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100" d="100"/>
          <a:sy n="100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72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0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0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4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34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80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57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3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DCB7-76FD-453E-A033-0709EE73B945}" type="datetimeFigureOut">
              <a:rPr lang="ru-RU" smtClean="0"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7CCA-B969-4205-9FFD-D73F67106B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vk.com/atomtv_16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sJFDXH8vQCk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DHGqB6ij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youtube.com/watch?v=qMpiRlN6spc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1"/>
          <a:stretch/>
        </p:blipFill>
        <p:spPr>
          <a:xfrm>
            <a:off x="4195676" y="764704"/>
            <a:ext cx="4211370" cy="6093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04663"/>
            <a:ext cx="4716016" cy="5838745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glow>
              <a:schemeClr val="accent1"/>
            </a:glow>
            <a:reflection endPos="0" dist="50800" dir="5400000" sy="-100000" algn="bl" rotWithShape="0"/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4176464" cy="25922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Боганов</a:t>
            </a:r>
            <a:br>
              <a:rPr lang="ru-RU" sz="5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Алексей</a:t>
            </a:r>
            <a:br>
              <a:rPr lang="ru-RU" sz="5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Николаевич</a:t>
            </a:r>
            <a:endParaRPr lang="uk-UA" sz="5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09" y="3506232"/>
            <a:ext cx="3823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Дата рождения: 05.05.2001</a:t>
            </a:r>
          </a:p>
          <a:p>
            <a:pPr algn="r"/>
            <a:r>
              <a:rPr lang="ru-RU" sz="2400" b="1" dirty="0" smtClean="0"/>
              <a:t>ЗАТО Железногорск</a:t>
            </a:r>
          </a:p>
          <a:p>
            <a:pPr algn="r"/>
            <a:r>
              <a:rPr lang="ru-RU" sz="2400" b="1" dirty="0" smtClean="0"/>
              <a:t>МБУ ДО «ДТДиМ»</a:t>
            </a:r>
          </a:p>
          <a:p>
            <a:pPr algn="r"/>
            <a:r>
              <a:rPr lang="ru-RU" sz="2400" b="1" dirty="0" smtClean="0"/>
              <a:t>МБОУ Гимназия №91</a:t>
            </a:r>
          </a:p>
          <a:p>
            <a:pPr algn="r"/>
            <a:r>
              <a:rPr lang="ru-RU" sz="2400" b="1" dirty="0" smtClean="0"/>
              <a:t>8 класс</a:t>
            </a:r>
            <a:endParaRPr lang="ru-RU" sz="2400" b="1" dirty="0"/>
          </a:p>
        </p:txBody>
      </p:sp>
      <p:pic>
        <p:nvPicPr>
          <p:cNvPr id="1029" name="Picture 5" descr="U:\лого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483" y="980728"/>
            <a:ext cx="1706054" cy="1368152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0" y="5889466"/>
            <a:ext cx="9144000" cy="707886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Всероссийского фестиваля-конкурса «Атом ТВ»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реализации проекта «Школа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Самопрезентация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для участия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конкурсном отборе на отраслевую смену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для одаренных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</a:b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детей городов </a:t>
            </a:r>
            <a:r>
              <a:rPr lang="ru-RU" sz="14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Росатома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во Всероссийском детском центре «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Орлёнок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»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9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Фестиваль-конкурс «Атом ТВ»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700"/>
              </a:spcBef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251668"/>
            <a:ext cx="79682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/>
              <a:t>В мероприятии, связанном с телевизионной журналистикой, я принимаю </a:t>
            </a:r>
            <a:r>
              <a:rPr lang="ru-RU" sz="1400" b="1" dirty="0"/>
              <a:t>участие впервые</a:t>
            </a:r>
            <a:r>
              <a:rPr lang="ru-RU" sz="1400" b="1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«Первый блин» не оказался комом. Наша команда по итогам очного этапа завоевала первое место. Но это не самое главное. Самое главное – это общение с великолепными людьми – со сверстниками и взрослыми наставниками, бесценные знания и опыт, которые мы получили на мастер-классах, море положительных эмоций и заряд энергии на будущие свершения…</a:t>
            </a:r>
            <a:endParaRPr lang="ru-RU" sz="1400" b="1" dirty="0"/>
          </a:p>
          <a:p>
            <a:pPr>
              <a:spcBef>
                <a:spcPts val="300"/>
              </a:spcBef>
            </a:pPr>
            <a:r>
              <a:rPr lang="ru-RU" sz="1400" b="1" dirty="0" smtClean="0"/>
              <a:t>Моя роль в нашей ТВ-команде: журналист, ведущий и редактор выпуска.  От содержания сюжета, от ведущего в кадре и за кадром во многом зависит успех выпуска новостей в целом. 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На дистанционном этапе конкурса наша команда, состоящая из Александра Шарабарина и Алексея Боганова сняла сюжет о проходившем в нашем городе Сибирском фестивале «</a:t>
            </a:r>
            <a:r>
              <a:rPr lang="ru-RU" sz="1400" b="1" dirty="0" err="1" smtClean="0"/>
              <a:t>Роботех</a:t>
            </a:r>
            <a:r>
              <a:rPr lang="ru-RU" sz="1400" b="1" dirty="0" smtClean="0"/>
              <a:t>».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Можно сказать, это был наш первый серьезный опыт видеосъемки новостных сюжетов. До этого мы только снимали «любительские новости» и концертные программы летом в лагере «Орбита», </a:t>
            </a:r>
            <a:br>
              <a:rPr lang="ru-RU" sz="1400" b="1" dirty="0" smtClean="0"/>
            </a:br>
            <a:r>
              <a:rPr lang="ru-RU" sz="1400" b="1" dirty="0" smtClean="0"/>
              <a:t>в который мы любим ездить с Александром на летних каникулах.</a:t>
            </a:r>
          </a:p>
          <a:p>
            <a:pPr>
              <a:spcBef>
                <a:spcPts val="300"/>
              </a:spcBef>
            </a:pPr>
            <a:r>
              <a:rPr lang="ru-RU" sz="1400" b="1" dirty="0" smtClean="0"/>
              <a:t>Также на дистанционном этапе мы участвовали в «Информационных войнах» в </a:t>
            </a:r>
            <a:r>
              <a:rPr lang="ru-RU" sz="1400" b="1" dirty="0" smtClean="0">
                <a:hlinkClick r:id="rId3"/>
              </a:rPr>
              <a:t>группе конкурса </a:t>
            </a:r>
            <a:r>
              <a:rPr lang="ru-RU" sz="1400" b="1" dirty="0" err="1" smtClean="0">
                <a:hlinkClick r:id="rId3"/>
              </a:rPr>
              <a:t>ВКонтакте</a:t>
            </a:r>
            <a:r>
              <a:rPr lang="ru-RU" sz="1400" b="1" dirty="0" smtClean="0"/>
              <a:t>, где отстаивали данную нам точку зрения на различные темы.</a:t>
            </a:r>
          </a:p>
          <a:p>
            <a:pPr algn="r">
              <a:spcBef>
                <a:spcPts val="300"/>
              </a:spcBef>
            </a:pPr>
            <a:r>
              <a:rPr lang="ru-RU" sz="1400" b="1" i="1" dirty="0" smtClean="0">
                <a:hlinkClick r:id="rId4"/>
              </a:rPr>
              <a:t>Видео-сюжет о фестивале «</a:t>
            </a:r>
            <a:r>
              <a:rPr lang="ru-RU" sz="1400" b="1" i="1" dirty="0" err="1" smtClean="0">
                <a:hlinkClick r:id="rId4"/>
              </a:rPr>
              <a:t>Роботех</a:t>
            </a:r>
            <a:r>
              <a:rPr lang="ru-RU" sz="1400" b="1" i="1" dirty="0" smtClean="0">
                <a:hlinkClick r:id="rId4"/>
              </a:rPr>
              <a:t>» см. здесь…</a:t>
            </a:r>
            <a:endParaRPr lang="ru-RU" sz="14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8" r="6176"/>
          <a:stretch/>
        </p:blipFill>
        <p:spPr bwMode="auto">
          <a:xfrm>
            <a:off x="611560" y="4869160"/>
            <a:ext cx="2054425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U:\2016-01-16-атомтв-роботе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399" y="4869160"/>
            <a:ext cx="2063999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633725.vk.me/v633725538/e8a3/mJxCCcJY4A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4869160"/>
            <a:ext cx="2059536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23316.vk.me/v623316547/10f2c/XOqS4q3T1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812" y="4869160"/>
            <a:ext cx="2063999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9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Фестиваль-конкурс «Атом ТВ»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244377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400" b="1" dirty="0" smtClean="0"/>
              <a:t>В </a:t>
            </a:r>
            <a:r>
              <a:rPr lang="ru-RU" sz="1400" b="1" dirty="0"/>
              <a:t>очном этапе конкурса «Атом ТВ» участвовало 18 команд из 10 городов присутствия Госкорпорации «Росатом».</a:t>
            </a:r>
          </a:p>
          <a:p>
            <a:pPr>
              <a:spcBef>
                <a:spcPts val="200"/>
              </a:spcBef>
            </a:pPr>
            <a:r>
              <a:rPr lang="ru-RU" sz="1400" b="1" dirty="0"/>
              <a:t>Программа фестиваля была </a:t>
            </a:r>
            <a:r>
              <a:rPr lang="ru-RU" sz="1400" b="1" dirty="0" smtClean="0"/>
              <a:t>насыщенна и разнообразна, у нас не оставалось ни минуты свободного времени. Мы посетили различные мастер-классы от профессионалов в сфере телевизионной журналистики и </a:t>
            </a:r>
            <a:r>
              <a:rPr lang="en-US" sz="1400" b="1" dirty="0" smtClean="0"/>
              <a:t>PR</a:t>
            </a:r>
            <a:r>
              <a:rPr lang="ru-RU" sz="1400" b="1" dirty="0" smtClean="0"/>
              <a:t>, получили много интересной и полезной информации.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Но, самое главное - это общение с участниками проекта из таких же необычных городов, как мой. Много очень ярких, интересных и запоминающихся ребят, встреча и знакомство с которыми были для меня очень ценными.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Одним из центральных событий первого дня стала видео-конференция с Главами городов присутствия </a:t>
            </a:r>
            <a:r>
              <a:rPr lang="ru-RU" sz="1400" b="1" dirty="0" err="1" smtClean="0"/>
              <a:t>Госкорпорации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Росатом</a:t>
            </a:r>
            <a:r>
              <a:rPr lang="ru-RU" sz="1400" b="1" dirty="0" smtClean="0"/>
              <a:t>», которая прошла в здании Городской администрации.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Вечером во Дворце творчества состоялась церемония открытия Фестиваля-конкурса «Атом-ТВ». </a:t>
            </a:r>
            <a:endParaRPr lang="ru-RU" sz="1400" b="1" dirty="0"/>
          </a:p>
          <a:p>
            <a:pPr>
              <a:spcBef>
                <a:spcPts val="200"/>
              </a:spcBef>
            </a:pPr>
            <a:r>
              <a:rPr lang="ru-RU" sz="1400" b="1" dirty="0" smtClean="0"/>
              <a:t>Завершился первый день «Поэтическим батлом», где я исполнил произведение Николая Некрасова «Нравственный человек». Мое выступление понравилось экспертам и участникам фестиваля, в итоге я занял в этом конкурсе </a:t>
            </a:r>
            <a:r>
              <a:rPr lang="en-US" sz="1400" b="1" dirty="0" smtClean="0"/>
              <a:t>III</a:t>
            </a:r>
            <a:r>
              <a:rPr lang="ru-RU" sz="1400" b="1" dirty="0" smtClean="0"/>
              <a:t> место.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В течение всего первого дня мы снимали видео-дневник фестиваля, а уже поздно вечером и ночью монтировали наш первый конкурсный сюжет очного этапа.</a:t>
            </a:r>
            <a:r>
              <a:rPr lang="ru-RU" sz="1400" b="1" dirty="0"/>
              <a:t>	</a:t>
            </a:r>
            <a:r>
              <a:rPr lang="ru-RU" sz="1400" b="1" i="1" dirty="0" smtClean="0">
                <a:hlinkClick r:id="rId3"/>
              </a:rPr>
              <a:t>Видео-дневник см. здесь…</a:t>
            </a:r>
            <a:endParaRPr lang="ru-RU" sz="1400" b="1" i="1" dirty="0"/>
          </a:p>
        </p:txBody>
      </p:sp>
      <p:pic>
        <p:nvPicPr>
          <p:cNvPr id="7170" name="Picture 2" descr="https://img-fotki.yandex.ru/get/9480/79070809.2a1/0_b7c34_3aecfcb6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890017"/>
            <a:ext cx="2063974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-fotki.yandex.ru/get/70872/79070809.2a1/0_b7c40_be03fa87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038" y="4890017"/>
            <a:ext cx="2064000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s630717.vk.me/v630717532/ef90/3_RNF4i5jN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9729" y="4889069"/>
            <a:ext cx="2058114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cs630717.vk.me/v630717799/fcc3/U9INog5k0y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869160"/>
            <a:ext cx="2066737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9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None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Фестиваль-конкурс «Атом ТВ»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304" y="1251668"/>
            <a:ext cx="78984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Второй день работы конкурса-фестиваля «Атом ТВ» был не менее насыщенным чем первый.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Сразу после завтрака нам, как и остальным участникам фестиваля, предстояло отправиться в творческую командировку. Мы снимали конкурсный сюжет в детском саду №7 «Игрушка».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В этом дошкольном учреждении очень много спортивных занятий и мероприятий, и мы решили рассказать в своем репортаже о спортивной жизни дошкольников; снимали соревнования, занятия в тренажерном зале, бассейне, на свежем воздухе, брали интервью у детей и взрослых.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После обеда в здании городской Администрации Глава города Вячеслав Гладков отвечал на наши вопросы – прошла пресс-конференция с мэром.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Я задал вопрос Главе города о финансировании молодежных программ в условиях кризиса, и мэр города Заречного заверил меня, что все основные программы молодежной политики будут финансироваться и развиваться несмотря ни на </a:t>
            </a:r>
            <a:r>
              <a:rPr lang="ru-RU" sz="1400" b="1" dirty="0"/>
              <a:t>что, </a:t>
            </a:r>
            <a:r>
              <a:rPr lang="ru-RU" sz="1400" b="1" dirty="0" smtClean="0"/>
              <a:t>и </a:t>
            </a:r>
            <a:r>
              <a:rPr lang="ru-RU" sz="1400" b="1" dirty="0"/>
              <a:t>что главное – это инициатива молодежи,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ее </a:t>
            </a:r>
            <a:r>
              <a:rPr lang="ru-RU" sz="1400" b="1" dirty="0"/>
              <a:t>желание что-то </a:t>
            </a:r>
            <a:r>
              <a:rPr lang="ru-RU" sz="1400" b="1" dirty="0" smtClean="0"/>
              <a:t>сделать </a:t>
            </a:r>
            <a:r>
              <a:rPr lang="ru-RU" sz="1400" b="1" dirty="0"/>
              <a:t>для своего города, и тогда деньги обязательно найдутся</a:t>
            </a:r>
            <a:r>
              <a:rPr lang="ru-RU" sz="14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А вечером я работал </a:t>
            </a:r>
            <a:r>
              <a:rPr lang="ru-RU" sz="1400" b="1" dirty="0" err="1" smtClean="0">
                <a:solidFill>
                  <a:schemeClr val="tx1"/>
                </a:solidFill>
              </a:rPr>
              <a:t>видеооператором</a:t>
            </a:r>
            <a:r>
              <a:rPr lang="ru-RU" sz="1400" b="1" dirty="0" smtClean="0">
                <a:solidFill>
                  <a:schemeClr val="tx1"/>
                </a:solidFill>
              </a:rPr>
              <a:t> на съемке ток-шоу «Ситуация».</a:t>
            </a:r>
          </a:p>
          <a:p>
            <a:pPr algn="r">
              <a:spcBef>
                <a:spcPts val="600"/>
              </a:spcBef>
            </a:pPr>
            <a:r>
              <a:rPr lang="ru-RU" sz="1400" b="1" i="1" dirty="0" smtClean="0">
                <a:solidFill>
                  <a:schemeClr val="tx1"/>
                </a:solidFill>
                <a:hlinkClick r:id="rId3"/>
              </a:rPr>
              <a:t>Видео-сюжет о д</a:t>
            </a:r>
            <a:r>
              <a:rPr lang="en-US" sz="1400" b="1" i="1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ru-RU" sz="1400" b="1" i="1" dirty="0" smtClean="0">
                <a:solidFill>
                  <a:schemeClr val="tx1"/>
                </a:solidFill>
                <a:hlinkClick r:id="rId3"/>
              </a:rPr>
              <a:t>с №7 «Игрушка» см. здесь…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cs630717.vk.me/v630717799/fa85/avO9z5X8jl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1120" y="4881221"/>
            <a:ext cx="2060576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-fotki.yandex.ru/get/9492/79070809.2a2/0_b7c7a_cb0016ea_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48" y="4881221"/>
            <a:ext cx="2072731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s630718.vk.me/v630718799/fd99/E48i5NDGfj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6831" y="4881221"/>
            <a:ext cx="2058418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-fotki.yandex.ru/get/72233/79070809.2a2/0_b7c78_42498ce5_ori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449" y="4881221"/>
            <a:ext cx="2054512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9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None/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Мои достижения за 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2015-2016 </a:t>
            </a:r>
            <a:r>
              <a:rPr lang="ru-RU" sz="2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уч.год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1654" y="1268760"/>
            <a:ext cx="8228818" cy="432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Всероссийский фестиваль-конкурс «Атом ТВ» в рамках проекта «Школа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Росатома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»: </a:t>
            </a:r>
          </a:p>
          <a:p>
            <a:pPr marL="635000" lvl="1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Лучшая конкурсная работа (Главный приз) – 1 место </a:t>
            </a:r>
          </a:p>
          <a:p>
            <a:pPr marL="635000" lvl="1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Специальный приз «Журналист в кадре» – 1 место</a:t>
            </a:r>
          </a:p>
          <a:p>
            <a:pPr marL="635000" lvl="1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 по продвижению видео в сети Интернет – 1 место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5000" lvl="1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Поэтический 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батл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3 место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Всероссийский форум «Будущие интеллектуальные лидеры 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России», 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специальный приз от исследовательского центра "Курчатовский институт"</a:t>
            </a: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истории, муниципальный этап - Победитель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физике, муниципальный этап - Победитель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ОБЖ, муниципальный этап – Призёр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МХК, школьный этап - Призёр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математике, школьный этап - Победитель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обществознанию, школьный этап – Призёр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биологии, школьный этап – Призёр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Муниципальный конкурс проектных работ «Территория-2020», Сертификат на получение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грантовых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средств для реализации проекта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отраслевая смена для одарённых детей городов 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Росатома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ВДЦ «Орлёнок», приз за </a:t>
            </a:r>
            <a:b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активное участие </a:t>
            </a:r>
          </a:p>
        </p:txBody>
      </p:sp>
      <p:pic>
        <p:nvPicPr>
          <p:cNvPr id="4131" name="Picture 35" descr="G:\Сканированные дипломы, сертификаты, грамоты\IV отраслевая смена Росатом  Орленок. Турнир по шашка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246" y="5598151"/>
            <a:ext cx="116658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G:\Сканированные дипломы, сертификаты, грамоты\ВОШ История 8 класс школьный ту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49" y="5598151"/>
            <a:ext cx="628356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G:\Сканированные дипломы, сертификаты, грамоты\ВОШ История 8 клас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628" y="5598151"/>
            <a:ext cx="62836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G:\Сканированные дипломы, сертификаты, грамоты\ВОШ МХК школьный тур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0715" y="5598151"/>
            <a:ext cx="623875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Picture 39" descr="G:\Сканированные дипломы, сертификаты, грамоты\ВОШ ОБЖ 8 класс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0313" y="5598151"/>
            <a:ext cx="593945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G:\Сканированные дипломы, сертификаты, грамоты\ВОШ Физика 8 класс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9981" y="5598151"/>
            <a:ext cx="602315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Picture 41" descr="G:\Сканированные дипломы, сертификаты, грамоты\Грант территория 20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019" y="5598151"/>
            <a:ext cx="628356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G:\Сканированные дипломы, сертификаты, грамоты\Директорский прем Созвездие-20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48589" y="5710570"/>
            <a:ext cx="85509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G:\Сканированные дипломы, сертификаты, грамоты\Физтех. Физика 7 класс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5889" y="5598151"/>
            <a:ext cx="59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G:\Сканированные дипломы, сертификаты, грамоты\III форум Будущие интеллектуальные лидеры России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911" y="5598151"/>
            <a:ext cx="62836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G:\Сканированные дипломы, сертификаты, грамоты\IV отраслевая смена Росатом  Орленок. Активное участие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997" y="5597006"/>
            <a:ext cx="629196" cy="8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2016-АтомТВ-1 место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5" y="5597006"/>
            <a:ext cx="611006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Мои достижения за 2014-2015 </a:t>
            </a:r>
            <a:r>
              <a:rPr lang="ru-RU" sz="2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уч.год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92" y="5589336"/>
            <a:ext cx="612766" cy="8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854" y="5589336"/>
            <a:ext cx="610601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57" y="5589336"/>
            <a:ext cx="1216901" cy="86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657" y="5589336"/>
            <a:ext cx="614947" cy="86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30" y="5589336"/>
            <a:ext cx="614947" cy="86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84" y="5589336"/>
            <a:ext cx="614947" cy="86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03" y="5589336"/>
            <a:ext cx="614947" cy="86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22" y="5589336"/>
            <a:ext cx="1216902" cy="86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84" y="5589336"/>
            <a:ext cx="614947" cy="86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276" y="5589336"/>
            <a:ext cx="614947" cy="86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149" y="5589336"/>
            <a:ext cx="614947" cy="864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67392" y="1268760"/>
            <a:ext cx="818107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Директорский прием. Премия в номинации «Через тернии к звёздам» за успехи в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учёбе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Всероссийский конкурс научно-практических разработок «Творческий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контест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 в рамках проекта «Школа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Росатома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Краевой конкурс творческих работ «Мирный атом»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Муниципальная НПК «Культура. Интеллект. Наука»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Лауреат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Всероссийский конкурс сетевых проектов «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ВирАЖ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 в рамках проекта «Школа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Росатома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 - Финалист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Всероссийский конкурс «Физтех» по физике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Всероссийский конкурс «Физтех» по математике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lvl="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Городская выездная интенсивная школа. Конкурс проектов «Будущее начинается сегодня» - Лидер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Городская 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выездная интенсивная школа. Конкурс «Ярмарка вопросов и задач» - Лауреат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Кубок города по шашкам среди школьников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Железногорский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интеллектуальный марафон -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физике, муниципальный этап - Победитель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Всероссийская олимпиада школьников по математике, муниципальный этап - Победитель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7800" lvl="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Метапредметная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олимпиада «Школы </a:t>
            </a:r>
            <a:r>
              <a:rPr 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Росатома</a:t>
            </a: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», муниципальный этап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 Победитель</a:t>
            </a:r>
          </a:p>
          <a:p>
            <a:pPr marL="177800" lvl="0" indent="-177800" fontAlgn="base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Городской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конкурс электронных и мультимедийных презентаций «Готов к защите Родины» -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место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9015"/>
            <a:ext cx="8712968" cy="897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9"/>
            <a:ext cx="8328267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Обо мне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56166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 descr="U:\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9015"/>
            <a:ext cx="1154393" cy="925753"/>
          </a:xfrm>
          <a:prstGeom prst="rect">
            <a:avLst/>
          </a:prstGeom>
          <a:noFill/>
          <a:effectLst>
            <a:glow rad="127000">
              <a:schemeClr val="bg1">
                <a:alpha val="7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243122"/>
            <a:ext cx="8208912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400" b="1" dirty="0" smtClean="0">
                <a:cs typeface="Arial" pitchFamily="34" charset="0"/>
              </a:rPr>
              <a:t>Я с первого класса учусь на 5 по всем школьным предметам. Мои любимые школьные предметы – физика и математика.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>
                <a:cs typeface="Arial" pitchFamily="34" charset="0"/>
              </a:rPr>
              <a:t>Также активно принимаю участие в различных конкурсах и мероприятиях. По итогам прошлого учебного года был награжден школьной премией «Через тернии к звёздам».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5 лет обучался в Городской школе искусств по классу «Фортепиано».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>
                <a:cs typeface="Arial" pitchFamily="34" charset="0"/>
              </a:rPr>
              <a:t>Занимаюсь в школьной молодежной театральной студии, где участвовал в постановке уже пяти спектаклей, один из которых был высоко оценен на конкурсе в Италии.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Закончил во Дворце творчества детей и молодежи курсы «С компьютером на ты» и «Веб-технологии», и сегодня продолжаю заниматься проектной деятельностью в области информационных технологий, осваиваю азы журналистики.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Занимаюсь современным творчеством «</a:t>
            </a:r>
            <a:r>
              <a:rPr lang="en-US" sz="1400" b="1" dirty="0" smtClean="0"/>
              <a:t>Fire</a:t>
            </a:r>
            <a:r>
              <a:rPr lang="ru-RU" sz="1400" b="1" dirty="0" smtClean="0"/>
              <a:t>-шоу», искусство которого осваиваю в Молодежном центре. Увлекаюсь шахматами и шашками, а также спортивным туризмом.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В будущем хочу стать или бизнесменом, или физиком-ядерщиком.</a:t>
            </a:r>
          </a:p>
          <a:p>
            <a:pPr>
              <a:spcBef>
                <a:spcPts val="200"/>
              </a:spcBef>
            </a:pPr>
            <a:r>
              <a:rPr lang="ru-RU" sz="1400" b="1" dirty="0" smtClean="0"/>
              <a:t>Мне уже посчастливилось прошлым летом побывать на смене «Школы </a:t>
            </a:r>
            <a:r>
              <a:rPr lang="ru-RU" sz="1400" b="1" dirty="0" err="1" smtClean="0"/>
              <a:t>Росатома</a:t>
            </a:r>
            <a:r>
              <a:rPr lang="ru-RU" sz="1400" b="1" dirty="0" smtClean="0"/>
              <a:t>» в ВДЦ «Орленок», </a:t>
            </a:r>
            <a:br>
              <a:rPr lang="ru-RU" sz="1400" b="1" dirty="0" smtClean="0"/>
            </a:br>
            <a:r>
              <a:rPr lang="ru-RU" sz="1400" b="1" dirty="0" smtClean="0"/>
              <a:t>и я мечтаю снова оказаться в этом чудесном месте, завести новых друзей, встретиться со старыми, приобрести новый позитивный социальный опыт и знания, которые мне пригодятся в жизни.</a:t>
            </a:r>
          </a:p>
        </p:txBody>
      </p:sp>
      <p:pic>
        <p:nvPicPr>
          <p:cNvPr id="9" name="Picture 8" descr="http://cs630718.vk.me/v630718532/f5be/lxt3zNab1p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017" y="4948185"/>
            <a:ext cx="2061370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s630718.vk.me/v630718532/f967/l_S6qXnK-U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3393" y="4948185"/>
            <a:ext cx="2059780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30718.vk.me/v630718532/fa07/Yva8qGXtA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948185"/>
            <a:ext cx="2069307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s630718.vk.me/v630718799/f996/uyZPyXx0y_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948185"/>
            <a:ext cx="2080997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882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Боганов Алексей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2016-01-28T08:01:09Z</dcterms:created>
  <dcterms:modified xsi:type="dcterms:W3CDTF">2016-01-29T04:45:54Z</dcterms:modified>
</cp:coreProperties>
</file>