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F19367B9-DAB5-4F89-A691-8C3717E8D1AA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2233453-77B2-49E6-8ECE-2A770622BA94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772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67B9-DAB5-4F89-A691-8C3717E8D1AA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3453-77B2-49E6-8ECE-2A770622B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89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67B9-DAB5-4F89-A691-8C3717E8D1AA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3453-77B2-49E6-8ECE-2A770622B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102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67B9-DAB5-4F89-A691-8C3717E8D1AA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3453-77B2-49E6-8ECE-2A770622BA9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479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67B9-DAB5-4F89-A691-8C3717E8D1AA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3453-77B2-49E6-8ECE-2A770622B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79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67B9-DAB5-4F89-A691-8C3717E8D1AA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3453-77B2-49E6-8ECE-2A770622B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843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67B9-DAB5-4F89-A691-8C3717E8D1AA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3453-77B2-49E6-8ECE-2A770622B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107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67B9-DAB5-4F89-A691-8C3717E8D1AA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3453-77B2-49E6-8ECE-2A770622B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817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67B9-DAB5-4F89-A691-8C3717E8D1AA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3453-77B2-49E6-8ECE-2A770622B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92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67B9-DAB5-4F89-A691-8C3717E8D1AA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3453-77B2-49E6-8ECE-2A770622B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35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67B9-DAB5-4F89-A691-8C3717E8D1AA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3453-77B2-49E6-8ECE-2A770622B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50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67B9-DAB5-4F89-A691-8C3717E8D1AA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3453-77B2-49E6-8ECE-2A770622B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78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67B9-DAB5-4F89-A691-8C3717E8D1AA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3453-77B2-49E6-8ECE-2A770622B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440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67B9-DAB5-4F89-A691-8C3717E8D1AA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3453-77B2-49E6-8ECE-2A770622B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022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67B9-DAB5-4F89-A691-8C3717E8D1AA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3453-77B2-49E6-8ECE-2A770622B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6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67B9-DAB5-4F89-A691-8C3717E8D1AA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3453-77B2-49E6-8ECE-2A770622B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57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67B9-DAB5-4F89-A691-8C3717E8D1AA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3453-77B2-49E6-8ECE-2A770622B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9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F19367B9-DAB5-4F89-A691-8C3717E8D1AA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52233453-77B2-49E6-8ECE-2A770622B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5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hErcwLdQyz4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www.youtube.com/watch?v=uA9hE18vwSk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s://yadi.sk/i/zC2OjWpgnvrrp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382192" y="585505"/>
            <a:ext cx="9102602" cy="1224841"/>
          </a:xfrm>
        </p:spPr>
        <p:txBody>
          <a:bodyPr>
            <a:norm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 Наталья Алексеевна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1028435" y="1853021"/>
            <a:ext cx="9755187" cy="2284253"/>
          </a:xfrm>
        </p:spPr>
        <p:txBody>
          <a:bodyPr/>
          <a:lstStyle/>
          <a:p>
            <a:pPr algn="l"/>
            <a:r>
              <a:rPr lang="ru-RU" sz="2400" b="1" i="1" kern="8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02.04.2001  г.р. </a:t>
            </a:r>
          </a:p>
          <a:p>
            <a:pPr algn="l"/>
            <a:r>
              <a:rPr lang="ru-RU" sz="2400" b="1" i="1" kern="8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Ученица 8 «б» класса, </a:t>
            </a:r>
          </a:p>
          <a:p>
            <a:pPr algn="l"/>
            <a:r>
              <a:rPr lang="ru-RU" sz="2400" b="1" i="1" kern="8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№222, </a:t>
            </a:r>
          </a:p>
          <a:p>
            <a:pPr algn="l"/>
            <a:r>
              <a:rPr lang="ru-RU" sz="2400" b="1" i="1" kern="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400" b="1" i="1" kern="8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Заречный </a:t>
            </a:r>
          </a:p>
          <a:p>
            <a:pPr algn="l"/>
            <a:r>
              <a:rPr lang="ru-RU" sz="2400" b="1" i="1" kern="8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Пензенской области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37" y="1599312"/>
            <a:ext cx="3302696" cy="495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2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410200" y="990600"/>
            <a:ext cx="5670307" cy="4397512"/>
          </a:xfrm>
        </p:spPr>
        <p:txBody>
          <a:bodyPr>
            <a:normAutofit fontScale="92500" lnSpcReduction="20000"/>
          </a:bodyPr>
          <a:lstStyle/>
          <a:p>
            <a:r>
              <a:rPr lang="ru-RU" b="1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Больше всего мне нравится заниматься журналистикой в Студии «Автор» ДТДМ. За три года я сделала более 60 сюжетов на разные темы.</a:t>
            </a:r>
          </a:p>
          <a:p>
            <a:r>
              <a:rPr lang="ru-RU" b="1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Наша передача называется «Лестница». Она выходит на канале ТРК «Заречный». Регулярный эфир очень дисциплинирует меня. Я чувствую себя настоящим журналистом – телевизионщиком.</a:t>
            </a:r>
          </a:p>
          <a:p>
            <a:r>
              <a:rPr lang="ru-RU" b="1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В нашей передаче мы рассказываем о ярких событиях, которые прошли в нашем городе. Делаем ролики про то, что просто нам интересно. </a:t>
            </a:r>
          </a:p>
          <a:p>
            <a:r>
              <a:rPr lang="ru-RU" b="1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Больше всего мне нравиться делать репортажи, снимать и монтировать. </a:t>
            </a:r>
            <a:endParaRPr lang="ru-RU" b="1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67" y="203200"/>
            <a:ext cx="2048934" cy="30734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67" y="3536078"/>
            <a:ext cx="4752968" cy="31568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84" y="1852764"/>
            <a:ext cx="2143756" cy="14238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84" y="203200"/>
            <a:ext cx="2143755" cy="142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5801" y="812800"/>
            <a:ext cx="6108700" cy="5105400"/>
          </a:xfrm>
        </p:spPr>
        <p:txBody>
          <a:bodyPr>
            <a:noAutofit/>
          </a:bodyPr>
          <a:lstStyle/>
          <a:p>
            <a:r>
              <a:rPr lang="ru-RU" b="1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Недавно в нашем городе проходил фестиваль-конкурс «Атом ТВ». </a:t>
            </a:r>
          </a:p>
          <a:p>
            <a:r>
              <a:rPr lang="ru-RU" b="1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На заочном этапе мы принимали участие в онлайн-игре «Информационные войны». Мне очень понравилось рассуждать на важные жизненные темы.</a:t>
            </a:r>
          </a:p>
          <a:p>
            <a:r>
              <a:rPr lang="ru-RU" b="1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Кроме этого, мы сделали сюжет на тему «Мы –будущее </a:t>
            </a:r>
            <a:r>
              <a:rPr lang="ru-RU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b="1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осатома». </a:t>
            </a:r>
          </a:p>
          <a:p>
            <a:r>
              <a:rPr lang="af-ZA" b="1" i="1" cap="non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https://www.youtube.com/watch?v=hErcwLdQyz4</a:t>
            </a:r>
            <a:r>
              <a:rPr lang="ru-RU" b="1" i="1" cap="non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b="1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В итоге, мы заняли общекомандное 2 место. Я очень рада нашему результату. Увидев сюжеты других ребят я поняла, чему мне нужно учиться, и, куда стремиться.</a:t>
            </a:r>
          </a:p>
          <a:p>
            <a:endParaRPr lang="ru-RU" b="1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1" y="317499"/>
            <a:ext cx="4457699" cy="29717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1" y="3568700"/>
            <a:ext cx="4457699" cy="29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92101" y="431800"/>
            <a:ext cx="6134083" cy="5232400"/>
          </a:xfrm>
        </p:spPr>
        <p:txBody>
          <a:bodyPr>
            <a:normAutofit lnSpcReduction="10000"/>
          </a:bodyPr>
          <a:lstStyle/>
          <a:p>
            <a:r>
              <a:rPr lang="ru-RU" sz="1600" b="1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Очный этап Фестиваля – конкурса «Атом ТВ» был очень интересным. На протяжении 3 дней, наша команда снимала все мероприятия, происходившие на этом фестивале. Несмотря на высокий уровень подготовки всех конкурсантов, мы так же заняли второе место. Были награждены дипломом первой степени в номинации «Креативный оператор». </a:t>
            </a:r>
          </a:p>
          <a:p>
            <a:r>
              <a:rPr lang="af-ZA" sz="1600" b="1" i="1" cap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af-ZA" sz="1600" b="1" i="1" cap="none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yadi.sk/i/zC2OjWpgnvrrp</a:t>
            </a:r>
            <a:endParaRPr lang="ru-RU" sz="1600" b="1" i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f-ZA" sz="1600" b="1" i="1" cap="non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af-ZA" sz="1600" b="1" i="1" cap="none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www.youtube.com/watch?v=uA9hE18vwSk</a:t>
            </a:r>
            <a:r>
              <a:rPr lang="ru-RU" sz="1600" b="1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b="1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Одним из самых запоминающихся для меня мероприятием на фестивале-конкурсе «Атом ТВ» стала пресс-конференция с Главой </a:t>
            </a:r>
            <a:r>
              <a:rPr lang="ru-RU" sz="16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b="1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дминистрации нашего города В. Гладковым. </a:t>
            </a:r>
          </a:p>
          <a:p>
            <a:r>
              <a:rPr lang="ru-RU" sz="1600" b="1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Вячеслав Гладков выделил 4 вопроса. Мне очень приятно, что вопрос, который задала ему я, он посчитал одним из лучших и вручил приз лично от себя.</a:t>
            </a:r>
          </a:p>
          <a:p>
            <a:endParaRPr lang="ru-RU" b="1" i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28" y="173566"/>
            <a:ext cx="2971800" cy="1981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00" y="4394200"/>
            <a:ext cx="2781300" cy="1854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00" y="2330450"/>
            <a:ext cx="2781300" cy="1854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73566"/>
            <a:ext cx="1441928" cy="19928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68488" y="2330450"/>
            <a:ext cx="1479040" cy="2063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558242"/>
            <a:ext cx="1441928" cy="202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4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62500" y="279400"/>
            <a:ext cx="6350000" cy="5588000"/>
          </a:xfrm>
        </p:spPr>
        <p:txBody>
          <a:bodyPr>
            <a:normAutofit lnSpcReduction="10000"/>
          </a:bodyPr>
          <a:lstStyle/>
          <a:p>
            <a:r>
              <a:rPr lang="ru-RU" sz="1600" b="1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Я занимаюсь в Студии журналистики «Автор» почти три года. Наша команда часто принимает участие в различных конкурсах и фестивалях:</a:t>
            </a:r>
          </a:p>
          <a:p>
            <a:r>
              <a:rPr lang="ru-RU" sz="1600" b="1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В 2014 году нашей Студии вручили диплом первой и второй степени в г. Тольятти на Международном фестивале детско-юношеской журналистики и экранного творчества «Волга-ЮНПРЕСС». </a:t>
            </a:r>
          </a:p>
          <a:p>
            <a:r>
              <a:rPr lang="ru-RU" sz="1600" b="1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В  2015 году я стала победителем Областного творческого конкурса «Проба пера».</a:t>
            </a:r>
          </a:p>
          <a:p>
            <a:r>
              <a:rPr lang="ru-RU" sz="1600" b="1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В 2015 году съемочная группа Студии «Автор» работала на Финальных мероприятиях проекта «Школа Росатома», которые проходили в нашем городе. Для меня это большой опыт работы. Мы снимали, как настоящие телевизионщики, на протяжении трех дней. Мы беседовали с экспертами, брали интервью у педагогов, снимали защиты проектов, делали сюжеты. Нашу работу отметил Департамент образования нашего города и </a:t>
            </a:r>
            <a:r>
              <a:rPr lang="ru-RU" sz="1600" b="1" i="1" cap="none" smtClean="0">
                <a:latin typeface="Arial" panose="020B0604020202020204" pitchFamily="34" charset="0"/>
                <a:cs typeface="Arial" panose="020B0604020202020204" pitchFamily="34" charset="0"/>
              </a:rPr>
              <a:t>вручил </a:t>
            </a:r>
            <a:r>
              <a:rPr lang="ru-RU" sz="1600" b="1" i="1" cap="none" smtClean="0">
                <a:latin typeface="Arial" panose="020B0604020202020204" pitchFamily="34" charset="0"/>
                <a:cs typeface="Arial" panose="020B0604020202020204" pitchFamily="34" charset="0"/>
              </a:rPr>
              <a:t>нам </a:t>
            </a:r>
            <a:r>
              <a:rPr lang="ru-RU" sz="1600" b="1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благодарственные письма.</a:t>
            </a:r>
          </a:p>
          <a:p>
            <a:endParaRPr lang="ru-RU" sz="1600" b="1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1" y="4760911"/>
            <a:ext cx="3143068" cy="1767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58" y="4705100"/>
            <a:ext cx="1365521" cy="18795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78" y="138064"/>
            <a:ext cx="1990422" cy="27472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45" y="279400"/>
            <a:ext cx="2045014" cy="13633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201" y="1822450"/>
            <a:ext cx="1958858" cy="26823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78" y="3038310"/>
            <a:ext cx="2354481" cy="156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664200" y="431800"/>
            <a:ext cx="5797307" cy="5168900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Школа, в которой я учусь, с художественно – эстетическим уклоном.  Я часто принимаю участие в художественных конкурсах. Являюсь отличницей на художественном отделении.</a:t>
            </a:r>
          </a:p>
          <a:p>
            <a:r>
              <a:rPr lang="ru-RU" sz="1700" b="1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Постоянно участвую в жизни класса и школы. С удовольствием изучаю английский язык. Люблю читать и переводить различные тексты и песни.</a:t>
            </a:r>
          </a:p>
          <a:p>
            <a:r>
              <a:rPr lang="ru-RU" sz="1700" b="1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Участвую в школьных и городских олимпиадах по разным предметам.</a:t>
            </a:r>
          </a:p>
          <a:p>
            <a:r>
              <a:rPr lang="ru-RU" sz="1700" b="1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До 2013 года активно занималась легкой атлетикой и занимала призовые места на городских соревнованиях.</a:t>
            </a:r>
          </a:p>
          <a:p>
            <a:r>
              <a:rPr lang="ru-RU" sz="1700" b="1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Но несмотря на эти увлечения, я хочу стать журналистом, чтобы рассказывать людям обо всем, что происходит в нашей большой стране, в наших городах. Ведь жизнь каждого города очень насыщенная и интересная!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133" y="562324"/>
            <a:ext cx="2214032" cy="3321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2" y="203548"/>
            <a:ext cx="1449844" cy="2019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33" y="965201"/>
            <a:ext cx="1502883" cy="20637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9" y="3127722"/>
            <a:ext cx="2955557" cy="19703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50" y="4641762"/>
            <a:ext cx="3100650" cy="20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30201" y="431800"/>
            <a:ext cx="7251700" cy="4473712"/>
          </a:xfrm>
        </p:spPr>
        <p:txBody>
          <a:bodyPr/>
          <a:lstStyle/>
          <a:p>
            <a:r>
              <a:rPr lang="ru-RU" b="1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Я очень хочу поехать во Всероссийский детский центр «Орленок».  </a:t>
            </a:r>
          </a:p>
          <a:p>
            <a:r>
              <a:rPr lang="ru-RU" b="1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Мне очень хочется снять интересные сюжеты о том, как проходит профильная смена Проекта «Школа Росатома», о том, как отдыхают ребята, показать, какие красивые виды на море и в окрестностях лагеря. </a:t>
            </a:r>
          </a:p>
          <a:p>
            <a:r>
              <a:rPr lang="ru-RU" b="1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Мои сюжеты смогут увидеть большое количество ребят, которые тоже захотят принять участие в мероприятиях Проекта «Школа Росатома».</a:t>
            </a:r>
            <a:endParaRPr lang="ru-RU" b="1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367" y="431800"/>
            <a:ext cx="3717099" cy="24780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367" y="3144031"/>
            <a:ext cx="3717099" cy="24780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65" y="3782346"/>
            <a:ext cx="2304441" cy="15362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1" y="3782345"/>
            <a:ext cx="2291742" cy="15278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99" y="3782345"/>
            <a:ext cx="2304442" cy="153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130</TotalTime>
  <Words>624</Words>
  <Application>Microsoft Office PowerPoint</Application>
  <PresentationFormat>Широкоэкранный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Impact</vt:lpstr>
      <vt:lpstr>Главное мероприятие</vt:lpstr>
      <vt:lpstr>Музыка Наталья Алексеевна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Наталья Алексеевна</dc:title>
  <dc:creator>User</dc:creator>
  <cp:lastModifiedBy>User</cp:lastModifiedBy>
  <cp:revision>27</cp:revision>
  <dcterms:created xsi:type="dcterms:W3CDTF">2016-01-28T12:57:31Z</dcterms:created>
  <dcterms:modified xsi:type="dcterms:W3CDTF">2016-01-29T14:09:49Z</dcterms:modified>
</cp:coreProperties>
</file>