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20" y="-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D33C3-AFF7-40AD-AB25-66CAE238F40F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4E3D-1C09-477F-98C6-770FFCB8E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98524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58680-DAC1-4183-8C0F-0F6B8736C466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5B8A8-23D1-4E28-819A-153DAF543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54684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8355-B619-4D9A-BF94-0F20B0CDA0B7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8A01-6639-47DA-ABF2-D078FC778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35270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1D9-A162-41A0-86C7-CBFF53CA03C3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8DAD-DCF0-41E5-A0A9-605EFE2E4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428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0ADC-1AAC-4709-BDD9-57F8F5EA1F40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CB1A1-1D45-47FF-ADEE-818B23F87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2286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6C0BA-A31F-4287-839F-CC15DC66A99D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7A39-8140-4DA6-B63A-07F8C61E4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0974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F403-1B7D-4089-94FF-E1394A7F6F74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3281-9249-4F61-9987-911D12A1A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16259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C16C7-8EF8-4E0F-8EC6-38E3B5FA5FD9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C625-87A4-4EE9-B3A3-B1F219379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46929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5D6D3-393F-41CA-91ED-77A5AA149912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E62E8-B356-4504-A159-F7ACABEE0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75949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73D8E-A513-423F-AB67-27706B5058C2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39B1-DC63-4BEA-A2D7-94CFB32AD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00343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96FAF-D1C3-4192-AABB-E46EBEB1ED44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4D36A-153C-438C-B5A6-F8A051346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2673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67645-8F22-47DE-8EB8-22345E03E3E9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2EBF-37ED-47EA-9A1B-5EE62B6C5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55522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69565-2A84-41B9-9472-ADB7B0772F90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D1F6-5004-404E-8BEA-6E39BF421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462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108D4-3E32-4006-A0A4-39B045CF67FB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00F2D-64B5-4EBF-A4ED-D2A5C72A7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67530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8000-6C51-48A8-90A5-C15A41D72524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2BBC3-7851-4806-9049-A0929EDCF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6143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08929-61A3-47A6-A32D-768FDED891BD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A201-F9E4-4B5D-9D7A-653DEB35C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97411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B34AE4-7104-476B-9F31-9C81D9B1A5F5}" type="datetimeFigureOut">
              <a:rPr lang="en-US"/>
              <a:pPr>
                <a:defRPr/>
              </a:pPr>
              <a:t>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FB389AD-DEC3-45F4-AAC9-F542FF772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63" r:id="rId11"/>
    <p:sldLayoutId id="2147483758" r:id="rId12"/>
    <p:sldLayoutId id="2147483764" r:id="rId13"/>
    <p:sldLayoutId id="2147483759" r:id="rId14"/>
    <p:sldLayoutId id="2147483760" r:id="rId15"/>
    <p:sldLayoutId id="2147483761" r:id="rId16"/>
  </p:sldLayoutIdLst>
  <p:transition spd="slow">
    <p:split orient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182015278_172919832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s://vk.com/video182015278_172919875?z=video182015278_172919860/album182015278/pl_18201527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3"/>
          <p:cNvSpPr>
            <a:spLocks noGrp="1"/>
          </p:cNvSpPr>
          <p:nvPr>
            <p:ph type="ctrTitle"/>
          </p:nvPr>
        </p:nvSpPr>
        <p:spPr>
          <a:xfrm>
            <a:off x="477838" y="525463"/>
            <a:ext cx="7015162" cy="1263650"/>
          </a:xfrm>
        </p:spPr>
        <p:txBody>
          <a:bodyPr/>
          <a:lstStyle/>
          <a:p>
            <a:pPr algn="ctr"/>
            <a:r>
              <a:rPr lang="ru-RU" sz="2800" smtClean="0">
                <a:latin typeface="Cambria" pitchFamily="18" charset="0"/>
              </a:rPr>
              <a:t>Самопрезентация участника мероприятия для талантливых детей в рамках проекта «Школа Росатома»</a:t>
            </a:r>
          </a:p>
        </p:txBody>
      </p:sp>
      <p:sp>
        <p:nvSpPr>
          <p:cNvPr id="1945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31825" y="2359025"/>
            <a:ext cx="6683375" cy="182880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smtClean="0">
                <a:latin typeface="Cambria" pitchFamily="18" charset="0"/>
              </a:rPr>
              <a:t>	</a:t>
            </a:r>
            <a:r>
              <a:rPr lang="ru-RU" sz="2000" dirty="0" smtClean="0">
                <a:latin typeface="Cambria" pitchFamily="18" charset="0"/>
              </a:rPr>
              <a:t>Меня зовут </a:t>
            </a:r>
            <a:r>
              <a:rPr lang="ru-RU" sz="2000" dirty="0" err="1" smtClean="0">
                <a:latin typeface="Cambria" pitchFamily="18" charset="0"/>
              </a:rPr>
              <a:t>Рязаева</a:t>
            </a:r>
            <a:r>
              <a:rPr lang="ru-RU" sz="2000" dirty="0" smtClean="0">
                <a:latin typeface="Cambria" pitchFamily="18" charset="0"/>
              </a:rPr>
              <a:t> Анна Дмитриевна.  Я родилась 15.11.1999.</a:t>
            </a:r>
          </a:p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000" dirty="0" smtClean="0">
                <a:latin typeface="Cambria" pitchFamily="18" charset="0"/>
              </a:rPr>
              <a:t>	Я ученица 10 класса МОУ СОШ №222 г. Заречного,  ударница.</a:t>
            </a:r>
            <a:r>
              <a:rPr lang="ru-RU" sz="2400" dirty="0" smtClean="0">
                <a:latin typeface="Cambria" pitchFamily="18" charset="0"/>
              </a:rPr>
              <a:t>	</a:t>
            </a:r>
            <a:endParaRPr lang="ru-RU" sz="2000" dirty="0" smtClean="0">
              <a:latin typeface="Cambr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7863" y="469338"/>
            <a:ext cx="4078169" cy="4078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2827338" y="3441700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ts val="1000"/>
              </a:spcBef>
              <a:buClr>
                <a:srgbClr val="ACD433"/>
              </a:buClr>
              <a:buSzPct val="80000"/>
            </a:pPr>
            <a:r>
              <a:rPr lang="ru-RU">
                <a:solidFill>
                  <a:srgbClr val="ACD433"/>
                </a:solidFill>
                <a:latin typeface="Cambria" pitchFamily="18" charset="0"/>
              </a:rPr>
              <a:t>	</a:t>
            </a:r>
            <a:endParaRPr lang="ru-RU" sz="1600">
              <a:solidFill>
                <a:srgbClr val="ACD433"/>
              </a:solidFill>
              <a:latin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40860">
            <a:off x="250372" y="4096345"/>
            <a:ext cx="3429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6647">
            <a:off x="4095807" y="4083394"/>
            <a:ext cx="3467178" cy="2311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2"/>
          <p:cNvSpPr>
            <a:spLocks noGrp="1"/>
          </p:cNvSpPr>
          <p:nvPr>
            <p:ph type="ctrTitle"/>
          </p:nvPr>
        </p:nvSpPr>
        <p:spPr>
          <a:xfrm>
            <a:off x="603250" y="185738"/>
            <a:ext cx="8440738" cy="595312"/>
          </a:xfrm>
        </p:spPr>
        <p:txBody>
          <a:bodyPr/>
          <a:lstStyle/>
          <a:p>
            <a:pPr algn="ctr"/>
            <a:r>
              <a:rPr lang="ru-RU" sz="3600" smtClean="0">
                <a:latin typeface="Cambria" pitchFamily="18" charset="0"/>
              </a:rPr>
              <a:t>	Мои интересы и увлечения</a:t>
            </a:r>
          </a:p>
        </p:txBody>
      </p:sp>
      <p:sp>
        <p:nvSpPr>
          <p:cNvPr id="20482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479425" y="4637088"/>
            <a:ext cx="8564563" cy="1951037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	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Также я являюсь активистом волонтерского объединения «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ДОБРОволец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 Заречного». Принимала участие в таких проектах и молодежных акциях как «За русский язык», «Говорит Заречный», «Все начинается с семьи» и другие.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Внесла свой вклад в организацию и проведение Гражданского форума «Не будь зависим! Наркотик – иммунитета нет!»</a:t>
            </a:r>
          </a:p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600" dirty="0">
                <a:latin typeface="Cambria" pitchFamily="18" charset="0"/>
              </a:rPr>
              <a:t>	</a:t>
            </a:r>
            <a:endParaRPr lang="ru-RU" sz="1600" dirty="0" smtClean="0">
              <a:latin typeface="Cambria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47378" y="3474719"/>
            <a:ext cx="2246595" cy="3050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510" y="2111688"/>
            <a:ext cx="3439560" cy="229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50838" y="5967413"/>
            <a:ext cx="8693150" cy="890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spcBef>
                <a:spcPts val="1000"/>
              </a:spcBef>
              <a:buClr>
                <a:srgbClr val="ACD433"/>
              </a:buClr>
              <a:buSzPct val="80000"/>
              <a:defRPr/>
            </a:pPr>
            <a:r>
              <a:rPr lang="ru-RU" sz="1600" dirty="0">
                <a:solidFill>
                  <a:srgbClr val="ACD433"/>
                </a:solidFill>
                <a:latin typeface="Cambria" pitchFamily="18" charset="0"/>
              </a:rPr>
              <a:t>	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Данная активность помогает мне набираться опыта в проектной деятельности и социальной практике. 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0649" y="2083325"/>
            <a:ext cx="3486150" cy="232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03250" y="906463"/>
            <a:ext cx="8440738" cy="1549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1000"/>
              </a:spcBef>
              <a:buClr>
                <a:srgbClr val="ACD433"/>
              </a:buClr>
              <a:buSzPct val="80000"/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С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2012 года по настоящее время обучаюсь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Детской  школе искусств по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классу гитары, являюсь дипломантом открытого конкурса «В ритме души» г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. Пенза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. </a:t>
            </a:r>
          </a:p>
          <a:p>
            <a:pPr algn="just">
              <a:spcBef>
                <a:spcPts val="1000"/>
              </a:spcBef>
              <a:buClr>
                <a:srgbClr val="ACD433"/>
              </a:buClr>
              <a:buSzPct val="80000"/>
              <a:defRPr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	Играю в оркестре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русских народных инструментов,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который в 2015 году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стал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лауреатом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Всероссийского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конкурса оркестров и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ансамблей.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mbria" pitchFamily="18" charset="0"/>
            </a:endParaRPr>
          </a:p>
          <a:p>
            <a:pPr algn="just">
              <a:spcBef>
                <a:spcPts val="1000"/>
              </a:spcBef>
              <a:buClr>
                <a:srgbClr val="ACD433"/>
              </a:buClr>
              <a:buSzPct val="80000"/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	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00953" y="264393"/>
            <a:ext cx="2193021" cy="2924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Текст 2"/>
          <p:cNvSpPr>
            <a:spLocks noGrp="1"/>
          </p:cNvSpPr>
          <p:nvPr>
            <p:ph idx="4294967295"/>
          </p:nvPr>
        </p:nvSpPr>
        <p:spPr>
          <a:xfrm>
            <a:off x="-49213" y="1073150"/>
            <a:ext cx="6629401" cy="1490663"/>
          </a:xfrm>
        </p:spPr>
        <p:txBody>
          <a:bodyPr rtlCol="0">
            <a:normAutofit fontScale="85000" lnSpcReduction="10000"/>
          </a:bodyPr>
          <a:lstStyle/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 	На протяжении последних трех лет я занимаюсь легкой атлетикой, являюсь участником и неоднократным призером городских соревнований.</a:t>
            </a:r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	 Занятия спортом помогли мне отлично проявить себя в областном телевизионном  проекте «Мы команда».</a:t>
            </a:r>
          </a:p>
        </p:txBody>
      </p:sp>
      <p:sp>
        <p:nvSpPr>
          <p:cNvPr id="2150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6253163" y="5092700"/>
            <a:ext cx="5334000" cy="11826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Помимо этого мне интересно искусство фотографии. Я принимаю участие в городских и областных фотоконкурсах.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445" y="2735354"/>
            <a:ext cx="2385056" cy="3179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2" descr="E:\11\IMG_20160126_1457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5393" y="3316115"/>
            <a:ext cx="2474100" cy="3299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6" descr="IMG_20160126_1525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8964" y="1284060"/>
            <a:ext cx="2319337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0" name="Picture 7" descr="IMG_20160126_1525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2649" y="378845"/>
            <a:ext cx="1999797" cy="2809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6" name="Заголовок 12"/>
          <p:cNvSpPr txBox="1">
            <a:spLocks/>
          </p:cNvSpPr>
          <p:nvPr/>
        </p:nvSpPr>
        <p:spPr bwMode="auto">
          <a:xfrm>
            <a:off x="603250" y="244475"/>
            <a:ext cx="86550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>
                <a:solidFill>
                  <a:schemeClr val="accent1"/>
                </a:solidFill>
                <a:latin typeface="Cambria" pitchFamily="18" charset="0"/>
              </a:rPr>
              <a:t>	Мои интересы и увлечения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319088" y="4264025"/>
            <a:ext cx="8085137" cy="1304925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	В этом учебном году я увлеклась журналистикой и записалась в редакцию детско-юношеской газеты «Четвертое измерение». Меня заинтересовал мир творческой и в то же время сложной  профессии журналиста. Работа в газете помогла мне успешно выступить на фестивале-конкурсе «Атом ТВ».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0" y="200025"/>
            <a:ext cx="9310688" cy="1341438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	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</a:rPr>
              <a:t>		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itchFamily="18" charset="0"/>
              </a:rPr>
              <a:t>Увлечение поэзией и прозой помогает мне выражать свои чувства и проявлять творческие способности. Я с удовольствием выступаю на конкурсах чтецов, мне нравится доносить до слушателей, те чувства и мысли, которые были заложены автором того или иного произведения. А своими эмоциями и артистическими данными я выражаю свое отношения к стихотворным и прозаическим текстам.</a:t>
            </a:r>
          </a:p>
        </p:txBody>
      </p:sp>
      <p:pic>
        <p:nvPicPr>
          <p:cNvPr id="22532" name="Picture 4" descr="IMG_20160126_145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96" y="1462547"/>
            <a:ext cx="3476343" cy="244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4975" y="1442876"/>
            <a:ext cx="1928080" cy="2464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3952" y="1462548"/>
            <a:ext cx="1820010" cy="244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923" y="4171950"/>
            <a:ext cx="3299170" cy="247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3"/>
          <p:cNvSpPr txBox="1">
            <a:spLocks/>
          </p:cNvSpPr>
          <p:nvPr/>
        </p:nvSpPr>
        <p:spPr bwMode="auto">
          <a:xfrm>
            <a:off x="330200" y="5170488"/>
            <a:ext cx="40322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pitchFamily="18" charset="2"/>
              <a:buNone/>
              <a:defRPr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	Осенью 2015 года мне удалось проявить себя в проекте «Атомные состязания», посвященному 70-летию атомной отрасли в России при поддержке общественного совета государственной корпорации «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Росатом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»,которое проходило в Заречном.</a:t>
            </a:r>
          </a:p>
          <a:p>
            <a:pPr marL="0" indent="0" algn="just">
              <a:buFont typeface="Wingdings 3" pitchFamily="18" charset="2"/>
              <a:buNone/>
              <a:defRPr/>
            </a:pP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92151" y="783771"/>
            <a:ext cx="2481942" cy="24819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22606" y="5030690"/>
            <a:ext cx="2422712" cy="161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/>
          </p:cNvSpPr>
          <p:nvPr>
            <p:ph type="title" idx="4294967295"/>
          </p:nvPr>
        </p:nvSpPr>
        <p:spPr>
          <a:xfrm>
            <a:off x="3370263" y="234950"/>
            <a:ext cx="5545137" cy="1681163"/>
          </a:xfrm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	Я принимаю участие в различных городских и областных олимпиадах по таким предметам, как география, информатика, обществознание, экология, культура народов Пензенского края.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	</a:t>
            </a:r>
          </a:p>
        </p:txBody>
      </p:sp>
      <p:pic>
        <p:nvPicPr>
          <p:cNvPr id="35846" name="Picture 6" descr="IMG_20160126_1526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512" y="1801689"/>
            <a:ext cx="1798371" cy="2462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7" name="Picture 7" descr="IMG_20160126_1527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2960" y="175402"/>
            <a:ext cx="1411910" cy="1921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8" name="Picture 8" descr="IMG_20160126_1525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708" y="2300505"/>
            <a:ext cx="1508343" cy="196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9" name="Picture 9" descr="IMG_20160126_1527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03" y="4468368"/>
            <a:ext cx="3108068" cy="2218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50" name="Picture 10" descr="IMG_20160126_1458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5933" y="1440472"/>
            <a:ext cx="1857129" cy="2475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94192" y="3366020"/>
            <a:ext cx="2265780" cy="3154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22957" y="4034461"/>
            <a:ext cx="1707041" cy="1231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03914" y="175401"/>
            <a:ext cx="1409729" cy="1921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05216" y="2300505"/>
            <a:ext cx="1472974" cy="196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478213" y="5265738"/>
            <a:ext cx="577532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	Являюсь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призером областного конкурса на лучшую творческую работу «Моя Родина! Моя губерния! Мое будущее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!»</a:t>
            </a:r>
          </a:p>
          <a:p>
            <a:pPr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Также являюсь победителем городского конкурса на лучшее сочинение «Моя мама-самая…» 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98073" y="2359867"/>
            <a:ext cx="1771131" cy="2462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498718" y="143830"/>
            <a:ext cx="2261253" cy="3034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>
          <a:xfrm>
            <a:off x="0" y="220663"/>
            <a:ext cx="9120188" cy="79851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Мероприятие для талантливых детей городов-участников проекта «Школа </a:t>
            </a:r>
            <a:r>
              <a:rPr lang="ru-RU" sz="16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Росатома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» «Фестиваль-конкурс  «Атом ТВ» г. Заречный, Пензенская область</a:t>
            </a:r>
            <a:b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20-22 января 2016 г.</a:t>
            </a:r>
          </a:p>
        </p:txBody>
      </p:sp>
      <p:pic>
        <p:nvPicPr>
          <p:cNvPr id="1026" name="Picture 2" descr="http://cs404328.vk.me/u31916018/docs/2db0000f1f4f/Otskanirovanny_dokument_GRAMOTA.jpg?extra=gWbZHAI2PKzpc4555AmICnv7ETmvZ7jFLETzVVR3RKVP4UtAXRBT2T-teuUxn-GimsBksxNWg4hoWYLaoXCPFtu5B73XXrruS3F_IEDcsuXzh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5400000">
            <a:off x="9276439" y="3202435"/>
            <a:ext cx="3111261" cy="2262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77800" y="1047750"/>
            <a:ext cx="4592638" cy="32861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itchFamily="18" charset="2"/>
              <a:buNone/>
              <a:defRPr/>
            </a:pPr>
            <a:r>
              <a:rPr lang="ru-RU" sz="1600" dirty="0" smtClean="0">
                <a:latin typeface="Cambria" panose="02040503050406030204" pitchFamily="18" charset="0"/>
              </a:rPr>
              <a:t>	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Данный конкурс состоял из 2-х этапов – заочного  и очного. В заочном нам предстояло проявить свои знания  в «Информационных войнах» и показать свои умения в создании видеосюжетов.</a:t>
            </a:r>
            <a:b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	Ссылки на ролики заочного этапа:</a:t>
            </a:r>
            <a:r>
              <a:rPr lang="ru-RU" sz="1600" dirty="0" smtClean="0">
                <a:latin typeface="Cambria" panose="02040503050406030204" pitchFamily="18" charset="0"/>
              </a:rPr>
              <a:t/>
            </a:r>
            <a:br>
              <a:rPr lang="ru-RU" sz="1600" dirty="0" smtClean="0">
                <a:latin typeface="Cambria" panose="02040503050406030204" pitchFamily="18" charset="0"/>
              </a:rPr>
            </a:br>
            <a:r>
              <a:rPr lang="en-US" sz="1600" dirty="0" smtClean="0">
                <a:latin typeface="Cambria" panose="02040503050406030204" pitchFamily="18" charset="0"/>
                <a:hlinkClick r:id="rId3"/>
              </a:rPr>
              <a:t>https</a:t>
            </a:r>
            <a:r>
              <a:rPr lang="en-US" sz="1600" dirty="0">
                <a:latin typeface="Cambria" panose="02040503050406030204" pitchFamily="18" charset="0"/>
                <a:hlinkClick r:id="rId3"/>
              </a:rPr>
              <a:t>://</a:t>
            </a:r>
            <a:r>
              <a:rPr lang="en-US" sz="1600" dirty="0" smtClean="0">
                <a:latin typeface="Cambria" panose="02040503050406030204" pitchFamily="18" charset="0"/>
                <a:hlinkClick r:id="rId3"/>
              </a:rPr>
              <a:t>vk.com/video182015278_172919832</a:t>
            </a:r>
            <a:endParaRPr lang="ru-RU" sz="1600" dirty="0" smtClean="0">
              <a:latin typeface="Cambria" panose="02040503050406030204" pitchFamily="18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r>
              <a:rPr lang="en-US" sz="1600" dirty="0">
                <a:latin typeface="Cambria" panose="02040503050406030204" pitchFamily="18" charset="0"/>
                <a:hlinkClick r:id="rId4"/>
              </a:rPr>
              <a:t>https://</a:t>
            </a:r>
            <a:r>
              <a:rPr lang="en-US" sz="1600" dirty="0" smtClean="0">
                <a:latin typeface="Cambria" panose="02040503050406030204" pitchFamily="18" charset="0"/>
                <a:hlinkClick r:id="rId4"/>
              </a:rPr>
              <a:t>vk.com/video182015278_172919875?z=video182015278_172919860%2Falbum182015278%2Fpl_182015278</a:t>
            </a:r>
            <a:endParaRPr lang="ru-RU" sz="1600" dirty="0" smtClean="0">
              <a:latin typeface="Cambria" panose="02040503050406030204" pitchFamily="18" charset="0"/>
            </a:endParaRPr>
          </a:p>
          <a:p>
            <a:pPr marL="0" indent="0">
              <a:buFont typeface="Wingdings 3" pitchFamily="18" charset="2"/>
              <a:buNone/>
              <a:defRPr/>
            </a:pP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0245" name="Подзаголовок 2"/>
          <p:cNvSpPr txBox="1">
            <a:spLocks/>
          </p:cNvSpPr>
          <p:nvPr/>
        </p:nvSpPr>
        <p:spPr bwMode="auto">
          <a:xfrm>
            <a:off x="4759325" y="3408363"/>
            <a:ext cx="497205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sz="1600">
                <a:solidFill>
                  <a:srgbClr val="404040"/>
                </a:solidFill>
                <a:latin typeface="Cambria" pitchFamily="18" charset="0"/>
              </a:rPr>
              <a:t>	Главной задачей было создание ролика на заданную тему. Нашей команде досталась творческая командировка в детский сад №7. Мы решили сделать акцент на педагогической системе «Монтессори».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sz="1600">
                <a:solidFill>
                  <a:srgbClr val="404040"/>
                </a:solidFill>
                <a:latin typeface="Cambria" pitchFamily="18" charset="0"/>
              </a:rPr>
              <a:t>	Наш телесюжет по итогам конкурса занял </a:t>
            </a:r>
            <a:r>
              <a:rPr lang="en-US" sz="1600">
                <a:solidFill>
                  <a:srgbClr val="404040"/>
                </a:solidFill>
                <a:latin typeface="Cambria" pitchFamily="18" charset="0"/>
              </a:rPr>
              <a:t>I</a:t>
            </a:r>
            <a:r>
              <a:rPr lang="ru-RU" sz="1600">
                <a:solidFill>
                  <a:srgbClr val="404040"/>
                </a:solidFill>
                <a:latin typeface="Cambria" pitchFamily="18" charset="0"/>
              </a:rPr>
              <a:t> место в номинации «Специальный репортаж»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sz="1600">
                <a:solidFill>
                  <a:srgbClr val="404040"/>
                </a:solidFill>
                <a:latin typeface="Cambria" pitchFamily="18" charset="0"/>
              </a:rPr>
              <a:t>Ссылка на ролик очного этапа: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en-US" sz="1600">
                <a:solidFill>
                  <a:srgbClr val="404040"/>
                </a:solidFill>
                <a:latin typeface="Cambria" pitchFamily="18" charset="0"/>
                <a:hlinkClick r:id="rId4"/>
              </a:rPr>
              <a:t>https://vk.com/video182015278_172919875?z=video182015278_172919860%2Falbum182015278%2Fpl_182015278</a:t>
            </a:r>
            <a:endParaRPr lang="ru-RU" sz="1600">
              <a:solidFill>
                <a:srgbClr val="404040"/>
              </a:solidFill>
              <a:latin typeface="Cambria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endParaRPr lang="ru-RU" sz="1600">
              <a:solidFill>
                <a:srgbClr val="404040"/>
              </a:solidFill>
              <a:latin typeface="Cambria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endParaRPr lang="ru-RU" sz="1600">
              <a:solidFill>
                <a:srgbClr val="404040"/>
              </a:solidFill>
              <a:latin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2303" y="3976007"/>
            <a:ext cx="3658965" cy="2438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891088" y="933450"/>
            <a:ext cx="458628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8288">
              <a:tabLst>
                <a:tab pos="4486275" algn="l"/>
              </a:tabLst>
              <a:defRPr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Очный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этап проходил ярко и насыщенно.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 мы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могли не только показывать свои способности, но  и учиться новому. Для нас проводились различные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мастер-классы, видеоконференция с представителями власти городов присутствия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Госкорпорации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 «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Росатом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», пресс-конференции с Главой Администрации нашего города В.Гладковым, творческие командировки в образовательные организации Заречного.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8928" y="549130"/>
            <a:ext cx="2650301" cy="176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815975" y="0"/>
            <a:ext cx="8115300" cy="1208088"/>
          </a:xfrm>
        </p:spPr>
        <p:txBody>
          <a:bodyPr/>
          <a:lstStyle/>
          <a:p>
            <a:pPr algn="just"/>
            <a:r>
              <a:rPr lang="ru-RU" sz="3200" smtClean="0">
                <a:latin typeface="Cambria" pitchFamily="18" charset="0"/>
              </a:rPr>
              <a:t>Почему я хочу принять участие в отраслевой смене ВДЦ «Орленок»?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863" y="1343025"/>
            <a:ext cx="8702675" cy="3556000"/>
          </a:xfrm>
        </p:spPr>
        <p:txBody>
          <a:bodyPr rtlCol="0">
            <a:normAutofit fontScale="92500" lnSpcReduction="10000"/>
          </a:bodyPr>
          <a:lstStyle/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smtClean="0">
                <a:latin typeface="Cambria" panose="02040503050406030204" pitchFamily="18" charset="0"/>
              </a:rPr>
              <a:t>	Я считаю, что поездка в «Орленок» поможет мне в развитии, получении опыта в творческой и журналистской деятельности. Я уверена, что в смене будут ребята, с которыми мы можем обменяться знаниями и мыслями. Мы все такие разные и это прекрасно! «Орленок»-это невероятная возможность узнавать новых людей, находить новых друзей из разных уголков нашей страны. И, конечно,-путешествие! Новые места, море новых впечатлений !</a:t>
            </a:r>
          </a:p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>
                <a:latin typeface="Cambria" panose="02040503050406030204" pitchFamily="18" charset="0"/>
              </a:rPr>
              <a:t>	</a:t>
            </a:r>
            <a:r>
              <a:rPr lang="ru-RU" dirty="0" smtClean="0">
                <a:latin typeface="Cambria" panose="02040503050406030204" pitchFamily="18" charset="0"/>
              </a:rPr>
              <a:t>Я уверена, что из лагеря я привезу удивительные кадры и занимательные видеосюжеты, которыми впоследствии буду делиться-размещать на платформах интернета.</a:t>
            </a:r>
          </a:p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smtClean="0">
                <a:latin typeface="Cambria" panose="02040503050406030204" pitchFamily="18" charset="0"/>
              </a:rPr>
              <a:t>	Я думаю, что воспоминания о днях, проведенных в «Орленке» будут одними из самых ярких, сочных и незабываемых в моей жизни!</a:t>
            </a:r>
          </a:p>
          <a:p>
            <a:pPr algn="just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900" dirty="0" smtClean="0">
                <a:latin typeface="Cambria" panose="02040503050406030204" pitchFamily="18" charset="0"/>
              </a:rPr>
              <a:t/>
            </a:r>
            <a:br>
              <a:rPr lang="ru-RU" sz="1900" dirty="0" smtClean="0">
                <a:latin typeface="Cambria" panose="02040503050406030204" pitchFamily="18" charset="0"/>
              </a:rPr>
            </a:br>
            <a:endParaRPr lang="ru-RU" sz="19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745" y="4314826"/>
            <a:ext cx="3747406" cy="249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9674" y="4314827"/>
            <a:ext cx="3765776" cy="251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839</TotalTime>
  <Words>115</Words>
  <Application>Microsoft Office PowerPoint</Application>
  <PresentationFormat>Произвольный</PresentationFormat>
  <Paragraphs>34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Trebuchet MS</vt:lpstr>
      <vt:lpstr>Wingdings 3</vt:lpstr>
      <vt:lpstr>Calibri</vt:lpstr>
      <vt:lpstr>Cambria</vt:lpstr>
      <vt:lpstr>Грань</vt:lpstr>
      <vt:lpstr>Самопрезентация участника мероприятия для талантливых детей в рамках проекта «Школа Росатома»</vt:lpstr>
      <vt:lpstr> Мои интересы и увлечения</vt:lpstr>
      <vt:lpstr>Помимо этого мне интересно искусство фотографии. Я принимаю участие в городских и областных фотоконкурсах.</vt:lpstr>
      <vt:lpstr> В этом учебном году я увлеклась журналистикой и записалась в редакцию детско-юношеской газеты «Четвертое измерение». Меня заинтересовал мир творческой и в то же время сложной  профессии журналиста. Работа в газете помогла мне успешно выступить на фестивале-конкурсе «Атом ТВ».</vt:lpstr>
      <vt:lpstr> Я принимаю участие в различных городских и областных олимпиадах по таким предметам, как география, информатика, обществознание, экология, культура народов Пензенского края.   </vt:lpstr>
      <vt:lpstr>Мероприятие для талантливых детей городов-участников проекта «Школа Росатома» «Фестиваль-конкурс  «Атом ТВ» г. Заречный, Пензенская область 20-22 января 2016 г.</vt:lpstr>
      <vt:lpstr>Почему я хочу принять участие в отраслевой смене ВДЦ «Орленок»?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Elax</cp:lastModifiedBy>
  <cp:revision>62</cp:revision>
  <dcterms:created xsi:type="dcterms:W3CDTF">2016-01-25T17:14:14Z</dcterms:created>
  <dcterms:modified xsi:type="dcterms:W3CDTF">2016-01-30T07:12:32Z</dcterms:modified>
</cp:coreProperties>
</file>