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66" r:id="rId3"/>
    <p:sldId id="263" r:id="rId4"/>
    <p:sldId id="271" r:id="rId5"/>
    <p:sldId id="265" r:id="rId6"/>
    <p:sldId id="269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86" y="-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5098-C303-420B-8269-0FAEC4D3ABE5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C4D5-D2DB-4271-AE72-BB68D5C3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18" Type="http://schemas.openxmlformats.org/officeDocument/2006/relationships/hyperlink" Target="https://vk.com/atomtv_16?w=wall-106581628_393/al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jpeg"/><Relationship Id="rId1" Type="http://schemas.openxmlformats.org/officeDocument/2006/relationships/tags" Target="../tags/tag2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5" Type="http://schemas.openxmlformats.org/officeDocument/2006/relationships/image" Target="../media/image31.jpeg"/><Relationship Id="rId10" Type="http://schemas.openxmlformats.org/officeDocument/2006/relationships/image" Target="../media/image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rvardlawreview.org/wp-content/themes/hlr/images/patterns/6-top-lr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14" descr="Официальный сайт Управления образования администрации Озерского городского округа Челябин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2461" y="0"/>
            <a:ext cx="1489539" cy="700084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11582400" y="6362700"/>
            <a:ext cx="609600" cy="4953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715918" y="0"/>
            <a:ext cx="121649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Внимание! Розыск талантливых детей!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1303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s://pp.vk.me/c624525/v624525399/4591e/gzeRGggYiC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812800"/>
            <a:ext cx="3644227" cy="54483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13100" y="1026855"/>
            <a:ext cx="504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Разыскивается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Шуткова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Мария  Максимовна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18.05.2000 г.р. 15 лет.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7000" y="3098800"/>
            <a:ext cx="360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Проживает по адресу Россия, Смоленская область, город Десногорск.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Обучается в МБОУ ДОД «ДДТ»,  в творческом объединении «Компьютерный клуб» </a:t>
            </a:r>
          </a:p>
          <a:p>
            <a:endParaRPr lang="ru-RU" sz="2000" dirty="0"/>
          </a:p>
        </p:txBody>
      </p:sp>
      <p:pic>
        <p:nvPicPr>
          <p:cNvPr id="7174" name="Picture 6" descr="https://pp.vk.me/c631729/v631729399/6fcf/qgTzeSvNRpA.jpg"/>
          <p:cNvPicPr>
            <a:picLocks noChangeAspect="1" noChangeArrowheads="1"/>
          </p:cNvPicPr>
          <p:nvPr/>
        </p:nvPicPr>
        <p:blipFill>
          <a:blip r:embed="rId5"/>
          <a:srcRect l="14255" t="28725" r="41911"/>
          <a:stretch>
            <a:fillRect/>
          </a:stretch>
        </p:blipFill>
        <p:spPr bwMode="auto">
          <a:xfrm>
            <a:off x="7561373" y="774700"/>
            <a:ext cx="4386484" cy="548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4723367"/>
      </p:ext>
    </p:extLst>
  </p:cSld>
  <p:clrMapOvr>
    <a:masterClrMapping/>
  </p:clrMapOvr>
  <p:transition spd="slow" advTm="1886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rvardlawreview.org/wp-content/themes/hlr/images/patterns/6-top-l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11633200" y="6400800"/>
            <a:ext cx="558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692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421" y="592162"/>
            <a:ext cx="3492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Особые приметы: Глаза цвета морской волны, волосы цвета пшеницы на поле, колышимые ветерком, высокий рост, небольшая родинка под левым глазом, продолговатая родинка на левой руке. Если вам когда-нибудь посчастливилось работать с ней в команде или просто находиться рядом, вы вряд ли сможете ее забыть.  Такие не забываются… За детским личиком и большими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голубыми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глазками скрывается очень стойкая и твердая натура. Она всегда добивается поставленной цели , радуется поражениям также, как и победам и никогда не отступает на пол пути. </a:t>
            </a: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Маша\Desktop\DSC_0062.JPG"/>
          <p:cNvPicPr>
            <a:picLocks noChangeAspect="1" noChangeArrowheads="1"/>
          </p:cNvPicPr>
          <p:nvPr/>
        </p:nvPicPr>
        <p:blipFill>
          <a:blip r:embed="rId4" cstate="print"/>
          <a:srcRect l="30664" r="10715"/>
          <a:stretch>
            <a:fillRect/>
          </a:stretch>
        </p:blipFill>
        <p:spPr bwMode="auto">
          <a:xfrm rot="5400000">
            <a:off x="4327886" y="-121708"/>
            <a:ext cx="3176839" cy="3589363"/>
          </a:xfrm>
          <a:prstGeom prst="rect">
            <a:avLst/>
          </a:prstGeom>
          <a:noFill/>
        </p:spPr>
      </p:pic>
      <p:pic>
        <p:nvPicPr>
          <p:cNvPr id="2050" name="Picture 2" descr="C:\Users\Маша\Desktop\DSC_01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4468" y="3345806"/>
            <a:ext cx="3641108" cy="3412372"/>
          </a:xfrm>
          <a:prstGeom prst="rect">
            <a:avLst/>
          </a:prstGeom>
          <a:noFill/>
        </p:spPr>
      </p:pic>
      <p:pic>
        <p:nvPicPr>
          <p:cNvPr id="7170" name="Picture 2" descr="https://pp.vk.me/c627930/v627930156/3dc32/7rYSYGynax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4108" y="477671"/>
            <a:ext cx="3704484" cy="5595583"/>
          </a:xfrm>
          <a:prstGeom prst="rect">
            <a:avLst/>
          </a:prstGeom>
          <a:noFill/>
        </p:spPr>
      </p:pic>
      <p:pic>
        <p:nvPicPr>
          <p:cNvPr id="3" name="Picture 14" descr="Официальный сайт Управления образования администрации Озерского городского округа Челябинской област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02461" y="0"/>
            <a:ext cx="1489539" cy="7000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14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harvardlawreview.org/wp-content/themes/hlr/images/patterns/6-top-lr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43672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2014 году: Мария, вместе со школьной командой, была замечена в  участии в конкурсе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 Фабрика отличников». Они многого добились в этом конкурсе.  Заочный, очный этап… Все было пройдено, впереди был финал, который состоялся в городе Новополоцк. Ребята себя достойно показали и жюри присудило им первое место среди команд из Белоруссии, России и Казахстана. Помимо этого, отряд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Citygreen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», в котором находилась Маша, также лидировал. Это была победа во всех смыслах этого слова!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Маша\Desktop\IMG_0003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710" y="753210"/>
            <a:ext cx="3388948" cy="2331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4" descr="C:\Users\Маша\Desktop\J3_mZc71rp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774" y="4745815"/>
            <a:ext cx="4476466" cy="190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Users\Маша\Desktop\zzGmveCXRO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8408" y="204717"/>
            <a:ext cx="3589361" cy="239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4" descr="Официальный сайт Управления образования администрации Озерского городского округа Челябинской обла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02461" y="0"/>
            <a:ext cx="1489539" cy="700084"/>
          </a:xfrm>
          <a:prstGeom prst="rect">
            <a:avLst/>
          </a:prstGeom>
          <a:noFill/>
        </p:spPr>
      </p:pic>
      <p:pic>
        <p:nvPicPr>
          <p:cNvPr id="2" name="Picture 2" descr="C:\Users\Маша\Desktop\SAM_2623.JPG"/>
          <p:cNvPicPr>
            <a:picLocks noChangeAspect="1" noChangeArrowheads="1"/>
          </p:cNvPicPr>
          <p:nvPr/>
        </p:nvPicPr>
        <p:blipFill>
          <a:blip r:embed="rId7" cstate="print"/>
          <a:srcRect l="9194" t="15190" b="8861"/>
          <a:stretch>
            <a:fillRect/>
          </a:stretch>
        </p:blipFill>
        <p:spPr bwMode="auto">
          <a:xfrm>
            <a:off x="4749421" y="3398292"/>
            <a:ext cx="4133756" cy="2593074"/>
          </a:xfrm>
          <a:prstGeom prst="rect">
            <a:avLst/>
          </a:prstGeom>
          <a:noFill/>
        </p:spPr>
      </p:pic>
      <p:pic>
        <p:nvPicPr>
          <p:cNvPr id="6146" name="Picture 2" descr="https://pp.vk.me/c622717/v622717647/77a1/5Msrq7K_tZ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94858" y="2819944"/>
            <a:ext cx="2890358" cy="3853811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11582400" y="6362700"/>
            <a:ext cx="609600" cy="4953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harvardlawreview.org/wp-content/themes/hlr/images/patterns/6-top-lr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4926" y="406611"/>
            <a:ext cx="4280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2015 году: Ее видели на конкурсе научно – практических проектов «Творческий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Контест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Как говорила Мария: «Я решила участвовать в этом конкурсе, потому что я очень творческий человек и люблю что-то мастерить своими руками. Это мне доставляет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большое удовольствие. Я сконструировала макет города будущего. Этот город экологически чистый и безопасный. По итогам дистанционного этапа я вышла в заочный этап. Участие в этом конкурсе позволило мне глубже изучить моделирование различных зданий и объектов, вдохнуть жизнь в задумки, которые очень давно зародились в моей голове…»</a:t>
            </a:r>
          </a:p>
        </p:txBody>
      </p:sp>
      <p:pic>
        <p:nvPicPr>
          <p:cNvPr id="4" name="Picture 12" descr="C:\Users\Маша\Desktop\IMG_0023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7397" y="0"/>
            <a:ext cx="2470245" cy="3599293"/>
          </a:xfrm>
          <a:prstGeom prst="rect">
            <a:avLst/>
          </a:prstGeom>
          <a:noFill/>
        </p:spPr>
      </p:pic>
      <p:pic>
        <p:nvPicPr>
          <p:cNvPr id="5" name="Picture 1" descr="C:\Users\Маша\Desktop\SAM_28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081" y="0"/>
            <a:ext cx="3239735" cy="423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Маша\Desktop\Anktartida.jpg"/>
          <p:cNvPicPr>
            <a:picLocks noChangeAspect="1" noChangeArrowheads="1"/>
          </p:cNvPicPr>
          <p:nvPr/>
        </p:nvPicPr>
        <p:blipFill>
          <a:blip r:embed="rId5" cstate="print"/>
          <a:srcRect t="28045"/>
          <a:stretch>
            <a:fillRect/>
          </a:stretch>
        </p:blipFill>
        <p:spPr bwMode="auto">
          <a:xfrm>
            <a:off x="4771305" y="4383241"/>
            <a:ext cx="3270449" cy="2313451"/>
          </a:xfrm>
          <a:prstGeom prst="rect">
            <a:avLst/>
          </a:prstGeom>
          <a:noFill/>
        </p:spPr>
      </p:pic>
      <p:pic>
        <p:nvPicPr>
          <p:cNvPr id="7" name="Picture 11" descr="C:\Users\Маша\Desktop\конкурс  Северск\6.jpg"/>
          <p:cNvPicPr>
            <a:picLocks noChangeAspect="1" noChangeArrowheads="1"/>
          </p:cNvPicPr>
          <p:nvPr/>
        </p:nvPicPr>
        <p:blipFill>
          <a:blip r:embed="rId6" cstate="print"/>
          <a:srcRect l="8238" r="9880"/>
          <a:stretch>
            <a:fillRect/>
          </a:stretch>
        </p:blipFill>
        <p:spPr bwMode="auto">
          <a:xfrm>
            <a:off x="8384274" y="3676828"/>
            <a:ext cx="3530222" cy="297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582400" y="6362700"/>
            <a:ext cx="609600" cy="4953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harvardlawreview.org/wp-content/themes/hlr/images/patterns/6-top-lr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0200"/>
            <a:ext cx="34671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Также в 2015 году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Она была замечена на конкурсе экологических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квест-проектов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«Человек. Природа. Мирный атом»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Как нам сообщили, финал этого конкурса состоялся в городе Десногорске. Там они создавали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квест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проекты, тема которых была « Экологическое состояние города Десногорска». Жюри присудило команде Маши первое место! Как говорила Мария: «…В своей работе мы доказали, что атомная промышленность это не только безопасно и надежно, но это будущее России!»</a:t>
            </a:r>
          </a:p>
        </p:txBody>
      </p:sp>
      <p:pic>
        <p:nvPicPr>
          <p:cNvPr id="7" name="Picture 3" descr="C:\Users\Маша\Desktop\DSCN3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543" y="163858"/>
            <a:ext cx="4757857" cy="341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C:\Users\Маша\Desktop\DSCN35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2273" y="3860800"/>
            <a:ext cx="5379108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1564" y="2929415"/>
            <a:ext cx="2729555" cy="37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Маша\Desktop\DSCN3947.JPG"/>
          <p:cNvPicPr>
            <a:picLocks noChangeAspect="1" noChangeArrowheads="1"/>
          </p:cNvPicPr>
          <p:nvPr/>
        </p:nvPicPr>
        <p:blipFill>
          <a:blip r:embed="rId6" cstate="print"/>
          <a:srcRect l="5352"/>
          <a:stretch>
            <a:fillRect/>
          </a:stretch>
        </p:blipFill>
        <p:spPr bwMode="auto">
          <a:xfrm>
            <a:off x="8343900" y="208317"/>
            <a:ext cx="3403600" cy="264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4" descr="Официальный сайт Управления образования администрации Озерского городского округа Челябинской област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02461" y="0"/>
            <a:ext cx="1489539" cy="700084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582400" y="6362700"/>
            <a:ext cx="609600" cy="4953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53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harvardlawreview.org/wp-content/themes/hlr/images/patterns/6-top-l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56754"/>
            <a:ext cx="379407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 последним данным  в 2016 году принимала участие в Фестиваль - конкурсе «Атом ТВ», финал которого прошел в  г. Заречный Пензенской области, МАОУ ДОД Дворец творчества детей и молодежи.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Участникам конкурса была предоставлена очень разнообразная и увлекательная программа трех дней пребывания в Заречном. Детям предлагалось создать два видеофильма: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1) Дневник фестиваля первого дня;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2) Видеофильм о творческой командировке, куда участники были отправлены во второй день;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Сюжеты, созданные во время фестиваля, стали основным итоговым продуктом конкурса. Мария очень старалась: снимала все происходящее, брала интервью, писала сценарий. И ее старания оправдались..   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pp.vk.me/c629318/v629318386/4ae30/1bDzq-XGC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244" y="204008"/>
            <a:ext cx="4571719" cy="3046622"/>
          </a:xfrm>
          <a:prstGeom prst="rect">
            <a:avLst/>
          </a:prstGeom>
          <a:noFill/>
        </p:spPr>
      </p:pic>
      <p:pic>
        <p:nvPicPr>
          <p:cNvPr id="8" name="Picture 6" descr="https://pp.vk.me/c633126/v633126399/d32e/c-xRGrB8Oic.jpg"/>
          <p:cNvPicPr>
            <a:picLocks noChangeAspect="1" noChangeArrowheads="1"/>
          </p:cNvPicPr>
          <p:nvPr/>
        </p:nvPicPr>
        <p:blipFill>
          <a:blip r:embed="rId5"/>
          <a:srcRect r="26996"/>
          <a:stretch>
            <a:fillRect/>
          </a:stretch>
        </p:blipFill>
        <p:spPr bwMode="auto">
          <a:xfrm>
            <a:off x="8625385" y="232015"/>
            <a:ext cx="3307308" cy="3019020"/>
          </a:xfrm>
          <a:prstGeom prst="rect">
            <a:avLst/>
          </a:prstGeom>
          <a:noFill/>
        </p:spPr>
      </p:pic>
      <p:pic>
        <p:nvPicPr>
          <p:cNvPr id="9" name="Picture 4" descr="https://pp.vk.me/c631121/v631121386/e4ac/aDIyiFByKOY.jpg"/>
          <p:cNvPicPr>
            <a:picLocks noChangeAspect="1" noChangeArrowheads="1"/>
          </p:cNvPicPr>
          <p:nvPr/>
        </p:nvPicPr>
        <p:blipFill>
          <a:blip r:embed="rId6"/>
          <a:srcRect l="4423" r="1725"/>
          <a:stretch>
            <a:fillRect/>
          </a:stretch>
        </p:blipFill>
        <p:spPr bwMode="auto">
          <a:xfrm>
            <a:off x="3903260" y="3380849"/>
            <a:ext cx="4176215" cy="2965360"/>
          </a:xfrm>
          <a:prstGeom prst="rect">
            <a:avLst/>
          </a:prstGeom>
          <a:noFill/>
        </p:spPr>
      </p:pic>
      <p:pic>
        <p:nvPicPr>
          <p:cNvPr id="10" name="Picture 4" descr="https://pp.vk.me/c627316/v627316156/44566/U2K87N0UUPs.jpg"/>
          <p:cNvPicPr>
            <a:picLocks noChangeAspect="1" noChangeArrowheads="1"/>
          </p:cNvPicPr>
          <p:nvPr/>
        </p:nvPicPr>
        <p:blipFill>
          <a:blip r:embed="rId7"/>
          <a:srcRect l="7894" r="6413"/>
          <a:stretch>
            <a:fillRect/>
          </a:stretch>
        </p:blipFill>
        <p:spPr bwMode="auto">
          <a:xfrm rot="10800000" flipV="1">
            <a:off x="8223165" y="3398292"/>
            <a:ext cx="3777767" cy="2920621"/>
          </a:xfrm>
          <a:prstGeom prst="rect">
            <a:avLst/>
          </a:prstGeom>
          <a:noFill/>
        </p:spPr>
      </p:pic>
      <p:pic>
        <p:nvPicPr>
          <p:cNvPr id="13" name="Picture 4" descr="https://pp.vk.me/c630718/v630718532/f715/W5kUi4c7Ouk.jpg"/>
          <p:cNvPicPr>
            <a:picLocks noChangeAspect="1" noChangeArrowheads="1"/>
          </p:cNvPicPr>
          <p:nvPr/>
        </p:nvPicPr>
        <p:blipFill>
          <a:blip r:embed="rId8"/>
          <a:srcRect r="2344"/>
          <a:stretch>
            <a:fillRect/>
          </a:stretch>
        </p:blipFill>
        <p:spPr bwMode="auto">
          <a:xfrm>
            <a:off x="3930554" y="228385"/>
            <a:ext cx="4245246" cy="2896952"/>
          </a:xfrm>
          <a:prstGeom prst="rect">
            <a:avLst/>
          </a:prstGeom>
          <a:noFill/>
        </p:spPr>
      </p:pic>
      <p:pic>
        <p:nvPicPr>
          <p:cNvPr id="14" name="Picture 2" descr="https://pp.vk.me/c633126/v633126399/d30c/2wwrk4wIbNI.jpg"/>
          <p:cNvPicPr>
            <a:picLocks noChangeAspect="1" noChangeArrowheads="1"/>
          </p:cNvPicPr>
          <p:nvPr/>
        </p:nvPicPr>
        <p:blipFill>
          <a:blip r:embed="rId9"/>
          <a:srcRect l="9420"/>
          <a:stretch>
            <a:fillRect/>
          </a:stretch>
        </p:blipFill>
        <p:spPr bwMode="auto">
          <a:xfrm>
            <a:off x="3887242" y="3330054"/>
            <a:ext cx="4292143" cy="3200400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1582400" y="6362700"/>
            <a:ext cx="609600" cy="4953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4" descr="Официальный сайт Управления образования администрации Озерского городского округа Челябинской област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02461" y="0"/>
            <a:ext cx="1489539" cy="700084"/>
          </a:xfrm>
          <a:prstGeom prst="rect">
            <a:avLst/>
          </a:prstGeom>
          <a:noFill/>
        </p:spPr>
      </p:pic>
      <p:pic>
        <p:nvPicPr>
          <p:cNvPr id="1028" name="Picture 4" descr="C:\Users\Маша\Desktop\GDHDnQh8r2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05178" y="3943630"/>
            <a:ext cx="1889700" cy="2696006"/>
          </a:xfrm>
          <a:prstGeom prst="rect">
            <a:avLst/>
          </a:prstGeom>
          <a:noFill/>
        </p:spPr>
      </p:pic>
      <p:pic>
        <p:nvPicPr>
          <p:cNvPr id="1026" name="Picture 2" descr="C:\Users\Маша\Desktop\RDW97c4P7U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68306" y="191068"/>
            <a:ext cx="1812924" cy="2566131"/>
          </a:xfrm>
          <a:prstGeom prst="rect">
            <a:avLst/>
          </a:prstGeom>
          <a:noFill/>
        </p:spPr>
      </p:pic>
      <p:pic>
        <p:nvPicPr>
          <p:cNvPr id="1027" name="Picture 3" descr="C:\Users\Маша\Desktop\K9ZEIQFlN9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263118" y="1910685"/>
            <a:ext cx="1843966" cy="2620372"/>
          </a:xfrm>
          <a:prstGeom prst="rect">
            <a:avLst/>
          </a:prstGeom>
          <a:noFill/>
        </p:spPr>
      </p:pic>
      <p:pic>
        <p:nvPicPr>
          <p:cNvPr id="1029" name="Picture 5" descr="C:\Users\Маша\Desktop\6vGasjqMsiU.jpg"/>
          <p:cNvPicPr>
            <a:picLocks noChangeAspect="1" noChangeArrowheads="1"/>
          </p:cNvPicPr>
          <p:nvPr/>
        </p:nvPicPr>
        <p:blipFill>
          <a:blip r:embed="rId14"/>
          <a:srcRect l="9590" t="9638" r="5448" b="8498"/>
          <a:stretch>
            <a:fillRect/>
          </a:stretch>
        </p:blipFill>
        <p:spPr bwMode="auto">
          <a:xfrm>
            <a:off x="3807726" y="559558"/>
            <a:ext cx="4019457" cy="2565780"/>
          </a:xfrm>
          <a:prstGeom prst="rect">
            <a:avLst/>
          </a:prstGeom>
          <a:noFill/>
        </p:spPr>
      </p:pic>
      <p:pic>
        <p:nvPicPr>
          <p:cNvPr id="1030" name="Picture 6" descr="C:\Users\Маша\Desktop\Zu8_IsyqqRQ.jpg"/>
          <p:cNvPicPr>
            <a:picLocks noChangeAspect="1" noChangeArrowheads="1"/>
          </p:cNvPicPr>
          <p:nvPr/>
        </p:nvPicPr>
        <p:blipFill>
          <a:blip r:embed="rId15"/>
          <a:srcRect l="6399" t="9892" r="20056" b="13060"/>
          <a:stretch>
            <a:fillRect/>
          </a:stretch>
        </p:blipFill>
        <p:spPr bwMode="auto">
          <a:xfrm>
            <a:off x="3739486" y="3384644"/>
            <a:ext cx="4109682" cy="2852381"/>
          </a:xfrm>
          <a:prstGeom prst="rect">
            <a:avLst/>
          </a:prstGeom>
          <a:noFill/>
        </p:spPr>
      </p:pic>
      <p:pic>
        <p:nvPicPr>
          <p:cNvPr id="1031" name="Picture 7" descr="C:\Users\Маша\Desktop\p_eej5XQz-M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11236" y="3289111"/>
            <a:ext cx="3948752" cy="2616048"/>
          </a:xfrm>
          <a:prstGeom prst="rect">
            <a:avLst/>
          </a:prstGeom>
          <a:noFill/>
        </p:spPr>
      </p:pic>
      <p:pic>
        <p:nvPicPr>
          <p:cNvPr id="1032" name="Picture 8" descr="C:\Users\Маша\Desktop\Pop3DLmaGqY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14" y="668739"/>
            <a:ext cx="3831676" cy="253848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250925"/>
            <a:ext cx="38031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 интервью Марии в местную газету « Десна»: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 …знаете, этот конкурс оставил в моем сердце море ярких воспоминаний, начиная от запоминающихся мастер - классов, которые для нас проводились,  заканчивая творческими командировками в различные учреждения города. Не могу не сказать, что этот конкурс стал для меня возможностью встретиться со своими друзьями из Орленка. Спасибо за эту возможность Школе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Росатома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…»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1444"/>
            <a:ext cx="383502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этом конкурсе ее команда получила диплом за 2 место в дистанционном этапе в номинации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 Информационные войны», диплом и специальный приз в номинации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 Специальный приз Начальника Департамента образования г. Заречного Пензенской области», диплом и специальный приз в номинации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 Специальный приз редакции областной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детско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юношеской газеты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 Пятый угол».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488668"/>
            <a:ext cx="985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Ссылка на конечный продукт: 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18"/>
              </a:rPr>
              <a:t>https://vk.com/atomtv_16?w=wall-106581628_393%2Fall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949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 animBg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harvardlawreview.org/wp-content/themes/hlr/images/patterns/6-top-l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466"/>
            <a:ext cx="325954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смотря на то, что она постоянно где-то участвует, будь то школьный спектакль или защита проекта, она успевает веселиться и заниматься любимым делом.</a:t>
            </a:r>
          </a:p>
          <a:p>
            <a:pPr algn="ctr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Недавно ее видели катающийся на горке, вместе с отцом и сестрой.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Также, по информации наших спецслужб она посещает секцию волейбола в Дворце молодежи.</a:t>
            </a:r>
          </a:p>
          <a:p>
            <a:pPr marL="342900" indent="-342900" algn="ctr">
              <a:buFont typeface="Wingdings" pitchFamily="2" charset="2"/>
              <a:buChar char="q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q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Маша\Desktop\hq3pUgQP5n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4332" y="313898"/>
            <a:ext cx="4470287" cy="2961565"/>
          </a:xfrm>
          <a:prstGeom prst="rect">
            <a:avLst/>
          </a:prstGeom>
          <a:noFill/>
        </p:spPr>
      </p:pic>
      <p:pic>
        <p:nvPicPr>
          <p:cNvPr id="2051" name="Picture 3" descr="C:\Users\Маша\Desktop\OI9m0wczixk.jpg"/>
          <p:cNvPicPr>
            <a:picLocks noChangeAspect="1" noChangeArrowheads="1"/>
          </p:cNvPicPr>
          <p:nvPr/>
        </p:nvPicPr>
        <p:blipFill>
          <a:blip r:embed="rId5"/>
          <a:srcRect r="12188"/>
          <a:stretch>
            <a:fillRect/>
          </a:stretch>
        </p:blipFill>
        <p:spPr bwMode="auto">
          <a:xfrm>
            <a:off x="3361070" y="327545"/>
            <a:ext cx="3871202" cy="2920622"/>
          </a:xfrm>
          <a:prstGeom prst="rect">
            <a:avLst/>
          </a:prstGeom>
          <a:noFill/>
        </p:spPr>
      </p:pic>
      <p:pic>
        <p:nvPicPr>
          <p:cNvPr id="3" name="Picture 14" descr="Официальный сайт Управления образования администрации Озерского городского округа Челябинской обла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02461" y="0"/>
            <a:ext cx="1489539" cy="700084"/>
          </a:xfrm>
          <a:prstGeom prst="rect">
            <a:avLst/>
          </a:prstGeom>
          <a:noFill/>
        </p:spPr>
      </p:pic>
      <p:pic>
        <p:nvPicPr>
          <p:cNvPr id="2052" name="Picture 4" descr="https://pp.vk.me/c627930/v627930156/3e2ac/92temFaE0VU.jpg"/>
          <p:cNvPicPr>
            <a:picLocks noChangeAspect="1" noChangeArrowheads="1"/>
          </p:cNvPicPr>
          <p:nvPr/>
        </p:nvPicPr>
        <p:blipFill>
          <a:blip r:embed="rId7"/>
          <a:srcRect l="5313" r="3750"/>
          <a:stretch>
            <a:fillRect/>
          </a:stretch>
        </p:blipFill>
        <p:spPr bwMode="auto">
          <a:xfrm>
            <a:off x="3289112" y="3611018"/>
            <a:ext cx="3971497" cy="2893326"/>
          </a:xfrm>
          <a:prstGeom prst="rect">
            <a:avLst/>
          </a:prstGeom>
          <a:noFill/>
        </p:spPr>
      </p:pic>
      <p:pic>
        <p:nvPicPr>
          <p:cNvPr id="10" name="Picture 3" descr="C:\Users\Маша\Desktop\IMG_0009_N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6131" y="3575713"/>
            <a:ext cx="2069841" cy="2982036"/>
          </a:xfrm>
          <a:prstGeom prst="rect">
            <a:avLst/>
          </a:prstGeom>
          <a:noFill/>
        </p:spPr>
      </p:pic>
      <p:pic>
        <p:nvPicPr>
          <p:cNvPr id="11" name="Picture 4" descr="C:\Users\Маша\Desktop\IMG_0010_NE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48215" y="3574515"/>
            <a:ext cx="2042582" cy="2955939"/>
          </a:xfrm>
          <a:prstGeom prst="rect">
            <a:avLst/>
          </a:prstGeom>
          <a:noFill/>
        </p:spPr>
      </p:pic>
      <p:pic>
        <p:nvPicPr>
          <p:cNvPr id="12" name="Picture 5" descr="C:\Users\Маша\Desktop\IMG_0011_NE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5417" y="3553133"/>
            <a:ext cx="2040923" cy="296367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9266" y="17510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Impact" pitchFamily="34" charset="0"/>
                <a:cs typeface="Times New Roman" pitchFamily="18" charset="0"/>
              </a:rPr>
              <a:t>Большое спасибо Школе </a:t>
            </a:r>
            <a:r>
              <a:rPr lang="ru-RU" sz="2000" dirty="0" err="1" smtClean="0">
                <a:latin typeface="Impact" pitchFamily="34" charset="0"/>
                <a:cs typeface="Times New Roman" pitchFamily="18" charset="0"/>
              </a:rPr>
              <a:t>Росатома</a:t>
            </a:r>
            <a:r>
              <a:rPr lang="ru-RU" sz="2000" dirty="0" smtClean="0">
                <a:latin typeface="Impact" pitchFamily="34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«Благодаря участию в конкурсах проекта «Школа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Росатома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я узнала много нового и интересного. Приобрела навык командной работы и публичного выступления. Проект «Школа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Росатома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дает нам возможность выбрать свой путь в будущее…» – говорила Маша.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s://pp.vk.me/c633126/v633126399/d42c/eHEARpAT2xg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6518" y="2693740"/>
            <a:ext cx="5835791" cy="388900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064155" y="666426"/>
            <a:ext cx="29160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Всем, кто располагает какой-либо информацией о месторасположении этого чудо-ребенка сообщить в оргкомитет проекта «Школа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Росатома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 для рассмотрения Марии в качестве участника отраслевой смены для одаренных детей городов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Росатома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во Всероссийском детском центре « Орленок».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 descr="https://pp.vk.me/c631118/v631118399/cdec/f0Jg4xdsCew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00539" y="1269243"/>
            <a:ext cx="3000393" cy="44968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45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3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2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769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Захряпин Игорь Олегович</dc:title>
  <dc:creator>Sirius</dc:creator>
  <cp:lastModifiedBy>Маша</cp:lastModifiedBy>
  <cp:revision>56</cp:revision>
  <dcterms:created xsi:type="dcterms:W3CDTF">2014-04-23T04:48:09Z</dcterms:created>
  <dcterms:modified xsi:type="dcterms:W3CDTF">2016-02-06T08:31:12Z</dcterms:modified>
</cp:coreProperties>
</file>