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72" r:id="rId4"/>
    <p:sldId id="265" r:id="rId5"/>
    <p:sldId id="266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01BF3-7294-4008-BC3E-A9FAE574748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9E016-8F21-40A5-BD88-809D45B3A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9E016-8F21-40A5-BD88-809D45B3A2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tebook\Desktop\Bandicav\light-glitter-shine-rays-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3208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Самопрезентация</a:t>
            </a:r>
            <a:r>
              <a:rPr lang="ru-RU" sz="2400" dirty="0" smtClean="0"/>
              <a:t> для участия в конкурсном отборе на отраслевую смену для одаренных детей городов </a:t>
            </a:r>
            <a:r>
              <a:rPr lang="ru-RU" sz="2400" dirty="0" err="1" smtClean="0"/>
              <a:t>Росатома</a:t>
            </a:r>
            <a:r>
              <a:rPr lang="ru-RU" sz="2400" dirty="0" smtClean="0"/>
              <a:t> во Всероссийском детском центре «Орлёнок»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4896544" cy="1872208"/>
          </a:xfrm>
        </p:spPr>
        <p:txBody>
          <a:bodyPr>
            <a:normAutofit fontScale="92500"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Евстигнеев </a:t>
            </a:r>
          </a:p>
          <a:p>
            <a:r>
              <a:rPr lang="ru-RU" sz="4800" b="1" i="1" dirty="0" smtClean="0">
                <a:solidFill>
                  <a:schemeClr val="bg1"/>
                </a:solidFill>
              </a:rPr>
              <a:t>Олег Дмитриевич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Фотографии\Мне нравится\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953523" cy="4464496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5085184"/>
            <a:ext cx="4392488" cy="450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Родился в городе Трёхгорный 19 февраля 2001года.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Учащийся МБОУ «СОШ №109».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otebook\Desktop\Bandicav\Circles-Snow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https://pp.vk.me/c633217/v633217102/193b7/bCgTxCB3z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3929090" cy="2442819"/>
          </a:xfrm>
          <a:prstGeom prst="rect">
            <a:avLst/>
          </a:prstGeom>
          <a:noFill/>
        </p:spPr>
      </p:pic>
      <p:pic>
        <p:nvPicPr>
          <p:cNvPr id="10" name="Picture 7" descr="F:\Безимени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18357" y="3882775"/>
            <a:ext cx="2420888" cy="3227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Научно-технический фестиваль молодых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прогрессоров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980728"/>
            <a:ext cx="9144000" cy="35283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Участие в научно-техническом фестивале молодых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b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прогрессоров</a:t>
            </a:r>
            <a:r>
              <a:rPr kumimoji="0" lang="ru-RU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  подарило мне возможность испытать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свои интеллектуальные способности, проявить себя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в различных направлениях научно-технического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творчества, </a:t>
            </a:r>
            <a:r>
              <a:rPr kumimoji="0" lang="ru-RU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почерпнуть </a:t>
            </a:r>
            <a:r>
              <a:rPr kumimoji="0" lang="ru-RU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много полезного.</a:t>
            </a:r>
          </a:p>
          <a:p>
            <a:pPr marL="180975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Моя работа «Создание альтернативного </a:t>
            </a:r>
            <a:r>
              <a:rPr lang="ru-RU" b="1" dirty="0" err="1" smtClean="0">
                <a:solidFill>
                  <a:schemeClr val="bg1"/>
                </a:solidFill>
              </a:rPr>
              <a:t>экотранспорта</a:t>
            </a:r>
            <a:r>
              <a:rPr lang="ru-RU" b="1" dirty="0" smtClean="0">
                <a:solidFill>
                  <a:schemeClr val="bg1"/>
                </a:solidFill>
              </a:rPr>
              <a:t>» была отмечена дипломом </a:t>
            </a:r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 степени «ЗА ЛУЧШИЙ ВИДЕОРОЛИК».</a:t>
            </a:r>
          </a:p>
          <a:p>
            <a:pPr marL="180975" lvl="0" indent="-1588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Укрепилось желание усовершенствовать созданный веломобиль (создать 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 установить кузов из полимерных материалов, установить электродвигатель),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появились новые идеи по модернизации и доработке модели.</a:t>
            </a:r>
            <a:endParaRPr kumimoji="0" lang="ru-RU" b="1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20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D:\Фотографии\Мне нравится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857232"/>
            <a:ext cx="2772816" cy="1845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Notebook\Desktop\Bandicav\Circles-Snow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268761"/>
            <a:ext cx="8856984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 indent="-11113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Впечатлила интеллектуальная игра «Сады Ньютона», посвященная истории научных открытий и технических изобретений. Все участники нашей команды были из разных городов. Командная сплочённость, взаимодействие привели нас к хорошему результату - </a:t>
            </a:r>
            <a:r>
              <a:rPr lang="ru-RU" sz="2400" b="1" dirty="0" smtClean="0">
                <a:solidFill>
                  <a:srgbClr val="C00000"/>
                </a:solidFill>
              </a:rPr>
              <a:t>3 место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</a:p>
          <a:p>
            <a:pPr marL="11113" lvl="0" indent="-11113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Опыт, вдохновение,  идеи  на будущее, желание  не останавливаться на достигнутом - вот, что мне подарил фестиваль!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229600" cy="112474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Научно-технический фестиваль молодых </a:t>
            </a:r>
            <a:r>
              <a:rPr kumimoji="0" lang="ru-RU" sz="28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прогрессоров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от «Школы </a:t>
            </a:r>
            <a:r>
              <a:rPr kumimoji="0" lang="ru-RU" sz="28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Росатома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».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Фотографии\Снежинск 2016\IMG_1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632" y="3429000"/>
            <a:ext cx="39553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графии\Снежинск 2016\IMG_1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39553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:\Без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10722" y="4085691"/>
            <a:ext cx="2376265" cy="3168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otebook\Desktop\Bandicav\Circles-Snow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4" name="Picture 8" descr="G:\000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2247069" cy="296934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642918"/>
            <a:ext cx="8929718" cy="11521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Второй год я являюсь участником НОУ. Неоднократный участник и победитель муниципальных </a:t>
            </a:r>
            <a:r>
              <a:rPr lang="ru-RU" b="1" dirty="0" err="1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метапредметных</a:t>
            </a: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 олимпиад.</a:t>
            </a:r>
            <a:endParaRPr lang="en-US" b="1" dirty="0" smtClean="0">
              <a:ln w="6350">
                <a:noFill/>
              </a:ln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В финале </a:t>
            </a:r>
            <a:r>
              <a:rPr lang="en-US" b="1" dirty="0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I </a:t>
            </a:r>
            <a:r>
              <a:rPr lang="ru-RU" b="1" dirty="0" err="1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Метапредметной</a:t>
            </a: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 олимпиады в рамках проекта «</a:t>
            </a:r>
            <a:r>
              <a:rPr lang="ru-RU" b="1" dirty="0" err="1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ШколаРосатома</a:t>
            </a: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  <a:latin typeface="+mj-lt"/>
              </a:rPr>
              <a:t>» стал абсолютным победителем в номинации «Учебная грамотность»</a:t>
            </a:r>
          </a:p>
        </p:txBody>
      </p:sp>
      <p:pic>
        <p:nvPicPr>
          <p:cNvPr id="4105" name="Picture 9" descr="G:\000\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2196122" cy="2928958"/>
          </a:xfrm>
          <a:prstGeom prst="rect">
            <a:avLst/>
          </a:prstGeom>
          <a:noFill/>
        </p:spPr>
      </p:pic>
      <p:pic>
        <p:nvPicPr>
          <p:cNvPr id="4106" name="Picture 10" descr="G:\000\22.jpg"/>
          <p:cNvPicPr>
            <a:picLocks noChangeAspect="1" noChangeArrowheads="1"/>
          </p:cNvPicPr>
          <p:nvPr/>
        </p:nvPicPr>
        <p:blipFill>
          <a:blip r:embed="rId5" cstate="print"/>
          <a:srcRect t="2243" r="3665"/>
          <a:stretch>
            <a:fillRect/>
          </a:stretch>
        </p:blipFill>
        <p:spPr bwMode="auto">
          <a:xfrm>
            <a:off x="6228184" y="1988840"/>
            <a:ext cx="2272116" cy="3000966"/>
          </a:xfrm>
          <a:prstGeom prst="rect">
            <a:avLst/>
          </a:prstGeom>
          <a:noFill/>
        </p:spPr>
      </p:pic>
      <p:pic>
        <p:nvPicPr>
          <p:cNvPr id="4111" name="Picture 15" descr="G:\000\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3960" y="4313800"/>
            <a:ext cx="2160240" cy="2928161"/>
          </a:xfrm>
          <a:prstGeom prst="rect">
            <a:avLst/>
          </a:prstGeom>
          <a:noFill/>
        </p:spPr>
      </p:pic>
      <p:pic>
        <p:nvPicPr>
          <p:cNvPr id="4114" name="Picture 18" descr="G:\000\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605153" y="4319155"/>
            <a:ext cx="2161877" cy="29158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85918" y="0"/>
            <a:ext cx="5508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достижения и увлечения.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5011341"/>
            <a:ext cx="30243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900" b="1" dirty="0" smtClean="0">
                <a:ln w="6350">
                  <a:noFill/>
                </a:ln>
                <a:solidFill>
                  <a:schemeClr val="bg1"/>
                </a:solidFill>
              </a:rPr>
              <a:t>За последние 2 года мои достижения в основном относятся к отличной учёбе, участию в олимпиадах, проектах, робототехнике и спорту. </a:t>
            </a:r>
            <a:endParaRPr lang="ru-RU" sz="1900" b="1" dirty="0">
              <a:ln w="63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otebook\Desktop\Bandicav\Circles-Snow-W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1" descr="G:\000\34.jpg"/>
          <p:cNvPicPr>
            <a:picLocks noChangeAspect="1" noChangeArrowheads="1"/>
          </p:cNvPicPr>
          <p:nvPr/>
        </p:nvPicPr>
        <p:blipFill>
          <a:blip r:embed="rId4" cstate="print"/>
          <a:srcRect l="3487" t="2709" r="848"/>
          <a:stretch>
            <a:fillRect/>
          </a:stretch>
        </p:blipFill>
        <p:spPr bwMode="auto">
          <a:xfrm>
            <a:off x="4786314" y="2428868"/>
            <a:ext cx="1928826" cy="2565474"/>
          </a:xfrm>
          <a:prstGeom prst="rect">
            <a:avLst/>
          </a:prstGeom>
          <a:noFill/>
        </p:spPr>
      </p:pic>
      <p:pic>
        <p:nvPicPr>
          <p:cNvPr id="10" name="Picture 6" descr="G:\000\21.jpg"/>
          <p:cNvPicPr>
            <a:picLocks noChangeAspect="1" noChangeArrowheads="1"/>
          </p:cNvPicPr>
          <p:nvPr/>
        </p:nvPicPr>
        <p:blipFill>
          <a:blip r:embed="rId5" cstate="print"/>
          <a:srcRect r="4565"/>
          <a:stretch>
            <a:fillRect/>
          </a:stretch>
        </p:blipFill>
        <p:spPr bwMode="auto">
          <a:xfrm>
            <a:off x="7020272" y="2357430"/>
            <a:ext cx="1766570" cy="26642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398672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Являюсь участником, победителем и призером муниципального  этапа Всероссийской олимпиады школьников по химии, биологии, математике 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Седьмой год занимаюсь робототехникой и программным моделированием. Интерес не ослаб до сих пор, поэтому и здесь я достиг немалых высот. Участник и призер муниципального этапа </a:t>
            </a:r>
            <a:r>
              <a:rPr lang="en-US" sz="1600" b="1" dirty="0" smtClean="0">
                <a:solidFill>
                  <a:schemeClr val="bg1"/>
                </a:solidFill>
              </a:rPr>
              <a:t>WRO</a:t>
            </a:r>
            <a:r>
              <a:rPr lang="ru-RU" sz="1600" b="1" dirty="0" smtClean="0">
                <a:solidFill>
                  <a:schemeClr val="bg1"/>
                </a:solidFill>
              </a:rPr>
              <a:t> (мировой олимпиады роботов), участник Всероссийского этапа </a:t>
            </a:r>
            <a:r>
              <a:rPr lang="ru-RU" sz="1600" b="1" dirty="0" err="1" smtClean="0">
                <a:solidFill>
                  <a:schemeClr val="bg1"/>
                </a:solidFill>
              </a:rPr>
              <a:t>Робофест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2014,2015.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Кроме того, я не представляю свою жизнь без спорта. Поэтому в моей копилке достижений есть и звание лучшего волейболиста среди спортсменов 2001 года рождения в г. Трёхгорный. 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G:\000\10.jpg"/>
          <p:cNvPicPr>
            <a:picLocks noChangeAspect="1" noChangeArrowheads="1"/>
          </p:cNvPicPr>
          <p:nvPr/>
        </p:nvPicPr>
        <p:blipFill>
          <a:blip r:embed="rId6" cstate="print"/>
          <a:srcRect r="2638"/>
          <a:stretch>
            <a:fillRect/>
          </a:stretch>
        </p:blipFill>
        <p:spPr bwMode="auto">
          <a:xfrm>
            <a:off x="251520" y="2428868"/>
            <a:ext cx="1963026" cy="2672654"/>
          </a:xfrm>
          <a:prstGeom prst="rect">
            <a:avLst/>
          </a:prstGeom>
          <a:noFill/>
        </p:spPr>
      </p:pic>
      <p:pic>
        <p:nvPicPr>
          <p:cNvPr id="11" name="Picture 5" descr="G:\000\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407778"/>
            <a:ext cx="1998221" cy="2664296"/>
          </a:xfrm>
          <a:prstGeom prst="rect">
            <a:avLst/>
          </a:prstGeom>
          <a:noFill/>
        </p:spPr>
      </p:pic>
      <p:pic>
        <p:nvPicPr>
          <p:cNvPr id="14" name="Picture 20" descr="G:\000\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07635" y="4336711"/>
            <a:ext cx="2101076" cy="2941506"/>
          </a:xfrm>
          <a:prstGeom prst="rect">
            <a:avLst/>
          </a:prstGeom>
          <a:noFill/>
        </p:spPr>
      </p:pic>
      <p:pic>
        <p:nvPicPr>
          <p:cNvPr id="5" name="Picture 13" descr="G:\000\14.jpg"/>
          <p:cNvPicPr>
            <a:picLocks noChangeAspect="1" noChangeArrowheads="1"/>
          </p:cNvPicPr>
          <p:nvPr/>
        </p:nvPicPr>
        <p:blipFill>
          <a:blip r:embed="rId9" cstate="print"/>
          <a:srcRect b="2381"/>
          <a:stretch>
            <a:fillRect/>
          </a:stretch>
        </p:blipFill>
        <p:spPr bwMode="auto">
          <a:xfrm rot="16200000">
            <a:off x="3407885" y="4336563"/>
            <a:ext cx="2113916" cy="2928958"/>
          </a:xfrm>
          <a:prstGeom prst="rect">
            <a:avLst/>
          </a:prstGeom>
          <a:noFill/>
        </p:spPr>
      </p:pic>
      <p:pic>
        <p:nvPicPr>
          <p:cNvPr id="13" name="Picture 19" descr="G:\000\32.jpg"/>
          <p:cNvPicPr>
            <a:picLocks noChangeAspect="1" noChangeArrowheads="1"/>
          </p:cNvPicPr>
          <p:nvPr/>
        </p:nvPicPr>
        <p:blipFill>
          <a:blip r:embed="rId10" cstate="print"/>
          <a:srcRect r="6719"/>
          <a:stretch>
            <a:fillRect/>
          </a:stretch>
        </p:blipFill>
        <p:spPr bwMode="auto">
          <a:xfrm rot="5400000">
            <a:off x="6647965" y="4273466"/>
            <a:ext cx="1983179" cy="300889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71736" y="59272"/>
            <a:ext cx="333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увлечения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достижения.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otebook\Desktop\Bandicav\Circles-Snow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C:\Users\Notebook\Desktop\ККККартинки\_MG_8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90" y="260648"/>
            <a:ext cx="2808310" cy="1872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357166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2015 году стал обладателем премии губернатора Челябинской области за достижения в проектной деятельности.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Есть и другие, значимые увлечения: чтение, </a:t>
            </a:r>
            <a:r>
              <a:rPr lang="ru-RU" b="1" dirty="0" err="1" smtClean="0">
                <a:solidFill>
                  <a:schemeClr val="bg1"/>
                </a:solidFill>
              </a:rPr>
              <a:t>радиомоделирование</a:t>
            </a:r>
            <a:r>
              <a:rPr lang="ru-RU" b="1" dirty="0" smtClean="0">
                <a:solidFill>
                  <a:schemeClr val="bg1"/>
                </a:solidFill>
              </a:rPr>
              <a:t>, игра на гитаре (в 2015 окончил году полный курс школы искусств по классу «Гитара»), а также фото и видеосъёмка.</a:t>
            </a:r>
          </a:p>
        </p:txBody>
      </p:sp>
      <p:pic>
        <p:nvPicPr>
          <p:cNvPr id="6" name="Picture 4" descr="http://cs627230.vk.me/v627230947/27c/_sQKA7Vmz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204864"/>
            <a:ext cx="1622326" cy="4536504"/>
          </a:xfrm>
          <a:prstGeom prst="rect">
            <a:avLst/>
          </a:prstGeom>
          <a:noFill/>
        </p:spPr>
      </p:pic>
      <p:pic>
        <p:nvPicPr>
          <p:cNvPr id="14" name="Picture 14" descr="G:\000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0398" y="2034582"/>
            <a:ext cx="2194531" cy="2880320"/>
          </a:xfrm>
          <a:prstGeom prst="rect">
            <a:avLst/>
          </a:prstGeom>
          <a:noFill/>
        </p:spPr>
      </p:pic>
      <p:pic>
        <p:nvPicPr>
          <p:cNvPr id="3073" name="Picture 1" descr="C:\Users\Notebook\Desktop\евстигнеев\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94832" y="4222156"/>
            <a:ext cx="2105663" cy="2880320"/>
          </a:xfrm>
          <a:prstGeom prst="rect">
            <a:avLst/>
          </a:prstGeom>
          <a:noFill/>
        </p:spPr>
      </p:pic>
      <p:pic>
        <p:nvPicPr>
          <p:cNvPr id="17" name="Picture 12" descr="G:\000\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388282"/>
            <a:ext cx="3204825" cy="22551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0"/>
            <a:ext cx="333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достижения и увлечения.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6" descr="G:\000\29.jpg"/>
          <p:cNvPicPr>
            <a:picLocks noChangeAspect="1" noChangeArrowheads="1"/>
          </p:cNvPicPr>
          <p:nvPr/>
        </p:nvPicPr>
        <p:blipFill>
          <a:blip r:embed="rId8" cstate="print"/>
          <a:srcRect r="3983"/>
          <a:stretch>
            <a:fillRect/>
          </a:stretch>
        </p:blipFill>
        <p:spPr bwMode="auto">
          <a:xfrm rot="5400000">
            <a:off x="3752472" y="3962777"/>
            <a:ext cx="2269162" cy="3201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otebook\Desktop\Bandicav\Circles-Snow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увлечения.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Занимаюсь моделированием самолетов и летательных аппаратов. Изучал биографию и конструкторскую деятельность А.Ф. Можайского. Используя метод исторической реконструкции, при помощи деревянных брусков, бамбуковых палочек для барбекю был сделан самолет Можайского.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«Я желал быть полезным своему Отечеству» (А.Ф. Можайский).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Посвящая себя техническому моделированию, думаю, и я смогу быть полезным для российской науки.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169" name="Picture 1" descr="H:\DCIM\100CANON\IMG_1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536504" cy="3024336"/>
          </a:xfrm>
          <a:prstGeom prst="rect">
            <a:avLst/>
          </a:prstGeom>
          <a:noFill/>
        </p:spPr>
      </p:pic>
      <p:pic>
        <p:nvPicPr>
          <p:cNvPr id="7171" name="Picture 3" descr="H:\DCIM\100CANON\IMG_1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499992" cy="30245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2075</TotalTime>
  <Words>458</Words>
  <Application>Microsoft Office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Самопрезентация для участия в конкурсном отборе на отраслевую смену для одаренных детей городов Росатома во Всероссийском детском центре «Орлёнок»</vt:lpstr>
      <vt:lpstr>Научно-технический фестиваль молодых прогрессоров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Самопрезентация, «Школа РОСАТОМ».</dc:title>
  <dc:creator>Дмитрий</dc:creator>
  <cp:lastModifiedBy>Дмитрий</cp:lastModifiedBy>
  <cp:revision>98</cp:revision>
  <dcterms:created xsi:type="dcterms:W3CDTF">2015-05-06T15:45:52Z</dcterms:created>
  <dcterms:modified xsi:type="dcterms:W3CDTF">2016-02-27T17:51:52Z</dcterms:modified>
</cp:coreProperties>
</file>