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61" r:id="rId3"/>
    <p:sldId id="265" r:id="rId4"/>
    <p:sldId id="258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66" d="100"/>
          <a:sy n="66" d="100"/>
        </p:scale>
        <p:origin x="-1243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54A62C-35E5-41BA-A8F5-6BA2E745D0EF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B6617-3EE0-42BC-A94D-D8E86D388F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esarov.ru/abou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919" y="1676293"/>
            <a:ext cx="7283642" cy="6887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КОЖАЕВ  ДАНИИЛ</a:t>
            </a:r>
          </a:p>
          <a:p>
            <a:pPr>
              <a:spcBef>
                <a:spcPts val="0"/>
              </a:spcBef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ДМИТРИЕВИЧ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endParaRPr lang="ru-RU" sz="2800" dirty="0" smtClean="0">
              <a:latin typeface="+mj-lt"/>
            </a:endParaRPr>
          </a:p>
          <a:p>
            <a:endParaRPr lang="ru-RU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18" y="3680185"/>
            <a:ext cx="72531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u="sng" dirty="0" smtClean="0">
                <a:latin typeface="+mj-lt"/>
              </a:rPr>
              <a:t>Дата Рождения:</a:t>
            </a:r>
            <a:r>
              <a:rPr lang="ru-RU" sz="2500" b="1" dirty="0" smtClean="0">
                <a:latin typeface="+mj-lt"/>
              </a:rPr>
              <a:t>	28.04.2003</a:t>
            </a:r>
          </a:p>
          <a:p>
            <a:r>
              <a:rPr lang="ru-RU" sz="2500" b="1" u="sng" dirty="0" smtClean="0">
                <a:latin typeface="+mj-lt"/>
              </a:rPr>
              <a:t>Город:</a:t>
            </a:r>
            <a:r>
              <a:rPr lang="ru-RU" sz="2500" b="1" dirty="0" smtClean="0">
                <a:latin typeface="+mj-lt"/>
              </a:rPr>
              <a:t>		 </a:t>
            </a:r>
            <a:r>
              <a:rPr lang="ru-RU" sz="2500" b="1" dirty="0" smtClean="0">
                <a:latin typeface="+mj-lt"/>
              </a:rPr>
              <a:t>	Саров</a:t>
            </a:r>
            <a:endParaRPr lang="ru-RU" sz="2500" b="1" dirty="0" smtClean="0">
              <a:latin typeface="+mj-lt"/>
            </a:endParaRPr>
          </a:p>
          <a:p>
            <a:r>
              <a:rPr lang="ru-RU" sz="2500" b="1" u="sng" dirty="0" smtClean="0">
                <a:latin typeface="+mj-lt"/>
              </a:rPr>
              <a:t>Учреждение:</a:t>
            </a:r>
          </a:p>
          <a:p>
            <a:r>
              <a:rPr lang="ru-RU" sz="2500" b="1" dirty="0" smtClean="0">
                <a:latin typeface="+mj-lt"/>
              </a:rPr>
              <a:t>Дворец детского (юношеского) творчества, </a:t>
            </a:r>
          </a:p>
          <a:p>
            <a:r>
              <a:rPr lang="ru-RU" sz="2500" b="1" dirty="0" smtClean="0">
                <a:latin typeface="+mj-lt"/>
              </a:rPr>
              <a:t>Объединение «Робототехника»,</a:t>
            </a:r>
          </a:p>
          <a:p>
            <a:r>
              <a:rPr lang="ru-RU" sz="2500" b="1" dirty="0" smtClean="0">
                <a:latin typeface="+mj-lt"/>
              </a:rPr>
              <a:t>МБОУ Лицей №3, 6 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522" y="6399262"/>
            <a:ext cx="10600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Я и мои родители даем согласие на размещение материалов на сайте проекта «Школа </a:t>
            </a:r>
            <a:r>
              <a:rPr lang="ru-RU" sz="1400" b="1" dirty="0" err="1" smtClean="0">
                <a:latin typeface="+mj-lt"/>
              </a:rPr>
              <a:t>Росатома</a:t>
            </a:r>
            <a:r>
              <a:rPr lang="ru-RU" sz="1400" b="1" dirty="0" smtClean="0">
                <a:latin typeface="+mj-lt"/>
              </a:rPr>
              <a:t>»</a:t>
            </a:r>
          </a:p>
        </p:txBody>
      </p:sp>
      <p:pic>
        <p:nvPicPr>
          <p:cNvPr id="6" name="Рисунок 5" descr="IMG_20160330_1707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5934"/>
          <a:stretch/>
        </p:blipFill>
        <p:spPr>
          <a:xfrm>
            <a:off x="7741920" y="1502459"/>
            <a:ext cx="3913007" cy="4907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566160" y="327690"/>
            <a:ext cx="8117840" cy="966624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/>
            <a:r>
              <a:rPr lang="ru-RU" sz="2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Самопрезентация</a:t>
            </a:r>
            <a: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участника  конкурсного  отбора </a:t>
            </a:r>
            <a: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  <a:t/>
            </a:r>
            <a:b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на  </a:t>
            </a:r>
            <a: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  <a:t>отраслевую </a:t>
            </a:r>
            <a:r>
              <a:rPr lang="ru-RU" sz="2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смену  для  одаренных  детей  городов </a:t>
            </a:r>
            <a:r>
              <a:rPr lang="ru-RU" sz="2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Росатома</a:t>
            </a:r>
            <a: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во  Всероссийском  </a:t>
            </a:r>
            <a: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  <a:t>детском </a:t>
            </a:r>
            <a:r>
              <a:rPr lang="ru-RU" sz="2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центре  «</a:t>
            </a:r>
            <a:r>
              <a:rPr lang="ru-RU" sz="2200" dirty="0">
                <a:solidFill>
                  <a:schemeClr val="tx1"/>
                </a:solidFill>
                <a:effectLst/>
                <a:ea typeface="+mn-ea"/>
                <a:cs typeface="+mn-cs"/>
              </a:rPr>
              <a:t>Орлёнок»</a:t>
            </a:r>
          </a:p>
        </p:txBody>
      </p:sp>
      <p:pic>
        <p:nvPicPr>
          <p:cNvPr id="9" name="Picture 2" descr="http://ydz.ru/upload/iblock/adb/adbd8ae1995875897cdf614e285cb2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18" y="119546"/>
            <a:ext cx="3171480" cy="1382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3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12301" y="686045"/>
            <a:ext cx="9954098" cy="952461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solidFill>
                  <a:schemeClr val="tx1"/>
                </a:solidFill>
                <a:effectLst/>
                <a:ea typeface="+mn-ea"/>
                <a:cs typeface="+mn-cs"/>
              </a:rPr>
              <a:t>ДОСТИЖЕНИЕ В ПРОЕКТЕ «ШКОЛА РОСАТОМА»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9146"/>
            <a:ext cx="6261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2200" b="1" dirty="0">
                <a:effectLst/>
                <a:latin typeface="+mj-lt"/>
              </a:rPr>
              <a:t>25-26 марта 2016 года во Дворце детского (юношеского) творчества </a:t>
            </a:r>
            <a:r>
              <a:rPr lang="ru-RU" sz="2200" b="1" dirty="0" smtClean="0">
                <a:effectLst/>
                <a:latin typeface="+mj-lt"/>
              </a:rPr>
              <a:t>города </a:t>
            </a:r>
            <a:r>
              <a:rPr lang="ru-RU" sz="2200" b="1" dirty="0">
                <a:effectLst/>
                <a:latin typeface="+mj-lt"/>
              </a:rPr>
              <a:t>Сарова проводился  конкурс интерактивных познавательных  объектов «Экспериментариум». </a:t>
            </a:r>
            <a:endParaRPr lang="ru-RU" sz="2200" b="1" dirty="0" smtClean="0">
              <a:effectLst/>
              <a:latin typeface="+mj-lt"/>
            </a:endParaRPr>
          </a:p>
          <a:p>
            <a:pPr algn="ctr"/>
            <a:r>
              <a:rPr lang="ru-RU" sz="2200" b="1" u="sng" dirty="0" smtClean="0">
                <a:effectLst/>
                <a:latin typeface="+mj-lt"/>
              </a:rPr>
              <a:t>Моя </a:t>
            </a:r>
            <a:r>
              <a:rPr lang="ru-RU" sz="2200" b="1" u="sng" dirty="0">
                <a:effectLst/>
                <a:latin typeface="+mj-lt"/>
              </a:rPr>
              <a:t>команда </a:t>
            </a:r>
            <a:r>
              <a:rPr lang="ru-RU" sz="2200" b="1" u="sng" dirty="0" smtClean="0">
                <a:effectLst/>
                <a:latin typeface="+mj-lt"/>
              </a:rPr>
              <a:t>«ХАКЕРЫ»</a:t>
            </a:r>
            <a:r>
              <a:rPr lang="en-US" sz="2200" b="1" u="sng" dirty="0" smtClean="0">
                <a:effectLst/>
                <a:latin typeface="+mj-lt"/>
              </a:rPr>
              <a:t> </a:t>
            </a:r>
            <a:r>
              <a:rPr lang="ru-RU" sz="2200" b="1" u="sng" dirty="0" smtClean="0">
                <a:effectLst/>
                <a:latin typeface="+mj-lt"/>
              </a:rPr>
              <a:t>вышла </a:t>
            </a:r>
          </a:p>
          <a:p>
            <a:pPr algn="ctr"/>
            <a:r>
              <a:rPr lang="ru-RU" sz="2200" b="1" u="sng" dirty="0" smtClean="0">
                <a:effectLst/>
                <a:latin typeface="+mj-lt"/>
              </a:rPr>
              <a:t>в финал  </a:t>
            </a:r>
            <a:r>
              <a:rPr lang="ru-RU" sz="2200" b="1" u="sng" dirty="0">
                <a:effectLst/>
                <a:latin typeface="+mj-lt"/>
              </a:rPr>
              <a:t>с </a:t>
            </a:r>
            <a:r>
              <a:rPr lang="ru-RU" sz="2200" b="1" u="sng" dirty="0" smtClean="0">
                <a:effectLst/>
                <a:latin typeface="+mj-lt"/>
              </a:rPr>
              <a:t>проектом: </a:t>
            </a:r>
            <a:r>
              <a:rPr lang="ru-RU" sz="2200" b="1" u="sng" dirty="0">
                <a:effectLst/>
                <a:latin typeface="+mj-lt"/>
              </a:rPr>
              <a:t>стенд </a:t>
            </a:r>
            <a:r>
              <a:rPr lang="en-US" sz="2200" b="1" u="sng" dirty="0">
                <a:effectLst/>
                <a:latin typeface="+mj-lt"/>
              </a:rPr>
              <a:t>“</a:t>
            </a:r>
            <a:r>
              <a:rPr lang="ru-RU" sz="2200" b="1" u="sng" dirty="0">
                <a:effectLst/>
                <a:latin typeface="+mj-lt"/>
              </a:rPr>
              <a:t>Шестерёнки</a:t>
            </a:r>
            <a:r>
              <a:rPr lang="en-US" sz="2200" b="1" u="sng" dirty="0" smtClean="0">
                <a:effectLst/>
                <a:latin typeface="+mj-lt"/>
              </a:rPr>
              <a:t>”</a:t>
            </a:r>
            <a:r>
              <a:rPr lang="ru-RU" sz="2200" b="1" u="sng" dirty="0" smtClean="0">
                <a:effectLst/>
                <a:latin typeface="+mj-lt"/>
              </a:rPr>
              <a:t> </a:t>
            </a:r>
            <a:endParaRPr lang="ru-RU" sz="2200" b="1" u="sng" dirty="0"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63760" y="2811202"/>
            <a:ext cx="2148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+mj-lt"/>
                <a:hlinkClick r:id="rId2"/>
              </a:rPr>
              <a:t>http://esarov.ru/about/</a:t>
            </a:r>
            <a:r>
              <a:rPr lang="ru-RU" sz="1400" b="1" dirty="0">
                <a:effectLst/>
                <a:latin typeface="+mj-lt"/>
              </a:rPr>
              <a:t> </a:t>
            </a:r>
          </a:p>
        </p:txBody>
      </p:sp>
      <p:pic>
        <p:nvPicPr>
          <p:cNvPr id="8" name="Рисунок 7" descr="IMG_20160330_154355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350" t="5185" r="5946"/>
          <a:stretch/>
        </p:blipFill>
        <p:spPr>
          <a:xfrm rot="-5400000">
            <a:off x="9034509" y="3800356"/>
            <a:ext cx="2357809" cy="3398658"/>
          </a:xfrm>
          <a:prstGeom prst="rect">
            <a:avLst/>
          </a:prstGeom>
        </p:spPr>
      </p:pic>
      <p:pic>
        <p:nvPicPr>
          <p:cNvPr id="1028" name="Picture 4" descr="D:\2015 - 2016\3) РОСАТОМ\5. ИТОГИ\ФОТООТЧЕТ\Мих Лис\Фотоотчет 1 Экспериментариум\5 открытие музея 26.03.2016\установка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r="7725"/>
          <a:stretch/>
        </p:blipFill>
        <p:spPr bwMode="auto">
          <a:xfrm>
            <a:off x="6156963" y="1771044"/>
            <a:ext cx="3398658" cy="22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xn-----6kcbocc9a4aflcfefy1c3p.xn--p1ai/assets/images/photo---%D0%BA%D0%BE%D0%BF%D0%B8%D1%8F(1).jpg"/>
          <p:cNvPicPr>
            <a:picLocks noChangeAspect="1" noChangeArrowheads="1"/>
          </p:cNvPicPr>
          <p:nvPr/>
        </p:nvPicPr>
        <p:blipFill rotWithShape="1">
          <a:blip r:embed="rId6"/>
          <a:srcRect l="16362" t="7478" r="13968" b="11106"/>
          <a:stretch/>
        </p:blipFill>
        <p:spPr bwMode="auto">
          <a:xfrm>
            <a:off x="9906000" y="197051"/>
            <a:ext cx="1934674" cy="22608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99322" y="4641039"/>
            <a:ext cx="3509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white"/>
                </a:solidFill>
                <a:latin typeface="+mj-lt"/>
              </a:rPr>
              <a:t>По результатам финала наша команда заняла </a:t>
            </a:r>
            <a:r>
              <a:rPr lang="ru-RU" sz="3200" b="1" u="sng" dirty="0" smtClean="0">
                <a:solidFill>
                  <a:prstClr val="white"/>
                </a:solidFill>
                <a:latin typeface="+mj-lt"/>
              </a:rPr>
              <a:t>ПЕРВОЕ МЕСТО </a:t>
            </a: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+mj-lt"/>
              </a:rPr>
              <a:t>и </a:t>
            </a:r>
            <a:r>
              <a:rPr lang="ru-RU" sz="2200" b="1" dirty="0">
                <a:solidFill>
                  <a:prstClr val="white"/>
                </a:solidFill>
                <a:latin typeface="+mj-lt"/>
              </a:rPr>
              <a:t>была награждена призом</a:t>
            </a:r>
            <a:endParaRPr lang="ru-RU" dirty="0">
              <a:latin typeface="+mj-lt"/>
            </a:endParaRPr>
          </a:p>
        </p:txBody>
      </p:sp>
      <p:pic>
        <p:nvPicPr>
          <p:cNvPr id="1029" name="Picture 5" descr="D:\2015 - 2016\3) РОСАТОМ\5. ИТОГИ\победители Хакеры Саров с призами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21014"/>
          <a:stretch/>
        </p:blipFill>
        <p:spPr bwMode="auto">
          <a:xfrm>
            <a:off x="293816" y="4236334"/>
            <a:ext cx="4266609" cy="24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1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263" y="130922"/>
            <a:ext cx="7998108" cy="1716195"/>
          </a:xfrm>
        </p:spPr>
        <p:txBody>
          <a:bodyPr>
            <a:noAutofit/>
          </a:bodyPr>
          <a:lstStyle/>
          <a:p>
            <a:pPr algn="l"/>
            <a:r>
              <a:rPr lang="ru-RU" sz="4800" dirty="0">
                <a:solidFill>
                  <a:schemeClr val="tx1"/>
                </a:solidFill>
                <a:effectLst/>
                <a:ea typeface="+mn-ea"/>
                <a:cs typeface="+mn-cs"/>
              </a:rPr>
              <a:t>Проект на конкурсе «ЭКСПЕРЕМЕНТАРИУМ»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327" y="2011832"/>
            <a:ext cx="75757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+mj-lt"/>
              </a:rPr>
              <a:t>В ходе заочного этапа нами был разработан проект стенда с различными шестерёнками. Наш проект прошел отборочный этап конкурса интерактивных познавательных объектов. Очный этап «Экспериментариума» включал в себя презентацию установок перед членами жюри, а так же проведение экскурсии для первых посетителей музея. </a:t>
            </a:r>
          </a:p>
          <a:p>
            <a:pPr algn="just"/>
            <a:endParaRPr lang="ru-RU" sz="2200" b="1" dirty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В </a:t>
            </a:r>
            <a:r>
              <a:rPr lang="ru-RU" sz="2200" b="1" dirty="0">
                <a:latin typeface="+mj-lt"/>
              </a:rPr>
              <a:t>ходе очного этапа мы защищали наш проект перед экспертами. Наш проект получил максимальную оценку и занял первое место. Для нас это был отличный опыт проектной и командной деятельности.</a:t>
            </a:r>
          </a:p>
        </p:txBody>
      </p:sp>
      <p:pic>
        <p:nvPicPr>
          <p:cNvPr id="7" name="Рисунок 6" descr="A8pytp70t-M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6424" b="10978"/>
          <a:stretch/>
        </p:blipFill>
        <p:spPr>
          <a:xfrm>
            <a:off x="8019268" y="4595154"/>
            <a:ext cx="3808821" cy="2083443"/>
          </a:xfrm>
          <a:prstGeom prst="rect">
            <a:avLst/>
          </a:prstGeom>
        </p:spPr>
      </p:pic>
      <p:pic>
        <p:nvPicPr>
          <p:cNvPr id="2" name="Picture 2" descr="D:\2015 - 2016\3) РОСАТОМ\5. ИТОГИ\ФОТООТЧЕТ\Мих Лис\Фотоотчет 1 Экспериментариум\5 открытие музея 26.03.2016\установка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9"/>
          <a:stretch/>
        </p:blipFill>
        <p:spPr bwMode="auto">
          <a:xfrm>
            <a:off x="8019268" y="2135532"/>
            <a:ext cx="3808820" cy="22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15 - 2016\3) РОСАТОМ\Баннеры\b-baner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1215" r="13004" b="27872"/>
          <a:stretch/>
        </p:blipFill>
        <p:spPr bwMode="auto">
          <a:xfrm>
            <a:off x="8849624" y="208342"/>
            <a:ext cx="2978465" cy="16198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49450" y="553718"/>
            <a:ext cx="11251770" cy="6086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МОИ  ДОСТИЖЕНИЯ  И  НАГРАДЫ</a:t>
            </a:r>
            <a:endParaRPr lang="ru-RU" sz="48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pic>
        <p:nvPicPr>
          <p:cNvPr id="17" name="Рисунок 16" descr="ц4нкенцкнец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423" y="1380655"/>
            <a:ext cx="2256739" cy="312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iplom_2012_SYuT_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217113" y="736410"/>
            <a:ext cx="3111442" cy="4399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XFFO0wyzWhk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383" t="5219" r="8599"/>
          <a:stretch/>
        </p:blipFill>
        <p:spPr>
          <a:xfrm>
            <a:off x="3967566" y="1371044"/>
            <a:ext cx="2025570" cy="312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4193" y="5003059"/>
            <a:ext cx="113009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effectLst/>
                <a:latin typeface="+mj-lt"/>
              </a:rPr>
              <a:t>Март 2016. </a:t>
            </a:r>
            <a:r>
              <a:rPr lang="ru-RU" sz="2800" b="1" dirty="0" smtClean="0">
                <a:effectLst/>
                <a:latin typeface="+mj-lt"/>
              </a:rPr>
              <a:t>	Победитель  </a:t>
            </a:r>
            <a:r>
              <a:rPr lang="ru-RU" sz="2800" b="1" dirty="0">
                <a:effectLst/>
                <a:latin typeface="+mj-lt"/>
              </a:rPr>
              <a:t>конкурса интерактивных познавательных объектов </a:t>
            </a:r>
            <a:r>
              <a:rPr lang="en-US" sz="2800" b="1" dirty="0">
                <a:effectLst/>
                <a:latin typeface="+mj-lt"/>
              </a:rPr>
              <a:t>“</a:t>
            </a:r>
            <a:r>
              <a:rPr lang="ru-RU" sz="2800" b="1" dirty="0" err="1">
                <a:effectLst/>
                <a:latin typeface="+mj-lt"/>
              </a:rPr>
              <a:t>Эксперементариум</a:t>
            </a:r>
            <a:r>
              <a:rPr lang="en-US" sz="2800" b="1" dirty="0">
                <a:effectLst/>
                <a:latin typeface="+mj-lt"/>
              </a:rPr>
              <a:t>”</a:t>
            </a:r>
            <a:endParaRPr lang="ru-RU" sz="2800" b="1" dirty="0">
              <a:effectLst/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effectLst/>
                <a:latin typeface="+mj-lt"/>
              </a:rPr>
              <a:t>Осень 2015. </a:t>
            </a:r>
            <a:r>
              <a:rPr lang="ru-RU" sz="2800" b="1" dirty="0" smtClean="0">
                <a:effectLst/>
                <a:latin typeface="+mj-lt"/>
              </a:rPr>
              <a:t>	Диплом </a:t>
            </a:r>
            <a:r>
              <a:rPr lang="ru-RU" sz="2800" b="1" dirty="0">
                <a:effectLst/>
                <a:latin typeface="+mj-lt"/>
              </a:rPr>
              <a:t>первой степени в олимпиаде </a:t>
            </a:r>
            <a:r>
              <a:rPr lang="en-US" sz="2800" b="1" dirty="0">
                <a:effectLst/>
                <a:latin typeface="+mj-lt"/>
              </a:rPr>
              <a:t>“</a:t>
            </a:r>
            <a:r>
              <a:rPr lang="ru-RU" sz="2800" b="1" dirty="0" err="1">
                <a:effectLst/>
                <a:latin typeface="+mj-lt"/>
              </a:rPr>
              <a:t>МетаШкола</a:t>
            </a:r>
            <a:r>
              <a:rPr lang="en-US" sz="2800" b="1" dirty="0" smtClean="0">
                <a:effectLst/>
                <a:latin typeface="+mj-lt"/>
              </a:rPr>
              <a:t>”</a:t>
            </a:r>
            <a:endParaRPr lang="ru-RU" sz="2800" b="1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7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39987" y="729204"/>
            <a:ext cx="9198493" cy="58005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effectLst/>
                <a:ea typeface="+mn-ea"/>
                <a:cs typeface="+mn-cs"/>
              </a:rPr>
              <a:t>МОИ ИНТЕРЕСЫ И ПЕРСПЕКТИВЫ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7792" y="1437966"/>
            <a:ext cx="87620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effectLst/>
                <a:latin typeface="+mj-lt"/>
              </a:rPr>
              <a:t>Я увлекаюсь компьютерной анимацией, графикой, 3</a:t>
            </a:r>
            <a:r>
              <a:rPr lang="en-US" sz="2800" b="1" dirty="0">
                <a:effectLst/>
                <a:latin typeface="+mj-lt"/>
              </a:rPr>
              <a:t>D </a:t>
            </a:r>
            <a:r>
              <a:rPr lang="ru-RU" sz="2800" b="1" dirty="0">
                <a:effectLst/>
                <a:latin typeface="+mj-lt"/>
              </a:rPr>
              <a:t>моделированием.  Я посещаю объединение </a:t>
            </a:r>
            <a:r>
              <a:rPr lang="en-US" sz="2800" b="1" dirty="0">
                <a:effectLst/>
                <a:latin typeface="+mj-lt"/>
              </a:rPr>
              <a:t>“</a:t>
            </a:r>
            <a:r>
              <a:rPr lang="ru-RU" sz="2800" b="1" dirty="0">
                <a:effectLst/>
                <a:latin typeface="+mj-lt"/>
              </a:rPr>
              <a:t>Робототехника</a:t>
            </a:r>
            <a:r>
              <a:rPr lang="en-US" sz="2800" b="1" dirty="0">
                <a:effectLst/>
                <a:latin typeface="+mj-lt"/>
              </a:rPr>
              <a:t>”</a:t>
            </a:r>
            <a:r>
              <a:rPr lang="ru-RU" sz="2800" b="1" dirty="0">
                <a:effectLst/>
                <a:latin typeface="+mj-lt"/>
              </a:rPr>
              <a:t> и научился там многим интересным вещам. Я умею </a:t>
            </a:r>
            <a:r>
              <a:rPr lang="ru-RU" sz="2800" b="1" u="sng" dirty="0">
                <a:effectLst/>
                <a:latin typeface="+mj-lt"/>
              </a:rPr>
              <a:t>рисовать 3</a:t>
            </a:r>
            <a:r>
              <a:rPr lang="en-US" sz="2800" b="1" u="sng" dirty="0">
                <a:effectLst/>
                <a:latin typeface="+mj-lt"/>
              </a:rPr>
              <a:t>D </a:t>
            </a:r>
            <a:r>
              <a:rPr lang="ru-RU" sz="2800" b="1" u="sng" dirty="0" smtClean="0">
                <a:effectLst/>
                <a:latin typeface="+mj-lt"/>
              </a:rPr>
              <a:t>модели </a:t>
            </a:r>
            <a:r>
              <a:rPr lang="ru-RU" sz="2800" b="1" dirty="0">
                <a:effectLst/>
                <a:latin typeface="+mj-lt"/>
              </a:rPr>
              <a:t>и </a:t>
            </a:r>
            <a:r>
              <a:rPr lang="ru-RU" sz="2800" b="1" u="sng" dirty="0">
                <a:effectLst/>
                <a:latin typeface="+mj-lt"/>
              </a:rPr>
              <a:t>печатать</a:t>
            </a:r>
            <a:r>
              <a:rPr lang="ru-RU" sz="2800" b="1" dirty="0">
                <a:effectLst/>
                <a:latin typeface="+mj-lt"/>
              </a:rPr>
              <a:t> их на </a:t>
            </a:r>
            <a:r>
              <a:rPr lang="ru-RU" sz="2800" b="1" u="sng" dirty="0">
                <a:effectLst/>
                <a:latin typeface="+mj-lt"/>
              </a:rPr>
              <a:t>3</a:t>
            </a:r>
            <a:r>
              <a:rPr lang="en-US" sz="2800" b="1" u="sng" dirty="0">
                <a:effectLst/>
                <a:latin typeface="+mj-lt"/>
              </a:rPr>
              <a:t>D </a:t>
            </a:r>
            <a:r>
              <a:rPr lang="ru-RU" sz="2800" b="1" u="sng" dirty="0">
                <a:effectLst/>
                <a:latin typeface="+mj-lt"/>
              </a:rPr>
              <a:t>принтере</a:t>
            </a:r>
            <a:r>
              <a:rPr lang="ru-RU" sz="2800" b="1" dirty="0">
                <a:effectLst/>
                <a:latin typeface="+mj-lt"/>
              </a:rPr>
              <a:t>. Ещё я освоил работу с </a:t>
            </a:r>
            <a:r>
              <a:rPr lang="ru-RU" sz="2800" b="1" u="sng" dirty="0">
                <a:effectLst/>
                <a:latin typeface="+mj-lt"/>
              </a:rPr>
              <a:t>фрезерным ЧПУ станком</a:t>
            </a:r>
            <a:r>
              <a:rPr lang="ru-RU" sz="2800" b="1" dirty="0">
                <a:effectLst/>
                <a:latin typeface="+mj-lt"/>
              </a:rPr>
              <a:t>. Мне  нравится </a:t>
            </a:r>
            <a:r>
              <a:rPr lang="ru-RU" sz="2800" b="1" u="sng" dirty="0">
                <a:effectLst/>
                <a:latin typeface="+mj-lt"/>
              </a:rPr>
              <a:t>делать роботов</a:t>
            </a:r>
            <a:r>
              <a:rPr lang="ru-RU" sz="2800" b="1" dirty="0">
                <a:effectLst/>
                <a:latin typeface="+mj-lt"/>
              </a:rPr>
              <a:t>, управляемых </a:t>
            </a:r>
            <a:r>
              <a:rPr lang="en-US" sz="2800" b="1" dirty="0">
                <a:effectLst/>
                <a:latin typeface="+mj-lt"/>
              </a:rPr>
              <a:t>ARDUINO</a:t>
            </a:r>
            <a:r>
              <a:rPr lang="ru-RU" sz="2800" b="1" dirty="0">
                <a:effectLst/>
                <a:latin typeface="+mj-lt"/>
              </a:rPr>
              <a:t>. Я сделал робота краба и робота, который объезжает </a:t>
            </a:r>
            <a:r>
              <a:rPr lang="ru-RU" sz="2800" b="1" dirty="0" smtClean="0">
                <a:effectLst/>
                <a:latin typeface="+mj-lt"/>
              </a:rPr>
              <a:t>препятствия. </a:t>
            </a:r>
            <a:r>
              <a:rPr lang="ru-RU" sz="2800" b="1" dirty="0">
                <a:effectLst/>
                <a:latin typeface="+mj-lt"/>
              </a:rPr>
              <a:t>Сейчас я </a:t>
            </a:r>
            <a:r>
              <a:rPr lang="ru-RU" sz="2800" b="1" dirty="0" smtClean="0">
                <a:effectLst/>
                <a:latin typeface="+mj-lt"/>
              </a:rPr>
              <a:t>работаю над проектом  </a:t>
            </a:r>
            <a:r>
              <a:rPr lang="en-US" sz="2800" b="1" dirty="0">
                <a:effectLst/>
                <a:latin typeface="+mj-lt"/>
              </a:rPr>
              <a:t>“</a:t>
            </a:r>
            <a:r>
              <a:rPr lang="ru-RU" sz="2800" b="1" dirty="0" err="1">
                <a:effectLst/>
                <a:latin typeface="+mj-lt"/>
              </a:rPr>
              <a:t>Марсоход</a:t>
            </a:r>
            <a:r>
              <a:rPr lang="en-US" sz="2800" b="1" dirty="0">
                <a:effectLst/>
                <a:latin typeface="+mj-lt"/>
              </a:rPr>
              <a:t>”</a:t>
            </a:r>
            <a:endParaRPr lang="ru-RU" sz="2800" b="1" dirty="0">
              <a:effectLst/>
              <a:latin typeface="+mj-lt"/>
            </a:endParaRPr>
          </a:p>
          <a:p>
            <a:pPr algn="just"/>
            <a:endParaRPr lang="ru-RU" sz="2800" b="1" dirty="0">
              <a:effectLst/>
              <a:latin typeface="+mj-lt"/>
            </a:endParaRPr>
          </a:p>
          <a:p>
            <a:pPr algn="ctr"/>
            <a:r>
              <a:rPr lang="ru-RU" sz="2800" b="1" dirty="0">
                <a:effectLst/>
                <a:latin typeface="+mj-lt"/>
              </a:rPr>
              <a:t>В дальнейшем я намерен повысить свои навыки в </a:t>
            </a:r>
            <a:r>
              <a:rPr lang="ru-RU" sz="2800" b="1" dirty="0" smtClean="0">
                <a:effectLst/>
                <a:latin typeface="+mj-lt"/>
              </a:rPr>
              <a:t>ПРОГРАММИРОВАНИИ.</a:t>
            </a:r>
            <a:endParaRPr lang="ru-RU" sz="2800" b="1" dirty="0">
              <a:effectLst/>
              <a:latin typeface="+mj-lt"/>
            </a:endParaRPr>
          </a:p>
        </p:txBody>
      </p:sp>
      <p:pic>
        <p:nvPicPr>
          <p:cNvPr id="6" name="Рисунок 5" descr="r2qDC3tuVE0.jpg"/>
          <p:cNvPicPr>
            <a:picLocks noChangeAspect="1"/>
          </p:cNvPicPr>
          <p:nvPr/>
        </p:nvPicPr>
        <p:blipFill rotWithShape="1">
          <a:blip r:embed="rId2"/>
          <a:srcRect l="22231" t="9223" r="18095"/>
          <a:stretch/>
        </p:blipFill>
        <p:spPr>
          <a:xfrm>
            <a:off x="9294471" y="1293441"/>
            <a:ext cx="2615880" cy="53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266</Words>
  <Application>Microsoft Office PowerPoint</Application>
  <PresentationFormat>Произвольный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Самопрезентация  участника  конкурсного  отбора  на  отраслевую  смену  для  одаренных  детей  городов Росатома  во  Всероссийском  детском  центре  «Орлёнок»</vt:lpstr>
      <vt:lpstr>ДОСТИЖЕНИЕ В ПРОЕКТЕ «ШКОЛА РОСАТОМА»</vt:lpstr>
      <vt:lpstr>Проект на конкурсе «ЭКСПЕРЕМЕНТАРИУМ»</vt:lpstr>
      <vt:lpstr>МОИ  ДОСТИЖЕНИЯ  И  НАГРАДЫ</vt:lpstr>
      <vt:lpstr>МОИ ИНТЕРЕСЫ И ПЕРСПЕКТИВЫ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Юдинских</dc:creator>
  <cp:lastModifiedBy>Таня Веселова</cp:lastModifiedBy>
  <cp:revision>72</cp:revision>
  <dcterms:created xsi:type="dcterms:W3CDTF">2015-04-06T19:09:43Z</dcterms:created>
  <dcterms:modified xsi:type="dcterms:W3CDTF">2016-04-05T08:15:25Z</dcterms:modified>
</cp:coreProperties>
</file>