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61" r:id="rId3"/>
    <p:sldId id="262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0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arov.ru/abou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4637" y="1611734"/>
            <a:ext cx="6893260" cy="15713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КРОТОВ     РОМАН АЛЕКСАНДРОВИЧ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5821" y="3400016"/>
            <a:ext cx="7687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u="sng" dirty="0" smtClean="0">
                <a:solidFill>
                  <a:schemeClr val="accent5">
                    <a:lumMod val="50000"/>
                  </a:schemeClr>
                </a:solidFill>
              </a:rPr>
              <a:t>Дата Рождения: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 26.10.2003</a:t>
            </a:r>
          </a:p>
          <a:p>
            <a:pPr algn="ctr"/>
            <a:r>
              <a:rPr lang="ru-RU" sz="2500" b="1" u="sng" dirty="0" smtClean="0">
                <a:solidFill>
                  <a:schemeClr val="accent5">
                    <a:lumMod val="50000"/>
                  </a:schemeClr>
                </a:solidFill>
              </a:rPr>
              <a:t>Город: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Саров</a:t>
            </a:r>
            <a:endParaRPr lang="ru-RU" sz="2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500" b="1" u="sng" dirty="0" smtClean="0">
                <a:solidFill>
                  <a:schemeClr val="accent5">
                    <a:lumMod val="50000"/>
                  </a:schemeClr>
                </a:solidFill>
              </a:rPr>
              <a:t>Учреждение</a:t>
            </a:r>
            <a:r>
              <a:rPr lang="ru-RU" sz="2500" b="1" u="sng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ru-RU" sz="25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Дворец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детского (юношеского) творчества,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объединение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«Робототехника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»,</a:t>
            </a:r>
          </a:p>
          <a:p>
            <a:pPr algn="ctr"/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МБОУ Лицей №15, 5 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820" y="6185394"/>
            <a:ext cx="758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Я и мои родители даем согласие на размещение материалов на сайте проекта 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«Школа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Росатома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6" name="Рисунок 5" descr="IMG_20160330_17083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9437" t="10815" r="7573"/>
          <a:stretch/>
        </p:blipFill>
        <p:spPr>
          <a:xfrm>
            <a:off x="839164" y="1502459"/>
            <a:ext cx="3119378" cy="50820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17846" y="327690"/>
            <a:ext cx="8117840" cy="96662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Самопрезентация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  участника  конкурсного  отбора 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на  отраслевую  смену  для  одаренных  детей  городов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Росатома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  во  Всероссийском  детском  центре  «Орлёнок»</a:t>
            </a:r>
          </a:p>
        </p:txBody>
      </p:sp>
      <p:pic>
        <p:nvPicPr>
          <p:cNvPr id="11" name="Picture 2" descr="http://ydz.ru/upload/iblock/adb/adbd8ae1995875897cdf614e285cb2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5707" y="119546"/>
            <a:ext cx="3171480" cy="138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3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3581" y="312022"/>
            <a:ext cx="10236152" cy="1395934"/>
          </a:xfrm>
        </p:spPr>
        <p:txBody>
          <a:bodyPr/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Достижение в проекте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«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Школа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Росатома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401" y="1823701"/>
            <a:ext cx="932345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25-26 марта 2016 года во Дворце детского (юношеского) творчества города Сарова проводился  конкурс интерактивных познавательных  объектов «Экспериментариум». </a:t>
            </a:r>
          </a:p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Моя команда «ХАКЕРЫ»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вышла</a:t>
            </a:r>
          </a:p>
          <a:p>
            <a:pPr algn="just"/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финал  с проектом: </a:t>
            </a:r>
            <a:endParaRPr lang="ru-RU" sz="2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стенд 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Шестерёнки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3373" y="5869001"/>
            <a:ext cx="506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http://esarov.ru/about/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xn-----6kcbocc9a4aflcfefy1c3p.xn--p1ai/assets/images/photo---%D0%BA%D0%BE%D0%BF%D0%B8%D1%8F(1).jpg"/>
          <p:cNvPicPr>
            <a:picLocks noChangeAspect="1" noChangeArrowheads="1"/>
          </p:cNvPicPr>
          <p:nvPr/>
        </p:nvPicPr>
        <p:blipFill rotWithShape="1">
          <a:blip r:embed="rId2"/>
          <a:srcRect l="16362" t="7478" r="13968" b="11106"/>
          <a:stretch/>
        </p:blipFill>
        <p:spPr bwMode="auto">
          <a:xfrm>
            <a:off x="9906000" y="197051"/>
            <a:ext cx="1934674" cy="22608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5841" y="5070105"/>
            <a:ext cx="57237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По результатам финала наша команда заняла ПЕРВОЕ МЕСТО </a:t>
            </a:r>
          </a:p>
          <a:p>
            <a:pPr algn="ctr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и была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награждена призами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63759" y="2811202"/>
            <a:ext cx="2308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+mj-lt"/>
                <a:hlinkClick r:id="rId3"/>
              </a:rPr>
              <a:t>http://esarov.ru/about/</a:t>
            </a:r>
            <a:r>
              <a:rPr lang="ru-RU" sz="1400" b="1" dirty="0">
                <a:effectLst/>
                <a:latin typeface="+mj-lt"/>
              </a:rPr>
              <a:t> </a:t>
            </a:r>
          </a:p>
        </p:txBody>
      </p:sp>
      <p:pic>
        <p:nvPicPr>
          <p:cNvPr id="9" name="Picture 5" descr="D:\2015 - 2016\3) РОСАТОМ\5. ИТОГИ\победители Хакеры Саров с призам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21014"/>
          <a:stretch/>
        </p:blipFill>
        <p:spPr bwMode="auto">
          <a:xfrm>
            <a:off x="5972433" y="3319541"/>
            <a:ext cx="5868242" cy="33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5580" y="130922"/>
            <a:ext cx="10133761" cy="171619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Проект на конкурсе «ЭКСПЕРЕМЕНТАРИУМ»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327" y="2011832"/>
            <a:ext cx="81892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 ходе заочного этапа нами был разработан проект стенда с различными шестерёнками. Наш проект прошел отборочный этап конкурса интерактивных познавательных объектов. Очный этап «Экспериментариума» включал в себя презентацию установок перед членами жюри, а так же проведение экскурсии для первых посетителей музея. 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 ходе подготовки я выступал в дизайнера команды. </a:t>
            </a:r>
          </a:p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 ходе очного этапа мы защищали наш проект перед экспертами. Наш проект получил максимальную оценку и занял первое место. Для нас это был отличный опыт проектной и командной деятельности.</a:t>
            </a:r>
          </a:p>
        </p:txBody>
      </p:sp>
      <p:pic>
        <p:nvPicPr>
          <p:cNvPr id="7" name="Рисунок 6" descr="A8pytp70t-M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1646" y="1982811"/>
            <a:ext cx="3436442" cy="2275790"/>
          </a:xfrm>
          <a:prstGeom prst="rect">
            <a:avLst/>
          </a:prstGeom>
        </p:spPr>
      </p:pic>
      <p:pic>
        <p:nvPicPr>
          <p:cNvPr id="1026" name="Picture 2" descr="D:\2015 - 2016\3) РОСАТОМ\Баннеры\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870" y="273795"/>
            <a:ext cx="2065218" cy="13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5 - 2016\3) РОСАТОМ\5. ИТОГИ\ФОТООТЧЕТ\Мих Лис\Фотоотчет 1 Экспериментариум\3 защита проектов 2503.2016\шестеренки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b="4709"/>
          <a:stretch/>
        </p:blipFill>
        <p:spPr bwMode="auto">
          <a:xfrm>
            <a:off x="9155575" y="4391509"/>
            <a:ext cx="2672513" cy="22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4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9346" y="1019235"/>
            <a:ext cx="11263682" cy="710347"/>
          </a:xfrm>
        </p:spPr>
        <p:txBody>
          <a:bodyPr/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МОИ ДОСТИЖЕНИЯ ЗА ПОСЛЕДНИЙ ПЕРИОД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150" y="1963262"/>
            <a:ext cx="104097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26 октября 2015. Диплом первой степени в международной олимпиаде проекта "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Инфоурок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".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Осень 2015. Сертификат участника в финальном туре международной олимпиады  "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Инфоурок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".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14 апреля 2015. Грамота в номинации "Преданность объединению юный техник".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Второе место в олимпиаде по начальному техническому моделированию посвященной 70-ти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летию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разгрома советскими войсками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немецко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фашистких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войск в Курской битве.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Диплом за второе место в конкурсе построек LEGO "В гости к звездам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".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16560" y="1043996"/>
            <a:ext cx="11460480" cy="787942"/>
          </a:xfrm>
        </p:spPr>
        <p:txBody>
          <a:bodyPr/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МОИ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 ИНТЕРЕСЫ  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И ПЕРСПЕКТИВЫ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101" y="1702127"/>
            <a:ext cx="116015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Помимо учебы и участия в олимпиадах я увлекаюсь программированием и роботостроением. Занятия робототехникой я начал с конструктора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arduino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 Однако сейчас я перешел на более сложный и интересный контроллер на базе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Arduino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 Собираюсь собрать своего полноценного робота и участвовать  с ним в соревнованиях.</a:t>
            </a:r>
          </a:p>
          <a:p>
            <a:pPr algn="just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На данный момент свое будущее я связываю с информационными технологиями, в освоении которых ключевую роль играют отличные знания математики и информатики.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" y="4565699"/>
            <a:ext cx="74567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Для успешной и плодотворной работы человеку необходима активность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 знаниям.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Я начал с одиннадцати лет  заниматься математикой и информатикой. Также в течение нескольких лет с детства посещал кружок моделирования.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6789"/>
          <a:stretch/>
        </p:blipFill>
        <p:spPr bwMode="auto">
          <a:xfrm>
            <a:off x="7451257" y="4235041"/>
            <a:ext cx="4466423" cy="24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807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5835" y="262279"/>
            <a:ext cx="11681806" cy="930311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ТВОРЧЕСКАЯ  ДЕЯТЕЛЬНОСТЬ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" name="Рисунок 9" descr="0UPLqv94p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1807" y="1582954"/>
            <a:ext cx="1524000" cy="2032000"/>
          </a:xfrm>
          <a:prstGeom prst="rect">
            <a:avLst/>
          </a:prstGeom>
        </p:spPr>
      </p:pic>
      <p:pic>
        <p:nvPicPr>
          <p:cNvPr id="11" name="Рисунок 10" descr="eoUhjQMqk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5268" y="2107129"/>
            <a:ext cx="1524000" cy="2032000"/>
          </a:xfrm>
          <a:prstGeom prst="rect">
            <a:avLst/>
          </a:prstGeom>
        </p:spPr>
      </p:pic>
      <p:pic>
        <p:nvPicPr>
          <p:cNvPr id="12" name="Рисунок 11" descr="hsFErYBj3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8538" y="1582954"/>
            <a:ext cx="1524000" cy="2032000"/>
          </a:xfrm>
          <a:prstGeom prst="rect">
            <a:avLst/>
          </a:prstGeom>
        </p:spPr>
      </p:pic>
      <p:pic>
        <p:nvPicPr>
          <p:cNvPr id="13" name="Рисунок 12" descr="PNe1kYLCyx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4867" y="1229899"/>
            <a:ext cx="1524000" cy="2032000"/>
          </a:xfrm>
          <a:prstGeom prst="rect">
            <a:avLst/>
          </a:prstGeom>
        </p:spPr>
      </p:pic>
      <p:pic>
        <p:nvPicPr>
          <p:cNvPr id="14" name="Рисунок 13" descr="ZLLEIhbk-a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1236" y="3422763"/>
            <a:ext cx="2032000" cy="1524000"/>
          </a:xfrm>
          <a:prstGeom prst="rect">
            <a:avLst/>
          </a:prstGeom>
        </p:spPr>
      </p:pic>
      <p:pic>
        <p:nvPicPr>
          <p:cNvPr id="15" name="Рисунок 14" descr="4U18qKehV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44120" y="1224366"/>
            <a:ext cx="1524000" cy="2032000"/>
          </a:xfrm>
          <a:prstGeom prst="rect">
            <a:avLst/>
          </a:prstGeom>
        </p:spPr>
      </p:pic>
      <p:pic>
        <p:nvPicPr>
          <p:cNvPr id="16" name="Рисунок 15" descr="a3T2idnSRm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1807" y="4050149"/>
            <a:ext cx="1524000" cy="2032000"/>
          </a:xfrm>
          <a:prstGeom prst="rect">
            <a:avLst/>
          </a:prstGeom>
        </p:spPr>
      </p:pic>
      <p:pic>
        <p:nvPicPr>
          <p:cNvPr id="17" name="Рисунок 16" descr="DtH0hFr70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3911" y="2152763"/>
            <a:ext cx="1524000" cy="2032000"/>
          </a:xfrm>
          <a:prstGeom prst="rect">
            <a:avLst/>
          </a:prstGeom>
        </p:spPr>
      </p:pic>
      <p:pic>
        <p:nvPicPr>
          <p:cNvPr id="19" name="Рисунок 18" descr="hhM7h0Thgp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4258" y="5066149"/>
            <a:ext cx="2032000" cy="1524000"/>
          </a:xfrm>
          <a:prstGeom prst="rect">
            <a:avLst/>
          </a:prstGeom>
        </p:spPr>
      </p:pic>
      <p:pic>
        <p:nvPicPr>
          <p:cNvPr id="20" name="Рисунок 19" descr="McIVYrRjmw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3911" y="4558149"/>
            <a:ext cx="1524000" cy="2032000"/>
          </a:xfrm>
          <a:prstGeom prst="rect">
            <a:avLst/>
          </a:prstGeom>
        </p:spPr>
      </p:pic>
      <p:pic>
        <p:nvPicPr>
          <p:cNvPr id="21" name="Рисунок 20" descr="MoVjpG9Zwg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18538" y="3930763"/>
            <a:ext cx="1524000" cy="2032000"/>
          </a:xfrm>
          <a:prstGeom prst="rect">
            <a:avLst/>
          </a:prstGeom>
        </p:spPr>
      </p:pic>
      <p:pic>
        <p:nvPicPr>
          <p:cNvPr id="22" name="Рисунок 21" descr="rkxwvPzpih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31236" y="5066149"/>
            <a:ext cx="2032000" cy="1524000"/>
          </a:xfrm>
          <a:prstGeom prst="rect">
            <a:avLst/>
          </a:prstGeom>
        </p:spPr>
      </p:pic>
      <p:pic>
        <p:nvPicPr>
          <p:cNvPr id="23" name="Рисунок 22" descr="-TCUp1l08w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24258" y="3422763"/>
            <a:ext cx="2032000" cy="1524000"/>
          </a:xfrm>
          <a:prstGeom prst="rect">
            <a:avLst/>
          </a:prstGeom>
        </p:spPr>
      </p:pic>
      <p:pic>
        <p:nvPicPr>
          <p:cNvPr id="24" name="Рисунок 23" descr="xMdKtzE4_q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65268" y="4558149"/>
            <a:ext cx="1524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1073</TotalTime>
  <Words>391</Words>
  <Application>Microsoft Office PowerPoint</Application>
  <PresentationFormat>Произвольный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Самопрезентация  участника  конкурсного  отбора  на  отраслевую  смену  для  одаренных  детей  городов Росатома  во  Всероссийском  детском  центре  «Орлёнок»</vt:lpstr>
      <vt:lpstr>Достижение в проекте  «Школа Росатома»</vt:lpstr>
      <vt:lpstr>Проект на конкурсе «ЭКСПЕРЕМЕНТАРИУМ»</vt:lpstr>
      <vt:lpstr>МОИ ДОСТИЖЕНИЯ ЗА ПОСЛЕДНИЙ ПЕРИОД</vt:lpstr>
      <vt:lpstr>МОИ  ИНТЕРЕСЫ  И ПЕРСПЕКТИВЫ </vt:lpstr>
      <vt:lpstr>ТВОРЧЕСКАЯ 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Юдинских</dc:creator>
  <cp:lastModifiedBy>Таня Веселова</cp:lastModifiedBy>
  <cp:revision>70</cp:revision>
  <dcterms:created xsi:type="dcterms:W3CDTF">2015-04-06T19:09:43Z</dcterms:created>
  <dcterms:modified xsi:type="dcterms:W3CDTF">2016-04-05T08:02:46Z</dcterms:modified>
</cp:coreProperties>
</file>