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10"/>
  </p:notesMasterIdLst>
  <p:sldIdLst>
    <p:sldId id="305" r:id="rId2"/>
    <p:sldId id="310" r:id="rId3"/>
    <p:sldId id="316" r:id="rId4"/>
    <p:sldId id="312" r:id="rId5"/>
    <p:sldId id="270" r:id="rId6"/>
    <p:sldId id="313" r:id="rId7"/>
    <p:sldId id="262" r:id="rId8"/>
    <p:sldId id="31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3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9DB73-5B2C-495C-BA86-DBE80E13DC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4C9A-1A16-4DC7-8958-D3755EB6E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2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F4C9A-1A16-4DC7-8958-D3755EB6E4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5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76F1-C63B-47DD-A8A6-A711DCF7F83E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A08362-08E3-49AB-A209-36B40F7D3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76F1-C63B-47DD-A8A6-A711DCF7F83E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8362-08E3-49AB-A209-36B40F7D3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4A08362-08E3-49AB-A209-36B40F7D3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76F1-C63B-47DD-A8A6-A711DCF7F83E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76F1-C63B-47DD-A8A6-A711DCF7F83E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4A08362-08E3-49AB-A209-36B40F7D3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76F1-C63B-47DD-A8A6-A711DCF7F83E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A08362-08E3-49AB-A209-36B40F7D3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91876F1-C63B-47DD-A8A6-A711DCF7F83E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8362-08E3-49AB-A209-36B40F7D3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76F1-C63B-47DD-A8A6-A711DCF7F83E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4A08362-08E3-49AB-A209-36B40F7D3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76F1-C63B-47DD-A8A6-A711DCF7F83E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4A08362-08E3-49AB-A209-36B40F7D3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76F1-C63B-47DD-A8A6-A711DCF7F83E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A08362-08E3-49AB-A209-36B40F7D3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A08362-08E3-49AB-A209-36B40F7D3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76F1-C63B-47DD-A8A6-A711DCF7F83E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4A08362-08E3-49AB-A209-36B40F7D3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91876F1-C63B-47DD-A8A6-A711DCF7F83E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arov.ru/abou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18450" r="16000" b="18811"/>
          <a:stretch/>
        </p:blipFill>
        <p:spPr>
          <a:xfrm>
            <a:off x="296600" y="4047117"/>
            <a:ext cx="3620699" cy="22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548680"/>
            <a:ext cx="54350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Привет! Я,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Олесницкий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Владимир, из города Сарова. Мне 13 лет.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учусь в физико-математическом лицее № 15. Здесь учиться сложно, но можно! 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школа – мой выбор, так как я целеустремлен и имею серьезные планы на будущее.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88444" y="5172288"/>
            <a:ext cx="4932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сейчас я расскажу вам о том,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я иду к своей цели.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своих работах, учебе и достижениях!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83" y="191058"/>
            <a:ext cx="3289305" cy="4966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158" y="6387623"/>
            <a:ext cx="8930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и мои родители даем согласие на размещение материалов на сайте проекта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Росатома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951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760"/>
            <a:ext cx="8784976" cy="7589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 в проекте «Школа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Росатома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5400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марта 2016 года во Дворце детского (юношеского) творчества города Сарова проводился  конкурс интерактивных познавательных  объектов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Экспериментариум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команда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Хакеры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г.Саров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участвовала в финале, со стенд-проектом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Шестерёнки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Наша работа имела большой успех! По результатам финала мы заняли </a:t>
            </a:r>
            <a:r>
              <a:rPr lang="ru-RU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МЕСТО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были награждены ценными призами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Picture 5" descr="D:\2015 - 2016\3) РОСАТОМ\5. ИТОГИ\победители Хакеры Саров с призам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1569" b="21014"/>
          <a:stretch/>
        </p:blipFill>
        <p:spPr bwMode="auto">
          <a:xfrm>
            <a:off x="5950965" y="1844824"/>
            <a:ext cx="29393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РОСАТОМ 2016 Экспериментариум\ЭКСПЕРИМЕНТАРИУМ - ДДТ 25марта 2016\VD0A1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0" r="5994"/>
          <a:stretch/>
        </p:blipFill>
        <p:spPr bwMode="auto">
          <a:xfrm>
            <a:off x="5953984" y="3789040"/>
            <a:ext cx="2936322" cy="24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50768" y="836712"/>
            <a:ext cx="253973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http://esarov.ru/about/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3455" y="404664"/>
            <a:ext cx="5998581" cy="777797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на конкурсе «ЭКСПЕРЕМЕНТАРИУМ»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996" y="1556792"/>
            <a:ext cx="56818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заочного этапа нами был разработан проект стенда с различными шестерёнками.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прошел отборочный этап конкурса интерактивных познавательных объектов.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Очный этап «Экспериментариума» включал в себя презентацию установок перед членами жюри, а так же проведение экскурсии для первых посетителей музея. 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ходе очного этапа мы защищали наш проект перед экспертами. Наш проект получил максимальную оценку и занял первое место. Для нас это был отличный опыт проектной и командной деятельности.</a:t>
            </a:r>
          </a:p>
        </p:txBody>
      </p:sp>
      <p:pic>
        <p:nvPicPr>
          <p:cNvPr id="7" name="Рисунок 6" descr="A8pytp70t-M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6424" b="10978"/>
          <a:stretch/>
        </p:blipFill>
        <p:spPr>
          <a:xfrm>
            <a:off x="6014452" y="5013176"/>
            <a:ext cx="2856616" cy="1570149"/>
          </a:xfrm>
          <a:prstGeom prst="rect">
            <a:avLst/>
          </a:prstGeom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80" y="299932"/>
            <a:ext cx="31765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РОСАТОМ 2016 Экспериментариум\ЭКСПЕРИМЕНТАРИУМ - ДДТ 25марта 2016\VD0A17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1"/>
          <a:stretch/>
        </p:blipFill>
        <p:spPr bwMode="auto">
          <a:xfrm>
            <a:off x="6014453" y="2636912"/>
            <a:ext cx="2862850" cy="21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21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949280"/>
            <a:ext cx="9144000" cy="821860"/>
            <a:chOff x="1877408" y="5766946"/>
            <a:chExt cx="7416824" cy="8218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877408" y="5766946"/>
              <a:ext cx="7416824" cy="82186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1877408" y="5766946"/>
              <a:ext cx="7416824" cy="82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0" rIns="73660" bIns="0" numCol="1" spcCol="1270" anchor="ctr" anchorCtr="0">
              <a:noAutofit/>
            </a:bodyPr>
            <a:lstStyle/>
            <a:p>
              <a:pPr lvl="0" algn="l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dirty="0" smtClean="0"/>
                <a:t>Математика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9" y="252176"/>
            <a:ext cx="1908125" cy="270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4314"/>
          <a:stretch/>
        </p:blipFill>
        <p:spPr>
          <a:xfrm>
            <a:off x="339860" y="3169454"/>
            <a:ext cx="1863491" cy="270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7"/>
          <a:stretch/>
        </p:blipFill>
        <p:spPr>
          <a:xfrm>
            <a:off x="2584904" y="252176"/>
            <a:ext cx="1832776" cy="270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02" y="252176"/>
            <a:ext cx="1890464" cy="270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8"/>
          <a:stretch/>
        </p:blipFill>
        <p:spPr>
          <a:xfrm>
            <a:off x="7019482" y="3169454"/>
            <a:ext cx="1848284" cy="270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"/>
          <a:stretch/>
        </p:blipFill>
        <p:spPr>
          <a:xfrm>
            <a:off x="2558252" y="3169454"/>
            <a:ext cx="1869662" cy="270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"/>
          <a:stretch/>
        </p:blipFill>
        <p:spPr>
          <a:xfrm>
            <a:off x="4782815" y="3169454"/>
            <a:ext cx="1881766" cy="270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"/>
          <a:stretch/>
        </p:blipFill>
        <p:spPr bwMode="auto">
          <a:xfrm>
            <a:off x="4734817" y="252176"/>
            <a:ext cx="1906099" cy="270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07" y="2357672"/>
            <a:ext cx="1966438" cy="270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240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821860"/>
            <a:chOff x="1877408" y="5766946"/>
            <a:chExt cx="7416824" cy="8218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877408" y="5766946"/>
              <a:ext cx="7416824" cy="82186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1877408" y="5766946"/>
              <a:ext cx="7416824" cy="82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0" rIns="73660" bIns="0" numCol="1" spcCol="1270" anchor="ctr" anchorCtr="0">
              <a:noAutofit/>
            </a:bodyPr>
            <a:lstStyle/>
            <a:p>
              <a:pPr lvl="0" algn="l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dirty="0" smtClean="0"/>
                <a:t>Русский и английский языки</a:t>
              </a: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22" y="926132"/>
            <a:ext cx="2097534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03" y="926132"/>
            <a:ext cx="2097534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84" y="926132"/>
            <a:ext cx="2097534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6" y="926132"/>
            <a:ext cx="2048219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96" y="3645344"/>
            <a:ext cx="2097534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31" y="3645344"/>
            <a:ext cx="2057807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1" y="3645344"/>
            <a:ext cx="2097534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123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8520" y="0"/>
            <a:ext cx="9252520" cy="821860"/>
            <a:chOff x="1789386" y="5766946"/>
            <a:chExt cx="7504846" cy="8218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877408" y="5766946"/>
              <a:ext cx="7416824" cy="82186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1789386" y="5766946"/>
              <a:ext cx="7504846" cy="82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0" rIns="73660" bIns="0" numCol="1" spcCol="1270" anchor="ctr" anchorCtr="0">
              <a:noAutofit/>
            </a:bodyPr>
            <a:lstStyle/>
            <a:p>
              <a:pPr lvl="0" algn="l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dirty="0" smtClean="0"/>
                <a:t>Информатика и физика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62" y="762760"/>
            <a:ext cx="3564581" cy="252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7"/>
          <a:stretch/>
        </p:blipFill>
        <p:spPr bwMode="auto">
          <a:xfrm>
            <a:off x="1888334" y="3501008"/>
            <a:ext cx="1773728" cy="252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40"/>
          <a:stretch/>
        </p:blipFill>
        <p:spPr>
          <a:xfrm>
            <a:off x="1173160" y="762760"/>
            <a:ext cx="1781416" cy="252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"/>
          <a:stretch/>
        </p:blipFill>
        <p:spPr>
          <a:xfrm>
            <a:off x="61298" y="2277152"/>
            <a:ext cx="1732160" cy="252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3"/>
          <a:stretch/>
        </p:blipFill>
        <p:spPr>
          <a:xfrm>
            <a:off x="376166" y="4218258"/>
            <a:ext cx="1771978" cy="252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r="9412" b="2187"/>
          <a:stretch/>
        </p:blipFill>
        <p:spPr>
          <a:xfrm>
            <a:off x="6516216" y="1539700"/>
            <a:ext cx="2520280" cy="452428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622" r="1204"/>
          <a:stretch/>
        </p:blipFill>
        <p:spPr>
          <a:xfrm>
            <a:off x="4845568" y="4218258"/>
            <a:ext cx="1765236" cy="2520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"/>
          <a:stretch/>
        </p:blipFill>
        <p:spPr>
          <a:xfrm>
            <a:off x="3419872" y="2277152"/>
            <a:ext cx="1787350" cy="252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169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922907" cy="326062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5949280"/>
            <a:ext cx="9144000" cy="821860"/>
            <a:chOff x="1877408" y="5766946"/>
            <a:chExt cx="7416824" cy="8218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877408" y="5766946"/>
              <a:ext cx="7416824" cy="82186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877408" y="5766946"/>
              <a:ext cx="7416824" cy="82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0" rIns="73660" bIns="0" numCol="1" spcCol="1270" anchor="ctr" anchorCtr="0">
              <a:noAutofit/>
            </a:bodyPr>
            <a:lstStyle/>
            <a:p>
              <a:r>
                <a:rPr lang="ru-RU" sz="4800" dirty="0" smtClean="0"/>
                <a:t>Творчество</a:t>
              </a:r>
              <a:endParaRPr lang="ru-RU" sz="4800"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"/>
          <a:stretch/>
        </p:blipFill>
        <p:spPr>
          <a:xfrm>
            <a:off x="6928641" y="3645915"/>
            <a:ext cx="2025645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3" y="3530403"/>
            <a:ext cx="3788400" cy="25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r="4450" b="1266"/>
          <a:stretch/>
        </p:blipFill>
        <p:spPr>
          <a:xfrm>
            <a:off x="6901277" y="332656"/>
            <a:ext cx="2053009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"/>
          <a:stretch/>
        </p:blipFill>
        <p:spPr>
          <a:xfrm>
            <a:off x="198304" y="332656"/>
            <a:ext cx="2005695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32944" y="3645915"/>
            <a:ext cx="2041643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348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949280"/>
            <a:ext cx="9144000" cy="821860"/>
            <a:chOff x="1877408" y="5766946"/>
            <a:chExt cx="7416824" cy="8218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877408" y="5766946"/>
              <a:ext cx="7416824" cy="82186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1877408" y="5766946"/>
              <a:ext cx="7416824" cy="82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0" rIns="73660" bIns="0" numCol="1" spcCol="1270" anchor="ctr" anchorCtr="0">
              <a:noAutofit/>
            </a:bodyPr>
            <a:lstStyle/>
            <a:p>
              <a:pPr lvl="0" algn="l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dirty="0" smtClean="0"/>
                <a:t>Спорт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2" y="194562"/>
            <a:ext cx="6089448" cy="4032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"/>
          <a:stretch/>
        </p:blipFill>
        <p:spPr>
          <a:xfrm rot="10800000">
            <a:off x="6948264" y="133724"/>
            <a:ext cx="1990586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"/>
          <a:stretch/>
        </p:blipFill>
        <p:spPr>
          <a:xfrm rot="10800000">
            <a:off x="2401368" y="3848862"/>
            <a:ext cx="2035918" cy="2880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4"/>
          <a:stretch/>
        </p:blipFill>
        <p:spPr bwMode="auto">
          <a:xfrm>
            <a:off x="6944395" y="3848862"/>
            <a:ext cx="1994455" cy="288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3"/>
          <a:stretch/>
        </p:blipFill>
        <p:spPr bwMode="auto">
          <a:xfrm>
            <a:off x="4679383" y="2636912"/>
            <a:ext cx="2026785" cy="288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2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1443</TotalTime>
  <Words>255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Презентация PowerPoint</vt:lpstr>
      <vt:lpstr>Достижение в проекте «Школа Росатома»</vt:lpstr>
      <vt:lpstr>Проект на конкурсе «ЭКСПЕРЕМЕНТАРИУМ»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Олесницкая Ксения Константиновна</dc:creator>
  <cp:lastModifiedBy>Таня Веселова</cp:lastModifiedBy>
  <cp:revision>169</cp:revision>
  <dcterms:created xsi:type="dcterms:W3CDTF">2015-06-08T06:50:18Z</dcterms:created>
  <dcterms:modified xsi:type="dcterms:W3CDTF">2016-04-04T09:50:39Z</dcterms:modified>
</cp:coreProperties>
</file>