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853" y="-38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D5CB-4729-49C8-80B5-FF95F6285728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8EAB4A8C-93C6-4CDA-8E29-954DD4E8063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D5CB-4729-49C8-80B5-FF95F6285728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B4A8C-93C6-4CDA-8E29-954DD4E806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D5CB-4729-49C8-80B5-FF95F6285728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B4A8C-93C6-4CDA-8E29-954DD4E806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D5CB-4729-49C8-80B5-FF95F6285728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B4A8C-93C6-4CDA-8E29-954DD4E8063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D5CB-4729-49C8-80B5-FF95F6285728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EAB4A8C-93C6-4CDA-8E29-954DD4E8063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D5CB-4729-49C8-80B5-FF95F6285728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B4A8C-93C6-4CDA-8E29-954DD4E8063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D5CB-4729-49C8-80B5-FF95F6285728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B4A8C-93C6-4CDA-8E29-954DD4E8063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D5CB-4729-49C8-80B5-FF95F6285728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B4A8C-93C6-4CDA-8E29-954DD4E806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D5CB-4729-49C8-80B5-FF95F6285728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B4A8C-93C6-4CDA-8E29-954DD4E806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D5CB-4729-49C8-80B5-FF95F6285728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B4A8C-93C6-4CDA-8E29-954DD4E8063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D5CB-4729-49C8-80B5-FF95F6285728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EAB4A8C-93C6-4CDA-8E29-954DD4E8063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529D5CB-4729-49C8-80B5-FF95F6285728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8EAB4A8C-93C6-4CDA-8E29-954DD4E8063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esarov.ru/about/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vk.com/esarov" TargetMode="External"/><Relationship Id="rId7" Type="http://schemas.openxmlformats.org/officeDocument/2006/relationships/image" Target="../media/image16.jpeg"/><Relationship Id="rId2" Type="http://schemas.openxmlformats.org/officeDocument/2006/relationships/hyperlink" Target="http://vk.com/ddt_sarov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sarov.ru/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3356992"/>
            <a:ext cx="2657436" cy="17526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Ученица 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7А класса Гимназии №127 </a:t>
            </a:r>
          </a:p>
          <a:p>
            <a:r>
              <a:rPr lang="ru-RU" sz="2400" b="1" dirty="0" err="1" smtClean="0">
                <a:solidFill>
                  <a:schemeClr val="tx1"/>
                </a:solidFill>
              </a:rPr>
              <a:t>г.Снежинска</a:t>
            </a:r>
            <a:r>
              <a:rPr lang="ru-RU" sz="2400" b="1" dirty="0" smtClean="0">
                <a:solidFill>
                  <a:schemeClr val="tx1"/>
                </a:solidFill>
              </a:rPr>
              <a:t>, 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Челябинской области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568" y="1556792"/>
            <a:ext cx="8675912" cy="1296144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/>
              <a:t>САРАЛИДЗЕ ВАЛЕРИЯ  АРСЕНЬЕВНА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14 лет</a:t>
            </a:r>
            <a:endParaRPr lang="ru-RU" sz="4000" dirty="0"/>
          </a:p>
        </p:txBody>
      </p:sp>
      <p:pic>
        <p:nvPicPr>
          <p:cNvPr id="7170" name="Picture 2" descr="D:\Фото\Крым2015\Севастополь\IMG_0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57485"/>
            <a:ext cx="2515466" cy="3353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30397"/>
            <a:ext cx="2407922" cy="3353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23528" y="364447"/>
            <a:ext cx="5616623" cy="781067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400" dirty="0" err="1" smtClean="0">
                <a:solidFill>
                  <a:schemeClr val="tx1"/>
                </a:solidFill>
                <a:effectLst/>
                <a:ea typeface="+mn-ea"/>
                <a:cs typeface="+mn-cs"/>
              </a:rPr>
              <a:t>Самопрезентация</a:t>
            </a:r>
            <a:r>
              <a:rPr lang="ru-RU" sz="1400" dirty="0" smtClean="0">
                <a:solidFill>
                  <a:schemeClr val="tx1"/>
                </a:solidFill>
                <a:effectLst/>
                <a:ea typeface="+mn-ea"/>
                <a:cs typeface="+mn-cs"/>
              </a:rPr>
              <a:t>  участника  конкурсного  отбора </a:t>
            </a:r>
            <a:br>
              <a:rPr lang="ru-RU" sz="1400" dirty="0" smtClean="0">
                <a:solidFill>
                  <a:schemeClr val="tx1"/>
                </a:solidFill>
                <a:effectLst/>
                <a:ea typeface="+mn-ea"/>
                <a:cs typeface="+mn-cs"/>
              </a:rPr>
            </a:br>
            <a:r>
              <a:rPr lang="ru-RU" sz="1400" dirty="0" smtClean="0">
                <a:solidFill>
                  <a:schemeClr val="tx1"/>
                </a:solidFill>
                <a:effectLst/>
                <a:ea typeface="+mn-ea"/>
                <a:cs typeface="+mn-cs"/>
              </a:rPr>
              <a:t>на  отраслевую  смену  для  одаренных  детей  городов </a:t>
            </a:r>
          </a:p>
          <a:p>
            <a:pPr algn="r"/>
            <a:r>
              <a:rPr lang="ru-RU" sz="1400" dirty="0" err="1" smtClean="0">
                <a:solidFill>
                  <a:schemeClr val="tx1"/>
                </a:solidFill>
                <a:effectLst/>
                <a:ea typeface="+mn-ea"/>
                <a:cs typeface="+mn-cs"/>
              </a:rPr>
              <a:t>Росатома</a:t>
            </a:r>
            <a:r>
              <a:rPr lang="ru-RU" sz="1400" dirty="0" smtClean="0">
                <a:solidFill>
                  <a:schemeClr val="tx1"/>
                </a:solidFill>
                <a:effectLst/>
                <a:ea typeface="+mn-ea"/>
                <a:cs typeface="+mn-cs"/>
              </a:rPr>
              <a:t> во  Всероссийском  детском  центре  «Орлёнок»</a:t>
            </a:r>
            <a:endParaRPr lang="ru-RU" sz="14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pic>
        <p:nvPicPr>
          <p:cNvPr id="7" name="Picture 2" descr="http://ydz.ru/upload/iblock/adb/adbd8ae1995875897cdf614e285cb2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35156"/>
            <a:ext cx="2736304" cy="11931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949674" y="6002704"/>
            <a:ext cx="34225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Я и мои родители даем согласие на размещение материалов на сайте проекта «Школа </a:t>
            </a:r>
            <a:r>
              <a:rPr lang="ru-RU" sz="1400" b="1" dirty="0" err="1" smtClean="0">
                <a:solidFill>
                  <a:schemeClr val="accent5">
                    <a:lumMod val="50000"/>
                  </a:schemeClr>
                </a:solidFill>
              </a:rPr>
              <a:t>Росатома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21036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006" y="2107867"/>
            <a:ext cx="59766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Я </a:t>
            </a:r>
            <a:r>
              <a:rPr lang="ru-RU" sz="2000" b="1" dirty="0"/>
              <a:t>очень люблю спорт и занимаюсь баскетболом, а до этого я занималась кикбоксингом, плаванием и </a:t>
            </a:r>
            <a:r>
              <a:rPr lang="ru-RU" sz="2000" b="1" dirty="0" smtClean="0"/>
              <a:t>шахматами. </a:t>
            </a:r>
          </a:p>
          <a:p>
            <a:r>
              <a:rPr lang="ru-RU" sz="2000" b="1" dirty="0" smtClean="0"/>
              <a:t>Умею </a:t>
            </a:r>
            <a:r>
              <a:rPr lang="ru-RU" sz="2000" b="1" dirty="0"/>
              <a:t>играть на фортепиано.  </a:t>
            </a:r>
            <a:endParaRPr lang="ru-RU" sz="2000" b="1" dirty="0" smtClean="0"/>
          </a:p>
        </p:txBody>
      </p:sp>
      <p:pic>
        <p:nvPicPr>
          <p:cNvPr id="1026" name="Picture 2" descr="http://cs628220.vk.me/v628220087/1cea8/1tqdB5feA-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86708"/>
            <a:ext cx="3960440" cy="2970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s631922.vk.me/v631922087/1abb8/TyfYcSgJHZ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137" r="45168"/>
          <a:stretch/>
        </p:blipFill>
        <p:spPr bwMode="auto">
          <a:xfrm>
            <a:off x="6804248" y="357394"/>
            <a:ext cx="2088232" cy="3073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553424"/>
            <a:ext cx="59473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000" b="1" dirty="0">
                <a:solidFill>
                  <a:prstClr val="black"/>
                </a:solidFill>
              </a:rPr>
              <a:t>Меня зовут </a:t>
            </a:r>
            <a:r>
              <a:rPr lang="ru-RU" sz="2000" b="1" dirty="0" smtClean="0">
                <a:solidFill>
                  <a:prstClr val="black"/>
                </a:solidFill>
              </a:rPr>
              <a:t>Валерия.</a:t>
            </a:r>
          </a:p>
          <a:p>
            <a:pPr lvl="0" algn="r"/>
            <a:r>
              <a:rPr lang="ru-RU" sz="2000" b="1" dirty="0" smtClean="0">
                <a:solidFill>
                  <a:prstClr val="black"/>
                </a:solidFill>
              </a:rPr>
              <a:t>Мне </a:t>
            </a:r>
            <a:r>
              <a:rPr lang="ru-RU" sz="2000" b="1" dirty="0">
                <a:solidFill>
                  <a:prstClr val="black"/>
                </a:solidFill>
              </a:rPr>
              <a:t>14 лет и я живу в городе </a:t>
            </a:r>
            <a:r>
              <a:rPr lang="ru-RU" sz="2000" b="1" dirty="0" err="1">
                <a:solidFill>
                  <a:prstClr val="black"/>
                </a:solidFill>
              </a:rPr>
              <a:t>Снежинск</a:t>
            </a:r>
            <a:r>
              <a:rPr lang="ru-RU" sz="2000" b="1" dirty="0">
                <a:solidFill>
                  <a:prstClr val="black"/>
                </a:solidFill>
              </a:rPr>
              <a:t>. </a:t>
            </a:r>
            <a:endParaRPr lang="ru-RU" sz="2000" b="1" dirty="0" smtClean="0">
              <a:solidFill>
                <a:prstClr val="black"/>
              </a:solidFill>
            </a:endParaRPr>
          </a:p>
          <a:p>
            <a:pPr lvl="0" algn="r"/>
            <a:r>
              <a:rPr lang="ru-RU" sz="2000" b="1" dirty="0" smtClean="0">
                <a:solidFill>
                  <a:prstClr val="black"/>
                </a:solidFill>
              </a:rPr>
              <a:t>Я </a:t>
            </a:r>
            <a:r>
              <a:rPr lang="ru-RU" sz="2000" b="1" dirty="0">
                <a:solidFill>
                  <a:prstClr val="black"/>
                </a:solidFill>
              </a:rPr>
              <a:t>учусь в МБОУ «Гимназия №127 </a:t>
            </a:r>
            <a:r>
              <a:rPr lang="ru-RU" sz="2000" b="1" dirty="0" err="1">
                <a:solidFill>
                  <a:prstClr val="black"/>
                </a:solidFill>
              </a:rPr>
              <a:t>г.Снежинска</a:t>
            </a:r>
            <a:r>
              <a:rPr lang="ru-RU" sz="2000" b="1" dirty="0">
                <a:solidFill>
                  <a:prstClr val="black"/>
                </a:solidFill>
              </a:rPr>
              <a:t>», в 7А классе.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9562" y="4367758"/>
            <a:ext cx="4373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000" b="1" dirty="0">
                <a:solidFill>
                  <a:prstClr val="black"/>
                </a:solidFill>
              </a:rPr>
              <a:t>У меня есть собака, которую я очень люблю. Так же я очень люблю участвовать в различных соревнованиях, олимпиадах и конкурсах, о которых я готова рассказать</a:t>
            </a:r>
            <a:r>
              <a:rPr lang="ru-RU" b="1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921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8296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2013-2014 учебный год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492" y="832058"/>
            <a:ext cx="640871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 Участие </a:t>
            </a:r>
            <a:r>
              <a:rPr lang="ru-RU" dirty="0"/>
              <a:t>в олимпиадах УРФО по истории, математике, </a:t>
            </a:r>
            <a:r>
              <a:rPr lang="ru-RU" dirty="0" smtClean="0"/>
              <a:t>   русскому </a:t>
            </a:r>
            <a:r>
              <a:rPr lang="ru-RU" dirty="0"/>
              <a:t>языку, немецкому языку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 Участник </a:t>
            </a:r>
            <a:r>
              <a:rPr lang="ru-RU" dirty="0"/>
              <a:t>конкурса </a:t>
            </a:r>
            <a:r>
              <a:rPr lang="en-US" dirty="0" err="1" smtClean="0"/>
              <a:t>Britis</a:t>
            </a:r>
            <a:r>
              <a:rPr lang="de-DE" dirty="0" smtClean="0"/>
              <a:t>h</a:t>
            </a:r>
            <a:r>
              <a:rPr lang="en-US" dirty="0" smtClean="0"/>
              <a:t> </a:t>
            </a:r>
            <a:r>
              <a:rPr lang="en-US" dirty="0"/>
              <a:t>Bulldog</a:t>
            </a:r>
            <a:r>
              <a:rPr lang="ru-RU" dirty="0"/>
              <a:t> (36 баллов)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 Участник </a:t>
            </a:r>
            <a:r>
              <a:rPr lang="ru-RU" dirty="0"/>
              <a:t>конкура Золотое руно (54 балла)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 Участник </a:t>
            </a:r>
            <a:r>
              <a:rPr lang="ru-RU" dirty="0"/>
              <a:t>конкурса рисунков, посвященного 70-летию полного снятия блокады Ленинграда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 Победитель </a:t>
            </a:r>
            <a:r>
              <a:rPr lang="ru-RU" dirty="0"/>
              <a:t>школьного этапа Всероссийской олимпиады по обществознанию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 Призер </a:t>
            </a:r>
            <a:r>
              <a:rPr lang="ru-RU" dirty="0"/>
              <a:t>школьного этапа Всероссийской олимпиады школьников по русскому языку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 Призер </a:t>
            </a:r>
            <a:r>
              <a:rPr lang="ru-RU" dirty="0"/>
              <a:t>школьного этапа Всероссийской олимпиады школьников по математике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 Призер </a:t>
            </a:r>
            <a:r>
              <a:rPr lang="ru-RU" dirty="0"/>
              <a:t>конкурса на перевод коротких рассказов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 Победитель </a:t>
            </a:r>
            <a:r>
              <a:rPr lang="en-US" dirty="0"/>
              <a:t>X</a:t>
            </a:r>
            <a:r>
              <a:rPr lang="ru-RU" dirty="0"/>
              <a:t> спартакиады школьников </a:t>
            </a:r>
            <a:r>
              <a:rPr lang="ru-RU" dirty="0" err="1"/>
              <a:t>г.Снежинска</a:t>
            </a:r>
            <a:r>
              <a:rPr lang="ru-RU" dirty="0"/>
              <a:t> среди девушек 5-6 классов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 Победитель </a:t>
            </a:r>
            <a:r>
              <a:rPr lang="ru-RU" dirty="0"/>
              <a:t>в составе команды «Стрелки» в интеллектуальном турнире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«Сказочный сундучок-2013»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 3 </a:t>
            </a:r>
            <a:r>
              <a:rPr lang="ru-RU" dirty="0"/>
              <a:t>место в номинации «Изобразительное искусство» в городской итоговой </a:t>
            </a:r>
            <a:r>
              <a:rPr lang="ru-RU" dirty="0" smtClean="0"/>
              <a:t>выставке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 </a:t>
            </a:r>
            <a:r>
              <a:rPr lang="ru-RU" dirty="0" smtClean="0"/>
              <a:t>Участник конкурса Русский медвежонок (96 баллов)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92696"/>
            <a:ext cx="2508680" cy="36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81128"/>
            <a:ext cx="2843808" cy="19871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68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2014-2015 учебный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836712"/>
            <a:ext cx="893329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 Участие </a:t>
            </a:r>
            <a:r>
              <a:rPr lang="ru-RU" dirty="0"/>
              <a:t>в олимпиадах УРФО по  географии, биологии, русскому языку, обществознанию, математике, немецкому языку, литературе, английскому языку, истории.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 Участник </a:t>
            </a:r>
            <a:r>
              <a:rPr lang="ru-RU" dirty="0"/>
              <a:t>конкурса </a:t>
            </a:r>
            <a:r>
              <a:rPr lang="en-US" dirty="0"/>
              <a:t>British Bulldog</a:t>
            </a:r>
            <a:r>
              <a:rPr lang="ru-RU" dirty="0"/>
              <a:t> (43 балла)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 Участник </a:t>
            </a:r>
            <a:r>
              <a:rPr lang="ru-RU" dirty="0"/>
              <a:t>конкура Золотое руно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 Участие </a:t>
            </a:r>
            <a:r>
              <a:rPr lang="ru-RU" dirty="0"/>
              <a:t>в Международном Конкурсе-игре по технологии </a:t>
            </a:r>
            <a:endParaRPr lang="ru-RU" dirty="0" smtClean="0"/>
          </a:p>
          <a:p>
            <a:pPr lvl="0"/>
            <a:r>
              <a:rPr lang="ru-RU" dirty="0" smtClean="0"/>
              <a:t>«</a:t>
            </a:r>
            <a:r>
              <a:rPr lang="ru-RU" dirty="0"/>
              <a:t>Молоток» (48 баллов)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 Участие </a:t>
            </a:r>
            <a:r>
              <a:rPr lang="ru-RU" dirty="0"/>
              <a:t>в конкурсе Русский медвежонок ( 79 баллов)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 Призер </a:t>
            </a:r>
            <a:r>
              <a:rPr lang="ru-RU" dirty="0"/>
              <a:t>школьного этапа Всероссийской олимпиады </a:t>
            </a:r>
            <a:endParaRPr lang="ru-RU" dirty="0" smtClean="0"/>
          </a:p>
          <a:p>
            <a:pPr lvl="0"/>
            <a:r>
              <a:rPr lang="ru-RU" dirty="0" smtClean="0"/>
              <a:t>школьников </a:t>
            </a:r>
            <a:r>
              <a:rPr lang="ru-RU" dirty="0"/>
              <a:t>по обществознанию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 Призер </a:t>
            </a:r>
            <a:r>
              <a:rPr lang="ru-RU" dirty="0"/>
              <a:t>школьного этапа Всероссийской олимпиады </a:t>
            </a:r>
            <a:endParaRPr lang="ru-RU" dirty="0" smtClean="0"/>
          </a:p>
          <a:p>
            <a:pPr lvl="0"/>
            <a:r>
              <a:rPr lang="ru-RU" dirty="0" smtClean="0"/>
              <a:t>школьников </a:t>
            </a:r>
            <a:r>
              <a:rPr lang="ru-RU" dirty="0"/>
              <a:t>по биологии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 Победитель </a:t>
            </a:r>
            <a:r>
              <a:rPr lang="ru-RU" dirty="0"/>
              <a:t>школьного этапа Всероссийской олимпиады </a:t>
            </a:r>
            <a:endParaRPr lang="ru-RU" dirty="0" smtClean="0"/>
          </a:p>
          <a:p>
            <a:pPr lvl="0"/>
            <a:r>
              <a:rPr lang="ru-RU" dirty="0" smtClean="0"/>
              <a:t>школьников </a:t>
            </a:r>
            <a:r>
              <a:rPr lang="ru-RU" dirty="0"/>
              <a:t>по математике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 Победитель </a:t>
            </a:r>
            <a:r>
              <a:rPr lang="ru-RU" dirty="0"/>
              <a:t>школьного этапа Всероссийской олимпиады школьников по русскому языку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 Призер </a:t>
            </a:r>
            <a:r>
              <a:rPr lang="ru-RU" dirty="0"/>
              <a:t>школьного этапа Всероссийской олимпиады школьников по английскому языку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 Призер </a:t>
            </a:r>
            <a:r>
              <a:rPr lang="ru-RU" dirty="0"/>
              <a:t>школьного этапа Всероссийской олимпиады школьников по истории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 Победитель </a:t>
            </a:r>
            <a:r>
              <a:rPr lang="ru-RU" dirty="0"/>
              <a:t>школьного этапа и призер городского этапа « Карусели экстренной помощи» в составе команды «Спасатели»</a:t>
            </a:r>
          </a:p>
          <a:p>
            <a:r>
              <a:rPr lang="ru-RU" dirty="0"/>
              <a:t> 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628800"/>
            <a:ext cx="2036778" cy="2899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65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243408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2015-2016 учебный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1932" y="855083"/>
            <a:ext cx="47342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Участник </a:t>
            </a:r>
            <a:r>
              <a:rPr lang="ru-RU" dirty="0"/>
              <a:t>конкурса Рубикон-2015 по истории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 Победитель городского конкурса головоломок в составе команды 7А класса Гимназии№127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 Участник конкурса </a:t>
            </a:r>
            <a:r>
              <a:rPr lang="en-US" dirty="0" err="1"/>
              <a:t>Britis</a:t>
            </a:r>
            <a:r>
              <a:rPr lang="de-DE" dirty="0"/>
              <a:t>h </a:t>
            </a:r>
            <a:r>
              <a:rPr lang="en-US" dirty="0"/>
              <a:t>Bulldog</a:t>
            </a:r>
            <a:r>
              <a:rPr lang="ru-RU" dirty="0"/>
              <a:t> (41 балл)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/>
              <a:t>Участник олимпиад УРФО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749218"/>
            <a:ext cx="4007977" cy="2850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908086"/>
            <a:ext cx="1931352" cy="2765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542" y="889709"/>
            <a:ext cx="1964227" cy="2793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3749218"/>
            <a:ext cx="1931352" cy="29238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6679" y="3861048"/>
            <a:ext cx="248786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b="1" dirty="0" smtClean="0">
                <a:solidFill>
                  <a:srgbClr val="C00000"/>
                </a:solidFill>
              </a:rPr>
              <a:t>ФИНАЛИСТ</a:t>
            </a:r>
            <a:r>
              <a:rPr lang="ru-RU" dirty="0" smtClean="0">
                <a:solidFill>
                  <a:prstClr val="black"/>
                </a:solidFill>
              </a:rPr>
              <a:t> конкурса </a:t>
            </a:r>
            <a:r>
              <a:rPr lang="ru-RU" dirty="0">
                <a:solidFill>
                  <a:prstClr val="black"/>
                </a:solidFill>
              </a:rPr>
              <a:t>интерактивных познавательных объектов </a:t>
            </a:r>
            <a:r>
              <a:rPr lang="ru-RU" sz="1600" dirty="0">
                <a:solidFill>
                  <a:prstClr val="black"/>
                </a:solidFill>
              </a:rPr>
              <a:t>«</a:t>
            </a:r>
            <a:r>
              <a:rPr lang="ru-RU" sz="1600" dirty="0" smtClean="0">
                <a:solidFill>
                  <a:prstClr val="black"/>
                </a:solidFill>
              </a:rPr>
              <a:t>ЭКСПЕРИМЕНТАРИУМ»</a:t>
            </a:r>
          </a:p>
          <a:p>
            <a:pPr lvl="0" algn="r">
              <a:buFont typeface="Arial" pitchFamily="34" charset="0"/>
              <a:buChar char="•"/>
            </a:pPr>
            <a:endParaRPr lang="ru-RU" sz="1600" dirty="0">
              <a:solidFill>
                <a:prstClr val="black"/>
              </a:solidFill>
            </a:endParaRPr>
          </a:p>
          <a:p>
            <a:pPr lvl="0" algn="r"/>
            <a:r>
              <a:rPr lang="ru-RU" b="1" dirty="0" smtClean="0">
                <a:solidFill>
                  <a:srgbClr val="C00000"/>
                </a:solidFill>
              </a:rPr>
              <a:t>ОБЛАДАТЕЛЬ СПЕЦИАЛЬНОГО ПРИЗА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0433" y="6313524"/>
            <a:ext cx="23086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effectLst/>
                <a:latin typeface="+mj-lt"/>
                <a:hlinkClick r:id="rId6"/>
              </a:rPr>
              <a:t>http://esarov.ru/about/</a:t>
            </a:r>
            <a:r>
              <a:rPr lang="ru-RU" sz="1400" b="1" dirty="0">
                <a:effectLst/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313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32656"/>
            <a:ext cx="7199650" cy="1152748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Достижения в проекте 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«Школа </a:t>
            </a:r>
            <a:r>
              <a:rPr lang="ru-RU" b="1" dirty="0" err="1">
                <a:solidFill>
                  <a:srgbClr val="C00000"/>
                </a:solidFill>
              </a:rPr>
              <a:t>Росатома</a:t>
            </a:r>
            <a:r>
              <a:rPr lang="ru-RU" b="1" dirty="0">
                <a:solidFill>
                  <a:srgbClr val="C00000"/>
                </a:solidFill>
              </a:rPr>
              <a:t>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251520" y="1629805"/>
            <a:ext cx="5413070" cy="2308324"/>
          </a:xfrm>
          <a:prstGeom prst="homePlate">
            <a:avLst>
              <a:gd name="adj" fmla="val 30069"/>
            </a:avLst>
          </a:prstGeom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Грамота и </a:t>
            </a:r>
            <a:r>
              <a:rPr lang="ru-RU" sz="2400" b="1" u="sng" dirty="0" smtClean="0"/>
              <a:t>СПЕЦИАЛЬНЫЙ ПРИЗ</a:t>
            </a:r>
            <a:r>
              <a:rPr lang="ru-RU" sz="2400" b="1" dirty="0" smtClean="0"/>
              <a:t>,</a:t>
            </a:r>
          </a:p>
          <a:p>
            <a:pPr algn="ctr"/>
            <a:r>
              <a:rPr lang="ru-RU" sz="2400" b="1" dirty="0" smtClean="0"/>
              <a:t> врученные на финале конкурса интерактивных познавательных объектов «Экспериментариум»</a:t>
            </a:r>
          </a:p>
          <a:p>
            <a:pPr algn="ctr"/>
            <a:r>
              <a:rPr lang="ru-RU" sz="2400" b="1" dirty="0" smtClean="0"/>
              <a:t>25-26 марта 2016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585734" y="3131676"/>
            <a:ext cx="2874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hlinkClick r:id="rId2"/>
              </a:rPr>
              <a:t>http://</a:t>
            </a:r>
            <a:r>
              <a:rPr lang="ru-RU" b="1" dirty="0" smtClean="0">
                <a:hlinkClick r:id="rId2"/>
              </a:rPr>
              <a:t>vk.com/ddt_sarov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21990" y="2588867"/>
            <a:ext cx="2550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hlinkClick r:id="rId3"/>
              </a:rPr>
              <a:t>http://</a:t>
            </a:r>
            <a:r>
              <a:rPr lang="ru-RU" b="1" dirty="0" smtClean="0">
                <a:hlinkClick r:id="rId3"/>
              </a:rPr>
              <a:t>vk.com/esarov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20284" y="1685126"/>
            <a:ext cx="23030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Интернет-ссылки: </a:t>
            </a:r>
            <a:endParaRPr lang="ru-RU" b="1" dirty="0"/>
          </a:p>
        </p:txBody>
      </p:sp>
      <p:pic>
        <p:nvPicPr>
          <p:cNvPr id="11" name="Picture 8" descr="http://cs629315.vk.me/v629315490/3a6ca/6LDFUAg4P_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" t="14959" r="10685"/>
          <a:stretch/>
        </p:blipFill>
        <p:spPr bwMode="auto">
          <a:xfrm>
            <a:off x="398427" y="3751608"/>
            <a:ext cx="4047640" cy="2815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t="15089" r="19775" b="18580"/>
          <a:stretch/>
        </p:blipFill>
        <p:spPr bwMode="auto">
          <a:xfrm>
            <a:off x="615507" y="193040"/>
            <a:ext cx="937847" cy="1127761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982735" y="2156819"/>
            <a:ext cx="1978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hlinkClick r:id="rId6"/>
              </a:rPr>
              <a:t>http://esarov.ru</a:t>
            </a:r>
            <a:r>
              <a:rPr lang="en-US" b="1" dirty="0" smtClean="0">
                <a:hlinkClick r:id="rId6"/>
              </a:rPr>
              <a:t>/</a:t>
            </a:r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1026" name="Picture 2" descr="H:\РОСАТОМ 2016 Экспериментариум\ЭКСПЕРИМЕНТАРИУМ - ДДТ 25марта 2016\VD0A173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2490" y="3753142"/>
            <a:ext cx="3970351" cy="2790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6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38"/>
            <a:ext cx="60486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Я очень люблю играть в шахматы и в 2011 году в лагере «Орленок» проходил сеанс одновременной игры в </a:t>
            </a:r>
            <a:r>
              <a:rPr lang="ru-RU" dirty="0" smtClean="0"/>
              <a:t>шахматы с начальником Управления образования, </a:t>
            </a:r>
            <a:r>
              <a:rPr lang="ru-RU" dirty="0"/>
              <a:t>где я смогла стать </a:t>
            </a:r>
            <a:r>
              <a:rPr lang="ru-RU" dirty="0" smtClean="0"/>
              <a:t>победителем, так же в 2011 я заняла 2 место в турнире по шахматам «Белая ладья».</a:t>
            </a:r>
          </a:p>
          <a:p>
            <a:endParaRPr lang="ru-RU" dirty="0" smtClean="0"/>
          </a:p>
          <a:p>
            <a:pPr algn="ctr"/>
            <a:r>
              <a:rPr lang="ru-RU" dirty="0" smtClean="0"/>
              <a:t>Я являлась неоднократным победителем </a:t>
            </a:r>
          </a:p>
          <a:p>
            <a:pPr algn="ctr"/>
            <a:r>
              <a:rPr lang="ru-RU" dirty="0" smtClean="0"/>
              <a:t>Городских соревнований «Старты надежд»,</a:t>
            </a:r>
          </a:p>
          <a:p>
            <a:pPr algn="ctr"/>
            <a:r>
              <a:rPr lang="ru-RU" dirty="0" smtClean="0"/>
              <a:t>И не раз занесена в книгу рекордов</a:t>
            </a:r>
          </a:p>
          <a:p>
            <a:pPr algn="ctr"/>
            <a:r>
              <a:rPr lang="ru-RU" dirty="0" smtClean="0"/>
              <a:t>Города по нескольким видам спорта.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327959"/>
            <a:ext cx="2295453" cy="3356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347794"/>
            <a:ext cx="2345123" cy="3337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48" y="3327959"/>
            <a:ext cx="2367904" cy="3337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D:\Фото\Мои Документы\Фото Орленок 2011\Шахматы и шашки\100_52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432" y="188637"/>
            <a:ext cx="2247697" cy="2996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80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8713" y="116632"/>
            <a:ext cx="582746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Еще я очень люблю музыку и с 4 лет занималась в музыкальной школе по классу фортепиано.</a:t>
            </a:r>
          </a:p>
          <a:p>
            <a:r>
              <a:rPr lang="ru-RU" dirty="0"/>
              <a:t>В 2013 году стала вместе с моей одноклассницей в музыкальном классе победителем олимпиады по </a:t>
            </a:r>
            <a:r>
              <a:rPr lang="ru-RU" dirty="0" smtClean="0"/>
              <a:t>сольфеджио</a:t>
            </a:r>
          </a:p>
          <a:p>
            <a:endParaRPr lang="ru-RU" dirty="0"/>
          </a:p>
          <a:p>
            <a:r>
              <a:rPr lang="ru-RU" dirty="0" smtClean="0"/>
              <a:t>Со второго класса начала заниматься в художественной школе, окончила подготовительные классы и 1 класс основного отделения. Люблю рисовать.</a:t>
            </a:r>
          </a:p>
          <a:p>
            <a:endParaRPr lang="ru-RU" dirty="0"/>
          </a:p>
          <a:p>
            <a:r>
              <a:rPr lang="ru-RU" dirty="0" smtClean="0"/>
              <a:t>Летом 2015 прошла подготовку в летней многопрофильной школе.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60648"/>
            <a:ext cx="2490557" cy="3403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211" y="3820019"/>
            <a:ext cx="3928425" cy="27824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37732"/>
            <a:ext cx="3960753" cy="2776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0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101</TotalTime>
  <Words>604</Words>
  <Application>Microsoft Office PowerPoint</Application>
  <PresentationFormat>Экран (4:3)</PresentationFormat>
  <Paragraphs>75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Справедливость</vt:lpstr>
      <vt:lpstr>САРАЛИДЗЕ ВАЛЕРИЯ  АРСЕНЬЕВНА 14 лет</vt:lpstr>
      <vt:lpstr>Презентация PowerPoint</vt:lpstr>
      <vt:lpstr>2013-2014 учебный год</vt:lpstr>
      <vt:lpstr>2014-2015 учебный год</vt:lpstr>
      <vt:lpstr>2015-2016 учебный год</vt:lpstr>
      <vt:lpstr>Достижения в проекте  «Школа Росатома»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Саралидзе валерия, 14 лет</dc:title>
  <dc:creator>Владелец</dc:creator>
  <cp:lastModifiedBy>Таня Веселова</cp:lastModifiedBy>
  <cp:revision>15</cp:revision>
  <dcterms:created xsi:type="dcterms:W3CDTF">2016-04-04T10:06:09Z</dcterms:created>
  <dcterms:modified xsi:type="dcterms:W3CDTF">2016-04-05T08:30:22Z</dcterms:modified>
</cp:coreProperties>
</file>