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58" r:id="rId7"/>
    <p:sldId id="259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5B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104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81" y="2072"/>
            <a:ext cx="9399256" cy="685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3086"/>
            <a:ext cx="4925799" cy="2137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82097" y="3068960"/>
            <a:ext cx="586190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Архипова Снежана Сергеевна</a:t>
            </a:r>
          </a:p>
          <a:p>
            <a:pPr algn="r"/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03.03.2000</a:t>
            </a:r>
          </a:p>
          <a:p>
            <a:pPr algn="r"/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9 класс</a:t>
            </a:r>
          </a:p>
          <a:p>
            <a:pPr algn="r"/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МАОУ «Лицей» </a:t>
            </a:r>
          </a:p>
          <a:p>
            <a:pPr algn="r"/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     </a:t>
            </a: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</a:rPr>
              <a:t>и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</a:endParaRPr>
          </a:p>
          <a:p>
            <a:pPr algn="r"/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Детская Художественная Школа(ДХШ)</a:t>
            </a:r>
          </a:p>
          <a:p>
            <a:pPr algn="r"/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Г. Лесной, Свердловская область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4"/>
          <a:stretch/>
        </p:blipFill>
        <p:spPr bwMode="auto">
          <a:xfrm>
            <a:off x="179512" y="103174"/>
            <a:ext cx="3865418" cy="5931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1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256" y="2072"/>
            <a:ext cx="9399256" cy="685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9" y="260648"/>
            <a:ext cx="2462460" cy="106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65494" y="260648"/>
            <a:ext cx="63989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Фестиваль-конкурс детского творчества «Арт-Олимп </a:t>
            </a:r>
            <a:r>
              <a:rPr lang="ru-RU" sz="2800" dirty="0" err="1">
                <a:solidFill>
                  <a:srgbClr val="002060"/>
                </a:solidFill>
              </a:rPr>
              <a:t>Росатома</a:t>
            </a:r>
            <a:r>
              <a:rPr lang="ru-RU" sz="2800" dirty="0">
                <a:solidFill>
                  <a:srgbClr val="002060"/>
                </a:solidFill>
              </a:rPr>
              <a:t>» </a:t>
            </a:r>
            <a:r>
              <a:rPr lang="ru-RU" sz="2800" dirty="0" err="1">
                <a:solidFill>
                  <a:srgbClr val="002060"/>
                </a:solidFill>
              </a:rPr>
              <a:t>г.Новоуральск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919" y="1214755"/>
            <a:ext cx="2973613" cy="396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383864"/>
            <a:ext cx="458404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Подав заявку на направление дизайн костюма и аксессуаров ,  в конкурсе «Арт-Олимп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</a:rPr>
              <a:t>Росатома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», мне  удалось войти в двадцатку победителей(я была безумно рада, узнав  это!). На заочном этапе вниманию жюри я предложила свой костюм, который я назвала «Французский шарм в русском лесу»(Такое название мы с подругой придумали, когда рассматривали фотографии, которые мне помогла сделать моя любимая мамочка, наверное именно поэтому они получились достаточно тёплыми и душевными, несмотря на мороз, в который мы снимали).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487" y="3498954"/>
            <a:ext cx="2501513" cy="3335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82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36" y="9731"/>
            <a:ext cx="9399256" cy="685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4" y="57834"/>
            <a:ext cx="2469735" cy="1071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410" y="1282454"/>
            <a:ext cx="2781300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2" y="1199620"/>
            <a:ext cx="520603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В самом Новоуральске я была в восторге от насыщенности программы, в первый день мне было достаточно сложно(особенно выступить на сцене, я безумно волновалась), но постепенно мы вошли в этот ритм жизни и старались работать изо всех сил, которые у нас только были. Я думаю, у нас с девочками получилась достаточно интересная коллекция на тему «Космос», она даже светилась в темноте! Вообще на таком конкурсе я была впервые, но мне  очень понравилось, эти необычные условия, быстрого шитья костюма, выступление перед публикой, новые знакомства из разных городов, интересные мастер классы – это, действительно, очень круто! Я бы хотела поучаствовать в подобных конкурсах ещё!!!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116632"/>
            <a:ext cx="6336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Фестиваль-конкурс детского творчества «Арт-Олимп </a:t>
            </a:r>
            <a:r>
              <a:rPr lang="ru-RU" sz="2800" dirty="0" err="1">
                <a:solidFill>
                  <a:srgbClr val="002060"/>
                </a:solidFill>
              </a:rPr>
              <a:t>Росатома</a:t>
            </a:r>
            <a:r>
              <a:rPr lang="ru-RU" sz="2800" dirty="0">
                <a:solidFill>
                  <a:srgbClr val="002060"/>
                </a:solidFill>
              </a:rPr>
              <a:t>» </a:t>
            </a:r>
            <a:r>
              <a:rPr lang="ru-RU" sz="2800" dirty="0" err="1">
                <a:solidFill>
                  <a:srgbClr val="002060"/>
                </a:solidFill>
              </a:rPr>
              <a:t>г.Новоуральск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1070739"/>
            <a:ext cx="3676114" cy="3192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3788" b="33333"/>
          <a:stretch/>
        </p:blipFill>
        <p:spPr bwMode="auto">
          <a:xfrm>
            <a:off x="5096164" y="4653136"/>
            <a:ext cx="3923928" cy="181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48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607" y="2072"/>
            <a:ext cx="9399256" cy="685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117" y="-9380"/>
            <a:ext cx="2489141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4261" y="1102389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В результате я стала призёром первой степени в направлении дизайн костюма и аксессуаров! Я была приятно  удивлена,  ведь первое место в таком конкурсе у меня впервые.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116633"/>
            <a:ext cx="6228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Фестиваль-конкурс детского творчества «Арт-Олимп </a:t>
            </a:r>
            <a:r>
              <a:rPr lang="ru-RU" sz="2800" dirty="0" err="1">
                <a:solidFill>
                  <a:srgbClr val="002060"/>
                </a:solidFill>
              </a:rPr>
              <a:t>Росатома</a:t>
            </a:r>
            <a:r>
              <a:rPr lang="ru-RU" sz="2800" dirty="0">
                <a:solidFill>
                  <a:srgbClr val="002060"/>
                </a:solidFill>
              </a:rPr>
              <a:t>» </a:t>
            </a:r>
            <a:r>
              <a:rPr lang="ru-RU" sz="2800" dirty="0" err="1">
                <a:solidFill>
                  <a:srgbClr val="002060"/>
                </a:solidFill>
              </a:rPr>
              <a:t>г.Новоуральск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22" y="1070740"/>
            <a:ext cx="4100102" cy="5640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45" y="3428223"/>
            <a:ext cx="2267397" cy="320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69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607" y="2072"/>
            <a:ext cx="9399256" cy="685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" y="14238"/>
            <a:ext cx="2061338" cy="894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0398" y="697920"/>
            <a:ext cx="91040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Я стараюсь учиться в школе на отлично, за 9 лет в годовых оценка у меня не было четвёрок. В прошлом году я закончила  Детскую Художественную Школу в аттестате у меня по всем предметам 5.  Стараюсь участвовать в различных олимпиадах и конкурсах, у меня есть  достаточно хорошие результате по ним.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63888" y="174700"/>
            <a:ext cx="28058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Мои достижения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20398" y="2636912"/>
            <a:ext cx="93992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2013-2014 год </a:t>
            </a:r>
          </a:p>
          <a:p>
            <a:r>
              <a:rPr lang="ru-RU" dirty="0" smtClean="0"/>
              <a:t>1.Традиционный </a:t>
            </a:r>
            <a:r>
              <a:rPr lang="ru-RU" dirty="0"/>
              <a:t>общешкольный конкурс по композиции в ДХШ(диплом 3 степени в номинации графика) </a:t>
            </a:r>
          </a:p>
          <a:p>
            <a:r>
              <a:rPr lang="ru-RU" dirty="0" smtClean="0"/>
              <a:t>2.Международная </a:t>
            </a:r>
            <a:r>
              <a:rPr lang="ru-RU" dirty="0"/>
              <a:t>олимпиада по основным наукам (УРФО) (66 баллов из 100 по математике)</a:t>
            </a:r>
          </a:p>
          <a:p>
            <a:r>
              <a:rPr lang="ru-RU" dirty="0"/>
              <a:t>2014-2015 год</a:t>
            </a:r>
          </a:p>
          <a:p>
            <a:r>
              <a:rPr lang="ru-RU" dirty="0" smtClean="0"/>
              <a:t>3.Международная </a:t>
            </a:r>
            <a:r>
              <a:rPr lang="ru-RU" dirty="0"/>
              <a:t>олимпиада по основным наукам (УРФО) (3 место по русскому языку)</a:t>
            </a:r>
          </a:p>
          <a:p>
            <a:r>
              <a:rPr lang="ru-RU" dirty="0" smtClean="0"/>
              <a:t>4.Традиционный </a:t>
            </a:r>
            <a:r>
              <a:rPr lang="ru-RU" dirty="0"/>
              <a:t>общешкольный конкурс по композиции в ДХШ (диплом 1-ой степени в номинации «Дерево-образ» )</a:t>
            </a:r>
          </a:p>
          <a:p>
            <a:r>
              <a:rPr lang="ru-RU" dirty="0"/>
              <a:t>2015-2016 год</a:t>
            </a:r>
          </a:p>
          <a:p>
            <a:r>
              <a:rPr lang="ru-RU" dirty="0" smtClean="0"/>
              <a:t>5.Всероссийская </a:t>
            </a:r>
            <a:r>
              <a:rPr lang="ru-RU" dirty="0"/>
              <a:t>олимпиада  по искусству (Муниципальный этап диплом второй степени)</a:t>
            </a:r>
          </a:p>
          <a:p>
            <a:r>
              <a:rPr lang="ru-RU" dirty="0" smtClean="0"/>
              <a:t>6.Всероссийская </a:t>
            </a:r>
            <a:r>
              <a:rPr lang="ru-RU" dirty="0"/>
              <a:t>олимпиада по литературе (Муниципальный этап диплом второй степени(отрыв от первой степени в один бал))</a:t>
            </a:r>
          </a:p>
          <a:p>
            <a:r>
              <a:rPr lang="ru-RU" dirty="0" smtClean="0"/>
              <a:t>7.Фестиваль-конкурс </a:t>
            </a:r>
            <a:r>
              <a:rPr lang="ru-RU" dirty="0"/>
              <a:t>детского творчества «Арт-Олимп </a:t>
            </a:r>
            <a:r>
              <a:rPr lang="ru-RU" dirty="0" err="1"/>
              <a:t>Росатома</a:t>
            </a:r>
            <a:r>
              <a:rPr lang="ru-RU" dirty="0"/>
              <a:t>» (Диплом 1-ой степени в номинации «Дизайн костюма и аксессуаров»)</a:t>
            </a:r>
          </a:p>
        </p:txBody>
      </p:sp>
    </p:spTree>
    <p:extLst>
      <p:ext uri="{BB962C8B-B14F-4D97-AF65-F5344CB8AC3E}">
        <p14:creationId xmlns:p14="http://schemas.microsoft.com/office/powerpoint/2010/main" val="256165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607" y="2072"/>
            <a:ext cx="9399256" cy="685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003" y="18202"/>
            <a:ext cx="1991312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607" y="876440"/>
            <a:ext cx="2570697" cy="1779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3113"/>
            <a:ext cx="1656184" cy="266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2" b="2844"/>
          <a:stretch/>
        </p:blipFill>
        <p:spPr bwMode="auto">
          <a:xfrm>
            <a:off x="5536879" y="2072"/>
            <a:ext cx="1800200" cy="270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9" t="6552" r="4011" b="8392"/>
          <a:stretch/>
        </p:blipFill>
        <p:spPr bwMode="auto">
          <a:xfrm>
            <a:off x="3844876" y="18202"/>
            <a:ext cx="1879251" cy="27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79912" y="26733"/>
            <a:ext cx="28058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Мои достижения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4003" r="2499" b="2244"/>
          <a:stretch/>
        </p:blipFill>
        <p:spPr bwMode="auto">
          <a:xfrm>
            <a:off x="-251223" y="2650624"/>
            <a:ext cx="2581313" cy="1875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223" y="4553478"/>
            <a:ext cx="2916622" cy="2308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050" y="5084009"/>
            <a:ext cx="2841681" cy="186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" t="4411" r="6140" b="1"/>
          <a:stretch/>
        </p:blipFill>
        <p:spPr bwMode="auto">
          <a:xfrm>
            <a:off x="7559165" y="2679939"/>
            <a:ext cx="1601741" cy="2471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109" y="28280"/>
            <a:ext cx="1822648" cy="2650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78426"/>
            <a:ext cx="1497081" cy="240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396337"/>
            <a:ext cx="1800200" cy="246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4" t="9659" r="11468" b="8854"/>
          <a:stretch/>
        </p:blipFill>
        <p:spPr bwMode="auto">
          <a:xfrm>
            <a:off x="2195736" y="2531085"/>
            <a:ext cx="1521830" cy="2114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994" y="4277656"/>
            <a:ext cx="1667974" cy="261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187" y="2705462"/>
            <a:ext cx="2613863" cy="1807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04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607" y="2072"/>
            <a:ext cx="9399256" cy="685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49" y="-25572"/>
            <a:ext cx="2821027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2851" y="1198564"/>
            <a:ext cx="8781782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i="1" dirty="0">
                <a:solidFill>
                  <a:srgbClr val="002060"/>
                </a:solidFill>
              </a:rPr>
              <a:t>В настоящее время я учусь в школе и готовлюсь к поступлению в институт в художественной школе. Я очень сильно люблю рисовать, шить, валять(т.е. что-нибудь делать своими руками). С 8 класса я полюбила читать и, наверное, мой самый любимый предмет в школе литература, именно на нём моё внимание сконцентрировано на 100%. Я стеснительный человек, достаточно часто прислушиваюсь к мнению окружающих, мне бы хотелось побороть в себе это, выйти на новый уровень общения с людьми!</a:t>
            </a:r>
          </a:p>
          <a:p>
            <a:r>
              <a:rPr lang="ru-RU" sz="1700" i="1" dirty="0">
                <a:solidFill>
                  <a:srgbClr val="002060"/>
                </a:solidFill>
              </a:rPr>
              <a:t>В будущем я хочу получить высшее образование (желательно не одно), мне очень хочется, чтобы мой род деятельности был мне по душе, а так как я творческая личность, то и жизнь свою мне бы хотелось связать с творчеством, я считаю, что  люди, которые могут что-то творить- это люди, чьи мысли свободны, не зависят от мнения окружающих! Я уже немного  определилась с профессией, которую мне бы хотелось получить, но пока это лишь только мечта, к которой я потихоньку иду. В современном мире чаще всего люди доверяют своим «глазам», поэтому я хочу создавать что-то красивое, оригинальное, необычное , чтобы нравилось мне и другим людям! Шагать к моей мечте мне помогают общеобразовательная школа, художественная школа, конкурсы в которых я участвую(конечно конкурсы </a:t>
            </a:r>
            <a:r>
              <a:rPr lang="ru-RU" sz="1700" i="1" dirty="0" err="1">
                <a:solidFill>
                  <a:srgbClr val="002060"/>
                </a:solidFill>
              </a:rPr>
              <a:t>Росатома</a:t>
            </a:r>
            <a:r>
              <a:rPr lang="ru-RU" sz="1700" i="1" dirty="0">
                <a:solidFill>
                  <a:srgbClr val="002060"/>
                </a:solidFill>
              </a:rPr>
              <a:t> способствуют моему продвижению). Ну и конечно же, без поддержки моих друзей и любимой семьи у меня бы ничего не получилось и не получится, ведь самое важное, чтобы в жизни рядом были те люди, которые тебя всегда поддержат и помогут в трудную минуту!  Я благодарна, что у меня есть такие люди! </a:t>
            </a:r>
          </a:p>
          <a:p>
            <a:r>
              <a:rPr lang="ru-RU" sz="1700" i="1" dirty="0">
                <a:solidFill>
                  <a:srgbClr val="002060"/>
                </a:solidFill>
              </a:rPr>
              <a:t>СПАСИБО ЗА ВНИМАНИЕ!!!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-265137"/>
            <a:ext cx="61708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	</a:t>
            </a:r>
          </a:p>
          <a:p>
            <a:r>
              <a:rPr lang="ru-RU" b="1" dirty="0">
                <a:solidFill>
                  <a:srgbClr val="0070C0"/>
                </a:solidFill>
              </a:rPr>
              <a:t>“Если уверенно двигаться в направлении своей мечты и прилагать усилия к тому, чтобы жить той жизнью, о которой мечтаешь, обязательно встретишь удачу, неожиданную в обычное время”. Генри </a:t>
            </a:r>
            <a:r>
              <a:rPr lang="ru-RU" b="1" dirty="0" err="1">
                <a:solidFill>
                  <a:srgbClr val="0070C0"/>
                </a:solidFill>
              </a:rPr>
              <a:t>Девид</a:t>
            </a:r>
            <a:r>
              <a:rPr lang="ru-RU" b="1" dirty="0">
                <a:solidFill>
                  <a:srgbClr val="0070C0"/>
                </a:solidFill>
              </a:rPr>
              <a:t> Торо</a:t>
            </a:r>
          </a:p>
        </p:txBody>
      </p:sp>
    </p:spTree>
    <p:extLst>
      <p:ext uri="{BB962C8B-B14F-4D97-AF65-F5344CB8AC3E}">
        <p14:creationId xmlns:p14="http://schemas.microsoft.com/office/powerpoint/2010/main" val="345845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741</Words>
  <Application>Microsoft Office PowerPoint</Application>
  <PresentationFormat>Экран (4:3)</PresentationFormat>
  <Paragraphs>31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Жека</dc:creator>
  <cp:lastModifiedBy>оо</cp:lastModifiedBy>
  <cp:revision>16</cp:revision>
  <dcterms:created xsi:type="dcterms:W3CDTF">2016-05-18T15:01:21Z</dcterms:created>
  <dcterms:modified xsi:type="dcterms:W3CDTF">2016-05-19T14:16:15Z</dcterms:modified>
</cp:coreProperties>
</file>