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ED741-E248-4568-8F0F-00DDF711AD4B}" type="datetimeFigureOut">
              <a:rPr lang="ru-RU"/>
              <a:pPr>
                <a:defRPr/>
              </a:pPr>
              <a:t>19.05.2016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ED01-87C0-4907-B6F3-7F5A3B6322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A0DB7-7E97-4207-BF6D-FF643E948F84}" type="datetimeFigureOut">
              <a:rPr lang="ru-RU"/>
              <a:pPr>
                <a:defRPr/>
              </a:pPr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E159A-6EB4-4D54-8699-C34AE6DF95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7EFF7-A49D-4346-8909-4B3EFF74F9CB}" type="datetimeFigureOut">
              <a:rPr lang="ru-RU"/>
              <a:pPr>
                <a:defRPr/>
              </a:pPr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44475-2A86-4B04-B719-B7E659F1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17958-D1B6-46A5-82D9-1B9777DF472C}" type="datetimeFigureOut">
              <a:rPr lang="ru-RU"/>
              <a:pPr>
                <a:defRPr/>
              </a:pPr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015FA-04F1-40FC-B528-668C9640F0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F313F-A8B0-454B-A55E-8D7CDA719B4E}" type="datetimeFigureOut">
              <a:rPr lang="ru-RU"/>
              <a:pPr>
                <a:defRPr/>
              </a:pPr>
              <a:t>19.05.2016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0611-648C-40F1-94B2-45372BA23E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44647-8FC4-481B-BCC5-16324800058C}" type="datetimeFigureOut">
              <a:rPr lang="ru-RU"/>
              <a:pPr>
                <a:defRPr/>
              </a:pPr>
              <a:t>19.05.2016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09755-AB2C-4FA8-9BF1-B547D14FE6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5CCA6-7C84-4CE8-A9C7-B7B8C7ABCD0D}" type="datetimeFigureOut">
              <a:rPr lang="ru-RU"/>
              <a:pPr>
                <a:defRPr/>
              </a:pPr>
              <a:t>19.05.2016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B127E-0069-454F-8A5E-18D70A234D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A4D18-46F0-46B6-832A-2C53FC1FB63E}" type="datetimeFigureOut">
              <a:rPr lang="ru-RU"/>
              <a:pPr>
                <a:defRPr/>
              </a:pPr>
              <a:t>19.05.2016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BEA8D-5FCC-4EBB-8E06-4CB8AD66D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E161E-BF43-4427-A438-3C82DCDEA278}" type="datetimeFigureOut">
              <a:rPr lang="ru-RU"/>
              <a:pPr>
                <a:defRPr/>
              </a:pPr>
              <a:t>19.05.2016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9C749-2128-410B-9B50-BF79AB1D8A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62287-2BD8-4E25-85DE-C01C9AB72244}" type="datetimeFigureOut">
              <a:rPr lang="ru-RU"/>
              <a:pPr>
                <a:defRPr/>
              </a:pPr>
              <a:t>19.05.2016</a:t>
            </a:fld>
            <a:endParaRPr lang="ru-RU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8C4ECA6-409B-4B50-9D39-4E47423957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4EBA-56E7-45D7-8A8E-39F9D36A3B74}" type="datetimeFigureOut">
              <a:rPr lang="ru-RU"/>
              <a:pPr>
                <a:defRPr/>
              </a:pPr>
              <a:t>19.05.2016</a:t>
            </a:fld>
            <a:endParaRPr lang="ru-RU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7375A-E1DD-4F8F-9337-545FA7D58F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46CD976-D5A6-4D75-9336-BAAC97AFADB9}" type="datetimeFigureOut">
              <a:rPr lang="ru-RU"/>
              <a:pPr>
                <a:defRPr/>
              </a:pPr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 dirty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B620E59-F57D-4770-828A-1106E81811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86" r:id="rId8"/>
    <p:sldLayoutId id="2147483687" r:id="rId9"/>
    <p:sldLayoutId id="2147483678" r:id="rId10"/>
    <p:sldLayoutId id="21474836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3"/>
          <p:cNvSpPr txBox="1">
            <a:spLocks noChangeArrowheads="1"/>
          </p:cNvSpPr>
          <p:nvPr/>
        </p:nvSpPr>
        <p:spPr bwMode="auto">
          <a:xfrm>
            <a:off x="285720" y="142852"/>
            <a:ext cx="442915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i="1" dirty="0">
                <a:solidFill>
                  <a:srgbClr val="002060"/>
                </a:solidFill>
                <a:latin typeface="Georgia" pitchFamily="18" charset="0"/>
              </a:rPr>
              <a:t>Ермолаева Ирина Евгеньевна </a:t>
            </a:r>
          </a:p>
        </p:txBody>
      </p:sp>
      <p:pic>
        <p:nvPicPr>
          <p:cNvPr id="13314" name="Picture 2" descr="C:\Users\Евгений\Desktop\DSCN1961.JPG"/>
          <p:cNvPicPr>
            <a:picLocks noChangeAspect="1" noChangeArrowheads="1"/>
          </p:cNvPicPr>
          <p:nvPr/>
        </p:nvPicPr>
        <p:blipFill>
          <a:blip r:embed="rId2" cstate="print"/>
          <a:srcRect l="12999" r="13882"/>
          <a:stretch>
            <a:fillRect/>
          </a:stretch>
        </p:blipFill>
        <p:spPr bwMode="auto">
          <a:xfrm>
            <a:off x="5072066" y="2643182"/>
            <a:ext cx="3857652" cy="3956886"/>
          </a:xfrm>
          <a:prstGeom prst="rect">
            <a:avLst/>
          </a:prstGeom>
          <a:ln w="127000" cap="sq" cmpd="thickThin">
            <a:gradFill>
              <a:gsLst>
                <a:gs pos="0">
                  <a:srgbClr val="FFFF99"/>
                </a:gs>
                <a:gs pos="50000">
                  <a:srgbClr val="00B0F0"/>
                </a:gs>
                <a:gs pos="100000">
                  <a:srgbClr val="FFFF99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Без имени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296405"/>
            <a:ext cx="1770892" cy="17038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6" y="5715016"/>
            <a:ext cx="4643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Год рождения: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29 сентября 1999 год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Город Лесной, Свердловская область.</a:t>
            </a:r>
          </a:p>
          <a:p>
            <a:endParaRPr lang="ru-RU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65088" y="71438"/>
            <a:ext cx="45783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Занимаюсь танцами с 4 лет. В детском образцовом хореографическом коллективе «Три Т». Наш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ежегодно коллектив участвует в различных  международных и всероссийских конкурсах и фестивалях в Москве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, 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Санкт-Петербурге, </a:t>
            </a:r>
            <a:endParaRPr lang="ru-RU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Кирове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Казани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, Ирбите.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везде занимаем призовые места!</a:t>
            </a:r>
          </a:p>
        </p:txBody>
      </p:sp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0" y="5734050"/>
            <a:ext cx="4427538" cy="1006475"/>
          </a:xfrm>
          <a:prstGeom prst="rect">
            <a:avLst/>
          </a:prstGeom>
          <a:solidFill>
            <a:srgbClr val="FFFFFF">
              <a:alpha val="38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Ежегодно «Три Т» становится номинантом на премию главы города Лесного «Успех года».</a:t>
            </a:r>
          </a:p>
        </p:txBody>
      </p:sp>
      <p:pic>
        <p:nvPicPr>
          <p:cNvPr id="2050" name="Picture 2" descr="C:\Users\Евгений\Desktop\IMG_20160517_170802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 t="3031" r="1793"/>
          <a:stretch>
            <a:fillRect/>
          </a:stretch>
        </p:blipFill>
        <p:spPr bwMode="auto">
          <a:xfrm>
            <a:off x="4635500" y="191810"/>
            <a:ext cx="1997299" cy="2880000"/>
          </a:xfrm>
          <a:prstGeom prst="rect">
            <a:avLst/>
          </a:prstGeom>
          <a:ln w="101600" cap="sq" cmpd="thickThin">
            <a:gradFill>
              <a:gsLst>
                <a:gs pos="0">
                  <a:srgbClr val="FFFF99"/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rgbClr val="FFFF99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364" name="Picture 3" descr="C:\Users\Евгений\Desktop\IMG_20160517_170903.jpg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 l="4701" t="6366" r="3183" b="7226"/>
          <a:stretch>
            <a:fillRect/>
          </a:stretch>
        </p:blipFill>
        <p:spPr bwMode="auto">
          <a:xfrm>
            <a:off x="6954840" y="214290"/>
            <a:ext cx="2046316" cy="2880000"/>
          </a:xfrm>
          <a:prstGeom prst="rect">
            <a:avLst/>
          </a:prstGeom>
          <a:ln w="101600" cap="sq" cmpd="thickThin">
            <a:gradFill>
              <a:gsLst>
                <a:gs pos="0">
                  <a:srgbClr val="FFFF99"/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rgbClr val="FFFF99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365" name="Picture 4" descr="C:\Users\Евгений\Desktop\IMG_20160517_170837.jpg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rcRect l="5592" t="5631" r="5972" b="5213"/>
          <a:stretch>
            <a:fillRect/>
          </a:stretch>
        </p:blipFill>
        <p:spPr bwMode="auto">
          <a:xfrm>
            <a:off x="172580" y="2428868"/>
            <a:ext cx="1970528" cy="2880000"/>
          </a:xfrm>
          <a:prstGeom prst="rect">
            <a:avLst/>
          </a:prstGeom>
          <a:ln w="101600" cap="sq" cmpd="thickThin">
            <a:gradFill>
              <a:gsLst>
                <a:gs pos="0">
                  <a:srgbClr val="FFFF99"/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rgbClr val="FFFF99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366" name="Picture 5" descr="C:\Users\Евгений\Desktop\IMG_20160517_171445.jpg"/>
          <p:cNvPicPr>
            <a:picLocks noChangeAspect="1" noChangeArrowheads="1"/>
          </p:cNvPicPr>
          <p:nvPr/>
        </p:nvPicPr>
        <p:blipFill>
          <a:blip r:embed="rId5">
            <a:lum bright="10000" contrast="10000"/>
          </a:blip>
          <a:srcRect l="7593" t="2214" r="7819" b="3023"/>
          <a:stretch>
            <a:fillRect/>
          </a:stretch>
        </p:blipFill>
        <p:spPr bwMode="auto">
          <a:xfrm>
            <a:off x="2500297" y="2406388"/>
            <a:ext cx="1846154" cy="2880000"/>
          </a:xfrm>
          <a:prstGeom prst="rect">
            <a:avLst/>
          </a:prstGeom>
          <a:ln w="101600" cap="sq" cmpd="thickThin">
            <a:gradFill>
              <a:gsLst>
                <a:gs pos="0">
                  <a:srgbClr val="FFFF99"/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rgbClr val="FFFF99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4429124" y="3272853"/>
            <a:ext cx="47148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дуэте посетила  кастинг шоу «Танцы  на ТНТ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»,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где вошли в топ-18 интересных участников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005263"/>
            <a:ext cx="2674938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Без имени-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6644" y="5082751"/>
            <a:ext cx="1770892" cy="1703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/>
          <p:cNvSpPr txBox="1">
            <a:spLocks noChangeArrowheads="1"/>
          </p:cNvSpPr>
          <p:nvPr/>
        </p:nvSpPr>
        <p:spPr bwMode="auto">
          <a:xfrm>
            <a:off x="3851275" y="3789363"/>
            <a:ext cx="5054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Увлекаюсь многими стилями танца . Очень люблю заниматься репетиционной деятельностью. Сама ставлю хореографические постановки – танцуя свою хореографию, испытываешь совсем другие ощущения.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Свою жизнь я не представляю без танцевальной деятельности. Хочу не останавливаться на достигнутом - выучиться на хореографа и дальше развиваться как танцовщик. В моих перспективах – открытие собственной студии танца, в которой буду проявлять себя  в качестве педагога-хореографа . 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71406" y="285728"/>
            <a:ext cx="450059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С 2012 года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участвую в конкурсе постановочных работ «Прикосновение» </a:t>
            </a:r>
            <a:endParaRPr lang="ru-RU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в Лесном.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Ежегодно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мои постановки являются обладателями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призовых мест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6387" name="Picture 2" descr="C:\Users\Евгений\Desktop\IMG_20160518_144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407" y="4424786"/>
            <a:ext cx="1561208" cy="2357454"/>
          </a:xfrm>
          <a:prstGeom prst="rect">
            <a:avLst/>
          </a:prstGeom>
          <a:ln w="101600" cap="sq" cmpd="thickThin">
            <a:gradFill>
              <a:gsLst>
                <a:gs pos="0">
                  <a:srgbClr val="FFFF99"/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rgbClr val="FFFF99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 t="2536" b="5733"/>
          <a:stretch>
            <a:fillRect/>
          </a:stretch>
        </p:blipFill>
        <p:spPr bwMode="auto">
          <a:xfrm>
            <a:off x="333529" y="1928802"/>
            <a:ext cx="3261785" cy="2220790"/>
          </a:xfrm>
          <a:prstGeom prst="rect">
            <a:avLst/>
          </a:prstGeom>
          <a:ln w="101600" cap="sq" cmpd="thickThin">
            <a:gradFill>
              <a:gsLst>
                <a:gs pos="0">
                  <a:srgbClr val="FFFF99"/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rgbClr val="FFFF99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9" name="Picture 5" descr="C:\Users\Евгений\Desktop\IMG_20160518_144121.jpg"/>
          <p:cNvPicPr>
            <a:picLocks noChangeAspect="1" noChangeArrowheads="1"/>
          </p:cNvPicPr>
          <p:nvPr/>
        </p:nvPicPr>
        <p:blipFill>
          <a:blip r:embed="rId4" cstate="print"/>
          <a:srcRect l="1251" r="6172"/>
          <a:stretch>
            <a:fillRect/>
          </a:stretch>
        </p:blipFill>
        <p:spPr bwMode="auto">
          <a:xfrm>
            <a:off x="2044367" y="4429132"/>
            <a:ext cx="1598939" cy="2357454"/>
          </a:xfrm>
          <a:prstGeom prst="rect">
            <a:avLst/>
          </a:prstGeom>
          <a:ln w="101600" cap="sq" cmpd="thickThin">
            <a:gradFill>
              <a:gsLst>
                <a:gs pos="0">
                  <a:srgbClr val="FFFF99"/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rgbClr val="FFFF99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90" name="Picture 6" descr="C:\Users\Евгений\Desktop\p0KO4uyDjfw.jpg"/>
          <p:cNvPicPr>
            <a:picLocks noChangeAspect="1" noChangeArrowheads="1"/>
          </p:cNvPicPr>
          <p:nvPr/>
        </p:nvPicPr>
        <p:blipFill>
          <a:blip r:embed="rId5"/>
          <a:srcRect l="18159" t="5220" r="20116"/>
          <a:stretch>
            <a:fillRect/>
          </a:stretch>
        </p:blipFill>
        <p:spPr bwMode="auto">
          <a:xfrm>
            <a:off x="6072198" y="2417764"/>
            <a:ext cx="1500198" cy="1296988"/>
          </a:xfrm>
          <a:prstGeom prst="rect">
            <a:avLst/>
          </a:prstGeom>
          <a:ln w="101600" cap="sq" cmpd="thickThin">
            <a:gradFill>
              <a:gsLst>
                <a:gs pos="0">
                  <a:srgbClr val="FFFF99"/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rgbClr val="FFFF99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91" name="Picture 8" descr="C:\Users\Евгений\Desktop\ThkV7oOpeAM.jpg"/>
          <p:cNvPicPr>
            <a:picLocks noChangeAspect="1" noChangeArrowheads="1"/>
          </p:cNvPicPr>
          <p:nvPr/>
        </p:nvPicPr>
        <p:blipFill>
          <a:blip r:embed="rId6"/>
          <a:srcRect l="20967" t="5220" r="23187"/>
          <a:stretch>
            <a:fillRect/>
          </a:stretch>
        </p:blipFill>
        <p:spPr bwMode="auto">
          <a:xfrm>
            <a:off x="4643438" y="2417764"/>
            <a:ext cx="1357322" cy="1296988"/>
          </a:xfrm>
          <a:prstGeom prst="rect">
            <a:avLst/>
          </a:prstGeom>
          <a:ln w="101600" cap="sq" cmpd="thickThin">
            <a:gradFill>
              <a:gsLst>
                <a:gs pos="0">
                  <a:srgbClr val="FFFF99"/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rgbClr val="FFFF99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92" name="Picture 9" descr="C:\Users\Евгений\Desktop\78UCPd-4NcY.jpg"/>
          <p:cNvPicPr>
            <a:picLocks noChangeAspect="1" noChangeArrowheads="1"/>
          </p:cNvPicPr>
          <p:nvPr/>
        </p:nvPicPr>
        <p:blipFill>
          <a:blip r:embed="rId7"/>
          <a:srcRect t="25992" r="7286"/>
          <a:stretch>
            <a:fillRect/>
          </a:stretch>
        </p:blipFill>
        <p:spPr bwMode="auto">
          <a:xfrm>
            <a:off x="4643438" y="142852"/>
            <a:ext cx="4322549" cy="1999184"/>
          </a:xfrm>
          <a:prstGeom prst="rect">
            <a:avLst/>
          </a:prstGeom>
          <a:ln w="101600" cap="sq" cmpd="thickThin">
            <a:gradFill>
              <a:gsLst>
                <a:gs pos="0">
                  <a:srgbClr val="FFFF99"/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rgbClr val="FFFF99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93" name="Picture 10" descr="C:\Users\Евгений\Desktop\oNoFJfU4UEg.jpg"/>
          <p:cNvPicPr>
            <a:picLocks noChangeAspect="1" noChangeArrowheads="1"/>
          </p:cNvPicPr>
          <p:nvPr/>
        </p:nvPicPr>
        <p:blipFill>
          <a:blip r:embed="rId8"/>
          <a:srcRect l="23704" t="13670" r="17338"/>
          <a:stretch>
            <a:fillRect/>
          </a:stretch>
        </p:blipFill>
        <p:spPr bwMode="auto">
          <a:xfrm>
            <a:off x="7643834" y="2417764"/>
            <a:ext cx="1357322" cy="1296988"/>
          </a:xfrm>
          <a:prstGeom prst="rect">
            <a:avLst/>
          </a:prstGeom>
          <a:ln w="101600" cap="sq" cmpd="thickThin">
            <a:gradFill>
              <a:gsLst>
                <a:gs pos="0">
                  <a:srgbClr val="FFFF99"/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rgbClr val="FFFF99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Без имени-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2726" y="714356"/>
            <a:ext cx="1770892" cy="1703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285721" y="5072074"/>
            <a:ext cx="875033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Calibri" pitchFamily="34" charset="0"/>
              </a:rPr>
              <a:t>«</a:t>
            </a:r>
            <a:r>
              <a:rPr lang="ru-RU" sz="2600" b="1" dirty="0" err="1" smtClean="0">
                <a:solidFill>
                  <a:srgbClr val="002060"/>
                </a:solidFill>
                <a:latin typeface="Calibri" pitchFamily="34" charset="0"/>
              </a:rPr>
              <a:t>Арт-Олимп</a:t>
            </a:r>
            <a:r>
              <a:rPr lang="ru-RU" sz="2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Calibri" pitchFamily="34" charset="0"/>
              </a:rPr>
              <a:t>Росатома</a:t>
            </a:r>
            <a:r>
              <a:rPr lang="ru-RU" sz="2600" b="1" dirty="0" smtClean="0">
                <a:solidFill>
                  <a:srgbClr val="002060"/>
                </a:solidFill>
                <a:latin typeface="Calibri" pitchFamily="34" charset="0"/>
              </a:rPr>
              <a:t>»  в </a:t>
            </a:r>
            <a:r>
              <a:rPr lang="ru-RU" sz="2600" b="1" dirty="0" err="1" smtClean="0">
                <a:solidFill>
                  <a:srgbClr val="002060"/>
                </a:solidFill>
                <a:latin typeface="Calibri" pitchFamily="34" charset="0"/>
              </a:rPr>
              <a:t>Новоуральске</a:t>
            </a:r>
            <a:r>
              <a:rPr lang="ru-RU" sz="2600" b="1" dirty="0" smtClean="0">
                <a:solidFill>
                  <a:srgbClr val="002060"/>
                </a:solidFill>
                <a:latin typeface="Calibri" pitchFamily="34" charset="0"/>
              </a:rPr>
              <a:t> стал значимым событием в моей жизни!  Творческая  атмосфера,  удивительные открытия , интересные события – 3 дня были незабываемыми! </a:t>
            </a:r>
          </a:p>
        </p:txBody>
      </p:sp>
      <p:pic>
        <p:nvPicPr>
          <p:cNvPr id="14340" name="Picture 2" descr="C:\Users\Евгений\Desktop\IMG_20160517_170934.jpg"/>
          <p:cNvPicPr>
            <a:picLocks noChangeAspect="1" noChangeArrowheads="1"/>
          </p:cNvPicPr>
          <p:nvPr/>
        </p:nvPicPr>
        <p:blipFill>
          <a:blip r:embed="rId2" cstate="print">
            <a:lum bright="8000" contrast="8000"/>
          </a:blip>
          <a:srcRect l="8923" t="7777" r="8542" b="6671"/>
          <a:stretch>
            <a:fillRect/>
          </a:stretch>
        </p:blipFill>
        <p:spPr bwMode="auto">
          <a:xfrm>
            <a:off x="4786314" y="571480"/>
            <a:ext cx="2664000" cy="3960000"/>
          </a:xfrm>
          <a:prstGeom prst="rect">
            <a:avLst/>
          </a:prstGeom>
          <a:ln w="228600" cap="sq" cmpd="thickThin">
            <a:gradFill>
              <a:gsLst>
                <a:gs pos="0">
                  <a:srgbClr val="FFFF99"/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rgbClr val="FFFF99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41" name="Picture 3" descr="C:\Users\Евгений\Desktop\IMG_20160517_170924.jpg"/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</a:blip>
          <a:srcRect l="1929" b="3387"/>
          <a:stretch>
            <a:fillRect/>
          </a:stretch>
        </p:blipFill>
        <p:spPr bwMode="auto">
          <a:xfrm>
            <a:off x="1285852" y="571480"/>
            <a:ext cx="2823848" cy="3960000"/>
          </a:xfrm>
          <a:prstGeom prst="rect">
            <a:avLst/>
          </a:prstGeom>
          <a:ln w="228600" cap="sq" cmpd="thickThin">
            <a:gradFill>
              <a:gsLst>
                <a:gs pos="0">
                  <a:srgbClr val="FFFF99"/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rgbClr val="FFFF99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Без имени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108" y="0"/>
            <a:ext cx="1770892" cy="1703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250825" y="260350"/>
            <a:ext cx="360045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2060"/>
                </a:solidFill>
                <a:latin typeface="Calibri" pitchFamily="34" charset="0"/>
              </a:rPr>
              <a:t>На </a:t>
            </a:r>
            <a:r>
              <a:rPr lang="ru-RU" sz="1900" b="1" dirty="0">
                <a:solidFill>
                  <a:srgbClr val="002060"/>
                </a:solidFill>
                <a:latin typeface="Calibri" pitchFamily="34" charset="0"/>
              </a:rPr>
              <a:t>заочном этапе конкурса мы представили </a:t>
            </a:r>
            <a:r>
              <a:rPr lang="ru-RU" sz="1900" b="1" dirty="0" smtClean="0">
                <a:solidFill>
                  <a:srgbClr val="002060"/>
                </a:solidFill>
                <a:latin typeface="Calibri" pitchFamily="34" charset="0"/>
              </a:rPr>
              <a:t>номер </a:t>
            </a:r>
            <a:r>
              <a:rPr lang="ru-RU" sz="1900" b="1" dirty="0">
                <a:solidFill>
                  <a:srgbClr val="002060"/>
                </a:solidFill>
                <a:latin typeface="Calibri" pitchFamily="34" charset="0"/>
              </a:rPr>
              <a:t>«</a:t>
            </a:r>
            <a:r>
              <a:rPr lang="ru-RU" sz="1900" b="1" dirty="0" smtClean="0">
                <a:solidFill>
                  <a:srgbClr val="002060"/>
                </a:solidFill>
                <a:latin typeface="Calibri" pitchFamily="34" charset="0"/>
              </a:rPr>
              <a:t>Сёстры</a:t>
            </a:r>
            <a:r>
              <a:rPr lang="ru-RU" sz="1900" b="1" dirty="0">
                <a:solidFill>
                  <a:srgbClr val="002060"/>
                </a:solidFill>
                <a:latin typeface="Calibri" pitchFamily="34" charset="0"/>
              </a:rPr>
              <a:t>», который сделан в рамках конкурса постановочных работ «Прикосновение</a:t>
            </a:r>
            <a:r>
              <a:rPr lang="ru-RU" sz="1900" b="1" dirty="0" smtClean="0">
                <a:solidFill>
                  <a:srgbClr val="002060"/>
                </a:solidFill>
                <a:latin typeface="Calibri" pitchFamily="34" charset="0"/>
              </a:rPr>
              <a:t>». Став победителями </a:t>
            </a:r>
            <a:r>
              <a:rPr lang="ru-RU" sz="1900" b="1" dirty="0">
                <a:solidFill>
                  <a:srgbClr val="002060"/>
                </a:solidFill>
                <a:latin typeface="Calibri" pitchFamily="34" charset="0"/>
              </a:rPr>
              <a:t>заочного тура </a:t>
            </a:r>
            <a:r>
              <a:rPr lang="ru-RU" sz="1900" b="1" dirty="0" smtClean="0">
                <a:solidFill>
                  <a:srgbClr val="002060"/>
                </a:solidFill>
                <a:latin typeface="Calibri" pitchFamily="34" charset="0"/>
              </a:rPr>
              <a:t>, мы приняли участие в финальном этапе конкурса в </a:t>
            </a:r>
            <a:r>
              <a:rPr lang="ru-RU" sz="1900" b="1" dirty="0" err="1" smtClean="0">
                <a:solidFill>
                  <a:srgbClr val="002060"/>
                </a:solidFill>
                <a:latin typeface="Calibri" pitchFamily="34" charset="0"/>
              </a:rPr>
              <a:t>Новоуральске</a:t>
            </a:r>
            <a:r>
              <a:rPr lang="ru-RU" sz="1900" b="1" dirty="0" smtClean="0">
                <a:solidFill>
                  <a:srgbClr val="002060"/>
                </a:solidFill>
                <a:latin typeface="Calibri" pitchFamily="34" charset="0"/>
              </a:rPr>
              <a:t>.  Было </a:t>
            </a:r>
            <a:r>
              <a:rPr lang="ru-RU" sz="1900" b="1" dirty="0">
                <a:solidFill>
                  <a:srgbClr val="002060"/>
                </a:solidFill>
                <a:latin typeface="Calibri" pitchFamily="34" charset="0"/>
              </a:rPr>
              <a:t>очень </a:t>
            </a:r>
            <a:r>
              <a:rPr lang="ru-RU" sz="19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900" b="1" dirty="0">
                <a:solidFill>
                  <a:srgbClr val="002060"/>
                </a:solidFill>
                <a:latin typeface="Calibri" pitchFamily="34" charset="0"/>
              </a:rPr>
              <a:t>весело и интересно, ведь при постановке нового номера нам попался </a:t>
            </a:r>
            <a:r>
              <a:rPr lang="ru-RU" sz="1900" b="1" dirty="0" smtClean="0">
                <a:solidFill>
                  <a:srgbClr val="002060"/>
                </a:solidFill>
                <a:latin typeface="Calibri" pitchFamily="34" charset="0"/>
              </a:rPr>
              <a:t>незнакомый </a:t>
            </a:r>
            <a:r>
              <a:rPr lang="ru-RU" sz="1900" b="1" dirty="0">
                <a:solidFill>
                  <a:srgbClr val="002060"/>
                </a:solidFill>
                <a:latin typeface="Calibri" pitchFamily="34" charset="0"/>
              </a:rPr>
              <a:t>нам </a:t>
            </a:r>
            <a:r>
              <a:rPr lang="ru-RU" sz="1900" b="1" dirty="0" smtClean="0">
                <a:solidFill>
                  <a:srgbClr val="002060"/>
                </a:solidFill>
                <a:latin typeface="Calibri" pitchFamily="34" charset="0"/>
              </a:rPr>
              <a:t>стиль – ВОГ </a:t>
            </a:r>
            <a:r>
              <a:rPr lang="ru-RU" sz="1900" b="1" dirty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ru-RU" sz="1900" b="1" dirty="0" smtClean="0">
                <a:solidFill>
                  <a:srgbClr val="002060"/>
                </a:solidFill>
                <a:latin typeface="Calibri" pitchFamily="34" charset="0"/>
              </a:rPr>
              <a:t>Благодаря </a:t>
            </a:r>
            <a:r>
              <a:rPr lang="ru-RU" sz="1900" b="1" dirty="0">
                <a:solidFill>
                  <a:srgbClr val="002060"/>
                </a:solidFill>
                <a:latin typeface="Calibri" pitchFamily="34" charset="0"/>
              </a:rPr>
              <a:t>нашим наставникам мы с этим справились. Все трудности доставляли неимоверные эмоции , которые запомнятся на всю жизнь . </a:t>
            </a:r>
          </a:p>
        </p:txBody>
      </p:sp>
      <p:pic>
        <p:nvPicPr>
          <p:cNvPr id="17411" name="Picture 2" descr="C:\Users\Евгений\Desktop\lrxdPygXM5k.jpg"/>
          <p:cNvPicPr>
            <a:picLocks noChangeAspect="1" noChangeArrowheads="1"/>
          </p:cNvPicPr>
          <p:nvPr/>
        </p:nvPicPr>
        <p:blipFill>
          <a:blip r:embed="rId2"/>
          <a:srcRect r="10194"/>
          <a:stretch>
            <a:fillRect/>
          </a:stretch>
        </p:blipFill>
        <p:spPr bwMode="auto">
          <a:xfrm>
            <a:off x="6286512" y="214289"/>
            <a:ext cx="2664000" cy="1673588"/>
          </a:xfrm>
          <a:prstGeom prst="rect">
            <a:avLst/>
          </a:prstGeom>
          <a:ln w="76200" cap="sq" cmpd="thickThin">
            <a:gradFill>
              <a:gsLst>
                <a:gs pos="0">
                  <a:srgbClr val="FFFF99"/>
                </a:gs>
                <a:gs pos="50000">
                  <a:srgbClr val="00B0F0"/>
                </a:gs>
                <a:gs pos="100000">
                  <a:srgbClr val="FFFF99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2" name="Picture 4" descr="C:\Users\Евгений\Desktop\oc4VwKZ_WSM.jpg"/>
          <p:cNvPicPr>
            <a:picLocks noChangeAspect="1" noChangeArrowheads="1"/>
          </p:cNvPicPr>
          <p:nvPr/>
        </p:nvPicPr>
        <p:blipFill>
          <a:blip r:embed="rId3"/>
          <a:srcRect l="4473" r="3588"/>
          <a:stretch>
            <a:fillRect/>
          </a:stretch>
        </p:blipFill>
        <p:spPr bwMode="auto">
          <a:xfrm>
            <a:off x="6286512" y="4006789"/>
            <a:ext cx="2664000" cy="1636789"/>
          </a:xfrm>
          <a:prstGeom prst="rect">
            <a:avLst/>
          </a:prstGeom>
          <a:ln w="76200" cap="sq" cmpd="thickThin">
            <a:gradFill>
              <a:gsLst>
                <a:gs pos="0">
                  <a:srgbClr val="FFFF99"/>
                </a:gs>
                <a:gs pos="50000">
                  <a:srgbClr val="00B0F0"/>
                </a:gs>
                <a:gs pos="100000">
                  <a:srgbClr val="FFFF99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3" name="Picture 5" descr="C:\Users\Евгений\Desktop\qTRuz4xfgJI.jpg"/>
          <p:cNvPicPr>
            <a:picLocks noChangeAspect="1" noChangeArrowheads="1"/>
          </p:cNvPicPr>
          <p:nvPr/>
        </p:nvPicPr>
        <p:blipFill>
          <a:blip r:embed="rId4"/>
          <a:srcRect l="11494" r="5172"/>
          <a:stretch>
            <a:fillRect/>
          </a:stretch>
        </p:blipFill>
        <p:spPr bwMode="auto">
          <a:xfrm>
            <a:off x="4000496" y="214290"/>
            <a:ext cx="2071702" cy="1656000"/>
          </a:xfrm>
          <a:prstGeom prst="rect">
            <a:avLst/>
          </a:prstGeom>
          <a:ln w="76200" cap="sq" cmpd="thickThin">
            <a:gradFill>
              <a:gsLst>
                <a:gs pos="0">
                  <a:srgbClr val="FFFF99"/>
                </a:gs>
                <a:gs pos="50000">
                  <a:srgbClr val="00B0F0"/>
                </a:gs>
                <a:gs pos="100000">
                  <a:srgbClr val="FFFF99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4" name="Picture 6" descr="C:\Users\Евгений\Desktop\BI7NOfbDkvQ.jpg"/>
          <p:cNvPicPr>
            <a:picLocks noChangeAspect="1" noChangeArrowheads="1"/>
          </p:cNvPicPr>
          <p:nvPr/>
        </p:nvPicPr>
        <p:blipFill>
          <a:blip r:embed="rId5"/>
          <a:srcRect b="5764"/>
          <a:stretch>
            <a:fillRect/>
          </a:stretch>
        </p:blipFill>
        <p:spPr bwMode="auto">
          <a:xfrm>
            <a:off x="4000496" y="2139967"/>
            <a:ext cx="2092325" cy="3503611"/>
          </a:xfrm>
          <a:prstGeom prst="rect">
            <a:avLst/>
          </a:prstGeom>
          <a:ln w="76200" cap="sq" cmpd="thickThin">
            <a:gradFill>
              <a:gsLst>
                <a:gs pos="0">
                  <a:srgbClr val="FFFF99"/>
                </a:gs>
                <a:gs pos="50000">
                  <a:srgbClr val="00B0F0"/>
                </a:gs>
                <a:gs pos="100000">
                  <a:srgbClr val="FFFF99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5" name="Picture 7" descr="C:\Users\Евгений\Desktop\UQfZHzmb4ME.jpg"/>
          <p:cNvPicPr>
            <a:picLocks noChangeAspect="1" noChangeArrowheads="1"/>
          </p:cNvPicPr>
          <p:nvPr/>
        </p:nvPicPr>
        <p:blipFill>
          <a:blip r:embed="rId6"/>
          <a:srcRect l="2613" t="3969" r="13762"/>
          <a:stretch>
            <a:fillRect/>
          </a:stretch>
        </p:blipFill>
        <p:spPr bwMode="auto">
          <a:xfrm>
            <a:off x="6286512" y="2071678"/>
            <a:ext cx="2664000" cy="1728596"/>
          </a:xfrm>
          <a:prstGeom prst="rect">
            <a:avLst/>
          </a:prstGeom>
          <a:ln w="76200" cap="sq" cmpd="thickThin">
            <a:gradFill>
              <a:gsLst>
                <a:gs pos="0">
                  <a:srgbClr val="FFFF99"/>
                </a:gs>
                <a:gs pos="50000">
                  <a:srgbClr val="00B0F0"/>
                </a:gs>
                <a:gs pos="100000">
                  <a:srgbClr val="FFFF99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42844" y="5786454"/>
            <a:ext cx="764386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2060"/>
                </a:solidFill>
                <a:latin typeface="Calibri" pitchFamily="34" charset="0"/>
              </a:rPr>
              <a:t>Мы получили огромный опыт. После первого опыта на «</a:t>
            </a:r>
            <a:r>
              <a:rPr lang="ru-RU" sz="1900" b="1" dirty="0" err="1" smtClean="0">
                <a:solidFill>
                  <a:srgbClr val="002060"/>
                </a:solidFill>
                <a:latin typeface="Calibri" pitchFamily="34" charset="0"/>
              </a:rPr>
              <a:t>Арт-Олимпе</a:t>
            </a:r>
            <a:r>
              <a:rPr lang="ru-RU" sz="1900" b="1" dirty="0" smtClean="0">
                <a:solidFill>
                  <a:srgbClr val="002060"/>
                </a:solidFill>
                <a:latin typeface="Calibri" pitchFamily="34" charset="0"/>
              </a:rPr>
              <a:t>» я решила, что буду продолжать занятия «</a:t>
            </a:r>
            <a:r>
              <a:rPr lang="ru-RU" sz="1900" b="1" dirty="0" err="1" smtClean="0">
                <a:solidFill>
                  <a:srgbClr val="002060"/>
                </a:solidFill>
                <a:latin typeface="Calibri" pitchFamily="34" charset="0"/>
              </a:rPr>
              <a:t>вогом</a:t>
            </a:r>
            <a:r>
              <a:rPr lang="ru-RU" sz="1900" b="1" dirty="0" smtClean="0">
                <a:solidFill>
                  <a:srgbClr val="002060"/>
                </a:solidFill>
                <a:latin typeface="Calibri" pitchFamily="34" charset="0"/>
              </a:rPr>
              <a:t>», ведь это это очень интересный и техничный вид танца! </a:t>
            </a:r>
          </a:p>
          <a:p>
            <a:endParaRPr lang="ru-RU" dirty="0"/>
          </a:p>
        </p:txBody>
      </p:sp>
      <p:pic>
        <p:nvPicPr>
          <p:cNvPr id="10" name="Рисунок 9" descr="Без имени-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0578" y="5786454"/>
            <a:ext cx="1028396" cy="989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5072066" y="5720380"/>
            <a:ext cx="39290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Второй год подряд буду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вожатой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в городском лагере при Центре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детского творчества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14282" y="2148480"/>
            <a:ext cx="87868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Вхожу в состав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Совета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старшеклассников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ЦДТ.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Мы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проводим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социальные акции,   </a:t>
            </a:r>
            <a:r>
              <a:rPr lang="ru-RU" b="1" dirty="0" err="1">
                <a:solidFill>
                  <a:srgbClr val="002060"/>
                </a:solidFill>
                <a:latin typeface="Calibri" pitchFamily="34" charset="0"/>
              </a:rPr>
              <a:t>флэш-мобы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творческие конкурсы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мероприятия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8436" name="Picture 4" descr="C:\Users\Евгений\Desktop\FWnUKwL5T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42852"/>
            <a:ext cx="2869394" cy="1908000"/>
          </a:xfrm>
          <a:prstGeom prst="rect">
            <a:avLst/>
          </a:prstGeom>
          <a:ln w="101600" cap="sq" cmpd="thickThin">
            <a:gradFill>
              <a:gsLst>
                <a:gs pos="0">
                  <a:srgbClr val="FFFF99"/>
                </a:gs>
                <a:gs pos="50000">
                  <a:srgbClr val="00B0F0"/>
                </a:gs>
                <a:gs pos="100000">
                  <a:srgbClr val="FFFF99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437" name="Picture 5" descr="C:\Users\Евгений\Desktop\JFKR2e88ML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123578"/>
            <a:ext cx="3784746" cy="2520000"/>
          </a:xfrm>
          <a:prstGeom prst="rect">
            <a:avLst/>
          </a:prstGeom>
          <a:ln w="101600" cap="sq" cmpd="thickThin">
            <a:gradFill>
              <a:gsLst>
                <a:gs pos="0">
                  <a:srgbClr val="FFFF99"/>
                </a:gs>
                <a:gs pos="50000">
                  <a:srgbClr val="00B0F0"/>
                </a:gs>
                <a:gs pos="100000">
                  <a:srgbClr val="FFFF99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438" name="Picture 6" descr="C:\Users\Евгений\Desktop\c6OVUZuTJz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42852"/>
            <a:ext cx="2544001" cy="1908000"/>
          </a:xfrm>
          <a:prstGeom prst="rect">
            <a:avLst/>
          </a:prstGeom>
          <a:ln w="101600" cap="sq" cmpd="thickThin">
            <a:gradFill>
              <a:gsLst>
                <a:gs pos="0">
                  <a:srgbClr val="FFFF99"/>
                </a:gs>
                <a:gs pos="50000">
                  <a:srgbClr val="00B0F0"/>
                </a:gs>
                <a:gs pos="100000">
                  <a:srgbClr val="FFFF99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439" name="Picture 7" descr="C:\Users\Евгений\Desktop\BzSfxO-kql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5718" y="142852"/>
            <a:ext cx="2544000" cy="1908000"/>
          </a:xfrm>
          <a:prstGeom prst="rect">
            <a:avLst/>
          </a:prstGeom>
          <a:ln w="101600" cap="sq" cmpd="thickThin">
            <a:gradFill>
              <a:gsLst>
                <a:gs pos="0">
                  <a:srgbClr val="FFFF99"/>
                </a:gs>
                <a:gs pos="50000">
                  <a:srgbClr val="00B0F0"/>
                </a:gs>
                <a:gs pos="100000">
                  <a:srgbClr val="FFFF99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440" name="TextBox 3"/>
          <p:cNvSpPr txBox="1">
            <a:spLocks noChangeArrowheads="1"/>
          </p:cNvSpPr>
          <p:nvPr/>
        </p:nvSpPr>
        <p:spPr bwMode="auto">
          <a:xfrm>
            <a:off x="-32" y="5715016"/>
            <a:ext cx="49292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Вхожу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в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Совет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старшеклассников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школы №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75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Мы проводим праздники,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новогодние сказки для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малышей, конкурсы. 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Участвую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в спортивных мероприятиях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Лесного.</a:t>
            </a:r>
            <a:endParaRPr 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8441" name="Picture 8" descr="C:\Users\Евгений\Desktop\O00ojaG0HVU.jpg"/>
          <p:cNvPicPr>
            <a:picLocks noChangeAspect="1" noChangeArrowheads="1"/>
          </p:cNvPicPr>
          <p:nvPr/>
        </p:nvPicPr>
        <p:blipFill>
          <a:blip r:embed="rId6"/>
          <a:srcRect r="11252" b="22857"/>
          <a:stretch>
            <a:fillRect/>
          </a:stretch>
        </p:blipFill>
        <p:spPr bwMode="auto">
          <a:xfrm>
            <a:off x="214282" y="3143248"/>
            <a:ext cx="4357718" cy="2526727"/>
          </a:xfrm>
          <a:prstGeom prst="rect">
            <a:avLst/>
          </a:prstGeom>
          <a:ln w="101600" cap="sq" cmpd="thickThin">
            <a:gradFill>
              <a:gsLst>
                <a:gs pos="0">
                  <a:srgbClr val="FFFF99"/>
                </a:gs>
                <a:gs pos="50000">
                  <a:srgbClr val="00B0F0"/>
                </a:gs>
                <a:gs pos="100000">
                  <a:srgbClr val="FFFF99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Без имени-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15338" y="2214554"/>
            <a:ext cx="731398" cy="703703"/>
          </a:xfrm>
          <a:prstGeom prst="rect">
            <a:avLst/>
          </a:prstGeom>
        </p:spPr>
      </p:pic>
      <p:pic>
        <p:nvPicPr>
          <p:cNvPr id="12" name="Рисунок 11" descr="Без имени-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2214554"/>
            <a:ext cx="731398" cy="703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342</TotalTime>
  <Words>371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Углы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</dc:creator>
  <cp:lastModifiedBy>Admin</cp:lastModifiedBy>
  <cp:revision>25</cp:revision>
  <dcterms:created xsi:type="dcterms:W3CDTF">2016-05-18T07:00:32Z</dcterms:created>
  <dcterms:modified xsi:type="dcterms:W3CDTF">2016-05-19T15:08:48Z</dcterms:modified>
</cp:coreProperties>
</file>