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  <a:srgbClr val="422C16"/>
    <a:srgbClr val="0C788E"/>
    <a:srgbClr val="006666"/>
    <a:srgbClr val="0099CC"/>
    <a:srgbClr val="660033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99" d="100"/>
          <a:sy n="99" d="100"/>
        </p:scale>
        <p:origin x="-1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41989-A092-4784-9B9E-81BE8C4D6BF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88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CE743-5D83-4070-8F8C-6970A245D34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39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E040C-555D-4D99-8047-66E669CC6BE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56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BBA80-B31C-4F42-9104-3E3BD633A66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05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F967A-0C2B-4415-9644-5E40689B01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72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B3660-F5F4-47E3-A882-CB667A89CEF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50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E0DA9-32C6-414A-A46C-BF110CFEC2D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10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D9C49-F7F6-45CC-A3DC-351A1E7C32F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1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3C1BB-C10C-48B0-9A65-1B5CCD70897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40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ABA2-014C-4F5A-9067-7BF76872DF0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70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70256-7D77-4F44-9623-486C23EDAE9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43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1EF7D5-FAA8-4A43-885A-3817A6C3BF5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youtube.com/watch?v=_BfCC6OuuQ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529" y="4449306"/>
            <a:ext cx="79937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4000" b="1" dirty="0" smtClean="0">
                <a:solidFill>
                  <a:srgbClr val="660066"/>
                </a:solidFill>
              </a:rPr>
              <a:t>Максимов Михаил Евгеньевич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5094624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660066"/>
                </a:solidFill>
              </a:rPr>
              <a:t>Дата рождения: 28.09.2002</a:t>
            </a:r>
          </a:p>
          <a:p>
            <a:pPr algn="r"/>
            <a:r>
              <a:rPr lang="ru-RU" b="1" dirty="0" smtClean="0">
                <a:solidFill>
                  <a:srgbClr val="660066"/>
                </a:solidFill>
              </a:rPr>
              <a:t>ЗАТО г. Железногорск</a:t>
            </a:r>
          </a:p>
          <a:p>
            <a:pPr algn="r"/>
            <a:r>
              <a:rPr lang="ru-RU" b="1" dirty="0" smtClean="0">
                <a:solidFill>
                  <a:srgbClr val="660066"/>
                </a:solidFill>
              </a:rPr>
              <a:t>МБУ ДО «Дворец творчества детей и молодёжи»</a:t>
            </a:r>
          </a:p>
          <a:p>
            <a:pPr algn="r"/>
            <a:r>
              <a:rPr lang="ru-RU" b="1" dirty="0" smtClean="0">
                <a:solidFill>
                  <a:srgbClr val="660066"/>
                </a:solidFill>
              </a:rPr>
              <a:t>МБОУ «Средняя школа №106»</a:t>
            </a:r>
          </a:p>
          <a:p>
            <a:pPr algn="r"/>
            <a:r>
              <a:rPr lang="ru-RU" b="1" dirty="0" smtClean="0">
                <a:solidFill>
                  <a:srgbClr val="660066"/>
                </a:solidFill>
              </a:rPr>
              <a:t>7 класс</a:t>
            </a:r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165" y="-41549"/>
            <a:ext cx="5810572" cy="43579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4721" y="1484784"/>
            <a:ext cx="4094607" cy="2751522"/>
          </a:xfrm>
          <a:prstGeom prst="rect">
            <a:avLst/>
          </a:prstGeom>
          <a:noFill/>
          <a:effectLst>
            <a:glow rad="381000">
              <a:srgbClr val="C00000">
                <a:alpha val="40000"/>
              </a:srgbClr>
            </a:glow>
            <a:softEdge rad="3937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i="1" dirty="0" err="1" smtClean="0">
                <a:solidFill>
                  <a:srgbClr val="C00000"/>
                </a:solidFill>
                <a:cs typeface="Arial" pitchFamily="34" charset="0"/>
              </a:rPr>
              <a:t>Самопрезентация</a:t>
            </a: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 призёра Интерактивного </a:t>
            </a:r>
            <a:b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фестиваля-конкурса </a:t>
            </a:r>
            <a:b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«Арт-олимп </a:t>
            </a:r>
            <a:r>
              <a:rPr lang="ru-RU" sz="1600" b="1" i="1" dirty="0" err="1" smtClean="0">
                <a:solidFill>
                  <a:srgbClr val="C00000"/>
                </a:solidFill>
                <a:cs typeface="Arial" pitchFamily="34" charset="0"/>
              </a:rPr>
              <a:t>Росатома</a:t>
            </a: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»</a:t>
            </a:r>
          </a:p>
          <a:p>
            <a:pPr algn="ctr">
              <a:lnSpc>
                <a:spcPct val="120000"/>
              </a:lnSpc>
            </a:pP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для участия </a:t>
            </a:r>
            <a:r>
              <a:rPr lang="ru-RU" sz="1600" b="1" i="1" dirty="0">
                <a:solidFill>
                  <a:srgbClr val="C00000"/>
                </a:solidFill>
                <a:cs typeface="Arial" pitchFamily="34" charset="0"/>
              </a:rPr>
              <a:t>в </a:t>
            </a: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отраслевой </a:t>
            </a:r>
            <a:b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смене </a:t>
            </a:r>
            <a:r>
              <a:rPr lang="ru-RU" sz="1600" b="1" i="1" dirty="0">
                <a:solidFill>
                  <a:srgbClr val="C00000"/>
                </a:solidFill>
                <a:cs typeface="Arial" pitchFamily="34" charset="0"/>
              </a:rPr>
              <a:t>для одаренных </a:t>
            </a: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детей городов </a:t>
            </a:r>
            <a:r>
              <a:rPr lang="ru-RU" sz="1600" b="1" i="1" dirty="0" err="1">
                <a:solidFill>
                  <a:srgbClr val="C00000"/>
                </a:solidFill>
                <a:cs typeface="Arial" pitchFamily="34" charset="0"/>
              </a:rPr>
              <a:t>Росатома</a:t>
            </a:r>
            <a:r>
              <a:rPr lang="ru-RU" sz="1600" b="1" i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во </a:t>
            </a:r>
            <a:r>
              <a:rPr lang="ru-RU" sz="1600" b="1" i="1" dirty="0">
                <a:solidFill>
                  <a:srgbClr val="C00000"/>
                </a:solidFill>
                <a:cs typeface="Arial" pitchFamily="34" charset="0"/>
              </a:rPr>
              <a:t>Всероссийском детском </a:t>
            </a: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центре </a:t>
            </a:r>
            <a:r>
              <a:rPr lang="ru-RU" sz="1600" b="1" i="1" dirty="0">
                <a:solidFill>
                  <a:srgbClr val="C00000"/>
                </a:solidFill>
                <a:cs typeface="Arial" pitchFamily="34" charset="0"/>
              </a:rPr>
              <a:t>«</a:t>
            </a:r>
            <a:r>
              <a:rPr lang="ru-RU" sz="1600" b="1" i="1" dirty="0" smtClean="0">
                <a:solidFill>
                  <a:srgbClr val="C00000"/>
                </a:solidFill>
                <a:cs typeface="Arial" pitchFamily="34" charset="0"/>
              </a:rPr>
              <a:t>Орлёнок»</a:t>
            </a:r>
          </a:p>
        </p:txBody>
      </p:sp>
      <p:pic>
        <p:nvPicPr>
          <p:cNvPr id="15" name="Picture 124" descr="D:\лого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179" y="380567"/>
            <a:ext cx="1954757" cy="801247"/>
          </a:xfrm>
          <a:prstGeom prst="rect">
            <a:avLst/>
          </a:prstGeom>
          <a:noFill/>
          <a:effectLst>
            <a:glow rad="76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5" descr="D:\лого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78" y="305775"/>
            <a:ext cx="988414" cy="950833"/>
          </a:xfrm>
          <a:prstGeom prst="rect">
            <a:avLst/>
          </a:prstGeom>
          <a:noFill/>
          <a:effectLst>
            <a:glow rad="76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22604" y="6605557"/>
            <a:ext cx="9177966" cy="261610"/>
          </a:xfrm>
          <a:prstGeom prst="rect">
            <a:avLst/>
          </a:prstGeom>
          <a:solidFill>
            <a:srgbClr val="660066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http://rosatomschool.ru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332656"/>
            <a:ext cx="7416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solidFill>
                  <a:srgbClr val="660066"/>
                </a:solidFill>
              </a:rPr>
              <a:t>Конкурс «Арт-олимп </a:t>
            </a:r>
            <a:r>
              <a:rPr lang="ru-RU" sz="3600" b="1" dirty="0" err="1" smtClean="0">
                <a:solidFill>
                  <a:srgbClr val="660066"/>
                </a:solidFill>
              </a:rPr>
              <a:t>Росатома</a:t>
            </a:r>
            <a:r>
              <a:rPr lang="ru-RU" sz="3600" b="1" dirty="0" smtClean="0">
                <a:solidFill>
                  <a:srgbClr val="660066"/>
                </a:solidFill>
              </a:rPr>
              <a:t>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82443"/>
            <a:ext cx="1260755" cy="1338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2604" y="6605557"/>
            <a:ext cx="9177966" cy="261610"/>
          </a:xfrm>
          <a:prstGeom prst="rect">
            <a:avLst/>
          </a:prstGeom>
          <a:solidFill>
            <a:srgbClr val="660066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http://rosatomschool.ru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106501" name="Picture 5" descr="https://scontent.xx.fbcdn.net/v/t1.0-9/13151946_896396567156218_3622255721959603994_n.jpg?oh=1a4706cee9cff9a8e3dcc2419090a2f8&amp;oe=57DED1C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759731"/>
            <a:ext cx="2624474" cy="15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844824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На заочном этапе конкурса я отправил видеозапись своего выступления – 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песню «</a:t>
            </a:r>
            <a:r>
              <a:rPr lang="en-US" b="1" dirty="0" smtClean="0">
                <a:solidFill>
                  <a:schemeClr val="accent6"/>
                </a:solidFill>
              </a:rPr>
              <a:t>Je </a:t>
            </a:r>
            <a:r>
              <a:rPr lang="en-US" b="1" dirty="0" err="1" smtClean="0">
                <a:solidFill>
                  <a:schemeClr val="accent6"/>
                </a:solidFill>
              </a:rPr>
              <a:t>T`Aime</a:t>
            </a:r>
            <a:r>
              <a:rPr lang="ru-RU" b="1" dirty="0" smtClean="0">
                <a:solidFill>
                  <a:schemeClr val="accent6"/>
                </a:solidFill>
              </a:rPr>
              <a:t>» на французском языке, которую я исполнил на отчётном 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концерте студии «Берег детства».</a:t>
            </a:r>
          </a:p>
          <a:p>
            <a:pPr algn="r"/>
            <a:r>
              <a:rPr lang="ru-RU" sz="1600" b="1" i="1" dirty="0" smtClean="0">
                <a:solidFill>
                  <a:schemeClr val="accent6"/>
                </a:solidFill>
                <a:hlinkClick r:id="rId6"/>
              </a:rPr>
              <a:t>Конкурсное видео в сети Интернет…</a:t>
            </a:r>
            <a:endParaRPr lang="ru-RU" b="1" i="1" dirty="0" smtClean="0">
              <a:solidFill>
                <a:schemeClr val="accent6"/>
              </a:solidFill>
            </a:endParaRPr>
          </a:p>
          <a:p>
            <a:r>
              <a:rPr lang="ru-RU" b="1" dirty="0" smtClean="0">
                <a:solidFill>
                  <a:schemeClr val="accent6"/>
                </a:solidFill>
              </a:rPr>
              <a:t>В результате я стал победителем заочного этапа конкурса и был приглашён на очный этап, который проходил в Новоуральске 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с 12 по 14 мая.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59984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В первый день очного этапа прошел концерт, где все участники продемонстрировали свои таланты, а также экспресс-конкурс, где нужно было с листа исполнить импровизацию.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9" name="миша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17113" y="1988840"/>
            <a:ext cx="2515327" cy="18864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17113" y="4005064"/>
            <a:ext cx="2515327" cy="7020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Видео-отрывок моего выступления в 1-й день очного этапа конкурса</a:t>
            </a:r>
            <a:endParaRPr lang="ru-RU" sz="1200" b="1" dirty="0"/>
          </a:p>
        </p:txBody>
      </p:sp>
      <p:sp>
        <p:nvSpPr>
          <p:cNvPr id="11" name="Стрелка вверх 10"/>
          <p:cNvSpPr/>
          <p:nvPr/>
        </p:nvSpPr>
        <p:spPr>
          <a:xfrm>
            <a:off x="7164288" y="3789039"/>
            <a:ext cx="216024" cy="302319"/>
          </a:xfrm>
          <a:prstGeom prst="upArrow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82443"/>
            <a:ext cx="1260755" cy="13381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332656"/>
            <a:ext cx="7416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solidFill>
                  <a:srgbClr val="660066"/>
                </a:solidFill>
              </a:rPr>
              <a:t>Конкурс «Арт-олимп </a:t>
            </a:r>
            <a:r>
              <a:rPr lang="ru-RU" sz="3600" b="1" dirty="0" err="1" smtClean="0">
                <a:solidFill>
                  <a:srgbClr val="660066"/>
                </a:solidFill>
              </a:rPr>
              <a:t>Росатома</a:t>
            </a:r>
            <a:r>
              <a:rPr lang="ru-RU" sz="3600" b="1" dirty="0" smtClean="0">
                <a:solidFill>
                  <a:srgbClr val="660066"/>
                </a:solidFill>
              </a:rPr>
              <a:t>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604" y="6605557"/>
            <a:ext cx="9177966" cy="261610"/>
          </a:xfrm>
          <a:prstGeom prst="rect">
            <a:avLst/>
          </a:prstGeom>
          <a:solidFill>
            <a:srgbClr val="660066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http://rosatomschool.ru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844824"/>
            <a:ext cx="525658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accent6"/>
                </a:solidFill>
              </a:rPr>
              <a:t>Во второй и третий день очного этапа конкурса шла работа по созданию нового продукта – мюзикла «Атом </a:t>
            </a:r>
            <a:r>
              <a:rPr lang="en-US" b="1" dirty="0" smtClean="0">
                <a:solidFill>
                  <a:schemeClr val="accent6"/>
                </a:solidFill>
              </a:rPr>
              <a:t>play </a:t>
            </a:r>
            <a:r>
              <a:rPr lang="ru-RU" b="1" dirty="0" smtClean="0">
                <a:solidFill>
                  <a:schemeClr val="accent6"/>
                </a:solidFill>
              </a:rPr>
              <a:t>шоу».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accent6"/>
                </a:solidFill>
              </a:rPr>
              <a:t>Меньше чем за два дня всем участникам необходимо было объединиться в один творческий коллектив.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accent6"/>
                </a:solidFill>
              </a:rPr>
              <a:t>Я исполнял роль влюбленного мальчика. Было достаточно сложно брать высокие ноты, т.к. </a:t>
            </a:r>
            <a:r>
              <a:rPr lang="ru-RU" b="1" dirty="0" err="1" smtClean="0">
                <a:solidFill>
                  <a:schemeClr val="accent6"/>
                </a:solidFill>
              </a:rPr>
              <a:t>минусовка</a:t>
            </a:r>
            <a:r>
              <a:rPr lang="ru-RU" b="1" dirty="0" smtClean="0">
                <a:solidFill>
                  <a:schemeClr val="accent6"/>
                </a:solidFill>
              </a:rPr>
              <a:t> была не очень удобна для меня, но я справился.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accent6"/>
                </a:solidFill>
              </a:rPr>
              <a:t>В результате я занял пятое рейтинговое место из 13 участников номинации «Эстрадный вокал» и получил диплом победителя в номинации «Хрустальный голос».  </a:t>
            </a:r>
          </a:p>
        </p:txBody>
      </p:sp>
      <p:pic>
        <p:nvPicPr>
          <p:cNvPr id="139269" name="Picture 5" descr="https://scontent.xx.fbcdn.net/v/t1.0-9/13227175_981539765295352_4220569450414856752_n.jpg?oh=9e71f16773613a7984b44e18b3b490f0&amp;oe=579CA62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3135" y="1933885"/>
            <a:ext cx="2674097" cy="428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82443"/>
            <a:ext cx="1260755" cy="13381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332656"/>
            <a:ext cx="41367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solidFill>
                  <a:srgbClr val="660066"/>
                </a:solidFill>
              </a:rPr>
              <a:t>Мои достижения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604" y="6605557"/>
            <a:ext cx="9177966" cy="261610"/>
          </a:xfrm>
          <a:prstGeom prst="rect">
            <a:avLst/>
          </a:prstGeom>
          <a:solidFill>
            <a:srgbClr val="660066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http://rosatomschool.ru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273739" cy="315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912429"/>
            <a:ext cx="2070179" cy="30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027" y="1916832"/>
            <a:ext cx="2592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2015 - Краевой фестиваль эстрадной песни «Волшебный микрофон», Красноярск - Победитель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5229200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2016 - Зональный этап Всероссийского фестиваля «Сибирь зажигает звезды», Красноярск - 1 место</a:t>
            </a:r>
            <a:endParaRPr lang="ru-RU" sz="1400" b="1" dirty="0"/>
          </a:p>
        </p:txBody>
      </p:sp>
      <p:pic>
        <p:nvPicPr>
          <p:cNvPr id="140294" name="Picture 6" descr="X:\2015-2016\Новосибирск ЛЕВАШЕВ\Максимов 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316907"/>
            <a:ext cx="2146542" cy="297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54793" y="198884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2016 - Всероссийского фестиваля «Сибирь зажигает звезды», Новосибирск - 1 место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82443"/>
            <a:ext cx="1260755" cy="13381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40084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solidFill>
                  <a:srgbClr val="660066"/>
                </a:solidFill>
              </a:rPr>
              <a:t>Мои достижения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604" y="6605557"/>
            <a:ext cx="9177966" cy="261610"/>
          </a:xfrm>
          <a:prstGeom prst="rect">
            <a:avLst/>
          </a:prstGeom>
          <a:solidFill>
            <a:srgbClr val="660066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http://rosatomschool.ru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143361" name="Picture 1" descr="X:\2015-2016\Новосибирск ЛЕВАШЕВ\Гран при Пацаны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59" y="1923144"/>
            <a:ext cx="228344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283785"/>
            <a:ext cx="28386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2016 - Всероссийского фестиваля «Сибирь зажигает звезды», Новосибирск – ГРАН-ПРИ </a:t>
            </a:r>
            <a:br>
              <a:rPr lang="ru-RU" sz="1400" b="1" dirty="0" smtClean="0"/>
            </a:br>
            <a:r>
              <a:rPr lang="ru-RU" sz="1400" b="1" dirty="0" smtClean="0"/>
              <a:t>(в составе группы «Пацаны»)</a:t>
            </a:r>
            <a:endParaRPr lang="ru-RU" sz="1400" b="1" dirty="0"/>
          </a:p>
        </p:txBody>
      </p:sp>
      <p:pic>
        <p:nvPicPr>
          <p:cNvPr id="143362" name="Picture 2" descr="X:\2015-2016\Новосибирск ЛЕВАШЕВ\ПАЦАНЫ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223" y="4235204"/>
            <a:ext cx="2921946" cy="21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78527" y="2060848"/>
            <a:ext cx="27450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2016 - Всероссийского фестиваля «Сибирь зажигает звезды», Новосибирск – Абсолютный победитель проекта «Сибирь зажигает звёзды» среди всех номинаций </a:t>
            </a:r>
            <a:br>
              <a:rPr lang="ru-RU" sz="1400" b="1" dirty="0" smtClean="0"/>
            </a:br>
            <a:r>
              <a:rPr lang="ru-RU" sz="1400" b="1" dirty="0" smtClean="0"/>
              <a:t>(в составе группы «Пацаны»)</a:t>
            </a:r>
            <a:endParaRPr lang="ru-RU" sz="1400" b="1" dirty="0"/>
          </a:p>
        </p:txBody>
      </p:sp>
      <p:pic>
        <p:nvPicPr>
          <p:cNvPr id="143363" name="Picture 3" descr="X:\2015-2016\Новосибирск ЛЕВАШЕВ\Уроки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360" y="1921297"/>
            <a:ext cx="2284772" cy="31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84168" y="5301208"/>
            <a:ext cx="28386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2016 - Всероссийского фестиваля «Сибирь </a:t>
            </a:r>
            <a:br>
              <a:rPr lang="ru-RU" sz="1400" b="1" dirty="0" smtClean="0"/>
            </a:br>
            <a:r>
              <a:rPr lang="ru-RU" sz="1400" b="1" dirty="0" smtClean="0"/>
              <a:t>зажигает звезды», </a:t>
            </a:r>
            <a:br>
              <a:rPr lang="ru-RU" sz="1400" b="1" dirty="0" smtClean="0"/>
            </a:br>
            <a:r>
              <a:rPr lang="ru-RU" sz="1400" b="1" dirty="0" smtClean="0"/>
              <a:t>Новосибирск – 1 место</a:t>
            </a:r>
            <a:br>
              <a:rPr lang="ru-RU" sz="1400" b="1" dirty="0" smtClean="0"/>
            </a:br>
            <a:r>
              <a:rPr lang="ru-RU" sz="1400" b="1" dirty="0" smtClean="0"/>
              <a:t>(в составе группы «у</a:t>
            </a:r>
            <a:r>
              <a:rPr lang="en-US" sz="1400" b="1" dirty="0" smtClean="0"/>
              <a:t>ROCK</a:t>
            </a:r>
            <a:r>
              <a:rPr lang="ru-RU" sz="1400" b="1" dirty="0" smtClean="0"/>
              <a:t>и»)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3454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82443"/>
            <a:ext cx="1260755" cy="13381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40084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solidFill>
                  <a:srgbClr val="660066"/>
                </a:solidFill>
              </a:rPr>
              <a:t>Мои достижения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604" y="6605557"/>
            <a:ext cx="9177966" cy="261610"/>
          </a:xfrm>
          <a:prstGeom prst="rect">
            <a:avLst/>
          </a:prstGeom>
          <a:solidFill>
            <a:srgbClr val="660066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http://rosatomschool.ru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142337" name="Picture 1" descr="X:\2015-2016\Новоуральск РОСАТОМ\Максимов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354" y="3121535"/>
            <a:ext cx="2349343" cy="32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38" name="Picture 2" descr="X:\2015-2016\Новоуральск РОСАТОМ\Максимов 2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20619"/>
            <a:ext cx="2345765" cy="325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5" y="5283785"/>
            <a:ext cx="2369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2016 – Конкурс «Арт-олимп </a:t>
            </a:r>
            <a:r>
              <a:rPr lang="ru-RU" sz="1400" b="1" dirty="0" err="1" smtClean="0"/>
              <a:t>Росатома</a:t>
            </a:r>
            <a:r>
              <a:rPr lang="ru-RU" sz="1400" b="1" dirty="0" smtClean="0"/>
              <a:t>» - </a:t>
            </a:r>
            <a:br>
              <a:rPr lang="ru-RU" sz="1400" b="1" dirty="0" smtClean="0"/>
            </a:br>
            <a:r>
              <a:rPr lang="ru-RU" sz="1400" b="1" dirty="0" smtClean="0"/>
              <a:t>победитель </a:t>
            </a:r>
            <a:br>
              <a:rPr lang="ru-RU" sz="1400" b="1" dirty="0" smtClean="0"/>
            </a:br>
            <a:r>
              <a:rPr lang="ru-RU" sz="1400" b="1" dirty="0" smtClean="0"/>
              <a:t>заочного этапа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88895" y="2060848"/>
            <a:ext cx="2619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2016 – Конкурс «Арт-олимп </a:t>
            </a:r>
            <a:r>
              <a:rPr lang="ru-RU" sz="1400" b="1" dirty="0" err="1" smtClean="0"/>
              <a:t>Росатома</a:t>
            </a:r>
            <a:r>
              <a:rPr lang="ru-RU" sz="1400" b="1" dirty="0" smtClean="0"/>
              <a:t>» - победитель в номинации </a:t>
            </a:r>
            <a:br>
              <a:rPr lang="ru-RU" sz="1400" b="1" dirty="0" smtClean="0"/>
            </a:br>
            <a:r>
              <a:rPr lang="ru-RU" sz="1400" b="1" dirty="0" smtClean="0"/>
              <a:t>«Хрустальный голос»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2051866"/>
            <a:ext cx="2763225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/>
              <a:t>2015 – Краевой фестиваль военной песни – 1 место</a:t>
            </a:r>
          </a:p>
          <a:p>
            <a:pPr>
              <a:spcBef>
                <a:spcPts val="600"/>
              </a:spcBef>
            </a:pPr>
            <a:r>
              <a:rPr lang="ru-RU" sz="1400" b="1" dirty="0" smtClean="0"/>
              <a:t>2014 – Международный фестиваль детского творчества «У дивных гор» - Лауреат</a:t>
            </a:r>
          </a:p>
          <a:p>
            <a:pPr>
              <a:spcBef>
                <a:spcPts val="600"/>
              </a:spcBef>
            </a:pPr>
            <a:r>
              <a:rPr lang="ru-RU" sz="1400" b="1" dirty="0" smtClean="0"/>
              <a:t>2014 – Всероссийский фестиваль-конкурс «Таланты нового века», Москва – 1 место</a:t>
            </a:r>
          </a:p>
          <a:p>
            <a:pPr>
              <a:spcBef>
                <a:spcPts val="600"/>
              </a:spcBef>
            </a:pPr>
            <a:r>
              <a:rPr lang="ru-RU" sz="1400" b="1" dirty="0" smtClean="0"/>
              <a:t>2014 – Международный фестиваль-конкурс «Музыкальная радуга», Сочи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b="1" dirty="0" smtClean="0"/>
              <a:t>1 место (с группами «Пацаны» и «у</a:t>
            </a:r>
            <a:r>
              <a:rPr lang="en-US" sz="1400" b="1" dirty="0" smtClean="0"/>
              <a:t>ROCK</a:t>
            </a:r>
            <a:r>
              <a:rPr lang="ru-RU" sz="1400" b="1" dirty="0" smtClean="0"/>
              <a:t>и»)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b="1" dirty="0" smtClean="0"/>
              <a:t>2 место (сольно)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652120" y="1920619"/>
            <a:ext cx="0" cy="446070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0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82443"/>
            <a:ext cx="1260755" cy="13381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21162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solidFill>
                  <a:srgbClr val="660066"/>
                </a:solidFill>
              </a:rPr>
              <a:t>Обо мне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604" y="6605557"/>
            <a:ext cx="9177966" cy="261610"/>
          </a:xfrm>
          <a:prstGeom prst="rect">
            <a:avLst/>
          </a:prstGeom>
          <a:solidFill>
            <a:srgbClr val="660066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http://rosatomschool.ru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44824"/>
            <a:ext cx="64807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b="1" dirty="0" smtClean="0">
                <a:solidFill>
                  <a:schemeClr val="accent6"/>
                </a:solidFill>
              </a:rPr>
              <a:t>Я на «отлично» учусь в школе. Мои любимые школьные предметы – математика, русский язык, литература, ну и, конечно же – музыка.</a:t>
            </a:r>
            <a:endParaRPr lang="ru-RU" b="1" dirty="0">
              <a:solidFill>
                <a:schemeClr val="accent6"/>
              </a:solidFill>
            </a:endParaRPr>
          </a:p>
          <a:p>
            <a:pPr>
              <a:spcBef>
                <a:spcPts val="300"/>
              </a:spcBef>
            </a:pPr>
            <a:r>
              <a:rPr lang="ru-RU" b="1" dirty="0" smtClean="0">
                <a:solidFill>
                  <a:schemeClr val="accent6"/>
                </a:solidFill>
              </a:rPr>
              <a:t>Я занимаюсь в музыкальной школе по классу фортепиано и по классу баяна.</a:t>
            </a:r>
          </a:p>
          <a:p>
            <a:pPr>
              <a:spcBef>
                <a:spcPts val="300"/>
              </a:spcBef>
            </a:pPr>
            <a:r>
              <a:rPr lang="ru-RU" b="1" dirty="0" smtClean="0">
                <a:solidFill>
                  <a:schemeClr val="accent6"/>
                </a:solidFill>
              </a:rPr>
              <a:t>Естественно, моим любимым делом является занятие вокалом в студии «Берег детства» Дворца творчества детей и молодежи, где я пою как сольно, так и в группах «у</a:t>
            </a:r>
            <a:r>
              <a:rPr lang="en-US" b="1" dirty="0" smtClean="0">
                <a:solidFill>
                  <a:schemeClr val="accent6"/>
                </a:solidFill>
              </a:rPr>
              <a:t>ROCK</a:t>
            </a:r>
            <a:r>
              <a:rPr lang="ru-RU" b="1" dirty="0" smtClean="0">
                <a:solidFill>
                  <a:schemeClr val="accent6"/>
                </a:solidFill>
              </a:rPr>
              <a:t>и» и «Пацаны».</a:t>
            </a:r>
          </a:p>
          <a:p>
            <a:pPr>
              <a:spcBef>
                <a:spcPts val="300"/>
              </a:spcBef>
            </a:pPr>
            <a:r>
              <a:rPr lang="ru-RU" b="1" dirty="0" smtClean="0">
                <a:solidFill>
                  <a:schemeClr val="accent6"/>
                </a:solidFill>
              </a:rPr>
              <a:t>Мне нравится активно проводить свободное время: зимой я люблю кататься на коньках, играть в хоккей, 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а в теплую погоду - ездить на </a:t>
            </a:r>
            <a:r>
              <a:rPr lang="ru-RU" b="1" dirty="0" err="1" smtClean="0">
                <a:solidFill>
                  <a:schemeClr val="accent6"/>
                </a:solidFill>
              </a:rPr>
              <a:t>квадроцикле</a:t>
            </a:r>
            <a:r>
              <a:rPr lang="ru-RU" b="1" dirty="0" smtClean="0">
                <a:solidFill>
                  <a:schemeClr val="accent6"/>
                </a:solidFill>
              </a:rPr>
              <a:t>, играть в футбол и настольный теннис.</a:t>
            </a:r>
          </a:p>
          <a:p>
            <a:pPr>
              <a:spcBef>
                <a:spcPts val="300"/>
              </a:spcBef>
            </a:pPr>
            <a:r>
              <a:rPr lang="ru-RU" b="1" dirty="0" smtClean="0">
                <a:solidFill>
                  <a:schemeClr val="accent6"/>
                </a:solidFill>
              </a:rPr>
              <a:t>Я еще </a:t>
            </a:r>
            <a:r>
              <a:rPr lang="ru-RU" b="1" dirty="0" smtClean="0">
                <a:solidFill>
                  <a:schemeClr val="accent6"/>
                </a:solidFill>
              </a:rPr>
              <a:t>до </a:t>
            </a:r>
            <a:r>
              <a:rPr lang="ru-RU" b="1" dirty="0" smtClean="0">
                <a:solidFill>
                  <a:schemeClr val="accent6"/>
                </a:solidFill>
              </a:rPr>
              <a:t>конца </a:t>
            </a:r>
            <a:r>
              <a:rPr lang="ru-RU" b="1" dirty="0" smtClean="0">
                <a:solidFill>
                  <a:schemeClr val="accent6"/>
                </a:solidFill>
              </a:rPr>
              <a:t>не определился </a:t>
            </a:r>
            <a:r>
              <a:rPr lang="ru-RU" b="1" dirty="0" smtClean="0">
                <a:solidFill>
                  <a:schemeClr val="accent6"/>
                </a:solidFill>
              </a:rPr>
              <a:t>со своей будущей профессией, скорее всего она будет связана с музыкой и творчеством.</a:t>
            </a:r>
          </a:p>
        </p:txBody>
      </p:sp>
      <p:pic>
        <p:nvPicPr>
          <p:cNvPr id="141314" name="Picture 2" descr="https://pp.vk.me/c619116/v619116413/19d6c/t2muftxXW4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8328" y="4447521"/>
            <a:ext cx="1609953" cy="193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photos\!Мероприятия_\2016\2016-03-07-Концерт в ДК\2 (9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8328" y="1964957"/>
            <a:ext cx="1589447" cy="10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photos\!Мероприятия_\2016\2016-03-07-Концерт в ДК\2 (10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8328" y="3227349"/>
            <a:ext cx="1589447" cy="103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2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5061</TotalTime>
  <Words>467</Words>
  <Application>Microsoft Office PowerPoint</Application>
  <PresentationFormat>Экран (4:3)</PresentationFormat>
  <Paragraphs>49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731</cp:revision>
  <dcterms:created xsi:type="dcterms:W3CDTF">2010-05-23T14:28:12Z</dcterms:created>
  <dcterms:modified xsi:type="dcterms:W3CDTF">2016-05-17T12:42:54Z</dcterms:modified>
</cp:coreProperties>
</file>