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1" r:id="rId5"/>
    <p:sldId id="262" r:id="rId6"/>
    <p:sldId id="263"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598" autoAdjust="0"/>
  </p:normalViewPr>
  <p:slideViewPr>
    <p:cSldViewPr>
      <p:cViewPr varScale="1">
        <p:scale>
          <a:sx n="80" d="100"/>
          <a:sy n="80" d="100"/>
        </p:scale>
        <p:origin x="-149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07.05.2017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07.05.2017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1076;&#1093;&#1096;&#1083;&#1077;&#1089;&#1085;&#1086;&#1081;.&#1088;&#1092;/video/vip/30/tancevalnaja_laboratorija_rosatoma_i_ehtap/ansambl_skrim_svjat_vechor_g_zelenogorsk_krasnojarskogo_kraja" TargetMode="External"/><Relationship Id="rId7"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s://www.youtube.com/watch?v=bgDKOSbmdCI" TargetMode="External"/><Relationship Id="rId5" Type="http://schemas.openxmlformats.org/officeDocument/2006/relationships/hyperlink" Target="http://www.&#1076;&#1093;&#1096;&#1083;&#1077;&#1089;&#1085;&#1086;&#1081;.&#1088;&#1092;/video/vip/76/tancevalnaja_laboratorija_rosatoma_ii_ehtap/obrazcovyj_detskij_kollektiv_ansambl_sovremennogo_tanca_skrim_g_zelenogorsk" TargetMode="External"/><Relationship Id="rId4" Type="http://schemas.openxmlformats.org/officeDocument/2006/relationships/hyperlink" Target="http://www.&#1076;&#1093;&#1096;&#1083;&#1077;&#1089;&#1085;&#1086;&#1081;.&#1088;&#1092;/video/vip/33/tancevalnaja_laboratorija_rosatoma_i_ehtap/ansambl_skrim_ja_kak_noj" TargetMode="External"/><Relationship Id="rId9" Type="http://schemas.openxmlformats.org/officeDocument/2006/relationships/hyperlink" Target="https://vk.com/video?z=video344352164_456239091%2Fpl_cat_updat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1043608" y="548680"/>
            <a:ext cx="7175351" cy="1793167"/>
          </a:xfrm>
        </p:spPr>
        <p:txBody>
          <a:bodyPr/>
          <a:lstStyle/>
          <a:p>
            <a:pPr marL="182880" indent="0">
              <a:buNone/>
            </a:pP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Агапова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Анастасия Игоревна</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03.05.2002</a:t>
            </a:r>
            <a:br>
              <a:rPr lang="ru-RU"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Зеленогорск</a:t>
            </a:r>
            <a:br>
              <a:rPr lang="ru-RU"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Красноярский </a:t>
            </a:r>
            <a:b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край</a:t>
            </a:r>
            <a:endParaRPr lang="ru-RU" sz="36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861048"/>
            <a:ext cx="4283968" cy="2855979"/>
          </a:xfrm>
          <a:prstGeom prst="rect">
            <a:avLst/>
          </a:prstGeom>
        </p:spPr>
      </p:pic>
    </p:spTree>
    <p:extLst>
      <p:ext uri="{BB962C8B-B14F-4D97-AF65-F5344CB8AC3E}">
        <p14:creationId xmlns:p14="http://schemas.microsoft.com/office/powerpoint/2010/main" val="457798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852936"/>
            <a:ext cx="6512511" cy="4104456"/>
          </a:xfrm>
        </p:spPr>
        <p:txBody>
          <a:bodyPr/>
          <a:lstStyle/>
          <a:p>
            <a:pPr marL="0" indent="0" algn="l">
              <a:buNone/>
            </a:pPr>
            <a:r>
              <a:rPr lang="ru-RU" sz="1600" dirty="0"/>
              <a:t/>
            </a:r>
            <a:br>
              <a:rPr lang="ru-RU" sz="1600" dirty="0"/>
            </a:br>
            <a:r>
              <a:rPr lang="ru-RU" sz="1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РЕЙТИНГ УЧАСТНИКОВ (СОЛИСТОВ</a:t>
            </a:r>
            <a:r>
              <a:rPr lang="ru-RU" sz="1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br>
              <a:rPr lang="ru-RU" sz="1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1600" dirty="0">
                <a:effectLst/>
                <a:latin typeface="Arial Black" panose="020B0A04020102020204" pitchFamily="34" charset="0"/>
              </a:rPr>
              <a:t>1.	Додина </a:t>
            </a:r>
            <a:r>
              <a:rPr lang="ru-RU" sz="1600" dirty="0" err="1">
                <a:effectLst/>
                <a:latin typeface="Arial Black" panose="020B0A04020102020204" pitchFamily="34" charset="0"/>
              </a:rPr>
              <a:t>Дарина</a:t>
            </a:r>
            <a:r>
              <a:rPr lang="ru-RU" sz="1600" dirty="0">
                <a:effectLst/>
                <a:latin typeface="Arial Black" panose="020B0A04020102020204" pitchFamily="34" charset="0"/>
              </a:rPr>
              <a:t>		</a:t>
            </a:r>
            <a:r>
              <a:rPr lang="ru-RU" sz="1600" dirty="0" smtClean="0">
                <a:effectLst/>
                <a:latin typeface="Arial Black" panose="020B0A04020102020204" pitchFamily="34" charset="0"/>
              </a:rPr>
              <a:t>42 </a:t>
            </a:r>
            <a:r>
              <a:rPr lang="ru-RU" sz="1600" dirty="0">
                <a:effectLst/>
                <a:latin typeface="Arial Black" panose="020B0A04020102020204" pitchFamily="34" charset="0"/>
              </a:rPr>
              <a:t>балла</a:t>
            </a:r>
            <a:br>
              <a:rPr lang="ru-RU" sz="1600" dirty="0">
                <a:effectLst/>
                <a:latin typeface="Arial Black" panose="020B0A04020102020204" pitchFamily="34" charset="0"/>
              </a:rPr>
            </a:br>
            <a:r>
              <a:rPr lang="ru-RU" sz="1600" dirty="0">
                <a:effectLst/>
                <a:latin typeface="Arial Black" panose="020B0A04020102020204" pitchFamily="34" charset="0"/>
              </a:rPr>
              <a:t>2.	Комарова Дарья	</a:t>
            </a:r>
            <a:r>
              <a:rPr lang="ru-RU" sz="1600" dirty="0" smtClean="0">
                <a:effectLst/>
                <a:latin typeface="Arial Black" panose="020B0A04020102020204" pitchFamily="34" charset="0"/>
              </a:rPr>
              <a:t>37,5 </a:t>
            </a:r>
            <a:r>
              <a:rPr lang="ru-RU" sz="1600" dirty="0">
                <a:effectLst/>
                <a:latin typeface="Arial Black" panose="020B0A04020102020204" pitchFamily="34" charset="0"/>
              </a:rPr>
              <a:t>баллов</a:t>
            </a:r>
            <a:br>
              <a:rPr lang="ru-RU" sz="1600" dirty="0">
                <a:effectLst/>
                <a:latin typeface="Arial Black" panose="020B0A04020102020204" pitchFamily="34" charset="0"/>
              </a:rPr>
            </a:br>
            <a:r>
              <a:rPr lang="ru-RU" sz="1600" dirty="0">
                <a:effectLst/>
                <a:latin typeface="Arial Black" panose="020B0A04020102020204" pitchFamily="34" charset="0"/>
              </a:rPr>
              <a:t>3.	Панченко Виктория	</a:t>
            </a:r>
            <a:r>
              <a:rPr lang="ru-RU" sz="1600" dirty="0" smtClean="0">
                <a:effectLst/>
                <a:latin typeface="Arial Black" panose="020B0A04020102020204" pitchFamily="34" charset="0"/>
              </a:rPr>
              <a:t>37 </a:t>
            </a:r>
            <a:r>
              <a:rPr lang="ru-RU" sz="1600" dirty="0">
                <a:effectLst/>
                <a:latin typeface="Arial Black" panose="020B0A04020102020204" pitchFamily="34" charset="0"/>
              </a:rPr>
              <a:t>баллов</a:t>
            </a:r>
            <a:br>
              <a:rPr lang="ru-RU" sz="1600" dirty="0">
                <a:effectLst/>
                <a:latin typeface="Arial Black" panose="020B0A04020102020204" pitchFamily="34" charset="0"/>
              </a:rPr>
            </a:br>
            <a:r>
              <a:rPr lang="ru-RU" sz="1600" dirty="0">
                <a:effectLst/>
                <a:latin typeface="Arial Black" panose="020B0A04020102020204" pitchFamily="34" charset="0"/>
              </a:rPr>
              <a:t>4.	Чернова Кристина 	</a:t>
            </a:r>
            <a:r>
              <a:rPr lang="ru-RU" sz="1600" dirty="0" smtClean="0">
                <a:effectLst/>
                <a:latin typeface="Arial Black" panose="020B0A04020102020204" pitchFamily="34" charset="0"/>
              </a:rPr>
              <a:t>37 </a:t>
            </a:r>
            <a:r>
              <a:rPr lang="ru-RU" sz="1600" dirty="0">
                <a:effectLst/>
                <a:latin typeface="Arial Black" panose="020B0A04020102020204" pitchFamily="34" charset="0"/>
              </a:rPr>
              <a:t>баллов</a:t>
            </a:r>
            <a:br>
              <a:rPr lang="ru-RU" sz="1600" dirty="0">
                <a:effectLst/>
                <a:latin typeface="Arial Black" panose="020B0A04020102020204" pitchFamily="34" charset="0"/>
              </a:rPr>
            </a:b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panose="020B0A04020102020204" pitchFamily="34" charset="0"/>
              </a:rPr>
              <a:t>5.	Агапова </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panose="020B0A04020102020204" pitchFamily="34" charset="0"/>
              </a:rPr>
              <a:t>Анастасия</a:t>
            </a: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panose="020B0A04020102020204" pitchFamily="34" charset="0"/>
              </a:rPr>
              <a:t> </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panose="020B0A04020102020204" pitchFamily="34" charset="0"/>
              </a:rPr>
              <a:t>34,5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panose="020B0A04020102020204" pitchFamily="34" charset="0"/>
              </a:rPr>
              <a:t>балла</a:t>
            </a:r>
            <a:b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panose="020B0A04020102020204" pitchFamily="34" charset="0"/>
              </a:rPr>
            </a:br>
            <a:r>
              <a:rPr lang="ru-RU" sz="1600" dirty="0">
                <a:effectLst/>
                <a:latin typeface="Arial Black" panose="020B0A04020102020204" pitchFamily="34" charset="0"/>
              </a:rPr>
              <a:t>6.	</a:t>
            </a:r>
            <a:r>
              <a:rPr lang="ru-RU" sz="1600" dirty="0" err="1">
                <a:effectLst/>
                <a:latin typeface="Arial Black" panose="020B0A04020102020204" pitchFamily="34" charset="0"/>
              </a:rPr>
              <a:t>Красноплахтич</a:t>
            </a:r>
            <a:r>
              <a:rPr lang="ru-RU" sz="1600" dirty="0">
                <a:effectLst/>
                <a:latin typeface="Arial Black" panose="020B0A04020102020204" pitchFamily="34" charset="0"/>
              </a:rPr>
              <a:t> Юнона	</a:t>
            </a:r>
            <a:r>
              <a:rPr lang="ru-RU" sz="1600" dirty="0" smtClean="0">
                <a:effectLst/>
                <a:latin typeface="Arial Black" panose="020B0A04020102020204" pitchFamily="34" charset="0"/>
              </a:rPr>
              <a:t>34,5 </a:t>
            </a:r>
            <a:r>
              <a:rPr lang="ru-RU" sz="1600" dirty="0">
                <a:effectLst/>
                <a:latin typeface="Arial Black" panose="020B0A04020102020204" pitchFamily="34" charset="0"/>
              </a:rPr>
              <a:t>балла</a:t>
            </a:r>
            <a:br>
              <a:rPr lang="ru-RU" sz="1600" dirty="0">
                <a:effectLst/>
                <a:latin typeface="Arial Black" panose="020B0A04020102020204" pitchFamily="34" charset="0"/>
              </a:rPr>
            </a:br>
            <a:r>
              <a:rPr lang="ru-RU" sz="1600" dirty="0">
                <a:effectLst/>
                <a:latin typeface="Arial Black" panose="020B0A04020102020204" pitchFamily="34" charset="0"/>
              </a:rPr>
              <a:t>7.	</a:t>
            </a:r>
            <a:r>
              <a:rPr lang="ru-RU" sz="1600" dirty="0" err="1">
                <a:effectLst/>
                <a:latin typeface="Arial Black" panose="020B0A04020102020204" pitchFamily="34" charset="0"/>
              </a:rPr>
              <a:t>Мокеичева</a:t>
            </a:r>
            <a:r>
              <a:rPr lang="ru-RU" sz="1600" dirty="0">
                <a:effectLst/>
                <a:latin typeface="Arial Black" panose="020B0A04020102020204" pitchFamily="34" charset="0"/>
              </a:rPr>
              <a:t> Анна	</a:t>
            </a:r>
            <a:r>
              <a:rPr lang="ru-RU" sz="1600" dirty="0" smtClean="0">
                <a:effectLst/>
                <a:latin typeface="Arial Black" panose="020B0A04020102020204" pitchFamily="34" charset="0"/>
              </a:rPr>
              <a:t>34 </a:t>
            </a:r>
            <a:r>
              <a:rPr lang="ru-RU" sz="1600" dirty="0">
                <a:effectLst/>
                <a:latin typeface="Arial Black" panose="020B0A04020102020204" pitchFamily="34" charset="0"/>
              </a:rPr>
              <a:t>балла</a:t>
            </a:r>
            <a:br>
              <a:rPr lang="ru-RU" sz="1600" dirty="0">
                <a:effectLst/>
                <a:latin typeface="Arial Black" panose="020B0A04020102020204" pitchFamily="34" charset="0"/>
              </a:rPr>
            </a:br>
            <a:r>
              <a:rPr lang="ru-RU" sz="1600" dirty="0">
                <a:effectLst/>
                <a:latin typeface="Arial Black" panose="020B0A04020102020204" pitchFamily="34" charset="0"/>
              </a:rPr>
              <a:t>8.	Скворцова Софья	</a:t>
            </a:r>
            <a:r>
              <a:rPr lang="ru-RU" sz="1600" dirty="0" smtClean="0">
                <a:effectLst/>
                <a:latin typeface="Arial Black" panose="020B0A04020102020204" pitchFamily="34" charset="0"/>
              </a:rPr>
              <a:t>33 </a:t>
            </a:r>
            <a:r>
              <a:rPr lang="ru-RU" sz="1600" dirty="0">
                <a:effectLst/>
                <a:latin typeface="Arial Black" panose="020B0A04020102020204" pitchFamily="34" charset="0"/>
              </a:rPr>
              <a:t>балла</a:t>
            </a:r>
            <a:br>
              <a:rPr lang="ru-RU" sz="1600" dirty="0">
                <a:effectLst/>
                <a:latin typeface="Arial Black" panose="020B0A04020102020204" pitchFamily="34" charset="0"/>
              </a:rPr>
            </a:br>
            <a:r>
              <a:rPr lang="ru-RU" sz="1600" dirty="0">
                <a:effectLst/>
                <a:latin typeface="Arial Black" panose="020B0A04020102020204" pitchFamily="34" charset="0"/>
              </a:rPr>
              <a:t>9.	</a:t>
            </a:r>
            <a:r>
              <a:rPr lang="ru-RU" sz="1600" dirty="0" err="1">
                <a:effectLst/>
                <a:latin typeface="Arial Black" panose="020B0A04020102020204" pitchFamily="34" charset="0"/>
              </a:rPr>
              <a:t>Малуева</a:t>
            </a:r>
            <a:r>
              <a:rPr lang="ru-RU" sz="1600" dirty="0">
                <a:effectLst/>
                <a:latin typeface="Arial Black" panose="020B0A04020102020204" pitchFamily="34" charset="0"/>
              </a:rPr>
              <a:t> Янина		</a:t>
            </a:r>
            <a:r>
              <a:rPr lang="ru-RU" sz="1600" dirty="0" smtClean="0">
                <a:effectLst/>
                <a:latin typeface="Arial Black" panose="020B0A04020102020204" pitchFamily="34" charset="0"/>
              </a:rPr>
              <a:t>32,5 </a:t>
            </a:r>
            <a:r>
              <a:rPr lang="ru-RU" sz="1600" dirty="0">
                <a:effectLst/>
                <a:latin typeface="Arial Black" panose="020B0A04020102020204" pitchFamily="34" charset="0"/>
              </a:rPr>
              <a:t>балла</a:t>
            </a:r>
            <a:br>
              <a:rPr lang="ru-RU" sz="1600" dirty="0">
                <a:effectLst/>
                <a:latin typeface="Arial Black" panose="020B0A04020102020204" pitchFamily="34" charset="0"/>
              </a:rPr>
            </a:br>
            <a:r>
              <a:rPr lang="ru-RU" sz="1600" dirty="0">
                <a:effectLst/>
                <a:latin typeface="Arial Black" panose="020B0A04020102020204" pitchFamily="34" charset="0"/>
              </a:rPr>
              <a:t>10.	Прохорова Светлана	</a:t>
            </a:r>
            <a:r>
              <a:rPr lang="ru-RU" sz="1600" dirty="0" smtClean="0">
                <a:effectLst/>
                <a:latin typeface="Arial Black" panose="020B0A04020102020204" pitchFamily="34" charset="0"/>
              </a:rPr>
              <a:t>32 </a:t>
            </a:r>
            <a:r>
              <a:rPr lang="ru-RU" sz="1600" dirty="0">
                <a:effectLst/>
                <a:latin typeface="Arial Black" panose="020B0A04020102020204" pitchFamily="34" charset="0"/>
              </a:rPr>
              <a:t>балла</a:t>
            </a:r>
            <a:br>
              <a:rPr lang="ru-RU" sz="1600" dirty="0">
                <a:effectLst/>
                <a:latin typeface="Arial Black" panose="020B0A04020102020204" pitchFamily="34" charset="0"/>
              </a:rPr>
            </a:br>
            <a:endParaRPr lang="ru-RU" sz="1600" dirty="0">
              <a:effectLst/>
              <a:latin typeface="Arial Black" panose="020B0A04020102020204" pitchFamily="34" charset="0"/>
            </a:endParaRPr>
          </a:p>
        </p:txBody>
      </p:sp>
      <p:sp>
        <p:nvSpPr>
          <p:cNvPr id="3" name="Объект 2"/>
          <p:cNvSpPr>
            <a:spLocks noGrp="1"/>
          </p:cNvSpPr>
          <p:nvPr>
            <p:ph sz="quarter" idx="13"/>
          </p:nvPr>
        </p:nvSpPr>
        <p:spPr>
          <a:xfrm>
            <a:off x="284161" y="-99392"/>
            <a:ext cx="6400800" cy="3474720"/>
          </a:xfrm>
        </p:spPr>
        <p:txBody>
          <a:bodyPr/>
          <a:lstStyle/>
          <a:p>
            <a:pPr marL="45720" indent="0">
              <a:buNone/>
            </a:pPr>
            <a:endParaRPr lang="ru-RU" dirty="0" smtClean="0"/>
          </a:p>
          <a:p>
            <a:pPr marL="45720" indent="0">
              <a:buNone/>
            </a:pPr>
            <a:r>
              <a:rPr lang="ru-RU" sz="3600" dirty="0" smtClean="0"/>
              <a:t>Участие </a:t>
            </a:r>
            <a:r>
              <a:rPr lang="ru-RU" sz="3600" dirty="0"/>
              <a:t>в </a:t>
            </a:r>
            <a:r>
              <a:rPr lang="ru-RU" sz="3600" dirty="0" smtClean="0"/>
              <a:t>проекте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«ТАНЦЕВАЛЬНАЯ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ЛАБОРАТОРИЯ РОСАТОМА</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marL="45720" indent="0">
              <a:buNone/>
            </a:pP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город Лесной 2017</a:t>
            </a:r>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961" y="1844824"/>
            <a:ext cx="2467745" cy="4725144"/>
          </a:xfrm>
          <a:prstGeom prst="rect">
            <a:avLst/>
          </a:prstGeom>
        </p:spPr>
      </p:pic>
    </p:spTree>
    <p:extLst>
      <p:ext uri="{BB962C8B-B14F-4D97-AF65-F5344CB8AC3E}">
        <p14:creationId xmlns:p14="http://schemas.microsoft.com/office/powerpoint/2010/main" val="189151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251520" y="188640"/>
            <a:ext cx="6840760" cy="3474720"/>
          </a:xfrm>
        </p:spPr>
        <p:txBody>
          <a:bodyPr>
            <a:normAutofit/>
          </a:bodyPr>
          <a:lstStyle/>
          <a:p>
            <a:pPr marL="45720" indent="0">
              <a:buNone/>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Мои достижения 2016-2017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9561" t="13194" r="9545" b="17361"/>
          <a:stretch/>
        </p:blipFill>
        <p:spPr>
          <a:xfrm>
            <a:off x="7452320" y="5085184"/>
            <a:ext cx="1152128" cy="159574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116" y="4831250"/>
            <a:ext cx="1288096" cy="1821298"/>
          </a:xfrm>
          <a:prstGeom prst="rect">
            <a:avLst/>
          </a:prstGeom>
          <a:ln>
            <a:noFill/>
          </a:ln>
          <a:effectLst>
            <a:outerShdw blurRad="292100" dist="139700" dir="2700000" algn="tl" rotWithShape="0">
              <a:srgbClr val="333333">
                <a:alpha val="65000"/>
              </a:srgbClr>
            </a:outerShdw>
          </a:effectLst>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507" y="4714238"/>
            <a:ext cx="1454299" cy="1996097"/>
          </a:xfrm>
          <a:prstGeom prst="rect">
            <a:avLst/>
          </a:prstGeom>
          <a:ln>
            <a:noFill/>
          </a:ln>
          <a:effectLst>
            <a:outerShdw blurRad="292100" dist="139700" dir="2700000" algn="tl" rotWithShape="0">
              <a:srgbClr val="333333">
                <a:alpha val="65000"/>
              </a:srgbClr>
            </a:outerShdw>
          </a:effectLst>
        </p:spPr>
      </p:pic>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7737" y="4268031"/>
            <a:ext cx="1318770" cy="1810076"/>
          </a:xfrm>
          <a:prstGeom prst="rect">
            <a:avLst/>
          </a:prstGeom>
          <a:ln>
            <a:noFill/>
          </a:ln>
          <a:effectLst>
            <a:outerShdw blurRad="292100" dist="139700" dir="2700000" algn="tl" rotWithShape="0">
              <a:srgbClr val="333333">
                <a:alpha val="65000"/>
              </a:srgbClr>
            </a:outerShdw>
          </a:effectLst>
        </p:spPr>
      </p:pic>
      <p:pic>
        <p:nvPicPr>
          <p:cNvPr id="26" name="Рисунок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712" y="4937519"/>
            <a:ext cx="1291623" cy="1772816"/>
          </a:xfrm>
          <a:prstGeom prst="rect">
            <a:avLst/>
          </a:prstGeom>
          <a:ln>
            <a:noFill/>
          </a:ln>
          <a:effectLst>
            <a:outerShdw blurRad="292100" dist="139700" dir="2700000" algn="tl" rotWithShape="0">
              <a:srgbClr val="333333">
                <a:alpha val="65000"/>
              </a:srgbClr>
            </a:outerShdw>
          </a:effectLst>
        </p:spPr>
      </p:pic>
      <p:pic>
        <p:nvPicPr>
          <p:cNvPr id="27" name="Рисунок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7429" y="3946867"/>
            <a:ext cx="1368152" cy="1936189"/>
          </a:xfrm>
          <a:prstGeom prst="rect">
            <a:avLst/>
          </a:prstGeom>
          <a:ln>
            <a:noFill/>
          </a:ln>
          <a:effectLst>
            <a:outerShdw blurRad="292100" dist="139700" dir="2700000" algn="tl" rotWithShape="0">
              <a:srgbClr val="333333">
                <a:alpha val="65000"/>
              </a:srgbClr>
            </a:outerShdw>
          </a:effectLst>
        </p:spPr>
      </p:pic>
      <p:pic>
        <p:nvPicPr>
          <p:cNvPr id="28" name="Рисунок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076" y="1268760"/>
            <a:ext cx="1291623" cy="1776098"/>
          </a:xfrm>
          <a:prstGeom prst="rect">
            <a:avLst/>
          </a:prstGeom>
          <a:ln>
            <a:noFill/>
          </a:ln>
          <a:effectLst>
            <a:outerShdw blurRad="292100" dist="139700" dir="2700000" algn="tl" rotWithShape="0">
              <a:srgbClr val="333333">
                <a:alpha val="65000"/>
              </a:srgbClr>
            </a:outerShdw>
          </a:effectLst>
        </p:spPr>
      </p:pic>
      <p:pic>
        <p:nvPicPr>
          <p:cNvPr id="29" name="Рисунок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9639" y="2091353"/>
            <a:ext cx="1224136" cy="1729495"/>
          </a:xfrm>
          <a:prstGeom prst="rect">
            <a:avLst/>
          </a:prstGeom>
          <a:ln>
            <a:noFill/>
          </a:ln>
          <a:effectLst>
            <a:outerShdw blurRad="292100" dist="139700" dir="2700000" algn="tl" rotWithShape="0">
              <a:srgbClr val="333333">
                <a:alpha val="65000"/>
              </a:srgbClr>
            </a:outerShdw>
          </a:effectLst>
        </p:spPr>
      </p:pic>
      <p:pic>
        <p:nvPicPr>
          <p:cNvPr id="30" name="Рисунок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2892" y="1048602"/>
            <a:ext cx="1261528" cy="1744470"/>
          </a:xfrm>
          <a:prstGeom prst="rect">
            <a:avLst/>
          </a:prstGeom>
          <a:ln>
            <a:noFill/>
          </a:ln>
          <a:effectLst>
            <a:outerShdw blurRad="292100" dist="139700" dir="2700000" algn="tl" rotWithShape="0">
              <a:srgbClr val="333333">
                <a:alpha val="65000"/>
              </a:srgbClr>
            </a:outerShdw>
          </a:effectLst>
        </p:spPr>
      </p:pic>
      <p:pic>
        <p:nvPicPr>
          <p:cNvPr id="31" name="Рисунок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65042" y="1404636"/>
            <a:ext cx="1246334" cy="1744471"/>
          </a:xfrm>
          <a:prstGeom prst="rect">
            <a:avLst/>
          </a:prstGeom>
          <a:ln>
            <a:noFill/>
          </a:ln>
          <a:effectLst>
            <a:outerShdw blurRad="292100" dist="139700" dir="2700000" algn="tl" rotWithShape="0">
              <a:srgbClr val="333333">
                <a:alpha val="65000"/>
              </a:srgbClr>
            </a:outerShdw>
          </a:effectLst>
        </p:spPr>
      </p:pic>
      <p:pic>
        <p:nvPicPr>
          <p:cNvPr id="32" name="Рисунок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26042" y="2151629"/>
            <a:ext cx="1301354" cy="1786457"/>
          </a:xfrm>
          <a:prstGeom prst="rect">
            <a:avLst/>
          </a:prstGeom>
          <a:ln>
            <a:noFill/>
          </a:ln>
          <a:effectLst>
            <a:outerShdw blurRad="292100" dist="139700" dir="2700000" algn="tl" rotWithShape="0">
              <a:srgbClr val="333333">
                <a:alpha val="65000"/>
              </a:srgbClr>
            </a:outerShdw>
          </a:effectLst>
        </p:spPr>
      </p:pic>
      <p:pic>
        <p:nvPicPr>
          <p:cNvPr id="33" name="Рисунок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2968791"/>
            <a:ext cx="1224136" cy="1710398"/>
          </a:xfrm>
          <a:prstGeom prst="rect">
            <a:avLst/>
          </a:prstGeom>
          <a:ln>
            <a:noFill/>
          </a:ln>
          <a:effectLst>
            <a:outerShdw blurRad="292100" dist="139700" dir="2700000" algn="tl" rotWithShape="0">
              <a:srgbClr val="333333">
                <a:alpha val="65000"/>
              </a:srgbClr>
            </a:outerShdw>
          </a:effectLst>
        </p:spPr>
      </p:pic>
      <p:pic>
        <p:nvPicPr>
          <p:cNvPr id="34" name="Рисунок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48364" y="1032694"/>
            <a:ext cx="1080120" cy="1546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4035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272808" cy="1384995"/>
          </a:xfrm>
          <a:prstGeom prst="rect">
            <a:avLst/>
          </a:prstGeom>
          <a:noFill/>
        </p:spPr>
        <p:txBody>
          <a:bodyPr wrap="square" rtlCol="0">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рамках дистанционного и очного     этапов была проделана следующая  творческая работа:</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7554" y="4769862"/>
            <a:ext cx="2560422" cy="170828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11560" y="2276872"/>
            <a:ext cx="5400600" cy="2492990"/>
          </a:xfrm>
          <a:prstGeom prst="rect">
            <a:avLst/>
          </a:prstGeom>
          <a:noFill/>
        </p:spPr>
        <p:txBody>
          <a:bodyPr wrap="square" rtlCol="0">
            <a:sp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Заочный этап (отбор) </a:t>
            </a:r>
          </a:p>
          <a:p>
            <a:r>
              <a:rPr lang="ru-RU"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Танец «СВЯТ ВЕЧЕР»</a:t>
            </a:r>
            <a:endParaRPr lang="ru-RU"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endParaRPr>
          </a:p>
          <a:p>
            <a:r>
              <a:rPr lang="en-US" sz="1200" dirty="0" smtClean="0">
                <a:hlinkClick r:id="rId3"/>
              </a:rPr>
              <a:t>http</a:t>
            </a:r>
            <a:r>
              <a:rPr lang="en-US" sz="1200" dirty="0">
                <a:hlinkClick r:id="rId3"/>
              </a:rPr>
              <a:t>://www.</a:t>
            </a:r>
            <a:r>
              <a:rPr lang="ru-RU" sz="1200" dirty="0" err="1">
                <a:hlinkClick r:id="rId3"/>
              </a:rPr>
              <a:t>дхшлесной.рф</a:t>
            </a:r>
            <a:r>
              <a:rPr lang="ru-RU" sz="1200" dirty="0">
                <a:hlinkClick r:id="rId3"/>
              </a:rPr>
              <a:t>/</a:t>
            </a:r>
            <a:r>
              <a:rPr lang="en-US" sz="1200" dirty="0">
                <a:hlinkClick r:id="rId3"/>
              </a:rPr>
              <a:t>video/</a:t>
            </a:r>
            <a:r>
              <a:rPr lang="en-US" sz="1200" dirty="0" err="1">
                <a:hlinkClick r:id="rId3"/>
              </a:rPr>
              <a:t>vip</a:t>
            </a:r>
            <a:r>
              <a:rPr lang="en-US" sz="1200" dirty="0">
                <a:hlinkClick r:id="rId3"/>
              </a:rPr>
              <a:t>/30/</a:t>
            </a:r>
            <a:r>
              <a:rPr lang="en-US" sz="1200" dirty="0" err="1">
                <a:hlinkClick r:id="rId3"/>
              </a:rPr>
              <a:t>tancevalnaja_laboratorija_rosatoma_i_ehtap</a:t>
            </a:r>
            <a:r>
              <a:rPr lang="en-US" sz="1200" dirty="0">
                <a:hlinkClick r:id="rId3"/>
              </a:rPr>
              <a:t>/</a:t>
            </a:r>
            <a:r>
              <a:rPr lang="en-US" sz="1200" dirty="0" err="1">
                <a:hlinkClick r:id="rId3"/>
              </a:rPr>
              <a:t>ansambl_skrim_svjat_vechor_g_zelenogorsk_krasnojarskogo_kraja</a:t>
            </a:r>
            <a:r>
              <a:rPr lang="ru-RU" sz="1200" dirty="0"/>
              <a:t> </a:t>
            </a:r>
            <a:endParaRPr lang="ru-RU" sz="1200" dirty="0" smtClean="0"/>
          </a:p>
          <a:p>
            <a:r>
              <a:rPr lang="ru-RU" sz="1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Танец «Я КАК НОЙ»</a:t>
            </a:r>
            <a:endParaRPr lang="ru-RU" sz="12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1200" dirty="0">
                <a:hlinkClick r:id="rId4"/>
              </a:rPr>
              <a:t>http://www.</a:t>
            </a:r>
            <a:r>
              <a:rPr lang="ru-RU" sz="1200" dirty="0" err="1">
                <a:hlinkClick r:id="rId4"/>
              </a:rPr>
              <a:t>дхшлесной.рф</a:t>
            </a:r>
            <a:r>
              <a:rPr lang="ru-RU" sz="1200" dirty="0">
                <a:hlinkClick r:id="rId4"/>
              </a:rPr>
              <a:t>/</a:t>
            </a:r>
            <a:r>
              <a:rPr lang="en-US" sz="1200" dirty="0">
                <a:hlinkClick r:id="rId4"/>
              </a:rPr>
              <a:t>video/</a:t>
            </a:r>
            <a:r>
              <a:rPr lang="en-US" sz="1200" dirty="0" err="1">
                <a:hlinkClick r:id="rId4"/>
              </a:rPr>
              <a:t>vip</a:t>
            </a:r>
            <a:r>
              <a:rPr lang="en-US" sz="1200" dirty="0">
                <a:hlinkClick r:id="rId4"/>
              </a:rPr>
              <a:t>/33/</a:t>
            </a:r>
            <a:r>
              <a:rPr lang="en-US" sz="1200" dirty="0" err="1">
                <a:hlinkClick r:id="rId4"/>
              </a:rPr>
              <a:t>tancevalnaja_laboratorija_rosatoma_i_ehtap</a:t>
            </a:r>
            <a:r>
              <a:rPr lang="en-US" sz="1200" dirty="0">
                <a:hlinkClick r:id="rId4"/>
              </a:rPr>
              <a:t>/</a:t>
            </a:r>
            <a:r>
              <a:rPr lang="en-US" sz="1200" dirty="0" err="1">
                <a:hlinkClick r:id="rId4"/>
              </a:rPr>
              <a:t>ansambl_skrim_ja_kak_noj</a:t>
            </a:r>
            <a:r>
              <a:rPr lang="ru-RU" sz="1200" dirty="0"/>
              <a:t> </a:t>
            </a:r>
          </a:p>
          <a:p>
            <a:r>
              <a:rPr lang="ru-RU"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Визитка</a:t>
            </a:r>
          </a:p>
          <a:p>
            <a:endParaRPr lang="ru-RU" dirty="0"/>
          </a:p>
          <a:p>
            <a:endParaRPr lang="ru-RU" dirty="0"/>
          </a:p>
        </p:txBody>
      </p:sp>
      <p:sp>
        <p:nvSpPr>
          <p:cNvPr id="5" name="TextBox 4"/>
          <p:cNvSpPr txBox="1"/>
          <p:nvPr/>
        </p:nvSpPr>
        <p:spPr>
          <a:xfrm>
            <a:off x="673671" y="4126210"/>
            <a:ext cx="6840760" cy="1938992"/>
          </a:xfrm>
          <a:prstGeom prst="rect">
            <a:avLst/>
          </a:prstGeom>
          <a:noFill/>
        </p:spPr>
        <p:txBody>
          <a:bodyPr wrap="square" rtlCol="0">
            <a:spAutoFit/>
          </a:bodyPr>
          <a:lstStyle/>
          <a:p>
            <a:r>
              <a:rPr lang="en-US" sz="1200" dirty="0">
                <a:hlinkClick r:id="rId5"/>
              </a:rPr>
              <a:t>http://www.</a:t>
            </a:r>
            <a:r>
              <a:rPr lang="ru-RU" sz="1200" dirty="0" err="1">
                <a:hlinkClick r:id="rId5"/>
              </a:rPr>
              <a:t>дхшлесной.рф</a:t>
            </a:r>
            <a:r>
              <a:rPr lang="ru-RU" sz="1200" dirty="0">
                <a:hlinkClick r:id="rId5"/>
              </a:rPr>
              <a:t>/</a:t>
            </a:r>
            <a:r>
              <a:rPr lang="en-US" sz="1200" dirty="0" smtClean="0">
                <a:hlinkClick r:id="rId5"/>
              </a:rPr>
              <a:t>video/</a:t>
            </a:r>
            <a:r>
              <a:rPr lang="en-US" sz="1200" dirty="0" err="1" smtClean="0">
                <a:hlinkClick r:id="rId5"/>
              </a:rPr>
              <a:t>vip</a:t>
            </a:r>
            <a:r>
              <a:rPr lang="en-US" sz="1200" dirty="0" smtClean="0">
                <a:hlinkClick r:id="rId5"/>
              </a:rPr>
              <a:t>/76/</a:t>
            </a:r>
            <a:r>
              <a:rPr lang="en-US" sz="1200" dirty="0" err="1" smtClean="0">
                <a:hlinkClick r:id="rId5"/>
              </a:rPr>
              <a:t>tancevalnaja_laboratorija_rosatoma_ii_ehtap</a:t>
            </a:r>
            <a:r>
              <a:rPr lang="en-US" sz="1200" dirty="0" smtClean="0">
                <a:hlinkClick r:id="rId5"/>
              </a:rPr>
              <a:t>/obrazcovyj_detskij_kollektiv_ansambl_sovremennogo_tanca_skrim_g_zelenogorsk</a:t>
            </a:r>
            <a:r>
              <a:rPr lang="ru-RU" sz="1200" dirty="0" smtClean="0"/>
              <a:t> </a:t>
            </a:r>
          </a:p>
          <a:p>
            <a:r>
              <a:rPr lang="ru-RU"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Флешмоб</a:t>
            </a:r>
            <a:endParaRPr lang="ru-RU"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1200" dirty="0">
                <a:hlinkClick r:id="rId6"/>
              </a:rPr>
              <a:t>https://www.youtube.com/watch?v=bgDKOSbmdCI</a:t>
            </a:r>
            <a:r>
              <a:rPr lang="ru-RU" sz="1200" dirty="0"/>
              <a:t> </a:t>
            </a:r>
            <a:endParaRPr lang="ru-RU" sz="1200" dirty="0" smtClean="0"/>
          </a:p>
          <a:p>
            <a:r>
              <a:rPr lang="ru-RU"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Соло</a:t>
            </a:r>
          </a:p>
          <a:p>
            <a:r>
              <a:rPr lang="ru-RU" sz="1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Танец «ГОЛУБОЕ НЕБО»</a:t>
            </a:r>
            <a:endParaRPr lang="ru-RU" sz="1200" u="sng" dirty="0"/>
          </a:p>
          <a:p>
            <a:endParaRPr lang="ru-RU"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0680" y="1628800"/>
            <a:ext cx="1763688" cy="1175498"/>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8" cstate="print">
            <a:extLst>
              <a:ext uri="{28A0092B-C50C-407E-A947-70E740481C1C}">
                <a14:useLocalDpi xmlns:a14="http://schemas.microsoft.com/office/drawing/2010/main" val="0"/>
              </a:ext>
            </a:extLst>
          </a:blip>
          <a:srcRect l="30313" t="33650"/>
          <a:stretch/>
        </p:blipFill>
        <p:spPr>
          <a:xfrm>
            <a:off x="7056263" y="2831990"/>
            <a:ext cx="1800226" cy="114238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11560" y="5543654"/>
            <a:ext cx="5365103" cy="523220"/>
          </a:xfrm>
          <a:prstGeom prst="rect">
            <a:avLst/>
          </a:prstGeom>
          <a:noFill/>
        </p:spPr>
        <p:txBody>
          <a:bodyPr wrap="square" rtlCol="0">
            <a:spAutoFit/>
          </a:bodyPr>
          <a:lstStyle/>
          <a:p>
            <a:r>
              <a:rPr lang="en-US" sz="1400" dirty="0">
                <a:hlinkClick r:id="rId9"/>
              </a:rPr>
              <a:t>https://</a:t>
            </a:r>
            <a:r>
              <a:rPr lang="en-US" sz="1400" dirty="0" smtClean="0">
                <a:hlinkClick r:id="rId9"/>
              </a:rPr>
              <a:t>vk.com/video?z=video344352164_456239091%2Fpl_cat_updates</a:t>
            </a:r>
            <a:r>
              <a:rPr lang="ru-RU" sz="1400" dirty="0" smtClean="0"/>
              <a:t> </a:t>
            </a:r>
            <a:endParaRPr lang="ru-RU" sz="1400" dirty="0"/>
          </a:p>
        </p:txBody>
      </p:sp>
    </p:spTree>
    <p:extLst>
      <p:ext uri="{BB962C8B-B14F-4D97-AF65-F5344CB8AC3E}">
        <p14:creationId xmlns:p14="http://schemas.microsoft.com/office/powerpoint/2010/main" val="3900692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11107"/>
            <a:ext cx="8496944" cy="5940088"/>
          </a:xfrm>
          <a:prstGeom prst="rect">
            <a:avLst/>
          </a:prstGeom>
          <a:noFill/>
        </p:spPr>
        <p:txBody>
          <a:bodyPr wrap="square" rtlCol="0">
            <a:spAutoFit/>
          </a:bodyPr>
          <a:lstStyle/>
          <a:p>
            <a:r>
              <a:rPr lang="ru-RU" dirty="0" smtClean="0"/>
              <a:t>     </a:t>
            </a:r>
            <a:r>
              <a:rPr lang="ru-RU" sz="2000" dirty="0" smtClean="0"/>
              <a:t>Я занимаюсь танцами с 5-ти лет. За эти годы я многому научилась у своего педагога Кисель Валентины Анатольевны. Это и профессиональные </a:t>
            </a:r>
            <a:r>
              <a:rPr lang="ru-RU" sz="2000" dirty="0"/>
              <a:t>навыки танцора, </a:t>
            </a:r>
            <a:r>
              <a:rPr lang="ru-RU" sz="2000" dirty="0" smtClean="0"/>
              <a:t>и умение исполнять </a:t>
            </a:r>
            <a:r>
              <a:rPr lang="ru-RU" sz="2000" dirty="0"/>
              <a:t>танцы различных </a:t>
            </a:r>
            <a:r>
              <a:rPr lang="ru-RU" sz="2000" dirty="0" smtClean="0"/>
              <a:t>стилей и направлений – </a:t>
            </a:r>
          </a:p>
          <a:p>
            <a:r>
              <a:rPr lang="ru-RU" sz="2000" dirty="0" err="1" smtClean="0"/>
              <a:t>контемп</a:t>
            </a:r>
            <a:r>
              <a:rPr lang="ru-RU" sz="2000" dirty="0" smtClean="0"/>
              <a:t>, современная хореография, </a:t>
            </a:r>
          </a:p>
          <a:p>
            <a:r>
              <a:rPr lang="ru-RU" sz="2000" dirty="0" smtClean="0"/>
              <a:t>этнический танец, эстрадный танец, джаз. </a:t>
            </a:r>
          </a:p>
          <a:p>
            <a:r>
              <a:rPr lang="ru-RU" sz="2000" dirty="0"/>
              <a:t> </a:t>
            </a:r>
            <a:r>
              <a:rPr lang="ru-RU" sz="2000" dirty="0" smtClean="0"/>
              <a:t>                           Также я научилась много</a:t>
            </a:r>
          </a:p>
          <a:p>
            <a:r>
              <a:rPr lang="ru-RU" sz="2000" dirty="0" smtClean="0"/>
              <a:t>                             работать, добиваться </a:t>
            </a:r>
          </a:p>
          <a:p>
            <a:r>
              <a:rPr lang="ru-RU" sz="2000" dirty="0"/>
              <a:t> </a:t>
            </a:r>
            <a:r>
              <a:rPr lang="ru-RU" sz="2000" dirty="0" smtClean="0"/>
              <a:t>                            поставленной цели, быть сильной и </a:t>
            </a:r>
          </a:p>
          <a:p>
            <a:r>
              <a:rPr lang="ru-RU" sz="2000" dirty="0" smtClean="0"/>
              <a:t>                             выносливой, совершенствовать свои </a:t>
            </a:r>
          </a:p>
          <a:p>
            <a:r>
              <a:rPr lang="ru-RU" sz="2000" dirty="0"/>
              <a:t>т</a:t>
            </a:r>
            <a:r>
              <a:rPr lang="ru-RU" sz="2000" dirty="0" smtClean="0"/>
              <a:t>анцевальные умения.</a:t>
            </a:r>
          </a:p>
          <a:p>
            <a:r>
              <a:rPr lang="ru-RU" sz="2000" dirty="0"/>
              <a:t> </a:t>
            </a:r>
            <a:r>
              <a:rPr lang="ru-RU" sz="2000" dirty="0" smtClean="0"/>
              <a:t>    Работа в коллективе воспитала во мне </a:t>
            </a:r>
          </a:p>
          <a:p>
            <a:r>
              <a:rPr lang="ru-RU" sz="2000" dirty="0" smtClean="0"/>
              <a:t>умение работать в команде, быть ее частью. </a:t>
            </a:r>
          </a:p>
          <a:p>
            <a:endParaRPr lang="ru-RU" sz="2000" dirty="0"/>
          </a:p>
          <a:p>
            <a:r>
              <a:rPr lang="ru-RU" sz="2000" dirty="0" smtClean="0"/>
              <a:t>     Последние 4 года я также выступаю сольно, </a:t>
            </a:r>
          </a:p>
          <a:p>
            <a:r>
              <a:rPr lang="ru-RU" sz="2000" dirty="0" smtClean="0"/>
              <a:t>что позволило мне поверить в себя, </a:t>
            </a:r>
          </a:p>
          <a:p>
            <a:r>
              <a:rPr lang="ru-RU" sz="2000" dirty="0" smtClean="0"/>
              <a:t>я стала чувствовать себя более уверенной на</a:t>
            </a:r>
          </a:p>
          <a:p>
            <a:r>
              <a:rPr lang="ru-RU" sz="2000" dirty="0" smtClean="0"/>
              <a:t> сцене, появилось стремления расти и развиваться в индивидуальном танце, научилась самодисциплине. </a:t>
            </a:r>
            <a:endParaRPr lang="ru-RU" sz="2000"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23229" t="14888" r="33333"/>
          <a:stretch/>
        </p:blipFill>
        <p:spPr>
          <a:xfrm>
            <a:off x="7668344" y="4293096"/>
            <a:ext cx="1354510" cy="176936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9010" y="1268760"/>
            <a:ext cx="2255912" cy="1503001"/>
          </a:xfrm>
          <a:prstGeom prst="rect">
            <a:avLst/>
          </a:prstGeom>
          <a:ln>
            <a:noFill/>
          </a:ln>
          <a:effectLst>
            <a:outerShdw blurRad="292100" dist="139700" dir="2700000" algn="tl" rotWithShape="0">
              <a:srgbClr val="333333">
                <a:alpha val="65000"/>
              </a:srgbClr>
            </a:outerShdw>
          </a:effectLst>
        </p:spPr>
      </p:pic>
      <p:pic>
        <p:nvPicPr>
          <p:cNvPr id="2050" name="Picture 2" descr="D:\фото\Настя\скрим\IMG_06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3235" y="5177780"/>
            <a:ext cx="1087462" cy="1631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231971"/>
            <a:ext cx="1762986" cy="1175030"/>
          </a:xfrm>
          <a:prstGeom prst="rect">
            <a:avLst/>
          </a:prstGeom>
          <a:ln>
            <a:noFill/>
          </a:ln>
          <a:effectLst>
            <a:outerShdw blurRad="292100" dist="139700" dir="2700000" algn="tl" rotWithShape="0">
              <a:srgbClr val="333333">
                <a:alpha val="65000"/>
              </a:srgbClr>
            </a:outerShdw>
          </a:effectLst>
        </p:spPr>
      </p:pic>
      <p:pic>
        <p:nvPicPr>
          <p:cNvPr id="2051" name="Picture 3" descr="D:\фото\Настя\скрим\IMG_07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1537" y="3407001"/>
            <a:ext cx="1792791" cy="1195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208912" cy="4247317"/>
          </a:xfrm>
          <a:prstGeom prst="rect">
            <a:avLst/>
          </a:prstGeom>
          <a:noFill/>
        </p:spPr>
        <p:txBody>
          <a:bodyPr wrap="square" rtlCol="0">
            <a:spAutoFit/>
          </a:bodyPr>
          <a:lstStyle/>
          <a:p>
            <a:r>
              <a:rPr lang="ru-RU" dirty="0" smtClean="0"/>
              <a:t>     Все </a:t>
            </a:r>
            <a:r>
              <a:rPr lang="ru-RU" dirty="0"/>
              <a:t>мы к чему-то стремимся в своей жизни. </a:t>
            </a:r>
            <a:r>
              <a:rPr lang="ru-RU" dirty="0" smtClean="0"/>
              <a:t>На </a:t>
            </a:r>
            <a:r>
              <a:rPr lang="ru-RU" dirty="0"/>
              <a:t>мой взгляд, целью в жизни может быть то, что ты хочешь, что позволяет тебе </a:t>
            </a:r>
            <a:r>
              <a:rPr lang="ru-RU" dirty="0" smtClean="0"/>
              <a:t>развиваться. Например</a:t>
            </a:r>
            <a:r>
              <a:rPr lang="ru-RU" dirty="0"/>
              <a:t>, я</a:t>
            </a:r>
            <a:r>
              <a:rPr lang="ru-RU" dirty="0" smtClean="0"/>
              <a:t> учусь танцевать для того, чтобы уметь отображать свои мысли и чувства с помощью движения. </a:t>
            </a:r>
            <a:r>
              <a:rPr lang="ru-RU" dirty="0"/>
              <a:t>В</a:t>
            </a:r>
            <a:r>
              <a:rPr lang="ru-RU" dirty="0" smtClean="0"/>
              <a:t> </a:t>
            </a:r>
            <a:r>
              <a:rPr lang="ru-RU" dirty="0"/>
              <a:t>процессе обучения я</a:t>
            </a:r>
            <a:r>
              <a:rPr lang="ru-RU" dirty="0" smtClean="0"/>
              <a:t> провожу </a:t>
            </a:r>
            <a:r>
              <a:rPr lang="ru-RU" dirty="0"/>
              <a:t>множество незабываемых минут и </a:t>
            </a:r>
            <a:r>
              <a:rPr lang="ru-RU" dirty="0" smtClean="0"/>
              <a:t>часов. Я всегда жду новых впечатлений, новых эмоций, ощущений. Сам </a:t>
            </a:r>
            <a:r>
              <a:rPr lang="ru-RU" dirty="0"/>
              <a:t>процесс </a:t>
            </a:r>
            <a:r>
              <a:rPr lang="ru-RU" dirty="0" smtClean="0"/>
              <a:t>обучения </a:t>
            </a:r>
            <a:r>
              <a:rPr lang="ru-RU" dirty="0"/>
              <a:t>– важный и интересный, я</a:t>
            </a:r>
            <a:r>
              <a:rPr lang="ru-RU" dirty="0" smtClean="0"/>
              <a:t> развиваю </a:t>
            </a:r>
            <a:r>
              <a:rPr lang="ru-RU" dirty="0"/>
              <a:t>свои </a:t>
            </a:r>
            <a:r>
              <a:rPr lang="ru-RU" dirty="0" smtClean="0"/>
              <a:t>способности</a:t>
            </a:r>
            <a:r>
              <a:rPr lang="ru-RU" dirty="0"/>
              <a:t> </a:t>
            </a:r>
            <a:r>
              <a:rPr lang="ru-RU" dirty="0" smtClean="0"/>
              <a:t>и возможности. Любую возможность побывать в новом месте я воспринимаю как  </a:t>
            </a:r>
            <a:r>
              <a:rPr lang="ru-RU" dirty="0"/>
              <a:t>способ изучить что-то неизвестное, освоить новые навыки, развить свои способности и </a:t>
            </a:r>
            <a:r>
              <a:rPr lang="ru-RU" dirty="0" smtClean="0"/>
              <a:t>талант. </a:t>
            </a:r>
          </a:p>
          <a:p>
            <a:r>
              <a:rPr lang="ru-RU" dirty="0" smtClean="0"/>
              <a:t>     Я хочу получить от этой поездки новый толчок в моем развитии. Познакомиться с новыми людьми, испытать бурю различных эмоций. Я не боюсь сложностей, что помогает мне добиваться поставленных целей. Некоторые </a:t>
            </a:r>
            <a:r>
              <a:rPr lang="ru-RU" dirty="0"/>
              <a:t>из них еще находятся на стадии мечтаний, но я верю, что мечта дает нам вдохновение </a:t>
            </a:r>
            <a:r>
              <a:rPr lang="ru-RU" dirty="0" smtClean="0"/>
              <a:t>и жизненный смысл!</a:t>
            </a:r>
            <a:endParaRPr lang="ru-RU" dirty="0"/>
          </a:p>
        </p:txBody>
      </p:sp>
      <p:pic>
        <p:nvPicPr>
          <p:cNvPr id="1026" name="Picture 2" descr="D:\фото\Настя\Дельфы 2014\1DMLCsXeiQs - копия.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106020"/>
            <a:ext cx="2179960" cy="1452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D:\фото\БЕРЛИН ФОТО\Берлин\IMG_005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625"/>
          <a:stretch/>
        </p:blipFill>
        <p:spPr bwMode="auto">
          <a:xfrm>
            <a:off x="2843808" y="4792921"/>
            <a:ext cx="1368152" cy="1486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D:\Скрим фото для ДК\IMG_88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093" y="5563293"/>
            <a:ext cx="1512168" cy="1008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D:\Скрим фото для ДК\_MG_87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559407"/>
            <a:ext cx="1800200" cy="1272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53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252</TotalTime>
  <Words>368</Words>
  <Application>Microsoft Office PowerPoint</Application>
  <PresentationFormat>Экран (4:3)</PresentationFormat>
  <Paragraphs>36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     Агапова  Анастасия Игоревна               03.05.2002 Зеленогорск Красноярский  край</vt:lpstr>
      <vt:lpstr> РЕЙТИНГ УЧАСТНИКОВ (СОЛИСТОВ) 1. Додина Дарина  42 балла 2. Комарова Дарья 37,5 баллов 3. Панченко Виктория 37 баллов 4. Чернова Кристина  37 баллов 5. Агапова Анастасия 34,5 балла 6. Красноплахтич Юнона 34,5 балла 7. Мокеичева Анна 34 балла 8. Скворцова Софья 33 балла 9. Малуева Янина  32,5 балла 10. Прохорова Светлана 32 балла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Агапова  Анастасия Игоревна               03.05.2002</dc:title>
  <dc:creator>AGAPOV</dc:creator>
  <cp:lastModifiedBy>AGAPOV</cp:lastModifiedBy>
  <cp:revision>25</cp:revision>
  <dcterms:created xsi:type="dcterms:W3CDTF">2017-05-04T10:13:31Z</dcterms:created>
  <dcterms:modified xsi:type="dcterms:W3CDTF">2017-05-07T03:49:05Z</dcterms:modified>
</cp:coreProperties>
</file>