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9"/>
  </p:notesMasterIdLst>
  <p:sldIdLst>
    <p:sldId id="256" r:id="rId2"/>
    <p:sldId id="260" r:id="rId3"/>
    <p:sldId id="261" r:id="rId4"/>
    <p:sldId id="263" r:id="rId5"/>
    <p:sldId id="258" r:id="rId6"/>
    <p:sldId id="262" r:id="rId7"/>
    <p:sldId id="259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3510" autoAdjust="0"/>
  </p:normalViewPr>
  <p:slideViewPr>
    <p:cSldViewPr>
      <p:cViewPr varScale="1">
        <p:scale>
          <a:sx n="100" d="100"/>
          <a:sy n="100" d="100"/>
        </p:scale>
        <p:origin x="14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AB4D9B-6BF2-491C-9F78-0DBE4E83A92E}" type="datetimeFigureOut">
              <a:rPr lang="ru-RU"/>
              <a:pPr>
                <a:defRPr/>
              </a:pPr>
              <a:t>07.04.17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DBF80B-7F55-43DA-955D-02EB6FEEFE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F4446E-9EEC-4C7C-941F-8E47F00FA07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732C93-C965-4432-85FC-91CBE2E07B8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401AA-7D72-4527-BDFF-038C5DA36C29}" type="datetimeFigureOut">
              <a:rPr lang="ru-RU"/>
              <a:pPr>
                <a:defRPr/>
              </a:pPr>
              <a:t>07.04.17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FBCA3-9A54-4F4F-8411-0C092BF61D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7A46E-2CC4-4559-9528-15DEA156D3A5}" type="datetimeFigureOut">
              <a:rPr lang="ru-RU"/>
              <a:pPr>
                <a:defRPr/>
              </a:pPr>
              <a:t>07.04.17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DEB0E-D302-477D-83A2-DFB5276C16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D91A2-DBF8-4E30-BCCE-1BADEAD113B3}" type="datetimeFigureOut">
              <a:rPr lang="ru-RU"/>
              <a:pPr>
                <a:defRPr/>
              </a:pPr>
              <a:t>07.04.17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35C82-848A-4A36-A51F-43E2D5D492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BD58-09DB-43E7-AD68-1CEEB42A6619}" type="datetimeFigureOut">
              <a:rPr lang="ru-RU"/>
              <a:pPr>
                <a:defRPr/>
              </a:pPr>
              <a:t>07.04.17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7028-4555-44BB-9C15-F64EBBF0CD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9830E-9DBB-456F-A6C5-8321D36F18CC}" type="datetimeFigureOut">
              <a:rPr lang="ru-RU"/>
              <a:pPr>
                <a:defRPr/>
              </a:pPr>
              <a:t>07.04.17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E1D81-137F-48AB-9BCA-5DC21DFA90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64398-4D8C-4859-9847-717589369AC7}" type="datetimeFigureOut">
              <a:rPr lang="ru-RU"/>
              <a:pPr>
                <a:defRPr/>
              </a:pPr>
              <a:t>07.04.17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77944-E5D0-47E7-A0E2-4F8894EE92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CC635-B309-451F-9312-AA8615D42656}" type="datetimeFigureOut">
              <a:rPr lang="ru-RU"/>
              <a:pPr>
                <a:defRPr/>
              </a:pPr>
              <a:t>07.04.17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630F7-30C5-45DA-998E-3650676677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68D50-F790-440D-ADBC-2B1E06CB6D52}" type="datetimeFigureOut">
              <a:rPr lang="ru-RU"/>
              <a:pPr>
                <a:defRPr/>
              </a:pPr>
              <a:t>07.04.17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F66E6-2091-4A63-9672-88C1C1CDE6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1C733-E54B-40A7-AC53-8C6933633C32}" type="datetimeFigureOut">
              <a:rPr lang="ru-RU"/>
              <a:pPr>
                <a:defRPr/>
              </a:pPr>
              <a:t>07.04.17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8928E-5583-4B72-A0C6-61C0E1E104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B26DC-D193-41AB-A815-48693C0CA597}" type="datetimeFigureOut">
              <a:rPr lang="ru-RU"/>
              <a:pPr>
                <a:defRPr/>
              </a:pPr>
              <a:t>07.04.17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3F774-5C72-416C-979F-0188A1C8A5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1B75A-6DFD-450F-AEF6-526BAF143CF2}" type="datetimeFigureOut">
              <a:rPr lang="ru-RU"/>
              <a:pPr>
                <a:defRPr/>
              </a:pPr>
              <a:t>07.04.17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F308A-F719-4D73-95C8-A59692D20B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E85B56-7473-4A2F-AC8A-95E5F35E2A33}" type="datetimeFigureOut">
              <a:rPr lang="ru-RU"/>
              <a:pPr>
                <a:defRPr/>
              </a:pPr>
              <a:t>07.04.17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1FB061-3279-4DD4-A4CB-9858E4D800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1" r:id="rId2"/>
    <p:sldLayoutId id="2147483793" r:id="rId3"/>
    <p:sldLayoutId id="2147483790" r:id="rId4"/>
    <p:sldLayoutId id="2147483789" r:id="rId5"/>
    <p:sldLayoutId id="2147483788" r:id="rId6"/>
    <p:sldLayoutId id="2147483787" r:id="rId7"/>
    <p:sldLayoutId id="2147483786" r:id="rId8"/>
    <p:sldLayoutId id="2147483794" r:id="rId9"/>
    <p:sldLayoutId id="2147483785" r:id="rId10"/>
    <p:sldLayoutId id="21474837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131733599" TargetMode="External"/><Relationship Id="rId4" Type="http://schemas.openxmlformats.org/officeDocument/2006/relationships/hyperlink" Target="https://vk.com/photo-48995621_456243235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zarobr.ru/index.php?option=com_content&amp;view=article&amp;id=3070:2017-03-17-12-12-17&amp;catid=1:latest-news&amp;Itemid=5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7" Type="http://schemas.openxmlformats.org/officeDocument/2006/relationships/hyperlink" Target="https://vk.com/album-131733599_241055444" TargetMode="External"/><Relationship Id="rId8" Type="http://schemas.openxmlformats.org/officeDocument/2006/relationships/hyperlink" Target="http://zarobr.ru/index.php?option=com_content&amp;view=category&amp;layout=blog&amp;id=148&amp;Itemid=403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zarobr.ru/index.php?option=com_content&amp;view=article&amp;id=3070:2017-03-17-12-12-17&amp;catid=1:latest-news&amp;Itemid=5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1954"/>
            <a:ext cx="7772400" cy="14700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Боряева Виктория</a:t>
            </a:r>
            <a:br>
              <a:rPr lang="ru-RU" dirty="0" smtClean="0"/>
            </a:br>
            <a:r>
              <a:rPr lang="ru-RU" dirty="0" smtClean="0"/>
              <a:t>Дмитриевна</a:t>
            </a:r>
            <a:endParaRPr lang="ru-RU" dirty="0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4868863"/>
            <a:ext cx="8353425" cy="1752600"/>
          </a:xfrm>
        </p:spPr>
        <p:txBody>
          <a:bodyPr/>
          <a:lstStyle/>
          <a:p>
            <a:pPr marR="0" algn="just" eaLnBrk="1" hangingPunct="1"/>
            <a:r>
              <a:rPr lang="ru-RU" smtClean="0">
                <a:latin typeface="Calibri" pitchFamily="34" charset="0"/>
              </a:rPr>
              <a:t>Здравствуйте, я из города Заречного, участница команды Заречный-3, МОУ «СОШ №222, занявшая </a:t>
            </a:r>
            <a:r>
              <a:rPr lang="ru-RU" b="1" smtClean="0">
                <a:solidFill>
                  <a:srgbClr val="FF3300"/>
                </a:solidFill>
                <a:latin typeface="Calibri" pitchFamily="34" charset="0"/>
              </a:rPr>
              <a:t>1 место</a:t>
            </a:r>
            <a:r>
              <a:rPr lang="ru-RU" smtClean="0">
                <a:latin typeface="Calibri" pitchFamily="34" charset="0"/>
              </a:rPr>
              <a:t> в конкурсе дизайн-проектов интерактивного научного парка под открытым небом «Эврика». </a:t>
            </a:r>
          </a:p>
          <a:p>
            <a:pPr marR="0" algn="just" eaLnBrk="1" hangingPunct="1"/>
            <a:endParaRPr lang="ru-RU" dirty="0" smtClean="0">
              <a:latin typeface="Calibri" pitchFamily="34" charset="0"/>
            </a:endParaRP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/>
          <a:srcRect l="74113" t="18483"/>
          <a:stretch>
            <a:fillRect/>
          </a:stretch>
        </p:blipFill>
        <p:spPr bwMode="auto">
          <a:xfrm>
            <a:off x="6659563" y="1628775"/>
            <a:ext cx="1544637" cy="32416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4"/>
          <a:srcRect l="26637" r="26453"/>
          <a:stretch>
            <a:fillRect/>
          </a:stretch>
        </p:blipFill>
        <p:spPr bwMode="auto">
          <a:xfrm>
            <a:off x="3851275" y="1628775"/>
            <a:ext cx="2008188" cy="2854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1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1628775"/>
            <a:ext cx="2166938" cy="3238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976313"/>
          </a:xfrm>
        </p:spPr>
        <p:txBody>
          <a:bodyPr/>
          <a:lstStyle/>
          <a:p>
            <a:pPr algn="ctr" eaLnBrk="1" hangingPunct="1"/>
            <a:r>
              <a:rPr lang="ru-RU" smtClean="0"/>
              <a:t>Немного обо мне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322263" y="1484313"/>
            <a:ext cx="8464550" cy="5113337"/>
          </a:xfrm>
        </p:spPr>
        <p:txBody>
          <a:bodyPr/>
          <a:lstStyle/>
          <a:p>
            <a:pPr algn="just" eaLnBrk="1" hangingPunct="1"/>
            <a:r>
              <a:rPr lang="ru-RU" sz="2400" smtClean="0">
                <a:latin typeface="Calibri" pitchFamily="34" charset="0"/>
              </a:rPr>
              <a:t>Мне 13 лет. Родилась 23 марта 2003 года. Наша команда заняла первое место в конкурсе дизайн-проектов «Школы  Росатома». </a:t>
            </a:r>
          </a:p>
          <a:p>
            <a:pPr algn="just" eaLnBrk="1" hangingPunct="1"/>
            <a:r>
              <a:rPr lang="ru-RU" sz="2000" smtClean="0">
                <a:solidFill>
                  <a:schemeClr val="accent1"/>
                </a:solidFill>
                <a:latin typeface="Calibri" pitchFamily="34" charset="0"/>
                <a:hlinkClick r:id="rId2"/>
              </a:rPr>
              <a:t>http://www.zarobr.ru/index.php?option=com_content&amp;view=article&amp;id=3070:2017-03-17-12-12-17&amp;catid=1:latest-news&amp;Itemid=50</a:t>
            </a:r>
            <a:r>
              <a:rPr lang="ru-RU" sz="2000" smtClean="0">
                <a:latin typeface="Calibri" pitchFamily="34" charset="0"/>
              </a:rPr>
              <a:t> список победителей очного этапа</a:t>
            </a:r>
          </a:p>
          <a:p>
            <a:pPr algn="just" eaLnBrk="1" hangingPunct="1"/>
            <a:r>
              <a:rPr lang="ru-RU" sz="2000" smtClean="0">
                <a:latin typeface="Calibri" pitchFamily="34" charset="0"/>
                <a:hlinkClick r:id="rId3"/>
              </a:rPr>
              <a:t>https://vk.com/club131733599</a:t>
            </a:r>
            <a:r>
              <a:rPr lang="ru-RU" sz="2000" smtClean="0">
                <a:latin typeface="Calibri" pitchFamily="34" charset="0"/>
              </a:rPr>
              <a:t> очный этап конкурса</a:t>
            </a:r>
          </a:p>
          <a:p>
            <a:pPr algn="just" eaLnBrk="1" hangingPunct="1"/>
            <a:r>
              <a:rPr lang="ru-RU" sz="2000" smtClean="0">
                <a:latin typeface="Calibri" pitchFamily="34" charset="0"/>
                <a:hlinkClick r:id="rId4"/>
              </a:rPr>
              <a:t>https://vk.com/photo-48995621_456243235</a:t>
            </a:r>
            <a:r>
              <a:rPr lang="ru-RU" sz="2000" smtClean="0">
                <a:latin typeface="Calibri" pitchFamily="34" charset="0"/>
              </a:rPr>
              <a:t> макет нашей команды</a:t>
            </a:r>
          </a:p>
          <a:p>
            <a:pPr algn="just" eaLnBrk="1" hangingPunct="1"/>
            <a:r>
              <a:rPr lang="ru-RU" sz="2400" smtClean="0">
                <a:latin typeface="Calibri" pitchFamily="34" charset="0"/>
              </a:rPr>
              <a:t>В  будущем мне пригодится эта практика. У меня в планах поступать на Архитектурное отделение Строительной Академии в Пензе. Меня с детства привлекают творческие профессии, так как я являюсь творческой личностью. Хотелось бы заметить, что поступать я скорее всего буду на дизайнера по интерьеру.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2" descr="data:image/png;base64,iVBORw0KGgoAAAANSUhEUgAAAvQAAAQtCAYAAAA1PdvLAAAgAElEQVR4Xuy9aY9kyXIlZrHmWlv34yJQ0OiDIEAYkRRnQAmzagjoiySONN/4ozUiX/PNaABBH6ThmyEovq6q3DPWKxw7dtztetxYsrK6X5NiFAqZGXHDF3Nbjpmbm4+6TYeXbbcL67qNTScTs9HYrBubjSdm+My2ZuPOnhbPdja/sPFoanhrZPz//PRg5xcX1nuNRrZeLm08HtsYbXad2Rjtbs2ss6fHR5vN5jadzvn+NhpEI6ORLZ+fbX525h3c397Y9Zs30Qa+3vkzN59u7N37b2MU8f6Y/U5ns+jLbLVa2Ww+s/Vq6UOczufxzJzfHY3YptNhy/GORvZwd2dX6FcvjHE8tvvbW7u+vub3rItPR/Zwf29XeB+vrrPNZmOT2cy267WNpxPbrlf29PTkz6zXSxuNRjaZNGMws+ViYfP5PNpnc89PT07L+fl5GavGvXxeBK0wHqt0n079b+9fazAa2XazsTE+G5ktnp/s7Ix9eb+geawB5oD30K/TM17ddmuj8djubu/szZu3ZZzr1SrmNCEdsa7474Mg7TarldNENAL9VsuFzTDfoJuv7efP9u79+95YSG+z58dH8hv4dDSyzXpt4GGMEWPg2ne2Xq9tOuXv/t0Yg2jk9I9n1bav7du3vbE4X2w2/p7TLf5Gn3hNgl9Wy6XPozw7HgfvzU2f+U/N3/lua9vtxp87w9rm12jkc8Xzk1jLMhenBf+D3zEGrAl4fDqbOk0wN6fV+bk9Pz/b+cVlZdfx2D8DnzlvaM23G7MxZOtTpT94yuk6L9933gZty/ewvkn2XC4659tWN3z+9Nnef/Mt1wXPYRou/yP7/OmTvf/woVBh8fxsZ64HKKPgK1+HycTpLLp5P5eYH9ekx8t4azS2+7u7KrfiB2epjp+Bl30wRhmZTEhH0V50AK8GD4h2es7HKxlFH6ORPd7f2+XVVU+eKw9tbTIZO/9i/fz7FxeUE/Ubc8caSJ9KBjVP/gT/cPz4HLShDq36DWv0/PjQ5ynpW/BJyJbkCPMqPK61lmzNZoWvy/psNr5GkkF/P/q/u721N5AtjcdG9vz07Pzp/BRylGnu4wh6FxmWDhPfmrk9uYBOcBsjnUw2cl3y7l3lVei15ZI6NvhP/JPlbbPe2GiU7Bf4St/TnO5u7c0b2QLaLi5AZ7c3N/YW/Wq+YROdNvGe1jHPDb+7zsZcor2i16LtmxvYvtCPSWeAD8BL4KFMB+kd2kLqKMkQdBr4zdcZYwsZczmAHk92xOUNbUuXht0EXaqdwJpzHXwtJxN7fn6y8/Ozss5oZzyeuA7J673dQJdTxp3/od81NugbtKtX19njA2TrMlGAusp1e3w/VBGfkQ0KPb5eQ69RX2IqruNCN4hWlV+pK6CzHx4e7Ooa2CDWO+uG0GV4usxNNihkaLVY2OzszNZL2NdRtZXbrfXWNvETeAV07q1t2AjpPudj6B/YgsBBsgXdZuM6Rnyx2UKHEyPg5TYC3x2NXH/o2cXTs6+hy2Fa99KXr0mVc9ISOmBqd3c3LpfFNk/Be8AG05DVjT09PtgFdHeSE/Rzdwd88ab/vpk9PjzYpT8/ZltJD0j2YFNBV+gV8ZLrCHwvZGi93vTW298fjSi3b7G2gVljzkWPBx47v7yq9jR0LmhW7FLoXsmaeBm8SRyBL0E3gy+3tnx4sPkVcK5gJWxq2DLg5G5jNqVsmBGDY51Xa/L7dDq10fJ53QHIbzcLGxmNC5SYGYE9+ttCwAToZ2c2HkHopzZyQ7m2p6dQpkms0IGEHMwAJQMCdzHaRwCVKQD9zAUbC4Dv6LVYLBxojsYju7298YV1o+e2aevPfv58a+/ffYNZxRqxD/Q7m039ebxWq6XNz+b+Ey8ocinm7Qbf4fjwX4YF7d/f3xMA+DqPCki9DUDP8QYg6czu7x/K82oLRFb/y+XCheb6+sqNLb4/n9EI43fOb2SYO40N5so5wBGAwnRwE++PBXAliEG8olxDWAFstQZoH3PEuPBaLJ5tfj73fjE2tK9x4CfGgn4FQvE713Jstzd3dnUVDozTmYADfWU6oh8BfFeSyTkA/Zar/nwxFldq796VvvB98Qd4B0oCfNoB0AagR7v4HT/xPBTLfDYvNNS4MR7QCK/+WMywtm/fvi3rrXUpiiGUh/p0Ixa01Nz0LD7TeFwRn5311pZ2Y2vbbuPjcUDSyBDW3QF99Ct+IC2oDJbLlX8O2aURmhb+lpLmTxh552afH9rG2NU2Zauz8WRkHz9+tA8JWHNuc+u24NE6L2EnyCTmi3lMp3AuKBvoo53Xp4+f7ZtvvkngvMoW+sVnkkfRTfInQI9xg874HEYI/UDJiz7UHyEr7itAnimf4iPyFMjRhfF4W+gj/qVTSFmRToNsZl1BHUO+Fr0lQ/jMjT8AfXrp++h/OqMDLBnEfNCeK+iQcTyf5UvyhHnieeqzM6ys22t87uDr7KzoFl+jydgeA9DneWncki3NB/PHq/II9VTma9Ajywn6Bi0yr+J3yVYhQ0ddd3ZGQK/xZJprHPi+9Ar6ys+Ixlh/8KB4RLT7/PmzvQ/wKz4iveiQwtyJf9wuzWY+lvWKTobsQ15/zffu7tau31yVuYpP8BOApNUl1ZEgFTA/yi51JsYvHa254O+sN0ELzCnLp2gKeuJzyJzoL32HeUmexN/4qfelD0U//J3pjN/xH22XgE3YItkc6lNwIfmQ3584fc8vCOhpEwN0j6fmwMpljPYXIUS8xP9o2wHLZBbyEE73dmtPz4921QB6ta3vu8+xdbDidKaOIj4goJ/4OAF2+B3auKx7SEvaesiRy/QlbF8C9LA3cJZCljMGkD7QZ9JP6B/61h314F3YPvFr1hnSd1nP4XPwLPQL2pYcoy30IZuIcWGO7iTGy9ci2WJ9VzIyifHgfdBNcxMG8DU9P7eR468+HUAj2KGbm892cXEe4wCvzW2zhq6DXOF7W3t8IkDPGAhzEaDP72dZR7+bDTBrBKRiXugb359MaafE11gzdwTiBfkG/tR88TbG9PnzJ8qt+9O0TfiZ9ThofnkBua8rJJkAXcGDTpvQVR5wCzl2XpZNcbp1Nhlt7O7+wc6v3rvsTNyp3doaeHaxsOspbFlnm/HG4KJMRsA41F0A9EVeNktw+tYBvUfoYYydoTGbsW0BOgwTCmaZnXljow4CYbYdbe1pEQsbgiClVoElAXPC62FU5jaZTAPQV8CGgRdAPxqVhVUb9L5A+Ft79+5DMFQCjWtGQeXpA0iDGUFkvAjo+R6dr5cBejAagQFaoyOARdL7/m44BxiHR8rCiUCkAt8FyAedJ5NQgAHo8V0BerQpoyRADyYR2HFGj+cFXqS8BcJlfFtAL/ossesSRl+AXiwqpYbvykCLwR3QI+L2BuCXCnAI0KutYUBPnshGTkZISk3fy0pSIJHzh3HfeP9DgD4D9i8F9JjDMKAnz1Jm6EhKceI7oJvWXgpcz4hnxCcZ0GcF1gJ60SE/k0GBDD/4OwPM5+dFD1jj+4+PBPQV2FGGMG4Beq1HH9gK0FfjxXWqzrTWfRDQf/rUA+3ZSRSgR3viP48ahUwJbAgACdCDdzOIyYBe+uju7p4RH0XhPYjAkQp8cb5yMKpjmnXaEKAXfYYAfQ4MZNnabNbev8AF1kRGMgM4rfUQoFd/faBIp321WodRoT6S0yVH7lRAj/5bQF/5jDyfAT36Utui2yCgT1HBHADIIP61gB7jAvhVhF7jzDoWYxwE9O3uhEnG5SQB2DHok50XrTF4CkArg4IW0AtEZGcF7ykII/plOuA9AfoM2mU78J7shAAcg1wV0Itfs2OG7ysYon5bQI9x9AE9Ec1iwQi99G3mB8xNekDrTPsH3Um7zO/RUdQrB0o0Nn4Wu1CI0D/uOstoQzyrcVB/UCcjACL7B0AtG41n+oCedluBDoVjQV+AOwb7tFPKNTsE6KXDMCbhG9BBQTCNVQ5oHrtsUBv4oR7fD+jdMY1xtYDe//ZdMVJVOhS/I/INQI/2DwH6GqzJdFi5roHDDEB/eXVBGi8RbJvbZgOrTUDf2cbXcB+gl0Oc7aWCDgyYwelm4EOBXuBD2XrxAujgIDwFfbSDD/xCu8JAJQA99IWw115A704IsA/pNwTotW4Z0IuXgbe7Efrd2HgEB+beLt5849kx02h0g53056W9QeAXDnIA+qlNPNllPO5svVp4/9gRGZWUm83SQ/qTaT/lBhF1B8bjradnnM/hdSDcH57eyOzxeTcKR6BGj5Bbyhmww6vkti8EGkBAu1TamaKhYoRNnpoAvRb382d4sh/KtofvXGCLwhmnidAHoMYiCdBTqBUdp9EToMH4CQAUoQeo4w7A7W0F9BJ2tJsNd/bOs9IkoFeEfuxRtfaF8c/njArGjqYLFfoATUpUNL74jCjXOYwM31guGP2Ah+xRkhXSBsAAiL4iLWPtn9m2o0d/hjUA40R6Q0QjvS1tpaatOTEu6ACB0wsAQutNz1k7JwKKiCBzbbJyk3OV35NSawE9npFAa/sVfRHQI/Kjted2Zx+scv04r7pNhb+121ejAjVTBzQUoAd4199yGAXoc1QT9ActWuAjgJ8NsSIv3HWoxgrjEqDXPMT7ek5rhM9zfzAU4G8BRAB6AWPOVxF6RiMrDajUPiH1JaKacgqrUydAT/4Sn2Lo6DcDxbJWicnRtqLwGosUcAb0+EzAXKCoBfSKhGRjhLby90SzCui1q172Nl12tQvYAnqsb+ZxyCZ5oPI4+A7z5jjObQtZw45kVyP0eUeZ32eqmHQV6A56YZ1khDOf5B1P6Sk9r2ii1kKAnjylnT4GHlpAj37FJwJeQ84pvqt1ENDTc/sAvb6TAX0GKup3CNCLt8V3GfSWFJ1YGEXf5BxqvQ4B+hwEEf9k2ggA1Qigdk+rrkXgAdvzWR6lxxDwEDDQOkofZHopOos5qR31rYj9PkCfxMp/xTzQ11CEPu9MK1I+BOjp/JFXjkfo+ewhQC8wJUeAgY4+oCeQJihW3/uimhnQw6Fqd78OA3pErgHUuYMkQK9+wWvkcQSouNvbBu7wPdl6ZjPwheehG3I2EncfaDNkn/ETYzg7g4MFO0RHIwN67b5kIKvIb15b6QwB1Rzs0k6EbE52EqXTS4oteGcBLFCDJ8gAUNRfEfo8HjnB0jlaF9AUoAx67fauRuidPjPsxnGXl5nWdMpeA+hz8ABjaQE93sM6thF6ypSCET4LX4MhQA86Y83Fa5XOfYyjXRbaJWK71k6gD+cJ/BthR2pjY9va7f2DXVx/4wHqqWeAd7ZFiuTzyq6dX826icM2m0Cnb0hxpNmyzamNIoXeus3KnyBxIode6YAOALb2jEj8HAuOnPjg4pHZ0wCgJ4PXFAwC+qp+COiZQy9GzkoxR9iwrUljS6dgL6CH0GALooC6lHLjEfqaZlGjAtWzFAiXcLWRtQoMBOgj5SaIUZ/nGOv2IsEV+mwB/bEIvSIsQyk3rnga8CIjiO/VbcWackOvlooKY8R2zlCEXmsBAzEUeZEDowgU2hqK0GcvNwPObIjaCL2MMABlViBqq6bckKGyMs6GT/P0hxy7Va2KnFJ3PsK50HhyWkCrTPGMaOpbw4FmFZUaAvQaw6kR+hbQg/45it4H9MHfy0WkBlQHwscynzOHXTn0OUcfkZcntD0rOYh0rBlpB+geTLlxQ08ecl0hPRC09Rz+cEZBr5LbLDRrxra/QSRCOiRyyEe7/ZZt3TAufUC/jq3Ns150CUNRKkfWKdxR6oMvOWUE9G/LmuZoSzYYOXLeV9T7U272R+jrzpLWVfPNMloBQ/+MChxmGpbz3nzlcCqaVwG0AP1j8FRNYRB/ylBlXhbfaxwCA6DLKYC+Alyk0eW87zhjkXKrPc80nVvIZ2Jyjm1+BuPJUTvJpdZ+KEKfdY6cHAClYUCvPOOaDqm2CeiZopdfdGCQKtpP31OkXGsiPoPNyWkskq/WERAttYPZ9quUm3YnVzsSmrdsU06BEfDJTuRBQC/TqdTMEXdycz61zwkRek+TPPf0XQaVxMtTW7UpN5FDr5QZ8CIBC1OkqGpoYwnoaxoF3of97z9f8yLwft4l9ZSbaaTc9CL0DGZVp686/+wXEXpgkrrqWWazw5Z34CTnGoNsphw3fL4vnSoHftgO+y456F0E6CIPXue28nmYnJ4CZ4P552yoTbkR9sC5nsl4wnNusqEd0ikf7aLQvgaiaBuRdjexm9sm5WYaEXpPuWFU/SWAHuMUMIcdGk65ibOQgXXoXADQ3/dTbpzvpAMJoIU9coReuFPfxzOM9iONss472wzwgninDVb05CzStpHufvfwaOfIoYcDoqj/COuyssszAnqH5thJQEpbHDut/D6x0QKzAPL3CP3W5ti+AGBHrk0wjGe0jTsH9MhJnuBAQ6SOO0M9P/S2833NkU+7INDYjdDTKyOgR7RjN4K/C+i5rZkB/adPyCMEMKg5dVAWK2ypeRQtDsgtmY+vXDyB61b59AA9PDIdosMk00ERHO7ylJs45JuBPrf06XligaUseChk6ULAlBsoqbHN3EHqGwMJYtFee3LofUwQ4gTKHaQHWBVol2eOzzKgB4e40oot85y7LzWlHHqlGRT6+6HYoENoFinebJy+BNCjbxksp21z0K1N48iAPhtC/c4xxKFYjfUYoNd6x/P7Um4EdjBGrJu2ONGnIop4T/wsoC1LQJ7jYac2Qo82MqB3UQ0Z4Drg4NLIVs8NoJ/DeeQB3QLonxY8nCoLBDD4CGCHCH3kEkdOP2To074c+khJKc5SBvR+KHZR8zLh7OPAkx9gjoOZNrJPHwnoeZ5mZCOcoYnopKL34j/tGmUAhM9I27Wnzslh0fYvaISIIXKzxTt4Tylxbqh8PNjZYb4u8ut3I/QwGMyjFh8Xh3HLXRvk3+Kl91+WcsMDWy9JuSFQ4fkB6FWcgcH85cCQbkq56efQKwIFHSQn0SOMoziMi7MIcT6lBfQl5Qbb5NttCQrk1BXpT/yU7qHqpJ7ayaHHoWkEgyKH3vtAVFgH28th7DjYjh2/DQ9P86BfPdBXjHyMT/3i576UGxpcOTlM2WoBvXhNOlrzFdhhqhbP+uAl+SRP3fMQcHr1DrfGoUnQJxctgIxmII2v57/Rx7486xbQiw455Qa6PAP5nHKS1w3f1XMaQz/lJgJa23zWql/kYQfQI112NrX1YulmGxgg59BjnvL0c8pNBujVXkKmb0tak+Yq21odgD5uqM4cglA884MxFF3u/JoAfegKLaMciQroa2AJOtcPlAbPM5ebhRQKhigpN2clCPZSQM+x0Ml4eni0i+srl41ysBU46JnFJnqAPhVXWK5xaL7ij3Kgn4xcxuspN2Pm0O8Cep37GsqhR8rNR7u8jJQbBFqnOEehCD1x30sAfeu8k3fk6HGdla4JmtJuo2DGtB6mjYUEnzigj+Ivkl3YIAB6ybiC0Ts59HEw1/GzCqpEn+BjOdX7AD2CsdrhGfk5LkTor31ZpdmQ7v68WNmFn22MM+EddvKA0QlreoD+br3t/KjqZmmjLQD9zMYO6OEDECsL0D8toiqGE4CnpUe2scUzt4nJxHF2xJP5dfId4LqfI58j9ONRHArzIjgAcFH94OLc/75/YOrLLqBHWsBADn3k5JUcehyKdZCTc+iZ+5kVcA/QNznxYhQscs2hr94ZPh/KoVfuvtJ8ag49Ab1H6H2hUH2GNGrzO8F/JeUmaOIyp9y3dAAQ778U0J/H4cEFquWo2kwwfWkLWz6xNhrn7R23lPWCI+VR7ymqg0T6VnzI0+hytmrFHB/vgoeWfU5+eMns5pYHg5Qm5H1GuswjFBhSCeJvpBA5iMAauzPHsWZAX9YvFG3ZTYjDUWqrF6GPFCXnCyn8SOXC3wCk2N6DEcS8tcWZt3xlEKVotf2pSLOndwjQX16U+btxCjlw8IV+txXQO5FGSDFjxAlgqO6A8NAZtjwZ8b0IRV8P3YIeTOeBU10PfSrK8PHj9yVCj/lXo0v57u1+JCCzWteUm3oolroBA0ZbSJVD9J8gKNI4gj8I9j8UOpTUmZAP0Q30wBgQYQMw2025gaN65jQUT93d39n11bXzofhBgK6m9XF+OdpSwSx1GtLkpCucdiNUauIhVh/H5UVUX+B27GCEfssdPAcRsbYY69Mjd1RKakbwOJ5DH3IUCRRUPQSAPkcTkW4WFYBwPibakK4jaJ3EujM1zPu9AKB/8vFLJiFbeGUaSLYgZ9IZorN2rvCZ5FmfQV+8RcRaa+LRJ853Xw59jnpqOxvt5uezkVcwQTopR9xcZEL+qWMpt3gxSHDZOyiuQEjeodFBQ33v5oaH6DXXHqBHfv0VAj9Vt+cIfVGcXtGlHoyGPpDuAq9q7QtNE6DHs2WuoS/wN9ZS+jrrWK0r+AN8h7+lN/GcdKfaFJ85zYOnMn/DxtKBZvGE+awWVdA6KaXLU24iCwB08P4A6JGuFs5Z3fms5zCoq3lwOPMUfj8M6CO1M+yW6JHtzWpVD45CHSl1EfNu06Mq/2xTyk1Kx1sCILOKi2ROdG6xC3ZHkSYrm+mAPuTCI/Tf1EpfWgu05YGfsBN4Hmo154Zrh0/2SM5aDQLU1B4BWu2U6oA9+tO6g2Y5qOeYL2TI+7oU7tP7tA1AjZ5yc3tjF5c8FMscegJ6YD6X566fQ5/5Lh8qz/TbyaEfswhDxicKXrqOdcdxOphywzOckTYT2KOcYejpzbwzoAg9DuHX85fCOFgnB/SQwcAOkG/QDetd5Mxj6ayaNBmN7fbu3i7fIDiACD3f70aoLrm22dmlF6FBzvzIz5BSX9gEuGNR7MJo6VZ1ax3KKMK4jJHLFiVxUsoNQv1PoQTRuXsLNNG1yo0jzPgSPAcBPOTQIxICAkUko+TQT1DJBlEfMoRe/Qj9nb1RGaEUOXXjjwh9vHzREbEsh16UcsOcOQH62VkttyZvWkxcc+jrYVxvPvWbDzvlMR/KoVfZJkbomUOPRcEORZ0AyUfQgPJZJVgxWOXG+/aUpyg3FQ21ee85Qo/vgMk9j71DOcw4FDseuXEuW4xyFp6YclOAvgc2Sef7u1oFyI3OQJUbzUEAqY08ubEpJeRqhCtXuSnCGvxxKOXG2w+A1IvQJ1r6WAWCmxPyBdBrnidE6P08ggtrTa1yxyYOxbYReuQtgu988Rw8Ml0JCqCkoTjPIcLNKjeK4sqo1E0d7LIsaIgmE0ZjorJSH9AP5NA/PkfbKj9Z1/bTJ1S5YXoERNbPXaCkW7xEZ423yl5UuQm6oQpFr8pNF2k1kXLD74X8j1G28rO9R78R9SgRp8FDsay6geoZ/px2ILx6Sh/g0virDBonwdJsZAyXXZStjGoYg/waOs2BVZyrEMg4FKE/VOUG48B6qT/O45wgJ51bkXz1AP2E517wPIF1rWgjQMIydFWP4Hfs2mQnkeUyeQ7HAf3FRQEzeWdKayyHDnLW0xkBtPGcA7SUlonfhyP00D81Yox5Zh2RU+jIJwx6lGdCTx2L0JeqIaHHS6pQGG0vn4kIvcrEQpbicGUP0CPqOUOpV1b2YEnM9/1N1uBdAZJM/5KypeB2KcPqe+mlnRIQCRrui9BrZ0B2qEToQ5cICO1LuZEcy3HrrVuzFsrh7jkLPo8tQV8v5abvGFNnE+CMUX0EwbWoKpODBUrXcLmYESwBCDKFlGmi1Wli6svVNSukyE6vl0i5YWCp5UGPaAY+YHQT68mzV5JFAVacRYNM9JUybdQ9ggPXb0qFFwY9cDYtAl8xnrxjrHahc+RUVIwUh1M77ig5vzY2q6TcXKpaGUGYR7hRRcvTYKJASewYI0Ivu9TyEOhKu55SbsA3EVgjXmMw0QtjQO9BP+r9p0cv0VuOEQT+Q5AFlYqQcuOA/kIRegSZzmyzBtZjyg06UJWbnFIHOT9a5QYpN3EotoIoFQCo2QjkJUTo+yVOMX8PhHlJ79pCj/6ixQiAHmXJWa2sTblpg0CgtfNOthM4IyI+cwc2AL2X9hh72fNLL89uHlw3lJAedbZYrm16zrQydx+9tHSUgnceXrkd8xS1brvoPBkHiwDj6nVYsXDheYaeQe7b8zNKNV3YFgImINrRk3VPBwZICw6g5soPWxoC6tzGQY1dHpwwm2OgiZhgyiy0UOJQsmA8bLF6LdWoqX6r6EgAW+VJF4GPbX4p0ZJD79tQyPVNW0ggb+RFcx7YCuKpaGe0lAMMg+h55yoBFdtTqI9a0ibGE9aBnc9YUzrKZWGyczgUiKBOsUMALxv12iPaHwc8IfyjiM5sw+OTMS8n0yNiq8NU2torOYcBPHqJfpnzo/a8DFZxZtBvrAm24UoOfYoWdhvS5wqHht2ZZKSmAE4drJWizcmGfCgUMPlkDuYPD1ngq5QM9RQJ6lX0g3GWberYtla/TrdI0aGxUs37mDj4K8aK8fq2/VA6VdDevxXpU/hV6RpoAykfNAJMFSBIZ3TDhQ+pEVEy1Nfb6w6T73g3QNS0j3mXsac1Aq+5Mk21q4PI9AciXzHTnesAoByVC84ReUTkmLysuwCeH5+iisPYeQ18hvsSwC+sBw+j4nVrw4hWPpWsFQRStubcHJT19brmkiFES1BB56//2r75jd8o6wl59r4nE97loBKPcDKfnjnGAHNae5JIZWZ5dgD1mdkOIo+x2xQ8i/eVE+vGH+/H6bVusw5efhv1v6O6zWxaxuW9xbpK7h1chqy0/O/PBM8CvJS0ndBVkJ8it5FqIt5WdCnzsraRtc7kQzqmAgq+fYzgyYYy4k5i5NMWx9rrxLNKGP67rpxMnM5niNBj9+vq0tbYcYh7HfQs9aB2+skTxWmO9ZEO8PGF4ffvbJkb/P6bD5WmCF48PXlUcydvHruG2Mb2Ozwoo+WFdVAuL6J8a56l8J2ylN6A9SX4iupGSY8P3RmiYAe+g7Z6etXlAIRD/bYAACAASURBVGvG8qwMpqS0w6QzKZeM4pY62s5ATMMs64omSx5zP/MS78sG+DNRQlB3I0D39tqOuxOyA0ZZJtVAX6UglBSvgZr92TyU30O35baVboqTjZAf0opBjHL3SNLXnLd2elQimhW18D3pbDxX+BO87GvIkSAA1uMDgMGHBz98qFr54DOskdsHzD/hEV+CsK/iz00cKMx8C3nAc76bCvlp7siBzmV0G0EUALMaqMw0E91JE4Ljnv2KogkYK3AC+sTvChj6+PVKO3qlPRqbUrEPtIG9lhz4XT5RRlOYSDXbOQ7YPwYnxJukc6QkBh/7zjN2SIQnQp49ndKLhiRP1HfGddB3bA+Pdz4eHTbukMqNDHCkjHhnZosnlorNsgsae1oZSidL1kMHg9dcJ+EOg8Cewk+isfSkZJikYm16pbd5/r10C/gk+FwBmGon+BkcAjil4A/eV1OzE7B2ZamS/ZfdEH9rPGUdhK+B8RzbjmwOYI42gC+mW1su1tbN37g9R/Wbsa2Jo1ew19BT1HME9M+PYDO/6GiLepgOwKe27XAKl9obJXXG3dI2i0ebjv32BbN1hwKY7il0iGTgPTCuytWAOIuFjQCaHfhyC8F/h2F3MIS9kHpZTU9h6w+0ie05EB7/fQuFyn3z+GgT1e5OgLsnVB5eBGGm/IkXQBx+x8/Y9vY28Tv33XweaxxIVN3S1H6Zl94LYLBG5MsvlfG9RJzM4084L2jTtxk71M2EW8X3VMNVytU3TIJOEiynF7fnncbZkQANRRNdHoW2MTYZN+eqdMw+/+5MEzl+uV8RUW03zgv6XCFlw3O+eCmXv/QzRUyqVhr4DWMGnXRpxb61rdLSp48zQtCm7RPvlwurogGNVT99UynAHSLbd3c20yVAopPWhNquzhOesq9Jek80EB+Bz/Ad/MRYwAMAK/jbAX3QDM+ni2TKemEttebit0xjjCHywIuxK+Da3ffoN35qLODL5wXH4DIx47POQ1tb3t/bHNGIAPQlgS+DgEiZ6a27g/nKax2qM0HGQSOkLSFN5ObGzhGB8nzoMfsMsL99fLSxDu+yZBX5kyURevrFxwT+RdsYO+rsi674ni5ni/XrAH7zxWnO71j7jbns4qIYX68Yj/SN1lwX7uS/JXNZBgQctV4+pmScNV/M2YFvGFDNT3yWneF97WP+hX9nlU7Se3IE1ZbrOOahUxdT17hOOzuzLRx40F/6KenzNrDh9Pdt3wBaeYxZd8Xa+cUpWHesjWi4hOyD90Ifow387g4+Ak0b6mm9NFeMG+seertDlApzTRfoFYcNPNhc2rbFvR5lRyfmobYlu9J9Mvro0wFivfDJ6aa2G93nvJ8vCNxHn8wb4nP1jTnpd9EaYAzjh54ST4I+DgIaOyEdJj2Ez6Xv1Vem7ZCyFh/ntvWeg7tNyGVcRpltmfooDlg4hc7rDj1qwExzEH/6mQnMR8GfSvdiDp6fbAz+yVFWgavs3GVbXcZSL7osNszlEfIP3gNP6mJCV+xV1lw+Qt7qdumwqZOMS17UP8bk9e+RYxHrjLNBDw/ENa2uzfqn6AYBv5ARyBbawtyfn6s85DnLRnm5lPhea+OyA+3yOim4qIwLdvuCjrcueSS2Y9465LNbPdsIjonrCOhwZXFoLbe43bLiO+kbOCrQF7pQVOPJNgD0h65oMZHoJHnOtHKvMi7Xct0Xukv9Yvf+4cFmOZAb8rfG2SPYj+nEVvf3NsOhWBWGaHEkaKwdVuGqTGOX+bCVkAEvO8/7ntC+ywYK1YwQiNra6N3v2Ao7IKt7x+BwgHyaHQpUENC7c/x8h/2PztZbAPqNjab0ll3OcFJ5vLHx+sns+cb+73/3nY2f7u2i29o5cuiRQY9KB16+jblI8p48X0g3vPnFUjyApqiQLpLCjWFVDzLHVt4y7Vq/zXwB1VD6xpBEKY+5n9vM7ZayDRZ5YYqOKfqUT4WjbTyfD4+WyEnkUMsjBj3YXz1YpAM/yv/FQRMlLqntPH/ldg1F50o0PPRM/r4ixCU3LAisbckcSd8EI+A9bfuLJpR7AnWtW6aP8rTzc4NR+liU9jO+XasW5Tm0a6uxixaMkDGHEDfeeTQrVUBy26BoWmIKjSGPpUY4WatW5R0VTctrUrZ2gzbg6ZLbGbTKNMu52PkwNuWE5cyG6UJeKxG9UEoaSx1HlJXVjkhZM6ZFeT9eZ5dbkJor5QoRITojJVobJQ79MrRwhshPuhMhRUoHzVetBiG+yGsDWkl+HI/HxSDaHdIhWM0zR6vbuZNneTjUI/RnyM+kjlHEFvNW/zl9o46NNlr5o6xrnPKZ48bjWquY65K/n/lfJNEz+KmUNz0nncGoGddEa61ImmRB7WWdmD/Tga0aOa4Vg8R77fNsixfqaV2Vky6503e126cxtuMZWp9+fzWVUmuU5Qq7XKVwQJxnYUogI+QyVFlGpAPEz/i75Jwrkq3dh4b+Gr9sQtYreV2Uc5x1IniJuKjqGnyulKksDmgLYyrR/KIvKj9qRyDr6Wof46btpr61dI34NfNFq6eqTIceCFuKNsRnLV/lOWRdIfsgXeFj95Q16C9FJ3ElTtUx4vfcB9VNHCB2v5Jn9aru104v9VWVrV39Q4zBFL8qd/ViMc6/L6+9sbgc67LKXHCA35NMkFYct2hSUqdi9Pvls59K3Oow6RWtFXgJaTO64DHrg9ZO+KHKoH/LN5n/cp99DMD1atcpy7oXHwg+brEY+Zv2W3qk8gnWD7aZz2gtePAPfbJfHAblfRx6pqZr6LzZEI/jeWIs2v7MK5lOuTIi+6u2jrahnqfSvJW2hOd1izfapI4hZpRO1x08wlxZj2snTDoS7ZUIvTtrG5vCfjkGwmlU1Jmn3I+7sctXNx/b8/yN/dbf/ydm529s3CG1bWu4PsrTlmxim1UC9N3KT7YyeT8AvTxidDG2hdn60ez+V2aLO/vL/+M7O1uv7Go8dWdiCWXqRo8TLekQDRDPgJ4MpEOy6SrnkMoM8HcNWq0mQKNEA1YFuhpbKQmBhUxMCSu3+GIbtAFQ+l4eQwYLEpQM2ljlhKBAC0nQEYcYsAvi+ZnMoe8nX7InCbGUx6H5wZPLIDMr5Kokc05TfcKVid8MyrFmAKA+9TMDejlCSjnp50zV9rMyascVKjzq/jOHGK9D6yl61LVmz3LyWgDs66dI4PAAeoZNaVH54qA+eNsFs1zjejBmyPGRInTlGFVTROshQN9XSMNrp7WNEH/KKxX/VF7is1VOKr8wWlLXmPPTlnfLAwL/Pflsh+fXR9c3xVcZ4FYDI2eCsgHZ0aHB7MTud0zFMzWnWnSl8iUolG7yHNeUSqEDfVDSMtD5vElfFmnk+waW/edgVmYzyX/Oo5VOkZOktVFfdV37fQ2zr0AIDQX1CQNmAqd93SDdKX0n8HPMSaugqB3HIcCRP8uyWwMVjCbrinaB1ayvszFUe+IftYM28iFZ8YB0Sl5HjV9yqjQS9aO2Va1KKSFqowX0VcfvAvBDznirV/Kc2t8FNHKwLDteLc9U/ViDJdlGyRa1unaPiuw5sP2+uNNTAT31TNYp/Tb7usFBICUoHmv5s7Xlwgr1edKfuIO8RD2X9XK2sdmWQk+Rp6quJK1358AAf13jLNP9NuuMh+xy1u0aF4ClXtKBO2emUnCt8g5uGa93q2R+6/dTg0Z5/WowLTtOfQfIU3FSmlnGUDjQKpzT12PSiwy46MZV+n2RcoOLkdwhIU8MjbfvfHBcmdblYGgJNvXnuX99ZefkNFY5Af/UgBPngXUXbbNsSU8Jd4i24kXRJgcFRD/nM+AT0NBrUU4I6CfMQBl3Ew/SL0Zbe5y9tf/0H/+x2fyN2Qa76nCUMHamS2F9QBfXVd3dA5JybLtd2gbG2LcvJrgb1hm9WyO3cmKLv/6lnZ0h4ene/vLPv7Mz1MbBtetTbVu1QiGi1RJONUKvBWdVnGHmq7ekZmArIpEwEuCavySi5oXPyjp/LkWZnZDsaUkxaBHVTo3+MTqbwRnBWxV8Ggw5HnXeYHQJwT7hywqhZe6iAdwfqwa5NbBZae8IiJ8yr8Y/G8/WGGkNWodNkYt9xuDw+7zAQ8ZTnrb6aNdtqC3uqtUIfavU9kEV0QIKkUJLx0iRO639IWepOL4Bllv6ZVCVQUqOAOc5ZT4Xb4o3Mj+34Hif4sp8q4gjjZ6umRcArBeqyfHOa5JMVOMAQHEMORyqaUu+bx1FRY8QYYFiEv3p6HLnDK9WiWbermOiQRPY0TOkNxzF3Qh9VqpwShGFyY5W1gvSF9Uh6nNUe79GXk/xQwvoa+SUwGHIcIkmw3Ouupa6pd5sK32aea+vXzKoQmSrH60VD2ZeHJa7PtjSeEWvLFOag+QLYyv9MOdsJ4ghI5nlIOsD/e5R4gjEqN3MCzJ0LS/Juc7OYhu0UG5qdobb+WV+01kkRebbtWv1vOiqtRqaX0s76cicG6x2sq5q9UXWP8PO3hFN3Xittf1dkM6WAqqX70lPZH3RDyiQtjXi3/KggHZ/pATkCgD0dQf4rA9W21lm+a3R/CqTfTwgR3i3jOg+GcnrsPuM0k/qJwoYngbodftzzWzIPNzarl0bQvy1z8a57KQdXOnkIgOxO852SbMKusUXkVbi+e/kC0bFFUSk/pW9bQNiWa+09DvsPOrplj+zY7DLf+AfnY+gPHIXR/KjccpWtRgl8+zQXPr4xPd8eJ6gmxpKVG5GK88CnWzIu910bDejS/udf/KvbG0XNlo9+WHvFQJgZ2e22izL7coE9E8Pnsi23a48h36MMoqeBhMKe4MKGlvbPHy0zdONzXGF1XRiv/zf/9SuJmObrBY2Uf7QAFdTycbJ49jeysp+nyGg916VgphRRHJBi7Oq+yLEWbHsU1doNxO5/T2n3GhRc6QvK2lXvlavAtYWncpL8dmq2Kis6/NDhn3IoOf3WjBf2LhJldmncJSKMRzhqMqwAOAwoC7cHrE4Ht07ZCowTKQeKVK2z9jkOReah7ANfaZ2PE3t0ABSaSrxYo78HTZzOhYyHKFvwdHu32y9NfT576og67N9BRwRslHdqdnhydiSzMZpG7WAo9WIltRom3YVdmlRy0AWMFiIlI01f5ehbaPsvmZ+MFM7VzXFqAf4mqhMbz1S1CwDtgzwJHJ4rx+hR2phPSglEJh1UzZUtV8ebvNXbMMf4hH1KwPdGoas5/YBvr3tN/MnjVkiUXSlvoyARzNeAmwcMK1GruW3fbKQdVWrt/J4tRZOrgZ40zgidBTk3LPVkY1kr18PSDB40q5fkf8ouZmDBHksWV/uAnpeK8+yp7taRHZNjopsRU7VyLTYt7775teCswzIsj08rF/pVGtMreN6TL8d/Lzw0xB94hCoI0aXqqYpgUCeCqQ+IHhqbV6fbpI/Pot0YfGVwFWWYR5YHZoFv8+UlcbJ8D+zwxp9hL3L693/7m4/rSO5+8TIUyLznNtqNJlHxbtZ/xwCkcfGd0j/CBvhxtgsd731kE+SKhy6XHhS+C6YJqBn2XOPfHc8qKo1O+SQDPKianfvW+Lhxa9PdwqGMPDUc/RDv7b2FF/OOKUF7tRrfXssZyfjS2S2dAioIE2tY9WbzWgBBGmz7cT54nm9tJvxtf1nf/QnZhOcbUKePY4Wbazz8sudpzWhPwf064516HEoFtE2VF4pRet92liYhXUPv7KRPZutHhG29wMO/+G7n9v1ZmvzpjKNFqe/SHAXaqQ6R3p3AU0I+JHDJmQaKosho0JG7xurLOxZAehyKy0E/mZaTFQ0SLmMBAbzFBkmc/IsT/95Kg1tFe2mIyiCIEHNzCBFtW9uFOrqnbdC1/eYm620SMMAgeAUZAOhMYhpFWHNTOxKLaplHHaoWoVZZanMPfSp1gM/ZXgyL+04PKpg0uTQi5YuoJGGoF6zWfZ5gg6xPi0ozIqyfD/lTyMfUOkNrdDnuWRd0wfj5N0hQ98atVapV8VeeUvlw3J7OTpexhHKN/fhUa4AfgIq2Xjw2VqvN/Ntf2w5BYwLSz6sqXWIilOuaMgy3Yf0Qquri5GKQMF+gxCR4NgF8NxsVJ3yvMsINIThEZ1krCuQzRwThkdViXL1rkFrw7lnXq47B8gPr3quBXW7fDLQQZo/xx87GwnQ13aqZyuAr+cFqFCKUXdMiDfkBGZeyCOp+nJXD2Wd5pYkDGYbNMn6O/OSaNICFrXlhjRsSguc6NBwF3RIlvReoVmp7cy8faVrhXnpAfo8Z6WnZYdiaJ4ZWA3p6VYHFJ3rlV4oR1of9Z/bzHoy66q8jm3Kn+jaclbLe7v2OeS61AKIErzlHI9yWKLlIkJVH5AHwcBxd02yk0rHzfZL+sfHFjUYKFtrm0x3I7ySB/9es4NNvpQ+8ttEQk9pQrm2g8AsgBOrq+hcnLIF2nVobcU+2XHnG3LrZ5zy+UICy4wF8voW/ik5/XXnf+i5PaqpngdpzgHs2NnkaAPc53HxcqTdSLecrc4vQSoUYVW/lEPvJdML/ftO85Dt6tG6dSJ6jlm1661+Kfzs5z1E+6qniyynDBDhQ/GOdGh23rOeaX/PulB87TnyY9j/kQN6Z+3xgrn1m7GB1jjw/bG7sN/+F39i3fgMgN0BvYdBopDadrN2HeG17nFTLMi4RSWWrrM5AL1rTDnVaGBpi49/YbMxLopC1Rjk8bC6yl//+S9sDgOCrW2PtnLB1/BmPRcoQLwvW81511apGCQz/RAjy8DmKCMXpm6pS9FXENEH9NlYyKtqlZ+UMd4vpakiD1sLrUhfjj5qzBDSnBaE7SQBcwpbzfWjEdLhkOqlZoMxpKh7tIr8UbyXtxv7NKiKdEfg00URbjQiRQJjyDTPylUCvy8S1a7lPoWi57IxlJERjfcZE401A8IMAMQLrXECj6pN/xkHdvLz+ryNKre8wufqYR7RTDyao4Tt2DSuvF2M9zJftnNr6cg2NZ/9Efrh9IK6K0LeYRRP69we5GyNUrtVWxXtLq/lNcD8lCefwYYcZ8lUzj9s1zDTt+XT1hBm0IL54XwED6vLoDP/ULyMcShlgrJCqucxtDx5iL/VnmQz88hQO63sZ3ltn888lfOrBWYySMh5wrkPAeEcndqXEpb5X79no5uN7RC9+vSvxls0yXo/G8SsP4ei1m2gAd8Vz2OcWU+JvzVfjVnzyPyXHbF+xJazR784lCmea/Vl//v9s1HSN1mPic8yHTR3vKfDt1lf5h2UaoP6B3cPRejzmg3x8T7QX2VCAYm6m57byWPq2wWBUB1orVHyffq3rwfYH4JueRdd8pL1QqZrHZsOotOB0zNV//bnA/nJh5wP2b48/+y86v3cX9YH6rvlzUP6RXwk29Hio7x+4v1Mo/a9/hrVSLPGzDuIUuESv9xqKK2Ju29Ms1YqjrfOA7HuyAGEwu6w+mCr57NOzmPu85d4vW/Xs5y3bWf6C9DD/ml9hxwJtJd1bNlFAU5KNMnOkI8hne9Q8BW8RLlGlTPamFGHM6hwQhBt39gIwWHQaNTZ59GV/Sd/9Ce2nV7a2MWmsw5ppqAfCtOsWHLey1bePz12ngcbJR0nqPkMoOA17bmlNR0tbPPwlzYb44s8xNRtV/AvvWzc//OnP7cP83Mbo8QYcmBRmm678gOJc2zt+1YCKxbBe3AY7ofnUKXny1M2stLfx/SnKKyh7x4y2lnhDLavOcUcjwnkKZ/vG08rsGL8YSV2Sk9J5TWHhFtFdAr9T+mxndsh2p/S3r5nBnd+9+3IvqSjL+Xhr8gfLxluefa1fNrO+8B8sqLLgPKYfH7RvPZ8aYivJD+/rjF9zfnttPXa9X3B4A4BPzXzQ8l1q/P2yn/eXYuHMl/m7w2+P8DvQ3zT8tQLyLjz6Ev1e0vjF83vyEB/yPX7Uhq91gbtm5O/30WApWQCfOkov873ft30H84wBLprXj070H4aIDAfhE7PD9mJr0O9r9+KV2fGv8GUrshbSB8yk0uXSSkTjWmS/pF/3DlG9uqecZHU3ejKfusf/c/2OMZtsTzbulWKLQ7Exk6kF39Yb9adN7KKigNnM0+nGemwm4fvH21z9xc26Ra23fLins6QvB/10ldr+6uf/8Jmq429OTsz3A5p57wEarbubIKTuHAC0k4cKupw1wD5Q6eD+qzgXivMx5Z4X/svMf7HAEvrle7IRsohPjQeZ4jGYJ1iZIeMWH7vEI3bz16rcPYZn0PrdIy+mS5tO6eM/5T2D43v2Poe48Fjn58yvn1jOLZeX0O+9tG4XZd2HkO83PKl/j40v1PoP0QHjfsYfY+1/xL5GVrr1/Z/jH+GaJrndKz/fet4jC7q97X0OWV+7foe4/tT2vxa4z9G32OA/iVjfS1/HaPbPjl6zRiP8dG+tT2mG14zprxmp4zvmP6VDO3TgV9rrEPtvHb8OXWptr+728I55oqGykioBU2G9M6x8b2GNkN44BBe2O2LNzX1XgHy8Z4APD/nmY0azI5UMETm/fPI3MDZAi9fSRoCOz9O39jP/ukfWze95hlNHtNlKhOwe7osbbRF8g1yeVbcehpnQO97APjSk21v/r2Nu2frOtWpx02vyOSJi0BwE+D/+X/Z5u7eZqhScT61x6dHuxjPbYrvYCiI7keazHa89S2DoVzcQ4v0JaDvay36a6J5Xyqsp4Dy1xisU5T0awHTqfT/da7tqWP8u+deRoFTnCa1eAwQDPHHaxU+vp+3qV82ux/v6S/VH68d4T79cAjUfA1H8NRxf039eEwXDo3pp+yQtLT5kvkJ4Azx3zFn5NQ1fM1zQ/T/0nm+ZBxfq4/czg8h48fk97X6sx4WHzr0nAs+tOXJBYV3D0Fne/D68b1kVV/6LKLpyI1J9zCUA9WKXtfSrKJQjV8zZZd7HMOAHhfrPc3e2m/+8//FbPamHtYOWI9ekAqEdfZDsQD0iNBvlzwpuwPo8cXNg23uf+kRei+C6ZUTcBEVbntDOj2Af2f29Gx/9fPv7O31tX1aPhjSd7a4eHE7smk3cW9j6pH/ztajjW8bIEY/4OfspexO5O6la7Dn+VMMw5cA+n0gVe+rbOK+aRwb16sjOOkgyZDwvMRgHQNkx5bqSwD9MYE/Nv5cRPxLlPSxvaVjRm/Pbt0xUpXPcQbl0OvY/F2l7Gnj2Njd2J8w0n0R333vC0Tg57ExHBv/IfnZ0SWJDqeC0mPjy3NpSeX69sj6tc6O/n6J/ji0RHn9DslvyyN6tqX/S3SAt5mqQQzR56h8D/BIqxPbMfX+bg7StWM41n89FLhL5dfwRm7t0PiPAcJjYzg2vywHQ+PI/Psl+vOY/js2/iH5esk4jrW/zya2crhPxo7pX8nfoWDFvjEeW7usPw/J7zEVfsg+DOt/Yrz+q18YQZ9l/HPIHhwb4yH8dOp3X6K7vE3PUGGxF9rCSJ0ph3WVjuPJNP5Mxrpj2/rFUviJvHm8cKEUWtvE0RKcTQWg/9k/+5dm02tPA2PRLUboMebtZlMKDrwS0LPMpR9ym7Bm58fvfmHf/Od/z2w+5pXeKFGEzH+MsBy0BSFYQN8dhGOwoJ5M668NZnaiQTx1UctzuU+eAKxN7BvPizuJL5yCir52n+Su4y/NPYwvOZeGOI7JH29DT+ybQ/v+DzHXQ6M8hf5D3z+FfqdQ51D/Le/l9r4W//+Q8x/in6H3TqHTXq194peH+OpLeXmQH4IhTtVJX4N/nJbSI4oKpYYPjeVr9E9LdtprR85P+9rRp2LrueimvXzS0OdrzD8O1hedeEg//hh67Wv3kfVP2/avW//kdc726SjD/EQeyPw3NP72va+9tiJDCZZ/Tf2VQX0FtIOUz/qjnt4/DV8cso+HPvsSFtihv+bISDtf+VBeLrGaFWU8u13b51/83OZedvJ1gH4wQu913WfTfg49SrPtSblhdGbGU88oiL94tP/33/w7O5uM7f3v/ldepHsznVlnU4/Ql0x/eCSjtefUjwz1N0+1CM0qNCWpvmSNDn1nn3dd3v8aSuTIocy8K0BbsUurgxGoAxN0O9hcDDTkyR/00AcOmu0b576hDNH51AjpsTXfF60p7+Nsx54o37G2fSVeCwpecSj3lP6PzV/6Z18E51AU6NT+XxuhP7iDEPT7kvFrfb9Ufo7xh7NHGIFBuUpRnVPa2mcMv5QF8/q1UcBTon9k/36wI7dzrI2sf754/VRk4UikP+skjdGjy6nqVUvfY+Mfmn9u44fSYcci0G2/r4nwtvPJdPwa/LO3TPyJAvFD2o6hIbxUTn5w+T+RTnsfO2J/vnz8DDT49yMNZRC7lPj2l1cSey0Jsp5WW6fIPp/t47HDdS4a7LZZ28fvfm7nG6av46UIvXLoj6Xc4Du9m2I3201JufEGI4feNnHhBwD93kOxI7MVUnBGZjNUuFnazc9/YeP1yh7Gnf32H/wBo/Ojqdk2IvF+NBj/eYPq0Qh93hL9IaPkfc1V/2oj01z9WMsTHZF927qnRvJyn9SofR4+FOE+sqV8VBheG6HPHnfu7NBavoS+r53fUQK88oGXrPGwBRnmtR9r3l97/Hln5yUO8T6eP7Y8p/Lfl+4aHGv/tet0iEb6bN8avbbvlrb75npoDX5s+gzplWql+dvXpMsx/Rglj3f6PJWWx+xPG4Vs7eXXmGs71lPHfkw2h2zZKd8ZstVDY3qt7jqFV471cQr99/Hs1+blQzRqx3nqGg/OP0XnS7tHovRDMuq7X23ufcMg+7DCKXQ/hdeO6C8WfSce69f7KekoqRdWsClT3Ww8o+Xcy3Z+4aFY1JpEdcm4p2L0+PTYA/Sj+ZREXAegH41sNnq2zeN/tPloZds4FLvtll5/c7SecD7Ttdny2b7/05/b1Xhij+POlpOJ/fbf/z0CekTikXs/MdvY1saotellek4ExQPE/1oRkGEcFXlRAwxbo7tRRPRHMGh7ozLHFP4xpj3E+Kiwo5th236a29COykolhwAAIABJREFUdXPo81dFWb6GQj1l/b50gl9Lsezr/4ee/5fO+wAY7O1wHTKax+Z2isHN6nQoWh58vXfX7dgYfqz1/VKD+7XXT+0NjecILY5Fll8z1JPa/gEAzSDftDz1Wv3ygoDNDh2OOVTHiJ7W9CQa75P7ff18Dfk5BIhf2/4hh/oY7V7y+VA/zXtfRP+CHvcEAV8yxpOf1Z6hfqZ0lGNtJH79IfHdsWGc9jkgfNwj5F/I88bvODDL98snKYQ/Xm/t+5//uZ1vAMiHAf3URnY3urTf+kf/oz2NL/2GXRasRw59XPK14cFiv8vl/uG+80Ota16wAkDfxd++JZkA/WyEOvRsEIAeDY63SNHpbDtZ23izss9/9p3N1htbT0a2HI3tcdXZ3/vD/44XCYzMltORbQylLDsvjTnF1bcl4F1vIat8qEsJ+FC+WAR/D6Wk5PfwO/7nmwQ1eQmIPjt2EVB7kRS3Zfo3fbZbzvmwS/s7GbZ/7TPeEyNrHsQt/Y313Fa+AKkVgtxG/o5o5wWQArSLTpmueeup/T7XqCqKL1E4uHgCFyLopHZ74Ve+ZCOva3sByD6nYOhyqHaNxGv5chn0NXQTYKbBsflmemZ+zr+rjdyW+sjVV4b4PPNJvgyjvXXQ5dQPslcnVW3jPV1Yo3XXZ0MyuDtntnmMP/P4dCkH5ZAXXLW8NSTnGk8rH5LnPI5W5rOM4/n28hD9je+demlMq/SH+KGVYfEj+sh0P2RAhuWW3xAthni6HU/WLacZrP5Tx/g9642W3/OlZRq39G3+ic+yHFY9NTxirX2+bKl9L+v1QzIjOWn1wCG64TNdxJX5E+/lC8ryWg3psSHa5rXNl0Ph/cw/WUe3eqSVy5esu+g4NP8h3mrXKtNaMpUvMMuykb/bynerX4Zs6r557esjt6n+8vplXhaGaC8Wai+0egltW10lHs26u7XruX2NSRdVZn33Eh3GDZ7hoOrQOgzb4DwyXijVvtiHbgXmp5pDtnMtFpN8ZT4WD2VMd4j2akN2R+sovs4X02XdJJ7N9qC3PsCWzNctYD6myb8LWQPQKz2Qk7fJemO/+tPv7OJIhB6A/rf/8f/kgH6EM6cA8kab6bZsTXp7lRuk3LiPgbKVHmnHF3CINTwAnMtFyk1UucllK32RNmi8s64A+l/YfLX2DJs1up9d2u1iZb/z+79vNptadzG3JQAkbm2czm2zwlP9V168LGxDv59i7FqhzsIqA5JBT9tmazTVHp87nMFafbN6CnrbkbZMP93dUjpkODMN+uPog6p2zvvoSO+xXo+dT2zn9xuRpUByj2Ww/n2rhPcJHIRfBtGvcQ8HpyjXeM9ppoqt+I5f7V5v2tXz7dq1/Q7Rdog/Wh4ZGn9rCHo0GooGpweGeEx9lrlHXvDQnIbWfsjQCUhlgNzeRts6Ue089gEGPlcvythR4tnZi3V0eUtrqZv6WuV+aEx5rbNSznqjNXAyGvk2zxZQZvplkDa0zofWfojn8nodMrhDQKk1uHmcQ+PIRjfzVEufzOOHdM4+2T3EJ5L/fesqsJjB89Da7AMbuW+BXfWltrMTIT7RnMUf+nvIIchO3z76DN3qmefW0r+VpSE+z/pI49TNt5merQ7IOvcUurX6Zkhn79ONrQwe07+iyT5bOsRjh/Ry1pH5uy19syzos2PtZjlR2+Ixj4KORu6sKeBzinzssx+ZH8WjQ+M8ZL/VhvQqxrjerN1GHqNTBvRDumdHpysqnG6S79OrAbK5NHnk0g/p7yF+Vbv55up9+n7fGmitnSaxZq3Dfkh/ZEe6Degi4O2Xr/YUIW/HLXOcsGpNSchxMM5qN9P1xr7/+Z/Z+Xo5GKHH2BGhf5hcex363bKV7AWAHnTZKVu591AsAP3tvy8XS40nE79YyhcBV8BiiOO13xp782e/sDOAdKTeo/wOIvOzuT3YyH77937XbDq2NYi72thsOvXbZLOX2SqVUxRTK4DZ4B0TNr8kS2klTaSxjeJJcFql1CqUIcN5aBxZkIaUybE5HPr8kEI+pqz3tduCiJbeL6F/VvSt0pKxwxqhNFPP4IMHt7uRgH0KaOh98Vo2jEMGpyevAzslQ2t2DCC1fH1o3Q/R99j6tkBFPJyVart71YKGfet5Cv8IkOT5tu+J5ljnzXrNrcN0odox2TnFUBdDEHyTQd9kOi38lXerXqNX8pgF+jK/7dsFGDKqWo+hz/Yb+hrpPkU/ZB5od3P28eapa6T1cX2a5FZ8cChCvw/wZjuR23ED1/RzbP6+4wz9gvtTtEOKtNOBdJMsN/g9R/s01hzF09q14211zz4bkueGdXBemk5d97V6+BQ52ae79d3X8vypPJHp2NrLU2xg1kmH7O0+3dnijCHaZVr1eAy7eACHsQ4tT3zJfFobcwruyWuWd6FyxDm3M0SnfVjm0DqqnUOymTMXOM7DuwBajyxDkp3XyHduN+8StQ5aq/czLhzaMXQ5hI5Qpae8y1F+BwgGRlFqDn6SDsiCmaxX9v13/9ouNgT0bpMiA0aHYkebrV8sNVyHnpTdxB1S2PEtZSs3C5y0rYdiezfFbh5sffcXNrVluVgKKTe+TB7f72w03jqg//xn/8bOV2sb44rbDoM06yZTW8/n9tSZ/eZ//bvYGzCbzmKy6QBFyhnLwjRkZDMIO6bIMmj0MacUnBbQ577EAFlwRpOJbQE6wjBxHIy4b7co41kdBPytKaGkJ/52GsfvzrBhOFrDrHEeU25Z8IaAV35v6HcyK7du1Oc+5dIag5wqdUwh7lsj9qu0DdKGhgseZ+xeuMHlOPESnXOFikOgcy9/pDMCPjc5DtmwH8uhjsb3GddTgPop45NiymukPofW0GkUfJbXV32R7znnDKLbqOSQYdmd6+Fdqs0GuzAp5cfpjPXsp5vhjM1mtfJIQ5a5lj5DRlogTqVU5QCWsQ4YYbTjMi5AD9lOjuNLAVMeZ6ab+vA1jOBBNqRDRndIVls6ZJkdMtanrKXa7IHQCHK0vLZvfod0h7cRB9uctgBBTYrVCDIPusRz+r28FyB7Vz9RV+wz+ALkQ4GZdr4O0LD+Kf1wV9/t6si2HfSZeTHz377DuEP0y+sp+wVjsl6tbDqfOw1beuzTNUOOU57nPt1ddEXowH2A0O3/gbSNbMuy3VZ0+BDQ3Mfzuc2WfkM28ZD92WdDM25oeUwynYOBQ2M9BZj35h/6OEf/D9G26LDQrzxHSqyhJdmvX6r8tLyTaSIe1nuH9CL7yjZdvLF7KLbVX5neuc/icEuPOGap9uQYn8q2S8bVdsZ3WUfkgEDh18AGjtlyWmbie+Ld0BEIZDvWU1l2zb+CeqSoZ0CPebRVbnB3EyL0v/HP/mW5KZaVoUhX9CdA34vQ7wX0AFG4WOruL3YuluqQOx+HWkejznOCvv85Af0E8fluY8Bki9XKzi/f2N3TwmaXb+36v/gvzc7OWB0H89UWRT7AQ2nnf3g5+OkeUfzuuwOqZb8XEtXvAyQooot28F1FYfJp6vx7bl/IfDKxzfOzTTB+tOf+DE9jd6uVjWbhqLR96G8MFWMpbQ8crG0PQRHN1eo2mU6ij3NDAOA8T32XGpCEyu2j/mkAWJ+PwJT6E72r1NQ2vJ84pLGvn+Sk7aySr28XdAw6xJpsVysbz+d1rE7rmB9opzG3h6rbOR5gjbCIdT5w0pZLriFeee6Z/jlKfwzw7zuUlb+n9RK/99Zn4A4E0RTPTYOXRQ+ts2gkuonftU6FB5EbtzabTvt3C2R6t/Pt8eeRXRKNNc/XvfyoYOAsFGsP+i8WpL/6yONo5UDtYC55Dugr/x00cfkET2W5zrKLz/C9TMuhdW/lTzw2JLcQt/XaRqCveErzzbTJa6o1zLrvkHzt619jb8eVdaieAU0wRv0EHcSPh2RoH3/n70Q7RT9m3Qv5l17P+ivr5oMy3OgE0TivoWQht5N1SNbdmHdbWWOfXcr8l2mN32VvWv7Jdm0Pv/Smm+mLNlcrM/Apfja7CHsr6chWYn0lF1kfHFvfffN3Pg1Zbu3DMb1beDbuNBHPt9/LcjFkv1rd2X7/VP7Ma6E+ZQ8lL9JZ+Ck5OWGXuNiZdiyt7Qi+cRskPZXp0vKLP9/ouiG9PdSP3vMA8gAuyLpWvCI51ZiyHinrD34IjJbbcJp6aHr4HhvNrZV76aDMr1mes3wNrb3m1toEL/wSsi75kM4Y0hdZd6ut2czWgNY+JToyDuM966gGGlT4hXfC1p2K8WbtKTcXB8pWAtAjQp8vlmLmUnWi13Ep7GCEHodiR/AqIofeQXeTcuORFK8jXwG9+yGbrX3/Z//WzhDBHqEUD4zC1rbbjU1HMNJTWyw7s6u39u73f8/WjtF3L5aC1yEvSrlP+KkIilIvcKGVeyWxaENeJuauA0T4iZcOLOm7OVqWIxc6RFHtJfOUHh8f7eLiIg5v8cAtxrRYLOzs7Kzc2qXvy+NDdAUvEF4HpqqMxlZMikblFBPNTekIeUwas7x6tA2aoB/RkjJY+9Df6/XKZrOZ0wjtOFPEDkamfY6s6HP0M5vNixjh+3hp3Fm+9q0NZYPRMY0J7WBtQUu9l7fL9DvnUw9Sy3umHqknv3flvB5k1ljxPCK1T4+Pdn5+7l/RmPdFkHpRhOb5IVrnceSoCear6ESb7rCKiPU+Hkc0BmuYD1hq3XTYGLRFO/g75wQul/oeD8bmw6niZa11iRKmedZozP5DsTkKkvmm8lk9VIixPT8/l3WX7OJ9bSO30SLJNuYHPtY4Nf4cBcJ7WFulSeQ0E3wGmZZc5m3WzCNZjtoIeO5L64Wf4OWW9rQPNW0iR7/URxuZk3xlPs9zKDZVh6VCnttIWD5XoTlQluOSwNAHWY7bsWTZwGfi26y783fw+y79qXMYUeRZGsldTiHINM9yqfM7xFc8ZNyLnoUOEG9kGcJ7c4Cm0FcYG/7OOjuPJctBpr/azuPS51r33O8+nZFpNaQrMT/padDp6enJeTmvQ6vrtSb4qXFiTJhnThVq9eM+Hs96qo5XO/F196Kdi9ZEOkb2D+dnyPd929TSqLUrmZ8lr62Mag5qK9vLLCdZfjLmkO7Juza5zbzubdutbm/t0lD/kn/hi8vLS5eJ3Gemg56HCZRuz2OWfmllMI+VurLK3D79hfYz/lKbstuaH/mv5pDLDmFOlGfwSP/MnexR1iGaW5bRrI/79n+Ie+t7La9AhkRT8Y5kWzont5934PL7bpfnAPT0UbhLhdnhrB+ClKjiiDOBUaU9nbUskH6NspWoQ8+ylb4ex1JuIvLfoR/sFgBlR8pN71DsdgnwHYdikcO64Xa8p5N0TyVCv90yTYQ59Lz9ll8EMuvs03f/1uYe5VrberS0zXht283aLiZzG68nNrULux1N7ds//G/M3v/MbHSFnJz+qmSvt+ucYZ0pFP0OD3oB439+MXyLK1eN7SoqgZ945UhF9l7Rb4rK+vY/QGXxZhklXtzf29k1ruGN6Gl4dOunJ5sCDMqzV5QLfwMwLRbe/QQGE9FCABW/yCu8VkphjVjLW91sCtjyPM8cRQco0HZ1RIXQtgN/RTr3RSmwdbRYco6bDbfC8R15rBDC5ZK5pYpaaazrNfMIA3Q7LfLOwFBUIK9y8px7UXG8D0D/9GRz0NKdx9iliQhBiXiKPuhXa6FxajwYex6LomoCU34IPKJEWNuHBzu7vKzvuazG3PBc277rqLR+OYqiKEDmxRwxoGoh7ZE6kOkc81k/PztQ6a15bg87YeuVGdYtHFZ/Fs6j+BypBOAJPKOdIlThWCxsitQ3vJfeB/2fHh7s4uqqRk8VndJalDGkW4Pb9QV/YTcL66iox2Zjy+dnm4PG4nftFsDxeHy02cVFieBvF4v+uJsIJ4IFmJfPpeyajfl3OGaKXDpPod80Fu2WPQMgQaYjeu+yAPop4pXnnfku7261ax/fWQPQAzy2kWj0BSMnHs8yJF7Luke8q+f9QBRlvSef0Y4bI+1ypXZKyovTnTrNo+cINIiOGFvmqTZqXXR0jL+VxTymWLPV0xPXVjSFDG4YfCg7Nvn3fXKXo3koKrDdMg0S6yUaa76wH4uFzbIe7zrzNXG9x2ji6vnZn/F22nlL32Y9E+0vn59sjjlJT0gXdJ09PzzYOWRIc2r1lPTskP7IsiQ9rLXsOnu8v7fLt2/7NfXDFrhogg7aJUCAJuS/t76+/ildrtXZWT7xu/RUj98IXsqul3gzzxl6AME3OCCKPmuHYRI7Vy2N0F/wXEkvkn5MctbTj5LRHDneZ4eC5s738YzrYNGtjcJnvb3dMjVQelnjaSPoeX2z3Uj2uFtv2KfkB0GNuzs7f/Om2UmPXQEHEMlmQQfARodzKjnONry3I5/k1HFDtn95/FoPrR36lD4MWjgvIaCXdQMwjyL0CDbJxrierNkM1SaHLKLtpv3F46OdQX7EhyHbhfatTsoyo99lE5XOKXwDRzJ0XpHPWC9Pa2tspafSScd43joAPQICkWKETAf8367MNkvbrp5ts0ZpdxS2BIYGUFZt+pC5zcY+fffnNof9Hihb6U7OtrOn2dv9Efpt179YarF4poMBlI+fM4I3B/TO9Kgg/2zbh7+08WjJ216Br7qVD5ZjxHvYwgCgxwAB6De2hv/iO9wrG687m+HM7mZqT/Mre/cP/6E9X7yzs+k761D6Ml6KMtBbpueuSIcicPKoEKU4Ozs3P22cTl8TJ/E9zG21Wnp0A46BTzF+V3s10hOHjiLqn6OaGI88tNvbW3v79m2JBiraoagJDKn64FgZPUIUCO0gQoI5QZAnE0ZNpVTQliIFiljBk8xR97yzoMh69qAxbrSHCLfaG+J1PIN2z+M5/I6xKaKCfhAxlYctTxw/0Qf+I6pJecNOTI3Q54hJG+nWXPP6KtLPvtcegULbNYrDOqv4jFG0GXdsImcVAkcMRFpyPIz+kh3q7gTWQ9EmKCQ9P51O7Obmxq6uruJ7zLHWs9SlbE9t+Huxe0SbTrlRVBlrnvuvc9f2G9dA1X5ylBLPYjcIvKToI2mpKAcjIutVjbpBa6IN8JcirviuInOgmyITD972vNBSUSd8fnd35zyuCIoi31nOCt9GJJRj4/y1bo+PD3Z9fW3YDSDfL3xOlB9ypXYQkGePzxCdEs3AB5gHntFaFJ6Ikqv4HHyKiKUiKvg78ybaQ1tYW8nxes2oJ2iDft+9e1fkTBHrHIXP/I2h+44W0oSCB3M0SLRBO9ot0C6KdtK0wwj+EV1zVC7v1rTy5c+7blu5w41xSD7xLOaI/4pCZ/2SdQl0J/rBumB8WYfhu9QlHF+VIUaTIHuMjM9KhL7VRznSDhqL/ozWrhmZTxF60UFzL8GcMN5VFulEky+2JQKt/jLtxBtZB2i3APMA/bnreu7tKIItWwQdLZ2Y5QBVRUAv8KvGjZ/aAb69vbM3b97s1e2uf+M8gZeIbooySAbanSvQDTbow4cPvUpfor1kymmTdo/B63mXxPkwznWJNq2dyDsnsiXSbZB1313ZrJ0P1G/W/dk2Yu2fnsgDoBsyATygMBq7DZeNVdRc7YBf8QLPDOlHvK/Ia9UR5Ouse1v60o4te/nYtKPc2dauT9YBsnXCBpLloV0V2ddKL9qHKuOUXy8OEuc38CxsEPRjubAo7FmmQ+Zv6XrZZdnrdhdG49AYwHseLIpXuxOi9xcLYgDQOO9ouFydndlkHLv63dZW6xV1sMsB5OrB5Wky4e6pr4fvuNKOgpe5K3vuz9X12Nrd3b29e/c+ZQxwN3q1qvZf7ujwkVtiP+ku6XTqZu5aaedUdnu9Xsb7sLnMXODaUJ86vwamPJsjvTqOvHoKDAK8OEu6sG51b5vVkyH0zaj9AKCPCP3ZgTr0yqH/zX/6x7YawS6yas5oTDuPKpE4jybZG239pliMYWmjCaK6rEM/5r29ER19sM3NL21SDsXCmKDcJCKjunsd3v7avv/uT30LwVPrUC0THoofekLaDQ7DmT3Nruxn/+0f2frsnU2mFzYaT3uMggWoW++dgwsoRgmnGOPTp8/2zftvCkPSwx7ZMgCOmG/l24wB6LsA9AA8Hl2OQ63hua6WK5thoczs/u7ert/uesoQuHfv3/c8aHi7D/cPdv3mmuOBsligjzkPMs2m/hPzAsCRoZyAQYjRHJyB2bT9m5WrK8DRqKSDRCf+3cUC6Sk19QXgCe0AoJL5ANQB6vhztSKTYspPj092ccWIqP9+GdGm6Pz5icKM8esArzzaOxgs0CdeoB3GiGc3axw2rJEEKcU1hDHoy4oSW3NgNa3jB/N8/vzR3n/4hg6k0xOOP6LYZg/393Z1+Ybv+QYMAHFnc9AY6Se+M2G2Wq59LT1gwLPb8er8ObA3AC0FhMr29pbKlPcD1O8ANOBzp6mnCeH73F5zYwIFESBagEmGXc4cHCxX4DjU5oeWxsUhAaASANUoCegfAnRT8UrxFAMMJaot0enEeQyKVMYIKUQXl5cB1CBrmCjbcWdtOreZG1VthJAHP378aN98801Rwv0tZhzOg1JFUS2tDb+/Wi/CuLKfx6c7u/QoCyKpfurHPn383j58+LbOR5WmxuP47EPhKTl2aBwyhnVAu85jm40tls8OqB7Bu+4AEhgIxGWdIUecz5Q7P3zgtzc39uYd1p3fV+qFnEeWmDXK0BkMPtM86FzTMMsB1na51ujh4cFBTH4JMKAhgRE09PyIVAqm/rixFd9Dr2G3AnKNrd7lyiazaZlnTpHysa037kQBpEp+5GyBJ7DmME7SmTDaZ+dn9vT44HSEzsC4IJvQ8cXwx/aygiRPz0xjynRDm2VOqQiBnMRMB+yy4vuFvxDAQfoLdHPszua2ON6xLZ/pxIKt8N79/b3biLxFrrX//vvvnZczL5A/LlhHemQGPXd+eW5Pj/fhQNPxxYfTSZypMepa2BLYGdDz881ndwQ1/9qHOTB7//59Ly0G81RaJuQ/p3UyKEqHuKSMxREVrIN0D3SO60fYoDDw6hfzAg0kC3gfmF02go4113U+m9hqyXax3uh3NgN4CZZxPRf9up7d+DpdXsJxjsCs8+fGxyvQR0LzXAwAG96no6h0VIIpQJ3Z7DzRgCBa9l08pwCV/vac5AiMgqeu31736I9xIpQn8E/a1I0h2D/Mkw4xAh+wiQr2McADmyFaKVhd7FC3Ncg07Hh+CTBKt+AngwbsS5VfZOPdHiwp0w4yA4N8/vzZ3r+vOlB9UKaXdnGFC4ZCIUHXgXch56ORPdzd29U1dY2wjOtqxx9he7Eu642XD8Yug/RUdnyzHDGoN+6lNGKNoEcuL7gDJRsLzOfrZRObTSd2e/fRLs7PbDajTpnOxrbx4iGR+mJbyu71WyZHjD1U4uv18eMn++bDz8hrXoCKoPj+/sHevHnX08FB3rLOPv4JHQC0BR2CNXPnG1Z7S50NHeIRbZDTWXZtnz9/svfvvyUGYJEaB+vOa1ewEWYPj3fU6VtkEPhWqW07VsrqVo+2efwrG3fP/K6nvJMDtnGxlE9zs04pN/x8HCk16zgaBEB/P76y3/zv/5XZFFkhNSGmOCFL8C519Kjb4pqpYUCvL3gO/c1f9AC9dUjRiUF6Gg6K2q/sV9/9b3aBrYkOgGjEgL4DetRFZeT0cXptv/GH/4Ntzj7YeHrGFB4HOBW8LZ6Zj44+7u5uC6Av2yNmBkD/oQfouShLXyh4k2wTW67zM3p/GDIAn4Ovs8iV9mofRIcZuIDRHKBnN7Cjon73/l19H4yw6fpCDiMfzgErE8w8ktoC+mwsikPiRiMB3Igu7gJ6ivopgH4GIO8AF4IdQESAHiC+YwSzBZWK0DuzBI2yMpWj5QokdgZy7raeLYAeQAVpRknBQdHkXPyXA3oYgW0AerTPQ5WHAD3ShRyg6wxAABUC+ndhAaq63sRtbFMcQoVx2xDQg3CHAL34iQY6gAvWNoymoiXLFQB9gC91Oxq50lSE3k1CqesrowYFyigTlDN4zCMKbkh5JgAG4AlKH8CLmjFA78LBSgWU4TSNR/bp4yf78O2HOCjLHZkMrLKhJ+jcB+hvCeiRVgc5yoAeyiuccDpr6PejffgAoMJXH9DTEEl5bbZrjyzDCXVnFLtFYX0zoNd7iJh65MutezLFI7PbG+66iV/7gF5pAZDpjc3mNNCq3sM8RgIX3xm4vOjps0OAvgd+BSzPAXIqgJOxXC64zjLOLaA/n0Nf0jhhbG78d3iKTvwcux5+xoY6cxjQIxgRoFaRvALoyQ8OJjztkf3Kuc68IqdkCND7Ol2EowunHk4T9B8CFI0+Lvzvzg11vPqVrmblpvD08QUAg+/pnPorxtnnj32AHs4MIsMZ0LNfXh/S0Ra8C54qdoL81doJrLWDiDM69OBDRkljF5FNupPiDkvQwPXNGuebdGdJZzefPzKo5FUZ+nZTgD4usQxAD0cCu1EM6qC9+QxBCARTKqCfAnweAfQXl+c1SNID9DVSrmgLZBRgsO780PZAZyEZYTY7K7zugcUTAH1exxLsi3UlreCcINKe7niRjkIiwWrrwNL5a50BPRwMrDX5R7QSz0hjYB0fHu7t+roGs9Sv2zaBLpeH2leff5c2P587DkHAk4CeutkB/bsBQI90Rch02OsdXgbQvK/Bg7zjqnMLGp92MrTzi7EVmUhBBMyFgR+sFXcu5Hg8PnB3ahjQT202Hdvd3fdudwDoXUcOAHoE6K6v3wZPEdADA3z6+Nk+fPhZ5TVqXXcArq/hKCNjjvzkgDzkG/yrKm/rDSL0xHyPAegVhPaghYKL0g1WAT2jBbHq487uA9Cjo8fHCFQFoO+6TYxlZt36wbYP/9HGHYOw3nS0sxFQ95ruAPR/Fjn0rwD0cEZDT/30Ab2Z3d0D0NfIt/bq9wL6iKL9KIDet1lGXwDowWhjm04qcJdxLcYqYY7hCD0fUDRHj0PoGaEnEGHX0vQiAAAgAElEQVRUGE4Mfwp8wPCVqPxPCtBv6SW3EXpExMehtHoR+h8L0MOo0vhWQE/v33dkBiL0FdDzkC/XgGBFQAcGmIoagL5sI3ibu4AeX4uogBuxFtAzQo8SgR4Zc0DPLW6PSEYUiFHsA4D+00f7ABAUkQV3jlT9J4xmjtpWQP8cz1HJPj7dBKAPQ/eDAPpLzvMgoA/QDvClrR0JzIsAPZ3inw6g5+FIOPV9QB/GX/ndaa4E9NMA9AjGmHkA5SJH6AHYfwRAv+D4q8MIsH4KoI+gRwC5VwP65yePcmKHgg60didOBfS5WhkB4U7gxwASOTdF/tabCtQj6cbl/scH9HV3Nafh5B0E/O5plnJY/cSfIvRLv8jIAVKKoPsu1hSAnsUGmMKTI/SvBfS3sUtcnbjjgH5jcFywSDVCT8f1ZED/CFCJYF9N9nBafTGgn9QI/Sfu7LQv0PLXBuiRcgO95zaYvP7TAPRRUKOLayfDcdsF9NMA9AgupeBtDpz6UgLQY4cEAYC/GYAeuAOzh876mwHokXLzNgN6hhBOB/RQoki5+coReoGvSAd4uH+s23BHI/R/B+hBPlxh3Eu54V3KRwA9Um4YTWXKzdcG9Gg7UkRCqzJCH4B+xJQMXYi2H9BzK9dz2BfcapdzNQjoHZCmPJ8dQB9bm3G2hUMbAvS8K0FVezzlJlIbTgL0ipR/ExF6g7NCgKdXNvT9CD1z3nHyBmN7fIwIPf5uU26+SoSeEathQB/pYxGRV8pNG3HD36dH6H9KgJ47AgT0CzufY9tdEfpDgP4xRehbQF9zyQnotSMShQu+ZoR+pNSokItIXctgtt0Z2tnF/HUCeoD2W6bc9JzEGFMP0Md7tfoSv9ID9OGgE9Ar7YgS94NF6BGlnFBPKV3y5YB+a4tn7gzm3T7uFEVg4RmAvlaAY4QeAPorAfq06/YyQM8UQURrTwb01qTcBKh/MaCPrAFPuRkB0NOgEVD+VAG9dsB+YoAekLYEyYYi9AnQQ/C2sJvQ5TnVF5K2KSk3PZn+iUboXTd4ihNSzH4SKTdIAwBQ2ZNygwi9cugjGq7k5hcB+jhwgfzDr5Zy84MBem6L5tffjAi9ymXyoJpveYYhKx4zUgk8OkLgQUC/ttmUJSoFaPdH6DtuK/7ggD7VzfX0ipcCepZZBRCG56wynEcBfaJBP0LPyFdJg1NgKLaNsW3LlBvmcm/9DEOk3DigZyS0AnqkGfAg5E7Kzd8KQM/c7mAq57WvA+i5y/XTiND/bQT0EaFH+tDBlJufQIReUXgA+pTyod+ZjgOwX1N9lB4ZZ9t/REDPc1Y7KTevBfRQ49tuIIe+OpYlh/4CgF4pN8qhR6lQph19WcpNROj/pgL6OO/GlJtjgD7t5Ka0npwq8/VSbuq5M6XdMkL//1dAjzOVyKHn2b3Hx3vuPEeRmF9Xys1PGNAztVXKr+TQZ0CfFKPnWH36NJxDv5NyQ+XvEXrEDnEI5mvk0BdAT6Xmh2KVV6cI/RlSXNpDsVflUOxwys3fVEC/YZRnikOZOIVdDy/pEFXJKXwVoEeEnkZ0N0IPWvNCqsM59DwUO5xDn3JiI/pyGqBnXrFHiCwAfeSeKzJ3EqAXqM8R+jhENAjovdIJAL0OxR4D9Mx5h6LeD+i/76fcwPCng8tfHqHfRp78t9VBkUP/RTn0OUJfy43CWSmAPsDWYUCvsxM1F7zknab8cd+pOMNh0p9CDj0AfU65OSFCj3MzD4jQI+UG8zgWoeepsJK//YNH6HUoFuV/+2eaXGWo8IHOGf1gEXrkmcfuxM6h2Hk5ZF9A+8mAnrnsSq9cpdx4t39x2PHrR+h/KoC+Tbk5AOgj8AM9TruSglxBbz9fh937tKP69SL0/XMaCrChBnjvUOxrIvQvAvRdpNzQ2f1hc+i/JqDHodjLHyiHPt1hE6lezKHn/RZIjWUO/Wsj9Gb3t3fEdz8hQO9nRH9aKTeK0L8Q0HvKzScv3VUELQ54LZcbm5/xtL5XoAjl/8MCegj5Iz24cDxk/HFQEbsCrHLzFFVukHKDcnNDOfR/B+gPR+hbQM/0F1a5QR7jqYAeuzXaGaCHoSo3PEgZJVlPitCPWdXIzyjQsVE5RpWL20m5CfvNHPrdKjdI4QP4YmnJfpUbnYNTFNMPxc4A6ONQ7N4IPW5MrlVudgC950jG4dScQ++OCehKr/t1gB5Vbn72lQF9OhQbzsppgJ5nYG5vPtvblDqx/1BsBvRxuPw1h2KNJW6Vd8xDpqnyR6/KTToUu0Yd7CZC74f8ybcl37bNofeD8A82R9nXnzSgjwh9c3bjxwH005pDf6jKzRdF6F8J6CMl7+bTpxceimWRiVrlJg7F/ugR+iFAHxWz8qHYES+7w4tVU+qZsLzjUQF91de5ylgBB71DsSrMgLSLQyk3fwfoy6HYkkP/0gj9rzzVaja7+jtADxzxt/9Q7AsBvZcf5MFBnoJ+DaAfKFuZqnmcVrYyDsWibKWXshKgj0OSDvBYSrECekXofwqAnlVQDpatnKJe8FDZSpaK00ulz7B9+vqUG5St/LZfttLBJnZCWkCPaLvKVqrKzeGylbj0gRH6rwHoUZ0D1ZRShD7Vo94tWxmlNKMy7F5AP2JFkt0qN7HzEbscpWylA/o4FDsI6ONQ7D5AjzNAfknZAUDvfbJ2/vCh2GM59JsUoUclLBqIL69ygwj9pTs+FxeI0DPC3lYx2Z9yw/II1ZHj2YkfB9D7xeFePcIH4WUrTwD0Xqlq6SlVvRx6APpIPRgE9JGy+PUAPfqPnZCoLjRc5YYlR1Hm9q0fSq4v7TAMl62MSmHp7MYOoA97IF1dLtlLl+R8TGUrSxUkVeeJ4IuPoxyKBaBXhB6FC3KVG94oi4pMpZLNi1JuAiRGZccXR+iHAH3Z2R7Z4mlRylb2q9y0gD7KVv7aAT0PH7PkXlS5iQt4+mUr++tAOY8KeCidrABM3JypgMrrAH0/rasfoU9Vbn60CD0CPziU/FOJ0OPOkH1lK1Xl5tcF6FFCknbqb3uEHja/X+Vm2xluLMNFIaM5gBtKV/FqWe7+P5Wylbgp1uvKd+tSu7vrWHJptF7ar/78X9s5QIXhwpWRdShVifrqKLwP84XT0Shb+Qf/wlYX39p0TpCB4vi6CAJ95sotnkP/9g2NftQdxtiGyjtBj/s8vBQUD0coQu81SXPKjdcxVh19oiueykdFDhzoe7DLq7gRNhkhN/7v3nv9XadP0El1TmGcvVby4tnrKfuNqrhIZY1LFFDq6SLKc41q7njdbY1ax6iHWztVDj2iLKW8Z3y8t8pNnLgHU+sCDHxXNcqdzktc6sDbcBfPvKgrJuU0wHjxXb8Ayy8iIV9gHT2F4U3kiJZyYbrsJcpJueHC5SNcXwElGmb0hDrqqKAiJQWAhbJsn/xSiW5bcwvxPvjOSxmeU4n7XQebWoc+H6KjoRiuQ18AfeTqujUZmd3d3oSTAuLH/6gnjNF6/j8Os6GOMhwM3wqOyyYimlgAtpdni0Oxy6XX+ebh0thyj+Y364jQ53JkkZuqS9W0fuKIUks9aqC7AZuSvji70OEMAy4z89uUz+3xiYBXdeihAEBHXdYyxndUry7K8elgFtaKNZbnBOCW6mfrXEvU612tnqKKD6tIPD3dRZ1y1FSH8K5Z4/7b3+jtgHDHod0hSfXk/eD5btlK0BcRbVZrgmNKCrUygfdKyk1GlA4MtnYbpXEpWyPDmuB3vzxqb8rNhjWkcWg4AgEqzwc6uT5rSsnlrlHSD7KocnC4bOUpAfpe6UdFKv0CUFyjjjrLQxF6OlxoV3WWpS+QKoAxoeIIDkLqUh+MyS+n8bsqWGddl6igxB+qcUHnu65z/Yu7I8APvCxvPq86iWUHQbMKgmvZ0EhrKkSo65svx2ElmDNfb8iLfs+13lXzG3ILWmBOABd6Jv/s3RsSBQywIwZdJ5ZH2VjMG+9jrrxwDM4xLjWLVA+v554APXjqczsnTq7oR7/Top59QZtoW/gTNbmn07gXIen7knITtPJSiyhb2QL64FeRFIdT0bdXlNHFTzFuHv7k4XznuyhXeehQbE4RFE8VGxTOM/pTZTXqNp6Hgy2WTmE513PyVdzJgrnDOcqAHikSEuIM6F33oooH6u5H+1i8ewTR3rDuunw4yW65WEoBg/hZ7o8YI/rPCD0LK/DyKvWhy/iyzIr+LJ3IS8NQ+btv20JOUvnEcg9K0Ex2ULaClx2RT/Kh2GzrSylaVENLKTdZ1/nFfFeX1JVxIFn2PgdhdFEd5it6Yo2wHhmHsRpapGaesRw0iyBs/TK2KwB6r53Oi+5G460/P59dOua7uyOgnyNCjyBTKlvpMrDdRD170BLTgr6BTOPytHt7/473lfjLA06r6PcdzzF5WdQ4k+d17Fk4wm8Qn1APol3INC8tvPIpQNfiUibHesWo4peN3eBuifcIJqaVx1z8ojgGJB4eb+NuEfY9lEM/HfEiUdebcYGb6stP4QTi3qaf894m8Xxbh34+nngd+p/98//VbAJax5MOV2mjvAS36xFUucFv6AyAHssCEBiXQhRF1D3Z9vaXNsbFUl5zHkRbBSAD8Wod+u8bQI/7Z/HPr8CNizOeZm/s23/wR7a9+NZGE+QjVkAv5uoD+lu/9IVgsl6+8fkzyjs19Vod0HMKuhBCdehRrhFsN4EA6zr2cDJYC583LIrJdbOhFLQvDLbnAWTfvfPSgDCqepU6p3zQc5tUk135uKj3LEAPDp0iLzmdzvY6+qqxnPipB+hLOWJagC8G9CMeZvJLqRzQB7iP8YPzdWGILr/IN8Whrrcf+koRCtAHz+YbBlWeEXxTLpyKessO6N3IRaQcxBh1dnvzifXgO16u4zTyaFwG9FEpImrKA2D4bkgoKShARNfKxRQuoLxRdr3CDa64BOssosT8DM4ab3eM+s5RktQvNHKjAkCvi6louKhQWAnG7ztIOZ9Sok7n8zNe7oF6vpEORucA4Iu54PlwOJQbUjAgqDl/1JV8PhRbKlSwvrMOxeI7rPN9Yc+4OAjOIGodh6LCZzBmPn7tfEXkq4Cg4EE5pep4u97aeEqZcdnZqA59P0L//HwfueygGzpBhB75+Uy5oTaMn1h30T9Ko9UDX8OAHkYXBgOR4nKHQpcu5inggheD8AbG/GJVIQF6yTjWG5UnsvMLmvdz6GvKjfhal7zkeugw/vliKelVOKJok6XuqLR0sVRb3QXjcrA5YX3tYUAfO46RQ+rOTr5YKoyxl0IVoI/bNFkqkoBWN6UiJQfrjEHCONZXXBgkhzECAphDAQpxFwStGYMl0pthAf2H+FMlX0v5Vy/tWitR4J6PXF+eQBO6gbkU7uTHDcP95e0DJHyGMRLY1nsfpAehnwXoueOIXVQ6JyAf6/Xz8iHqiwGeisPrmK/rx5Rfz+BF6DQvf8uzRnQA64UOvh4INsTL68V7MIGH86EfvQ49btpLL3wPvAcnXgVw8VOOCOcdIHoyoWM2UOVGDqkAvcOEQrdw4JIOKqWSyx0jHBT0nS5SAqBngIP9AgRWQB83h/plXhy5wJZHID2YEumpETzAgrBcaQX0WBelPJaDpr54NeecQTsGZlZLglWMh2dFcMcA9Fm9M6CQt4hA7BL7xVJxpwV+QGfk2vexW+C2E/KTKhJ74GVKOZbNVATv5jMqJ+Hiyr6m4q5buiwuPtYdEvj+4/2DXV5f9bCMgpRVhxOQ07nibaeYBs4t+u5Tc48D3vfLJSFvxXChqAJLIZO24ZSOiRlm03PHe/f33zu/zeZXrkvGUwR4oepUGGMbgB7nIGKhwONb3Fb+YG/fEN+56kIl5AbQ4zKnAugTw+tiKd7RQkxCpxK04aWOuvizR+XRxi8ZfIt7AFJJUozND8VGBobq0HfruEF7vGXgGpekru5tffdLr0OvsX1pHfrxtnNA/1sA9LO4Xd3vdiIOxkuA3qvcbNYrB/S9CD0isZsaoZrYs23v/oNNR4hKMmIKwqpa/qEIPQ4BD0Xof/Mf/JEtz79hhB43ZqYdAQyygNS4oQuGGF5XjnYA0L97+6F45uAsTNKvvgX+g2DiJs0wUr79opti45YwODFSXhhDC+h1G1zxtALQQ1Hj2fzSBTJ4VpfMADCpTfxExPvq6jLKHpqdnUEgqCmyM6OLpUQXGCzMjwZanDvya5f3AXpFS/ZG6EeIoD7xopS4nXDoqnhFDwTUSVcApHsCpDBg6EfAP88Z7+HvgxH6KUsMIgIPWcdNiAL08KY90uPruikRehgEMDZvbWXKDQSYgJ6HFucz1D5mBEUXQYF+jNB3NpuflwNqg4CeAVzeULoD6HVgMNX7R6m/dChWEXYCz3NGQlMUSzTx+s4XF6mKDfkSytoBfb46O7ZuxJNO9wmMEXcESpWbuKHRr1oPQF+Uo/FGYq0XjUuVL91yKf7uA0waTQAqXRiGzSoozuWKF2GNDJVgALQYoTfDjaoB6FHj/sO3voPn0SDxv20jis7IV08P6LyBr4N2gdZ+KzQB/TNTbmTknln3v0YLCShVdUS0Y+C5s5s7Xiyl58mvuKCLsowXxuTrhzrisZvnxvhAhB6fHwX0U/A3eBQRehpJ7eyU6LruG0iAHsBDDo9XUYIxDsOKcecIPdaCzuyIMo8celxxDxmC7C8RncuAHrnO2FWs9CYNGEXDFek8G8K0BI1TF9aIx0W3oYg1PtP4xV+iMdoEb4G3AbwxDukdfI/P87I78C3m5LdApmi49HpbBlD3PjBCT126cBvRj9ADfCNCT0BP0A15xHPa0aKTWHcpxX/QGfgMsteP0NdLA/1SeN/NgL7aOAASvXQRnXWM3jCyD0cAN1YDdLC0IYbPc7T8MuiJsZ6fXUSEnlfFK9oMerJAxMomoZfBC/gcbWDdQB/JgZ6Xo6YIf+bLNkKfbaICO5gPAD360U3WUN4OwEvKTeeX8yiqr0uP0Cd1b9yqDgfT13nrO4+4GVV8j+fyGaain9LOco7Qg4/pYNCWYxdSN4RKl2r93O6GvmCEnjfUun0Z0UlRMEm2Uv27Tk4YBzsRvEmc5UJpY2mjbm5u/WIp8S91Nh0qXhaXbnP3oByCNbyt2bMKPArNoJNsL2jHmvvQXdvqeOtyOaMuaSP03NF7cvtSdxJ57brL3Pkld2KQkeERemAcROgvPIh7f//RAT0i9ozQT3o3xSISxBtntZOFzA9G6AHo37/7WfHE+H6O0I/8ZnLe1k3HSlgSc2TKDQNc4DkEfUAb1yWuy3EOiemOcNzRQGdLj9DjplgEr3UhL+TOM0WuUU60s4fHG7u6usbVaP79ra148y50xebRL5aajYkxXKY9btQZIvQeBEwXS52t665UjtA7XyRAv528cZvJxAHgA9rrXoR+tVw4oN+u4DGbp9wwV6WCYngaPUDvAZfdm2LHuCm2idC3gB5MiZQbAfrJjDfFZmbHIBHpQkQTxFNkTc9I2UBR42rgGq7kNoTvNLiQUNkj+sNIwC6gX0W6hgQwR+R0kl2LImUrYNCL3mEbRjeRhTOhqEjd8lo5iEKEHmOBInAGaAB92erDrkZsxcHQw3hBOKqCYdSy5LGGJs0XS+FZgQMpF21Xg1YARGoTgujpNwFeaMAq6JNB1U/QQVtQVKSsRoDohyKWGr/WDu8jIqmxQIj8oNYMSgr7J2gDNzDWCD2FdBM7QsOAHv0L0CulBSAccIuAPpwCnnRtAH1E/4Yi9GEwM6AHoNn4TbEM+0ihCJQwb49VbhC12SlbmQC9QEsG9BBW7UTVlBtG9duXG0Sd5J+ynvRxQM8IBSIvUPAseQmDMwzoaRx4sRRlb1x2GopMYpcOEa91ROh9ZwX88+CA3p1+N+Bb+xSAHjsn4F8BEo88OrA+DOiZAgIncW2rNVJuznZuOWZ5wAD0sU2vlJtsoKHY9wN68g6cZslEC+hhwFtAD4ObgcQ+QA96E9DJYRiXm1fFS9kh8WjTyYCecuUgt0RzqE8E6MGXSE+EgaCjiZQb5loT9EQeeccax6TBLqCXzsDnTLnhgUaNXfTepX+9CfgwoMd4uGMiXVwi9B5xr4Be4Ef6HM+3zmkG9BondTWALSL04wC90NF2AqBvd32cUsWBJOijLsrzhJ2C04D1dwDSAHqP0LttUEoXZQqGHDfFAtCP3dGvgB7zwJzhFBLs+0XwJegzBOhzhP4QoMfa0sGqKVayBTnlJuso6SOATuxAagfR+SRAugA95s8zGAqeTN2eZEDvvLRFpiwB/d0Ddr+qIwda0Q5R/wosZ3nMgH6xgL6i3lSEHrbCnSjfKU/2VmFWi50Bj9ArEDd2oAh+khMjeoFGGdDTfvTTYDVWrBcdUEamc9AQtoQRegF6yi4BPe22sgoUnNRuG8aVdUrZSStySt2DHWYPssRLAQAAYvGG0u8OAvr5OdI/7OHhU6TcAPMwQo9Uq9GYQcQdQB/2HzwOQH99xduQ3eHF5nID6Lcd6bgP0GN9MXYGWIG9Ll2nj3wXF2mw2qXDnOERrKIOPXaQdQsz6IzxENCjLwB6161dVDzrluWm2NH2ybr/j7f3ALO0qrKGd8WO0E10RB3jp+JgQhTzDIJZUVFHHRNBTGSanHOmSSJByRnUkVExjGlMGAYBw+iYZhzFQOhYOd3vWWvtdd5zb92qbvjn++t5eKqpqnvv+573nH3WWXvttUf+3Aboe5ODteQGgL4HkpsNdIo1oP+bl+0aUwXQA9TrYF8DevnQb0Byo+c6Fq21f4ye1tgGJTcP3vujWATGkIPRS5tOM/TdJDe9TCtmdWAlGrf+HJ/OVAeKLyv9Fg4Ba8HQMzXVpIN5kk1ZhQA9GHrbVk5ykkkfKZ0mDy8+huUp2DKa0qymjlA9PbEeQBZsXkdWoQb00tDL51sLXCy1NPQVQ7+w0f06Lahuokon+zOgEcXDczA1mMTPoJusN9XO9CfBNbIuKT+oU45Im83H0ItRwQk3O9lVY+Fx8IEKJ8W2AGrNPSVVZujly65r0QGMaeh+LSz40uORtDP0OvAJ6Cq9vnDhksIutmvozYCLVZ+loU+t/PTEBD+vL9vNC61IQy/mpZHcYJ0b0IPJ5lVWgJ5yGKZ6m+JnHmyYygYDNFCeUR1UGTgppZPeuWRfSipbLIhlMbwmn9BLxMXrxWDVPvQtjDckNyMjsXDx4irj1aw1plJ7URshltaaPLyX7fgYKAsj2h3QEzx1SG7M0FtyMxegLwz9HBr6sk6ZKVHWAmMAYIvnToABhh5zwhtdHkTb6kFmuvnQq6Adz3NoqI4x0MVqvmqtmBnUoZWpZ262ymJiSpmdM+NcwCy0m8PStXZ+AYji75j+zwlo7XSbNC0lGzWgZwah0tCbobc4G7+H9IvZkZRT+fli07fkhjUVBAUNQy0NvdYOmUsC+jx0sC5pmmOvYu+GoTeLiLVqiRjHp6q56cyQKLOyqDDIuH7ETcRmPAMCUOrppeX3oZYHzHwO8zH0+OzuGnrEzIw5OV/Q+8MaeoBpxCWAu/r50055oSSKuBjVd3UD9Nq3wOIVQM97a0Ai9imNlWNzM0M0BqmVTrKE0izOBQF6SG7I2BX9nZ6jAD0kN2J+BegbUgsAVnJEHDAQeyFVbMiYKgFcSQR1rQb0/kjMKTL042KDASDrQ6hZ5jF0BF6ETIvrycBooh5Eh0Zp10UcOAPdXhTb1CrVgB4N8xYvbV9bWDs4PDGLkv1takBvwK36C1wPCCgcJDILoOKumJpowCLjDvcfxUkc0m0IUciqIvGU9AYAnNsK1kCp1UtCKfXtiPvOknqdNBmllHPktOBBdDz3iSJBNUOvOjjKfpc0khusWxOK9d6D+6nVCCRRSegtbMuEEf1lHZ2yZoqLGIPR0bHC0EMPI4ZeGnpIaDGKAPRi6AHosSf1JkOf8qk2hh5v0GjoAeiXLUO38hyAlNxKC681B0LSmRxJSYX5cH2qKVNGiLGSe4TxVm9MkaGX9ErgHc94MtashR36llpb3G+lDBgaGk6GHhr6NVmzk7VCnEsYG0lupofuCyhbvH8+UslNXysoudkakpt+MPSpXLVaFZgVh2OSw/3RMzM9Na/kBkMEhn5q7R+iPyZipuUCKeTYlUYoGvoNFMUa0IOh33L7nWJ60ebRixQXU9s6bXgB1GyxF49P7mQzenuDGno6oTSBkIxEFg6ZPWgYehXFEvhQQy8Gz0HHp9q5NPS+PmYMrKGvTrO15MaAvpHcYGGhKHaMaVgxEUjxYbPSoldBiPS/2FQ9FliomIwE9D5RZiqHuk5uMo3eEjpKBJQ6ZVkzZjXbakYOn+WMQvnc6CycbC+KdebErJmY6W5Fsam1zoJcjH/jRmFAr+vnGPSGNiwc1thxVGAOKTcsLmn3DOjN6sgthBahleSGByoULTG4O2AgWDeAHhyWnm0XDT0/HMU1mmRqloWNR6/HF3WXySS58KweBwOfYlvZn5teBnmMG9KjC6mhby+0rgtX9WnoCZcFVDlfAPR0He5MKx96AAAeShcvjpHUO9ayBaVYFygLRBldtvUGoKeOE/pfrUkfVnzPApzWVGZXXcifJseky2wpUI6NrhcAaoFtw9jBh77R0Bug69Yki9lkk6VlU6nlZCx4ryU3MzluKIqFhjolS84s+fCrjbIB9C56owRFQxrrh1DwhICp3aPOZrnAE6/rZOgpg4C8i+PR16zFSrNrht7xg1MKcbNlNrs5bINFWjAorfGsotgp6UG9SXcF9PmAMF9BDNDBKleWiQse4vshG1Hthxh6ZGsahl4HFAB7HaAI6EtjP0lu8JwJUJMd5LhNT7cXEnN8Kw09wK+Lmzagocd8FHAfrOKF7qaMD5ctDAywyTd9CPwZDePZdN4kAIVECTKFJHQspTFDPzCoehezthrCjM0LtN7JELvpYYkGDVveBvaTNFINTVMwLFmPAKT3R1yT6pmSPWxlltUN+WKmMPTB7AWxeSAAACAASURBVFFDaOEggPujhj6BEGa5Y7uzvwBzAPIcR0j1JlAT10hueD02MYAMJ58rrh97jcGnOTgcGKizrjTZWBcmYlS0vLijKHaGklM3lsJnmpzAv2dp6EmcZKzJ5z40DF1zw5QzVhHQZ+dM1xt1auizbgi1VEXTn4Be0hcdUup9talbkqPdEn9uxk0dVlw42phskORKcsvo1FkCHwZE7ug5MvZmp1isAX8ps9RIMxVHZgpZg8/xOsD1OxtjsoHfs7ZlNkNvQC/FRKVjLkWxTa2P1pzMKVC/IIcux3Bq6KG84LpcQ0DfP7CIexIYenRH7kUjSSYYOjT0fBukbmuGPt8aDP30hKQ+izZl9AZDrwxnU6OAfZ4YsR+k6miJmZblSSLlXkSSzDgORmsyuz+rT0rzBUAPmRXqViJGhsXQR0trGdcBuVgtuWkris21OJ9tJXEoDxA9lOZwDVSAvkWGPi+Vvxd2xbzDWBLQj42OzCu5wSK15GagB6dqFWXVLjcG9JDcPNDB0NvlBg8OAcuSG7ncbB6t3j5VHCcj5tN9w3Q1p2Fttg0AB6DfBC4rNUMfKk4wU4zXCNC74U8rBlIzyJRm6sHNophdwuvqolg/WPydJTdaFNbR93SV3DTpazGKBvRilQHowcLoFGgGra6u94LH6wjoy+bpcVAqCbIDf9WSGwW4uV1urJtrDhI6ORt8YHECKFJakIylf2cdoT+3ZhvqtKPT33idWYFGcpOFb9kptmHoJbnp7cH1aOFCioO4UTP03ARSNiXXhoahJ5s0KA09Jrs2FxVWG9C7KNYxyUWZXuTYGPBvpz5x6sdz0mc2GnoW2SQIw3cD+iblLHs/PdvmEOdNE7KZRYtwrQ2rg3uzw4AZ0pKZYRpSFpM4DOBLgF4HmhkwqH39WSy4KEbS31zSI80dF8V6rTTPBBkSuAzVDkYoyhNDrzEXq4bvZk6x105OqtBWxcytGJ9AUSyCN0CQ4gYkN5tvLgakNzMhBki15MbXaD951kW42Q8+uwB6SG7E9PrefBAgOzaLIVba3oAe82HdhgA9bzulD5WGnuxah4a+ltzgs+fT0OMwaYbWchhq6LPDsK8fY8k+GtWBWYBejaWw0Tca+qaAUY4q2pgwNphHiGuDuaZxPsIcEqAVoFeaXhp6rB3ct2RHaTHaAnOuA4ekTU1xqTX0Zldrtrab5AbXL4be7i+qU0CcY3Y1XVkcB2vywAcex+q5NPSW3PhaBIx03cz6hFlOaegxXmboMQa1dttkCw/ABPQ4gDbWvU3s7JlTQ+9nAkCiTEjWUFSSG7Oljj+WRCmZDQ39akpuxDM0wMMMPedgSnHwOY5NBvYYAwH6iXS7UcyyrML3QeCfdWBm6Jv1mDVrHS43AlcNwHPMFqBXZgefC+kFgJ8BZ8PQa0cxCeV46jmF99a4tGJ4dDglNwLh2u8aQF+TdY4DlLsQBIqht4beDD0lnjgQs4C5cmvqoqEnmMtMfc14e8/D783AO7bX8VMZIUkIfX215MZr13unpZn1ejD52Qnojam6MfQG9HU9V6eG3uMpYwxlX8zQKys2FksWQa8P/NLB0PcvIN4zoAdDz4xXkdxIytQA+u4a+mWbwuVGchhIbqYrQM9sHvcbkEWN2YMYemQ+sSfLtQrXL0C/RHigp0/1HLYMBkMPGYs19MtQ44XIbgMKS24ghbKGfkkM9EnCMzUzHlOc24MByU3P2F9jsM+yXJDimtMPV3LTMz0T63sWxzYv2zUmukhuOJdqQD8D+hJBrU1DnwUGgs8E9NPr7ou+Hvhd6gQx0wIriJNObwaOvuiBhv7efy+SGzzouSQ3Wz73H2KKtpVICTfSkkSTleOKNPRmzwy88ZDkcoOUTCW5IaBvNPRKPUsnTsBJZ5MBdYqFkwI3O90TTsMEosW2MlmfopPT3xWpCVFBU6DaTXJTbCv7ZPWnotglCQgjBgZdJa5Tr1LOKk7pZLII6AtDr0mLa5+vKBbjKZ1mo2lt09Dn5onPmuVyA0CZ1oaWlVhWg2tpuuUlizsHQ19LhyRhsKuHQFW7y42kNWz0w2IzM/TyoBdDPxYLF4gZwKOvi2Lxb7EQ7uSJrIJAix6V3mNqona5yTTWPAy9gzHkKQb0PlyKoU8rx+w3gE+q051+RtpYnZYGEyJwDEAPNsiMjAO5GfqymfGw1Wj7xMRoM/ZGSRcUjDOKLBHEliwOpKZVONXoIw3oAfINqK2fBKBHkaj/v31z6/ChNztCC83athKHr7VpW+nmSdOyrSwuNzULErFu/Rq5DCF6kwUayddLduWDFQoVuwF6A9ca0Nu1q+kUm84UlQ/I0DDcMmCNqwOVD6SqP9G1Y4y6aehxB3YvUloX7CjAr5gueKSzcM/G4BVDT2AF16P8e2Wf0FgqHShMs6YcoQb0ZHLH5VtvQN8muaGMK/W2PMQpA8NmZewtMeCJH+MTkt7VgF4MfRbFZh2BsGPD0Kuj99yA3sAQ99fNZUj+7zjASJqG+5M+3s3h0MirZugVbxuGXnHb7FuJNRXL2K0o1gcFxhACUhxkLLmBXhj7hbTYGifNGQLiiqGHVMuA3gcG7WG96YqhLqaWTjb1UfpcHZxSQ1/JPy070kmsypAhS4LCSRy4yeLOIbnh4daZJhXL6wCmA9vUNHzozdDrO2NIsvF+bt4PvTdK4ubMgfcgjQvuw/VLBqcaE5EwBvTuaE1Ca9BN1GqXG4Ef7xOzAT2vTmtrxAy9xrMT0DOOpmTN37UHSWKhotiqK3Cudc0JOQKV1xOda59GV3gy9KxREN6oi2Ltmuc5of9vVAjeB5FRNqHimG9A3z6fZP2M+cM1XZGbdazrZOhNuugem94hjqVeZ97/5XLTztDj2XUC+kZyY4Ze0i5sL1jTZuhHR9clQ7+QNpGW3EBDz+GEMQeLYud2udFjbaXLzVQSrbKtdHF+zdBb6iSGHjUxyqzXgB71OJI2u7GngftkZVtZZx5m1P9miaQ+uC845jATrR2DgB4MPSQ3LIqFbWX+dj7JzYK0reRKpgVo04AKQjRIbrZ62a5dJTesw5qeaSQ31NDjcsYmCKxhWwmQBOBrTTerdmnDg3SeNJcuXtRgq0oYIn8A+tqHHqUvSudPRR9ZjfSh32HnmFqwmQC9VwyDJipeYCk0Xga7XUPfWHutQTUyNFbpUe0GNVM8ddtf1Ax9UxSLQNEAemunepgS4mk2rbdQiFprX73pDq8f0s+LBFf/kIUWJmZa7JHFVPW7wJ0Y+qVLlHrEyFs7ro3SgL6R3Jg1rRl6By4HgLkAvYGtLOkGi4UYWYtM83oDx3vVJ/0aGImxyoVO+YsyIDpoNSl0LBCyDakfxHcHB1p6YSzAPKacSEFpJqYnEWDTvpOFKSgMeiiWb76FZrarxZiKg23lWCxauDTrHyIm4V3M2ogmaAnoil2qFzvHGf7fM6mZZIZEgRrpXjOGvSwCTL15Sm7wno1tJSrYBf7YQbVHNRPyNJbbjzXtmIvWgmvegbHWYcx2cHQvgL9whgAHc2voG8YTr0pQnhIIuDgxk4YUObsSQ1KGcR6Uhn7hwmIPmCITPj8dFmSJ6Q3ImVNsKmDo/fxKujbZwOLhy6yHDiYaw7HciMXoMvBxA7I0YFpFX3C5oYzK96JbX7deBwlFb2QRRtJus5+ACq4GAh6Yz5M8zGBucqOjzKBxclHxWOMBTh9hNKHJe2gkRo2Gvgb0ykjJ+lQgrd22sjCLtYYeWuHqOvCy4eGh4jzhgwF+jniAmAWA4zXFzGQHwFV4lGuND25O2UNKhfu0rJAlBllr0NRlFMEl72Hc/QfS4QHXMo5xXgw/fxUxA8yCpYbkBtO8LorFg4JLVN8g4qgkMfzKND+eAdddVQPUCej9nFTQN6gYYPtXA3pk9CBJoYxDRRrttQ2SYAhcdJAvFTheg66qVbYJnw2GmAx9sth4PTJko6PD2chN9QMsrrSnfgL6WkMviVgWcXvxZAbM8dHgFnPd3aQ9oSZzb2Bxdvp7l78DmEySBzU/tWe2JHGbRlYKimfD+09M8DBKyU21vqyhryU3iGXuHDtOe1zU04gptgWjD6oEypOqWZE0UDUNXLSUp4zz83H4Em5opHoGU8yg0R8ccWqSkgnEThwu+rNGw8xxPYfwtwh1nAcdX+vX1zVP+iUPYmlB2chkmkRG0/PGB7nBmAary3lucgNgcSYGBjO25ef6fK35VrnNZGagzZI4M5lwdmnq9ORX7FoZ2SqqaNMEnuLjbDtuZCe5T2QjSK056Oqz3oKN6VQzhc+jBCitSYEF+P8puXGMQIM0z0/Ei1IDwQpUKSJA9ElOlURchmw2wVuUgN47V1XYPDgwEENrV3OcQBqZpJgkxoLmX9cP3T/2cx2+JLnFHi1L2PShz8wUfleANTP+2mvxvIt0OYvBQfqCKENGC9hANZG+3qx5QwxUwyLdQS964Kxhfx0532TgT1efRUuWMBaN0ewBzx9xjtGcBg19fYN0uWkN/Sn6COgF6ecC9A/dew996Fngyr/r5VqeyTEGoB/pWxpbvOyNEX1Ls2aGqElSvbT29XzvmZ6ZZjnA1JhOinC5wRv24e1ZtYIXjcXM2v+B0Z2KB7gJT3IDt0+xAD0Y+rtmNZYyoG/T0D9/l5hZsJm0VLkZpCYnWWoxCQTKKIqlPWIiaIKICARqauhlvVDOBVPUMimlRlYtGW9uiOwOaobeMhUH0/ZCkcL65DO1tzS7EuJ0bnIxgR0nmgEDNrf0HHdFO4IhNlNU5bPKH9pUAFkeiFwtn+lvutk00cs+9KWdfRXY5gb0ZrmUOpQ8Qm8qzZ5cbFwUa5mT3xpBtZ15sdZcAbuMQx7+LLkpGt/UZivu6GBXbxAF0FN/7JOyQD4B/fLNY2Za+kNpJJASm46RYbA9yeIykGJzqAA9pCHU33YCes8fAHq5GvT2QjOYFE7VWErFJxmINxLQ20u7HgeDvo0H9Byt8nTrotgy4ZItbmoucjMGoE+3ErOcZnwFFBc3jAEB/RhlOfJeroti5QxSe7Y7s6ClIHlRKUbCD/F4+iBlGk2NsAD92Nj6ZIlzM27NxJrVq2I5GXrN+Tporl33kDIDPcpijE8MZyE4nmkrpqYRp9ThF4cW6BbFLKdjQcaIpgBKGnB8AWDZaq4GTyxurJhWhmfbViJjV7HTLoql/CcL2xqGPhs9gaGvCuYtTfOt+kBW5i0OuPlL1wLUbJ8nQy3lcgYB67NIucyUs4hbhdZtjejSQ3psdCRldMk8Izs3OkxAj9+p1kOAHqAG41cIkjxcENAPDLSRAGKcpaG3VMHxpiugR4ZhBJ8ni0ofoku9BrJe7hdCoqcnUOwN4Ciwos0YgF7yyHYNvZ9BJ0PfMPKIsQJSmi8LYnRkKIvQxdqWotic44y1VVFsN299B276WTPLmJ2QM8OjfU3L3HPIuMFxshgj5N4zXSz2NBuKztr1CEQDKijGWCozo+wFnp+BvDNMnl/W0oP08XrGM/N11deH11Dy4X4Z2tAZm+2GJkvXRrIpMkvsKAE9i7kF6HF9IB3qz5gF6N1QLfftatvTmh5aV5kY6Lc1oPfB0cQY/t9rh7RkShQnU8qng6iezcQEYguyJ00i3wHUtUkFA1RZOmWEM7OSoJqPsTTFjALoUdRpQG9gjfm62WayrdT1C91BTEFAny5auEhs4zWgHwU4JuhUNtOSThNNJvk8ziLX9DmN1FeNMXmvMyhylZ+6si9NLyAWxS6pCJKcq2rSpbg8tAbFo4u4h7POiLbO0NKruRo2DhbyLjKgVwadgH4tAP3mqaCAkET2zCBmli4F4FZWxHJUkyWc8nmdIO5wI5CX8ZmhUWgSdYzlBPQ5j1NStQ6AHvV72Y/J+y7IDo3tFDOatBzvSeK4R2RwT09/tKaGBehjrJCR8wF6MvRzAHpIbkb7N4mtXi6GvoBCE8A573Dp3MdnWjPc7mbGVRRDht6HWYrwsLuNxNT6P0R/azym2UQKYDA7xaaGby5AD8mNNs+pUvRD28rn7yKGfkFdod4AmTqQtxUXmcWPVqxevVoNajoY+mn6gQrQc4Gz4Etd8uxDL4BllwN3GGu6qzGTwE1CHrc836SrhSVAknEooOGLGzfbUCvFigkzQMcInSIx+SZYFGuXmx6mHOuggPfhAk3LTr5xXguuA5t3vUmaWa+BfqOhF4iys4KZYzL0FaBnWrGjQZWDi2UZTsXy0Mfx6KHLEMCXAUon4LAukMsWGzYYpLZiP4wd9Lh5YtfNNoAezR0guakZevjQD6OJTNPuuwb0fn8z9Nyk2GJObINO41MEhgb0zCgkc8SCzc02UyqcXWa1IeL/a4YeLjeun6B3cS9SeNLv1+NgeZMPXUVDnx1XHVjN0OvZOpBLToX3LAWMHqIMnp7fZOgRNFMXOA37yoGBQIA3Qw+f9lYe6MTQj7GehMU0FaBHMDSgt+OTQJaZ2KYI1BscG//0obmWfOijRxuFUpNY490BfdvcJ0OP/gNIaypQwiWHoBS+9mAjyNCrmBygB/UyBdC7vgT3RjZGscXOKDWbqvmd3bBxv+lD77Xl2gDbjhpIcH4tkFVZzdDrAJWNvCCdykwBni/iiAr3fEJ3Bm+qXL/fX/UhkiE06WD9lkxlaugFgOXcgPGxJrxIbqamZZHbxV1nYkwdgrGpkpmi3K47Qz85KccQzhGrO3hYFgAcz0ODN5pSFGs2NQ8qGI/OTr2U/wypxkLSDmXT3BwO7HPJ1OJ9DOgTcFIqRn/v6SwGFHDw4cg6407bShEV6bmd2RfNF9RiDPO+7L6Cz3BRNOaRAb3nD9872dQil8us05rV8opH/PC1GDTV86zESe6TIj4IsAfEFrMhnwF9jqddqIpLW+5FiNf4LBUIJ83XysxSursBdEtXnQw9pDhjqpXytRhk1wdLFe9PNf0ySlxGN3ZpwfsIEBsmCs/SgJ6ZKx6CtQ8w+5G+95b21YDehB5lnnj8dVfPXDDzMfSasx2SGwLjpgHUVDaWmsjGUoPJHONZa035gOLbQsaqJRBKS9imsZeymFXTQDP0drEqw9KKKTxf9gPoYOg7imJ1m3ohyFNJbhqJG8Elm0MCR2TcS4beWVUz8zPIHFPuqiw71xzVCI3HvfrQJImmIoxAvKDTHdl9kanMnrIuS/MsE84pgwGIRg+Y/li3ejXxjkg+fF47oAfwt+SGeCpBfmt6koB+GW3J/YUsneVOqu+qm2UVtopSMzVqm6R5RQXoIZNJQG8psgg9b6xi6GnIYUIv/x6ZVuBBXDMAPe6dhCNIhR6QhMCdg9EDRcvQn+Dsv1EM/XyAHkWxYOi3BKDvs/qDOVKGXMxv3EcB9FPTU4Wh52JOhp4ifgQXTMYZdIr9Q8PQ05FFjaW0WVpy052h1wRQ4wwEU3aK3WFnMfRIUXB+WJpTO71I5kHmuy484pE5Yu3q1ezo5WYCLkSpAT1vOAu9rKFvOsU2haR+ng5kBdAvVRc6AQNdo06IOFFmajGZr5GhoVgMyU1OAOvkIOUwaw2GHpusbLKwcKS/NkOPz3Hnt/L+0GyNyLaSwL1K7Wozhmd/s8gBLCX5EIiC/Ra93/NAwieWi0e6+dmA3uk/F8W2tUhOykK2oWKgMKEQQAg44GmOoJmWePXYzcnQGywqdMXaNQ/FMjD0U2rTLM9V8PAVQ48NC5tdFsW6pbgr+W2H5uvjRXKgcZoWoO+zXWae6Nn2edkysTLzMPQG9JJASItsZpFFKqmhb2Pos6FLkdxkQy4EVsojKLnJwJJjjI0DAFkMacpHaslNdhC15AZA3r7KeJ2zLmboMwrwU7yJl9b2VUS05MZzf16Gnof+DoY+mYvxMbjcQNaUXT3RxGn1qliGzFoHQw+AbUAPAI8vNKqSF3TD0Ms3f3AjGHqxlHbB6mTo6zR4J0MvAOaOx0178Nq2srhzUOMsO0utxZRUJXvaOGJY+qJRreetx9n2m55LtcvFRjP06QYkQJJ9JRhjU0M/0shKPB8mxkZicBHsPyXRYs0EJDfJ0EsS4OmZkhuwXtm7wgSAMo/yocdX6aSdGvq2AlKAhbTNVazUOvJhlODeDH3GfB9A1KU7rX03wNB3dj3GmEJqyLHJtLoZ+rGU3BjQb0hy0/neZbMgMGvio+0TGw29/rKRfzQZZowz5hN03pKkqU+MwJhIqjaGngFd74f5h/HvxtDbrrkB9CpqB3tpht4x23tdsU8leEofetb6ZO+OtAgsJNJguy++Dw4+qD5chl7yqIaIq8cX/x4acba8qQ0qFpy9Td2YD1TOIpnwoxR4ULadGFqRESLkurrcJDvAjqwkKnTKlZ5bmXDHDlwfa7pcv2Z1IVyl0JV1wQI2NJuLoedjzVM0Ne8J6PW5hgHtkpu5GPpaS4/79MGJEqmNYOhxjZLjdGHoUyGR6utiPYp9aH0CesQBrtkBxBQw9Y0kupHCFCZZLjdrgbOyTgS2kPSch9RXWvY6k6RtU2QjwLwIOh2kcX+4f41Nhc/s1NamtKgAfak3E3HLpl1g6BPQd2Poe3tTQ89GrOP/eww9JDcDKW8u611ytzojtUGGnlY8rbGYHoav5oQkNw8D0IOhF5ONIj0N8HDfkthqh51jcnB5DJihTwbGAbto3Gf50NteDwzxGgEDPswmIEJy42YtBEsZvOeS3DhF6EIRb0ZOE3phiRVDsRM0sVhUUiQLHPfE8Pr1artsd4Hi+95o2czQW3ID68xy/fmguJkzDa9TNBYTABm+ar95B7e6KMapM7yG2u6Koe8muZFufm6GHoEai6S4ZVQ6VviysqV9ShpqqYmv29c4F0MPkC6QLxsroa+ZWLMWjVOQbrP3cqbiYjqk3dNpVQeJRnKzQYae2ZxGctPXpxoOdaFD5b61uO4SJ8eGuRh6BWNZMjKdXWno64xEXRRLlxtmdpJ5cQfACtCb4XWGxPpi/hyA3im3PLDOxdC3aegXLmpj6EdGRgtD7yyFMwTFhz7ZxrkYeneU5pkWlmSQ3BDMifmxZKY1k51i0TQMBX3Q0OOA2dEqff361VlkKCZpbHxI3Qt7snPotKwb4SYAhr5NclM1RTOAYGjg+b+3FNebHWXQTwbPgF4bgIti0SlVDZYcAx4uQ4/XNXa2Wg22zQSgx3O0ywl+h+dNTbwlTZUtbmHo6WKUPvTJ6NeZHzPCLGAkaM1VmIfE8VFlUQiI/bM5GHpLbto09K2mKBYa8FpD3ya5SQ29Y0BjP9yeifUBVNIveYKrIDKzIKn7VZa06g/ATreEI1nw5m7T7gwtiWDn4dSSG8VSoSzJK2dr6DF47ptR21aSlWulfSFiYAFfjYxsGP0HwOJmYzOxaY2bj8Gl2Wm9p4AyXY7SpnJehj4PjfKqkLSGkpu0rbR0QsYDkqbNYujRJyPdzMzQO147phk8kXhYKDcuLh1KMwQqyeJy3ypok1nLTsmNGXqObSW5sRzGUhPuOawLSg199vvwfML3oaF12oOy4zF+ZoDjzGMnPmgkPgBD2VgqGXqz+lgWeB83p9Pz1aGY84W9JVTw7K9ZvSPyEFT6TGwMQ+/GUm0a+o1k6LOxVO1DX7Tzjhmum0mGXvFX69GHTUIx9hZRFrArQ4/DI5p/QnaSBxp7kyDuYJwWQHKzFvaO0NBnR2AUm0+JqbfkhoB+YXb7pRWzMvdDaCy1SdYScOylCmFBMopTXaPjGOmwkkQRMsas1WjNxEBfX8bhBPTsG2MLWRDT2Um7V7jSUjkfqDA+BvTAD2ToKbmxhh5Zf8QmdYp9OBr6+Rh66AuGe5fElqmh93yTvbewcBugX7N2TasPNzcm7/JSFMsxnaH0o781FlPD98VgD7rJijWAy410YjqhziW5mUprPQN6LCYA+kc97xUxOrCs2G5JBiLAj8nkQAJwYGbNIMd/i0ANDRdbtOfr8N0aemptWQArNsaAHoFH2vEFOZV9shOANnhlR8Us+DID5esxoMeGiM/BeyKlbEBvspPBOLvC1ZIbA3p3+nOgwPtMTEpmYYsofDauF999PXVQm9vlRgVKtoSzpq5Ibgi4MDZzA3qMGcbE6VgVCsqyEIBwwSA8iRXUOjX0Rds2h+QG94x4otQXnCwQH1Nys3ZVbLZ885ielu86mHl1coNvLUAPgrjmIpnO1NDPAvQJti250QlegB6BC4Ce3/vVVRjMnTdDMrBZHNsJ6CE5oNdtAnqsAQdES5vmAvR0uWHDk9RGJqCnvWMCdc91gMGGobd8pGkEhTWLay5FsamhN1vEFG36tLN7ZE4cjAOeH54jij7xenXjVT2HrVkVnJtOsV7vzjwAEHNtoKAMrgIT0md3AnoXxappGCz38GzlSKXNUhuLNfSNxEZr0P8PqZQBvcEL5q+15F4Xnb70eH8WxW4iZgdfBvT4X3ScRNYNcxtfuGds7t0BvQ4XBgaNbWV/jNF1RhISAzW7X1n15ecuQC/2yAxiDejr9eMN12we0+WIFampLfEsbSb9zFzkh0nu+YqNyXPKDkcoPoaGfCQZehVLqigWz9zdM5VlFaDHcxlN1xSNp8YEn10IgAroAtBDToW/8/wGGy/ph1xuxIxbFyuNbMN6NppzjX0CeqT/x8cIHAwK67EzoK/3DzP0ah6DgyNe3w7oteazIDg7RmuN4zAkQO/n5djqccDnQ9Lm+OiY633Nc6zWjzvD7OfKg142SURxsIkmzF8fuA1+aWSR+yZ+JttPXDRXV9lP2wG95h16ErhWihKfSkPvgyXe25IbxBORQ9Kz1SSSDQ98iIEk7v8LoHf2ku50leTG+/HIWB6aMpZagmAfej8Xr8d2hh7zWDVkAGP4wpxSRlj2l1qbqj3TZybBNjoSSxYvjYkJ9SqYzdA3ZE1h6DnVpEAAQ08p5DwMvZ8tPzs7ntcHKlxLf5/MLFSgqU6xwCa+T7zWa4jZmMwgmKXHwdlnkmbvJKLTGs3GUnMx9EtSQ8+DdR5Yr6SgCAAAIABJREFU7Dq3YKA/RobWk6Cg/AXyKxAxCegxGtgPDOg1jsrEw84SgF4NpGTrbYYexbJLl0rqi14ejE25Pt1DQM8JXWnxXFsF0MO20vG3qbGD1No9dHpTbqosfbM3CdDj8Aj8MDY+QkBPfIJ50QP5JGL5guiL8egZ+Qs7xZqweqQa+piajqGexfHol7w+xnqXBATyzK7Qxlu4k5Ib7LhQe7AoFgsYRbG9PdE7OMDSQ7rcYMPFv2dGY2roj2wsxco3F8VikBHwN1Jy08bQP+8VMblgs/kZ+nRKmO1yk5KbmqGvEK60TAJLTNlVkhsWxdp1JAF9OZHmqbVm6K1NFxBsGHppYnMWpTbbDL0pMW+6mOCuNu/K0DeEFV9aM/TehFwU294pVjc9L6BPht5FsWaBlFpV0evGMPT1ZsLNCSfeTDs6eHcCenyGP88bWq2hV/qug6HP03lXhj4BfWHok3rcIEPPZiTdNfQ1Q4/n2ZzCAYDEeuH+DOgxr/B2ADQ+cIm9VMCiJVzVMbeW3Fjr/HAY+naXmy6Smyz6JjsGRwMAIzbY6uJyUzH0mDd1USzBRLaSRqCou2s2gN4a+sq2MhneDRbFFpebqig2NZr14RSSG7mGiOkDw29AT8A4AyclSW7gGDKXht7FwI4B+I5U7SbYCBLQc/4J7wRtK5cuzRRtA+hVOFU3Anp4GnqMnRl6x4W5GHpclw8isxj6lB7UgN6ZO8QoA3ofrkhs1Aw9Y4wkZ2DoqROvmuDMpaHvxtDDqcR2cdAe1xa7PgC6KBb376+6u6Z/Du21e4R0Stcoucnuy5lmmcXQK1vcztB3Zgdrht5xvEhuNpKh5+h10dC7zsoHMs83PJtuDH2R3OSgEOSks0q9x0ACg5oMk1d0rapcXlhwS32+9iAz9JgHeM3GMvTuFIvPMyngQ4lBvGM/ACGu10WZ1vBiXoGhx98L0KfdXxIB3YpiwdxbQz9fUayzGsAjbbLPzEygsZQZeoEvMcGY6iWrRCYzJUJ1ITJ6O0yYoRegd5aIRBifQdPV3IcIfDQYehZIVla03Rj6UniJN0/LSwzP5Nh4DJBklDyWmZF0Zuos4vZ4ok6JMjpK+nI9Q/5Raeg7O8VaaoOxY3ar0tATW9DVKHFS7l/SnzdddsdTQ49sCt2mXK/RpqFXjQu+Ghvpvhhety6WwA3Ihez9gzEBR6tk6LH/1wy99qAG0Hdj6GXGoaaHzlTyg+Wwy7ERVtOebECvw07jyiNZYUqOMuOEe1i/dm1sksXsCem5xuiElUWxBvT/vzH0L32DimJLxjbrW6uiWGaXOgF9m20lPIgBjKdHYnr9H6KvhQp6FcVCQ88i4A1o6GvbSrSaxiRip9gddo7pBZtFH2wDc3HyYWSRlgsMKWWxht7goVND78mXC7dm6PFAXBRLoJXV8gI8ldwlJ8J8GnrLeoqG3sUUqaEHoK9dbjo19Gboaw19uYZcn1zsmRZ1Kozgay4N/TyAnkWMPNA0LjcbC+j9TIrkoy5IyudQir5SQ29Ab6ZJQUqLvKvLDX8xXarfG2AH0Pdgu+SG8wKTeKaR3HDjaNci1wCgTUOvnXZODb3AOZiv7NLHc2pTVIaDq1hb6PahJxWgR5AX4Gv8s62hr7MZ3MgRwDdkWynaq1wrgCnAkSUIGkwXDzlV2jD0ZDwN6FEUm7aVZLBRJKpdmG9TNPRwcUnmVWBXLjelU2xuzF2LYv3QEAcwLpNpW5ka+tGRte1FsTPTbCy12RZb1dNbt9USQ0+7zA4NPRh/zCEDemS28KzBrNi2ssjR7FriepMElcr0wR2pea6+CPiJw4e+Lqh0w7tuLjfauFLaN4+GHinRzn4NGuxKKmYb11znAEwuaCs0kd0+qqJYADBbzXpT5/OjRCwt7uB2klOqK6AXCoq5NPRTpSg2i/8yRrsodix1+j4ktUluPDcyvhdzg4b6ane5yXVEDX12BZ1XQw9mLjXm3KxdAFzvE9CbYy5n503FImnoZcWbxdfpcvNwNfTF3tV1TXnPnMtr16lgNq1EycyS4U+XGzuj8F71QhdsdrrcbKyGHvECn03L1ip+0bo47V0tuRG7NxmwF5xLQ18DUsxJAvra5UYDOieg137a7nIDEInnujGAnvt39o/pBuiHRyR/Lf01QE7SsQb4UkXFXG7MiNr7v3HBa7UmZafsrsCUqTY9Bwp4trIm02ysl2PhcXYpdW8EHADysxQjqh4w9GZQHcvE6FgMsn9EpaHvBuhTQ484gLWI+WMNvdb19LwuNxgzS9g6AT0Jx3S5wfvXkhvGSDmaRwH0dVEse9SkbaXnfmHoldUdGOiL9atX8cDVrqGHhbWK7LGHYs62+dBnp9i5JDcF0LvoOC1PvS8CjllDr2Z8qo0YGxmVpSefbza0LI5TaW4CDECb23S54Qi0a+ghuUFDK8qN2BEdc6yR3PxvutygKBaSm60guTGgx4GlpcwDxpVzt9Plxgx9G6C3y83MaAH08qFvimI3JLkxoLfkhoxVraFHYyX7gBaNma2YBLjbGPrqb+kvvHzz9NB2US26dmnBep7NYug7bCsZ/yH3mVbKuFND3xkUIEcAm2cvd51a0bAFRReNu4BYFRQeNRr6TttKAvoksczGY5GDGcAv9NmyVcO/u2noO+0mS4FSMosG9K7CbwpT52bo66JYjGXNDhkYs8EWfOjnA/SFDa1sK72BMTiqRT3dfnJzAHBfu3ZVLIPLjRcMD00C9CNDOGmnmxCt8lJyg9RpMnq1bWXTWMpsoVKt1HD2p5cw2ZOZQKdY+aBX/sMb4XKDv59lW8liM8mnxKwszOtr3GLw7Av46tTQo3airbGXirWKl3luMrBl7crQJ6CHy4wY61xrCZ7RYRguN4WB5gFd2jxZwmL8s700vYOb6y4bvddsXRRbSW5Gx9bP73LjeJlWb2vWPKjPnRGAtAbfgB4uN5TcwLaSPvRqtOKDCzTYuAcdYLIBS2otLSMq6IngVIcndIq1TadlG5by1YCec7XT5aZY1s1vW1k+18XQLVs8NkW3AKYAY4xD9ozOplP0+s56FgN+ZyKsofcSwmZtuZXBNtkXzKkRObk0z723HdDT114NtSC5kctNBejpcS1f9PGq8NZpfnynu1QCKH9+3djLxb7IWCJDKODTXlyO8bKXtjZN4JdpOtsoE5XzsUd1CpDcuJ+CzimanG2MZ86FAuizKJaZEdp2So6EZw8GD6yXmV47n7CxVGrH7XjmA2mT/XEjrTlsKxP4i/SRZKB8Vf0OnJmY07bSh5eKZcWzVybXB9d2yQ1ktAaaNaA3Q18yBR2uZLhWZn1cFEu1LQsbGttKurOZxLEsbeNsK73uLDVxlmcWoK8ObOuHbVCR9QfJ0OMeyrotMaapT+D+SpA8zmJ2svr2ruf6dJErsiTJgVQHY1oYZnGq7jezlnS5aT88EE8wtspylZ/L+TsQqEFx1s2acNtWNnOq3baSLjdm6GMmG0LO7XLjekTXn1DakhazyKjY7as5bGYjtHyO8wP6xDtNSVjpXA5AP7RmNeNZkyHAWp9hJkd4R641tq2UhIZH21i3Zl1sugy25N6XsBfB0QoWqEuLc2CRYiXRVQN6AHtKk/r7goXMLopl9i819LZBS7mrCs6h3c/NDWPd2xM8xIGhZ1ZhfSyCw082yIr4f6Ohh23l2MCm0tDXtpVZPYQ5My+gb5PcYLMDw9rpcvMwfOhtW1m73IChR1GsGkuBSUj7Ry4YWyWNkdHE74YAoGsf+oqhB6B3caSZqBrQ15IbM/SdLjdmj93kxwG2pMoNWrLwto2hB+DJhYpMAjT0ngi0rYRFGCQ3eVKmy81ibdjQb85i6NO1BI2gSpSfC9DnuM3rQ1+53BjI14DemlCm4tOxQodSPRMcFqyf88/t76wNetncRbHIyOQpv5bcNFpILWg5hFT9CLCY16HBECrcZxfF0rYSRbHJtM7rcgPvXICS4jWLewMgQWoafuYJ6FMP2gbo82SO5zkvQ5+sju32GrefDkCf9oKW3Li4FQdJPEM2lqoZ+izWE/hqXG4M6NUwVi5OtYa+k6EvgB4MfW4oeJaQ3IC1Ky43JXBWgF67SjLG2eiGQCuBiFFIMvSdPvQbtK2cD9CjCdK4fOg5D1ColraVBvRwGwLAKL7zvF4VOYqldFCubBNrNpVKrJZ86B1jCvMjF5C5fOilTc3izblcblAUyw6D2AhsnyqGHh7Jqtmxl7HtNrsw9HzOKlDHXOgE9HXaHQSXtcdzFcUWyU2u9TaGPgE9aj2soe8K6LPzqD5D8WI+hr6tU2+y9AD0kNwI2FYuNznf5wL0csJpelfoILSwvctlPufiCJN7S5vLDQvMGx96AHofdjamsVQN6EvczDUjj3rIYppQXiSHCQ5rBtdLybaVODjoPUO2lZUVqAwhdOB2zOBelzVPckNrMlGUj6Sl7sYw9M4UqIZEDkf4NzXc7LOQMTVPkKX5EPetZs11MvSyTtSBbEO2lS62pmtbp+QmBwuSm3ZLWHUIx1e9bvmD3L/L/kdAr6JdNDtSV2DZHEN2wqLYhVnkm8/BBy8Beu8dCeiz74w/x2QNG0vlODkeyV64aUIoCazWUFfJDQts0w3NgH4jGXqTXEWekodHPps032jb/9viFBpLybaSkptO20pmfTOu0fpYmUd8dQJ64gZ0+KZ9pWWM6MA6HEtI0OVDStktAf1ym56o6RNwpAG9+lFIssZrSMkNLpEaehTFpm0lDk+jQ+kjz33dcr7EWWXfhToAZBZwpRpOifCFGYoKsCkTGkMzLLD96bQVk6zDgG3l/zZDDx/6LSy5acuG6EEWQI8icktupkbHZxXFkr0CEEof+r6ZcYryH4kP/SxA//xdJLlBY6kuDH1txTiLoc+0V91YqgblcrmRy0Y3QN/ZWKpoxtx0gp0b0T1SutpuDL3a0ztwyct5Yxn6GtAXZjrTgnhAtW2lWXu73FjT75/j+4Y09G0MPYqE6ZmtolvpvtVy3el77fFuiS5t5VwMPSUM6eJgIFt0e5XV3XySm8LQF8lVB0PPQyXYRVxZ+tAb0FfSBXflVQMMtVVnUdN0dsYtet6KoQegZ6BX0aABvSwrc9eoGPpODb0YU3WKnbOxFFPasikrbjG8lgR202K4AOgtebHGWMWCYAkzaFEzm5KbPACDbewsitUzHix+yaVwKn268f4E9AODbQy9WJwe9XgAYMhNRppuBWE8b2d7yhjVjaWYgeniQ09g0y65aeax4ufq1Q+oqQpdcXrociO2URtrAfTQ0CdDj41V1mcpM8h76+zZYEBZGGujJTD06UMvLObmM7Kz66ahR8xwNg/7j8Z7tg893g9xRBtBw5hqfsqH3oAe19WpoS8gL+UaNaDHPLebjxl6rtsK0Lc1oqsYesq40vaRmzkaS9GHXeNIfSk9o5URavTIkkVScgNAnxKSWs5ght5xxGPabfxBcBjQtzH0ltyk208Brcwg2SJ2boa+fsbzNZZiYX3GvoULB2MkG0vhWvCMeejPed9NQ196knSR3KB4z7a+tW1lXTDcxtCbAe5k6NEAqdbQU86TMiIfUrzX0dVDRbH1fFONhToq17aVzBwOqKjcxgeFoWcDqKYYV+utiw99zdAb0GcmpJvkBplta+jncrlhsW4aUuBzXfvWkH8Cv3Mx9NbQ1/OAsSYdhLRHoDus3KLQ5ZOAnlkxgX8UvA6yjqHmBbQp0DsdgN5kHzukKqtGAin3T8XJPhmJoB9Nxt9Oht7uQrjGer7q+pNR77CtlER5wz703peaWoWKoYfPfkpHsUfQUax462vfRWMpHnIN6FMSCmBNTTp96NXjBd8N6AfB0K9dI4aepgtqHjc102J2TZkY2FCjwFh4ynV12CfWrlkXy5ajz5CJXoDrToZetqDaS/UwXHRfA/rSKXbx0vJ8HeP4g5TuIdukvW9z+dBXB8Eis+qFDGk4FgDQU0GAj1djKbjc1IDehcKPtCi2d6bFxlJtLjfl4KNx6WpbWRfFJtRQOrqDoW91aOg3VBRbM/QoisVDpIa+7hS7AYae2nTrW6u/pdZpDttKS24eDkNfTtSZAp2PoaefshdzSm74wCuGXun5h8/QG9A3E1nsOb7aJDf/Cwz9XEWxteQGwcbpT6cFEaAouSFDr3lf/H/ZRMI6xVwTGUzbioTwQjD02Kxqhr6nFevWrmKPgbJgGFUluRkdGmkaS3X4ec/S0NcMvdERGien5MY+9BrrDsnNI2HowbpA84lCJ2wUaWVZ21YWH/oE9EUeAYY+s0/eRdokN50+9IkP52ToBwfVCnzRovRHbyQ3yr5IDrTRDH0pDp2boS8a+rStLJ1i5/ChL5i6m+SmC0PvTrH0oZ+cjMlJHIQWJUPvVuxmXKumdXVjo41g6FVYmfN4jk6xj4ih9wYxB0Pf5kOfdSsCIr08FLZJbiB5YefShTowljUkDb0dMUqcSmTSVhSbY9GVoe/0oddpTkx8dopt0vQNQ18Dej1f/W4WQz+fD30CejLxPMy2S27aGPqeyINrle3153Zp1DMfQ+9OsZIbifJzPw8wgG4spXuaKVaoJbR0ZoRqht5A3d1Iq+6inZIbat7RkTbjwcYw9LgGPA8Dej4sXqcKPLtp6DmHH4YPvRn6wkJzPlca+g0w9JJMtWvo6yJmgzFmrgzoN4ahN0ucGnqsE2joHV9qYFYz9GZ4J+E4RVZZGQYc3kh2IUtSAJEzLVnISQ19PvnsHcADQVWcaUDfyEZUeGhiB793UWxXhj4BvdacZHQlM8Cxb9fQM95nYyk3lPLhoSkgbdZqJ0OvuhI3Z9PfbZCht8Qq576KYtXwbzgBPfZCMfT9ZLKRYRVphU6xAvSPjKEX4chaBkuXeRAHiVcz9P25F7qxVPYOcaagYuiL5MYETOJg4tCU3IyNoWGjAf3/Ow19AfTuFFsCTZ46U3JDiRmKYt0pdi4NPRgkuNzQh74FmYKqsTe2sVQ3QD+nht6yCBZppeRmAxr65QD0VadYPFRLbvyEZzWWopUlmIoEUAx8KpwxEK3ZsgZ06OTdNKjRZtWC5VEfNFpD1NAXG0dqw9Up1i43G6uhh+SmdLLcgIZ+TsnNRmrozdB3vo9TuAYRdVZAKaihLCTULMMBxnpA24XVmtKaHWmOvpWGfkMMvQF9LblJYEQQgXqF4mHdFL3MK7mpNfTRivXr1soHnc1FsoZhHg29GFNJBQzei+Qmi84AmjsBPYNbZjY8zmBIpVlXyhhjbECvA2rqROvGUulyY3atzeUGhUDQzkNDz+LYCtDTjmyctpwb0tDzsEamaR4N/RySm3Ew7Ej/QxOPAInD2prVsenyzeVDn83H3C59Qxp6A/p2Df3CiqG3VMwa+nkApcF1oEMt5GOoB2ln6DslNw9LQ5/ypk6XGzNJkNx43lrGJi334jZ3l26A3tIN189009AXQO9NYB6GvhugF0utIuwNaujnkNw4ZuASOgE953263HSV3LjJVBdAr2JZN/CaraGvmdlS4J0gfxagT2lbraHH5gjmC4e64gbUkn1wraFnFjfJpvpe8VFi71Vj1LWxVNVtuD22qlNsV8lNZhmL5IaZy8ZL3JIbNWNLGUd2Pe0muekK6CubYUuCcD9zaug3sijWnWLB0APQUrNe+dDjM2jJl7amc2roy3xuZ+h9eIQ0qBugd5ZYGeFKQw8TgbSttMEBlortHstzNTNKH/paQ6+DbidDzzFD46rsFOv6JMbTiXGC2toZzmRZ3dlYnz2/hl7Z39TQs45vCZl1rikQTKnX7yq5geY/O2bXGnoeJHmQkStWydJbcuOiWOwpeX3uQi5AP81OsfChb9fQyyLUgL5NQ2+GntN5uk1Dr4PtbIYekssme2081gB6/L5o6Fln447dqaFn1iFNKKi4wP60RlK5eTT0Y6ND8qHvIrkBXman2B7g5dzLLXNKEq4PP56eiofuvSc25EMPhn5z+9Dn3HeDr1ka+qHhIfrQT0JyU3WK7UMQotapP/pgW/kIfejdWIod2dJnfqh3MX3oxwaXRyv61MTAtkF5wXWhpzeCtqDXg/Q8tE5bcMIbQDKVnV6xLipF0WDtQ+8iRTBa8A7F6+1IgkVsGzF7DDt+mElAoFYKHd6f8u/G6xHcC6DPNPxcRbH4HKR7IbnRfJKfL72E04feBxKnhHEdbSn0BB/zNpbKBhklmKeOUj7FaGEs27haclODcDMIjZeusiy4TtgALl5UHWCSmcb41QcjgyS8ptjxpacv5gU2zkEWxeK95Te/dt3qWJYaegHZ9k6xKoqBT3Nq9nrkfe0NyLZ9aOWN1HlfNoLRs5wJAEOMu20rlV0Di5iAnteCK1LKcy4f+gLo7XKT18ANJed1DejlQy0feqdSrXeGBhgHaD93vN7+0Ab0YiEaT2RY9s0luaFPOGs2FtOfGO3BcfD0Ohofn4he6kYlpWEfiPTvteQG12ZATwY4P992exhXjlwy7HP50LuxVKcPvR1nlLHtidVrHojly5cXyY2LYuF6w3HKotiB3AwRsDFuuj/IDDQ/LTEqsoMaUHpBS2nFv3dRrFgj+53Lh3625Kbxoafm1pKbgcaHvgZ3lu5ZYlVS6JUPvT8X143n5XVSrx33oqjX8izJTZmvYug9JpzMWWQPWU1dFCv7y9k+9O0aeun8FcMb28ra5UbpdjtcaE51BfT5c/y+07YSz6vozHNNucAW1+8YrL8ZlDoCWV9KhRaW1L4fMebDfJIb9E9hzcVYe2MpF8XiO59/hw+95QGNg5Gug6szmUrZpMKC1ftbU5zqv0GctETQ12w7UsRlrG98eO1Dj88x6Cv+6skU14Be0Uvxq5bc1EWxLHIdGOR68Tjj2hy/63htQF/70MPyGntXMWJwp9gEQ1MJuEpfiHS9wd9T4rKBxlKcI5Xkxuvb32vJjccPsZpmw0U6ot+U/TWzprjumRnE4/6YTGecAujTucr1A36uBlJsLFU6xUrtoQPAYHZkV58C+/AbXyDGsY8D5i8sHCuG3vfkoljPJz9H3BddhhYtKh1Qe4v1tEwlahtVSwK9nvxMrTx1HU7xxi/yOTWV0npHQfMI9zLLlHAP+IJkEyQR5/csyc1MG6C3DBeSG9QrGNBjPwAxSMkN3weHaNwxusWvi2XLEt/NoKmUJDqyg0X/IUg/JUlN3UtZp7athGc8xnugPxtLVYBecmP1DNHcUA8WOVctZ8iUK6D83uGEJovUmRgZHaKGvtWSNBQ+9Dyo9C+InpnRiOE/s1Ms6kU4dx4hoJ+ZmIyRvqXx6Be/LkbTh56xoycbu1mKGdrHZzH0nUWx3ODRKXboj02n2IfhQ98N0IOh3/p5r4iJBZvFIDrFWkO/IYZeqyqt5VoqXth8ywQUyaZiM05A75PnxjL0ZPfTZkoTFmyZNdaN9SInYAJ6gRlVr3cWxYIJANPe2Viqa1Gsu5vxAeHEvRFFsRnB5i2KtW0lHWDAsqYumIV4G3a5cVGs2ZKir+ztTcZtnqLY4pmavrAdrglChx0MfabhSlEsNGplXuDvOzT0HZKbmqFvY0xc78AxqyQ37BRrO+F2hr5TQ88AB9tKFNVOo+GWDnK1Dz3SxLattC1cJ6B3EAFD7/GkIwkYes1mfctC5cZ9QuCZxbT8KzHc8xXFshZl0aKGoU8NJ14PQN9nwJJj0M3lBr/aWIa+U3JTGHr70MPBaPUqSeXsQy/1Aome+Rh6a+jtQy/byqooNm0qcQ86jKdFWS35WAbXkdRk5mg+nKLYToa+rSh2oMPl5hEw9DyIwOWmNFdKUJySG3p9V0Wxrh0oRbG8N/XMMKCXTCZPXelyIytUF1122FZubFEspBrpXV0XxTLrUNvcziW5gUSEmVitmVlFsY+QodfhJb/QhIkbdD73yuWm7hSrcUdxtVxu5mPoF0AKk5KbwtB7Ts0qwpbLjZd0m21lOQiq5qdcci8klpBSNTUCRXLTydAXgbde3ya5KZIB/bwbQ0/QR2mgmE4VZ6Z9ZjaT6vShL0WxlpukDz2dtrivNNa4msdyuSkMfUdRbC3PfFgMPbL3Lop9GJKbwtCD2JnEQQYa+sqHngRSSm7Y1VvgqcYeWncZXzLDb4CstaZmSCIIsxknuztXkhs2WWp3uXlYRbG5f9YM/SOR3FhD/4gY+jmLYlUbNJwM/VySmw0y9F2KYg3odfCcn6EvRbH9fcriGtAXq+E5GHq43JQaug6Xm8D+MjyLoVf/o8HoQafY4T9HDxh6NrZ65IB+QV8/bSs3Q1FsT+OgKPmxIkabyw2LYvFDNJYCq7hAjaXI0ENywAk4GjPr/hC9kNwQoadtZRGXAZj0Rs/0VDx477/HQugeA0xgT3QCerIptYa+b7AqirXbjR1XFDjnsq1cvXqNihfYYKDpzGjJjYJk01jKLjd1Uaz+BoW+TYEiAhOvc2QkT2QaOJ361HHSjaXk1yrbSgL6LpIbpKC8CaPABI0W5AaBgkqxipb8CGgpmDdshA4X+P9aQ+/fb2xRrE/qpSgWJ/7s+GiGvs4AYAzMEHfT0LO5ySa5UXb4ZLcx9PYBRvtnOwGUDXAmJsfnsK3EoqJUw4gPjwqaO9hcSRbDVCdsK9MtpGH3MgXal/ZY+XxdEUPbSrgMDShDotN/VRSbQd0AenZjKQN6Fwx2byzl62HxWXYrpjY005ms25iaZuGR5k6mDZMZr1OyYvUaXazeo52hh+8uOj/iOz5HQQy2lQD2cAGRPlIsNiQ3sK0U+6qifs3x1atWqSg2mS0ddDuKYtt6E+hQNDU5moVles/RUaVcIyzXyaLYzbcsuEuHGmkeH25RLO4TB+Q2VxsWxcrlRnhHUiVk1mpZDRnrrEuAy003yQ28nxkPOOx4xgJGZqPByDUM/UCMjSdwYeZPEbcpim0Kt5hJhNNVqDO1mWwDehxWnCnk7zo09JpX/THKLpHza+iL/GTeotiRWLA1D9pCAAAgAElEQVQIRaFISy9md2kcPLs1lqIGGMzYoKVkeShO6z5cr+JFA1KZBaErlhp7GYdi3i+kbWV2Ze5xwat6OyBeuB5KcV5FjKVWRgs0hofTj5w9STLNnePfydCrZgUN9ZQVbGKf7h/jWmvoxdAr89MemxsNvWJ4Qbi8hlIUm6/FpToeOHaD7GEzpo5DyMSYJDeaF5IzlhjswslcnypKFMuI98d3udzITx1f6EhqDT2+Oz4zQ1Bp6HFdNWlTu/Dg321Fsb7dZOgxR0EY8ZHkYcJNFb0eQYLQVWZiggGH45yNjJyBYVaw1SpFsWTz0ZmixBt9MLIX8KFvKzjP/hAgPXg4qTImXmN+BuhKOj0NhlcWpSqKbWSFWgOV9DULj/Ge7BqKglAFBs5B7avZBTzllJTcQC5ZimLlCNPsxY2GvmbokaVsrl2afjyrNh961qBVtpWRLlm15AaH/7RybmwrNd3AKKPGj+qIxB0qisUasjEG3l8uN9q3ZACC72DoeajxXpnjUDT08KFftzYWL5RtpeYcGPqZUhTbaOg3TbMcNZsEE792zdpYvnyrxEYgr3DdKIrFYUoZeuAXHkQdU+hQlIw7NfSQdinGci+EbWV2UC6NpbwXc1pNJQGwefteizqdYluZRbHY14hP8LrpmJrBsxyMmBqOmSFI1MdERlaAfibdsGvJzULgFygQ+HeQsxfX5mjT0PctLTHGmTu8RkWx6dAEQN+DVOkYfIX7SqdYpqKzyVNvCz70f5yloTfO4raIJg5TE/HgT+5qA/Qt3BCffyO5IUO/w84xMbg8Bhc2No8uuMKEUZEXwL586LloM1g7Td8Ayqa6GWBErJFcChhEGbzliuHGUkVDr3hX9p5SoINNwp1QK8CNRVesyhJfOc+j5iZY5AJlXX3os0W5UtMhqYlLoXNzIjsDK7jSWQ4LdZiXWaz4EpThejakoQcoKaxe1Wa+bGRZjDkKf1dbcSmasBkDFzMzBjlUlEf1xLq1Otg4cHJ8OxrfaDY3jT3aXB1IVtSSm2ROe1uxdk3jQ6+9DodL/T1lJIukd8bh07aV0OyVYM0TuNLZ+nxdu5qhzcTMtK61pxee0p4/07F+PdJ8ZvNS8MZgminIwtArlWc2EpuBGRoEUI+Dr8fFi6Vhmi8mHUnGJxAcDYwaqYI7xbaBO96EAAZD0LS64TmtSbef7IFgO0dJEha3NVUaHZF/vbJBkn1546l1nLgXMU25WUe7dEqv1dhOTqoRVpCRj1kuNdiA2Lxr08rnt5ojaCwF0MfASJ3/kJi9dL0Zn4DjAphEWTfi2btTKrX6uS58gCr6zpkZHsQ3XV4x9AxgYlAoj4AWOr/wvFFUx82uD+BAhw4DEmsXmea0vK5fLjfQYhepCRrjIaNXFctrsJX1IPjNjqAYZ6/BcvCtGF/oqpkR6u8TgdGPjIAOEPTdJ0DVXC+F1gtxiGs6ZVIeMT7OVLqdJvAazD/ETB4IE/DVPvRiFjOzjazapIAQQI9sK/sIHos0DVZ9qTkWwNaBCppygT0RKGNpS+rNHmNANrkfxXkAfhWQTUDlww1tjfmzmdLyvhxekonH/3eX3OiAbcs9SVJwQBktNr0CeX089HqOK3va3Ye+TJ62jMSyChxlp88FKgjsAeCgi08jg9PhrS8M6HVIgL1idorNQFbuKfvCuHgWcwTPHlauHOc0xaoZenazTmbeGnqMM8YKgNxWw2JAG3MDA/o220rG1saHXgC4cXnBtSDGmKEvgJ4xEnNZgNI1GnR+SkBWXG4qu9a2vbKNoc/TBdbiBJ6b7F0V9JvsutedQLY6fhvQ40/lWKa5iX3YsbFIA/OwyELOpUuK/ryRbWCTyo7e2V2etpXlwCbLHHvD05KzW6dYH9bM9qcMsBTF4uepNVcMkCGAMYjrAWvHuZrswjOiFDXxAF6LzttspJVr0/sL3h9jRfle1mug0Rme6ZJNlpVmaJyaPUHJMJqI4uC2bt0axiesVWVrVJeD2CqzNjXeW7RQboIg1ug4NzMV69YNxaabbN6ck3tb3Lf5uYvRKRauZyCasoFY8ge4d0po2CnW4ysHMfnQK/7ifnlIqQ/irUnuT8uRGeDaSmzYC6MO9KjRQWtoaE0sRX0MELpy/jHdwloZiNbkcLSG/xT9MZ6SuYahZ00pHh3FBlPx0D13S0OPbHsF6Kf5BxEDPb0x3Le0crkRGaKOujo4T1XzvUhuYFuJAS0MvQvwOLnbGXoC65Y6cGFWqXtsX/RMT8ZDP2ln6Ds7xWLijw5sElugU+zgcnWKde7Ag4dJUbW+BvtC+0h7aGfAXMMTHHx+88RuW6r0h5Y2XU0csDBxWsPm2+lD7weM73UxZxuzVgUFAANu/qV7nMCeWgtDV6WCRk4Yu9yAVZqCxRQ0svahDzVUclV87gh2JCiTCb6no6OcWZ1WfNyMsZkDzORXYXWztfucgL63ARDUkdq7u7yT3pv6ObJI7eBcPssC1via0+WmSuF2AnoAKtlHSW4iUBkNoI/KPpIBbCrHOQsYK8kNmLXaFpL3bY/v6p7kGCANPbR8nn74bOjkCrCrUtbUZWJ99GV3WoIxARXr2+cC9AiqbQx9WnYpu6M5B6aBDUM6vtpdbvzLPElmACMjQkAvAMoaBvp0u7J/cWFytYb0PmOjsrtUE7MG0GOD7rQYNEPPzdq2lRVDPxegHx5Zm50cNX+gkVTARKCumnfl2jegp01lJ6DvBdhTipyAfhK6RQD6BdLMZyMpM6nc5HJzxmerU2mC9mpDxOcY0AuMZE1OB6AHk2hAwkNOWvr1wNM4pXq6jnafbvos0x2herjZUIwHwvSyx+/VfRENyCSPK195aDBQIfHQD+07GPoF2eUxJVsdgL4AGsxdssxj0ZdspACkNdZogCZgK/0tAD6YI7E/lnjhQaq3Rh+LrlmbwdP27FoTZnNpi9deJNoA+pFCvhCAEewkiPe4enwyW1R82tMFBuvQtSJlvBLQ4//rw6muR3IkFhJq4qfGXPePawWYVFFs01gKc4iyBDifJNDGJk8L4y4MfekUW7me6PWZoWNGS80H2xl6NPpqL4ptB/S2NoStbMbHjM0YOwJ6HlYERrA90v4266fKgS33JDDf8wL61AHXPvSMIUk41Rr6OtvEPSHXRTdAL4Z+kAw9wJ9Apqwk8W8DehXQpn2osw4ZAtXjwW5WYssNcGr9e+2b33jrQxIjDTaeNb5EAIlFnxiXZLY5yOZ4ZvZ+8RLox01YQo+vvaAG9G37nYXU7gaf8kzuKx0+9LY75fsnvjFDX2TACejpipe9IHDQAKlYG3xYS1/LiTHOGHc9Ly2DcWRxCdqrQIVD99gos7aICwX8TiOrPBYLFy9tehLkHCRh0N8XfX09DaDHIbIC9OwRwHA0nQQd2OeGMABwB6BfjsZS/iIZNynlRAJ6eb9nE9HiQ18Dehh1aHwF6EG46kIneGDLHhrlQwDoYQkLSag7sotip1JkiXDHyOg6EWQ9sjVltgcgG/c1ORzTQ/fFADT0lh37sJFDy6kwPRWr7rk7wNA7ldabDP1UAnow9AD0W7/sjdEaUJ2BLr/JAGO+a310cbmBhp4a9Nx9CBBaozG1/o/RHzj9A9RA6C9WELIaOd+YoZ8tuVFgmU4ptDrFdjL03li88AzocaEG9EXDlicqnZgaDbffA6c2gDsDehRe4eTJ0xpsyFz5XVwSGo1jKYpFZ7Dh9LbOtJ3lCEVDz3UvWQ8WngG9fe1lPbZA/rOpR6TkZslibpiYVAhoTXpL7+MCJnevBYg0oC9FbjkB29kqbU6lQCklEhsE9JREtAN6sywF0FeyAGcxOgFSJ0NfUp7ZhdeFQVjses74VGyuCei5MDoAfasvfvvb/4wDDnxH7P3BQ2PXN/5jWdDQrP3rVz8bl19+Ztx77w/j1lu+Fc961gtULJetssmgNiYQJX2HDoH4Hzkd5WD2Rtx6yxVx7XUXxQXn3xhPfsozSmdWM/QAk9ZGukbD7LkZEEq7kKlINyUsNBd5Q1pQNj2nZZ1KXYLn0MgUMN+RJlQBo8AdgXNq7wtDPwegB1CQ5GZJA+iL3AHWjratVOGOi6Pwr6aQU2PTDdCbVVOquGHoGVhCgBydYjFnwbiT+UuGHoC+k23D369bvyqlL2rYBB/6wtB3AfTTM9PMvnUeRts05ck4lflaPW8wQcq6iaHXmEqD3snQC9DjwASJYdqesSi26RIp7fOCtk2ucblp9iaDF8SBmtX0PKmLYp2Kr+VXJB76VTRtQL+gi22lN2g1CrJsRIDeRaUEyCyIA0PdNHrC2oHkxp1iPT9Y1EcZYR8/H/KDFYe8P7Z/7ovjIx8+WlkHgFSmzh0fJT1C3wotwuxzManPo+Qmu8siHnC+84DQdO7W/NcBpLZ17AT0NUM8i6HvBPRVRgfXAUAPACC9eRoX9DuDBWCcDH0Wg+Ke6sxOATwsXIWP9vI2G8OugD4Bc1nfPbAo7ZDcUGIlGRPuV4eUzbj/2i0L9wpC4vs/+Ebcfvv18b07vxZr1qyKHXf8+3jVq94ab33bHnzmZOinpuKOL9wSK1a8p5mUc/xr26c/Oy44/+b42799Ml+H9fgfv7gnPv2Zq+Pb3/5y/O53/9n2yhtu+Hrs+IKXV3GjnzH7ppsviwsvPCkuveRTscMOL2XAAJEzBfONvr5YteqBOGTFe+Lb3/7KBq/poANPin32OZrr/sorz43zzj9+g695+ctfHSvPuYEsKw1AevE8x+KBB/4cn/r0tfGv//rZ+MUv7iXZ8OIXvSLe9ta94iUv3YV1RgbuDs9iwiHpc4d6AXq+b8Z1ZzaLoUTiBc1fKRC8VxRQnwdQzhvHKXeWzu7PkjBaxyGfeBF6iUGWAGTL5cZ7bm0Y4diDcUd8sPxtfFTX1GS5lNlATCiAnp+L3kTKyixYtKSNocevsEYM6NevX8vP8Oeboe9DZpywqwPQU0Ykhn5oaCQ2WSpGnNfIDL0YemToiYkp4Up70qpDr4tiMb5tgJ6Eq6SWitUdhHJ0AHrer3AK95iFS7gHTE2PcS31BIiOBtBDQw/JDRj6Pmro211uOhn6VXC5SVkQPqUG9HgOZujVWEoOPZ2AHpJlEz09drmZmUitF9ogg1FJdpsFQjFGyc0AAH0rtWk9U0XKYIa+d3oyHuxg6GsNvfoDzRDQP2qHnWMcLjc9TQdMu4LY3QObAiZG0UdmCtApKmzCi7LKGg+JaRZoTacU/BzY6aRQMfS1yw1Aoavh8fdOMWKS2DnDkcLsp20rCYHSFYTp8mS4ubARlKGbZptt6WG7MfTzAfpmPHrowoDPs4bei86OCP457kEOAtnwqGIPfUKnjCBZAbeaxz3WzkK+5+ZwgANSk0rF54LF9WaG3wFw4D5LRXulYayDC37Pa0hNHF1uBsSytFDl3geLOxSybRYz073xu//6dRxy6Ltjzz0Pite/7q0F0H/nu1+Ng1f8UwwPr+drb7j+a7HddjsUFxmABDxbuuEksJB0YpqpO/yodhkCULvt01fHjTdeHGeffW086YlPE8NFNlULU+lxsBtqKa2iWAUUFxUpiIjVxM/wewGvRUUG5Gfg4MpUKpjdDA+Km2r2hffRZ9j+TsW0BvSUHEU20UqGHlkpFiUNgx1eGqNVFkeHAhwcpQdnqjMZR0v08Tplm/TMC6Bn0JS8yAcZB1yM7cTkSJvkBoFPrFW6pPQDPGPeLKOvslwErOVAgycBervawOWGm1WrX4fdWnIzicZMAPRoiJSdYXPiGtCrtkbPx1I5j5tqBgToh4aGOZep381xhsSIGy4lN72BWNEAessl+qHWLVIvO2PVz7cG9OWzMx1PyUN6Ift5435rQO+1WA6K6SJVA/oiucn5WktuvKnTYYOF8GPR39vXAHqw4oyZOHiq0RNiGDYs6zNVVwT9rDI5NaCHC8YRR+wVz33ui2PvDxxedb/Fp2m7w2cb0Gsp6pQ9PaODAaQ7bQdjgmgB+toFxjFezxcuN3r/+vn7bzx322wrsxZKGbPmMA+3L7xfDehxTaChIblxHYYzGHa5wfNG9sWSC68lHxKXsAhPX47NPKBaG5/jXtYAnTVUXE0nskytN3IJobw1a9T8hqrYBJB/+tP/xBlnHhpf/8bnymfW/9hppzfEkUedF49+9GM5rl/64m1xxBF7dP3b+odPe9oz45yzr4vHPfZJnJff+Obn4oQT92UTrvoL8Xq33d4fH/7QkVljJiIAz/WPf/x9nHjSvnHnnd+I97z7I7HffsfG4IJFlJyiIBV/s2bNQ3HE4bvHd7/71Q1e0377Hhcf+uDhMTY+Ftdcc35c9LGTN/ial77klXHmGVfH0qWbptVhK7785U/FuSuPDYxdt6/d3vL+OPCAk2KzzbZs0+Srvm4x9wHMbdbDsG1Pup60xc0m04Y4jX3GTZxqQO99BPsqGHoSkumGhmsrDH0HoBdDr6aEavakuO2xrxl6ryWBUjt4yZaWioKMRY5f+FzI8Zy1KmNUslxw3EFmIvf0CtBj+8febEAvfIDsH/AR4rlq17jXpIQWWnSEaxbLDidw54FGP59pA/RwZdOhhespXWmatSjA3wnoCfYDe6sBPV6PPRCHswT0yzaP1ox+rrg5KTw3KIch/D/3lRYAvXzoZwKkyUD0TI3EzPCfYrA3PfJ99kLs6SK5mY+hj6npGOpdEtu89A0xDg09alMlwisHrzaGfmp6qkXrOdD2YAp48U1qicG40tCTobcPPZlppPkbyc2D9/4oFgHQMGD3hiU3YOjrxlJFcjOYp81mT5c2il6xSsGOoOCJdkHSP1vPVlLZ80hu8JpOQN+Voc+ZWre6FkvSpNycPeDnQhPLzENTbVy62/JeUkMPG690wZH7hnTq0JMVyUdFyuIyyufmc0BqEyd6bKSlzXqzSzQa+sxcqLGRgKw1g7WWrgE0YGmV4ufCTXaxDmzFWz6bbTUyINUYSBusr1LA5gLUSkLlseP4+r0yZVgz9KrehtvMmtgEerVWLxmg/Q94R+y996Hxpl3fQUCPLn7HHvvheODBv8Qpp1wWT3jC/2GgVNGcAuhMAkaut1rWxYSRfJDR6EKgXZrW2267Kq655oKGoVc+jd1m8Td9/WB2lLa3x6wyVpizCogG9Pi5i/hUF7GQBbD2JS6PcCa1tbXLTdImeE8ylzwc2eGp1m4gyClFrcyH1kcrgai6Fy9NqUBKMnJ+4mRfLAFLulOTzsW0pm+KC0mC73qdaGHq8qamxrIoVmMCWziOD4qH8NWL94aHM4qTkv2o5v/6odWxCfzg4W4EicPkiNKi+H8emtolNwB0kAy5IZPHVBrV9CnPZ6++CdkpkNeizCHWquaywZeeL23UILVKRh57qwE9Xm4nGswtP9fOmIG/Uxo8ZQHVveK98F8trfHru80T/EzMokwAMF9rhr40luoiuSkSiawpAkPfm5I8xHxLP1BvBF2p1xFldJGHVq5NLWp1vexlwzIw9AeveF88b/uXxEc/cozGqN/6U20/eATsrkkNa5MRpUtFf5/GL/3mLWVyIWA9PnUGl42XcvLVncUL5Zi/ZSbXdTG5hxRAnzFT82WA9VZyUZKkC/tbabzm2OzPTakPis51Gflw+Z6oncj4WD3zToZe66pq5MM3StmRZY6U5kgy4/tV8xuwl5KtrV27Oo459kPxb//2pfjHt38g3vfefeOxj3sCN/2/3n9fXHnlBXHzzZfFm978njjiiLOZGf7iHWDo3xu33vKdePazdtTyzFoJ7hE9Ebd/9oa44qpz4/zzb4rHP+4p8d+//00ceeSe8djHPTEOOOCEeNxjn8hxw/5Eos2dqJ3hRw+W/v74wudvjUsuPT2et/2L4oc/+nacf971zICCoVdRLAriH4oVB787HvOYx8eRR55DIsLrjKPS28e/OeSQ98b227849tnnGALjK644J77y5c/wGp/05Kcz7vtevNddfPEp8eO7v8eDyaabLOdc++G/fysOO2x3Ei0f3PvQ2GWXXWOzzbfkIfa3v/1FXH7Z2XH7v1wf7/6nj8Shh5zB67EcBfF8YVsjQO0RdglyPGzb74oeW3V9KqAVuVbruNWwETEw2fBcQpRmTk420sxkjt2FHA+sxEGTk+yUrkLy4gCXcxXjLiJHoBXAsKw1z9mUB2FetO1beH/KOtPKuNqSWNAPXTsA/dA6EjLU6vM6BjhOPZDSAj/2ynxEGvomQ4/NARnkhaixTJKCfcIqya22Zs0dTtcKQ5qhF0Grfgz12HCNURJtK+bci3qmpJVftjnRtzPPuB4RdpJTAsDLYCJ113C+4+G7ny43LIrdSIZ+PkCPXDc19GDoBzK7qRBRvtoAfe1yg4fWg+Y8YLqrV/S2RmJ6fdVYigMPml+7YgH0LIrt7nJTS27ocvO8V8TUgs2Khr6TVcFGRUBfSW5UsNecyKhR7KKhd1EsHgYerCU31tB3utyYfTFDb9bVLCXHLxk1/K40lnIKjWsiK8xxOqacRBp6LBDqbnNC081kMVqrQ+sInWB7UWyb5CZZWGzcmIxm6EtKLNmm2odeoGcyoFEzE16f0MW0aSE7qyA/3dmSG72XikrqjAdf39vDIsNakzyn5KbKrPhatGFgBUpyM5huM0jByatcRbFIadWSmze+4e080d911/cZjE8+5ZL4h394Pa+fxU24XoJ0MBRwzoA9n9KgnK0VQ8/+Ayx4y5bTkNzcdlVcd92Fcf55N8UTn/hUPlc0psJ7+TPwfmJyE+Qb0Gda3KyLC5EBCMbHJhjYpLPXIQJLDMDMbCqKKTXXmqJYPFsz9AUvlOINrWlW8vfIUtNZJGvoVZm/NMY6GXpaYopBMDNaSyrMKnuuzaWh91xSuhlMr9qEW3IDyYxkYq7ByKJYSG5oZlHtHOgDUDH0ZDQn5S9vhr9m6KkX5iF3bskNry/HqxSzJ1sqCYos6cDQu0EQJTfYnNkAZ4rFp2ThiuRGmk050ciH3ky7s1weFzwf1+I0IVj/wlrA89oYyQ3+vlNyw7hQaegtuamLYpGeL0WxlYYeDH0f+yHgANgpuUGhIg6IA4xhLF7MOS6ZnNq7Y73h8y25AaD/8IeOyiyn7F3NRGP8sHFDcmPZGH6H5+mMgAErx5y1HsoMFXcXP7fsz2BbRzzDumeI4lPjdtOtKBZjKZcbfbkotpvkRkWx2kHVxdsOZLM7xRogYf6AaWVPhSqz6VoaEwgiAZT9tBSJNQ3Q92anVEv8mr8TQy8nFMW2z95+faw45L1x+mmfjNe/7p00T/CeBQkt1vNVV58Xt9x8WVxwwa3xjL/bPr78pU+Rob/5xm/FM5/5/IyPvaxLYXxrRXzu8zfFddddFGedeU087nFPim984wtx862XxVlnXBWP3uaxJV6N04lGvt3MZibJBgYV7OpZZx8Vq1ffz4PGccd/NN761t3jve/dj+vHkps1qx+Mww7fPR6zzePj8MPPjKVLltLfHGMkxriXgP7Io/aK5z7nRSR48LnXXnt+fPWr/xIrz70+nvSkpzFWc3/LDA9A32WXnxH33vODOO3UK5gdHB5ZH6ecegCZ+TNO/0Q8EdlY2hIrE0olwdBwXHf9x+ITnzw7Vp57Q7zspa8qmW1kBsDQ83NyrhnQO3uK741JQ3Oq40GcGRi5DZWsTma0y2EtiaZODX3JnBJ/zGhOFobedXxi6LF2rDposjzK7spm0cx6asoryY1jP94fc5IyusRCSA3x/RYsmldyM19RLN4LNVWS0EAfnoA+XW7Wrx+OTZZCVqaYY4beGnpEdjP0vC7yDXp2igHuJ6KDpkkqkzXQ0KsbsYsh8SYTKWfbIhn6NGFsTSnGpOQG+xwymL092QsjpgjozdBbQ+/44vKJbpIbA3pi4Cxyt4a+rxUE9Fu99A3S0ANvM1TkQZCEdSW5mZyapMtNe2MpqnTLw+trjcTU+vuiPyBTEENEDT21TgDNYughuXmgg6HfkOSmLoq1xMSgVjrMRkNfS3Lw0LoB+k7JDQZpPsmNllktX0gWjGl4FePiq0lbN4DemlShs/aiWF5HAnpak6VtkwE9FhslH2iBnBZR7ZuL7KN4db0C2/gcF8XivrxRGNB7U0AxjyQ3YnQstekmualT1S5cqg8M1tDXoIOn395eTvxSEJbgH69FUDSwdADolNx4wTWAXmlCSG5wam8A/UD87ne/igMPfkd8YK8V8brXvTX+/Oc/xVlnHcF7O+74i2LJEhU6wk8Z1/ub3/wH9Zo/+ME3489//kNss83fxit3eUvssfsB/DcOWCiKHR4Zjts+dVXceOOlfP1b3vI+Bvt//uy1ceihp8cXPn9LfPnLn4mnP/3Z8f73HRAve9lrCD7cgOmX//mTuP76i7nJ4WuXnd8UH93nqHjU1ttIQ09pxAxZs4989C1+vOU7tKnYKKBNfeCBv8axx30wtt/+RfGW3d5HrSk++8lPelq87/37xWtf8zYxhZxqPfGrX/2Mm833vve1uO9Pv+d9veqVb473vW/feOxjn8BCcKwf1XUsKZKb3/3Xr+LAA/8pfvnLn8SFF9waO7/ijQVQYnO4+97vx157vZ6p0ptu/EY873kv4b2gkPXzX7gl7rjj1vjhD7/Fe3jRi14R//SuD8fOr9iVNQzverd0s92+Xv6yV8fZZ10by5Yvi7vu+l585jPXxNe+LmnAq165W3z4w0fGY7b52wLoP/7xM+OCC0+IV73yTXHGGZ+IpUtQRCvJzeTkeJxx5hFxyy2fiLe9bc849piVHBOsDdzXdddfHN/77tfiT3/+A9m+V73yLfH+9+8fA/0L46KPnRA333L5nNd5ztnXULZ14EHvig/sdUi8/nXvKJKbe3/yozhg/3/kPDjq6JXssnvZZWfE3Xd/L8447arYaqtHxS9/+dM4/cwV/B3YwBtvuiR+9KNv8zlvnj0zABpXnndMXHnVeXHdtV+LFzy/GTcDUxP+d5oAACAASURBVGyWAM2nnbGC13rUEefy+WPdDQ2ti+OO/0j89+9/HWeccVU8/enbNS43RSI2zc/dfc9Xxc03fYsACPEK6/JLX/50HHXk3rH3Bw6Jj3zkKKbUTz7lIL73IStOYV0S5i009B/72Mlx993fj3POvp7aYkzAe+79flxyyWnxzX/7IvXZWFc33HhpPHO758eTnvR0gqf77/9TvOXN743ddz8wtthya9ZP2bHps7ffEJ/5zLVx770/YGZtt93eF2/d7f2x9daP5jO+//6/xuGH70EWdtc3vjs+fsmpvOanPGXbeP9794/XvOZtBCkA1hd//NS44IIT4pW7YJ58kuvXMQcHjdNOPyRuueWT8Y537B1HHXk2C9nw2p///G7On+/d+fW4775cP696c7z7nz7M53T22UfFzbd8cgPzZPvYf/93xt57HxK77vpP+bm98bOf/jj23f/tseMLdoqTTryYce2001eQTTx0xRlsWoNnAwnKs5/zwjjm6HPjiitWxo9/fCfXyBZbbMXnibH2PLn+uq/FC17wsnIANqCHJADgH+8PDfoJx19MSQnitaQBLUorsO88+OBf49e//o94xjOeSx3517722TjmmA/Gtdd8NZ71zBdIsopDLN2jlPW744u3xo03fjxOOfkTBPRXX31+TEyOMR7ecstl8S+fu5Gx4oUvfEW89737xNOf9uziLscBaUX84Y+/iUMOfV/suceB8YY3vDNWnncsx/y44y6im4iKYvti7dpVcdSRe8Y22zye8Re2kACdAL/4jjW+ds3qOP6EDzOjsMceB1MidcONiMGfj7POvDqe8MSnMtvjzryQXOAaPnnl2fHTn/woTjjxEjL0P/vZv7Mu6/jjLorXvnY3XrMIHnUIxxhgH121+v449rgPx9Oe+szYf78TaOVqCeXSpUvkDEiiESBSOIG33SG5aYgLZEHqIvTG5cavbYq4lYnzYdKSm9mAXq54ktzMDehNyjDjDI192suKnKqKYjNrZRzgotjiJoM/Tj3/goWL55XcQENPl5usF0BmSC43ktwA0POaF8HZDJaNyIqpzwuKYpdtiqJYjCnkLADoE1VRLA6fjVQPSLcG9CKY8HvJX5saxxnWEEFyKhIBElYc5LBexumKBYkVJDf6uRh5ErlZFCuzhyUkrnCwAMFdS24M6D2GWeMa05XkBjbv6BS7MUWxj3rZG2MaGvpWHw+5ltzg/WcXxSagx0SVyw2wutgrMSWjMbP2D9EbE42VTxbF6jTbXXJjH3oXxdaSmy132DmmBpdHPyU3afNkezUXhsIeLAt9MIkLoM+0HgA9vaMryU0noOcpuUNDvyGXG7NRXV1u0raSrjtgvLh6dSK0b73SNOlyQ8cI6QhrDb0BvVI4Oln6qy6Kdaocp0tMrE7bSi5E2E25S+ZMw+S5GKcbQ4/XYazq5lnzAXo7oThI45muWysNva99lm1lKX5NiUAy9e1FQug6CZ1s1VSpBxZRq9Miqi9+99uU3Hzw0Pj7l78yLrv83Pj852+OU075BIurLDlBN7g77/wmwQ6AfOfX6177dspz4J0/OrKehVRXXn3BrL/DAQFp2Iceur/8Di2jTz/9CgIHMOw/+P434/Aj9pylvXzOc3aMU0+5jOCD7NPkVNzxxdvi4C7FZ9tu++y48Pxb4vGPf0rcf/9f4qij94q/ffyTY9Wq++OOOz7Vdl2HH35G7LnHwcy8/PBH34pDD3s/N8XOr9e+9q38/KWLl3KzsfeumWMAeoAQ3NtrX/P2WHHwqUVqAgAJLSpAHL5uuflbscMOLyEDe/oZh5WDT/2ZGKuV514Xy5dvGe9450vnBEAA9Oeec338+rc/ixUr3jfr+WDczjz9qthq6625pi+++Iy4/BNnx5Zbbh0XXnhTbPeM53Nfg+Tmv/77P2P//d8Vv/nNL+Ltb98rjj/ufG7G9/7kh3Hoobt3HRc8+wMPOCWuunolD3tzfeFewFbuv78kXm94/TsJ6NFJ9eSTD4pbb/1EvPNdH4pjjjmP2Z9LLz09fnzXd+PMM6+O5cs2i1NPWxHX33Bx4H5Xrrwhbrjh4zwAIeNjQH/n97/O+XD//X+Om274t3hBFhDimuySQwefqck45dSDeKnHHH1ekX58/gs3EyBh/px11jWx7bbPTH2nJVXS9OJz3/O+V1BSAfYc++ID9/+Z8xaHzIMOPDH23ec4gr0TT96fVpaHHnpaAfSYvzhY3n33nXHeyhsJvn7283+PffZ9W9cx3mKLrflermnBdb/61bvF8cddSL33qlUP8SBw/Q2XzBp+HCxPO+2y2HLLRwnQH7EHD7oAoV/60qfb/v6Iw8+K97x7X8bCj3385Lj88rNjyy0wT26O7Z65Q/nbX//qZ7Hvfv/IefIuPLOjV3Jd3/n9bzK71003/ZpX7xZHHnl2XHrZGXHTTZ+Ye56svD6eud32se++/xgf+tDhBdDDdhTP7JZbPxFv3W0PAnp8+TlCugEiDDUHX/nXf+ZB47jjLohPfuKcuOuu7/Lgt9nmW5AMuuvH3ynz5MYbvhE77qiDH/YaAXpZv97/17/EQQe/m4cr6Ncp48o6Jco0pqfk3uNGUWBlWzPxr1/55zjuuA/FtVd/lXMeMAFkHQCxAf2XvvQpAvpTT/1kPPYxT4wrrjyH8lfE19tuu6JtfJBRPfyws2OXXd7c1OW0Im6+5VIW0F504c3xlKc8g2z6YYfvGeeee13suONOZOhBxqCZ4NFHf4CH8MMOO5NdyLlnTkyoWV8PSKTVccLxH4lnP3vH2HOvFcxcG9CfecZVPCCiNscCA9/HVVetjJ/89Idx0omXEZR96cu3xQ03fjxOP/2T8bSnblcAuDMMeB32VXxddvnp8Z+//EmcdNJlXMP4G+x1yCAgW4vsO0CTia6aoTeJVgN6ZcTkJuWsG6V0mZFvMkrGF/puyY36a4iBZpYrXW66AfpiZQwpKIvN020MGvoZFOQDn4jtBWPtIvpiXcpsUXeGnhIUAHoW3Nu7vimKZRfYoXV8TwP6pihWZC0GThp6MfSW3KIo1gw9/oq/Y8sfAfqlS5YTGgGwWzZaWPBk6PFsVMOmDKOwDhQUyvbI2jmzbx7q1kQB9Bu0rWSBf2MoQR962FZODBWXG2OjjWHocZ8bdLlBvYxEj2WNdQX0KIrlwNmaKOWSOmmOx8ya/2FjKd4Ai1txspRssLjcoCj23h/NaixFnVMP/tOkh20lJDczi7aI3n7ZBvlE7QjhBh743dD6dWTKm/S+GWI3KtGpujSH8kEk38yAvqvLDSNkE5e8AHGPlpTU742/LKl725Sni01T/KbZUfSwFaC3y03N0FMSYH2dG0vZdowPBXZ2DUPfvstU1dp5H6WQNT2FHWjMmstRQs+x6OZpT6UmNeUrf0/JTWVbabmIG2zNBegdpCiZzefTbscn2Q3rJTgP8mGgm2hKbuA/TgB3wDvoQIAvMOZHHXluPOc5LxQDhWBPScJ4nHrKQbF6zUNx8MGnsogLwQ91AtdeDw3p5XHZpbfHdts9L+7+8Xe52e+00xtjxcGnUDsJVwhstNisdt551zjqyHNi8823jp/+9K44++zDY8ut/iZOPvFSSsGOPuZDseqh++PQw86I7Z/7Qqb07rn7B3HhhSeQYQIoANjFvX3xi58i6w9Qh58hc/Kxi08mA3/eeTfGEx7/f+Kv9/85jjl2bzo8fOADh8Qeu+8fWz9qm/iP/7iH2Yi//vW+uPCCW2KbRz8+Tjpl/1i96sE4+uiV3MAg/UBDI6TUb7zxsrj88n+JbZ+6HW0roaG35AZjYUD/ghf8ffz2N78go/eEJzyF43f/g38m0EGA/OY3v0jXILCkYDEPOvDdcdDBp8Sb3/TuWLhgMTeiX/36ZwReL3rhK+KQFaercc3kCIvlDl7xfgKAgw46UbKDGTBwq+PoY/cmkD366PPi77bdnmPxs5/fFeedd2w85jFPiP33Pza23HKrAEOPArptHvPYePrTnxV77rFCtQytqbjttivj9n+5kYwkgOpxx53PIH/mWYfFqoceiKOPPjf+5m8eR/AG//0rrjg3brrpsjjv3JvIcvrrXz5/IzXEN9/8b/G0pz4rliBAt1rKCCVDb0D/9a9/js92wYLF8fRtnxVHHbUyBgcG49JLT4sf3/U9AvoHH/wLAdhHPnJkvOF17+Qmh8MR2Fjoe5cv25xjcOzxH+Z6/sY3vxA3XP+N2PEFf69L6rCtBBFQAP0x5zHdirl51DEf4DO4/wFkqq4hQ6+CrXZAj8+tAT0YpGuuviC++KVPswDxjW98V+z70WMJwk865QBmng495DR6xWOTR0r5ootOInMMoAkN8ZlnHR5f/drtceyx58crdnpdPPTQA7zHG268jHP7mKPPj1fusluMT4xQqgFgvHLl9fHqV72Zh9RDD9udIHb/fY+LRz3qMfHQqvvjM/98TXzsY6fE7rvvH/vtd1yseuhBziusBRxiP/CBFbHVln9DXfMppx0Uf/nLH3k4fMYznhPQRmOeoNBz222fE3vudVCpl7n1tivin//5Wh4KXvjCneLoo1Zy/znhhH3joYf+Gscccz7XHoDR6tWr4vrrPxY33nRZXPLxT8Wzn/MCdWCM3rjjjtsoZ0GmY7u/26HYVrK2Z/93xAc/eFi86U3vZozDPEFmCal5yDhOPOFjfK6nnnowH/Fhh54V99xzZ5x40n5x6qmXc/6CIMAY/vjH34tzz72e8+TBh+6Pk07er8yTG2/4Zs5dF8XC+nU5Qe5//fZXsT9cwD5waLzm1W+jZGaADkVTLAqE6xttK93cBzUL09ME9Mcf/+G48sovkaHnPoG6kZbkFIjrX/nKZwqgf8w2TyCg//Z3vkxgu88+x8bTn/YsbqA/+cm/xwUXHk9JLIAvQDni/0MP3h8nnPTReOITnhpHHXU2D6V4Hgcf/N548lO2jf32O4FWf7DOHBpaG8cc+8EiuUFfBV+7um/LBvHEE/choN9jz4O5Z91w/UVcS2ecfiXJEZohwN6PPUoklUThLAD9iSdcynla/v/ESxhvLJOFow2yAXidaznuuOMWgn/IdfD+NaDHs0M2Dmu9Uy9fakDcZ6AiLFmw2o9sCOrdGkkbrtVF3Cqjmse2MiVt8wH6IrnBfLBGvjD0OviZSxwbyf2/qn1DzEV8ADkEDFBqGIHj2Khpk1m2lZBIKXMhcwvsO5C2SKIoH3raVjLmwSp6KJYsVmMpdV/HL6DAWC8fervUVbaVYPSB92xbybeyai196NVnoHG5UY+QBPSwrWSN5GzbSh6oNtuyIYpxPuxrqXHoIvnlw71NnYKzNgw4ZnpyluTGB7lHCughuUFR7NYv35UaejV2tbOqYgFqRvA5lM5OTEJyMxMA9EwZ0WNX+kNpuyL6e8Zjai0aS41FIFXCiTkZPf290WJqLm0rNwDokZgwoN9q+51iatEWEbQvkva3nGbS3QMaM2q11wu4e3AM7OFDv+kmSNVI4sGUDbRhLdlgWZZS21ZiYGVJpk6ISF/UFQauDFcKELaYm7a9NwbQHt0q6gAbJga+0cqq6Isas4qhR5Cw5MZV8WSmWWHdyH5qTbzuuRWjYyP8mzbAncVlZugNVGrduwvvlN3QQ28s4pAGlzUnPqcG9Ey/ok382FjR0HPRVLUEtcuNAHWj5bLExs/Uz6dubiEvVRSEAtBL89kpuQEQ/O/f/zYOPOgfY6+9VsT2z90xzjn3mLjnnh/ECcdfGs/dfkd+Lr5of4dOiQj8a1fH//zPb+O++/47fvGLe+I73/0KGbmrr/xKgA2+7vqL4nOfv5kb6JOfuK3035MTcc7Ko1kUC+C//fYvyU29J27/3PWU12DTQBD+6D5viXPPuTZe/OKdi1MMxv0HP/y3OOeco/h30HNizG+//bq468ffjROPv5iZCARRyAhguXnm6VfHYx/7RAKjk07eJxYuWhwnn3QpQZXH/+c//3GsOOQ9BM2vftVbS1oYGyBkF7/+1c/jF7+8J779Hd3jNVd/Obb7u+dRcoOCKQB6sFx4zr///W/jgAPfRcYS0ped/uH18cpXvpnPH8zxVVeujBe+aKc477zjAvZzz33OC7lGMK5YG/f96X/ivj/8d/zil/fGj370LVrkvf1te8XBB59Gx6np1kSMDK+PI47cm4eP/fc/jvcyM90TP/npjzhup5x8eezyyl3b+i98/85vxLkrj4rjT7gonrHts+OTn1wZd99zZ7zxje+Mb3z983HC8ZdQTgGNPeQFT3rStnHXXd8hcD/6qHM4zgDwADBI3YOV/eMf/ovSCgAQjMslH789XvTCnQqz8YU7bqEeF+P1lKdsxxQqNnYU/kFbvPv7D6S84//y9h7wVpVX8/C6lV4sqNhRNIpdMNbYTWJLNCaWKKIIKNJ7771XEWkiWBA7gi32mKbGxBKNJvZCbPR2+/83M2vts8/hXsB8eb/zvvldhHPP2fvZT5k1a9as79d8bQMHtbcLL7rS8CzwXPr1m0RAP28eJDd/ssEDZ9jiu6YzyBgxfI41bCS7NTD4YF4hv0EjEkiNXv79k5SS9Oj5W7KjkDXJrUUBNtY4U+IV5TZuQm/uJQhgcXghgEBQgCAHLPC4cYvs8MNbaK+JTr6+n/719T9QcoMswAknnGr/fP9NGzioA92iHnn4LgZrHW9BYeFWGzNOkpuePUZSsqEDAvN0rP3973+2SROWMFPTp+/1dsYZFzDoBPOFOY+AGwDt2GNOImDFoY21jABn5OguBN54P0ArQPDECYts770O4NkCCRWchsaM7cO1On78QrpggDmuXbsuA849dm+ivdyqKO3q3uNq69l9jF188VWU90ACBN34iy+ushEj5kgjvRka6e7W7OAf2auvvkQg1q/vRGqNMbbY17Zu22Sff/aRffTxP+2tt1+3P/zhd5wnCxesZGYKzDGCKATenCd3PsuggdKD/Dz7+OMPqPlue0NPXgsCLMwTZINg64hgfugQZQD5HC3Prr3mVgLfgw46lBKOsKTFfoBxpgtLg4b24AN32it/fDozT+56ltcUZ9qGDbJsxn7+ycf/th69fkuJGKSFkZEFe4k/A6CCEVZXVgRqhQSfv/vdIzZixK22YP4TlJmx0Jo1RnAxkosG3gOGfdSoeVzPyHA9vuIeGzfuTjuG2ZDoYlxKiSOeW58+E0iU4Nre+NsfWEQLec2ll1zJswfPEYHic8+tIPg/4IDmLonYaMOGdySg79t3PNcX6qtKy0olaQGZtmGdjR7d1Y497sdcn+iUDFeyl196wkaNnm8HHnAI75EKenfnws+ld8+0t99+zUaMmMtgeMnSGZTdDB062/bco0lyNmINYJ0hMMG14hqefGo5pXOjRs5j1ogOdmWllATRBTDl7BbZZ2ASBMV6FnKISkuKhTNUr4CfaYY+JDd+9NcouZEUxOs6apDcKIhDBkSYJ+1yEzgpsAd86LH3pK8T/5YAeq/14JkOQE/Gu/4OJTcB6NXXIQ3ovZN0nhh6+MoLW5SpuVQK0KMXBN3I1I0pccWBzDskNwHoA58IbwDwC9AHQw+lB/8NgJ7GK6GhR4aEHmDbSW4YZBQo8NgO0MO9jcFjWaKhz6/YSpebQoM7kEvXnWz9oS438KEHoN/nzF9QcoNzVPZAqr/is0oD+orKKgL6qjIB+rxiOWqkGfM82Fau+ywB9CrmK6UPstw+agb06BRLa8cUQ4+iWAD6irp7qig2l6FPmGO5GMBblwVr8XIHkHVrYW2IibA9Q8/KZjceKEUBStqHPtoh57hgBCiVq0im6DOXoU8Avbs+hIuNmlzA/cbbO3PCuOQGC6schRUqis0F9LrWlMcyO5iFe4hs2fAcs33ovVBrm3c99PGpnqEPXTtYAUTmygrsMkMfDgvVNdjy68wt2gvpUvregvVIs/E7YuihGfvoYzFh7dpD03yF/fvD92348K6UQQwePIuacbxqFRfbJ5/8iwfmK69U72W8aOFTduyxJ9n8+RO5wU8Yf5fSqGxsUkmXm3vvm2Njxy7iwQKGCPvmW2+9ap06X05Q+O23X1HWs6PXgvmr7PjjT+Vznj9/Ap97v74TONcxLnPmjKHv8dixC22//ZrZ2rXf2ajRnal1RtqcGxSLp0rs22//Y4MGt7eTTvqJtWvbx7786hOC35dffqraS1i06Ek7usWJ7tRRRqCKjQ1zE2C1W7drqJ9G8dW/P3yPshu8ps8E+G5sBx7YzPr1a0sNPTS+SLmCFb9tzmiCydzXFVfcaD17jBFYoiZykw0a2MGaNj3QunYbavXrNYBtsT355AM2dNgtOxy3OXMepof1wkXTqLGGk8bMGcOtU6ehdtRRJ9o//vG6jRvfm64TYH/3bXqgDQSgrzJbvfozmzSxv71Uw7jg2WEMscliI3zyyeUEYIvvfMqaNz8mAdIIeiB/gk4Y+v57l91OdrhX77E2e9YoHhB9CeiL2AMhJErnnH0Jg65mzQ7jWsaGO/eOcWRewaSvW/s9MxRgNuvXbWDXtj6HgF6yMdexlmYAPTZkauirjNkYaNknTe5vI0fczloBBBCYPz/60VEq6vS29ZHxQyBxfZvzbfmyVwhEJ0zsQ3by6qs72ODBNzNghYYeQf24cb3twYcWVftsTj/9fAYkuH4Ax7Y39mBwg4wr2EEAfch4oGtu06YHwSODk9JtNnOm/ME73TqIeneMWb/+k6xu7XpJTQT2yHvvnWcPPriIsjZ4Tw8fcSt97Tu078e1CYCG4/arrz4nuG7V8gzr0KEfHU4wTzp3HmazbxvBsUUw+967f7ex43pa797jOG8B6Pv3ncQDHEB84qR+9FCv7jV/3goGQDowC+2ZZx6xgYPa2V13/s6OOPJ4FZ9XVdmn7vjCwO9nv6b0A4Fk795jmTkAoB4yeDrnAuwkQ6Jy1ZXtrWu34bYb9OMots9T4IfAZPy4O5mdHDDoJuvceWhmngDQn3QGgSYmBLLEAPTIDG5Yt5aZoZatTrcO7fpJxgHGGGDeAT1+6ixSETne88zTD9mQITfbnYtAALRy8OOkmJtPANDfc89tzEBhPc+bP8H+8Y+/kumGxCaytThzkHkbNbqLnXTSmSx4xbXefvsYW/5AzdIlPLfLL7+R59qWLRuZMUCmDoAeGSfsvyqKlT5646YNDEKwT4Lg2bR5s929dCYZ+rFjFlDnTztcOlN5P4n8fDHyb71KmWadOvXskUfusocfWWyjRt1hhzQ7nM8TkjMab4DhZYMr2BoX8Z4RbIGIaMgO1zKLwH4KrIBAOjrsJg5u3p2cYLoog08SbT/cVwol3QnA6W4I3tgIWc2MCw3GOSQ3dKUjD+kkQFZjKWRkQUxEMFHE8cB1JdnxFEMfhgi4J3SFl6Q3u7PudoCeDRHhQrO12sZSaYY+NPTB0Ccaenfgg+sZcVPdBvpebywJQI9O9A0boHmaul8HoJcrToNdYuhVdKxi51zJTdIpNmUAU2WZothcyc2OGHpIYEJyA9tK+tDbtoSE3hWGniRqTlEs7CUA6Js4Q584w7lxBp7b9oAe7g3OclJyQ22MJgsmm1lIbrZlJDcA9N6oZFcZ+uokN3kFavEtv+hMtXFIbnCT7N5Jrbx0QJE9IEOPNvHe0TGXoQ8gmauhT7vcBOiPjT0YemwI0IjvkKH3bl1KE+W75zdsHMW2A6iG/304nuRKbkJDH99PLRvtkaKZibRy6aLYzCGUDegj0s51pmEbe2YvMLHhHJFpjpNm5aNANkkTeaaEkpuUV3ZEhsHQ71Ry4248kapMXCvc5UYMPXx0M1XuKIpV86GCxLYyAP36DRvslVeepW3lZZe1trZte1MeUFKyxSZM6G2vv/6KXXD+ZTykmh1yOA+iv/zlBRY3zZ+3inrRRYsmkZUbN3aRPIYZ9VbZQw/dZfctm2tjRs+3pvsepJQtAf1r1qXrr+y22Y+QiUPad0evO+Y+TlAAudjY8T0MEpdrr+mYHJq3zx1rzz77mI0eOd/221+AfszYrpQRAcRgM8d4wR8bByWYq5N/fLb96vIbbMKk3mTHwcZBPnTAAc0Y1CA7MHRoR5s/f5Ud3eIE/j7mM1gJsFb4+fnnH1v3Hr8lY3rQgYfZ5MkDbMiQmbzPESM7WbeuI8iUDhjYzn39T7Lnnl9hgwffYvCjPu208+2Iw4+1Jk2aWqPGu9moUV3JknfrNoqAGL7iW7dssiFDOgrQdx2qgKK8yp56+sGdjtvs2Q/ZyT/+iS1aNN3efOsvNnz4LFt+/wJr1GhPu/qqmwmaVv/nc2vbtpeNHNHJ9ml6oA3oP9HWrltrEyf0YX3Beef9kvry5oceydT/X/7yEp/97NkP20mtJLnBnMX1DB0KycGTdljzo2lziX0ImR0UKF93bRdrflgLGz++p/XoMYbOIJMm9iWBAKCIObdgwUQCSujzkfWpVVyb/8ZsQUWFLVgwiZmGMaPm2z33zSFzDHb5/Q/eIthGgAlwyuI9l9sh0xGZOciI8OraZRgLPFGbAQC5atX9dtfSGQQohx3WgsBajU5wb/lkEfG9bW64gFIR7KGzZo+wMWPmk2UaPLg952eHDgNs69bNlCsB5FT3Ov20823ihCW2dt131rv3dXbDDd3sZz+7IslqQScL5h/rqs313ZOMWUnJVps9ewQP5JtvHsDsAoKOPn3GE1RhXQH0I7O2bNl86qwByuo3aGwjR3YiaGt3U59MoaFV2erVX1CWcVKrMwnoIAFBseOQIbPsgQcWWOPd9rBrrrqFQRjkSZDsIIgEs9q39wTbsnUzpSxg7c8/7zI7+piWdvBBzW2vvfYlmzx06K02d+5jzEwxy1hQSGnKkKE381kdeeQJylA7oB88qL1df31XO/zwo23M2O7Wo8doO7pFS5s0pT8B1ID+kxmIIIDA61eX38jA48etzrQ2N3RLhhsEA+b76JHz7O57b+O+0avn2Ox5VESttAAAIABJREFU0up0rmOAHoALZL54rpSVM2BAdmjY0NnMbASgZ6BIQhXn6HrrP6AtJV6Qq8DqceDAm2zxnc8I0LtnvN4vOcbTTz9kS5bOtGlT7uV6vnPxdHv1tRepRUdhLRnQPAHTL774mOsbrmMohv7kkw/4+R9/8kGNW2WrVj+x/v2n2T5N9+PaGD7sFhb4Y45wDZWDKYcZBwp2C5n9QyEvslqoXcAZhMAWUqdxIEf2b5ZYoEaWHj+hocc6RWCNMxcAvUvX31i/fhOZUYEXPrAO5DORs8c6QkYAwdXhhx3NvZF21ND1byuh/TQ+G4CePQN8zMLqEEtaf6ezlzyfg/SQ3KQBfZzfwdBHEBN9BnI19LmAfnsNvVzekoxNNQx9YlvsgJ6mGylpEIG+d4oNlyXitByGflc09LhX9t2Bt3ueu+0VwNoyB9A7LoDkplFDFOJr/qqdSIXbXCIAEAOfBCU7aSxVneQmGPqQHQHQZxfFOuzMD2mQagaTTrGmWgC47QSgR6fYXWXo0VhqR0Wx1UluKEFKAfqKMhWw81mWlpVX5SEiRSoMDLF7v2MGSnIDx9BtVr7+cyu0EjS6z0huAOh3wtArwba9hr4JNPR192RjqRolN7Xl9KJGNNHFUUw2/h6AvkF9tcMNkIlHjmKPNDucq6FPN5ZKS27wuaGhx+cHE5+W8+DzEyBLe1NJbnIBPaN497HfUVFsrVp1GH1G8IHPASBPW7Vh4f43DD0+AwtB159xnol7xCSOLnO5kpsAPfheblrVAPqQJMVuXZNtZfretKhDP5eR3KQbSyESBxMsBqiQjaVCcnPRhVdw/BGUTJ06iPIFsPQAwl9//YUNGdLBWl/XialqAhta3JXa3DvG2oKFk2zObY+S6b3//nn2xBPLyMQ3P/QoednmVdncuSiGu50FjS1atCTLhDF8/PF7yDThIINWf8DAtpTVHHf8yWJ2eKihrqSAqTy88N2QaIwZ281GDL/djj/uZBXxFBSS9YEWGZ8Hzf2aNd/ZhIk9WXjYt/dEyh5iLvzj3TdswMAbrWvXEXb4YccQbP72mo52ycW/datIFW8BFCxcNMXmzHnEjvzR8S7NqaTWD/McNmsA6z17XkdAf+op59uYsT3s5FPOsaLCYgLcgQOn2WuvvUgGF8w1UvHz5k20N/72J7JZu++2Z+K288mnH1ifPtfbccedYrfeOtS7DlbYlq2bbOTILgQAnTsNYSABQP/OO3+1gYPaUkZxyqnnsvA+Uvw48LBOtm3bbLXr1LG7Fs+k5nX4sNn24Yfv2t13zyVYmn3bSEPhYqtWZzLIQTABNu+Tj//FrMnVV99sF114JfcIdAHE8wOTDyZ3xowH7PjjTtGzKci3Z599lABk3rzH7fDDjiUgxuEHQD98REe74oq2LIZDwNe+wwBmH6ZM7s9n3aPnGD7HO++cQuZv2JA5LGYeNKSdXfvbTvaLX1zLdbcI//7mqyyQXLR4qg0ZPJOBEX6n7U0/t3l3rKT0JbS+WB8E9GpXYhMnCwgi4/LY4/eyhmOfffY3FMYigIBkAdKuNKBXD4p8Ahh8B2ovHn10qZ1xxk8ZAH/33TdkQrFm2rbtQ4Z+ypQBfBbQNNPGlk3Xim3B/En8nLFjFhH4Y96f9OMz7aa2vWQTW1ZmX32FALC9HXVUS+vcaVhSvAvJDawBEXS2adON8qSPP3rfRo683fZqsh/vq6wCcopymzR5oH399eeUVkHyMHp0F66F3nCFabhbIkl6++3XrV//NmTkIT+LYsfBg2bZRx+9R2lEj+6jbc6c0ZRLATCiNgX1NMiwfPn5p7yHK69sbxdffDXBGNY+AmcEB6i3QFAJOQmCO8iOIA1BsDvvjlV0iCHAqKq0zz79N+cgJGfvv/82CYj2CMartDdhrUOChLk4depA/l6XLiPsbczrEbfaqBF38PrwrDFPIAG5/JdtOE8GDphO6RnWQGaeKOOHz9+ydSvlppLsFNHlpUvXKynXu+CCXzkw9U69bp/44IMLbNq0wTZz1nKC7idWLae07K7Fv7OjWrRMmH0Cy0oBhKefyQb0zzzzqN1+x2gGkoc0O0IuLLAHLKuwl15+gnsTsp5nnXWh3XffXJu/YKJNnrzUWp54Bv3TaSvMotAymgWMHNnZho+Ya+eeeykzewD02DeQ5ahTW45E2Be0ZtH5epMNGtSegL5D+762YeN6u2vJDHv++ZUC9PsdTFa/MF9NKfHiOl08lSAemabComLbsH6djRnXnUEf6j72P+CQjLSUxJcY7WX332Hz5k+0SRMX21lnXsQxgtwmyC8EMxinkMnhWYSeOSO5gS1pSG5kU7nLkhsenpmiWDUgzBTF4rNCQ4+3hjEHziwy827GEYRiSIKIdSqzuzCH5CYCi8B/AehlL6v7gDMiTTTq1GPWp7rGUiAP00Wx2YBeY4KzXhr6Rt6gC9klYLyKlMuNmkHivXl5lSlAn3G5IV7Jta2EtfAPkNyEy40Cqj2894ky93n5FX6dGUAviSZqEf/vJDcB6OFyU1nUYOeSm8qqqqo8VGhTclPlGvpMJMm/g+Rm/edZkhtq6HcB0KclN0yawg3mh0hu2PRlo5w40gw9ADdtE9FV8ocB+u0aS6VSLsFS/BDJDZus5DD0uwroEx/6VCEKA4EaJDfbaeipu61ZcqNUnTzCpaFHAKKf/zPJjSP66gD9zjT0WIW8X0ivkurtNKCvnqEvyC+2d/7xhvXvf4Mde+zJ1q3bSNu0cR3ZuzPP/DkdSurWrm8bN6235Q8souwFB8bMGQ+SZYPmfMSIjnbaaRfYzR36013j/fffJFP57rt/s0svvdZuuqm3NWq0OxnAGTOHUOsJRgcbKHSceOY339yfVm1IfaNYD1Z4f/rTszZ0yG3Uxi9cNImSle7dRlnDxo2YHsNBA0BPoDAcgP7ABNADsLS+rjMBB+QRAMHz5o/nGhg+/HarqERDrQ687hvadCPwX7P2O1u58j6CVt7jzAd4TQCeQGYAaPgzbNa+Wv2Z9ehxLQH9BeddbouXzDB8Jw7wI1scT0D83HOPOXMNQN/S5s+byJQ2tLHHHA3dbB712ABof/7zCxyrW24exJoUBZ+bbMyY7tTcduo82OrWAUNfyWK4seO6cw+49dbBduQRxxNEfvP1V3SewbgByBx2eAvWKyC1D1s5HKDIPICVffW1l5hRAMgDKAKg79N7HIt9hw+/lTUNra/rYnXq1rOSbVttxYp76CONcZk6dVnit41D/vkXVtioUV1s/ryVdthhxySHEgD9iJG3kiEsLqplQ4fNZtBVWlZikycNYCYJjD0Ox0WLpto7b79mw4ZKN8/0/N/+ZMOG3cYsBlL9eDZgMy+59Bq78jft+XsAyTe1u9Dmzl1BaYmK5FXEhwMbcwtZIzC7yDgB1HTpMoyWmTikH3/8PgJ6zIlDDz1C7dbhLc++AoX8M4IGaOjx+bCEHDR4OufUd99+Tdb6uGN/TEAPycy0aYME6DsPU+dTWNoVFtmCBZP5OdAew+kJtp8vv/wkJVannnY+Qf4DD8y3+fMnMdDo3m0Mgy3MgfuW3W6PPrqEOuXTTzuPoAsA+Je/bE0wtscee7PeYdUTy/g9KJYFI4/sHKQbyIpdd20nu+qqDmT0P3j/bbt97hjZdg69jTr0RYumEPQOHjjLyisxT24hSEYGa9jQ26inh64bjZDAeH/2+UfMTsBmEZIqPBcw1yieXXTnVM6TGdPvtxZHtXR2tchefHGlz5NVduQRJ9BhAuPDwG94RwbMmPu4T0jAaEs6dRCfae/e4xOAj70QgB7zBwHUtpIt1qf3RBZj37V4uq1atcwaNGxkl1xyjf36inbMXMA7/ab2MU9O5WcimEAGG4AeRAvmKK4bAS2sRJHFu/LKdta06QHcU1F4jKZSkPyc8ZOfKktTt76tWrmMATkKs1sceSLXWSJvAqAvEkOPmiIUdWM9f/b5xzZyVGeC0g4d+tuhh7TgXEXG4/a5o/mcRo1UgTSCOTjKsN6kuBalPpzn3jvj669X25gx3TgPuvcYw8AOmRmsNQB6uNywO7MXtgagh/wJWa1bbulv69avt8WLp3EvRT0JAD33WKyDFKBHwISMFYqp2e2zqtJef/33XAc4g3/721vt7LMusj32bEKG/9PP/m13L73NVjx+j1133a3Wr4/qLzDuGKdoyIhxwF4CSS9uTIA52Hh1GN8RQx/Anqy3GpAkkpvErGMHgB7PNwH0SS8cZL9Q9yTAHgReYvjhGfMA9HFGVyu5Ib7YxnmRWxQbkpuaXG6AMXYquUk09CnJTS5DH5KbVGOpXZXcRFHsdpKbpHmbOlLzxR9lZOhZFOuCdz3PbIY+KYqtis6tFVk+9D9EclMLfWSopcl2ueHcSktuCusnRbGZHh952ZKbNKDnPZGhd+vNxEnxv5fcANAHQ58uit0TGvo6e+yShp4MfUhuUh6vYOh3RUP/f+1ys0saem/XXqOGPuVyk0huYvxrdLnZuYb+fwboUy43UVNAF6BUbUO1GvrE2VP1AVkuN25bVaOGvvHuVlWRn7jcAIRCQw+70oICtGkvpaXY8uULrG/fiXb22RdRQoKDsabX0CGz7cyzLiJT9PAjdxLo78oLYAVgE8wQgqM//ek5gi2A+PQLBxokQCeecLqNHdeN2uudvZA1gI5+3HjJFcAIQHcdLxy+YPogc8DmPWlyvx3f49DZ9pMzfuY7lKxOcYjCKeo/qz8TQ4/OiOdeZm+/8zqLDHkQj5pnhx5yBCU2AMeU7hzd0v785xeZOgd4q+4FcNS/31S5xKCAOwXo0eId7ihg6AFY//Lq8zZxYj+69uSO201t+1CbjVoIuEoA0IPRbrzbbnbb7DFky667rjNlFBgHsKb77L0/HY3ATE2fMcSeeuqBGod74MDpdu65v2Dwgg0eLewJ6OevossNpHghuRk67Gb2M0Bm5cILr2S6HM1kML/wQoCGwxKAHbUYYOgb77a7ffzRBzZ8ZEe76KKr7LLL2tjdS2eR+T3j9J8y+wFrRxze0Eu3b38xM0aQvtCpCQdXRRWZTLwHmR/MMQQ76P6J7wRrjn8DoIf8CMAWDD2yQwAWsNDjz/wCXlebGy8gmJ84frEdf6IY3gD0xwLQ39iLDP206YP5uQD0CIaQNkRgsGChZyCG3saMGeQTkCAh87Qrr8svb8PgDQWE69avZdD50EN3bver6GnQv/8U27fpAfbd999SJ63GYRUsOs5dC5BVQeaArBsCDgB6dIO9bc4oZt8Q1GEdos4GvuUAemDusWdMntJ/h/Nk8OAZdvbZl0iqUFBoL760KpknR7doxUwemEpKs4Z04BofOWIubWBFkmxjjQsYetRU4L2YmwT0nUdQqgGgDmDcretIBkZoZoexwTwZNHA6AQUyIDFPUP9x/AmnuKOXOksjOw1AD5kXCCBo+ocM68jeFNW9UMw8cNB0SrQw31atvM96977e7ln6grVocSKzFCFfIEMPQP/MQ3RGCkAP1yiMN4BwrjUw9sj+/SYzE4TAGx1dBw+aQccwgGS4g8U8xzmABpAPPrjQli+fZ6NGzSdLjswM5gCK7BFYQgEg2VAe5zQkU9iL/heAHqwvsqSoZ8LYVfdCL4WBA6fY7rs34XwAoMceDXtSrNM0oEedR80a+u0lN4VFynAlGnq/gLCtTFxu3PyiJg09MEW2D3097rUA9BmXm+o19D/I5SaKYn+Ahr46l5uQ3DiC3aHkJtflBp1iZXP5w1xudqqhT7BuCtB7ICXr8Gyt/9at7nKDDub/P0pumK2hrlKThbVa6aLYKv5NFYtiwTrkFsWyyylcbtZJcgOXGxUpgKEXk4/kMAz48+hys32n2HRRLL6OtpUnnkPJTX5hMVtxJS2QGVVEJzXYsKkAqHoNPYpiG++wKBabAcAbHVBQuY8oGi43kLVE29/kYcrmiJsapD7egjmxavKultTWN2royw8e6+ommRTFcqQzXeKwEPGZYFdzAT00ZTu0rfTq6OpdbnQJwRbEhpQUxcIT1Ytp8P2yrYSuWtcjyc02q11HdnfYpHDYpDX00Vgqo3v3GgaMD3zoG2aKlXEAgwkOe7So3I+JB0AfLdaTzXNHtpXVAPqLLvyVbdiwkYAe9wNmFqwOpEsjR8zhc2PDkxX3UraDjf+88y8jUB07roedf/7lPOzxzHCAAQCiOAo2fr+6vI3Vr9/InnnmIWvfoa+tWrWczhlg/K5v3Y1FhNARRvU8fK7ByMNFBfMG8pSrr+pgxx53in311ae8LoDCnb2QygfgGD1GMhUUmaLYEixjy5Zn2FVXtrOWrX7i8oB8FskuWTrLVq7UPULvi3vEQT1uXC/eI9qVSw5WwXQwnimKpQDoYcHXrh0A/S/ZMGrEqM50fujWfRTlHjjkIEW5444VlFHguf7xT8/Sgx3MMg5uFL6BCQTYgTsIiuTIjlWWU3IzelQ3a7rvgfQ6R3dQJ9mYSn3r7b/aiseW2ksvP8kDDdrrq67swCLi8vJSsl1Ll8ymBGHIkBksWv79758lIw928YQTTqMmfPSozrYXAH2PUdRlQuMNcIDmVzhIIGVBLcWhhx7JAslzzr7UbrixR6JjRSYCoGrhwifsiB+dwO8FGxhFsbA0HDRoBvcYaNwBfCc5Q4+aAczzJUtm2Dtvv27Dhs2h5ALz+9HH7mLDHYDtl15aRenBqFFz7Sdn/FzGFPl5BKkdbr6Euv4TTxDQVqrbkuZxAehf/v1TNmvWcjq2CBDlsQ8DihUD0LNza0Eh97YA9ABeAPRoyAY7SHw2UtBoYgYv72NSgB6AE9/XpetwZlS47xPQi6FHBgKAHrs9ACy6cyLQO6x5C7LBj62ARO0E22uv/TgmeEHycs3Vt7DWAp+NFD2YPlz744/fy6AA2nbYZ156yTXUsQMQwVcdgLHpPgfaLy9rbYsWTrHXXkdPhJ+QxUewjDUI1pcdQN/8iw0aOJP+7Sh0hYwDbC3mCTTQCA723e9g695tJLvfoiYFewTWfsyTc8+51A47/CgbO7YnfdShi9czybcXnn+c8wQaeqxxNZarsk8/+RcLdJsdfBizOMiW4XcwTxD4AcT26jWW+9SMmUOpNQdDjwAbARgyb59+gqZLE2zl4/dSLjR61B2cJ5AdAfD97Q3Nk9tmP8z7wRkC4Egf9Pr1naEv5k+M7Xfff2crV9zHoPzvb/6FzD1ICMhwrrzyJrLMAP9wvQJD36/fDSzMRn2IXEhwLsilrTqGHoAe8x7ZE9jkguXGC/ssCmFPOOEU7jWwof33h+/a0CGzrMleTbku8HuSTuRzT8Ga+vzzjxgUnXX2JXb55TfYuLHduAf27DmaDL3q0XYA6NettcV3zchh6FH7kOmAjfVQHUOPz8VzWP2fL9hEEPvRBx+8zXkOQgTytNNOPY91cHhh7eFsJaCnO5w6xVJD7wz99oA+XG5SgN7tFCWHSdlW5jD04ZeuDkzVFMW6y832gB7WjHp/xqoUtRbuu+4F+5TPwLHJBeRg6BmkAI9VeEFuntzvgBuoN1ebZ/4Mlxu+FwWSXnyQLorF+YT5DntIfL8cayCDUtNL2FYmPvTe+RZuM+Fyg06xlMPSMASkULjcNOAz3s62knUKCgJVQ5YZ36Qo1n33SSSG1S+vBbdVxjMxYeiDaM2H1n+jindR07hFgJ6SG8I9aejh8AWXGzSWkkTdW5f+ly43xfkFtjGvblIUW4VSK/fr55jk5VsF7XUlE8urrKwA4WCV0P1CM19caFVwgeBCckN/Npb6wvKrULXrnWKrkDpTIVcC6MvL7Lu3/prlQ29wm2EAgI1IzAYkN3v9+AKrrL275UObnbLJ1EOuBtC7hh6TzXsB29q18OLdTdKCqGTBocXDCLpmFaVggiGCZTTMKLowA+gjr4WKeG/FzmYD3i6brjW8JhTu6tCF5ovMdHwvzfjdfql+5v1o1ICJjN9DurCivIyMUb360AbKV7cA/usedUXBTNJYioWa+nqAbfwn9MWZl1hPsJVpKU7G5QYLEC3qJQmK2gMudG/jzI2pbh2Oaa5tpfR5JYm2UIvKgy90rETnNIyDd61ly22Tpy6DB6Q8/bnQEg0AsxLNLbwghkXQVXLaqeX35aw9fNZxQIOhD00fPevLtgnQ58sFCClZatfB4BQWcKzlUqRCa12v/G1xwCK4xJ8jm8BCQh9nzBls7Pcvn0e3jYMOOoyfh7SpFk8ex43zCnOFn4U5rc6EOORxaAM0oUAMwOKqq6DpFnOX2KWyeDE/0ceiUHfffQ8mO4U0OeRDmDe4JxYMs2NyHrWy+ZafFFBKolHu3fCkm8amiS/D3+MZ4H+Y+3hGkK3RE9jrITCOmHu4D7E/pYnbA9ho+ECHlzPuL9hhPFPqROFnjTH178EBDUCPzy8sEMioKC/hIVERLfKqoEVEgN5YheO01qtMng0KKdkJsVJuQLAxBVCB36+K70p5/+yai20fXZiLClkngfsnmGU7+XI2q+FcxP2Vl9PiToyV/LalPy7wAF9rNRqqaP4W8n14cXzccQPPAt+F9+hAR5pd8wPXp0L48mSOcezr1fcCa2Us8XmSH0DaUqh7Qp1LVSWDKjxDABpcb6wb7Du4L44bMzn6HMxh/DdIC9wTPgdFZ7hGya3y6JGMFDl+H3uJtjRkAeRJju+FA00U+OOgBFCBbWDsG9rrQ76He9e4AFAgowMJzw039EzGIg4z/BaeRXQtVq0S7BRZNWi1aol4kAUgfMq/scFDb7am+xxgnTsPp/QJhzTAR4Hb+3Lci1XzgGvHnhfabzlWQUMMqzt07MYcFFERcxV/xvymQxrWMeuy4E2tQ1jPUvsmCnmx9uhkAvkipKYcDICaLQyU8QyxF2B88Vyx56rrL0CpzqFgS9N7MZ4bCZ/CAv8e2AzKnSbjVFNuVXRLcQ2za+Kx92J+Y31DDoGtE64vkhnIrUWdRqH5V6YO1xEWgjF/ZOGndcW9E58Eu2quj0LOR/wezgIAetVmac9QFkOOOvFMaI0I8UKpuh0DeG1DIFBUbMhm479xJuOFc1GSBukqWPwIuZlbDfJaHETi95C9Q1ACH/OychQwruE80HPEuijnc6fszIMT7AnYgzDX8XGY/7hXPHcQCGwyhLPLi2Izxah5qichYalgmONUUUFZFcYF14R1Ep3UQ6MehaWxL4Q8WeBZ6zdNfOFzOKUqK70oU246Ps24TycMvfeKiUJOSAtRL4SL3LZli9XGNbv1KOaMxkPrHHJjntf4d3c+0rkFe0oUqCMDiHM7ZCjABV5HR6MOR6bEO1u4r8lAPoNK8MzxHQhIIWfT/NSemOVyw02oijgCjaUUKGN+4LsrjS6GDffQ3OD3CtBrH1HtJC1KsR+HUyK360wtJPZjntuFxezJUgd4Ts2TOFcwJ+P8p4ylsoJN29AIT8A1Y9SyeYtcDDFvcE4xK2LArzwhpNcvKDYr3yyXG+DlzDDqHPGPK8B4VZTbrhTFbi6oL0BP20rhYzn+iDhWvwyt17yqygqGXJXoipafZ3nYtBJA71FadIqtKskC9EhDcHI4Q2/lpfb9W29kAfoyRuRYlpWW1Sn2pPOtslZjy4fVWgD6AOtpQM8GT+uzGPqINPDA1Y48Ex0SwDJSEgPNRe6uMcHQZzT0qQnq7jkCuylAD+2+jr+kqQKYe3aKZUMo33BQkLJ5k9Wtpw0c90RbJIAEAEtseozsN8u2slI2ocW1UIDmwD3VGCpcbgLQg4XHK7GtTKVdSku2qUGCr/5sQK/UW1T8Y7OMAwQTPzpT4leRKubGELsI6xc28XcZMCSl4KnmJruhcFX/zU2RqVEdSrmAHgs18/fRuQyAHI1QUo2l6EGLotjGLIoNCRgiz/LyEroPFeL9oQXEBsJFqxQmC6I9M0FgX4421w7o3SVCWZN86ifp5EQtZIE9vvI+puwhPwF7iIMLc4hAz+2vsHkA+IhupeMxQSLBAg6JsnL7/IuPqA+98soOduGFv+a1CuBiXAQAoc2/+ZZLaYUJQA+JDkAMAH2t2vDl92AMgNYLtRTQJlOSgQXumWcwu9+VEpDourW5KdgTqEwAPRu2bXKQI2AosCyghroGFnrxkNVuDUYU045t2P0asKYEzPD/sHpTmhd++yyiqigjeyWGnr9NQA/tMjKDZQ6U8X34HByU2ijzFTxh30CTEi+eh+9wdI1UBgLMdIGVlukQB7DCT64BBvUai3CmECiCRZ0KvREsKWMHQI+uzbpXbNoBCqK4LUA60/8MNtRxMAC9GD85WwFIIVgJwBht7DHOeKkbp4BXWN4J6FXy2eM6wJQT0GPdlCPVvIlrhSQFdZcC1NGFEeOmfQ9Fa0h8Flj9Bjhw1SMCgB6/R3KAW1SBa341xwEKyaJ5QSDGBf8dIEtwHk1h1LSH668CGZktCePfpk13gchU1hO/h+sKYM3TwME1+pjQF537BbJfBWwONmzErXJJ6jKc40GTBj8fGEjhAANwdH96Na2BQ4mCajWcQ9Aji0HKzhh0e3BueYkziQIMgH8AepBWCnbwjAgiAUgQpGLdAtDTtURnHwA91hXHDkA+/ldWTgAcgJDjy2DSSTA3dqAm3tnE+A58L55T2qmG9+v7BovlS0pIpuDPCaB3DbXuRdfPgAeBRnm51jMKGIskfRHhhWcDIkDXwbXmjQ7xfbgmBvZO+IDl5Hz1YJJkFXux6L6CGadjuBNkIiZKfZ7DUlKAHteIQEnBFAgYvwbOLwTNeWHkwrGIZ0FA78WeIH4I6NFBkwRBOffEqCXBNQWgl4NNVQrQ42xUB93wrhcZJaIsyJBgsCOAIWAsKycRxkAP+47PxThnA9Az0MkXe6riSiE6kXw+Dk4QRKCX8aGPOa/9HlAN45ixrVRQmZz/aUDvAS3WVE2Ans+bUlqdYzz/2WgpA2JF9G1VYFsMhxr1KsDfb9kC8kWufto09TMX0GOhakUxAAAgAElEQVTeFeY0ltJ+rkaB7Pxa3xUPTujh3IC0tnGjPTOAHpsaGfoUoKc7kUhm7cfCUrxnOkApcKwJ0CcMvQcCCCrZhZm4hjM6wZfYf+vVB6CH9GoriYYEn4ChZyBdZJVlm6xy45c0kwEJwZPPz8tcQL/2rTcTlxsSJzm2lSDatxQ2sH3OuZyNpbLOft83UJCOF9ZuXmVFObwmrAKAHhOrVhGDLUTtvBAC1q1WteFLy0MKAba5fJ5I/frhF5Kb8lL7LgfQs7EVJwAYKPnCbi6oZ3C5KSlqaMVIW4GZct9bzQxJQQRe0Zk143KD64kNUBr63bKKYrnR4Lt8AeGzcgF9xrYSE1TPSwtQB38sTkWCAujBEmNBMqKkzlSRYcznBNDjQ+F2AoaeLJLYvoShrwfXETAEeAjO0KdqA3JdbvDdGA/8TIC+Yga+wNDj72PjCbaKbZ6xwLw4Ju5DYBZsoDSBdeBriywAqtbTnWLdb5egI3WYcPwLCihJQmATnxuAHuxgfEf8m34nA+gDOGGGEjDkgYnkf3kUjmgYhdBY+N50Kxj6jRutqED2WsEUiV2Bw4wyCtigKS1yu06yx2TaNWfJFoDBRara9cpYECseu8eWAdCz2yEkJHh/NP0CO6dAEatDgYDYJCw0AWsdXp999hEZdxSZQluLgwQbPw/qfGUoAOhv7XQZZRf7Nj3Yxk/okQB6MfQKvmJ+4b8x/7BeJWcS80ZW3oNXpt/cR5j+UmQia/EnGPoAJ/iczZs2J4CeIBGA3g9mdh6FBCXAO3sg6GDHOJJBdFvMeA+1xRXlnIvYQGVzhmANgE2OWUqxIsPVSACLbBW8psvIcMh1Cfcu9hxhgnSeAqo4LPA/AmUyWkppg6EHU421zcYvAeidDcf1KvOlZnIqIEUAAIa+kIVuYT2H+UGdPdluMZ1psAZwEa4OAEN4rsEUYw5wvJ2FI3ithNOQbCzFEAdgkPyAzDgCCLLl5RrnSjCqdXnvsW4I6B0AUnrje4YYV/xesVhIcYqcZ8ww5msPRNYFvxeAngEL1rXPEzwvzCVcE96HseI1h6Wwp9oxvyidgFsHSYqtlMhAOnX99d0IJIOJjP1c4FT3RuDNZVhlFdD+JwBT8xuAHg2pAOi7QaJStx7nlUCqpKFiAMEECwziOzN7lLIgXI+wxmRzNciIFJyS9UVmpBgZGbHzChLVtp6Hozfgw3hqPvtYwVAgAD1InK1oQ1+fcxCMZzDuYnFLeU7o+/SZuE6nwAhSA9CTReTzwFlYSTlgSA14PrlUlJmKggKCL6xnnD+YP0VswpjPvw+2HHNCTZIUaFLyQkCvpkfxjKKrbGTd0oAe1xw2qmrGtVUMPQgMBEfsLgv2WqACm1KSLKeaV9kZ3A8dhRhJSqaKcx9BNPcSjg0CojKxrT63udsBlzigD4vIYLcBvpRt9vPb71drV/ss3otzLdYG5qtsYrV3MtPo8qrI7AYJEGdoIKnAHrhWYANlMRTskQyMbB3Opsjs5ivQYa2dn2Viq/U7cUaGRDU6xcZ3xfkDQM/9xSWUWQy9dzxl91a6VImkSQB9AHs4zHlGndkDz2bhu7MY+li4YVvp1tVy69F83spGVCCeIgDQOZgG9Js3b+C+mgb0NOlwQI/zAM8DVrpc1oYxCiZ+a6bhFJh7ijPA0MMvH3M/npvmRwLoUwx9WJ7CxW0Lu6Y7Q89GmOXaAzhhRWThMyi5QXdzB/QRLMI8QIRtMPS1Uwy91hqkwHkV8KFfbXl5JXzmfL41APrv//63HdpW1ioopORmz59cSoY+3SlWGQvM4QhaCi1v3do1ENFYeQ0MPZmF/FLL2/Ifq10I5gUMGB5gBQsFtCFijRZYfkWZfftmtuSmnPo3rB20Y1bqkYD+hLNta1FDq8rXQc2N1mdoAFhGiyZbowYN0JFM74mJjgguAH0ADAweAH2wXfjvXMlNxray2CrgXZovNiAicCw0vNjAwCUusRCxwW3c6A2kEJEy1a4gh1ow16DjMAXIkG5QmwoONER2cBsBmNbAYNPRAonUdkhugiUgu+Up5QAdZIjcBz+toeP9UqsmEE4wkgL0AcIY8Jg6Ju4I0CcHsh/y8Yzw2XguGJ8MgxHpL2gDlSXBK+QJHGOXQwXri+erxmDS8lUZMhdI40ujqL8P6yiwPqW2adNmq1UsKQHlC0jjOkPPcXIf3agVYHzlc4zj7psdGSDYm3kTEvweJDcPPrSQjhVNmx7kjK2+h/fibApZF2dbyIjSikxpcoLJPEmPuAH6Qc4DnN10neHzwwpjAdvKyVP62N57728dO8IxpjbXS7rrIQ4bbvoB6D2gweEY4wzmKPyOuRbA4DpjTKbEOxvi2jZDesHsgwJWsN9KERvlKZB8AGQnAIgpc41EgIbkcBALYBXlslyFVlKdEOFghJbhwboJ0Dds0IhrD4A+LNYAEiODhXUBkITnLWCvQxuMfBy+Wh/YlIustASSE6WLsQEDvEqqJPAHAIN7onzApVEK5LyLINuC10kcNcLlhQywN2IJEKP9IlOTAqBAhyevEQGDxgyJ9/Jger5OHXYepc2vsGySviYgcZYShYJgRMW8K6iLfh9gg+N6KNlzF6NkP2P6WJkaR1cum1J6XQetyBLdewHnJo9RSEIYGKEwEhKgSquFVu8aPr4/0t58XgRkyiDhoIO3O/TlsOzEWOuluYJriswgmgUBZMhBAkBa/UzimeIZr1n7vY2f0JMORp07DmH35LAu5DN3QIJAMeRPCJQVGMX3KRUdjCzqOEJao4xaBYEG15fXFqjzrQN6AiABMAA2rBc8cwExSTfEUoJdrO/BJQJdJw3IeOq5a3/zLEWSOQIZpIBde7nGKKQR2EOiOSIbWdEaUPspfmLvDTKFbDSYdbc8xmdyTuD+PYCMM0EsvIBkPNPiQkm2cA0IKuIV3xckEq4JgS+ZWpcaKnMiG0YhF7Ww0T6i8zH2PY4j9lzPDABMYp9DkEqCyeVK+B0uHQ9yOT4gbBjYK/AJHIBzAoG83q7xZ/1BAHofd2EJzUjMf+2XqOkq4VgpIAkpndh5AmIEBcFBO2nCGqqycqsLNyqfF5Ex0Jmb3RWW898D2jjnI5OsZ6BXAHoUxcLsI/COJ8DJ0KcBPe4G51F1tpWRdeK9efAQP7WH6H8B6ANzJZKb2EG8zg73p3tTRgYvdahXYbC63eteQAzhGRZBcuOAHlkU3TOyVAL0zNwViqxEhp5SSCwt7yDPzy9WBgBMvoYKtpUC9AG0GfCRxFN3YwZqicxI87KooMilOiJoNT5QY8S8UAMq/C4APcZfiYuM/CiXoce955tLIqtKfd7VsgIrsfytX1txQZkVIgOyA0D/3d/e2CGgz6uotHWVtWy/Uy+0DXnIMiJ4wb6tfY4EVyIrCslNaOirkdxojW4z2/gVG0xJNo8Jjw3AJ67feF41DH1aQ5+W3OzR8lwrK2poRUhb7FBD7wx9w4ZJhJsL6KkD9kWEqwvJTbCxNWvolWJnBoGSG6VNQmMcDD03lADcAEKbNov5ckCv/HWebd28KdGjY8SjExkZLjAv7BQLzSXaD0tDnw+GPuVDr7Svb5q+6DBZcdCSoUeBTmyYvhfUBOhDZ1xWKjYgAgYubLIaUdiyvYY+NpmMfCeTmotsSvjQ7wjQx3fy+RSqDkFNKDLShgygV4SeBvTQqCWNLgAYK0pt46ZNVlzkgQTBlj4T/wNDFewaDmsGdi6XIWPC7xV7gY0JEXpspAzKtmzmJiWGDXIDpeg55s4GgnGixhPsruu08SxxMIkdhjRNKTA2iAqQT+AnzSbHxQMBjHUwytigMZ4C8vK7Dh23UtRyMYnDGPcKMBOfx1R2NJ3A5yDVDoBJO8R6fO4EJ9A0b97i817zWxp4jQ/kGWQ12XJd/w4tsRh6Hz8ADWc9BfTxb+qODKYCY1NRUcKUOAC9UmGVbA4DDT2AFNqPR9CJe4XNKNYWul8AOGGf4XoEo8NiwBL3FgbbCLYTWm9o6Muc/UUQpfEMhp+bN4oVWfSFuc7jk4AfQRkAE2sGXJahtY7MgLTCKpFR4MjfJaAXGBNwkGSBFqxMiWs9BYCk5ANyBwJhZeYYYDKoh5RJwFn+3DokMe48MBDEFWh/wzoXo6caCXW1lDYbhyXAsnZnz6xWmuoR0MXQNf0YYx6gAPNeIxASLdwLmFRoohF88LD2pi6SK7gem9kvAE4FAGRssQ6dCQ7dfbCaAVZxkwC41K36/5WVbiPjHb0bcBYEICWAQI0Gs4xliZRMGaEqygwFtJW5AWgLIIk1BI01BgMpejjgcOzcqxrjByCofV8afF5HCcCe6qwC0COwImh2KSH2MYEY1U1RfkmiSRr6uAbIJGlBClAAUJenRnGxnmN/wDPhOetSrmD3uadRL5snDb0TTcquCdAL4CLTKJCL+xDTroZTIqmkf+c4QZpWJGAW7HOxz3NcR5x9uJ5gtAMM47P5vN2PnGQM1oZLHBg8eLBPKSLliAKqmJ/4vaKUFDYP7H+detw3Sc5QcicwSEANss3BNMaC2SqX6UgaU8nsvaQgAmnSxSsDTS243wf3JIJzB/SO0ssx3z1DFoAe/u2S/2mv1kuZIAV4BVZeWsb9UUGGzh7JKbXnZ2nooczlORSZK5FuAf4DkPrGLdtEMsQpbWVKchO1EAreJRMLyS0ZemCTCEhSzHzIUNIMPXBJzNekds/HLd6HgAHjqdqJAL4gBtDVOoeh97WK34WGflcYenwvTBkIoPnIYFVaRuBev15jjj619dUA+gT3ObteE6BHEW7C0GuDd0AfKg0x9D8U0FNDz98q88C02PIqt5ptXm35+aX/E4Z+g9WxJmDoKbnJuNwI3+Yw9NTQ7wDQM6Kv2mrlG76wQkPRnEsMILcBQ89D1V1uqgH0+Nc0Q4/JA5ebJq3Os7LiRrsI6AEAGrgTTib6TyQ3LFjNdJoNQE8I5hr66otiHdBj0bI62ot8fOPEZp3436e6nYIhrldXm6lmoZZ8ruQmC9CTpVVRbGjo8YuF8F9PMfSxKVenoce9hIae3x2SG7et2g6EpyQ3ibbPnU+qA/TRLEPzXZuJKtyVdvYZnzgSRWowvpcMNf2zsxl6SmMYfWdLbriJRyFUSnKDBY2ugZDcJEUnBFIADWDoNzFyj8r6aB5B6USJ2EeBJ8/ooEyEv+uAnkWt0i9D662iS22O8LhGZoDp81It0gigYlPX4SAgqP9pUydLC8aEh5KzktCUFxZy88N7+Xku4SH76gyNAqeQpbizgwcrobvEAcX0v9sScto6mBGbA/cIBX6h16TWs05tAjpKOFxihM8EoBfjLw1iFNLi4jH3UfgdmRT8pFzFW6IHwxdBALTFGmMH9PnFvN/S0i2qy4C9FxcKGoass91235NgAOECDm5kkXBYbNi4zurXq0ctotqVqwMqGH8WhlUiyMI8ExOGAI+uHWSL5N+O9wl4qHkJ3o/nifuV5lP6csluNOaQEkTLdB0gkkgpmFOGJjTYkSkJFghzQc/e9dpeZE6AQRcqtVSPJm+U6nmKGO9Jd2BUYTrkOWDIITkEoNN6xL/xEwle2AudAWLsbSGXE3uKQxEyq3piTVNFzwh6ixAUOuhhlovBCQD6Ns4RzBto1+UBLstA79xCIBtrDp8FljVqSMjilmYyPdozxE4D8EEOANkEwDHJCxTcEdAjbQwmTtdKsA4JEgqHXdoTxdsB6BE4Uf7kgTK7XEaW1zOuGAu4pDVq3NgLRMUc4xoVAOg4VmYij4EdYKgyqmrIh/mF68c6YbE1tKqcZwCUsu6NuhgGbB4ExhoKJjEY9NhveH8ASHGAUEapvRJMeBTDU3qTYugp+4TcsYGa3ChA1x6G+8ALQXRI4wBQ+fdeS6HaA4B3ubcA0EewGvUcWiP6zCj41LOVFE8GDmLFMX56flgqGTIifh/rmKCtNhhN7bPhdlOrdt2EoRegRxbJSRSy7lIBAHgyePY+C2HOEC4qcQiDCCGw9gAs9nXcV9RWIHOidQWmvYSfiwCWZxe1/FoPkj3pLIksk7Io2GdL6d7FDJcX9VYH6Lkv50hucE2xd0h37ZlXl+OEhj7O1bi3REOfI7n5XwH6ROaszk56nm66QUBPYkaAnjiOAat6nOi1veQGRbE709BTJVC7ntaug3acIzBtYFEsM/E433BNKsZlUSwMIrwYO1dyw+yKuwjhygDoEzmSbiyR3OjSmePh/6ihd8nNzhj6PNT4MWMhyQ3OraryzYmGHhmQ5OP/i6LYfHR4zq9ne5/1yyxAL5mkO/nQCOOHFMXaNqta/4XloWq3UikzaGNlI5Qpit0Vhh4TnJKbk863ilqNrYDNaHZkWwmGXptmgJSIdNOAPqJiari8KLZGQI8DCwwevjsR0euQBKhRUaxADQG9v8RMQzueYUf0T8pLZzRW3JnF0Lurxk419K57JiAsUWFgrBH8DGeK5NAK6sIXXPJ+39SVIsto6HcI6FMa+pAYBaBPGPpgh8JlIlxuUuOT1tAzEPQUsQCFAH1kBxKbUhwydHLx++XuWGUb1q9lo560y42ATTkBfe1aHlCREVJBGzZtAFqxN4rAMe7hsMPDwaNaOmDAeQbSFjoxiXFDF1pWspM1L3PGyA+WPEmnoFUWk67DKVgapcklv4gDUcC3gOwq3sfUd4HY5Si65AHuDGHMNRY9gsEGk+aMPA4PyAqwOQVzK3CCw1r1HJjXYm71vdjssekC+EG6IBCn+wXAJevlDCK+kHKGygpmQRohK+YbOzarYOhZWY+W2y47EcDygKscmmhcnzpwbtu20esyMBcxxmW2bv06WlEG200QVy5N7oYNa1kAn1cFBhkHp1w18vNxmGA8xNQydUs9uYpQt22FkwmYfaIK6eXpniLNMsaYHQlRlyHRkh+keo6btmy2BpBO+P3qQHD3Gi8SJEuP5+lWb3FocDsH81moTJos7AQcMSw4SMCUJ4Ae3+4MPb4vOjAmax+Avkwadh5y1JQCNCHz4wWErqVmRqA2Gt4A2Augcd6wILJSNUAeELDoEIHB1q0E1Yk+OICeA3oGCOWS/ICJxIFNdlitGBkMa59E5065PRCMo8iZxbcCj8TWHlwiqMUcbNiwET+PQTCqsrZhDirQxeHJI9WNCTB/8XlRJ6LnSIqI44vgQJIkZcVi79K+GV3Mq7imUeQmoK3ngvGqjS7dPL+0/gDU0ewJ1wWwGwSFAkoFvnq+Tm44oG+I+eouYvw8/x5IM6NPSuxBAIlYRy7jl6wD+6Tingygh61ysdy6KFGBIweZaJ01tFRuhLHUuidw4FmgORLZpgjsyNADiLp1Id4TDHEtd0licOAMc+xfkQHCf2OMWFtRS5IbxWr6qYAhAlWNP4G7O6oxqEW2CAAWUjrsg8g2FmGuKYOMBY7ri/FjdpXZMWXRg6EPiSOuTQSMs8R+NuE80XtT9SRuLCBZnCSpLJwmQy+JWcxzSuw8q8GzBPfo3aUld9T+wkximBQwS5HN0JModUCfy9BXC+i96FuNjdxsgueSlnUa0CfYIKcoNnFyCYYe+IN1AjpzMOZk3mMt7ExDj/q9rVvE0NO2MiTUGUCfFPM5JmaNEzIjYOjd5QZzV8W5YPmBgX3O58nfHRp6El2WYeIhqZYPfRS8ZrT1icuNy+KyAP2OimK9JrImQJ/W0GtRiiDCqzrJTUI45okMRmYaLjcVXhT7/9XlpigvP2NbmaOhj72srEQZLhINO2PoeYBUbbWKDV9YQR5ABmlB+Fx6AQMeghj66lxuyN97UWxo6NkpFi43tK1Mudw4043NIKm4tjSgj8/SDK/ZtjLjcoMFtSPJTRrQAwTh/aFplSZeWm0dEKo637h+o9KdriXzfF/ywLXYHNA7UyId9Q4Yet/Q8atZtpWO8KIolmAhYghPge/YthIuP9mSG048ptrE3LBq3pnExBYzxdBj88tkDLLdftINv8LmDYuVgD7XtpKSmfDljQp+SADA3rg7kAN62lbutntGW0+tpgA9ngs6xQUDxA3EAT0ArIqa1aWPG1m5Z2+YZtWukxSSFNXKklxtgKOSW5LiQNcB4/ZvAPTszCjmNyJkACMcBjjwQv6A8STzgwOsoICgDr8LOVXiiECducYKzwEpSm7ctNVE6l7pY2QE6DHuNnLBbhI08aAV44TP0ubtReb8XhWZsvgZ7LQftNqgthBcEFyFNZgHNpH2FXaSJjEYPQJ6P4STtDCIOm4BcMHAeADAg1Xe6FarRfQq79Wrtd1ycz/r3n0EQSUZZwT0JIKr2ETpvnvn2rRp91nz5kdYSclmFXzDprTSrKwc9yrXAjwbuB4hA7F1K36qoUoa0Ou8dRC0EbU4DRObNfQq6NWntd2/7GU7/PBjspqkRSCGz5szZ6xNnzEsYq1qfx5xxLE2A9009z1IvRxSNUGhd37ssXutV+/rbdmyl63ViWdQ8ynAlLG9lFdyPQLpZLy9oir9nJlqdskLALXS1i65cSABZlZjFwBXjgaYi2Do129cb40b7U6gB+chdEkGkBkyZCoPXhQsgpRgNiN042RN5YiE6xb5EPaP2ruw30jG6FsVLDGLxZDBk16yF7k1QXIDrS0BDggI+iqX2aonlluvPm12OOb4xxhLNBxC5jPmq4oblTFcu3at7bb77gnriAvbukVyGMaYbnuJ68AYhxRPdnDS0CsbmwkUcxn65Hs9Q4D/RiCBAIYZHg8kYo/Q2tU6IvvvdT/B0NMtqTakSdrsMR8AiuKs4fr0e+K1+Fjj3MTcUHDjv12p5xJ7EwpoI5BgrQbtSZ3lw1z02g/cc8jKcP34MzXcdVS0Hedfnsu4KIehZtijuSjMLMinfhnkWDn2OdS8oI4jBejp5hRMv4+Vai3kUgcWlO9hgOOMMAKbjS7R87/jeY/g2oveI4ubHl8G3147QobeNfRpQI/7C2JNWmofTs/oUJLIYDljmR2ZAT5rN0rQ/i/dc1pyk2GQxdAzY+BzJzT0EbyH8gbrOTT0hBj+zKt1uUnZVtJ/3usmwrYyseim3C+CXJl4oFjZFxK/BIBe2Wzt6bq3bJcbfoY7DQWgr862MgPo5XIDlQftr+thX3b5rLP0JGzTtpW0lUTNDsZetpURKGdAf0ZDLwJtZ7aVMl5RZiBtWwnb0F0H9PCvD4YekpuqTV9ZASQ3IafzoOyH2laCoYfLTRMw9IX1eQYSxmSUYFZeJskeiJHEtrICaSgUB6ZsKxN9UuUWK1/3WbbkBmJ6ZGZ2IrlJu9xkAfpW51l5rd2sAIAKk53NCRypOqiVhVKe2Ii0D71v82vXrEn5hWYWXNq2Em+FxRdSuEzfQouIaJHAJ5obKAoGU6OFJreFrEZR/E6toPXrNlijxnLp4OT2TnaJ5MajanVFlSNAGtDXq4eW1rKt3CXJTZUcaPCKQyiuF38XRTGxIUj7J5YJrzSgTzbptIY+AD2bTIX+V4sc35tIbnwXEWOSbxvWrzewU7GzsCDTbSuTuePPiv9NxtVTyclR7amvNENfjW2lxlqAnrUN6BTHQEsMPRknMC3lYiOYqWHRS1HGIzcCRgZuEbyFXabmHgpiMNewWVAKwjkjCQMAJxv3MFCRlEMLCQeN5AHSrupwVMpPhwfGMSlQwnOh0wpkD9L4Q/JBLbUDetkFSvuMjQnsiA4pubNwPODXy9RhbFqFyjy5awPeG70FxCwCwPggcKNW8IPrcGo7yVTkyqmogfX5lAb0nMSppiIB6NmAjuz0etd0Fthjj91jPXu3tj333NumT7vbTj3lXH2vA3o833vvvd3uvW+uzZy+3A459HACeu0DyJpBewpJAWQqcmBBXwIELAT0dT2b5gCGTCp2QJcGgDElwOJf5DHA6NnrOlsOQP+jY7O6UQdDjzk9947xNm360GTGVvcHAPpZM+8noMf1xCGJ8Y59BIC+Z6/Wtvz+V6zliadnAL0XTuFz2U4dki8AOGYK/bDx56yUv4JArMF4vtLeZ4J9jk2prArDYiEynGvXfG93Lppma9etsUGDpvI9mPeTJvXnnB4yZBrHF/M63SwuJH64KK0z+IuDoYfjlKQHCFgjUxffK7lCHtct+obE+HPv2gZJVrE3nFO2Fp29n3jqQY7Vzl4YyxNPOM0BY11nuoXAIqgKQK//FuOWdvTCX0luiHm0OfHD133IWpG7Q6VYamR+AtAndUSp4ka9F9mmjWTo07bE+n1nuKNztmc/k3t121h8Txw7FaVliYe4zqB11ihlGaw16LIsz16Q8WT2TNp6gDX+pI2siBU6fbjNK88M7EEpQB/7D74znJ5yAT0GBmcsAb3XeHkaPzlPQ86JOjIw9NinAIbzwdhiL6R0RedvaLfFCIMkKOUQqpYmw1gLG2i/zrDEyszGORTjl87gB5imHK9C50VIIeM7OZf9WQVDHlkUXFSix05dTyb77AXBXk8AQB9nVZydOgcVSCWSmzRD31ja8WQC0OpWmST1jQm8k7Kt9Gxglobe9woETxx7jnPYGlexnkJZN7mASbYHOVKmWDcAvXT6IsRwH5DcUMKogzmR3PA8oq1sATOutEp2/AWpJIpiC/IjOHAlRD1Iql1DT3YH9pEgHPb0j5Z0KQB9PQQA7s2fUQLEutfZHnJUstdpDb0kJlIGRGOplOSGRbEYf6+1ivXLfZx9hnDvm0WQAaEzEytAD4YekhsA+kK43MRxuxNAj0wyXrCtxFsrPKZCHhOSG/rQQ0Mv0z0nIkReQa4qHBIMPYqscgC9zCGU3rVcyQ3ZBLCiO5fcpBl6FFthoKGh36PVeVZVe3ezfG2OSuG5P5drGmsE9B6ygqHfDZuaa7diwaUlN0yvugWmwFmlmhwwavUNwhclWQjKdXYA6KvyjGCnJkCPxebhfBagd60zXG4A6OUoAskHFqczKSkWJ1dDH7q/6FoXG5XSrO4f68s/kck4cEz70OcCegECAQF50gvQxys09P8yxZkAACAASURBVEmxVByU3kk3CrPw/lyGPpgHHnCsqPdOsd7UKu5hO8lNAHoc/ujEFnKkXECfsCDu0EDbPUk+MJ/IbhMUBZLnlfjB4ewoG1rF/SI97wy963kZBFLqoUXDQkrOYzUmETOe0dDHJh1SnCh+woEWDV2wiWhNSvZBvaan8pmyR+rZXSOiw2LYMUaxV02AnoGqN3qJQEKSDGRiAHgygB7sPfXMztDH/SjtuJ46wnjtFNBjeFIMvVxpkJbdsB2gx2eef94vbPSo223PJntnA/r75rKzagD6bds2VcvQA3Cq0FPzd9s2eI1LH4/nFeNJ3aVLAwCwdgToo0kaPiMN6O+YN8Geeuohmznzfjtg/0N0CLrdJg9j79wJicQ2MuUKpMkmotmPFzCuWHGfAP2yV9jFlpZqDE4yziJynapLCU9GEqP5GYFbAHpmftxqlhkYt5xldorZJdRNYD8KPayCgNVffWEDBtxk++9/iA0eNJU1DgJ8RYkFLoNhL5aMeQrCQ+eBPN4pUXHNv05byecooYBbikuFPMFJ0M3eEh5Q4Z52BujvvfsFO7Hl6SRg6EHgxfRBWFDWUSkgW7deOG5lABX+PQPow3mlBkBft7Zt3bKpRkBfHUOfawwQ6wXr+H8B6BUYAtR6gKfNVIWTPPv8FQx9SnKT2dYE6BM3pNpaO5FB/K8BPTcxSRV3BujDMQ4EIKU/DughuYHcRTUWXpQfLkYkY1yf7wy9337CZqPWim4/CajM7ocSZ0xNgB4uS7Sx9tomnXMKGiIIyhpjZ+gTPXYqI6PzXmRSYBFm+v4vAT2zu+EfDxmlrBnl+KOifZFp2YAe80p/r3oQvD8N6DMTC8GuJDcE9C65wfuRWWfjtB0A+vXr1zBIYKfYVGOpDIkkKSQY+iiKBWhXp1j50OvU/mGAPggVWRynGkuF5MYbn+0KoFe5Evq2bCSgx5mCDsyqx/K92yU3uRp66etrtq2MxlI1AXq43KCxFDX0xQ2zAH08o/LSVGOptA99mqFnwZrrrAptm4pi81EgGJ1f5XKjwa65KLY6hh4a+r1QFFtrNyssrpMF6JWuArh0T3Q2wMl0JI3IHz/ZSYw6Qg8Iwq4w1VgqF9Bjg4iGKexc5+1ztVGEe4d0clmSm9QhVC2gR5Hhpo2ZxlIIkqCpA0PvDUrAarETJhh6B/ThQ4/rzE3L6rASaAyrraTwzceJ95da0FgVuYAeTF1o6ANA0vUmx7Yy2L4YC322My/V+NDzuaQ09AHoEzeIxNbRXYgA6Mn0ahHEYQWtejGKg2Ph5oEpz24slcvQpyU3ynaIoQ9AnzD0ZOu3B/Rphp5VIM72s4kZGB/XBEsTK4BHhp6uBkoNAviqIE2buO5NNmHSuKtxCN1DvC5Cbg/yv4Y0KTZWupSQUY5aDgUQKtYDQ4+UtO4D4xvrJIAefvK7a2DoFaylAL37CFcH6JWpQNAKlsK9bmuQ3MSBSfcr2hhulTSA6TuX3LBzYYahb33drfbwI0ut060DrU2brsyUgaDAmkOXXshuAOgPbtbcSkqgscahI8kNNPSSRNRmUI6iWMjQQkPP60kBemyUImSQns8w9KgFogSotxj6Qw87WllAB4w6DJVdSwP6/fdr5lZvYMuUicF9aq2reRKuB09KnWYFHvHZaUB//PGnJAx9dE6OosmQ3CSAnhhamZjqGPpqJTew7yuXNWNGoaC9ZPXqLx3QN7PBg6ZtB+gF9CD18hqjcFZwp480oE9LbrBmAOghdQvNvUghpcGxn0ZART9lSCzQcXEHDD0B/YmnqWAbIITddXU2sScEhRruNV9XRdF43gp8FTDvMqDfBYY+Eyjq+qO+K/YzHt4O8vRvYhID4GVkHG73yMAtI7kKuQadzoKhp1+/sn8x35L1Gad6LqBn4aRfizP0AehzJTdZgD6adTm5lHZ9SzP0MqFwaU2lCAnWbe1AcsPmXtUAejGbkfWUgxH3c3eQEZuPGinPWBAw64Y3bVzvZ1Dm/EzXcvF5hJzJz9hM9li2qSG5IcFWDaBPS26idiCrwNL35eoYeknJ3BXJi9PT50Iw9JRdVVMUm8Yn2zH0LiVMn/9pH/oI2iSx9QZTKR96Ygs4KXn9Ry6gp3zRfegD0KeLYhNAn2jr9AzSkpstWzbKyMGzEZDcwKabgJ4PR05R9VIMPQA9QDMJmAa77zJDr8LZMNoQ+RB7ZtJYigSHGHpl8L3uyBn66jT0Aeip9a8HCTaIqs2y1Y5O9nkZH/r8yq1WuekrmCcnDnE1+dDvDNAX5xeQod/DfeizGXrdb5YP/eZNGxMfero3eGOpAPTU7eaVsGq3OB+bqfR+5o2lCHh2EdCz5KGiwjbl17W90Viq1m5WlafilQCusT+VlCLqVLMkbIyQdsR7AvgiJdOwQcOs3+eEygH0PGQ9QiRDn3izKt0XmrwA9GLoAegRhXkVN+e2NhEWWcE1gaBMEwiTBzrU0HHiM4MhDhstTHS43KQlNwUFKiiLAwH3m2YGIkuSaOjdms13dv7qjiQ3wVTnFsVKx10pu74UQ89NN8XQpwF9HFZxTXgu2Qw9imEyTXdC4x73Rlu+Mmk5k3OIziBlVlQY+lcVWwPQIz0fPvRyRciW3KjoyTtCWjxX6QVxC9zQCsS48P94CEgqkwXoXfOIf4YNmoIUPNcg7xWQEMDTE10+3PgZjDneHyxYAHrcJy0Ci8B8ag5SG0tAHzSOwIm0kWpIxJSmH6hgtnA/2BTBROKfozFV6DrTkptchj6KJpXyrsv9IPPZW+mkgs/Dswr7T9xneo4raHDJja+DOCzYWM0LtsBElZVJWgTmQvNLa6iyIt9Wrrrf+g1oazNn3Gd/feOP9swzj9rECYutRYsT2NIa8+PhRxfbgw8usskTl9pBBx3K38daevnl39n9y+fbq6++ZE2bHmAXXHCZXX1Ve9tnn30Tyc3iu2ba1//5ys4771KbNHkAn9HAAZPs1FPPsX/96x82b94Ue/nlp+yII4+zWzsOtm++/soGDLrJlt71Ozvk0KO4LimtcsBI29cqs0V3TrVnfveITZl8tzXd50CCC9WfyJlIgYZsUPV8i+yjj/5p99471154cZUddthR1qXzYPv2u28IpJcuec6OO/Zk+9e/37UBA9tam+u72s9//uukFwZ03H36XG/77new9e87yWUzZp988i9btmyePff84/bVV5/ZKaeczUZOZ5xxvuwya9WytWu/s4ceusueevph++c/37R6dRvYyaecba2v62QtW57Ghmc9e15rH/zrH8kaXLrkWTv00CNt2vQhDEz69B1nxS65Wb36C7v77tvseXzn6s/s5JPPtquuamenn3Yenyvm9XvvvWmtr7/A7rhjhX3473dt+fKF9s23q+2Uk8+xG9v2sOOObcUzVPu4CBglvAToa9d2KQiLgFV4+syzj1q//m3tzoVPWcsTT3O3KWWuBBrUGVjZO6MrzIcfvmtL755lr732MufgOWdfbK1bd7ImTfazPfbYw9as+d76D2hrJxx/qv38Z7+xBQsn8bk2b36kXXVVB7vk4t9YKTX9ylpt2rzZVq5cZo8/fp+99dZr1uzgw+2Si6+x3/zmRttjz704B6IXxwsvrOKz+fNfXrR99z3Qzj//l3b5ZW3ssOZHav9xsBbSqACVkcGLNYmfIZXDPAo5umoqpHfGCww9stPx38FZ4PPxd+wKS9tH5QJ3laHXPpOx0UxLbkJDn7ZNjK7ZCYnkgJ6BFjPekrBGJgmAni4xkCVCPlZY7FKFDKDnLo1aNtfQ47NDQ6+zRDs6/h/AiiYGnmRVBlpCY/akiOLcsDBOdP2qIYu+GeVBXhaoHgrXHnteEE/xDJl59EJ3fW0AWTXVU/2NPkPPWY46IoKEFVSELZOEdPCJ38mtX4p6E9wX3p85o1Wsmz7/BY7VRC1dJxHfFWcv/j0AfWT84qyIc49ziz70MnTQ3KjetlKBTowbJDfKPKLInC5RhereHT70IbnBEU7r13oNEx96WHqDCwQBI9vKTLEs/g0a+uokN5IUam8OjKKamHyrVVQrWauBY0BAhg+9yGmdvXC50drCOyXRw7MHvktLbsDQB6C3/ApmmtDBPjT0wM076xS7M0APDT1sK5uecYlty8c5qmAWGCmuNwvQ74yhxy0ltpV5kImIAdnVTrFpyU26U2xNDH0C6BMJgjbNREOfaiylotjGGYY+urClXG6CoccGl0huPFqMhhQxEfHdkSLDJMgC9NxJMoC+YSMwL9pdOJHgT79xw3aAHpFpFMsA0JOhr1tnOw19TQx9MDaQ3OCVdrOJVHqSzfDBSzZX134GQx8TOVJx+H0BPS+KZfrcmXIHlNGEJqzLIj3H4mDvFBvXTmYEFnfeOTNYhwBI1WroQy9aHUO/A8lNMPQKwtRABhuIivVUFCvZgBj6OACk/8sB9M7QB6DXXPODg5M9G9CHGxJzUy65ITuZYujTkptcQJ9mPiMLJm2kOrEGoMccTNcwENDTBl0BMAC0wPbONfQhjYCtXLyggQyGnoCebLaYxx8kucG6Qw0MXIzA0DugB9ICIKfjRkW+PbbiPhahLlrwuB188OHWq3cb27PJPjZo0HSrX68RD/pHH1ti998/32ZMX0ZAv3HjOrvn3ttt+vThyXXHH4479iQbNep2O+qoY6mhX7homv3xj8+RJf/b3/9sRx55nM2Yfq+tW/ed9ejZ2r788rPkM/bb7yCC6ieeXG733/eSHdr8qKQDo569fOhxUC1YONmefvphmzFjme3b9CD3zgdDr34Dmixg5PMNjaHee+8NGzLkFlu9+vPU9x3o3/eALbvvZTv+uFPs/ffftj792ljbG7vbhRddSStUrE2A0549fktJzKCBU6mZ/de/3rV+/W60N996LWscwGyNGjXHLrjgcjpKDB7c0Z59bsV2Y4X7nT1rudVv0NA6d76S3x2v++590Zo3P8omTe7PjET//hNZEAvwP3BgO4LZ3FevnqOsXbuenIfvvPOGXXX1WbbXXk3tm29WZ70VzwABXLNmhyWAXtruXWfoW7Y8nXOczbGyakuiR4XZ2++8boOHtM8ac1wI7nvcuIV2+unn2prvv7NevVvbgQccat9++x97+pmHs661f7/xds01Hdw1qMTGT+hv9957x3b3DrnYmLHzbM89mtiaNWts+QPzbdKkgdu975hjWtnkSXdZ80Nb8N+wtgPQB4BPF5cnZ0D0IqFLU47kJgXoE8lN1LG4Ew1+J2PJqXOrOg191PhUx9DHWRF7WpyNURSbMPS8Mck1shh6Hw0FXtUDeuxFzLRFkysHYmlAT2JsBwz95k04c2Go4NIGb/CHscQ+GZnXXMlNIh1zgkmA3q3/vLgzS2boe308j2DCtV/ruyObkSYnxY6HLXImsxSZ211h6CMg3BWGvjrJTboAN7IcajiWkdxAQx+APu4n5izwRdTRhUucVAPyoU8kN46P0hp62FayU2xCoiIowBkm2SKAaTD0cPEBwE8D+gb1HVijk+tONPS7zNBrckvWuBOGnk0/U4A+l6FPXG6snIAekht0iv1fMvTsFHvGJVblLjcMDqOIF8YZ6U6xdLmBvKCkNFMU63F9kpqq3GKVG76w/CocYGKvd5WhB6CnLWAVuq4JGMHlZs9W51kFi2JRtOWFLillBFOOLkHYBNYUMojIfflPSG6k8039fsq2MrBLjUWx1Jgn65F/juga4ISLA5tFuhAHrjsb5IufvDhD8zONpfgPuya5geQoJeHmrahYIwqxBBrTDH3yvZ7HYYTuQBz/hs2CqXkH9BVlSmlGcKAiXUmnWF/gDL3+LEAfr2jUlKQ7tco5JokUKjbvsvDUVftybprxTDHO7CSKFKRXfOiYc72wp74wGCnbSvmX+4ufBT/xzSyKjc/eaVFspiRAH8RiKGnoGaHHNYJFTEluEnrMbcxwXSoqkr1pWkOPFca6DHp4S7cXBbJyt1Fhtt6TsRfE7eI6uJnWjbFPoomkUVYUSOpAcWcFr1uKTnF09KEtpjt8wP9+y5YEoNTKkdwgSETAs11RrME2dD2b8cQr97rDoi2zBvz5lm1T8R4kNyzy3GC1Q3KzAkWh19mihSvt1FPPowRlxMiu1q3bSLv0kt/yWh5feY898MACmz5tmR10cHN77dWX6Axz5JHHW++e4+yAAw/mhv/Ci0/a1KmD7aSTfmIjR8zkRgpAP336MOvVc4xdd20nq9+gvm3dusmGj+hqf/nLi9anz3j72c9+xTX+1BMP2bQZQ+zLLz+1ZQD0h7aQz3LYTXJuyJ50/oJJ/NwdvTq072ftO/RlDcb06YPs9ddfsQEDpthZZ/2c/SleeeUZOuXo+162Y44+yd7/4G0yxjfc0M0uuvDKpOEarA179brOIO9B0Sqe54Txfe13zz5Gd6CLLvw1C5Q/+/wjGzWqB6957Nh59vuXn7bb5oyxoUNm2Bln/FQ1GgX59sc/PWf9+7e1djf1shvbdrf/rP6SQB0BQ//+k3jfKASbOmUg52LfvuM5f2fOGmkPP3yX9e0zwS695BqyU19+9ZlNnzbEnn9hld0+5wHKYd75x9/s6qvPYgDVt894O6nVWQwOEQjNnDnCpkxZYr/4xTW+X6CYXfMXQTYYeuzziY0wnF9KS23Vkw/stCj28svbWK+eY1mUu3DhFHv+hRU2evQ8a3HksVyn77zzug0b1tnOPfdS6959uK1du4bj+vvfP2M3tOluHTr0sSZN9rEPP3rPRo7sZt9886VNnrTYjjjiGHvuuZXWqfNV9pvf3GQ9eoywvfba1zZv2mhLl86x2+eO5TPr0mWIvfbq7xkkHHXUCTZgwGRr1uxwBnpPPvmgTZky2E499VwbNnRW0v8AezvqoIJgSNZRSnednAEpyQ1sK2k56K8N69ZZw3ThpO9h2Gfwkt45s3GqTklFmEW10K0TckEEkJVJYzTtWSpu5itlxYj/jMZhsmVNn5vS0LNgPyQ3/hHRSJAA2CU3kHlEUSz231zJTRZDz7qMTFGsgh6/PBSco1+JZ1TjXIqGYBk7XiczfYyS8w+nSVkJ9yvsCQHo40BIzuEcjEDWGvtqSo/Nk8ltK9Njo79zW2QvJgUZFs4zaUAfMiIWPMez5VmrjR5ubTwnnICLp4teDnzewAlxXWwACP1+xvGMZ29kxxNbSxXFSh7pNXTJgaizPgB9rm0lAT3OlERyoyvC9+D3IEHctHEdAT1+V4GF21aGkw5IRc4NNOoMAwDJWzeBoa/vdVx8dsi8VMjlhkWxYYedsnzxmo7ArqGhx/fmPjPK2GI8+Pmqr0uKYnlfcHTULSZFsbxmNBFFAy/HJ3nlaiyJYl8Aeret3FUf+po09GDooaHfK/Ghz6zNwB9pvJFHhh4gGIAe+kM0YwGln2rfnNhWGtJ5KUCPoli2Mv9hGnraViYuN3BIyBTFxoGqyRUuN9I1C5BGRXXYVu6YoQeo3FFRrFqFq9BLbK/ALzYO+o6iuVGK1cR7IEdQUawHp2huwEY9kBdsXxSby9Cni2LD5SbN0GfZVvomBEcSvORaERuUrrnGoli3W/uhGvpI40YgkbGsio530m5hHOQIE0xxecLQZ3SKmoBMgVWjoce4I/WV1tCrICajoc8wVxnJTa5tZU0M/c6KYrMAPYCsA3p5HWujSDT0Jp1+IvNxS6qwrQw2Cz/F3EereKUbsbGJKXMXFLcNISvrDL2PVgIsd8bQKzWcYeghuUm73KSLJsmmhHuBu9ywSdVOimLxHWFbyTWIBjuJd7R7uuXYVmYVxaYBfe/WtnD+CgL69Rs22NRpgymRGDpkjh1++FH25FP324MPLrQpk+8hQ79w0RRbseIeGz9+sR3W/Ch1uCxSt9x58yfZqlX329Qpd9l++zUzSG7IpE9bZvvtdzA1yJ9++oH17Hm9XXjRb+yKK26kRC8Y4iVLZtrEyf1sCSQ3h7RQZifRiUNPW2yF+QW28M4pOwX07dv1tQ4d+trHH39gw4Z15PehPgBdPMPhY8mS2TZhIr7vWTvqqJZk3YcM7WCtW3exiy78TSJ7wvOE5AaAe+CAKfb9mq8Jbn/847NYd5DOloV7EiVdsJxDf4Etm+2zTz8iw/7Bv94moH/zzVetc6fBdvPN/ezrr1fzGjFGfftOYOCCNPOMGUMZpPbuNda+//5bGzqso7Vqebrd2nFIosXHnIacqEfPawmUb7qpp733LiQ359vIEbfZr69oS6YKmR8A5e49fms3te1hF110Ja8LzXjkQa9uy7ANTDT0bmEMALcrLjeX/fJ669VLgB6yIEhoLr7oKjvnnIvs8B8dbfvsvR/XIDT06GkBd58BA9rSInfokFnWpMneksJYpb322iusp+jZc5Sdf96lNmv2aHvvvbdswoSFdsD+zQSoKpSOnzJ1gH3++Uc2YcIie+jhpbZy5T02dcrddmSL47UXOhMPu9NnfvcopVqHNPsR/w1rPbKguLaQ3AQ4I46Gz/k29VEIhpkuNylAnwX6HHzjB5uPeUfekILkMvShoa+2KJbdQDOSmySb6wx0SD5CShIbZEgz8dmh3Q/JCQKHKIpFDQSChiiKTbvcVFcUm8XQsxfC9i43kn1K7oFXOlMc4xmmG+kzntLJnRTFJs5eKYY+LbkJAwx8j+qjlNWLMytdFJtIbgpUa5PrchMynbTkxkMXB8oC9Oz+7Jkb/EMJGks6EZfW0Gcx826hHMQcwD6fLWqz3OI1y+XGz3R8TxTFKuujjqp4/qGhz9iIbq+hD4aeRiTuQx8uN5KMbq+hl4eximJhW6kkiBh6uBLJXUeNpcJFjgOUp3FXfZv+zB41aZebhKAV7tiZ5Ia9MXZUFEvTDsi/Mhp6MPT0oYfLjUfH/62GPrexFDKbUr0qw4K9NKsoNhj6bJcbxCVypOG1hg99FQC96wFNnRExcLsC6FHokGbo1Vhqt6SxVC77nmGLvYlGTbaVjfdIAVwB3XLX7QXQTAA9fIWT4slgSjMFSxnbSlV+b964yeo1yDSWik13w7oNlkhuRCfwoe6abeVWq1cfnSDdtrJQNlEZkC7rN3Vm9W+szrYy0Vm7o0dY1nnalRZi7vCCCC63KFbWjumoPNh6Z4mdhcfYpQF9uihZDH1mfMg25MlaMcl0cAKpMRM788EdIylukm6N1mk12VZGFTmjd0SZ0tDVqRObuLHJEVYdJDdy3wgNfc0uN4mGvhhdTMNoWNF5NIrRhesAwcaBP+jaUXAI+Zls8BQAShca9RnZgL7ILdCCoXcrTQ/MEkCPgp2wWE4VQ+PzxY6oQDftqazinqhyD+vMDCsT60g/o05BxXICg94FM6wnvQAzvJAjgFbBl9soptiosGELVipLcpPYVqIotjCxrQSgP+WUc21bSal9AFA7pIP96EfHWZcuw+3ll56wBx9aaJMnLbGDDmpuc+aMppxi9OgF1qjhbtysAQgAGF955XfW8dbLbeGCVXbUUSfakqWzCFyhy4fGEsD/b2/8kWDzttseosyFzWDcuvBPf37ebun4S1u08Ek75NAWKsKjZEwBfRRzLXTJzfTp99k+e+9PJib0xKHVZEq6qMhe/+sr1qHDpTb39kepbRcxoO7Qf/jDc3bzLfq+I1ucaB9++E8bPryjXXddZwL68HeGNWefvjfY/vs3swH9J9nq/3xhPXpcY22u72aXXHp1ZqvwzJ001yUstF+8eAatP+HCkPvqeMsAu6ldb/v+u29sxIhOtNjs1XucFRUW2/oN62zWzGGsKerZY5R9/fVXNmTozXZDm252ySXXiFH3rrVo5jNqdDd25u3adbh99NH71rbtz23pUtUGYK0jM4Dgpnef1gT+7W7qTWvW+vXqE5gW5BXIZhaAHp2Mo9EfAFlpWcLQ37P0eTv+hFMJWii5YTMxFU6ymyx09GYcy1Gju9jbb7+e3DZqF37967Z21lkXW5M997Z169YwgIKG/qa2vcmUxwsB0JBht7DO4PrWnWyaZ2SQcWjQAKSR+pCg5uiRRxbb/csXUMoDJv7dd9+wCRPuZLO0OHMAmJ57bpV1636VLVzwpKEIOgAbO6Zi32C/CNeKZyH69BmgvUkuN9qz8UpsK+OQiGytA3r1E8mAX5A62B9Zr0SGXraVlCWyeN/dQNylJQOItN7wknOSfOizGXrUQrh5QnjlO/AO1zgC+trozyDWGA0AQ0MPUg0OeAG2JWOt8j1PDD1uJWNbKbs+/B186BvgDFKzBS92BLGkfVlAL8XQexae/5aHvVM2vziD8EYCeCLWamwrfW/EvYvsC8tGfU2NtpUgSpNeEHKaCvvmGm0rww0qmRcKBkX85NpWKvuLFwE9risY+FQxbJqhRy0Dz0oH9NjHSTqxq3cmK4AHDWtazN0d21bqQjE7Yf4ROGvjhrUMYGFbKRyCgBH7A4JVvK0i0dBXa1vZ2BsQ0q1MPvQ4t8TQuwoinjMugLIclxN5t2idxYW2dbOPjYNsralsZYDkptm2lZEVr64oVi58GUAfDH3V5q+sAI1YHcNVD+grTBp6YQlePruSV2NbiaLYIpg2aN4nFu9uW6nsWr7lVZSXVrHpQYlswfLc6zXSXtzEq7Za5UZIbkoznWJN1kIscOKeU2DVdYqlVJILSpIbDE6W5AZpbjqKKPWXLhrBAsZYqcOjurIlDVtYPILi1N2zzi0GGD6IbJmNlJ038yFzyrbYkEWgUyweZnQhU2QnGYY6xQarIJYk42vMYg2wAhxZbSK8r6RAR5kEAHMwiZjAauxQbij2pYa+HMERNHsCWVwMXpyZAPr4B6T4nKGna4WiLC0ft/VSilXXkaXLgy7XvdBjbKWdU8GfpCBi/dHsg39OvdC0Aq9iLHQ96ORQ2bjJXRz8/cFMJ00sUgtNmm+kGr0rIDdH6BZlr1dc5GDToOOusvUb1lqjhnBZUWGYEEUuoFdnSfw+LksBo2dYeN/unpCTEmTRItbE1QAAIABJREFUTKVAGTScmRfSfJB3If1H8+wE0NPlBkWwZImQ/ixjwRe+H4dAkkZlzYRYAayrsC4tK9FByp/pNJ8fMGBHpAX1tKPWN7MvKO7SYaYUo4CVNzqjFjAkPvg+BTSQFOH76Wtety7nj7I7mUOeuldvVpU6N/gdGzdtsAb1UXCuCCOClTjo4/BiZispiEK3V/kqs7EUA8YN+t78YnvsUfi+t7aFCx63U045x0rQibek1FatWk4wNnDAdDIaDz20wCZMWGwHHdjc5s4dR0A/ZvR8a9QIgF5SLmzQkLF07vJrmz9/lbU48gQWRL711qs2buxCAfqCQvvbm3+yG2/8mc2e9aAdf/ypGmMHA2/89Q/WrsPFNn/+Smt+6NGefXGHlDwcYMVsvLVgwSTqrQPQA1hiPACGqAP1bAzemwD6uQL02K8QgCI78trrr1i7dhfx+1q0OJFAGMD6uus62c9/doUYejY52mb9+99k+6Motv9EFsBCdtS6dWe7+CIw+QiYxViVeHdijONDD91pU6cOsjPP/Jm1PPEMO+SQI2z//Q/ie4YOvcXOPfcSu6FND1uz5jsbObITGfpePcdxDgAYzZo1nOPfvdtI++bb/9jQoTfb9dd3tUsvviaZb0jnQuYwZkx3Afouw+3DD9+zdu0vtsWLnrHjjjuZ94B7AaDv3/9GO/uci63tjT2T7prskJyPTta4DzCOtemxLZAlsPPEkw9az97X2z1LnyMYxlxNAD17n1SxoFustdx1sJeg6PnhR++ixCpeP/vpr5mJQOA/Yvit/Ly2bXvJWlM7r3322cc2fGQnO6nVT6ijnzlrBLecPr3HWb36DbnXSxpXYo88usQeeHChjR2zwJ56+iECesw5nEU6KmSlCVlYjx5Xc34ee8yP3ZpR+naAc4wBXqzzwStFfBCAI1vubK/WX8YKlEWxPPuCDIqOtyW8Tsw39gZQ7EMgjyJb7rW14Lsukodnk3fkxSX8P9reAs6u8uoa3yNxIwkORUqBYoESaCmleHErEjyQECHuHmITdxJiREkIgUBxd6cUd9egBeI6+v+ttfY+59zJDOF9v/d/369fkuHOvec855G11157bewzwdDjGWZBKvZA/Ds5g2KAPUuc7FO8Fx3CYomRJReLrLNIn0tXPTp2Yc2pKyw7AbOjNwB99J7ItLbPZMvxgNZDcuNBOgEhNfTYf+XeIhZY2RW5LaWFqSLwUKgpA4sE0LPGQ3teEvQlkgwFVOwKT7ZXEqW4Zu7NTmIFEZTUkmErxb6eD0zimdTS1Ic+zlY2JPMGbEkw4gW2ktw4ZiBIiwy99vZNGzc4oHe1QQB6J9lkuQs4JtloIeo0nDzKKgNin8d7aV2dly9JIopivf8Jm7PRulHjGvVZcrlBoFpga9eslm1lTfUBon1mBVwEQwJcbhvWQ3JTn/a/ZOLzUExcJtvXSo2lgtCrW7u+QXCvfcMz6SGXzBQjU/5DT/wabukJAlLSmsTlJqqAOVeUhYOUW7Eznidwp555PWZHymxLsfZ0s8AnktywUywkNxu+M7hDJuo1/0tuY6kyW/kmAH2pY5sKjgHeWsqiVzPYVm6q0VA+9GgsBcDv8iNlAxXsC9AXorFUqapusCFiMjLtnJLDdOwAoF//LRtLSXKDAZT3t2PKagF9hXcMBIBS7wtogmRbuaVmI6vlEyKZQM6WRuMFfIeYb3lMZ1/rVqP99dZevNnJiPfzs5DyQctnAC1M8pJi10+5o4gHC5GmIkDfuFHa/czGlWjH6X0bDK7AJhc5rtPvQcBcTTzCNgoALQfQO5DVV+ghxsLiA3VABYYVr7QoNsA1NoctjIDjxbba2MwcUEdDiWBT+af/t2KmdiVt4ucwyPEN2XV4GItEa5Z5AIltpW+UCbCMZhbU0Ht05WMSzZfS+0VRBza3ANZq4ISGFA0B6MuzTY8Yu9pGMp5pM5GSEjmMBKCXdh/RuzthZAG9B0LU0LPJWAbQV2BzWWf1AOj5irbParwhlxsH9GUA9ALXYS8YhWc6UMT0KqUuhj6V3MhJImHz4AEMT9+64aPtwV3GNjTYqcSHm92aNQfwvPGiFtTbfFcg1QhnAfjf16mTw4DGI8S64PXn9AVQ4BrOUsnB7E2zkjmW/Nt3C/+jvEz1G5Tc8KBfpzkLQI/GSj2vsPnz7xeg9yZEkFdNnAgZw2eUorz11ks2ZsxC22OP39vNS2bYvfctJRv6hz8c6NpfFQUvWjTVHn30Ths1ai7Z5psJ6F+hjhquCXhW33zzBfXjp5xyPuUgWJ8hfbhl6Sybev11duOce23ffZupw603BMN8wtrFuEPK8cgjd9nUqbfYLjv/zkpKBWzwP6xtBm/O6FNyM6yjnX76hdbyys4MYsEowTbt5ptvsClT8H332cEHH0FAP2x4R7vggqvtvPNaatwqyu2XlT+xABbNqgDof/75R+vbtzXBZtt2fdy2VI5LKoAvoAPD9OnDOUf79RvvXvbKhv3730/T2ebyyzsSoKM4dNTobhyzHt1H8j4RwM2Ygd+vsB7di2z16l9s6DAA3GOsffuBCduJa4TkBtr/E044ky47H3zwprVte6YtWPCwNTvkSC8Oy6crz8CB19jxx59prVr1FLtYu7a01miWxq6k8MqvzaLq0IhD23r/g9LQ33Lzk3YoAP3mzcqM4H+QeULWUxNuNCJ9EDjXqVdX+x66IEN29PVndEx67bUXrKjoRttuu6ZWVNTZGjfe3vr0HmuNGokMQgDy1hv/tn4DWlnXzkN5XzNnj7aPP37XiobPsp132UNSLMu3tWtX29RpQ+z777+24cNm2b333WIPPnirjR49z/bf/xAHAQBT5TZv3kR76qn7bOTIubbnHvskctHI/ADIY97I4jOzT6KOIDzNuRdH7ZHkfviSxLbSGbtooAbmW7KeKFZ0OWQxyAsE/JBZIJCSlXEYB2R1uEEMBTgOgisL6LPEAC4RGRYC1yxbGtddUJjKQlQRSUIEhAmCDjK2LqUN2UxCrOGzMzVJmWOSf6WGPphy35ygNefuncgLK2noPUtA6SQ6xXqmQtlWPAvJejlWSbClszmY1AD0CEj8P6QnYyboSAjISudg9MEhsYgxi2uFvS6krGTo/eVZGXwWg4yERdezVXZL5/YWNHpzwB/nfpy5ydmbbSzFoFFZA5J7cf7Hd8N1D8QPxoZEpxr16bsi6yuiNu5B2esydlQHoGdjqRpq5pmPgJEBnDdRrCiRY1CdhgL0BLLK3FNDD5ebLKFnZex+XgeA3jvFsh4wJoYTjiR++N+1P2NeZseGgB5nczSWSn4f9WOrvX4sajP1+RvXB75DpgR1CwD0UeMnyU0w9GXAy3mqZ8GrWob+zbcc0CvyrgzokTNGp9imx5xFQC/JDf5PbkMoLsa48gwCoC/eshnO8tTQJwx9PhJWekjcdCC5WfeNFSRFsQ7oHfr/rxj65idaSa3trDxSZfTXDpmP/M+DoY/0lqz1HAhhU4P0JYpiEwxa4VaUiALlGoEHB1DBw9fvKQHNvpDis0OTFYBellihzRKLBLDDTYSQL9IBasBAiz5nEQFYcFjGZ2IxosCE9njuQ1+rNljZiDB1b3Hv2kDSolj8O7pQZnaPxBIxfhZWWJFyjO/PMvThfYxrDsYlxyM549mL3ws7s9gkcV3hsxzANJs+zGroma52O7aw62ImxfV43KRqSBeIiYpHgiiZTWgq1LRJExj/vdQ2bnDJjfuxyyYyBfTBkuBzoy29xlISMjH0yMZg88DnuyyINnSw4tSzJcvDavxclxsCCJfc4ACIVHpYwwXICzswjDUkEWGdGmOZPbxShwHfmrxpVaJNRRYg05cg5ivGGewkYqrQxEYzEfwZNmbZZ8s1lF9ANxUFJGmxXTwr2HdCehTXCICStRsN7a/ejxHS2iyv8M/Mr0WWBS43tJ/Nr8ki2L79Wtmc2XfR/hCsIZ4BMh1wXQFb/dVXn9q++x5oI4vm2m6772XvvfuaDRrc1vbfv5l16TLUdtllD4K6Z5550ObcOJasO1hUAMSlN88gmz98+CyrV7e+7OFKiu2GG4rs+ecfIag89ZR/sm/ASy89aVOmDLIffvjGZs24y/bdD4A+JDeqnwCjiWeFgktpoRfbjjvuzgMJz1/yDzF/AGYYnw0b19uNN44lU9yxw0DKTbAPvPb68zZp0kB936y77eCDj7Tvvv3KRhR1YbavW7ci+93vfm8///SjLV5yvT399IN2wglnWe/eozkhUJT77LMPGYpvjzvuDM5rsJO33jrbHn/8Hhs48Hp79NHb+fko/sVngTx47bXnbcaMIur1W13dwy69rKOtXrXSxk/obTvusIt16Trc6tatbxs3rLNZs0eRaezSZQiBzew5Y1ijABb+H/84n9/5ww8rOO4vvPCojRk9zw499K/2wQdvUPoE20oEZAIIefb1V59Rh3/ssafbVVd1I7GCNYADGJIpmSWUW93adRKbQswnsMhg6Pv2b203LXhYDH1xsWROLrkhoIe9JHs8bGYtxnfffWndug4nsMaMBPi+afE0PuvBg663Bg0b27hxPe3dd1+zyy/rYBdf3JbM4EcfvcVCV4DDQYOut91325PZn0GD29nZZ19ubdv0se2335kypn/duchuummqtWjRhlmHt995xYYN7cBOw127DLXddt+bMo6nnryf/QsOP/xvLNJGNiMkqjgTEIwByFEaSb91MbvaNxWoRa2EanYgmZHVMF6hs85zCWw5s+VyvMI44TuQNQ/ZYOJyUwICB3pmZfKUHU07lsbekc3ExX7FvcbP0tgncJ7iFT1I2NQv4SXFcmv/w54NtysxqsUl0BeDTND5GIA+JTmUXcXP8Rm4j9incG2BT9Z5Y6n4PbyPtpUO6DFciSEExrcC2nFliTFecJ3DuOp30iaBYtdTQK8zIs4s1anIPlJZgdgndW6kmYB4rlkMEfckDb0IEGUT9DnhMKbP1GfF3Ihzgns4rhf1Fg7E8Z7onYP/rnmgYtSwrYznm+CHSpgL78/eD64rGHrNxzhDkX1FVlkMPaR6VQF6ZLyx5mvVqMnnCJIpC+jLyotzAX0e5r/O6PXrwYh7n6FK5z8YenSdZaYpMdlIcRrnCDJMzl5jrCnVqStb7nQuhwxVvDYykFmGXs9XRfyy1wQeFENfq2ZtZqL5bEwEH2wrwdBXbPyegD7mwv8W0FeUlBLQ7/z3s62kAGSxOskqk6GiZa0Pd2iqYK7IrMKtoSoz9JyIieRmiyQ39FjFwc1P/lXJTdhWhoYevxGSm5KajawG0xZpU4gElHpnO4ykQEm4zaSyD2rZo/11JgKWt3zq/QtAD+aZMgTlRMVksiI/bXGM7w55Cu5bWq1MZsBZ5qTtM8aTbab1MRG1c8yok4smQvo3tGUB6DEekqq5T3qmsVRVDD2iZHyPGPRI5DDP5V0xXfvmWj5uEs6WZO8pOTT8vzEVCi2pR+Jph9pUj0hAj4IYj+T5jCoquOCUwfANLKLhkEZl26H/KkOPDbYSQ88oGYA+o4Nk5O4ROhh6/94A9JRY0SfXWanwTo+gSxeeAfSQVyFVmUb4ZOgB6LmXupsMU7BKaWtM4SAglxtuxM4uxaEpeY4OkmDoowEPg5eM13MA8ySV6oEOVxaL47KSGy8Iz0k7g8EqJqBnOhNuGGDc3Xlp84aNVrteXSvZvMVquJtRaCQpCUPAnmXVfIyS+gjXU4rdSfsH5GZaUhlPRQU6SOM69dxKijdozuZBQy+GfsGCBwjoAXSRJcF6wca8fPlcmzp1iO2370E2avRc223XvahZRpHszJmjkjMo/gLgD8tLOIxgfQC8gaEHoMdBI0BQQOnHyJHd7L33Xk8+A24kAFuQqcy98X5q+CNTEQcsDgF4u8+5cfw2i2LxwSNGzGYHXEhkho/oZO+881rO98F+8Y47FkqC0ezPhpbqAM3ojJt9XXNNL/vvf7+zmjVrW7++YymD+/STD8jmwyKy8qtTp8F28cXt7bHH7rKioq5b/ff4AbIA7dsPIPiaM2e0PfDAMmbBwCAf8MdmBP5k6HuM4HevWPEFtfIAwJVfbdr0tlatuvOwQ9DVtt3ZNnfufXbwQc3dT7rAvv76U7vuuvZk6Fu37sks1NPPPGBLl860MWPm2T77/NEK8/PUH8GzmFhz2JuDoa/2Zvw/tG/fn/r8119/0YYN77SVbSXeds01faxFi3YG7T8APe2LK8rtjTdeSj4eQQ308iedfE7SAXe6u/xUvoajjz6Z7kC77LI72VTMoRkzR251qfC3HzZsppj7chBNcNeKzIJkdAD1JK4yDC324nDMig9N3cEyGno2fvO9y320ccZgv1YHTN+/IGOC1K+mivOR2UCDNkiOoiNwViaYZegju8ydsxwyBUiBMrpj7A8Av8wKF2jvybwiuMNcp1TEGfpSWL5Cs16ztuaLZ1b0q+7f7swrpJN4ZfcfHYE4g7xvSGhr3I0nzn9Jkpx0i8929xf8PqSvdAdzQM8mgXGelaZZ1BTQC/ilkhvX9LjcVe/LZltS+VGMYSrPVCNEZjYyzz9t6he/m36eCm8z4489Fr1OPEOfdbkJzTyZ+ugU67VzesbYltPnFUoGPYMYswqeQZBlVcnQh8sNAb1nDHx91aghK29IblS8WbwVoM/Pd5xVB3ISfK8y9MR9DuhzGfpy1QkEQ89sSy6Gw40l0m30CgFpVbOmbd64wZ2JlOViFiwy9GKl+N1rQCZybfk4OA5IcF+FM/T4XRJ+eOUy9JDcFJhUFfyUbUhuQFji+4KhL3PYU5mhT55LZC0qZbDytmzexMZSqKLHA8mvWcPoW+MuN7S1q9hkpeu+2Vpy8xsZegATMNJZH/qdjjjJNtdsZPksSvg1Db0b+terRyasaoZei5v/P1lezUcyp+UVCTNEKQT8ygtrUMsOFkPW3mLz8dnh3oGFqYhOzDGnmreohqY/9M6FlHdoMkR0nGWjQ+8qPSJ86DczOFF7Y+iefOP16w+GPoB1ZYae4Ns3JgVC0kdm/emxaTOt7VaVcU8xySNix2fLIUdROSLxHJ97L7DF16lRSXRiU8CkGgM03lLwlGXoc4piM7rF0GLHPYhVKk0aS5VXqKlEMPRoLMXGYxXqHmd5ZdTcscqd6U65vID1CckNn6g36JLOzTddH7dUQw+ADmtCb5bGA0LZl2BH1JxFc0OSm7SxFP+N73VAHGA9kWGwgYg08/GMIliL55plXqJhiL5bDAPmGv5EyjIyTvidyApo3NXII8vQxzOOOYxnxWI8b3iCuwLDoiY62j2C1cC9gqFHF+bQ02bZKm5fzhjGHIRrCcYDDD2+oyBPbM6W4g1e4F2YMPRzb7yHji0E9O6oge8GozpmbC9aOxYVzaa8Bb7uuMf/vPyU/evOm8g477zz7pRFXHRha/4drAvm7sJFU+2tt16x4cNmWO062C+c+TJ0R11hCxdOteeef4iBQsdOg+2n//5gw0d0tnlzH7B99zuEenmALh7K7BpZyDFFY6np04uSzbm6v4wYMctOOvFc2sB+/93XtmDhVHvyyXuZVejSeYj99NP3Nmx4Z9dUH8l5v3bdalu+fI49/PC/+LFgfs8553KCa4wtsg+S7ZXaim++pKXnM888RCb+iCP+bueee4Udd/zpVlhQ03CuPfzwHXbz0llspLXHHvvY3/72Dzv99Its6dJZbDo1aOAUq1O3gb37zit2w4zhlM8MHDDZjj3udJs9axSZNtg0olAWhzACi2W33siMQXznBedfZX89+gQ6gEGWAHvItu3Osdmz77GDDvyTa1ML7dtvvrDrhnRgg6c2bXpxP33qqfvZV2DUqBttr7325ZoFQ6/5KrYLc+3Bh263Pv1abXPM27Xta61a9eDe8/WKTynRQrEzZFywNIW1JbI4yNigKHbU6O5sTHbeuVdyvrz66nPWvPkxduEFV9vhzY9Wpg/a7jz1IXnwwdv5v/fff4PjibE879wrbPsddiRQwLoCGINl6B3/WuTzczc7/rgzKaOC/75YUTDDOl9ib9afyARp/431zcwSNe/4ucMFukpp78FLDH1jqRPULo/7IwJjEjDM6GFNSgMcdVmwRAWwR7EqpSYlZTwPg+XLauj1LNQsSfuf2MDsGUEBAOu4JPNEkWXsbemZCZebDerzwDNUjZVwcwVYc+UVqifISEGwd0RGMBj6bIaQAAnSTG8EGC43+FOEisYzzoI0Y5w62UU/kchU4HfDsUwWnaoXiM8IVCZAr0J3fJeyzWkzwCyZmB2L3OeLfinqmxKZiJjsYujVNCxxkPEzNBj65HOxx9IPXoRYFrPEGRxzjjVj3pxMDH455TvxWbkael0N7pWSQa/jEoklAhZuM6zVYB0lahcD0IMxrqDkZvMmPfek10Elhh7nOopVeZ6zJNDPeZ7FYMTdxdAZesx0mAzUc1MMWp7S5z8d/2DgIxOC51GzsEbyzHRjwIXIekXtntfoeVGsGodi/NGNWvOISpH6YujZEI+SG2XXKrIuN+WbEoY+sOO2i2IVtOY7Ax+AHhp62Fbu9LczrTjD0IfkhmqBLEMPyQ2+DICerbSx2PHQtiG5+a0MfRTFVna52bH5iQT0hbXUoppgItM0KthO3KSKYqWPVKcyscep5IZwJNn8ydCzM5sOZnWK9ZQPyhiwgZW6faCD4gD0AYQC0Gc3rwA8Ibnhg8TmQSmIHngA/TSthpSXpDoC9FusXj1U+4uhB6BUlkATEq8sQx+pODD7eOVo6B2oBliM388WxeJ3KgP6CEzwfnxuAPqczIBnDPAz3Gd0B4xBrgzo8fMoig2Xm6QYqApALxY9ingB6LUhBaCX20yjbUpuAtBvpaHPdjf1cQqgLIZdco8aNetwwdJhJAfQp6m2VHKDolgVWoXkJtK3Mc44/EJDryBOac84oEOWkwXPeB5VSW50sAsgs/C2CskNNliNO+Y1GDcBhqgFwfPDswtATxmQp3LD5SbkV9nDLyQ3nOPRJjvToj4AvQ5SDB3+TCU3lQE9MlFK0pQzWIPvMAKKmLPyyjIy8lhDcnQo4WEF5hz3hhfSmpDmIbVP67Xycqtbp7Zths6TB3h0cUXRnw5oHuzsuaBGKJQteAEiFi7GZBNYrqzlHBuViUGF1ISe1q7NxndKPy/HFaa+C+FyE/akKjLHfobnD3cXMP0iFeHwgAyKcQ/Cz4LowPhAfoT3hk84x99ZR3Un1vPA/0XxObXoFUZ9egRskvfJGzwOOB7i5SroxVgD9IHE0TOGrA4FkepyiSLC+F1WrriMASAQvwtAyHR+qdhVjAkughJHBw4Yu2Ae8WwwB/E7y5bNsaP/djIBPZZd3TqS3MjOUoAsZCiYv/h+BGxBuBBc4vrZgdKLtotLvKu3iBfcM64Jf4cWF6wmAf2obgT0XToPtToga3hoR8Mf7cMB6PGM2VTOix7xc7LfKGgtLOB824gaFRaSVrDoliDKtdhhMRiGCAHolRUDAaHCYMyz2OcTZtGJgCyg13NWsB+AHpIbrgta/QHQK0gG2BAY1JooZjG+JAoA9KVlksKApcR5iGvFPKhcFBsEDD4zxj97JrIujoWZW3hP4Rqi/V1nT2pbGYBeZyEGPq9AcxfZAoB9jJ+C/IpEz639TdKkeInJRPE+DCok+wgAnFsUm8pfBPBT9jYAvTKpqcsNAaoD+vjOOK+C8BegBybR98aci8BMSz39rgD58Xwlq80F9LHXAtA3btwkIZVij6x8TsS6Fb6RWQauKwipOANC9hQSHO3nqEXBGEMamUp9FUSqCJT3nCeXm8gkRVYaf8o+smrJDe6/RmG+rVm9UkWxHjRKcqO6s5CObNqwyerWacD9EpJaSmtdcpML6IkQBMwpuSlwyY2ea/b8iiAlsuVYZ2DY6/F6OQustARrWS6DbKrIrSQkN2poJdmt9lDVSKooFmYhWGPFxcKjAPQ4V5NOsRu/txr5xcl8rc628pc335CG3iPzAPRRFIsdcX1+PdvxmLOsrBBGLDICIaPvaoOoMeGeSdtKHCRITWCzhpWYA/oYIIPkZu0KNZbKSG7wgdtyuaEPCLFSrssNfOiLazaymnUwQCk7WFWBRupy404zqq61NavWWCNIbjIvHXZ6JYdbsYo9kg5mhWr+U0gZiUBlFtBHFBuLw2dKIjnJdkh1ZOBFsYraOZmgg+SiFaCPTR0AGu8JDT0bSyVFm5ITbV2cIntJjHdlBh0bduijYxMJQB+bUSzsmOQ8PAHOUIxZDUMfm0sAejgURIFPbDCMlMMGsBKgj40rNvb47oShD0BPgJG63GQBPTT0YOgFasRAhYZeRbEu66AWXMAokcE4u6QDJjflSncd19DLPis8jMXQQ9OM3+HcJlBJdZlkydzuLBx1OM5gyr34Oklfu/4Tc0ABaq2t3GLwe0mXvnAvoAZO60aWYTj4odUXUI9DI4Lb8KGnFtTdK+KZR7MQut3Q5SZNTwLw4XOjqDed53AYgIY+egyIqeNYetCpf7sEhzuMH2yuoc/Pw3vF0KsoNvyZAejhfFCHtpUhZWIvX+pBN3PTxeeDwQfQxpgHwNN9wSEkn3pqPG/cFwu3MlpkyoncSUQHeZ6BnRR41EEb7Br+O4Mbd9UQsy8LO8luUp0l9iKAJ8xZAWzOFIJfAGJo9nm/lNOpMBugD44s3Ju41+iAAKgRQNThRhBaVko/eTo3JWDbg32XP3EtuYUq3qdajTLaAsaeh3uj9hVdm8kOC2xivPFvfCHWNAvyCGhRxAYphgApvkOZGweMLo3Cs0AWA/dFi1Y8D9yPB2TY6+KeCP4JCrA2C2z9hg3s/Dt37gRr26a3bb/DTvwe6VLD7UX2fKqfUodTHJS4FwYLGPe4ftpW6vqx9iDpICgAkPKCfgRUYHEBGFet+sXGjO2hjEmXocww8Dnh9+E2wloduXNEUBN6Sux9CcNaoPmB78K8gRwPky+EAAAgAElEQVQRc4DPFLJO10MjgNQYA8Rgz9HYI5DCdTMwCMkNnau8IZwH8km/Ac9+0uXGSRC63DRu4k1vMBvE8MGFh4DemdMo7CdZA5ctd24ppbtLLkOP8aYG3gOihJSiXFVAG+sydbnxfcp997lPkaFPdeQCk+jFoMZSIa1id0veswN6P4+0JpV2iOaKeOZ4cZ9yMi/OXTjLhRFFfC996N2UgO+jQ516xUTQqbmt7G5kNvHeYOjxLMHgphJUXwoeUAWgj+uJtR3APX6ek6kOp7wc28oMQx9E5Zo1GclHsuVy/FlYTu2+a74zfWgC0GM8IjgSkaiagbQOQ/ufCC2546W4AxmJjNc/g2kA+rDBdjzHpoHu9OL7RS5DD8IALjcgb1QUC+lPXmEUxRaKqCBDryJXnN9SO2BelRndBMHQh6MbHxkaSwHQNyAZISlaRnLjYxyYjkG575XqEwSXMxErVAZ4Y0/iC9fupzUMTur5eKSAHo3UQISi8DwkwfL1R1FsRekGutxsW3JTatsC9AXQ7qOx1N/PtooaOI+93tJhPZ55Ym6B86+0pBi7X9JYKh8etQ7oA4zBfqd0XdblBpv8b3O5yTL0WZebnZqfaJtqbkeGPg6NYKrwvVEYik0lAH0w9Dygy8VSNITLTRavcZKkGnpMXFT+izkt4VxRMQpSmrVkM56xOwp2CL8XBYURHMTizDZUgvMBF7O73FBO46kygqnaYhtjQW3e7Kk6MiliiGMjiuvIpr6CGcDBEYA+nkuwEtUx9MG8ZgF9HEqRBpb7ytaSmwD0GCdcV2XJDX6GlJgaS2kMspmB+M6ItWKBBVugn2tTCkCvYEySG3rBNtrOysuU/k6KYn1B04eekhuXnFQC9GLHEe07qHDA5KuZG7wYC3W6w4LGQQJmOu4pgJcaS4n1w6GKNYWDINjMCJyi4DcY+mBQAaqyGnociFlGB9cRtpXZzAWuNVxMqgb0uubohheAPuYameeN6HtQj3+yw6M/K60xOaTkMF8sJC91l5tweAqQpU6qeEUmIILIX5PcEADki8UUQ7/a6tStT8Y8Pk9rTIAeARUB6ZYttNtE5pD6XA/k8Xf2NCiR00wAaTCNPMjh/kJbOAEmNsxDOnozggWtT7K3pWD4AWDzbCO6LdKDOtq/gwGuRTCGP+MF9xTsLxgjzFsGVf5/ACAAhrgefCauBc8Za1cBsQ7SkAUwIMjL4/rj+iCAlVUe7i3WoIqcgqSIGiYBblqPekYGgQDHxjMDXGsZQA9QiRctL93HHSCWriME0QL/dIcg2yRAL8ZS0gKwsHTb8MAR14nxZhDkATABPcaA4y5Aj8AB+8Vnn79v3323wk484awkM8BmfAHYWNSorFacA/gAAXpZw0XdhbTnGn1Is5ChyAKq0Hwjo4q5sHLVLzYWgH7n31mnzkNVZ+GyDABhAQfVyeB6I/jCmMouDiBPmZ8IYPRsa2l+OkkhAAkbY2RmonGiepWIPVcgEq5KARorSzKqBvQqGBSgb8wePGIIxdvhPjB+APScC5TCRdbXzz105vXnR4LF2VN8v84F7XX43AiugqHH+0Pewf1baSftUwWFDKKz55nOPs1TGDrwXCDRkQL6sHUOsB1BiwKYsCWOglWNbQRuG2gVLbtf7S/KinEfYOAcxJ4KtSOQF0GgAIjzPukUq5o2rLfKMkPyul4UGvLaIAuSfTBTu8fA0gPBwBBpBgYETxQjixCIz8gCSq36NMtQWXKDe8g2loxAI+6zqqLYCD7wuUFkxnlQs4aY/tiX8XcBegWgMS8wFmqYp/OT0uVEQy/MEIAe86W2k1mQWCPZx7OV0XS5bYRtZe0GvhYReGHccAattwb1Gzu+EOBGDR1xWR11nGYAnQH0ofLIzt/I9iTORN6dnbijZh3PWOcC+kaUPPnos6NVlqEXEVqnFsihWH9y38oy9CiKTcbRPyvXtnLbgD46xe50zFlWWtCAhcAKhCRr4lmcBLxg6FWtY6imlctN2o1NDxYp5c1WtmaFFZRvUREAQTA6y7r/anSKLSuxn996zWqj4JQbSZ4FoEcdsPe4UlHsn463sno7MGKjRpqLVJsDXllXDgD6Bg3R4VEvMsWWZ2tWoz29mn6E2wQeQqqr0mDDrgjNMHDjsjvDgekNjhgRpl7yAUQBAsKWMQv48fOUoYfPL8V8/H+wfkP6L0gEbAjQoioSVHpz85ZNVr9+XSsp3uxpxEqNpciyCBQwW8rie1lo4l6wOCovuC2bnRX090f6NMvQB3MXEbuAjvRxsUHj0Izon9tIpnFNNDZKbi4vz9atgWc70kDVA3p61pZ7SrsQVefuQ+9pL7Duul9JblRFj0p/udyAoReocDlOQZ6PP+aD2LnSUvnZQ/IQjat0mKNpihij6EkgSq5crcfJArmnL7N25ewUC3eXtCA2OsUKDOFwkn8x2GHN1WCPI/sQKeIYawAPsnW1aiet10P7io8Q8yJpjPbvZCdhAVCic/f0OkG/FEK8hmK0L3ctPzvFgjn1P6NzINkUNq6KTssouHU5jzPTyQLLN1v5yy/WpGnThB5S6/i0EY8Ou7RgWSlauN9KVgF3Im36a/2+dFBWWImtXLnKGjRoaMXFWI+sBOIYYByRFoV+EWOI/2ETJmvmevjIEsXYAsixMY5rfQEWyFqAQQagR2YD89MAsDaysREzkuXRpEhAlUwrALFLITAWdGTJz3f5Ag4tFGRtol4Z96+gTlIh7EeFNQvJlhCMgsH1sZYPvWpQKHfyZ54AegJxpY0D0GO8k/3OwZVvMwROANgA/kh749mHW4nYYUkGiiErrKFggVIGByPIXmCcsKYJVlm8jIZBtZjFUIM27F1ymBJxoCnHQLm8VKwQG8WJTee4O8NMOYzLSPDZwVgDWMf+JVkFgosS2rVKW+2OEeXlCQvMoKlMZAG+F8xuyFtwbyzorhCLKKZW8o14IZuybs06q1WnFhn64cM7ek3DMKtbp15SM4H1h2ePZ8Jrx2e4PIpyEN6/sjySBuj/UDAo6YXqNSI7jO+HzR2eUQCDuCbMKwT5ISPT/qHmQ+GXHmeAk6fehTQkN6oxgs469L2xb0iaCQLGiSLX/27ZojOFmUIEjHR6cWlenv4UYaGsWwDPYHfxM/wd/6MWPjqVSq9EFyLcv86JtJeGMnnqliwiw8mtYsjNsGaQtdS1UPobDL0H1pyblIgFe+7sne9/mFPoGxJnIgF9CQC9nge308y4Utbm3eBxoaVlqCmo4SynJHrB6m/ZJCIwOW+9EynOKDqeeCY3Gt9w/4eve1naKTatNdLTz5J27JDsFtPKNAmHZDvF8v1+vuK6secIRKcv1AMyK0gf+o2UkuFzgnSJcylLsuFzgwxJCEi/3xi3+IYA9Mi+hNkCzkp9lxezMqjUvInurJDcrFsrH/rUthJzD2SE+7ejUyyBu+M7V3PQD37VavnQh2EIjy40lhRDT+MR9JpJXG489OH+KumgyDVj5oi2k97rhedmtvYwapvLS221S56CMI0AdQPcDR3fIeOkLFjVDD1sKyG52RagV2MpYImqNfRg6Cm5OfZcs0In2OJaSdDAhz4yWNUCeh36yUAC0K/+mraV//eAXocZATlPrAD0mqRigteTNY3BoWQkL1+tgVEYRB2fqwl4WEPrrIVPdsKb6uDhbgXosfs48xcHX7B6ic+6z2xO/BxAHy4o2gPomwoPc1+YWkgIHuCmgqZKSIPD276eAL0hjeXuLr5B4asSQJ/5mRh6FacGQ5+zOVTVKdbZlsgsBGiKhR4MWGzQAeizGw++N9LC2cAGz0yyDIBfDVCwipIAKEUdr/h3IrmpDOjpNrM1oBcwdNIEgCQf1e+oqcAGIKBRWgpJggN6aEM9bazN1A+Yylkc2k5injhI/R8DeqWGcY/yLk6dKahpQ6dCtjgXU6xMSK0cO7p4jpj7crlJmeBkM90EyYmKM+Og5eHv/b1wWBGgFao4NxpZ0cUJNopusRosMRlWgkoVxeJzEWzmIJE8APqV1qRpk+Tn2eemw/1/AOi5iYZDTpmtXPmLNWzUhM4bBJkE+mKc4WywXePtEltIbN4CGa71pkeuA8vSUo4b7gHjDKY06jbIlKOwM2Qf3m25QcMGkg64dCMCMzDvlKwkgB7yNjhHgUF31opdE9H9D4ehujZqLAXS+bxLUkCPawH4gzSNa8y7bWL8JH+Rll+fr3tC1iTs7FIpWOhZFcTJdlA9FnDY4k8yjV4vIA2s5B+Q+tBdhSl20rmUJ5Fxc71sgDU13HNtNbXWtRiMByAns8dujQgipblWoKfCajCiZHe9/oDsvzdawt8hfckeqHgfi8scICoLo/kpu1l8vg4rgskyAErJlGI+Rgo6+jjge/AM4+zCe9euWUvtK5uysei1gM8O48bMgzPbCA5C8sQ9BMFBPtZHCnKR+ckvEHONVxQhSnYn0M8mVA764gzjFuY1XZyn+VjT6jDNxjixPzk/FGcGJw0L38oIjGOdrl6zyrbL9mDhF0jLLhkauommm96WLch6YH66H71bN2KsyWqG1WM4hiTfmxIwCaBH3wDv/J2QCgmg927SrtqIgICe5QD0kN5C/kFCBYC+BgkZSDq4LkoVWOAVY5owkJUcdPAenrkE1ukrmkSxFiI1MEtIkDICSo0N7Qdr1eC6w/PBeaHgLZWyZoOFwCeSZqZOa3H+qZtvyHPShnxxdcIQWIPaJ6JGKvYt/Pdg6PE72TNXgL4kJX4C31A2q7MjZMLB0GtNI6gqTBstOq7gGoIPvQcNOP+D1MieB9UD+k1qLMX7xQam7F8uoF/DjBT2GvnQB0PvxDAYdwJ61MsBw4mdlzHGmmoBPRh6ylxRw+N1bfx9HxNJ5KLJmHqtqH+NgiEBeslg9ZLUh9mvNSo4RygVaxZ/Vgno3WUqWxQLyU340McZX52G/rcAekhudiCgV/DE4SZE10SDNWesF0puWF0M9hr/GYe7S1pwMUqbVgXoYU8ntlw3XmB5/wuGvjzPXUzwAGJX48akSYrvl9+5DuJYXAHo0QJYWmdFZIw8k8pnYHV0qVOXzAD0YHaiKEhz0QvNnMniQYzvBeNeT1GRsgACcACy2EQYiPhGSIYebAE6yPp7xWbUEUPvnrNYHGhVDUDPDY2APgCaNjJNNLFVsbnh4AiGPpmAGRY9FjTeH1F/sC3YCJJxyxRM6kDS2OD3soA+NqC0KDN1LyAQLlBAhQUSn12V5CZAfZWAHoC4wNPBNZx1yJPfPArYQnKTMvTQT5vGnw0ndCDyuaKozxn6KOzSYSKpBw5vAhLPAIDpw7/VHMJjMEsZet2Tj7RLbrRo5ObCLrHsdAtGUM8KYA4Hghh6AYeon6gO0NOHnQWgKUOfPUBCepZNyep6XerFzqLu8sPiLtfqU2ZWS8xl3XoqzCSjEHNKsjZ8TvgLxzPHe3755Rdr2rRpMv+qB/QapGASwdCzyM/kmb1p87pKDH2prVy5kl01efByE3fNdj56PKyllABjgjFGZkFMctQz6Lui6zDYKTCoAJjIcCSAHvpXd4SSNlr2t40aNkr2COgvUZwO8LUeBU916nJeax9RB2AC6EyzFawRdLjE3Ao5GvZPMp5+HVy7+fLNDqkPggUWWHpxYYBsvKE2ffoFQqN+Bs9ULz2v6HKJQwwMctQwgP0PSUNIjljERUu+1NUCY6k1qOfOYl9IDk1SJsn8CplBxF4i5ynVn4SMJzIEOLDB/lN4CSeQmrWTIlHWJ7hDCeeactK8NwBr7Y+SR8gFCfMSzK0CupgLuDaAqlhLcf0acwF6vJ9r1CUlYTHMz/FxQ6AL8wQVswm8ArhHjQU/jwyzslx4jmQU3aIV66MGZQiSGqFoW9k+WVBi3sVZoIyMaidwPyCE5KTm3Z0d0CNbzIDfAwit7Vz5QxTR4wPTvQWBheopQnKTlwAKZR63BvReP+IAknsUQB6LYkE4YN5uzdAHmxtyUQJWZ+jDICHOW1xPSL+iHoTyJa8ZoYaezYBgUanAhJIbTigVpLKAOgLdLKDP1GZFJlTPURktBOJJp9hEDiiXG82P1Jtc16vaGY05MmYu2WNRsDP0Hghp7xVDn8N45KnWCllGqdjSAuA4ewLIVd43tZbTYAH7fuCNGM9wucEnRyYryMYU0Os7JbnJLYoNZ76Qfv4aQx9yP1xvuNzFdcR5EIBeRfPCQLgeyXtU/yJAr0A3BfQF7LwOKWAtBm7S0AMyqbGUiFdk+hvURzYewY6y7ZLdrkskN5Q2sulUqqGH5BYMPWo/4/nEnkNAn3QN9h4hG7IMfdQjhIshvtvlbHQZ2k7F8E7WENC7Ax5uNRj6AretBKCH5Carod+2D32pbQvQw+UGDP3Ox55r5YXoCyPyK64Ve32Oyw2LYrEJJ4Be6e1oOc0NhYB+hRVUbE4Z+vISdT3+fwT0eYW5DH0sQBwskoJEA6NcQI8FDclNUhQbUTE3hQxDXy53CxxSwYolTJRbONHhxB9eIrnJg11mbvQf0fW6tQ7cXTMWE5/McYOULSgrUTool6HfZPUb1GVXVm4gNTxCjCwDF6izfBlWGcBbgL4Si+vuHVUBeuoZHTAGIAq9bQAfsLRqViUnCXRtzL6U0pcTQ5YtAEu1ds06a9go7aQLFomp5wIwPtDbpsU1IYlScKMUNudWgVyI4HLDfdOLYlav+oWAHo0b0pcOLTH0jRIgKcmNNHsEOt79jpZsISepxNCjUzA3/Yy3ujrUrnENfeS1BOyDkUslN8HQq+slXklHPuqfxRTKXQIMkOYgNldsjAGAtWlLy1kVQ4/22llrydjEQ3KDP3EoE4hCMuAdXMN7eKNbrEI/HkAi3ahxmICBLHBXAwfmlNyssiZNVHCuLEj63PCcyKoVamOP4CckN9Q2g5GvKLeNm4KVDclNma1aJUCPOeKYld+vObXWGjdtzH0FhweAAIA5g2TU7/uvMBtRhsJZjE8hARpAG4BSMN3BjkY2g4C+kVK7Kt4ESy6Gdj0LpurJ6cvvGaCOevAo/vW1VlBDgRqeJV++xoL5RfGhAjpdC0C3irEE6PUrAIT6bhyqEfjGoaogTYBEz1zNW3BtIRnEvAupEBuXuTyANqsOXGjFSamP6i10cG+i6wStUN25iIxh7Zrs6IkiT8nVsH/g8IUri241QBoyIPgsOgfBBQj3SsvAKIpNM2sBbtav22D16qcMGZ/v5o28bmZdMfYeSDNr4YA+AASZeX4vmFV12AyGHpkTSHeQJUh8qX2urFoFx6wG7pAkskbBrAIxvDDuoaXGfhhWjbADDYaewHWzgmeNp3S1qrkJ8kuUMPY7EDy0NnRwEbUTWOeapy4VdbY4u++WllRYYQ0ERPppuv50U8HQs0YhJC5wJHHzBEpuQt9La2Mx9JC51awFlxtl2OhmRCCmL4oCw8h4q1uqHr5kZmCI5UzH/TphibdwXAn6GNRIjcrr9sZS0FFTcuPuLpjNqm2rsEIfA61x3WNcC64BL2YoKr0Shj6DubE36Xmg3mSrXzEkqmI+F9O+WrbCAvRg2BWARjNA7R/a57QYpRpgZiCTBQlpbcgPs/tmXAXHjVlV1MpIion75LlJ3CVLUpAaMbbxuylDn44/FQgJoAdDH82TfOwp9VUQlZzJ/OA0y5pgrmDoM5n1CNbSoljXVrptpeQ9DqczNQoYqhqFBbZ+LRpLaQ2hZgkuNwL00oLjPF+/FsC9kassAtDnkTBs2KCJE8di77MaegQQqHmNZr38OMdRDDywH3nXdtw/7K6j3gL3FSRbYBFhD3wv6vcaeX8lrS88ez5znDHeh4CW3QioKcFTY6nKgD6e3a8z9CIp8MonYM+zrA89AH3VDL2UKbmAPquhJ0MfleSJciTD0P/fA/r8pAgj1T9hjyIIhwSBhYrrpKH3XSSroW/QcDvfGON6K+hCEYwm2adNuYAeaT60Fy/Ipsd8kifRO3zl0djAu4ZqdSkYr2oTYeCxXgWVWohKy1M7VqoAAxZvm7ds5GeWuuSmIAB95vMjHZekYVlRLkDPwsZKL74/8aeXHhbvjfRfVnKDAAPMnTR7Ps74TAf0AH3ZFwCVZBlpKjXGAeAr7he/k2WmI5KPwzVStDktzT3NxbQ9/Pi5Xyr1Bbur0NDH4cHGTvk6KMHQU11Y4JIbAi9vaY4DKKwWCwDKfANPBK5oKiGGvkat2nTd+ObbL+3448+wgw86wnbYYYeg7PXACegr7OsVn9ljj91pn33+If3Bwys4YYUpsQITAeZZDK0YKQFOPCM1G0uDFGyysVFHsFYlQx86wQqzG2YU2Wuvv2CTJy21xts1TdgxdFnt2v1ia9e2j515+kWUHkHniIB1+Ihu9sOP39jkyfodvAROUJznqfw4FPPMVq1cZY0d0GvzV9o2nj3mco67gK+NkhIx6tFYavOmtWrmkUinoI1cads1bir9fHLSaaixmUJyE2sodedRMVwEASHruvOum+ymm6638eMX2R8PONTCxi8OuZWrfrLBg6+1Fd98bqNHzrdmhzZPPpvf4bKXxN0IcqaKcPVRw5msRhPP7+tvPrNu3S5hsyR4xpNZdC0nv5frSal1vJDqZWdpdwKKYAzWj1gn2bUbtQ7QqCcuQn6yB7ufrQGKGpgouuahRlcm1QjgWgIgxX6CJj8A9PkIZgFeWEsDF5LatN4FA6vAW7aUYjtVRCh2HcDapUGeCQmwg/GitM/lEfGMcQ1Yt5To+QvyC0gQVbinIlzp8NWZmulk6qs9u0a72XJDXQ4dpSit014LthAAKwu88Hc8O8xlzimfowDBCO4QvGUlN3gOYBcRoAjc6965NzlwlSwBdV9ioNGtFxlX3j+lcE4OlYMcWGuQeGXnOAN6BKie7sD9haRJ/VqUjQHwjgJ8/H7OesM6WS3TgJwX93N3QwMZJsTEtxS75KYyoCc77u5Z3A8zPuUJ+eN7D+Y4rp9nRIZAiwwJ7oN7m+PeLKBnAWWt2i65QWYARbHIUni2iZal0nXHK87wOFeCoZewSS90ZiaJltlKMFYiVFIpbhZkp2c8amGQsdC+nAX0OhtlGJElT/ilxAbwJK/8vbl6brw197xLMUScA5CQ0TGJ1rqIgrAHwuVGhFXOfbnkJueMzgB6XBczISgy9z0bYxgMfVZqi2eNn2uv0j0Bc0X9T3bORkZPeCkF9MAk2tv93axzw1npuvXCAtvggB6NnSoSht4tcf0Gkcmiht4DUzkSqUayUcjKImhlY0kV0eKaoXzLAvpYpyQIoKHH+nKjhGRsfFyjniSuX4XlZmvW4nuRyQ31hlTZ7FzrgJ6N0tjjJiLGXIY+JDcxjtUDetlW5gJ6szIPcMO2cofjzjODD33ygelfczT05dhJydCXSDoDyY34fG5O/F8iufm/B/RWEEWxGclNFMXWlr45PLG1mNy60vJYNLEdrLsqaehRPJWVKFBD70WxuC+BLh0UrMmLZjsZyU0SkWX0eZEuy0puktmcD6DvlodZDX2hp6/JSpQQ0KNwNrcoVpKbkBQlRS7OzOG2AQrI0CNdm5Hi4JllU24ReeI9Yf2WA+gzkhtFmtL34lVVUWxo6FO2M+3qy+KdRo1yagYwltksQEy7ypKbBGQYUl8A9GqNjogduxqKYuFDT/tD30TJMIaGvi6+N2WBqpPcoNg2qa/IrK4ylzSgD8ANM0ba1OuH2I477mITJiyxo48+PmEKoxMjxmbipP4Ej3//+yk2btwiAnp6orttZRSihi+stM0CHrkMvQoVo9gJY0M7srq5wRQGhB7ArqEPdnTGjFHsjDlp4s3WZPvtpSMvKLAvv/zEunS92Nq1A6BvIUC/YQM3x2EjutmPP6ywyVNuscbbNeEeRpcbZ8n4PKghVEoYkpsmTZpoy/UCqoSpDsDrmYlchl6t1PNMRYUbN61x3aI75OSVk6Fv0mT79Lm4dSc+R/9N35sUeaGY19d96oeuYOmuu5bYIgf0Bx54aLIcwynqppumWdHIHnbAAYeyI+qhzQToNaW8EIGb+Fpr2Khh8kxif4g/dTmyUVzx7RfWrdvFBPTnnXcliZ14n5ytoJdPu0yK2ckAOx9TMeeSxcTnq1lbnRyLubhefAd+B445zGrVrJm0oKeLiGv+8byq0tvyO9DResMGynZkAyj9NpnKWjXZvRbF0wIiAPQKTmM/jaCbxedkXtN0f3xvZDVSRlPjDAIAYxwFIALi6x3QqygaLza8YVCowCoCZv03kRHFJQE+dFaRfGlQP+1mHakcM1u1CsEp6kFSAwS8n1pu18Jv2QLHDvhKK2MZgblcoADAvR6LgbkAPV7oKokgRYA+snoCBnG/6V4nOWW4XGGdxd6ssVLQivXKpjfMNHIFekAdDHVaOCnJjVy6pKHfzPUqcwP8amXJjQgFdIqNoDgruWEQGe4sAINeo4KroOSmpJSAMSu9iDNHDD2as7nMxechGHoCene5odTH8YasfHUWYwgog/sVyY3mTrKEbd26NWlxqv84DUJl/KBNLIltGBSSaGJ2E/0nqgP0Imh0nKfrWQx9yGvdRjD2SADXjDRYmRVlt2MvzZHcoMu3n5mxj1Yuio27lTRT0sJ4AawmttVw60LhJ5ofuS0v64ucaNqqKJbjnmbeq5fcQNaImhtZmkbGgj70tMj0tEMG0OMMzzL06llRxr4DZZTsVl8UG4BeRbFNMvViOJ8qFcUmXX/1kJnJpBxW8jqMP/7EM8CaRxY3ngPrruiy6FPEUbc09Nsl2WC5J+UziIOhCZY+MnNqqhlrMgX05SXraVsJyU28/reAHi43YOh3goa+BiQ3Po89a4R9KDLFXEMVuHO63GQBfaQZfA/8/xHQb8XQ+whEChgTSHq1qPCtBtAT7GlzRxo1DiAewvTgrcXNAveKYsFyRMZkqDxP44u+SoY+BrFKhp67JjfT0PoH+OBirlkrLVQsRbMX2QiSoQdDAQ097YXSTQo2m86awwcAACAASURBVGl7Z/0cwE4MfUzA9MkCmKUdZFVUK0AvaQsndeiU3Zc2DkkcAJLcVK2hB8DAe0NHnGWPsfEgko1Lr0pDn5OXhQ2aS0LSu5UVHHSqyc4L6QsAPaLzct+RY1PNlzZVGnpNbjDi2HDJqsGOzYGBCvykoZf1nEt6cECWpK3Hb7ihiJ06t99+JzvyyOOsQ4d+nl5NH8pXX31pw4Z1IKOIhTx+/E3OkKHzsIBI6JojzUdZCKQL6BTrczC3pbvmcgLoK2VHMHZg3KhJd1szPNAbZoyy1157gWw7GIzQYX4Nhr7bpda2bR874/QLOIewCWHRjyjqwU6fkyctITvOORVFsQmgTJ/KqpUrBYL8Vfm6k+eYOVw1Bs4seyp688Z1Vpu2hOE8IkDfuMn2cnDyZh4BtpK22/69YGOyzk6JNMALrysDejLuHqx8/PG71rlLC3aeBaAfPWquHXLI4WnqketOz5gsUYY9DsY9/oxxwL+/WvGpde16sV1zTW/753lXcO0kDD29x+VLHuQNbNniIElPD8kyKEEAieIvZhPr1DLK9SpJDPAzguVaNeQWVRNASeNDx4Yo8HKJWMKm+t7Gr/DeBjhs0aUzWDFIbeC6sYkHVcrQywIQTZD8Gr14vKREXYbF+KZZw/ArT3sUpCA6LaJPXcUCRHDf9T4CGEsBS898eDaRt+GAV23b/Zq8ABWMafQxSU5jM9ZsIEjMsvfc1xK5nRrsYR9E5gGAW9avCGYyziecV7kMPdlUnzdJAOPgH/fLFvKZV/SqyK6rJGBxnT7dO1yqFzIArT85R+HeCPpAZoXkI2wrHdDrnBCYx6+UFCNwlF69Ri0Ew5LpsY+B16dUxdATuPvegzWvrA/OrIzmhhkASW6yWSVsDSQ0COjBqsrpCYCeNSKoB6kJ5y8H9Kj7cLcdjE8EeFmGPg2aNKk3bIDziPqGZNcoJU0A7X5MJkW8/h3CB/KhrxLQ81kD8DnwzLDQ+t5K2fuM5DI7Nluddz5uMQ9Y1B62r35Gk6iE2Yc7RCX3VQWgxzPDGZFtLBUa+qh/qF5DD0lqTXfSk7kCz/lK8lQ290PROxn6jA893Lu8yDSukaIYZNHyVGeXy9CH5CZl6BGIQnLTsIGKYjFlCejzVBQLaSZf1TH0ONsrSdZU25YL6ClPDAcg/8BEGeAXz4J/rC0H9KR8XAJI8nPDJjYFxYsdcOE2RBtHTD8U7YNsqGn/l4A+YeijKDYG2uNafDvOf1wn95GysrIKeBKntpWwS1SoxW5sNJ5x28qMhh4+mMTP/w8a+nK3rUQTpgpOgpT9DaYLDxg2kVnJTYQpq1Fch03N/YOlhfei2ABAlBZkimLLZFsZwI+tsbnw9TBzNPTr1OqXzytbFOt2jVGYo5VXDUPvRZJRFItoOhh6pnMzjaWCBcj60Mfz29rlRs1TcNiG5j7emy1kxc8qF8VGsShWiQ6yrYti4/BTc5pcDX2MBw6zhJ3ahg991UWxWKXQIsOhJrWtBEsPhp6bWo7LjQpjKHmCht67aFYuilXtgKwFEVCpHiTbfKLcykq2MDuDouQbbhhpr7/+gh1zzCn20ktP2dix8wiUlTGRrveRR+6yp5++n8wygCIYet477dT02ewKi7Q9Ayi0dfeCr2243FTFvPikI5uKuROHG57LjJnO0E+6mdcZzb9WfP2Zde9xubVt08vOOOMiHpw4eHD9I0f1sh9//MYmTVxijcDQeyEbrhNsLeZCNggOEMS9NMPQx7xI5pAHxKltZYahR9H1xrVWh5tg6nJDxhRBRQRYmYYrkuPguQuYh6QkioCrA/QTxt9k+//xYGm8y8tt5aqVNm5sX/viy4/tqL8cb88+94iNGjnXDj74MDmxRByOpUuP9PVi6H0PisMwYeg96MYhsOLbzwnoW7fubeede7l82Qm4wm9bcznGE/NVdmchOtY+F+Al/LazGYlsZiCeAd4viU4tb2JWg1acAvTFBPTZ68fPwtUh9gZ+hzP0bC7nRcmbN6NFe60kQJBHs7T0UcAZcxI61lyGPs0apveUaQLkGcvKgJ4Ho4ORbPGlnKGi0DxcVlJf9KhVIHvqh3lIIBJAn9ww5GMrqUmODCjGKGoPoHvF5em8SW07CehZEwSG3q0ME0CPmgc9w3Vec7MVCrI8Sm4I6DPZAqX5Y09KMxBkF3MaS6HWBtlJAeckoPZ1EbaVuYBeAQeui2CD34uzLYqeVbCPgFCA3m0rXXKDIcu6aWFdhOuR9je3rQT7j3Fzq1V8D/YgSW68+ZwX7SfzxOdpdNZWMzzVkHHteAH5bwP0GBbpA9fTKjoX0LMpWyITE1kWNYEAkHEWKfNRCdAjyJXSipKbtCDeEb1TrZCm8Xsz50r6jNIgNi2KTRl6jJuK32vI7rMg47EPlxsC2a0bZqbET9qMErmZBCvBmheFqkljKWW9eA2FkpOFfDDZ0ws9W5wpihUxqgXEwnUvoleQndXQb7I69RBEe32BHEy5N0Aai/Nn3Zo1KjJ3q3CQqXAhhJ+6FCBOhFYjuWnYAD70XsOQr0J63iP60OTlW4kHptr3UgwZzzgYelw7ztLU5UbKAOAOZdd4t6yNydYwyHBF94caoAbAg3mwORbxEdLSLKCPxlKFBtJQA/lrDH0tl9yohNA7g/u+ltpWnmPGotgsQy+TgxyGvryiFJDWymHbBKcFsNdWYag/UBdH/H2Lla371gryipXCYySJokIdugo6q3e5kTYQftECPhsK6tn2h59gpbWbeKtoP+jorqMJExEsNg5aMXEg86zCU6QYYB4QjOAifE4XTTBveF9EsNTnlVcY9FwoiuSBlpG1xKYVjEm2sVSa98GDXeeV9Z5j8gOL70cmwe8hFjhYK1Rio1BRfsloNoXUIgp/1Go5Fg+v14tcMmcSDyC8UrZSY49npkMxTR0FoA/taUzuODTVVl5sDxhnSW5U5R7ymwBu2c/i9yVBl2v9GkZxam5jqfjOADFVA3odpmIjXcsHP9YCs3VrVlkDfHaFMyQcU+ijymlDWqsWAi2NGzzHmeLzYqtogKH7dJ1wVMvwEIJtIdwqUEBX06Y7oO/YcZCNGtXTBg6cZIcc0tzPYT2PceP62BFH/N2+//4rsuNjx84nqwCGFeP6zLOP2K233mgvv/yM7b33fnbZZe3tkovb8rncf/9t1rPXldnHmfN3vK9379Fk/P/zn2dt6S2z7MUXn6TTDz7r/PNb2mWXtid4zwH0E5cwi8EFXWHU+Pfscbld07qnnXHGhdy8oRvEuI0e1ce+//EbA/DFYTFz1hjeBwKTJo2b8ndHjOjG4AEsPjZc6L4ff+JeW7pU17Pbbnvaqaf801q27EwvbwKdigp77fUXrcXFx1R7f8tve8qaNz+Oc2zlL9/ZTYtn2pNPPWjvv/+G1avXwI7+64l21VVd7Ki/nsDgHcA6UruhDSdQ98J1zCmAB9z3PfcsleRm3ELbf/9D5LdeXm633TbfJk0eZMOH38C9et78SZTcHHhAM/v0sw+td++WdvVV3eycsy4l84S5j+6ZGL/mzf9mHTsO5Hdg/j/33KM2d95Ee//9Nym3+uc/W9rUqUPsssuUsVm4cCrvHc/8gvOvZgaEuk00fireYrcum2v33b/M3nzzZfv97/e3Cy642lpc1NpwWOE+337nP9bikmNt+a3PMhs5a85Yftdxx55qHa4dYAceeBg/H/vJzNlj7Pppw+20U8+3MWPmcv+EDA/sGg5bBG7Llt3Iude79yhr3KQpx+Pll5+2W5bOsRdf0rz6/d772QXnX2WXXNKO11u8eZPdOH+CvfKf52zq9UutYf1G3JtQyHbPvcusd9+rbPltz1vzw48mO1U0qgf3nr59xlIahxeC8EGDr7UvvvjYpk+/zfbea1/uF2Bn77p7iS1fvsDeeedVjcH5V1mLFq0pRULh7ieffmA9el1hbdv0sbPOaKEsW16+/fzfH61Pv6v4vZ27XMe99YaZo+zVV5+3KZOXktCJ7OJjj93N53T91Ftsnz/80V579QVrcfGxtmDBg3bccaepXsL3sAgkVq362Xr1ammHHfZn69rlOq517M3PvfCE3XzzLHvppSd5vZdfdq21uOgabzQGFlMWy+Fshs+9975brWfP6tf5pZe0sz59xhAIYP4vvXmWvfjSE+nnt7iG2T+A8tFjetvTTz9kM25Yboc0O5LPHkBp3Ph+9sorz1tR0Ww74IBDbGRRT+7jgwdPoaYXv4vnPX/+ZK+zudkaN5YsD3vV8tsX2D333JzMRczliy9qY40aaRxx7yNH9bBlt86pcj1fdNE1NmzIdAZ7ABOYC3fetdju+Ncie+vtVzLPto01abKDlRZvsbfe1vyu/JowYaEdeuhRDI6RVTzv3MuSIPe9d16zLt0vtWOPPc0G9B3HXx0zri/HffCgSVa7Nvb/Cvvuu69tzJje9sWXn9i0abfy+ykTQ0AdWaUA9G5+kaOhL9ki60yYgrBbsTqHh9wrApzk2t3aENKWNDMg/BLBUvjQc826SUNS3ewESAmK+Wk/C+teBVKh2Q6P+zTw0LfnEj9pHUEx6jqo9a8QC416HUhuWOeE7uEA8tGbRCw7XZrYMV57OMY16VAfFcP4Uu8mr1qrGlbunZCT95MMxM4uCZPqnKShz6+Rb+vXrmH2AOeKsnCqaSOJS7mzkXSCwxheAcqxbwh/yWREY6FxVkMryDBR9Cq9vUw/5OaXjDtq2LwoFsXyrE9CRsHrpni/tfHvDLtjWYYenxRZHpczQbLDYG+D1cLvsiiW30gcAobeyjZaORqxorFUWketZ+i8YgG2orJS++UtaegZ0BPQ5/N3yjwCIEOfV9d2+PvZ9KEnzc7Em64ZYxiAngTHmnWrKuDrUOZFIQHo6fVAeUqhFVZssdL131rNfFhbqksjOnoiutLLbStLi+3nt19nY6l8XBg0kLQmRKFTiVr7Ir2dX9d2PPwEK67dmE0Ggn0LJxbKZLxBCy4Sm6Yq69V6GpMfEwxFCmhsQH2aR1iaFB4VeQ1AlgXCPQVbToupDEiNRRMV55hQmDiKJFPbSlyPrLLyPCMqtiYWYnx/6D8jzYjNEteCKBEFcZrQ7rHtVmgB6KOhRUzQrRtL4coVOUpyEwx3dBeF3ZpcOoKZ4gKmVAHOBiqKhXZWDH26UASeUkYM48J6g4w2EItLHXNV5Ib3ZyU3VQH6bIGOxghsKnSZ0bGVS9cQa+R0ijW0m/f5lldGq020isZiwzIgQ2/qdCnrSBXRZQG9OsjJhYdZgVK5DOXn17Qb546zN9/8tw0ZOp1s/S67/M6uvqqryzHy7csvPraJkwbYwAGT7Mmn7uN7hw2dwc0G33f77fPJmld+XdyijXXtOsyeefYhGziw7Vb/PX4AgNel81B76d9PWFFRd+qKK78AeDt3uo6FiijixTWMGjXXGjZEEybcf4V9s+JzGzCwjbW8spOdesr5fNZgJTBHJkwaZD/99K2NKLqR/tXz5k+0N974tw0fNot+yii0vfXWOfa3v51sY0bPo4vNvfctsalTh251LYcccoQNHTrD9t/3IG7eb731H2vZ6pRq72/xogfs4IOOstWrf7GRo3vYk089sNV7MeZTJt9su+32e1mGedo19QpObfC4zXrTkPvvv9WW3jLTRgyfY/vtdyDnwueff2SDB7ezgw5qbr16jbLnnnvYblo8zQYPmm777XcQD//rBrezyy7raGecdqFa0xMIldqAAdfYYYcdZW3a9Ob4PfHEvQSpVT0TSLR+/vnHnHu59JL21qXLUO85sMWuv36o3Xrb3K3u9/jjz2Tg2HS77e29916zlq1OtR7dhvO93//wTfL+XXf5nY0dM9/+dNhRXF94bosWT6c8bNzYBfb7ff6ohlCbt9i333xhvXpfxfsHYMbcQ5D40MN3WFFRj6rnVcsu1q3LUK7tRYuvZ5A3ftx8q1e3oYpiy8rt/geW2+Ah7W3xosd4HWCnxk3oz6ClW/cRyR7wwAPLbeCgtrbffgfbxAk32Z57/oFgfsrU6+y22+ZtNQYnHH+mDeg33nbeeVf77POPrP/ANtbqqu6cu9JU59tPP/1og4e0sz8d9le7tn0/goK58ybY62+8ZGNHz7fGTbfnWsch/+ST9yXB3d5772tvvPGSXXX1aTbjhn/ZccedmjhVYT3EmQDioN/Aa6zZIUdax2v7cw+/Zdkcm3bDiCrXc6cOg919S2fZ5mLt58hkPPgg7r9dtevgwgtbWedOQ+zue7Cuhmz9+Re3se7dRnBf+eKLT23osI62++572aCBkyhNefzxewjoERQc/deTeSZOGD+ApBR+JkC/hc9yyZLp3CPGjJlP2QJYxxkzi+y2qubicZiLk61J4x0I6CdM7G93/GtBlffxz/Ousv79JhDQo+5g6vXXVTm/8WyHDL7ettuuqb3z7ivW8uqt94eRI2fbwQcfaX37XmVXX93dzjqzBdcv5szEiQPtrrsX20UXtrae3Yu4F0+ePIhgp3evMVandl2yqfffv8yuG9LB9t//YBs7ZoHttde+fBbMKmfY5wDxwUyLtAPglrsR7A9JsMHRyeWZIQVKB0I4gyzxejSWQmGm1z4kjZrk2BTntrIPOmt5XnvNHp2mIJ0jQammWXHmhoNO9hzG31OGPi1EhVwKn6Vu714kXK8ei6uDuAvr5MgWSJLigN7tnLNrIjqkE9kRX6RZ+tiX9f4tVsN7BQHQh7WrimKdoV8Plxu5RhEPJRJYGSwAS0qPLilLjAH+Ht14s9gLP486I3wfPpPZGBCmlQB9ZKBYo5An4pPYCwSrW/XWqoVak8CLekbKfklDL2yqccBzEe5Dbdh6zcFyFcKXu8tNjRq1Lb9is+Vv+tFqFsAJ0pubOVSuDOh/fvN1A0NPXh6Yi4R5XgLoYVu5zurYrsecZZvygBt1jcA7uF+sw7A45pwuLS/+VUDPTHP5Zitb940V5IEJFENvBss2aZW2xdBXBeh3AENfBwy92tEn4Volhh6zlNZ7HhkF+43bgn0kXG60yABA9WdMimCTWTAWPvQuuYHLCZuHZBj6SINnAX34rIcuPrexlDP0nlmoiqGPwiNOuCoAfYE7KGRTRtVJbvCelEGvGtBjXPCA8d6sY0EsCk3y1CIOm7I0kVUDei4YOOa400S6uDxD4uwcvrcql5vY2PhMWHXuHXo5L2FRUeYFYO5DT4a+wtatWW0N4OKATrGqGFZGKF9WhgT0XpBCDb0DenWKFQuh5kcqruOG6nNLMh8x9Bj/6TcUscgUIOSee26xp55+wEYMn8m5hY3qvvuW2fsfvGED+k+0JTdPpzxn1MgbrW69+vbWW69Yv36t7IQTzrTWV3ez3Xffmw46jz1xn10/bZh17TrUzv/nlUnW5ZNP3rdeva8kaOnUaVAScH333QoeTLvvtpd16zbUdthhZ4LWH374jp/z2WcfkDkH8J05a7S9/vpLNmH8ImvQoFHih75ixefWp89V1qpVdzvjtAvY7RKHIw6CceP7U3IDNxgw/bNmj7HXX3vRRo2aZz///IMNGtzO2rfrY+eedwWH6oUXn7I+fVragQf+yQb0n2C/+93e3EBQazBl6lD785HH2rBhM6xu7Tr22hsv2SWXHmu33fqsHdrscE/bF5JFveSy4+3WZY/bnw49xu64c7HNnDXSevccZadDEpRfYKXlZWSN+/dvTRB9wfmtrCEcBhh8CXhFe/FYn5g6sVnffffNDuIW2R/+cACDTICed999laz9PvscYA8/cgcZyxEjZvM9n376oQ0a1MauvKKznXXmJdL00vWojJkUsMEdOgxgOr9f/zYcnyHXXW+HHHKkrfj6Cxs9thfB1a677kGmFO//8cfvbc6csfbscw/b9VOX2WGH/cWefOp+69LlYrL2PXuNsJ123JWfuezWuQwcW17Z2Tp1GGjvvv+6XXLpccyAdO442M4++xKuxyeevM/GT+hvf/nL8TZ0yDQy2WDvkQXCe5GRuPSy9iymBkOPuXvXXYsNrHPz5n+3Xj1HUlLQp8/VnJddu15nO+28G3Xy8FSeMnWIffLJBzZ58s22Q9Mdbe78ifbKq8/b1ClLrD4APWwGy8rtnntvsT79WvH5Nj/8b87Q9ySg791nDAE9mNJ+/VuTOf3xx29t2vXLmF169LG7rVOniwzB7TXX9LK99/4Ddc8xBlde0dG6dx1iX3zxifXs3dLatO1jZ51+UcrQ//SD9e13tR3e/G/WudNgZmhnzBqdMvRN4JZUznny2ON327x5E23qlGW2zz772auvPW+XXHKCzZ/3gB13/Gl0tAlyJgA9sgo9e15hhx36Z+vWdYi98soL1rX7pXbKKf+kW9QO2+/MfggPP3Inx6tr5yFcz5EBhstKSD5ir8P8RFDVuXMLO+30C6xz5+v43Xhh3Xbrfqn94x/nWYf2A6xp052srKLUHn7oDn5+9+7DKePCGfDKK89a5y4X24ABExhIYY0efFBz69t3rBrR1a5lo0b14lwZNHgySR350FfY/AWTuL4nTVpCedsDD9zO773wgtbWvcdwa9JkR5I5yL7NnDnKWl7ZxTp2GESwMGp0T0KG6wZNJdDE3o99BMw9xgJAHd/12ON3sUYFmQsEQzvvvLvB0OGWZTfSaACkSMdrB9o7773K+T1p4mI78/QLuT9jPErLy+3rFV/SMQprHww9zpAnn7yfv49Ovpjj/Z2hHzu+H8cQgTCClxXffGn9+l5t9eo34JzDc//97/fjvk8Ql2HoAzyyLoOATkwnMrW4HtVhZRh6dk9WQWvycgIzAD2+V68MQ8/C0dTiUnVV4Ycvi1vgJzH0MucgoGc9i1BfUouXISfx87TQXd7pwdEXo66DLncuBSELLS07AhT+6Wy16stApCmTmWXooWSQy02uPSjqa4Khl7+wpM3hchOAl+NAC18BeuA+7Hdk6ClzrgToffQA6HOkga54SAF0SqZWBvQhJ4Y8TNr7lKFXDZvqB6tl6NGHJiRxHnSldVxepEflWn7SpBFRmSSKYOuj/kkMPQnaso1mG763AjD025DcZAF9VQx9jbx8MfTHQnLjjcz0Rq+nSRl6kiBlFSUVkNdUx9AbIozyzVax7ltq6SPFAA09Zo0GUAy9lRbbL5UYekCtLKBnpJNf13ZofqKV1WkiqUVUYQRw44RXYSgWPoAyrME4kfyFjR3+wk2awmIw+elvA/R0ufGOotsA9LSb45r1Ytz8/FzJjafQMCmo0YKurirJDbMUYB/kSR0MPTTcKejVeFYnuckCeqVbwlcaThOpjjWAdRbQh6OCrBQF6PEKLRjmdLaxVARF4XKjYhkNdMghWBAG0O0L8NeKYkNzuRWgR9fNLSVWiFoCzlF0syxLWptTe50F9FmG/v8R0EvDCQ09bCAF6D/7/GO77rprrV+/cXbQgc1p4zdlymAyYuecc6nNXzCR4B9Ark6derZg4VTKZBAA7LjDzgy4UECE8GP6DSNs5S8/W//+4ylhwQEMQN+vfyv7x8nn2bUdBuhgc20qC7c5r3+yFV9/TntMsOjPPfeI7bLz7izEBQOljMLLBKz16ze04ozkpn//Vtbq6m52xmkXcdyQZgSTNX7CAPvxv9+S1RWgH0sGc+CAybZ4yXRbu3aVDR92A9cTntXsOePtvvtu4SGMQxVMEorbcK0Ax/c/cBtddiDdQEr98itOsFtvedqaNTuch0d5Wb699trzdkXLk+2mRQ/ZYYf9TfuEldmPP35Hi1eAwPfef91efPEJBkYAPpdd2pFWf5hp6OYoV4e6DL6ygD4sQQPQjxu7kGAdsocRI7qS6QQjisIsgLGFCybbsGGzCDIhuRk69Fq7/PJOduYZLXhfAPQIWMAWHn740Xbttf3tww/fsnbtz7O+fcfZOWdfyuuHvvs/rz5jrVufToDaocMgPkMcYl9+9akNGNCaMha438ycOdI+/PAdKxox08AYB8GAAwySiq+//szGjJxr33z3lV3Z8mTr13ecgeEHW8VUcX4+5Tz3P7icc3P3Xfe0G+cpO3PeuVfYY8geDJps2++wI61AUTOw9+/3J8uOYKNXz9Gs88CywrpDYAL7zg8+eMfee/dVe/bZRwjCJkxYbMgELLxpqrsn3WQN6qWAHmPab0Bru/WWZzg2kFmMHN2L94MMCJ7PjJkjbdWqX+zAAw6zZcvm2NTrl9luu+5hkyYPtvfff8smTsBc3U72ndh3Nm+y0aN72VdffsqMAK6/34BrJBeD5SqBR579/PN/rf/A1gT0nToOIqCH7Aj3OBH1II3ApEnD/fjjd9v8BVNs6pSlBHZ4z6WXnZgCMjM+/+OPO91atGhj++yzv61Z9Yv16tPSDj30L9al0yC7YeYYe/Glp2zyxMXWtMkOKjajd3Y5WfWVK3+2/v3GU6OOgAbzGMYAlGqEf3dFBdd5l66X2GmnnW/XXjvAO6CW241zJ1L+NHbsAtt5x91UJFpTAHfatGG2avVK69d3LPcLBJrz5k2yBx68zRo2RA1AmU0Yv5CZD+y9KNgcPaYv729A//FWq3YdyibwWrBgMrMYEycsJpM8blx/++ijd2z06Lm22+57JZluSLzGj+tLyd2YUfMpcxzvwBlzq6bbSmvO9uL19uuH/Szfpk0fZh99+LaNHzufAQIz5+5oM3psb0NNz2jO7y85vyeMW2hnnH6hinFL5QoCQN+795XWqlUPO/usi5mdGjiwHd/34Ydvcw/r13sM7wlZIfy7f/8JHO8ZM4q4lxx26JEMEKdORRC5b9JtFk13BNzVvTeKZFPJDcwRBOjBxgdTHhJYesVHkWim3of9Negm08DBYEbmUalTbAB6TcJo85mXAHrJJdShlu+AG5R3YM8GiAHo5YYGC1z/LM59SFAF6DduEjgG7hYzD6lL1YCeEtwIJDLSZPl9JiJ6ZgDCwUi0unTW9LyHxDiEGpUBPTT0a1eLEINypwAAIABJREFUoXdTEpBMkTnP7ofZBpXx8whs4t/p+9XxNfo66BnDw39ryU2CSaqT3GwL0JNsFv6Lni45gL5ChCN86KMolhp6SNRNTQgJH6th6CG5CYa+KkBPDX1eXdvRAX05eyTIk19Wl9LQB4GbJw29WRks7PILUg29Pxx2pSrfbKVrV1ihFVt5hRZISG6UrqhechOAHtKKHMkNAH3dplZQU/rt0HHJNDwF9OlA1kkiwwCQ9CmFhv5XAD0GU97QtXlIQhOaFMUmDWNS+7o0epdN0f8K0LsmDa2OqdNHCg6Ani43uZIbdYr15e4APQfQO4jeyuWGD1OzJCu5wb8T3Tt9mtMioFwNvQD9Vhr6sMTye8D3Mn2Z6Zbpojlby6LYqm0rK+v/tmLoXXKDmV6yGYVJ0qap6KbM1q5ZbQ2zRbF8v/4bGfo6SHdqsSUMPbWQyLxkGPrQ5mu39KBEGnq6dxTWygH0aDA0adJA22mn3a1ly248BKdPH2rDhs60P+zzR1uwcJK9/saLNmL4bC4isGr33rs0BzRk//HXv55gI4vmksXEpvb5Zx/ZgIHX2Mknn2Nt2/bl4YNNHw1zcDhOmjyQ2vLKL8gYxoyeb3vsuQ8P67ffftnGjFlA/95gecDQA9BffXU3+tAT0G/eTGvE8WDo//udjRu3kDKd2bPH2KxZOiiPPfZ0HtJ77LF3wnxPmzbC3n//db6/UUNIYCCd07i+8OITdu2159r8eQDqf7G3337FWrU+1ZYuecKaNTvSHZXy7dVXn7OrW59q8+bea82a/ZXXctPiqbZs2WymWSu/wIpfckkHdd5072AAUaxBfDf3KWc6A9DfBYZ+0VQbP24RM259+7ayPfb4g/XuNYp7Aw7yRx79F4Hx0CEzbK+99yVDP2JEJ/v00/erfG5duwyx9u37MVC57LITbOnSpwhkwVZDawsfeoAQBASnnnoB633AXMJCD5/brNlf7IorOtn0acO4VyK4aNJ0ez8HVcwO6QNkKKOKbrR169dY62tOt8WLH7dDDjzcCpHGBpucn2/PP/+Ydej4T1sw/yE75OAjbMFCPPv/WM8eI23y1OusXbt+9qfDj7K333rFJkzoz1qMOXPG2W677mk9eoxkgRwkUagBeffd16udVwDfNy2ZxmBh/PiFiYYe6wvBW/8Bre2WpU/b4X/6K0kAADaMbY+eI+2TT96ziRMH2IjhM+zDj961hQunJNmkMWMFOBEgY/y4n3odDsbg1lvn2tjR8zi/Bl/X3j76+N1qnslQ1jXgfACgnzZ9a0kMfvGPf2xG6dbeBPTP2+WXn1zl50E2NnbMPGbCUE8Bhr5d2942vKiH3X7HwurX81FYzzfSpQn7IhogImhiQysACy/Uxxzr2rUFmX6sc8wbNNGClOTuuxdX+/lHH32SFRXN4boGEFq58icbOqyzPfssMj+32Mknn8vfRQM8EDZY18tvn1/l5x1zzD9swvjFlAaAdcf1Icir37BBIkvB3nH77fNs+fJ53Kcg8YG0BZMVGcksoB87vg+fYa9eowk8IbfB/fbrM5addbH+FMyX223L59lty+faqKK5tm7dKmvd5gw+Z2Tm2FALnvZlZfbV19qzrrqqm5122oV285LprKfo3aOI2Si8+uD7zGzCpIH8N+o2PvjwLc45yCARjCxYMIXkAwI2FDsqyy5DAzwnGFhEQWjShyUf9Vub1fzRGXoCa1cMJAw9zyVHZV6LtQGF7i43jcFPPOejcDHxoU/tRgMcBkP/q4DeXfvi8xMNfRbQ02FIzkt4ZiTonKFXhroSoPfCVoDf3wToaSriDH0Uabs8hOdwjhf/1gw99kQWxQLQQ4pdAOmu21Z6ABMMfRLAOHnKovKMLXbgvkRyg2JuZ+CrA/ShMMhh6F2iTdK4MqCvKHfsEX0rvENaNQx9hUtuLL8sAfR5ZRu95nTbDH0AeuCeLKAPcz8w9Bvy61lTAPoCFCCHyssbBfoYYI7QJYwMPXgzFMWiMYYXxVJDz1QDFPqbrHzdN5ZvxVZRDlcYTNAS+Va7YwSLYjMa+gIDo5ZHVx9ExgD0QbAHQ19et6nle3txTtpgYqMoFpMvGcgAfF5J4dXgtDak+5xWnRwslPKSXjocDGpLa/0bJDfVFcWyuDU/PymE4ncGQ+/Fu1sx9N5cSA2dBOhxqIGhZylJQbSWTgtCfovkJhh63F9lQB9R6a8XxVYD6N0WM3RlWcecGNcoUFEEnTaKydqLJSyI70bVF8VWWDHdBPB8MZ5i6Kmhh4MRRGdJsTS5RjEDBPQqrKEzQhUaernc1E5cCypLbqpi6JERBUB//LF7bODAKfbY4/fYf3/8zrp1G87CHQD6N96E9nwmDwywdvfeVz2gP+qoE2z48NkcJ7iQfP7FRzZoUFs76aRzrF27voyuMS9XrPjSRo3qZj/99zs7+eTzaLO4666/s1123dPuuGOBPfPMgyzq3ON3+9jCRQB1r0hD32A7gknMfqSgB1QF6MtLnaH/jgy9AP1Y3kf3biMpI0KX1J49ipi+xsGENDxkRtDTN2yErq7R4MfIqHfsdL7NnfuAHdrszyx0vKbN6XbTwket2SHO0Ffkk+1tfc1pNmf23XbIIX9hrcGUqYMNoOWov5xg++17kO24067MMAwZcq2deOJZdnGLa8m+4NAHk4dni2uL1DfmEV4poF9i9JofMdseeOA2svGQFe237yGSiVmFPfrInZTlDLnuBh740Gv/GqDv3HmwXdu+v7311st2+RUn2ZLFj1NXHwVIYLnB5EODf8op5zPbB5AAYF5U1MWaNfszC2ZvuGEEAxNo2enqw6yaJIrLb59nt9++gOBw7brV1rbtmbZwwcN20IGHJ5lJHFIvvvC49e3fyqZPu53yp0WLptg7775qRcNn2S3LZlv9Bo3syis72ZIlMzhPwXQOH9HZdt11TwYSq9estIED29h///udnXTSuXbgAYcSxCKzsvyOBfbUk/dTdgWGfvHN03nPY0bPtYb1G3tgnGcPPHi7DRzcxpYuecr+9KejqMUfO64v91gUM06bNpz1C1e27GoPPXS7LVp0PYuvd9lld0q98EKgASkCsg+00DWz5cvn2+3L59FOtKyi3IZcd619/Ml7VYLTLp2HENBjD4ZcDJKMql7IJsHJCZIbyIdatjzFZs28y47+20n8XbDcz7/whI0d25tSkYsvaUvZxqGH/tnaXtPTikb1YoFndS84Jo0YMYfPk0XPWzYzowTAQODIBkF5DBoD0Ldp04eZHQAXgOV77r25+oDhr75f1G9EQP/BB29an75XMZvVqdNga92qp9ePreW5OnnSYLvjX1UHIKiHmTBuMbO3kInh2nr2GEWpoPZn2Vbe+a+Fdvsd862o6EYGglijCNb69hlH5pi1OJs22PgJ/QjWe/YcxXl8/bQhnANosgdAzyCcJFKFLb9jPtc7AP2atSutbbuzKFM8/dTzKelARgsMPQA95W9XdrH99zvIikZ2tx49iuzAA/6kwMKMwSteE/3f7dv3Z23Kvn84wFq0aGvPPvcQA3YE9chghuSUenhmYQtZzByN8aK2LZHcwBefhbTSsrNgE71BaFuZaeS4DcmN2Hh1Z4/u89uS3FQF6MM9TjKSVI+fFsWGPFXTqDrJjWoJxIjLhjV1jMI6YHaoEkNfneQmcTDKMPQE9HDUcY05xg/4KiQ3mF9ovFZZcpPUtv0GQB8ueoE98Gdo63H+ZgnY6hh6SobzC1RM6wXDrB+klfRvlNygSDcIXrrcoAEfyImqJTdRFBugtzqGfluSG/jQbyyobzsed27VkhtmjSWxlm1lFYAelD1AvvReAvRla1dYQQWs/nIZek2pbUtuAtDjgQDQ73TESVUz9M6ihuQGsyXxfPVUTwB/+pTioGRoI0CvAMObYjmg/5+43GzF0GcbS7lVV04DKTZVkMabdkqVJTfbAPTU0Cd2dgq/wrOcQ+upL0zGqiQ3WUAfEW6WocfvZ11ugkEJb+EtaL3uGnq63NCKKa1DQHAR+rnYXMTW5rudqHe087R+TCy9J+kXr2dSlYY+JDc1ULUOEh7gvFQdQ7eDC0iBAshg6A2yJS+K9eKlX9XQg6F3G7LI/iBoKPWiWPQBoOSGKfzFjIC//PIj6z+gjbVvP4Ag8fTTLiIzhg0K2lSwmCOGzyLQBHgBkwvJTaOGAEGpawAOLGzYOOyxmQKUQpYxZEh7O/HEs6kbDUD/1psvW+cuF9jMmXfZkUf+nbIdzAVIEZAx+Ojjd1jACi304iXX27vvvEpggYAWzwXX9s03X+Yy9Pn5dD2ANlySm60BPYINgD1cE0AoXC8ATlFE+tBDyykNAPAOazmkFQGgH330ToLRPffc19555xVr2+5MW7DgYWt2UHNPM+ZT0tOm7Rk2e/bdtv9+h/IQxrV06DCQoJIBbX6evfyfZ61nz8vt8ss7WouL2tHHHeBAASlY3fpMfUcvBcylyoAe47lo0TSDU9HFF7fVuHPemD362J22ePF0u+666fb7vfe3z7/42IYP70gN/WmnXcTlt5nFhCUEv8g6wG3lw4/eti5dWlinjoM5Lrh3jM17779mnTtfSIYezCLmOkA93F0wjpdc0t7OPutSmz1nDNnrIUOm2e9238v5kTxaTYKp/f67r5g1QIDQrv3ZLDY895wr5CbhB/nNS2fao4/8y0aOFNhamAD62fbRJ++y+LF37zEE1Wec0cKOaH6MDRl6LV2Iuncrso8/eceuueZ0mzXrHrLrLEwvLbHS4mICNNwj5hVqM5beMoPsP54rHJxkPlBoDz50O/XbSxY/weLUjRvXsU4Bax1Fxo8+do+NGjXHdtpxN7v/gVs5PyCB2nW3PSgj+eijd2348BlsEgPtM+bq5i2bbcKEAfbdd1/aiGGzqPu/bmgHu6plV9aXCBjn29rVK23QkHYMqBBkYa7PmTve3nzjJdqQNgChU4F1VmpPPXWf3bQYjkeLGLhhTbdqfbrNmHGnHXXU8UnxG1x+EFRjPJGJGVHUhYFpxw4DbNascfY6iklH3Wj16sEmDpJR7T9cz8XqroxJg2sEoAeLiH0V0q3ogfHppx+wfuLUU//JfgUoWsbZgsASYzx06A3WtMmO3OJV0KdMKp14vMESag0QeKCvCgIOsNATJtzEYBjNFrF2QChgXwWorlmrNoNxvBbdNIX71NjRC7l+4Pj08Sfvct/aaefdxc4WFlJSOHky5uLXNnTITGZ0yLxbnvXpO9ZqwLUjX3aYEycMIHnQo/tIjgHqYTC/RxbNtsaNd1ADn5o1qbefMHGAff/918xsfv3VJ9bu2nMYdJ926gW8PnwOXl9+9ZkNHtzW4J7z8UfvWMNG21nbtv2YoUIGioC+exHHJv4NsuORR7D/zOb+9/TTD3DOYa+CHCn6sESQRdvfgkLpzDMdVKsC9FmGXp1ivYP5/0BykwX0DJzYidulKo4X4P5TCA09+v9UmCQ3Ll1N7KBDwuXhHwJS1k64I0xIXeBQJZcb2ASvF2itVBTLJmpRv+ZFsZwD6F3hmItuOWDhsxp6auXVi0aWpKmG/tcYeplbwLjkt2noaT6SvV+XHqH/UPQXEhzKAHqw/U6yauyCvlaDMtxz0h+hCkBPJ8UA9PF8DLahq7x/hLo/50humGHEmKyXhr4KyU1o6POhoXeb2d8iuamqKBaSGwD67QHoC9SZWFgqJNdye8Mr1dBXxdCzDXElQA/JTbm0aCG5EWNWveQGDD0e7FYM/REnmdXb3vv2umYmw9AnFkrQLtE/1CU3SWGjOvFFUWy1DP3/0LYyAfSJbVKqoa+SoQ9AH4FHdbaVYBsrSW4wbgD0v1VDj4eWa1uZK7kJjVnC0P8GyU1WQ8/i4UqSG4w9Jkq2eYz08HkC9FUw9FEIHCloXHcEFVl/bXV+tVzJDTb60NDDkq4MAaSagAiZ/wqgr0pyU7kolmnMDKCvJLlh6+rSYmqcUegIoDZwwFTbc899+JzA0L/91ss2fMQseuH+5/+j7U3Abd+q6s51utu//j0gMTF+auw1GtGvtBAUUBF5j5DYxCaJNEonIFGC0j9AgkHU0KMxBgX0i5EUxDJRYxPTWRgrommryjQqmKrAu/055562vt8Yc6y19j7n3vvAZH/ie++cffb+/9d/NWOOOeaY7/8nAjuyf/u6p7WHPOSPi437D//Xb7cf/uHvk3Xbc5/zSo0fBwva+Fe+6tsF6NELw04zJsginve8r20veMH3tfvu+6Z2+tTp9t8//Iftx9/xpvaTP0Ux52e0l7zkDe3j/vgntHe9+02S5bziFW+RHt568/X2wQ8eB+ivalMJoMcJAob+7T+Mhv7XlT04e+acAhUkCmQe7r7nYdLoA3qRMHCAo8nmGf7jX3pve+tbX9P+7J/9X9sLvuu1Yv8o/uRQRoLzmZ/xuRXIrbYPfODXxcy95S3vMaB/w8tVmPvsZ7+0feqnfLbG9l/95j9VQAUweMpTvrN9zV94mjoSWrNp1o/AiXlJkJPMUYpiscz77u9+mja0xz7mPrl1ILVh/3Aa9lDFe+/8iTe1l77sTe2TPvHT1FH35a94ZvtL3/yc9pWP+wsCD9s719SgA0CObOjJ3/J8gabv/d7vaB954P/TGHz6Z3xeu3D+I6phQDbxmZ/5Z9tznnO/xggt74/+6OvEcMN4c3//9J/9fHvRi57a7r33GwVGKYDc2r6q7rZ/62+9TuziU5/8V5UJefoz7hMYefazX9a+6H95tNyTfu3X/qGCgkc84ivbc5/zcgWGf+cdPySGHskXaxeZyhd+4SM1DwkOKJJ+xf3Pan/sYR/fnvvc+9t//I+/3Z7+jHvbC77r+9rjv/rrpXenYzDsOO5AnldvVI3GT/7UW+W4wxzAUlMNzVbXVFT80pc9o73jx36xfd7nfVGjEPR1r3th+60P/B96hrj6fOmXPl6HPq5DP/ETb1L2iPv5pV/6BxqD++77ZhUBf9zHfYK6ZVO8SwHr137NU1V8Sj3By17xrPbN3/Ts9hVf/iTviSur7eKFj7SX3/8sZT2e+pTvFOD923/nBwWKX0VAixwM9zOKKX/lH7R3vvPNCkg+4RM+WYD26c94YnvjG3+6feEXPErvY1x//dd/tb3+9d/T/twT/1L783/+W9or7n+mXG6e/m0vbP/8n/+S6gX4+V/8uqe1O+58iEAD4/j2H/k+AdfnPed+6Zg1Bw/22y3nHHCmXwQBwAzomdcUEALMeU5ko574xL/UvvEbnuGi2IP99h/+/W9pXqFFf+5zXykA+p6//2Ptve/9CYH/T/2Uz2qvf/2L2x98kAZ3b263nLtdezCyLp4RQd3JE6dkk8oa+fEfh2hgDb+t3X7bnSrifvFLnqbngATozjsfKmOAn/mZH2s/+qPfr7n4lCd/p7Ivr3nN89tddz1E0pr1NRhrWz+//gfJkBy07/iOV8ld49d+7efai1/yrbqXJ3/Ld6jom0Lbn9GzfV37+q//tvbUJ39n+zf/7jfbM55xn+bVV3z5nxNwJeNHWScMPfUsBHrsJS996RtU1wGhhzsS9/K8596vvYf947d/5zfEAOP4hVRwb3+3/cqv/KwCds25j//kqinCze6Ezi6yBzybeMone3wjQB+GPm5z2ndWTBSynyK5OdfPvj9aUSwSFK41OABAD5BNIJl0zoOR3PD85ENfgD7dno8D9A+qKFYNJyfZrUCzr2guijWty35rciMuNzD0jOHschMTFf2NcNaV0sQPHMjn9FqCSXr00TL0ndwMoFd9gfHLsK101jdORMcWxR7H0APoaZgI6b3ijIeKYveutr1Lf9BWD7c+Kg399VxuttZvafeEoY+cK0WxuPwdAfREraWhX6V1seRih272hKh/f6sdXv3DhjaorWKvxIDAhLvF7nGAfpbcSHNfGno9kLWz7Z6HP6btnbx9uNyEja6H5+gJdpVOsVek+4O9nYtTpaGvVHYY+pldTsQbCYv0VOX5yuGtBh8pii3d1gw47X8/ug+msDMMvTMB5Z2/ulpuPNaIymWlImIHAtgr7krPj+QGXTNDp06xde8eVzedmNvBp7iRyT9SgK5ydkHYsK3ko5a943NPQzJTndr0t1vFyk/+rpN9VM8MpJlI6V/5bp7LDOhTUZ4CXA68OVWmDog81+4cYJCurpfrp6qhmQE9YMo+9C6OM3u/Jwcc6RfVWMrRMyk8JDcqbqLLbtlWSnKzgVOHC7N7oQ/fuUfx2IqKcd/0xlf2olhkYrAdSBh+4Ade0r7ma57anv2slwpUci8Aehjp++9/q5gvagywe8RKb/n1J//kJ7YXvvD1KioFWHJ9f/AH/1myDAN6F5nBmAIIX/va75Tu/LjXmTPn2t/4vh9vn/ppf6a9611vkvTio3198Rc/WszpLbfc3t729tcK8EgOdO7W9nu//5/aS1/6be2rH//17YlP/MsqWvzZn32XCjuXX3/6T3+mggvapj/tW79av+ZeX/vaH2ufpOJP2NU1gS6Y+7e/7b3ym37fe9/VXvNafLOPfwGwnvKUFwh0As5++qd/RODl0z/tc6zDnBwnOqB/z48rm0LAgVTksz/nCwXAWBNSDR4cKgh517veLMBL4SxZEu4VZ4+v/MqvUaBNgxf00ICLz/qsh4t5Z7396//zX7bX/HV32X0wLzTtSHG4VkAQVoGApuXXF3/xY9sLX/i69tB7/lj7nX/7m5LcIIkBUM/fRdDw4hf9UPukT/o0g1k09My/V7xV0ok3vvEV0j+TLXjaU18gnTZyooc97E+2b3/2y+Uow3wjcLr+vPoJWU2++yffrHqEG71+/B3/uPH8KZzEVvDee79JEgkKL1n39Fx45zvfJFD98R//SY2alLe97dXtPe95x7FjALP8Jz7uT0mK9pKXulD5Kx775+INoQDqla/+dtUPfMu3PF9jAAufoIY9QrK7vb32y7/8vvbOd71Zge4n/KlPlr//s57154+9Hbk3fc8PtHvuemi7/5XP1jN/+tP/muqCkDJhD3rsev5r398+9VM/p0s6CRIE6MuaL5mk/+f//vftOc/9OjHST33ad3VAD3tNDQkg+rjP/+7v/oH2KZ/y2QoMX/e6F7QnPemvKMhh7/hPv/sfBKDJwvzlv/J8nQUUhjLu6Mph6JMJIIv32x94f3vZy96soJ/99Ef+1mvbe95zVE7EXCSbw3X9/f/Nz4n5/4ynv6gTMQRCP/CDduVCtgOgB+i95S2vPFbyw2eScXrYQz9OGUwCe6x+6WNBAJMMLlJD1iL1LN/76re3xz72SZLJwRb/4N98mZ43lr7svW940/3tfe97Z7vv3m9SsMr+C7jnuf/EO98sFyuCSLIUklmUQw+Anl4NKrQuhpN7XF1fbXs7Wxpb6+7dRCwSkgdTFOusNdaGi+56ebYiCKtJkGQ4+A6SqYahP7EuPAAZ474wZl8B9LZNpAHTaIh4rOQmRbGnkAZRqGpwDO62Vt0OPl1yUxp6JDd8vrpFF0nalQFxHaybOMLQF+7AttKdYm3rjZsc48EzEUNfkhvY9+zX8sVHAqRz2Vka1kRqFWdZr5r90YW58FT+2e0sj9HQ83lcSzCPZNaHh21jbb033fJA01iKJm+2yxz48cAMPc0NLf3ozkR2W4TgxVWrXG4A9HqbaxIA9HNR7B9VckPlmBh6fOhh6HW2csEJrJYA/dWty3K52d2m09taE6BHcsPER29+8kRbRXJz9UNt9WC7raxuiOlYXWMCp6r4KEMfQI+AwtVg+25AizRl/Vx76Oc/ul07CbvC36axkiewQM6uK8x5OGi1b731lp6+yENHciOGXg9ET+nIwuLz1EWR7opUAyu9tVEtvE90H/qA0Egj+I440iT9ne+NT6wiXHUSIzLDoik+pfbM5vtil8nkBtBHQw+gt+TAndpcF2y9HNc7A3p+FmC9DOj5Xi2sUzUxlwA91xZGItfJQocB4jn2jmfN3xFbzCyMpHP43lhEcT2sMe4XoJuNqFtIrVr7nFqE/J5rjXTDDw2OBnaN99KohI3RkhsOIApukdzgrESKCZ9w9r3LAPozdPUk9e3vioaeQG0G9Pg3A+jx6036S0HEPjaFMNsnxYKiJ0cvzoPgXv/dv/8tFcs973mvao/8kq8SO8rfv0Nyl9+QfAOHGX3m4WH7l//yl9rPvOcdauby0Id+XHv4wx/ZvvEbninGXpvp/p6YIoDzq1717PZlX2ZATxrfGuw9udC84+/8TfnW84KVfNxXfo0O6le/+rnt+c//3vboL7u3vfOdb5T04qN9fREFfdLd36YABJkPB/4t5wiOWvuZn/nbctR4yYvfoLQ8NQP//F/8okAAgQbM2Zc+6vHta7/2ae1hD/0TcoF56rd+lVhS3Gn+4tc/3XZlKkhbb//m3/4rMc8//Pb3ts/7XNxRtto/+oW/JxcUAByA74u+6DHt8V/1de3dP/nWdv6BD7fv/K7XSorwS7/83vZ3/+6PtJe/7E3tUz71M1Wcl+eqw7jmGJaiAMFnPONF6pDL4cVhJUBfmSGkGD/1U29rL37x3xQY/a+/97t2ufnGZ7Uvf6wBBswm8jPkF/jXw967IZ4bPwFSyWB8ySMe1x79mPvau9/95vaEJ3yjpCLvec+Pyesbj+6vfNzXat5qOyoP53/wvne1n/+F9yirwj1/1Vd9nVxzaPiDtAGLzW99+r3tZS95gzStBGuw4I961ONlM4i+PRZseMXz/pe++A3Sz5MF+Ot//a8qMAPoUSz5mtc8T0Xdz3zmS7QvwH4jp/ln/+znNSbcH4EbxZL3v+rbBdAe9aiv1j3dbF796I/8XPvkT/qM9vofekl7//t/Vazrp3/659q7e6W1f/gP/57G+uUvf0v7+I//xPLOvtZ+8Rfeo7nFnGEMeOb33vsNkqnh0PG7v/sflQX4hm94pua498SVdvHCA+01r32+7BopUmcPY/7/m393Ho8gAAAgAElEQVT7m6qJuA1ZHnKYvf32y7/yvvaT736r5jTF47/zO+9vz3nO1y4sE+YqHaGf9KRv0X1cuXyhvfp7n6dsC/p09mf2k/f/xj9RFibr+Qse/khd2913P6w88g1iWLtYKgOckNwACNnr6XWAjOzLv/xJWufs6QAdZFuAnn/xL/6xshQEWqylh38Bn/+M9pB7/ni7ePGB9rrvf6FYWxyW7r7rISqkRg/+3ve9S0Hcc59zf/uSRz6uve2t36u1wN5wCkCPW9P+vuYrxMP3fM8PCdBzT/z8H/38T7ef/4W/N+bi475OGUHkA2980yt0zw///C9pz3nOK9onfuKndds/9ic084w1zD3rka6rgMD//ed+SlIr9P5+tl/f7rv3G9VVm7OdAn7mN2v5MY++t8uL6HEju96Xfpu07y9+Edabp7Unsldwn3wfhAr3/9a3vrr9xm/8E2n9//SnfLbWGAz9r/7qz7V3v/stfc4BGPndDOjZ00Mw5Tw3yeaC0u0iNDugb5zD7mCbl5NGZujjQ+9OwwPQZ2/K3xjkmZBKMbAxCS5++N/TjOj6gH6evDOgjzUmGcy43MSH/oaAvmSMsw99xiO9f2Yfeq4VwM3YgcfiQ89zAXecVEbfLkLxoec9AfTsYwH0IlSle0fTj4OhmXJqS9LXZyYA534/+TnjkaJYrjPBm5wUJ5eb4I8EWifWN6pRVfCKAT2E33hZxmK5L7jS9wRemvEd90amFVvV/X3vA4crrglZXz8pH3psKzdWdx4UQ3+CjMYxjaX0ubt7AvQPe8QT2s7qWTWW0rM7dDMq5s4xnWIXXW56kbaiSWvojzD0iHsOHWnfiKE/xDJqYuh5fxj63RO3WcPkqlZHilUAqSYI1UbaxZc0kDKDHS23NPR33t1TQN0/qbuZ2GIxgD4MvbVV0YtVBBxWXYUt1kHPbZS7jkstgC/LiSMMfRwpemvh0sSHjU4B0gzoUxRru0ZLZ2aGfrScNjDoLje9SKeCAHVyO56hV1CwsmI9mRpKOfCIjRXfK5cb6eYXGfpMchgEXmyIftaOgAPo1VyjXpH6BGz1zXCKsHsr8ap5YA6pUywMfVxuCtAvMPSiVuxR3xl6TW5342srLKa1hcZSM0Ovzbx0m4BOGkvxtydOlqdvNZ76yAMfaScJaqOZ3eUAdkYD4CdWY00VJtpAWOxu6uHMivImdMvjuNu3LhYGCMCRoizGkg1IQQLhy+6eDvukXbkPxpjnhN6aDyX4kv6TVDUbzBqg2a4a3Ahz+gTd+JSVoCmPGRplp06eUGZE3R1pJKKW5zT0olB91Z+NJriap7FekALdhntHuTSlVXwWG9egDFc1VCEyPlwBWO1oDNbXTugad3bciXht1U2KYDKwyjulg9sbJdfDWDG+pHE1b5DqVVaFoDHdBp0RtA99tOscGFevbtovm46vdGTe2vasXGnyb0fGw/OB/U/gya/ZhHFfwLaSwMmFkzw9Z994xgS/TrWbQfvD//b77UUveorYZHTrPJi4KbAG9HynlvCAxGj+kR/GMpb3MOYwmE9+yuOkb/6yL31C3wPZ/7zWXE+Qa8seyLWTWWD+STdca5ODLoH8vBZ5HppXtGZXUzUXlYkRVWGVt6ITleESIKKwcG1NkjCCtx/72z8vtpysEtekpjPVBIq/5/7jIsL3ae+rglH2U+aM5ncFPCuaR6NjptbzLt0z6xSq2huDDo+/nj/e0owJeuADj7/WGaxfypoOD/TdrAGcP5hjmW/8TOunxoy/A5AzfyQxPHHSbONSUaLeV/uqAeVeO3vmjMAjwFDPvlhVEx6eb9T98E+vo/WuFyY7edDo6llgn2tmbstq0EW2PAPum3FLYTZrSGOJNvyEpSXcDHPcPux+tpFx5Lp1ZgmUug5F+1nVIomAqVbyAULZ0+eidDcijG2ez1jGjfHQnK2Mqj5P7oomx/gMnpP3UYM63s9nCfRV3wlZWu7uaQ7oadczzzpIlp7fI92RrWiBeMZLmWI1ltrQvTEvCHZmkwg+C+YctzP2Bs7QmaFXfYTMGoYUprpImgm/fOWIbWXmpuViVomGoe8/W2LonU1nT/AewzwPQ5+zdg4ObmhbuQLYLRZ58qFfYOiXAL009B8FQ+/CU6/DBUDPPlWSmxnQY+vKs83+x/mTczlzbHa58TiZ6e+2lRPmC6CXb706xdpn/kYuN2Lo1zfcRVcZhY+CobcQQtckfFcM/XJR7OHhbvehXznYaodXPvSgO8XerLGUJDfVKbYz9JMPfYrApaGfbSvVOTOSG2560tBzgZLcrHgTDUPvSXx9hh4NfRh6FmwY+i65wYUkh1+AeOQqZZV4lc6s5/BeLcAf9ub8BRXFRNO1zNBnY01wIG9nygJgTEl5zY2lahKlWIjbdzEuhQh1QtQ/Bejlv1qHTgUiPSVznOSmNPQcJEwK2OYFyU1NMiZOl6VMQBhAz2sw6JlpN7atlPRnCdArFaf04wTom4OGZQ09sgEW2ayhz4LQgpMsxofscZKbigBKt1aNpXT41I4XQL92smxJrZO/keRGHsBnSMU5GIOBh6GPk5DsydIplm6BdCOOxVJpIfdLciPJUz1XDocHHnhAAEObzQFZlr0eoesgqoJg2Ba1nQYwatMfgF7Aq8C3QLOkR/YEBogo/Qsrg/MRQJYiRYpm6/BIIMTPKDwSOKtgQmCzZGMKLDRvfTjzPQc6zAxUeCoc8MzzpCAN0F0oLbBV8yBFflwn64VGRbh35FpUDKhuwc6C8fdskvn3HOKSMhVYVBC0S13GKWWiGBee1ObVy3Ifgq3MIRaww/cq8AEc0Mp6pamegMJtAFdeYdsIklkTOB/xMw4Zrh/JEAPAWPB8cBgCfMrjnYdTbjOMK4BewPhUAXoVjaWDtZ9bgDH3+cEP/RfpwpHWYFvJmLkFuQ8Yrh/AHP9rZaWq0NXPzKQEY8GT+m0Y+m/9aklFHvvo+3qRvDS0FUQngOG6+LkCStb2/p7uD0Dv/c9gl+dkMOE6Aq5JP69rVfBWtnoOKu1lzLwWeNP31H3Asv7O+6XF/+G3/2z7rM/6fIN2zd/KxNX64ueMqeajsmIOhhmPq5tXda0OaMx07u2QiaUIGFbPDjGy2q291VlLZ0Fd9+bgcxnQA5R5Tu68mSy9ATwyFA7yyCP4bOQicnUrhzTWzTrjuH1N95W+HtKnlhUl/55ia561ssn7e9I7s3ajFda5k6K+W20ry97qomo311GgVl2uuXdAbArkPW6edwTneR4puOXzOIPYkwGs/D6WjOoUS+CiBoIeC+3Nu54n1k1730mfEvMoJglMJJi4UAYC+crayhTUGnwLrBZBwrWGcBIZJrLDjR5Hpsoy0gRJnOW8l4wU1xRnKz6HPZdx2ncE3T9DwY3ICoN2ZfKVkUU14AyG1ikkyprlM/w3841AS4BH864aP8W2UlJNS27UaKkAxe41SMW5sVRGcwnQa2KOYLOfNTqbeBbRhotBWJDceD6xd9feVpKb22CIJ2LS59zxRbG2wLQPPT0iJINBcsN305mVAE9B4r6wD2MPMNdewv0eaeY5ZD5877Vi6FkfLjx1kMW6OlmSG2MCY8YAeubTpUsXxL7jfuSzKY2u7LvPa/OqWfzjimJpMujPHhhstq3szeK05paKYqc1wBhvb26WRMiAXuSibNPHc+Xntsw2Q/+xSG66bWXbltpF+5Ehkkz7eK2x+e7vtZv50DNjAfR3PuIJJbmZP9D4k7Wiz2R+p1MsGvrYVnIRHBnS0AOO9jbbwZUPtpX9rSOAvi5X8ofr2VbeENCnU6zGGM3+morUIrlhVzAjjobZDH0e7oXzF44y9JOWLZRTJCyzhh5NoNiBepZ8rhvEmIFhsktDL1smO7ToMGmWmoShV3qqPKOHrZGpLgUSsKZlEcahM9tWCpgt+dDz+bles4LefI6T3OQwupHkhs8L0M5nSXJTmysMvdsuH5Xc8LdcL5uinXCSSTA7Y40bGtYB6LnW6OXCiHg9mo2d5UTLkhs/20XJjTX0HPQA7D25RM0Mve8P3b2ZcPnQi8ly62u0eh3Q13Wy2+2X5Ibxz7jwfB44/4CbdIgV5zPMHhu4GrQVieCMB8FOMXZscG6iZkcMnjtMpg7+gwM7taysiCVmjCzD2tP1A0xhBc1C+fr5OXMwoJl7BZCl1bUZxhUdrGZ4zG5KXlSbIEA1zBgAnJoYDu88EwILsnB+bv482GqeO0AFwMB36jComgj5sVd79axFwRNS2LvXChhymAIOaIRyuq2uWDvJc2I9O7Vupo7HIkmAGGcf0BkHrhPADiCf098zoJ8ZetxqOJy5frNwq2Ln+ExAHGy/vqsCtlgZ4roiFldOIxUsF7j0Ie85zO8A9DSQQoKBpEKAnvEBaJS9p4BEeZMzBySV66nPul/G4/BQ8hGkSchXHvPo+8bhW1kI/sySMe8FBiYVsCkjAKBHQuZmM15HY91z7QYmDsbEulZWVNmtWkPpE8J7tV6l1/R+i03qM5/9xPbWt7xX8pRkggCp7CXMa54/P2e+kBWZAT1fd/UKutNTZelnP/706tDBXOOVfZZsLT+fs4s5wPuY1HNhP1fGqOa25FKVgpd0kvS47F29pzLPFHQVoGccWMfSNMsEALvb0cPD2aA9Za54FoyxZFD7e5KDKgsEQJ0CGYr6WENi6EvKI69ynh8BQQN8OsglYJb7EABaGe1DPTO5i9RenWCcv6GQUI5BgFCup7JZBHbMR7J9vM+klhui+XMOBdAZA64D8KxMQ31v9qow+8lqyNii5pckHbKIdjbEEjdnPLznG+zzXZ6zTQELmU/9jYpiTSYA6HmP7Exxm9re1hhnzy34UvsTgJsMY2VxlH13A8oE7wL0pRkXUK51CEnzMWvoa44dKYo9d0uv9cj+IPBWWTUBOM3rkdUWplItmSU3mk+6TmdlGYtZQ5/n4PPMuIjzQ+PKkzuusZSsGX0u9qLYArcmcJjXlW2GlKksVO9/M2vopQ4olxvVNPL8DLBnDb03yKGhJwvOeQJDz3xJp9pIbpC6BDcsF8WG5GH9SPqSpp41PsuSm2SrI1kO5olMUfvfzNALBwSfleSmE4wHbmoZDX3MYa7D0MuHXuft/7zGUkc09Lp6k4lMroWi2DD0B6RsJx96bfhGBdeX3JAsFAtwfYb+ppIbVQrXso3khkMHIFIMvRlxmPIhyeFuKIq9KUMfG0ixWDvW0J9AgkBTgckysgBQZy0VOVaK5WYMff1+6+pVW0bVS4dVX0hEyAb0MPT7+7arkuQmr4owewvmIEc1d7CEwDZaOc7NYNwQ0B8juZEmrCwlu23lg2Do+0Hr1euiWBj6GruZoRfYjW1l/Z7rXugU65C+HewCFssezNt1u3L5UjvXi2JrgJDcrFaXPopiOZyVWjzeh35o9W5cFJvhZ5M7/8BHnAWpzYMpyeFiRspsuwORsgOt4itnVgD0lkaoOqAKXjl0ucZ0HUw3WW3SBRQYFwCJWdLY5CFB2TKQzKFSbFrS4waZHBKk51dkR6hDuYA/B0YAfeQTktgUiyaQr14Ra20dUKD5si82VU4LNQ5+ttZJp8FSGBVdcxXrHOxRjMo9bDilvXet2De3/jaww/ngpJnyqn1hrPhcgDXgXZKbkuPAltp6zjaoYX19yO11hp4DmzUOSBHAQNZU2k/Y/aw9N5Ex+HUgsS+wT9Yth0wO5mRYWGdixHf35DTyPd/zZDH0AHp9RgX1PRNSbCLfrzQ5MoWy6WReqkMwxWMHBvTYVmLr99jHPNFMf32e5pJkEYPtjvzhkDm3u6P7j+RGTHaMBQo8Mpb+G89ZZUHKetEZH2vQrRTEcWNDz4Z5q8Pq8LAcY+5tb3vb+6RnD0MvSZmyQyPzwGcI5FdgoYJ0it9KcpOsEveI9NEuaABMNybqafQC3GYvS56lzAZxv4GhWVzbVpqY8EvBJATACva6l50VrbOK3zPPtIZ0drmolnNB8ihZHLq5F9+VfUyAqmwrw9Dv7u1onSjjpiDdwGwQUefEzBPsM88MshwgKuDZt3sK71EtTWWtWNNq1MS6FklgcK57P2DvvVye/mloxf4E+eAAIbVWAn1FEilTRyamMjg+m/Yc/GF3KZ13dbYsUJrsrp5v0Y1k3Ex4eB+B7Q2gFxMrYsygMUQA/1SGoPYlasgAsgH0dm9zE0jGWHuuJ6TuQAEj41tzJcWOkRRmPJ01sWxJ+5WCYSwXHWwlOxnJze7O1oLkhkDIxzkuKNfpFLssuZkY+i6tqXn4oBl67a0GxAL0AMoHw9CLKd8yCZXGUmVbuQDoa13xfK7H0C8UxWYh1ecznscy9JhlxIee+VF7smqpiqEH0M+SmxBt2lNl9+3utpl7GQfXTh4tipUUuiQ3N2PoR2+cjSZ8NklurNzwWe+X95IjDH1Jbga+IyN1pZ3Ch76laRjNITkjNxq2lf+jJDf40MPQ96LYFElPLjfxoRdRsL2zqaLY4xh6y1PWelEsDD2NkLQoV1nMPgxuBOhvVhS7ii1WpBOl8dahU4WsPOQFDX3pzPg5GnoB+qz6paLYTJAUe8xFsUT2bDA6ECqqjgwhDL0kN8XQhyXivdF2aRMp4MZ3HVcUq++Q5683z+VOsUgRsgmkaHO5sdSNGHqu4UYuN2Z6raEPwzcXxeJycyOGPgti1tBn8jtTMUDQrKFXarcAWJiHMPSaeJPkhqJYXG78vuMZejaI44piAUnR0JOeVuZlcrlx8Q1FwJa9+IWzjF1uKIrV8y9G7/z5B7qFlqcGwLz08DqEAiqRBezr+SeVO3u1O1FsyY60xHv7lvKouQ4spZlPS03MvDDGBvQGUYwhzJ5BdTHENV/FSujQNSvMv/N3Th07mNChpMCYg9w++DnMk1rnZ041W8aRZk4UHt92m5uGmRHzfSRzAShMobDYpQJGjKu0vyt+xvv7yB1gEgH03jMuXbnczpw6I4AsDXTdKwCA+4VR5x74H78D0Lvhy+jonDGaJTeAMAALBwbymswzSRLW1npRVJ6nb85M4+b2loDZ/JLkoIrWxPwqaNttFPNJJqHvsowCQBYZlsd0tRhbNNw7TimX9pTxZD4wVxlPgw/LBdL3IZp8nmPASqQmyWDo+SqzY8mNiu90unpuqdNlSQYia2HM9R10zlT62wED4+g9jgwljCdZSWo8DCCHxMJz1oELDLWBGvNKmaW63tSD8HwJRnjFnWI8b67xmusDkHAVyx3wCpCfHb+S0eKzCIS1LmqOcKjNgN7z2HI52wDeWhIUr0tIEOYz+4IY6sqiMDbSwyMFqfWZc0QZpOrLoecFe7lDJuvWAvI8w9HQMOeEAntYZ2n9CbDJ1JnZc1GfwTGstqVPDuhk25pMQOnCk1IG0J89d0Ysv3c0S5iy/gPos1+xD5iRR/5FzYIDdO3vBfiTXR3ZGQe8XaoiwNM0zp6XJV1LDUal/ZmCOUt9Dvh+fIa4oZUKItnD1pzBtozHNSGsDUkbq0Yoe1nqBLJ+aUbG/CHAQL+dc1TBpggOB1fJHMyyNf+cgHhroSi2A/pGsensyOadcLkottd6TITLzNB7nEdRLAy91/l2O4EPvTJQg6HnXpmvd9zhYu8QDEcYekmaXPcEGSFAT63CtlUFnHnWqvOsJ5ebGxTFhqFPkW/2nRTF8vx8hhozUReCvEdbTslTJJdTZswM/YWL53WeBtCT7eT5yayisthzUeyMxVKDEvyQbEUAveZvdQV2L4dRMxJpXOZOimKVXZoYevBBvtMZTDP0Hn+f/wlYurvOymHb3LqirN/hYWVWVnwGUBSLhn5l87+19VXqyQpf3kByc6Oi2DSWuucRT2j7S0WxIuJqDXOlWqf7h3tTp9gVfirdzxoOIjrErsPQ/w+xrbyjracoVrvScUWxVRyBbWUNjthfAP1FUjJ3iPmCMfX5PNlHlUwG8B6XG97GgdiLYqv5TKJCbUClKz5WQ78E6L2bct1rx9pW5pDMhKNY78zZ0wYCyDDUUClFNL6HkfrKAb1cFBuhkOEHQUI0n/z39WwrM25m18xWXNsZunn5yi750MOqMdZdcmMhqxYjB5a1fh73ZYY+h0mey/VsK70B09CimkM0bCvLwUiSm6JpZFvZPM5ncGYxQ2/drItBZ0D/oBh6inFFTZlpAtCr4r5S1UobkwWo9PLaOgcozDrpZj+HMKYCe9UkJgCcA4rx4+D2IXuosVQhWs1oaWcB9MVSaeMqRpgskTbYClaTzVKavQ6l6IYBCTu7SAnszmKvXaQIJyzFAdBTuKSCTwcqyAzWVtdl4WYpgTV5nR3x6BdgdVBoLaelRDkw8+8w8go2mhnhvf1tueWsAOiV1m/t8qWL7exZ0tUrBegtWTFbQ+GSu4lyPYAy2PwwnyEQHKDaIi0aesZX2toCrepeKabctQvcE1I5aYvFNpp1VyCxtbkA6LNWdOAWMGC8AugDavl+gTUx6rFL25DeP6wgoJSDJAeSgKIAvYMPNmIOPzZn7Ppka1fabT6fexYLTtfLdSQYPoQYZ0mFTp/Wmh+yHAeEo3W9a2akm626igDKAPpROG+A7loR613nDFGyItljuCeNL+CY+6hglJ/lfs3IW6I329Ox/zHugGrmqzThleFyl09Yduv/OYskFwszX0w2oC7yRrF2tapSJJdM7i233qoxj9xDxa8VnHt90rDndD8X8F9X1igMPSBVdqgw+y5ANTDbEosIUElQVgeRfbRvu93F22ogNGSY1u87G8bf7VNLRKCU514Zg8h7qLNRUFtB4eUrl9st52i6M/TbPFsCG15iIisokyyjpHeRgSaTlMwO+wRBRYJggdKS8wXQJ5uDq48Z9Az3oRv4iEF3hrJLDgkkCID397VOXX+32g7JCOn9BvQJQLh+/pYzNYFUr5tAVsjfVqDFtyPXOKdmP75eXhpTPlvOZM7WpMDYdo4GfgL0e9vGA1WcOlxuLA9Vw6b5VXITy4CLALiJhl5jKeVTyZgrk4ptZYCns5/e9y9cuPBRM/QEf3yHu6GioSebOEtuWMsuINb5XZbj2FZKBtQbWhZjHXWG/OanxlKxSzwoZQBjr6jfY+9MawH6dTsUQmBZnub5xeNdW7P8C3wZafOytEZn0A019EhWvX4GmZE5YBITPKA9CslNGPoC9M5gRBlQp3G53Mi2sgC9a0knW3LZVqLH595jquLaoZUV+9DvX/lgW8ftpmqLoqE/qD5V0dDTKfaUbD5NAa4cOgu3D8sul/thW3m4dq7XGWC7EU5UsrlIMXf2dogx2t72jou4WHzY4QDoleo/bOvtmozy11fYlHzoI4two5/C/dfR0Iehjw89DxyXm4c9/DFt+8TtSnmsrJopCuvGxRmknmgAKDZGDuJEW2IQVlcVybJhpmgK1imLfTCphwI5fBaLhxcH1i5ARylAflKpPVlAGfxL9yh/VH/vfG1peGBNXenDV9Y0edHoJqJMZkAFWxvuFmoN/RkxNcyrDTHT1nLm/maGPqw618LL9pRmCgTOug/9sF+aAX3Gg+tPejyMvcd5q508ZQ2imf5irCsNlQrqXkBVbjDqFEtRrDY1j18Y+i4zmiQ3GcOw2PoDWRz6ewlszAzYsebixfPtNg7DfTMtsPNWolhXfuY0tpVM/hVZl/Fz3DmWGXq0eoxTGCXbW+21g33mAgx9AfoVMw9E58w1vxyds1ktMqUGgXk2OXhyWOY58gkcpBzK0ugWg+zCZjb5aP333AGwAP8cCFlDbw209d5IIWB0fCD54ByV/gSqAggwqGvrfYPPXPQ9ef0A1lRIJrkN2lTmuX/PHKcDZhiiAIAUCokZKabNBXkGyDDyPjQcsOzuukZjpdnf2c/2guwK5UxR2QQFTu1AvuW4hihAKGAbx6dSyWiuAtaZPwnWvV/YiYlrnu93dcUMeAB9Dh7p94uVIXhXV8Ji9LIfyVauAD3zKDUgADBJd0rHK+08jHJlRAD0Ya4pbMalK/uCDr0UXFdxYgIiinn5PuoYFHQBnNjYq9BWzH9p3NNxNWRFipS1pR0wBgSJXs9iRWvOah8UUHZBouep90jGE8YzWu/9PWdgM2bSQ+/TT8PSFGmj5epDMS26ec+fZBHmtTBnNl1cDaC3+wlBDmMmd5Y9H/y8zBA7ODBZY/CRteZgA9nBtvZGs6PJuPnedE7A0FfWijFlj7UbVO1de0iXTpZVIRZ9BIcuKmW9MQr+OzI/yGD8d1y/ZAGTdjqf6XMC0wAHeiE9Apqzbzi4BmQB/FPTEK19mGSfV8UhtIuXLrbbb7ttyTKRgIHmjwfSWUeSCNKLKxG/jxsQ4601iG21ziO7gfBS0A+gV41EeaSXmxBBWaRBmRfZ+1M35bob1x0wX5Emsb/JYa0Ye9cj2akshd7KTJU+X5Icso6S6rkmZcxDkwHdw7zO8WQs89yyriRv7bVV3i9NOHgeAIr8HupBvC97jjmDnuyu/p196ooBfZhpvk/3WvV3YbnHvpmmVMYMwhmnXKifLEzmuAC9ijL9ynySRE2ZKAeu4/zf1hnO50a+oiCy+rDYFtrg1gGKpYrCA1XDYKZ/W3akw7bSshnGmGv0/DOQZPZvb3EPZuit0vA85rMJLtbWVrTXE2gLc9V4UpfmjIqLv/n84KbcbwjD7Mk5a/mn7/GswDJj0s/LylqIdBIhYVtZrovnEu29M47OnlMr4+vXQa8zZaGGoZz0eAfPHKMI3kcg6UxI2VauVpYWdze5Qn6obaxgEFHYsjhYmcRAEjhN2z7yW/+64XLjHNtRQA9Df2X1bHvYI+9r+2s4K5Yj5ArnnA0DKN7ugH5vf+9wjdQygJ4v31hraDPtk1F61bbd9i7+/iKgL+ClBaZs9PFFsaREfdbDdA2Xm7tpLHXidmvIy6kjE5f3q4IaoKmi2EvDVWYqkDiPbeXtAHqzjVzzDOgHsC7rPlLcE6C3ZdaQ8CtKlb2fDzoO4s2s5ToAACAASURBVLPYZU66VP4eTaYfrP82GuYrly4rAOiHRIpi8U8nQp186M282d4v7w94yjXo5zUBYsOnMckir6jYGvoZ0Js9ZQPjJeBWgN6bqTfVjDOpP76rZwb8BaXP94bTbTSn8adTrza1HIrllJHUpiLn0s+qGEtFkz6ofBPuZQDwUKbCW43SdbRnx9uboti6lGp3vDcAPeChCvoE6Bc6xbooSMWiFfgoAFPWBhcFA3o1tKpr4dvZgKzbq1BaF2ULSTOlMCneELNx5IAeAVzsLR3EhQFya3bbsUqPuuprZK7xt2fQptYoZExjG2qXIReTRRuqZQXA2qE5CSCDFKQlDLEHlXPR2TOus1D9xWiwxbjbUpAiPQMhr/mh44yEwvdRbFUBlOhZfa0lMdozQFMx8wp2ddb6wlwoW7tyoCwIHtWkhXMI5KCMvG4OimOTx3eIZS2Zk91BcLk5udAzgnvwXPZ4Jh2fQFxpUK379K1wtmkGZgH0PjAIUFz02YsLiyVU8LDrgkaeAXpWgCUgIZrqSPfGONmZyey4e31UXrdRWJ+W5cpC1Fonk8J3SctaEhXmMoehNfQ7Kjr08zP4jK5cbI7mvZlJQOi67PzqeaZr4skTYuPIkMDYbgBqAZiHJSMB+akOxkXTBgklIZFN4ADIlkeMDCMXNXd+jMsPQDwEirMwDn5tHczcBhC6IRAvHdTrdpSyzt3PkOvxPKtJXE3FeGZqQFjBaXoL9ICvzkfPFwc0Cpo2ACAGfn7+Hld5fte5xIR2c72xB9bmrDc7gAT0xaVn9BgZAcpo8scSMrvM/VnuITabXbHck4LoDfpweBsyNNmPXtvWeJj4cQaT9+wguaMIU+ebXa+YU8qqUpxb0qsAUmWqdWbZtUnniIr39zQ/UnzMGtL+dc1nzizNzFkME80+BFMbAKagUoX4687CVFZcYLD2oBSxKrvBmicAK4lRzkoBq3NFokl2D4gLAw8pUHuaOtwbs+U8NKC3RNN1Ncm2OusxzxEvxGxzBejkgJctu7JzyD3rrNP8rfNuLtjkGiHSCJwB2ZHcHWHoy9nGQarXhQE98qQCklNjqQHo0bWX5ObEqbKFtuTXTklknanhsSQnYBmMIdnnNMaM35FOsdpk0JHTWAp8VK5BlWBXsLdqyQ19Mc6csW0lY8H3yQEJ25VaqgLoZBWm/UK2lZdg6I/R0F/1HiXCJ+YM2hxG0BRAr2xs1fTItjIKBAWnzmD0V9HoIpxKeeAN1ReqIA7cR6dgAXqe/6qz+20A+pW9TQH6tZVrXYLYGfolQP/AB36rnRQWKWllMfR7q2WA0FYE6O955H2trTPWhQnr7NJ835kY+oNDWju1dgDK7wy9teE+HA7byuFW27/4+22t4aRgNhkmlYdW43hdQK/ywKVOsTSWwrZyF4b+pB9knxQ+gTug58EwkEq9WMxUKZ2V9sD5C+2uu+7qh1gygC5EGdZL7jqL7MCAnsNiX1pYywL6zKqUpYA+zS3qkDiOoe+b+ARwr2CnePqso385jsQb+XqAHicDFxjNL4GG2GXV7ziELddAZ513+1+G9s3/fSOGfmbPs7GElZ8BfQ4cvpe/6Q2tZkCvBcdz8fWkyYNkJ3kG9TvNowkQ+eBzRGyQlGpzzah26eJ5ZV8O950R8ibJ73B4YJxroTPO2ozN0BM0xcEnGsIeFWXcZN23q+tek4aOReIInQ1oBvQ6OArQ8+0OhABjZrTYaFPkZks6F/UxfsyDZCTIQuC97kKcSjdWOi6AngPPr0IPgK8FyVMBmvKN1mmtw9/gStIBAe91ZaD4p1OwZ6tpWFmDlSwNkC+v5gL0OXQ6oC+WKMxi3/xbga7yvp7nLo1aDMZcQLu1eakKkQLKDOjvoH/E0rxfHH8/LAUkVaScgEYAsxhn1R6cOrlouVqyEjmV1PObsw79egug8r2Xy5EkiyvODzowVg1olgG92G3Nv/L0X8ci0RI2y2isr5T71ZT1CRkkNuvAz2sAlKv6W0loyrkoDFP2oQTMHGjK7Jw6tRiMV7EvYFjBUAF6ivKZIwLjKzD9dppAxiBgTWC0eVWHXoC6XVBcXBzvNXe8tvREh/S6SQnLoPxQw9B74KzD99pyEb3JCtvmLgP6sO/84SwbMkNPdinEC85BJnE0zwvQZ6/JmbLMeGa9jT3NdQUA+jCmzPUEvLC2WpUToHfgYDaP/aIHElnBBejZw+Z5njMhczCe/UO+4vFK0bH+lsAf7XsRNNyfWUTXj2XMzfxud4Y+2UXgE0En55ozWtbQIzkSA18ZcjH0FTgG0I9n4QzsDOh1zyK6bWHoItdhLZszgSw77CiBt0kR5rd7dqBhVgG2pK/lJFbywkh9BOilBrZkcH7hooIDnl/uVprsgeesf6Nu4bXfJkOts2fXrlrOxpRlqwIhZ/n6HMmX1jkRp7v5e+e9PfNBAUw9t7HvWBqlzEVJMpOR7EWxE0PvPWmlHeyZ+FFR8vTK2vV+S+GnyTHLuTiPnPHS2QiuKKmi619qD4DQ23ZdYTIU+Qo6aEvqV32Bcj5BeJ4G0KcotgC9siyrJr9Y85xrfuYO/pWRUY2VMUCyCpnLIXmSJQ4WyT9n28pIqrwQxqDEzckSNM/raOA1U+QCxrMJQToInllDr+f4IAE9mSQarwLoD8LQZ2Zeh6EH0FtyY8JwlQABkF7YmnZPAPqHAOg3brkuoOdrtF6WGfqVE0hu0NBbziFwerD5MQP6maF3zdZhbyy1d/KORYY+XuHl6sIBE3tENJB55bAF0JuhNwNyrOSGAkh1nd3okhst4Nh4dXDsT88ituSmnC9mhp7OtRz+0/UMds1FtNlFtClvlP8rFoX4XUtPaw09L7RkmTCJlJPWd2TuiEw+v6t0Ma2IcqD6zlZlfLJJpBYgbKPGKNXu5XIRhoxJ1P9dM34w9GyMcRyaNxLGQTrCmvDHSW7iybvA0GfTr8yNFrqkRyw90khm6JHcSJPWN1NtU3YfEqD3UO/tsRisoZdtZbF7XV9XKdTYjsHs4kDES43N+hwA2KHdZ67Vh98E0MM2pNiUcffGaUBvhssFSTQpAVxl0xdmL5mVAca1dkbsgVf+PBf4rPQBMEgJ7aSd0e46U/GcA1b7xuuZnj4tEDeAsQ9hAL3dOdCmhk317wAMYinqlWClz201A7M7iTfg2NOZoUdi483ajUUGQ0+dwvl25513edlM2RODbgOkyBEMBCiSjZzOjkMu6MRG0FKJBN8Zu6xjZE3Z7Bcya5rjvlfmQ2ePa83JYlMf5ueYOdIBWRX+hYWM5IaiNLkYVXMwxibF4/m8XKNT02Yew7xyv5lDSSVnLmUdp8CMjEy6O7OvkIHpqf5dp+fdv8OgsAZccwKGXm3fi3k080xg5OsPm5Z6g57W5jhg3AEiaxRhj4Zo1iwbdHdgF2bzsPUx7utN+xpWlq59CHDOmmGchitMegc4yzZc0FhEU1O8eT+vQ1RzOVrcCi4WwNpKNWCj+VgY+hMQQHbJEUOvh2byRBnNkmxcKkA/k0J5lp2hFwnldTJnXxMoJ/ALkAlDr7oJ1mVlRdLwkEs5jqFnXAnu2U9OIctweqcCEcstchYeB+h1HhX4DCEzByCp+4jLjeuODERk2bvqbqI+Phxo+cwhk0Rgbkkc+xL7tGRWG3a70nqv2izyrgH+ysqxV0sHX2dBgFs5ZunMHWncQagc47LGtaXomr/Z3bGGnvFw5s/NGJlTCwx99ouaCEeCdE6m2hPnMxKyKhnpDkwlMx0y4OzdCwx97b3eV0eg0hn66UssmzXR5wJT2++618DJCg6XNPTF0BvQ+3nJXQ+JatVl+EHaYY95sRCsUSCus6X2l3qvXedKcrO+pvN0AHp3ZjWgrz21ByFp+GSCNY2lbuZy4xqEIlzqPiy7NKkbyQ1rpzf+rLXsuR08lfOAotiqYchGVfNNzxy3RYqPFThx71FR7Ldd3fcA9OutmhtWAKG5dwxDH0DP7wH0Uh1MGvrO0G/cYiI/maKaAzD0vATolxn6xiE9SW70zj8CoFeGYKlT7MzQ09gnnQ1nluPajlsy87Lf+a0d5ESXieTmzjvv9BKLA15v5mCW3FopsxPdr3Nm6JcAfQ4KJpT8i8ubellDP2u7FPisrbUrl62rCkixo4BTXTmkWXy8Jxp6NGgjbeeHNTP0SW0SJbNglzXuTNwFqcwxRbEzoJ/Bghl61wz4351ymzfk+NDPG3WYwosXrbMO2ukM/dSVNuxRgsMw1trcxBzW/fYWzKVjA9BT8AxDX9q8owx9ZUKkT6XAOBp6yxMAAwLCPXJPc4oDNbnQfcK+ToA+gDLaTk8usz468IqpPI6hT0OwXhyMZaEsAu1vHUAftxupbiRDA1AgGVhkXvi+ubGXHQRwDWEDM0PIQRfdfFLkCVh51mIuz5xRoyVbw/mg1WfTHbEAC4duisUGA2g522DoPa58t52JLNWpM85zdxcbOICiN+xr21eqoLp09mjoL5xvt0lOVYFjDqeS+mhOVcA6M/S5fz6YMaCw68YMvbt96lkeDEDZx6AkWJ2hXyANrPNM0VqC67lOwuCkOtbukp1ZU4fa02ftaIMulX+x/e2Unq/7VWCptPdg6HlerEG3nXcwku8O8zgDet3/SbS4XsdmKS25CWjN2pMr0+qQ3Igtk5YVG0cDrkh4OqAv5rIfmrDHBwB6pF1rbWcH6Ya7o0bWx7h0a8008WkToA+rLIbegN4yQM+RRXBvO0n28c7Qa1250zeaUp7tzNBnzHJOLDP0fE7AmiQttYdy3hjQr5SGnj0CJxxAnpebdMYny5JTNTcXtAfGwjXXyTWMor6xRhayr8WizgFjAqxIE9kj+eKZKZ8Z+nk9H8fQa++s+ij2QumoS3IDQ6+xLoY+oEBHftWNRTLIz44w9FXoye9oyKVOq8cw9JyBAfSuifA+zcQTg9wZeu9vM6BX862Joc9+7IWBfafr68bL84f7jn6+B0pFCgxdu92N5NZUVrZuRgVR4ftNpkn7nmrmrKc/wtArQ73fs6+LAQ3Zh7FlEwhZMnbCxcRFxuRv5vkqQiLsbq3pZYZenyXJbYCmu89bWuQmYszh1E+INmPv0TqdAP2W11SwTtaRXG7WCdZcKK79qGRu0dDPe5QlN65ZiOSGPS4MvRObtllmfs+dYmvDW+wUO/Xj4TksNJaa3PRmHGVswdnovijR0HeXm6phkkJCOMAZervcXGh33AGurLNyYuiRWvOeSG64D/16pWwr1060tnv1Y2LouY5lQB8N/UMfeV877Aw98s/hgLQA6K/tXLuhhl6H9h9BcrMni0s2XYrLPEAA+ocguTl5R1tddxFGQGfSurZiMriMvnUZHALone48jqE32GPwc7DxT7Gdc1FsOX6EEU1BKteT5jqz5CbXM1vc8bdsyrZZWi6KdRV/DmE3tzldRVJOOXY3xTq8w9DrASOD0iG8qWs/kgKkIKwf5t7WIrlJ+nSBoY8vfskBlgH9DNwN+qIprWYzpcVn0V+iZkD3a8aYDTBsYsYsTGtSuPO9LWroHaFHymUN/R1iev18vUmIoUcLd4qKb+t0FRypcZNdA2bbShc0pig2EvIB6Jer3Aegr4LYKY1r1shANYDehVRmCHJvAfRikcXQ20UhxYsGIoedoRfTvHNNXuXZRPPPzNloU5XCXXVjIS6EuUHwOzP0PHdLblwIRACJLePoMuy/lQXfqh1WZtuvGdD7mdjBKPPJgN6MqoMAdyYFUOyWht5FsNjQuZmQ7L10vdW44/Y73aAwnRu1NxwsMOV8d88sFMgwqAVk2eqQe+fzr8vQF+POcxILfwuFhLVRH6uh98g6RV/7ymS/OhdjZl1lfJgHtlRD2uT7MUN/tZ0D0I/IUWMahn4Z0EfyktqMgJU5A6aDVRp6P1cz9BWwVW8G5k4OMN+L9dnSxCK5KUAvGc41SyI4XO2a40ZnLtK01tlzEqmqLTeZD9o/TjiDwr0yJgH0HYCXbWU3E7gOoPc6WgT0y0A2e61s/8QGO3OzeXXTOtx6dRJgZaXY7JFtCqPMmtIcPrR7jUEHrlR1Roihp2Dc3UP1d6WhN/l0vOQm59RyETCAw+Nq0JQ9c2boozHX9ci20lnaed7xdzeT3ERDr/WL5EYyThj6RUCv71sZXWXnM2MmCHKtktzIe7wc8LQuGT/b2M6abN4jG9QTburGPLXcxZI9F8Wu3RDQI/3l3iO58SFRAdIKWnbq1uwgleLMBwvoPa5uRChNfzH0KQqN3GveLzy93IMlgUS+2914nYXw/PCZwLwOvghzPI/H9QG9i+JTCM2z4jqH9aKvptd14I9fnu4htKgjSrCsbIECLgNXddQFf4Shvy6g31KWxbWFrk8woKeAPkWxJh6cGajM4/qaMu3sh7bWNUMfQK9x03k+fOg7+VAuescXxZbRQlk29gxanUFpesa4hgS5GaCntstJngHoM+5dcnP1suplZkBvDT334cZS2LrPkpvMgxtp6G8kuVnZP+hFsQcToOd6M6cWAP3+wf6hbO6uUaTSyuVmSG4ExP4IRbFh6CmKjeQGQJ+iWBh6F2ylsMJUe+QfXHQ2xrEofNgeKYq1ZsOFN2UvyN84zViNpYjWYOthTnvV9qDpxdzgllGSm1T0z/rQeaPu0b8YejYXA/psgEykbNJsNGbocblxUSx+rAuSm7IaDMMVJx1r6AdDPx9cs4Y+7JMLuxxR34ihn4OB4xj6+C7nerK58cysOy55igqAXBg16/SzuQXgzwe0i1SLoV+fGktRaV6Sm8OD0UHP9ZxVFHuGQrRKT4ldCUO/COgNilzgqo0LwmOS3EhDV90iDSgJEuuztaLN7oahh23iw5xhIZCzVtrpW4OcbCKyIRSw9twz8xq3CrPrvAzo56LYjkp6S3V7ALuQUhIZsTYuCt7ZNVsazf4sKQtDv1lSisxN/paiJsaHe5qLJh8MoE+gYokUAbuLagPoKYrld9euGdC7AQcDfdAunH+g3X7HXeNg7jDMhZPaxMunf7ZwXWDoyx7PmY/rS27mPQNvfQC9juSJcRNDj2OTNmsDhgSgXW8rFudoUWyCuWhlpSs9Ww2OKlIXoFcB3dhnAug5fK4H6JfX3PL6IiuYzI/mFw25uHxZ81lq2DNu1WfBGvpFQP/RMvQ8VzOblpKlw7Hn8gD0GecwfjOg14WWht4MfbodA7JG8Ji9O5+VA7/LIepZ9mYzfemMTNT1GXrceSg8Zp7iRz6KYu3KMQB9DvcZ0LNfzGdB5lqmczTAkRCwD1E8OtcXLM+vaH+jmU9wsBhQD0CfoCkBBtfHz64H6CEOYFpFMt1AQz+fWZnjXEMApQPKSGviz7+ueoq8dPbuuZYngXnmjRl6zopqYiYNvRl6NT6KU9J1GHqDQZhya+iPA/SzZE3nDzUedR4miGI87HJzFND3xlL9sE2qdwD6sZ+6AFb1dyWv4s/mbMAse0tR93EaejPE1Ed4vwjhF0AvjXxZRfP9kBonT7oe0AWmZ4WnLF1zh25l5iuLKHevAvTHMfTzPfHvqaMjM9WLe2Vbic11+dCXNNjf63rM9XV6BeFDj0mAJc+SAEGWVJ8SAD1k5VzQHkyVtRViJdfV/eCLCJ4lN7Gfzlr0c7Wz4ayhl61nbCs1cqOxXuRs1uf7/Od11OWmilRvAOizfv9nFcXqzJ9dbravbR9iDXU9lxsGES3QEdvKB+lyMxfFgl9YWAD6h37+o9s1MfQn3Oq8R7WRA7hAwwyXnQTmw5mfn1e68/bO8FtD7wYdKl6sVzb/+eGGwcS4roPUYkK6y82W5TEzQ897O+joVmoOMJiAvD9sVdL12Rz57wB667wM6DNh5sPKTImL7nTgViv7maHPJvbRSG6uVxTLZymdPGkgGb4s5hxCGSvuEZboZi43WYS5twVAr8N4drlhk+YQjcsNXrAG5NpI7PVUKTcz9G7Wsjcx9AbVYSjUHbX8iFm2aFIB0F1Dz/hXwe4ioA/jQzAQyQ1+3gb0cbkxq2P2MuDDekxvBirMFUNvcBUWX99ZhZ0GXwD60ekyc53x53Pi9JK5iEuODnO+t9LGAfTavKtGhO/jb69sGliHGWTuAT5hbJgTtjUscD61H88aWjiYStvsgNGuO8cC+sODtrkVDb3ZVwKyuNyEURO2q/qaWcvO/QWwZpP3unFXUR9wvr9ILnK9WROZd/zTAMtMbTZa8ZfUxRSgZz5JslIygAAusVITU8p1BPQn0DJDX44NpQPmb+xyE8lNHdIpANTBN4pJk05eHu/MLz4vRbHsmwFKAu/oYWUHOQB95s3M0Mv7PWxq2c1FchOGPpKbZYY+afIAM83rSlt7zdn9aZYqZM+YAb32BbkgOTOQPVI2bJMTFp/XM1olu+H+k0k1OFksivV8clDGfd9IchOgviNQ5MA7ZIhdbvDWh2H1zFJRaVkE8vlhavvBnbqnkhgRyM17pmUHVWR7YFlEgGeeEWsyGZCQA9eT3Iy5POwQuS6z6BoJAecw9M5seO1slNQkwN7ratiFHsvQ7+4pEzL2itLQV8OtOGHlnjNPkkmy/LQY8QVAb/ctMcC1Pq0O8L4K+ZEMDuvTZI4NMwZD7/qiuNyEhAsgTGCZtcUU5Lkva+gt0bPtazCIHn6hMjO0DtLHPuJ6D2GHAvRZD4OhFzeurEvWbeZbAgz+JoDen50+Aw6WFzIkGieylJAay7aVmVs+IwWoi6FXB1+sm+XqE4Z+tV07hqHntu1oRS8aNwbTs6Wrdwf0Hnd+zjUOhp4svm0rLbMyoDdDb4leimIXCtpr7d68KLaslys7yPzJOTITiFwX9z8aQ5FhcLAFoadx7p1Xh22lnBN1tvk5XCmGnqfozBCA3gw9kpuPhaHHtvJGGvoF28rucmNizMGV64mE01kvO7s7h6RPDnfLVxuLMBXCDqALQ79/6Q/aBj702A2Jat+TmabtxzjsjretVBFAFT+m+RM+9Hd/7qPa/tm724o8hgeYyGY8s8WZ/D6cfSDyMK5ubrZbb+WALkZNlIE3hQAX3pvDXam7Q7qUucmNFlqyd9UVck4XJ5DIwZ1NLH7WAQu55vnnOeSPY+hnyU0Y+hxA/DMBiBlpT1LGgNcyoOfeYRJmD+6AkAQWue4cmv3wVCMKF8ElEpendC2QsHxZELnffN7s8JDNKxMr3xGAdRxD7w2rNk750A9Aj3UUOraDfQk128EhhyufhssNEf050e2x82IxW3Jj1wIDffTJ+LfP1nD+zr1qwMKCtjzCP798GYbYmkwHEtboijli9i8B+khuZrCXlG8ORElu5PFve8EAFKXqxEqVv3BJbnxIj06vfE6sKvMMYtHKZySLMtdHcH88SzYxNsuta9dGqryCjVgP5jCZA1fGn4JzBQ2lx+xZo2JiRzaCA3Aw9NpYqih2e/tKBSP2HV6ZbCvlgT0Vd3PfY04FQC36b/s5uJYhgRD3GcAQViuBQAIj3hvQz/Xlc/gs/l1N0sraUIBYrJZZpRlwzcAqma/52QcY53v5Z2wrfTgPuzl5QWNbWRp61l3uYwb0OSgTRES6paLnktt1hr5AXGfzqqunx9lOU5AKdE7UYVVSEno5WBPvWo8bSW7M0FtKEA39vM4DDDMGAZ2zNah+V5Z4rIcBslJoa9AbwJt5Iuu9sssMY3gjQL8YrI1+IgkIAvICdFMUS9ZhZuhzD0ND74A9zbJyrylK5r/n+82e2fd2PQ8Xy85ZvVkzH3CdvTVE01gnt1UfCffWSMDBd41Gg+7VEUC/yNBbkmA/emdW8p058xb15mbo0yk2Y+fvHYHQDHLzOZnX6RQrkF6A3t1SZ4bee47AdNlHck6PzIbX0ay/zvzTebA76p0CNOcApJ9NKxApzm4OlxvkUOVDvzNZLCtDFyJgdmYp8aOCfWeWItcLTknW2rJR7/kZ1575rUAq82aWmmTf4L2McyRPCYqZuwTFKYp13d/oFJvrCkNvRxW6pdNDAoMOA0PqIFJPNweofD7Xnb4N+t5yAcRwwfWLo89N3o8PPRkUnmPWeAC9imIrSDrO5WbeN2eGnu/ufvJ1DnWSo5rN8d/BQMwz/pvvjxxSa1WOhgB6u7whuzNuhNxx/wivactJmW9XN6tGsjvzkAlZ7Rp6da8uyc3h5h+2E3SKLSbgegz9zQB9XG4e+ogntL31c8pssMWDh1JcgZqE79E5juTmRoDeD2/J5UaaeBakD9ebAXo3qaCJjZ/h1sYt7a7P+9J2cOautkqVsSLi6XCfHFfmzTpsmhnS/Xb5ylUB+oBhtxiPLKEmzA0AvVxgkgUvO0xtcMXwKgonM7DkQ79YEFNbifzy3YkyIEGfRfDQ7Qxh6Le7yw3PWnaNVSkd2ZFlP1VtL5Z+uVNsvtOshlKD8rL2z3tqvlxIAtSUZq3NW8C03HPkYV/foQVd+k47oVifnY1+XlxxjxhszHB36UxyATYf4Hb6md0a2FyO86G3F+wdrR2ko6rdb9oKLjdY1MHQA+oc3EVyE6DhQ5CiWDIg3rD6AKGB38UjFgvTk46wKw3pZ2sbNDukeIw5JNQsozrtRXLjAMbPai6KDehMqlz3SFGa7MqqyK9WTzbqRYbeAQTjD4vSdYLFPvaJK2cL+9DbPaKKvGqcr1Fk2V1uRgYgz5vnqo2guioHOJEqvf32NJayt3PWRTbM8Rwd9OCUs7sz+dCvtrZ59WI7fYZn4OCLgMy2YHe5d0TmWrFyg6H3zjL85IdrRsaWOWYAakCfhiusq2UZGvMh9QSR8/gh293HXT3LGlcg34Xu6aCa95LezDgErHjN2YbO/tL4dFvjzmcPQK8v7C4aFJcK/MblJvseWuN5nZTrA/OE96fAn+cdsiMuN+kz0A//6hgawMOYqvBWTaAgQOxzHm1zAL0DF7eNj22ltbZmKrPOrhWZkM/PNcbKNdS2gEp8petZM49SK2WA434Yw6rSh65lcx46ua+Uu64x5gAAIABJREFUHaz86Sv4PWpbOc6UODbNz6RndOr5z4Ce9YD7BbIyAnpr6P3iennOgBWux05fYWrLlayCpASJkdxkb54lN5FpuLvmqLtI4Ji9VXu33Lu8ySfw5SI8zyw75OxgXpqkYb3NgN61PGboJ9vKkt4kEMv51ed/WPuS3CzPb94/11rN6yrgeQHQw9BDqKjz8Qkxm8qolytOCotNIOCzvVMaeorwk3m3E8oAg6kqciG7QR7v93PT/mQjHQG3mBvs7rp2gucQDb0LUUen5QSf3iuMedJYaACIktfAeOe8KfmvCLIlF7EA+mRz5+BtzlLGHMDBnwF97+ZeN6a9bqEo1kYbkdxoLp3A7QZSrKq7cf9T9uuUAauIwQL0tW95bbmAnFvv85aPANDjW6+scjWVQkojG+VrXXIDoAdTjKC9MgLplL7wDIe72xwQL59NAfRcVDJYysZMGDLjG1UGe6adaaizsf4W7fnqWvV6qOwQ4yPsUWYfoz4MfJeeB5wlVS8JcVVEI12r5ea2e0WdYtVYql4fK6DfWFltV9fOtbsf8YR2uH6uOr1zB9H8u3P7TQG9LZoL7R5str0Lv9fW8aGfGfoC9DdrLBVAH4ZeGnoAfRh6pTUW2bowKFyDWZAUvvh9bFoXLl5y4WRJX6x3GqnwsQm7cG6Rod81OMs9FqCfWYocxAGj2Uxn3WQHiaRkpkKZsCqDoXchEAcHEXQaS21sLGno1eDJFnIi9Gpc2BC5z8UI2gtJHdvKqWZ5cw2rFyAeyY02EBj68gf24VqNJZQON9Dp7G+liesE1e+7ZVsN9NhIzZ6G6e8HRA7ipJyrYNo+9PbjR8sGyDdDfEcBwXLEoYix7U2A3ge92RUXrOIvr2ClUmrqhqmOqNbKek7TkdHR88YJ+iAwzgZX0snd4qZhBvT2JMbLV99RRUUAeg4Gfp+NLiAom4wbPVkCNDOpXUJQ4Jz383sAfdacP9vgC7ZweGE7c5Y256o3uWYtvJnLss5U0SKNgtzAZEvNx6orbn0vGyPXsgDoazMPoPem7jE+Auh7sZd1hqqH2KWT5sTQX7tc3+vDWYA+GnqN7Vj3jH+Aig4eWZqRQUoX4TRjsjRgBvQCtGq44kMhXY85DAKW5uL6DuqXLdJqLs/ZrAQdTm9WZq/AR5dbibG2BGaBQdPhHzvb7O5kQO2wgTwQgMU18z2x6UwgaBbOhzn3exTQ27KOoN6Nw7xu+fsUxfZTpQ5oA3o7tazQgr0YQ0BVAqRIQ9C7duvOzlJOGvrqLp3xnCU3QzvuYOwIQz/tOSYbDJxnQL9zzeMtHBdAn8ZLJ9zIiuu/HqDn82yTShG29yQDMj8TrsvzxVIU++u7U2wkNwH0ep8kGu7UzFBrz6/9wlTlAJzsj2Faj2Po+bwFoF7PTkClSKCA26OAvhrgdUBv1pXnZ0CfNcPeWQ2tqo5MgP4Aq2AIgKGl19yqvfm4jGo09H1+117h8RvmCd47iwhREaxdbvi7SG6Ymwb0GwXoqzM9z6NsByP/RB7LBHBgt1iHMpq2WRqp+SNA71quEQhaeMAj8lxzX4WdHXuszwz9dQF9yeiOA/QKRMsVR2RAMdCMGXOOZmhp7Mbfh0HutoqdoT/GjavWbYL0ZNQzl31uL0pufJ8jyxhZkaXILooNQ29Ab2JoxhEB9Dxb7o/P8L6M5GZPuON0mmuJ+PUaVV2AjBZW1U+G6w2gJ8iyNn1gL1nlTnLTYIy5nirnRIgZMFQAvcZ3iZA6Aug3yrCAwnkuIAFbbKudZtDYyIVNTmu16ZQb2yZ9hkT2Ecxcdf0ACoKS3KgT9eqGXG4eLKCffej59uNcbjbXb2n3fMm9C4A+tZXCdzOgl20lN7O7TyJGRbHcyFg2tq18UIB+f7d9+AO/2U4zian+JQ1zjORGgL4kN2sUcoWhn9i62R9dnWKZOBbXdRD+wAMwfXcuaOAFHlVtPBj6FKCwSTIAMCzYFq7i3DCn/FN0WF3rlKLB4zbfWeyIAH0s7krDyQbSAX2BBB3KnaE32GTxudA2rabLas5zSSA7llbzQSwfegB9ZBkRdTYXrWiR1/jFCisNlrI5h1EcKUcaF13ti3jW4idICkM/a+tzOEnjNnmVwyr29FcOzzD0xVh25lH3CwoELMOYpNOtf+ZFRVOWZFGic5sBPYHD0LPbttKSmzD0ap6j7/aBkUUrhh6HGjoV61KcworMqhB9gVAfsLzSaY9nCegOq+UN3XrfWcOpjWUDyY07Wy4z9PzdDOg9H+O5baAiQF9sVTq3dkCvQs3qNli9Dgg6YLUo+r62acC3JaBZLiAFOphTBkt09K2guvygbcd3a82pAIxiCJcAR+8+q2ZqAHoyFmZPNzcvyI5zpbmB17KGfjBuXtsG9FUUKxu2AvS6rlF0GV0qjCmfPwC9NeRmrt1IK8ysAtCpQV1fXwKb9JZwwWzfQ8olIZIbno29iz0OWle1z6j/QRhzBRZjn7JtZZrf5Bs8physnc3u/Tcmhr7enmK+APoAvvje4wPuQki/+L2CRDFSlYnQRLduna6yknEVmRL7PmvET1UgekIFbMxR+0YP29cw9O5S7W7f+V7tsYzR0t66uG/6s3i+aSwVjXR3F1Fn6YAv38ZC0WgaA04a+uXv5G8+8pGPtLvuvntkTQD0C82+7N8+A/ow9GzIfv5elyaayCT4RxcvBFgPdjF7zYXqZD4HNr2Yt8D7bMIQ0oVr7gHdBIwHQz+67vaMjw4Pd4oNoPe6XAb0rk0ToF9zh9TYV2ZueZydYZr3a+YUoNWB89SQccrk6pyYnnsyXAb01Sl2YujdKbbqCCq4chDDuvAesodhR7LEU9DTs1/Kig/E4s6ZBpSxiwzhkPoY+/vDwjtAG51ic/1kBiqbbNF+35e5pgWGvu43Y+WeK7VfqfNvsijOtmedmFzzueNzJdnC6lo9r5/CNcy/3u10It3cn2YUxTqoJ6uDU5Xvw89iEdCrhi/1IZrbSFAr8pk+nz1ANuIZh5IwynYb3hgJ5J4DZruuWaJz+fJFM/QnnSGQvEXZz9SRLNlW1j2D4cAXyD6X13QvgC9pTTBHPxsnyY0lTRBxGxND772EeRWXO2Maf9UDD3xE3ws+dE2StfQhlj3OZuhl/qAyB8gZA/q43DwYyc3NAD0uNwB6GkvNDH0Afc6qEEIru3u7gt4HZU5PYykWTxh6R8Tb7fDiH7SVw223uhWjacmN2HLNd/Q7RwE9RbHKMsOOVgEagB7JzeHZu0FIN9HQp4W2i02jW+VG3FjqjmEv15vPOKUWUBqgyiYJCGOC6QBmUtXfhPWftd9MHAKJHNyZMItMX9fsLB4SxZINRhwWIJKbowx9rpU9OJZs/WdVac5/x3qQB5hXAL3ARbElWoDl1nNdQJ9CzrIHDejsH1ydOrmHrp9Op9hyuZmLvo5j6KOzzIRbLO4ipHeL+hMbVMsfdq08DLEaS2FbWbpDaf/aXtvaBJxaQ8/GMVjBZYberF/uX5mWisLN0Le2ccIWbNagmqF3zwPmtHXfYjviU7zE0IsZL3bFG6f7HWSTyf2GMc6BzjVxMcuAPnt4io/CoqfYLGxKD7kJAAvQh6F3AZQDm2RdNvFHVwbAxUu8+Gy0tk4/Zx5XSl9e8QRU3tDS7MfjEmvBWBlaP8mz6Ax9AfqtbYpi2fSLoT/ck+RGLjfF0Ge+maE3QEqtTJ/bpWuFdUoWjferKBZAr06n5eM/MfSAmoCKFEdmPZu597cvO1cly5LiWGPiRfvA7BX5uQG9mUjPNTPTiwV0Q0O/wGbX5+d+53WSORI5S09fc0ipkdVJNy6bG0stMfR55mGzTyIbodizsp0zoF9sLGXaTe9FNqn9kuI8u9wE0OdevcdiIWtDg+xT12PoFUCwH0tyYzIp64gxT7DKZ2UcnEkYtSh89vV86PmMMPTZgwzIrqp7b/b062voq7EUtQ/VEMhaYsHekXWYgaZ/VcGpbVKXGfrM+TDvy7LOEAEJHCMFzb5gWQA1LuXEUZLBZYZ+SG5Gp1jknF1yQxfR8qNnfALI03yJeRhm/EYMfepxck4EFKYGJU4mkbsoW67sZiQ3g6EPoGecw6R2QF8Dl7nloliwQUkztSe4u3GyZxn/nEUituSCV5kmNSQ0webuzJ63veC79BJ+xN4frye5Sf2W2PND75MAegFe7BwD/mu+s46YLCGh+PhIbmY5ImswxE8AfciK4xl6F8UqA1LZ1cjqOkO/76Zw5rkslZnX7YyfuGz/zg+AbMPW1nY7K5e7ykqFod+lnsJNyiDmlhl676mW1/kcsm3lMnCfa/R0XtZrBvTZl/VZU5AZwoNzkBdZmEgufQMlqSqG3uvPQZsyyAok4o7nAM2Nqdz8UfNZgD5NB/fbnmokNtrhzpX/oT70Wxu3trvpFLs+9TKp/Wdm6JVxlW2lds59S7kp0BoJfbsPVFHsGpKbw9XylceayJP7RpKbMPQB9HqAAPo/88i2d+autiF2Z4oI66ENcInHMNFQPfDpoeGDjm3iDHx1Pddl6GFVJ4Z+7jy3FDnzOa7intiI+u7B7iQ96MO729NViowFFFBNCgpWN6xZGktJQ9/TtD4JRhfEPocXGgyNn/rfFsBMHYIqxEESMUmQZiATZhGWNos4Mqf586PHn+UWAcgLjJsaa9i20pvXYpYki210HK1TT+AA4D0kNwzHJYCdGPoUzzA0+woi0e6dOo1u1RuCx9K2lcsaejWOmNmkYrIOtJE29UFwhMpnw9xd1kFvxmf8j/vR+6t4Kz70OWgD6gK2Aui1fiiulHZ+sCXzNVk6YrcWU0rx2HTtBGM/GJxiWxPPoWcudtgMsr2GcfFZkx/9tbZB4yEB3klDTy0LLjcqjqyU5RTwpGFO5omfW2QzZoATyIRZYrj2967Vz/3ctrboFMgaGpIbXG7uuBPGtJisacK5U68lTwlOVQhelKh9mc1oMbft5xwN/bg/H3KnnIVbXrcLGTcTDn1N1+8MaEo6lk6hNcePY+g9HtiUumHM/BoM/Qj++b0ZesuHFABgKVnZtg6kKuuWdez9K3U5a22bgrhuh1pZrsnlpgc5HlD9f1LcMPSQMNEhzIC+s2k4Ce2ZtBnj6M/Z33MnYtfvjIZokQbNWYc8S8DXOQGAvA51Lb3RURkkzIWYySrmsA/wXe5cDNNvfez88b7fvk9N+0A/XypgdWBh20rul7WKFBCAp3uvl9exLQIF6EtDz68FKgpYOIC54j2s5jK/W97bZ6vbLlHs6zidUS2hGh2Fw9BXUz99pyWBXD/fzdz3uWKw5aLYSUN/QEMpNx1SgXmKYiOtrLGa1znvyZm2ONAls6gzZ/7dYOgdeBpMr5eGHkBPp9iSZ1aBeiQ3Yej3IRuP+Wy+5+qVS9N+7W/uDQ5zvk/jz78CrL2vjXlswoaaqrF23QTM9U6dma6bG3psPXn9dJZJ5UwfXWm9ny0w9DSlU6Y+DL0/fKETvQIIfz5AOOdECAM+z3v73FjKshKfPa4FYcx9JlctGZIbAD0uL1bBV0PLxb2Lz2FOuY4uxI82GMtIT0HEOQMhu05st/V+g2jWvDpn9wzBMkNv1zrwXQB+MloLCoBp7Cwj9V6/QCIeUxQb6aoZ+tojKihzZ1/bVneGHg39hfO9v5Gzyt6b/fecZckqnG37e+ogKJcbOh9TFAugj+Qm9/RgfOi5n2XJDUWxaOgjuYFQ985jMkpZvVlyc+XqFQF6XG40NU+YtZldbjao1r3yoXZilYvm8HfqPN2qblYUOzP0DM6V1TPtzs/5EgH6w1U7eIR5z0Qdem4XIi02xfHEv7pJkyZ70GqjKLY9h0CiaTP0dlIYDL2Zh7g8JHqfGfoUnM1ZAd4XaY2/xxvmkNwYjChyqqgymr0w9IuSGwOdOSiZ6wcCnrkW3hM/8hzO/Gy26Msk9wK0zjjjkX/O9zhrdfM5YZPmzzLzUEXQVVHNQam0U716Me7UvCq/y30cx9CreHXDVmhMVPbai5cuyDPcxZRrVdVNFE3LacDv2XZw6G6AZjmOdoqFqXEx6bD6kxVoO1BwJdAdQF/LBLaArAMH3SKg9727s6Qr4vMMLFuxFVvkAwH0MIf8/ihDPzZ3s0G2rZw/l8/guUcf733IcyUM/SFp411LbhxUmLl0caxdUGTrKAnKSK/y3k0800+f6YA+LDtjlIJnPZPeWMqyGf4288ZMtm3eYKLQpJqlM6C/tmOXmxnQz0WxvKcfTgJfOAzYopbvZkwHa+RDLSDY1wYbvGhJpu8V2+QOpGF3ezFVfae/22s4biWZ+5mvcwdT5tpsO7rI0KfRkhn6eQ3NGvpkOPingSuWoaPmJBr8ZF3mtZsxUQaG4Bn7xh1nXpDcANL5XN6XZ8bYz9didmmrnUAPS1YVqVU1uXINgPdaz2W73USP7OfkMWPNcR3p/jivc/59vqc847njt98P6AA0EYi7KJZrCqvLXMs4+BlWjxE6xYqhdzDOPR/nQ5/9Kux9GPrsiSI9SjJ1BNCrd4S9ycXaFqjaUW2KGfoUoc6uL7lX/sn6spa9QEE5mKXmZn6e0VRnro4x8FmS8fb+ZRbXFqwGe7bv9Ps6oNfvUhTrQCSGC2Ho1d10crlZ1tAnuPIccWdja+GNF+LG5XqDcebkPrJGYk+a+Rwfemvoh+RGz6wKFCXxKEOCMPQ50w2UyH65vs6vEDwuMI5UyvjAzne5D7Pf1UV+wyy2MrZVLM77FFSrxsRANQy9906ztVnPfHf2qnm9JdOX9ZB1klqC2B8nM8Dvl7OFvmfPIUmetKa9xnNGHHW5sZMOAVN3uTlOclP9TcjAhaH3c82V+mwC85l4SN+RIqFOU4fimq5kMy25MaBnP+dMHBr+AvTqdm4+YXntzvtFFAAZU+63F1iXC43OwyUNfeYd+1myC3F8y0yBrJDLndz1DJM5C+hFQ+2LmyUa3/H83DiUZ44UliAEl5vRKRZAD55Y3d9qyy43xX23/eJ0+O+V/b32kQ/81k1tKwH0D/3ix7dra2QE1PyhA3rucwHQb25uggnaCiifLyMKA7ALryCn2W8n1nZb2/yQbCsPZE8XQJ9tmZ+ttpW93fbh3/7Ndgp2kJa4pJyq8HF2uRmA/m4oUkU/OUDHJHWnWB7GcUCT920LrHgxB9Dn36PN5ZZUZKq0rhl6/btaq69LxKEIuR9sQ64TYD0Det6XFDqflQXLmMDQA9az+Pi9XWWsXeO91tAjuYn+eoCk3PuNAL217FltXtCyrEOjVptsCnFyWGVsB0gZtp6zm0K+d96Q8jcJDjK+/Df3GxkHP78RoM9hugzonb4H0AOCXPSKg8TFS+fbrbfc3t1RBHRXuG5LTE6dOtf2YA8luZkZ+grUSiaSlKKv304Q/A9ADwhXt9nSxzLXOCAC6H3N1WmW4kAB+lhNWlOfZyzbryqAZfxzoITBn4tiuSYW/ziMvVGfOW3wlUNbesQqePVhFPALnPd1cD05/GdAD/OHBz8MLs/Ia2UR0DtN7mDE+l0fhMyvAPps6z4cjgL6HuQdeGx2djYL0Bv04ENvQO9xxrbSPst39bWjDVZSoAHoXRthT2PPeQO3gNXMxwCdbNYBEmMuu/lXDoLYsnrd6ujom7Wfe4CKi1QNtHL4GGwquI2GvoCmx2e4zswH0FyAmXsN4DaoHPtfAH2eew6T3HeCGTlPVIABa+QGZotBN/cCcJ9BUACAC9w8p3j5AKTplAvsXDAHsLceGVmG5pv+JkWxAKFRJBzgmv103kf42XFFsTulYXZGwlaamc8GvM5gBNBnP8pac6dY98tQrUZlWg3iDH7nPYfPz/6Y/TbMNqDIjh4GLwB6N44jy+Nzb0c1Oum2aeZcmnRldCxny32nC3cyPV6fkw99zaEeoNXfZ0+X206BKINFP19+n/WZ5+d7HUXjWTMKtisw4mcELsqIVGMpPb/qupy9rJ+nJcXJOTIDesvFiuSQ1h5Aj9OWybmsQ88F7FjdPMiA3k40Wn0iaw7VZVbztPTz/FPFu3s+H9yoqHTXBWS9X0MqWa6ZtZX9N3t39jZAac7snPfS6ssjvZjySQKsc7X6lEgHXwXYfA+APkXVcyCRNTjLe+azIPvrTPJ5jCJfHD0xck+Zp9kzCBI9/sA1SBsY+hTFulN19k+kLdSkJHPs+0hQXnWEBViTLeJ+5v2LOcN4ecwifSlJ0kkcvbx/69lCIsHQr3BPBt88RwP6uOwRIDkrCR+a3hcdu9UanuvZsu4ZVxX1IyeuTCTfvQzoQ5Z4rdu2MmeEznVJmEB//ltwrrT262u9z5DPAmfpjXeYawb0lu+ca2urdM89aPuHO8p4rK+fbGsH221l+/9tJ9dsSyzckH22kv6rjNmDAPQw9JdXzrSHfdFXtc1VMi8G9CgVTKzjclNZa0i9QyOLdnDtmrJzYuht+18Pil/SWOo/t/XD7XK5sWesUyMl1ZGGfq99+AO/sQDo0ymWosO1WlBIbu55+GPa3sk7qijRhzXBkBxJBAysAWYBLPu+Z4KfP3+h3XH7nc74K33vJgxomWb9GbIDUlKk0OiK65TfNXd10/cOrWcYBO5NafilxlKMVW90le62tZmkiDafmUMWe7q0u8br9ew5UjVoCMs2saQjua9eODWxl0xiXi5+HVo+/qYXylS6tzsOVLowh98ysM/hnsr2WXKTw/mIe8HUsOXSRQoJb+nuAjkoGfuZvcxCDUCKttHNHEjd7QjQ+77MoNMymoLnw4OwYTxfv19M66lbamLPtpXVjY7nKlbLvsCeIPyfAwAVGKYz4AYdWA3suB770NMpNqxaGkuloZGLAxNEcAs6aJRqNDs+pwGziYUpF3ApkJVNkOdCgCl7x06NjDQf45XiXm1GOPb0ZlhuBx52jM9J8Mjfhc0wUDzj9KBPPqUQAelcf4oNpSlGxxnrrmIowqD6b0lrV7Fi/XdtB21ntwC9iplhg33gtmZQRMBmTfPdFSt44Stdu7bSLpz/cLudLom1cW1tmuFZXeWZ0kSLdC4brMc5Gbdk0xKAjALv2kEnbWrFbyVt8j6GPKJLfSpQY0w7gJcsYM3dFouhlQd7WSdGWhC2KQDchz+b/8hkdQeQ3fjQG6h0tu306Z5hGaDTgWzAgeaB3EM2VTvAGjpd/SRy8DMG6lw9ZSSiBQWUunC1JBkVOGqvUIt3F7b6O8sxRD72LjIOkA+ZEKmJgcYA4bNUZgb0Yw5CCjgjkDqRWLzO3xOCxnIJN1OxzaXPKTWNOXvakoIUVzKmdBR/AIkXe0nZ1x7ayzqN1twp1kWxkRcMH/pV1Q8EtInJP+U0PZ93rMVgBSK9qK86D/PstCdJsuPp58LFYeCQIk7LPWCo/UZl3KrpH3IH1aHceaekDx5L17axDhj/XsdRkhsCeqRgYZGzP+s5lrQsz82BFOCMmqSyeKxCXf6eAHKctwbhIQckUcnKLlaf8zy1JQf6PGdVufL1E6faHsRXAXoFJmU0oaDkwGQHrwB6366JB/brdIoN+Or7bz03CQ5UwO49fc5QB2ckCAhpwf3NJhEZ4pBpo0lRMaZyGzE5oCdWQUfWyTwm7HNhw8lURPKYYDS1Pv6M0SCT62a9SVoWQkjX6SCc5y8p0FncVxY19Co+JoiL1ev+nm0rq36O65vNNSJt458mF7By5Zxw8agzfdvt9EkXxRpktrZfnWJVFLu+2jA0OXXylOYuZy4ZQZLfc61CJNUJAvksWGeCVjrm9mCt5CVcZyQ6DkxLElccWQpZGTqBckmp1tsWPVkiy6taC87V/lLSxoTTKMYd7j1pYuZ7J0A901akoa/GUiLENtrK/mY7uPzBtr5ybfQ5CqCvx7nG5N/fazcrio0P/UMe9cTWNm6Rk5AT9S4cZ364CLwaSy0C+sMC9KvW8kQVsADo0dCjXzWTxcdLcgOTqaLYRUBPUaw32X3bfVMktna23fMFj20Hp+5sq9gV1ubWgbn8rJ3aZLDk7441WC6o/nmBotjb7gjB2v+JH+gioLevu7R1RKNEizvXaoP0RAxVFdArQI/vKE2G5u8F0F++0s4JyPadS/8ijZVccTzHsykr3SdP6111Y8PxQoBeHtTD5SYgjUAgrjKVRZRunJfYzsX6xdKyjYnJ3wvglUtAv47ycB73GP29NcrdWUgTxl+CXk1FsdNGnfG4dCGuIR6H4wB9rjUHgF1Cokk1iNb1IX2pjcK2lRRlcmD5oIoDELaHGmcB+gKXxVbYhi1a06ntdqTweo5+1jQW47UG65znuIp+0ek2338N9IEtwPR+FVMNZx0AvbTk5TaT1GKAVwC9U90nm3R7GwByf4WKXKONPD092653tmRH2k5ZutVhxjXrUqrVdgWq+wL00X6vdU12rwcJoNez3dZm6ABj+KYH0MsRJoB+Gldt3HukFx0o9efDnN+N5MYsphpLSe8IoOe9B+3CeYpi7+xgxYDeX3XhQgF6+g9QhLh9xc3UVgxuqJFg3KwN3dOcI1hfriMZ6eOhayYApWHIAqCvjERf01nSpQe1/tQ2qL5vPz/Pd9i94WbB+7wHlASggrOrZO6yj1TPCf6ez2Jv6ABv8qFf1OOWlGDZRUqdYrc0r9KJOFsD804yrmoTP89xuxv5gO5Wf6UND6A3g+jujpnLARzMV4Ei2Ljod4tMUAo4LjfjqNReJx/624fXPw8ylnWzJl5dvGu/6eOfpVj657lwlntznYItaHvaofYwzzeCxGErub0ZCRrnl+UDM6A3a27WedhWjk6xDmCqU2xsK6f79Rqq+TYBvE7W1J52U0Bfn5maGJ+V5QLW76n2KrLZAPqDw2EDuHQWaa/lLERuUFlja+krY6xC1ABgM+8hYFhr/I8i9A7o63q6s9rCOVHaZDUQ21YgcMCYki0VoD9sa6Wht1zWxZYJhiP/4VnzigtS33NS+6LnPvZr+YurlmuA4fl6e5CyCjFRNr9yMVvsRmtqyhj2AAAgAElEQVSNOH1i6iH0j6OuL4Wc/qF1/87o+gchPubzrn4x1VLw/b7WEdThnDTc47KiXRsoe1rOibxovEUwqj2ytW06ghfg99pxlkOAnn+eqO8pGZfOlfoKaqrsDGar5vxTVq7rYIAA+mEVe+ZM4aCsTzmRATAtubl04YF2+tRp1/2wl2BSUcXHuQWAttfuuFcmg9YP+0XNMRPIB6r9sn0k/WRGwKkfFLmbgMoSVhfobhPET4DeWGGqGTgC6BeLfV1ndXYETjJ7yKSoTrHYVu5vSqK+BqCvyRMNvfpkcj0PEtAj9ruyerbdA6A/UhTrz2IMco8rB3uHkszvoTUi2BBDD6B30x7Ns4Pttn/5v7Q1GHoVQJQFYMlVPhpAz2Yvhv4LHtsOT9/V2upIp6tBraqNzUbZHmylp0D0vCY9Igw9gD5pzqS5YOi71Rwp185O7IgUTopTh0bNoWwiAbt85twpNrZ+vC9a0L5wixFCM3mGdsDlKT3cdeyNDisBQx8feh18aptejRmqOGiW3GTSwyhxTfGgTdQahn7++cyqJ32bVGDGT+nhVVJiOJ1YR5a6Bb4zY0k0bF9mvyeLymnfS9K5e705/Ry2IZmOgICM60LKWYw5G9JO21gnXW4WPYAe0Cef15KXGFu6iMaAHrBvtpDDgO6X+fwwMUrXd5ccS5SUIiuGXsy3Nl9r6KKfGw439uHugJ5DohrraNOg8UwAfaXTuR4tsEpZh+mkKJXGROvlO55nAWsl5gUXGt3j0Edyr3w+4y9JktZkALsZp9nLGLvKOCvxzzDXkXJUu11dH/MVQG8JkJmzpFoJ1txcw7vkbqVLswYBIknB+j68H+/uTY2lVgrQq9i3ZAurB20UxTpIUqZinzm30s5f+O9mZaidUCdjF1WtsE8UQ+/DgjqBvYamGYbXgMHMFWMyanBGfQpF9MzXjDvj7OV/2C7Jirb6D8gZx6RAsjxm+AxwBkNfDiBdD78u1xk7IYws2nC5kcagf7+yPHK4qKLYWoPMA0tQRhqez5vBtSQeaOgFOmzbefIEEsWhEwa8wdrPL9hBGDHmpNZGgZWdrom3dEfMV2mr+XuC5RySYnAV2LiR1uxdzXgdB+j5jNkdLNcUtm3eFzpDv1/FoFrDzt7NgYbldF6fm1vWNCeDMN/z7EPv/YhAooqmAZJHAL3dV8wMIzcaxeBi8k9GrmRADwHQWcQCJfw3++NtU+PDeS/Ovpj5NY+tCguL1MnnQgCFCAHUwF4SpPQ+DhWoM+/ZJ86cNuDJ38/Zw42qJ8v+FEDP+1OgHfnNPA8ZewH6qS7DcY33L8Cs99Ph8JTz3PvPKXdoV4FkAXo1lpptK90525IbP9/MezH0ae2ujSNN29Kjxk8diUkylrV99YZkM0Pvvhnu4TEaS60rA8p1J5uR+xmZ8cVOsTlTpCFHQjzJrkaWuMBmSZBDOKRGJE5jPE9LEu9YeH78B2cQ80La7RpjximSYvYxafth6Cvo1j4pa9KSx4mht5mHCuGTLRJDT4H96e4aGFKUNR5AP8hNZ8rPnLLEWLigMiGRucDQQ5BRtI8xA8HcCsHcYeobjPfIKoRxn+fO8n6RcR0ZT6x/a+7kpKqxz+egjuB+N9anolgvDD1zE6ommiJFMkMPrvReypnLWJANAtDzvsHQR9O+qz1zdQb0bbtnxD9WQN8ZelxuNmhyWgS0GHqvs+sw9Hw5+HpDBpOR3OhZHWy1/cv/dQnQR3Ij9/oHzdCzKQDoHwJDf/qutoq7SRjYLp0xExKWuntEH8fQywd9RJSR3KRY1QvcwYE2BqVfYOuTwvSJ1idA2lBHcqPGCfFf9nsX/ZSLEapOlGfOAQr8/iza6FOZ6AL0Z8+MQoY55VPfc5zLDcxfAH2PZIsB7KnBOkzUqa0aQfDeaOOWJTdm5X0g85pBUL4DxofJHLakA/qyrZR3d11HpB/WLFpPV4NbEpFFX2PTzZXJyMIq6cvFCw+MTrGZFzIm2KtiTjrFOtztjkFplFIsk9KdsKnFpnnhWiamQhL0uQqohosBUhNJbtLJhgs8hqGHKa4zxe4v12XozXCFoY+P+di4msAR810V9D37Mny6Lbkphl4koxsThRyA5RGLCgAToB+SpwB6zREYhYkFYU5xSEp6Jsutcpui6C7Zl9oozSQalJupNsM334cPyEWGHkAulxsYdi20ybZSgZQB1hHJTTH02wXoZ4ae58VGbF9suwP1DERt1n0up7dF7wZbriN6n1OsWtNpKFbjg/SPMRWAJIMxM/bF0LvYzIxmmPvuhFCsHZ8ximLzcP1PmCyD30VAT0YjRc2Zs5rnSww9zytSrgWJERmoPQOSweYVcq9mXQb0o/OoALUaK5VP+QTouYeZQTzEOpR9UpIc91fIqzv3zI3o6pkc50Mfx4rZ7zyOUM4+xc7S3xD3rD4+5ZAWHe48hzN2kdyMlLOzU852poGe/ci5n2Qke6fYyS1FxcclueHzF7LHtb9kz7POfdFHe2fbAZMlIzVvyADl1Rn1nQbwjrRin8L3yYFGLC6gD9ZNHX/9AezXzClZ6tW48w+5EaWx1KkCeSKZkMJ6v2YtJ4h0AFudkqdOsc6IlXNYDm51Ky8nFJ1n47wMQSDJzZkzxdCviVABOcgnHXvFcp2ZJTdxk1oA9KJgkzxNUSysaZg5nyfR8/dhnSS5zi4ZiNmH3tiAQZTkRqnTqr2I7GnqwcAldIY+YFbjZ+Bnmtjf7DOospOVUeXXc18S5ltfX4eHlnwUoO/ZpqpzYc/pznv6Ho+9nLVY21evlEqg+rtMLjdzdhEGReMwAXo7bFVPiQnzsJdGh679vmSrDsZLOcGXi5B19toSkNV2+eJ57f9q8FgMfSQ3NUE7oJ/PpsjZYp2ctSyGviQ3RPlxI/NcH1nrYB0bZliuJclN+gpFcpO9K+qASG40/iXVLenTIkN/xRLW2Fau1HiunWht72o7uPKhtord+x+Roe8uNwXo07yLz3VNEzLQGHxA0Owbje1f25JyfwX2UHCeRjPqO9LafgF6gH3pn7JolWr6KAD9zNBLcgOgL0wcFob1NHTkLqZK985swAy2NPQ18Msa+jRQ8GbmQyqAHgCjQ0MPcwB6HRhpcjFp6D2JrR3VJl6sjCdk+Z92QF/RMwVrWAbCRlSQIA3c9iy5sfxHnzJp0xcY+jpwoqHvTSXGEdBZ2CyIZUA/BxYB2yngmr9rZugDllnkvHdIgKq75ypd4EajnjD0Sc9nHMMQ5b9nBt23UD701eDJSNUa0fjQe4gBWDwrGHoK4OxDP8tfiMLTlKYz9AL0cxre6VEYIsApB4pEYyW9wN/5llvOOXWqsff/UiwZyU3X0JOmrWcYHfAoyjKwjtsMgVM09H7mTjMD6HEGELPbDybPy7jkGHQXo43eVAAzh8aQRZihH98bhw8D3gnQl4Y+wcKsmVRWbBnQq+CnGLJITyiSqu67MAfHMfSbm/jQ4/RhHfLcWMr/bZ0o+lOG/Pz5DxdDb1b2hgy9JAAuCE8GIiUIs/41jPysd+6Mah28l6r/QJZVihwN6E90QD8z9B3QK+CzFEeAvlLi+Y4Z0Ich1p57DKDP8xpAtqcQiwW1nj3raXOyucTlJntpAL2DqdSmeKxJPVvGVUFWkR7sVdtFpHA/y/Kxvt9NGnrefyOGPgCbsVjQm3sB9GYvXdoRIoS9OU4j6RBa2lp3YDazmmyxHSjOTMDIAHVo6O9a6Erc9cKV8b2ehj4MfeYQ6xRyKH0SlPVJk8G6Jz2DWV/fHThW5UYUJxXeN2cm/OxcS+I9uxxWCCzJDE0EiYKF6hOhhWc964KGvg4WHXF8L3UBOldP2UDBHVJd2xbJzfVcbnKtvH+hUyz6iXLpEis+XTN/k6yt6rwE6O3OBAnBbkaGujtJHdqRTXVUIlsc0AzAkvmavNqBimLddLI2w8mHPs5f4mRUm2d5nO553UX4BHBpLMX1qi6j9teZoR+NfLxh2OVmYqflJhcNfRGMS30rkg7je4dJggPInMfsXzNDPx3zekYLGno+aD/2kZbcbG0WoFd2i2dMwbbJtVgam6G3NA75U7JFy2ti/nkwwFwYzzl89kx5ozP+E6Dnus3QX1DgzJwfkhtcaRzEcguzhj7n36yh72NQkpsFhp59txxzvN691w1A72w52KDbB1cWV/1vTrpubWTGjT2o3/MF2sGNfQQJNmQsOCQMvSXB1tDbfnWjHQLoL39Qdu+pWftYGXoaS8nlJhp61aE5OxXnpqwPZ1wF6A/b/s6WJsTqSQN6xP4d0B9st4PL/6WtHm5XatxAKmztzQC9i1UZeB/g6hT78Me0/ZN3tDU09NZaaEKk6CKSG649hYrzBsW/G9Az8EXxF/gl9TEz9AG0AlrLDP3MiHa3B4O5sC/LYCe2lQEjiaKjn81BMnsMO71ZkhtcbpCJFEORCRu2cy6Kze8ALLyO2HdKh1pp76lT7HEMfUAK35N02gx8jgQSVRcQyc0y2Fw4VGrzFpsXhj4Ni2oBLXcedPETRZ0UF1p3zH+zuOwFe5saS3VAH8nNVUATDP2w3OOexLSgES2gkszICAKjsQtD76LkDuhXXAwKoO/Ai6ChGE8mjw5Vpf7t8sD00c/E9vi7j3SKLfvIo4DeUhVpI2Ho0/665jHj4WIz1zAMQF+bTAUhCSAE5ItxSxC5yNC74ZEkXuV5HmCXOZ65fF1A70VY3sZ1iBajpWxLGPoqigXQuyjW3TY7oL/rnqFN7Z2iV9r5Byy5kURH928NPZIbgpi9fWef0gERQD986DOHTAgk85R96khRJl/gJhpm6AFmFRHMB4KLwbyps3nyvLmGwdDHJ3ypG2HN+0hu6oTorLBBlF02svavB+h5PnPxc64v718upOcQl+Smt1QPQ79yY0BfbF8kF7N8TNaN2WOruBtHi94noBj1rMW+XxfAvW5R7JkzR5pJJSPVAW/PnNhL20WxA9D3IsXqdOy9xHUh5+koTgFpzwi5NiiBCNdru9dRFAuwswyjspM6SIfWPnG329O7F8ryqxNRacYnRzIz5WMcK/PVhdpGOdFFd999amMC6Js71M5dujtDf80+9P2c6FlbZwacibF8L0YNAfRcf4K8+KenViLZEhfFVlGm1v1HA+hPu0N7rSMDelvLSnJSDjdi6QPopRE2y+p9dmQRuWcAfS847/U+sRtdk9bAy7z6ovSGj3YkshLAchT2p1GsWXsIzmC9EFSzSv9z8fsioPe5GiLI680M/eiwHTORwdC7yN+A3teaDsPZEzKvPnZAHy195tAA9CIUa013Y4GpeSTfTdZHjkvV6CtzzYz+WT0rLS1JNs3QW+ay1q5cvlg+9GboVyXvJJMxiocXAL2Ol6koVut27F08i9lkYNgK1yhVsXowTgqqLbmhKHZkrrQW1ENjZC9dFHt+NJYKYbuyWiYprtNR4ARBRia5AH0kNzOgZ0x0S/UV19PQg3t4xYd+v5J2qwfYvJ9dAPQa/07SjMztAPQEetc27bUaDX2j6QHP6rCtr2y1gyu/11bblt0nhLwfHKBPY6kZ0Kso9vMf3XZO3N5OlAYrzMQA9JHcDIZ+ZsqZ/NY64XIT1tgshQH9SGOyeAKmsCtaKIqdGFE+Pwcli13AHT/SsiTL9y+430xV6GpTL1sjO1AsAnqzpkhc2AjoTMoQ9mY9AXGTVKffV2lruabhQ29WP6Cvs2T19zOgX2bos1HwHop0cyD3QkJN0EpFR3IzN9hwbrFdoalKmgDdCNBHfrDUStxyBzP0Gxs0bFBoaUB/8QHpT+VfPjP0K/tt82oYei+WePka0PvgyrOMNnFsCtZ8AnyPMPTYJqoolsZSmeJOocJ4CtBXangw9OMQPI6hn4tiSVVHWjDLnwLW5mAtfr/DsejkEqCP/nxoq1nQ7oBsR4OuoZdP+XY7STFb9q4C9Bxg3WoNxr1s8S7R0l4a+irIDEPv7akD+sylIwy9APnQ0KshndbKfu8UK5CsuebsF/vPcLnxRrlz7Wq5XW2Ixd///6l7C3C9quN7eK7FQwhW3BsS3NsChRYopRCgQJFgAUKUuNvNjdy4EldiSKTFAwGCFG1xbXGnaNxz7XvWmpl99ms3Qdrf/3sfeJJced9z9tl79tpr1qypVE9k+P1iLB3QJ5Ibl1AY0IxAqDPEKQc869i7YeNGrnU/NPkaTtq5KzhUQK+1PQmgN9eXuHlJMoEymCFne/0g5oDe17Jr6IPMzfYqB/ReIwEQAGYZ80b94BNbP1w/5RHpkj48dzL0VhRrz9dlfoH8qNTMkksxCjzOmSwr9Dkos4OTxSKsq6Chj2IaJl6G5IYZKG3W4lI0zK246VNKpsL88pVt3KaZE5tD3mPA5QCsj7Brgoa+4S7O0GvMcPCCccL/uRh6FsWGzJQ7n1jtFfs1oPA1AfR6YMaULgguaXEcd0Ctj1T1r3QeiQr2lRzQwmAH9CwmjfY0bbznNS5+VtGeJHgh1gR9PRtLqdGCFj07iDZpXszQW5YnA9Bb4ySVcUXNFs0sQDX0mQw94hD3GbPPRWZUHVfKtDiyUB2VCGi9sRRZDshxFGymAPpoXeGvXjuRYD6te1FiCYcEkBdaxJnInPRQgZfa3mofBLyHOiclnu+QkwUixWwrySpnAfRxdt/HPhPQK27y56tySd3LeU15+eGwpu9hRbeGTbzWykE+9kzP5lAKtAksMkC2au51rMHQQ2aMNaNN0ZyhD4DeDDBiGZrPWyWV9GDr+xLeA5r7OmDo3Xkl+PwD0ENGZRr6WrVY38ZsDS1/AR+S+iACbSMe4kMMlRARyeLXkwroDeulxZp0hp6ObxmSGwB67fxqy9FcbqyIPpbcgKE3H3p8VMLQ6z5VJaqhL4DkpmKTyMavJB9FsSbp/LGAvkZ+AW0rd/vtBSyKpXs3cHpwBEwD9BvXb6wCgV6WAuhxrsUGqr9clL9FZNPnUgMNpkRPvR64uL6qkdzgzan3iWwrCeiP+51sLmoQOnXqiQq+91qc4Cdnpv/JgmjhkRdr4ussit15F21qQD2RFQkamPHJoRp6bSzlRbH6/jUECQpfwLgXX5QB0Js3tQcALY7QNB8Zbytoxc+DJQKgd3YLwc83X2ygAJ5YfPXq1hMUa+gBIbFEy8bQ+8REoMZneKEQtwPbsNyXNZbReFGQshCJR7Xfa2DoDdBr0FUQFC+quBDP9ZD4bPVlRXov6c6YLjWJD1V+H6kpZjxPAFJ0rNNxixtLAdCjOFKbo2BjYMOEFECPa1VGQOi5jXt1HajLXfyewxxLB/RR4xC3QcsE9EklOWZ8CqB3hj6jKFaLrZwZ84Y97NpnwJnryFLWnsrWz9b5rPpFFCVrl0W88OxcAoSfAbtI1hoaejL06lqBf8dFsdBTm0st3wM+2dgwtODWOkZGgB7WXb5RqseuOs3QKsualOh6xYEaGxKKZ1VDj8wK7gE2ljpnFdDn56NYEG3rG4ZMhkpu1FYuRXKTVmQL9qeyCvpY3KvKBwDoQ1FstCmofEwPMP78s0tuNKas37jRmomoVAP/e+2DH3gwnzm/zBnBU/I4mDrwdKbY3wO/Gzet8rjpgNvXqX89g6GP1rmOuabnfa1hHmLNwrbSD7K+2WMOYCONXxgLbIgAMXqQ0PHxe/EsHZ43PsvlPVh6vob92jke9vnxIQXfj6Ub+B7+R9xEobUfEhxIQ2rmh2ECesuu4OcCSDI5ijfk0WJD1YLjOpLmUVpUic/za1+1apXsAttKm7v4nssL/NCCDTrW0KvXN3SxyKBohgYvFGGriQDGoyLDW19jJ2RRhbofmJWoZ0d9nHW8vH4IWXFv2qXzMbYQ5vM29yqP+ypJ9C7pKlT0WI9r8MJV//mUolh0wbW9iePLXh4WQ60QNVu8xs+45MbvJxRVG6BHwXhMGHnMUtvKWoxPJBwqvbMmJKkae9IBPeOIzU3cR7yfhL1vq76vzimNTX6I0P4Btv6taRCuzQ/G+t7qpoevOaBPwL7G7hSsY/gkBvR4n3iu+r/92n0/0rie+nx1riaAHr/jXbrpgBY1ncR9MUMSsm4iOGi71zszB5utF44ZOXjTTjbw8noU5JrMTQg2kjGOiM01fN0mgF73LR0flXfBttKcjmlJie+rhr6KgB7sO+KTG1YA0MPaEoDe5wmcrpDF9THE5+IzXCsfDsk2zumAPpErpRZju1KA2KAQ61FtyD02e1Gs4jBVeWDPUsmNauh1e9ZnpnEcjRi9sRgOTkocVxqgx74EJUvepq+1f5PVylQH6GtaY0zu7dYJthzyd4xDZZWsk9qy16nny+Z81F5qBkMtvC0LZBp6Zeixw+O/8q0KimtiAwD8T6za8mSLVKz9SAqqIMsBAHVGTZl6Zq0j28raOInR9jJPcvrQn3R2IrnxHE6K5EZTYXhl19Cr5IaA3oCtp1hjnTYXcBqg16LYbarRi9NLtth9M3JpTbrUhMAA7IiqlZTNroSeb6PURZdLA0V+HV4Yg88EU4qGBKiuJwiLbCt9400pcjVEhcmNn085QVuA8MI4//3AlliK1oGALyAv9KPmElZVlkKNWyr7e+FrGA+Vmigz7yiPkqSIoU+Kl+KFr+PjYxKncPWxqzSADL0tDbC46BQL0Md5GCRVGOzyAOhdcuPdEQHoY0Yk/N1vJrBg+MxtdDPw1s/6I+5yYwW3fLamuzSbS3WaSAC99zUIrItdgwKKBND7M3WGLt4kVHKjLjd8kW3QRjF47vSKN9tKPwhwztvPuZcxDwpMaVsxW0FB6MJHwBNr9MlSQr+pwM7fzxnBNStXamGWpbjLyGS5xVeeMaqWBdsRyY1r6CvL6HKzi0luNJhaZgAuN6tUQ89GVOaS45IbdbnRjskuucE6wn2pdj0p6FKAF3kkh6LYyAZNd1j+v27DhmRNR9K7ZBPU5+IFmw5qdeyUJfGMCCQJMTsad4pNpqJaP+KVjaHPxuylH65jht47Efv7h/Q8itwsmxqvadWBKyPI+0K9D2oRkGWEyw6eNwiP4CtvsgGLR54B2hox9KxNMftDB0Jei8MxRtwE4xaxacrOxT701s/BNPQeu3x+xj70WsCo8cjZfy3u1iyNxztl6OFDn/h6B3mBrTe1z6zFtDzjnTGbiD2x/7kCbStqrUp86H1sbQEzZqXsE57xjEkTX6ceW93dyuqvQt0SZSfpGnpIbnwuW8tNy84iRqRLM53U0fijGvrghmUMPeeiyUMI3Kwo1gETngXehwywn/QpUFcdN2UZXmRp9+vrxzvFYo7kFyDDAks/s5+t0J4HzK7bfGMm3YgS1AX5Oon3Hz73jaivg4bedQgqc/H46/HUM4D4Mz4k0umlUJuZxUWx+Lkg2/P5ansE4rJiAxhgJFIrX7Px2k+JHz5Joiy8xm6X3CghmWjo7Z7s98KajveJyiq1JjbL401otMXn4zEaa1gL2Lk3WIY5kBCWgcB4pRgJhOfrss9864vgBc/mcoNaNholaB0HDiHquqaSG7rcQEMPQopFsTjMIdOthzU8C4B+rYNI6vPwbCHpDdmv6HvEHfbziE+cn2mdYn3cQ1YTBwRKbkwuhh4jIEHSGHrEjxjQxxIvVWzgfnHvcBNCdsJq9ERtK8HQ/5wa+nQfeipzNKmddGmOmuHlAPQA8wpk+MsE9B8roIcWNqTI/9uAXruiVlcUS3shdsSyAB6awegJ8P8c0CMzQL2pFqVAcgNAr37a+YnkJtoR/peAHp6uPsl/KKDXTVSt/vCKAb1vGCkB1VxDwuGAh2KA2TKpUaTaNGro87CYtSjWJTdKtWQCery/A3r60Ju9ogMu7eoYHyoUuAOYYd7wQBVicnWA3jrJbRfQWybIGEJn6HMDetULImOUCei1KJaOJO5D7yl9pmL1lB6CFoIl3DCMoY+ZS5Wk1NIqd3sPZV62A+hjyY1dA6UC7k/t7g+kCDM19HS58cZSHHq43MDFYVeVWDEVbkW+YOhdQ58T0OMgrLUPWE+ZgF5jkjO2GsAU4GWV3OwwoNf3CVKIYFWpDFcC6HU95Qb0VtBnDW5w/wH8GnOMeZB+kMD1/zBAr4AEHtBBzmHrFOs8AHqMDxhhaMrhFkRwUJtMtGc1Caa8eYu9h7vNxBr6rIA+ku9lG39NXWtHWiVSdgTQa1FsDOhdHpm4NVlRLDO5uSU3Hhu2C+gJWlRykwro04piQzTMBehVoqQH2Xz10abLTWLOwA7AbHSVeGRnB/TmoBMd2HB9ztDH0jKXZDmhoKx4quTmvw/oIQOClt0BPUC7Fm3yYBzF8tyAPolfWDsbWBRbN7LS1mwDu18DvFpccrIvAfSJ5CY7oEcn1EhOFnVIrR7Qm0zKSMZMQJ/qgJcJ6CE3Xasabp2cYUb9nwP6lH4lALWb1R41K6D3othsgD5pLPXTAb11aA6AXocrO6CHvC8d0Kdq6HMDekiw0Q/p/xeAHvvsFmPoEUSwKUaAvmqLVKz7WAoqjaEnoE9s7n4aQ+/MbI6iWKRqrdmPB0FnxdlYameweckmCXZG2cTtAXqzrbQiCndjiCUhPwtDHwA99N1bqVnHpGBlMtq+p6XEMRnTbSjxtRTbSlvizvL+FIZemVud5AkISk4XAVB64V7E0MdFX9kAR0iRVsfQx4Ce25oCei1McaZWQfgOA/oCTZOWV+g8SAH0ZO9+CEOvm4KmpKHrrI6hzyyK9fn0wwF94nJDQG/ZliT96A0tlNUiIwVZV9QpNgD6OnUCUFOGS4fEC26zM/SrEus0BEhIbhzQg/2J7dgi29n0othgW2k+9JBMOaBXbaox9NZYavVqK4r9UYDeXHyq9CCUXmScHdArS0+XG8+6ZWXolS3zxjzAUL5pEIiQQYWMaQcAPQosAegpuzN20g6dDqhD0WcEiLMD+q1kwOLidryVelZrel7BTCIVVUBfI+iIAfz8cz2TE2cXg4TG5g3e/+cF9LHkxvTeORn6pEgv2v4AACAASURBVCjWDwC4ngTQeydLixlunhAY+qTuKC4czQ3o3YdeK9tSAb0fEhMtexI5JQdDv01q1nBnDa9FsWy4ZVzV5WZ7gN5cbuyw6oX9WNN4XnFHTFwTAb11V4YdphsG8M//CUOPAsqaAsvTfLjrbNsmaIDDg3k5HJU0TnvDRTbsc9beG0t5Z2ObhyhSTlxuUq0iCehJXlgBYdQoyXtuKPDLxdDDDlLlbNrAzzryGomSm6E3R6xsgN56nWC9pXaKNV92I0pRl5EA+mRG/ThAD3tfMPSWvf2hDL3FBrDgwXXJMmCMFaiBdJVCCkMPQA+G3lxuAkOvkpu4U+xGAOUfzdCjYSl6llidhJ1/MgG9OZClAHpkJX8IoI8ZetQq/D/L0ItUlW2VSqmQfPiZgoWnXZ8x9AT0nxigd4b+vwDoQ/GjV59r8dH6SEMfUiv5BaKAHixuOqBXf+hUhl7lGNlcbmKHj58O6HeqRnKDTrGbpW69egT3YOi1nXeqQ8L/FtAnp9YfB+iTFHo2wJEi5aiWobdmPAboVWeNZwvpRQToq6yxVG31ilcmXvWPlNyUuV+6Aa6MgjM7wWP8Yc5amDQXS5Xc+Gagnu+uMdU27ZHkhu8Rd4pNZ+gV5CeAHq3frSGOMTD0oYd0hKnU1J4H2KDpRBMAvdVOGGPomxL+ZMOWNB96P7AFj2EvrDOLO8gJ9L2TIneM65qVBuiN/YMlF+/T9rXcgF59nVUqJbJ5CxpDwYJQU6zsFIvDWsNd6VpDOzg8xwDoXXKjv79lq7ncWKfYsnKTqlljKfw7VXKTztC7hCkCX3EKPTD06YBedb2BYTP//e0Deu2ImZ2hdwtKb0GvTlc75EOfg6HfsjUV0NOJhsDIGPqQnncUpCn6AOjtwBAYehTZRj74LqEJOmAmhRLzgO1KbtIZei/kDFJClUolDL0DevU6TyQ3+hz9IKEMvTd8Qv0SujiiaEwZu3BqJaCPGXoH9DputgStYy0kN6qlTyQ3EaAH2WK2lS7rybCtjBC9Sm4Qw5I1vXVLzNDnAPRoLBX1YeHzNHclvr3JEehyE+RL+sGBoafczCRl5kMfXG4CoNe6LvjQB/nXD5bcsPAsktxYViGr5KaWVOH5IJO6bWsKoPcYxP4gAM8sUFWQX51tJaQP7N5pbiR+0Kac0mNd6G+jdpKU3FjHb9fQ41ChB1eVcSE2JQy9Hw4T3TLZ2gzJTdSzIieg10tNnPdQE4TaIrM/NNvK3IA+1tCbVanJxVgUu1GtFRPJTQzo9TCsqVGr+8mQ3KCJX+wkpIf9xIfeO4rDD36L1K6FzzJpqtlWeqPDFNvKFEDvDL3q0388oFdXtwDoeWiz/d3qBYIcNT8boDfrcl6/dpFPGPrEtlLPcMbQQ5FADOKSG+8B8X8luVHHL8pQEw29A3rX0IOVtM2Hmcb/IaC3hxICGhn6pCg2AfT5OwDodcIg+Ls11X8d0NcHoNeCBk1vougH7B1cgyrI0KOQFAyFsqrVAfpkd4A0Jmjo7cs/jaFXEKcuEz+Fod/JgmlqJ8vgXMANHQtFx0Q19AaWGVvUtrIobiwlcI9wyY0BeiwqFII4oK8FQK8F1wHQsyte0sjDwRi90q0ZhtZbVFE/hyCaHdBbYykPVAT0rnfGgRafuU2LZaj1zN1YKpOhd0CfPNvQKbZO1OQqksVkAHrvKGVyF9RmENBTcgMtd9JY6scC+rWrVqf4XLuXsbP7oWW9Hfr98A8JjAJ6cxPZukGBkx/MIKdCQd/O6ALsjiDYaFUXqEWxsCpLfl8dnLQgt4xSNdU1gxXHv3Nr6OOahJhNdTbPNuisDD2KBdX9IoBZb4IGa9+cDP0PA/RYG0j5u947W1Gsg7aMAvUcjaXQvTixuFP3KAWuer9aRFdD8vPUui9h6JMGXe5ikwHo7a0wZ6nh356GfruAXjMpMZGiTdhqhYO0e4anAnotAnYyJBPQJ+sr0dBrATcPilu2sismX/mwsUzX0APsavc27RSbAGZ0ik0AvdUFJB8X/hYAvck+8BxSjAfAjIM99XjoDH3UKdZQOZnrrD70/mlMIKFRoDL0bBAUdVVN0dCnAPoKFlYmgF4LSVVDD8BkkgbIyoKG3kAcSYA0QM86G+tm6WsE/RkwvnDeSWHoVUPvXagRzXkdxoZ75jCRcmoMCAQYO8XqQc4PL1yXZXrN1QJ6WipDxqbxSgkbr5dQ4B+K3kMG0gG9a+jxubGG/scA+qS7uq9zde+LGuDZM9Y1je7Pdliz6/K5S0C/wTT0ljXUBnzO0JsXfwqgTyRCbiRAZ50QM7BWYkBvBaSe0U9h6LWx1A8F9DiE0Ho0yuTjlrevoc8C6OODVBFqI2yf/0GAPulvxE3JSCwe4gjoITdyhv7/AUC/VfvQpAF6NHoAQ4/gFQF6TtmtkeQm1tDrCfFnk9yEk7TbbKltVTqgd8aDDD0KJyOAy7bZZfD6LeLkwgvgDUEYAABr4GcrirX3TymKpfVdBOgZLLTFMoIyAH2devXIUBCEVVsUm+wS/xVAD2nClp8I6OuBoddDfzrgyAio2QB9KIr1bpN4ZgboIbnxohMCetVg06LOAD0+WwupRIqgzTQAlmjobTP2gmurOi+na5AB+gjsrDN5lzasMXY3K6BHVqBSW7ClMPSWCcqlod9WLkUGCP3pBkDPos6k6AjfTyRPZklowUWBmP5sJqBXlxtcl3YuNckNgLX5PTuogTaaRX/2Xp6tWrtqlXaitMCedIrVq95RQL95C/x6DdBznLW1OYrZ3TlED1sO6FdaUawD+o3mF65Ag44+dLnRbEwmQ68xKaeGvn6DMF913ipbtW79etnJG/UYw53C0BuOqJahLyiQLXDdqE5DH2UTCV7gBmFyNn0mWwhwd6QoVjvFbqH2HUWxaLHuAMMBfR1aDEZok01RIg09bP2g3acLSe0wboihzujit5H9il90JcLnRz70P15DHwN609DDbtObAMGJg+6xYOi1sE/taY0NBnsGLTVjrzrcxK9UQG/zanPE0BPQa2GhFsXGDH1eDkDPgJLUZaR8ok4WlXjBPMEey48G9CpFSQX0kQ+9mxXERbF+WLHr+u8AeruvmKH3Z2J7gs5jdSFKJDfO0GtjqW1Wj4NfcccyrMvA0AdJYZIh5G3lObC2TrEeqwzQeyOpQCgxzhhDHwC9utwoYaOgCAchEoHEEW5R6gdifDA+12QiDCI633TvsZ4VuTT0FmdzMfRYQ6mNpdI09Caj0/vXfVcBvTaQU0CvZgBqBWtFsTRMgNzJGXoF3oXpDH0NMPSJfAnvSYa+IJbc6NzPkNywLYFLQCMNfc2aLLiH9aoWxaYy9Gj4lA7oMf7aablBhmFDSlGsPWvdQxKr2iC5KXdAj6LYbBp6jTOpDH3U38gNHyjriwG9M/R2eP0/KYo1nPnTAT1cKVxyU/nfBfTbcblpCB96e6nGPgegd9tKgmjzMTa5S9xlNrvkxj9A/1TmBU1o7OtkKcAWbJS69etlAHqm9WqiO61r6Oub5GZ7LjdJ5jjV5Sb5Ou75x2noFSAF95N03bHdWqaGPlnsKcXK1RbFVs/Qa1EsGox55bYXxZrLjTMkOQG9pUurA/RBtmOAlAw9CqdMY28bRALoE5YCYFPZOmVTsfjd+55az+0B+sIakeQG3rfK8PorBdDji5FmM6UoFpnoUBSbC9Cr3WAKoK9dO+kmzG6J+uFgKQOgtw3C18La1TGgz9TMl5ehkM0bS9l8ZFFsKkO/CUWx6BRrjaKQLdENC4BeN8f/OqDnxLJ1S5eV5HoTQO8uN/pUvKi7eoZeu20GDT0APQA5JTfJ5lKdy43r06tn6LMfmKG1jgE9bDp9nw+AHs5GEUOM7+MQD8ID80QPUvmyZbP62RN41akdfMvV/UOzP+oUrq/YTlf7WOgaz3C5sQxd9vH3jotpgH5rmbayjwE9XTSg3U8D9LbhUtO8E2JvIgXNdLkxX+8qdfQIkpsMQK9jo2v+JwD6tZBx2T5hcy6ToTf5R1BE2R4GEiouimV3U4tV9L83QB/kYwosU4pikxATrIu5v5Ghj4pifzRD74Be9yBtPmQHvx0E9IUA9LAgLVC3KI65xadCaz4U1wilH07VZjhyJSMzrQz9jgP6uLFUYstdPaA3ZxZO/AjQQ+qbBVhGj8IkN0YylqdKbhzQO0OvbLnJ6DLc0HIBem2etEOAvgZ89jVWJS43EaDnPrGZWaQgDbTmbbTupMuNEV/WZ0yfl7ncrEVRbDqgdw29PupNGxzQJzghE9Db9/LR8NNdcXDQ9aLYHIAezazQt6RgO4De9l2V3MQMPW5Kn97/zwA9NPRZJDdZGfqfF9A7gaGbgsoCoSn2gJbZKVaj3+pVfpLSAY8BfeIfG9lWmvUgU2y0rVRW+KcBemNUK1Fxb81p2EE0X9PIzAyoyw1YJWyc9evVZZEhbrQQjQhyauj/F4B+k3rJ/5ii2HWwDIPkRl+5bSt3ENDzdrHpoih2lTYNgxY7APpIcoNOsdA6GjOCZ+/NK7SjXdLimyDHmoV4qhy+zonLkN1AnrvcRJIbq4fKBeiD1hPF2Ob3n9imIeWn7h3VFsVCQ++2lbkYeretrNDgSxbS9YIpkptUQM9213XqJIy1ZShwx1kBPX2WIWfzolhlvPWg6/pY3TR5uOHg5gb0ytBD2uCN3qpoW9kwuNyYBVdg6PG9pNB9y9ZNxtBrxoRzLF8bwGQy9F4UGzH0ztZCVsMmQFEBozH0yLSsX79BdoINYJoto95nYTBy0E6fLrnJBug3cz2laOixYVHnq1pMj1WZFo/Qq6obEYts3SM6RwZMAf1WqVmrpmzb6p1xUzd/eLwHQK+fHBh6bZmuDBN+v0atGmSxaFtp7KR2S1WXm5j3RkEvQFMoHMwF6H2+ZTtQ5Wuxf2JbWY3LDZ3M1Ps9btqnJwnrJt4AcscdAPRsolMdQ/9zAXq3N87N0JeX28F4O4Beizcd0Fsvh0hDT5m+9a3A8yJji5eBEUijPOPC/is/K6BXDT2eC2VQnCj6XHjdRYVBcoPMDsAh9l/cckERPPGTuY4Dm78A6Okg5Qw94rrXpuKH8r0RYH2zrdQ4xEw8ewEk8cn3+OwMPWSxIIXU69777PxvAD3WkTWVMgwTS268sRTiRmZRrGYYE9vKvEhyo85bgaFnUax1yzXJDaRO2rxsBwE9LElDPUhiW6lf0jgC0YJKbrQodt26NVLbbCshB80vjItiFbORoUeDqkihgZiM4mD0ovH39uZgCaB3RyOtQYCE07NzqQx9Hp3fUhn6gmDVG0yigobeAT2mcS7JDfZVt+zEZKwgpgu2lRu+lIKqLTvkQ1+Lc956zEQ+9HjX6m0rszH07KwkUrkVH14leZCqVOVJfhV0nWo7LpVbpHLDpzTMV0bHraM0CqVLbmpBxyv4ffWh1w2/go0GwOywsdSJZ0lZzYZSZHowB/KeeucGYwzF+g3Q0JtOzhkJFI9AcgO9bQrjluj/dONEcZgeDpxtSgKbnk7xBu6JSo92C5xxA4M4bRefEPV4qqA+SQUl3uVIN1JDb6wpGDUALNd9UztuBXeemg337vdl0gtcY+gIa1EvF0MfNFUEmqblt9Mstd9gai2dxqJF757oXQAVBVOTicUSW+u529D6GNAbgFb/X2OIwQBa466sjaUIXnHgAljMIrlJL4rlpHewVo8NzbiU3PuaHSTTNPQoYnVphd0TJjZs4DC/vUmQ64sDQ685/gDCvGiKjGw+gtY2aw5lreHd0jDFh74gMGOeRfEGL8q0Y95pUyV8nbaSPp/s+aYWxao0RW/DGHo6WCg7RonINgRxP0Si3XWa5MYAls4btbh0n20AAgIm+MGjkJDNNTToIkAC0Os6NcbeAUY6oGdXYd3QlaGvxUZTCieNAUHnzigA+yaeONEY+7TV9d46l7w42XWv5RXbyABt3oyiYtf2QqusDYA8laq2lbAYNAlEgA2owgCgT+wH8Tk6XwE8IJFCEbP+gtdoQM4H0O4NcXzegc3ic4xSMAlDn6Tn/cCJ9wTgcflRiuTGnaWizpWuDWY/Agf0NT0DVCt0lqTeees2qUvL0IgzYNvyjTz8FvCQqN9Tpr+mejXTtrKczcwAtlgnwrWs+xt+yQEmxrlGEWockrWIawvALpKbpD9b7TMAplwbHenvJA4giewBcVoBK9aKzz822SqA41oVsw48vARiJ+mVsnrVKvOhdw19nkDCCJ25H4wdFEG+gDWOolgFkgVBcoP713GqYYWDkeQmTebj861e3fqJm5B1bPWGSVgisb0vl5G5sQRbWHt2Dox9Xq1dvVolcWmvmKFXoJJPGUTcKRbdT7meIX/AfkcJk+lwAfwsG+k1T7H0Bb+H+R1IMANBBPR0QnENva5/b5yUzGs9mOB+sPUi7penNJaq4O/gPr1GQh1xrIuru3SxBYy63ECuEYAvJYiQ1kIKmbgHxRgh7BHsH7GV16MH17zwmbi/1KLYaA1V4XNNu884p3Pfa+YcIGP+BjwRnYbxfd1DNZ4og6wdR3HfmRp6jRtgo0n8YJ77AVBwmNJu73heHmu0wRPcg4p4XYjxvBaSXXpdONTVYBGwXpxn6dLxVMzQ2+ZjOnKsOTRqwtXZgbuiUsqxh/B55Qv2U8R/HBx0TuM60KjJnGkqK/Sa61hNnDXuUtntOtmpvjZ4QiMlPcwrQ1+3Lg5xqP2IiI8oE6k1INinkGFU+VZoBmZ1GGwsZX0TdAi0gy5tQ8PaMkCfJ9r5GcQMcNMmNI3DfpNvxFqlVFTCh75Ifeg3/kcKROtZuITteVUYCVeAa60ol1WvvybVAXrQKBvy68rup18oUlQ/IWc4VQx/l6tFL/ciNpbCrWwDoBfJQwMCPB4rSmM8rtwsFes/5YkDIF0BfXJU3lFAD3ssB/R7nHS2lNfaRQpqWBCutJ5FztBbMyhcGxl6NGyi/ZoFakGb+DWy8y4muQk0P9KyUfGHAZ4UT2VMcmuBjU0Zt+JdxXwBYoC8U5kDKAel2Jg0zefRVE9K3kGWzDHAB63sFNBrECvn4sPGg88BKKgJrWPs0mOdXeN0Kz7FJTe+cB0oO6Bn2tte3ljKG2T5ZonP9I1Xq+qTDRXv40E3bIrmi42J4u8VFyVrbQNSyklAc8CBz/KOe/5+ZPSMxfZZDjY+ltxopEqKYtEpNrGk0u/B/7Y2Un0+ztaMxLvR+eGDbb3RBCaa/H79Duih7UsAD1jcNdb8Jgb06hqCF90RsBEboA+bQBZAj/v1sffNwf+tz08nUHAkYVGsBRY7COGZaKMbbbDF37Pg6ecNSLkU3JhtJQA9OprWqKHtrmMNfQTowdAX0eUms85gzWrYhiaFWa4P1ctLJDjJ5qX7AjTtcVFsNkDPxlK77BYOB2EVRV7xvrZw/1rAqYDes0AJoFemlYDeyQECLwf0amOI33VHEmXg7LHna3dArGnoNT1IKtCyA6K5Enk2CAy9SwNSAb1KbhTwJAWYvsmGz7TUCsY0gF8bBF+Duglbwy/7XpwB4/oq1G6KAMQ8MJrkJiubZ7sK1j8cGiBx4AENcD0/E9BrZkk3YWc7EyZLi8JxfVshjzFA7wAG9xRfu2fHMjr1ZgH0+Fnvkurvh6Y0+sCStLrHFxIxVRUWqxNAT8bOvN4J6Bs2DOQC3scBvcchjfW1dWyooYfDEWJYYQagZ1GsFdfHssOweRtA0u/tFBhf/I7HP46J1f94JgZR1PcuAOzETlYPsp4R41xek0hufC/AvaQDeo0m9rk1agRg70CeoI8N8FRahXXl3V3TD+64BvyPA58DJnw21k8GoLc5q43wtDbEiSzcB+c+nWxqRIBeD9IAVXhfPfigS24E6LmYLcsllbJhg+7FTr7gmjF34fbETrGB/Eg7LJn9MCSC6YDeGXrPqvr8pSMXD9cK6PVzE0lMtYDeg5yx0AngTBh635tiH3rfJ0gymPNOYserQcwBPQY6ZqGdpcafTrJ5vY52ZVWgy/3EMIY250vGCvHdAX2wrbQxIOEJpx+X3Bi3SYYehxQA+rWrOV/wLHXuo6mZjqOSBAD0m9IAvWMAAHrgOwf0kNuhphL1C6iF0n3IMzEwA1BiNgH/FRUK6PH5/Jy69fQAUgUViAN6y3pbp1jI2XTvwzwD3lQSC5IbAHpMQe6rtZGJVYKvUsoDoJeKTVIBhl60CaKFXt3rqwH0eMbE3bgvdoKNGHoD9OjIzsvyvkuoSyyzLvYE9IGh36yA3hh6Zdj1WeVX4gI/+1GAvsqcSKoqYY9lncEK64kD+kIv3rEN1hkjZ5VxUzwZkaEPeUkO9vq1a6U+GDdWR3v1dcR62LHIJ3w6Q8+NAq/oZBczJjzRscDEXnZoCAx9BOjDdUbBBZZKupBU/wiXGywOvCe+h4mHoqCgC7T3j+/dP3rrFi2iBYuW/oqzGfgeFg4ZW5NEOCPh7BYnGICd22fRqlTIxqPAji/bvcFcEdBHek7/fI5DfVvQBKZ6YABrlhyq7O1i5il4w+vgpzD0nP+VDARq+RbJOvigKk2WYBkbK9DkBgDGKXKNCKzWD2DosZi1O52CPi5Ia6ONz0g09GWBxXVtK5+3PWfcBQA2ip88mOHQFTP0BPSYu26RVjvOUui4qY1eJqCvlqEn46SdPvlMwbgCGNNTOaGKMKfgdJIw9CZbyzOrv4gBzAXo0+cigR5dboz12bLRGGt/jlUm59HGUukvZn0aeLMyeEEjuwaNtqXwCTDNc78CAGObFoXSDtAPRJCQlEuNmpHlaegmmsbQGzPDwyn09fZSe0QU72lBO5eEFwPTlQabnuqQ8Q11kiiwNZS6Ril7gotDyPjoh2CNOIvGL4Ap36ISGp/HMduHZ5qNoQcDpuDD7p81H9omXrM+LonSTCJYaIA4uDMpQZMb0BOQEfRHFKMdaDHXVZKUFMzinhzQp2h0XHIDTbm/eL+aGVB5gL5P/HcvfnVg4zHM47S3bE+J1UEWoPfLwyllXCaPhNZ8cxTrPFNZG4213LYyAfT0M7cXno+63GhhIA9r7rKSNpk3UmplGmOL7YEdtuft0pfwjHL9HGNLch3rVq/WIu60zADWC8ZK43jyzECaYHxVRqIHUmTMWdyOw0u0rsK6JIOduDw5oA8MfYFnMBNAH5yHjG1WEsxqFnAQYA0E9ocKAnowmmDoGVctM4ZxZaxlHBF2OEU4CT1bPG7QptFdXZJ7DftQ9NziRxP2CCgTKsoYp3GfmB6xc5LuSyYh4nNJDAtCUWxekgVIcSyyywlfiy8guAi5ZAR7ZvJs1/phLV4oiBfllXx+AQPYvhYAvYiy0HXrMjYpI18UrF59f8KN6kFMiUyfJx57knihF4A1irnn7L7OuSqTy8XduL2OpjwA+g3rwdDX5r6o69qybcww8wgrmzaC6ff93PvNVBK41ydDn6g88Ax0Xal0Mh3Q62HEavFoo6n9Y9QgAoYFFofpYqQGFQyPJNBUXxvqU/jMk+ZkKQz9RuxruHd3uak0yU2RANCToc/byufAy6+Goa/JLEKm5IYqi+0w9DzAxAx9+bbKqnzY8G3dlALo86tUz4g18VMAvUtucgF6oYZc06bqh2vaTPMZ5smI7Z2VoceLPrJ5+ZqSadBAW90bI+ysjqawdBRjyQ3ezwEWgIKmF7cvudGTnzo7BCY+DdBnY+ixCLIx9JiIGkBMchMmlbs8JF0CcQ8pRbFRcNgRht5BpKb3lLlyr2Z0hKT7QJqG3lkfMCtJKlUBrrIueZYSU/CLV7rLjTP08djFRcdImRLQI72PolgwcKGxFDT0DXkCxvOtrNJCm3SG3lkkXG82hh6BKGboQybGAzgOVFxxKufJJbnBBpgN0DtDH7NvrvnEZ6lURdmJdEDvgRQMvYKvBNDH458C6K19vQN6/Fy65MbTrPjT3V6Uya0leZAoGFWcrqHXdtIa2HJKbixD4OyPS1MQt7BxbyvTAwgkNlivmzavUykEbCttnJ2hB+Pk7Fcqi5ukX3Xu1tQMWkXSRIsZr4oyAvpUhh4MmrNWkEYwXAeGHiy8HjaMObFUbiy5wW9oPNGNHpkOjpkxQrg/fB8fxOI7OErw8J4vWywDF7OcKQy9ySB8M4oZeoxBNttKH5tsgF5/vpbOLytww6XiffHzzubpM8fGVkB2EYAeQDwvX7MAqFVAHABD7b7wlNxsw2ajbKfGDaxReFgrabBtG9ZudslN/GxxPeljnE1y4+sIWRl8ngJQjdNxnA+AnvGowiQ3dUJ8Cgx9Xp6sWoWM0C4hbuF+VF5gkpu8KnXOgstNBOhTbSs1O6bgqYZKfSKXG2fiPDSTRafESzOYseTQs68VVXr4wbWSCJHk59IzmRo3dQ05Qw8WEc2Z4lem5AbPS7MeOOB7HHLJDf80hp4AwmRevkd4psjnazpDr9eTm6HXrHD1DL02GoJ2XRl6B/QE02YfCSLCD47OmBLcpUtuuA+lMvQMO9H+7WOLeQzAh8+OJTfO0KdkU2z9eLbYAT0kWXFRrGc4fO7H89SfE7MQtpagu3bJjf9OdslNkslFpkPjUSpDj99Pl9y4MiCR3hRqFsQAPSSXvn+HPcLrzaxWC2sCcSOdodeslklu8LOi9qfAO+pEBoymDL1fR40atZShJ7bEGqqQDRs2Sr26iiPifV4lN6kMfQEYekputP9NimSNDL3Kul2e4wy9Sm7sesG4AxcGOaWBbpO7OkOvIR924xrngUNV3qUMPeJHfh72mDypqNqWAegL81SGVh2gX/naq9VKbvIqKim52ev0C6WiCC5edhDKSzphb5ehRxoW1P/PwdDHGvoUyQ009LV2kcKayoCr7CUqio0kN3F1sQc0PLh1a9Zqd8csDL1LSnSDUA2962/JVJjkhqdV02e6S4MHtVhyk66h54MFQ2ELPV1DzxOyscUO6DH5wNDXhQ+9MfSY4NVKbixeYwPCKzgzWHRwQB9/xrO8WQAAIABJREFUHYHIDy4OtB2EpAB6yl1Qba+HB+8WmegRUjX08WYFhmrd2rWmSc4tuVHgmS3dqUALAD2by40WxSqgr05y4xsNAT2146qhx7N0yU21GnrPPBhTW53kJgD6/ERyw+Zg0JK75MY6A5NF5kahLI+OMwDSNs12uCA5SqXWiiQ3cYaEgJ52av7QPe2m/86Q3DgbUqOGbEGRY506bGhG1s66/PF5Q3KD90ZxpGNcFUSmspqRJZsu1tydYtMZ+s2bzbbSXG7wvFkUu8tuqQVuDlToIFU/SBpUflFTGdGUBl96UEbKPAB609DjFhS4pGvovSjWXBzCPWfaD6ZKbrQI1iU3AFbZNfTVS24SxtQLBq3g1Iq4MbTuOpXC5NpjDyxqQYECQZPcOKBnJsPimQN61fO7YQCRTQpDz2uKNPRugZc4ZKgeOXYMUQ19puQGl6lSwqj7LXczXerVaeiddAga+qhTbOhQ7JIb09JrkxyNI6qPhVzAYnL0pzP0QQaVly9bTEPv896Lc7MCes9AuO1kLdcdo6eCZ/SccdTspgN6HiAjqZDLMjz6JYDPwmHM0HuNCrTWZqywwxr6yK7UJTcJQ6+dYsHM+58xQx/sZNMAU5z1YeZoBxl6B/Rqx6qdWV1yk6qhTwX0ZOjhnGQMfTZAD8lNVg094i+Lvu1lcxDPO8mAqw+9gk21rXSGHvcX3OPC72Zh6CPJjdfXVOtyk0Nys30NvQL6kHWjdELvbeuWzdrRNk1y4yRnOlOPdaCg3pt3aTwKzk/Rfq3vv4XrH/LVkOVy20ow3pHkRjFUwtAj04747AcK4B2c2bA/MqajDgKMex1o4hNmHTWXWhS7q94ksSHeV8zlpoGiB6tjsjDg4SBIwhCnqKEvKtJMALq74oMihl4PN1WWvE4KzvU5uhNYXqqG3gA9zR74HLIw9Dugod8eoC/Ky/9hGvptW8ozGHoF9LqJFRbl/ySGvsJs6eKi2A35dWQPA/R5hWAlVRcfM/Suo8QDVC0itE/K6DlDv2YNJDd2sjOmI4WhZ7FqwtA7oI8ZegVJWmWup8vsRbHxCT+Xhh5fRybBAziDNYOXFwKlauhjhj5ms8K9R+xLuobe4xTGwlkXZ4kc0MeNORzQ+8/4gUeDljL0rt91BldBX1IUy5Gy0zsOJg8++Fd56qnl8sYbL8qX//mUi/Koo0+Us868QP5w9p9lr732CxqybIyPMgwRoDeGPtbQg9lVNxswPVh40MvCqztTQ1+zSAufnSVxQA8GxBnTmKEn88jGXglDH0tuNMJoDIsZ+rgoFqxh+jj7PHNAj+/HGnocLjXLoXINgEMtdsrU0AOo4Pe1MM01xAmQoU1rWlFsMr9rhDoQZ19ccqMHwW2pkhvGOU2Rg9X0olgMT5Dc2HrxzAMDc5AngfWAJSKApWreN23WlGtqUexqaujBfIT91ubVuvU4JGJNKwh1oIdxJmO7TSU31TP0CZOK8UnX0McMPTIz6nJTXVGsro8E0KvOGDHLGXplMuFDj7lZK2RBYtYsOfvr84vjkc/P9KJY/zp+PiMDVqg1KVi/ztATKFYmDL3X1njmBRszGHpks1igZvVDm7eAma+VwtBDQ68SFziGKEPPkGSN1dI19H5PLrnxWJOafcGzVbYbkx/j5UWxWBf4nmuX/VCC+aSbq8Zoj9Uce2Ru0hh63yc85mRj6OOiWCzDbAx9qoY+YejBVDpD7xr6OGZ6nASTWK+uuXHZ3hUOLox8kSc6d0Hb25j50AOTxqbsGnow9LHpC8HXVpVmsomTSQYhbSHbnIWhz6ahZ/bJYn28H+6Iht4BMZ8xtMwWT+KiWGSyYg19NoYez57zwZytvCjW92u+f1QU61l2nYMVQUPvc4HrwjJqMUPvB1Oy+nlqcIADLD7fAX2Yr5GGPvGhT9XQJ7Fd54tnMuMMjjPkWEvqjKLzOGbo49gbZ3Jx7TFDr9eZFMXqwVYZfI/R/gz9T2WwVUPP52XyyGwMPcatOoaeOnLCLN0H0hn69Sa5SfakVIaegN419BFDj30+AfSJht4ZemjoEUF+DEOP+3WGXuWUug9hRuHv7GRuGvoUhj5NQ88Mn2iTuUopy5TciGInW8L8M5uGvjrJjTP0e55+oVRmYej5ntvT0McMPQmc/2FRbGhYQmZOU+aQQWCTjwM1Hsl2i2JNY/ZjGfrtutzQL9y65cGndL01m1DtQmCLASy1yEoBvTP0Pwegd4Y+LpbFosdE0uDqTbo0Q5HO0GcD9B78EGCwyOOiWOzozz33mAwf3kP+/e/XAyBL/wssJ9u17SdXX9WWqak45ezXlQnosZxUhhN3ivXgnQ3QO4ggQ1+oGlG8vwY0tUz7IUWx662xlHWy0duiRjp3UawDet+sY+Dl7Igz87E+WAF6ZVLs9DMWxbJjLCQ3P7Uo1phOZZ8ss2COCzisJnZwXhSrRbxkLuhyY4A+Tx1VcDCLi2J93gTQR0CvDH0M6LVgTNeUZ0VSJTcA0tryPEhuwKQqKZ1FcmOfzENiZlGsS4mQZUPQz8XQpwD6IvOhrw7QK33AD1fZnW6qDgjjotiwTuxSsxXFuktMXBSrfRNMQ+81MbarYFwhq3FAz3leDUMf7F3d5SYN0Lvkxp+jZh5TGfqcgD7PWdCktiTOdDGG+ryzdejzjdlP0x3/lKJYAq2sjaUSDb0XV2L+kmyxoljMG/jfqxw0tSAE76sSzPrVFsX6AYUHYx7GtBYs6LftuSkwVJ012X/TWaeXobjkBodov6T0oljsFdVJbvwQiWuKAZPPqbgoVq8nU0Pvz1yJi7hh2vYZ+pSiWFE74OByYzVNJNjYNVy7jGa43BhD788lEGaR65tnmrwA2jX0JCiMZPFDZozKfkhRbLWAPs3lJgb0sSFBhnmCW5Kapj8XQ++frXJAy8Yg1uwAoPf9enuAnox3NQz9ethWQnLjqggriuUBhpIMLYqFn33isoY5pYB+5wa7aWgxMi+doU8H9K6hd8mNM/SIpS65cYbeJTcxoFe7zKgoFgw9JEL5WRh67jeJy40eziIN/Q4w9LHLDQ+cP0tRLFB+pKFXQG+2lYghFZulcsNnabaVO+Zyg6JYHeSkKBa2lSiKrai9q+RHnVJDQHOnFytYcB96AnpOAs1/ayoVtpWZRbHOQCugTZXcJBIIs5cz28hYcoPfU9bGdJZRM5WsGvo020qX3LCJVRZAj4mYVUOf0fZbM0S5JDe4Tme0PNi71tb92B3kqp5R5TE+Pg4IYoY+gHOm55OiWPzM/fffKf37t+WPnH3WhdK8eQc5rNHRBO14r5WrvpUVK+6RhbdNkY8/fo+AvmePkQRbYLWwUQUHn3SG3mQvcafYqgovyFM2H/87Q++2lQ6MYh/6dMlNKE6x+ZPLtjKDoeegYmOrXkOPH/NxjjX0/rXctpWwI9MsSzaGvlqXG2MW0hl6dW3QoljKqOByA+kNO8WmNpZy20oHNtopNk9iZ5CE7VFdMwCpbxaMtVGn17KyzQbowS5CCgENPfzhvW17bskNgra2+3bJjQEoHuwTK1gsCK9NcckN5EMsUlKSxfzZvQ5FU6rKwruG3ma5NfEKchD7sgKtAsrmqiuK5cYUmrhkkdxA10q7M9v4dHfSQ6JlBB244xm4S06KbWEaoMfm7JIbXftqW0mXG6xvA/ScU+Za4R/LDTqyrXS7YHS4VftPnSesa6mBYtVMT+8guSkqop97dRr6UJeZoyiWvvdmW6ldOc220iQ3XkOhZI4V21ttCg9TpmV3l5pskptstpWuodc9xaROpqFX28pMl5sQa3NJbkLgTHNVskycmhCoH7yvN80CKDubFdCbLCxIbjTIE9CzKDaqvcLfMX/wihn6WEOvNQmJ5CZDQx9ZqOKatquhJ8BWQI8x08LmuEAV8ye3hj6b5CYG9HgvuNwgm4GMEcctcrlxQB9/JuUzlJPoQZm/E0lu0m0rXUPvgN4dtZygCey6adZzAfpqJTfR57sXvtoqVu9yY2iWf2ST3CBeV8vQmwQ0BvRefOwuNx6PYoY+AHorXM8lucG+n2RH1FY2XUOP+I+9SAvc1eUmAPpskhvDBbkkN3FRbAzoE0mqW5djfNMkN1FRbAzo9Rm7baUBehZgpdlWmjnL1k2bpCbuvVIJkao896FXQA+XG2jo/fVjbSuDD30OlxtmK8vUFYrEYmV5FetqAOihiYPLTczQ857gQ78+1YfeW2xrKlqtLPPKt8n3b7wk6T70uuEngH5zUX3Z7cSzpLxmQylgUaKycflcrDoEqjlWhjk7oIdbBgD9rtt1udkhht6kPJ6WwvU4Q+8BwbVxwarMlA+o3MfPoCCFVlZWJKqe4Kr1dfmFM/SqNa2SoKF33Vpk2xYHolydYj2IV8fQ+wndg1tIo5ptHACBgwlP0XsQc8kHNoEXX3pGunW7js9kyJCpcuwxv5EGDXYOKX4U2Doj8sXnn8iwEV3l6acflm7dhsp113bUoj26F6geHAGN2jM6Lbj0RYH76tUr2U2UxZQO9HFKryy3k7Y2f0IQrg7QO0PvG58vsCoGnkqB0xGZLCuK9bkWZCSm3fbGUnQ1McmB7a3BPxsBy4t/MH6elcEG7ocu3yQcoHigzgXo4069vk6YMjRmERePTsT4Nz97m2aD/Bn7oZSAj8A6QR2QHaTYVua5/7r50AdL2LTGUhFD7+vVSwICoOdzU0Cvh2JN7aYz9GGzJM5Nb+ylDK7rQ/FZOBACaLuULSmKjRl6+z34hXugdllNA7idKOjXa1aGPpfkhhubdxOmfC9pLAWnDrKmle5BjQY6cFJAEbB5TdPuLOoqyUmj8U4P9e63nRzcAcYcHCj7pdfrmbcY0Gt3xwTQO+DBewdAb6CPtnv56JiotpXMuNgBHzEStQEeKxGb4CoC/TKuN3h6m84V464uSijG1S7PuMY46xBAlH1+RlGsNZYCoI83ZpcKYKj0YArJjUp/MlxuCNa0Szc09IHw4XzSyf5DAb3bVuohPk+KTJbnmR/sS5rp1HmjMsvklWQk1tMKNe4z4jVLrkF3QM9i4yyNcRgnAPxM0uWfQh96d7lxaabJJvE7Wgyt95+tKJbxwbLGaODkMhCX+ei8VwKGB046GyVZH/2+1g0AC2T3odcMC7t0sngbmVpkVtTOF9cVA3psJMwOmMsNa42YlStj7U+soeeNWVFs2HMtJUHJTcTQK/7wjtS67liEa/1EHNBTcsP6pmS9pdhHOyqTKu0a6raVJoV0EByyAZ7hiNyJfD1zXGtqLZ83looZ+mySG7et9LoYty7cnuQmnaFHbHL8oWOcxB7iiNjRypzWMBcQZxKVBIg1OPalEhWuocd8UR96ZejVhx7ZGchNlVBUrGA21LUsy5KnjSVRrIyi8p13NntjEMtVFXzm6q63c4ihsW2lM/RqcQ7SJPGhd9vKbAx9VkDP9ZPYVmrvAbjkVFnmu64CenJNqYDefeh/KqCH5GZz0U6y+28vUB96W9OQspEEwKF7q/WQAKDP5kNPb+JwCq5GcsPFjLNz9YBeA7s2GyBQLqyX0ljKU4OBoI3tFPNMykJ7xKQoBYFk7SoEtewMfYbLDdKM3sY8LorFiNuEzlkU6yDINle1U6ofilK8OyGZONjTxYAeNqDm3IOFBe15vXp1owWVaVuZYkNpnw3whYdHljUCZYGNzOJDT+Ds7GHUpMa1/Uy1GyDAeOrf3Zddi8sAGBjwystk4MD2snz5XQTzF154FYtiYRvKU3m5BnU94MEzt1I+/uQ96V/ckoBz9KgFsv9+h8joMb1l6V/npGyA2f5x6SXNZfCQyfL2m6/L5VeeJs2atZb+/cdKrZo1COjfeectGTW6N32Ix4+/Qxo02FV69Wou3377lUyauETWrlktU6aWyhNPLpN99jlA/vjHS6T5de1l330P5Mehax5Ay7KHlkrXbtdIl86DpH37/kHexWfoqUQynpqRmjZ9qIyfMEAW3fmENGlyrAwf3lMWLZ613fu5/PIWUjLgFmqRUeD6+uv/lPvvX8wDz0cfvcv6g2OOPVnOPfdSufjia6UO2GbLkGBDXbt2lSxZcqv87a75/PlsryVLnpZjjzo5aewFn3CzIqX9I+UXVXLvvXdI127X8i2uuLylDCi+hRkWLTxShh6H5YeWLwnZmE4dS6Rjp4H6sWbTiG6h//jnE7J06a2UYWGTPv7438iVV94kZ/7+QhYBb960Tr766nPp2OlqqVdvJ+nVc4QceGAjabiL2lbqtVwjXboMlvY3J+P/6mv/lJEje8mLLz4tixc9JSeeeCrn1nvv/Ys//847b+Qc8yWLnpEjjzxR1q5bKd17NOfPjRk9V2rVqis7OaC330btR+fOV7Er8Zgx82n9WFraRe68c6YsWfy0HHP0ryQ/aJnzOL96976B1z5q1HzZY49fhGJdFKm++MJT8vAjdyfPtW59OfLIE+T88y6Tiy9pTlcIBwx337NQuve4Trp0Hiw3XN9Zbr9jGjNb//nPZ/KbX58p11zTTs48s6nVJCi4xUaI9Yg48uRTD/I6X331ed7NCSecKldcgbFvSu906uvdtlJEXn7lWbn88tNyjluTJkfL6FHzpXHjI3nIxuEWY/3dd1/LpFuWyMEHHxYO19goP/3sQ+nQ/go57rhTpH+/8Rw7BQoo3tsmTzz5gDz8yF2cGyhyR03Nccf9Rq6+qo2cfNIZLOplBskAPebJ/AWT5OHld8mX//ks4zqbNDlGbhm/SA45tLEaDtDJTPc47YisRbEo7C0d2pVjg1fpkOnS7KpWKbaVKIrF/C0puVnwHPDC+jm8ybE82Hih5IcfvifLli1hHPnXv17lzx133K/l7LMvkssvv1GKCiFf2cZxeuqpR7YbBzp2KJFOHQdqnMyr4rNbunSuPPfcCvnyy0/lV786Q84/7wq58IKrky7cLMIvlweWLZKuXXXdXnrJ9TJ40CSpRcYxeWG9L14yWwYN6sgvMq51GMB6GdfQwxlm+fKlsuLRe+Xll5+lU8zBBx0mJ554mlx3XQdpfNjRvL77H7iT97W9F57LmNHzKZO86urfW6wez5ii1s358uWXn8ngIR1lxYr7pVmzVtKr53CpVbuuzJgxSsaPHyBjx90mF114VQqgh4ShdEgXuXPRTLnzjifk5JPPCBkoXNPqNd/LX/82V5544gH55z+fYpw/9dSz5Zqr20njxkcnRbERO4596R//eELuXDRDnnte5+UpvzlTrriipfz+9+dzfSIDiUzV4CGdZMnS2bJk8TNcW5xnmzbKrFmjZP78SXLjDZ2kfYcSJQcqcajcIE/+fVnKnN9n7wPkmGN+JVdfrXOeIMyz8DWL5NNPP5SFt02WRx65h88//YWxnThxsRx8UKMok2tdgE1SXK0PPRy5IsmNmisocUOGnoXHuoZoycpsaAww1CwDgJ7mGREG00Oaaei1uCaYUbjLDTT0LIpNB/Ru00nZ1GapTUBvzRKNuGP37vpwp0IjTJXhAOzj6/Xr78yGaZinDuhj+3E/cMYMfXW2lWFjy2Jb6ZIbtR9WUmwLimKx9uD6YkWx3lgq9qEPki8jqtM19NsrioVt5abC+rIbAH1h0m8hBvTlVldGR78fxNBXbs5oLLWjDH06oN/thDPZKRY+9A7owdB7hf22MkwuTU3GhUd62lZd3ppVaCxlGitnsqLmHHpaSzrFxkVocSrXGU9MgrgIKN3lxvX9cVGsanu13Tg09EgvueaNXSbp+bsDDH2UOvWiWF/cGANcC15xp1h8PS7e8Z9P19B72vSHMvT4eWdePvzwHWnf4XJp1OgIGVo6gwAIzwUndEwoBF8EBOZrIturO+6YJrdMHCB9eo2Vphc0k3Hj+snf7pq7vT1CLrn4Ohk8eJK8/fYbcsWVv5Urr2wlxf3HkiX44ovPpLS0q6x47H5BwBs3DoB+F+nd63r59ruv5MorWsms2aMzAiQAydDS6XLSSb8VZ+gfXP5XblqdsfHd3C8AemfoeaEmucFfp88YRkB/x+2P87NHjOwlixfP3u79OKBHcLr9jqkyaVIpN9Jsr2uubis9e45gEww8d2yUAB4rHruv2s8B8D326ATQA5S4c4EzZDin33vfHSHTgo0vgDUH9HnCMR4/oVjuuec2fmbHjgMIRHw8UNdyy6QSmTfvlqzXdPGfr5W+fcew0BIAtVPna1hzceqpZ0lx/wnyy0ZHcK3fd5+CBoz/ze360gkFO0zxgLYsusZryeKn5IQTT+Nm8vrrL0ibtpcQWOd6LV70tBx5xImCLs2TJg+RuXMnyLRpf+XXILnRYmTdtFY8dq+0bvNn6dq1VNq17c30NeYWQATGEwDU+wwgxHz77TfSu5ceEkaPXii77bY7N0SM88LbJsqkSUNk46YN2Z/rNe2kV8+R1ItibQFI9ujZXFrc2JWfe9vtUzN+7/rmnaRb16EEGq6hx+Fu2PBucs+9+mzSXxh7yNyw6cW2lSsev0/atPlzznHDfB47Zr4cdlgC6Lt0uVq++/5rmThBAb0mUdW28vPPP5IOHZtxjADoa9XUhnn4+aHDusiDDy7N+lno8jhk8DS58MJmloGpIe+++5b0699KXnvthWqvb8L4O+WQgxsnLGvE0GOuwc8bGYihQ7vxGeJ1ySXNSUIgQ6hMnDaW+vTTD+TmDn+RTz55nz+H53344QroARLuf2CxDB7cmaAv2+vssy+U3r1GM0vZrfu1OwToO7QfIJ07DeKznDt/gkyePCRrHDjt1D/IwJLJcuCBvwwdRZctWxwO4ojDUyYukYMOOSxcGu5t1arvZUhpZ64rvDp3Gig3tx8QJHjvvPOmlJS0lVdefjbrPQEUjx45n+AegB73tb2XHgQXyLp1BuivbCX9+ycHPDDQt902XQYN7sC3ataspfTskQD6CRNKZMzYhQHQu+QGbL6vxTtuB6A/XS+lKo9yzt59W/BAkv7C/MJ6vrpZW5UhGEOPbsJjx/aTefOzx6yrrmojfXqPpic6pGAYx8VLZgkIAgX0IENuD8+gc+eB0v7mYh4AEI9wYHloucasbNeEg+UFTZuFGolPP/9Aeva8njEt1wtje8uERVx76PkQW9G6zXA2hj7GMo5pXCaJ2BMXxboNaGjiZ4WcjhfSi2LtIaiJRprLDckeer9rE0Zo6N3lRgu9laEPINwYemrordDZGXoAdxB1JEAMNAdXHBTFWo1NzNArJtKsKzJIkGRiyeNAoX73kQ99qI8yD3hjlOlDzyaDqbaVOLAB0OP9tDYN5IxJboyhRyO6GNDvSFGsd4qlSiVNQ5+Pg2JBPdnjtxdIZWE92HgYiZHgLOAvvHZIcsOxrNwk5es/lUIBA+uuFkr5/xhADw397ieeJdtq7CxF7O6YJrlxO0VUILs2nQy9tZG1P9euWkPGzb1HPY0T0reWYoatn58QeeOwEWRxU6qG3lPGnnZ0EMTRiqyctPVw3dAp1jvYKkuUNFrQ5jTwMUUzDXhal4Wi2CTlZQx9sJZLCqLC6S4f7Lk1loqYeMY2A90x0HdA79KWeCHjmcUMvTbu0XFOYegtwuC98Hrk0bulU6erpGPHEgJfPcBsYDoWbJ4XTHGoIkD/xpsvSKdOV8if/nSZdOlcSrYRv1MIprqoQJYtWyQ9elwvY8csZLDzQlm3rXzl5RfkyqtOlyuvaCn9+o0hm/fgQ3dL376tZOLERXL66eeSPcdGBkD/1NMP83qbNr1SOrYvkYMOaSTfffeVzJkzXubMGStnnXUBQf0uO+/G3wOgx6alTFYxO8W6U1FIhdBHWhfQ1GmlBPRgjI499lehQBOfibFCQIcsafToeWGDwrP3otinn3pEOna6Un55aBPp22+cHH30yahYYWX9U888JOPHFxNATJm8lOAXByqwUAMHdiCD1LfPGDLcniJEsMXGs2TJHFl055Ny9JEncWEjYKtPuDdegptILeJYBdHXytFHn8TDQs8eI5jBYG7FGPp/PP9k2MyxWYGh79CxhGOLgyrGcvSYPmSQ27cvlsMbH88A/skn78icW8fLokWzpUWLrgTJ9OKWQnnu+celR4/m0rFDsVzZrBWX83333yndul0bDlTQ0P/jH49Jz14tZNSoW+WM0/9kWSnNGP3zhafk6qvPlLFjF8r5513O1CwyAcgojBnbTxYtmimL7nhKDj/ieB7+3nzrJWnX7lJpev7l0qpVL9lttz1sMedJWfk23sMDDyyScWNvk9+c8vsUMAiAB3YNkhtljwDov1aGHoB+1AIF9FUizz6zQtq1v1QOOaSxFBeP53OFpGHjpo1y//2LZOrUoXyuU6f+TU75zVn8HRyWetjhAECqS5ch8vszmlJv/8zTj8rYcX3l3++8zrWBjBjGHc91ytQhMnXaMIKMrl2Hygkn/IbP+YP335Zx44vlmWcelRtv6CLtbx6gnUptPd73AA5y18rCBSvk5BNPs0Y9CgK7drtKvl/5rYweNU8aNTqcaxqyAmQQwNBPnLA4haHHRvnZZx9Jp85XyXHHKqCnb31ZmUyegusbKpdfdhPnzS/23If3++FH78rSpXNk9pwxcsopZ8moUfOk4c67ksEFSztj5igypYgve+29H5833m/9hvXSzTIF48fewetwkEIXo/y8wNC7pMgBPRhbzPFJkxbLvvscYDIcbSx1x53T5ZaJA8kkr1z5rSxe/JQccfhxlFF99PG70qFDM2ZCiotvkd+d8SdKbzAmL7/6jIwe3YcH1AHFE+Waa9uG2iQf6ylThgqA6qJFT8nxx56SIpsC0wlw3r+4De+lc+chcsopv5eCvEJeB67r1rnj5fTT/yhDBk2XBg0bkmVd9uASPj/EnVWrvmO2C+tWC0/1gPra6y9wvuPfWLc8KN9crIYM27aQGLj3noVyc/tiufGGzjz0QdYCgDxx0iBZ9uBiHoD69RnPuYNxdsnNBx/8Wzp3bibHHvdr6dNrTJT90efKx2qNAAAgAElEQVSErOPV15xlsXqcMvQVFfL1159Lly7XyKuv/YPXCIa+Z49hgaF3QH9B0yv1XqxvBBjPoXa4Rrw96SQF9KtWfs+xe/a5FXL5ZS2kZcsusscv9qV978uvPCfjxhbLu++9JWNHL5CzzrowjP3ipbOlf//WZO9xEPvNKWey4/e7774pY8f2l2eeXcFMw0UXXkOGfuiwrgroFz8jxx93iqzfuFb69m3JWhXISPfcC/Na66smThzEjDAyniA/dt9tL2bTQGYsWDg5zPmRI+bKnnvuwwPltBlDZdq04byHTp0GyC9+sQ/3c/jQg43u1l3X3oTxOue9DwcbS5HAVC16NoY+NJZCs0W67aHpojY+pKrCfehR7G623SkMfVRtjTUALKF20D7XNHuPrJy7Kbk7UKyhR40DsAk+F3sgikZjQA/wrsWqUWMpVEyYP339eujwrP2daFuZxtD7PkfcEWohE/tLEA9YGsB8gaE3pzZvBqhjYbaVeaLd4imVw5smRbGBoYc7F+2gjaEnR5BqW+mdYv2g9mM19LCtBKDf9bSmUlWg2SO9fKsNgSwxltxs2rBFbSu3bWJgTDT06uyAU05BFTpffS418rZJZRUaAiBto6ea7QH6cmqZsBlXhE6xAPS/OPEs2VJjZ6miV6wCetfyYSSVoVcNbGxb6RaEYPNXG6DP2VgK1QAFsHbT90LQwSu2rdSMgNpWYnLExX7Bl9VAqmvkkgZSig1UF1hArawz9Chxonat0DrFmid5uoa+JjIU7Gxmkypfrehi5wtcG64FYxHb0FUH6FmgZDKbbIBeDy1VDPL+nnFmwDcmH7O58ybILbcMlJEjb5U/nfuXAOip1y5X7aM2yUjst/AeYPEGlLSWXRruLsXFk6V+/Qa8N/wcAsRyyjraSGnpTDn3nL9YNTu0qWu5obz++ktyU8vzmGLu3n0o9YZjxxXL999/K4MGTZMGDRpynKG5H1DcikH+979rKv36jmcWgd65ounQ0WP6yt13z5fRo+fLmWecT5D+6GP3Sd9+LQhK27bpzaJMSKJYd41Ohuw2aHl9EZk1eyQ3vgXzH5ajjjqJ3/Nxxlg9/PBd0rdfS6b5z/3TZYFJVO13HoHd/AUTeQ1nn3URbSMxAyGzQrAaN6FY7rxzugwePI2AFe85b/4EmT59hMyYfq+cesrZ1oAD7jgVsmnLJhk1qhfva/asZXLUESfw8OjabARzAHkc3BzQP/DAYunV+0a5qlkbWbtutey0U0Pp3HEw5wFSeQBYs+eMkwcfXCy//vXv5fbbp0m7dn2lbZu+lFJ98cWn0qvP9dKw4W4yeNBU2X33PdnwAoETtpVbtmySYcN6ydv/epmHJ2ygsP/CvB42vCsDe0nJJKlVq44se2Cx9O0PENdfWrfuJd9887VMnDSQUqqBJZOkdu26mpViY6kKeemlZ6XFTefJiGFz5I/nXkqNJL6PRlgAZ3/721yZPetBObzJ8VJUA5r29ZRmgY3t33+SND7sCGPo8+U/X30mvXtfL7vu9gvp1XO07LPPvgTgo0dBFnarzJ/3iBx15EmSB70tAX2efPfdNzKwpDXjyLBht8quu+7Og/qkSYNkzq1jBRv2eef9JYBoApBVK2X69OFM8w8ZPEPOO+9y/v6DDy6R4gGtuZkBGOLQy5oBA8Yvvfy09C9uxXlWMmAyZVkff/Ku9O5zAwsEIfnZb7+DeP/4PRyS33//X9KnbwtKXoYNnSONGh3JOYb19uBDi6VP35tkzuxlcsJxpzCOY3Ndtfp76dvvRoJJMOcHH9yY6xngdUBJG/n++29kzKiFcsCBv2SdE9xFAOi//PIT6dHzBh56evUYRUD/1ddfSN9+NxFcjRg+l9dH1gx683XrZc2a76V33xsIQoYPu1X22Wd/zlUcrF566WmZMP52OeSQJuFQCqkIYgHeE9dXOmQWWWs2IrQYh3W1GR2469Tm1yCLGIlnuHSO9OkzWhYunCrdupXK7393vu2vebJy5XcyYmR3LXouLCRhsWDBo9K48TFcp/fcvZCyna5dSuX66ztLUiiJ4s98yiTGjusnLVp0l7Zt+/AeMTaUVOTly8yZI2XK1KFy65zlnEOM1fDvLyuXzZs3ypChHeU///lUSktny6GHNuF10wY1T+M/iINFi2fK2DG3UYaDMXrkkbv4/K69tr18/91XjKmdOg8i6+ky+gULJss99y5knEDG5+Z2/aVV696cDx9+9I5073aNHHroETKgZLLstuvuBqC1NuWtt16W7j2ukV/+8ggpGThVdm2o39diZZGPP3pPevW+nodVkDMASf65iP1vvfmitGp9oVxyyfXSo9twAnrUVd12+2SZM2cc4xnW1WWX3Shduwxml/Rbbx3PmFg6dDZladTyV6ptJvZVHJzwO/PmLpcTTjiNzx2Zyq7drpZ27fpLsytbS8OGO6tlolnJ/utfr3O+ICPXq9doqVe3PoFxcUlr+eyzD2XM6IVy7DG/YqZp61Y1fXjt9Rd5aPzVyb+T3r3GUBo5ZmwfuevuebJg3goeYt588yXp3OVKkiq//vWZ1NCD4Pz2m6+ld58b+V4jR8zjnCcZZ573kJL16Xsj99phpXPkoIMbcT+aOLFEXnjxSRkz5jZp0vgoXSeVlQT0AKL9+7fi2hs2bI4ceMAvQ72YkobayM9ti53Qc9vK6hh6r5eI9zd8dszQO5mIz0HBPNYIiD/WONhsTgH0Zlupn5s0lgKgx77j1s1gsDFm3Fd5BlWTCzD0xIFmTw2iRhtOQSsPHKpdX6uT3ADQO7nrDL0DemAOvJ9KHnWtokNxPrt+W6MvayXhLjdK4iWNpZB51bFXQI/3qjTTjqq8csEBlGsRSpZNX0mBqFzZ8Df//KGSm9BY6rSmsiVfXXUoNeI4KW5NAfQVZVXBh96LYgnaqzDwGoTyKzcS0AeGHp7QkJnsAEMPH3rX0HtjKWjo4UO/tcbOlNxkAPqIoU8F9ElWwAE9G9RELjehghxpoyydYtMBPQOtFWmkA/q46tsXGwYwdrnRr6tTgQN63A++7tX0seQmXUMfN5byA0MMrHlyrAbQc8FtUfbVX9gQ0gE9Nwx7Ly8604CmLhm+oOOiWPy8p/lnzBgpE24ZyJQ8AAmuFfIIFKw5c+ismWc48CdTo31ukF122V0GlkyjjhrXggUNDS20nGBNhpbOknP+cAl69/GBYFNGC+s3XntJWrY+Xy699Abp0WO4fPHFR2R5mzfvzK9xkVTACnGl9O9/kzz77AoZPmyOnHvuX8hIkFVAirGqUp588kEGbeiVW7XsRQD06GP3Mvh37DCAoBW6Ya/cB9BGbwRs5ggUGCNo6CfcUiK33/4YNzYHFvgMjPvy5X+Vvv1aSemQGQScGD+8Bwt/USCNzow1apC9ZUt5cyXR4r9CmT5jhEybNkwGDpws559/JTfa2++YIlOmlMotE+6Uc865OHSeLGeB8MYA6GfNWiZHHn58CCL046+oYBAqx58oShPIXO6Qbt2by80395e6derJ8of/RvC15177ElQAcBQPaMMD0bHHnCwlAzuwvqBN6z4c68efWCZdujST7t2Hyw3Xd9ICJ3aQwwFxE8fpvvsWyYCStlJcPEH+fNHV7EiKAtzHON6tmV0B4wZ9ct++N4X3BwMPBhyp7IsvuY5gWXWd+QRfjz1+v3TpcpXMn/8otcw4HGCjWb1mNQ+cAPSzZi6Tww8HoIentGqBBw/uKAMHTpFLL21Oz2RsKk88sUw6drqMafa//OVGbtAAsZBRAQwumP+oHH3UydTQE6jlA9B/K8X9b+K/R46czzFS+RZYMD14Q/rhhav4OuLC/Pm3yLTpwymjOP/8ZryGh5YvJaA/7dRzZOSIW1kPBJYM8wQHvI2b1suQ0o7y/ntvEygcfEhjefyJ+6RPnxZy003dpXPnwQa4tCMwQAjm0exZYzhPBxRPkosuuibo7m+/fQplPvisRocerp1wKypl5arvuEYBmAcPAqA/jGsGh5vi/i0JfgE6DjqoEUM5AD0OUp9//jFrFMDQ9+s7jkWLXhQbNjLbdLDZAdDD775fv5vIHg8bPkf23edAPciOL5Ynn1wmkyctlSOOOM7qQNT9ac3a1fwdgBsCeoIbLSYGYULSZutWHsQRc5Rd7SaLFs2SWTPvlTsXzZa999qPNSCYg4jPAGfdul8jrW7qKR9+9G/Wwdx+++PUjytYUk9tMIpg5t2HH+AGgB5ZHUiEbri+i7Rp24drXAstES/yZAYA/ZShcuuty+WoI05i/GFRd3mZfPjBv6Rbj6vlnHMukQ4dSniw5e9alhZj9cILT0nrNhdIy5t6SqvWvTjfHjVA36FDMfXhjz/xgIwYcavsuee+fC7oZDloUHseEE844RQpKWkvHToMkJYte3EccW2YHxrv86XIMnn4XcQZ1Ob06Xej7LzzrjJ40HTZdRdks8BuFnI8ILvE2kTcQ1bBu/lS+gBA/9ZL0qbNRRqruw/nAe+999+Wvn1bSJPGx8r5TS9n9uCKK1rwoFRYVJOZPgX0syzjhkON7mTYN3G4Xrx0jty2cAUBPfZPZHOwdiZNWiqHHHwY1y3uh5lizrN1MmZMb3nrrVcY11Bzgefdtu2f5ayzL5D+/SZIg50aEh8AhKtVKgCZFRqK9vYgoL9rnixcoLEeWac3Xv+nDB06i/uY+r2TDgwF7piLSgIlBzhk5kAaQQ6KQzbWF3Tpk6YMlMcfv58aecRZvWe1TQT479evZQD0++93sJpPVFXyc3V/xx6CZ6pdyDFHqusU68Seym20sRSJQ2v0lA3Q4z2rk9zEnWKzaehRFAtsgrmiuAREsRpGcIxMQ6+Sm6TfjAN6NJaqTkPvBb8KmnMDesQF2mOa5AbeZGWowyE+2MFOseZD74BebZIh6UpcbgDoIbnxotjtaehhW1mdDz1cbsDQ735aU0puVOLjBx9dKKlFsRX0oZPKrZvV5QYgAFPUOsVW53LjAHJ7RbGxyw1uEIC+WpebNMkNFigaSzEiUsSpfwbJjXlU+wEjRXKzvU6xekgMkhqmcFCVDg/t2LYyktxgY2IQsU55cVFsrKH3jnQ7pKHP5XJjg5zichOgu/4ltq3Ev7NJbhzQY4wIvFkw6y4i6naRqygWiwFAc/z4Ehk7doE0Pf8KKSsvZx8AyB3A2vphBAECDKNWuReS1enS7SoC+sGDZnCzURZLAdIjj/xNiouVof/jOZcyIGM8EURq16kjb77xsrRq3ZSbRIcO/QlWPv3sI4Kz3Xb7BRc77gdBs2RAa3n3vTdl0sSlcthhR3PzBHB2tuKDD5S9ROFml06lBO7QFYMJSX/tvfd+cuIJv5U/X3yd/Prk33FDd0DvGnpIVtylQln2rfLII3dzox88eDoLXFnIyM0GPtKFDMgIbjhMIGivWvkdpQu4ttff+Ke88MLfKRFo3bq33HhjV/4+Nsri4tZkzlq27El2CdeDeQVAP2ZMH7n7ngUCQH9Ek+NCMwuXmUEeRmCPOZufpzrQrtdKh/bFcvoZf5J27S4hQ33G787jz733/ptMreMAhWvu3r05GXR8Nq6HrNq00owxy/YFAM/WrXoKmBnMwTVrvpMBJe359149R8krrzzHjMbNN/dj6nnkqD70lh4wYAIBhbasRzdbgM8Kuf/+O2TSpMEydcpf5bDDjgrjClYLDD02YAD6Jk2OUyCSJ/L1N19wc9xvv0NkwICJZP3hBjThlgGy/OG/yozpd8uBBx7GA+SG9etYjAtWsLrXaaedIyNHziOgR4E15iAOqJgDaF+O+ajP9W154YWn5eWXn0me6w3d+NYPP/w3MuDXXtOeAAebC+wUuUlvK+NcmTVrpGZopt1HJnzBwokybdpQGTZ0tlz056tDAyIw3gDoeH44JJUMbCs3tehBmRHtHfPz+V7P/+MJGT58tuy/70E0M4A9JQB7//4tCOwHDZoqBx3YiOsKAHFgSVt5/h+PVzsWkMn06zOOn4/5get22Rf07MiEfPPNl/LKK8/La68/H3TPmK94TtCscywGtJXz/nSZtGjRjaw11htchVavWcXsGyRBQ0tny/77H8I1jc9wYIPPxR4B1jguioXk5fnnn5AnnrifhwGAX7yQdVr+8FIe/pcsmUVADylSo0ZHqS+MaXFxSEF8W79hjXzxxSfywfv/lld5D8+w2PvCC6+R7t2GUXrAgmUUpuXlsXBy6tRhMnfuw3LE4SdwfhCwlVfIk39/gJmXHXldfHFzyqoAjlc8qrEF6/bEE06T7j2bcw2dccZ5JN4gHcFBG2C7Vs2aPGwB0Ldo0YMHPraoR8auZi2upW1bN/FQ9s3XX8irr/6DBe7vvfcm44xnQnCNGGfEMMiQcPBDoTg+A/FFgaGaIrz1toJmZlN7jOAhA/IrPNvSITNZz3Fd8z8I6olQCA6XJRSDYm1ecUVr6YQDF60pSYkJ+kyMGdOXh+vbb3tMjj/+VFm1eqX06d1Cnnp6+Y4MH2Piscf8mkQCWHQQBW3a9GH8BaGFfYaZRQP0akOre+H4Cf3l7nvmy/x5jxIPlA7rzJj8p3MvDa49cPfD9wJzzd4bGyi1+ebbL+WN11+Ul195Jsz5mTMe4DrGeD3+xL3Sv7g1M96tWvdkZgxjBqIMev8BA1ozEw2Gfr99D6LkBmuLvu5oNlgEkgSHeDSXU0KPDH3duiRmnLiL/ehZBJvD5Sar5IaW2dsviiWgtoZcoVNsAdQV2ofE9yIH9Mgia/Fk7HKTvSj2p0huYpebdB96APrtNZYKkhselrK43EDczwS+9r1J19Azs6vf1vVvzogFwJwV5RL70OP7xN2QtebrL4ChR1EsNPRVRbBztjeI6pZTAH1leaXZVm4JtpVk6NWLhxebV2Ea+ipsVro5EAUXwGqLvWCZmlDbypdTbCvdhz6jKPbEs6TCbCvx+6ph8k6YeZEURP2jQ6dYgnc9SUNyQ2vDbD70bhVVpSwPWLyMolhq6PWc4Br5GNCrFVqdUPXttpXeEZaAnotDpSZqT2ce2lXq4QvWlZt9vkpwlKGvx9/JZlsZALpb7tkBBgsV1wkQ6oUWPlMyAD06gKKDqdlD5iyKtXSan+5T3sc+F2MAkP7oinukY8crqR1seVN32QrmbM0abg7O/OO68F41itTeCpvtK68+Jze2OI/ODd26DlP9l9voSZU8uuJubuQA9GDoAcIB6DFOtWrXJqBv2+6iELwBojt3GkzGhKwtreW0EdXAgW3l++++luEj5soB+x/CQwc3ZnPe+Ozzj6SkpI3suuseUlI8mVKTxx6/j6Cqulerlj2ldas+fLYxQ3/UkSdKWZlmZ7ChYp49+sjdZLcB6KFv1W6s2JwSm7i33nqR8gx3J8n22QBiYP/IrOUJWeYpU4YQ7OZ6zZr1AKUmtEw0aRnWCtOEVVUJoL9HC7vA0De7orUMGNiOQKdNm75cCEuXzpaHHlpMXfk7774hPXveIO3a9qW8ANeDa589e/QObag3tegmLVv2YHxQ72GRjz58jzpwZEzSX6eeeg5lEnvvrVIMAGQAeoLVykqZMX2EPPPMIyyig+4c3wdTtWbtGpk0cRAPNtOn3yeH42DDLIhm0HAIePbZR2XsmAXyy0ZHyddffcHD3R677yVDSqfRFQbsDTI0kOiA6a/u5YB+p512ZtYFABwb9/QZw+U10wpn+/3WrXrL9dd34b1AQjFo8M3Stm1fMrEAEps2bzLWTR1t5i+YQHA4sGSq/OHsi/nvmbNGSungmXLBRVpUitjG4nV2WqyShx5aKgMHtuPz4vvSChcApZ+x8JBT7Ma4jXkJ0FA8oJWsWvUtP+fAgxoRxCLFjDUFV5DqXgD0ffuMZSYLEgtsfPfet1BQEA/Qm+sFcAOJC0AGmuMsvG2S3HrruJw/70BzX4AbqxFxUI94iloNzJVUQP93tpYHmOvRYxSlKGANhw/vJrvvsad06TxEJk0eJIsXz5K5c5fLLw890uz0RN5//23K4/7+98x56hd5wQVXswAT1p1gZ/3wNGc2siTDydBjTbr7DzNcj98ng4e036H1c/Gfm0uXrqXMLKC/B2ILDr8XNL1aRo3uKXvuuR8zZ4iFS5bMZsZz+LDZ8tFH70jPXprpuv6GrgSueEF7f/fd8yjRQ8zM9sI4DxkyUw7Y/9BwcMJ9ffrJB2TwXXLjaxLrFOP/1tsvS/v2l5g8cgRZcTDTyJYiI/rBh/+SG288Vy77y42sxQL4QV0FgCsyNh07DqLsDHsKpICQ8EB/jvV0+8LHKXtBhgzvCeekHXnhcI/r9cMzJUitelkGDdIxtVrGwdH3LMRArpfx/eWeexeEj2nXtr9cc+3N3ONApOAQB6IBIAv/Bplw56Lp253zkNBhHqB4dN7ccQI5a64XngWy1/vue3DIAgC8Y2/FPovDMN6rpuGFjE6xzJqpJFiJPAf0ij+CTadl+kE2YR6HjdoBfT5cbtRGXElVta1kYSgJbq0xwntSepuHwlcAemS8a5L4QyYfRBRUOzwIQf1B69FNUruWEX0AsuZyA9tKMPRuiZy43AAPwuUmkTvzCBhwXKyhV9tKbSyFww5Y7ipaxMKHvgbqEfgiCjUsAR960+7TKldVEsx+1FPJDRUEtVFgqwAbEhiQkTGgL0LNqQHvXIB+ey43KIoloD/9QqliUawCfmRJ8cJ1ucsNi2KrtCQYPYiZjgdDHwCyabqgBapY94UUeFEsQXWZeTgbHgagryiX719P9aEn3IfWSzSVhkBM20pzuSmqqfZ8sU9sbOuESQKGXvVq0MTbyS5PrfV2hg2d+Tji+/zdqFsoNjPoOR3QY2DRQRPNKgrZot5Zf32sCbsv3Ahcr6Z1APozPGDsVN8/NhTrslNs/Z3CISH4v1Zqlz8F9NopVhmbPPVfd1stWxfaDAhe1knzLmXo87lx+KlPb9vb3PvEVK9sbK5uW+lews6i+5/4fRaKWOe5WLrDsTR3HSyGjz5+Rzp0vFwOOugwGTJ4ukD7j3FwiQ418QWFCuhrmF9tfh7ZXDhy9Ok9Rq655mYuCq8XABCHrR3ABxics8/+M1OdYCG0aLmmvP3WK3Jz+4vJ0Ldq2UNmzhpFK8O+fcbJscf9JqQON2xYS/ABFg3Fdoce0oQLls8Uc7uqUj7+WDcPODh0uLmEcqHHHrtPBg5qR9YGDPSmjRs0+JSXyb//9RpZXKSiobuEHSBcbii5uW0FrRGRqtUUWBVBHVxTBgxowzH6wx8utkYvyoxhjB57/F4ZN64vgTnADDYb2PkddEAjadT4KG4KAMs4RFzXvJMysAWFDEgrV37DgjkApWyvmTPvD+ABUwPBG5/LbFJVlf5ZWBAYerDu0NdOmzpcnnn2EenffyLT/2NG95QGO+8q/fqNk7//fZn07t1C2rbpQ2CAOTJv3niZO3eclJRMkabnX6lyAXjTw49622ZbJ5AowWpxq7nEaCr68y8+kCGDO8luu+8pnToOljfeeIEHKox/06bN5JZbSqgtBvMItpSHzFo1+bsYsxEje1BmAyYZABzzBcBi7bo11LHfe+9CmT7tXmnc5FiuF7Km+fk8WPbs2ZyZj6uatSXD163b1TxkXt+8gzUrq0NWGtaqfA6zHiS76oWXGHNIuwYNasf3HT58Ll1zII+BBGDkyB76XA87hoWLe+99gBx8yGGy7z6HyAPL7rDn2kuuu64T5+2jj94tQ0o7UKPdtjUKzQEk4MqgZAB+Zt78cbJw4SQB+AWbfdttk2XGzOEyaOA0aXrBldbMrDAB9JWVrOPAQQEM/Y03duN6A5ADa394k2NYEFmvdl0pM6kQimIV0H8nAwdO5WEYIAAuTLg+fB2SH2jXNYOm9Ruff/ERsyvHHvtr6d1zNGMz5AKTJqv0Cdk4WHYio4Q6hQP2byR77LGXjBrdg4eEGdPvl0aNjtb5Y30UoMuH/vyRR+/KmOIONPfd5yBteAQ3GhAXJh1p0EABPQ4HbluJQvEGDXajBSGY/Ztu6kkJU/GAlpx/fzznEhk7vi/BMMD3IQc34SEH0gpo7JFZgMTn6GNOprUjnilqQl56+RkZPLiDANDjUKB6csRzpODzCdSQ1bx1zkPSuPFxjP2eKYRsaujQTpyLALoaxatCnNLmPKrtD9/DQeCxe2XgoJu5Fps1ayt33DmNEkNdt7UpM0FdS/fuw2iD2bv3jdKuXT9pfl1nxl3YPI4d20eee+5R1h6BKT7iiBN4qMVBBtc3ZKg60SCb6gcnMvQA9J99IMXFrVRy02mI6tatlwLu7513XpP2HS6hhh7gF4f2V199ToYOnS0HHHCo/Pvfr0nLlpBPXi9w+wEYAku6bNmdMnPmiGrJCgD6o4/5FYvSYYW88vtvZeiw2bLXnvup9IVxvpwkDuI9nkUi66jifBrEsevLdaEZa9irwpkNcQr9FlRehA0ZcQWObAD0c+Y8RIA/ZEhHZkPwHvgZzxxizU6aNJB2zJjzIHqOOeZkznmMKyRM8ZyHHJDFxpQEinz55ccye/YY7oXpLz/EYt65nM016dhn8ffK8nLGSLyQEUNmGy815Sgy6a9mmgjW1WeT9+yNwPTQj14UWt/mL8QOFsUWFGg9GgXtaLYEu0kAZPNGN+BKdpnjXyWFBXC5WctsEQ4OeC6QL0LmB6Zey5Kq2HivTm30lVGArh8Pkm49bSuVWwRO08aSVE7U0j40ODz4OkkAvdUj0uXGerQA0BtBS2wD+RtdCLUPDfqRcBVWaQ2D9gGw2jkrtt24YROxG34ZslSV3DigV6e/AuC5ik1SteE/UpCnrn+EdT+SoYfkJpttpbsJ4r1TXW4qymGHK5VwUMCN4qEReatbibqCbZaKtV9IQdUWY+gBYGBmHxXFEtCXyfevpzL0kNamN5Zip9gTz6JtZVEt89ENtpMKsLWrmBY0OiPOgfFOsdxcbeCjTq9smw2dchFOgvqQXGdL+QO7TGglW+EAACAASURBVGpDB0wyfZiaIXBA7ywL3WxYIJkcJPB3SG52agDnDgu3Bn41k6Bfx6lOT8R6MobuEn8CmCeAXqSoMGnKok/evOHhH+2uPjg9E9CjKNa6QdpBxJt6ZDaWKtDxq0Jw0rFEwHZZEtlSFsKACdd0nXap1KY4ei3a5VJ/t0JGje4j8+dPlBHD58jZf7iY38P1ePDE5urBBp8F/TzkNlhUE29ZzMMArKMACngt+Xmy/KGlUjKwnQwrnS3ngNEGoHeGvmYtefvtV6VN2wupcUZqG0V18FgGe4gi2z322JuXunHjOhkypL08//zjMmXK3+Tkk04nO85nUak2Xc8/v4LFSQDuNzQHqEJR7L0M9C5xgV0ZxhJDgN+BJKO0tBPZ69Yte8ucW0czjYwCuiOPOEE7aRpDjw3l0RUK6IcN05oAtxsFSNi4Ya0MGdJJPvv8Axb0/upXv9NNngwvuiFWyuTJg1kUi2u87rqOoQ8AAPPSv86WqVNL5dRT/8ANda+99ycbOXFSidx33+0Chr5J4+NCGhzpa4x9vbr1mCWAew8BvTP07foJGOMXX3xGOnS6TPr2nUAJCbIYrVr1pt4cLDKcHTA+zZt3EnRkBcNYWtpRrr22Azc3fA4788K61DSpmMjYNHGYxtxHb4u1a1bJ2HG9qQtFMe1BBzeWB5ctIaBv3aqXXNe8s3z44bsyenQPvicKRXdqsAufBxhKHCqhH//TuZeRlUTKHHMWmxRsNAHo7zHpETS7ujq1DmLd+jXMBMEKtE/vsTJv3gR5+pmHZdTIedKk8dGyCU1S6tQhuzx2bF+56+75lO54QSOeDTZEAPrSoR3J/A8aNINF3qspVWkvn372vvTpM05OO/XsAFLx3NHVc+bskclzvbYTN2cA+mHDO5OV7NF9BDdHt4lF7QA2jdFjerGwHGl3bOqQDsB2sPl1HaU1ipQr1YXEa12QsQKYvHXuOCkunihNz2/Gz0KBbZ8+N0rv3mMIYqmdhVQOYH/1SgL61au/p4Ye4AsxFPUEgwffTEAPLfIBB/ySTCzWb0UZNPQfyYCBbQnwsDYB8OBk0r37NZSE9O49modVOFwAXMCGbtWqbygzePPNF5lJAeAhgEAWq7xMpk8fysPARRddKy1v6sGDJeRLpXawKAVbuc+BJG28DsXBGazmQNzEGnq4o+y//2GyYOEkZmgwx5/6+4PMDBJo7n8ID9iQWKGo/OBDDuccmDF9GLN33buP4KHVm2eptClPbr99Kg/7TZtexVoGMI94eX3QgoW3COqO5s17RI44/HjGYAX0lfLOu69L167N6FoFO1+wnHhG+J9jyx4ZKiliiY0x4JQNlXYiwwxA/75J4/r1nUDb3pKBbaRtm35y/vmX05sdhy2sz2uv7UhAj7kzYmRXgYwH2n0ATbLSMGLYuk3e/vcr0qPHtTwUDBo4XfbZ50Cuaaw9PKMvvviY8wQSFsiAVLde/v+xdh7gepVV9t/3phdaQBkLooKDgCJSdKSoiFgABUfpvQeSQBohnZJAEtLoDqE3ExAQBAtYwYajgIqKjqPi0KSTfpPb/s9vrXefc+5NAJ3/fM+jCbn3+75z3vOWtddee+1iH9gev3/80Rgx4gvxpS8eLxcjnjMNBSni5X5+//tH4pThn9f3kzlgj+jkjG6hpuE/4yu3XC4pE9lCQO+OO34oHnn4p/HDB74pORTzjCz4goVTNEcuueSrChYhpNC/sxdrDDt9zqVZAWTO73/3aJw54UgZEYwZc76yrdL+y9bQZzPvQdrU0qc16FMwb8HkuOuuG+K66+5X4PPNe2+Nc847TXKj/fc7XMQP6whJJE5uu+yyp3p6yK2m9GLhuSO/oVZGc/7LX4/3vnfHSvbK/r3oqllxxx3Xx4EHHqWs2qBBQ7WvZzCttf+Wd5SgsNuuMX366M8BhbSBBWeuZO2ZlQNd0YfOrDDj4KGO3oC+NG0T6doq5yfdf5KXhWgEIzBHegN6M/RDbTUOGm/MVTnL9GmNlSuWKePSF6xFxpxmdaWg3Wdzp4D2kMEb9gD0sPEAehh6adTF6gO4kZmuisGD+H1jvSQERNmX5oipGmC/4sVzSsWFQQESGYKq7LuTtZ4G9DD0fLEcgUqNJUW1vQF9S6VpbxcR0APQR9sbMvRvJLlJhp7GUk2GnrOPV5Ohl9yvW1Wk3dFdAXoYBuvCsoI9uldH19KnohVA30VlbQJ6k/uV5OYNAH2PxlK7ftKSm351p1gkLOkxn4Wh6e8+tFc3Pm4GDffGdMvLJljrZegp+LHLDYu9J0Nf2HGd/AaxNXudVmgUvnjC5+9IWrOe66lavEu/Y3s/A3rbRQHcWBwAByayqswVqTJxahuiGmTX3lGpoW/aU5aIomc3TRU4ZVTq7qtorFiM6aNf3WPp1EgRnyNxCvroC1CiypYWLR4WA/977LcPx4gRB+nnMKg7fOAjMaQ0NpGWtTD0/C7aTHyHaciC9/axx4zWgmdRpd5QDP19t8f0s0+LOXOui30/e7AAPeMlpmHQYBU2nXDiZ2VnN2HCLN3PfffdFTNnuij26KNHC/ytXr1C4ANAj+0a3t2uqAfMk9ZbHhddPE3pc4qQdtrx3wSCvnWfMwQAViQuuGUMQBtaNkSu74ILxohJO/HEM+O66xeoaBXXBTb5TGdyGABIKNpEk0/h4b77HiSgqLnQ2SFffIr7YCnnzbtJ4Jn3o+duW9sWTz75Z+lJSfVzaHMQo+Vk0cIwk11AZgKogS2Vy82qlXHxJQD6m6UX3Y7DQt0W3TQEYDh0g6HRp6UlhgDoW1t7MvQnnRXPPPuUDhzsMIcO3Ui2kVOmXBzb/Ov2SlVzMAO4KURuW9OmjAXBE/dMah4WyQFsR6xtb9NBcuONF4tNxq0HVgtp0q23XikdN9mVL37pWIEg7Pu4Z8afAIG1BYMI23joocPj4INPlkUsAfo37l0iZ5GLL14Se+y2j4KV1WvadNiQ2oUlA4jjTsOhqWWYrd8j4qabLtc1TJ4M63257OOoHeBwT4kXYHDBgqli6K+5+ltyytAc6rYmFb35rNmj9UymTbtcHuQErrD21HRMn3ZZ/Mtb3iqwKbaqvSMef/w3Ysybz1WA/n4Det4HM07miH0v0+PUFzBf9tnnQElaGG9qLRgv9Mfnngvo2lLzX+RBnz5iUQkoAecLFyyO7bffSXMa2c4Pf3hPzJp1bbxzy38twb4DHgAzrCfAHX09cwuAR5AEq0+x7OzZ14mpZh7znJlXT/ztz7pvGMkz0ET36acA+PzzRysg5X9ck8gMXHOWLxfQJIDndSWAXpp1R15kOebOnaCAderUi1V3w16GNASJCteH/OBtb3+nsmHsqZAIZmK7Y8MNNyjdaxsM/ZIHlBl49Fc/i/Hjj44RI6bHz372vXjTm96iugWeYwJE1g8OMGQsZs8eG6+88oK05FtvvV3lOsbzeZl/n3mGAgQYeiSAOAalZIP7vfmmS8XQo/1+3/t2FaCXzKLU+zAfyD4umH9L7Pqhj0qqxD0J0KsOYkksWDApRo48Ow466ETNPQJpmP2TT54Qhx16qva0c88b2WPdnn32FfGOLd4Z3/8B+9ApynwdfdQZ2sdvvvnSuP6GhcqsffazB+tMlHSptVVEyw03XhyLrpqt9QxDn6wwQIG9HUDPHoT0hYyMiDc5x1luCKA/5ZTPxcc+9lntWxQQnz3t8njr27bQvAbQDz/1AAH6EadODWl9EREATkuPAFlAlxoGPpO9DXnQDdffFzvs8GEFcnffdXNcMGuM7mHUqHNi02GbCUwxbozTC88/G7PnjIu1a9pi+vTLZZv64gvPKZjhHihMRZKHWqIL3XPJLM2aPVZymfnzb47N3/w2ZQMJHCjAJxvreTEu/vznx2PSpIWq0+rfr1+VlUU6R+ZBDSq7fC2s/29++zadMZ7z9E75oJ438/Yb9y6OefMnxh577KM9d9gmmymQZj/KOU+9TD4LnpekPgXQD4T57uwwKScycFUMgJSjgFaMfM3QZ4MpM9G+PoA2L5N7a6J/vwG9JL0mGJkj0ptXioYuN4XDbjJhihh2E5kC9PjQL0WWa4aeWqMWMfTIcdMhqasA+lQ8GJQj0V66dFlh6O3+Y/m4MwPJ0NtZxgW2+co+BgK7dLou2WrIOmUvDFoLPrOawDaQluqYoR9WZEQmtxlb+dgPoXldZkIatpUBQ29Aj0S9c/nTcrl5I8nNPwzoP/p5d4otY10x/+t0ii2AvgsNGdfd3ynDBJhacxWgTx96aHcv5H8G0ONyUxXF7vrJ6BqwSbT2o4CyAPlGkyZpZ0sas0d77fxdNPSvvFIPfDkUWKTSrsNACZgmQ2/bShj6WnLDZK5Bs8FfV9H6El3ab17/VmzFmPi9r2d9QD+7zqbNpg/pnpIbV5kTIRY5T8nwuLtnkQOVWfpaRbFc82sVxdo/2IV6bN6SfeCrWkAOC8SsvP3418fQEz3LN570b0tL3PP1xXHOuaM0lgC1I444Ld655dYC3yyg5ctf1QZ3802Xx1/++l/qdgmgJyXMhOfzZC9Wgob777tDulCYUnT2AFt8+5EuwFwB6NFdAugnnjVb73v++RfEjv3qVz8LDjCkK7CZM2eMlNc5Lzoe4oO96aaby7IMlxEaWn3+80fE2dMvEtAAZH7jm7cLtAAoCTrYSAmaAEG/+c0vBEBpPIMmfvfd9okbbliogxo2DzmBU+P9xBLzd1iwKVNOjrkXYl94cKxctUpyFGoDYKgBM7/73SNiL/fb7xC9l7QkxbQUP2KvyAsAfVRh6GnYctFFU+PBB78dEyfOjy/++9EKutmgyVRcdNF0AXoAEt1rM2DiufE7uH+gr7bkpm/F0Etyc/JZyiLg4HDvvYuVMt5ll48qgBm26aZx37cp3DxVIAJAz1wjVXnbrVfGNdfO0+GPfdzOO+2hwPS5559S4SqFbADU8eNmxaabvTke//2vVQiIgwnZhbe/fUvNF7ncTDmpCmAA9BQyXXrp2dLOTpt2qZi5ZUtfinPOHakgCHZ/2LDNdLizSZMmp5gVu0uYLhwxODSZYmz4crWJbnWXpbgY6QVg+YzTz1UDM+1JbXQrHORU+8KpAhFyKHn/rqXAzIABQH/BLDv7TJ9+hRh6AATAnE6ieL8fcMDhVVOw7373bjU5wy6veq6FoacgHGDCi3GEtXz/Dh8WeKJA8fLLz7MH/CVLYvfd9tZcYo1effWFaujFtQ0fPiXe976ddA/oppEuIGc59tgzZFk4kKD4sYfl5LTbbp8UY8u1i3VV+rU1Xl36ckyZepIyDQD+d737PXLbWQqgP3t4Behh7gVKBVTa44n/+XOcd+5p8b7376JnCsCmUy7PGUcctOWAfQ5zNNI33nhpfO1rN1bSCiRiW2/9Pt3/0089EQAq1hqFqnvsuY/1uO1rlUE47zwDemw/E9A3JTccxDD0fBfsZvrQw9BvueV749VXX1JBKbI1gPCoUefKMYo9GWkFz/uqRffEVlttHytWrtDYE8wjWTryiBECWmvb16jAFslTdo0VoC8MfQXoW/uoePnKK2erXwXPiZojj509wdn3CJSpFTn11Cmxx+6f1l6AdhzgzjOG6aW2iA7bAMDvf+/rAvDsVQS7rO+rFs1RB9lct0hs0PayD7Fu+V1YcoiFb3/rtpi/YFLstts+ccYZ5ypjyhRA5kQ24Vvfuq2aiwTqgEhJm6hF6dMnnhZDf0rstNNu6l2Rrkq8ietjTJDU5IsMESRNGi787ncPx4iR/y4mGkmO7K+VyeurLqSCGgL0xlxkQ7B2xIaT7CPZMhjZl196PuZceKZkRfjMs4cl4MUr/4YbLoof//g+ZSuOOGKEwKqCpG8uiTlzxms/IdDZ4f27ag0QoH1l8ZWSMuLNT50Y9z3z/HFx++3XxM03fz+23x555RqdL7j27LvvIQpYcbv59a/JSh2lHhSTJ89XRgZU8fe/P6Xi69tvv7ae81cmoG+XPz8BGnMetyLqOyD6YIIprK3m/IxFCtwJDphjA7CBFKAfqM7pEDvCCwKaK2IQ3eo7zUD37T9Q2TQwD4DakhsGuCegz2dkhr6W3PAgkOWC3ZpSWv07DD2SG4viBV6dhXLtWr9mY6n+A6Krvb0w9BCZRU4G4y6GfiMz8Tx/NPQF0G+8ES6GBaYhixFDj0zYrjhm6K02kOqnNBNNhr5pVZ4mJ/o1SW7aox+Kh8SA+p7C0KfkJvsD4QePNCgbS2Ha0UNy016upbjcLH86+rassdrl/0NyUxXFpoa+FMW6UyxLq1V7sVQS1tCrdFqSGyZhK4UPBTTnwmxFcrMcyQ0FJLiTtEZ3t4v13gjQp4a+6UMvDf0ue0fHgI2jLy3nTaX1cLBJyY0kLsuXq+DJQLRm3ZwaGWaGPl1iim4qJSbcA58FSFNaWjo5M5dKA2lgaslNBejTAgrtvqLD9TD0BZQmQHZRrBskKJ1X0kFOn6aGHsmNgwTeLpujdQD9ai1aBwoeF9wveDXtKfN7XhfQF9cbA3rqGFxcmAWKbwToicKz8MzWgR3a1ObOnSxg+lovnguNhY4/foxdFQAByE6Kht631SJtI0wSLefZ/CtAv5qik8Hx2HoA/cqVq+M3j/1SbNFHPvJJsVhsIqTlAUCwHTRa6l1A+pGPfEIuJ1tt9a+xtm21JDkAeg6+13uhCR054mwBvutuWCiN76JFX1daGBbE9nmWFaDJBzhcOOc6pb4BYbzEhvTpG/fdf0fMnn3mertDIitC1oDO9bDDTpGshDoA0r4UxNLEaeJZ8wVm2ZiZz7A5F18MoL8lvnzFXbHddgBZawjFwHV2SjbGvGduomG8++6vqCgWK0oOQ5iwn/70+3H66QfpWtFn777Hp2KDoUPjm9/6quQkFLZSzMlc40WtAcWZBBLre71n6+3jrIlz473vxYmmXU12KGY9//xFsd22O8YGG7pxB81yCICckRilZmUcTrB5aFbf//4PyZXowgsnvO4z6v1DnDaQBUjbXAA9+u7LL0dnf4tAPeD1PVttq8NegH7QIO0LdMgF4JGFef8OHxIIEwPY0RPQE0yS0WBNAMJg2tZXtAwjiYOFn+vwGH7KZC1t5sKsWWMEDnCD+FEv5w5AGt15jzrqNK1B9he5S736koI4il/X9/rc5w6LiRMvjA2GbqxndNll/5gjUX7WaadNEqv7jwP6XStQCwu/aNEsFSf3flFAfMopk+KPf/yN5uuFF94Yu+7yUWVarr5mrtxmGB+KtX1Ymvk1oB+hYIq5+fYt3l1Z0qaGfh1Af8G4WLx4kQD1lltuo/37P/7jAkkGCXqR3my11TYK4C5SR+SbtKYB9OyPsOewvICy3q+Pf3zf2Guv/WPOnAmyXsWyc8DAwVprABXIm5tuukSBPx1OKeRPQN90HiGDhR3t+l5kj0aPnilZjs6w9vb47nfukoYeMHrYocN1Fvz85w/E6We4rwEyPkgWwB7SP6SErKtjjj5DxdbLlr6ibMRPfnL/Ol+55ZZbxbHHjJGOG2emuXNvjK222s6FjH1tM4xlMOQL6xGSBkBOVoEXgP7x3z8aJxZAz1577jlXxAYbkkEPgT8A/ajTvyRAP+K0aWJpXbjeWuRFlvjycsZ4tea56mL+4+uSOCpAb2lVEzWCk9c6gyjExSs/ZUU8U541YP+66xeud8z33PNTIgu2eMe7tb/NmDnGDju3/FDkDXsfmWOyhAQM06dfFrvusqf2NwLA2756zTqfS60C5AjuaznnP/Jvn5Al7HXXzVMxNnv9yJHTdb5w4iPpZR+htosgFgtRgljOGgH6AQM0XvwJ+y1AP8BqA96Hyw2ssiU3/YvkBkDvBpdCviWDYAxUJDdtSG5sEdx8CQPIZAOGXvoT/QkmgTAwE9zqjIcY+iJz6UvzyaWW4SLLLJIbM/SWkyGhoVZRkhv1q8BgxMA+i2KzVtBUOQx9AfTFVasHoC9zJzGOVBnIryoNvRUIadVKL4RSglkCBwD9K0VyY6LVsuzWWLl8PYA+i2K7a8lNa9fq6FrxTLSioU9LzP+lhr5vtMi2cjMkN70aS0kbI3t0r0FJ9NpWr+xGS9nd0akUWGvR0BPN8ZLFXrRFx/Knom/D5QYNfXmSryu56Q3oOTzVWGrnT8SaARtHlyKO4nJTmjuxwCvJDZ1iV6BNt+bN4NuA9NVXaT60UTX3HJXVRbH5UK2hR3JjQA8As/PNABUC56vJ0PP5CdDzc/L7k6FvXg+fQWTtLqMZqbqwySwugJ5OsWsE6LMollVgkN3p4juibCJfSV/qDoBVUWzxm20uuKaXPNekolhYONUg2NayYujpIZAMffGYzSCht599FspkURSfmUVQSBx+8tMfxA++/3Wlszn4OLAptOIQ2uvj+0pa4sDFwQ3v5Tsy5GaRAITQNss7/tMHxZp2ZF2d2jgpenzsMdtW4oxAsRdMKwuaDMiVi2aLDQZYcUjPmnWG2MTzZy6K555/RiwmrcEBuaRn0cIi0eJZwOJRkHXffV8T69X7xXfDyuAVTbdSioCZ7zBv11wzLy677HYBejkMyBkAy8AupbrPOWdEzJx5pbTeHEpmEtrFitoN4peSfKQbCv7KFITCaNO4aMaMEWIg0HrjXTxr1lixVTBejK+9tNGso8tfIZeOe+/9ijSl228LO+Q5TTqY66PhDuPFvKORhhtLudD1hBPHCyyg8zz77NN0fYAdCuXQC37rW7fH+ReMieOPG6uMQW6QHPCwKHRmpAEV2lfcQwABAJ7P7X+43IQ6O9fK9nDGjNHKjtC8i4OGWhPmBQED43XiCePjyCNHxYqVK+WKwMFw/fXzxeh++tNflDb+n3nhvw5rLMap8AWs+UceeVAdGJkLAH600YwjGRnWAeAc6Q6s4LXXfkupeTGr0lx2xCuk3eeM1T40ZcqlKopVkWhXl3TAuFzQoIcXmtoDDzxShcqWjfi5Tpy4wA5L37s75swZJxaY673jjmtV0Eq2CbefQw45Obbbdgc3BCOLsGqVxk5rem2bCiKZ/wAl5gPBzwEHHKG1ByDmfq+7bqHcVv6Z1/BTzoojjxwpGRNSAewskXltucVWkh5JctPRLltOfPKRnqHJRnLDWFJHAbtNT4Y//em30kR//GP7xj77fFF2lNQuTJ16kmoyDjv0NO0fAHakPkhtYKRTDgLYf+WVl1W3ALhB0rTFFu/W92DZJ9/vkj1l7+V9jN+cORMFsGgAB6BnHjygDNdxgXPMiSdNiA2GbmgW+NKzNY5fvuLO2Goru9zA/pPxuPXWRbKSZW7zPNlH9tzz08ocUDT7t7/9SUAaFxL5ZRdwesstl8VVV82VbeUO79+l0tAb0NtJBOCNjPFrd94Q//mLB7WHcm8f/vBeukZAdtZ3sUbZKwlyKZjH5pHM6rNPPxnnnDdCc3TypIvUYZdsHMX3SJ/QZBMoI6FinKglYS2hxydrRGD76U9/Kfb55IFqEEcWkzqeCWdeGJ/+zJcqQG/JzV8UJFAEPW7cBTrbsoP52o72+OMffhXDTz1QU439D7062TzmDPs+QfqYMYfK6nPEaVOiT/H3Zy3Zvx2iEFLTlCx7J0Xyd3/95rj8sjs1z5R9xEGFQvilr8R3vnNn/Pgn98l2EztaQP+++x2i3g78twAZena5IvH53ZpvBOy5Z9HP4hN7fT7oVDts0830DFlrs2afqd9DQ88ZAo7g/WQiyFRg34kDEece8p577rklvvmt2xWwvuUtb4+PfnRf9ZygTuMnP7lPmUjm/BGHj1RRNbJF5vyUKQvj3e+yDI45BL4AmLO2cs6/fQtsK0Er3ZIncS9kowaVJnSVhn41Om/X/dmdhUy051wSjFZWlCaaBdBzz+vzoWfOgD0A9MgeeSWp6j49nIuugQGJM87CWUVDTxDJ/jWgfH9q6Lku195hPkJRbE9AzzUiuaFTrJpFdbupVLSQ5a8BfT5XXVhDNp0MvbPVdrmpNfRG6R041PWBwNabe0huwAm2iCyysJZWdaxmbN0Mywx9a3hMusKAvm/fAWosFSufFUPPeasx+18CeqTwAPq37LF/rOnDfLbLjRtLFeK4Cei78e8hTbKmXUR3a4nQOKTyBUPfsezJ/xWgf/2i2I2jX2HoM0pMNjwlN1w6wHoD2scXxjp/d+mrS2MjihfyVVj+puSG382iWIERRTKNotiiH+P3eKUbSW9Anyw+f+p6qgCjVGAL0PPvpShWqScXrNVFsZbcoKF3FEvhjiVHTTa+h+SmMBa5cQ7QeDVuGWcRNYdyYwkDettWJqDPoti8t5zsAgZ0EE2XGxZor6LYHgx9cT1ipHg+dFUl8gUs5vih1U8feg5c7g0GAXkE428bRjq1+SDG1pO/D+g/SMCyN0Pf2tqvFNoS9NBlcVWsWLmqtJD2GPMijQ5D/9KLz0mPT7c+AhsXXrngiQNokCy/3C6bjY5iTafrrJPmfmGICaytBcRbmjjZ9odo67Uhls64rC4VbapGAaYENqJv5X+/ctVqXR9Ml2RgYWCdaWBJWNauVbYgtcAEOkyJDIAYH8aZ62dM03qM6ydQSJ0gB2LWZvCdFUNPmjBaZLnlNLezI2zI1BGlvtebsQMvon4Xm1Hrgb0YlpPWJNo5pk/Vr8FdXLtkw0ZamuCGNQYI6Ohs0995TGomRt1G22oD+lKsLGlM0b/CXDGeqtMpjc0eeOBbMWPGqLj66m9IviAWCdayFBMToKlhzsCBOggnT6JO4W0xZgzuI/yuM3gGRRSVjlCDp/0/d5jYK0l39NwHKgiyZrhPsVpr18+5vnQfYT6oq25Z47JF7e5SoMX4UJipTZ46jA6vTzlalP4LfBbMJoWZaHKpzTjuuDECMsxZnnO6N6jwrRTvA3A033O/4Pfb1+qalV4vzcr4LkvK2tW4B7bWNoRb6a3KFtGUhn7qhRLlgH/++afUcGzvvT8XRx81qhQLmjzJOZcFCll9mwAAIABJREFUmp06tHlG4WYteHmvWavrZrxZA3m/GgvZYCLf66/75DNZC7B8DkBbdB+SWba2uI6ly43vkOiljCx3PhW0FZcb9w1BQ7+hpBu5l+Yae/HFlwTo9Qy7vD8yBhkocRCzbgBFrH+uJR1MvEdzL15b6ULE/fp5rdV84fO4R/mDq6ums7/UWPCzpuTG+0Nf7TPMHeYxY2cPf4Ot3FcAuqwDAk2tu9LkDHBC7VOytnwGn6WRzPElMCnafr5fAVArqXnkqABcjCO8fzIf+R416lLXVSQZ3ge0HrivPg6gNirZcuZqShpyHqqJ0IABpV5sjWpuGHekcdoX+tg4AZ1zhzLFnBG5N3jfU5G0rHcBpTYNkEVhtwvTMwDg95x9p+bJLjeqHypsJXPNDKs/S518S8Fn/ltXJ+QXjTK7fT4MtnSUwJkxY97YDaddQVzK+NgvmK/a58o85HvzHMiMHvOD764KN4vUQ0XdpTEU85g9Q4QPDRuXLqtwAwOS68x7ey+GvgBl5gI3i3+9JDelAJugqbOdBkoUwXeq67UGpcHQlwNBWvl1GPoixaUGyxaXydDzTNtsWymFhBaEZXLaG7qjX98+drkZOFDrngyBNfTpcsMublLKkhv2Ezvk4Giz9NVlcqjyq2jrA4kOdYho7p2lrjT0hahkr0gSNud3k6H3xxnQI0mqP9vuP1J+FA29Cn7Z0Xow9MW2UpadxeWmxQoEAXoaS/0fMvS43Gy6x/4RaixV1CglADG2aDD03d0dEsJ3rWlXQqPPgCbA9OYQ0RZdS/8nWrvaorvbAChasOvj/mWgYx/6f8DlRkwTjaV2/WR0D9wkWhqLztp9L9gEoQb02ESmqwzf6d+BoVc1cj7ykjrK9yYTXQP6dgEBNrTKtrIJjtenoe8tuSnOL0OQ1iiAsO6Kl1oVF0DPNZqZN0PPpsghaJcbGHr0cAQX1qw5gHIGwky5N5Im+OLLHBE3X69hW1ns3PjsHhp6sSD+nvq7Gi43pUFFBk1sxE0NveZKYdyxDc2DUodlyZzoUJbjg8GjnRvsoiQNqQrlfEj07+9W0BTj9AD0RUOPracAM367XS4qRpZB7YHBhQ+kFSuWxXnnnSZP7dmzacTxbgP6ousT8wNQKGBRrjKqjbCWmJ8x/jhcEDQZrDHPzKQJHFTAAkDvA4/Zr6KfUpjIc0tA39mJztBSqWToE9BnwQ7PmvnKga7DhsOo8X1yccEDGC/2AuztXtRtizYBzTpgyf4GzCc2MTWUGgKT0BJDNxjiDb0EvmgjBXAKYM3iXT4D4ILkKYOFPHSThWS83OnWh3Fmt9au9fVyUPN82zvaSgFm8aGX5ZftzuQgUA5qvpt5QlDM4cS9KjhtX6sOosh+0NFSpGrXHKcaaT7D9zO+BJIEdkiocD+iYI55xbi6vmNZfPnLM+OJv/5RvQo23/ytKkimEJvnRDDLPFMROHNzwAAdcsxLhXFiveyMUIFBuZO0F4s4g2gFbpordv7hGWoNleZkcuToaI/vfOcuSW4A9GRA2FZ5Furg2tHugLevQS6vlDulTzTgjtbm7C0AMsaMByI/9OJAgm/9979/b8yYcaXYQM0bCvLw9VdwWhiD6I6/P/dkTJp0Yuy1F7UxFD3bjxogBngpx6r2u2yWxyfgoqS9pASnXmt1A5QsEpQWtwBG1+Tg3tVWXQK+2twz7wXssv4IENXBU4eq/t8FyhgOFDtFBQeVht6yAJ9bDhQN6C055HoZKwdeWfzOGurQ3oAsgz2Ta8m9V/O8BGh6BmXfZx5aGtpfz1mAuJgDsAcAPmH62CcUNBcQlXMBIFqtm/b2isX3mWrJXK4DgImkL7KIjVjOOiGjpLFxcCsgUwCvKwhxsPG1q8leCQYSyGdzOgZFLjwEpQRcJZhW4CkiwjIid8PtK4c35jdzVZKbsk55r9hYnp0MINYoeBcxoYZp1mHLarHLPujUAjEPc20wpux/ZpHNrGMNzJPj3hQwwuzC8OJy0r62SFUK+C97NJ+XdV+at3xHsqUl6OG62K/sckNxsIN4Plff2+45IVmD7DA5T2yxzR7GvTAe3u8c8OWeK3JExIifSwYzPCz+rXZnsVRiAEF4yeDC0AOeTUR471KWsFiEqoC4nGWDBhDU1Rr6ttUrYyCFnwV/UKQp4FrqqdgzTEhZQ99Pjm69JDeVG4pxBvtX395FsbDUKjKlULPsIWpc5r2B5c94qyi2F6An28n54EClqaFPQK+nLUC/8cYAeqsy1sfQs9/21NCbHM0xJwjjfmtAb0vPCtD3G6C15s82lutZm1kKG8F9xfXQDH3aVnofi3AwCQGpvk2yeW/7v9PQr7exlNdIaui1vtvXru7W4bO2o0hu+hfbylqKwoV1rXg6+rUQxZupi4bkxs5T2VjqkR6NpcQZCPh3qLCCgQbQp+SmVRtnT8lNSj0ULbYA1mrJTS5ONhhSMjhUeDHVWngGNj1o+ZkBLdZuazX2HJJsYLCpNMrl1Vw06WvalKBwTU7v9FFKLLXymb7i59iycT35yt9XMW5pcCOgVBh6sb/4llbWmXUwY5bPDyyBN78PgM6Xrxnw1VZtPD74ezL0nvQl9ZOdYvvalSGzCLzPMqRS9d1gcVO+k0FAsmVi6OmkWMCt2cMa4DV9gF3E4eIk2LfU5bMY1eCiL4dpe6ztWKPDVV3ZhgzR+LgLo5sp4DEN+KL2AFCXKTVS4tLZvvhczJi5KLbY4p0qetWmIdcBFptZQB/0xXeYtK+YEgIcN7lQEFYAmeeGfdYFQAsZYVBTy9JU9NzVJXDPRpasyqpVPsjEihagBwuU84kx5/kwR8XMF+s7zxcXKrN5V3UMJPn62kFFGYRyLzy3lJIJmJfOtNyn5kx3l3onNPWRy1esFEvLIZnp3GSb1Z9g8CD9e9kB7eShzdgbuPSv0if2LxaI6FS53gIsxSAbzLa22PoO6zFL2TYsGRBvwBnUkurmAMj7F6v+g3sE6Cn6VdpdVnuMqRvDyB6zMOOr5PwxKt70preqyDQDNvYRJCB4Yx91lL28EzAy71YriHZ2JQEXYw7AS8aHzQig0n/AwGJtWqRkHS6IAogAajlwBcmK44NS2QP6lwwFgNTvQ16TgB6dM3MC4CXmsXQYToeR9Cnnd8R+i5iA7TJQIyA0s5ptzJ2ZQstNAy90uO9859YFeK9WgxIRdclqwdA/96Q00kjMDjv8tKorIfPfe3EpPCsuGV7fZH6855FF1HgVK8Tcq7Xe2PdXrRJQZj4bmBIEOABkjD3uZOIo/AMU8nx9YDPfPY88fgBpBw2WKTIXAM/8U0or8vsB9GRfvFfYmaUOvGoHIwAy18+8tjzOhEwF6EvGoCR8FDg1NfFeG16fvI/7yP4pzAEdvmVdsm+yx/v4cVDtDFAhPtKHvpSWAQ4V1AMeW1rVL4HapLzHJCBYy9yjguwGoM/rFDOfJJOMGlxcJya5m33YBf55Nkimkdk4kQ19lZ1mzxcRUHp9ILnh9wjGq/NzzRoBea6Jz+fZMjYpJ5V8rDRDc9bPZKEzcN5nFDisaQ922grQ65mXrNvatZIUek8nS2hGn/2Ee9H5yafJdcW1ACaeYOV9dmrd0U+kWFpr7ykuZ9lnRYx+kft4rpd9TQSJCWoFBZyrZD3KWZeFrA5UuW57p2em0+vYwZLnTJekIRB3Xuvuks1aZs5q/ymd2JXRYp4q21RsK6k9w5e/zDXO1Y4Or62czzw7Ez9d0b/I+TIbytjz8vll/MHchaHPzKN+VvzghwxGCs1/66BsFMWaoV+29FVdTz86o+PgpSCaX80MngMDJDdeCZzZ2Ol2xvJlK4rkhrmczD2M/qqKoU/JTe5Nea4qqwz2W0vNV2/JjbNrBDpkMJwh9Drgd9O20sSE9yPmEBnGlNyoVmHwkOju9Jxdn+SmX+vaN3S5eaPGUvjQr2gdEpvvvl+slYbeWVXGIwngHoC+u6ujKoolLkJyYx/6bH/dpUhDRbGx1kb6etiOfKxvem1AT6fY9KFP20o09BTFtvffKPpqU1oX0NfgsksAgHSqQbujbR6WbI02JFXjlufJ1DQBvSZqo1NsFsVWPvQFriSgyA2Xf04bxwTQGcmqgVQpftVq9gqQLVsC+twQlT4vldiZspWUITdeAXrGqBT7UgNQAhBv1i7ITclNAnpvaGx4ry25yY01tXMet9IxrgB6JnwuYgc5JWIvUXra6OVn+TvNdC2lU+zAuuBVbE1JmfKs3F7bm4IOu3JQqC6jtG238xEHRX8B+o5O3CA6dGDJP72Vgw8mhOCFg5hOlKuivzTtnjeMK3pKHDncKfYaeVWjkfemlA3DXFfArSn9J8bb1+JgpVuLFtChNLyKkFwQIyetYotqJt1sLS8XxZKBseRGh1MJVAB4CmR0kPerWndnAKl7bjdLnKwmm3tmv/TvLb5uFTQBxfToPW66DjbmAf3FKvNZAoylmI15rgO0qyuGbGBngJyvbKQeGw5Cu8GQBeHfCKh0MCjlmAxXX32211lJ55eMAnNYAdcaWqnzcx+6a9tXlwPaTBZfD4s+ZIgldPrdAjz4k+Cd61XX6BJwwmRPmXpKXHvtN2PbbXeq5Bfcoy1hPaeZJ1w3Pu0w9HSefP75Z6TRp6U9r/e/f5e4cM61YquVESoZEthEQCTjLN9kZY/66ecZ3PHUWUuAQ6WQFfQ5Q5KMG+vJNQ5+SW5Ael5SRh/oyt7R4+Dbt0tKJMvU48ZoPBSMl4JngcOKafR3i7UvwFZFiR1IbjgsnX1MBymRNN3dceONl8gqEus7OsCyn2RPC55zzaZ3xzPP/i2mTjkpPr7XfnIH8SR04MDc4nk6iPOcAyAxPVinAjlIbshWlLUu2USZL+lw5ZoGs465x3JPAvT9a/AiYqFIwFJm4mDcbJ0MDspc9jxbK0DPfuK1URMIL730kor3tF4JepBqieEvh2M5I3j+PD9L2yx/YE0Y0BtAAuQqQK9aL8gU6jDM0KtDd7F55Bpl5iCJogEz48M+wJzlfgqfZAZYrHDxq9ez9v6Zcj/tMyWDIT2vgJvnWQadfI4yBTCxJVOSgSL7WjKXdfbYEin2fl7ysvYGUXnii50v/85nbbjRRhpLy/Pw6TZbz7wdPGiQxo9r4DMhX9hbMksMqOXMAJKslYwoJRgG9CKPiv++zhzZCzYAvTK9mDtkBm9NDIF4wKZR88XAlz1b+2hmoAToLYXk5SwX1+hAi7OLz8CvPfdWkU9i6J3tcHDgPYtMsYL0ImlShrHYUxv4W2rqTuZueKkMWpFSVnp2ZXVata5UQ1Cku9hBOzjkmZuhz0A0Ab1kWwWoZ1GsmONizWhmnoZOJYhjTrGG1AfGvQ7032V/5/OT0Ms9PslEMfTNolh6gKxqi4EpudGgmoSyy41tK5e9+orOEckvkccgx9LwFCDcZaey1NAjteEcRjMPoN9wg039PAS4raFvAvqUD3rGGoc58+tzat3GUkXhkJIbuSz6HC0tb9UcT1LuUuybjo8q3h1qDb38/nXvzlJ3N4pi/y8bS/XDXafP0Nh09/2iqwD6poaesenF0K+pXW7Ys5jQAK+SulOUmEWxwaZkhj5dbrib1wP0HQKkDPJrM/QGAH4ATFz+zEJOhroG9IVxbRTFUpCSzi1pe9QE9E7ZZVGsfeiTyZQOtgDyZIlyo+N6sjjV86Rm6Gl0JQvAhjsO728Wy5ox6VkU2wT03njtciO2zNBMUXx97z0ZesY6GYO8Jq5z/Rp6g8CM1FU4loC+w1pPvo8DKdm33m45fIezC/Vn5eHBvTMOVNRrwyU9jsbQnFmlYUtgwyacG30y9D7YnaYD0NtLmCxQpzywOQyju6+1ezwpseLtKoqlSNXzztp2vLQF6F/8e8yaBaDfMtbAupSiKHWpK80xFBQWt4T+/e3pm2lmpDti82i6U5oo54bngwBAU7BOYUNJSVsm4RStWUPr7gBP3lisrWZeIOlRUFH0hpmeTobG0gLPiGY9BIGrDmsjeqdkC2hkQxdTreyMAU4yt7BmzEWaKsFUJYhL1tDAOYNlfy/PVu44ZZPUXKaAyHtmla3ivzk04AV4PmvWAuh5Jg566MQIUOPg5kBrpR34sqVyufG894xJVtWSG7NT/CylEdq4OoqmurgocHgDFgAA/Akz7k7SFI06QFr66itx0cVT5T60xx6fjuHDJ8YO799ZN8G85SAHjMuuFKBemFPmHIc/ayKDQq5X0h5lEMxGabQ09+lc6t8X81oOGK6ffYQAwEGjJw/vxXcdQD8cy9Rjx1TFgxx+YuoJOKXJNvDUASy23MAWpp7iWNZv2+o1FZOXWn8FOQOQUJjV5fmwZshyJQ+hALEE2szjZA61PykD7aZ6/QlSyL7J+92HZmalsps272EsJfcqoK7EnLq3dDDKOcXYNet7FLiXM8CZPweaqsUpgTPPgpcacJUMEf/E8954Ixsk5FpOEPbyy4AKCgXLLlsAqItqLUFzFqWfgKclhv5+AtM+9LMogE4MfjYiRDKUvTsK++/iTiQqrcr6cE18r/bGUhOSrliueWE9e/6yjwnQAzTVj8DAOPfIDHj4bNaJih8z4JYkiAwZpBtyHfahshvLL97SIM5GSzvc7JAAQ/tTQ0Ofkh+NFtdXtN6eM846ZACh5mRkLghUsFJkbRQySLUDrJ8q+2vHqYEDcd9yUBvKELr+wxwV421gL9IH22U13TMNzl7pOeC9j+eRfVTYw7gWZxsMGhNEq66jkEice5bfGNDzM4JRLof5YC239zifjUVmrMPEMkxp1QcOqvaBJnbRXgq4LUEPVyuColy1SRQHbFyDAL0kRA72cUbDYUxjoevxv2ftRzY+5H2sS587tuBeVYpiBazFzFMMa5lrkpXsA/5fd9HUm7BJQN/EFtyXGXowgDMImaGFBKEwVMSAF16DoUcJ0UdWzcnQ6/tRRYgsNubpKoBeGnpNgALou9yIjqJYseTpflM09LKtbO3jzE8vKZXXbQJ61/ok2ePshfu0kJURMVgBekNllAdY4OYcEkEBsK4YemvodU51OxvfZOgB9FkU+0a2lW/E0NNYCkAPQ98uDX0h1EtRLGPYA9B3tK9d17aydIo1GOsOimIR+fetAL1Ue9WG8XqAXue6zmY80D1xmp1iW7FtLMDYh6RBe270/L23baUnlV1uxNCHJ5KiyrB2LeUeWrTF5YUJ9XqAPsFvHkau4nZaswnoe0puPEp5nVksmw0WmGwG9mahANBMKulyuylcxJ6yaND4nNZ0pSmFdWU8WDy8XrexlC+lgEBviJlizntirOqgpUvAAYCQkXgzYEiWJQF973Fg4gMSc3PXxlvY+wzM8j3coQBrKepRgVKRr1i/yCFDP04lV5WqgwkiAu6nOcIixT6QiB55BC2YPW7uBFuchMTOMAZ2FMpgSZadRYvuLI83pgH9B6sSXdO0JTTXSF9aC+jmXypUKxkrF0CZARQL2O1ioSwYVdfUEnAyplyDpRsZVKJ39JzytaMHhile7SI1+TA7Y6ODBsYQn+YiecjDLMFhyg047AEo7Wh8SwEo30tmB+mMAP3gIZKY5WYnOU/FlPQstgQIp1Us18l4ZICY/21LSLOSSrsC6Nes8iHXWRj7tfb1B7QAJHiOy5dR7LSxAVbZ2O2JHgokhlLUVZZEBuNI+gAf0mmXNL/80CUpco8FJBPJ+MOIqliWxiKFqSTIIYOmwlcOOApii0Yb6QfvZ8xY82k/yHNT4F6ai+jQUx1GDeitxzTjy+d4jfqQ49lyQDsLZpaO/6nAD110kSGwZ3FfgG0V7RegxbN3VsnacX6f61cwrIDD39fWRtGjD21r9F23kgCrkhF0dMiTPM8w5i3fIca9v5vfSUpSPK+1l6rA3gGJpUMG9IyVZGZlPlsz7OLKar8pixxws3TZspItsgxT/RkoZh5gfbs05UXjbjmKpXIJ6PMznYEyEE1gwPoRAVD24oxYuOaXX35ZsqAMBgyOXOvg309gPkDATtIMASBLMyrJHSTPGgL0XP8OBMhQCByVzIPOHorOAWbF9Uxnj4C1i+MTrGUXSt4v8qnDwF97V7EHdNofcOl5yz1TD6KzpgB6s4R+H+sq9fm5vl08yPPlORsEKiDrtFSM9+UZmoOiY7s8y5zv/E66qOiayXoQgJQi6Wx6xGeo2LcEGAQUmf11QXnp6ApDL2/+wlCLfXfgy/UiQlSxcKkv43Zdb+aAn/UrF68CwLPoWaC6pFKY37yy4Jq/S7ZIpkcaegN6ap4yi2ai0gWomU1qKcW1zBewAd/LvqTAvgQbGSDymexJrAm99F4De++fJvs409gDM7PE9yK5UVdvBeIG9SpQRtqHrr9YWisbpDoCryE+GkDvzKplaAR2BvQO1vO+E9BjY+zLM3nUVABUwXMbZ5BJvcRnjH0T0Nu20qSDi2JrH3qAL5IbzUEBegdbXqMU166OwYOQTiOtsZsN14dtZbrcqFgWH/qwJGnQIMaHmiUTV1rHDbKpN6Dn2u1DX87eLgKYjkanWI1CAfTuFOs17aAb0liqASkzEtBTq1AygqUoVo2lGi43b9RY6o0APZIbAP2b99g/OtbD0HPXlQ89e0PvTrHpQ99QktSNpQD03IA2NFJ0jlbfSHKzPkBvH/pNSpVxkQHI3pQHVxdyMqg9XWWcimfCoHUCGPQA9Gz25aBk4JnkCQqUiis+9Cm5SeBQtDyFuTATqhbDpK8agJ4Fi7QmnUryffxOs+FUb0Cfm6dtK11syCakxlKlcjlDeMtg6lQY99q7U2yOAd/b227SrG4D0K/15p33UW0mxJVKs7n3gNx1xDDXqau6KLOnto5nlBIjNg8fRqQtvZFK3102Zkfe1l+mNMLf4WKUZOgF6Is9lb1g8TC2s4L3QUCQG0sMHDikFGM7zceCZ9MBtCVDi/bSqUNfH2BcG7QAWoelLP0HCtBb4tGlg9KSKEf5Oi/L/cEuw1Aq3k0XKHSn1IGg6S4FkRnMZKYpM0KAutyQMyulYKjUQXjDrAuhFWTBGCIBKODD7INrPjy+PjjlflMAPeOVATHBLICL/5YjQQmeM4BL+7CUdqXLFHIqWIrc7NMm0JPDh4WlStYZijlgk1+7sgBEZ04A+NbEO4uBPjJdBFzAV98H411lv4rTRQZC3K/Y7rY1Bo3lULSm3fIM2CK7WFi6ovEADKiPBFI2y4/MoMIMWkutw6x9rTvSFgcbs3sGyJl+5r7N0DsLo891dFh1hU4L2VxDAB4OoGTVBPqoN9KBb2MBM6WwmWurAloVMQLm+/cTgE9AZfeqwtwWJxvmlZx0ijbazLavKeVqynaUoAHLVhfQWk6m4lC5fHC/jJsDCsCfAH0LjYXIruBGZfkb482cRNZGAJwgpc481vuNVi7uHWT01Fk6mWPLdDhkeV/OceQbAl8N4CMAXHo9eP4VT+0iOaFIEeMErqv5vJigFO8n0ZIpeR3m6Gclh3ATI2wgM6BSwStAiLlSFfAZwLMP5LpgX6ZxW+7HuedxDQnMcmxEVPFMyMo2ih2dLc0CN88J1UToe1xfomLsEojm2aeAuwHo+Z7Uwid4th7AoE/PS/1XvM9kRlBuPUUSZFKsuFqVrJDXeUtVawNBILK6kBpab+2u29L5UeR2BrSWX2h8Sx0D65W+N3K5EdB0sy3vqxB/NaBPyQ1HpKVZkCtlE2qxtWXWKTgoMvOaa75ZTM3+r2C6uncCUGdcmHMibRSMWY6DG4vkQZlZUxDuTKYBPftNn+jq8D6Qa9ZzCobeGabmK9edzyOTFAr0i1SMz2GdsPcqsyb5Zc32E4hKX19qR3TtcrmzD30luUkf+r7OhthWudM2iiKoPEYpudH5LSxQP78K0K9p09mqrrJZR1A1orQ1qA+CdX3oV67weaoMNo5QWIVrfjgjUwP6oQ2m3Oc8DP2GGwwzoaIx9WFcd4plzF0cr71MWRwHfL0BPb/TxHP8qjrnlsyj169WddHQm3BSVpxAT32JVhTJTcPlRox5LblBIpySG2wr3wjQv1GnWAA9Ljeb7bF/dPcdKqzrsKPRWGptKRQH0Hd1NjT0pCmYGA2Gno0tulZF17Kno7W7uNxIc8BEdKT8jxTF9m4s9eZd9o61/TeOvv2JchuSG4BWD8mNfVmT6RBT1cPl5vUAvedZaugT0DcBFt77uRnrIKwiZwP6Witfa/ebDL3Pc2/GTdtKR8gUQpqhrw/ttsrlRsWgBdBXk1ZsgYvoHJD48Kg7xa7P5ca2lflKmYY1iN7Mk91KYJT/Tco+WX8Oq/x7Xg/fm7pdLZpGNoWNBy/nfKU8J9mJ3JByfPicujYibajsJoPkxqk7F7+88spLdjDqNvhCn+35xoK2D6260xV9PIAeLTERu9OEOCyQtrYEg2sACFnOQcLI+vq+uKDIktGLGUBvBqqWpqSFJb+BzaausmhmWewCIoUpYVwTBEoCUxi5rE8gyOgvByMjER1CuGC05zPMXgv+eeqva0Dvf/fCNnhhvmQ6GYY+D+7mPK/qQRouR4wjEhOlfhVcGYTzmVT6K6AqrwRcTkO6oMhApBSji6nApcWuSDw3ftbWtqIcimYl2cD5bJpjMf9773joFwEqCcpSBpaAFk0uILM1LBeAtRbDC3NYLOcY03SWAUApSCoBehabcSDyfgeeXHdHbLDB0KKdJ0CoC+WrAyMzh1qbDYvbwiLye7S7753VS3mEH3hqvM3IOv3vDA73KkeJwnwzjgBouZ2UQlnpmYvmXMTHWs8bSX3E/KbNoQNsOWKI3U/NsyVAKnQsTZBcMwJb1beywWTeWkZXWqcXPbdZYiSZBphrxA4a9OT+6bXWk5DIYE3MY0OqmPMyASc/y2fOe+p5ZweZDJa9p1LYWLK+q1xnZYcNj0HuV8y3DE5zfNa0mTE22ZDySmxPsdZ0Ngmgye8b0PszWWuy2pU+22dT84zI/Zrvdma5DooF6FngO3cAAAAgAElEQVT/jcLDSktd9ta8r5y/ytRJbuY9PO/JZNZGlb91AoeUiFkKUa+vlHFqnAfUnuQClq1m6PmeJqmQcy6zg5JUtbcLyFbEQwlEIB5g2ZVNbZwTZq+9HlP6p0CC7JpcYQYocFLQUAr8U27YZOhRr1vHX7u0sXYAWXUzR48VY6wAsLiFNc+s5rpVkNtOBtUMuM6DIrHBw50gJQG97knZWhNVqaHWvC+Ar/c5y+flmZj7V84Pzev+eVa4piR/9urSpbFJ2XszA5VrgWDFRcXFqS7S5S4ZekhIaqaSdLHkRntKhW1K8TVyNtXMNSQ36lxfn/P8naBJpBJZs8p8BKcXghqyUwXQlyyis1EQeC1q0CWraJFNAHr26iyK5dOzKNaF9Xn+A+izsZTXHqSMnp795CmiVYGxDT8UdOk6anckZzZqS8ceBK2MIwgk071r/UWxzefL92L9rEyIJDeDo6W4PqbkBoa+u2NldKNo+T/oFBsdnbG634bx5j0/F11FcmNAXxOm2JJW851OsdlYSgVvAvSyFKkOc/nQL30y+rYgqbDmEpueUin4uoA+feibkhvZVsLQ9984+vQrafJGVFsB+gEuYAQ41p1iawD+yiukRtYF9J0lNZ03QNMHDqKU3CAVqBh6FVnVkpregN5VzfXPuXe0oGLoCwjMw6MG9HZWyc2aTSABvVK0Q91YKt1dlHxudMD1oeF7Xy+gb4R9ljmYha3ut/jQp+b59QB9k91PQG9WwPpJaVUbTary4Obf8rloIZbDN0F8jmNeU6Zz8+DWmGkF9gT0qaFDE6+0V1dqGg3mbRnF4TBUDD0XamlMVw9AD/OX1+7xtU6bdKXclkqGhCp3bfj6bBdlmvFxWlA/K2wH92KHGWv5dQ9dTuX2BvS5wKSd70ex3VoFaWhV+w1wMRzPV04PxRt74KDUvVaPsrY8rFKjDVBYwDSgznUArbJhrAA9zG3xFq4Bfb1+5BakossiPRDDQrONPvHKy4z/awB6gWkzI3mw5P0koG8JdOQ8Kxe5trQA8pnQBvSbDNusYj5y/TAfsnYiD+EMAFNH2kbhZck4CZB3dUpSBGsP0MiUt3zlZUOIe4htAClqqtlFW0qmPAqGEm987qkZ/PaYxyIH6ucnqRjZo4arUK6nHBeeZDaoa4JM/u556yZGfC73SkfPlBABtNO9KMFVziutp74uzktAj8OSAEC31wSfl/uC1menx0tWtIB5aYrd34CxlIa8FMlnDwfZqZYeBAJ8eg+MsQEmdSpZ6KrgtLBjCT7r+eHsSzPrY7DAWnYPCq2jHGOBh56Avrn3JPAtyguP8YZ09XaG1yjDrwS/3sfJLljW2BvQk2ngoM6i/SagzzNCEqeB3jPYL5p7YL1q/TcRHhts2AOE5nzO3+0N6PVcZYdZ20zCfGK/11xvFaDPFHORqCWgVwfPupVMVZfVG9AzjimH4J6Stef6muQPX5OuQ2nZmp7uYuhLVjgDuea+z5R0PZpreWShSC+ALmo8BimYFngv9pDWqZuRV+CtjBzXZlKgmlNFfkHG2y8PAmRD3kv+s9j34kFfzZ0E9KVzPO+nHij1cgB6F4n6n2pjBAM6919oqfaxHnuiZGnFPlFmAP7vJqDPmhvWU4JSnj/PdpNNaKhU9MqSM3q/UKa19I3Rz0uQWTH0AM0sihWQL4C+T6mb6AfBlYCeQnRnGzP4yKLYpl8/ewyyrArQFymYnulgdN0J6A0bDegxTWhVvRREC5mATqx1+bPYVmZHWBfFurA+MYHr6JKh93I2Q29AP2igJUns4Tl2TSMX7ocMV8p/1rGt1N7iomEHJFlD1iUNvSU3BfepQRcZt1VSV3CNuNwkoNccCPZWzoP+/5QP/RtJbtDQA+jf9NHPVz70NUNf5nth6BUUryu5yQnd7bHVIig+9JLclJsMdwPjI/9RDX3TtrKS3JTGUtWqKaun6fRivaA7S/pg94Kt/EKLc0Ru5D019BzCdnIRe0ukzwKmmAKmRIvCc0nyh0ZB13olN6X41UWxvMuLlutxp1gYa2tME0jbnxa21rpuAD2Tnvf170/6sgxkKfxxYZbTnOVL1NmUz9UBXVKCfHdPQO8HXEtuDNTy0NAkL0VndkEwc9LsFFsfcsUyrLFRNw9nxhotdJOdSma6+o4SOefYJiiptdhNQJ9+uAb6aLhVaU7jBj0jJl5PQK+uacU1gHFgzHjWzgQAkPi7Cwi5V76//0C8nSn0N/PYp0/Z0IoNVAJ6BQGSkvir2Ux58Rz5LqQJCRAEXkqRpV0FzArAgKYuUQcpc5B5V2l3i+1m0b6mdKEkZfQZydSJjSzzVKCtGhMs13oC+spzuF+/aCs2kHrOHASlKDYLdg1giyuLRbP6HWQKG29CQGVUYKbU7Jt0e2nDqQIwWyBau7+6NCBxand1mwE9jL1+IQH9JpuWFHejzbh0kwTvNA3xXKaoOBlqLk1aX5xXimUr4wpQIHByCtxgzkDXUg5xEyWDJnZLFnh2eUhAz+dCGiRr7QMBnX3NjHJNlTtWwzmJK83DvAb0RY4DmwejhBNM/QD1dwf17hfA37kXfrcC9OpvYMCtnGjRjdcMPT0raAaHVGSNLFPNMrh4sHn4GxDYIQTNaj85lyDlKXrxTgB1XeuhbGZp3KJ8ELIbJAB9rfclIGYf9bwu2cFmkFIC0LJIdL8V+C1AhJ/JHnXQoB41Uw5+ae5WMqbF7pVnmw2WEpRh4MBLzWlwoCjzt0xU/XedbUqpTG3Rm6SJwckgBTsZ1HHgc8/KYBUSxUXINL8yQ79saSneT/CVX9zjfuv+KnXg0vDLrjz7vefy2donitSFh+95aCkoryzcy8J4Y1lnd/kVNwisRqEa39yHKrKpnHeVDrecC7nXa5zLs1QReWk4l2dxpjJNngD6SmOvsn5lIUmNwho/ZwN6M/Sqj+g/UAx91kkIDBZRgb5X0jHc0+z4UklkdWsmYCr5awVMnaVJQiuDPtfge91ZgkrhKH0c7MBC0KA9rsjRssmb93l/tcclGdpUF1i6ZgmHz1WBvDJ/m0F4E9A3i5IdABtYJ6AvLF/177lHJKDP54tMrJbc4A3vZ6+eLzSWKky0ro9ur6UAm++CMW/ilcweVd+N7BOJHo3fSl1Lzn1bG5PNrm1EOS7kckOxb19MCV5WjQlYqxML2gagZxyrrvBo4jXI7gQMxnNRLB1b0+VGSKJo4SmKzcZStYY+x91Yx+oEBoM9iu7zgHANTqWhdxfuBPS15KZo6AsG4KJWrVwVg4f6/fL7V9Bs8hOCW5nj1n5m6Fc+E326/zEf+gHCIu4nAeOvsEXBC8dlV7T12zA2A9D3QZVQ3O2UUS8SJ+rESo1iS0dHu33o6RQLfocVZ5MszCHohwvrWP6UfOjRP3HQEZHkKe75u34f+qbLDREbBxhFsZtjWzlwE1BP8fqsfeR5gE0GRalLvG+LJzbMH4tBPvQbuJgiU7FmolxkU9b8elxuSC0D8t2cKN9viURdLJUsX7ICfB4bRc34WJehdBCFSvimliKoTD+bLTU7q6I+MfRDiz8qRWaldXLDc94gMItiDahqyU3NxKckJ63Tcrdraugz8s6UWwUGSkoy2X1+r+nqkxu6KtyLVZ43ttrBprfbTxNw1JtmeQyNqvNk73T90vGjZ81MjTM/so7aCA2954eLh1wYq+skQm9hHrZEeyfNTQD0fn5ZDEl6snKKQBMtKzPmLwudImMYmXSl8QEBQ1zLAvTECztiBj+LilJykwuJa0x5DYcSr+Z8yvlsnWLt9a9vLQVJyXxloMb12iHFrhu54edzyACNzzZDD5BraGX79tX7+dzKjaNkNXiOBKwVYCwHsDMpBMtm6HPuuzNn0RwXJk3PsRQ4eVNPQG/JDfcBoHdnyFLA2IIj0auxycbDXGzUt5FCr0AQz9bj4kImH5zSx5aueC4UdGOtZKjtZOKUa0oM7N7jA8eWmMgFslhNfYIL4GhTC/dMfWdGySy8D38+Q7UJ5fkliE+wzVj2BPReL2Z2CgNVY6xi+2fpShZ228HJRb78e1Mzn4SDyQnbBFI0TSAIk177kjsAbTL0OgrVadI6W3e5dA8M7m910TgTIDDe2bnYbFtaN1rvz3/DGEvSVXT6OY+bDH2TAODv7OO9GXoRN6UpWzJtOa58ZpIiCYSk+y3SPfnxF3kN8ySzqZaNGRzxu5bcFE1sYXhzbOR4EQA0pApDLC8o4+6gxqx13l/Oq5TcMKecPe6RFNA8SqlV7pl8Rm+GvpmxTFkGv5fzLh1FXJ/jNcXLXtncU5HulXVdS24sy8hXD8mNZA+WYSjjVGpNlIHpVcfTfBb8nf8xP3J9CGrJK94a+orhbdjOcg8qOi8MPd/h7BoabtdvqBN1Raq50Nb3yxzI7sN2j6pfPrPsQ1/Y7DJn2C+c0fBvG/wYN2R9kbqIUnuF5E1F4DZuSO/xJGOSuGt+LwGkMrn+9CpD7XqURk+cInPJeZs/c0BV+k2oL0Mt68pnm9+Xc78J6PPZQrpSP2LjAxf5V0Xq6h5t6ZjdbvydOl+iNJbqD6D1PtXEXDlurA/GGFmWi9brpm22+mWeydxVlyvck5KbvjjDrND7/Mype3F/BhNtFoOwTkTGVHJq37kJALvf1HtJAnp39M0OyDlGeQ1NRQA/Y78jQ+vvcSbARbEF0FedV+1y47Xl68hsvSQ3ygaZoWe/6OqofejtIDVARbHdq56NfkhuyrkqclxA3X/2Ydvp7IgXf/VoDHwdQA9DvyqLYlvJCBnXWnLjv9V7dGu0dHR2dFO9rcZSktzUgD4Zei6wc0XDhz5tK1XEmje8fkDfdLlJhl4uN7t+MjoHbhI0llLhQWMRKKIvzDEPRraVMN9lhBN0vFr8Qn3Y18VQSsOsB9DrECz2VUotl+I2RiZ97FVcVuweU0PfBPQcIBQMVo4KonCZIFkk6oPbjFjZNMVieRMDfNNlFlbVgNI+/Pkeg4b0hq+3r/UDej9QS2WsY00AL4aiHER5KOYhkZuKrNWKNCFBUEb/uYDWp6HPsU7GLfWlrwfomwdxnZbtCeiN4gzca0AP+81E87+TcgP0UBXvyW22mAneBPSp/5VzTKddN7JZiYBnYdg9/rnuzCKipc57UqVPkfUw1rkh6juL9YmZNG/OKXcxCKodhayhh0k2oM9n4A2oTqVWB3Tx0U5NdbLo+Vyamz2fXUluCtCyTV2/Kkhj8xWwLnOtCeibaXKn/JHcUMPQlNwYYOb1VYy90nOWeVgusarYjMJUdUXbGmvoK0AfnfHqUvT5ZughDBwQe+7Wc8prKAORXOOVTKVoQrlPByxYqNX1JXk4NccZAiAdOur1puNYTjTSJBd2zgFpOkOkdrnYLKo5CgdXaTwk9xIz+Xm9tRsEvvsr5a5THcINsMP1Ma55XxmAJZDKdZw/d1avBvQAJQP6djP0BVysw+b1YBdp8NTX8gIVAnLdMP1mqFMCI8BXQK2DmloCmNKuWpbgvWp9gD7HOgF9D6C52nU7VXBUxjLn5PoAPfOzYrCL5WZmU2vCwfOJV90opu6tkusws2HaUwYPrjJimU1kDJKhVrF9cUxLBxqK9zkLmlrnXJvMZa2hwtbybHoC+lpSlOvOXZ9rSVvuTYy3M3tOuFemAXl2lD9fC9AbxHreEJD6bCoE1j8B6JOhbwJ6SzO9B1V7ScnCZCZAgSLSOGoB1LUUQO8apor8KZItPtsEjSU2BB0VQC/SohzjbEDo//YPM7tUZR4rIspyQnf3JYimoV5pzKZakeKsIwLJTmm+hvy2+jxeiTRT5J0DCRGJpbC7iUUSAzSfb0qZzCB73Azoa4Y+997mfs+ZBjYwy5x3bAadLB1kVxYfS19OLxLZKa8L6AG0zrKWgKpRt5hzOdc7AQOA3tkXBPDOmOtMUa1GYeiRBjVcbuRDv9y9anLPIiuYgN73C76rsyzN/TolejXQ94NIkqdeoz2lWOmxn+OsQLVvP2dKi8mJHI4A9NWeabtMxhvswfj7Oh2AWHKzLqCP7tTg00PHDD1FsV0ri4Y+n9PrAHoYeojNiqFHdVAiAElu+m5gyU0fAsgSOHUzX31dTQKxpbOrU4C+u916zpb+Zj2oZlaHNSBAAvpuLLGKDz0MvURlqUH/JwE9GvqBw+xyU3xWK+2jHFfsC52p8mYHVhvG0rQAa8ONywQrQrdk6EsqVgu8lw99D8lNkbk0U525KVWSm0aKmNVdpVkbm4gmGpFmNpwqll5sIE519YsuMfSr9TtIfpoMcWOFiu1Az9r8eKQHvCy5KbqJ8qYEL/kZFUOv4sTsTugIOTWSYi3VsMoa3Ao8lQmfaUO+t/dGnWOF5EYSo7LjNe2TclOrtsIil8rN1P9ueUcHjiTMA/2TmfBly16JDTeiKNaNGxzMWXZj0AGgt9RDYIfiQgqQ6Viobn1FI0e3QDUkLB1JM6pVS+jC0FfkTrc90tmoy2frz5TctNiTOTWI3mxbq8KalGOYoXAmK++XA49xzgO1Cv8LCGIjbgLSZoYkJQAanlIMVeWeS9F3U0MPcynNLRp6AraBlmQM4CBoHIg8Ww75bAfu8fc6ksuNXIa8EzWZOv83gID55W6PKbnpWLvaUjY62okpX1HWcTbnwZKUZzuskI0NuVmlOy4dbSsnBQP1TGHz9/TSzgOsqhHotSacHubVEsvJ6CHnKeOoC9B4wh6v8F5S7jeD3yz+1V4ncIGvvgMys+iWIWm8KRIluC77Vq5TF1P1ltykjKs0ASrXlO9vSn2yfiAZer6fnzMXs6gdQE8BbL4S0K+zX8hOEYYeoEqTGYKqYn85cGAPQC/g18g2eRi9jugQyrzBHahK05dCYeaom9A06NHC0ONE0/z39rYynnLgcOCEHCP/rjR9kbTpuQF4kUKldK3Y35mlrNu6VyhMB/RSz+V8FRckGQmUvcWSm8GSeLH/Z3bNkhvPXe6rquko4Cu7mNcfXraxEpxW3yvSp0i2VCtQ3JEKwK1lGg461AxIjivWsnUC/IpUjzVnSSLBQr32+GbOAl495mBpbJWgSvOnnAVZbMs+pWxEkTf5UbsWIwMaN+RqL3KePG+1gdUyz6bkJs/A4mUO6NT+rLOwQxa6CShFlDQBvcC+x4k5wMvzIJez2URp2cWa1tJZM5YuZu4h0ZEEociXSpOkLIpF9sOrktwA6LOAuaEKzAzJquV51uf+1fzcGovk+OWZmcRlBjrZB8DP2nPCLmCb5ESq9q9qTUtOlURii/d47BjpQ0C9oP4elriok2ynMyHFkjaDQnnhk3VVfUE6C7ImekZNbavQ0BeXm5S0ldo9nSllblvL6OZpzB0kNytWLNW5l3tJAno6eHsjtg1lyiVzfPhRU6LX/Pcqayv3JxNQZVOvgmdJKcv5m7K51Wjv2SNy7cnxKV39tPPoeqr9QtuXXfTStjIZerkJSXJT+9Cnhj4BPQ1Z8/V6DP3rAXpoSAD9pnt+rpLcmEPOIl4TmlofSJzb1rTJcA6G3jO6jwByCzcBpKdgo7st2pc/Gf2Cphc1oPde+vqAHqjlTRMLMMs1asnNsOhuyRRXT8lNukXwMJbLj9Rev5oDJZXKxB+6gR0xekhuZFtZr8IK0Ct1VzeWkla1FCE1GeQ8oF5PcuOmRwyVJz8TuOl4kAy9K61tyUY0DgCx5MaAkpRP85Wpr1rL5nvmWng1q+6boC+1770Z+mQOnHrrCegZN6RHPQB9qaBvfjb30EylJljnfocMrhtsZeonZT1OS+day1bMZkfKvypkFFvWr4C24kNfMfRRnA1KQWxq6AYPtuQGPGL5C91S7XKTqdYsSOV63VLewYKlIW4+YslNyiYdnSfj5r2rboPO76WGPiU3Zo7MEORhn3NRUoYCENJVo7fkRvIF9M7tZpgzdZhzvWbo67S/fqdRGJ0sJmlrM5eu7ueZ1ZIbMztIzCRlL1aozAsXI9YMK9eNd/f6i2ILwG83Y+8CNvaA4nKzNj3XSXfXDD3t6bwRdMYrr74cwzbB5aYa+Or7a4beACplYAkuqlqGUuTFxsb87S0Xc0bE7J/mYXfPfhZ8Nv+j66k8j9WNmmYivr8EVM1ARs9YjbIsPcosBUNHxqen5KZ2KzJDX+9fGq8SJCL/agbZeR8802TFc39LQM9zFSAA0BepjALG9QD65r6Q+5QKP4sVKvMXiQEuJdhx5mGZ85T5p8O5wdADANz5GEBPMa2Dmtzz+DPXeO4j/Nl0K/NRmV2xkzE2S9lk5XmOlZa8BAwpufG89fqk0U/NvtVjz+dlCr25F+V6zHmf457rNfdtMfTFTYf357xK1jC9qb23+JVruDmX0wkl5R7JxlKonJkvvod5p/nXcFvzfKyLZJmvydA7k1jHxr0Z+rwW7pd5k5IxJDf6PtyNisuSmMxekpu8Dq5hHclNqeVi/NOAYH2SG77HGXcyMXUWE4a+/0Dr6puAXo2tSuYq54P2XrlqeRvJfXnVagwqCqBvMvRRZ6hf6wxiHDs73SdE/SpK4a0knl3ryqP8cD3YsL1qsFXJMuomeMky53rI9e3x9n6U65vnn0Fjk6GnKDb3otwv+NxmXUwZiqrg2PV0dU1cXb/l+id/dxpwUAdmhjoZaDtlFeenMmh8p2S39GypushrtVsZILzgtawsqppppVStNVasXKb35Z6VkhtsjCXTabE7IJnTlJzxJ/fubHntipVzOQMAsdPtdc+hJj7kcyXJUS8a+s3QRTwlN5nJcYaiwiLSrfeU3LS21MYP6XLTU3Lj9d7d4pqQlNzA0P8jgP6lX/8qpKHHPUnTy3WBSPM1yu0dktz8yx77x9oiudE4tFiRwr7SA9B3dXeJoQ8Yej6xdCXUv5U226/F0Gs9/39IbuRDPyBZlSpjphsxS+3Brlru+pIqNhDGbYONim1i42eqoi5ewbwfu6ScULydwhClMItO3SPnz1aDGLR7LNr0oW98J7+qAKMwfdUuLoZ+ZQxWa2B/Xvq+is3q11cRsxpLFYZeLEIFbutrQPtte8T61bbaB6s9sBuvkgZe17aSVs3+DDe9wbbKGkIWsBn6xjh3F5lTNl4oG1Xqs/OzmmOF28/QDWptMN+Th3/F0JdgP10GqvGtbqHbz6KxsHgOtIzeUEWxLfHwIz+Jgw/dIw477JSYOmW+WICBsq2MeOnF52PS5JPie9//un4+aeKFaiID03bejNFx661XxW1Lfhw777J7j2F76YW/x7gzjxFzv2D+LfrZ2HFHxIMP3tdzfNfzX2NGnxunnjpJmw5j+bvfPhK33X5N/PjH34lnnvmf+PCHPhb77XdIfOELR2uDZOzE9gzoF5dccm5cfMk5sWD+zbHbbnvH1dfMi9tvv05p5d123zuOPeb0+NCHPlZ1OOS5P/bYL+LQwz/q+5+80AxZ43XnHTfGmWcdo8/cf99DBPSSCVu+9NV49NcPxa23Xh0P/fyHOkh23mn3OOSQE2O3j3xStmMdnWtj5vljYvHiK9/w3v0MFka/vgPEwCSzmOuns72tzGmzJn9/9q9x19cXxze+cXv8/vePxtvetmXsusseceKJ4+K923ygFBfWX7tkydUxZepJr3sd733vDnHpxbfFllu+R4HZt++7PcaNPypGn3FujBwxrWJSWRN/+csf44wxh8bjj/86Tjt1aowbN0OfjaRIz/tH98WQIRvE5ZfeHnt+9FP12lWatSWeefapGH/mUfHzn/8wtt32A7Fw/lfiPdtsp9v+2tduijPPPPp1r5X3XDj7hthu+w/o9+6++5YYO+7IGDP6vDh1+BQFl25DH/GXv/4xRo06OP7wx9/EGaefE6NGTjc4VBF3V/zpT7+Pe+5dHA88+C2NJa8PfOBD8alPHRgHHnh0/Mub31btj6w/nvXTTz8Rp48+RPf/Wi/Wx/bb7yyygD2PP6kl+fFP7otvf/uO+NlD31cnZp7dBz7w4Tji8OGx8wd3V2DjAtZyKFYWsnbuae4VPIeRIw+KP/7XY697HazTZP8hdWbMOCOW3HrV647xYYeeEuPGXhCbDBum32Os/vMXD8T1N1wSP/3p92LlyuXrvP+Qg0+K6dMvlqc3L9YZDDJ/JkPPQfnIIz+Nw474WPAdkyctqLzWeSz//ec/xOlnHBybb/7WWDDvlthkk039PS2eX4w7+y77yyYbbxqvvPpSjBlzeLz40nNxycW3xrvftY1A1tJlL8e8+VPi3nuXxIzzvhwHHHCEA8q+rfHySy/EbV+9Ju79xq3x+OO/0jPYfbdPxr8feHTssuvuVeF+MtEP/eyHccRRe73hOl68+MHYddc99f2//tVDcfAhe8Shh5wc06ZdFANV19U4D7MotmjoAUszZ46JxUuujNtu/bH2E4gEAdN+fWU5zNriNf/Cm2LYpm9S5urb999R5v65cdrwSZbclB4ITzzxX3HGGZ6nzP3Thk8WQ6+9v3ltPK/uiEd/9VDMuXBCLFv2alx26a3x7q22TfI8/vbEn+PmWy6PHz7wTa3/d797m9hrr/3i6CNHxdu3eGc1tizi//7v38XosUfE44//Zp0x2/a9O8Zuu30ijjtudLzlX7aoxiQBfXXWl3cqmycXmRqn6MzVPtkTuwDEsmizygIVnGGG2HanzaIBy0jJkPTEAGtWk33FPx6Gfo0KynkpyyeTBhj6vtHVbmcsZyYN6GGo82wW5pJRSGMohAvoQt0iu9PqPmjqhYNayQaY9TZDr6JYMtRo6AtDXxXFqksxOKSYVSS+y2aCOU4w9EuXxYaJ7xqXlIX0SsqUBHFzr3FZjF2N7NIFcdovVq8sWbxyf7nP1Fkfv08KDPVgYeN14SnPqrfLjQiENO1oNJaiKLZzxdMC9BmEvBZD/0aAvl9LqwD9sN33Kwx9KcLNZ6TiZ5NqYN5KQ5+SGzWWQp5AKoMbkg/96uha9mS0xprSWIpmUmtdDP4GDH232tSvy9DjctM5cMmK3GIAACAASURBVFi0UkQgyU2tJFmvhj4BtKtb9PxkW7kJjQfqQeegdVFsg6EvEhZp8ZoMffFgzSYQYqyLvg6wloVWGTlrj2tFjlCcDRzylIXeUjVa0rRYn4a+dARFe8cGyCuLMvM9YgGLREjfV4oDKw19r8XM76wjuSkFSsn8mGVcH0PvhlVsEFxvb9kCn/26RbEEVHL18Wt9Gvqc0AnwU2de7VZqVw5Dj5SIcXOxx9KlLmSjuPLhRwugPxRAO1dgSraV3RFLbrs6pk47WR8H2DxrwhxF9Ty7mTPHxq23XRVLFv8odt11j2yboEX7wgt/jzMnHCNWYf68W/SdY8cdHg/+6P7G1rH+v44efW4MP2WiwOSNN10WV1xxwXpBw557fCqmTF4YW2+9re6R4iDA/CWXnhtnjp8djz76s/ju9+7u8SWAy1Ejp8axx46uNPAA+sMO/3gcdujJ+rz0Ui/qmLjjzhtiwlnHxoL5N8W+nzmoygbhQz7nwolx8y1XrPdGPve5w2LiWfNiow03ifMv8AH9Ri+ADYCegkq13K4W7roa+kcf/WlMmXZK/PGPv13nY7nP8WPPj8MOG14Kfr2O9Dyn+nm+1gtAf8lFAPqtxQbdd//tMXbcUUGgNXLkNL0NRpLA5uKLz44rvnyB/u3U4ZNj7JiZ2vwAHePGG9DzOu3UKTF27HlV5iMlN/z8+BM+o98BnAPc3rPN9lovd90FoD/mda+V98yZfV1sv/2Oes/dd3+lBB8A+snKDmTdxSWXnlNd6+mjzu4B6O+9Z0mcc95IAev1vfbaa/+YdcGi2GzTfymBptm8P//l93HyKZ+P559/9jWvE1D2vu13EVkAoCVNfs65I+Nb3759ve/h2Z179mVx4AFHiqFPMqHJ0Cerngz9Y7/9ZZx00ufihRf//prXceviB2OXnfeoalGQJ543c7TW8Ou9Dj3kFD3XYcM2VSr6nnsWx7Tpp613TebnHHzQiTF92iXOeFa2ioNcKN7XRejsm7/61UMOpsu8JyuYjiJ/+fMfY8SoL8W/bP7WmD//ZvVW4MU9v/zSSzF6zGEVoKdmhDk3Zuxh8dJLz8fFF90qoAnBc931C2Pe/Ml67/y5N8UBBxwpoP2bx/4zpk8/NR7/w7rBGIH4mePOj8O1fmrm+qGHfhhHHrX3Gy3juOWWB+JDH/qo1s9jv/5PESYKcqZd3KNbaDNDlQw9e+WMmaNjya2L4rYlP4qdd9qttjfuPyBeefnFGDv+SF3DvAtvjE03fZOkpvfdf2eMHe91Ovzks5QtBFCyN1522bnx5bJOmfsAftbFw4/8NA4+dE9f29SFMWDgYI3flKknx3e/9/XYZpv3x6WXLImtttpW437//XeJnIBY6f0iGJoyeUHs9fHPFceWLgH6MeOOXC+gz/d/cu8DYuaMK2OzzTYv53GXGHp3H66/xRk7a67z3Gv+G4Art0t3b+1jJ7a+NmxIZlqSG+SmPV61FW12xpU4oFEUizNM08I6TRpc/FmAfRbFJqBfR0Nvhj7XLZegLDGdYlNDL1DiYtmBVUFyyZr00tAvL4C+zirWGvokjJMYzKxXjkPl5NSjKLY2SnDjv5qhz+Fy9tUMdtYA8VyaGnp+VzUSJaupsWxxgXdq6JV3KDa37BGrVq6OwUPsFLca20psS6tMeWfJNNmHPgF9XtMbAfrX0tDjciMNPZKbvkUKrMdeMoLdZPgbPvTJ0Etyw5kMsyKT/pLHE7hfFZ3Ln4w+3bSHtvZaLjdY50iSwFv+MQ09g72idXApih0mH/oqumsw4dL8wkZ306BjmboA9ghXKXZ6GWu9YQaCDZ/ZulOsh5NmO+kyw8DWGnp/fvP9TQa5GQlWkTLsMZFjaTPuYMXRiBn6wlgrUnVkXNk1tbsT5JANNoiOtW7kga1UySFW17JOpKxFu1rDBIvUYxzUSKOOynW/+L1K292boffkz5QgwYl9lRmHYmHZi/2tNPQNbWTqAbUQh1qTzPistyj2jRh6Gt4og1D0rA7zxbzgOoIW++GHGww9gL6LcRgaTz39hMARP+eVgJ6AiUKhGTPGxK23XS1Av/POu1WbLBf7ogD9sZrLgLSNYfdkm+hgjZl9+WUz46KLz4klix+MD+zwb/oOB4p+tt/45q1x9tkjY6t3bxNjxs6IXXbeXUVCf//7M7Fk8aK4/oaLA1DPYTBo0BDNwUsvPU+Anhdgb8L4OWLk0QD/8MFvxMKF0xQoLFx4iw5cxv+3v/1lHHb4Xrq/KZMWmFVsrJU7BeiPE6Dff9+DpT9GV3njzZcJ0H9ir/3ilJPPih13/LDY4CeffCIWXTU3lixZFMcdOzrGj7/AXuLySnZX1cVfuSqmTR8e8+fdEAD/LKDS40nLRjV6cdSZbdZh6GFjnnvu7wLZDz30gzjyyOECzG9+89ti1cqlcdfdt8SVi+YKnM6fd2PsvffnNR6shyW3GtCPGWNwziacOvCXXnwhxo8/Ol588bm46KLFseU7to61HWvjO/ffGePPPCZGn3FOjBgxReuJ/eO//vTbGHX6wfH003/T5wOgx42dqbF7+eUXY9z4I+PJJ/+qw3OTYW+OefNuiA03IIgsdRndXTHnwrPEigNI3vGOdxdAv50O7bvuujkmTDgmFOCdPCn69u+r58V6glnlmggcZ8+6Jrbbfkd97j33LKmyCQb0ZrMfe+yXMXLUQdW1JkPPtXIfp486RHMElvgTe+8nfXBnd0c88MC34+KLpwuQnH/+ojjooOOjpfjQ88x+9/uH45BD91T2BuaXmig09OxJs+dO1Bxgfm+33U4aZ9LKV189Ny6/YqZAFOO5+Zvfpn3jueeejuuuv1hZpY985BMxd84Nsckmm2leV4F76bDcI6MXEQ//0mu4ug4VU0csfeWVmDt/ksDhkq88GDvtvJsYethZGHqYYAA9QcdOO+0W9EyBcOJ3fvXrnwtswyyPGT0zNtl0WDz33DMxbtxR8bvfPRKTJs2Nz3/+cO0vybj98pc/jkMP/Wgc9KUTYtrUiwog6RaDTOaLP5EnqEajo1N7SzL0gEEuOm1U//yXP2h+AegXLLwlNt7YGQJ+B4b+jDMONaBfcEtsvNGwAugPL4B+SbzrXf+q+Td+wtHK6o0aNV2NmRjLZ579n5gw4bh46Oc/iCOPOC1OPmlCvPVt75Bm/P7774z5C6Zqj5w/93qvnyKjM6D/ZJXNoxCfF0AP5nTG+aPjq1+9Jm655Qexyy5m6H/zm59rTA455CSPyYDSuEiuWbVjHJkP5hRgosnQ77Tjh4uGvo/WPvfO2uIFoDdDv1oM/bjxR2u9nHbKWUG/GCSnv/71L+L0xjo944yz47RTJumc/uXDP/G1HXyirg1Xle997x6toUsuXhI777yHbKDZg/7wh8di9OjD4tlnn4oTTxgXRx89Ss+EfYYsx2WXzdB/X7RwsfZCzrw/C9AfFZu9afOYe+GNsdlmb9bz4wwmA7Ng4eT44Q+/GRct/Ersu+/BrsVCbgLbO8Ry0zz/vEc6u5/7szX0SHhqH3x+pnFF491BZqNI2ioNvX3Qaza83nPN0PeU6a6hsJx/E6AvNTyyrgV/9HPGi+7SOH4VQK86MNX2/SMMPYCeZ1vqYkrdCXvdQOROr6OhX1kkN8rENFxuKg29GPrlrjESjqjrDxLQVzWDZXxqDT21NKVTbOM8bPr/M/68DSy0miZXWWeTygXZlFbLttQwZFNFS1szuOkpuSl9COT6wq/ZthIf+n9GQ58M/WsBejrFVhp6AH31Sq2XJbupjGgB0MN4d64phScDizc7B7uKSKC/V1eAnqJYjVBLNpZ646JYA4UORXmpoa8Z+v4qcurpclNbKPFdy5eWQsUmjd/aR4eBvMoTiKR7RLE2ywdBoYgLEtfqnurGUgNc9IsFHvoyIubiYpAMfdopVXq2hstNRsia0S2tsRJNuSZmKRwrBUVZMMefbKz8Dn/n3typrO4eyYNJJ4UEOfzJJBagVytqs0D5Wrco1rq8LNirXW7sypF6T+43i4+J7psMfX5+MvTr09DTyS07IXItTUeMygWhbHivydATGq7BCjB9k91ZcOnSlysf+ocf/ZnSrmao5yhB06e1f1x97YJYdNWFsd++h8RtX706Dj305Dhz/AXS43HwzZp9lg+vm34Qu+y6h8GACmtDoHDipBMrQE+Kk+p410EMEaD/8hWz4tLLZsRNN34v3v++Xa25Lhviq6++GOece7okDXPn3hD/+p5tFSmT7rRfc0dcccXMuPmWL8fFFy3WwcOzgy3mYIEtmjPnOrFbqY2EkYJdnDT5xDji8FNj3Pjz9Z2Ak6OP3icOPeSkmDx5vtxyzEK4mAmmeOLEEwS+9/3MlzSP//rX/46zJh4XG200LC44/0qx8GxmzHfA6LLlS+Occ06Pxx9/VCBr6/dsb8tGKuf79Ikli6+Ks88ZEbNnXxOf/cyXqvoL77dmi2hKxWGE5hS2hIOro321xuC2r96g+/jiF4+Jc6YvjMGD0adz5qyNl195KR544L44a9IJccDnj9Q9ERjyubffcb1YydGjz4kRp03WvJcrUDfP7PmYNPH4ePGl5+PCOdfHO96xlZiY73z3Lt3/6adPj1OHT9R6IjBbsGBq/OjH9wt83nHH9QL0Y8aep/EGcAPGkT8c8Pkj4pprF8YVl98e22+/k97P7wBgAeVbbfXeeOqpJ1SoPffCG2KrrbfV/etZTeJ7zxbgclHsav1pKdgJmmczzrsyttnmffrcb37zNo3L6aOmx8mFpaQnwqxZ43WtBHc8T8DdyBFTdR0EpeecMzLGj58lkIKbDZs4c5HxWbz4P2Lu3EkC36ecMkl1PewOHNh/+MOv4tDDPqZgj8DMDbaWq6j0wnmT46u3Xxs3XP+d2G7bDwqYA4YI5NasWR0LF9yieZr7ENfy5FNPxPjxR+k+AUBve9s7FcCk5WTOS56Z5ULeCwHShxz60Viw4GaBbPUB6LQWfP6Cch3X3Rc77vgR67qxxFy7NmbPmRBfvf2aWLLkQUk7uG66e0PS/Po3/xlHH7tPfOmLx8XpZ5wXG224Ufztb39SoA5ze/b0i2Lo0A1dXLcRrhVd8fDDP40jj/xEfPHfj40zz5yt4DjdRmzXSU3RwOI81KUsmrJjBNOT57vBEcVnra3x179aJoLkhsB0o42se2aec1/jxh0pIAF7v9GGG5es0FEC9IwtGab77v9azJo1Li695Lb4QAGZGdieffZpcdBBJ8Sks+bKklRgUQWz7XHrbdcqi8LcnTx5gfYs1u8vfvGjOPqYT2uvZF3JmrnooDn/GM8777w+rr3227HzzrtrHv3udw/H0Ud/Ut81ZcoCfVeenVn/lXUcqmFpiZg5Y3QsXrIobl38QHxwxw+7GLelVXr8V159JSZMPFbzZu6c62PYJpvqbIGhP/Os4+KM06fHySeOV7UUn3fBBePjJz/5TrVOTx81TQQEvSbY+484cm8FqlMmzddeM3fepHj270/F+TOvVOCFhp7PufzyC7S/jhw5XYCewET1My0OaBYtmhOXXnae1uqIkdOER/7y58fjzLOOF5C/cM51YuHZa5ifSE3uuecrcfY5p8UF518d++9/SNnvWqJtVVtlmW2Q7/NP9TWvYVspu+/yM61fOZRwVpeutvI8Z03YNtEMdn3Oc4+sCTCJno+juKootrvYVqoguvSiAF+YpOxXME5DctOJ5AYHstqS15KbbFZi9z/J0Ki5keQmayLxYoeh51qyboQmW25aZbKyZ1Es52Jv20q+qur9IjbcbDP3V9W+NP49sZDqzbCKbjZg80ala875m4CeeVIB+qIVlwtQdjaumoSWxlJZlAxhXXpDqNdFsa1UEb4KgotpR8OHXgT4Pym5eUNAv8f+0V1p6M3QG1r1KorF5YYDoLMNCU1LtPbvFzQkl9ymsCgVoO9qq4piAfT/jIYeQK/YgM2l/4bxpl0/GV3FtlKFTWXQMoclG7XS/bQqpqoiQUdxr778cmxER7WGS45sk4olV0bJPVxuSsMfuY8wQRuTl+/OFGNTcpPAKa+tR3dA6X3sltFsRIULj5wYir0eGzsbMawTgFPOLAQXWlCNgqpSbZ5FZblZwFQy0Z0i7tkJ8TVdboo7hN1XBlRNWXqm0+zuwMU0CwszWKgkN6VduaLRsinlQcl7+cys3M/NPwvpGON8vlXzDX+QqAfXM2TlPgwcOjacUOxD//AjNaCfPHl2UGPwxBN/0cGN9vczn/5inDby38UwjR83Q4c0ejdAzh13Xh833fjd2OmDu5VInN26K15+9YWYOOkkHRDz598kW1SeiTsA4lXeHf9x5Zy4/PLz47prvx3bb79LXbwVEb/7/SPST39qnwNj9JjzCqtFUYyLn3k/+k9kBieddGaccPw4OU9cfRXs5/m61okTL6w8uDk8mCvPPPO3mDzlZAGK88+/SuwxeunjT9g3Dj74hJg0ca4BfT6g7q74+tcJAk4SoAd8s86/87274/QzDo9xY2fEiSeO1cbH95PmhrnhWX3tazfGueedHueee4XAHvuAXXwibr/jhjj33JFxwQVXxaf2+YKKxjhgTT61yMda0oRiucY4KljsxAmrKy6YbanPoiu/FnvvvV90dbl2g0YuFMVyMHGfL7zwbMyefa3YSt7/tTtvFFABnAPoeY5iuLpDbPe0acMFiGZdcI3AJN/1/R/cE1OnniIAPBxA3xLxwA/vE2A/4ohT413vek9MmnyyZFKjRk0zoH/5xZg8+UQFB2PHnhuXXzYrPvXpf48jjzhVoJdDDoA9adKJMXPmlwWyX3j+73Hh3BurQELSjmnDY+TIqXHSSRNkEQcQ5hB98YXnYtr0UxSEnHPO5fGerbfTur3vvjuVgRgxYmqcfPIErYGf//yBGDPmiDjiyFPj7W97Z0w/e4Q+87RTJ0lvmgG4C/dd7MdYKvWLlOG+r8XUKSfrGphrXIdliF1ieNGuf+WWHyhLpUYuq9uirW1VzJ8/Vevjqqu+Edtv90GBEQ5dBX5dXWICbaNowoGiL+6HcXvuuWdj9gVXxxbv2EoBF8+IuWAOiP4aJXVf9orvfveeOGX4F2LxV3wdzD/mInv4wounK+C66qp74wM7fFhN39ivWEfz5k2K2++4LpZ85QfxwQ9+ROAEZpcMzG8e+0WccOK+8YUvHBOjRp0dQ4dsEE+zfiafGG996xYx47wrpGsHGJDhZQ088uhDcfzxn4kDDzhKARLXqf2qw/fN57uID2lAVzzyCIB+LwPkKfP18zQs+OsTf9Jz23zzt8S8uQB6Bw3MVeQ1EyYcq2c1b/6Nyvzwb0i0mL/z5t0Ub3rzW+L888fo+2H/5WutXgtrYvbsCWKVF115t2pteA5Z7E+XagKrmeePq9YP8h3mxqOP/CyOPe4zceihBP/ztEYhFzgjcCRiT7zrrhtj0aJ74gMf+DfNB4L644//bHzpS8fFxLPmKJvI+ibLCzhjT+OzU1Jlyc3YWLLkqrh1yQOx4w4f0pzi3wGOMOJnTTpe+wQgmT2Mouv7v3NXnDXx+Bg1ckqcdNJ47SQ/e8hz/8gjT1VNzJQpJ8eokdPiZP28VTUMxxz3aQVtEyfMiaee/Z8YN/aIOOaYM+KLXzpWMlf2a2RiZ008UQEdz2KbbXao2HIHt+3x57/8Mc466zhZ5l5w/lWSAvH7kAGbbvbmmD3r6hg27E16fvib//d/Px6XXnKOalrmzb1Jwb4IDLzs22gQOVQBW9pD57marH2Ol59bz0Ltui9JsRwuReesOwFZAGU5V73Vm0RJ29AmUStnLGEZ95jo2Sm2uNwo41QaS3W7n4v2Exhqbeo43tE0DRvxHrY+Au59scGusvR8e5frTpCdUNxaai71k9I0k3qC5cW2Ml1uRJ5SOwGQFvZy51f1kMhsRyEjGIfsmNscv8qiVuvW+1PKdPLaed4OmBw4cXb5etG9W1Hx/1h7DzDLyirr/62qrs5NaGhBHNOoKCoqmDADZgQliI4SlAzdDQ0NkumcyanpJgdhFAyAAqIYx5lxHB1B0fnU8TNgQEI3nSqH//Nba+9zzq2uJsz3v/PM01h1695z3vOGtddee20rGyLbHcoArr/VEjb6pGBbmYBekhsyxxNLmwC9Ce6mbeWzBfRrfv7Q0xbFpuRGjaUaDL0tsz2nkkiVzFGAnvRDT58mKpIbZEEC9KRP1fK4pwxv/Etpa+sPHTIRVJ+jhGeQ3KSGHkBPYQUPBpebaW/cu/R2blXGqX1yRGZEqHo5BZpSkBrQ1+mYyrYSht6amarDm+yYohkM37cZoG90imUBiXmlYjg7E4ZURRr6tJtrTDZ3JWw0ipEMoY5YM22UgD6DBCraWcho4OzW0Wa7xhqd6R5kjReWXQbPdWOppmtFRrKtDSFsrWaG3r7hqaWrHD9C3sBIS3OnwpbRAT2fxfeM3JRgG6x9m1JtPNXiaVTzV7hT7HbYKTYatWAZ6OKdYOjxm28B9GMagB4QvKR0dfWWVauWl3vvu6OsWH6T5u1nPvN+Ad7ZpyzUIQ0wB7AAWp/u9a53vr9ccMHNqgXg+vm7bJxyzTUXivG54YZvlFfvsnssWLMx3/rWV8qcOdOf9rPzlxTHzjppvljo6667sFy1amk54/Rl5bDDZ4qlZEGmSwQNKy648Kzym18/XBYvuaa88IX/KIb+mGP2fcbvuuCCG8XQ45GOpOXyy10A+kwv2LCjj/mcU5OAwfY2FXzOn39iWbRodfngBw+svJ3rOIJ0+Vix9D7w3XG0bXigbOzaWE497bPl0Uf/XFYsv7bs8qpdy+CgtX4DA71l3fp1DqQu4vncZCD3+rfI8/euO28tCxaeWGDpKDzuokshwGJoqDz55BNlzpzjy5o1j4kxe/5OL9bc+8537i5z5k4v06efXY4/7gxld+YvmFUe+dP/LSvOv1HFhGeeebR+N33GuboXAD2fBbhCqvKVL99Y/v7YX8u5515SJk/aSmvoqlWLyx/+8Nty9lkXiNkkoFix4obyghe8VHvFPfd8scybN6NMP+FsFfnazYMmX+3lyScfF7PHvwD6l/3jq7Txf/P+L1fXCvgG/MDQ/vGP/1NWrLix/OLn/1nOPe+EMnPGOeXY487Q3iVnIg73ACabutYrY0AWBkaWWgWYdYAtxbZjQ2bBTH3g23eWSy6ZW66++q7y6l1erzkMu4Qk68KLzitfYfyvvrvs8urd9ezlFhXsOmseF5G//PmP5e+P/a38/Of/WX7yk38Ry82Lv0OqoyLScIOBtOHZsqcoCIgDFXnS8hVnlWuvubtQA4F+VQWhT60tl14239ex+u6y6+veor9xcNFXLrzoHNWI3Pr5B8pur9+jUBfCXOAw/vnDPy3HHruf7ptiaDTNZA4uuXSOAqdjjjm17L//oWpaB6Dn8AegH33MR6RTP/VUpGYGNPQuUeOjgUG5sWRdgAH93gLIZ511QeVsxPP4wx9/W0499fAA9DeVKVttrQCM3/FckcEJ0LO/TN5acw5A+eSaxxXE/u53/10uu2xemTfvCrHlwkS4AW1cr0Dy8cf/qkzUS/9x54pEYd4Bwp944nHtI+xvPIfXv2EPgZaf/exH5ehj9i2f/MRR5cwzl5fOTrI51laj10arf9ddny9XX313eR3B09CQGPrR9heCIqRAB338iLLbbm9VwCYiqgyXRQtnl3/+wtPXNrC3rlh+vbKDkEXffOCrCqxnzDi7HHP0bNkzLll6WvnDH/5HWc7//tXPlDWdOfOccvSRp8rWkgCF+2EPpbbohhsuUTBD8e52U58Xtq3jyyN/+l05/YyjyrbbTi2LFl6tegoCa53vIa9Ys/aJct55x8Wav6a85CUvL3/8/W/KuecdX379m83rfJjj1CqcfPJCZYGpGQIwAuo5syZOmqTnq/0vWHpj77QosbWtsvCVva9xiuwlUQ300WHX+vl8JTNdGUuEJiQZemu3U0NNvVAAempBOL+CoJO+vD0aOUU33LRCZZ2DDTRGwbBD3qWcrFYkOIvP3BIGAI+E4YgxGqYmAXrlWmNAr8/u7FBRLJ9ZW+36+3C58QvbyrqxVJNsrOx+BQkD+6m7tHtlVESwAHUTQxpTuBNvZAsC0E9AnlUB+j65LJnpM0BuLYrNGlEDZ9x4LO9CT79RgW8bDRSVEa196DGRSR/6ahwD443WWOrpbCspit3UPqlsD0OvTrEma2yj7HGR8iQwWtvap9YOdwRDD4WeDL3UsWo60l46S28Z7PprGd9h7h4wR1GsrIHo1vk0Gnovfw4k21ZWgH63PUvXmCllIDq15uStpR5m6Jnoakiy1ZSKqdJk6ehQJIttZUavuSjkBxodKGHaOBSJYKXxjhvPwlNAJq8tAXo29tSc52Tzg7UNXbWOh915MxvXpHQG9sCL2pNLkptJE5Vqs/Axu9n5ieffZVONZmt6fpfWUfXEt2XY5i43bvLB+9K+KgF9BjB8XwJYfjaSoW8WxzS197yXz+a5kHbKZ5aAfjOGPgrFskglr0v3Fh3bbFvJ/CDzQ7rNRbFDgx1KrX/2yA+Vgw4EsMwtP/npv5eFi04Rc3zssWeKwZ4x88Cy//6HCVyNHTu+bOraJMnLPfd84Wnx7NvetpcOAFLzg0MD1WbBM8cl49prLygrV36lvOpVu+k5mn0ZLg98686ybDks0jO/9tvv03JYgYG7+ZbLBOrnzb1CjDCfybjxjAC0MLyrrlpSvvb128rll99RXvPq3ZUNOPHEg5/xi2Ak3xd62uuuu6hcex2a32d+HXnkbDFeLFOCI9YIWm/u77zzLi3vf9/+AmC5vn7x8E/LrFmjXw+g7OUve1U5Z84J5ckn/l6WLr26/ONLdy49PdG4rt0dW9kzLr1sru/zsjvKa1/7Jh2W9977xbJixenl2GM+V4444hRtVurcqELDJ8riJbMEjObNW1l23PEfBEC///17mO9qWgAAIABJREFUxXQec/RpKiZGY0zmAR36QQcdUR544K6yYOFJusejjzpN471m7ZqybNkpZe3ax8v8uSvLr3/7cLnyyoVlyZJry8te9ury178+UpYtPaW87e3vK584+AhlDcS2z72i7PSCl2hP+OY3v1qWLz9Nn4kUxs+vR+CWa12y9OTIBFxUXvKSnTW+3/723WXJ0lOqv0GGwLWfdNK88vGPH1nuu+9LZenS2ZIMcL0qRBwclDTgls9fUX74wy0XbTPPZkw/z4Be3c2Hym23XVn+9V8fKMuWXuPrBtD39JS+nu5y5VWLJSm44oovKWDVuYl7RV9vuffeL5Q77rheQdmWXldcfkfZeefXGdCMoVOxu30CeHI/0s/a2srq1SvKd757b7nowhvLTju9WI2IGMP1655S0Hz3124tV1zx5bLra95YZUm5jsuvmF/u/tpt5dqrv1Z23fVNZvaHvKf96r9/Vk486eDy0f0OKccdf1aZqL2oSAZ3+RXzyo9//IMtXvtHPvJPYvVVjxLZRQgkggkAPT9nX/vJT/61HHPsR8uBB3ymzJ69SORI1gf86U+/U1A4bdqOZf78K8XCc/aIZV2/rsyfP0Pn1IL5V5UpUwD0T5b5C2ZU10X24JijTy/7fOSTYavrojx0x2THAKALF6wqL3nJyxT4az9W/Q4ZpifL9ddfoLG5gvWz65v0e7IW7BXshbNPWRD9GrCP7RPzzxxnT7ws/oYA5v/EOG5psAC1Rx11igqDjVfbyvnnn12o3Xm619vftleZP2+laqHIJH3ve/eUefNPFPt++GEzyv3fvFP7OM8Buc+3vvVVuRox9w89dIaeJfeDrClf7BMAbEnYBGZsNvDHP/5OgTKs+zlnXyKmXWd61AKScSDru3DRSQL0c+deWV74wpeWP/3xt2Xholli47f02mOPvcsppywu0yiKxfZRUqGBqrsp674JyCtdfaN/x+gMPfVz4TgXWTD+1tpxZ3syO8dtjJTccL0dMOvSzSNx83luSY57heCyxmfIYrbPINfxgQOCodCIy7p2BKBPnCCnO1xuYPlRWsSaVhPOsdHhPTqGc3aAbYwROmRbCaDn+7MOK/Gix2RYgL7Z0FKMelg+jyyu52+SoTdmq8cvz2fGkGtoYhaun/tz9t1riT2otg23nTXnSdPmNm1hDegtx9U4d28q48dNLMOD3vfStrKzc3xpH+4pbT1/L53tzr5ozTwDoN+SbSUM/ca2ieX5b/tw2dSG7XTIsNqcreU+WQO8hBmflqFvSG6GNvy5tLf1yUZQ/XopilUDT2sGt1QU22To3dtnuHSNmSyGvm/s1mWsihRqzVYuqmaDFg2kmOCMShXiqVHMlLAXqiQ7Da9iBxIUibpoFMaHCUfRoNhzWTbJDFsPuMnQ58The1vkQDxYdNZ5PZoFsDI0bHGhzEiGXhkDrAQHB1wUK8lNtJquGPraLSd1/JVUJXT1XKMsqaKKWxMl9IGtgN7gS41/1Kbd3fkyfd4E9PIHjkJYaeKajavUhKarYvv9fR4nPl+d3EY0H5J2LpicSnITgB7AtrnkZig0fmFfOtSvnkTYLU5Jl5uf/ps19J86RpKJ81ecXR586Mdl8aJry8tf/ury0EM/Ksccu2856KDPFhwSSOuxSay8cpEAIwzwG17volYHH8Nl7VqkECcqOIUd4tBinsiPW1rBtnLDDReVq1Ytk94Ui0UWjnnSokJMnGGOPfZzYpIlJ1ELZ9uE5kajTSv6JMBy3HjTJeWaa86X7pXr5W8ACXI9kjf8JhU5wt4tXLi67LTTi8ovH/5pOWH6AeXAAz8jez60zrqPqFu/7747xBQvX359+dAHD9BGTtHr6tXLy9y5l5eP7vdPZhaRfQFe+geVUq/ay4fmWoGyNutSvv7128uixbPKooVXlfe+b/9oWOPsBEW6M2ceNOr598+3flv65VM/d4TA4PKl15Sdd35N6e8fkmyHNbhh4wbNHxxo7rzrFqX/X/uaN+r+Yb0XLz5ZcpNjjztd6V42Gq4XELNw4YllzZrHJUfCSo77+u73vl4WLjypHHfc6RpT3I02blxfFi1cVbbffsfyjfvJphxfjj7a4Jt0OkHB0qUG9EuXXCuASM3Ahz708XLggUeU73//vrJixefKpZd+obxy59eWs8+BMf27UvXP2+Ef9L0Aej4DLfxRR852o7beHt0bn8818fmAh5e85BUab4IL7uG4484Q67hk8WwFnwsXXqVr5f4Bc0iHPvvZUzTuyA6WLz+1PProX6S7fv3r3iIZ0Yte/PLy0pe+sjz44H+UBQtOLAfsf3g58aR54Rpktu7Sy+ZoXi9avFqSFJ4Bhz4M/SWXzRVbe9XKr4ppV1Df012uuWaZwBprYtdd31he/7o3l+2nPb/svPOuqslYvvxzKnZevQqXkddpDbHW7dnerjbr7Cn2VR/QnKZeg318xfnXl3Fjx+u+mPcA+suvXKDrWLXyTgFT6WLJovb3Kehjjtxy87dkmcneODBov20Cy5kRyBPIUJDuvcn7+Y9+9O1CYDuaZSe1GxSyu5O05QdcM3IfSAqyqJwLcrn5FJKbY8rpZyyX/Ww2skm5BpKb81fc4D1EHUedtsd9izFhfyHrw/zBnYX5u3DhqvKrXz0ohv6ww2aqANmA3bKJuXNOKI8/8beydClytFdIm6wMzRC1B4P6/NVXL5MU7OrVd2vceFHgevzxB0iiYkkRRJYJA8bs0kvmaE9cRTbktW/Sz5HcTJ9+gIKA005dYmkeXUn7+8q//9u3y8WXnKcxoVAfq03QyeLFp0py84V//q6kKN1dPR57ukyvfVLBDOthxbLry6RJk0tXd7ccvchqMrcPPOCwsoi5v2lTmb/gyjJt++eX++//UvX7ww87UXP1oYd+XE4iaPvoodLd33DTJarHIFvCns49ARgfffQRsf8w9AvmrxZDL04SfBISjqfI3M0na/ZYWbjw6grQI3HbbrvnKXhC6gIkYN4+ueaJ8uUv31BuvPHi8ulPT7ecLeqGwAQw4Xy3AGs2N1LAkwx9GGPk7xryXss9xmo+uw7JgS9rkI7WaOjFZDc+l+fO89J5ndp6NcDqcdd7MvmAY+QrOo8gzJBNGdC7ls6abyQ3ZtHTGKTuCVFJX4IVB4sRODiQDWZYTmLRrDC6l6bSoMnQdzUAfWYrEi/6AAGgRwfXqqOyccZmjT1j/Jo/rxpONaXTsq51TaSbXbrpkjrqRvaCH6p2Ly1ag51nXNUDJ2oY4hJ1NtXFuxiIdNnelU6xGs9RGPr2vkpO/UwuN1sC9Lj1i6GvGkt5bkkdEwXaVUNPJDf9A/1i6JHcSIs0rtOSG5mNDJc2JgBFsev/VDqGespgw+WGzNIzSW7A/+7SiSbPuk4B+tDQt6kpT61TyonqRhQuzpHzCH7nqj2t9eMU31AUq0YQDY2aq43dwYufC9CPtQ0ZkEQ650pDnx6x1nmr2C80by2Me+N76wYpYfkR3SXsU4qmzEEPhVvqKjlI58MOpaI4yCZMmqifafQ6nIJK3U2ToU9dGL+tbCsbRbFEk7xfDR5SsxqshTXNbuCUVpFNhj5ZBF1PAPpsQtRkGPgZ4yHLqnzFZkIkW7n9BBuhORTypZGAfiRDL3aiDEkT3znWOv5Whh45VViXqSj2mPL2t+9VzjjzWLGXhx16or7rwYd+VI4/3iwaxU7u6raxrF69pHz96/9cVq++u+z+hreJrXHQNlDWrn2iLFo0S4z0ooXXlImTJmt+MC+QCxD44VKzatWyctON3yyvfNUbtJlGTbvAxGmnHVr2fM+Hy7nn4jwzSc+BFwdhbqYcJ26/7dTf5z9/ebn+hovKZz8zS9kF1gYsmXRw7W3lscf+KiDIAbpo0aoybuwESW6mzzhQgO3kkxdIXxzZNt0PPuzcC+/HYs3A8U4B1MMOnVGmT8ebnSLWjjIgf3ICDlwOPNeTySKVzwHApn/PvbeLKabw7AMfOEAMXy0N8xRnfY4fiwbZRbH4DuNyw/guW3F2ufW2q8pVV365vHvPD5a+PrsZoaHf1LVRmzVsGeBm2dLrrYcvw8oMAJIp6KNwkVoar3mcaZ4sCxbO1LNbtuyGsuMOL9Az+e53vy6ZDgcuto1Ll51azjvvMqXJeX3j/i+XefOml6OOOq0cecTs0tvXK9ABSF4bwcE2225frlq5SPr+GTPmlFtvXal6hgULVqrOAT08gIwC1x2f/yJ9L2PMZ1BkdwSAHneMPtdCiF1V8PFEWTB/pYA3gRYs5PwFM3Wt2223Y1m27FRlGz70oYN0j4w7f4e+/jOHn6y974orF5TvfufuMnv2kvLhfQ5W0aLr4QgAe8rtt1+jIBBAduLMeVFTNCwZz4KFBCkHS+bAnMFmkjXNIX1ZgGU09Hhu84YHf/ajcvoZn1ER9znnXFimbb+j9mcORdhnHIOoV8BKddVVd5VX7Lyr5gyHp+spXIwPk5V78G9/+8sy88RPlg984EC5F3EAIU1C5kK3bwA9um6uQyATkIMDCID+0jnlv372b+WSKNxmjaWW+OFf/rRMn3FASG7miFUX+9beJgnGosUnq3CVYuiPfuwQgbGf//zHAq+S3MxeHNkf7/vMZ/5+4oQJFcuJ5ObTh+ylgvQzzlguVo/5zgtAT+HzDs/bSVIs7DyZFwwkZ9N5AegvOP+mMmHiZGV4kHysefKxsmjxNWWn57+o3HTzZZprc+dcrmyQu7MPlUsumaPi1Suv/Ep52x57au5AHCVr+5e//Kmcf8EZmmdov1/wD5aBEdzNmHGgvNPJCuq5Ac4B9H095bJL5yoborHe9c0CxL/65X+VE6bTy+CwMnv2Ys2vrPFirVx//YXlllsuL0uXXqeaIebJ8uWnl9tvv05SKIJxzr4kMVhbixafpHk4f95VZQpSKK3Tr5X5C2DoP1embve8smzZ5zT3kfTxoQB6iAnm/mGHztQ+xfM6+ZR/Kh/96CFl9smLJAGDSMH5jjWOHp6zD1kIgTBZk6XLbiiv3Pk1VkWH6xL3w/OixwUZlUWLyMpuXf7w+19rn4TRnz/vyrLt1GlV1pTAkuLbJUtmKYN79lmXqK4L0oPPxcKQOcf3N8861mVijyaeqDLe2ZVVgL7He3BDQ48UicAkqPSKiKokN00nuiEy9JbcMO9bGHrZVZJ1crff7E1CQEYBra4Nl5tRJDf1Ue/MPYCe7xDmiJrFri53vU/8BnBkj2Hd8oKhX7/hqZbGUlWnWBpLCZ/R7ddN4RLvgNmYy+AsNPRNYpPPbXaKbXZlb3aTzXo+O++1KcOAhj7rg5Khl2QomPlk6D3+2dgrTV/M0KOu8L5Lvw6KrgMXtdm2sr29s8W2MrHUMwH6Z7StREPfWVuEV4FV4D2PdycNYSHxSxnqNaCQhj6nUgLNdLkpHOrtZujD5eaZGPp+OtLJ3o5o0WkjdYp98/vKwPip1pA3ilpj9lpGEkWxG9evNyM+4oXLDQtMVkypsYKBDFDO25kYAHq73PSrNoDJ7ULRsRYEifCvi34S0DORq4ryBqCvWxI3HCTJPNCJLAF9tKzObnxu9vM0DL2QonVi1sS1tmCGqWRyeEzqyncByM1sK6PJh7R7Tks6sHCXumSN+Vux8hHxb1YUGww991B3rnUVOddSMfTxXKoCupHPMwtpRzL0UYgy1E/b92xOY5ebDeufKlOwraQoNmwr99pzH3WEZNOChXn+81+o54sTxfQZ++tgnzH9XDH0ZBZWCdDfVq65+h6xOUgQAJvMQVxIliw7WYfz/HmrxCJJ/kIqdYLdEThsV65cXP751u+XXXbZrfT0uvCL12OPG3g//PB/ydLsTW9+l77TRW39uq77vnFHufDCM8vMmXPLQQceoWd7yy2X6YB8xSteUxYsWF1egpd6yG4Y53vvsdQFBvf448/SXCAbQcDC/c2atUCAKV26uOZv3HeHZBxotd+398d0n7//v78uc+dP1/NfvOjq8qIXv0KBBQWFClz6B8qNN15UbrttZVm8+Nryznd+sEpFAspoKLR48SxpfffZ52Bths1Zx/cTdODvq2QBZlmMbz9uF23lq3feWubNn1EOOADWb7FciYxCbZv4gx9+s8yde4KCBYpyrfUdKF+7+7ayeMnJkil8+MMf13Wqtoci+LVrytx5JygIwApwxx3+QfsELjcA9j333EdgHxB62mnLdDgzJwH0MIYUJh8hQN8njfPy5bP1fsZnxx1fWO7/5pfL6tXLygknnFu+9KXryl577afUP3UNc1Tg+nc9M97LM/72t+8qy5bNFkNPoMCccSdOFwbOi2tdvOga+WQDpp1NmV7e8x5fK64aZ555oWQJHEg0EGLcKXD9zOGzymOPI1s6We+dP3+VvMut+/ZeAbBD9oNLiLTkM+cquGL+3XvfF8tVVy1SQd+73vUBDb/AdHePDl205l/56o3l5hu/VXZ+5es1zow/gRbff8LxZ1VSAvYMng91Kzw3XqtXfU2svQphI00O2CGLOBl9MQdMKQJ+sLEXXnBLee979w1w2adns2H9eslj0NDffOM3paFXEz01hekVO4z1Jk4x2JQCXlhjECIE1ccet6/kGtSocMCylrq6NqiYFkeh4487qxz08aPUmwIQ9tBD/yHwCkOPht7gxEyqioAD0ENyMMQw9Ljc4KB1xhkrqkY1AvR/+l0566wjpaFfseKmBqAvmqsw9GTFzr/gljJxwiQBen5mQH+tiqv//MjvFYxSi3LW2Rdr7rLHI4VasuSUciBuPKctc32DziqDnXvv+WJZtORkr5+5V6i4jznJXsj9HXfcmXqG3ASBmKRb2OFecp6Cp5tvfiAAfa9A87HH7ivCwHUF4zSOzEc+k6wiLDUgeO+99tOzufDCs8uXvnR9+fwtOIC9SUw714UDEUHs4sUnaU7Mm7tSYJhn+b3v36N73fM9+ygQmTZth3LGGReUKVNgo4fLN77xpbJgwUwB+kMPOVHfTTZw1smfEENPADZu3ITyLz/8RsEBCDndpz89QyQaZzb7KhJJLHKR3vFsE9Bz/5+/9YqyatWScvhhM8uskxfoO5HaEGRtN3Wagottp9LBmvlF3UGfnK6Q+XE+nHvu5boXACK/R0KJQQFSLZ5zvpoMfdNkoyLKGlbTcsUis8XfR++auhi0tTi1Ceh1hjuqN3Go5m7U8W2Kws9gqUUmZVfgwWimOVyGBmCUB8pYaeB9qI2GO4QRuqyhz+/I++zauNE23VXNQNhrSk6MPXhH2bB+rQjDpm2lm23VTarATXataXSWR46HAgAFxgjjkpGAXtmNxGfx3gT0BtltIh3SlSf3To9bWIAm/grJTaU8kPOLpRAji2I5/wb7XX/Z7BSbLjdj2jCICCn1FiQ3z2RbCUNPY6nt3rlvFMU6wBhCmhz1Si1FsQODA3VRLAMz1kWxqaFXYymKYtc/4uJYUe5tz1pDL4WOPsMaemkEOyaV7WksNW7byoe+8mmN2ZI+9PycaHyrBPSNh/uUGksRwQXGjX8BLdKKCdDbFhGNmTqZyku8BvTWbdsjNv1L0+kjI8fm7/lMNPQcEPnzDEIsuaFgxWvEHVCRuhiUAOhdFGtdPW9q6RRb3bs1/9V9BUPPr21baWCUk+WZGktlvUCrht4sk1pFR7e3zQG9OygyYSvXnRGSm2zNzGexiHglQ5+BUQZW/Dw3ON+qNXSVD72fmO6NVPxWNNcYbq86xeZGctYZF6gzplKpg4PqGjhzJinjw6UhhgUgJXaVNMK3jgD0RNIDBvRLA9DPX6V0uWQoAwNlwsQJ2sAS0Mune5fdBQSzcIbvRf8MuEEWwyHy1j3eK1ABQwUbdd1158vDe9Gia6Qb5nXTTZeUa687X/+9x1v3Ksced2Z5+cteq+v93ve+Xq5cuUDpX2ztdn7lrup5QAbiuOP2Kwfs/5ly0onzFZyZFTFjx0HIvXAgwdA7iO0rX/ji6nLNtSsUPBx37JnlLW9+d2lrH6PmPnfdeUu5/Y5r1Mjn7LMvkeVezg+eEx77ixadJED/kX0+ISa49dWmwCflPxycAPr+XjPqjz3293L2uceU//zPH5RPHHxUOfwzs8p22+1Qers3lfu/9dVy442XyEcb9pKmSMw9AjUab91++9XS3n54n08ICLBe2ZAByXPnHa/GNRdfdJukL8xfCj8TZPIckSnsvts7Koep++//clm46ESB+SOPOFWAku9GQ79m7eMFwA1If+TPvytnnnmkQANSmUULr5XMg+Yoc+e6mI5U/Y47vkjaRQB9Sm6O+OxsrUs+m2Cc9H4C+iWLrysvF6DvE6CfM/d4DSXXSjD1tj321v8WYL73dj1LtNWM2ToY7Cvmir3k2j/5yWNlsUcmABclNNEU/fJifsycOU9BKgEn1zZ12+31fKdNe57mDNeNx7YB/Xnly1+5oXz+5u8oYAUw/uu/PSCQiusQto6vefUbBSaRf9x22ypZSBLg8Lp69deloZeErwMnCetJ2StgZUnRk3GaPfswNV06/XPnlxe84IUB6H3YbdywvtBQy9fxbRVqwn4xh/72tz/puaJXvfD8z5cXv/hlAllcJ3vGL/+bYs6PlIMPPrqcMsvuVhTNkgVZsnR22WWXN6jgecL4yQJfjC+A/vgTPiqAiHe9srtyNRoSkOYMQG4zQUCn2LbykPfI696A3sQXLzIgZ50NoIehHw3QHyPd8fnn36xnbUB/jCxT2RMA9BzGaNqXLT+1zJg+pxx00JECNwSP6O0pQkaOQzYSr3RkA3RAXbV6admwYV05f/kNAsg9YuB7y+23X1suvvgcBZnModx7WdvsexdddE756p03lZtv/o4K0cl4INNhHJk/FaAfGNDnI61aedVCZwwXUki6s/bAiy4+RxkEspdY+nJW6jxKQL/kJK3ZuXNWioxjXXw/AH3L3H/b3iFXHCz3f+NLYva57kMPnSkg+stf/qScNOvg8rGP0pBqkZ4xumyMAx782b+Xc869rLxu1zfpXPz9738taRzStMMPP0m9BiZN2kpOK9QasB/bh/4L5bWvYT/vKb/+9S9k0wpDP3fOFeqrAAAioKGg/c47byw33nSxzhb2Xs5zjengoMaE4Jrv5jknME58qzVN99hw6WriUuYxmIS1iBtMMvR8rgB91dOg3nVHZejVKT5dbkyWuGiWABwGPhpKiaHHl97nfs3Qw7o722cNPRnXyENHHaoYegJ1fOhVaEWzUWo9CB4gv8LMBOCo7w1N99gxsvplfMaOH6/eF5BtlgBBShmjgaeY8yk7yjkLoJd9Z/YZCjaN75WduLLblv+6yWnrWIHj1EwUGXBo6Ddj6Jue/sKP1tDXUmKCN3AKFpy2rXQjughCCkWxPHrXwo1k6LO24pk09Fti6NuHhgXon5cuNxn0BLEIXIL04h5VtD00NCiGXraVLS437dGIAJ1MVxl46pEypvSGbSXNpQy82ACfTkOfkpu0raw09G9+Xw3oBfTdXleTTZO0V8VJ2vQB0HRla/i7suEDdnAvYIAlcYibTY136qWlO1NFeV08kAy9POwb5jnNiJpNitRxXlv+u2EDgH6y/VvzgoPNbgJ6abRoLBXNJWqG3oAepQ7MZCvf7lbLLHYxATEuKedoauUzhbcl28oE4Xa54To8RilP4tIN4h2ljia5ebpOsZbcbF2x1jmxakAfm4dMOrLVta+letBlyM0homObH0ZRZG+GPgD9J9+pP6GI9dyzLy7bb7+TJDRipR78UZk16+MG9DPmiMFGqrFy5cJy992fL1evvqfs9oZk6EcA+o5g6CdP0TPh0PPm0iHwLYb+th+UXXbZXSAqq1sEmvt7y23ISqLDYb2d+L8o2jzppAVl77331djzvG644cJyzTUryiGHTC8PPfgfBdlA80XW4fTTl4udziwIoEIM2gGf0edxf54bBvQupGwF9K4B2agGQWQpRntRf3DG6ReU173+LVVwoM2vo0Me60g/8MqnoUrOv/yc4eG2MmnCBLHRYg0D0A/094T9WIdkGWi7f/PbX2729QAcHFlgwPv6e8uCBbOkV83DHoD05jfTydKOVcwpAqW5c48XW33xxbeVHXZ4kZ7zAw98tQL0++77KbHzyM0ygATQw3ofccSp5cgjT9WBA1hZsnhWeXLNYyqK3vH5L1SvDBpJAbrf+Y4Pij3koCdtPG8e7jponw3omSe46/C5sKGf/exskQjZQ6LJ0C9Zcp287NmHeFbcAy8KM5HRODvk7NG9996hQOPoo08Xy0gh2y9+8WOB89EKVN/97n3Ke9+7n3Tte+yxVznjjAvLv/zgGwJGz+UF20n2h/XEusln0fwMgj5kYr/+9c/L3XffWlasuLm8+c3viQwn88Z9CQA53NN9992uJk/P5XXwx48UeJu/cGZBqsPrrW/dsyxbcr2sBQnwbL06UB7+VQPQnwKgnyjJBfUS//M/vyoLFlylYDEBAOOPJGX69I+V/fY7RPebskTWUe6trH+1dS9Frjif/vR7nssttLz37W9/n1xu6Gxtyc0xAooC9C98mdjz9eufFBv/t789UubMWVle8YpdBA5/85uH5IAE6Bz5Yv1Q9HrIp6drn8BfHTvcfJ19NiD0sKrmCXCH3SW9Ge6886Zyyy3fKa+T3WS35heA/ulexx9/TvnUp06IfWewXHLJeXKowtIXQE/tURJMYugT0CdD39dbvv+De7Qf5NyHcZ84ye5iyP3ICiJvIbNAAMPY4MCjOomPHVZOOWWRgm1eOC3NmXtseetb95YMkQwX+8QPfnCfsjOM5cgXe+tZZ15Y3v/+A7SPw45jSYn1bM610caAffy88y4vb3jDHpUxgogfCI2xWJyO0zxKBj5xDJ/lOiUD11ZAj40wvRZcqJrYxRp6+9D7nA7NdGRmmMMpkU2QmHp8zs2aobc9sSQunPuqZ8kmYeA26qiGxJwn/iHIkMNVDEIQ0yJzkGW7F0367ML6AAAgAElEQVQ0pwoTDepWmhJdACbSHl4EDxs3rBOO43tUP4fT3SCmJoyXcYHX52SXZsaLvRCcRXFwK0GPRAflhItT+/vQylNEa6yU18J6VtGojFA8vspAZP2BsiTgM1QarlrdvCg2pVN+dhs34HrI/Sagn1jKoDukD5cBW722d0Zjqb+VjkL9l19blNw8+DPbVsoxkvfZGnpQmvdSkqGXhl6dYv10IM+M5RiDkYAeUD4AwByWht53lgTxcGkb6iqD6/9SOkpfobGUGQo3lrItFDc+eqdYimL15XLEMaPa3TmlTNt9r9I/YTsXJUhL1Trhu3t6BcJlI5TdO8NeMjeOtWufKlPp8NlwNVI1eDzM1KZbQ2+PZV7ZtISF2PxuFTYODZXOiKg3AejRuweozjqUDQowwuVG9QEu1t24YVMlDQLsAxxIU6Unqu0JXRTLhNOkz06xlRNMm/TK45qadXRjsFZtpUwIGVJOFMaCzZSxqnTxYTWJ9leRdy8BzdjSB7CnIHgQD3G7E8HqjBvrzQj3C4+5X3w2P2OjzOupdIBU49NYSi5DfiEpUKTI5sEziEKf/Cw2Oq5hbAB6b1jUOPQrsKkeJC43UR8hQI/kJgA9NmjvfveHS1ubq+Zh5OgYefIsnB0OF0PJs5ZDxuXzyl133SK9KJsx7IeLQQfLE48/VpYuswf0vJDccKjweRzmpMBhkQH0NLV5FYAeHXkUz2gzVCFgR/nvX/1Xuf2OG8RmAbqwmsQZAeZwpxe8WJ/F5zIeTgufXxYsWCX2F8cbmHk2tD33/Ej5p386rrzsZTtXDkXr1q9X2v/44yy5Oemk+e7qqkwJ6fdBAVAAX8XQB3MPawTb+YuHf1zuvvu28tOf/lDM9Mtf/hoBnX32+WSZNu35wSC54RT3R2YFQA9DD6D/yEc+oU20uXGz5idNnKB74wVTgva3r6/bh9MwFm+lPPr3P0kXf//9d5bf/OYXCnLo+IkrzK6vfaMYJNgOOk+Swt9hhxcIyKKZZZ3KiaATcN5W1iK5mWtgfcklX6gZ+m8Z0CNfASjtttseyqaQkmYNZvHqEUeeqqJYnj97yqJFM21hFww9B8+tt62SbvuE488tB3/iGLFSFEnNn39CyF5Wq9kSa4gszCIVuLqAlSAw15MB/XQX8C65Vs4/HN4J6LnWBQuuVjMhO0PA8PQr24Iu/+ijP6cggefLuFMkfeutV5b/+I/v6hkS7DBGb33re1UfQSExYJZC6v/zf+gaO6tal8/mP5B2nHrqYpEMAD/6AXAtgHeAEPNlv/0OFUtOwfBZZx2hjMenPjVd8yUDQYBDMvT/a0C//+GSSAGykMoB5PCuF0MZDD3//fAvfyIg+olPHK3GUuPGjlPGgnXLz048cZ72WjGJ4ycooIKhnz59/7LvvofEWrLUj/XMHglbP3HSRGWfBgeHFQAc8uk9n80QjvqeBPQTJ05RDUYCeoq6Yegp8IU9xAEGsMtzoDkYWSn2Yty+kMgAdnP90HyMguq3vOWdAiTsa5ddvqCsXLlEwBa3JBhqNP28OGuYr5xDTUCPvAmQkwz9yBtgT9p993eoUPwd7/iAvsv1C+yt88tdd91crr32Xkl3GNs8w5uSm7kB6Al0YeghCTz3V3vuI1NTbc2AjAbYx5j7XD8IBIb+hBP2Lx/7GK49AehlBNEjFzMCSz7rXe96v8Aic/GRP/+xfPELq+QIRRaFQvJ3vvMDCkjYWweHqGtCB91dfvObhyW5GQ3QsxfRTffjHz9Khf6aJ8qsW5IjZj4APRl1PpdztYkXOBM5XyVLDFKL/5YsmMaOsq2MZmVR84eGG0BvMJ/w2n/DOLPvJhZhwVqe3HS58e9thDDOQYWa/kGcIe2x9SnzotbQ09MCLGCyyGe2MRnjxHMyQ282X9hAZGAt2dHv9L02j4DsIdPOvkom142lOuXUQjbPr6ECzpo0ES1+fifyzYGyHkA/BS27kwLOAA3Gz2m8BeYwpmm+5DQVBg9cCw3E2JekoIgeGzIw6KEw2WSmcbLaLspOlQxJjrG/v61s2LhJeFCFvD1dZSJZvCHXF5U21pgZ+jLQVYa6/ioCnM/LcdH8iaClgx+jFHgGQI9t5cb2SWWaNPRTJGDIACQDPsnjcBViHx4mnwAw6KelcwlAH42eorijDHeXoXWPlHYAvYpi7UOfemKZ4QDoB/vLkz//rzKeBychT3tJ28oE9JoInVPKdrvvVYYnbk8YZ61bI7rixs06281DkputtooFYb94aWqjoxr/zWJi0AXooyg2czCqAo8Ikc+2hZNT4wATL7RWH3oznLUNZf6e78qiWA+oZz4/l51lAFxqCzSZxIybZbRtJYAe20oaq5ihZ9E2gbJ0uJHaM4jy4uHflNxkUFOPVQPQq3K+7hQLkGAs+ZfPrbMQQ1FQa+DvrEhOcI8LzKwXsw8+A8na5Qb/dl+7i29TS1s/Ay+13MzyGuKnAvQc0mM7U8umUqbKtrLI59UabXaL/v4ePXdEYSwgxsqFR532j/fO6Q7ASJpUHO1mN4D5ZJMFsDvG6KBXpN9vX2wCAUtuxmiskq1XISHdEH032hD5bN6Dqwf3xcbE5/PZLCZLRdp0ELKxs4GT9gXQU1z5oQ8fXGUFZIc3xm4hPKt8/sy1HPfc3JsZo9yYyXpQzOaCXHfh5PNY7A5w/P3KQgxZ7sVzNLvkovJcV/ZT71ZhUDoWuXFMdi70hs88VlMVdVa05KYJ6Ns7mFOb5DkMK6MOfgWGZZOAB8+M++R7eY7IQDJL5CKzusjUh5tZC54Z8xSgxvy0gwNN3ByYci88q3yu2uxgYoaHpXllDNL5QGOb/RiUEfT+ob9vd5FnSrvsZOFCLgd0Y6pDzowQjaVcgM/nMK4q2Ot1oSzPILNjPMP0guYaXNdgCzICysxK5DPJbEMCZz4n1yef7cO5U9dOTQXA6NJL71AzJvlAs5/EMybYUQErPvNdm8o55xxVpk3bSbaMXDcHMQFadod2oOdrzEL8nJPcW+6fdrnxmsDWF/nQaacdXm6//Ye6DlLoPDc/a49F2g7C5J173nFyLgKI85zqOTpWYJ317udKkx2cwxh/Sx6YC3y3CtcDAzkNPUb7cgJ6rY1wpGK+uEGLQa8ZeoodJypr6V95H+VaeX64J+V+5p/1Sn7JXsIcTAu53JfJYDIefrbU75il9B4STiRIB6K2h79L4MTaTOu9/Fw/d1x+ess22/DZAHpr3fP/2fs0fsnmRQF8Skmp8+KsBOjBUvMyUDXZ5TEyKMo9nfnH/6deN+ch//L/+TxtUMH5QN2V1wH3JotDnWm2PObzkcaqkLzXem7IQeSEED7CA8wAEWZxfrCXW6gZ2Ul6KnTrufGZ6oeApbbWVl1vkPuG99YsAjXG6OvrcW0R/QMiO8nfsr4hmmB/3WvDz0xFz6rT69ecYvx5TswXvpfvyLPOz3ewrjMKQJ8/Z2+pNN4tLjd1p1ivf2fVc59Mhj7nYV/07OFxuyjWxeHck2qTJPuBADMeyfNLe9gYz22eLcoA+9D7PPcabwX0uX/l3gNDn7JldajmOtkn9JyR3ASg5wySyw6BD64zBuFITayJn+zQRVQ25BBd2zeWraYYWDcBvRUbdgFSw8OGAUriE66DoI3nBaBXT40ovtU9yJEMnAVu8pkuQI/kZv06NUPL8zYlSS6KDdtK9auZWNqx5NPf28VN/voD3WVw01/KmNJTOAO9YfifoQD0CFwA9Gse/FkZHwy9dptg6AeCoUdyA6Df4T0fM6BXYyhfmktcvYfoftUHxtVsZRhAz3vVXtpFpt44B0vHcHcZWP/nMqaNTTgZethud8V7Lgw9E00uN7vvVQYnbm8NfUP24ttmsVlHzoUmoG9Kabi29GuN+4pq5c0B/WgMveQwgNTwxs+JoINxhMvNyO8dtdFV086SQ3/QNoZpV5mHLkCJBZd+ynimh3CnWkCZ+sqxSEDPxHs2gN6HmoFkcywNGi0BShCXgZPf1+pn7wPLBbZ5uDcDDxYcB/dzAfQp//EkD5BOoDHGtltODcHQr1G6LQG9NvUA9OueWqd5CHAWEBcwHVsm4HIRzj+WgsE20/nUCxhAmXUJ/C1AHHcbNkwOZu5VdlTjbbmXQQJaPwF6sb4OFgDSgKK0LbMdoAG9gBtMN5sWz2FMpzYzImgAPS3IYYVhvgQe+/qiBbiLPzkI89DPgEpOMo1Nv5rzGhjfP8XNsvUT22s3Drs5ueBUh7VS7w6zeZ8dGrKToQM2DhruF0CfQHIkQ89AMo+5J23BA5sDeraRvn63DR8Y8CFJPQk2jaRMOUgBZWIQI+3OoZKbZs7JvPe0d+P5cL+tgJ5glUPCR35KhBKAcOjybDgM5RgSfukp8cpgNutoMtukuZ1WuMoJA2BIefr5ZsC4OaBngx2jgz4BvfTfsa82AT0/S0DPvMpi4yQB8jsNqLOA35u41mc4ZDDP+BnF2EsWnyxAD7MtbbuAhiVaBNBOU3PIbVTWA0CPFz5rwX0iAJbeP5pOIU4re56mxEjncLgj8awM6Ccpc0Tjpdtv/xdlyNiv+cy0rHRXbzJ2nbIynT/vhLLDji+UKxOAFLDnfaxTQERWiqxB+x9rL6MAl2dLYR17bQL6PIRZ/8nQJ+g0OPLfJ+PKv+4OS7Fj7XLj+zIzCfBcvwFAn25ZJgCYr/msmFt8vt4PmxoFmzw7H7zuJh08TYBAN05L21vmMdfXJHUScBtom4hRp1Keq7LBEESsL9Y2fQDINgTwRc7FHhkk0SSa47CTDQ25XiEy51y3AX36nxvQMwY8awN3p/f5f5M3RigG/rYu9b47xh2to/ENeyPjmxaK3Kuz1IAuA3rtfRAkmne1ELVu/pjOdV7mjEk6vDWzRMksc13a6wIM80cu4je2gTHOwFDHTgQt3qccJMkhZSSgB26qX0HN0MNCe061MvR51lbHnZz+DPR5b35HUz+eDH3O4QSWzo70O9jMPktDoaEP20oaHhGQ2rHPgJ3g3Aw9Hdnd5Cr3gtbGUqMD+lp22+x46zmIzC1VDrEspZXn+ahT7HpLbsBaXDtSGzH07Fm6h5DcAOgFUp21J+soQL/VtgX+yUZn/G4oGjxtrYBb+1HD2tPj7PUJkE9Az/cpo9Bg6E0kWvJsZZMBfboMjWToraFn7UCwdqnvhUxiAtDbXRGG3o2lOtp6dB/aH7dQFLvmoQfLOEmUTCw0Ab32vmDoJbnpnEIpqr7PED3mcZxnOot6urs2Z+hV9OAr4E1ogQY3/KV0ln49DA+g5QfcNG8lMmkb6CtPjGDokdyYLSUa90AD6J8Xkpshym/bzI439d0AX3WKLQD6DWLok63KaAS/VrT1PG39ruFUkxsNf191im1IbgD0Aqmh49oSQ8+m2bw2xqRZFFuDbv+c9+fiNUvtKHxLgF4MPXZPEd1K6yWWL20io8W7Nt62ikHPiZvMetpW1iCoPpiZuGyuyfw3Gfr+gdDNVUUxtT1lAg2uyQzFSIZ+Q5kcgDjfm8xNjhn/O69V6dVG9iGjcTb0qrFUYWOvG0sB6D0/BjWJ1Wl0HYdqhyLiOnUYDH1kbxKEaB5oghoEGKB5Q+aeAJZo7GC2AfmquKfQp82Hk1i7YWcvAHnehQA5brBhhmasrqMr2p9nkJEaN7HcYRGJs0xKbj74gYPCfWKg9A04CGO40krSNoh92owBxVl8lHp8PxD2Z5gYwKNlBXLNCW1m2r+S2jcosnaS2/AGOyYCDwc9jE6yGbIMC/ayYui97+klN6DQf6pYnrU20B3BiNm03r5NwVD6gKExCX0cKNwSOA3m3Ye7ASqbLmNnO0833EqGUIc+jFzHmAiyenVfrHEYao35EIcN9Q4+0P2czDyyCSejAaOUQSTvd82O2dpM21abOi31YMqyEUyATR9Mlh4yFlyv5kOwXsgmxE4qSxKyhCjWF2PO4argCtkBsschu0JQNxBgTRu9ehlkcy5nWvgOACVBEaBO9QxDdgtZsuTkcvHFX5BkgmeaWVCuU3MqPr9r44aycNHMsv20ncqMGbZ8NYsXoJC1I6bHLLIPkQj8xjgjkcDbhbHeK7iH+77xpXLmmUeVz9/ygORla596SmMD8wmAS6YcEIcECjeRHXb4h3LccWfLqz73DgH6CDqd1o7sEmB+TKcAMlaoklJG18Q0WWDcAPTK3gULy3NPwMz9uMjWASGBMEDNLKhZbDH5As2D2uPJMvF3CSh5rwC9WPbolSJAjyXwxGCADSz5f+mUWeucisGs8VyG4vDPjJM6jCrz7OdNh06DW4A4codoxhfuNwlg2S8TFLPufa0O+nnJUUSe3wbECei5X0CQ3h8MPTINAQgAvDzNvZ6yCDrNJPRcFPzY9YrgMqVy/A5A70DF64R/zSIPa1/N84J9zgEl663OhimojcPW8421SMOsptxUqNz7vBpg1i43mZ1112kMOmhW52ylMiKcwZKaRD+acPjhu3z+OZiQ8YPG0xp65gb/j7w1cUkG90lUZGCWv88MCGeTCSivb/6fVw3oQwZpjUVkkPsq573EHj290T8mPN3JnPq7yQ6EbSXa9REMvcnL6BRb3GjJDL3nQPPzFTwr4M35bTkugD78dqr3A+hZU2PHjlGm3bUGZugBvNRfYc5gqmTIUpjxYX8Z538C+q232i7UGwqjS3u7ayonT9paTD/niRyCAsgnMQvaNxnlzDT/nQx9zjXVKo71WkAyUzH0UcOQVLia/ELYbkqG3t757hQbQSZFsYNginGV5KazjbM76ie25HLzDAw9jaU2tE0sO71rv9LbMUnBjTdgr2vhVuSuz5ah180Pd5XBDX8uHcMcSAE+aSylw41JObrkhvdyzvNwm5IbAP32b9y7DE3YrrSLmY38Qb1iw4rRG1DdyKlVaL8xGOKMEAVuIsXnlL0BXDZqAsTx0oappgLBCme4G5t0WkhpAsi1ZuT3ZmOpUX5eAXoHLylZEBMpRqFbETTX4kPFgDGZY/61prxTjbv8wo6qaVsZ7LbWedxfQ/sOuBF7EhNdkSgsLcWnSIAaxTEpEagCgxEafTe+oKmEU/YNoVvR+KvBlq9SLkKRtsxFo19klbpaZtedFpON1/0+S4YeQL9hPTKUdutCxUj5mWZ3R9dqmK1KBlVReLaFCp2fJDUqrnHKmMWvls7xM0kqqE0Ypg6hR9eeAFCe7XTP66RNPGlE0te2dswumH5y9qHn8/m+66+7UA1hliy+Vgx9MrMJRPgbDr5MI/Kd/DcaRLE4AQYBAk5R+pAHzAFEJIFgM6e6v8OFPwRz/YMDCk549snmMe7pIOND2wCbAKK7q7tsO3VbAbQELvU6bVMsNm4C7g5jbBlmsq0MDPTEXPH66+nZGG2/7X/PBgx4E7MTrJibu/nvmbsEWbkeuB+zyd6UZZ/WOVbf0b2pSxpUAbloHpe5YktBDM75ew5cni/r2bZ07NKZJaIQ3X0vMr0v8BosZmWh0Ai6KxAbjbjcyKTda1cAwbpL5g9riOsVQ+zNUr9nDungbDObm/aJZnx9z2YYg5FUKrtUz8SA3ml07jOB0H333iENOh7mb3zjO2xcEBIPs/q9Alx8PocUDD1uTCeeNL96/nyp5j4FZfjQC3wahKWkhfsVI87/yeuZZ2SZC0EZTbJg6L/4xR+oGRYMPfPNMjl/FqCS696wcb1qDnAbqrrdegFZSiHrYxwnhtTvQMAYmUXIibCUYxxyjSZ7xdrmd2LmAqRIv6sMxDgFAHJn6gPMMI88D9K2Ugx9gDX2T4IDJr/3HtsQI3Wzi5kDspy8Ck7xqo6APnfzBE38b8s0zPJJ/iPHIMsza1lCyhwdAHB2EMDw2Wm7qeUjO0XLUdN9SuMc5xqyJX4HYaGhiMCAZ2agCqtqFjYZXkl9AtDztyKnyEyFPNABdC3N8dnp/Vgy12DiqQGT1Cb2ZEmMJLNtt3tYgBP2Pp6rnl/YTmYWJTMDzlJZ6pDNEJMQM9limYqyF9K7u89AgtHaUc8yC+aQg3sHDQRB8u6P4NDSTWulc3y1l1Br1Tm2dHY4g8TnMi7V54eOPTsLmwr2nBbZ1+kMagL6DGCtPNi6AmwOUvzdzCm50tXQIDrFRmMpudxk92NLUa2hp5lmMPRydfJ4KGjUdbWV3m4TiSlzyj1ZjaXGRKBfYQAHUxQpe+xD4TVkDX3N0CO5IZNhDX0tuUkNPc48APrY8yNDDxVt85FtxcQngw6QlX3kZMYnCJuQ1daXZqYdyU2aKjCX9D2yozUulAoE23RewdDzZTRt20Z9AHhWnK9eW/5erjPchCQ3ivtAQy8Z79goiv1r6Sgw9AZHT8fQP53kBoYeQC8N/RiMWNhrKzWQPnuw31kAYYahwYFRGHpmbj1j2odh6AH0HJL2/EwNfYvkZrC/PPHQT6Whh9cfDdAzidDQb4/kJgB9C0MPky+22No4Xk3NesXit7cXpBdqbNRg+O01bmZczym04S1FsdFYigOLBW9cVLuGPFvJTTOK5e+5zpqhj7RPtDzOlGxTQy8mYwRDn8B6LMXJEYzxrzX0z05yIxDUsJp00cwEBTFe4NE8q1iLKYvMhuSmyaqP/KwcJz4fTSwa+nw9s4beGsxk+72TmJVNht6RcquGPr+zrR2WrFcLnUifA0HptdBsqhGZGC2DUB8ebv+dXYpz/ihyFwPvDckpcRg4R+HJmNjznUOn1wFLBFkcSE7Hdrqph5pN8Iwo/HVbezWykrOQix6Zg9dde4EA/dIl15UPffDjlg1hJRgbO58D2BLz3ebxSg20GByj+KoDnRZ06DTFfkbWYrAP5sKAi3tE8wmAYXPn3gESKefJwC+7xHLwAlwoOM+xz/dWjPXQsDMZwSxpowGY9vvgtlTKgF6BxKBbkcOAAuhptGP5QOyn8gqmMLtXcg2zqATA1p8DbrLtOvfJQcpBwz6RMg4XCxvEpxQlWQzWH0VQW201RddRM01e+1X3wSpl60DRh3NG1q7DsJTKvzNDb3BqCYqlgmJeJT8ZU8kCsototdfAnkZ9hwvJkFVa8sFLWb2UC0i6kHPOPvO8n+tW0xjNAfu+e1xdS6KDXE2JIhswBCPKenM7dsCj95yeaq9M8CxJIrUgyuKw3ggunFEA8HHvZCT4DDeXYs6a0WQtZlDKvfA81q5dGwe715oZ66Gq+3VmJLi+eo47QMiAjgviv5kbdhhxoMu65TulYw0GPk5ku2goVe7zgNqIIcnNxrvzKrUf1FlFox8yw4B0y6LYo82+okVGLmbm12QC48/7E1AmC5/3zDUxNppvCr7Rt1sbrwAuAjHLV539yMBQgQQBFLVockqzNIefIUN1/5AgzBTsuhu59hBAccwFM+GuEeCeHNQSPHj/Z93DLjp48lzyvmrDgmTheUPW5EiSGK5GeXaoIDpkX/nMUtrB3pgA3zI7d6qm9i7lbQAwkUeVDt1dTvPakpwRW1/VyvTIblTZs9hMMotAHVSeDyIx1G23lrv4eVh2mOSkgpaQMPWioY/Mrr47xpOfsWdPmoj/fWdVb2XckRr6uiYvGfoqOxEBBs8zA2SRNeGl3rRNrDGG8Qmyr5Eaeuw3fQYVdUhP0w077NjdThp6NZpy3UiV2Y7npcBKGnpsK+uxtEUjWddadpsMXjL0XmcmeXhlUSwMvTX0452Za5Hc+NmUMtjC0HP+k6EfGgqXm2Dopesv1D654RS9C1CL6Fk3NPTZvNSA3ueniKCOjhYNPT9TRiLNOMLlhnHBBMGNpbRjRLaow9hAcjUyZMnQx1lQBjRPm4D+2fjQI7lJQK+zShKetrKZhv7dHy3DSG6ihtWJKJ+fktklQz/Q3zcqoKfVdEbE0tBv+HMZA6BHIqMDzlFYSPC1MNsB9M9RctPWwYbsA0rMT+iom3ruUQF9G64XUQ1eYmGQklTBShRKBFBPhp5FzaRjchvojKskN88W0POIW3zoY2PZEqBPli1BJgCElFgyb6MBejFocp6psHJLp9j8aS72il2MX6TuPXWFqQ92YWS9wElhGTA6eGiV+lijlYA+07UjAX0GMPz9aIC+GRwwBslU834XpCWgt01cDeifqjT0zgJZijM0RGHaJqW2sqA5dfPZ4dAHmz3lO5APpK6+IblREaWKGp3at4QBfR5B2SQdovxc+tlhS1+kt4zPS70rG2aOjbtImnHSphlFZR7zQTkIsF7EfEZql2fH4cAmmClXGB3+hu/nd/wd4IoNipfNaDIUtU0Yz5qDQ+wIzAXARhKQfhfL4maEF/CQmWGAASy8GFiBcrNQTi93CjCwqeXztkwDvbxpJgEiSeJC0x2AHslNAnppfXvtMTw0ZJnD4FB/WbtmTZksm9C6l0Lq4zk8nPUxwEHqw/gqkxBymrxXF7VZzgK4Z1zdVMlNYdIelXuQy0F3t/pZpCuAu3L6FIJ94XtzTWWTNOkiw5GBfU+MTxyCAswhUcjg0cEzgaWt4nhmqfNlPgi0hdRCZgQEo9GjgutkjbqZnQ/hBHD8XdYD8BwMEG1xq4xj1ITkGOmolJvVmCpjZCDuom0AvQKA0EMD6CW16u6qnIuYh+zrzMVOFc+FfGPI+ufUAGcxotK/IXljbxVICaKEa1+zZq1As4PtLEatGzrlOGcnY4NjM08Cj8GSCnSqiHW8xteAnnk2Xs8nO1lmNtFaXDu+qLiaa5IcgcDLtR+9PQbmAHsXWZLRIQtHUBZOOAOWulDoZpBsxn7zuiZv3FngrQJU5gOgU4B+fMXkiqGnzkf9N8xyAmh5rr4+z5faoYQ1REOudZLz5Bhp/WZNgIq/CaJrYK56GdZ/+KcLCEVmyPZ+blSTZJYICQBkACKx5JLXDmk/4rsUZMX5Z0KCbIblD/lcxPw3xsJyTwcoAGcYWxcTWu7HfMl9LjtEK0sgR7ioh4pnyORA+sB+nWeBna3oN2PtuzMfJlYyMGD+M4eUKFNA6cAJ8Kb1U5yxzf08C3wX/YAAACAASURBVMFdn5sZ174yiRqGdowPLM9MNjhJBM8RB9oZ6OUaSdKRa8m9L4OU7FTq+erghZeyBr3YVsZZGeSDJTeuO2A8DOjDhz4Y+tEAva/NwaqDegf6Lmw22ZbdZ5UlTtvKkEJBvqTLje45wG8y9OoUu/6pSnLTBPSWj7ozvDq4SnKT0hfLytav31CQ3Cgjo0cPE93Q1o8A9NU5H5nPxBujAXoRPJwR0dCyVUO/tgHonX1Q9/nNAD0uNym5AdAT0JmhH+76W2kC+qhxLQMNl5s2XG4agF5n6RaKYnd890fLYDD0teTGGL0F0ONyA3jHtlJHNbZGCnN80Alk4HKz/pHSDqBXhBCAPg/3huQGhn4CC5QLG0Vy02TohyZuX9pwuRFb4YvLxZMglYlSFaEqrcj1+DDggJg6dbtKdmCdaKSSolBCh2Ro0nUgRlrRxYKNrqshXXAayl3bRlZF5zW2utxUlgqSBrlowq+UnWTkzkTnwE+XGyYKgLJFctNu2UHl1R6LmdQiL8kCvBPpfxt0+xDKavgE9AJWDUmOP9cHat4jf5uaziqIakQSKjZrdIrNTYd/zdBPqdgSbaQjJDdNQC9AtBlDD5sKwPAm5Sh82GmvbWgs5QMCvaOKZQoabA5Rb+Le6Py97gYchb90RqzsOWsXI6cTHciw4addZrKFAFl6DPhlBp7nw/vlbKPD1yyP14fZsARjbJwG9L6bzEgwNhyEbMpm/6iK93yQ7EbpOstKxMhLykLXYKy1xikNnWPpuZXP3+xbXseA5FbW/nJQcyBLv9iLew9j5oJOrcOwokwmNbNa3AN1ClOn2hqM71JxUcMeLDMOYrDYDX0elv6+APSRiuzqgo2fQDlapEhhatfI5SYBfTPl7HqZuis0+4BY2GCBk31DwuICYAekvK8JcDI4zTHjX9azOoYmg12tVAA9lrO2ovWcsla4kkQE2sqANNO9GQQBBJkHuYZ0wAFAxaLXHaf1+aGfroBKaIp9qLrxnBl/H6x5Tck+C+irwJusEONjl6UMzC0bssQJ0M0caAIywBtpe80x5DQKJHo1X8T4EzAMp4SnTZICB0spu2GPdZZPEgCa3YUcLIkKF3Y7HW2m1ww9DKCLN73fM3EA0s6s+XDkXhJQeo2ZvTSwb1cAR8DqeYEWF5Jlg5hntYIPpjMdbAQM6DiZqzqKOx2IZyaIYnjqHTzfDNAM6LH202oeHFbAIy241hDAeoMyKt4XY9eI7Zn3UrOR23Wuy6reCUAS9rdNH2zmuuouIBMiJYhOliJDr8dB7Y86a0K+JVCITlr7FIDeQK1i2rFPRHbJ/jPegQ+BA8+df5lbgGCIJABCZrB0ZoasJvc9ZR1ir9J9IzcM96Fko8WaxhnINVe1PAHotZ+KXPN55OaTkS2Pc03GDSKKQiobTGzuzdzbpk3OirtBmOuJ+nlusk+u90wFEKyZPF8li4sM0Vg7vzEXpCmPoMBBlQulRQrEUc9Y+xxHGmcyjDmatWlm4o1pMsOaaziDzcQErhHy3OZZ8zdNQO9jyBPKmcd+Z2Z8vMTYk6Vo2lYS6DkjKoZ+wGtZ16fCaM4M7wky5QhAb+Khrl3xz5suNw4afDmsBe+5iTuQpvIyoG+63NQMvSU3NgzQLQwPiKGfOCHc8uL819pqutyMYZ4heR3U+a/uwspcjXS58ZhkUOVzvlVDL4xJPV8y9BVxGi4360wUVxr6kIZC+nitN3zow4UPG3cHpvahH9z4FwH66vyJvWGkbWWTodc8GgHoO4aLXG7UWCoYei0sFQ57D2XP435F4KZtZfrQA+hzQ6w2wMFNusD2wR4BcIcstIZmojc09I2i2JTc0GlWDGoUxYp1C8nN0MTtSjvsR0zkJlhMpovvyuriCszHBHfxiAv38pUbGP+bSD+ZLUluxNAPqzsrwIdmB41dPnSDddosbStzEebDabYezuCCIWnaXHrChP+99JBe8OlD7wIzNjTY2gjbIkOR4MBruWZ7ErQ2f84Ca2Yz+MwWhj5AdDMVWBfFGqiltKn5ObmJVJKbRrv5DGxS65djmAx9shB5oDu1GZOvEUw4definTEdBCoZhROdr5Ocp73daX+yCU4z9Zfurp4yYaJbuTMmYl7Sck0MqgOy3MDEvoQ+MmU+g7g6yaIvvle7i1PZAvRxUFK8w/dbm2sJgw42yVY4OKJgOHT4sqgMl6FkdAFOGmcO0tDSE0T3DQyoWt4yGLvQMGYcxgCiBHj+uRl7b4KNWobIjPA7FX6GM0MGbdKYTpggBpsaAwrI83BxKtVWmXkAZbqV8fem5lcGSvof4RBRyyBCZ9gxAtALcKKXx7Ek1zlM7ZNl2223s6wiDpP8HtKdyOhsnea5bV2nAUIWHUqTHlkTA9qcx6Y5YX1sUWdNMg+7SQzUG4b/awPBKda4wdhnMN4M8JmACkjDBYbC6JwPGagKuKDTVBG3D2jvC1ksH4XZoWvm+gwaPJeVTcMDPezYcrwTZPG+3MvYwGXbF7UT2UOCz+T5K5gM7X4GMYA2xi0L1bLrKZIy9svs0mrbU64r3Hpk71oXESOd4vtdTGxAzxiLfQ8ZSUqVuHauBQKAa00tsUsYcB6yFMwZRZsCqM5BhX2+B+uy7aCT2U4F0uFeleRLHfTWNqxuIZ+NeiKLq4DARdAcjL29SEJci5FBtSVOsK8+J+CRBHpgQ7UW3dGaILFxkFT/mRLM5rmWAC8DAFyjtU/KlTXrOhyMSfLk0zu6jicIMqDHttJrKJjc8NZm3FIrnOtLskYRHv3VvwB57TuyfY0eIsztqvCx1ihzU8xJ3s/8zPod7oPnOzKT2wSh/C2/p45hAIlWavbDQch9Y7xGtQ4iaMngQPVAqu3JDGF9Lnq/puFOHRCkaYACxCgmzSxY+xgMCpwNdTDiYKIJ6B3kDRUkNwr6Ajjl2cG/7KvpkMb9VesrJGe5T+c+MhJD5BksyVoEq3nmCNeEIUGTuDOgrxtL6f1Yj6Zsts0Mvev+oktto1Os6nx0NkJGOQNDEBiyiLqOqEFGei/1OeHnkQ2KnD2V7TPBVNhr8msFKe1FtS6bNm7QPgzW8h4Zmn5wpMa/38TpCECfDP2UyXZas58762OwdG2CIIFIDIlZSLWqiDosdpW5jAwTnyHSBzljFMe7IdeEas/PYIUzCAJA1qkhWOf5GdAT8KQ96CQx9GbMa4Z+eMB4GUCfr/+thh7byu7OrYobS022pl9nsAMrzbv03Sfg7e/rqSQ3ItkAEukMkimfoa5Suv62GaAPpFUXxY4C6CmKbTaWagL6wQlTy7AKqVJyUx/wTYY+AX26G+RhD4vY3KhzEVXRcACgPOy1eBSFw0y4WFCij0bDqmaKLFOm+bmbAfrY1PP7YOKU7opGDrCrYjwiPW1NMFHtBE16Nh4qpXNBZUSszTct4+Kg51qagD5wleZLMvT5OUTxTOAECpkK5L15GGZqdTQNvT97dB/6BOv8C/PVrBngeyzfcOo9gwht+g1An989EtB74XqzgXGTPn/Yrgmk29DQK0XXA4sJoHdKMFtN5wLOFCfPUjrkuBYFAMEwmB1tM/sWMi8d0OvpeeCsgxd0aF0lERiOojGn29O60uyKLd3MhJi9z+sRax8e/zxbPRf05BRJ9/VG0RZ/az0wKWA1w4jmJ+mkUG0OkYatmNs8jDmsVERbOysl0PFcBtDXTCLXJB11HCj5jPhcNjUAg7/DNQD53BRENTq4apMRcIZdbWXou7vtPd7WxsHIxjcohh5An0CkOd8M6KdUOs70mU4AlGObjJO11GbGVUMR3RWz6UkzYPCzrWs+tB4iy5NgX30Mwh2H59oMfrmGfMYJmmWLGkEV11TvW3Xx6KZNdJyu5Tz5HJvgN68z3Uvye5trNlnrBPRcX35fa1BvYO19BLBsiUzWl3CQAazVLC5oR0tuOsRAywFEawZpSylj2i0r4/6zhiQBvXtcBIPdAPQ5V1JyqI6o65CJRGAQewxrF6mM1ypBrLWtwiq4NdGILthmyTxif0k9cIIpxk3t4CsJpIE6/5tzAuIn1wt/0wwAHTi2AnqepUFuAHqXJFQFiD6DUs8bcoGYSxmo5pxq7n+Z4anmcxS9q6BVvS2cZTbwt+adMamMErRXucYodb71HHdAyN80ddYJqNM60Fp2E1cjAX2eGbkmm/OQ/+b/LaHLDMvm0sy8Hv7NcVbGQS5C/L0zBPYlx8bQMqNcUw707NzFf9MJ0+y5bYDTaUpYotu9YnxGe2U5U+wapDwT2ZucdWsUSjLHQq5oB7Pa6jmJsSQFhNmirkcMbXqaR8C1JUCfmT7GujlmeTaBAzJDmVKX7K+TuCP3ixzPep+zbr0+w2HNLbkhNkyG3s/QDL1tO5GZmdVtNrbMvSTnq9QZIZdKQM/fJv5KQC/8piyxn6FwVpstPCl253oJyn1m2JI1MxtIaEYD9E2GXp8fklsy9CL0ZHPpQIzxGzm+dcDkQJXfa65MIPvp7KvqnXDpyb41gQMgs1oBvYuwWc+TJpEd8bxTdiJcboZGaOiHux4Nht5PL7MXozWWeiYf+k0dk8sO79qvDHQQqLkvipUMXnvNjIQBPZFx34Ds/NvZuAPQJ9ClKNaAvrsUUgrB0JudJg3LZB+9U2wT0FP0wqSWD/1ue5b+CVMRxlUToclkpO6Ua7AdpN1IMv3FIDmVWjMvuQBy4SQA98FmfTHPTL7gcdgNB+jPSZwLje9Nxj0PjZzgFUMv1tcDyjgkE5cAMtnF1Mvx/bilsODykCVCzAOghU2JAzTvZXNAH7tXg6H3/VrvnX7QZrmclsrn2QxampKbHPMmE9yU7+T15f1lUWwelE1AnwdGE5A0gwnfl/LY9sntyMIypASk21xw295G6pjnTrDARDagR3Onw07gtU451ZIIM/QcXrreqmjKy4HfKUNSAXrLuLIrcR4QGaFTrMhLLgYqvOaQsegnAb03TBf/5AGU49AE9LqmAPSybOPzgqFnjNj8XCBGcThAK33pY3MYBdCDy5jXTuG6hkCa6Dh46mdr60WuvAnok5nPZw8DuPXWMOUwWWycdeaqCejNPGRzNgqCDejbitnErmDoy7DBWgXotzGgr/LYEVh7/GtAn8Gtr8+ZAr4/NavcLxmNVkBvKUrtVOLMRhPQ51wmY8fLjgoG3bq/aBzWnMe8r5lCz3VloG8XozwUvU8ZBADoRzL0fNZIQM/P6oDfn5drzVIWM5iSUIUEKu97S4BeWmr2J9lPusDXziwuKHVprS0WOew5qDy2oeEfxG8faz5rjt1U0PPfgWpte5vXx7/N4C8DEQ5EQLdmTOy78t2PPgkJ6Lk3AbcAhLrOmM/JrFbPIViqJqA3K+rr5PX0gN6HIvfvwLBupOd1DDGCE1kAV2pRogCRv8seKXn2sBZyHx4pSeTnGdDne9hXLCny9eZ15/nkzzOgN6A1uQGgVzfRWHsKuyPDw5ROx68cZwNqBykw9dofGgFrMvQ555pnRWZaRwP0OcZNEqkJ6PP8cv8VGir6Pli3bqzI/pzF5bW8TO5H4WlvyY3XfGKE7B9jzbglJp5XJjN4nwBm2m9DdoQ0s5ZhIFfgepAc2eA7M6EGpmbo83zzd5vY6db3Tg7tfmRNfQlVLRT3nv87z768/gScvqaQlcX5ncoDgbXYjxKfcE0ZZOizYx+3scXmgN61IF6rTUAP461nQwY6AtHRAD3fz8+bgD6WbsXQy1Y15Gm5lwAhGdf1G5yhlctNA9CrAZOeVzSWGh/S3Sh85fo2rKeBFAw9mRkTfS2AXk53rUYBOd9zb05Mos7AXVi9Wu7K/ajJZbjcOEjUKg4ya5sqmM61YGLZnWIT0LfrnBsug8P9pX+QbvBjS9tQTyndfy+d7dlZ/v8HQP/OfUt/B7V9Jg8T0DcZeu0j/X3dUj4Z0NNYqrOQlkISkJsUgL6t+9HSwYW2OyXXhuRGDMjTS25G2lZyAZs6JpXt3/Ce0jd+29KhqmqDzWqxNhxX+HlWbmeKIR+ai51qbWReb3MR5AQzq2UNPZtWbphp5pMLpsnIAYaSgfYh4Yi1BdBrJ/FuYq0s/trWbOfmbTsj2BBrpidPAdCHBlsavFpKkZtyk/XiZywq/s2KfG8dXvB5mNcBTDL0ThXnBpbX1bxHDrKRLjd54OamlgAqN7b8HIOgmvF8NoC+lfHcHNAD3Fm0Ceg72uu0OBp6ACFgbeIEtNCWnmCFyDXlgZVgogpc1OobQFh76CboFkMh4GVNWpNV8yHhIKnyta809Ab0rAW5nuB8EKAuQWc2bDIbYAZZ74GVCj94uWxE0OVi2fQkNqA3cLMUJw+tODeqfzTuygjYHjM11vxNBqUJ6L1G9CUtgD7Xnuc4NQxmyvOQTJYnD+h8jjI0rFymNgf03T3rw8s/CjDbh6Sl3nYb+wvnwZw3Y3bEcyrndjqZZKEXv8sDSkVtLZIbA5sqIxGHPJ81GkNfA3pnhHKOq4gxtO3N2oE85BmHZN8ywKkBPcyqD/4a0Nt3P9cW/yZIb4LfJkMvCVVo+ZtgOfcvH0rWsGfgk88xJTcCJAHmHT85kFOdBp8fLHYCegBtFt3qIA1PbzdXckbMAbHn2cgmeAlC6ixcsEhBzCSgz+fdH3KBmqG3ht7ZOjs4iFFOrXkA1ypwD5YqAb3nTbLH3h9TQ58ZoQwUUsvueZa1CLVDWJOh17gODcvtynI4f08aJOR8zfXCv62N98JCuZF9zX0lAX0y9Hyuzw4XKHoPNyjzno/Oeo0AvRx0wi0pAwbWiVncOnDKsyjnb80QJ8A2kzmSoU/wwxgpYzIwIGCeoJlrzusTGREgPM+iPFcB9JByZlTZK/v0fNFwu94n+jnEeQr+qLNfaTdtvbrGOnTPxgZpSWoQXwN6kwC8Mmvpa/U9KwsU0jH79bOv+Du4XwNgF7Tmum0F9NQkOQuQ7+F9SY7kzzJrnWd+frazx4yf8QLjwv8nQ591UvV3O+PBs61Iyy0x9OHKxFpOMmYkoOc6RmPo+b4m3mG/MKB3tjsBvXzcKfAWgeSib17sJQBoxhyGXhJSBe2h6dfzThe/IfeJGAXQo5WfNGlrFaSOKrlBQx/20cnQ5/xoBjGy0m03Q5/ZJcabNcX96zkFBjCgT9tQB4hNQJ8aenfknVRGAnpJqAcB9I8K0FdBXWCJ51oUm42lpr19nxZAX/vmuwN7zru2TRvXGdD302kOyY0Z+gT0pKo6hntKe89jpWOIduixybd7Ij4Xhj4thQD0MPQA+iG5bNSLMMF4zbj5gSdDn4uVic9G3QSUuRBbAX2k/WDoo7imCegHY7GmTIQHkAd4E7g302XPBdA7her0If9iMcWGyKai71LB1eaNpVI/mJOpZuhbu+hxzyOZ9WTovWnZ6aTJ0D8XQM9n5Uaf16KNoIMUFJqyugh4NECff5PAJA+SkQz9mDEuxrG0JrXsSG5sf2r2ygz9SECPJSOvBPS5CWsDC0cQu5HUTV9GSm5qQJ+Fvj4MfCjaY1oHwygMfdORJjXL6YOch1WyH0hi8tBUYV1YHnKttX1aaGIDfPEczZI1C+9qedqWAD1/x9ohI/TsAb0BmwG9gTXPJe+jmdbW/IrxSVa0Hx96fh4MfU+v7QSHhyztqRn67asMS256fNdIQJ9ZliZD33zWWRRbSyiagN4ew96UWxn63PgN6FNfD6DP+w1JQjD1+f6RDH2yhjVDj7TJgD5BTT6DDBDz588G0OfBuiVAPzLzMxLQT1Dhfw2qGce0EFTg1wD0yVCb/PDha1BBgWHu+zWg9z4aOuP4jryn5n6T+3HT1jevkzbx7iDqjJLBXu3BnvM294/mc9A63wzQG/AmqOL9HNCA31zLzwXQw4GioU8mvAnomTejA3qjTQP62jQgAXfKKSVlk07fDL0Lje3SlIA+z4acXz5zaxYxvfk1zynWVEG+XW7yfg2ynEnJ+dtkMM2Yjw7oM0O1JUCfwdNImWeOf5Iqtpf1c07JKdeqxkcNQJ8BAgy9bTF9flWSm5Q1RY2NOnbKV9+OSMnQVwAn0GdmLfl5AnrJb/otO3SzOfb3OmiogsYGS+66wdRQ01SpFdAnKM/ANtfvliQ3gN/M5CWobwLKJPsSZPMcm17qgLZRJTcB6JFtpVzS575NHTCZMJD1uZI4QqYbAehzDRvQk6lKQJ/vbwL6yDRVNXw1oGc/tEKCegU+w41I/YzcKXbLgJ4sPQx9q4YeyQ1An7OfcdsioJee34FmkiW5l7iHh+WCHgKTMGnI0dwv+A7W+khAX4aiP0EZKIPDrN8moA/bUxW7+kueK6CnsRRFsc9/+z6lq92daVNyk4RRC6AfHurXVw0HQ4+GvllgIneRQTT0j1aSm/8Xhp5JpMZSu+1ZBiZMLWOQnJjuqA4ebXykcrHFGwbQR8vdRnGlD38cMZ6eoTfbwcSjsVLoqaqiWPvPxqlfFXU1XW6k+YzituYBLb1m1VHXn6GUDinlYEBVeKvunFgIojMbFKDnPW4sRUMgFlD4lcVpZTeaemPJwhSGqZWhF1pRwWMy+rl5my2xs0hu3rnJaZOOwlHr71t96JvjURXFZrOP1KgywePAykM22ZcMjioNfRSuZdrRnS03l9zYLJ5FFQw9z3Y4NhxuRORxv+UUE7eKDrC+P+ZV6qqzCZY2MIAI3yUXBTduYcwo0NEhIUu6ulNcJbkJiznJRMIei/u0vAb2hnSa9wHbozl9q4LrOByTHWEzqVwetInUhWdenMOa724YUrsIZGamCeirlH5jzcjyktJqaegdvOUz7unqKuMnTSq9UTzpRWapC+wqn21A4QLOdAGqCp5TGiEnijo966JNFx+7Osds+0B/dzgpeMPuhaFXIaSLoAD069auKVtvs13VgbRag40ahtwTGLdk6PmqPNwzeEuGPoFtzt2WJiLRSGj9uvVlq2D/q3GI7VHN6zTfDGA9FtFVstFaXId8FIhnYJzziefaGx2uswic7xGgp+FcFSD6QKwlN3VL9ZEaeoHheDZKryJniTnGc96S5Ib36vCnbiLnitZQe2FOMH5pv8kzT4be0hO7MaWHNUX71VrWM6wZ+gSKuQeMFqQkU9kEv3lNGi+BjmCgtTat+a3GlfE2CqjOiSxOtjTHjk007EsGu2nsUPt6e8VyPUhY0Obndfi+a8mN9OYiM3DWqc0TlN0Yl5bCWyi0jsGoMpiNc8tN/uJ76XQZGRgFOCr89x7YlNzwcdX4xHx18xtcwNLHNtc0vWLM0CcB0Awkcv4yfrU0z5k9ZWIbe5MDeQe2eQ1ch4u+WzX0XK/6FaQTVsy5/HsAPcAu9yXORAVxowB6ES/Mc2U+27Wnae8V2A5q3npNF4FG34YmoOfaM6Oee0Jec56HydDL7lPNedq0f2uLTIY+zSA0daTv0vfKh1zFp87gJoAXoK9cliyRa9lfYz/NcaBIuFVy4wB0awwJtBU1i30HNW/rxlLGTcILsp5uXpcbkHW0G0hbIVBr6LPbcZOhp+ZPVsQ5X+M+LLnBXSrVGb4mZ0GNg3K/5Bzw+VfUOGsj/RLGUxTrurGRgB6mGSc9imL9nCh8dcM57KknT95aa9DnDGOP5t5FsQCC7Acz0sgl1wsZQDmRkU3kDMQhKEwy3AQwGkuJmbJiwOMfa6sx33SdzDXVUOBDD9ZzgzMwywBda9krBrCtfLS0t/WWYUlz06O/rYzmcjMOV6Bo/NR0uWEujW3vKGjop77jI2VYkptoQpcSocicJbZrawX0w6VN6UR3Jss5XCiK3fQ3XWghWtKAAKJcCPF0GvphmAfe11Y398HlZrvd9ypDE6aWdkke6kmbAEEVyGxKerDRcjcyBwZnw2XdU+s98ImsGkxU3mAF6FVlHam7pstNfncs1pGSmwq454klCRAPdqLsNtPlhl/rgeNmoYOzozCZOmkyg9QnCgnxjM3GD/yND4sA9AGOvEAbDjwCRthWmnlp6o75jD6sDcMTnP9NAylvznaISUaiyZbXXWTx7/bh2YszSH5ObMgcQAoOwuZLi53i0va2evwjGEtAXwHKBEIseHSNCezZ9MNHm0XKZoqG3huJrakql5u22rpNVk1DfWboAfSqYIhusSGlarIqmcY3GMhgwQ8S2y6nWD1GVtYMy98ZtxP9QFXi7ipZRcG6J9t++eCpi7XSkSMPxyagT+Clbn1xaOYmlODLlqTRtS70l2yyAvRiVmJdVo2OpEmoC4PUPMTp5Awi5XIzcaJcX1osT9VIJPX5uGxgPRkuG22srafiUIkASBre+kCtDkXZVuZYEdTQVRAwb0Dfkxp6udxwcwPlqbVryjZTt489LA7oQLsKqADdcfC5o3MCL7riOWXfjmwJu0+aJKXkpjF3e7q4b3dMzHGrXG4S4Opf33PdjdoHdzaUUpv4nMewx7k200Up7NcSYAqgToCIqJ2IujZ1lYk0JBGdHMCgcrkhS1d3YU5XohZ714alrkmAcIxA8x4dbkcD1sxDFUfGXp7XxHcwRwy+PP4C9GNxYwryQ85TdqQQ0GmMAWNmyY0DCjX0isM/gw7NgWYgEf07qr4Ver4mW6TpZg+Iv1Fhd3i/V25kcQgn8VO538gy1TpcyXmSaWsEvBVAUoIuAH3oo6vAAmJjPLUY1tBXRbGldrnhr2tHkdgv1uGO1HS5yYMC56Rg6BuEUPWcdH3ZyTicMpBfSNI05E7mY9kTLWNQoB6SG35vFnGbsIytD2t3qx5WEJ2ZKT/f0Rl6a8gbJESQLT77o0NtkD/pVlSBorSQDtmnAH08t2oUou5DGvopk6QE4BmluwuAPjX0zkJZyitAH2x5RZA0AX18AYARCateKrp30y8B65Dx+DzO/c02fyZmCJSij0OfC2kB9Jk9ambjksxLQE/xqd1kovC2oXevNCnNn+X3x3XXkpDwoVe3YK/Feu91sOB7S9tKiJ+wrazOaNaQ3Xh0XZAHIeOEMXZneHeqQWsUyQAAIABJREFUh/QxZmm43ERQImIwGHqTYAbS/Fy2yOCEHMsIosdTGKqiWDP0whthnWxAv06Eoa1mWwG9xnR4oLA/TpjgTJYOhXYDegXEk7fR53vdh8sNgH6CnY1SQ58ubc0MpXBIBhfRh4QgLLGIgmu53MX3AuqHKThPQB/jH/fcFQw9x3BPd1fh3puAHg29bCsHRtpWPj2gf6ai2K4xU8q0d+1XhsdMrgC9p4UaQ7T60A8ODuhxmqEfLm2d7h6oB5qiGtlW/lUMfbsAKAvE5v8aimHraNsGaCy1eafYBPQqIA3bymm771UG6BTbQVfMZGxHutyQNrROkQ5d1XXFBgmgl3uB9+mY9/4Ok+SOYHMz46DgReooD+ZM1TVThE3JjTx3E0CFRVceHmmHl5vXSN96vsOpIKeTAQccGJbcoK8aLuPGug13tXmG9l5p2Qp4uMU1L+s+60OD63d3ykgdxeadhxLvTP1lpr4zvZ3BDpuB2OCw+nMhqFmKLIhxmpicZL0xbuAwk4a+toLjc2rmp2YeU4JQf7e5aQB92lZ6QVMUi+TGtpXDatyQjVfcWApmYNLErV2S2obvMB7K1j82Ab0YCbIUYU1WIxtvOly3m8bkTB9WEY+lJgnqDOhr5xqnLPsH3DyKiDmlAn1qWJLuGB4H/o7vqKQRanhkXWZmMtLHmYIdjYEux6WrFaCvJDd2vfDGZbaITU0BXIdT52JTA4gqMzBhQhQwhb1gIDyedxbcavMOPSyfK5nCtgAGs++podfECPvG9K33XAnNfxTFstFxTWjoDSoBeMyrAbvcBKBP9jbvh+8F0Oea4xqZn1qfcR3cf2roAXYEoYwTzFXOcRdAZZtvz2dL9JoSCOugeRns1/UgYtbQn4bPcQKcnF/uAmxZAI/LQbNdZ5o6TT4na3HyXnOzUkfF4eGq8E7j1e3rrnW+DphabCvJNvKcO90si0OY+dyUcqSGXhlGrjA8t/M7EtDnWk8XErq0qpBWrkY5lzPbl9kjF9rzGZXUKfYqfm6JYWhkY69m/GxuYPvOfN5IWJQ9DVaen9fykvhv1QE4Y5KZveo9EXx57yWbGmu5wYrXgD6yL0FyeI/1WpOGnk6xYVvpdUz31GguFwdMZjRtyYk+P/eLek/OAKqeb9bhNpnyOI4r9lTFsOF3XtXUREG/ZZOZtTWTCKCvullWWnnXWjE3WQsVCC1tpadRFJtNp1QUq5qezW0rc3+qMwPOEmSQmJkj3Uf40LNG09s/zy4/J2otTBbpf9OxlmZ6Yv/d8dsFsK5LybOHJkc6v0L2WbH/edhL8rRB/SOqLKGaQtX9UBLgNVnk2hLW+7hrj6jdQtPvfi5JsmRRrMcyvL9VL+eiWLPHtaSN621mBpoy1OZel/IXd1pOH3pnBisf+grY+MBvIX68iKqxV5a9zfWGarQVZxZBeUpunBFhnN1HgutxltWfX1nQZiAniSS4oMvua+oyayMKKSe6AOJ0VXdGODX0CejHdLarFs42zGNLX6xx+o+QOXBMO1ggX2pA7/OfazSgp7khslsXxYrRD5tLA3r3SWAuJ8ZIeZjrJtw5WlJDAgHGRoSkfeizD43r87I+hU6xU6Og2qCe97vPEKRBXRRLQCfsVvptpCAf+u7NGkv9b11u8KEXoKdTbLjcqEFhuNyohibkwMoEDQ4NDaPvGey1s0D7OLeMlp2bqHfmcXcZXP/n0lFI50VFfsnOnfHuCtD/pIznsCnWPlMU6zSiO9Mx2NLQv/l9ZXDcti7KiGr0egNqMiF1WrPaRIIRVqfYrd3NUmeW2rRTmGdg5dewGGw3HbLLjT2s3WEywWiyx7mB5cFHFF6lk+J7m+4Fufnw/uaBpa6Y6sTmJjBq241NYQ8uN6725z1jOyPaDgCt6w/niMYRYX/otjazrHlohTygYl/jD6yhr/3RM82rQ5PrUcTuNGpPDw1VnHayLCTaiccBxOJhI60OP42z060ah8k0hKj9/pt6ttQE5maUesiqPoAUcxsBF42lwg9eBzcaUVxWSDva2cGT0lF6laILwtPAqJSxYc2lTasCoW7QlCmt3ARZBNrQ0McmiB5xQGu+hUbSGktbcWkbim6ZuOcosIuui2kpmBs7f0c3uixc9oFmKZT2ZCBuf/OgjLR7oAIAG+PljrVJ/Nag3/KHOMAIGvsM6A1IOxQI8nwT2KfPOvfMs+XakglLkMWGvXbNk3bRSKa8z9r/Gowa0FlDywFoEqw/GC9V44fLTQL6dLmxz/JUNerJuWM8WAdU+b0pVUqAMNBv9k1pcjXkcpGYgLDkbnWheMoOctzctKouuNWtBaDT4cHv4sGkrrcJaMQskqaN56dgLZjrVg19HVgwBs19IccvDx0earOQMJ8Th2IGirkP5LrO58sa3qTU7wQXy4VuOj9bDaRibednEFPx3FkrAkjRdTPZuZQq5f1kIJsMvdxYtLa8xzbddfiOpvytuTfq2YZtaIIsfp9/nxkf9ogMHuuD2cGhjiSK7+iAXGVK/Awt/6PRkjMjzT1bRdhTOaAdgPOIPa9gwA20c/5w/5IjhUQBnW4Wt3O9dQDjfZCiv5FWqLmyJfFCxpVnU7jcVIEXDHFKbgwbvJ6ih4nlcN5vAC4JaDWWT4UsoyJ3vBkynrzGId/jRqk/ir2J864ityg6pb4rJDUVaB4huXlaQB97g0ml9O+viSUz7m5w1x3nTP5vgCx33CK5Uedk+tt4DWu/iawY99Tcf3LzJKMKoK+ww7AtdpNYap6hxg8h6dIZMaR9PMkB3ltlIRuZ7eqzZenljbta08Fu8zPLmbxPZ8zhQNXZymo95Bk/jpoGj5szBg687XLjHiDmG/yQm0F6Boj8ylJfCmUHFJDmvudz1c0WXWDvZ8Gc5708W/mwq5+L3a8kb+Q9eb34oMuHvt0N4Bp1aC5ED9vtzALGHsB30AiN5yPbymiG56y1z0QFODSK2ripTJro3iOylIyusBQHb7vNtOpasK6kppOeIZMn+WwCRPtZowLwWs59CMwlI5SQklkyAyAPkkp4iOtgiI1FuKaWmpvYL5g3mzbiVpaA3vtui+RGa3mMAP1z9aF3wFI3lhr08VmeqbEU+8OAbF3BtWNKW29f33AHA9NjmUY7nr98ULA6ZqEB9I+MAugdNSpKoYmDfOhbAf2ANigD+qZt5fPe9N4yMH6qXHNafOgF8sw0JBudAFpTu/IZbis1oDdbkpO8V2n4uqUx6UtkJRzGPG4Xcxnkww7ww2RLs4gnN/msKE8Gn2toAvqcQPxL10CKoHLhpn5Q3czCNov7SvsubVpjQkMfGwWfky4UOZMNvjZpHGt/4dT6bpmhT310gqJ0Oqj1qmbgdbA1AL0WmrIuaYGJfi7ZdgMvxsO+rE4D8TM2tJGAPu8htYQ1++aUNROZDafqFDtMStY+y1tv7U6xBn0G+jD4kjzRiELdAc0WiumsvHZt96f77HSXuNyIUsfvbA3A0BIzswVuaFWDvty/XRRaAfo2gjUzkQB6ATKlkV0gmACb75I1VgP44KmMhKTakJVON6BXh1B1xM0IxuCrAvSxwfP7BN/M3WrTQnIjQG+GKQuBEtCrk2oAZ8/vHmUwWgB9seaT5k8uJPROnYdCzovWgjGDJLny9DsApDMsI9rbtzEOmGCC2nC5WVOmTt3efQQy3RSbaY5/rrf0oc//LfYtMivcNx12mb/JbOfaqzX13uC5DwH6Ka658fgnnh8q63HM2rrhciMr1dqHPvcerSE9Px+wBHic8y2AvpEpEIERhcn+4jq9Zr05EppgvkZh6Jt7Xi3lqgM2mM8E9PKVj2wZVrC8v3LLSo1mewRy6pLsrpjsK7lHZMF/DejTYSRt5izDsB63BvS5L9d1AXUNUP5uJKBv7vObA3rvN7Xe2XN+5D4ixRR778b1wf57TuX7PJeZb1NjLgcb2U1GJ4uX3Q2T9ZfrrQL07W68luugr9dj6u8YLBs2tnY2rtBHMeHBfMvryf00AT1TIa9Th3k8O76PeSbpXOwHydDndayDzGJ9NgF9BEgcJWlbmVNOn5e2lVEjYVaToNSZFq5vpMvNMwL6WLcqnGzHCaVVKuqMoQF9Zq58f70CVi0uN2omRsf6BqCPIIr74NryrFEs3lbKumgE6Dnm/boJ6DMDpd29sivMLKm7dac/vkCRzgM3ysvgR3tUdgZqAfRTGiyug9m0Sc45n+skn5uec1jHIvFykO5sbv5NE9BXkYHUle4U21IUW9jHuwLQWwGQgF7nqmpBbKecWQHr5y3VrBjqYtezpvNTnvNNQJ+24fzOGI2mgbWbEPdXd4rt0HnK9W4O6B0cAN6lwJi4tQF9+s1Ly85+PdWhrjA4BeTexwH07F2sD8ZT54OYd6/AnLcOHD13Kql0AHo3b4seGsKdWi0RUNG3IvCmyKqOaHDaBPT40EffndIvJ67sFDu06a+lo9iZUHt4BDxb6hS7JUBPYymKYneAoa86xVqZwDPQHpmAnnN3YHCgAvRcdDL0LfP3/wHQszxHMvTyoQfQj9u2jBmbRVuhHdYoohmPQk8B5egG59Ot0qc+FQx9IwNnplTAqmZB0bKTTs3GUrB70qgK9NdtgjmMUhLCV0naMXnyqAx9k+nLTVxFHJNaAb0iYxVL2Ac3AX3lQ4+Gq3HI6/pHMvRRVc+tC9DnGGQauGd0yY0ZuPi8ca4hIIrLf5m8ZgTN5lRsqOQmnsz8TPo5jaeDrSagVwAT15+Ao168HfHsUytKp01fg19m3A0Wk9nxz0Zn6PmTgUbKzeSF0qUNQK/Pj451ilpDeuWVZfbODD1RbRxA0amxBvR1B0YXxbYCeopitUnTeIdxbthWZtq4LkRK4IM0AobXgDAfYwL6CZOy2Kye5zVDb71zPpfmLpGA/v+j7T3gNa2qq/F9y9ypwAwzYNRoEuNnF0HA3kWNGjvYQEAQkN4Hhj70jhSxoEhRQTD2XmIsWKNGjX9NTNSI2IBherlzy/+31trrnPO89713BvJ9b37mMre87/Oc55S11157bbLWKfMqRbE9DH3RawE8rt9AyUgB9GZIBhEsp8+1GXpmvSxPUlbB4ywGUmSvNamgBPBav14bOjX11LjOBOgRUInx9EboOemUuYIlefUjeIEkpgD6hqFvXW8M4IvNbabIi3RtciJWE5iZvU8mOFPJtdCvy9A7YHeWBePB4j8A+j4uNzqcM61Exg3OYnLAcoA3neQGE6YfoDcA5/1m3Q2DjTEFylVXbokbnvt6gjhq9xMZTc/QdwG9108voPdk7gfo6/jXMfaeafKijGXWGnnMW0Bv6RFIJhkHuP4oayAoNahFxJ5DXUDPTUA1JUWW4n1wLjNarFkxQ5/sqQCZsqcAMdp65UPf7RRbIX1r68vscUdOpOVgiVwL6JWBSGvFlGiXIuAMsAHoWThZ40N+MMYTv0KddZp64XMoqWpcbnjOuV8Fx9NMprKb2irVhKl9Fvi35jekFxkspyuPep80NUk2ZBiWs1LXA1yAvuNyY4Y+z+SpDH0GrDmWuHfVPEFPXddVyeJl5tRPxBn89vyzJAhf8SIZAaJovPrQy4yhrh/8twrds3YiwVrvnqjgotknfSE+k+eo8BrnK7PZlhKnK1OdSfovnEGYf8V4I3+Be+Q8PJOpgJ7SscyumuBScGNArzHFZ2/aIEDvjLiDEAQMICQhnamylonEMupeWsbYtUEBomKYnZTx3IUJXGiv+gjOs4GUVBPQA7SD0BIGIEO/aIeS8TCpx3qn+Zr7ANGYp5JXO5mRBcGY102xdy9Dr6JYu9w4+5KAftH2RaGrsw0MPZ5514deEhSIyfsD+vLI/7eA/rmviiiA3mSoiNUOoB+fGGdZBxh6TioAt6aDotJ2reRGDx83IFYcX6Zn6FvJTcvQL9nthZLcAMjZvYCLkkhSgD7TxbVgzShIv0NAz6LYnFD5QCugT3YxG0vx4RLEqW08tHzthsgUXFPVTw/vLQD6MpMhucFE62HoK7hVKhkbK7SehVU2oDcp67T+SFNUxuCikdwUQK/DqaS98/tFcpOyI7U4lu4W904NYRY6yX1AkhuDCR9eYnF1wKmKPl+JRhloNS5D1d2lMoiWMFgC0j2YFLzpcM5qc+rqUZQJJ5RF2Vq5kdwQ0LvKXRRrB9AjNZ1FhtY1dyrgE9CboS+ghrcmTWzVWWOa2eWml6GX7SglNxk4aUNvXW4qw0u2B7IvbiKVoSf4IkM/GnPhp5wpRAOkLqBvJDfedZMRwbOqgF4M/VTJTaYbdVoT0IPBGUKaMKUKXn+lMIvDkhp6jqv+VkWMkgOUQIOAXraVBPBMB6eG3oB+cCJWIljwhlkCdH1O8YrPLAXAp9qLSz/tLBACMcwlBDOVoVfTIszf3t4MhaHP+UrgV0+uHkCPA0+bZQnwGYxsCdC7cyvYp8w+oLEUG5LUjtAG9ZZtPVBAj+ctpwn50Jc6Gh6qGqtSQOdUOZ+7JDdy9NCe6v3WEi3JBzTGnFudoljXVIjZbet9ZgL0eLbowNi+WltKs5S9INLfnwroUwLGvdcMfQ3aJbULnRN0hMnzg8XaZjJ1kEtyM1/BTiO5wb1bEoX3cr2S95S+Gvq8Qc1lSG5SAkT3tsbms+lIrJ1cNR147yq50v2UfTPXIwE97smC/fxMAXpo6CU/064GtlnPU/NEtqRqLJV1P9app+TGpE1/QJ/EQ9YRYF36zCkMfa5rn6cdD/CUTOG+YEpAD3Ngj2TRbV3ZF9CTXc2bBaBnrZUBvfYifCZYY2rZ24An8QH3aZyv2dXU7mi4Z38mBs0Z7TZj6n25OFc1H9A52/L+BaJr0bvnoCVjkP6aobc5SJehr6tFkhu5DJW5PAH5mA0AALLreS7tfNaVDasPD/ZsDmECetQMaK8a5JrAv0sNQAat1eUGwZpl2CYALWGp1ymGHjhrKFavuq+HoYemv0puBoYmtT/C5CI/j2cRGXrsF4sb2KFu8QTW81XnJsmaAqLinNdh6PtJbuQMVQB9mSPaC+r4i4Dx+OA64aSF8XNjKVnv4ddEBpuhh+QGDL1fD5ShR64bDD009AD0ahaVvFDKXWvReA9Dz0gH+lB8ZT5QVnRwuZlYc1cMTm6kLp46SgJ6B67TA/qWoe90iiVDvzAGs3mGIz8PQKvNtDuFNpnaxEEDj0iqm47dtFld8fBwmObMRipk91pAD2DVSF3w/ioc0QI0wDU4sj63bT5kAIHP6WroFRx4szDj46JYdTdFKgiOGFUWgInpAq12s7YPfW9Lb6e+Wq1sq6E3y+5D39dj1gUbgDtqVoa+ymqUbhuqhzZlH0pPuVOsWft+khuzZP0kNy7qlNZPLeGdclu1amXR0Ov7jtxlW8XWz+llW4IjppQRHHTT9a1cysAQIFoMvVhK3YMlNyiclIxIDik6JPBvbFLU0FNyo0Igvkemhp3aNAiydKGjoS/dB7UyUYkPphlMhlkRj+lUQO+i2CojUvvw7J7KVH3tFOs57PqItjMyxrFIbqglTinKIDT0K7LozpKbti6lWgs6xTk5gX0BwZU0/6p9gK2cAT0OEmx+49ows+jI88PrnkWxYOgzq1IkN1k4b8bF8xj3XiVFKjAX8Eq2Kd/YgB6Ask1/8+xAINFh6KvdnAA97qdK0CyZMkttyQ3mhopi1fjF867uCyYetIdxDwgUxVbJTa/kpQW/vRp6BGywwcX9b9ooDb33I+tt233BII2yEjaK0V7f7hHTSW4MqrkW+0hufJ1ei7WGqcok+2novef0AkdeW2YlXEuAz9ahKW9yfwa+3+tx7/buuC5p6Bd3siaVvBDD539DhobP6+qqlVHE9TiA8bPtPQs8Dp5vbRE21jpBxCzV7cCEwvME/ybQoj0sCvZ8hukd2/HBv1vJTQkeUzaJn6uxVDZrzO7hCIItC6wMPYwDxGTi1Su5aQmuVsPdSoUcQGNMWqmrz1PMHQeeNoiQ5EYe/9WHXs4rzpr7+dZrUzYVsSkKHUnArF1FqVWV1qTkJru+tuvH859nRGacLWVSN1ox9H62reSmHWP8HotxQfblfuNn5Hnr/btXcuNr8P6EcbBMVX+Dgueqocf7+r1cFFsxgDK2PMPnzeV5VIq22d3bnctTckOnJJ1fGGNJhGrPDBTFohCZhbL8YI42wSsxAGp0knDC36uIFuc2wHQdaQP6WbOGmGlvJTd43gXQU+YChl4aenVL1jkvY4bVsXC7JYohBqX7HxyCEx3qZRAou/uv7KTbrKgze61qQNLH7FSN85pOUsq2OWjD56rgHFKfLEOhnBSOPWtozoKpBwk0JKwy7OgC+skxmMjcFcMDqmfhjx8gQ78lDT2zaM3aHZiYhEdNxDg09Ih0kqFnVS6FsfhhF9A7xSAAgP+3dYC+LYrdcfc9COiHmb5M28qSA0/JTWHoYU0FaUc/hl4aq6Q3yGZoIdZD0tEwIxkYtbS2ldbeZ4RnRg4Lzwx9y+zg4RQJUEbhXuzFFi8r0gnos2252D5JblQU2wPondazNR5kI814gDnDw3PWosyUho3077cFTvi9aRn6tMP0eyoNbas/MUP4XFx7e0BL+4aCF7Bi1TWkL6BPhyAXqXWYJktueMi5OBjZFzD096UXbC6YZO7pQwsbQPjQJppsQQS94DP7UA5Bj2Nmf/A8i4YeKWJH6A2g11jif4rAJ8Z4/BbrOHwODx47enDeCWTgc7VJq902DonK0MuStB4QslEjMG2ZF20nHH8AANuM1rlocCgLwcLQp8uNLMrSe5eAb2PMTkmKdpiU3Lg4MoNfXlcC+oULt0s7QqeOK9NkK7SS50zmgAw9Ab0KhTdAckP7SFskjsvlZpE6xRY2KAGTQN82+blK67JQO1PqktzUoli73MjuUZs1xkgHpi3J9D2uz5TV1L0kf7a2+zMDljqHNA88f1sNfft9+dBnQWLOu8LQlzmlzxSbrT3CLzPk/Zi9VnJDYACgtHE9mXlKQejQ4WBBzYl6O7Pqua+LEbLQucfMwNBjbuJ1fxh6Br5NIaBZzU72JZGQAX0LHMu953gzmJhxHwmxfPT6rwyizwTUWqkotqKvKuUSMPT80XpzUawK1Rywe14BtPp6lKXsta3U2tTP0jkpzy4B+uzJkCSAgyWAVBUFWlKUWdHC0CfQQuGeGfqS2dV5XRn6hsXNzEJXcqOiWM1vud14XdGWGlsEzixncwED0uVmyj5VbCuH6ljlhLajjAC9wCM09ZjLyJEBUFaGXsyxQP1kWRfd88xmHRrjtQno636t6wTIVP2fEVWis3YsmXlURrf0JbHdarrrtM+qLNJIVjl7S/j7U9ZsjlnZu3NvwrVWTFIlN8ZBxZWJ8ryaVcKezuJ321bmwaW5K8kNAgTJZlz8a6ltZuYtQ2LtGuZiMvRZiI3nUXBHOmOJoRepJ9mtglsAemS1OgqJlBLi9yBBbBl6Pft03bHUdXKsaOj7AvqFSzS8FG+MdRl6NHykRWk6CzVj5XmHZ4JJgGdcJTeZdR5F9sQ24Cm5IaDPjF6hwnVerlsjt0Wda2vlQz+RdqMDY5ktgMtNta303Ph/BeiJK71HW0PfldyowI9FsdgAaVO4ISZW3xmDk0jnVc3Q/QX0vQz9+JxFZOipWUstlIFOZYt7XG6aoj4WxS7cPqPztJTC4ZRpYDNxtnSz5MZFsYg4KffJlyU3LEZq7OZatg2/2raQLwyjJTcZeBS2H3p9+t6q4lqSG7TONqCXhl4xjdiiNtXnezBDD+alRpPKIfYWs9T0Z/rLp3zJDatatkepI7UJL+ApwZWLd7CYK/NQ9fB0lmis/qZIbliMqh3VBUltMaUyKHa5SbkE7ZgmY+WqFXQwChZXcicsPrSoNhegR7GaAC0+ByClZUQkuTHjUg8pPmcEVBNY6K3syjZ0DlK0k7D7YHHFUcpSLkVg6NWMpabFJVNgoU5qUw3oCbzSnaOwZwB2eVCyKDbXgTfNjstNPVGKxhzj0rIQaFQCXbw19JKsyOUGwJpWn/kS+63W3do02/qUFUWmgGuV/WYNkj2H9HzBFNm2UpIFM/S1KDblEZNj8tBeBMZUwUNLc9XGXtp0EVTLOlYyLhe8URvaSG7EjPdj6Gv2C4B+CkOfh+zqtWs7DjhTAH0yZXp+6sLJYneATbiQZODmfcvP15k7SW48zBV043Oq3aSKoHG/nsd6LNU73Zkfric0LNskoETbzoYcwfPn4d/rcpPsEmwC6TSRjXAcSJhJNZPbBhHttXQCVQDcJpDAtbUEgIZYcqqtkdy07Ls/h3te2ne2DH0vmeI9dHqGXvt9y9AXyQ3tXTOATn055nYbnFgi5EAUmcRpXW76uPr43pR1VFDXZj96iQ+fi9W2UmMJSRxlRHVW8b9wffh5WziJFWoNvSQ3Ob/ybJqJoe8nuWltWb23syg2z4neeSKG3kWxul/cD/YikBXdTrG12I9FsCk/wnt25lRK/1avXhnb0OXGZ01KbqirdlZQ50crZ/Je5n4KAn6yKG3lfc4O1bWr8Zc9JAK5ur9wzdpiNYP59rzzGrGLkTr3Nhr6hqGHJanGthoHeE23DH3NLiFYqoAe46EuzjhzkmhCfwdKbipDb1cfKQPUVM7X6WxCydIDL6VVstYQ9lyc2ylLSXMMdW5XbRDWR5ehF6AvgUSjoS+Ankt0PFbehw7PO2R9Vj+GXgFpV3Kj5+F52xpGlAalueejtoAud4M44wXoMYayDU2iOLuzY3yAd8TQq6EZGfqUlrKxFNfySIChd1FsmTcPkKHfkuSG99rIIgc6Gnp01DJDrzWg+VoAPTYLRSSQ3PzfAPRD2TyjYw3Zdj914QuAsnaKErVKQ799E1FKW+9UWS+gJ7tXGPpNLIr1YeNUst1BWoa+XFtOhE6DmvwePrfV+hdAP2tWSaOC1RVDP78AejR+8Ku1LGsPeR9AuMbSHMjUQ1qV9e8UKwZuywx9utyQoa8q8ELqAAAgAElEQVTaS/wtolpsaq3VmtNuvZ16pxTtZaEPhyh9pLtaUDW4YFHssDqwSSQ2HqtWr4zttkXhS+q2exh6SW7cwVB6djrMZJ0AEFeXoXfRS7Kj2MAn0RmwAfT9GHouxJTcMAAASyZmh5mKZIvNujhVj2cl/WLXDcTa5F5Aj2vtZkeUWzbAcOFqb+rX19Jl6N1EZJhdQSnJAGPNTrT5Soae7H8C+vbAgW3lIvjQa9FVl5tcg53GRwnop0huBrHpoyg2O8UykwYNPYIFdIqtl+N1KEDvJiMCKHRecNOS9Jh2LUiXoc8sT4ehz4B9OoY+2cjVcMCBvjsDUAOtFtBUZk2sVtHXYz5k8Kgi80Zj3Otyk7eMv8ecJfjdEkOffzNlfcGWdAZAb/LAY8tHB5ebdWsZ/LKpWgLl/6dFsblnby1DXwB9sqkzMvTJyql+CRKIyiCabKm2lZKreT8lOZIWwG7oZQ291rG6h87M0EPDnT7odXFxbvfLCPU2DbQ0wNfqfbLTLZzjoK7jnp+lxqVkfXoY+o7kprcoVh1bS1FsD0NvaWlh6KfrFGsyrLGtdBdln9NdDf2cQjRAO47fcVGsNPQifrA2mOVJKaMlBe1zMJCGhh52pd4fqKt2Fs8ZKK85yEVQRNicEZZo1ox52z24Wx8i5lrNh2pRrDOltc6oxTId1j4D2wLoWVMlDX3/olhniXUDBdCXTKuCXAXjKFgF6z6aGULVTYwgeEvrTHytgD6LYlnDJ1yFPaDNPiU4StvKVnLTMPQJ6PW7SVRMgKxE5nFWFsXK5UakXhbHYu/h3/Rj6JWlF6BfkmYKBvSyqKWGPvsFzMzQq9azy9BrraCY1IBemhg0rlSnWNZ49TD069eimZhcbjZuWFcbS3Fj1XhCQ98Ceq/rB8rQ3x9Az+BzxX0rJgewKY6pYyIaS0mDM6E6uaHBmDM0FpMb/xSzh6Aj7gJ6dUKW5GZwbDTu7rGtbDX0SPFhUq4ZmBuLn/QcGuYPNN3fDKrNUruZEZgwRNRm4RRNK3qF72f9O000RUoCe/gZNkf70GPbEGOaDU16MgMG9Pg7LFrbOOG98Lm4JoNypg3TwhE/tz1dy+65sE5+9CqKxcFjhh4pKNxHzm5ety3LHJA4CqfkJi3TbMOIAwrX5WYhBhr4Xf/P12OWvGW9KkOvFFprd+bnYJZbY6DOdvgebQ9TD4qf9QX0yVR4XM2a694AivB+6DRn33xs6PIXnzsH0iTNL1lWof03Ctrw7GDxqAOgFFFBYtJoT/2ZHltrM/nZ/B8yI3LB0VjhGcrP2oyNGXofNLKwQ30E0roKDsjgNZmV9kBxF0TbKOLZglltgbmLPa171YFWgYmZJl+Dnyt+T+nrRkMPyU26s+BaDeroPZ6WtBgPsWRKTbcyIV8XgPV2222bGQPMMTVHazMuYpgQ2ENDqfGDbWXL0I9PYI7AMx5Faui6OUDWBpakOHC84VlHCtcQSNIMdrFfFJu/fGy+foyzNPSzy95g8GrJjdP5eH+sT609pfUxBug2i/dfyyYpc4tG23uH1yL+bWaYnX7d5ROZmHQr8R5lq1uz6dal+3Ot0cXY4Rp4Ham5x96CTA3nSdolemysH+eeRsmCXCFQ5MiCtsaFCO9nlr1l3NTdFXalwwGPdddUOCtoMsTBCr56vL3X4b1dH9SuN4+95qWsHn1fuAbUEkBT7u9rD89APGVq+Jn3CP+83cv93NrngveumRFpsM2gW/eN/VHYX0wufu7MKeatgwi8j/dZzB2s35YZ7mUxsQ+4ZsXXaTcP7wN+3vjqcea9ZfBosGMg3bKlXo/+HALdYUgZVAwKlw+9jYAl3h+/085BBqJwfsteLMpujcUQOnfD3jbPZfydmWuPcytB1XrrtU3U7mof+jaLh+/771kXNqKsGtabHJ4QYKn5Hs+YrJHIw7DsN5JVqDC7nIlZ+wJFJBtFblZfFzc50nodYrYSTlLeU7XvZTdtzmNgC2XRVdOW9Q25fpyd8T6FMwvnnxqZzedn+hm1WUs8Q+9hXr/4t1/1DFZm3nMS1+d1gv1R50+tEXTWTfejPUl7nRo1mYVWHxxYF9fGUioCRaZUnc71jJU59Vlhht5nDe7f2Rf8js9/nx/qk1AZej5zA/pZw7werD1nVHE9xm0atwld/wjGslpTkxwalZ01VCFj49gPEfhA0w8Z5nye/5bcTKehd2ZGeEX1gnwOzIxDOqwaOmn3cS4OcvzRAwdrRJlhZUnkcoNMK5pbrdXzH1MwxsZSrLeaHcMDozG8+Z6YM0t7J1fnNAz9PT/+UczUKXbWwGCsnJgdD37qS2JVwCIUVt1ETpw3JB4ShxLQg6EHoJ/crKK/AVR/A+CgYVcWI6IYdgKdYmOTvKPT5WYKQz++Oe75yQ86jaUA6KVllA89PsO2lZtHtqOGvjSXwcBk0ZM3ToA1PAgfxIgw8Tt4oZhiW7C4TUMONYvIBgo5mJbc9GPovRjNCngj8wGEw7U9HDBxWuDOxZayAVe+O02qiM1OGSpUnFoUC+2bnjgXNQA9QWn1fXYUjtupKXTNECxqpVEr048Ny5uIAb4PFS3KlArQ814d/CjdoTSnq6EHY+UiMTXfkoYZz542nUg7JmjvJ7nxhObBjjR247CjFJc2UviW8xo5UVH4iigcmlj5ArsodmBwIjas14K25Magg5vGqFp5+zCpYEDBnkECdgP8Ez70VYVSO+1p81XaFl8x76mhbwA9JUMAxwnobaVXAb1AszfFUpjc43IjQN9qI8XOmzUR6KtgWuOf3vwJRvA9LW5JbnxgyL1jHlkcNgbJmzW4EKAXu+M5gjES6K6OJDocxLLgs/hvOmKA9YLNm6YBAD0B+OQwxwuSG4IpdvxF4O/6iO3VJCgPPm56LG60DaCeVS1u1d7hzdXraiqg1+/57wTidCCyOHWbbTqtstkGPNc01noLWvE3da2oIyDBQAfQDxCIVEAolwmPE/7GHaTrnBKo1DxRIZ73ITP8WEtFCpWLqJ1XOvwGWRQLQE9/9PSh99zHNfX6SuPAIggfHpoC6PHcvO8asJs86c3i4PtYb/597UXZpTtBpwGMwZAbe/n38H0/JwcreB+/t++D7GU+QzO+LTDG77USTT1DzQP8T/7T6GgpD0jvF3pfXnnJ6oLUwPcFOhH4CeQ6KPL9eq0YQHneeH/BXPc54b+VfKQW87LbcAaW3JuS5Jge0Gv9sX5pZbq7FJMIzfGioe9h6MXWSvKnXhlg6HU24Vz2mHjv9Oe08xDPBf/rldzg2luZZ3umGtCjcFOkmj4fQJodYmfNLoCePCKlqFr7XhftvBf6ShnaxHis36gOwXWdK1DD+HPOJmvcnq/KpimINqCvRbH1WbdzzHPYki4QYWyqRDJDe2IL6Iv5QhOMeE/wHMf9FWIoCQNctzM7wDltsa+DU8upDPaVxUQgomJNj4ddbhwwVbtOkWAiSzLQ7dXQ5zPA/bbBmnzoNf7U0Pcw9Lw3Sm5kIAH3KTxvkz8C9Aq2tGeI5JwzOztIZ/PIcXSEX78x5s9TAykECTQtGkRjSZli0Ic+DTqmA/SeT1jDrXUq5hrsTavk1hl8WdFuu93CbGInG1c8T2rokY0LYBBJbloNPTrW2+Vmcv0fY3hwlHNjJkC/4if/RkA/nQ89GPp1QwtiybP+MSaG5mvPTiLHmQnXmDCT6aLYGB1j1T0Yejwxt6plaEHJze+pocf1MU05oMOoZegH+gB621aioIGGORMTsWHWNuwUOwENPX1Am+KPUjyk4kGCi5XpuVtkJgI799x9TyxZsmNqeLOiHwclfd+rNr4X0BfbSrx/WpsZHfvAwPt3i9lqUY3Tu/idVvtvBtAL1wcT35OdLS25aYpinfLSucKhcBU+v5WbBSYjXr2aWHzPulcHHmUBElhVnWYHVGdnOrR19nu69XNhQdL9AYvBLLSwhQ4fSY+y6CsZ+n5sog9WHESWJugzsFDkmT005ICkFsXivQcHMzWXcpzJSS30tii29YgvRbEuSHIHvgRFfs6lU6yLYpMVJ0OPRct5KIeb6nID3XJ2bmwkNx4by2va7pqVodrEVGgtqtR85bXT9k21FVr9uR7y2XbGvxT+lErepqBtKCbAKmQHSBZNgnmePz82AdCXHgb6GDEv8iMXMK/F6VxzAPRNsFbs19ITmZmGLQD6jRvXsumJaiFwX2Mqit0eqdS8V+3sPMgF+hwkZrFiFsViYzVIxOalA64y9FUu1mPlmu9fJBB5WGmc9dloEFT8xFOrzUAyAZfTr7a8M0PPfQYJTlqWwuUGBWpNQWLWAaDjtABbTaPbKallNaf40DeyBoMmB1Z4vus3ZKdY+6PnvZb0vJ95I3vDmodtpTocK21viUfL0LsbL96S4CjnQpGzoUFf6m49Z83suTC9nc+taYC/z0ATDf4aLXmRKbRrONdFR7rnAsbGkazsT3y21d4Yc9kSvU5xYWqCBdRnJ3hRAaCDmbL3NS43vt/iSOKx8T6THT/5uTmPFBBCXth1uQG4LMs6r7lXmmMixPdvQG8LcAPOXg29jxXYbaL2ozLk/QF9P4bez9KAcmrxvowXsPcXWUwzDzF3FHABvLtbeQX0Jj1wFLseCn9u/XoB9CRqqt+81m263GSwhr8TsSRTgs4rl58bPep31XCLNVVwPWvmlOWRnaMjAaSDdJI9mV0zoPe/vRYYOLbW3M28toZe60vBAaSs7DFQJoWuANeI9Ukfei0g/n9JanFOTgpopiSn+r5nkzzadULCWgE9yJyWTKBtZXFuERmLNYrrk5xKSg7VNwFYw+nFskYF0Qb0ICXXrl1dGHqND8gjEJfpHDUhTARAL1ypWjkQh+jjsN22i5stE+B4rAB6rGeRl61tpcbE+0kJVAHoy9gIZNN6uUhuLbmBu45tbjXGNm9QzSAAvTX0cPixI5CyvgD0E5vX0uXm/jSWshfr4CRIzYgxBjaMjmLjyHbVtjK/DXrRW04rSSsM/cSoImP40GPyDWRjIZ5WE+tjfA0uUEWxsq1U9bBwWbrczADoQeHheWGAwdC7UywGlNFsumvgQbYMBX5G32o20QBTmgzx4KAA/Q475qFc5neHocf7EtCzsdJmduOD+wesAuF2U4uo9JC9GHENYPQMsszI4HqQ7kTGgAdi82IVNVllVaa7OFKgTsw4Dnxo6GntxKIg2Va2m74cUcQU+KnhEMa/p7jcmFnPynYvcG+uOLzaDcYMvTZLgDr7/Xe9/w22AAjFEIvxqOzLRIIvgL7qAIJrbCUEvn4fRK1rggIDZC2QYYAHOxXhbO+84t571GNgcjhbUaurrNh7sCPZKTaZTlzXbNiyjakLIO5ZAVWT6chnxY3W6XRsUhloYi4A0FMTy2YbYuch6y/Sg7StxDwkq43/Kz70YG9H0mVhoLhVdBl6M7xK+/O5j03E6GZ0roQG3CtWXxEkAlz4cCtYFAVIacjcSm4wrz3X8Dc+eAQU5wGZFfBMi74h1EegY7KyNpZy2T7S874WKmquIh3Ka8rmMr7sXpebdWtXcg0NoBaC60uAfvHiHSwHzqei+3UXZjOsNVg1o5b2oWR6VATW2lY6/Wvm19ePZ66iWNcFiGXCRWCNwLbSGQlltVKSY0Df2FbiUFS2QFkLnEEqlkVjKQGXlumnW1bjQ+9ulyzYgnytNFrT4Yl54MBPLJ0OqV5JG/Yi286Cga2NpVTEjN/X2Ev760CddRmNbSX3DPaCQAdtM6iSQXTZ0WRGUxZjhr7NAojV7l8Ua4beWyauy7akhUjpYejbbKICYMkpK3sqEOGiS48VxlUWkENxz913x+LFS8o44voARiCts9zBzDvG0Qw9xg+vruRG4+N5xQLvhWIRHWzWn8FdJ320c+GyyY97eiCjlYw954uc2HkelkApF1YLFvFZq5OhH2zmjvd+7oUIgpuXAH31oWeGzS43GRzj7wzIPXb2wye26MvQa15VJ5SaKcZ4+Ozx88GcdzEoGPo5lFXqfOT+kN2T8d8iDCQd03NQIFRA/eRErFmH2glo6LWvAXxRrjaYnZDdD8L6dWfToESgoYA68pqEaffZbua7Zp9wLWLC5wmYJjHRyT7n3uIsPeah2VqPJe4Z+5fOV3WKxfWrKHNRma/4fe1J2O8kecKLmZ8Jn+FwuOpl6LFHp+SG7jI4e3TfhaFHIX2SV9TQE49V4wQGCQT0g8zwOEgGkYM1pOZabZDlTrHVhx77gwNkAXp4rcjWGOcBJYlzVDcFW0p+f3xMgc22ixMHCejj/FfGTee/M8vey51tt8tNu4Z1FiKbA0yrPRLnte9Xe0ECevY3ArSxU5LqCedRcuPAaT7K/YjRUFPqoli6Qman2LLXTSO5MUOve5sMAHpixwT0A+MgwLcloJ8cAikkwA+ArjNSfXyMu8TQ87vj0rRhswFDbwN7zqaNcrmJTXxDIPOJCWj1kKbHREWENBwxPhr39mjox9goAy1cJpjawwJfNzSfDD0bS4Gh9oTIbp2FMUqGvtNYygszgT4OaByQ3jgYIU5UDb0APTRm0vtWDb0a/Ygwq4zoFIbejaUcDpUGUiqEMoOuQ2I9JSiQZ3jRIpCQFZnshaSRlVYX16YOqS6s0eP3ocphYTc1HVh4aL0MPSU32Y7cB7YPfuoSU/LjQ0bXkeODosX16xqG3s1Wco2HNJ9DwwDzU1kGPBekHStASUvBPCC8SZmhb/WLWi1i6OHQMXs2WE1uNfzefSvu0WE4IftD/z4CAII8pOgY8OigwWeg0E92ipiTYgrK4dmyHdj4s1Msm+sk44DFDH/hytSCMUGhTG0nzoNnAJuBtKoAc2Q5Gh2uQVArc1KQhuZeajTiy+HeMoagBhZgWAtVFuQUOps/pRWn5EnZMCXHBSwTFzQkMZjjZujhgoKi2HnzxNDjkG9cnaC7BlihnMedH5MhRNDKIlGdJtX3m1mLzKrkOPNgSXc1a+ghocKzFEMPRikPvoBtJXzBk6HnYVitBnsLJ81Ye41W1lRBWwvoaxOlKrlpA0oBStxTt6sgThj60Of9yu1K+tOyVjhfk4kfgfTBgF4bfmXoa+dlX/OUJjSZ3cUBOz6BtHdt2ma9vbN7bVDfStooUckaiVL0zOA0OyED2GzKw5/xdko6stAdwW/bWMoAspXcmLkkuOrH0Ke+1jZ5+D3scQXQN6w1xpTj38wpXKvddXoBfVsQ2WYHW6CpDK7uVxKIpnFazlt8xop7743tF6MIu1oA0vqWQZbGxcXXRTqC+hA3W2pYWwDjCnq21Cl2DWWDPp/wLL23c80kkWAw2xaJq6N0Nv5q7Q/zHsjQb7st9eF4L61B3Qe+Mnh3fxMGDmKiuwx9Nr7LmhudR5qLfh7MUCXYVvdhNCtrO8Vif5QsQywuQF/u11lngi3Dgaey1ZJeQhoLgNdl6EUU4kVwnS43uD8aAzirls+XfvAuSs4MGKQU2HuxD3ZezoBbS871rHEpLGd51jpXyXynLIsfmRlzr1PNP4HrVnJjKaEDe/XVyKM+td84V8XQpzwocUi1TayqAAUr2O/QSE9npc5EW3wLy/Rl6MeSoQeg72Ho2bE1G0uhl0UbrPraUXiPOVobZOm6FIzP1XnkR55WoLiWkZGGoYfMilLfruQGiHgd1uJcWBXnPpWNpWS6IT943m/KcQCsGQCgO3spgMaZLzkQXiYCjInYhA+Bg7MbwAcgv6gQaSZsTLIolhmSPCcoM2dNZdpWJkNP7ONsRqDuD/c3EgMTGwpD73GZTkN/77/9eEYNPeIb1Jru8OxXxOSw9pKa5NWE6nSKHRtXp1ho6Dk/7HKDAx7f4ETcGOOrfpcMPYBdy9BjQ9wyQ2/JDQaYGnpKbraPQbq8ZFEFI46udaNY03UEWS3TjEvDA1en2CpX4WbUaOgZq2ATnjPCVvHQu4JRHYPWunGXMOhsGXqn6NvIGhsM/IXBuFHi0qShpZkEQ98c/rNw+GuDwQHuorditZidYr0h4/rbTd9gFkw6XpWhzw9BGtgbj7M0qd3HhgagZn2q5QMlvQ0wjYIUaui9MdgpRMOKbqLYWLH5yNdXaWwsaIIvMJ7+XBaRaCO1PlpgWQwD5o0BtzcjRKYG9GLoAVQGpgJ6Az/40AOkzpaGDr9bAD3ZCKV0CehpI2btuS7S4wwQDVDGCJ0RNqu7Gw23dOo+QFBAgxfGQcAOgH6CDL2DArOq8kFWGrBXQ09mOxletqtOj3sXO5W9MccZm5dBt+Z5FkkxPWmwXYtimXlqAipr6LmZgdlJhp7PFoAePvR0YspGSGz24cJVAXoGxenW4827MKcdNgcb6abc+LXJr1+/KrNcAPQYZ9iCCdCjvbqfidgasSNgyi0fM0NfNanZsRcHw6StGacritXeYvaUgHIbSSC00aclHNyN1qyNbRfK5YbM4riKD32fvk4WsmbjspahLxp6us7Upj4kMLIYVyySnrkZN8y71hnEz6lmRHJ7y6BKwKZqqQFkDejRWMr1SLj+VkNvDTEugVmf4VnZD0F71XQMfclM9TghGbw4E+IxbRl6s+XeW20b6vvXHNR4WZqGv2nv3QWMfi/vZQamGE+MMfz4Mb8r71KlECtWrCCg1z6umqcN65AJsW+/ACnAjAG9/xvjaV259sgG9ATkEaj5kP7Xc1ZMvZpdyalLxEwL6H0oe3/g/OqAtLQQpApOrlqtJSIYetplFtBa5Rdk6MG8+uVMwAgyMGDIZylgpYZe3a5NMDlbJN2wG8jVRn29GnrMX3yeAT2CHQFE17yIoCFhMVd2mRhP2VaqsaI13tbQ+7JNYuCZ4P1UbO8CTIzLRKxNkKWgJtnN0UostWPQ+wxw7boeBTZ40bYyme8OQ58PRxryWhRLKU2Sn+Vsa4B7Zeh1FntcdE5JMoI5iz27zezUrE+1rSSgzyDda8qkz+w5rYYetUAioajTL4De52GjoSdDz9nHXhasf6pqzhIk4lqV+XatFYJokJNtB2yd9RzLAWnoV69ayYylySyQR5Wh5+mXtSZyMVSGWEw8GkstWriDzkjWjnCGFEafio3EizxL8acZW1SGPs/G1oeeb5hnGuu7VB+n81gZEmVysz4yny9JgAUgpxqGHppy5Xo6tpWQ3AxOSqrUru3xvL4hmvmNRcvQcw/pkdyAoQeg3xGAfpYaXuryhUeIMTbVbt4D4xOTkwO4IVp0AdCrZXtkVKK/Xh9jq++MYRTFTgqwQRohDT00wABWaDs7GvckQ8/UAUaXv4sUCsC0NidKbnbfIzaPLIxZs5NVMT7NjYSTKxmKjv2XnjqB1n0r7ouF223PDaMAkn4MPSUd0g/KN3yYrD0P0hwgNx0xoMdCURFdBeje5NasBvOC6EwP04DBgUfLlFeGHvrx0eKQY8nNMCK6ZJoNjAtD36QJOxr6tFjyyoPrS/Wn1+EsyY2AbT/JDdlz2grKxxovuQhJ+uL7ws+xKVR5RZWElE6xuYp6JQGWlGA8HEz4gOb7s0YtWzBTepQMPSyrVqa1IRs3OGDDZ3cXNN4DGxfZJRaFCtB7Y3GKkd9ogq8W0JegI8TQQ06l60t5CiU3CehxgJKhT5cAH/iDtX9AK1PQwaniQQROZt5MFlJDP67W6cVfOJ8v5kUdfx1muq5mx01LO3yfjOpof0BvJpQAINP/qJmAI46an2HDFPvOxl7pr+05bu2vZkb1+a2Ht4Z3dLNYf1bjo7fBpuwUW+xHJ6qGvmnhzm2GlmHqkujGPSUQSeaZz2EyQW0D6B24WIvfFtM6g9R2KtU2ouBFgdxaNQFyajSlHa3kA/MEz08BmXsrDBKIGaj0+tDjc7CPtPuFPltrAkCqV0NvH3pm2AzYUtZjNo9reniQzLSLrdUpttZ8kE1tfegzE8IgcWi4AHp5Vs8suTFYJZnjYLkpim0Bd0dyk2u3Sp5qoTXGwZIb7w8t04mfdwA9JJuZXezdI/X8YbBg8qAWKxbG0zUMk+mKM9edddNpY7Y19CqK1X42yPXrZ9YGMFonsq3sJXdAFqCjJbseNxr6lqxBzZqePwBzF9C34Mq9NkrgBzILgB5dj1uqdlK1I3g5qOR1U1qp864y9NiX1GnTgB6/26uh97z2msffF4/7ZJ1bQF/kSfnclUnSdYHZrw1/5NJUGg2ldM2BBfczMvTqrstANuVFPIe5EaazHECWpTjYm0ZrM7RytpJdV5BS3V6cebTLDYJ4AHqBb44VGHoDdHvZpwOeGNqpDL3Ap0itLTP0AvQiwnTeMIMJH3pnI3LfF0MP8wSDcO3FlKzOUTaHUqD585PIswuK5XOQmKgGDFIXBdEjJcPQW/DtswaEG66PGaOG0CsyTgZZPhkyYx6a1ygwnQroJ1Nyo7NGtYpuzoY3EqBfuRKAfkkGxPTAYA1Wkegg4CxFx4MkiLwPcd8eFomqudM2llKPJZ3FmVEqWWKcT5DRgShOMojv6yJ32Vba5WYgJTKoKRWRLB96a+g9KluyrZxOQ2+GfsmzXxExC81V9Y4toO8w9OMTktx0XG5ScqPFkEWxa+6qkhuOhyqZNaGnl9zY5QYMPSQ3eAHQL9nthTE2sjCGR2oXyMJkABw5Whx0UWyyhU0Xu3vvuZfaSO22TTprsrrcYGMFQw9AX6Jw2FQhBZlFo/zcnJFtcVY5iNsuhU2bcU8eb/Zk4tzRNtt8YwHpPcWCyPISjaXSDo5Fn3KNMYvNlsTprMB7Y2FKtVNrU4D4ISJHNt/Jwx+/Sx0obAobhh7v33G5AaBPzS8+pgD6HAsDSvyN5TtmKARU1sU2BL9KJ3aBbMp6rCZqGR/rPrnpSxc4MkstmB2ho2U0egzAztJ6aunA5M3OolhqTpUexmYH1tEaeh9APowl63BkECwe5WGarZ8dTGADUivx1NBjLCZVvIqXGXp1imUEko2lahfRlqEnAwabVBYuAdArxesgi/cwLp2oMiVN+i8lCcyQZBFRm6A+72cAACAASURBVN40a2GWh8wXAGcPQw8pAiUFxXdbmJ6610H1GPAh5M8Hiw4wYiBXbCsThPug7wSjlB0J0KM1HW5l/YZk6AHos0YCG+b2WLdIPWe3WJEDCiTE0IthNUA281wDK2nqEZh3NfRaRwXQu+ZnIjNKCbDq8aPxJqAvvS5EEODevB/gTMU1Vc2z623wRHpcbuZ2XW46gD4ZRgP6VuaA62iLYlvtNn6mAjCsh+yQaKA0R+4lZmUt48L36JtcMmRkH+hDj9oJSMV8aLkGoLqLVTDAed/L0EPOBkCfjHXLyBrQez/D508P6NcL6DVWw5xbQ5ICtMw99gcAemW+pMX23kuNNjoS5/rx9eAr5lvJ+rBJ3BhrQMRqKius+1YNQdXQyy3F1yLwtJH7qtdF22Swzimh6Cofqwx9yT7kvog0PdYtgV+TqS7nXzpaaK9C8boW4OpV2aSLrEhFU7h+MvTsVpxbMwNrnSnK2qiZ0ywCnvEYbiQ3JkO8H9C7PJ89rqEX0Nt6s0iVUrJTpQ94XgL0Zug1f9XICXOw1dCbnMF2LamVgugpgD5JMBRdOlgWuaC5gcJOSoUKGK+Avrq9SEPvccGHMYjIBkmsS5nTAPoknIhhqKFP//tkcLukiB6LM0odyQ3JWUiP5MiDXxTBJrJFgD7761Sny9TQoyi2kdzYCWxaQA85UQPoUzJqQI/zz8Ek9lpKbkzsEHtIxiU8UTX0+CNIZdid2RxrLgDcG7Knaix1HwNAa+gRwJnkUpZqkv175s+ThIYkC3Ei+pWgFw0I25QrQXKTio1581BEqwyTiMNK9OIyXM+Azt0MRkZGGDiUmqLUnpf7x3vzPSYCGT0Aermy1UCB95s+9BtoRoC9NQnHGI/NtOAeiYHU0A8PoOY0s9AG4pmk7WXop3O5KQw9NPTDIJeloYdbXEu2eY8uGnoXxQ4iCkudLIeVzXM2xfjKOym54UFN4KWCLmww8KYHmzmdyw1YhMEB/K+63Cx58vNjYt4SSW4YFNQLlC7MLYwBHKWT82bGzW8I6ZzVTKG3gYAXkXV/WGRmRQzonU6ldpWTRTISaWer33YtZtNBWBwGVlfQZ2DGzAOK36i5z42F4E3WVJZB9NpWsrlLk4bH5Gut4LimkqnF19YX34cZ2Y+GiWsZeo+HDzjpF6uGHovVOvMO+5QsIn8+S5aS1gU6NYhMBV0c8vqnY+hxne0BUYoAeagBlG2OWdlgixp6Ml/3xXYLF8XkeEq8yKZKJiH9IjYSTW6xOhPU0LtRiNLU2FQU1PD++d7adTZv2qTDmjUM2ljwHvJfl85aLLpWoP2G6WoyIP98bhw4GJuOhr2FhAa+Tt96LvrwIfhKQD8HGvqUgpj5xvg7Q8JrKsXqFT4giMFlKpUthh5BAr4SIM6fn8WWSsP7swHGHKzxBzhPaIeI7NcKsUT5EhCpbE7L3JUNHd7BBvSTSjVu2AiGBocGOqpi7FJys2h7tLoQG5ZzHNclEITUYheYK9UogG2pC8aKmY3ZcwoQbteErVw991uGvmy0KQ1oLRU9Xx38DqaGGOPSAnqMFWtL6JahzJBcbqAxNvtf+1Po0Va9c5E5GNBBCpISFAO/ljSYsr6GURQrgKm1qy7S+D88HxAZ0pU3GS4GibaizaxPKY6fnXZsc1NipbbxBjpaJwq6KQFhES3WbjpRNY2BDFK9f2G8e4tiSVTQzlCOMi5IlLxL69YsaZuB5frlfISBg84OSG5Qm9Tu06YNqYkFm12MFyTzI9OprT2LajGP1EcBAbS6EsPLvGHo0yY0VYcMBHkG9Xm5wLsNLpwJ0fdUQCigXuUYnGfMUCeYpCc3gGd1bZG7zqKSTZVeR4EsXrROte8+ZZyo1RiKUXh7j6iTtDrEwnVHRABBc85F7z9Ya5xTmWVoM4l0xcuOt0VD33STxnUow6V5DUDfZmp7AT3GlMWpCYKQRfKzxtdW+uQxXb8BIA2BnLOXaBw1xjXA/h05P9qv7fm3eVTnm2wrW0BvO+g6t9t1JLvSrOPqkdw4E9BmxwsozXmiWgJbbIqh91qXhnuRCJCG+u4NqDzlZF0rH3oX61pyA8AKSYbkMmnnmgw42O22hm/jesnfOmM2CVJF0hHgJs8LTK718IPnmsveDnm4QtqM+TgrbSvB0IM8VYOr1NCDbucjy6wCpTuZNQWIds0Nap642KrU1/ULcrnxviEw7r27JS85d3olN/ShxzNoni/Pv2wsZQ09L0pzi0qR7UAkTpIUodwoAT0CGLgrwtd+YGx9TK77Q0wH6PFeLAfYCskNGPq1g/Njx+e8kgw9yHOMG1UpOTdaV72BDRs3IP8SAPTc3EbgXCFA4IWMCxtbBcnNaAwMauLAPxSpNAzcTIB+knp7Ooaqhh/Fo5DcPPn5sXnuYpTKlmYQntD46iIlTKQ1a+VN7QZCflgrV66KBfOlK2p9tL1peMJ3Af0kN9CaelRBpcHqdIDeGxp+Dxu1WdxWVlJtK8Xc8tAZUXV5C+gR5Un3jcIRgLjUYeV1tIDeGyo2xH6A3gGAwQvupQB6OtnUVti9DD3wFRYrI++O53eVEbGYigyxq/A1L3hAs2hl2xkBfasrNbPmjVm6texoB4aeMwSHaAJ66vNxD/KnV1pK2j360GLcshgJG8BsPFcCDWmMCeizcZmen4qTAUgA6LHhY0ErEy8NvTqVIk2O3zP5NT2gx+84m+LDus1UWDIwHaAXeyngQulTbnLeOOlIQoCRDTwyWPRaUeCSbik8oDXXICnCOCubMS/WA2his04ggc9FqrYF9GTJ2ZRngCxFC+gFuNy1V4AR14X1orHVYdFpLAWAMZpF15OynBsYNKBfHGPjWnc+jAXoPf5avd4HrB20RakdlwB85s6ZCuhb/WsvoO9iLzEzBdDnIeo9hGuJ7dI11/yMmZxJQG+GHlrcjZswNytDj/uzH7kzWc42VN1ujw/9nDkFsOI6/DKgpy4WUoZhSGVkh2pAzz08Ax8A+vrMFbBi/uPQlxUqgKTA2sZNyPLNzpbmFdDj0MM7AuDqPFAzKxSFCwiNs0jUrzZI8eGqg7oPoIf/+2YRN21mVB7pmi9+jt4HDXA8//Bv9irZiHmu+h/v5/7qQK7u82Id0bjOQFhFtXPL2PQD9NwjR9UgyYAeexEYYklPRQdjnPzc2/HH9yugFwhyc5gWuOFvzZZ6ndfMo6i+mQA93qsCetkh+nN17ulMMqBnZrNx9GnnnAkrnyPM+mS/htx+S7Emi2J7AL2z05aGORjH++A9sf8qgBN4596pp8hAQ1k4OcJVBxp3/EUgh7o16Jqr/FVBAbJKaY2Y52pbfyH2X+YGImFACgXnHY0+KHFTAyrR/DXgwn+vW4/PhSFEJX4clHrv8Di2ZJifp7X7ozQ0SMlNuv1BO75wu4WVUMo5zbFoJE9ec5iT6BRbwXHV0IMRZ40dnMzY40eqCzDCyA4B0HtvLYA+gzfJgITFEJR1nm0CenYfT9myhaCo4wLmA6BfZ9vKtIF1UezQYAbJAZOLrO/qWbu9BIzHrgX02Pckk0qGvpAKLgQWrsW1yx1Hlp9QpTAYKPevZ4z/s+wTcwpEgucWDTNgqYznn4B+cGBE+bGBsQLoB8c3BHzoZw1IqqTP09NKyX0B9FsqigVDv2ZgXjzkOa+MzcMLYiJddYBXAOjVjE3SLmI0u9z0MvStv7oYehTFjoqhZxpiUwwM46u6xz4Qhn587mIy9ALkldFqAT2iRbrcbIvoRODBTMuqlau6RUeZmqnyAaXZDOhp7zeINB86xWYBiBnLjAoN6DH4xWs2I89+DL2eltj7FtDjOrERjcyZTf95A3rZVkpyg02Dndoa1q676ee9ZoCDj+pqYrXXWJbgw2w6QO/N1LpgAHppK7W4ehl6/H4L6J3qn8LQp+TGkoC2KDP32aJfbDXu9pwtkhvejkC7JDdgoASm/P0OoFfOTsERO05KC9kB9FlIJSapFvQY0GNBzwTouYkkQ48xUmFOZehZWJuBU28mCONk4OGxdSBZGXrUlySg78PQTwH0YBmRnPec3ApAj8p+AJ4OoM8Cvw6gR9RPL90ZAD0nWQX0mv9JoJChVwCCQExaQ2noK0M/pqLYRYvV06LRvuKtpN3fphSIQRIGwO5ABKwSgygc9pl9w305cDEwqhr6Wgjdj6E3oLMDDguzm5oPAWcDetyf55fcPbiJFoY+/bapcdUOjvfqAHoOV20shd8pkovpGPpk2HvXlzT0ahimuZfAOiUuYMpYl5F/b0tEOGEY0JNMeEAMvQD9JoCFGQC95ynuc4o8he5dYuinAHq6OmWHU0vCsgkZ99aWoZ+Uw5iAXVdD335uC+jJ0Nvakdehhjx4HwfQkndZQy+4IskNMpaShLmrp47rWvSMf5WMRL+iWP1Bxxklv8UzCtfnrp34vsghg8uZAL1cbtjxmw9eGTAXw9aiWAB6ZfRGCKqrRedMgL4DKNNVGZ+3MXtaIEtaWFzaaMvvfj0YepyF7Ew7FAKyCBRBwoh8wL8Z5CbTioADkgdmiSjBsSOZMRbWlurZDLpI8LAD9kDRabeMuT/DNWSbN6sRoQG96n9E5khyYxIjP4IxW7OmGeHqZ/2KYlvJTatCcFEsvmIuMVhO8EdcA4b4/yZDPwLjA5EuLaAnoZivjWzYKOlrK2GGy80DBfRr16zie7p+w7aVgwOyzcae5KyC167xxdYAemEZvZeVZ7af9PnLPZY+9Olyk1JZyvcy+6ZjSNakOp8WdTL0eA8qRRLQm6GfzBo/EI4tQw/bSgB6n0fTAfot2Va2DL0lN5Yq+b1LHx6cRe4U2wH0rNxO7Q9TuBu7gB5zeHx0qxh6RCSt5AYXQQ39ri+IiQT0M0puBkOAvjT7SYtJOHFg4lsekRrtIrlpPOJ52M02CyFrLn0vCzGbqvy+gJ57dX/JDWdRC+jR2jw7i7UFQNMBevvQt4uoUxCVqdiWodflVFa/V3JTDv60FfSm4iiu6FULoFfaqR+gt+TGVfhmbDjBoX2bv4DaTx862qRrK3sHYD5MtZE5daxKMHVPNMun761auSLTjjU1N4Whz8/VZgzJjTukyi9fkhuwkCokbYsgi+TGICj1c2aILTvjJtMUxU6xrWxcMHToyp4LLwdAODA830rDGOp5pJnERoufU3LDV7UYRDFrh6FPQF/mC0GBGHrIqdzZEQw9tPsshqWGXoC+FFqB/d6gw6yksllcLhanFGYlQFJgkinXUKDSpsB9O72AfsOGNVnsK4AGJsONpYp8yBmqdA2R5EZzqrWtZD1IMsb4bAecBvQuKnaWqnRPzs2+1TTrwKr1CrXpVAL68Vpv0l9yMxXQI4VO5hdex30kNwV0ZAA8haEfhBxGh2rRWpfjdqoPvQE9pCPTAfpOp1hmxFRIq+cOsAIypnpZqwNiZeglxahNenwIAwhpHx2L2QkKHAi1GnrvVcq+pO475xTGX3tOL6DPbBCAbPq294KydnwQqCugg8tNJUEMLHslN3ivqYBeGnwHO5Whr0Wx3iPdI0QSPWvZzU/m1wkEp8421WvqSm5qjUALgjE9SuFmasD177pvmqFvpkdKbiqg70puJLWpgB51CnJ3QRZT0qoaXPp9+zH0RcOddUlsjMdsH5rUpQWu5RdZnDhVclNdbgzoHeCoMgpBu2R7lMMkoG+fL/XXRUNfrRMllaqAvgWnBXgDH8BQoQfQK7CA5EPrDdkMSS+3HtDfH8mNzmpldHxvmDcks7zX58Ow5KYtisXv/G8lN95rW0DvezBhiL2tuCwRH6qXQ6/khmcleuw0khusb/wtnkvH5SYJvGI52xOMt2vLZCoeRldygyyKCMkCmpEty73O2XLMS/rIt7aV6UNv0lFnKsjE1rZSNXTEO8UiNarkJg1B6Jg0MRYDgzCHWc+iWAB6v7YG0BMz9Ljc9EpuTMAUopQW3A1DP7p5lEWxMwF6S26GJjdFILKiLm0zm8psSUO/JcnNAF1epmPoZfrPVrzbblsif28y97FoAjZ0XR/6tsBKjLc6qYGh50bRNFBR6ryyeNMBejK82RGuSG7S1dA/M0OP92R0mF07raHH5ALDc38kN97otwToW229GXrp5lQXYEmRNd5kBW1Xl8Vl0wF6S25aoI5xhH0nG2zNAOg9oQ3ozVALtoqNrwx9ldzQ5SYZeqZA+0lupmHo1XmxAvrauAvdUIXuWsmNRGlqKtGroc98WimK5XsHxlRFsa2tne/NQK0fQ28JgaJr6X8tuYFLh74vpsCZqq6G3unmepQXQJ+NYnolNwBoltyI/dDfGtBbToUd0Qz9tIA+JT8G9L7O6SQ3Gzet7Qvot99+SWXoi+QM9pHW0HcBvdZYF9CXA66P5KYNcn1QTmHoewC99xjXNeDw4YHbV3JTAf1Mkht89v+GoTcLI2BTdc6W3DA71wfQ4+fjm8dKzQ3ep5/khoB+BsmN2M6ZAT192RNIu8bBBb2eH/g6RUNPSdZ0gF6SG2Y5R2Z3nLpaht73tT4lM/0AvYHBzAw90v7K9DiAJjAEQ5+yPQWKKp41QVD3/Nq4i8V0AZe0lGU0QcbWAHrJKJVBdqO3ytBLZ6zmQ+nRXbYCBEhdQE/UWiQ3sotUgaIYeqzjlqFvax/wtr2AvsvQ1ywUAiSsl17JTdHQb5RxQ9XQjxIlg8gZTUvcrQH0BSBl1nYKQ0+CA88tfesbGYdVAM5QI5B1YNorubG8RYXjOq08tzqSm2lcbnxW+jP973adwDBDZ7UAvZnp0n2Yd+FIQrVivZKb6QA990rWd82eQXLTaugnY1OSCS3W4TlByU0rpxLwZdYFjjopO4L8Q6QLbCvx2cOxdg06xfYCerjcdCU3Btp1jSpYtjFDK7lrAX2RgjaA3sSCz188Z5zbtbuvbCsZYGTXZktu1VhKAZXPZ8voIP2WA550/yAzoSBgtNdIbqihT8nNlgD9liQ3BvQPevYrYmIWehyJXKbkJvFoB9C3khviGrCnyRyWB9tKbtDqFg9uKyU3APQqrK1FsfShf/LzYzyLYpFqsqsEIy1KTJRKxrW3Gkj7UeN3AOgXbb+9JW6FACvV5lzMLooVQ4+/q4BeBblOmbmIxdXxnACZxs01zc9gC2A82EIK6HBvJTfUi9MWCYytJDf9AL2LYtuDqN30FXr2c7kp+8wWJTdK6yno8XVQk51Wi07tdmUK0na3DH3vQtdBWa3+GMC0PvRNYw9H/NVhQJtkF9AL5END3wL6yq7r99VyGgVJ2aG2YejF3Nk3eSsY+p6iWAePhaHP+THV5UZuEtZ2GnBhbpkVmE5yU+3n0qs5GfoW0HsdbElywwxHehlPLYoVYzxn7rwA4KETkh2bINVCp1j40FMnmoU2KbmRdVftqtoy9B3JjYnJZBLZKZbvJ4eK9etWpT94ekjH5upDb3m4JWc9DD3G1wx9C+gFMOUeBWCCfUIOTdkFsE+2iYASNR+Yr52XgFhvUWzpFIs0dTKFZE5TctNq6JkVTNcKA2zTeu2+4EDKkhtcP14GUQ7gOgy9xzdlPW0GDIQKi2jndjX0zlJ2JDfewLZQFIuCWTToEiMMuSDYUWXdvBdhlVJ7PGsWg8KWoW819LhWsn8zZEhUI6GiWAeWrT4e441Mqi3pHOD4d5jsmLTzlR3TklJlEFPdjQgW2LFzknOfFr0slHUmSEWxzl5UQG8ttjMZ1R2HmZ1tlFHytem/QXi0jbS0jysbmdKRppi6ygVkrSjds+QrZW+5Hww97k1JdpAktaGVAxIVxaZEERr6nqJYL5EtMvRpNwtShqCPNUk1u4/mfvi+ddIizARkcfaysVRHcrO5GAPg+iS5qRp616GIQ+rP0GPOtIDeElwXVvcD9JIcKQjg85vIoljUNeXeZmCPr3a5afFDP5cbn722sTQb3iu54frKwoxuY6n81AkFVxi3XpcbSGI6GvrWthI+/+h9groy7GUpGYWGfozN8+RfTyY+Af0UyY0BvYu35T+uvQf1FClfz0fSAfRrVq1ivwdJblwUCyxYJTdtl2etRxXF9pPc4OdFC591bjSqMJzIryYSvMcOzRrqNpZCUSwJ12T3WaUq0qMF9M2mJ3tN9pzIolgA+nHtbyAcxydBGIqhvz+Sm9nIaGTX95ah514/GbFuaAE7xcYwAojcT1MexHOxZehbyQ2XPzaNRnKD7xUN/eQmGCyJWwVDT4Yam9fWa+h5SM/aJhY/+fkxOW9JDKS7SWfRgDmmzR+q/HXYVku5lNxECNDTiSNdclJDXxj6nGHaxOwrLE9SSR+wWNUJ1GDVOnNcZ9flpnrd43pYFMt6PgtUU1dXXG6k5aOrTLrcYBG3GnoAZnVIrYceJkev5AbPAAcfXq2G3ptDC8TxOy448sHhYImAvnW58WdhnPkZcH6oBW5Kt6FR0DDTs5y4jbQJB5aLgzFe/TT0vkYfDPidTlHsUPoCF2CNK5m4X5IbacjECKi5E+Qd2do5tbg+APy8xtLlZsgMTM6VNavVgVEoRHNtuk6xuidZekq7ic9W10EDL23cKEySbaV/xxsFNq6ZNPSty00xPEgA7Huy1y4kNlVyg7mXkpu5c9OeFA4G3vywIWdjqUxZzuRy0zIhBvS2uOMemgoiSG6Ytg6AFnxGSm7StrKV3DiVWYrC+0hu2joWzGMAZ2dFcN9j42Ms5izSnGTk2qJYH5RqhFa737a4vkpuBAIV/KqvARrRcW/suNxAKiW3KPCxBAmW3MDlpmk538vQG5QUyU32TXDgXnzo/f28UBMShe1L20oENFtVFJtp6LYo1pIbSbIwjipQkzRDfRP6MfQuJmwlN7hM3JMlN71seb8MyfSSm+pwgn2agN72dY3Ljc5vaej7SW7w81a7L7DQT3IDH/s+kpvA+lYwI1011nGCPqfn4fTVdGDm77JJ2mrWePlswde2dos7nTuxWv3FiYYzQBIZv1qGHnd8/yU3ChD0+Spmt70tCkGL5CbnXM28SaaFayo1K+kOVOWmavAmyY3safkaTPvAdLkRQy8pIOxmcYC2gB5/QjvLoqHX/fs8k0SsiXCpZc++IUnueN/X/pvjl4DcZ9dUlxv70GdjKWSEs66p4+ySLmBiaDHfZFvpYLOTtUx3nRIQ2W2nkSK1DL2DWYy7GXqfnT6L2k69DgAxPpbc4BnVTrFuLIWOxzYwkCuXmoEJ0BepawH0s6vLTV6rHYzKfp+QRw5qqNXI/V+LUbLIgQmew2tXraL1Z1dykz70vZIbV5qnhHmK5Cavpyu5Scc+hK3pSuf9G+NnQN8timVOQeQMMGBJgkiuUVyGsgu1u7MW6XcWxc5fsI2qXLMWwJKb2Cwfekhu/AwfqORmcGKSgJ4uNyPbFvJZ0ERZo/FsCjulKLaXodcmhmiqKYpNhj4mRiMgudlCUWwvQ48BBqAHQz82d3EMzRLIqJ1FtbMhdWgNbKeYyg89IlasuC+2B0M/LaDX4WxA7wOU0WIvoM8FZ8lNP0DvopYW0GtQa/EbAK40d9llD5tnD0OPg0ep6ckpLjfFsqzxWDZzh3HpLYrFBjmdbaXT3q3kBpupPVo5zuk927KDQi+SU3UY+oycfXitWQX3oW0LA9e3KDb3dm9svRp6bCwsPkI/gkaGQ9vK4nJjy0lV59vlZgpDD/eGBPS4dmvoHTDJ45a78hSXG/i6WnLTuty4E+B0DL1dbjBespZTJgiHIBaYAxgDTB/omjcqjrSGHgy91pxORDyTtrEX53mrqxzQgmaxd1rO4fOwaQNs4sB2wyWkR1EoVxl6AfqRWSPFwWSrJDf5+TNp6FtA76LYATaW4jZKDT0kN3Qp4g1nvwuCLzTqaYpiaXcnbTRlJOk7DP98HP5wNQIQ3SqGHp1iGazVl9nEqQy99J4snJoG0PcWxfbT0JtR8r7A55pFsTxs0FExrQL9vKVhTya3udZeQA+22S5VrW2lGfpe28p+RbF0uUm3q36Antc4HUOPgHHjKBl6g/dWctMP0KvmKe340uO6v4a+Anoy9LZ1bPogmLDAepmuKNYMvW0rMWY4ayARMUNvr21IbtpgR24pPZ1iS1Gs3LI6ZFNnZrkoNi1wezvF5u/6OXseMr0P569k6P2W0wH6+nfaPS25qQw9xSIZoKETriRDYuiRNVYWUyy4igfbzuj9GXr4b2cEQpJHzDEL7Gk3Wg0u7PBmO1acV5Wh7wJ6nKM8oxtAXxn6LIot+4Xud82aVUkqiajAePST3OBcNbHVMvQKTJU9114uCTBxwyZ49tfOt8zIp3StH6AnkZh1a7Z+3BKg936toEkEUpeht6wpGXp0im186HGd/TT0RXLT2FYq69gCejz7bMY2IatwO621dQCW3LBfCYwlUsFRJTeaDnYAn0BQxk6xw7Fm5cqGoQeZh54nUxn6om1vsMfWFMWOu9DXkpsMNizRKVlQaugRhKnTK14kv6y/5/QRBmglT5bb4GsF9FBjrI35C7aNCdwqnRynMvTDIRKWt/QAXW5AjfUy9Eq81aZlZuh57oKhh/ZpbIOiCTP01kXzatApduXvaFvpTrHo2OWq4MLQN51ih9gpckA2PVz0aizFA25ofuz4lBfF5NzFhaHnBGI6KDembISDzYFOAuziWFOp+K2+kpt0eNAC0Sj2AvrKmGYRop2J/LfZWKEwa8YdyU4XZhrXm5pnfI7ZRLGVaMmLLAA2T0lRWslNAfRk6POup9n08VNr6FtAL3kKmnaoIYRfdXMFiHI3PElBanZCG686+AlMl26i5Z0a/Vzz/t6wVzulnNdfJDcp7zGzwyeaY1ecAPI5l6JY9iPQsy9FsQno2++jEZUlN2RH2LwjGfq0baRrD5vSqKlTYfcKuTMZ42zAEjGcRbEC0UjhOhuUZq+c/5If4cWUJR0NJLnhezSpYTP0+F0zqfhKwDVnTmXoU67Dt3dRLLIjTcYH/41n4hoGa8pKc6mc3y2g9wGKap3oqQAAIABJREFUTRVdYAXo51LvSEAP1iqlCMi+oCDORUVJcQT+tpUS4BotudFjEyOtzITnriQ7RXKTLjdg6HEoDg7NzsZSm9MWDIF4LWTzui/e3dlkpdhW5r8FatE/YFZAUtIL6Hl5bWOpDIzwvaka7vzUPj9Tlk/M5VA6dzBoawrlEBjTbo9NSlS02Cu5wSeoE2LjxJGBDPYFyBEtEWsBfW+NgoBKbWnPAyt7VmBetUWxtq3E+HS6SuZ8AQvPBjLshKymLKMsch0uewndm2aNcA/rZehbuz+43FByk/MA6xvXWgqm84DFOJgIwX+TbSejuL4UxQqgZ6YrgyjvWdpnsw9Dj0+7i2LtctMW7uucuI/SzAo0XXxcSYTaWEpWc8xOULpRGXq8F38PDH0SA1PIJk1ATiz9bLuOLTED+0bG4UZZHhPvk0Wawx9knwMw9nnedBj6JF9YG7R5lKw/exLQflGm0e6fIA29GXo1KGNdlbOKzGhmDQ+JNtVf4blgvkvykYA+AahIM5EKJpE60pK0z8U+YECPdYTrAkOM5nIkIZCtxLzOGiJIbjwfyLg7k+jzmvJXAXrLhPX7WidoLlXmms+0pqsztp/RTRvSxrMCer+XgqrGez0BfcvQez/UWSCCpTLr0r13GlxltoBZ+DkiFjGMct2RSYItg/1vXzrOM9r0cvwziQz74fSht7YbnWIV1APA9zSWQqdYZluQ3ZSG3tfb1+WGuCAbS7HJVjZgQu8HyNZgwe3mTilY2ASzhVlq7FUBPfBHT1FsyuXsctNmuSy5odtPrieOL2yAsZ8mcQpAzyAFPyPuUhOqtl7C5FrFZ9o7UUfnTrG1R002N2T9Hn5PzckAD6ibXzCfpCIwl1yyNMewB0FyYx/6sTW/j6FJNbXiHJwG0LcuN8QXfYpiCejdKTbrFYz9SByn5XwH0I9vlKUjNPSTWAzJBvJiAOjhQz+AQkA1+rm/gB5ADIAeA21APzFn+xiEsX+7cSS6tRVjexD7gZpBYMfJ7Rf3Z+iHNZDYQHrtBFsNPdOh2TLYG4oLezwBOOEz5YgH5KJY6dG4g/P/+/cZgYKdnQHQmxEYmQbQ0z4rU0x4714fejIzydCqOUuVyhRAn4eiWSCDBLE9AvRmNv0ZrQ7ZBxi1ke6q2xRK6YDepjCOLTPdMjt6Dkrd4tp+/vMfxm23vz/u+PZX4q67/icWbrconvGMPeLNbz40dt/9WTE0NEANPRh6SDfI9KW2HoupAnr5BUu3K5cba+jxeW76ZJebEjlBAwwNJzSTKfVRga78ZWuWJVmfiWx4Qr1zLYr12Y2F5HtzRzz8zDpv/NzzuWXksFngwGwBvZ55PRzks2snmqkMPT5nKqDXQdwX0GODStDbC+jN4BrQt2x2q6HH7tDLIPctiiUDu1aAflBNqSC5UeGxbcEM6rt6Z4+D/Ljx912rRzBpuAaAYrx/P8kNnsUvf/mzuPmD18Qdd3yVc+2hD/2beOYzXxhv2eeIeMxjnliY5RbsY+P+2MdujM9/4aPxve99g23Jn/zkZ8ZLX7pnvPglr2NtAeedmyEZJMyqtpVrVq+M5WcfzU3/mKPPjiVLdsgTWAfkuecdG7fc+h6f1TN+ve0j34gnP/kZUyRt2GMcKLaSGx9o9qE30PCpMhXQo38AGuzABUXyRK0dAI4quWG2Nm3vLLnpx9C3gL5l6TuAnnuqGGWvGTmMKGhyQNA7z8gEOpChS5nsaM3Q92YF8G8AJGRyfchj3UsvrMyP3XYAdHE9eH/NLwB6FcU6MVxtK9WhddpOsQnomcHMrIw10Gq0JvAHjTkdTtKKtt0nW3Dc+tDjb1UUW631BCjhU25AD+mE9sctAXrbVzLLlwy9nrUA/49//N14wxufs1Vz9U1vPDhOPfWykv2w/LWXoZ8O0JNYSXAs+1vXCMmHvpOlHGgYegKvZF4blxthhuw0mpJRXxMzIdlXQGeIvOvtyw6pSps9EzEtrXXFBjUz0AvoHYSXGqXGcrtKMG3fKQ09zmQbEnguV0CvbLb7ABi79DL06ougTAVsKTudYnsAPQA/A3sEqxukimjXkGSTAqbKVmT2hT70G2LeggUMDNjEqwD6jWTncY6jKLY2lkL2GMGkJDdee9hvnYX1vWIdQPqiOZ4NzIAhhobSXW8+gzjco66/v+TG6wnZ0wLoSZymtBn3VPRLerb2oRd/XPukkOEHoJ+AuQkIsnksitVfjRHQs8g2XW62hqF/IIBeiFP3gPWgoDD7NLAoFt8HysfEJ2BRbbUP/oHJDTG+6s4YGkDBymBq7FHUokN4axj6FtCzKHb3PWJizqIYJENaLSH9QCEFUftqsKZrY4HbshtFDUSsROHeosXCaU3hClkF6h5l/9cL6DsaeqJNZxHSRixtFbnpF71g/QwWxaI4omF8CYiLz6lmNhiyYfq/ovgCHVq7GnqyuwCU1k/mPRTLsmYLxbXgoZHd8Ss/f5Rp4Pp9PGBGpWa5UtttqU3RcZvJzC6zZcybz8XGA2Dq9+LwJztYioNzINqi2KK193tNRqzfsC6uvfa8eNe7L5j2cNh//6Pj+OPPocaSkhsUV2re1sZSpShWA4ANQg1aNMZiRFJDb02n2f98r4ksgho065M/X7d2jdpZ81nUYpvxLDyxbSVaZ+uz1Sm2SG7StpIMEdP7iNqHUuKFbnnS2ZebYsc6Fzs1tpW8TvhRZ6febCxlprKOCdg7N2mBRKRKbrDRMesyf15mX9TVzy/MqcLUarVn2jelBM6KZTfewpCVItCmtbrnbutDDzvEBPRhDf3geKyG1/x2i3KMG00sW9rL6s9rq0jC8sCuunNI2cYIODD32+wS9iQcQl/44kfjrLOOos629wWQfu6574pXvOJN/Chr6FesuJt/89nPfqTvHH3BC14Z51/w3liy5EGl4zL+npknuFagYdnQYLz/fZfFxZcsize96ZA47thzYvvFSxpAv0GA/pYtA3oEIO9+98fjcY/buVObMRND3wH09MTPj86hRuGrWrwPF72zGXoAejV6QnZLWRAXIZc5lxkq7AluWuPBgqwB4+9O3Z5WGOR1cH1ZoI6QegGsoQ8GjAOsha1dYPEbhaEvf6I5WiSTuR/ZtrIg70aPq3MC8636D6qJTnr0s1hV2VTspdg7AeIB6MHytveiDq5a78zo0VIZzWYqM58nbfOzHPgstGRtmPehhgFvz7GOeQDHO/e1HIdVK9FJG/tjrYnB9eD5gcTSveFz7UOvbJIzTNLQV/tZvL/3rHIvCTB/9OPvxOtf/+y+66H3mwcfvDSOO+5sBkR4+czx+nRzP+yDlaFPnX42nuTIZqMcv0fn2urBK4ae41/3EdXZqFNsM9XKr7TyXna2zmJPBYtqxMXzY/N41mN11w/GuZz17QAUGVJ7Lapl6n35HMB+zYDO1zo5WS2DG0IPf4+zhPbGmVEnbkJ2F83ZsrGUi9oxl9igDRmQzcoS4JwBsLViAj0BALBNHI5uzO7EWpplam3aKEBPUq8u3bREnssMi4JSvUAk4PNAeK5fu4aAHrJFZXsglUwNfao3yjX3jGW1GXYaWOu3ZDwHEHBKRsRXg+MM5JUhwfgOskM2xy6zfcJnIz04DpbZXlt5gXln3DPYvA6SvfUxG43pgIe5liflQ4/Gq+PrY2LtXTEUcpzKH+sS81a2tlMsGkuBoYfLzeTItiJP+XjUL8brA18xzwbGxsd4SeObVMgHyU3L0DNlMLE+Jlb/PgZjVJ0F/xcMvSU3O+z2whgHoE/NWm+adFqGPjt+4lqVdtyeN2n2BTeqgrZMwzSFSEVDz4YoOrhKxJ+2lNQWZordzWr0RDLoGICNZlsMWjs5tpIbMrYNQ293GRfFmqFHUWxKBksk6k6xMzH07SwpHuO5IGxb2ctytQw9QBAWGD4L2lG8ellOfA8/F2NVG4ZofIcCkhswUJaA9NPQe0Ljb27/6PVx6mkH85kdfthp8drX7ku2EwHbD//123HJpcviF7/8CRmeV79q7ykMvTKSW8/Qi6EYyYYa0g7qhQp3uRqo9bM0cP0YemvoZWsGKQE2/P6Npcwmlsp6+zw3880ORpxSYNCQSegB9K7JwPPHnMI9iClKhiiLYs0YzcTQk7lcML9Ibsw+4V5gjYeCOHYMzYyP3JDGp7i+TCu54dJwt0RIN+QSwswK3UPW8PqHhjDfsCFXhr49hPlUGkcSnWXyKRdDL/mAdeSUCSSgB+PpQinPN7CKxx63D5/2sceeHS/a41XZPGY8br/9A3HNO89lZuiqq26NJzxhV85B6Kxvu+36OOXUg8mII7B80k5PZUD2s5/9MC66aGn86EffjvPOuy5et+dbBVYQ7JIpQoHVMB18br756rjyquX8bDCWRx99Nhlijz1rCSgJG8uOirVTLNYgxv/Ci5bGpz99ayw/6+r4x398Y2GunT52tlISjpldbmZi6CEp4ToflfTAgJ5goLifdG0r+0luzOq1Ljd+pto+YePo7FdaAAYYZWUEpGvuMvRksLMjsZ+rmWNnJEQomTFNxj0/z0ysGXq/B+bdBpIC2YiK1rnSlnvvVC2MLDvh3KJ76brciM1TzUe/V5v1sbUyWF+QMiI8lF1kkgBWl401crfWRnUy1QrUtpVgLyXxwJwh6zgKhn5cTCvXjF1uJB/R89V4q1MsGoNVB7iWoW+vx8+CgDIJII/n97739Tjp5APjMY/eiUHy4sU7FpDoM0fnufToOJvN0ENTLWCJa1UwaIbeTapaqZnGWfeM34WGXi5DOu/xUiDWzlnV31j+UP6bnWIlNZNs091lBZQA6Ntzrx9D7+fueUgM1QDxtiavZb6NP/A8cF0ExHkPzr70Z+hrp17/vmroBExdFIv5pTUMEklrWWtpmOcgCCmNuzIS+CwSesnQVzwmcgTPp8qPZPu4vkhuJKWxpA3BMZ4x/qfGUrMpbRHhp7H2Wsf4FclNY++Kz29ln+1cLJm+3HeLZDQly/hb+9CrRmGI4Nf4hnsIrFyJz2SNblwgDb0aSwkb+gnrLIasT3WLYugHUFOaALu3KBYM/dZKboBr8LLkZjxjUWvol1hyY3l2MvS4V8vltii58YZcGHpo6CcQ+eJGYaKvQ/j+MPQF0O/6ghibsyiGqUOagaHPBkaMwq3fyq9qLKWBLxFlHpS2WcPnuSARDxev1oe+bMQJ2PsWxeYCndIpNjVv2mNwSKgTmRtLUXLT2FbivXsB/SzoT7ekoe+1rfRFp6avFBDndZYUTJOyZJV548LijZtasBk09LXCXenPEthAegQ21Uxrj62eN01vbn/6012x9OT94447vhKXXXpzvOqVewtgI+2+cZQpuJ/89Ptx5FF7xWMf+6Q49dQr4q8f+nCIYlJfqMSQbSvnzdtmRttKbshkKGZNq6EnoE8maUsa+lIUCzYgAb0OkEwFNy43he1KiZELZRFEuXBWICtlYVvQ0E/bWCoZdTD0eEm/r820I7kBQ88DNRn63KUA6CHL6dXQoyNzPw09NNWF3WDbbOnHSWA0DH0pikWxZWroBwZHkkFRp1gEdUX32qChqqFX+9miDbdFaVO8h3HGmgbAkHZdmmh8/4orzmQm6LJLb4pXvXpvXvcq9E2YPz9GN2+O977n4rj6mrPj6KPOigMPPJ7uLrBLPeOMw+KXv/xpXHHFh2KnnXZTkV4CrZ/85Adx5JF7xdOe9vw45dR3xLy581XfkAfLf//653HFFWfEv3z987Hjjg+Ov/zlj2Tojzl6OT3Dy+HQNNJikAhAke4wa9eti1tvfU9cfvlpsd++R8YRR5xeOsDqgJarEt6LjHIydq2GvmXoLaFzehvjg3vVnEp5AdxbUkNvn/J+DD2XfxaP9dpWep23RbEt2MHPWyJEeyYCNgUS3He5FqXVNqvp9dJ5L5Il0LJnRqs0m1FxrvdjA4x+GvoC6EvgiOsQ4BUbKUeq2ilWbzujhr6Zx/jPXjkOxg8gQpln3b/2SV1zsWSm5XEF8NrLVP9k9kdrCGefiykFCFrJDR6WAb197Xs19AL2Yu6Ztm+KYvHvdh/X+SXQ58DtN7/9VSxb9ra4554/x8UX3cA1o3mSwDbrKTCukorA/URFuChLkoZegB5AqQX01ND39F/Av3UMaczoQ09v8MriTmksxSxOSm/IdNu5B+Ov/ZIF0MW7XsFCL6C3IkGSG/UYqFnctg9BaaFbOiD3roXaOVw+9HTkIZOTXYAJKJusT2ZJWcPQMPSek7OZNervciNmHk0HscakXACAxLhTKpNj6SxKCTxS/43vV9ltJTBVnzU/30dWkwz80pgB91UlN1rj8J/X3pJBMhtUeSxr01C8V6fmqcm4MSuWdROS50kSZ75OLj6SBxZAD4OIgs9wnapxxFxUPY8OMZx9ltykjWEJMA3oMYeloQchkBLWbCxlDf3kuj/EEDrFoh26ljpf0zH00wH6jsvNLGBgSAwRT4FskKy3FLSDSNs0umlyCCnMpigWDD0OKbxYrDG5oT9DnzZOWwPooTtCig8DvXZwXuy42wtjdGS7wtC3ETQ+1wx9exBYv8UGKYODaVsp5qsw9JNqpNQL6Fttc7exlEbaemf/La4TExaL1lG3r7Fo6FPXyweWbCo2LemJFQEivYpCRTOKmAhwuSkaegJ6bUa+h15rM7y3bStbrbzVE9bQeyGaKbf+T2lWaY4LuKROVsUdLUPfcdHpYehxjWJwtXBpy0ZArw2wdeEoOsXcLJC2fdtBL4+dnrh7XHLxjZIsTKAQSTp++NLeu+KeOP2MgzgWJ598aTz0IQ9jCutLX/pYLDvlwDjyyNPj8MNOpoYegB4M1K9//R9x7LFvIgg7+qgz46CDlhIgrFhxT5xw4n7xrW99mRro91/32dhll6flvi8NPQ6G+1bdF8ef8Jb4/ve/Ho95zE5x3rnviSc8YZdkgQYpBfjpT38Qn/7MrXHHt78cv/nNf/L9nvjEXcn6vvKVe7PwDeNh9r1llPw9A0/8u+oysYAk28EY/PvPvx833XRNfOe7X+srE3nDGw6KZSddEnPnzudzO++C4+IjH7kuPnjzV2KXXZ5eUuo4oFbcezdZM2zaV1x2M73oAeivfdcFceWVYo/bFwD2Ljs/Pfbcc/947nNfyrlvf2383j33/CX++WufiS996RNkqXGQPuLvHh277vbM2OfNh8ejHvVEHoxg6OHlv3TpAXH3PX+Kiy58X2zYsC7e895L42tf+2w89CEPj+c+9x/ibQedEH/90L/NA1xX8qlP3xInLt0/jjrqjDji8FM5NzoM/UQPQw+XmwbQ+6BbvXolWfY77/xNvOOKD8Xf/d2jOGfBpmp9TsT3v//NOPiQV8RrXrNvHHvMOQRG9977xzh52YHxN3/zyDh7+Ts5t6EPxQvPFI1Fzj//+Pjv//r/4tzz3hcPf9gjKC2YNTQcX/zSx2L58iPIuB900PGx0xOfEge+7eXxhje8LY468ixmm7AvyK0lC6WyizbGDeuFeuV/+16ceupBscOSv4rlZ78rHvzghxXmkZkxyEFmzSLDxEBgfJyBzHQaetzvJz/1oThx6X68D8wh3K8atkD3qgMJGvqPfeyGOPOsI/jvI484ncGEbUIBOLCmvvyVj8WXvow5cAfrTf72b/9P7L7bs2OfvQ+PRz/6iTycL7johLj99vdPmWO938C1QI6EXha4j7vv/nN84hMfjC9+8ePM1D3i7x4Vz37OP8R++x3JeYOXGfrvfu/rse++L+L3nv2sl8Q551wbD37wX5ePsP7729/+5zjgwJflvb8tTll2KQ9ia+g3blof//zPn2a9BPYAAOWHPORh8aSdnhJ7vf6A2H235wYaZ/3oR9+JN+29dTryWz78tXjsY3eO5WcfEx//+I2BfyPjI3JJAegnP/XhOPFEPZMPfwg/fzr31k9+Es/qrXHEEafxGfj1pS99PK6+5tx40IMeHJdcfAPnEAA99o6f/ewH8ZnP3BbfukP707x5C+JJO+0eL37Ja+JVr3pLzJ23oDSqqoC+7RSbDdQoNVIHZrz6AXrMM5BDIAzwrK+55pz44IeujaOPWh577fW2jubc7CT2Y3yudNKypjz33OPjttuvjw9/+GvxpJ2fLjZ37Zq4/v2Xx4c+dG285S2Hx5FHnMbruPvuv8TJJx8Q37rjKzPOKez/hx12SnG5wfxGLdZXvvoJzqkf/Vj7FvaD3XZ7Vuyz92HxyEc+mkFyycZkUPn7O38bN950dXzjm1/gmOJvXvva/WLP1+0X22+/Q8Mqay3//ve/jZtvfieDefw+5i72lte85i2xww5/VbLvHlc70ymAVGMpqwVwrqpOR5ksv7BGsN/VOjcFTQqyIOOsgYZdbpgBGYMcVVkYZ5gN6Iu1Z2OKYRyhrAnqoCpDr7kBsVTEBtpcz43xlEehO/lUQL+KAeCs2SqKHR5Cs8uaCUEQZyVEm8FoGXqPmdc+gL6DqZrZq/lekczCiJWhR4ds4Abt/8C3msspVc7AXj70bX2KMGubBVRvI2RFILlR3ya4t7WdYu1Dbxz6QF1uDOjdWAr79QQL3ZWRo6ScxgWpoafLDQ4sFMVCdzZ7FgMd3DBugsxJbIzxNXdVDT3fCJp76am3BOhZdDApzV4B9Lu+IDaNbBcjc5G2qJ1ePXkN6HHV6Ei6zTawg6wWkWAzVt4Hyc2iDmtMX++M+H0A9Gfoleotsre0ZCzuHSlBKXZKltwMDpYOqe1im5ahT5cbBwwtQ0/bShTFZtDrBWzJjccCESQspfCaYqNF68n+RbFkubbgcoProQ3WNC43rXsBr6+xrly9ajWB5bJTDoq/f8RjCFwAGj//hdvj7HOOjksvuSme8+yX8L3xe9/+zlfj5z//cRx88Ilk5AHoURSG4kzIdnCgnnHm22OnnZ4SJxx/fixZsmMB9KecCmAEkHEKfx+AHmD1yivPjGuvPZ+fAWnF2w85mUDnvhX3UHLxzW9+ST875pw47LBlGZxFAfTf+8E3Y7/9X8zfeexjd4oLzn9fPPGJT85i24n4wAeu4EHaT4eNv3nzm98ey06+mJ7EBu9Ko0POk774w3AP6brciM3QYYAN9xOf/GAsP/vIaT8Hvwf5xmmnXSFAsnFDnHvuMXHLre8lINh116dn0KgU47333E1ggGu58soPMQgAkLjmmvPiinecNe3BiGAF4Oh5z305JSh4IWg66eS3Ecj3e0HnfdGFN8TTn/a82Dy2gWnw44/fn4D+da/dNz5ww5Vx112/6/zpIx7x6Dj3nHfHU5/ynJL5AZg57oR949ijzyKg6TD01tA3DD2YiTHqhdXh04Ae87TtzUC2bWyMDP1cOA2Njce//vCOOOSQV5BBP+yw0wm0/+u//j0OOPClse9bjuBcgiQDf4cNFF/xd+95z4Xx/vdfGldddXvsvvtzVLA8NByf+9xt8e3vfCX23+/o2Hnn3QkAUUj4xjccFEceeSaDQMxX7rEDTrHjQFahNZ4TANL5F5xIEHjWWe+Ml73s9dzzmEKmvamICgAqOJMh4wNAh/WrPc6MtaQcbCw1by5B4nHHS36E7NfFF98Qj37U4zsuN/etvCfOO+/Y+PgnPsjfAzg66uizyJZjbf72f37FYOeHP7xj2jlwyUU3Ur7kQHPaSZY/wHw+4YTzOM++851/YTDx61//55Q/w/w69ZTL4sUvfjV/hj3ou9/9l9h77xfw3xjb97z7E/H0pz+valazIdE7rjwr3vUu1ey86U0Hx2mnXl4A/dp1q2L52UfF5z53e99LxfsuX/7OePUr9+Hcf/0bn7WlW+LPP3LrN+Lxj98lzjzrqPinf/pAoKh5112fmYB+NFauujeOO+4tvAf//q67PoP3hYDm+OP3ZVCLZ+D1d+RRbyRp8ZznvDguv+wm7h0wJLj+A1dyTU+3P+2zz2Fx4tKLyQCb1GFGZGIzbW3NQrcuN4VVbBl6FMiyBkx1N5hflNqc9NZ43ON2iZOWXkKpjbNZBl+ACpJ3jsWC+TjrB2LzxFicffYx8ZGPvD9uvfXrsfMuAPRDnKcnHL8v71n3fwb/G4AeAek3v/nlGcf/mGPOYhDkbOpvfvOrOOWUg+KHP5p+zl54wXXx9Kc/V0FAynQ++9nbOBcRDPS+dt75qXHRhe+Phzzk4ZlxiJjp95/0pKfExRddH3//94/h8/39nb+J447fN5733JfGwYcs5R73mc/cGpdfcWZccflNDOwE6BcVIwlfQymqbnTgrrOyhr6V3GAcDOgLQ5+mDgD02NfM0DMwoBMaHKtaxQQy6OoUWzJEyZYrWzUHfDhrTXoZemQ8UZMGiRdqCVtA7/qGlgjFfRpj4AAuDaQyuKQMqCmKRVjRYj2Iy1xDY9LRgB7XX01L0OgUzdtw/VlHw0GuRbFy1+Fuo5+UvkSW3IAIhZtQ9udJhr7TWGoQEvWZGfotdYodGRyKtYPzY8kzXx4TwwtIwOC5wbaStQOQVjUOVQPr1q2lbeXEps0cDAH6yRhMr2Tc1fDApoj1f4pZA2BUU7M3Kbsl6Y/xvaEYoG3lD2MOUi6NbSUAfcvQ0+Xmyc+PjSMLI1jt3AfQpw+9XGWkk7Ouy5sFUqlgR3FAVoZ+MsYnVIjox9EB9Ezzwc1B7HkWrZeKfktuMNE2oNkK7L9SF9fL0Pv7/Jx+DD3TpmLRxNBvpsUUggQCBTSWGkF3Sy3ZCujl7OGAQVH4Bv5OC+j58+Ll3LjcQEqRrZoxLq3LjbMTTJtOSAJkIGQngnYTa9lmj7u/Qpt6001XxVe/+qm45JKbydj+9rf/FWecdUg8+lE7xcknXVpAhv8GTA3YArENsEEdoy/5z/79h/Hud58Xf/jD7+KMM66OXXd9liQik4Px1a9+Is5aflgc+vZlccghJ9L7et7cBfGLX/wkjj3+TfwbvI484gzKJzDWYBNPXnYAnU2223ZR7LDjg+Oc5e+WK08WmeF5XHVCvW9fAAAgAElEQVTNOfGZz97KTeuvH/a3cfbyd8XjH/8kPhscWMcc8+b4+0c+Jk48/qJ4/ON34+aEwxNMJXTY8Mu/6h23xlMBZtOdA2NuZxpKlgaH2OIec8nZEs1XAfo//vGuOOnk/eOXv/xJnLj0wnj5y17PAAEvHKA//en3460H/EPsuecBsfTEi3jvkE1cfMnSuP2j748PXP+FwEHjLrX4PDD0p5x+MEHgZZfcxI0LBd7vec9FcfU158SFF14fe7zg1WmJOUwQjiLSSy9bFrvt+sw49ZQr46EPfVisW782LrjgeAYchx92auyz9xGx3Xbbc9786U93xjXvPCc+9/nb4lWvfEuccsrlMXu23uvkZQfFHXfoAH7ZS/eMI444i4z8ivv+FO+97rL48IffFc973sti+ZnvjO0XLeFc/8xnPxInIxNz+Gl81p67KtyVRamzQJzHSNvDoq9pLMWUfWaWcDhZGrAZDPsaWWgCmNz6kffGNdcsjzNOvzr2eNGr+fy/+a0vxtlnHxGHHHJyHHiA5hE+Ay98Dv53/fWX8X+nn351vPCFr2JgCmCEuYxnBscVrG8AwH33e1G87nVvjUMOXhbz5i/QHpWe7iicxXNC4RjuBdd5x7e/GkuX7sdA4aSTLo1tt12oGgsA+vwKht4SLAKliQmu325NkGRH0KziZ5/+zC1x8rK3xk477c75evihp8VLXvLa3F8UXPz0p9+Lo499I4Oru+/5cxx++KmscwHgQ5fhCy/EHLg5Djv01Nj7zYexLgPP7L//+z/juusuic9/AXNgHwI7BELWyOL6MD+WnXJAnHXmu1g3k5udZA1jo/HHP98Zy5YdGL/73a/j4IOWxstf9gayoBs2ro9vfuOLcc215/Dwveyym+Oxj92Fh/EPfvDNOPCgl5V7eu1r9o8DDjimnAO4J+wLS096a/z+zl/HPff+Jfba68BYeuKFMWf2PIKFD9xwebznvRfG6177VmZVHvrQh5N5u+feP8ctH74ubrjxynjqU58X5537PkqocMBTaz97ViALdNLJqqO4+OIbY7uFixorCazbDXHe+cfHJz95c9x0w5dj552fJkC/eTT+6Z+uZ42EX/45rhlZKpAXh779lDjs0FP4Kzd98Br+zUUXXh+PecyTCDxWrloV//HLH8fRR2N/emyctPTCePzjd+XPkCH71re+xHUOUPqOd9wau+zyDGaTMN44W7D3E9CPjcVIsrd4nphbDiDN0DNLn+B+I87lkdmxavXKuPCiE+Nzn/tIXHD+++OZzxAp4t/zveGeWMc0MU65G17j45sZuN7+Tx+Im276Sjxxp6cwi3fmGYdyz1+69KJYsGBbavsxZsjcoPbq3nv/QpLobx7+SGWKmd3dwPNn2Slvi8MPP42EDggS7I8XXnRCfPJTH4zDDj2NGSRkIbF//M///IpyPMzZV77izXHKqZdxbwaWAXlxwon7xp//9Id4+yHL4vVveFvMn7dN3H33H+PGm67knNhrzwMYpENG95//+XOuWUhK3/72U2KvvQ6IbRZsR7ndjTddFTfc+I7Ya88D48QTL4y5c+ZybD/+8Zs4py++6APM3OA8Ofuco5i9OevMq+gND4beVsnCqZI/Yf7gfYQVdH7IelodX+0YY5ebWcMK+luGXrUK43J3Sf083h97oMYhXemy2BRjjL3QgRwsU8TQb4zZbKJXFQ5k6NE1GIWolACt5ZwCyWZNv3zoIbFS51rWP1G+Im0KMhbGU/p+KhhACsMKEwz9vAXEnZgDVaeetTlJgoAILYB+sAX0kP6AoQcG1PWrRw0uoLrcSGmRxg/Q+m+oGnrVLUJerf1zcmCM5BICqMHxDTG5/o8xMjAaAzmGHYZ+IGIQOH98LLYE6NEpds3AvPirZ7wsNgyqCFd+HWn1OtajoZ8YH5vEh01sRoGWOsXa/7Qw0LSt/F0MT44S6vPnA3D5UAq5AvrNUwA9pg31dLAdTLE4XG6W7PK8mJi/QwzOqqySqq8lS2sba7CYav48iajtVDCB4oVVci9oNLx4JJtTK4YJxYnNrofQR47yMJDLTW+6RZ+tiE+V4OvWoqAQDy2lcgm816xZmxmDxjQELXpLa2AFe24FbdcdyDzAVM/fZpvCENs2sZGIlfQo53cWUW9Y706x6uRWXuzm2tpNCfTIqUHRIw5lp8+8MdB+MYu83B0WaWiAIwUKitKRzpGmtFsUy8PnU7fGaacfQlbkgLcex6K3Sy9fFt///r/EFZd9mGwgl0gWc0rThuI3FRECDF77rvPKrTz84X8fxx17Xjztqc+PjRvXSyM7ORBf/srH48yzDiXAOPTtJ6mr4cBgXHDhCQRhT3vaCygXgFb5kINP5vgA0J+4dF8eAgAaYNqvufqj8YQn4tCLGN88Gn/44+/JOoItRsp09eoVce65743HPe5J3Hyuump5XPe+S+KqK2+LPV74mkxriRVYu25NXHrZKXHLLe/mgfaPL3+jHFfYfAPSCGmd3bhFQaWs8FA82boy/epXv4ijj3kDnUyWn/VOAnYfqtjskFLfd/89eDCccPwFKbHYGJdcejKlDTfd+JXY9cnPLOOKg/reFXfz3vA+77j8Q5Tc4CB/57XnxVVXL49LLrkxXrTHa3idLGianIi/3P1HghR405+67Mp42MP/Nn71Xz+PY497czzykY+Liy64Xtp39nbAHBuIf/u378WRR+8Vj3rUE+KC866n48SGDWvjJKTIv/Vlgvbzzn1XLFnykNwrxuKPf/wDrwPs5TuuuCX2eOGr+MzgLLP0pP2paz/i8NPIRIA1woGAAN3+6mSLcmwRlG2Jocdcw5qAVA7z+M9/vivOPOswvh+Y8CWLH8TD6evf+GwsX354vB2B40EnqzHYGKx6J9mRFmP5hc9/NM4+54g488xr40UvyjmR5AGD7YlJAvp//eG3Yu99nh97vu6AOPTQ0xjYmhDAtfOQG0IPAN3L6jWryJADgAAgPvtZ/6D0dRb+OqDANTGFPWuWAMLkBD9vIw710lNB+5jkSLMpuQFD/9b9jwkw8Zhfxx93fikKxfP8wA3viI99HFmWF1BCcdSRZ8Thh53OgOY//+Pf47gT3hz/55GPj/PPuy4WLlxcemsgW/aLX/y4zIFzll8XCxdtz4ZlzEYMDsSnPv1hzquzzrw2XvuafQuLjs/FwXjb7dfFZZefyuzYK//xTdSI4u+5l49tju9895/jmGPeFPvsczgDCmREfvjjO2Lf/faIPV/3Vq6Hu+66My44/7rYdpuF6eIxGV//+ufjxJP247oBsHrjGw6OZcsuDYCcO3//2zjt9IPoanPZpR+MHR/0EEoPcWhjb7vr9/9DVhiBxCUX3xR/94hHkTgaG5ugpO++VffE0hP347y45JKb9LnNC/d1/gUC9Dff9NXYZWcw8BG//u//iBNP2jcWLVzCOfEvX/9c3HrLNyiZAxD9zGdv4Ro44vDTCVDhCHXq6QfHg3Z8aJx08kUiSNKr/AYGJBfH1VfeFi968as53sjkKqadoMnABz/0Tu5PL/7/iXsPcLvKavv7PSUdQgpVUVREBfUqWLGAiCJKUSxIkd5bgNCSkF4JJKGXIL2KggVQsAHqvVexXCygVxEVUbwokN5OTvme3xhzrrXOyUkA//p82wfT9tl7rXe9Zcwxxxxzj09F8TEZrUFaW2LqO3HpwoXLrl3uiRDYSo2eDKLyHEm/fiyHTxmzvwKeSRMvKYMGcU52F8BEBtHKUra2CaSzv5CJIQACMUyfPqbc8cVryhe+8P3y5v94d/nVr35aTjn5U6qd+tDu++oAZR/iUp79xzPlnPFHaC/nXOFZ6A672IeXi/ARoD9xYjn2mHM09x9/4tflrLMO8Zyd/fkyckTYWyPjwzr51z9TPcx2272xnDfnurLxxpvonP/8NeeXK6+aXc6dcGE58IATKykLe8Dzi55VYPH7x39dZs+5trzpjTuVq66a4/efu6AccvAp0qgbE+EnX79/wYJby+tf92Y5YLEGJ006vqxcsUJB2lYv21rB/Mknf6aceML48qlPHWWb2yzIlGu2ewmwHyDZNfg1zuCZD6KHSTSZVI1GOm9hExnuNl2dPaVtQDDOqWSIehyO/KyzaGIRr1FIqRbtnf5ea91Vh6K6COMUTA8A6GA33i8f+qVLtK7aB3EddrnhfZKihMxl5QpLYSocJ+UHBMzysvFGI4yBKhdDmjqtKEOHILkF2xCsGK/lexLHWXYXvTtwuSFgyaZcOFtJQ+99RuR0+OK7KDYbltaYcMWKlWWYxt7SJogLiGz7ddJ5FzfDgaV0rig9y5+2y02W9MSz7Ao81xaAvmlbKdITvQz7vmxwSgHQw9BvvuvHS0FDj6urLtiZW7neMN9C9tTSw5/YQTu7zMwD3OoSEz9AaeifKq09a2zTo2pkCvH8zt4M/f/0YujpFOvB7loH0PdstHlpYQCiGKQ3oIdJcOW2iiCI7puAHkeMJUvLRrisRHU0k4mHySEg26Rw7CAloXQjFmxsWo1OsU3WPyVGropG02d7yqqgpgL0bj6UjHoWKvn99h12p9JOFcV2d7p9PM4qktxsvJF+r8g2XFaaiyibgFQTLTzuuSbbaDYKcIg0A9BrHLn/7FQaLcubgJ4D1kUp1m9bCuJnAHjKKnelTsMFJyvc65lfyp/+9LjYa9iLBfNvLptv/rJy15dv1MGNvAWAb2bGKaeccDwbNzLpFJhvAnre9/73f6ScNmaaGDFs83BVAtAnQ3/C8eMKbCuuOADNgw8+QYwNhx5A8Oijz9S9PPfs36W7x4Zw7Gkzy5UL5wg4Agq4ceYEchwCkhkzripf/epNYmGmT79KWmBLHVwLwaHEEhH4bTdTAiMLy4MEAxC+114HioXinnWQyRUANthOCalxTtu47HzJhIQVOvX0A8Vgz5lzjZyDXGNhy9Zf/uon5Zhj9ir77XeYAh4Odb5/wYXnChTfcN23rMGlGJZNUxr6Z8uEicfoIF0w7xaxCcx7Dh+Yu7nnXV92/+DHozNiUYACoL7woolln70PLMccfbYsYQmAzY731L7dOlywrS3liSd+o+wCII9gaPjGm4htmzjxOPUZQFaz334Hq3iIeQc7t3TZ0vKzn/5nGXvGweWIw08Xs8UYkSGYMOFoBYiAGb4zOxVDIlgyiOWZZSfMISRbvYpiGwx9ZrMYc/6D2WGDv+SSqaqHAGCSjeB5Uoz6ve/dW6bB0B97TjnqqDNdcCQA4k2dBXv//XcJ0E+ceEn56Ef3915OBg9fHxzCenpUpPc/P/uvcvDnPmiG/rgJemaZHgaQcr+AVjFfgwZIonPyKZ8pb3rT28uM6VeWwUOG6bO5boH6YOkF6AcPFnvJffMcOAw1v6jHiQA6AT1jAKA+48zPldPGTJWe+t57by/nzb6uvHzrV2nvhiFkfcGKvvlNbyszZp4m/TxsJ0DPqXkzUS5UbJFcDoBLVu+pp/7gOTBydJk29coyYpPRYYtp9wzkSLDOkyddprlFEJJgBfnJ+eefVf7xD+otri9bb/0qjZOLM60PXbz0OWXbeM2a+fmy6ejNyyM//1E58qg9y2f3P6a88127lDlzzlTgjfyDgYNJv+yy6eXxxx8r++77uTJ+/JHls/sfrQwCdp1JgtiNA+lJZxk8dLAYRe7z+eefE0iEaT1vzvXSUCuT3NWtzC59Bs4Zf7ieDYAZQKhUeJydEDcA6rvvvkXr8607vlvA6vIrZ5Q7vnC1ghc04QQzt97yoBh8gn0Y72ToWQMPP/yQAou5c64v73nf7nEeu0nasGHY61rGJaeSqNtSRnhAewU2p029onzkI5+p9O0pq0B3zdkwKOqr+PBk6H321A3k+D1z0RLMUuaef46ChQsX3FZ2+8BeAn3aM6OGLTOyjK1897u7y8abDNe+S9Hi9GmnBqD/Qdl+h7eVK6+YWX7xix9pD0Fzzloz0dBTnv37/5UJk44RoCf4etWrXhfZnbUCVt994O4yefLxkVk7M2ro3LsjA+Zco1wfgPNPT/6unH3OYdW+RdYRecjUqSeWJ//8+3LJRXeUbbd9o4Ie9vWscSGzkbpvegPwvX9+8oly0UW3i/RgTbPPMYd5L/NKWUNRtOic27R/PfjQvZpfn/70Eaoj4TV7zpnlBz/4pgKk3T74MRMYCqhcHMxnEmDRUVwkY4BFnf9NQI97nxqBpU1kt4JgBWcDbenMPXid+YxWMBiOYhWRG4TiahpFtbVKNlMRqgL0K8uQaGLVxG7sGQB6rMOXLVnkTrHhcsMz7e4yo58AWlKYIRtFnAABzPUZ0G8yHPMET/vEkX4/phg1WdnET70zTG7qCSNvQD+UgRSWbAL6xFpo07NTrDIgFKEKB+DStcLEMralq1aoILhiXAH04LzWAaV0rXzRgP6FGPoBLa0C9Jvtsm8vQF8b0gCtwyoY0guGHrTSgy1fMPTyow8LID3c7pWla+lTpa2HReuNA0Cfg7ghQJ+dYpuAftWAjcumO+1WeoZtVgoDEE2snEaz/rguDLWWaiMGTxaaMZNxrViytAyn+VDVsMFhGoAvQbmabSCviU2LdYX3KIA6O0BmRqIJ6JsdyZqTmAdf+eKbeq4muRn6aC2vxWfPcbnLAEA6OgToYTG5Jm2gOoQz6PFvVUybnq9qf2awzXhn9J00Ctec6XaPg63LdPjKFcEbcaalslgsi5/YlGCO8ztys09k0LSsSkDPxnf+BePKLbdcWRYsuKV8/OMHS/5y6qkHlNGjNi/nX3CDWE8Hfh4fsXXhxY+2XBteV6eeA9/x6GOPlFtvvVxFSBxuEydcWLbe+tUC0t/81l0VcwpDjz6clPWTT/5ebOZjj/2PDsFTTplcjjrydPniAmgnTT5OgB4QcPc9t4p1mzjxYslucNe48srZ5ck/P1HOHb+gzJl7hkAFkpvXvnb7AFBOuTGXyBgsWvRcefpvT5bfP/6YGNgf//j7Sr0j0TjyyLE6tNIxBqZLvQFgwgYNDr3eoLJ2DU29eC6xScmpYXmZMes0AR+Kuvbd9yBtZLA8jA2Sm2OPpYDzsHLaaTOU8uaZX3TxJOmtN/R673t2Lwvm3SxAyXy/auHccvnlM9f7I+99z4ekud1k45ECiqyDLOxhU1u5crmyGX/5y5MqFv7Rww+W3/72l2K6kCZsvfU2kulMmXKCwNSCBTdJU97VhSwOz/0ObdSMIzILUs5jx84uQ4cM1XMmEOj7ovCSWoxPfvLwsu22FLEBiF1svn6GnnlNNqtV64/N9h//+Ee5446F5aabLyuTJl0sO0gCFtbi0mXLygMP3l2mTj2pHAugP/IMbeJuXBIWuK2t5Zv336U6DyRLu+/+CVtPihOJjq/dPbI2wzbzkEM/JEB//HETKpmDswsDxD7yH2AeUHnppTOUtZg08aJy8MHH29YvJB4U5gIkU7qnRi3B8nNfKblxMOlrhQXjMxLQw9CfdupUjeOxx39C0q3ddttb3/Hb3/1SheVnnkktSk8ZNw75wrmSvwDUnCJ3wSTTduXKpQLxz/z9rwpEkL/kHJgx42oVC7PvcYjyuv/+O8VsIlPC91/N1ELr+OSfHlcx8f/+9pcbnMf8I3Ns9qxrVIj7i188rCJ7ZDQE6cybD3/4E2Lh2UP/9renyuTJJ5T3v3+PsuNb360C5f33P6qceeZ5WtOwmild4t4ILJ577pnyl7/8sfz6N4+oVuBnP3PNyOc//3UVObOHsW8xzkuXLS7nTjhKRdOzZ1+jYIhnlMADQD9//rnlnntuLddf/83y1re8q/z6149IzvG+9+4hycall01Thu2WWx5QIMfzuu++L1XgdP9PH60sHMXZvJ99K18UkMrpIxptrVqzqixa9KwKMv/wxP+Wn//iYdUkIbEia3nIIWMqsO4srKUwOlMEtiwts066bmzXrClzHUln+fNTT5RTTtm/jBq1uVykNt9sS53RKpeMehPWhILAttYyWLUener2TmYcMDl9xunljjuuKbff/j2dV9QDsYfuscd+1ffbprOlPPePZ8rEKceV5577R5k372Y9f8AqgFmA/rtf07rVPnzE2LACraVpXMvKlcvKX/76J80L5uyPf/K9mLM7lJkzP19esfVryl+fflJjjwSQmiCCNMlMAPTxffxeDRnXrCrPPvt/5dwJx5SRozYt5513fdlk+AgFIQKU7HUJ6GOz9xno/RRP9PnzJ5Rv3PelMnXqZWWvj32mPPbrR0SSEbDMnrUwimntL84+xYugsNlpGDwk+QfSFxj6DtxXnNlO69l0rJJ7lJzJuD4D+jY1mPT5LEDf6BzL9yWpAqBXV+wK+eJOE4BekmsHu9wf+KVm6Bcb0Mua1vaWVWOpkLgkoDc7IvpE17dsGQB6E++/aizJ9XSFtn5jyXYqA5QG6HddZxiThGtVe9U13ZmkDH4HpuNUXAtjI0AftpXaTMLfXn00AtCvXrWiDAaTAnClaIBc4qx4aYA+Gfr1udxUDH0AegjOHKc0icl9h3Fq6WHn50DqI7nJAocE9JbcrCndPWZqJLmJzmsvFtCnUkSSmwD0LW3ZpMN5Dx4k49P04RWgh43ICMIzTZIbaRdlo+mCTR4IqY8EIbx1HUCfIBsWSJIgS3n6Avq0RxKLT8V3sM0A+oqhd5ipa8uWxAmG02rMC4kmLSG5GW7JDQPoZj21r24dKZMKyip3+yzzb8mgN6PoZgEg31370GcrdUepyZI3nXzskGNWueksVElu5CkbBTFxmjz8o++VE0/6tGQWl1x8m4rSZswcW774xWvL2LEzy+GHjbEFmZ5TxCuRfmVjz2Jkb3zeLCkmIaU5Y8aY8uBDXxdLe+CBx4uh/9Z3viJADzt/3LFnla/d/YUyZepJ5awz5pQDDjxeQBjwDgg57NAxYkhwzJkx42SlPdls//iH30pTOe+Cm8WkAEpnzBxTdtnlo+Xgg44TuATQT5lyWXn1a16va2KBAhyuv26+GMH1vWB0Dz/8tMozm/kIC5PPivG1fzPFi/g+Zwttz1vA4OOP/1rXt6HCL1wTcJOAVeGZX3rpVGUWNgzoP6hDF3s4Doarr76gXHGli4j7e+GQccYZs8uu7/9o1WBr2bJF5bYvLJT2E4DQ3wuwNXPG1dIh4wYzfdrJkv3MmHFl2W67N5TuLjMdBJDM5Wf/8bcyecoJKqSbOvUKgZZvffPLksKs78V7KI7ca6/9dWhZSmNf7GbHYwe5BvS8eB8A6LLLZ2mOnnPOXGm5Ybmti4YFXlIe+O49+n4A/ZFHnK5Divma9Tg8U3SxML8Uln7oQwB6H/BaU1HcuvFGw8ojjzxcA/rjJ0ibas1oq9gyngXfzyG5ZMlz5cyzjih///tf9ayQXnE/AvTUmQDmdUh1Kwjgfq1NduaHP2chfQb1GutwxHBR7CHltDFTygEHHKv6BhxhCDRYd1+685py//1fKhdccH359WOPlAnnHldOOGG86lGwlGU9LVu2WO8jgNzQHJgx/aqy9SteE4y+9zUcWpAYTJp0iYIoWxY6ogWAzph+cnn897/e4DzmHxU0zrhaLkSsy2OP31cBE1I7ZGTPP//3cvbZF0hfi9xm1uzTyxWX36k5csyx+0rfPHYsEj9LUwgG77n3tvLFL35eQG99r6sX3lPe/OZ36J8rQL90UZk0+XjND/oSkKlkDuQLrflFF00u9957W7nh+vvlAoVE77//+7uS6Lx22+0F6O4kw3b9/eWNb3q7rulb3/6K6jjyteuuH5OmHNaaACnZVDTiBHIEU9Qw4CK2vhfz+ZDPnVKdYUkKuYNzSxkcvvT8fPqu52dVgCnWEWvpnntuL+MnHKvCdaRZgMoVq1YJwPJYBTCw1BMZQodR+96TucJWl3GfMWNs+cId11SXfNJJk5RtTZ02IJNrYf5A4EyeerzqgubNu0nPfy0Au7NTgP6BB+8p06efUmhqdcQRY11nU1rK8hVL9WyRY65/zu5QZs74vDJDkDsQEYw1gSP7jcgnCszlQuXgnf8h1UI3P3HSsXJsQ4pGzYsYbwLW2BP4OeHUPH+V6fK6eETOb3sr6CSTCeM7b94E7VHUkWEooMwCbHdaHIekr9LQIyHiDFcDObvW+fm2qKEUwWtq6I1HDOjF0GMhOhCZYDL0rq+oCNIIIuRyQz+GXgx9t2oMxVKLkAzbymC+wXrsh8uX24dehCZWx7juhA+98SPPEMbdSgukKyBo90JZUYYPpzYFQA8udDEoUuh0ubNFZm29yYae9qfskWbNnWVX0W+DoVdjKc7ikP44AxCAXk3beJmIkmKDhqLJ0K9GckPX2JCgtzqL0xaSG5nIvETJjb4tNPIpualsK1Ny05BhcZ/ak7oslzOgD8lND4Ce8eSBB3CuHiySm2V/keRGjaUA3gXf2iCoexXF9pbcJEOPhl79qKgWBtC/ddfSOXR0aUcTGJ3ZakBfM/QpO9g4fEd7wkGEG8CGbvgINFa1B6rkFHG48h4WtrsAIrnp0DNzwxR7xNeBwLqAPgF6RnTJivdi6JXBCEBPGlSeuA44FAggL8GqUFmBDhfFsrEpdUk3VwP6ajCzC2LjOfBxMLW80lbyxQF6P0smfVaVJ0OfmnpS0wl8egUG8XD5u4rt14C2lJUrlpe555uhnz//xrLvPgeWxx77uXS6sDYzZ16lX/2yZGPJkufLt7/9FW16MPrOGNj3VYW3xdpNQMOMmaerWGnMqdPKwAGDxcAghTj++HHlM58+vEydNkabANKETTfdSkV3pEoBIRQ/8fxh6Oecd7pYdVLijBdp+z33/Ez55H6Hle99/xvl/PPPVpr+da97oxh+iq+mTL6kvPKVr5V2mGKrCy+cKFYaGQ6OBS9/+avEEr9qm9eVr3z15nLttfPFZB566JjKKxo2JbXObGowVMmWCtADNJkzHoHQO9vO8oEH7i2XXjZLbF7f1yc+cWg59dRpmr/Mh8svmyb7liYAACAASURBVCbN9cKr7i5vees7deDnBgZbxyHH1Jp3/g3qGMgYXHPtAhXGIjPa/YP7GqyqDmOVGKLLLwcYPasCRoAlQdb8+eOUCuaAe8tb3iXLzlGjtijbv4Hi4S658/CaMWNh2WrLrQXoZ84cI2ebWbMWlu23f7MAvZxXupyRcfHzceVtb3u/7okg59vfpvgZDfu4cswxpM6dXcNa8DvfuUeORnw3ulMKdgEGHLLrB/QUPPWUZ575W5k3b3x58KH75HKy996frWpK+HcYpSXLlspFBGkT3YrR4koa1rDAZfyuvWZeWXj13HLddd8oO+30Xhe3B3vuboxrxaQCOD93CHUPR5YTTzxXkqf8LA4XDukE9I8++rNy5FF7lz32+HgZN+6CMnIERcerdZAA6A0ivKcAeNR5MSwGMwjvDegtF6sB/W0C9LiGMFcvvmSGHKdI7XNd8+adU0aO2qyMH3de+e4D95SJE0/QMyBIpa4Gy1KkWP/1X9+q5gD6YQrNt912e+1jmmulFOQdrBEdLtEs5zvfpgbmRAF6nHu4Lkvxesqf/vi7MnPWqcrozZ59dRk5crOq8Fn3IGmXi/CaxAtZqxNO2k9ZGzIL9913Z7nyylllzpzrC7U4CxfOKU//9ckya/bC8sTv/7cce9y+0tufetp0jSdFpdddd3756ldvls3jG3fYsey447vKiJGblte//k26DhqJURi/cOHdZYcd3lY1PuIZoA2eOvUEgVhkIkgGeL7KSEKqrFmtIANAT9E698wes9deB6jYkrnLmH75yzeWa6/9ennDG3ZUUMaeM2vWqeXoo8/SHkiROnvn+PEXlm22eY3AF2NLwPCDH9xf5sw5S/sTlrvsT1tssXV5zWteV1633ZvLl79yY7nmmnl65gcdfJJAIdcnlySA/ODBAtx2fkoNfTSZi80ns0L8kfdQcDt/wcRy++1XlxtvuL+8972763xZsXJlNGeCoEAWx9nWJolWZsdt14z8DUb+jPKFO64tt9763bJs+fIyberJssuFZYcllsaf2hnJn57V/Fm0yID+FVu/unSs7RSgZy954IG7y8xZp8mymDnLWC9e9JzG7j//s7lvvV3gG109c4rMEHOQIHSrl22jouzp008qo0dvoawu2X8VrBM8kE3m+Ybyo2PtGgP6iTWgR24rBjqaEEqmg0EHrlbh8Me46PmtXlUWXDhREr7Jky8ue37kU8o0Y7X8mtdsXyZPuqiMGr2ZPk9rSYDNQu+hwwCSBuHsCeqAOmxI6enqDH90YyoAtNzkKIolo6k+NLDs4UOPNIu6G91UuL7w59TyaM+xpTJ1WZb+1FofAWQ1Z+sD6CEByUYMaCvLly5WQAfWEkPfioTJcqq8DrvPuDlYocFjSwD6pStkwOBgAS28Ab2LaG1brXtqduJVkGDJE+NW1RMqK+JeJYnnhAHF0DMAfHZ/gD6aJlJUK+0+rjjIjZY7mJFtJT/Ym6HvDkAv0JuJB+5uAxp6gfI+gJ7GUpXkph35d1+G3h2EK0DfsWZ1JblhEVEU25TcsAHgcoNRfnvL2pesoW8CesIAAfTWoWX0W3YRoKdTbC/JjRj6GtAzVgDoYaT/GzZFPCxS94DjBKlmoc1msZkIrKvhUV0UKw19uxuyoIXUPYc0JBl6Ncbp09kwGW4GrjdDHyx0tI9XGjReqZlt+pOTquM96dbhoti6yLVm6F2AkhOTDYBrSF1wHhxNyU1+rxn6tqqzIBtx6hH5/Nykfb/uHscrAX1+dv5dAnqzAk47k5oee8ZhWoh4jY8cuWn56tduU+qTosLPfvY4LbTUYHNwzj3/7PKhD+0rzbmLTgzobfNI6q+73HDTxWXBhZPUeOrEEyeWgQOHlAe+e3eZMWtMOfaYs8Se4B4xdcrlZc+PfFqbw/3fxCbTDM1BB52ojQMgf/75ZyoNzYH7si1focK7JUufLyedOFmFf08//ScFBbAGyChIoU4896Lyym22k14TXe5TTz1RJky4sLzzHbvo8JNOvQvv3JWSSHzxi9eUY44+s3zukFPEvrPxAdZgYUmNcqDBpGXGSYAeOVUAeupWeHHIMaawp7///W8Ecvf4MDZ9reWxx35WTj7l0+UTHz9EQQ7Pks308iuml7vvvrVcccWXldLP4I3P4/5nzzldnz1zxsKq2+qNN15Srrl2nopBd//gPirqUZo8PN1x0wAMnX32+WWPD39SHt18Dt996mlT5eBg5oONt+gQOussivxGl6lTryxbbvnysmTpknLeeWOV8p8//6ay884fFKD32uQQXl0eeeS/y4QJR6nmgTQ5cwomN5/jEUfYsYS6F8acLN1FF01U3cMll9xR3rbTe8QwwU5IS47LTNVwpS7wApARfDK3x407v+zy/j2q9a57iMZzS5cv0/OfNOm4gk3i+HHzy7CNhutwzmwfsqt588aVRx/7n3LhhbeVbbbZrgKnbobUprlBWvZXj/60HHroHmKFTzjhXLk4yLYysnFijdrMslNYfd7ccWXcOeeV/fc/WoCLgjM/F4NEBcA9PTockU+pQQ8uPCq2tgQrJTfeN2rJDYwqFqb4ejNX8WYfe+YhZfz4i3RgTpsGgB9fPr7vgeUb991Zpk49WWvtkEPH6Fl95ztf01rS/BsztWw8fBMFMW0UwHWsLb/93a+qOTB5yuXlZS/bxgdMyOweeOBrZdq0U8qkiZY5yZ0oDiHW59zzz9LcJ/AkQCC7wqpQloxgX4EBLKVdLbi3Rx/9iQrJKXg//fSZ5c9/fkJzZ489Plne/e7dy5zZp5X3vPfDCgxxHDrxxE9KsjZmzBQdirCjFMUSlJ1z9twyevRmWqc8Y77Pkp2TCsHWlVd+tWz/hh2rLAnjvJwsFEx6T0+ZOXOh9kHJpFxRJg3/JZdOLffcc1u57NIvlm/cd1d5/PFHVWPw6ldvJ0B30cVTVDS78Kqvlde/4a16lg8+eG+ZM+d0ZUeOOvLM8qc//U6GAMgPzxg7pwzbaGPb0j739zJ37llybIGEePe7PyA1Kt/LPGPtXH7ZDLk5scYOPPBEYRZLw+wapQ6eA9pfEqD/81N/LBMmHKu9m7X9si1frvtevmJlgxwrWrOcs8xx9z7xPHWXzdVlzpxz5EN/003fLq/f/q3l6/feoawe8wvvfK5Vdoft7drLIA04x6kxGjlytBl6AOzq1eWhh75eZsw8tRwHQ3/k2Mh0fFWBEVlN3M/E9OqYtbQEmRlFs9T+kCHcastXliVLF4nk+fvfnxagf8Ur6TMRrj8xpnwGrD3F0vRumDLl5PLMM39R/Qf7hkGm1Quuu4FAtJ5fzQtxOGlpLd/73jfKpMknKlNIoXdHx+py/vnj5ZV/5plzy7vetUsVxHKWVK5Yra2SQmaBPQ+ds2josCEeDzU8wpkPMEuvAQPo7BSrAmdIJGwrhZPS7MK+7H0Z+uwTI8lN+wD9XGIhN/NzUSx4I7GKnN1kPgJGW1oB+vp60ocePGH1wRCKXIXDzMTDyC9buqJstBE9Xty9XFtgMaMPoHfXWVj/kAI5LtF15LWwHoRf2tujO7Sdhvg79q5BAPzKt95nVGrojUtNQnN/ln5TvMs1L3dRbHFRbVdPR0i9B5bWntWlBVdIbCtfoCj2hTT0AHpcbrZ4716lo22Y6g+0H6po1v+lckSB3+pVK9eR3CSgT4CoC1vxdBnQgq7zpWno0+UmNfQMDraVydAXRWqWHjSBeVbTK9WBXpAGT6SRgjFLQM8D4feZirSEwZ/l7p8A+oaGPgC9rBwpeHkRgD6BeX5HdtH09hDBXaMTYgJi3p82kWlNl4A+ZTGFKun1Sm5yMnkTIkJPbb0ZLqdZ1pXcWDPPxi1QQKpNG4rBY9Oak4MlAX2Cg7zPfG+ygc374u++/vUvlSlTT5EjCZaKi5csLldeOVNgbeLES8u2r9k+Uu+tAsawLOiqzzpzTsEfWQCZ9ttrWWC4jzxdpkw/Ue4oZ4ydVfbe+0DZpIq1mn1q2XWXj8ohYPSozco5Z88rGw8fKWBBMSX/fszRZ0mCw/3RHCIBPQzMq7bZrnzta7eUz197gYowKSb9wK4fKwcffGIUBZ4kDe34cTBhry10QAQUjN50izJlMgHI6KqFNOAX1o9CQsD30UedUQ7+3MkGn5KjuegHmQUbKAs/7Sqr2pA+gB57ORfR3SbLxoMOOiEAemd59LGfypEB8IKWtq1tgCz9rrhiphjAyy67S+ycslGhhZXUaO4Zet5Tp1xaBg0apmu75dbLynXXLShTJl9advvgvmLSFNhFiviuO68rV141S9KFj+zxyXLLLZeV62+4UO4T2AnKAaq0hq60szhAuEAypilTLi9bbrG1Dsa5c88sP/nJ98XIEpzAYCod390p1v/qq+eW73//fnUNxqKUOUpznxkzThEAOeywU11Yji6xpbWsXEUTm+kCPBcuuF02nU6vYtvoImE1G4kXm+83v3lXOe+8c/RemO/NN3+5gmlv4G7yQ8aPmpuVqwDQXWX+ggm67rlzb1BzoLr+pKX86Q+/K5OnHFdeu90bFRCpyyVp+C4HROrQ2w2gHyZnosMO/4g03hzYsMDJgpJC5vCiMJ3vpBbi9ts/X2668Zsq6swMjLbr9DGG2cN7fuBABQG5X/Zm6NO61kF3ZoVkBzruqHLSiRPKMUedWf705BNl5qzTpdUdttEm5eGHHxBb/6pXbSu9+4yZp+kZHHrIGGnomTM33XSx3sPzVFDbDdvWVlasXFFuvfXKcs0153sOTL68bPWyVxrcyW+/pTz00L1i8AH0ZOcY90wXA2RuZo5df1E5+qixWsO4lPHzKmZGs/3k42Xm7FPLK1+xbTnrrPMlqaFQ/PSxB6jglWJ4GOIrrpghh6WddnpfufHGi6SNfutb3lF++tP/KmNO3V8BycknT5ZTG3Nj3ryzVfx89FFkgwgMB1X2wDTPwomF1xWXf0V2mVmozl6OnAPACIMJyBwydGM/32ToOzokuaF2h8JHvO5hyj/+iUO1FxOQI5nj36+4/MsC9OwfjBXrFj058hHOF6xpyU5Ra/LRPT+jc4vMBpIiCoSRa4wavanOMmQ7MLIESEiCfv/7X4vtP/CAE5wNFFtrKQvrhj2BQLg/hj7JnwxoeQ+Nz0466VNlzz0/VcadM1eF2JLRrUIi5loLnnvl5EQn5TYX1+a85cxhXQLob7zxW+UN2+8o0D73vDPLH/7wv+XcCReVV7/69VUGAbkMgJ69atasqzXWBHvMIeb/939wn+aXZGJHji2rVq0pN9x4obKnSFf23PPTUcztzQG3Euq1cLShXgpAv+WWr9C8vO22K8ott1xaxoyZVj75ySNE0JhJ5tF2lzvvvE6B2mRqcPb5bLl64QXlmmvnlzPOmFX2+8RhGtfsN0Em6Etfuka1ErNmXq0x40VdF2sMUDhj+uUylHjoofsE8MkO7rPP5yqPe56/6wEtX+J5Nbs/twfbT6FsBkuWehrQ07DRkhuKYiHv2Du6ZRedgB7AbyLROKmZ/Te+WF3QoIMTKmyQdtlhK5lEH9eagB4DCbBbk6HPxlKA8WTo2avFuEv5gUSGwLOrLE/JTQB6O9FQNxEMve7Rme185XUYtCdeROZIp1hbdNfsPSSMXenIPDjgozZziRoBJi51wBImKQB6XG5WwdYPK21t3nMB9JxV7e2DakDf5gBfOHE9LjcvBOgr28r37V0Bei4UN02FN5g2NGoG+tXQNwG9NFwNyY0ihCgCeKmSm35tK3F5qYpaa+mMgY8rzHmAqaFPyQ2bBzZ0m8i2Muws46kmoLeWyj6dmfYjeZUFqvxq/1FXfidDL02WNFMuPNLhlA47zaJYvi+LdJHFMDHlPOBCUEWVtNWO7nqweOoUu9HQSgZDq+Bk6PN71PAgi2IjaoCJ4AE2O8WmTGd9gJ40W+p7m4A+Fzafx/WkVlGAPlNQqZ9b5cyAde+NxlItWEM+X667fkF58IGvlznnXa9NMVPogPlTTpkqJwaB3FLKXV++vlxwwThp7nHRoOveJsOHKxX281/+TEATG7e3v/39ZcK488vmW2xdusPlBqDHC2BEN9ed3/NhBajcCyBkJgz+sWeXgw9CctOp3gUwXTCAsC2Al8d/92gZN+HIMmjQkLJo0d/LjBmfLzvtuLMKW2HoYb3wJSdl/3/PPC33jd/85ufa3D+25/6SU1FMC2N57XXzypNPPqFrQkMPm5lNuCS5aW/XgQQzgD95gisFksisou5CgVlLUefIKVNOKm96006FZicjRmyme8NO8dFf/aSceNInyyc+AUMKQz9AwOPyy2HobylXXfW1sqMALvIybyLoTmefZ4aegAbvbdb1zTdfojQ80gg04Gx6cIroMJH5XH7FDDkYzZl9nZxzYHfxu3/Pe3YvY0+fqewFmyPv4SDDlYMX+mYKIrfY4mXSq86efboYel403wJQEByhnb/2uvkKrvbZ5yD5LvM8sJLju5BOZU2CGjrhTrN8afnOd75arr76vLLDDjvpGZEJEDAv3QqcSG0T9Cf4uO/+u8q4cceU7bbbvpw359qy3XY7OKMnmzVb6/EsnE7vkh4UIE7GA/BAYTY+4Ntvv5MO09/97ldl4dVzyo9+9KCCm0MOOUVrh/FOBwwOXPYT6msA9AccuKs066yDDOqU2Q1XEsZx5aqlVf3GxRffXrbY8hUOYFauqPdF1drgjuEMXbKGfF9fDX1UTFWAXl1JQ0NPoyLWyOJFiyQb+vo37tB6evvbd1GPAYoWqUeBTed9hx16qrpB8owXLBhf3vOeD0mDvs0rt9UBSI+HhVdfUO6774vVHJg+fWHZaisD+pSeIZkjmKfgHEaSdZJ6cw5kMmXnnnts+e3vHlUNDNKYkaM2F9v885//SAEl4ym3lj0+JfBN0edJJ5t155oAJd/4xu2a29wTQTmZNZh3dOYnn/wpsbWnnorkppSHf/w9yStwr2Fev/71/6HMCsXeFKreedcNAly8rr76XgN6OZZ0C1AjO5w2/UQtY5hqNPQEHyI9ANYdq6WHJjPJi94C06ZRK2LnKAKhSy6ZovWLZA5Qy7gA6AkUCGyOOvosAfpn/v50mTLlRIEXMkcwx6wjGHr6d5xz1pyy9z4HaB3hzkNHZ2x6MQ3ghYb+oINO0nUBOvIMYW6wr4vx7UdyUwH6aFDIM6PxGM2kTjttmgJE1YV1dGif4iV72ZZWOedURceyKzZYZHzk0T8Lyc016hSLyw3yB+oLyNphAXzEkWeox8zA9nbtwRMnnyDJ0flzb5R22UXjPr8efPCeMnnKiWo8iGRnxcpVGnf2oPe+98MyEnj1q7bTOfTnp/4gyWE9Z3eQVHDLLV4hIE6RNi5WgG5kdx/96GeUqUPWAqt+1cI5khXSfI+95Te/+aUaRT377DPKxJEhAughifreQ1/X+7fccmv1UNj65dvoO5hfl146vcy74AaZAkBwTJl8kgItiBRAL1k6zm7OEUn0QsbJ/sY5VElwkEuuT3LT0dCs47IXtXxVUWxPV2kTRlg/oOeZEnxKcoOlaUp9sLmUXab76ICPZM/d1ia5GQy9NfRm6GUOooCCLA1HEQX29n7HLWfwoHC5QSsvuABDT62iO9HbLKUPo19aJeHsLbmx3XYCeuYdY1Zp6BuSG2n6VUNgKU8CejP0IwPv2IaU8ce8YpgkN5iUrHRRrFwfud5+imJRtrwAoG/aVmr99JHc9CqKHTi8sq005HW1bi/JTVNDLyBMC+FG8al1WrVtpTT0Amg0ojI7bQl5W2npWlue/cXPyhAKEdR/tlVFwE5D2odeC3rg8DJ6xw+UriGjS2v7QAHqyhoyQLkmy2ADbktchlcgKEE0BxOex70BcYtSuhmJKoppAPp0uUlduyqzSUMloMfaKfTry5cuKxsN37j63tReLZNdJosqBiCuua/LTRbK5URHX8sBjJaQf+MQWsflJqQvipRVdOAPJ63G18EiCeOnzq3Svjn1o0I6ecdb85YRa2Y/mNx1Zbg319TlZ2MpB2xeGNLP4ahBgBEgNH9dumSJ7JvGjz9G7Nzhh43VIsZmEu051n74WvPdav5VusotN18uT+j1dTbc8a07lymTLy6bbralFj8WWCoUm+FCsb32+mw59ZRpSqFmB0+Y3TlzThMDBlPOYkbjOmv2GOkvcV/BGUHa/wvOkpMEThOwfUh4aIQE88omPmnSZWWbV75G7Aa+5BSu5cEej1m/UIyHXSbWkRTvIlnAgQBtJUwhwBAgjasHjGIvQE9xUdRd8FkUY51xxiHld48/WubPu6Hs+oG9lNLlGghmYSNPPvmTYiPpxotEiIPMkptbylVXfq3suNPOmiscjD0tLfJupoaAFw21OOxZtzffcmm55poLmreyzu/RJR91xJkqOKchDzITtKh9X4AmWEQCqt///jE1F2OcE9A/9+wz5R3v3FVj0XcMkeFMOvdiOwp1dekA5H0bKooFqOFSghTINSAIlrDTtAaYOhvmKofrGWceVn74wwc2eJ/8I9cxbepVZcjgYWX48OFl8WKn9ym06++16657ldmzrtb8ZL2owDNkY6w51gyfg8b7gIPoFNsH0Csbx/Jycexfn/6j+iVstukWZf78W1QzwjpXEXwEwtk7A5aMbM1BB++mQroLF9ABeGgluUlmjn2eMU1Ly/Shx7bymGPPLqxbgi01kkL3Pu0q6Zdhr+6953bJFwCUhx9+uoAaeuSLLp7Y7xwg+D3yiDOUJWMOnD/3JmmAM4PAc/oOjeEA9FOvMqBfm4A+ZEEDB5aHf/yQsgbZJK7v2NOB94gjzlBhOeubGoXjT9i30FAKQM89/+nPvxMgxIHn+OPPLQcdeLxA5MM//n459dTPlP0+cWgZE4Ae5vD6G+b16xIFO3fssePU6E0B7fk3lZ3fvXvYh2LzOKisWLFUexLPe8GFtyqIILiD7UvJDU5gSGp4kdHZ62MHaP+3nJMi7WlywVm48J6Q9HRJDw55gW0szHpmkwi0Zsw8pRx11FmqE2Lu//CH3ymzZo/td3+i/wGSsPkLxmt/Ouboc3QmsE7Y1/gO1jnSutEj6StgqatBm89pS+tqSQO/v/Sy6eofQmaN2imCLu6JeWLQCSPfpjFKUgpvdgJU1inPDhBm28pry223PSRAz+fQ5XTBgnNVq3HuuRfL+er4Ez5eTQUCMlyg0GGrtoSCUAH6e1VgT3fZ444bX1auWCm7UQIe2PsXs2+REVCxZmurGuJdetnU8n//95d1fnarrV5Rpk27rLzrnR8QsAY/UPuDDLS/uav3T7m87LbbXjrP0emfddZhWm/HHHuWam7uvPN6OW9hKoDkjLECyPMM3M/E8ts8R9lfatMPd3KtO8WG80xYXCLpFXBFOhQuNM3atQHSzLsHT2WKAckTIJbvtYYe20qkoo3C75DcNCXDvJ86CT4Qm8tlS2qXG85Azq4E9IKWktCsqnzlrWV3I1L70COVStMTO+DYh364xrMpidQgpVEL87cNht5BtrKeIlwB4Q66JX9Nlxv9rGsLYOjlcqPaglZlYHPNbrQRVpWlrCYIUcde27j3dblJDT2NpUSE9sfQd3eV53/+SBmsawwdfAD6LvdFlQ/9iraNymbv38e2lSHPdqDgLCjFz7leexXF9gfofZ+r1rGtFKCPEpH1AXrkEvjQq5sX0VWkyAH0uNx0Dh5V2gYMjqJWN6DKlwC9/FR7yrKly8QeGUgGaqUoVi43To3wMoNsQG923zfd24e+p8HQR4W3xVkVc6eIT/73y20N1pgofD7+97BwBtypZQqXm43DWgzbqijONaB362wx9NLAuVNsE9D3so/K1FcMCSw2r2wC5WuKophGYymi2crlJjbnTDE5xYbO15Odl6riw7e28qEPIMG9AVp6Afp8QEiMli4VWOX72GDtzOHDQNpXDgh09KGBZYMH2D/xxK/LbbdfJetHmN4stkTS8eHd9y1Dhw0tNHfA7nHN6rXlvvvRyJ+sgiZ84t+4w04qnILtYJP41re+LPAKoP/cIaTJyd4s1qFl20oDep7xrbdfUS6+eLIOfBrOAIiQu0yddoLeO3kygH7b8OpvL7/8xcPl1tuuEEDj9c537Fr2++Sh5S1vebe0lrjvcJhzAGFdx/UA6DmoudZ99z5IzO/6AD3jdNHFk+Vpf+ghJ5ezzz5PBUywHGw4bF7osRPQn3LyVEmpegP6uwPQu4iQGUkh40sF9LDSH9xtn7LX3gciClHxLnN46ZLn1dUR9hDWDyC/50c+I/nFZpttVb5wx0KxjePHLSgf3mM/jed5c8aW5xf9o0yedIlAMgfWT3/6g/LGN+6kzABSlBHDR1bdbemkC3hCL9z3RSH1zjvvXvbe60CNex5mzGcOdbJKACvWKoE8dpqHH75nWbFy2Tqf1fcvAPSzZny+DA5Az2cj16LYmEDyZz/7T/0ITBqNpPbZ+3Nl00031RizNtQoR97baMqtIyXrBOBcF9C78HAdQH/WoSpqnDrlMh12bNaspSxc51etndZWMdUHHfyBBqAfJgYsXX3kCBEZiP4B/TkC9HT5nTz1RO1DyONoZc/nAOiRciC5Ofyw08W+8pmrVy+X3OC7D3ytmgP48O/x4f1UiHnHF6/WHBh3zvzyEdW2WKfK+udnBOinXaXGUn0BPUXjCsT+8X/lrq/cVL79na8pI8Jzp8MpLPzbd3qfWcvYX37x8x+V40/8eC9Av6ZjVZk9+7Tyi1/+WNk3CneZD7Dxp532WdeBnIrnt1PxPLdv3PcF9V/g+wBfyPqQBZGJgpGlLwJBK7aPIq/CtpIAdfoMA2uaBtWA3nVbAFSykXTX3X33fSRXGjZsuFhNzkMA/RVXzpBkbuFV9yjzxL3ZAOAkscPIgVL3DjFxwbyzyx//+Fv1TwCsM9/RXN9802XlkZ/b5YbsJvfJr3btOl7Fe+POWaA6JzJZaM5nzRpT9tvv8HLOgt4DtAAAIABJREFUOf0Des/T2oeePzcB/Q3Xf7O8Z+fdtQ8B6GlsxvvVMI3spOSGBqX8ikRBfvTYSHcmoLdt5Ru230n7FnORmoWJE48p//Ef7yof+9hnZKfK64O77a29cZtXbledN6nvfuihZOgp+h6nPZP75AzA5SbnLGcApgh77vFpFXTnnB0/fn7ZY49PO3hpa1dQ8/dnnpZc5oc//K586dnzIIEOPOj4su1rXqfny9mh+dhtUuammy4t//lf36rWB+8/4LPHy0RBDbtC8sQEScmv7as5L92YyM2yVlTZjLSLVQ1JEGMbD99YQL/GSqtsZYnNMQ2PAK001BQ5me4yAejpPxO6azHmUgIYC7CfqWt8gOIkDaui2HS5MViSHE+gNiTTBt6QCUjPkHa1i1izbSUMvW0r2eMo1vXXZpGrGXohX5omdfXxoWfD1aV39gL0KvyNxn45Z3kmuf9Qs5WOSfbNj460yv4S6JgI9cYMdunW/i+iOIqFa0APHkTWGYXIFATLScYmMardbBtYev7FjaVWtm9cNn3f3r0AvYgDZXpxM6ptOi254fmsdQORZqdY6yBbSgudYpc+VdoLUXHY9GwA0A/GSqjAoLVUDD2AXqmeYOj7BfQV6xzpHAHNEoA+mfIA9C0tZcmixS8C0JdGp9g1UhNV3vChMbecpgb0lty09A/oW1ok9WEzBaQ72nMrWQUAMPqapwnoSXW50RWHP4uD1K71mOlD7x9JArzpWJH1shWgjy5wnoB8tQ9/F8J4YfYF9MnIZy2AwYdlMPmz+Xt7d0cU0eNFbkDvRi91tAygX1YV6ADIdFgBskLblZtQ2kopBRvFusnUsPi9KAeEK4KbetEhceDgIbbNi0JpV/kTWXeUAe0DlT5Oxwx1zhxSuzUwNjBl2WHUmSaDJT2HNfj6IyUiBRi2g22tOmzY1FX/MHCgfu80el27XDkeNGQFtH12nYNdY2659dLy6le9To10moA+NfSuzwrbym6YJjI3IQfp9jzh3jicch02A1d+XKlEMdU+NAXkYEfC2SilVIBBGF+nwzkYPMZVHUcUX2ddBsEwwV0Ceo162I6qqEupTjMfFTMgBw0zZouXLCrnyWHoWQVIr33tGxCNuFipp0ufjYMELJ59id2oizUh+8nB9aGiJnGRVWoeaqn5hx3PDq0E2dyrNMoR5CbLyJynoRX/7rXntCyMHO+HYRyxyQiNDd+DfAKmiTmtdZa9FFpay5ChQzQd5NEe46DgPIrLN1bhYrQEp1/G0iX6XO4xn6HArhpMWZrl9d+ja+TDWU/NZ6t1SfOqAQMUBFNQOX365XKpIWtnO9Taco574/lyQOe+ALEA2YEcLdkdxpexZPNhjcP2wQ5q7WiO2PYttbVagyqsd3BCJinnU0o0Ug6RgN66f7okr9Uc51cH/AY2AvTRiI1xR+OcDYoAPOzXSNeStVRKnTmPtjgOc/aplHTonrAbxUWszTp/N/GydlxSq66uGBvr/HnWbgC32udg0FWWO9gtIzX0KXsiAJK/+sb0taBI0r0DsvCZ8R81cpTGjwyUgO/q1XZ7Cjs95h6f5wCjbuBVsalRyKrvFiB0kTbXQ5ZYFqhkhgSkrClXx8ogZXLN8N3a56Kui6JiCt4B9KNGjKoZ+thHxA5HY7WUNHANfG/qkPk8vo/PZr7mPGEcAfT8mfdofckRxUWxOn/XdLjWTWAf6ZoBvYCtGF76d3j/5fcUb7JfcDaptkJj7a6v7Pvs4zxjvk+AHjY67awD+DBfM3PlcWkQiHx/FMBnUMKYMsdSNpF7rjt+24Y4AT2/ItvT0a9z0mc6a4P1nZ+Te6waRg1wttyZRgdM3D8ZhpRFMYbW0Hs/4bqZb2ljKXmXSDnbLwq0ovMWqfbSAH2FBRLQh0JAGKCtTU41FYEpss+uMe59UQs7tLZLH0DfaCzlTMiAkNb0B+htxbh06TL1Y6k6xcqV3GciDL1J0tq0IDFRBt6MV9aU8UwV7GSXXdVWrg/QLykjkijmjK4Yeop0o7GUPgu23w+6OwA9GvqWrpXlX2VbCUMvQA9D346c28J1+/LzoJDcvARAr40BQI8P/QsB+s6O8uwv17WtZEEkQ6+JT2Opt32wdA0eZclNeLw3ZSRV91PcY2Dok/nWTuuC0MWLIpJK/Bkab0W/UZ3O+yqXG6QoAvR0Kg0PUiEUM93NyM4pluUCY00JCr+vAL3Amw9DVpPsLMkkeFVXNobSrjH5uhLQD9OmZUAfbZybgL5j9TrFKSwqvrvq5OpvCR2hsxlNQJ9sSfOesuWyNzsDevvWOkrtFRgE+99fY6mUHsH0EdiwSTHmsDSpja0OqGAWkq3nezh42cwZl87ODnXuo0jG7+GQdrYDhp5Ohswfb2pEpC78otsjG1ZzwUrKREpQ2moHO/0BejYLDlveZU2fAT2fDxjALo1xk71buMBYx2erPTcMsYaTjU6AUx0IO/R9OGVccvGk8on9Divveucu1YHNfQvQ4zIRDiB6PvxsgC8FOsrk2CcbIK4imADh3JsAWDBo6U2dDWEyG8Rmlf0FAMjLli9zrUi8GGsOQzUsCeeiCtAPMKCH9ZGPMvFM4zmmFtdaRQ7bNo2Tg601ZfGS5+VykxmP17729aX0BKDH5YagduiwcNvIv/dz5r7laBVuTICkBAY6UMMKke9NYM51qhNlP4Cen0G2xX2wbg1SbJvId8heLwASHZwTIKkjZJcBQ66hDGDMhtlJR6RSBGY6hHt6tCZY79kfgwZ4zcOFvaIXoKfLYwRVpHt1zewZKrB2lgvQq/tvays/evghscrID3jZRcT9HXIPyCyZAn1HJLpnA/qlela6JooLlWHo1LxPiR2f60Zw3ivICnnOJXPrTBBjkDUjKevL4lDrf+1yQnDImgEMChzjckMNjIBRDejZm1yg7OebnaUzOHCRsIt++Vz1B+nxz7iRnnXikpBEjxGK4RycuzYqC8lwC/KzACSu0TgDTFNyws3KNlD9CACaBl+ARzeOw3McQE9tTYeegYL/GCjW9OhRAehXr9bYsp8msGZsFOzI/YWeHDXrJsDP9UZgkRp3zVuulw7B1IwQcATrk6QC782ar2xKpP0O0B8ZBjKI9D/AIGAoREj4pSd4TwCZBgrcUl9Azx5DoMK+p3WKa9OAAdrv7HFvQM+ctZxzkGUk7W0C9PIDUh3JKt1P7sM6QyLAZG6pKBGJWgTMGRDxWXK3GjpUmn2eJ9dIA6Ds+ZDgOteoAf0aryUFro6xCYj5N67f89bSIxq/CTCFv7nXo6VLBBi5D3OvWgutzJU4J6LRmAMEEy8K2pBhxPzNwJjP4dkwx1wkauVC1qE0yZvU0PuQy8aSCegBmgB6nlcD0PeR3IBbnCUYZPwTWvlsLNm06mb9GNCzv7nmC3wjqQw1g+EGk0GM17+ly2boB0enWMiZKNLFr13bUs24K8ASLHF/GgA9kpsqMGtl/Bzwk+2S3ARAT9YhZeLxqwiYaCrIWHA+SnIDoA/8yHq1QiIPxQZDXyk/Qu5T7LQ2bBh4LTIh8uD3mdpk6BPQt/asqsZ2fUWxL6Shx4d+1YDh6wf07IWdTUDf8KHfkIa+a8mfe3WKTcmNyUuAVltpeQFAnz70APrRO+1WuoeMsm1lNiVo6MIT0PNgKg19DJ0BNIB+URkxenT9QCJMTECfC6i3hr4puYl0S6NmwMDOkbAfYDhnNCYMUhMO7apQNgC9NfTB0AdgzcYUteQmNPTdKbnx4tOkYBJiBbfGgL6eaO4UyyvZvPofa7vJ/LuKoW+0jOZ+BL5k9eSo1hsiBbjW6GVxbQYwKblRyj8Aha4zOq0xDoCoBOds2mYyfWjmS+NJc4woLDab7NQcTAeAnjmQrAlDTdEJi821FbCoAH3e011Wr1ythjgcQhwq/Bz3wGLVwRf6f/shh4tQpAXZRHBaMbNPVTqsjpuFCKyr+YaZvJQL6d8bLL2zCu6syNjwvmRE+e6fP/JDOVNQPLnF5lvFQVNbp3LY0ahD7GLYbPHMKo1ppwMOQJ2aeqCj5KAJht0OD95Y0/mJsRHwCPtE3qOOkD092uAp8MY+IPGGDrHoMSBlYjQv4g1sxPIYlubVba/5OQ5iK97STtG/dwOZmE8dq8uSpYvlQ2+G/tLy2m3foMyegQy2ldiUDVVxsHTnYRsmuVwHbjUUUlsfyZyyq0psWtHiPlkYAJa7JFpyk9KUpgUrGzcHNkCW55pMq9mvBqAfNqyyh+M5SjqxxkXG+TNKy6uDJRk4g10FGZIoueYHgMcrAY0AfVtYfVZFsW4+BmBIoMM9CmyrF4WLvRx0wngaDBEszp8/sezwxh3LZz59hMaS9+lwinmbrKzY78zcqeGPHX38HZw1LaUrgD7zORl6B4ee277H9KD2uckLHTQfknsN92JLV0sqxFLTYI310WbwKxAaBeKwyPqcDq4xAb3XIsRA7ikZ0OVay0wJl8F1JjiqAH01lw0KGQuCYmRZ6QeeZAPAXJJdZQrWCPRz7mitR0YvNeGMbwJO5hhjBfjr6lobDL3XawXoNXc6yqabjtZnkWGV1hxAH9khnhuf1WTos5bMDXPsBMLemBkHFcJF53CfTVnJ5R2M71QwE82L9FyCqRQLvLZT1r0XXnhu+exnjy0777xbGSQ5hPdRzisx4rGv9QX0vA9WNpstcV9cK/fOmmUMAdecF7IZjcJOFREOHhwy1HZ1CLdE2YCez2XuqOFRZIy0D4d9KaDTe3k6clGrYLvfYRsNC80+z8OSlSRzVPDYePnMcf2f9tMIyJnHvlZLhpT1EKA36686meyuSuYKG05lDMyca+8NmVkypoxdnrVJoPl7LYvTc2etRJG85nwX7i4u3s89PfcpM+HdCuSqF70qMNGoGPrlltx0eX+i6LWLDDiAnq7XysxbVaC9DJwRi7oiUeP8zBoezgI1lqoAvQ4tS3QkSa67qTqQYP3z3e1l+TIaSw12Hx7NEQgc5pdrNWHcaw09B5p18gb0y8vwjd041OtAM7isXLFKNrFyWwt3sSZWSvKCcUscQnbOuvcA8On+l7bhkvqYLK46xQauy+BA+C5cbqgdpDi7lJAOtazbWOpfAehburoF6DejsZQY+sCK0XSUS+S56hxmPmen2B4xNbXkprJLC5ebrqVP1YD+JTaWEsOqYmADIwH6HT9QOgePLG2xKMQsZov1aENs31oXxQ6nKDbuRs40LS0x8BTFxk1GVCZJRrCs/EvdKdaMWjaZsn6MV0RhwQp6gfUG9AbE7hhbAXqjm0prpdbAjcZSuZg96dp0CKa0IjX0AweRtvMpyX050q8BfTJusDu8+gJ6xnNdlxszBZml0HWLLfFDz1+TURWzFVKd9LnP702GPsGC2Nx4Vth3Zo1Bpl8T0ItlyXUoWi8AguzLrNsz00L3XKQIkbYTq2btvltYO61OUY4JS1Kbq0try4Bg4lydLj9l2a+Z0VW77tA1m6GMZ6UmZAAbA3o19gr2XQd7B5sj8obwyhWwM0OX7EoCev0Zz/n2AWZXJFvrLnfdeX3Zfoe3lne+430aV7W9DgYVBpCDALsxAbYA9Am+kn3KA0YWYLAjA5EdhOdtNCzJPCfPg80XYOnCIzNIgEDukXHhkJN+MTYpxqOS3LQQXOHp7nt0itydKMWOUQcTEiRGg/f4UHTxlANg/uMzDeixkYOhnzb1svKabV+vjnrcG8EUBzjATmw48zHWMwAA9ow1xL3wft7L4Zre2nwH2YBk3JDwJFDACUuBX8PK1dfqTE7F0FfdG4Ohb23TAc1mL5mGMg5uZw6Q46XDWb74loDwuSknkIYzD+iuztBZmslOkA7DXQW5BHOR8hd7HTaUudeZWXJWL0FWZo2oYbjn3jvKMUefoTGEdBCgRzJCtjO1tmHZVmXuIijlGsjWsP5UTxN/z/2zhjjU7bBBYEdTnVoLn2CVZ8Be5uJPmNmQcsX9ZpYug2K+R+z36jUiSAx0QrITkgnObCRDvJAyWYLgwt6sVXLwx3p3dpHrNUNv2aGIiQzmJf3zyyn6oeFn7yCUsSZTZpksJAods7GthCxgjntuOzPI3m2gyRqRFARvcQVpft7Mk9wjItLWWI4cCcNIDQKSHOqM1gQ5AFPN/McP3sWiVWZAGRpL/2woYfY2QSHjryY3YeWs4DbEXFmfkBpre/izr62tshO4WVHwi/uUghMFhCYoMoi0NNJERVNyw/2yLyRYJYAQcx8SJ31ezOkMnnM/yXWq/UmAHklke1mFzAkWPDJ+Clpg6CNwVuZDfQ28HvQcIlgjw8Oc4r1cbxeM5kpnQdzdvQb0nrfOrirrGX0NeAYmeNzwKM86/gxT7rOEjJ1Bvfc5u/awFyVhlWtGHGlY7grEhixMuFmBsoG5AzkCKQcFvPg5ikEl6W3IpjJDzVhnYykhF+R5mWVvaQlZyVDdt+0qQ0OvtZx6c7uDcVZy/kkmGkFi7heJGfgOSW6YD6mhV0xgyU12is1zn/dbMtVg6NUp1hr62rYy9/AoiqWxlDrCuoEUxA8uNyNGbBr4LP3p/f4hgxkfsvQEvtGtqZEtzevPec1at+TGkhlfpzMYJrn6utyMiL+vLdVF8Eqyw71zPgKw24KF74w1OuCf0tCvrygWhh7JzWa77GtAn974cb3ayyITpHm4tmNND5OiOzT0uNyoMjd0OVrk0ViqjU6xaOj/CUCP5IZNm4HOTrEdAvQcQrWPvCYpk0saWACMGfrhMMEhNTCQatUBTZOTprZYh7k6w9pvVSnYpstNSD5yQWYL8mR++I6+gD4PsgQ7fG8lxck6g4ZEx2xushPe9M12rauhN6D3wZPXkNdWsVFo41atrCQ3cU5VvzQBPT9joMaGnOxCAnpvzhloKFGkg7w3Q18f3GbgfHj6Pbmhcj88F0BFPr/UsyczmaArgwM2Ng4Wb5h8e0/p7kSqQ6DlgxnAJy0gPq/SqBkMWJMsklm2ZAPa2Qy7ieX1jPnOwYMNmpz2zIjZRbmuXc6iYKfyJUEiQ2Thq9Y52vpkNdNTOfWpmZ5ns1GXUhiPkGwkqypwVzH3ACY3WeG93LeZnQQE6DP93M3QG4CnlpLP4dmqhkEMPRsXgRBstQPA1CEne2+NrdlgpFSWNAwtK8l40Ha7V/8CnCnaBWDEjkVLcO5p1Qq0mNZfZ6Dtg12cVsXoSa8rgOWgje/DNQinGGxA0XnTSKerk/UAaYANLa4GQ6saAO5TLBc2jKvXlOHDzXDzjABApHs5XPVfuIg4iGA/MaCHIYTZtyTH8zaZT88FDsplnv+VZMl7sSUBq5U1IHjhUFfggKyLNvLylrYEhzkuoBDkhIMSd3JMfT6aXmvUfRjwvcgBurq80HM98J58trm3wSZbAuRGVUwQgIoD8ZAJxe9zb+QzmDNeo1E8JybMY6PvFHNtWROA3my15x//R6BJ0IDdIuOG1E2AXsEPQY69njPLqsAZizoAfQDs3MOU6Q1SxHab9tDmuQ8fbr/2NCwgACTwZLzFmMecZz8AfAnQV+dDLNXIsEtyEzIyAfpBlrJlNsdaeBh6g9/cT5NMcIbI4IpMGBktyzFMsFjra5mOjxI34mNdpdTOGSXXBfie/OIZA4TQ4tYa/Mg4Za+KmMN8L4GTxy8zBs7QOHvoQII/e+70lOUraENvpzXdb3xv1geoYVA4afEj7D8C2EirwtlEGciQnUk+FtaIPufcmHBDgF4Zi5CvdbDvqih2oOYKQQKflwSDxjcIOu1PAapb2pA5WX5qO0XfKz8rUi4kiBl4eTwMxpOQ4ix2IA854M7PqaHPjIMCophHmUEy2x9kGyxnNGCqM7Ouz/F+62efgSgYIyVumaF0d1vqKkyM8GuVrcrUloImr03XYHCvzhT6bLUdN042mRk1WeL9LgMqPl/7f8gULa/EHYtz082eOAPSKY6xrM59ik51hrHHeA3w+ey1eU/KVlT1KStLW/TA8RpqSH3Dhz7XFr+aoXdNEWeBbCsT0LdDFlhC6p+B6WfvNVjt7ibwtNsM0hokN/77sK1sdSMq21wmQ18TPLnn5nWCb/g7zlwF9gL0fiWg997r+2Irkw/98E303E0eeE+VbSX1Uz3RzGsonVtdY9PT0tu2Uo2l/kU+9LjcbP7evcraNnoxBWbA3lPPwWsmMXHLqmgslUWxNaD3FsFADmxbWwoXmI2lOEh7OOg8MDTq0ITrXFue/eXPSrMoVs2SxarVLjfZWGrNoBEy9kdH54ntD5Tkoir0LDoQAfTZUpmLZ4JSQEbnvH4BfTRQ4OrWAfS4iDQ6xdayR2+OCeiZOGwWzUCCxc71ON1pMJkFZByU/H0Ceg1yNNV4sYA+2cUs8MrxSA19s4AuAYHZqdoBIoszE4RbNlHrGVNWpLGJYrA8SHPTzUOpTlm56DIBPeOghTU4i2IMShMANmU9uYC4hpRD6XOYjAQ5gNZWN3gws+8Fo94DxbZdzAnjWQAh3vnILBxrd9G9TvUFNaB3yt6HoN4Vh5s059IPuijLn80HW8Ki5hPS2XGvlusYPDulbSkIAUGH/V85ePgM6VrTLtXjbb22JUBsHgCmBJpiwAg6g5VhjgLozWKbDWZe1YAe4G1pRwXoZQVL2hlrOa9BpVGDAeNZAlBg1Cg8y0Zj+WyZNw4EnL0BbOu5ZRMNjX8wSmRBoqgwDwsAOIenz9ZWycW6Oh2AKFCAyVprO7tOAIsKelwERbAm8B2ZBY1XO80/VtpBSj+7Vp+fINwMaQ1qDYAAre7EqwAwgHRKmFw858YwbMiMAeDcACI2cREIawR+/dzMmOXzyy6IjFFdrOrNVPrYANgwxL6OoXEAeT8j8AXQJ3kAQPa1+9BMyRZ/xzOxJt7FwAxE6vxTFpFBOWOkIAVmMuY6t5UAg2dZAXo5tDhrxsGm90jX6xoi+hCwfijso6AxA4TOTp8DMGsRs9XsHoCegIcDN/ZBnweuLfHcMSBmJBgHAK4Bj9/Z0bHKWuToqCkQKHBoCYP3Mu9dPtg9ZpbcUCjr7+HwJ8PipKllKSkNVG0T/US0t3vsqR0AfOVzcIdNd9xNUwA35iEYQYYSzL7mW12vxP7pzGCYSkQwYFJqleyWc12ybtWkJ4OjKDBm77ZG3oBO1xdEi/8UUsAAyTx3QAegTwe63uSsMtfP+GYwoLMMgkPFgw70LQ1LYAnQdT2Nn7NBMYD8hQC9zw8X66b00V1oLbVq7vdpjwwgtkQsCsRb2grBgDJ/DbkNn61aq+h4rDtUptDnbaAZAWxqpxJ8gsiU3VQWuV5bCZxNYlnuwyDoelg/ClwtOSJIT7AojXl0J2avsfSOABCHF9enZBZHWR9ds2uLWG+Z4RNKAsQqiHdH6eZ5ZVBtAkD9dTaBqMwAL4BWNA7MxlLMZ56dxlZ1OIBdy4T5fjH0bRTwOthvEnk0lqoBvQHxhgB91SlWa8jPwkG0u9KaBPR1CtCrBqJdPvTsi4wr11P50FeA3gDdjQd9BsHQM4cgAOhZI1mJOsW6hk7FuIOpszJ5q/FPa0v9aoArIkYZEDfkI6uVY8d1EkSboXfQbJ/7FrncYF2bckNnqfsCekgpsB57NJbcmAvwXQNKG51iVz9TBrd19u4Uy3wThmkpbWxnXZ3lRTeW2vmjZWUr8uy0yfRz0LU3SLqWru4uOcZ3re5wGmrQAF0EThYGt2FbueQvpa0qiuXBsQHFJtvj9HRLV2d59hc/WQfQO2UKUPCGDEO/2dt3V1FsG2lWNtlGgya+tGO1XTb4/QoANNr0SttoGmPJokVlE+yFMrAIbXdTQy9gEI2adCCS8qLKntS5vNU1B/2SBVAcpK2tZSUMNBIa0ax18yo1nEqtfH5AdZ0GQWJ1G5XsBge4ZqxSQWAeau0qzIpX3F8HkbI0cbmQ3dyBV6+iWB1aZrHUECq+OGUa1vq2lLVrnLFIIJ/RHJ/P9WRU7qxIb597Fls6h2iR5DiQkWAchm5UXWdTV16l7NICM8ZQ4xtaX0eWXZEOdnpXIJ/ofDnZlxFOabJgVaQHIOTflpdBA2mUZAZTaVAYUoo4G0WUebDlvNGGGZM/A0hYWD97HlqXAJI00Mk6hz7Q0TqbNwEBG7UPTh5ZHmL5fQnGs/GPGDqkRgL0ayuGXinMLP4ECKqLXaT2I7BsMvSZaXDZi4NJJnRmJXSAynqNA6O7DGh31z6Y5xUCatlJ1HOdIHEARX/RtpvrZj7xbzxbuSmERjSDaG3eIWPL4M5buTXTXV0AeoIkM//Lly0KptvAwwz9irLxRsM1rzKzwGbNdwG+dJiFtCuDDgU+Wewov2w3XklJEWuAdKpIgYYMzYeE3UEAQWKvRAaaEc3ly1jA4koKwzyRjMvWtwkoxf6tXiNtKN/BfM3CTHSMrFkO12YnxxxLOYM0Dj3LNf0Ms8cD1yW9d6TiraH21MQNhD2L+7MUxoHishXLBM4NAA1QFSSEe5BdHcJel2smXbxiRcjYIuMiV6QoCkVLrqAHMODCczGIwYTrUFWGBmmbD3V5l1fBvu8p2WQ9j6hHQPalTGvO3SjKTzIipQ45nzNzxfqv6lgARkjHWE/otKMoFgIg7XfXOScW2w2taooTxbzNokaBonh+fr4OlKk5sizPrDv3bWmPn8uKVSsFrDMr0DhNYi5jq+zMNPdDBkrrPtYM18rzouicpol5HFmmiT43sgWSR7iIk7/CBQwr5wTzeQamVI855YYzBvqQDa5jwHvbxIGBNQGZJSQCpzG3+TeBU3WW9TwEtEvKB0sZWYF0edLnUOQbe7v21QDMzoCxLtzN1Jla8AaBc7uCwpStmUByhidtSiVlDCziej2PiTKJ7CXDvU+ZfAnr3qgB8bHuoCavmTVM7xn9GYZeTZc8z7V3hXudZJIw3/Gz2Z2W78C2FKtSE1iuIVIWBWItniNjnEF4wt0sdNUaYXxDIqpzNfauJcxXfNATSOge3LhJREW42OS/Q9qixmyMAAAgAElEQVQYL3Tb5Sa81rEzhDA10eRsgANg1qivzc01PUbMzbzfmFj6CuokwG7W0Ec2my69yGL5LnU5qvdSB6dkvymKXaTnbhLC15PMuEm2Ypylz7E231iLXjKpwIhJbwN748EgcjszwHckXwXyKV9ummZUNZH6Hs8TBWzVQeDztNbQa5ZVe5sk1bK9zKLYxAn8TXfp7EZeNaCUtStK9/K/StmSryyKpS+TPlVMZGfJotgX9KFPDX2QmOYlPKuoQ1K9EvtDAvrO1Th0tJYWNmcmaRYR8iP40C95qjeg7+FASRafBZONpV4qoKeRige4ArCA8EihctkVgHaoVIH/RYsWl5GjGhp6FVCa4ZHva1SVSxcdtmnqFBsbmaPvOrIUkxqbC4t6xTKKXDeS/MiL3A8ji0Fjl4/K73C54f3xPldgW2qTbB8Hx0bD6MxnMEjjh9x0HeXW+jyvZ0eN0na2tISXb/I2BiUs6ATieQjyfXnAU9iXEXqTqWdSpLQpv6MJ6Pksgb7wFnbGwRsh75eGfhhsqlmvlCekPMCbbO5LddW5Aw2nWGX4JIY5tGx4wRa8zxepsVFLicNTz16wTrZeaOh0CIZekWtLF5msn+DwFRsWjF0dHjl1WY8/e5JTmFj6cUCbdXAHPGyrKkCvinruNSw6BehrO7ycZ5nlSckATDOpbjYYFcXCMlZpVrvc4DbhOeBaEz4DgJfjn0wIt5MpZ4CnNIuhf3WKu11zlu/ITNfKAJrVBqMaEWQ4MMx1UGNWs8UF55IL+JDkMEhJhBn6WhvqeersRcdaX6+fG3K5xTrwOvDKRXLS0iOmnGc7eODgYHCrWVKxU/m9zL8MYnVYSwLj+hAOXII5GFPuUx7KsWZ6FXhX2lQHKbnO/GZfPJu9Ct2VOXKRtGoOoig0r3BNo+OlDsQ4zM12kbbmOvwcE3ikW1bNPNR2pZq3uR5Cr0rRoVy4gsnNdQcxwWfq3uVk0lKWrwwNfQB6ByRm3JKhz7FkHTCfabDGZ7thjQESewjATdIbGGMBPsbYrLZAZ9SMMF5eWwSMtfQg5wm/1vIQgwX+TpnWcAHLee75aYCZwZ2zTN6/9fvKKzoCE2wmASnh6uMgkaxP/fxTJsZ309F61KhRVfaVewakkNnhxfEjIDRkcFm1mvlriRPuSADOBPS81x1PQ6vPfrHMbGqvORWTBZcO2d+F/NLjbIljNg3MjFjVnb0C8A1/be03uLIZJPNd1KnYWi/Y0djcmPf8uz3fc/NtKczbnDeShvF8JZnqUMFjni8ad9W89S+5Yf2lbaW7VXrfrGp9tBdmBiqsm9taK49z1S2FZh1wPnDg4NIhBtnBigB91NTIpjQc1EymeJ/S/se+rCZDruNKCYefkRn/yhlMD7nCP8r6pR58bYczJnIwClvYJDiyrknxcPS0yXnLGnJxqjOjvCR35BlJFuRXEkwZFGS2is8GPPvfwzAiCCc1NtKzrXZrfz4FsAB6NTSqwavPf++3KS/jAiSbA9BrfJ05yKJYAhnqHpCuJgOdmf5cO14bED8rNd6SQCep2k137dUKLiqGPmoBZZ2sDFpbWSpAP8RjrD0FQG8ipOrAGsoGmTZEPRjfI+lRZCqaYN+A3mCaueO9xlbhGqeeLBKti2L5vl4mJ2rCaFxUvaL7qnzoIQCiYar69ohssgIDWjGNHUQqxndKKRCAvmv5X8uAfwGgR0MvyQ0a+gEbu6+XAtQaI3R2uB5J49AE9Io2xdAb0Ffyk38noG83Q5/flRssdljShTGQvRjxevxlW7lJ/42lDOqsHQfQuzCRVFCToW8wlvGxla+pCo9WqslRBELVF8tvPpws/JcRaUahUh7cWTyagJ7NG0BPlCc9Kw0WohAsP4bNw+DPtk75srQB1qIxASMqdVFMzdBbQ4/Nlxm7tQB6Gm2FK0fNnkf2QrUK+fveY0IULv12uB80swaOWKPxVrgRaA7Jlqt3o7D8cwY5+kLdn4tJWejWtPjvlix+XqCvpytrNpwSI5JVUcyQjWyVSCwYGkd7/ScLQQBMdX8N6Ksx5hsC0JMtqK+lR8yXQEfF0DsRxYbvRcN3clBZysEFZIDiQ9fsabJCAmEwqDpEXKDEs5D7hJp8NDbqsENspo3Udlvgy2yqgCKDlIyEJEDWeRNsJRC0o0FbdBEcLHs5NwGpX4AaNVKJToQmchuAvsESVcCqT7CaayNaMZTOzpQURHO25Yt1EK8F0Cto7xGg3GTEqPAGTycPtytM/WjOMwoLlUGKzJAZL2u6JX0KqZKAYR50Dcemar72PSCaAxFgs2peF0WwboJil5ecIwo+RRbEAR7yj7RP83VQzF0TFHJHSCYrtgtllrIIORhhxl9Ac8jgXvM4x1iFjdHNU/Ub7ejSV+p6BBBivav2I+oc0mLTc1/+f3KQ0pzi8IlNxiyffdgN6Km3aQJ6S88yaejeGu1RHOg9oy+g1xIXQ+8tsnq21dhbwpTSA83xIFXShtUAODOpdYFaVTekPSTS9o2mMcl28qs7itP5MW+gpaxZ1dgzK/veQRobALvXkgF99fzDRSYdRfjeitxpZFNzrG0a4GK/PN8k9YxAJAknER8NwMnP99onNR+jpiKeo2QBjaaKOaTsN3yuz4P6ACHwkhlENF20HAN5ihl67pXfmCn3r+lalLKmrCHRnKr2aiPslEY52xRRUhABAPhsWmSGnjPZDL0AZ8jFAEpNQJ8BrYN4mw8Y2OWtEYiH/NXRhYbBtpFuXtQMrPP3dQYfCZ8zxlXGPPdCZSEdVFcBsQwbLOmAVbYBRp0ZkEytT7+WSovex9td1yBdeW9Azz1UDHG1Tmzq0Gv8899kbrCmDBxs56268DO6qDK+cf7nHp3ZaO/p8SxzbvfBHXwNezDPzEFQfDHPnIy+NOkpkfC/6fxTVhHstliAXm5/CihcaG884R9dAVBumInkJoMtdtqVi2iJQmfwYO6n1CUhN/Wai19CcpPOgnk2Vh798d50/6mH2WSaMIACCd1FNd/qxlQ9ZQ2Z1Ggs5Z/q6s3Qr3j6XwLoCXOXtw6rXW5y7jewIYBeAS8udN093YqrkNxUDH3lbBsM8b8T0KcPe4MoN6iNNFIetsGsVZFuS0upGPpqkvkZOBKsfV+ToU/JDYdFplsSlCWbltpVxiI7xSYAThbGsgy0+/UXs9Br1xezfMk6SacXemp3irVLABdLhLwhhj6viw2RV7KV+nslK6zLTGad91SAPjTPbNqph8zNKYsKbVVlQN+roVXM8mTo8+fXYehJfUVkroLB0B43GbfmwZWbqdeUGXpXv9v5hsiTv1u06LkyEjkVtlC5WsPSSoGWbKs8zqnzFwOVdn+R7lUgI/1dpM5i8wH4gi/R9OnV4sKYdRh6sSb1IZGAHnce31dExlEAliwYH5kaUjUVItUdDH0e6Mr6NJqdwNDnvebh08yQJKBnvPtj6DMLJP1sNNzgmcLW4STRdEgy+09xMcW2PrSsfHNDFlhNHDry5ecWrlA9vTtI6ln2YehLD+CM4r0lApoC9JFgA9iNGDFSRbrWiUfGqQHo83nlnMw/Nxl6xpQiPxjeqsthPwx9zvl1AWV1exV7nHPVB7FZpUr6ElrjlIikawQMpzIjA2ppQV+G3m5QefDVDH3KdprPO73am+xRsrsGNi6CbRvQ5gzOQGvuK0Af+lSxqdK4+vtYb4wjLJ6zPjVLli43gAPN4QT0ndRp0ATLqXp/lh0yuA4D1HUBfWbJNK/6Yei95uxOk8WBfRl63mItf+1G1gxuEmDAyEkyFUXczf26ydDXLHofhr7VUicx9BSPD3AALaa3BflSHfgo4BlUF9NuaE6pMU4CgzjfxAo2SJnUnmdWM/d7Pd/QoTNOXn/R5A7L5sXOoPVifWIPT0CfUgp+zSLOrOHRuMbzY/5qD406mQw+cp4lsOY9/Ndk6L32ezP0eU0Z4PUF9P0x9ALOsoLFbtSAvF9Ary+MOVVwwLOFdHMcJBOTtt2yv+oVz8ANhZztWNvp+W6tu9eW5C2RDcyzsTep11ODUAmW/aqCsAaWyU6mFSCNc8gMvddtMvT5niZD730hzonOyORGA0KPva2nxdA3NPTOorJ3gXVcCO0zmeDRxBjPkgyJE9ihiR9M/wAH7/mSNa4av9X7BT+kehtAbQRT2aU6M8YDBrYp044UMuc31wNDn05hzo66xiXvP/cLxqGpwMiAXARJPHMczLxv1Ay9hIWRTWxig159hZTtsJW0brUqy3CnWEn0gqHXuVXIaPO9rtNSJkS2lZagAuhh6LHTluTmXwToaSwFoE+GnoJi6+7Ww9B3rO3oaYMVWR0FjTRScCJJg6LB+jcC+tJqp4Kmvpv5YQbG7c4TQGtyh56Nhw6g14ZZ2T46NZLpxSw6S1/3DQF6PdMAZclO9AfoeY/cdRLQB0PE3yegV/lveHULXIXkxp1izdDX+msi5PrQ4zqSxamXlK2jePUF9HyPsxk1s74hQJ+SG2mjo/gYH2KuP8FTjgW/rg/Q829+LsPXC+hTf81785B9qYAedxTrtsO2Kl1SsLkK5hTQxTggXdDnR2pWBb8B6HOTSIChwigAvQKq9Utu9I89LkTllRtiMvRNQJ/PLRkl5lEyjOgTKYzMA1UfFocNcyElN37m9WLNIkkXfdUMvQ5+mIiQ3ChCjwZJTUCfkpvVHQb2+WoC+mTom4B+0aJFAvQJgiyDSO1v2mOGxjuav3BJazudUWhKbqwJd2BEwEbQNGLEKDFoZifrwDiL/dYH6L1BW3bSBPTrk9zkXOY+EnzlXGiur5SDNAE9OmDtS6llD8lEAvrs2sleuT5Az3fVB0kySbWMaX2APmUn1bxFzpRZuiyaDUAPY+r9MhxtIuPpQuvB1fD2B+iTk+gF6IOhR2rC4StwpAZGtcMFtpUC9CEly+vMrEPfYKTf8X8RgJ77qppaNfSsydBrP+sD6DM4yl9TctMfoPeZkiYMg3RQq4hPBAx7Tm9AbzecbOBVz6nmXMrfA+gFVFIWIzlIunwZaOa+mPtyE9BXsqWXCOgBo7LCDG006yX39r6AXvNWNRhmwZvED9eU85Br7QvoVdMUkps8c/zc6/MsQWSToWcP5f0MvFxY+jD07oUZBdVxJvPn7PTbrDTERcVgsNY6+7lZetbM/Bvk+bsVcBZMGPw83DQs3Nzis+SWF1742kfiusAVCULFqjUIrSyKbe4xIs8AyZG15tf1AXquEYY+yZQkHPl+mO2UPOVcfiFATwbEktvQ0AeghzTj2TD+CeghfapsaAQLAvohuaHGpFpbXV0mibCDzbGPcRCgVw1SW1kCoA/JjUmSAWVtSm4iaiBjKylLA9vxPZwFfRl61mUTZyGrbwJ6BQUhuXEH6FqO0pTccOSI6Ezr8gagX4zkZuSIkPg7Y6XzUoFEA9DLhCGy7BhK/BskNy8W0HN92i+aDL2a/8h5I5pVxID/OwF927+BoW9q6FkIAHpAhTat6BrWl6HPg38dhh5NfMpHAndUDH0DiGTxG5FjRrfOFAAKGgx9H0BvqcmGAX1Gz/za1MrLb5SilQag5z3WbTtF6T/XDH2/gF6WV2kVWhfFsqj6AvqMtBPQ0x8gXTuaQDYPqjyg1gfokdFIxvDPMPQBJHnevAZKelDrbxl3a/Xs0149mEjr85zaomOd5TzrauhzQ0VHx+9hYXkfB4E3+WR1an2sZSEG2AmE+wJ6fW60Jmds1gfo18fQe1wt9ZKrwHoAffr5/ysAfbrk8LybB71CEPe/KWvXZsfOYOiXO+Xa3W3rPwD9EgD9JiMtmcqmIRHI9AXdfRn6JqAXwGhIbvrT0P+zgJ6i0GToxWSHJr5O17vQVsF/A9Cnhr6SKwag74+hb4Lf/PwEPs3xNehcF9C3D2wPp4mBFaA3kDBQ5Fqxa1MQq3YZ6zL0OT4e5wHaS6yxDslNFgsG6+9u8NGUBhY7Mk/rA/RNcN3bvcPyq2TomwFMc4wFOrJwzVSY5nzFdEehdZOhfymAXvffauICht7ZCzP0ltm1Vv0ftNeqtssMPRezpCJ31oX0nBO4ZVTrIzqSZiM/gbS10cgwAV9Id3qtrwag92cB+jLgjhqF+Pqmhj4BPfMhyYYmoNfZFJmAGtBbTpbgt39A74ZzqaYiA5qA3sFuXTexPkAvQkWB+aBaB90PQ8+84r28mhlCb77U6KSFdM2UJ6CHMGjKVnPuVAy95lGtoefNKiwMgEqxrmS/6zzaBkMvQO839MfQNyW8/QF6nxUhdQoNfV9A35ehtwubv1NnxwYYeo1vA9CrG6vcXFzUjwQmn1dq6AWsE/u9BECv0zAaS60P0PN9lYY+68QC0DMQzQ61so9s1hKEZK4vQ6+suaeDx6QPoE+w25+GXtK+eMAu5eyu6lNcs+teBqx321ZGUewqO7XRX8XbUme/gD7xz/9LUeyGGHqrABoa+jUda5Q0ajL0TQ29ItR/I0PfXewfmwy9H0mtrWRAmgx9k8mAoe+roe/L0KeGvipWjCjcG5ut5HJC880J6DMSVCfUaOqRB0XF0DcAPde5NBotJUNfuZ70YehVFBsOKQD62sbOM7Kps8wDN4uW+gP0pL6axaz9AfosdGsCeiZwZkL4ng1JbrJIrTn+ZDBkMbgByU3uhaklFCOUxX5hFaWinSjOScnN4sXPS5bRLQ39i2PonTqtrSPR+YoxilqKmqHzc+Y5wRhY8hmAflkUxUajKx/ctksToJeUi46nDg75e1LX+dz4vnTQScacg6gJ6CtL0hfB0K8D6FX4E04sUeyrJj8vwNDDpjQtu3g/9l9NDX1/DH0CiF7Sh4bkpgZPvYtiU3KzcuXSKFalwM2AHvafZ5vdgbOxlAMqezDnRti3UKsJ6FNDP2QDRbG5fvpjiPM7+LdeDH3IoJKhr2oMYn+orOkagN4SiVYB4v6KYv9ZQN88WOt1bclNAvq+DD3zgzkoQB8dO/U5URRnWYmlVooJo0OvimLXrC4D5I+NxtrMpeeWJQrK9nJ8hf3gi2Hocw9YR54iCzrbZfZXFFuvKeuymyxss+hZmmb1rbDLUV9Az3xrFsUyFM2iWJhmB741Q78uoPfnwtBbY8+eZIYex7OcS3mvnlMpJagBUpOhl0qAwDEaCzXZ5CaQdqDsIuRcjwnoa95Ym5gCDr47i2J9XTVDL2YYLX08P3TElhf1Zuhz3WyIocf5RPOqoaHvBeixTowi2PUx9IMGDVkH0DcZej5/Q4B+vQx9SG5eEkMf5Iw610dvkF6Zpkqk/eIZej4npWSJIzLYbkpunIHNYK1m6D2fjDjXx9C7d0QtuWGv4Vzq7UPvNZaAXgx9MOYZ+DX32ryWZOi5PjL5ubbYS2S0AKiN6zMNTJDq7tow9EuXmtDJolhJbqR7934ioJzFpqmTj4Citmate3qkYkM2tNrn4rP4UxXkuN+GbVrXZei1JkJyI4a+KgEwBlgcBefCheqPEwx9ZhJScjMUV7QBYvJ7sK3sh6E3fmgEG/FdL9blhk6xy1qGlq122bd0DUDeXNtWZrO5XoD+/3eGfoBdbrLiWXeP5Kah7a416960kmmVhl7FTtYVZQTcl6Hv63JT21Y2XG5ioCvNG/ZI6vxKFBYFni/A0PeV3DQ19CyIlNw0AT0atqZkiMm2DrAOf3SGpvKVDg29WPQA9Hmo5OacQCS1Ys0NRazdBgB9Howp+ZCMoxHYcC22Nhz+ogB9sowVO+Ltq4+Gvi6KXbzouTICDX23C199ottuS42J0ND3Yehh1jIbwfel1EmAPrp5JkBioZshCg2d21z10tDLN11MRW/JTQXoDa1fENDzHAA+KbnpC+hdB7FGLjd+1QLGDTL0trupXG7Wp6GnQE5FsQ3JDWOH535TQy+yKVxuFr1IDX0T0PfH0APo5QbRA9NRCqT8ouepjxhdHQTpCdEE9C9GQ6+W8+jEX8jlJvaM9emduQdkMVkUK5tLgd9swpbSIqdp3dk1iq7DA9nz+qVp6DfE0PeSpr0AQ/9iAL2nlV1uqqLYRgEgwQKAHraPQy4BvfcSXG7yALbUy0APSZkBYr64p6aMyJIq79m9Cp6DAcyGQw6I7M7j4NHgoW8g2cxWqDg1NNzJ0Pdl+fiz5jJuaJUwuNbQ6/Pa+PP6AX0V0BEINBj6BPSaN/28fL+bhDbYoKQG9N7WAF1keCojgQZDn+PBumy63PBVqaEXng65KL/2dbnJjE1fhn79gD6aWQXY2hBDX8nT/x809JKERFDB54kMWY/kpj+Gvgno8xH0YuhrPFxld+oziGAhakY6aXqXkhtnuWpiLd0aw7kqJDdVUWxs17U2PzB4FL67TqjGJ03JzT/F0DfMDRR49GHovd/WGnrcbmyKYX/3qnYtXGdsBeoOzazlpoZef0+37tDQV4Xl3b019MroxHkMoOd+2Q+XBaAX/ukjucn12B+g57GJoW+43CR73zQZgO13U65wUQ+GXjASx8OqoLq9drnRflRcb5cMfWS8GRtJbjYZEQkdW+byWfm9vVxuemoNfS/byn+Rhr4qin3/PnK5SazL+PYL6Nd2ruX0Kt1hfePGUm0qqtNaQIsGQ7/0L2os1d3jjo6lP9vKzo7y7C9/2q8PvfxeI6KnsdTmb9+9rB00srS0MYF6a90Abk3muMmeNSPHxYvd0UtFLA2w2SlWIPxWVa1uW8eU3HBYZDGXW0jXDEpT05ja1wSBHE5sOBwerrL2Skbawb/hs5zV1xnhq+tiFJAxITnAAG4109hbQ68Mg3SjDTeb0LLzLJpa+ZBvVYA+n1eToefvXBwTaamwszPjbiCZhT9NH/qMLNOHXjrAOGwS7FOcKu1bpZ2z1CRZ/L7fmeOXbL9radx8I4uD0cqDAWDola7uySIlt4TOxhK43GRjxtTQNxl6PZeGbSXX1WRrNEZqPGK/f/nAKoVr3auj80zjZjMnM/QqgYGhN0YSoHfqyxmBZJS0iUVRZTL0yZAxPxSHxnVxPQDTBPQ55+Tz3XS5aTD00tqrLTwWnGaCqiAymokkMwabko2T6s9eI0Cf9m7pQMG86LWZhn5WwCYqiBJ05ZhGNlQaemdF7F6zcpUZemnqXfZWFi3CRnBTPT9roMMTPhjPZOi5zmZwmwDPftGWC3C/aDuz+DcDDBc5pi1h3bCl+dlNDNaXodd9ReawWRSbh7wDxujeKc/ysHFUrQJWcDWrlKle4clgmr0uzR4leOX3/Ulucl27kN7pea6P6anrGeRGeamhd1MZM/QK4rKbtSe1Cj99cFsfyksaehpj9QH0dSYRK9JwQZK3vw/SnM+5L3Nd3Huu8bx2/q6/GoZ8vpnNTNCb+vG8L3dljvtuaNE95zvVCZnapCZTnnt5k6H33fYuimUQuH8CNTIUbHOSHUlXjXGBC/Y9H9N9zY3xmGcw9Hnfeb/OLFsbXHfFbNhWRpCj9aouoHXTrCY77MAWNtVGD7nesnjfUrfU8drWkPcoMxMyKa69Ceh1b/o8eht4z8ozIzX0AmjR0CuDa66VOZtFsdk1mFXNz/MsPJc9z7VGopu1CIuhQ6ORoTNM8utqba809GymTUCfZ05KGLOIW2rFqL1J28p8Pg4IXRTL/TczNjlHc//j/EkNPWcQ+5HBt/EE99Rs5OgaErXAkvzCFriAQ7OBuRbqPdHEQK7Zit3O/XRA1i5Ep+x4jrn31pjG45lNtpx9qfeXvgy9m1tGJ1S6g1OEqnoYB+HqPNyN5a8bPaWiIPdQrrdJ/iFZZq7A0Of90DgqGfpk+NUMjoA+LHVxn0mGfn2AnueIhl5nRJ/sWjaE6/sMs+Or3ONCssZehFVznp/OINa1Icz5/Dk9f9Ux4EoUZIQTWRobAfosig2GXviORqbqVeKOvPR34ZzzkdhbctOz8m9yuakwU2YP+jD0L9RYKm0rt3jf3qWznXqculNsugF5nwqrYBj6voBeKadG96lSVpeeJX8hcVdT/j1EYW4i0t0dPvT9AHoZ6eskWLex1NqBI8qAQVRJ92Ho+wH0laVc6qywI1ucfq31z3NjXdGBMYsLN+Rykxt880DKjaQ+iP001Kmuiy6mDUAfxYncQ63RMseQ8hK8i6kSZ7KrKDZcbuynbUCf359a2Sbrxb8B7Hg1G0ulhr6v5KbJ0DMeTV15gmoWGAcFtQRZfJxp7NzwmoAqxyQ3Eha2WM0GQ58bb19Az/NPy0wdYGrq4WI0NUZq2FZmxzaKacxuObCRnSLzjblBgelgClK8yTUBfdo2GvyZPdTTyMxOMmBqhGK5V24CzJdegD429iZDzybBR6SGPiU3TfYtx99j7EY4sskbNNigP9wCdBaEr3QCeo+v/15AKwqzmkWxWXNhQ2Z3w2sCej3j2KzEPA4d6m6CgLu4f9YtjAwHsHzLw47NG5ALkpr+2smU6rpUJJxdeGs2Strm1NDLnQhJxTIDa56jbqnb7CIMfWxyfrZ2T3kpkhvGkuvgoMnDN+dnAuPmwbeOhltr2mCo2euiYuhb29ZxufGh3Yeh76OhB9Dngch99QL0kdXhOxnTJpud6zxdbjhEE0ypaVeQLP0BeqfL023G84fPd2+D3OX8m16APkibiqGPJjWsKYBsVSyYMjmxVWZSs7ixuVclsE2b2xca/yQRmvOpmZ3QeA/CicNuO/l51XvCajV96PuCAv6sAu9Ro+pmYg1ALxeUqvmgAT1sXFrMEjVll1zmr/bIwUkCdPeSg8ZGYtDXAPRNwqgpuck9X310+9ga5rr3wZOZCmdJ+WycOLJfRlPznICeplupve4P0Gfgr3XdS3Jjhl5f20cCUQN6a+gZJ11PA9DbbjR21HB6M/uLu5sBvTpZq7MugdPgXkWxkoUk6Im12TfjnEWcjEt/kpvsGdIMWPPZ5H7Ln5FasY9nYymux3JQu6dlvUHWCuRncIOV1WIfQN+fbWWSXM1zVeB6QH325JzhO2RbOWJE9axz/cKwZwg2ZGcAACAASURBVJCe64Cf6wvo+2PoAfRaY/pOMJs7GyOBSc2J1mJkcZsEKYA+GfqqORsMfRTFipiJOS8yQWcrtWUYmiypJDfJ0ItVTxts9iOB4xrQ+1z32uIM2hCg57PYIzVVEs/Hesl5xs/zfTDsKcsTQ6+saq2hNz3mHg+QiZrGMPAEevT8iJ/vDegTYPcP6KvgcT2APhtL5cW3BuPfKU1OKRTF4kO/2fv3Kd1teOD7++TKFw37egF6XG7WAfRq3lQv6vayuqxd8lTN0Ovwp7GJp/iGAL3aNajgxww9D4pOsTD0HQNHlNb2/4+59wC3rKqyhdc9N1YiI4oJUDG0obVFbYI5PBVsESMIJkAkhyLHImcESaKomDHbaouord36/NWnrWI/s5gQEwKVbtXN7xtjzLHW2vucc29R4G+f7+Orqsu55+y99gpjjjnmmGIS6qi2dh3AgAg4qiFMvckY0Nc+v21Aj+tbiKF3dI/3Smem1u+5ZXisqF4MPVmIyAj4gVtTBukPQNT0lNgLMHpk6BejSFCGolxQIe3w/Xkj8YaPezagrxkDAHpcUy25wXtdoGRm0Qw9wWVkGaRhU3AChtOZgfpwxvvX4wAjm1dYJC+wNWvWqgp9Hobe3+kNwgcJ75/XHzKGYQEPu9ksxNCPjUm7R506PeUrl5vclMZ6/TJvHDFjYyQzjY6mAJMJ7GcB9Hg2+UCsXG5qH3rNl2hFX6XT6zSfgMqwuvBVtpU8WIKhx9/7Afra5UZyVWWUIgTkom4z9BnQDw9nhxUz9DWDSW/qiqG3Bz3GwYeKNySxO70ZegVwOuDrxlLSNoeGnow9bliAHpIbN+yYz+XG889zTkGjGkthnPFvBKQ1u4T39gP0bYbemSjL+sxAmaGnFKT2pg4NMvcZ2r6N8PIVqKlIdUMYev5+MO41Q2+3HpMB9R5gRt+AHuufAQGZZc0vvV8HIvYbX5+BYRvQI9DGyww1bSvRVRp72hDS9GIHyVKbegUgYF1KYX4NdgzofU9tQN8e/3vK0HcBep4/aHKjbGE9Xn7vQo2lME97MfQgQsAg1ww9Pb/hChYBcC8Zl9cYXG7USEtEkMDXpAqVVV3cCPwwdn62BvRmohVQdwN6s9UGqpg3AGrqY1IyjG2GPgN62p3KMQrX534lxAxBYFkOxKwPGXoEWCAqdJ4zwxG9T+xyw+cQnUAN6AHaDOh1nbINrl1u2pIbnt+1D31kRTnGfQA9ZUysSzBgrqB4ECgG9LAfdr0ExpLXH0SOrT5lEaz8oomH1atllwkXpPkYes8FB+aenwb02l8L1sK/bVvps3M+QI/3zMfQU7POBlNi6DGHMG4A9PjdGtCzURTY/4qh59lkQB/zj3Oy1tCHxrwT/RZo0hCAHsQcQLQzdna5qSW8APR1/YsBfTuj5zPA2VdlUIVpKBOKNeYAuAb0+D7jMwZP0Qm6BvQigIOh3xyAHrhVnbFJzGStf2HoBzuS7KIoFpIb2FYOTI/TtnKkM5kn3nxFsaNsxKV9uAb0DATdWGrX3dNMMPQkwOn6J2JtdlpZUUr0UBSL9AkkN5xAKK6oAD3eNDi3Lk2vui0NDcDqTxZMlNyw0H9+hr4XoIfkZhsA+tHNCegtmSlgoxTF4ibrdLgBPf4koN90sy7by1pyg3vq1SnWkhtGOSG5EThXxIfPN6D3U/F3Y0JRamLJBLIPg4N5whjQYwEJQKvwCAcsGCBsiEw5BkPR1tAX7V4p8AJAwfc73caNwS43VVFsvQHaX3w+yQ2ZzdCitiU3GA98r9Lz3ZIbAPqlbCylDa8XQ18HEXUwIcDEpTuv5GZuFow4ZBmS3OD9KOYEoPeBVUsXyOiFKwnHnW3Lm4DeGka17JYTUBvQ66BUJsEMPe7FKcvschNdNPEZteQG/3axWV0U25bc+CAmoIf1aNQLGEgD8FhyUwN66RUVpc8H6J1Nsg99zXZA/4zdqJ/kxt0KcS2ZoY+AwtraEoiL/G9LbvBvzVnYHmLvQFEsPO4F6POBFkxrm6FvrwUDeh7CaEU/A1BdGHoevNFh10XAvudekg+DvoY1bmyU3Rp6BCzhXRyAnptuMPQ4LNdPwC1lUSkeA/vvxlLK6eb9pq03rwMRz6XM0Ie2HPfnzA/Wv2wUbYc6xuljyY3lEUBO2lu7JTcAPgL0AqoE2FGkChCAlDbmHVnqCtAr0yYLwFoGKIkOCuKkgffzwN83VnKDQEWAuFlcavIB68CA3uupBlDzSW4INJKkh5pHSJNLckMZxqzu3d+txltRFDvnLCV6YjRfuA5IbugCVjVOrOez98yaLPGzrbMU80luTDp4rBuAPoAINpXah94GCe6NAptfg2ZLbvzcDPwdgGJO0RITwceQngcDojagb0lu+jH089lWmlhrAHqJAmLPhuQpLA+ruVH70NdPxee317xqfpo+9CA42LE0SJZsHcpESWks5UwuAj4TcrUM0fOPAUrIUOvg1vIXS5IIMiNwqAG9nquDv+gUGyy63z8foMf4AtDTsSskN12APgg5AvpF6ltRM/TYY8jQRx8EQdwiuXHAYUCPcxefMTiETJJsKz2v2raVxBgtQN/er53x9/3WkpvC0FeAPhftDzbmpX+Pc6KS3PC5hNtaBvRtH/oo3lXgoSwnJDeQkqqz+FSjsRQkNwD0Joz6AfqFJDdpeoYM/QN22yNNtSQ3eY5xj64kN12APiQ3HkC43Myuui110qQiFh6+aERhoDS/5KbN0NcaektuogJBwSpYWzeWqtPhXp0h2F0JDT1ba0eQG2eWJDfFxqruFMsCJGoHJ9MQGK34LKcJvYFhDeVOsUTPRVrA9K67ElIzOpvQJMgRoNjd0nyHDH4AejP0YPeAx4ZQFNt6NZqPxPeC4cVnuhBMJ6V+0T77llNARiNAKbkKF3Q02sqSG2jBY9NyK/PclVORCn8X3dFwAEhbGAXJ8f9UNLw0j78DmPwdodvP6eQASuw8GM+ZgJ46zqIfx7xCQwpIbuSW4gegRlQA9NDQ15kBvAPgvS5MAtBlaq/kgEvwwQMI3RCjcRVXXLfkhvc8K5CkKFi+6fah12eICWp3is2dW9FYqeoUqyAj9uk4+AAosoZeYmW+pUtDX3eK5TtwLQrGZZGqDBMbSw0P0zsXKVg2AYmDwIe/C4gbkhvae86joedXxtyuOpx6fbBTLNPuKgRbN74qvlcHHwC9Cvq2EEPPdWpJVKtTbCugdGBhDX0vQO9D03adYjg1bwna2wWMMc4M3plt0rjrQJMG05kufA6ZU1rzSUMvF7D+DD0+az7JTRv8um+AAyYDVO8nnOdRoI59EtfnothFY6oZQBAKeY7Bl8fEmZCG5CYysZNssONGUXLEkF2n+gd4zToAk2VnJ01C1lb1wMDPMXbu9Kp53n/8IQlTn4KQcCEwDpkZfi/bC1NqUiwCa8mNpF1w3IhOyN7TY1+dryhWK6gJ6Cm5iWZDAGy1yxFdfUB6RYDU6GJuZBPfm/t0BCDDH01TAFkdEtBXPuVYDpbmaV0poGaH4pDcWEOvrFcxisDv4Rkp2IkDIqyL8UwUgElKNUzpC5r6qSuu91CRGALNnoeWTeLfOIOYKRz096rWBWdEltzENSng1z6GBkPqMKyO1ratFEOPgD9IodivNS7qKlufZ7UPPTvFthpLYUwJoqOTeDwO/RH7Le8PhgKwrWTHVjV6tOQG/7/7HHan4bm0Drrvyocc7+9lW+nMjDMykh/rPiF/EUFRbCvxOSvvdhdgnwN6jtgvScCxE3XBIwzGw+Umd4q1hn54lNao6qKuIExMtEAgbCR9PErKGqSSP9+dYjvRKVaCeX7GBNYubBz5XgUd+I81hQhQBgfS+Frt/8BctEgNTb/OZb0sucly0Pg51xaebY07oN0H/sL3UrMvDJolN4EVLAnMweDwMLEM5qAGM6S+rU7xuIHchZn3NZg7xcouE0RiSuvH16axsWiqFYW4biwFhj6N/yENdibTXGRhF7Kt7Ce5QVHs+NCytOWuu6c0JMwjyY1JGlnfCpsMpoHxdeNk6OfihwMjQ5mhx0DR3swMfZpMM7MYPEluJJlAun3jAf1cgn63JbnhBmBmb37JjTRWpSgWG0itocf1tTX0dVEstKJ548st31VM06Whj8hVjgqK1AZ5//I5XxuRpiNqb8Js2x1Nf3BfS5cuIeAiCxzsT82cOg1dM1y1hr5sUAJEdopwlG+2xEVE82noBfQge1IxbpfkhtrcwtBzE4hiqbVrxxsMvWQskis5feyDwUwF/nS0LgstsDtI+4bkht3WAPpKUawkWUhniaGHy82iMTUTwT3XrKClCgJ/3ZIbp08tuWGKbD7JjVZP1pW2Ab1kUwL0NUOPMcDhoNQ5mnuoo6YZOj7bEIuaDQJDj1i/1tBjrrWLYiUVEkMPXaJ9dw3oWYA0JTmImTFIbsykWlZCDX27KDaK8OqiWAPp7EMfnSV1+AVbFvu8GXowF7i+9RNr1NwoimLbkhsDRGKeHhp6AoiYf70APaQhZpbrYjEDes87/G4vhpikxZybpEnWRwcBBkYAGWHZiBsN1wTbVjr4V5MSPOchMsVmMM2gtItiXaxYS26c6WgXxfZi6HNROQKmKNKsJTcoUsfnmTHMgD4aliGLIHejQTaM4uFcM/QjIwLl0ViKxENkvZgVwudE92VKSKjX7m6W5X1qvgwJe2hEF8u6ENamAAKgYoTr4tL63iS5WbhTrMcYD5iB0+iiqFGIbttjWJ8T0tAHoAeBJXcVgSoz9Jw3IB76+NDj/7ModjEyuWFd54AQQWA1XngOJkH8vL1PiOFraeg7RUOf2eoIJsjQR1GsAyDYULclN3SCi47DNUOfg8UWoDdrywBy1DUiof1vudxoCVkUqP3MUjLsybYTlGZ9pKeGPgOUdl8VFicbm5dOsaVeQDLIet2W+R+FuhEU4bpmptU8Ck47uGoG6C3bSj8rZ3rxJwo5ITeVYi0aScZe1ZAPB/lVZ4y8j8klCsSSjCT8nlru6NopYlBaLU42MoD4LhZqj3V3inV/FwZtleQGaxgZaY0x+rRoPHsVxRJwrxuPgmfAS+/3kusuigJcZ3qxpxnQQ0O/dlw1VMBHlC/ahz72E9yfCkyDjKiKfevOrn6G+NOSGxJmvSQ3FUNfy18zsx+SG42LzjCDZBlCqIZBz1WEBp4NsjJWZigIWZw6gzizER9M5k6xAPQbytDXGnpiq7CltIZ+bmqagP7+u+6eJisNvSU3lFbWkhvaVmKFTM2gYW4aoMZKTXhy6iVcbgYHkKLvCPCjKJaFCKiY7g/o25IbXPSCDD1S93B6CSnI2tWr0xJ2Zo1XMDCr7l6ZNoGtkYtqQ5fYT3LDaLjVWCoQSY5SwTCRccVhuXY8LQITHxuI8tnBBpmh50qb4ZiQDWUnsah6py0SdI+S5GAxgk1fumRJ8aHfQIYevsl4Hm2XGzvn1B1ka0BPoDlZmi1hYmb2LylVSpebzIYVCzrMgewyEgVKJaMxl9asXitWM14IUhhUuONblSWRpUmkxeiS5GGaJfgcdHt3Plsw9HemTTbBoqqbg2DnmQkPaUfuAl9kqNFYKlwbDOgFDAJt0hkk2miHhh6OTj4eMkNPppYUDllYRMUuFKslNwpuINtR9sIMPf5UyhHXUwF6OC1V19duLGWGvgb0djyqi2LpvhPkmxl63IMcPzTXNKbDaf34OItisSkTWAeQwLWvXzeRxsINg8GFxwfAemWsLe52ZghDRw1mhGyLWtGLXWw1loqi2NqHXkUDs8XlJjZjM8e9AH0t+fJB6IMXYwlAX2vovfEbGAt49bdN9EDmPSbQAj4Xz1Y2tiVwoWRqVIAXjJyBJwPJ4cEuDX2TGNBMM9Ci5CYC3PZ1OzjEz/3/ag29foZtW5IjA3o+39lSFIt9oQb0+H7YVtZBEn5H2vmhNEGNeNhWQkOPzyKgD0YtAp7ZmSnuk2L1otg6ZEhai5VLlxl6gF9kSCpGWZlYSGpmyOLhhaI6MnjYk3gOjFVzU/sG9ppO9mUXuEBtUpvNw78XYujto45xhIEBABauH/MLDH1dQ8HrHQlZKtbJavVNaLOLuI/VBPvS0NuWuZFZYE2MrETN3GYGF/MJ38OzR/Uagzibw6wiM/Q4qznHtU5rQJ819Djese+MDqcpNBkaRYGkstg1Q689S9lTr2sZFmgPBtvsjFBm6Hl5ynB0MfRkrSE7VQClYm9o1ucviq1tK72v4muYKTETHDCsl21loyjWaM37Zc3Q856mOO9MsHneYQwcBOVnU2USAegXMzNQlADac9Xbwb+Ti0gDm+iyYz8Fax7e8JoD2qcaDH1Gm8XlhuvNWaiMlTA2c2KOyUIPpFk4wAwOR+YAkt/Z1CFDD8yirO4Ai2J1RKrgO+pwbNXN/WIdsziajyWbyrPFGXo/FzpshdvdEBxsgqGPGkI3luL+QAN3AHRp6PMrjE8otQ58V+OOzLTjHIraLcZNKksUIcPzSZkgn8Xja+N74lq1h5RMgXACxv+uaGiFD0O9gD6z2GUGQw+XmwjW2WyvpaEfBkMf63VjJTfDAx1Kbrbadfc0R8mNbDL7MvQzszNsLGUNfc3QQ57CM7iH5GY2IaKdZfGJsjCDaYAuN99t2FbC5aaW3DDCGlqatnryc9L0yGZpCJ1i2y43KLJpS26waXoysaByIGXJTfX7+PxeLjf9OsXGCRvpoqKhx+fnjmRZJCZAysODBVia3HOYwC6iXVY05WBlmSaFBChSTnS5QWMpWO7NopATkpvK5aZiU8pGIju7GtATqOCVPfstWSlFREzBJFnLmUU2o11rRxeyrZQFmtjwOlKmTGHJsszGWENfA0sdDHJNwp8OmLTRcWeRhp6SG9lHIsuVJTdgdi1BAUOPNu/B0LsBCAI4TEKyasG44JPzYSQUpcOwOvjIigyikyaepJjH2uUmF1VVRbG0x4qW4WKXxdBjbHpp6F2rwY6aBvQ+qBk3a86pKBZzQdFjDfAaDL0lN7ELg9HHBopXPe5ktoeGVPRMQC9tt11d7HIDhhb/Kaui9H8/28o2Q58BffgPE2BOr2/YVq5b38e2cvOtgmkTI+57hs2ZCicVaE1MqIYD/3aQpszhCEGKGXqmois7t1IUa0apF0Mv+zKxqeipIIZejItqaRDI1WtHUggAehW12nJQP1dRbN1YCs+2dr/iVAy3FgWisyxK1FwqTKYzTXU7dNXdVJaQKP6dUCYTgaMkVWLnkV6vJTdkF2PONOti5OFMQM/iYmnEcX/snwA74zlLEfSc6GQdDYOQ5amdt3yNKi6sJHp9fehlA2mJDz6/1o8ze4egxMC3YqIBCrinzKI3hSyD874YxbJ4huxX0nC5kec2GHpLISaYwYInuhj6Icrk5MFfA0lr7V0Uu3oNCl/VEyO/AjQ2fehVFNvQ0NvuFPsH63UC3AcwJ6HVAvRI4eNzVkUDPAXS4XNOCeVEZVsphw68MkNPQO/xhnYehfEb1liKRbFhhUoyAy5esyJTmhp6Ba3a23S9lBRG7ZikkZLctBl6niGV5AbPD5+NF9a8MmohQZmbSbatrOsrag19PR+8x3it0aecUrNh2nfyeiJ7YnlLPbczMQQferK1IJXUeFDnTQRhlqXE3s5jmiSW5SoGnBgH6awtDcQcoIYe/XV8ZsXnm6EfA5udgXVYqRKII3u9Nvp+QFICBlrBuZ18BuFyMwvP/RnZVg753BV5Z1mmNfS4djP0DGSZWQbIxZobZ1DjLBH3nhkU44eGfrjDc9xFsVBD4HqgezegZ/0LJTRLgmwzezqb1qyC5MYEgDAfgOz4GgBzvF+GGCLVgMP8uymh2aIy5FjPMlHIUh3cVG1bWYoA4uyrbCtx7nCNCQ8WDb0kN1x7IdujD31nKM1NrU1z8KEHoI/PbgD6gZQ65Can04a43ICh7wfoiXe7NPS4P2xenQEy9Gw0kMcGoqjxNL3qd42i2Fkw9Oz0qRQYAf3MdLrjB99JizDIDBM6SOzEpik7Kh5w8KHf6blpZmyLNDiCqmol6Epr5Nk0RctBHQp5IJkZMNuKSMqtgavNlFcVfrFh/9eW3DQaS+lpcE1SexpaTgYeUfyaN+rQv6klMfTdIZuI4kRovnioxEOmbhpsXvjUY7PCgQlAr4MvpWE2lopviOuQI0o4IcT/AojFyyxrZmgdWVc61szQB1tgXbXvrdQJhN8/NgPaGKIoRpuFASUWuReETvPSnpkMlBdcAGhGw+GTrXSxXmZ8zFDr+hUR99LQr6wkN/V73VgKGnpu4uE0g40QgKpuwCL2KdxVhETiOc9Q20awFh7TkvNIP2c7uLxRtQC9NfSSrgjs9AL0TqO3i2LhJKE5pwcPQK4DT9ZdHi/8WbvcWFpm20q+lVaR1pi68Al/Kohz8Y4KicdykQ4Z+pDcWCNslxscwga4OrTFzFF6EBIkZ3l4tWZnoOmegEQInuWQ7uEwWKk528EcwxDPSKO4qQ4szwsXlq1chczMJuzAxyzZOkt25PCB4mgGyME8oSgWQMESG883W7ByzGKjr32NY1biCOJfV61Zw+/1BuwDTWliBWx+xgB7vBaC3qGsoTdD36tTrBxY9GwLoId13Kz2uRhHsk9kMkvHY9+T08deX/iTLkCjozqMs/RFel6AYfw/BKF2pWGKfv0EGbfhcMVhAIB6E2jiI2Pn5w2NKp4NshTOClACkg9MSMlKVg/jhc9TENacy55T9c/l6y4NvcZZ10DpAw7sCTmE8WwKKZSznZJHaA75sM4Ajvu5zidJGDbPY4yfO9B2rwnufYvH0rrxNbmLLiVRDGZsnevO2pAYiQQAQ9zF0Ef38cwwxqFu4AuG1eDdNQJkCytXFgd0Xl44D+lQEntpkQXgTIzzj3bPdafYorO19I/EQkicoKc2Q+zsj325Tbw4E2dWmUEiir4dfFB+BYZewLSup8DPfeYoQyipjuSnkwTDQ0OjadpOYQwUlRLCn7wWap2hBijPob5fjD+d1kJVgPFpNJaKM9vnu+1flVUFU66MAcabmT+uCZ1xkxNhe5yDtXLeF8MMkFUaZ87hyBrpQVm6Bz053qfgRtdYOvRScuVM8Zw6abNhZv5edTYFMCfxg0xUznCrzm3REkhWUGCK/UMZM9tBqyhW2QB0l+bMndE6ZR+WaMypXinS0OdmmsHQ4754bvkVPRgW2xQDczy73ZXGUgD0LIpF1o/gG/sIGqk5M47gaG1awkaRJWuPOaA+Q1vkglVutGzqheBdz5yORtnlpsz3UqOgmpIM6MMJC1opkwUlwyXC7+67IPfdVDjOtqTB0KN2Eo/F56o6t2JQZmnQwJqE6bVpZs3v02CSqoJrODDeTECiwXsA6Glb+fSXqLFUlYUwRpuedBEySPWZ6blBPPz1AgVwucHvDHqTIApHUezvUmduorjcDEB7LrucDOjJ0P9XF0MvtC4ferwfgH7rnZ6bpkc3J6DPFF2keQAopNXTwYkHSIsoA3p+HCLZVYpkM7oNxjNH+BrM2uWmS3JjMBKTuNZ+NyK6MpWLR3cOaHRwFM1XOEdANz02qkIg6L2mp+VDD4ae7Jw0hHmDIjZSerLBDLBbm3zoG90+45rq92N8rWW31taaPt9bKUCTfMg2ewaVOaoM+z9cez60qz4AGH+C32AcezH0nNDVppoLh4RsOC+soedGEn7z0NDjEJbLjbrb2eUG2n10ihU75wY9yHaIacLBp3FQx8n6ANCBOJsB/VBkBgDoJfnQAS3GJwZ4HkBvC0XOswBh9ThoYxlJkwjS2gz9gAInzHc3XjGwc+CKDbrN0BdAD79krRUMs+zXBEDtrOR6jxrQO7OAeTMIW75giDHGZurb4EuaZRWDOutjGYb0/AJck5PRWCohyElpfN1KruPBjpqhIAMjMLKFAnlFBJGdgYRBgF6a+0QNPtcC3AQIPHHwzqXBjlhkZGQwf9s2lZagMOMQGtHatUpAUE5L+JOOJFEw66yJ1yz+VBOcAjaZLQ5wslBRbHtfcPCCZwSg7fmKa+rVWMqg1evagJ5dX8NqzoDee6HbxDuIwzzB53iuDXXQBMiWa0UCAEYLz0trR+yeAb3BZW0LByBXg3cDeoNtZ+Xwu+6kzXMmtOEq0A2PbASCA8ooKkhG/RP+DnCvvdFN/LIcIvTLOmCLl7U90vG9NaDXGLhuR5kfvPD7i5eMkeHEtWstRaFkeHVjP9D34joF6JHRW7YM5EKTVMJzcN8D76f4HgdZPoxzxif8tP1zBzVGA1p/2td0Tygsj7OvAehxRs82slX63qjhiY7V3CcqQF/Xc+D9bRLIIBTX23Rx0h6WAX0V3JE9jEBNz2csA3zMMwN6ZKoJsAPI40+DMBzlZPO5v0UAR7JWZ8KaNbaPLOSRAT2L/SvSwL1QcpCODrwB6DPBBtIiTEFqQM9xj0JEjK8wieSm9sXXXl8kNyYIYe/pbIavx+NSr2n/P2voy5zS3MKabmvoPXchDUbAoNpD1bQ48y2mXiSPZDMImIqG3uejSRCdkSZig6EfAgZQJtF7p/YqANxwn2oB+uHhQTaWwh4k1yjgIBXaO+MPDInzPAP6IPlgcw5Av/lmW8eWxrwpzw/W0IHQi8Z/uB41lmoCesxvBaoC9CVTWhh6ZmQieyLsobXl2kyyUhHw5KJYFuGjwBYdeb3uBeh5f/choM+2lc/4ly5Ab1xnQM89k5IbbJQA9Gbo2R1W6VIW6c2uSzOrb0uDCV3ooJEGSMMB4U5oOJgtuZkf0OMiILnZOnzoh1Ep7IM9og8MrLWquIb8IOoU7ix01qvSJixeqF6IiqNRDYsu7QKDjq0APmgSwBSbXG6kcdI9eQE6xS5pTUtDzyr0YOgtuYmi2FJFrbFTxA7tGiI3VJkXQF82kGgsVYFeFVBiY5FuERMWiw1/WhPrO8Z115E1gSW1n52sh/TmXAN63mNH+jhVzVcMvVY0HejgAAAAIABJREFUo3w435ChrzZq/79aI8oNfyoixYqhrwuEkHa0DIbgDgByEE4W3S43ZOhxYM0qnWw2v8HQRwYAKTzMGRx41s6JUYqilxycatSYJg6GXoDeUkjMKTH0QnqFfbbFIl0CQnuJe1NQJobehzCeLcc/CqFrht5AxAeEAb036noqG+BRmxoNT3QDxeKM4z5TAL3lVWJf1O4aaUIz2PmAG+ikifV1d8d4HiG56WXjiMCENzxX5EVZLpM19NHlmBm6lNatByBHUXU4Y3TCRWBTBGvlbn1dq9fcRcZNRbWwr0VqE/NTDL0APawEBTaRMjdDb6DBNR8Ahp/bAvQ+KBUk6vCyNa4PMzP0nL+cZ9QONpjzewroezH0GPXaX9wBWK5zqYrEzNBnNyMw9AHoKTmC1jwABq7b8gjvI1hrWCfUO9PLPxokRdElmEowvBhvj5/kC5rLOctPyZnWFuc8s1wG3OFy0yiYFgiti9wU6GPPGQ/XFfU5MKC3n3kG9PF+GwxkFj80rAb0fn41+WOA5NkmphyF+C7mxTzFOlkUTbdUMAxAhHONlp2xJQK4Yj4b0KNjqDpLl3R/nsvQAFeuSv7eUWSl47kaBBps+hpr2VEdQPn+bG0oOjVIk4HE/RobV9ZZxwfWgL5m6AVuZWKAa7I7Ua7FiTMMH4O9Fe+vMwwemKaGvjTyawN6riuMLWQ0ZOhHejL05VpUU2FA7/1PEw7YQFnxzNADy7RdbqoMfJuhn5yERFBEiLKtpSgWtWc+h3NGlQ8+WGIDegDJaPyWHdwC59HFaFB1ZfWG53HxWWHJDW6ry+Um5jiKH7nO7XITz5ZZLvYGADlWOr/Lrlo+9JQVAdCHBBj7AM8INrbUB8nBKbJtVQYAGMEMfa4JSMYLwm96Lvoju64ND6Y1q5WhxbxS00eQtFDLyGWPzxAMPRh3f0jYU69ehWA5MmsB9Nvnf6mXkOTGBKKIwwLo8f1ZQx/Xqvcgk1zcmnArTQzg+rABNh+Eyw2JKur+AeiFBxBoGNADL8OHHgx9Jkc3gKHHe9tFsWgstaazJN3v6S+hhh5F+rgAEZDRV2gqOojDKWrN2jUNhh4aelTFk6EPnRxa2M6svT1LbngDoaHXQ1gY0Hc1lnrSs9K6kc3SHHxcPSEiUsfEQ4pRG6fcZtx4IIOlAbQVblpWeSO15EZuPE0feswVu9zAPUHjXGQiPkjxUxyujSLUmHKliya0aWJDcQCY0WcBZaTb6v9vyQ0ODhbEzc6l0VGkL4vO1wx9zXphsbcBvQ8EptAj7e7DoNYzShqgoMCAvmQh5Pdvht6FS2JStThqtrlE55IagNVcXEXo/Rh6PxfcR51KBqDCQjBDX/vNw7+W3drCh94NpxzRk6GHvi3YJGw0ZOhDQ49r5bOsOuEpKOjN0LPzWoLOWilcM/RqKoHUtJs3wEpNzI7GEbZ2SoW3GXr83NIFBV0CSsWjWwcB2JJaA+5D288dc8s9BWowbwaMRUhMSQ/yc8zg4nvsctOUpMhJGODETFjeeELXj8YpdTM33D+vO8CxGENrv3EPkEBCkxoMPVpis2GPGNjOQLD7LUDPFDvBoNw8DOgN4Kdn4oAioEdDIwH6wtAXQF9nrwS8ELCXeoR2XwlLjMTQlyZA+HzoPeuaBNZ0Vww9n5F7VtiGbqj40Fs7jPfpe+PAqrpC67kpIPT4O0vmdeKfcx8LF6k2Q49AxoDefRMM6F38amkF5j8AQAPQY62EhMYSGIBZAr9gqS25wTPCeKm1eszvCtB7v/E9ec+QS4TAbw7yWZQvzb6Db1uFWubign7sIZTcsM7DASW6QAtMwOWGUoOq/sQHHgA9GDe/zLQDWDt9OL5OgB4MJ66nBvTIYlGGUdn8MvMTmmXfUw3q8R11Z2JfF1hfuyB5f8Uz8rmmtaD7q12kyr6m9eKsg+6/ZAfgSY7r8J5ezgTJR/D9WBcG8pBa2dmGIDrmYg04fR3W0GO++Rnm+6p86P3MuY5CWuKifBtEUOLCHh5oYtafoXf2KzP04XJjht4+9DlY5pkFqVTdX0OZRxNbbYZe868AeneYxRrw89A4ut5Hzntc0+GLb7MJBb66HxIQrHmQ7Wu9J3hcakBvoqF2udFYilwigVHVMPjaJqcklcF+AuzkmhR2MYdt5bT2bgN6sfM6z9wYy7jDygATGiSV1o9zzdndS9cZct1RGC1YdiQSB9+DtYFACZIofKa+H3NNgB51W1GtlNDPhgw9O/QCS8mGEj9fNKazGD8Xfxcud8HQN/CJG0vleQeNvZQnZuiBI3nf2TpUAYz7AeA+LbvF9bjPAD5jjYPHYOgB6AfYMJGVgLEnjpAAh8vN0IDkynxOfQC9feiBg/ByY6mZUCQB0K9Ki9IDdt09TQwuof8KgkMAelwT5leDoUen2Fpy0wb0LJwIQJ9dbijpAivoxjAbD+jN0MeoZrkAOvfdE0CfWTdIGEJDvyGAHo1iMGEkNVAhmTcwgCD6oLZeNaAH6zwfoEdE7P+Pwc8+9AHo0fraaRtvhABhBvTehPAz3GOtV8W/DfrqwKMXoPeGZnbPGkJ3tsQt1rIFX4s2JAU83YB+dVqEwpBgEGqNrw+EGpDUgN4bct0pVpp4Sbk2CNDTzlLAHcHnyEiR3OhZwmu5tLaeD9D309BbM25AX3eKFRgtBYM1Q+8xE5OpTrEG9GVj1FlsiZkPeh+SBpAZ0FeOCp6SAgXuzCctqIEoNjH3RmjKshiCE9BjPhRgXlLZBvQ+NFSPUIo3cV9uUMONuAXoEYhhvBcC9DmQaAB6FMCLkZ+ekfxM/24DegQMKkKt5y6u2Qysx5IbcgBKj10/QA95Dddd5RpkcFhLIdqA3gHU2CJohYtelg3Y6AZRgBc+D+9pS27qTrHSlBcdei9A7/vuBeixLhYC9CxrIKDHvlcz9NJaq5Ns0dB3AXpm1wpDvyGAPu8JAejLYT/M/UyAS30LirYerFTRJDtQNisI0FFb3xFwBylRA3oRGzBdkB2mXxsC6PFeFQ2PkHVlQV+cEWa4y9wC06fW9eVnpTFQTpfHM+oF6L0uDfBRIyTb0EpGVDVa0vWF5GZR7W5U1oNqJGpALw/4zND/zQC9Ai49TxE7GwXoI+O2sYDeMjpKPpChXj+uzG6WwGIOyunHQabXYCksrAB9ZMTmA/S0pWQWpLeGXhrw0rix3aXb56tldA6oCABJ9sG2sjegZx1jC9CLnReApBlF7EvO9hGgWk5IGeA4r1/F8iIHDeixR9SAXkSaNPS15KYG9JbcaB8okpsauAMXiDCMxmzzAHqPX+4Ua0A/LIILl4s1a7tLY00+Xxbv637xvjagt8sXvmP1mlXZtjIz9CEJ7gfoPXc2FtDDKHT1wOK0za67p6nBJT0ZegB6vKgUaGvo24Belazr0syq3/1NJDdDoyjmCAnBBmjoUaxDtmYuUUPPxlIVQ8EDpSqKxY22i2JlSYYGMXaGKTrvGtA3JkAwJ2UzRWtgM986/J3ScfYV8hIUkrhA0YC+URRbLSiDp4aGPjAAACFeGbg7yzXrSLl4QdeAXsChydC3NfQu4jOYqEEQfobJ3EtDLw/mBTT0IXtyEU+jsUpbQ69yHQaK/TT0bQ0dxpryJRbiKXVqCQMB/X2ooReDVYqpxMTA1i4Y+mDfa9ZAKfVuDb0LqXC/eD5IlRqQZAQQkid+RzgWtYNLB6FmelFsVgP6oqGXG4r1jpBROOvjANagFXprgF9og/VygVXRUGIOdTP06DhaGHo8TWngRzJDj0xILoqtAK6uCxp6NBSThh7X05TcQMaGVL0lN2hF32botTAgJ6rZpjagd9bIh/SqYOi9dkFkOAi2BM8Fm1gLBuToQ1E6xSojIkCvA8LfS0eMuF9/d62hr9c+XWsiMMtgIjJADhQtXaglN/Bz5yt86FWHJIcqBShimbsY+pDcqChWbJ8ZesnowKSWolhatEWGRgX8xWGrBvS+JwP4fpKbYpPp4vIgVdzALCRt+DwV7+KghrRLGVxgXHfoVcBRemXg/zcBvYgbM9Wa3qolWoyi2HUAeGLopcXuMBvkM4aAflSBh7TU470lN7OFoa+JEAFqS260d+H7TNx4fTvb59+V1t5FseGEghqjqhjRgB5jAFmGNMFi8BHA0BkqOh1LDurgqUhuvKbbDL2Ig2n+vgGl2UfNKdlW1kEIfl4kN3LZErlVAP18khvt3Ti/J/sWxVpyk/e1YOhJdi2goXdRbFtyY/lOnR3ic8gy/SagZ4O82g660p+TEIPTdzgClbWvDGCbocf31J1itYbCarmlofdcoUxuEXo1FMmNxh4suTrFkshzo8VKQ18z0DXuMEOP76DLTWjoa0CvvUf4zfsO/hRDL4LNGvouhj6KYtFfBpr4pUsgc+XmlbXyrJHcdCt9dOCC+vynrXRgm34aepGMMB8ZKY2lsGbC5UZOWdoX8S14b83Qo09Nw7YyGkupgdeSlCiBwRUWDT1MZO4ryQ0APSQ3W0NDz8ZS+UjOWd2+gB5RGFxuWBTLYoCo6p4ZF6Cfm0izc+pqBw29u1vd10WxTNWH2wIeWK+iWDwQFE1stsUW5SaDbQKgx8sa+rooFodv9gcHQ5OLektjFKcdu1xuYiwzQ49JZm2cbS6t58MBHC43dVEsFp8lN3S5aQF6TI5aQ58ZqHXF5cYHpRd0HVnjZwb0darUGYhaRpAtL9suN/7g6BSL3+lXFCsGSgu6l4a+H0PvgxTgvS6K9YJuMPRccL2LYjGGYs+V4utyuQHYrjX00aq8S0MfnWIb/s5ZFgtdppixurFUzdBjo24z9AZSfTX0nq+UHRVA700ff2IOguHns6wAcA6C0XQ6vHbVebAw9L009GzOE7IZzBsz9Nw0rddO7tiKdKdcrBicuii2sugsDLJkrNKkqlOsimJXq3FZSG76AXpJGgDoVcPQGQCAVFFs0dAjONVhIQ09dIsqii1rQJri3D8hiuJwf22XG98v9ot2F9ka0AjQq6Geu+uy3Tc0qIMF0GMsDej12VpIJT3fn6Fvr+WaWPCz6cXQ22pORbHBOAezXQN6Hnwhp0KW0EWxLFpFgzJ3fq0APZ53L0BfNN1DGSh6HkhKqPoNEi9Rm4Tx6CqKDQ19P0BfW+7ysyLFzLob2C1WgJ6ZisXqs6BMnJxK8KqbpNn1yLUsfH8XoEcAXRXFIsuHBjOW3FSAHrLPTZYVFr7aOhtFsV7TKopFQCgTEwH1YXmEV1mFLslNAHoDjyy5oaa7ktxkhr4AekqMorGdAb2IBgNKZULwUu2CMiEGnD5H8Dv4r+FyE/JMu6HVGeQa0Ht92u4U428N/b0tiqXLTUXqtV1uinte0bqboZ+amsi++DqPESSWoK9hQoEzoq2h5z5Q6kcaGnq73PTQ0Ht9O3BncBQ1gny2NPuIwo24t7ootp5nrB9hrR8yRnITUoddadYzoEcWLopiS3fxYsqxMUWxC7ncrI6iWABqnM25KDa7+sB6dLxo6AMc9yyKhSIkAgAXxRrQU41RFcXWASv2g6yht8sNAD2yi6gNDA29M7bwobcxBjIctq3sq6HnjlM09HVR7EKSm4VsKwdm4Aq5NG0DQD+yCSG3jOZE1HKN1i43CxXF8mYN6BP8YFFMCXYCf9eGmQH9zFS64wff3WDbyumwraw19NYU6zBSKjczO5WfOWyH6LJSAUpvmgtJbhoMvaqbpK3uY1tpUOpDK6fEWi43OLBQoNOJRjQT61SsAkDvCN62lU7x1YDeAKOW3Pg77UPfdrkxO9JPcuPNuZ/kJjeTcFFseHl7w+jHvOC6NoSh59yrnAYyQ88yA4H0e+Jy4wgdGnpTJtjAsRjbLjddRbGR96pdbmgbihcl3MXlJhfFcoLjwOutocfEsaNHraEX+NeB2de2MgYZcwHaV7l0eB9XNCHQXQB9mYvyD8e/mb7GYRwZCgQdPpCddZGGXp0xDU4M6GuG3s8K6UXVEkQXxCis8rzQQSTQJmmbzqOJcLmBbSX+vXYcjUVG02AHrDXeNCOHjk231Gcbi7ClNdipYluJ30dRrQE9g7dZ6f7przw9k6bJ0KOYURmItmMDvkOBVw3o3VMhMlctQC/2PTZLyz+CIIAvOzNAIHlm1G0Tjfn87A1cnL3L+9fiphOKwY60pkXKVLvctNnOHLiBbQtJkDXvrBmAVWTIsvD/La+wnpdB/dxM2FYi6zaaGJj0LIoNe8NpjJGLYovDRbatDKBYM48Yu+xy03P8Q0aUZqPLtXz9HThxLIfEvhvYNgA9ahmmVHyN+8X3ycDAtq+lKaIZend+5HyYKVlN7k+UXmD9jSZosrEe1FlTDH22rZx1853IDLiYehm6lZcsr9do7XLjwNhEldeLAwszoj4DFDiWpjcG4LE7FOeeRpBvyc0cgxtfB37Hji1Nyc0gWVufDXi/Abmvpw4sa4ZejLUKPfFenxPtbE3ttrWxDP2Gutz4fu1DX+xGo1Ypgqa2hn6DbSsrQJ+DdMwnrhEFRW2XG2XS3GyxW3Jj8s3yOrwf+AK2lT77C2EmR7Omy1AUaLKhpTrYIuPOzqxsCiZALyIvAP09sa2cqxh69kVwsDwTWS3Z8daZoiy5AUNf2VYi0wJATw295YRRFLuYNtThZsezGG5osMXeXIFui6G3y91CtpXCWcUgQgXUsgFl00Ds3/fA5aavbeWA+sHULjedOfUOCvzNP++pbaUlNy6KdRGuyRnukeyXEfbZbixl28ouyQ1vdn2aXflb2lYS0IeGXi6SlW1lAPoxHPYJmusBZiQYYM5Bg6vN17aV8KHvhNMANnSw5757MV0CW3BTsZY9uxfMpXTXnXexYYg0vIXhqDvF8oaj+yEPxLpT7AIMPTMDy1BZXCyccD1uIY8PK6ma0pzGExyAg000Kta0tq100UpbQ1+zixsK6Gug32bofSga5OWodqgjl5voDtfWIdMWDxXukUrVsynNYtBNtJ/kxs/DBz3GyRp6s0BdgL4luUFRLLTTnEADYhjR2Q8WjG1ADynWKDoh9rCtxAHOGoAIQLHxweWIYNyAvmLoXRRbb1S076sYehTF6vDFgd/0oa8lN2LtR7KG3gxZnbmQ5Ab+wt2NpcDQ4/fN0NeA3o/DhbBiLgUE2gCzpEcVoOC54LNxAAtIGazpOd15553yQrbGOqQBBvQOljKrH4AekhuCgjnVXKxbv1pdAKN4CMX0OLC22HwrFsOp3ss6caytsK0cEJgZX1caU6mZk5rMCNBP8z805PLc9fUWH/qiQVfha5tNVc2NGXqPr9cKnrsDHny2rOAM6GfSMKVQ6gWQNfRVgyt8XsMuzQMYOn0wljWr6cDEUowGKIvCwwzQsX5pU4di66k0Go5NDkjM0LfXIPSfCH5lBymGXiAHUghJlWxbOT3leV+65aooVvUXZn497pbceI3j52ae877pMQjfdPvQa5yxX0uGguvG3M5sv72+o+u239MG9G6Q5n2uMPSa93XTIAHT3oBeDhqSG2khROYnM/TRrKzF0PuZudDa+0QuxqUdM9aZ6l8MbgQK1cHVmSDLZtqSG4E+ZKddK6BLxDrHq26yhu934FAAfWVluIGNpczQZ8nNoNeWAL2kmfJx13zAvFI/Bcs5BPBV6+PGUvah72Vb6aLYtg+9wV9tW1nWrgA2JDf1q30GsbkSi8FFvOC6tSai90Y1Dz1PYiL0LHR3tiXLKbPTnZ6Ra/pwbd6fnHWzhh7vM6D3mrKcyPO2lmbi/dbQYyel/epiFS1jj0aNHoI5ybpkq6mCWK35EZhyBLNd4w6PGz4fewwlNwb08WwVBKPIVKQdcdgMsn02aYBxyd3cT9zYMxfFVj70qDECoDfhIFwpQL/pJkH89AD0WLjep3kWVsSsA6lactN2uckMfRBjYnblwgYCgPdlyQ0JodXEg5jekNyAIBsAHuaXN20rLbmptjr+9Z4C+mxbGT70crnJXKbqn4Kh5z45OzfLGL9uLIUtnLaVWpZQpKaZu39DDf09BfRoLNUL0KOxlBl6sWhzCfaZGhzZb7ENcbAg2XHDXvRzaAAQqSl3io32yjWgx8f1AvTq6qbP14MrtpUNyQ0i38rCCZ9HOyV2B/QQqYtZ7iwrK5UqbVlkEF2Smx6Npbrso6JgFeNUA3eDqX4uNzwgB0rH1DagHxgcoK7MgL7W0Os56P9bclNYGaE3AHoBpP6Smyyvi6Co4UMfVlRmEvzsWRRr28o5b8qyuLJt1WJo7iI7VDP0YrKGmG6nhh5657AVy9osJJ0mAcjhPoAskAIG/H+73FCawnmh1s8Z0LN1Np6tGlbgPW1AbybV8iZ23KQl2Gik+dxYSsvLgJ7PNnd00xijoRg1vXTasCzG7LziKwN6fJ/dMCDhcSEQPhdNpMjshNwGcwngEcHCfIA+M/SVqw1+JkBfWRlmQC/JDTY6jE0NyL3x3XXXnQ1Ar8aKYvnbgB6SG2YuEhgmPAe5FpDpQedK2jVKclPbVtZrwvdQe83njRbkRAD62oe+uNwA0BdgMMVMhe6NGlXIFCuHo8zQV3aTBvSFcRPRhfWIw68Gv20fev8O5lrN0BOsDrYBvTKaBdCj6ZYazvjnODQZyBHQq4kgD/8Z7FHS0DtAkMuNNj/XEXA5sBAdNUgo9lYA4M8XIybfZ+9PHv9egF5Ar9UpNoAUPtNsqiQJsvHF3w1QnVl1rYgybeFmFZmZRmOpWjoTVrwA9Bp39DOAxA02sS2Gvqfkpjeg91gA0He760yl0TG5RVly0xvQK3CMbbjYpQYpkX3owx7Wz1hFsXC5KdaY+AyDtSK5EaCnBAaA1pbDmOvR6bZhxUjbyugUa9tEa8ppharaHbPiHAME4OGi48CTLCYCiPChp8Y7ghg8N2bTwoFFFpot20pn1AMnwBZRHYJLEXTDh941XIYyPg85tlhTyPSIAKkBPa7FQDiv22pvJkO/TGdQtmukDaLGz+cezzt0Z4056X1HNXzodl06xXqd3BNAr2cbWCmAphpPhW0zxndSZyID3fD7N6AHoTUfoMfnZw39BgB6PPNi0iBAX/vQZ9tKFwHbttKNpWxPSQywMm2yTI2l+kluZc2p/XmjAH000srPZy5qvFCbyec4mMenBvTKhCxOA8AnFHkUyQ0VLfdhYynaVoaGvg3ouUfO11iqZ1Hs3Po0s/K31NAnMGcbydCjsZQZegN6MfRi7mGlxiibzI3sFLHrye9cbdlLK/ROWnnX3ZTc+PfNBE2FjaSqljtpMpwJyJy2fOj5IAnouiU3PiRq9h8D6IPJaQ+zKMVFI/T4AJQ4rKrGUrXkRp0mpWFTUFM853NjqQgaAOwyoA+ZqDeHDF7ivYg8mYIhsBUQsLuNLcrwuyiKEgDRgVyznD5Jaoa+sLF6DgD0sO5ymr8GsjVDj8/yv80cax/E4SwHBrSgNutSu9w0GHrqxlREs2TJJtHsB6x0kdwY0OO5gmXk/W4MQx9OB5yPleSmXRRbM/S9XG409gL0tctNPZYNQJ93JjHmuFfIDxxk6qSwD70YhQagD61tzRgD1LnVveeMGfrM/gdDL2ajo+zX5ptnuUr93Jj1iqZdZhrlclOKYiG5IbsTgNwMPQInHlibbdHF0GtthQ/9Agy9Af18DL2D3xIsqBFa/bJ9W82mgsuwpEWMqTIweBlIEjQjxY7/R2DQZOjrPWM+hh7Pr5bcODCxtra+1jo9z88Pm1LsFWRew20Gv2OLO+8jvs8C6EPGFQV3YNwB6K3JF/AbTZMTpSjW4BLAwMxrBtYRSNSAnms8MnP4sxeg1/fY0k7Fpi5G9HjPx9D7O+p6p7q/AD4vA/rKMrSXhl5uSXI9cVEsigbl7qQn0SyKnUtrVhdLUq9pPzNJEu2vrYBVWRMx9Mz8A1BHjQb+jc68sO2ztEvfK5CUM0U0DVBjKbDQlu/gnfeMoRdTjs/13o25SFAdUsm25Ab/rhl6kRpq1IVrcbYJP3c9BaSAAPR1JgbrBbdWAH3vxlK1baXdlLJOL3zomb2vOsVm8oVdSUt/AM9F79OYJyBm+hXFWqYkQjIQY0tDzzqN3FBJwbnPcYKtqFXQ3NDM6MXQcw5sqIbenWLjXDWgZ80S/dHF0GMc2gw9Ag4z9Hg+bYbenWLr4svahz5PtjnI5aqi2Ai0JFsWQw98AQ09PtPWrLXkRrhgWoXlSzbJwN0NpMDQNxpL1YQeAwARS70AvTMqypanoqFHtlhLKktuZJ/p4RegN0PPzrZRIwFAbx/6RqdY/vK9Z+g5P+lrP5Cm2bkeDV4TNfR1p1hOxQimScYsxNCzg6P8zNRYCgx9APq5pDbcsK28p5KbXoBeLjetAJaFoeisKc2Wm9x4ofDGBzpq8JSLR6qomPpX3TF+Zz6XGy14FW+B/ak3MEzY3FiqSlgoPb9hDL30iXJmwGcb0OPv+GosqLx4Yu+p2Sf/PxxYBvSO5H1w1PIC3E8tualZFrPjTgnmxlJjsjir2UVvPPhZL/cC3BcPaMpidCW9imLnZeijAKYXQw/tnT57YYYe4LLtciNGEy5DI+kvf/pjuuWH/yfd8sNvpx/96PvpN7/5Rbr11p96+NIDH/jQtN12j0jbb/eI9OjH/GPadZfnpG23fSgDRUm8wAxGoTXSzDh4Q3Jjf3Z8WGG/SmOptstNw+UnNpYuQM/BD4Z+rRj6onP3oZAvvw+g10EFMInUINxI5EhQDpWGnCc2NAbWg4NZcsMC+OzZW7ogokCLTbbMRsWfZLwoudGCGR9HUSyanqBIFuM5q9bmm22Z4CRTJDd6Pxh6SZ4AouRjb4YeZycOYLwQJGE+Y5/oJ7kp2Sx/drPRDy7eafBegF4ZFo2H5zGAFtwbsHaxX0BGKIZejGop/isSwPkYegA6B9lY121Ab/a2zdAz4BgazL0yDOi9NwjQT/Nwd62FAY0Yes0pyJ64dqcnyS5ak890fDD0kp2EnzJBqAAm5uUxvudaAAAgAElEQVRCgN77SD9Ar3qh/oCeumS73JihhzSIGnM3fJpj1oH62CzbE6uH76V5Ahm3Qpw0AD197NXJFMDTgB7jhwPdPvT4bDHdw9kxyCROnfmqMxLS7uuVJTdjaLLWZOgdpLclN+5p1tw3JMtA4eQsMyiWPGgPx8sMvb+7KbkZy+dcP4ZeHypWnqxzMPSYF8qcuxmfbgyEBbKa1JDrIYQV5FwaGhlSxj06v4Mlnu4C9DLhmJehd8BqjD6AbPnd6iJvMpBzGc3QZLXK/Ss/AN1TGUuclaWxVF0Uy3N0Qt79+bzt1Sm2yhjU9WEbytBj/8JZWq/zdiM0bz4uirWXOh8RG0tuHEOvtTXCs60OMmp8oUyubCv9/ERuGC9ULoXzSG7agN4SI9TQgbRavNiOaiUTj4JzaOhN9Mkmvdkp1hk8jkVkejGH2oAee4X7Gfm93LOZXYwJxakSzSWjNpPnfnS2BaBva+jvK8nNfD70biyVhpfRtlKAvrh5NRj6icmJnj70HSoQ5tLgMBiojQf0kNxIzjKdAOgx0Gs6i9M2Oz03TY1twcZSNUOvjW82NzzCg/dh2wD0CQ0AVqWlUeFeM2K15AYLpc3Ql4NoVKqpaBoj3VnxoW8fzmYuHGCEbIyTAJOuuDh0QkuGCBhNQ4rkptbQU/KBxkcVc4T7rw8bV0lvSFFszSLi77ZD8z35T4+jGgGh0cnCgL5uKmFgwMZesG6K3ct6QEtNHDnrmTY19M7EYJGyffywmry4gRRsK6Ghl32hImCl+9sMvQKltob+jjv+lD772Y+kz37uw+kHP/h22dQ38G+P3PGx6ZWvOiC9+IWvTJtD7x1Fsb0Y+lrvWzeJwf1jDuH6zjnn6PTRj71rA7/9vn/bI3d8XLr8rR9O22+/YwYARXJTUvu33vqTdNTRe6cf/+QH99lFPHDbh6SHPvQRaWR0LD3m0Y9P2233yPSUnZ6Rtr7ftgwKSCBQ7woWtwb0c+n223+dTj/9oPT1r33xPruee/tBH/jAf6Z/fOI/Vwy9NPQ33fTRdOzxr2t8/G67Pj+dftrV6YEPfHDWmRrcIdDHGizZF2u5F2XbynrPqyU3BvR//vMf0jnnHJW+9KVPdd3Wuee8K+350n0D0OuQazP01AuTTYUUIjytqaEHkzyWJtYXKYKAo1hlA3oA3PF1a9Jxx78uff3rzWd0+GGnp7ccdFIGRF0MPZhnSo5kN4sgjeYBUcSH73OvBNac9tHQ4/qveNuKdM215zbG4FWv3D+dfPIlaf36yQzovReVPdYdjdf2BPSlU6wYdgc8uJ5f/+Zn6Zjl+6Uf/vA7XWP/4Q/+Z3rYw/6h0ZzNZIu6fet+rrr6rPS2K8/s+v0Lzn9P2vOl++XGRM4A+Xy8e6UKJ+EGVWk/eX34HgB6zBGs58/920fSt7711fSTn97Czqp+7bbb89P55747bbXV/boYes+V+Rh6n39/+tPt6eij903f+e7Xuu5j/zctT0cdeSalgL0YejDI/TT0t932q3TkUfukn/zklnu7ZO+T33/0ox6f3vrWD6Uddtgxa+jdpwFfYEKnXrMCzWqi1Iuhx/hizi+kocfn93K5wXcx+wFnm2DoYYstLAN5IGSetkbFGi8MvbItaFZUAH3d0NKDVttWOgsFjNbW0CNTbxmhGh0Cu6mxVD9Ab4YejaWAA9EJHJgA/wFfSEOv/jT4WaOxZEdnf83QW+mgTLMbY8q9yT1Z8B5lfqYlQeLJ4+fT1NCbocfzMUOPd6tWAbaVcnObTdNselcXxaKxlDFZPx96u9z0A/TZ5QadYoeXsbEUvtCAnkRPV1EsNsr1kwTesK1Ep1hq6K37+htJbqZGN09g6PUQQkMfqa3afcVA2ZsMH9ZAZ14NvRaIgCQAvYsy6k6xYKCC38iSFzNCeMhkfZbCzL9/UaxtrPpp6OVu019Df28ZetxfuwAQh5UBPf7sBehxf52hTpeGvtboKzpf12g+5AWDhSApFCQMG66hbzNNWFlk24Ygr9LS6pbcSJ5DNrcF6DFFme0IH/rf/e5X6QMfvCZ96EPXNQ6vjd3RN9tsi3TwW05Or3j5/lzAbUAv3aUkGb0kN7g2zKkVK45IH/noOzf2Mu717z3ykY9LV1x+Y9p+uxrQS+/uoj+sl1/e+uN01FH3LaDvd/E77vi49CoETbu/hkETXgb0nY4CuT/+8bfplJMPSF/72s33egzuqw/48Ie/np74pJ2DoXdR7HT6t8/fmI5Z/trG1zx9txekM1e8PT3oQQ+Jn5cCYFnHqejWB6VJBEshePiE01Bb0oYt+h3vuChdeunJPW/tvHPflV6+1xsyoBcgj9oJOrlIQ4/v1h7VyUSKJTdtDb33VEtAMOfXrl2Tjjn2telrX/tC4zqOPGJFOuTgU/OhVgN6SxDAjIPx1r6rQthacuMMifdzBjLRcbouin3r5aenq64+u/H9r371genkkwDoJ9Jmm7qFfJwJk5PMQPjAXYdOsUvglmTJDWQokhu527QZdlzvxMS6dOFFx6X3vf/qnmP/4Q/9Z3rEwx83T2MpgSgEIle87YwegP6G9LI99+Ozs9a+lmbdvRJOUfCh51ON31eBJM7HW3/143T5FWekr3zlc32n/W67vSBddMENaeutt6msbyXT9FzpBejpce8zMc2lm77wiXTIIS/v+T1PePxT0uWXfyhttdX9SRz5fJXkBqTTSF9A/7vbfpUOP/zV6cc/vu/IhXuzBzz60U9Il1eAnmefGfoeWUxnKZjJ9GMKfZQUCJC0iaH3f3h29qEv16rn25OhZ4Ht/Aw9AB/JvejhUEtuAPjto+/CZe83/vOeAHoFEm502B/QZxDeSWmtO8VGF3cDdwD6pUs2y8Wy9wTQbzRD39bQ27aSjQmL5AbSpqyhB2oZuPca+l6Sm35Fsa61I76rG0vN63KT94qNL4q9L1xu4P9JJt5iwZDJQEPPxlKtothaQ49b6OVDn4tijSFDJyf/UhW2ANAjxVL72OLtmaGPdTqfhh6+r9bQ47PbDL019LyMKKRrVJvHXr1+XUmlVvs3F3pDQw/P4Si0qf2D8fc2Q4+i2NrlRs5CRZaBz0ZRLCUfkd7mdVIq0aF+lAVJYZW3MRp621beGw399DTaQa9JH/vY9emqq85mU6r7+rXLzs9NRx91Tnr845/M3J6lH9bQU/cGPSpaXIcvPLNDk5M8xM48E4D++vv6sjb48wDoL7+sMPRiaqFrHSOQE3BM6Ze//Ek64qj/fw/R7bd/ZDr0sFPT85+/F4GSPIDFnPz+979Jp55y4P8oQP+BD3w1PfGJO6soFiA0tLKfv+kjafmx+zaeCRj6FWdcm7bd9kEBkrBpxAENrSk7Kko6wvXG4sxFea0WRqxZFIs59f1bvpmOPvq16fbbf9tzHgDQv/RfxNA7rYznju+w5MYMPQH9kIpNAbzEYIPdIyXUCPpq9xIw6GB9lx+3bxegP/ywMxgM+2V5imud8CdsTpHKN0NfA3r+nXUwAPrCTm1Aj2sDiLj8im5A/6pXHpBOPulSAnoUpxq8a8/EfRabWOzLcJnCPuIgF99lQF809BiXYQZvJ518YF/S4MMf+o/08Ic9LuQgRfaBPdIdoXE9V151FoF3+3XB+TekPV+6T9bu18XT+D3LMgS6NDZ4QVbw4Ruv43jUbHyvCdJm6PE86qBBclFJnpTFKbaJzogD2Jyx4tD08U+8p+9edM4516U9dn9Nlmz4LJKGfoSyLwZsoG0gl5hVYTUYegL6/yEM/aMqhh6OKUuWCpP4/MMcRqF4lrT20dDjYUmCpI69BvMLaejtckP3v5A44rt6aegVpIuhr11uJJ9Sl2pr6N04qav/TWCirqLYqCNQ7webhkiauZCGvi6K1f2iieHaRIa+Kn61yw0bS3n/6qGht0SNk09NrSWRDYbeLjc4l4FlFtUaevj0R6dYEwzY23q63MCCec2atITNFufocgNAbxvJdmMpF8V6USzE0NsCHhp6PNr5NPRRRseP5nOuAf1chOOz69WNLTP0Kt2NAepvW8nB44YymAZoW/mdVNtW1pIb6E1xAbStfPJzEmwrB+HyEgWh2eWGxT3rMrjsaVuZUrrzr3emLbbYsgvQq6CtFA56ovLhQn/rTrFsKe90S3djKdlWtgOJAugzO4+RRQSHwCMKdAB6bVs5n4aezHQc8D0BfXXQY/Pu50Pftq00Q581g+Fdbcs7ArgWoO9lW4mNCxsw2ASfLt7MxbhtmiVDC0lusGCbOkPp5RoMPU8nLKq7KLnJdodoLMW6qZDcLFZmACzlb397azr33KPTl7706Q0GuBvzxgc84MHp9NPflp7x9P9FLZ8ZDDN91vVik8bLdRN4/ivOPPLvytA/4hH/kC668AbWCuC6UcA2CYvCkVEeqjpUBtIvfvnjdORRr/m7sGL77nto2n//5WmbbR6QwNDj9cc//i6d/D+MoX/3u29OT3jCU3loANAToM6CqfwYpSf1a9ddnpdOO+0q3pMyjIMa69D84gCpe0hsqMsNJGWnnXFI+uIXP9l3Kp915nVpjz1ew/+PZ4vnPthRkAmZi9u2m1UDoC+2lWD1UNCvQyAzapH1rCU3/Rj6Qw89LR24/3Eha5wjebCMTcPMSKJmYDza1qvAGN/lQnIx8ZJAOuC0U5ezYfMB+le+Yv+0fPl5ZPzZHwTjHrUAAAJoxOUMiAE97gVjwxoN2FYm+dAXQD+R/vDH36Rjj90vff8H3+o79je854vpEY94HC1b/bwpKZhBXUOx+uvH0J979jvTi3d/tZ5dZLARSHDton5p9crIOpRgAfvOde+4IF162SkbtL3tsstz09lnviNtseWWqhXpDBKQQn9uXbdravCB+Hz8V7rQdtLPf/5/06GHvSL94hc/7vudz3n2S9JJJ16attr6fjxDxBarNgX1Nm4s1Qb0/9MYepAiF174nrTdQx+e1k9M8Dkiu+n5DPkNxq/hchP1c/xhFL3iTzP0drlxYTTGp9bQl4C+uKHJuapkZdZTgQCtfxTFLoGqwC5vY5Rk9GLoWSeDrsUs0A5L1rARzyaHs/1tK2UasiTLx3ge93C5Wci2ko2l7HITdXUA+qx96QPo1VgK6oc+LjdzzuSFWmFkJPW0rQwMGEWjBOsqOC+2lXYBKi438vtnX5eBIGPI0BfJzd/NtnKOqv+BNDshQN9BhMkl7aJYYK51aWbl72hbOedOsWk6wP5cgvElC96mp9IdtzQBPW0zWxr68aGlaSsA+tHN0+DIovw5cpoR+4sJ75RqdomI7n9iWtQiedNNNg9hZ3S1jYYv0kZpEcFz3Mwpbst/H6JtmYoL7J7DDYxdOdUOPDtl2C7TDL3dMiI9iWvPLjdRcW8tHQ+/6JTGotilS3hNOCyybWKMd17suDbSUton0aQK9z0SjjSu4+gnucGG7CYXdCgZsXWiGvKo0M/+xJqUDfvL2HyQpcCCzFX43rZRC7FmbfQHmEdyw2BHkTuuv86AKJqG9SCuz10uEWbPppWrAOg3V1EsCptQEcmql9k0vnY8LV60jLYqP/v5/00nn3xg+q//+kbfA2XbbR+SnvnMF6dddn5e2n6HHdOypZvykOSB3Rkkk/WnP9+evve9b1CL/N//3a2J9YcD1J9yylvTLjs/m5mcIbJa6MyHjm2aZ3Be4cGLokq0S5+ZJkN/40f+fpKbhz/8Menss9/BwwjjzsCOoGaRAraw8PvVr36WjjgSrNjfJ80NUH/kEWekxYvA0g+kP//ltnTyKW/+H8XQv/3az6THPW4n7hsjYfsJDeYXv/TJdMIJb2zMw513fk469eQr05Zbbs3309pveChrZgGiMPasKQmXEuw5tdShLbnB+9717kvTRRefOC9wO/20q9ILX/iKAIUqvMN3iyWWrhV7EA/zSRWn0sUFIIv++8g21Y2lXOgrm0v50E9x/Uhy05RFgZ1/4xuOoU4e3wEQvmzpMl4D7ps+7FOyV3VfA0kUzQoX20oD7zZDrxqouQTJzdXXnNMYj5fv9cZ09NHnENDDyg/37/+wH2Gc8W8MPYA8JDcA9rieHEwM6u8G9KtXr0pvvfzk9N73XTnv2L/jus8R0AN8CRyHxGl2joXKWIS4/yvedibZ9PbrzBXXphe8YC/Vd7GYfICNwxCQIODAWcNMVmRH8ftf+/rN6dBDX5HWjhed/HwX+c9Pe3Y67bQr02abb8n9GQEVXZHgUBLzEmeYM71m6MfQtIpOOHPp+usvS+edf+y8Y4GCx3PPvj7tvPOzeaSpT8Vc6gwNK5ij25vcovAd9tb97W9/mQ4/4u9DLvS6IZAiZ599XXroQx5Oe1cC+qHhNDyoQMvmETrK1d9ApgjCE+XnwjcgyWamgAMCP0WahbiGRdxV6iUy4yx+JzNcCjlV1yEsQ5cbFIdTAqSiV3aKrW0rgXlYB9Ps/s1aNuKOYgEq7LGO8w77A9nbaChGp5eqhq64/aibN9yNYG5h20rp3UtjKY2HilzbgB7EnYtisX4EuFEHpM6y6EOD8xUBvwuKbVupDAT2KpEDeDa5U6wZemDeaRgLyOjBzlg4G1etlHuiMBbqIZVBwh4B7IbryJKbJNfHlG0rR1LdKdZZwXvN0O+2R0JRLIOmfL0iaRpFsb0APX3o3f2L1cM9AP0cAL0m1ewsRPqDaWB6sgvQ9yqKBaAHQz8NDX0Aei0Ates2oDfIqAE9ih/5gA3oN0VjqcgoR7oFk3Ug/Fbxv+z5CnCF1yAYegQMUeFcA3qmGOl/K0Cfu7L1AvQaWb1qQB9j5+AAFf0OIgzoZ5gt6KQOfdDjZaeQCXnUOn2EPzOgD8/n/Dt0BILHefkcOQ6o4VFd1W92nF7OYKrs9x+/2wvQMz0fB1xOWQfYbwD6sGQzs2MmzWNjQO8NLmswYfc0ET0BtMLRBIEbAV1u0InBgJ5WTgXQ/+LWn6bjT3hD+v73ezNl2IDB+D796S+kDpYM04wKaLHQmVJHY52oimeBydRk+vWvf5o++MGr07e+9ZWeB9X97/+gdNZZ16Z/etI/czMB0wfmFfOLjJMBPcGJvpOAvofk5tpr/zU9+lFPzA10PJmdHGMnvEExur1fCKiVa8QGlguyIo3t55APFjJ+mhu4X8xvMLVg6vF8+wH6l750v3T4YSsITPAd/B6uwyCewrXDTX1yXUXoKcGOoAnMLT/8VvrEJ96TfvazH/a8HTA+CJhe/MJX87umZ+QvP9gByER6eZzjCZkV5itcKigNoBtH6awJQArnlquuWpE+89kPNr7rYQ97NAtVH/SgHWLjQHoaB6/WvYv0DaTxbxe+18X3+FCQDlwfA5305X//dDrhxBag/+fnpBNOuCxtvvmWHDOMO35HvQUEMFUkqYDXe45tQv1z7mNxOH3/B99Mxxyzb/r97b/pMyf045NPujw997kvzayurxXzE1LCugBOEpuFAb0KIWO8huBeMsHDrRegf/OBJ6T99juCY4t7w/0vXbKU4ALzjY2spicIVN2engdUC9BnlxvacYqMIEMfQagBfVtD/7I9X58OP3wFD32McT322Lc5r6JplMCJbStRV4KCuxlmsvAe46dP/+sH0ulnvGVBOctVV36SgB5jjM/CGkNXYSDaJYsXc45h3qIgthegB9B+3nP3jPWs9cqOy5wvIwQXAPTslzGb0p13/iWddPIB6Utf/teuOYFC+Fe84k3p2c/cI6F/R5a8zM2SKVeGSQEcwJfHCc+oBvSFodd8vfvuO9LRR++X/rOqnYBmHvvjF27+ROM69nzp69Ihh5xKiR8JIhJOw8zCA9Crd4XmlXw81N+DwBR7NR2LtAZgkYk/QZRNTIr4K4elXJhwfpx33lHp2//nPxrX8ZSnPCOvR0kzhCdseCHwGH1kODYqevS+7L/RLnfRImax8GwRDHnc8rkNQE9b0NLHwlgjA3p0kUe2HIFZYIwGoPcGS+4ruj8D0FegoRegl/QFzxRe95IClb1ZVqOSCEXmnVkDA/oi42IheD9ADwkLO6/KoaiWEuI+h4YH+wJ6Sqw4sADH69KiMfQSAIGprD0APfuGLNuiKblJs+zNAoYeD8aSG8Y+liFF92KfhxgqnA0Nhp6ZBGC96N3BxlUEIJTcKKDCLYUPfWdAvx+Aft24fOipIODv4ZzH3jSS4ENPhn5gIgLf0l6mX2OpfkWxCHNhW7mVAX3gTRXxBpFa+9BPTqyfw0BMg6EHqzg6rKLY0CZisaCF7cyq28jQA7zL6g1eo5pV9wbQz0anLVwgNngfmDiszdCDjVDziAJYMNpqrb15bv/tA1gNFHQIC6TBsUF6NR/C1qnzEYb7A767XRSLKNxpR4Ol4jdfHhRSVNbWM+PBjmlobITupfKoxnWAAVq2bKl01i2Gvpfkpj7ocX/FV7oULvVqLIX3Wpvr6ns7O5TK8DluiE7ltj8H3y1bObFUfnmclSorTT18cFvW49+xFtMMfS4C5EfKwxguNwRSmFcDWFSS3Nju0FXujugBfE47/ZD07//+mZ6g5nX7HZ723ufgtNkmW6RJgncV66ASnZX4cMapWBPPA9VDqMHOpz/93vTJT747oWCu/dpll+el4469kFIKPBOMNRY0tMnS3oqxUeAwnc4595j0sY+9u+tzLr/8o2nHHR8vVxN43/MlZ1wsVx64WGj5UInsWY5hAejVa5XrI4ChgGmslziwyvPQ3MDn4lDiITsyymf861//PB19zD50xKhfe+y+T3rzm08SgIC9HMfJF6U/uT3nn+tnOkR4dfnjAAC/8IWPpg9+8KqeY/vYxz45nXH6NekhD94hTc2sJwAaGoJrx2yanFhHZyYA+vX4OxqEhT0txs/xNQAKJEXveMd56aabPtK4F2j2jz/+svSgB22Xf06iIHcvLPUsLZJMewVdFzS+kNxgfWBOf/Wrn02nnHpg47ue+tRnpmOXX5w22WQzzj2/n0APNn9DYkV7AXqvEz83zJG77/5rOvPsw9OXewC39uRavvzC9Kxn7aE9D0xiBB+Y43juAG+eTZNssAMbysKYs2CxYujxLO+888/pJz/9fvre976ZfvSj76U//un29NPWXKmvA/e9/XaPSvfbZtuEIugn/uPTEhyXUFAIiQ+Crpqhz4A+QLQBfD+G3usWwPjat5/XGIKXvOS16S0HnRLARoEUvsvnyuJFkkzgs9dPyLZSkhtYehbJjRl6SPuOO+F16Yc//D8995z6h5dc8qG04yMerywenvHIKLM5+C6fZdgfrrr6nHTlVd0uNyeecGl65rP20LVHwya6hQyD1R5Ja8fXpE2ZJQaYGkgf//h70qmnH9R1XY9/3E7plFMuTw/cdnuuTezxeGGvxr9lMKG1ieeNOcG5MjLMayYwi0AZv4M5SJ/zudn0rW9/NR166Csbwc3LX/6G9LSnPistP3a/xrU8+ME7pJNPviLtsP0jST4xAzA6Kk972DczW9QN6O1DD+c6AHVkcycmJxnQYX3bcKL+MqxZsKyXXHpc+u53v964jn/6p13TMUdfqOyvs/NRdM49zMUa3OMU3LsQvAB7yV9IhgyPpNGRMQapXmOFCEgkH9qAHvPJ+IMFpJRRIXDQc7Dkxlk73wDWAu6bMpfIeGNblcd/JbkJSVfN0MvxDq4uxkXRKTaeMb5bbnMjDCyK1GeOgJ6dYoOhVwAEZl2Ani40vB79Hu4J14UGfHVjqZqhd9apCeiLmw3OeQP6GhfY5nJsTIGEsRmvNzZ/XFvtKuQ5bNtKjiv780SnXJLJzPUx0AGgh4OU4AHuTf2MsObY9ZxBCP6+JA1EB/TZNJUB/cDsujQ3/ocElxvv3f0Y+r9+/3tpbAa4VL0f2hr6ND1DQP+A3fZI02Do54CRcHfCGPiv4XJDDT3ub2KSnQepoc/bfBxss+MZ0FNywwB2wwB9XRRrH3oy9OgUO7JZGhpd3JDcOM1EVp0FC9GBlZFgYfAJ6NGplLKMJkPvam7T5wSySG+ZoWenusLw1Cu+PthZMAq9WutULx1hc60Z76Fnp1gUo1YMPRYf2gfPx9D3Kk5BUSwBfUtyg2vv1ViKTHkU91pyI2mL/Lsbkptg6HuNCYp3MpNXaQAxJgT09H7eQMlNZ6D4GuOZBaCX9lzNrfTMQkO/WUhu/PNIu628++509TXnp3e+85KuA2zJkmXpiCPOSGDnxI7Dq3wyWF05zmBBMxNE+ycXhGpxyEpQKXb8PgD9DTdc1vMAP+igE9PerzmYsiNpT1O2ZnOmIjP0K3pLbi679Eba2wGkekOv/+RGhU8ueLj7Wjg/eRw1C8fjoCoHjD4E7BgB5dAQn9+isUWSBgx00q9/8/N0+BGv6tLQ77773mn/Nx0frIg2k3wA+iB0qrk6+XQwxLXFlZsN+9rXPp+uvfbsnqD+2GMvTP/ykn3pW4+gEQHf3ByA11oGaMg2ja8bZ8Bpv3Ex6TGLItty/fUXMnioX9ttt2M65pgL2WvA9+Cgvv63xq0UHHJ2OmCKewboIQgaHiagP/mUAxrfBUAPALF4yVIePjgwFURJ8oL/kOHpB+jrMca93vDeyxeU2vgCjjrqvLTbbi/MgQeuU895gKlj/NtMmXX1vSQ3d951R7rppo+lf/3X98+rG++5SHr8EBKMpz3tWek1rz4gPfGJT2PgbjebDOiRQWLfAe1V/QC9g9ZeLjcA9AcecCL3ANwnxhn3bKkNsgXyKi/dNqGNFaBHJkphNVh6jD1cbRaS2vh2zzvvBgbq+N76meOzKTsakuyqn+Tm+OMvSbvu+r9CFiFwDTCBebOYmYR1abPNNuWa+Osdf0knn3JgFzuPvfCSi9+fnvzk3Qi+sBeBwCFxNS3QQ+lM6PIxPpAm4Xo5V6JvhesnDOgXLUFfi3XpggtPSDfccEXjCR+7/Ly0664v4PW0pYtvecup6UUvenUw28g4jLExIR4AAWlkYCy5kfQVnTAnydBPTXeOrPEAACAASURBVMNUYn3+D3NWgLg7ewkgedllJ1BGWb9QzH7kkeelpUvVYM57E/ezkN7We0ghLZoTGT9HxgQ6aowbdeLIwkSdA4+xDpxpZBXZfhXVQAH0TgXgfCNDXL+iKBn3LJlLecmWG1gJJhZrVfgZnawhcWlIbkLdgDcoCyi5H85BZNssuSljI3UAA1NKh/LopPXoMo/vqhl6npsC9GDo0cmXhFdkriExpoQlkydm3OOeeFagWZcAPXzodazJ5Q7/rxdDz6uq1BJSeoBY1XmPudQoigVDj/qcyPLp/GRVb2Ho+UN1isdfuxh6FgT72RaGHoAeDH0HDD0kZEpq8tVm6BcC9MMDnQUZ+pkpfQee0cDM9BQgeoOhryU33PD/hpKbQfiPUyItzdN8DH1d0IkHrBbJW87L0Cvy1ETFBMZLTFSzZbnTbnVVf69Osfi83EykigohCzFDTyUOFiCqzIOh9/cT0C9dwoCCBVcEst2dYg2iHaX386HH/bi7o5eaXW5wnxhPZygKKxC6s458rxXda5zqAj18tyU3PlQNPPC5kNywE2JU0PRzuclMcWjodVjKJ7Zm6KkPC79ZONWgE2Ivhv5LX/5cWr789V1pbxxghx5yatrr5a+nxde68IDHdSFjQiDJ7sFULRIoYGNRoaL0WnaqIQs9K03iO95xfvrc5z7UtSk/5CEPowYV7gdj0J5yk1/EzcdaXcwnbHBnnnVU+mgPyQ2YvB22f0zWGWMeMgUbzUYsAenF0GsLihqQe8jQK+syyKZMi8YkvyBD/5ufU0Pf9n5+8Ytfk974hmOrAnYVGPJ6g11i8V4XQ68AqY5InCHCWrjuuvPSzTd/rGtsd975eenY5RfyYANDPzIiLTIcq8DW4ZDC7wOgSDMpnaNfmvdg6M9Pn//8jY3P3367R6ajjj4/PeABspIUQybdMMY9syp9AH3N0AP8mKH/ylc+0wXokeI/6qjzqRGVq8QIgRJAANYn1pubAOE6aslNLTXBdX7r2/9BiVk/V5v2IB5++NkEhbgfsIcZ0HcGCA4dxOHgM6AHQy82bzbBX/z66y9Nn/r0+xeUmHQ9wA38AYq099334PSSPfZhgX0N6LGveK4sBOjhFNPW0O+xxz5p//2Pzz7bGGtmJujsNMhgFkw8XuvWy4e+3SkWZg9oLAUv91NPO2iDx+Hss99VAP1IPPOQs2DPhEQDzwUuNyiMbb+OO+6itPPOL1DGOLTtBPRjo2kxOz+PhyVmJ91886dYmNp+oYbgyCPP4toDoGdmC034omGkgzkE+ADFnouYz8woRG2HM0WW3ECahGzFMce8Nn2/6vGBQO3KKz+aHrbDY3hPH/94s+/GU57yrHTYYWeyngQAFN8HQN+J+wPhxyx67CE8c0JmMw2ZHy2oJ8gkU24Hhh6ZzSqzZk4DgP7ii4/tYugB6I844tyEswIv7V8idUjC4O8hfeli6LlZCPfh/y1eNEa5DfZ8rC9n2/J515FECDUPNeNdM/TYo+o9FO8Trik2q36uZugp9fB+P4usS1NDj3mN/bAhuQmG3i43ltzg+o254AbVBPQyCmkz9CI6wFJXDH3l9oN7qhn6XkWxZa+W5GYxilyZiVYNHfzpa4YePwc77z40kNxg3jCzHc/fjaWghxdBo/lkhr5uPmeGXvhLjZrM0KMo1gw91r819MWHfpYklGwrleGrGXpIbuxysxBDbx/6fgx99qHfbY80O7wMqKWLoW+63PQoit1gDT2zNxjk/hr6e8rQmzm1i4EBNNOU1rGTqUcVtAA9gWDlFd9g6OlrXCQvNaCncwtRUalAr7XftK1k+koRrN/XsNF0VNgJl5todFW73NCzOYolaVsZRbE4sDihzGiGzqKLoW+19G5s3G0Nfdu2suqMZ4aeGnrcD5ipAPR15X3+/Dl1YOxVFIv7Q2BDL94K0JuZ3iANfQD6LoYekhs0lgJDP6sunY7Q/3rHH9LxJxyYvvKVf+s6wPbe+yDa5KFQCWwDmzpBXuMoOWQwSIFi41ahmlxKmIqkp7/sxJgnQBAwN5du/eVP05lnHcImLe3X619/VNpn70MCHAxyvrizprSqAej7uNxcesmH0/Y7PDoDFxYuDqn1PDS3+H6BfIHVNmNMMDuPhp7acOiBw35Om5e88zGwAPS1hh6SGzL0raJYAvo3ovhNmzxABg4HjCEOLLCYCshd4xJZG9ohwqvdYHsuyZVhjAcJOveeccabqQGuX1tssXU6/bRrEpwlsF4QdABYzaYZsoqIzfCsAEC1cauQ0mPEQGpmKl191ZldGnpIbpYvvyhts82DcqGqmFR0AMW4C+SVzMaGaei/9OVPpRNPelPjPp76lGcS0IOhxzUBKFnuYoYeAN+Be90ptgb0f/3rn1kc/KUvdzs5YaywryANXL+6AP2isQSZCe4VzWdcsIn7rBl6zKkbb7w+ve3Ks/4mFrBdiyil9NjH/lNavvyc9LSnPpNgRIWTdrzRoYlX2+XG4AmAvq2hf8ker01v2v84fh6zmwD0kY3C/DWgx94yX6dY9LY49tjX9cxOoH8C5mF77GtAjxoBHP7Wp2+yTDp2PAdp6LttK4877uK0887PzxJQXDuuF8QBO9pOrE+bbbopwdCKFYd32UZuvfX908UXvT89/OH/QPCLbBbGzuAN3+1rUEGqZHi1hh7BqsGQpBRyuQGgv/HGd9K2s35BznLmmdekZUs3S//+lc+lM85oSoDQxOiEEy5NeB8zU2NjaQlrKvR3APq6KPZvoaF/0pN2aQB6afnxLAa5T4ph11mQ7TQbGnohelwnNfSU3ElDr1qJuvbNtTmlKDY2llwUi+w95iZrOUKB0AD0GRuo0JO2srWGPp9ZzaLYLg195UNv4NrW0Pdi6K2hxx5OBx9ZGjLoIuPd1tC3GHp08q0bS0HTj1oog3BIa9atW09AL90oRgjWpSqKhYae3X4r5l6dZZHZ0b5fA3pjBQN6Z+RzUSwLhovkhnWUxF2R5W770MNar2bolyAjAdvKNWHZGQz9gHAGNPR1UazXx31ZFMszrqWhx8+4jlkUi/RMLbmpNPRkRu4FQ7+gy00w9ALNIampmvQsBOjR+IcaqwCpZMbZ9VAuNz6sejH0Lrr1IiMIr3x3a0DPFFForotWvkrzGNDDtjLqD2qGHiknBBZm6MEsZEAfDL0PdWvdDSrw53wMfbshRO1Dj/vv5XJDVoKp5vk19PheLEizGPVYQXJDm855GHoDSD8fAkw30mlp6DVRw+UGjVMyQ09DM0boN33h4+mQQ17VhQn+8R+fls45+zo6NkCTj80J0gzXPZilBPiUflwMPQ4TbOaDgwKqjLyZshygfh1zAlq7D3zg6nTV1d1a18c+dqd0wgmXpG23fTABIQ4oAEwXPlK7PzWdzjyrd2MpA3oDFRyitM2LwkmMm9n+Auh9wmgTwnxnWdWgfKOpJY9iNwfGcNqhhC2CRksKRvl9Ypnx6lcUWzP03jz0e9BmQxOLAw3fb8ZEIHiK2mwA7VIfAHABgAOghU6C559/dPqP/+gO0KABf8bTX0QZwNjoYsrm2FeWGZZBdp8EG8TiSjo5qcALy5R1EjNT6a2Xn5Y+9an3NubLDjs8irr2+23zwAAsspIU04b5obFw1g7zw3tJPX8xX+xyg+cAC0kw6PULDP3RR13A1uY1Q6+COmm65wP0PN5mZ+lqc+FFJ3TN+6222iYdc8y56ZOffG/69rebBYCHHXYWJTc1Q08bxUpy48PQgB7s/1vfelr61KebhcS9QPh9/TOMEeRye73s9WJuB1SD4sAGe9l8gL7N0PcD9AStGdArCDSgbzP0YIMvvfSU9L73X9V1uwg2X7vPoZRB/eIXP2r8/7POuj498pFP4NgD0EO66awMAD2zg8HQLwjog8FGEKYsyxjPEXjr/+CW76aDD35ZQsfg+gV2/rDDzuAawx6PAMAsMUAozke65tg8gYBArDnIAzu21EWxGHsWo85MpBNO3D/ddNPHG9+5995vYWdg7Je/v/136YILjkn//d/NeoMXv3jv9MY3HpMDHAN6gePBDOgFckEEqL8HJDey/cQ1SDoJfTqkP8oq44wIk46ZWWroV5x1SPrmN5vGBggmwNBjrnkfw75tmZX1/fgkkQRFLlN2XWj5oWVXDcbwkDLcXGco7rUmP4rHtf/pZXKQRbEjI0FIiFxycNqPoTegx95ZS//6aejbDL16TajINxfFWnKDOpIeDD2uGdKaWkOfAT0kyUFgEbsEDmhr6M3QNzT0OZtaM/RRFNvF0Jfz3zV0sq3UfMkZmgjcgRWs+DCZ1+VyExr6BqAP7TaLYjeFnA3k11CybWXtciOcoE6xCjaaRbFg6KGhN6ZbCND3K4odhAPX4NK09dNfktKQsGXtcsNvjqJY7pMbJLm5Fxr6hVxuOtEh1BFVLbmx7AQAWotnMDMMltwA0GPjN3BrA3r82/Kauii2zgDou922uDTSMKDHoPm78fca0Gc3IAD6NWsIcBkARlEsUqQuisV31oC+LorNm0BSY6g62HAq3ixT/V6mxCYmGv709oM3cO4nuUGkKZmNAEwtufF3tF1uPFb4U+5DS8m+msHxRuzniM+tJTdkBUIKBMkNJrKLYheS3KCL6IknHZC++MVuJ4eTTrqMzUvwzADkseHawUHsq9wIRkbEKGMNcjNGMSjYZe7bsOJcnesCwNDgYWJj//WvfpFOPnV/FgK2XyeddEVCR1AwGNB7y8VD3ydf3um04qzD55XcYOMhwBtFulsAG/9hHuGgLYxGFG7peIgmV3Cc0gEIzSaBaAQC+eCYnmr0EkCAivsa4WeHpd7cXPrVr39GH/r5JDd4ngAFmNtiX+DgARcRFDlOxLXiEJMrDYuuYe/FyTCbVq1ezcwODhww+tddd0G6/vqLu8Z1n30OS3vt9SZqVeGCAHYb36ECtBFKCADqR4aHmIYH689RmVWqG+nZiy89KX38481i5Ift8Ki0/NhL0jYZ0Itdwx7DIrdgbRAgge/Q2IscwHfi3rXPzKRBWDBi3Gdm0s03fyKd0APQk6EPQC9ZgwpSKW0IdtIHdFtyg/v53vf+v3TM8t6uNgceeELaY4+904oVh6TvfOdrjTGsAb1cUgAGwdAXyQ0YSkwjyBduu+3WdOJJB6bvf/+bXc/CP8B9oA/Dzjs/Nz32cTulJYuWpinM7zMP7goo9tnn0LTnnm+ku9Ff/nJ7+vGPv5e++92vpR/8oP/n43ve8Poj05vffGLMERUSm1BoA3pIHbHXXHHFinRNy7bSkhswgrhnS0rUTE2Sm+HQ0Gvc0VhqbfjQK7v2+Zs+kU4//ZCeUpszV1yTHvrQHdOZZx2afvnLpg97DegZtAWgx3OA5MYOR30lN8delHbeRZIbXCsZekpuAtCvE5ly1dXnsZle/cIzuvii9yWQDdScT6xXA6MA6i7ix/pVsDek/aKyr/V7e7nc/Oznt6S39Agizj//XWmXXV7AfgNrx8dZ9P6Rj7y9cW0ojkX2YbvtHslzh923h0f4LLCOcb+1y40lN8CKCKxxPZKTQBut4kT6slvHHc4nyPCeetqb0ze+8eXG96Oe4Mgjzss6dNw79hfsscoajDLDi31/ckpnVa+iWNwjnKI6naE01CmA3cEngVx2g2q63NSSG4DfWnKD+zOgr8953EQb0PvG5pPcoDaNLjcwbQhA76JDncUjGTthD2WjPEtYIjBpu9xYcsM146LYkNwIB5SiWJhb9LKtLARh7XLTuyiWBOkczjWOglxxyOgHgWXJVcguZ+ekm8dzs1EH7r+huAhbT5z/rJWh1EeyGzeWUmZPLlIiltUpljp+dJY2oOdPVBQ7BDw7M56LYv2MNlZDb0B/v932SHMbUhQ7NTmRXW5YIDgylF1uMCj4bzCtT7Orf5+GO9AjyRN3bhbtfRVx6me9bSstuUEKBZkTAsHBJel+T3pWWj+yWRoeXUxm0Q/AEY3BJf4NAA2LLh96Au+uBt8ia+itVzJD72I5A/paQ2/nl/bJZU0WNlG3Kjc4ddBQa+gB6PkKDT0Z65AAEaSNxEIigJrOnWJRrIGItkMPW2n4XCxoQO+f4b6wMeNloM/MiRdcaN/971pDj99p6MwqHTtTR3GQ4X0ODPzc8Xn4mZkH4rH4ffxs5Uq4DJXGUjw0Qo9YR84OlvBnL4YejAsAoZyvxNDfdddf0+abb0FbKFe5o8Bp/wNe0nW4Il1/xhnXpK23uj/vh8w8NvxIQ7nIS4wyPNeROoSGH2Asxj80dKtWreRcU5YFRWNyO1i/biJdefWK9J73vDVPmR12eDQ7hj7tac8mG4dAQaAQTJcKpcAwYSzOPPuI3oD+4g9RckP2NthaAY/QVs+qoMcOOEoSlaZpGC8wVXhRWkOvX3nM498GiOvCX9xzRIeKNnBlKHRYQnJz1DF7dwF6FLNBcoPgB5/Bw28RCgxV4ElAT2nP+rCbE6BfP7FGBbgdHRxsGhYNyRj4zs6mj37knemcc4/qApGvec3B6eUvP4DjOjoqhhOAHqBmbAR2d2Dq4GA1QnaJgD7GB2sAgP6Ci47vGnfYVh533KVp6623JSjAfMAYAGjx2Y2oWJT7Eg+J3gz9zBzAllLlGPebbvpoOuH4bob+SGrog6GH5hbjFhp6PvN5imLvvOsv6fQzDunZNG3XXZ+fli+/gAfbWWce0qUXbgN6gUHVIkCHTZebyMb+5Kc/TKefcXC65ZbeDi5wBXnD649KL3rxq9jHwXspgnH0jDjvvCO7Ago/P++b3rP+8pc/pM9+5v0JEqVeDlKYCLA43Pe1h5FJx3i52ZHPAM5zBObYj2Zn09vetiK9/dqmy83uu0ND35TcYAwyoGdtxgj3Art9ARw5w/bLX/40nXTym3uOyZ57vi4ddujp6Ve//nk655wjuuR4bUAPqQzWCu6HRfTRHfjqa85Nb7uyW0N/LAD9zs+XbeQgGvuNUC6FsVg0Nkqt/x133J4OP2JvdneuX9iPTjv1bWl0dDHvC3s4xo22ikPD2Z0FewzOcowBssnYZ3FdPoO9b5tMwB6Fz3rn9RfSnad+YQ9eccY1aYstt2HRIubHD275JudF+xm/4Q3LWfCOZ4H9EtlrgCMAer4oIbSEQOcXAD3XmjgWvgDc5DYimaNfIApW3n0XLWS//r+/2LjOnXZ6OotiQRBI5z3EcdWePUqQTptSMLhZphiOcqUilG5IOushh9TeSRgQzHPGM0nBpM/ONmHJ7CrPcts4CteIIc4VqPmsp+RmbBH3d+7lCYSlSTnVfFlD706xqCfDsyexiLMvOsXiWmzbiuvDHop9Cci5JuQA6EmioBbA3wvJTQD6XB81pyx3G9Djekx6MMCYUhaZUpqGbWUB9LWGnuddR/p5DC+09UuXbtoT0AszzVCGinE3Q485bpebmDyS69g2PAB93SlW9yWXGwL6tSL7oBTAnOZ67ki2PTMH4w1JbmqXG0++jQX0oB7XdJak++26e5oZWprmKHnReBin5aJYZLSmpybnBfRcWGl9ml51WxoamBJ4D5cbl+4uBOjbjaXYKfafnp0mRzZLA4Nw2zDDXlwkAGDd1Gk+QF/bVvYC9Lj+2q4R/3ZRbJsFxwD1AvSYFPhsLzBpx5dp0leAvthZNm0r251iafsFwDmLSvD5O8X6ADOgr4tWewF6369TqWbOsaDqTITYe2tH0QIdKTd5fuN9PoTr4MD3789R4wc1O8DLgL4+CPxef54lTfw3LX9lH2VAr+IUsBR3EtDPzqhga2Z2Kl177Xnp8iu6D7/Xv/7ItN9+R3LxYpOhbRWb+AxlxhXMpGQwAK8dVp+zrbvHPxa0Ab0suNQQC/cHFvI73/l6+va3v5oe/4Snpm0f8FAyS7h2B5jSoMLXfViFj2COZmXdePY5R6WPfuz6LtB6SQB6fIZ1pXLjCEu3ngx95f+OhhbhkKNNW5IXNM3Av10INB6pac8ZBWsF0FteAkB/5NE9GPoXvSa94Y3LVQCbQo+8WJaXAiojPJCnptdFkxgdHAD0ANyDHRVfAdDfvfLuhMwaAib87LOf+VCXfzsGau+9D0kve9mbxFDCK38UrLZsHsFCYg1hXmCseBjBlSMAPYCHAf2NN76jMe4A9Cccf1naaqsHqAEKPOEHO2SEx6LIzZkmu69grWCMVOQm0IPiXIKdkLXd9PmPpuOPf33juyC5OfLI85nJUtAmQC8LQmVhWLPRw4ce33fDDZeni3s0kILUZsWKa9KjHv3EdOedf03nnXtE+q//+t+N74aG/ulPfxF/JnnPKOVLuDeAIOmWO7SWO+20t6Sbb+7ddfYFL3h5OuTg09L97vcAZUVoF6hiM4wHGK1LLjm26/sB6PH86ldh5lK69dYfJ7gQgblvv/B8YQv7vOftyawXfo8SjCAyDOi51wDQX7EiXXvtuY2P2R1FsW86Pu9lmqtjzCyRoV+8RPUSyHJGYy3XZGDPvvDCE9MHP3Rd17XtuONjExo/oaj6Jz/5YTr/gqPTr37108b7oKG35Ib7Qnw31iTcdSzNADBeCNCboXcQhvkO4PapT78vXXDB8V3Xd9ihZ6S99npjBvMC6wLu+F5nojAPsWDI3k4BWEpXX4NTEwQELTMz6fbbf8fC77a/+ytfeUA66KCTmNHCHgySAaDnyitPT9/4RhNUP+EJT0tHHHE25xP35QD0o+EQUzP0OF8N6FnAHOtbCBlZYoOscj4DqAHQQ/6GZlv1C4AeGbOxMRWWAshzPEBQILhegnNihPv+JDqpRvNJfl0F6Nk1lNl4ecj7zPT81lmp+qZegN4KgRrQG7/UtpXer/35dLmh/3k07KQCoT+gp2Y9AL0aXGLvQtGo5cXR6dSAfgwmJQXQMyuwXi43NaDHBWwIoMc5XgP6kZExAvpS76TGUtTQ082tFL9mH/r4OfZzSGMN6OH/pqAkMiAhualtKw3oa4aeDz770Ecd5UYC+sEBqRsA6IER2gw9nl9MVb0v4s5BxH8z02khlxsw9KsHFqf7w7YyAD2J9wD0/Ey73GB/nJ2Z5pSEht4+9O2i2A4Y+lW3pc4AdN/ReGEW73eUsGEMPYpeMDFpWxmAHo2lOkPS/Dq1hYus2WIDaB96jn7vugs66x4MPR88AKyi5l4Mva0sc7gftlUGRJAkrF61isC9/l58Xj9A3/ChD2swRLZYtCqQLAw9pBG4PHVI1UP397TlQAbbeM99CuiZOlKquT3m9bXUwYGzBs5g1EWxGwPogXipVURDhmpBm6GXy81AWrX6rnTSSQekz7d0m7juCy64Ie200zNYnAaQ6iCCm3QwY9JoIniENKWTZmlhOlA69fYB9HwutM+TLg+bBQ7/teNrGQC5yYkCCLnGkGFftEgFiAwMZvtq6O1yA49yWiCSgRPwoEcz2olHN1LNESxTBdX89wKA3k5NAPQOkH3AYazktiE9rxn6Xp1iraG3zacs7qzpBaAHQBWgl1ZfDP269asJuDsDNUO/MnygtR+8591vTeedv7xx8OIfkNzsuecbQocshhOAHuOiA2COjYkQIBvQ8yCdU2YJY3PuucekD7cA/cMf9ph0/AmXCtBTBw9N8VDaZNky2RqOCvRizRrQZ8nNPID+8//2kXRsy3/bLjco4tIzDj01rS4B5vFfb9tK+J0vX75vuv333Q2k3nzQSWnvvQ9mUfudd96RLrjg6C6LviOOOCcDeuujAejJ0IfLDe7zfe+7Mp17ztFd448fvGbvg9NBB53M4APAgRpq9gFQIIsDE91TZRHYDCgQkO211/4ZIDIbAO14dD7FFL7jjj+ma689J337291N3NgA7PSr06Mf9Xi5iLD4WsDecicz9FdccUa6psUa77HHa8nQQzqH93EviL4L+IxlS5ey4ZwAPRroyYcfAAzBzSmnHkwmtv0CmH/2s19CKcvPf/6jdOGFx3QB+nPPfQ9dbgikQ1Zle1MAQXvSQ3KzoIY+fOzBHntv+MUvf5xWnHFIw2UG14kmUitWXJse/KCHpXXr0adhiqCSe1P4prO5F6QmixRkY73ifdgPLYfEZzmjWjP0qGGCJK/9uvDC96adnow9eCJbY2Jv+eznPpDe/vZmoKXi2MuY3eQ1VQW/zIzF3uZiXWjowdDbkcha7fkA/d133fn/iHsPOMnKalt8V3WcwMCQQZEoEtRnQO9VosAFiYICBuKQg8CE7slDmNAzMAMTCCPiQ8WLgKioV0UFvebwjAQDiCIZJEzs3F31fmutvc/5qk71zMj/8n91r79herqqzvnOF9Zee+21rXPamYXuxe99j1yn2tySE+sR+0fYz2KMw8qxILlx2R32jAD0asGZNycMQB+ElZjuIkMfZ3xIbqLRGMZ1kwA9zQ3UEKyR5Ea2y+oU+y8x9HWAHve6IUCfaugjsAHeEVHSxH4yIZeWrBT9gDQfFazkgF4ZBwH6zId+HLL03m6hIqv07vXdNgYMvdc5FAB9IrlpBOiJbeiehGaC/7rLjbzw1ViqZAqIqgb5Zy2g35TGUhsD9K3lJgL6bSC5qWPoAzNWhuTqwzHt7eneIEOPX4rGUi0lbA6weVJjKYyKmOtNA/Sp5Ga7/Q6z/tYtrFpStX80AggW+LVKbhTJ5o2lAtAD3NVr6IMZw+9EJLwhyU1cW25PWa1h6PHzeslNAHqMYyNA39oGRjykSxrPWOyxaeLaoii2HtBjw4jgJ6LBelY9CssCpAdLLsCVA/qUoY/fTSU38bNIx6kKXfIUMpYuuQmGPjT8myK5SQF9KrkBoAfg/MtjD9qkSR+3J5/8W81Zgm6waFgCxxIxh/JkJSPpjLncLSTtwmJkKg6HRBXerXkggfFIGXpq6Lz0HsAuAknottFkgsW3/QPUrede123qgAjA265285iPCxZOLmi5cZ1LFn/Rdtt9Hx6sod8GAA69L3WOCESyDVCAXnNWgB73HQA05i9So3gPn9Vj1QAAIABJREFUnik21JShjwEECC4A+if/ah2dp9ujj9Z2cg3JTaSGI/gI1hPPD3rUeoa+p3ctQSsAPdePM/Rq7KKU6E03zrXPNNDQT5rUZQcccBQBl8AvQLA0r0yZJ4Aez4GWobAwdqcnHArXXNtp93y51j4vl9wI0LNIulxiISY07fieYOjxWWLOtDbrGXr+mzP03/3uV2xmXadYBJpI8cMmD/OA9wE5FeVDKn5uZFuJIseurkn2gwYNpPbf/wjr7LzGxm62BZ/vqldftuuvn1YA9BMndtnBBx8jFgv6aABLyleMTD3u88knH7dpU88sPG/MkZNOPscuvHB21mWZ68s7LSvbIu9usKQA9PVNfADoIZkCg04DC292xywPC5tV0A0XmeXLZzVsUAWm+cILZtroUWPILmK8Ae65hzmji8+/6aZ5duunr6nZG9A74exzpnI+oBBY2ZB2ylfwOWDoUcxdD+ifeeYfLj/6TQG4IkiA1AbZPwB6FJHDHvEf/3is5nfDhx4/xHMOwJhlBrx4cuWnugruPHgPCsKhR5e2vSnxslcTM9Sc3FJ3vwzAPnYhs5UYY8htYk8W2TCK7wWgx7PAukSQyczegPzcU0CP3wmJJD573fq1tmDBpIJrFJycpk69jlkzgBpKLqogq1rs2WeesPkLLrVnnnmiZnxQHHvmmZO45rAmQA5ASsR1h7nhAXWqoW/E0KM+QzKIouQGjlMjSW5Shh6ElhpEiaHH9wRDL2lUreQGe0YquRkR0HN/jj4caZH9yI2l8Nn1gD7wCdac6uHas8ZSCNZed8lNXy/PEgS8IbnBnSH7mwH6pLFUAHqQL8j+sRDfaxQRYBDQjyC5qWfox4wGcB9ZchMMPbFPFMWiYZpnRlLMl0pu6gF9aOg3KLlxDX0quSmbiqBH0tBHJuK1FsVWB4cI6N9w4HHW74BeSSqR1XjVMPSpy02jTrFMcVZ7xdDbgBh6FlINqkkdi1NGBvRVtxxKNfQpQw8NPRpaiXp0CrKuQDMF0BGV4vk1YuixIFKXmw0B+nqXG1xDgaGHdj/a3Ne53BDghfFtUhSbAVxISbBpohhlBA19EyLEDQD6AOmp5CZ+hntLAX084LQoFj8bSUOPaFggXgxhCuhjE8HPcO2h+cyae4E1Dy20z60oQMkYtCiuYYMHSRYaaeiDoVdVuaLzVHKD993//a/bhReeUDhgDz30OAPwQ3GSCiFxQEEHLSkDNvvQs1P/XfZimYGBjTL0YXcnP2wFCrRIHB4UoO8fsL5+HJpwVBHjH1KKALwAzLimkVxu6hl6Fs85S4//RiocB15sDLl+3oeiJL/1ekAfkpt6hj4CV7wbgD409P8qQy/Zi6wPcThCMtXa0mQDg2LoUQTLOeWSm5EYethVwhLwJ0n7+HjI11zzBXvzm98mFpE+6gChAsAAyABpQ8Nwmxhl/f2DZNYjOJZuuGJdCye9JoY+JB6vJ0Mfhc/qXSAWOYrQAdiuWzKzMN9hR3j13E/ZvvvuJzYUgH7VKw2b6Eyeco0dfNAxvh+6VAmskhfFYhxvv/0Gu2YR7EhrX2972378nm22eQMt9rC28D8AQGbAwoUE19zXwwzBr+tcdk4//TL7CAD9kHTCGFNa4NJJSE5T9OEuldl1dO7cTxb01iiivPKKmw2Be3QxBSAH4MLeGpKbjTH0+K7InIWGHgw9AD2OnWDoAUDg8nPHF2uLOTE6cLW5Ys7NttNOuxLMY/wB6BHM1EtuFl97h+3x5rcqYPQeAI0YeliDrrihkW1l4kMfDP1o2Le221NPK+h+4om/1jw0zI2FCz5ru+62F4ucVUciDX4U7ONaUNinTq2o71L2uB7QR5YzldwgyEf27m919r0XXTiLgRsMH/D7mCN4LtRjW9VuuPFK+9a37qq5VjzXzs4lhuBakpvRrOug/A09IZpU1xOAHrR9I4YeLlkg0eoBPc4P7Cs/rttXyNBPXsSaHLxShp7nxdgxGUPfjw7m6GDrtX/gj2P/DECPuDY09DFm+FyuZ/Qk2gBDj88eyYd+iy222LCG3hsjCt/kkhs5sUBrLTOHeskNm0ONoKEXKdLOxqK6FzmqhA893XogQSX+k20lG0uF7Lje5aa12WBbGYBeRbjS0OfnWa3LTTD0oaHffHPYkvtXVIcls0oYerDswdCHD30UxeL6sWcFkTASoGe2m4g77xSL8S9o6BNAHww9XG4C0INYCA09GkttCkMfPvQjudygsRQZene5gYY+AH3MNwB6/LdsK5NOsVg0ZURhSadYTshqrw2tedqaDc4hasISDL0m+KYx9M1e/ApAv/V+h9lw23iDy00B0EPfC390pH8gcQHzTX93fzn4Xw3JzeZbBlXpAYFYH3aZ8wqaeg09WDF607u7S7rTsLEQ3hsdamnLmPvU43cZYKBwUlWc+rPsHW2zolh14wOLVPHuo42KYgnos/vSx4VfPH/sdTEbayxF5t5TlXg/AYlbbgEU1mvow9ZTtQq6hiigzK4Hunq0faY/r7RiuiaNBzv1jsuLYiOQCHAY36kaCm2GTJVTYlW1Enzoq9CAa+MJS0UWTroPfRUa+nLJbrttqS3oKsoCzjjjMkoz8IxVqAcPa3k1A1QT0Le2i92jaN+tHgcgzTFrptVhvqCzolhWfPvtuuQGf4NcB4AejV3A0KMAN5xsUDwrJxYBFvy31sfIkhvaVu66txj6cMNIAD2tT11yo0Au0rd+bZQsqWFayLqYFUg09MHQRxGkHiECuH63Xcwt0+hDP7HYKTZ86IOhD8mNAD26S6IwFlaSfS65ka5xY4D+F7/4vl100YcbFDrvxwN/3LjxnDNRnwCdbQroURSLNDmKlgWMtfsL0A+z2Pauu2t10HvssY9No4Z+e0luWlsIerCmKWlokyxFgan3bBiBoedh4kzmt751t3V2nJ5uJybJzTWJD70kN2BLMScV+NX60P/pT7+1KZNPa9hACjplMN8EbGyy008WbNmyGQWGvqNzMQE93S3cKYVp4nKJ66Kvr9umTZ3QMJiaOGmenXzyeYYO1fgOSWwiqNXYhAsZAP2C+ZcWLALPPHMiAT321JDbELS5gxM+A43CMNaS7cxiR9r6F5pDnXzyuUxxhwUe3sNia8z1atWWL7vSbr651u3luONPK2joowcApD81kpv+XgLcr3/9Drvq6ksbSm3mzf00JUwYz2hs9PTTf2d2pB7QY10j8xYHrTqvqo4HdUcszLeS+9BfWbjnog99O11usJcsX3FFw2zf6ad/0s46czLnLPZCzJGQ/GCs6OoDQE9GGz1QlDVmTRlsqxsw9GFugPv437ddb4uuqQ3+GER0fc522mkPZgQoJfUCfdwzil1/8Yv7rXPqGYV7nHDWFDvhxLNIuISciDp/9rdQPw5m8VLJDZnY2AZdQ+9nbshncZ6MCOi90VsG6L3YmFI4EAVj5bqjrE0O6GO3jfMvgLPkP6Ti80JSWdVnnWIzyY1LZEBK5r1x1FhKxanCEmTo08ZSbk5CPXto6LnN6YsA6BHkkjXvXm+j6bUuyQ1MH1INfT2gj3vFx9EpzDFXCnkyQF/nQw9s0J50io/zkgw9AGZLk61ds4rzLWPoW9p4PcJnuOREQ8+jTe5AleHBrLHUphTFciiSeRGBVDD0wHxZp1j5PnrXenXY1bG64U6x3esRLKGY2n3oWcsArIj3Fm0rYSYTr40x9CM1lqqxrYTLDTLQlFvlEu1aQJ/40Ddi6JVu7rPqmmesVO1jlS2rkyG5YaAGKcLIgL6RbWVvy2YbBvT/AkM/HoDerdfE8MMyckithZ3xz9ssyw2kCUVAAwNq++sgOAY+Os9h0TGQYOFL3lgK/x1FupqQ/s46H3pmCgCqWqCdb8zQU0PvTEH6WXG9vDZv5IDJiE2YOmhPdfM9DTq8Zj703qq5oeTGI/UA9MHQpzprjEEG6N2V4V9h6ENyoxbMDRh6Ph8H9J6pUKSMothX6ClvlTI9iJcunWMr61wscPuQHhx22InMLkTxMsA8AFMcYgCbalsdRTdqJ451rRqGBoDe/V4JyCvaHPGCLzEYAAB6pJeHB7WLAOxAdoPUrWQBAvV4kaGfDx/6BkWx3ik2NPQbYugVHPBiMw09gp+NMfT4zNDQSyKnSYuGHrre166hx1g3YuhTDf1IRbGvvPISizHvv/9r2cYX/wGpxVlnTRHjB0CfMPQ4dMaOQdc8PJsh7/CJTBMAD+aUGiXB6gxSpwKgh4YegH4bB/QNNPQB6PMOtLkcjnai0I+7NjkkN9+Ghr4hoIdtZVFD34ihR9Fh14KJDccErjbTpl1nm1Fq08t7xPiApVy+fGahKBWgEAA0MnTBUIOtxqGPotRLGtgP7robrBhvsTe+YXcCegAGymaclcfcxoGM4AfDjWu56sqiReBZEybbSR85j/MTY4T9ADIX2Z1CcgRZCAgDMcT//d/ftJkzaotoMR/QNRhFlFtuubUcjiBlAwM8SpI2zOfXytBnGvr+Pnv+hSeto/MMe+ihotTmwydOsMsuu5pgeWBQGQvMS0hJwNDXN51buvRu2203Senk1IMgTnUTkLxEMKTGUpsG6LER3XXXSvvc53OnrVgvu+32FkPAseOOu1BGCRIHewqYeIw31jm+F7JDPAPuZQ7oN4WhX7XqZZvScYb95KffrVmrxx7zMbv4oisQ7vKcw3eSEW12gDxqtK1a/ZJNm36WPfxI7biqOHaBbbvdjqw3ovSFwR4CbGWFw4e+wNA7AIPkhjLXsK10XfUmA/o6DX0K6Pv6ZR+9IYaeRbGok4IjmttfExY4Q68zqbGGngw9AlrWhTQLx1QqtmbNGnbIzs5536/xWZh3bCwlLSADvA0x9BsF9N5ED9cMgoemGA0YeswbBqFEk5veWArEXFoUC806Ab0TIdi/URSLTtoZqE4A/ebjnKEn1kw09GPGOZFSbCylDIRqFzYE6El0sodALUMfnWI3haEPDb2VQnbbQtvK6BQbaorXCujLlSpdbrY7+ENmLZu5y42uN7K6AeiV0aoMUYMw3NtPprwEayJamcXBjwKCPhte87Q1GVJ4YujNhs0gj8BEJsAI28rfWjucNgwbbclGlNzsd5gNtY1XNOy2cJnkJmXoHUBnjLh3icVA0d5p3Piki6sWRLDAsfNg0YAVAnsQgH54YMCagnVOQH0B0CMzEOGqVmruQ++6LX5oPUPvPvSZhh4FdkNgdqVplssNotiosgbzIF0qvcPJuOcXhiiZbItH0AoABMxS/3j8PQP0HgVH2jRL0bjnMN7f149iSblspM5CnIj+HAhQ6wE9WLXM5UYbWCq5CW1bBEPRAVjPBrZgcLlRq+fhgUFrQoMx3o47oawCoN/SwND3Dw7Y/PkT7c67io4TCxb8b3vnO/fntQcbBgkGdejO0KsYVlZk0L8hEB0eHKAjAwB9xkZYhUwhCqFjk5bbjdKXAejxdxzqag6m4iSwhPg76zJcs0x/Z5+PV7OxVBHQX38dbCv34ZyV1r+9RnIjhl6NYNTBsC4CpUtQSG7UiIcgxzX0IbmBL3QURIYsBWOGbAYL0bwoNmss9eeHag7uIkMPi7cxKiJlQyYVxQ4M9iRFsWDo13ljMuhSsREN2+o1a/g7S5deYZ///IoCmIcWd/78W22ffd7NrFFjhn4sD0KkZkeNarPeHgH6iNDlcjNsXQun2J31DP3u+7Aob6tg6FvUtn2zcZvJncjtHMn+hg99yX3ooygWQR5dbmQ3h3EnQ995Zs39RFEsJEKZNalbRgagD2cp/Putty5mI6P6F5jQK6+8yd7+9n+T1CZjzSvW3bPOli2dUdCwA/wD0GM/yBl6ZB/kcvP973/dOjtrXXnwvUcffbJ98pNXM2vGbst0SfG+DbT3U/Mzaf+x//TaDFgE/rTWzWTChMl28snn81oj7Q3wpTkD8NbCgj6AXMxhzL2pUyfYX//6x5rb3333fagpf9Obds+KxfG8aHno+9Ly5VfZzYWiWNhWhsuN5D5i6N3lBsC6WbUdsN5cvvwK+8J/3lwYe0ht5s29la42KIbHOofbD17PPfckGfp6H/rly75ku3jmjQWoqKlxSUkO6Mu24oarR5DcqFMs6hPwv9/97if2ve99pWG3asytmTOvZ70EdM0xN3B9qCPi94Kh914u+DsCNBZ9o4s53bEki6KGflgaSvw9JDk//8UP6D2Pa0lfs2YttUMOPo4ZdRAase+zvwKYd6/VWH7jVXbbZ5cWxnbatOsNNSGROcHcgpYe10RJLIoXIY9kRkEAP2fhqtT1jx2rjIP2cckjWRQ79ayi5KYhQ48Mo2f+ILlh/xBYmWo/jyzriC43BPTyx1edliQrykjDatEBfYGhb+Zcwj5GAjJl6FNAr4chb3z0qKGbl87+OItUWyfbSnSllnxYck2cITj/qD5w20pdb+IQU+NyI/cYkrm0bO4z9IwhJiHBqMfY19uj4ILaovzR0gHLcG5BQ7+GXakj2wmPf14PitFd4sIzir7y0VhKTDklvZtBeuRf4bWRIFox53EeglSL+jI+H++2G65kKaDv6YZ3vNyNmMHIimKVFWCHWnaKXWONJTdg6JXhRKdYnHulqjK0VRsy2hiXWx3QP2fNIMB9rAqAHjc1NGyS3EhZgFe5inpSsyG6/ZmBoadtpQN6MvT8TF0r5g7GE/OA41AZ7ue/A1QBmJTBPjEA0KTkl1h/rYaeARqaB4i1EYnchC5V9vKDv7FRKI7EhdE8VgWviK6gjcMLtpVbw+WmZZwmZyZbESAXqO1TGqmEqub1NiaANW7dwSAkH5uN25we+AEYccnpRMVN47AAcAEriwcHZn4IBYFk6PGdLqnBMJHd90IptKj3anhONgrmytazHo2uxHJoEmqx9fZ026gxY2WJGIsX4AqRJbpoDgrQI2KN6usmpvfyBZsBeg82YmPo7+0ToE+lLzWLvF3Xl9pHuoY9GH8EEcHQhuaQFfIeJGQL1J+7AL0kN5l+0VkEjAM6yGUZA7owuVaWQEjfFUFJPDNuKllwoEWkheWWg8j8NJmtXf2qjUPhZKWJhyg8su/92h2FA2HFintst932JUuBySIv+Gjc02Jj2TzG23l7ihJSDHrVQofLQCKPdtksy2VWMfZcPsxEadFE8MKfWZVsEn4GUBfsbTC8YpjRWGpSQ0BfuKHX4QfXLf6cHXnEiSw8i4QSnj82UhZmeuCHeyCgv/zj9ue/1AP6j9nZEzrVb8L1yAAIBGdwqmhu49hHUawYemiT17tFn1LKpVLFHnzwN/a5z6+wb37z7oZ3e+IJp9uFF8yy4SpYIwVqagADGZUAChh6vIarsq1EtiEAPX4/09B3dRQ19JTcJC43YAS94Y9ckeRDT0CfHHoB3KNoLtxDMK3w7L993z02ZUqttODfHECMdkDPwrs6QA8Qg2v+/R9+aZMnn95QanPRRTPtlFPOJ9jqH8j10ThcAKivWzLVfv3rH9eMJzoYH3Tg0fx9MNpgaiF5wX3gkEVPheUrit2Pzzlnsn3soxfxsAzXqKijifEJQC+r2B6bOu2sgqMIAD201QAhOaAfI3BLZxG0gUfRN6Q3g7aue53NmXOxfa9BxgZFpvvu+265BHEeqJAyOj8vX3613VjXYOn44061c+p86OUe1c75RKDLvaFkX/3aF+zquZc3bCA1b94tdugHjudcJPs9pIJ6ALXnn3/KFi/u3Aigb+Lhr+9tIQDVPg7JzTw2xXqtL7i8dU7pskMOPZ77KLowQz4DgkE6dgUx3BchtYFuvL1dmQN3XgOYxXqhBjf6myQZVexyCxd12u2331hzmaizmD5jiW295fb8ziEPBFqbmuQo5DIf6Kx/9NPv2eSO0wtSpiOOOIlBF9zSRkMmyWwCLFZbrL21nefokBMWbPgUL5IbavCDuRQAl82GBiW56SCgr7WtfO97DrLJk68xmFHghZocrAkFEnLu4vp2giq6Rmfcmst9edYDHPLIFa5h8NOqtRygPgB9OJNVkcFIJDdBguFZkeAyk5SV/V2i+6owBt5Lxz6AaD/r8XOe29jbvU9AnMk6a0VkAtDzT5y9PPu8cJRmC/pu4ISsiFPgRoAeGKC5bOyqmhTDk0jM8FtONCFIhBa+ubXZ1q9dw/kXNYQYWxTFUurKz68IR5CMCTmv/qQNOCS9fvZKGeJ2mcRfsAVVsbHGWeSb/Of978m5rcZSeJ/GOcZHEQNwp07HGH8SgPhdFlxLftyOuYbaQ4w5712Sm2p10AaHIXVuMRvqtVLPi9ZUhgrAg2M/eDPbSgL6IQf0IJo3AugPPM6sVQYk+P8KaliZFyvbYL8kjVy/q179ZwLom6zc1iJ864AeEXtzacCs+3lra4KABl01sZjgciOQE4C+PDxoLz/0OzL0APQYuCG68ktaAUCPibS+PNq2eech1tO8mdI7DkwFglH4UMo0ZpiI69etJciis4I/dPwcjY3g7xzsYkTptZFnDrTIqEJjTc0gWi+3MW0eLDI/2tlV/Dd+J9WOB6BDhIjFLK4gb/Akz2/5TafXFEW6+BOLQI0f9L0MHnxDyMC7t4XO9i4A6waAnvebaejEssdElYZeG2AK6Llp8IFpUg8MANDrvWBZUj0vPh9jEOCGS9wDFTAKkAFhQUdaiWwDG/II0McGFeOqzTkB9CwyArMNJkHtrBHZA/Sp/fIWBpcb/PfsOecZWKL613VLvmi777FvxiKKDUP3UnVXJTijzSPs0KTJUuMJbWpgljEWkb1AFI+5xoArycywERhmNIIk7xLK8S6h8ZP04rg3dp6jxz0Ku5olVxgetmsXz6Bv9P+L14J5n7IPfOAYPiuOMQ+cMtk8SR/UkwA/f+rpv9mMGefYY4/VsqRHffAUNZbifJWLEAuAkSJH0W4TQDE09AoSpC3E5ruOY4ACdvikI2X/k7pDNh2TvfZ6u03tuNZ22HEXdfzlms1di/AdLIxt8zVkQ7yOSBdjLYk1RoBXscWLZ9hX7/18zbDvttte1Odvu+0b+HN8pkAuNMbODHp3aLVP1z1zPaD2Bj70rKuApM6f/dCQ3X//vTbnigtrvus9+x1ol12+gI1QON8IVjBmCiIAtPB3WE8imwDZSf0LXVmnTFlI2Y4KsPU/zkc0CBvotSWLOwuNndCc6MADj+IYRpYNARGeM+75M59ZbF+881OF75s4cZ4dfviHXe7kTX68sBLXigAW6xZ7IwIMgKorrrzIflG3Ps8443IC+ihMQ1CBfVNNfFToDbIF4DzsMK9bOsfuvff2wjVNnryIri9ssuQ6a8xn3Ac+B44vuJ/0dQyaoZ0DzbdY0xhrfB/AAQAcChqfevrvNnvOBQ27QMMp5+KL5/haVp1O7NP4bjD0jQB9ZN7iLBJIlRwvbPxwTbfeem1Dt5pN2ScgwTr33A7bdZe9XDM/yP0a7DvXDOZXq74X6x17IfY+rBew6fh3AMoA9NgvCSzBLJNFRaA1YC+9/ILNnHWuPfzIb2suC821zpkwxdcFDAmqDBybIfPBvEbfDzyr9lZ74aXnbUFXh/3yl7V7+BvfuKt1dCy2XXd9CzN8amDUwiAPGVYVTkeNUIs3tYzzSw1+COi1QtWzZGjIIJsACVR/Zuz37gPUWCpkRyg4RsaJPuti6VNAr6ZywdsJtALHiFUe7eeOyM/BYfjWywo0zsQAlhEoYfzx/ty2Mi8Yj/OSkhs2lsqHm8QpJTdDaixVdecow7X0yOI4cbzDOyO7Eq52qSFFAPrQsnMfAd4BwegvjD2+E4EsngvO1Li3IE0ExB0J+fUq4K1YSyv6oIDJFkEixyWQPrKvDPCN4Ig9W/ByeTPuF2cxSSillIU9SJz2MDgVeSuSLQf0yiyE1ImYkThLeAWAXlket61E8EYwDcWA8AEyAxh/mWIIzIMW5/vHjpZ1NW2gYSvtipUyJJiw326jkqXc+09rbRqkJTvnzwiA/uXf/87aaajRGNCjZH9Ntd12+LcjbW0JgSscdaRiQHYY/4k1ivHCPZaqlUF+EnzoxdC31DD0nIhIHax7DqVmcrkh444oTMAlk9wA0D9YK7lhYytGVprIeCBk6N/1AetvGWdtXFieonJAD9wVhawA91EUG0BJQBgFFy6PQEvohH2uZehzQE9pAgshQ0PvHqI1EXVegV1fJBrAP7T1yXLjpOnpxgPfLGPoeU3QXKO9MyYdfOj7e2sZ+sw20YtrQ3KzMYY+KIMS2Mi+zJ8+mGJMarHq2jywqUegEeBVi7JYFBuBAZ5tuNyEHh73EdkQtWBGl75YIF6M6z7RcThgnCKFF7Z/vnrVNJmAXgw9UlcAC0iBbz4O6bYmQ/Hz5CmnFtgWfMbSpSgq3SfbvNRO3Bl6thSHZRZAeN5dFUEj9NWcJ9TQhQ1kid3kGDw6YMo3ZgGoYOgxlhongSOBPTD08NkVO4Dfxdhjs5k7d+L/M4Z+8bW32RFHnJgVjcbhIkcVMOsCediEURTbiKHfFIDx//V3dtzhTXbJJbPtgAOOtN6+foITgHpsXLL9g2c1mna10+4Oz2BoSM4McmjKNfQb9KFvxNCzKHYz71uQM/QE9EwP1wF6D+oC7OOZf/u+u6kzTl+Q3EyetMiLYitiltHxE3pqgC2AmOZm++znltnixY1dbebOXWlvfet7GICByWaBqmeLxLIOWFfX5farX/2w5rtrJDfO0LNTLDS7zWVbtmyO3X33ZwqPbebMpbb/+49kUWUcmCFXwfsRFOCZYE/BnMeh3UGnolo2lJKbk85jhiAANSQ3kpWJoSeg9D+xP3c1yKjgAmHBieAk5Ct0JAk9fmsbi0vh6Z6+xNBDciPGVPeg+hqsWQBrjOfi62bYF75wU2Ec0EAKnu5veMOunF+YUyFvQxCPTMOzzz5hXV0TCzKhWsmNiAV+bwuyhmNVMF82SW4aZEk2tpbOP6/Tzj57kmRRLsECS46xFvsuQBw1OSR+8SPfAAAgAElEQVQ3ILVxaZ/qUjYA6Nn1UvsXCoVnzDyv5pIgi1sw79P2tn3fzTUKz3YGrKgXoG0v5INt1oZMzKh26+7vY6bsmkXFRlgTJkyxE05Acax3yG5T/xAw5yEVwZfzPHNQF/syilOx3+ulPR5BL5yfpo7A0E+afE3icoPGUqq3QqaPQT0aS5FAlQNQrH38iT0Sxx0LLEd5lp4tpyQ5RQAT5yN+P3UJUpIfHcrBqgI8tzALJvJHZwheAej1fZq7eLF+Iy2K1S9shKGHxKWeofeeKtUK52Pgmn6YJGRGDv69FTjhuTEGzDOccBVzDwJQ+C17sdgURbEVa25rtu51azOJGw0GmjDnQGwEAQmXm0QK46QhPo/KDAJ3gd0gE6NZIr43XMgCX9Cy3DvEBrDX3GnW2e4Fw3w20NCHWiCzF62KTNxivGd9BOgZSCCIGzOapLNwExpHgsEXbhlCJ1s0mhruter656wZDL0D9SKg5+TYaGMpuNxAcrPNAcdapXksOud4gkHYO+4j7lEaejyE/gGCT2jokWIDQ68FgknTa5U1z1i5CucIFMXiJiG50YTKJTeD9krC0ON3AehThp4D07KZbfWew63SurmVs9RLOMlIchNV4Ph9NnIKV5kaDT20TuM9HZVHcFGZH5OMaarWlswFBYtuCClGSm7SyahFGaANE4fuOs7UhmykBtAnchlqtNA51dNSAegpwaHziBpLjR6jjRUfm6WefHFm9x7SGv/u/h7X0FMrl7wI6GFblf88L4pVEYsAs7yb87SUAjNcD6PjOg19bCQYAzImdS432XOhD71ewQQqYtZ3xaSLTSN1EZKoOrR+0tAzSCybXG42h3VUs6169VWbPOUTDQH99dfLJSZ01rQhGwPApNStMjgC9FkFcxUdRlE0BmcZNfaK7E80DYtNPDaTTCLlMibqBH1zj01frIsCJwQJkWYEYzF3bmMNfe3DfH3+tmD+LXb44R+iBhI2fcreNIuRocUnshRi7iW5+VhBcvP6XFn+qfClnzZ1sb33vYd47QY67wm8EsS5+0xrm4oxoblEAR5sK/FvjSU3w7ZwYYfdVVd7IZebVHIjt5Rx48Zl+u44ZAVo80M9LTAP4iCT3Hz7S2wElb4aa+gF6MF4AUj88Y+/tSlTGkttLr30SrrN4HtxgMqaVSwU2XKAsuEBm3v1JQWXmSKgx7gpoyZAf4XVd9HFtc+Yfr297/1HqBssZGnR+RjjPmY0gTiC7siM4EDGfdfLG852yU0O6CE3qQf0kqnhu7BOwOLWPy9c0+RJC23/Az6YFXlmDlZeYHvjjXPtpjrJzXHoFFsH6ENyg+cNtu573/2KzZ5zUUFqA8A6ffpiO+SQ45OxF1jGfsKGYO1t9vRTf7MFCy63xx57pOa5L4OGfpe9PBvi85dFsRgDuNxgDEt2AwH9a5Pc7LzzHgYnof3f/x88gzWGAogCqNLty4rQ+N8RQNUDegQFqeQmzlAA4yuvvNjuu6/WfQjSlWlTrrWxY8cRlA46AdKG4vVmBd3stwBf97ZW6x3ot3889Ve77JMfLfQSQV0IArbtttuR+zbAPN47FvIXZIGS2rdggzXYsDCE/DUnlfDvuEcw9J1Tz7Qf/7i2iDcC7Fxy08o1QYkP7XAB6FvYjAyBQXquisgUsUOXG7C9JWmoCaywV7GpXi7hjZqmsLxUjxy5O4XkKWqYIGfEe7Oi2JSi9069CKAp9ckKvypyBGRXcvWkkeNdKcuGjwTocf6lAQjeS0Dv2nneVMltKyG7ZU2Dzmzhhf5cQx/ZBAJ6KSGaoKFf8yoDJu1TCDRxPiKr7WRqRZI9atsTLAasRfMRlx4FfsDPoy6MY+6d1DVfpfBghskD0kxD713TMw294xVk1JUKyW9A6gBlSErsU6HAStepLHcG6KPRKhpLQeZTkuSm2v2cNZf6R9bQe6fYsK0cyeWmNFyhkmVb2FZCckO8KaMN9oEqNamWz4OWUupDH0WxAPR5UaxZudJtg2uftuYqtHmKJlHVi0JQFN9Jx9RspaGBguQmimJhQxSNpWBbue17Drehti2siRGhUiksLnQgqMml9E8toMec0kNbtQot5Mfz/UwFQUsP7Zs/zNhhocGLinL8jP8NMEPtqn4ror80Ks8jQf1OHKTRQIpgNXxZK5WM3a3RizsLwgKkYQB6aOiRtsEoo7FRrgsMEJ3eewBLSG7wCr17dnqUpDOO4h38PG0GRYa+Pz80awC9s/vhbBMZiZShR1QbMgENFLR8kmeE2w+zNHVFsfVBVWQF6ptmBaBvbZEXPgA99hNsyAT0VTWnmNxxmv3wh9+uOTTxl+to+7gXxxPPFQcttd2ZTnYMJ30cANK7qeOr3oNAYsOAHtcVgD4yFSr8USV9APrIPuhQLRM8h5Rg3nww9EU2tHBDr8MPrrryJoNff7AvmHNg8HCdtAFsicKvqj3xj8foNf2XOg3963BZ2UcedOAH7fzzp9vOO7/Z1nev11wahGuAitgJTtqiLkJ+6mgsBc0ibCtb21utr9dbojubgg0XtRILu6YUQCuKLKcnnWLl899EHa9cVPLGUsFQ4zqwdmL+MmXtOmT8G5jbjXaKJTsKoIVeA/Lc7ulZy4LvBxroxg855BjrnHqtjRk9zhliOTlp8wYAkXsT9rcrr7ywIHlJAb301AJ4mLPo4rhyZRdrGepfl18+zw499EOSE3hvhbAnpQ7cHbLwXKCxB5HRMfX0ERj682lniM8RmAWgH0WZRHRmpQTEAX3Xws6GgB6OPf/2b4dlYBWAXoG72NWbVy7YYKfYWh96BXCvvvKiTZ9+tj344P8pjMEpp5xr550/g3sHnjmzFT72lEw5m/zUU39jMFXfiG3Z8nsohVHQB5cbzSs8N9hlAkhh37zxhrkE9fWvzqlL7N///XB75eUX7ZFHfm3f//69DPwaveACdM45U22brXfgPwMwRuEx5jMbAlWNP4s6H7LJLJQc5r/DVx9Bfi4NUdD4hz/8yi795EcMjc7S16UXX2EfPv4MG4CFJxuOIQNftna427AzLkB5u7Vgvoxqs57+Pgbgc6+61L7+tf8s3AYaUyEzR5Yee1LWQyQIkthnJX+QMqBijRpLBaAXQ18H6Ot96GlbKQtZzEsWcFJDb8w6MPDy7By/0bFHzirnRboYSwYDbGokowSeg94oC/gnMARkiKw5cjmcGHrgIDH0Ksr0U8tBCj4LczEFpfiNOLdTyQ3GJ8iHeulNnGf4U7I54akIBuI8j+8HvsD9sNbHm8ThvQT0DKYcv7mRCgJzjBX2pnXrVjMrRg0/jRqgoZcVs+Q7xswjmfMA9GwOquLU8ePH1zD0uFbcL5n76BTbLCkQbNEpb3Z5TxBq2i8h//Hv8cyH1oKIUGndBQaBPaIolgGby8/RewbzA7+LscKeKIYeMpTctrI01GOV7uetDHdIrxbemMvNhnzou5vG2lYHHGvWjGJnSNRxlRo7ZpLcFpgBeVUoyipwIgCjSslN0gGVt9hr1bVPW6nab6TcCeDQmEfhQq3LjTT04XJTL7nBwENys81+h9lg6xbW0u6RWRZxKroNhh6rKSQ3AsoClLhWutxsvoUD+rwRQhHQ48HJex7XXMPQ8/6i6EQOORFlZyka/kr+vevWSuoTRR0a2briXUTIKDKha4A610qPBoZ+DItvccty2vEsgY9BZluZrWhFyWReUpcbXpe079BCx4II3bvuw33tGzH0we67Dz2LPpyt17CoEEQuK7kzTaQU1fBL9lG4mXqGnoFfsillGnr3+a9l6L3BVsbQA9Aj7dVEmdL8+ZPszruKzV7QmAkuMRhbAXqkTV3SAIaemrm8i6CY6AD0kMvAOSH/dxbihFWpbzARrMTGgD/F0EtDH8xWeljiM6lBHQTLPLiBxlJ32a677a20qDdTwedBp4w/o7gtZEHuKeVZLw1ubIxy5vGCbGYPxFRAd8wDHM18aAfXygMM+me6unhnVIxL5nLzlwcLh+7/5A/AgB5yyLF24omn21ve8g7OU4AmHJR4haSJQJTFnGgQBsmC3Eow33FP/QNI+7bThz6T3HhQS0C/cIrdXcfQ777HPjY98aHPAP24zTPXnpyhFyDz5aB24aw50KGDQAAvFsV+eyQfekhuJBEK33mAKzzvu+/+lC1t4Gqzww470dVmn33fzfUtuYf023gf5jruF6zU4PCAzZ55rv3859+veUQC9MewhgHvkeREXRvHjhltn/3sUlu+otjU6LTTLrWPfORcz7IJHEIvTOtFL7CkRtaLKYOhr28OBikFsgvhckMwuxlcbvQ5uB4wlQHooYeeOet8+853vlKYateiUdMe+/L+MYa8F29shkNZgH5TfOgFrJH9+dTK+XbHHSsL34Viz1mzl9v2272JQFcyJ7FgYOfV+A1SkjZ74m+P2lVXXVQIgJctu8d22XWvrCarRnKTMfRGMH9DA4Y+fOiDcQeQfOCBe+3225cVmm/huvbe+5122WXzbKeddudzAegDoGZfDN/7MWap/JIkE7O3zSqczgC91h9eK5ZfZStXLqgZo6233s4WXn2r7bbrXgTzA+E7Xm6yUZD5uNQHZ1UTCs7bWwnoMX++9pXbbdq0CYUx/8AHjrcLLpjF8zykN9i7sfaV7dV+iH01iC/svXAlk8tN7OECsmtWr6b3/aYDehXFQm4ZkhtIiWSdmbw8K1sA9Gw+iKJY7A06EsH1af/FHuGFsllRrEtuEkAfOKLGhz7R0Qegr2HokWX3c5vOPP3oxyEsENnwFNBTM5/UgBGfEFhLQ58RgxnTKQwAEoAuN6yJzItToaHn2IcHvGeKKEVtaaKlLgC9CE3tpSyKpdRHHwXvfOwHkc2Pz6fLTRQHx1kcDL3733M/hjOjWgFlcyOswsPZEN9HBQXfJ+jKtQCXwUDbxLNJhiQclSjDV2dcuNwI0LvkJsMOOaCvDnZbZf1zRh/6cDjy8VFRbNWanKF/5Q+/r9XQV8oE7KnLDfDytgceZ9XmcQpkCVcjq6B6F7y4fqvDrDiw4QTQo0hV96hDq6naY0PrnmFjKXnOu+TGAf1IkhuIfQY5gWs19OwUG7aVYEijiQ+LnsHUg1UeoF4WL1gfAUDHQo4/V61ebePHq7GU/KJVEJeyw2L7xFDj8MA9iaEfcBmJR9j+3TH58T4AenrcksHPvdQx0WRtKMlR+MeuX99dI9HJi1Hli5/aVqpwpGqtCGji5ekUNpYCGE9UIlhU1IFysUYwKQspBAlsV++TK2Po3Tc2bayVMvQY9rSxVNhWpgw9omEWRnNBSlcZhTFi6NVYCu9JAX0wEbWSG2wyuS5R4FqFPmLoJbkRQw/JDQC9NMLXLp7e0PYMBx+YLHyfgJ46mOLQlRXZKGabMvkYrf3D5QaATIA+7rke0KfZBzymsMkLcEWWw9u41zL0ymRhPlFDT9vKIkOvDAMkQ3lxVKRg4SGtoCH0/8nBEqeMpwMFOMMuzYuLAOhdnhHyEGZbME5kJqrW3qYOjfHeJ/7x6P84Q//mPd9qW47fmlpk6JJ32eUttseb91UBmRd40tN/aIjgM9Y3sxzNZfeoHsPrZjEmiypHuRe4XG5UFOsaejaWAkNfsa6uSUVA77aV0VgqAtZxZOgFNjEeABExbgJzqpOgtV+BoR+0+wDoOxtLbuhDnzH0Alt//vPv7IorLrDnn3uqAHAuueQK++hHL+A94l7oq59IbTB2AEiQSQ4N9tv0aWfZz3/2QB2gv95tK1HYLj9yAHPcGxiuH/3omzZp0qmF7z788BPs7LOnMnvFQABj0q6uwGDWVXMhNhL7A8DN1M7GDP1JYVtJ3/M6hp52lYPW7nUnKMieOOnjBXC8555vo//++PHbcm4AcMm9ZbSY/rY2WlZ+qg54HnfcaXbuuVOZ4sf+TecVBhLt9oMffN0Wdk1uKLWZNn0xXW16+/p4DtGiku4ZApUMbPx7H3/sT/Tgr89oEdCDoYeW2Bn6VEOfM/RXj8jQw7Yya8pF+WLZfvrT++zmm+eOCOonTuqy3XZ9S2Ypi4J16tA9GxdnAdYb5HYA9K2tzQbPdRb3Y6+hecWwvfzSCzZl0qkF96RjPniyffLCK7h39kEWl8htxtBvX3OFXdIB7CC5QY3L6HZ78om/WkcHvP5/XTPvxo/f2mbMWG577/2ODNDDoYxyoRh7dyTK9jq3GVanWPeDxzk0MGRr1qyyqdM2rVMsnyXOCrhnjd1MJFxF55kcqHSp2HK5BuG8R+1+Xp+Ff0e2AsQh5DqZvtmJGu4fztAzCHdHmRqG3g0nAOjBTId2O3Qb2D/w+2SGeUG6sJDNBqAPUL4hhh73QckN7tXtPpFtY+G2nyNld1SB1IQ1MwT0uTS6B4FEuzP07JjrjDEkUiV8NoxLxNCTnIJNdzPqBrR3EGGy9rAW0Idaoqbfjx46z4tg6IEbBwYC0Av/qV4GhNsgAykGxH5u0+XGNfT4XigXJE/SOAZLr/Hf0uen+tDgWYjhH038AGcx2VYqkKyWJOFlp9jhXgL6csldbsIVs2Q2TLgJQE9tUq3LTbUkd8g6QN/TNNa2Pvh4syYFIyD5YNeM+2TGY0CZbDH0+FcwYn1i6Olykxn7+D1Ve6yy9mkrV/rchx5pBjw0AfANMfSwraTmxyU3mEjQ0G8DDX37luwUmxfF5h1FmdpuFTO2fr13Zo0twFfYK6+usi233DCgx1uweKjTpG0lmgm12FA/GkvJb5YRpt+LGHrppgDuoqte/DsWai65iWeumayWxAoA8PsMGsiORFGKOgzmDD10ZiN0is2sHfVxmcuNs+k+A7mKAPa1iN25BvUQKIplaryWoY+NBv9Odp/WU1qoKnJJLcBUaY7Prmfo8blr166j1syrQjI3ixT8549Mh2oWrHCMVF1OjT/nAUNIFcWuyRl6jOXNNy+0664vFg2ed950O+qoj9UCemfocZhRYpAy9P4deM6U3HCT8nmc9BjgAcEdSpt4KrnBdWKjCIAVDH0j5wK8b1MZeg6Jg/f4M8YvYy/iB8mfaQBWH/RK55+7+AAMwQ423H/AfAfIU1HsY+wUWw9Q6EM/odOzc9KVA+wxm9AMXT4cMhBAuF0paQQE1/LFZ9DkT5iSMhaeISWNgEfjq3FG8xA5BAFw4CDBwQlXCjkwyDsZYBMH1uCgGKmaotikU+zChZM3AdAD9DTZuM025/znRu2FahHE6nmA1RGgj7R1KrfaNECv4t6+/m5bfO1U++EPi642Bx9yjHVMWWSbjUMDKYFKjAteId+g5AT9LHhNfTat4wz7+c8bAPqDj5ZTFa0EZReJoljsa2gsddFFJxTkFPB7nzLlWgZgql9AkCN5C96vDIUOZVwfAD0aam2IocdkwAEPwIQxlm4ZRbUDBPQY5x/84L/skktPKszwI474sF1wwWzOMfwe5g5AuQKM0VzDn1rZZStXNmLopxJgheQG9/HiP5+1eXMvsUfqXFvwxR856Wy76KLZHGcUPkbNAp4/MznOfsO+DrUEj/7lEZsz+9wioF8uQE/XtKyxVF4UK0BvduONjRl6SG72f/8R2Z6auYdVKvb1r33OPv/5oqc7rv/f//0wmzx5ob1xp128gzOuWT7zMd48C505RkdpyK8E6JuVpUefjuEh+/4DX7dLLyk+jwZb0P/Ij9BI7kMfOkO2pG1tZN4RBGHsERRl1slBXiSAnudZuJcMQEP/6qYB+kxyIykcgoMA9Ky9S2rTxN9hLkkmgvXH/dYJIbnc1AJ6ZRdUS5ZLbnIFAr4jMrPBTJOhpw+9fOBTQM+iWNp0+vkZtpVoCDWCy02QlKHxDw/6FNDjGtk53AF9djxT0tNDhQGCG2Eb2U0C0KMwmGSQmxnqbIS+Gyw8NPQ5oJdjWGNAzzoIt+3EZwC4gzjNpEcJQy+mHDgL2Rg5jaUCD9KCnN9lrR8H9JQm0YdeagsEfmGNrqNJ3u45oA/lhIjiAPTAKGgsKZvkyAwVGfpytS+7J0Kd1wDo0VgKgH4bAnphS5plV1X8C0lQjW0lGXoA7n41byi1Is0PnKiW9VwolW4bXvu0NVWggxPzWDV4X/Lp5kWxiYY+bSxFTU8VekwV3vW1jqPLzfCorQjoFZHlUS0+VUBTOisA+jT1goeB16urVttWW22lREkEjmkL5tBKhcsLigcA6LHBkaEPMC3wgQ9KGXpNnKhkz7MHaKgk5j7vIIvrIaDfDDon2V9yUkHaANcTZ+gD0NOrFenzcFlJ2Pi8sCXfJ/t6evmX0LtLt6WoMkuV+eTKi2IVmARzTHDins8IavCP0t/Dxq3M1H7ULcTiwqEWKf5YzCG5gW0oO9p59oeLx4FQymxyrbBGosjQp4BeRSgC+SjGGj9+K9pWYl+DZzm03fUveHOffMqFfHxK1aoxE0Bq2JCB6fY6Ht8jK5lkhvfrGnpcI4I4FEdq38p7MQSgDxlRJrmJyDixNMTvxjhgTDbK0LvkRqywmjyFS05krHgtHMhcoRVjobWjtRhrVkxSPUMvSzhsYqENhRY9Dk1KbkZg6FNAr8+GPWlcqxwaMjlclv5WNgS/G+lk3ADGDuAM443/YyObLOMgCZNkQWCLjOATjLy0rZImobhKcqYoiu1lkaNifelBseltKkOPgwYF8AFe8SlpIXnMh1hLAeijgB5j8q1v3UWmOn2pKPYag8QougHj3r7xjc8TzNW/Qmrzlr3eIStCSG3AeHmNEZ4b5jYlN3BpGRoUoO88w362IYbeJTd4L+YWxhQs05w5F9Jus/4FcHXMMZ/wNZQA+lEApQL0eE4YZ7CVIzL0J52vHhHsHiqGnvITAuK2jKFHFnZB16SCxSiu6+KLr7Bjjz2VmYoM0LPgU0wwsh2QhRQkN87Qh8uNisLL9pnPLLJ7GjR5g9QGGb+ddtqNEhS4fkjyokCKmnCX8UFuA+D35z8+2BjQO0OPNUVA784+0tBv5hp6sxshuRlBQw+GPnp7EPShQy/tBfvsM5+5xr71rTsLzw0/OPPMSYYuvcgiY67h+zFuuIY4K2Rb2UR2r0Zy44AezkWLFnbY3XcWZY4Nv/R/4Icojr388i7bfvsdc+mk2+oC0KeWitqgsV/HWax1jxc6kbJT7AiSG/nQq0O4XNFgpYoiZ7hnjfV9ppahVzbezzE2cBKgF9EiIjI6R6d4JD8L1HyK+6TvgSHJTAE9fidl6KXd0fcWNPS04g/5h2Q2dN9BoFHRGRfkWhTgUuri2UVwuSQn3BQiyArcES0RneiSD30Tz428348APRo8YX3hDCUeJ4aCKkOMOda16m6U9cAejn8XY48nUGH/nhjLIKSwn4I4VXFqLc5iFp2KDQSe/m+OLXVme88Y7xSLcxD3HWMTzzFl6EWK5ZIbNLV0BsoVCBHEoZMu3IZccsOiWEwBWQnDhz6X3Gjf86n6mgA9Gkt1w+XmoOPMmr2bruM+KZ9K7LsQeKNU5dMoUUMvQB8aerUVJug0pBCetbINyLaSn5Rr6FPJTb1tJYpicWiXWZHrKZbmsbbVOw+xQXSKRfOIxAox9oUU1IaGPnJfZB2poYdfKzT0ueQmdGupflsMfYtXAwswDIFpc/06cwyuN8ZDCQkFIroA0PoOBTgZQy/aXpcMX2+63KhLG/4XE1GFvtIzR1FsMJKsHPeNSKlFadnCBSHAE8A2/o3NHfzzie9K0eE1rLvyTrFMa1WlKQxw0gjQQ7KAZ1oD6H0ihnwndMMBchGgqGObZyTqXG5irAIIxd/jWnjtrkekDq4pOuZiPAXo0TQFrZVxKWgbfv4FxxfYRBRSgb0DU4ANh5Z40PySSUQTotF0xsg2Y8qysNkpoKrX0IfMCtcb185DwtPK9YAeWLWeoRcrIA093sfGUnS5ubVw7EFys9tue2fuStrcwUaJ/Y4NTgwUQ0hdV6iuos21M/sMpLzra8jEQvqDTQ3/TQkVipKGh5kehxQhXpsK6AuZBB5UuYYxPo9pTP6bApIsbZ0walkgQ5eCCjNGyNgg6ES2hjKPZlhJYjyVfYLtmQA9nBbas06xWhrRWGpYoKSuU6yKYpdaKrnJAD1ZbDFvMf65F3W+llJAH4yQAH3RtjIAPWQMkMo8/vgjtnDhRHvhhWcK8+Gii2fbRz96IUEwMxAD8nRGlgVAOiRlADc4KPGZvX09lEbUA3rcI6weUZSKNaD3gvEEoBfj/sUvrmRRbv0LvuAAVyhUDg09AA/er8NZhzKuEYC+o+O0TWoshf0i1ifGAveJ+fejH33HJk76REECs8sub7Yrr1hp223/xqzJmBj6XHKD64LkZmOAHu/5xS/utyVLptNqM30h4ELXU8pcKP1S8y7WOXnNAjILWJsYO+zPkIMB0M+a1YChX3ZPVqwPIM5aFchQPHCMM+aGFVc1BPQ1GnrM9+YWAm+MOa4H9rLwv//zn/9QeHbYC2fNXmGHfuBYZi8wXmBj06JYkk0AVWTopaGnjzWJopI9+thDNnnix+1vj/+58Pmv5w/y4lgBbQRskE5grgT5kn1/pqGX5EZ7pfzOYXXcOe2Mwpx873sO9sZSDugZGIdtJVxuoKGXDEVnlVhpl0J7d07IL8Jq0evvhnNAT5jqBKPICxgkCD84D+dguynr4hxFsfidAPS6J4cXjj8oA4IMyYODGkIP3u0eaERWeWOAXt+roCQlK/gzt8wEDgqbWo2x9lhl9GHwocNI546yrvgdHLtg95kNzgpV4XYj2VyA6AD08VwDawWgJ3ZIMGItoNe/CU+gD4LGOYitkNxgHHC2p0GYsq9QMeQON3hfFCVnPvRehC3JDs4G1UJmkhuSbZKeQXJThm1lzwtWguSmAjLGxQgZQ28FyQ3PSRDpLrkZbtIJD0APl5ut0VjKGXokvyG5oXSnjMJ2tz5Fhm39urVQxVOCkrvcsBWHa9fKBPSw4WkrQxGn9FHFAT11pt4pNm0sFQw9GkulgB6DDZH/ViI5bT8AACAASURBVP/rIOtv28JKzS2ZVjVflPI/D/2cii8RCUZlr6I/APqNudzQmQJdZ5FmHEQQIgAGlxts8KgXCNAk8LVhQI8FkLrcwOWHC75cVmczL6iMCRaBQoAqTAQcCPgeLNboLJdNyKamDNCTwXSQPwBJVKmUjYkmrSpBRrKt5GbE4o/c5Qb3HqlENkjAgdoul5MIJFLZRrDu9YAef8c4pMUs2eaV2FYGKG4M6LU5CNBHOi8A/at6tgT0ZXvxn8/Y9Bln229+89Oa8wRNgtAoBG3ZyT7TEUWWcgAxAvQCxhzLJulDo8gNGrSoPcAYRCF0jG8A6QD0X7xzJZsvvf99h9tb3/pu6vxxIOK9eeCEph+SjQRDv+iaTvvKVz9bOAsXL77Ddt9936w+gXpuMNAuZwGrC7DJjFlGY0faUxtRpHVx6OigViChOScJmQqAlInBmsUGLbeBFkOb9lh7cO3onHq6PVpnw3f0UR+lrhoPLA0yCMYpqYkGa9FURRsSG6D4gcGNDfrAYTBHKjZTYBBMf4mMM8APMle4j0oFGnloMNGwBeyPGp1JcgN3DTD0bdbbk2voddggo1Wx65bMsK98pXbcd999b+vsvM622XZHHlohGaJlndv94flrzqsQMuZxPUOv35FU6Lvf+bLNnl3r1/2e9xxkl09cyM62+MyennW2cuU8+9nPaj3b8fkHHnSUXX7ZPNt8iy0zdlj2ZCU17GnW/KaMjCAHbBecs3qoof/lL/+7Zn4BFB5w4FFqL88gCP7gADJVFU22tdkLzz9nM2edY3948JeFuXnkkSfbGWdMts1ZLCzQwyY8GaBH0fcQiQx8xs/qJD+wVDzpI+dJg459twldnGF7qVoXSCoxL+HlDmvE+sZFeM+pn7jETj31Ut4nPgfPFvOY89alGQj8Po3GUrdeW3MPyDCwsZQfyC+9/JwtWzqjIQg+8YQzDMEUDnE57ugswPzUvtLmNRxlgcxm0ZGPPvoIi2Ife7TWtjLsdMMlCWQDpYtulxnEwKdvWWS33LKwMPaQPO2//xG+jpvJkELig+AA7jQ4H3/zmx/ZggUTG+rp99nnXQxad3rTrpK3eXYX94bnGIC+SnAFl5veHNCb2Rduv8GWLp31emL3hp99yCHH2fnnz+R5H9IbkhBs+IZGU3KCUcZSLjfS0OfFsnh2a1avstlzzi/Myf32O9AmTVyUdSZVx2MQCO6ehfPCO8XC5YaBV+xTzgIDewSgD9CHLKP2irLc/+Q1oudXVuY13Plw49R4I1vOtan9WG591RpAL8yTN6+kRM07/cYApsWsGwP0qVwwsEV8Pq4FcyO+M7LsAPTac1vZY0e1ilUGgaiv4RgELnRlAs6ipqYSyYZQAOC5RFFsuMtgDWEss7qAJDMeuC+uUwGAux4CD7oldwSiYQ0KkjXwRpzjAehDQi1cpnNam3uQ6fKhh9RH5BB+Q2SafOhxvzmgh+aRc9E19DinoKEv9b5oLWVgan0+hQd47q7QQVFsaXjIXnnwD14U6zgSgB54nG9AumOYPvQ7vv9oW8/GUvh3dbYllkEgmfYyoA89GfoBTkT50APQR6Fg1crVXhte96w1weWGxva4SEUIALQb09BLZY/BU5EtJDdg6Ifax8u2Eun3pLsabiQmKR5iZlvpMzgWRsbQ0+5SrH0tc6aFr0KgYOgTyU1ownRaZ9XfkUbPtVr64hF96P39Peu9itonHicVWZC8sRTSpaPHjvHmC1X50PvDDkY/c/iJFQuw7ZIbFXGEPkETMW0shbfkkhsB+rRYEyxt5qLjwIcLLrGt0gTXeIRlVUhxCOjcZQjSI7r9+PVEAVcw06Ed5Nh52izzodeI8n8EnU1qNFEvueF8Y3OsPlu8ZIbddtuywkGAYqp3v/tAAmuxid5mvcUZemzQw/ouzRF5XuMFppfz3xn5YOgDtMaXYWPu7l5n8+Zdbvcmtmu77rqnHXnkiXbCh04z+EJHJiR86PEsJLmZaF/6UqOi2NylJw9IvANrmzZXACHJ3NJXXhUbgRTGG1IuZqBQt0G/Y2SivDNym1juSM9J899KDTMOR9yzXG6KhYmS3HRkXXVrMwkKylWUJMtO1XOIrdE8iIO46gGl/P/xHsyfeD+eM9KpCPAYeA8pS9ZUxvzAQYgmRXpuBF6DCvxVFBtNSKIodtgWLJg8gm1lPUPfzLkcDDhGGgBaB8PIgD6AGe4TDH1n55k1Tyl86MEA43q/9a077LbblhTm8I47vomuNnvu+XYH6ZKXxGGG62Kw6t7iwRrDhQXuMB1TTh9BcnNUxgLy3mhbmTP0sGW8+0ufKXS4jQskKJ7QwSKx+G7spXi2YVuJddHRWWRD0VgKnWIxzwIYU3LjDjUoRHz22X9Y18IO+/73/6swJiignj37BgbrrCXA5xjcNhC0S7aT2VaCoS8UxeY+9Aj+/vM/l9s3vlG0THz72/azadOW2Jt23oOyyeh/gPnGwKENnurK/GHcFWDKueSPj/xhBIb+Syx2D1AUfvBYbxiDKAq86aZ5DX3og6EP4B2BHPZqjD/ABcYUvQQayYcwmKeffrmdfvqlMnBAh1p0E4VLUJu6maqxlIJ6nCGRaYRN8IwZ59oDD3y98Exe7x+gOBaByD77vNOdlcLcQM5WIdUTAQGraJFoernkZnhYPvSdcLmpDZzhny/JjTLa0YhQBgqp5EbnZnbuRVY0c7lRd1Z8p+y2vfM7a9NyqWaAY3mkB7kR/W6ie6oIjcBBueQmH23sAwDO1NBnRbE6o7Pzv05yE6ROzKF6DX1kIeN8DuIv9pzAAX3Q0DugT11ugqFXgOX37fVQwHrIYCHgQsAUtpXYU+ly40ET9vIA9Cmhi2uIotgA53EmB3EKQJ/aCgdsSQF9uvdEsBOjGgGG/h6y1bo+ALStdGUJsx/woYfkxj34UeUakht0AQYxORRFsZJ98rr88JbLDRh6asM22lgKPR0A6Lfc/xiroigWChl+hshtfHmGu1QUO8g7qfTVM/SJPVS1z4ZXP0VADw09IzTv6KlIWeJ8GxrIGksFQw9OX22KVR3OyK5tc9vqXR+wyqgtrQwWmXZ7AuRRXSErRkkB1q1DYynYRPrQ+8IIhj4FmZjgMZHj94N5VvpFjBxBbQNAX9TQ55KSFMiiYIfDiWumBrjkRbFqRBWBhTT0jTvFMp0LpjIWg99X2hwicm6hoc9spTw1igcrl5vcSzwq56NTLAE9WBnvGNcI0ONeUqZfrKqi0pE09CiKpcuNg/8IJALQ5+m86JCnVuJxmGGlSP4Chl4pUAH6YVu1+lUbv8WWclUqQW9dsW984w6bPKVW0oD3HH/86WTxgtEZDc9nFN05oI/Ng4EtAD38yyuynVQdRaTp5GwUjkpkVZJn+fjjf7KJk061x+vS0Ntuu73dcsu9tueb35Y0llKtSTD08+ZNatgpFrabu+2mTreUEThwYIOVdjQgE0uUSshYCOBBEv7EgsaBgetV8AbnE4ypsj3IVqBxDDvbhWSHXYAl7ULAEPUYTzzx140CenyndO7odCq2VEWy8AHGXMc6lrYQDiwCCipcArNAl4LRYyXFif+x4RUYnfW0NsR8YKFW/zoH9JCXVMjIE9A3w/JwgEWxGLNwudGNaC7DMamrawo7VKYvMPTTpy+rk9wA0ANsSlbCucEmYZAwSe/PbJ/P32x9JxaW3/zWndY59aya74pGNqNGj7U//fG3tnTZTPvnP5+r+R385dJLr6DFIw5JPDtYeOoAEzNGQE/Qoe6fDMqamzmWSGsDvBQ19LCtPFqAnj7SsHocxf+WnGE02SccqIuu6SCwb/TCZ5x37jTbZZc9KPPBfMI+mgJ63HejTrEZoPeaBNQkRWDw+F8fsXnzJ9sf/lDMDiAAmjZtsR2w/5EMTtE4LDJRXOcoCnYNPeYfusTCujJ9pY2lfvaz79hNNxXdYSi1mXm9vX//IyhB6+nt41rEJAJ45B7CbEa7Cui9QZM0xhV7+OHf2ezZ5zdwufmSfOiRAQpfeO89gE6xypaZ3XDjCIC+cwmvKTJueHbsjItgZhQyUkj/j7XHH/8LO6L+9a9/LDy6bbfdke5A73rX+5SdcSDIYmoYAoDcgYSjtZXzTpmqMjM9F118UkH+9NFTzrPzzp3K8x6uNXhvrAu8L/YE7FUK7l1GAKKBWTnU50k+Bu37DTdeZfd/76uF68ac+cQnLrExo+U4xWfgdRfoNJq+cttKyUYIcNhY6tURO8UWAH3WWCrvFJu73NQ2cpQPvTrFwlCAD9GDiwjeMjziMt7IYgrQc+fObIpRHxM1UwFoawB90vdFgD53uSH2QJYdWMmtKvt6eugNj3RmTTFsuNS5bSWulQ5Mbr6Bv0enc1xhZKZxrfhMZknqOsWymd/opFMsbi4APSQ3zWVbu2ZVjcsNMq/S0EcmQAx9bXMw4QVKbsCUZ9hQKd5cgq3uuTwbHYNI9ymGPrLmJBNaW727r3ekR1EsCsUjOHIf+iiKDYZeZI4CNAUEAvQIolgUW8V3S0OPfQqNpSqwrQQBbn1srqXDWn/Atp7j64B+lTP0I/nQVwYGrbdlnG138IdqGktJyqrMSGNAnxTF6tdyK79Stc8qa5+xcmlQPvQE3igwrajJkAP6tLFUAHq43ITkJhh6dop1hr4ZDGlN9Kq7T0FtdGaNlAs3kaYmes2y+VDGGqvTWj2gRzRFyY0DeoDoYRxy7BRLZKTB9nRRAM6Q/fAfE2a6plOsT2L8Snd3j42hPz0/TNeB9DQAPWQQaMIBl5vRIbmJoljP9/h1FAC9M/SYmHGoZJvahhh6b1pVq6FHMOP1A7SaRHGwutvVNKjyBZJZYGauO+5NxYWVsyN4JhFIRIaD2ja/p8bZhwD0YujFdmiiroaGnoUpWFBKV0LffdnlH7c///mhmk39LW95O/W+O+zwRmfoVRiLQxNjDb2493dwETc6xbqGHvPPbTf1DGVVGnMtNlk8yy9/+bM2a86FhQPo8MOOt/nzP8WiTMkRtMlENgR/v/rqxp1iA9Dj8zNAT59rAbdIkQvQR3rQC7FczyhAr0NUz1o1IjhAxaK0yzaOVfnZIyEYlAd7riNUp9iPFzrFHnPMx9zlRpI7MZeSTgBctTRLUzw0LM/z2OgGBnp5IKNYiIZaVWQ6YO8KT118FqO4LO28bv1qMYomGVNf/3pJFcpgFdE0TtIzMPi4bwQQkFiltpUkDVgUW7GuhVPsrrtqAf0eu+9t06ih38ElHKgpaGaxIj3vXUOvbIsbA9Q1lsJ+SrBFhwVlHr/5zbusowFDP3nyIj6XG2+8yn71qx8U5g8aSE2fdq2NHj2OY4NDPpWvsaASsgBKZjTmPBQ8YOvuXWcdk8HQ1/rQT592nR2YAnqfUwL0KnRlOrlk9uyzT7Kb8Q9/VGzehu/abLPN7dRTL7ETTzzTttt2u0xTi8MZDP2UjsYMvXzoIwhD5+Yxtnr1y3bv1263L3/5tgJojMG5/LIr6YWP54ixU4AmPTsLYVsBcGH/qXG54Ya5dtPNtYD++ONOtXPOncYswLJls+yxxx4ujP1HTzmXrjbQv+p7oHtVvxN2UWbdgAN6yhFUXIp/x3n28MO/t1kzzy2sl+XL0SlWDH0O6NuzwuCokVrBoth5heuqYehpHer3y9oBFLf20TEILh9fuud/M3PY6AX7zUsvu5rSQEg9AdQ4v8FO+5mI9YnxFREzZEuWzLLbPlvMhC5bepe97e3vZYCIccJ4cR6Giwu04tyHaHhYs4dmLKvXqwFMwma1q6t43W95y/+yKZMX2RvfCKceBbK4ZwQ0AEi553z40EtDr1feKVaNpTaBoUfRJhtLRadY6bsjexHnv1xQxOSywJL7afTlAYhUjwjtsXldnvTkoULQVUbfkUaAvr6xVDzXYOgzJzp8MEA+JMWeuS8AeuxhTuSpc7186FkYi4LtrCeMggXKatIiVJAjKIrFeQYb8XAfgdICZwuIGRI1IlKIv9BYCvfc0mTd69ZkmS3ioQD0PHeVNc/qERLlAa4vOsXWA/puuA+yVlEFuDnZpTHHGo3xj3Mc98kaR3bZ1XUysCChF02l8qJYmn2QHPJAMct+ICAQiUqCLAC9DdlQBU2t2qxU6TXrfsGs1E/sxzVSL7nBGA8N26sPPWjtw6qT0u/JDW7YW/i0lpsMjaW2RGMp2la6GQr69TB2UbYHLxJn3etXV6HPhYaejBm6ygFYqR2VCjqs36rrn7OW0iASKa6hktcoBzA09EMD9tJDxcZSKaDHQ4UP/dbvOFgaeqbqvdNros8NIILUZvi+R9QVrAAm/pix8IOPghOl9WPz0PVDrtHPzQtAFmARBwBcbjh5PfqSpmrTNfShxQoGF+9PfevjkJeOGbaVSq/VA3qCTa6HXJtcKIp1B5ro2hgbRiz0kTT0AmreQIGbt/TVWLhgnDBOAPRKoRcZev279Ld5gWBugYgFl0bW0tvjd3EwANTmDZvimakxj89WTrGwrZQPfQlzqlx1l5strVrRBo4IdmCw1667fo7d8cVPF84uFMb+x398WC3ZmZJv4/cgzdzchPuL+ewa+mEttKayZ0j8ExsVxeLaX3rpBZs7H4DnvsJ3X37ZVfbxj11AGU8UUeG7cRDh8MM4Lrp2un3lq58rvDc09EyBEyTr+jFfcQ8s6G6TdlZMgeZKemhg3MXQK/0GIIKfpfUSsuxChb7SlBjT6DEQukp85pNP/pUsM7TB6Usa+k6uVwF6aU5DDw3GBcAFEhnOu6qChP6BblmhAdDzeytczwjEoyZAzZbxuVUDoGcKnYGc0d4R3wPmg5IbB/QokhWgH9ggoIdMC4FY+gJDP9U19GTivdAQa1qyFpckeEOeLEDNGHq4PVTpWqOxEyN03333sDFS+qKG/vL59sADX7PPfe76wvPffvs32uzZy23ffd7NehasZbJnDg7yccYYSgcfzwsM3cBgv/X2rrfp085tqKE/8MAPkoliypy6c7HrAEjtrXIOYt+PgT578qnHbeHCTvv1r39SuM74wbhxW9j733+4HXLwUbbPPu+wzTeXX/PMmefaz+oaW0FD/+EPn0ML2pdeet4ef/xh++Uvf2C///3PR/x8/AO6tJ5/LuYaAtJ+gm25zSCQg/2mQDy17MwOlW3lyoX26ToN/bHHfNxOO/0yu/325fbtb99V+M63vvVdNmPa9bbDjjtbT2+P74fYFzS/kbkK56wIfLHGsR7lKFixv/z5Yer/69dLaOgxvzB/tCdBsiOHoZC33Ey7zaKGvqMDGvojM3IKezQAp4BnG9lCrKHKUIXZzPldk2j72egFG8vDDvsQMxrYIwAISQ65lj4Yelzn888/bdOmn20PP/ybwjxGkDFmzDjVMwwOZiwofpEJYwe33J+CyMmkKt5YKbBf1ezFF5+1pUunNwy0OjuX2AEHHMF9EGPV5p1cWShPAlGmHdG9MwP03uAJOuhZcy4ozElp6BdaO9h1dKF2DT3265DbxXqPjqYaCC8GdYevnl6BQ2iYA39wb/Yi0wCSwejjM4lLPO4gJvBaMzL4HhThmzLbSn6vA2UPEkJDH5+P39iYhr7e7SawSQD6GLu0Pog1W+48yCx9s2voPVDBZ6SSGxDAMQ7sFFtC3wllYqIoNopQ4UwD3OMlgDnQ9hkXn7MxDT3PMq9b0JQTHhUm88aK3gAS+wWLYv2546tE1kg6R7ab/1OnXkgMiSX5fGWJSg39aMjWcg19tSJSqgqXm6oXxVb6rdTzojWX+lmXildjQJ9q6IX4A9CnjaXWlUbb9u87yrpLsCaVU2a5SXWkiEXgVIVroCKCGvoayU3qcqMvKVV7rbIWLjf9UsTUNZaqldz8tqZTLCQ39S430NBv+c5DbBga+uZWlUNDa5REaLBri85k69YjDS8pS8qUr1q1yhtL5R0y8WyYmvVIGYeXNPRi9KIITpIbscJe9eLRpTzj8Xvd4XeaRKXITmQMvUd6ehJNxsiRjQskuSGIDQ19M/TNQ2RK0TADTIiKYkfS0AuMR6TJwhQ0lkocSWK8srHyBYF74+HnrDp169GxFrpJ9+Cn/s6tKvH7kmdI+sLvZhrOXUVo75g30cI4sGMuwFeioY/0YaTHw/6SUTaCG++e6xOLgF7Nptz/voQJVnGGfiuzCmo2kFpE54oKi5wuvPDkgkvFXnu9wyZO7LI3vGFnghX8jxZ/7WLXsqoD6r5CQy+mN1JquKb13et5T7XA2aib75xWq4/G7++26552zaLP2s677JlJG+KwlIuSNpf58ydvUHITDL3YWDH02DyCoc9TzXmTKc4NBmyQtSgwpu7TU+nSxqr4W57BkpJwTZfkO8wiO/dVx7+BoZ84goZ+woSOTIMfh5+uFWlx6YobA3oETbBL00aEwxaMIfzBeahhVxbfYGvXreJaB4DHKxh6FEerYBGe6nD9cJcbaujbKMkI20rcohh6dIqFy00dQ7/HPjatplOsGqdFIV60VmctAg9eFVU3ktxENg/P75vfvLOhhv6II06yT396YUOpzSWXzLGPnnIBddu4ZvxPz6fkVnqQYamrKgoCA9CT3GiShWF3zzrr7BjJttI19HS5kdUl9hGw22TomSUpWf9ALx/B0089YWCNG3VrzTaG1+k/IMM666yJBmkH52d/P/+HTogpMM5kGKNG0xYYc2jFiqvpdJO+ILmBo9Ett3QVCkchtZk+fYkdeujx3AOxPvAMI7sGAM3mXW6PSRvVFuh/lQGTRA0a+t/brFnnFSQ3KUOP+cMAqh0OQfLij3lz443zNuhyE/pnrTdJbnD//X0C9FhTWBc//fkDNmPG2fbyyy8Wng66yCJAgGQK3wsnF/YlaFcfltgnMI5f/ernbVZdUIoPPOecDspgUAiJ8yTMErTfi8XEvKJUw9la7TUCSWr86AV9bq+Le7vzrpV2153Fbr1Z59hxm2eZS9rXojCYoFlAae06NJ1MXG4gQXDJTee0TWfo8bk4+1gYnzSWiuLNgCYA6LjP7p5uZgyIrnSDaizkJFqc25gvcSYGu5+qCOLfsQbjrMwAPcdP9pF4SRYzkPeK8YvS+Q+1Qcn6erqtHdeVSW5UOB9uN8I2IiAATINQxLWpZiBq2XDm4rxXl3o8Y5xn0Ykc99Drzfy0dzt5xz16kKQcsinrYFsJDT2Dl9SHHk0FUdjp7oCQvmSyGQWENbiPqpA6yQ2E3wTl4aGWE6PhcqO6G9XCEM/BlS/07GD3aRyiItOQ66D+YgusLUp0gU0VVOmZh21lv7UhQwNRPOvAwray2apDPaw5bU47xdZr6FUQVttYagRAn7vcuG0lV5VnFYB3B9PGUgzXqlYdHFKbeU4MD1qyurs+q6x52mCUz6pfLmB5utPDmy4CZVbtvvzgrwuAvlGn2K3RWKptvJXZetftHxNZS6bzBshat66mA2ukYGBNBSeU9P2Y+KnkhhM1AD30ath4aFs5IMDLvSiDe9RRxqaU+ZZmCDeZUAFk3Z8K0WxPT6986/3hZVIXpGLoKgItqFxueA+8Fnd3IYIWrslkMEL0AjZ9ffwzbDTTXbtGKlNTFKsUWb3kBvcYG0hvN4CepBipTWeAimJRbH6deVGsfhYsWsZGpI0iaD0FvZc6u+mlyFjNpkKrqJ+tQafYLcZbZSgODIW569a+arPnfJLyhvoXtPRnnDGRPvIEma2tdBehFzNcKTi+jOup7cZgI5CIeE2AEgfEOK9+17yArnxKx2n24EP/p/Cdp556sZ1/3nTOf2qVaTsJdh5aV3kDY3otWDBphKJY2VZiziKAlb0dCnsF7DPJDeVTebFVyoIhxYlrzwFo7nITsjE1XsqtTfFZ0AtHsxxsgFgrsMObeHnjxlITJnRmTBKCpHAsodSIrjRlGxzCZ4JFEwgOhh6AXKlcMPRrDEyvlo6q+tXPGs3KXuXzK5XkMDMw0M3PK5dxmECi6ewPsxAIzOTSlGro+b0hudmUTrFeR4A6HYAugmeXD0RgF/UUkf3D+CszoowF/vu+b3+p0CkWDDzA49///pfC3DnggA9aR8c1Nn6LrbzoE57zAgDQ7eNa5IuPuQxmXZkMapFdFgKtfU/vepsy+RP2s5/dX/Md06alnWLL+jz4egPMjRpFQBLMIIJCFbGtY6bgnns+y+JdFEj+//GCPeXkSfPtve89JJNz4N5kHQnLYwUz0e1Whb1qAoQFtmL5lXbzzbWNpXbZZU/upZDc1L9OOPFMQzdezFvUIERmJORkHHMWIgtIi1HXGpeJgPavhx/6beOi2OX3SEPvIC8CX3bLhTUiG0uV7cYb59oNK64sXF8quZGP/SgG+HAVwd6AQG5zrBMA2OEK3USWLp1tt9++ouHjgi4dRcqwGVSGwDX11UrWcApWnl0LJtnXvvaFms/YZpvtbeGiz7HDc28PAh811aO8ho5c0N7LtlDBr/Y8ADjUQ6kHixxOBGqRkRer+PsHf2VzZp9XCLhUHLvM9t33XdpLHWxj/kZNEdYm5Bo8T51AyyQ3a1bZtE3pFJs1lvKiWDpdIdBJO4n6cPgzx98k+9gsl3J6s0H2aEh66khmArmN+rBEYayy9pI41TD0pZKkxOzv4oDA1RL4LBbFZo2ldF1w7FNfGUiBum2Ud0MllkEPAow9NPT4Tpy9dMjz4DWIusy2Om9QqfNZ8iKst7yxlMg+kihjkjFwGKfmgHK5QY0Dnh3muwwxQMzkzmH4CmSbUre8wJ/B0GeT0Zt/iikfLZxNokUF0nw8HhREQIV5GmRAONgpAHPc4Y0lo9AUh0xNYy/8A6YxindpSw6sVLW+3m5leQDoiSFR3wWch6LYHhvufo6AXsC7QVEsHu0QimJ/5y43jRn6ZiuxKHbbg08wa/YeR/zAyEiUCehxj9yj2FgKmB4/xO+1oltcnm5hhA2XmzXPSHrjizVvLIXFCZDfZKXhwQKgh+Q+AH3qQ7/1fofVD4mz/gAAIABJREFUdIplAxqX3ogJ6xcwCEY8YegDga1eBaZvc25q8X7cmFrw5oWDKaAHnsOmyqgWkzmRhWCcUkCPBxggKNJAuLbUtjJ3qHH9NRoe+IKuBfSQ3gy6D/0YNpvCq+xykILkpg2spkdWDrbx9xTQx+a4IUDPjmipD72n/mITUdpM7DhlGTWgTyCf6XqyzbXSoLVr1hL8xivV0EdQFem8AEJxLToOZVGpTrHtTuzoZ9EpFo2ltGBVMAuHmu/d/1/W0XFmgaWHy8kFF8yyI/7jRHWQpKPEZjy00d5c+6M60dLCtIoshqQ+nOdlAErck2RcAJC4/2uunWp3fPHmwkEJzf78ubfa7nvsk4EQgnkvYsTGGzrxrq7JDd0ooKHfdbd9OO8AHoLJA6hPAX10ScwZ9twnGMEp1hgY8jSVi2upB/R6v1j+np4+SRZcQy9A/5hNGpGhTwG9gI6KSEfLN76libKoFND39q2T5KbkLdRL6AC4xjYfN16AngX2IwH6Khn67P1IL4bkxn3oKbnZQKfYTWoslQB6BCqRIg5WSQ48uYNWgOAY6wzQ33d3wYd+JDC83XZvsFmzbrB99323VYaHMuaThWpsoiOHJrqjsLmOAqIIGCMLCbtByA46O4o+9CiIPOigY7iX4pobAXoG9nQC62c9AA5XAoPeXnvmmSftjjtusvsfuLehNeL/BNBHpmbCWRPtqKM/xiAPwT2ce+RghHbq0Ioq20gWlRryUfzZKGrCVRAHQF/vcjPS9e299zts+oylbCCF/YjNu1wPjkORmT3MadpVoghY/vPKYsICGQGmQIQY+sadYgHocRbheTLzRrtLNZbC/eDzwNDfeEMR0ENyEoW6bGoVATRdvFAE3mNboEt3VRkuzJsnnviLTZs2wf74x98Wbh0AeerU6+2d73yfvNYhLRulzGXUlz3yyG/s8stOKfT6OOSQY61z6mJKF6EdxtzDvhbZImUbYCeKwngBS60JgFWdxdCKYx8WmIMrDAjBkq3vXmfzF0y0n/y4KGVEEHLqqZ/U2LVJQ4+ADjI/+Yeri/yYsaoFSaUjq9esYqfY+u7F74EP/aRFfKZ40eXGuxbjs/VsVHOVSl+zfZdEMcwTUD+Gsz6XQMp8okXMc7JfRADO+0aDTUicXXKTMvjxntDQZ1nikQC9P2Vo3JW5dz26A3rKXgnk6wE9wLw7aCW9TlAXob1WdUF8jk3qRI/5LgyQd/BUkehYb8UDDMgaXe/2jb0KWEkuN3gv5oOCOsAu/Yn3IKAm7kilWuFywznuDKkTvrKPlGQKsijtxyI/A6cFQx9OYXgG6vSKQuYE0DMjEWYcyqYHoA+pTTxjPHM1GoX9MCRXIG+9KBYkIa2i0Viqxyo9GwH0XhT7KotiRcgRD7qGPiQ3Aei3OehDNYA+mgjjPcHQu+RGhqlg6APQhwqFv4yLrPba0NpnrRlG+QmgVzoN2rCNA3oY7IfpPzT02+x3mA2hsVSbF+plEWyVk2jQAT0mVr2WKsDhqlWrbfz48WIu/f2U3FDLJG1UPUMPQI9C1WDoo6lU7IBRjIZJEvZIweAXbCt9YlAGhFbIZOjHZlF76JgRsUY0rsZSY2zYHQJaWmXfF1EpGXpvL591FbYqo2QC+qwqW8AM99fXK1lFbGhRyBogvCbl5oCek6e57MU9ktnUM/T4WRRLRYo4TYvlRbFKSTUC9KF1iedTYOgD0KcMfQbowVIovc3JyRht2F55+WVbsWKu/ecdRZANUH/eedPt2GM/Ts2odNGQ32BpIJqW0wCePxn6Fl/QjLKrBJtk6AF4u3vsuutn2ec+v7whNjj/vGl2ysnnMbMlaYDkWsEoYdORc0SJ9on33NPItjIY+oo7WIzKWHoAOqVBo3A1l2Bxs/Wr2hCgjyCtpsB7g4D+X2XoZROKDAvrMwZ7HNBLWw6GPi1qRWqSB9bmW3LcaJfpKVv8fs7QCyTg89KAIGwrodmXlhcMfbsHo97WO5HcLFrY2LZSRbHb8xAg4xeSGwf0mCTaQ5R9xOEE2UDK0Me6wmMgQ3/f3dbZUdspdiRQiTn64Q9PUA8OZ97kBiZbxijojjqF0NtG5oCAnvUwYOi7naF/oObrBOjlciNAL3kUC0vbR3FthOQGTDYAPSSBkBSwSyqtWnvsny89bz/872/af//wGw31zq8F2EPL/KHjTzO4AI0dK102AAj+BDOP/8Z+i6kBQCz5S27diXFqB1PJigAA+isKDH2j68L+MGlylx104NHeuRqddlWUxmCpWbaUAPRsxuWSPWZtfT9MAf1DD/2WDPNf/lJbqL+svlMsrHTbpfkHEMRnYI9BMW8jhr5z6hLbH51ivfkNAD2YaAH7APTYHwES1bwRz+uLd9xsXV3FRmG4dvjaX3rZPNtu2x3IQoNwUNOmVs4RBESfWtlVGLbLL59nJ5x4Fs8KZG/wXBRkqEBbspQKde4C9GWqEDCuyMhh7YSDCrAC3bCGBsiw4vc//4UbbNn1Rc/7Pfd8Gy0m3/gGFMdKDhMF0TqPEBCs5c/5fDzLhzNm1apXbeo02FZ+t+Z+0Fhq0uRF7DxNQJ82loKTEB2IVEMTevXs/Mk2XQH6jKEPXbxnn2uwSMrQw5Oc6DEpivUaNe41DmixP0ZRJteAmzZgLmCfqfFsR/0LZLMO6GsZejVdYoCBnh5QKLjkBtIZZllqGPpoaJnLfHCtCGJDcpMPpjAJ3LuCwea/UfIs2SzWEiQ3LOgnQ58D+rACFm6q7RSLjwmXG7nNeHDBQHDYteyjGQ2EJC2+m5fg2eYwicA6C0AfgUANQ58814yhhyEHX9Kp5ww9AD3uvVsOP25bCUe1APS0rex5jrg5/CpHsq0UoAe5W1sUG4C+pVQ2aOi3OfB4qzapOy7hogeWREQuuSGgH+wfbMDQh2eqF8US0D9jzSiKbSS52QCgh4ZejH8toN/2PYcT0JeaxNwpdaLiWPzZP6BmUHgoGwL049wtI6uiR/Uy/UCjIDOX3BBwsuBJ2mICXkiFolIlbdJTLrOIIhjxlKEHi8tmFmQWvTDYsMh71ADLC2Wkd5Nftiz9hvm9bCw1NMSFxhoCh2YxBtm14V/8wWHS4xoiNaUUowohRgL00gLWtoCuLcQp8fAEK4xXpL7SHRA/q2foY6xhWwlGI64/dJWp5GZjDD3Ycm72LWqjjUZCYOLF0AvQK0WLdtLY8+A93G3PP/ecTZsxoVC8Fdf+kY+cY6edeontsMNOPHDA6lBr5+kxBVTI1ngdhWs91xDQj7WXX3nJliyeYV//xh0N8cpBBx1lkycvsDGjx9kAWD4Uv3pTMmxeOLyRJZAkw2zhwil09ah/LVkC20q5YaggU57XOLjxrBsBem4zCZsBR5voWAvGJ54x/kwBvTT0sU2VracPBaxweBH7i43wyScftylTTrVH6wDK0Ud/TEWxrrlWseBo3Se1wQD0KNLs1bqqiuXp6ZXLARh6NqW2YcMYA9AzRmtSB1k6GQHQr3PJjQnQ9/Sudf249gkAeNx6+NAjWBZDnzeWCuCFtPKiRVPsSw1sK6Wh34HfoRS++9DTLlRBNsZPDNDIDH0UnmONf+c7X2KDp4293ve+w+2Tn4TzCAqvpGcV6ykNMp4TrgmBEq4l7ATrJW3IXiLtDbnF1M7T7ed1Ranouol5mgF6+Kl7c6PIrERfAmVE0TG0j2Mx0I9ibgWq+DewawD9r7z6TzLBcIz529/+ZK+88k/7+99H7iYKd5ydd97TttlmB9q6wpFql1335PNnETcPMwAcAQz8nZp5n+NM9ZOZlx85JGK4B4yFrPok9b3xxqvtlk8VwWj9s4CuHrUgALTYCmSEoMMUgRQKpAPQqwmbggkVYYbntyQ3eHZ/+tODdsWcom3l0mWwrXSXGxTIe6CI9RbdSPG84UN/801zC1Omo2MxAXiu6QcAB6DH3oKaETD0W2CWEtBrHKr24ovPWdeCy0YskJ04aaEdeeRJ2mvYubaZRcYvvPicXTHnAhYtpy9kMebOu9Xe+IZdrbevV9p5Z/W5T7Uqo4XMKZ9PM3paQE+PYBMyLjG1YH/b29CUR+BqaKhPoXy5mQXFUztPs7///dHCOFx88ZV2xBEfUd8BD4owFyTDK1NuFs4lsbdhbqBOZ8bMCfaTn9a63KBIfdKkRdYOIrGE7ATWmTr/0hoUkptmOb3gXIri5Siy1AVWWWtFNzQ3GMBPY6+O+jGqBfxMADOvc7GWoU9lmpGlzxli1SZEtrgRoAfgz/vQiKHHPWhPUeAl7Tr+lJYe9xKyKTW21HnCTH+r7ILTTDDmGuSymHshZcFnSPqSMPRuTpJLbuoZepxNkmSVS8qw4Kyvt60MrBU+9DEp4ueZ5Ib9aQbUpBCZxtCpo3+HKUDP+814USxcbvCqYC0Dn0XvEvXAyRn68VmdBvAcCd7udWL4M2eeMVZm48toLIWzooUuN5Xu52hbGcz7a/WhBw0JQL/dQR+yCgG91noU5XPvTAF9VTRZoqF3XblnVnTzPTa85mlrMmfo6zX0mwDoUfSaSm7A0A+3b2lNra7rzevieMGyVtRDR9omvMHjoeJP+NCP3xLWhrmumzeYSG7w96xTLJwSUoa+FYUZSh/GKxYjHmCuufJl7FmAjJnOpPe6ADD0jAB9YtFOkDIIgSyyTwMpoK9aa7tPMO0Tyb0rdalZL20cD7ekaJXPbWMMPb3A06IYRexcAOjkRv0aNuTGkpusKLaBbSWLYim50UBkLYijop8FUrovbgR0YfnXNPThdsKNk13XhnnNba1j7Oe/+AG7x8KZodELh9EZp19mRx7xEdt6m21c66n0XKahr2PoX3zxefvxT+6zT396ccMDBt8Dve9VV91sO+/8ZjKZGCNE53HQUQsPJm3s2AzQz58/UmOpnKEHoAgNPQ+vDTL00eOumhfFwH9+BECPIBGSC27U3jkTbCyYaTidcPpVK5Tc/CsaeoCdMShOpOQGnT9dckMNfMUGBsOlxgN3w2GbA/pKVZlBpV+qtmbtK9TQS6IDhj7er2KtwSHUPsCZBqAOmlIx9H19CEyhpdVMwCFHQL+pDD0APTT0/yJDX6Oh3wSGHt7gU6ZcY3vt/c4slYzDFy+wpfg8pHVZvIgCVu+SGbIe/BkBM2SOABFwaJGGvp6hh4Y+AfTO0ONQxzyTQ5WkCgT03rkV3w0wg1dfb5+hYybmFeYQ/sRcJzAhOw4iYL1dd12n/fa3tV2cIZeAbCKCFXwP61nc2hD7GaVvLkHQ3GRelXsdg02/VlqjeqYq808HkOTZXHUNfdH+Md0XwPiCnd1xx50JxPDKxt5dTqjTRwEqD25dbzhXaV6BCMolN6+Joc809JDcXG03rLiqsH3VMPTsYgrJiQN6FMX29xYAPcYNYOdXv/qRzZqJAtkXCp+LMcBno74Azx/3gn3hgfu/bpMmfazw+2god9llCDgE+NThNO+qqoZZ2FeG5EjjJgM4Uvv74Iqnjqj0LG+H/70chAYHekmot7SNsjVr19li9EG4u+heFsEv6kzUO0HfhyAEwWhvnwBs7Gu4AawJAPpNYeglr1K9VQS5YOhVv4Mu1UmNm5/FmKHEBtHQKoAkpS1qRBTpU8pdYG3rNS8hF5a+XX1ZIusWDD0BPZUH0qrHhw0PKWswIkNfMi+KlYRWzHyrVUBKQMePMyqUC1EHQftIfQXOMtqpJgQn5zyydjAicJ2+X5i73KAAN0kXRy0dNPQ1DD0ae6pDeKqhxz4SgD4CiY0B+pDOsF2pd/TWNWn6Ym2THG0Wo49/wFjX1ETiOhGwuZSYbyRWqdfQw69F2EUa+lqGvjokkhAuN9LQt5gN9ySAXtf0WgF9U9WooQegrzZL3szbTFx98HxDjlmqMo9cr6GPlIs0SWa9VlmdFMWymZSK03AQb4rkph7Q12voA/CF/pwbJ3TkANbUyeUNnmJRrFmN4jr5Wcf7GBV7+jSecAD6YOjzbql1XVedKaImq6xGUeF4kTL0iByV5stTaNhMw19bi9Aj9jZv6OSAHkADDD0mmlw/lDqM6FyHq5ovBbtNsN3nkhvYzmXWTO5F7ZKb2ETArvFA9AKdkSQ3KIILe1Ad3urKmb3cexUHcEhu6jMVKiBVRP9aNPQ5Q6/vDV09GHoUPFeGo8so7CzxG9gAeqy9fYwNDlbsv755J1PMGyregzb3qKNOsUMPPc723ecdbFgF+Ze0c818Lzzuf/zj++yr935hxAAB346OnlddeZPBVYfsJfS3bo0ldlVNb8B+ae5IjjV//qSGkpvCCfo6/+DOO35o73rX/pxDAehzpwMA+kcbauiP9k6xoVkm6IHGm0WbqFdwyY1n1sS4m/X2gWFPNPTO0ENDX8vQa5zgcsM17Qx9vQYfRbB4gaGXdZ58wXt7xdBzDlFyI0C/EID+rlqgAOcTdKOE5AbzVpaETQxOoyNoHLL1DH1kp/A9qeQG/w3JzdTOYuOz9JGeeeYkO+640zMWLNZ4ZMEAlsD8Adyzh4JbajZaXzikkJmA5KZjSmMNPX3o3WM8ghVqull47Rp0d0oCuEPGjhIM7iFN0vYPycEB+9LgEP4OffsgddsADevWraH94O9+/7Oa2QtXFHjJs4DXjQcgYyHzjb/THER7Jc8o1/NjLGC9imAxMhZRVxBFwWRD28AG4/iq2ooVV9rKuqLY9GIgtbnoojmGQuSMO6Jpl7oU0+LWxzsY+rC1g3Y8ZehxLklDX7U//vFf0NBDcoPni07Izir+X/beBNbSNa3O+/aZq+rUqfF2N40TqaOAEkxwAw0JhCZgiAhDo1giSjAQILETsDFBDKGxmYUYbCJHBsd2IhKJSCHCseQhdogdQrAtWQYCdIco6VhRu+npNvfeGs989hA9a73r/7+9zz5163ZfoBNl203VPbXP3v///d+w3vWud700u/rpn/qhS6v+u77rz7XP/dwv0fyOvEVF6Lhf0VdiYOhp1pRaFJsn8L//4j//0fYzP3O5IzFfRG+Af/frv73cdra0F/7kf/Kn21/7737m0nV8//f/xfYFX/AOaedZU84kWmojcH3tusA163IE9DYyYG5ubOKiY/tRgPh8BkO/0S7OT+UOMtncbhfTefuff/FvtG/9U1916fvR/pNN+4Of8hmas84IMg54+m/J4YkmjwlMiRKYG1h5fvc70dCvMvQrGvoB0DszNzL0nN8mwpyNMWmns7elQ231nCmNO+siWfHM9+kMwwdA7FgjyL+lxixnJvM8gLa3rYzzjaUss3ZxPrXZQl5imqsJZxF/Lpotn/WhkZMZ+rjc2GUP+8hITh2wWRUxMvTCBSJ+Ylvp9cpezTOVs1gt4WADM/QQDymKjYYeYpNs8EQaer3Q0Eu+0hGbFcjEh77X0PN3afcr4Lasueo2CtCnEJbsr7Oa9miXbaVIjJIIizT2/evZlhpCLjfxoTfG1+84iHNRbDT0ZMiMu5xdJKMHoJ8dIlH3WaW9LUHfSqfYV5PcBNC/gcZSW2NzVQP66nVw4W601tCDhMvlZtTQuzHEOGnofPWBtjFPUexrB/SvpqEfd9mepV7P0OdG3Ck2DQASYaGhX/ZAXwX0g4Ze1ezuXOdJ6hSZiyyWfeWtrnGktsTQlyaOCW5AT6HM2KUsdlFxIGFjlJdpAXoYivX3Xgx9TQS1+t6Iy039sJ7SsyQ33Nc6QL/K0PO+dRr6dQz92DG3Y+g/Gg19LYRLLjfR0N++0xYAegVOIXGntTBv6iAnbfaLv/jftx//8W9vL774gUsHwuv5A5j57/0z/2n7Fz/lM4aD06DSz5sDxqwXFmgceAGYCzV++fkrOnG+ntf4ap/13/7cL7dPf+vnao6vBfTvfU/7tm/7dy5pgtcDemz0dmUNOmjoaSQl1sM+8mfnbgzVu9xII6qiWG+i+rN8pZ88fVSA3o4Y2GAqvV5FtQAHxhoNPWMfDX0YegdQPuTM0H/HJeYvgP5er6Ffw9A7PW0nnqs09K+Fof/sz/7C9k3f9L3t4MDsW158T1hPgCsywmjeudccsKsB8/Nq6FkjXH9kC9HQM1ejZYWhB6jaxWV30LsC6Ek5+1kw3jQUGt1nCGYJvn/yJ7+z/fqvLwP6r/7qPyEf+vHlLuO5J/uWV2Oikjh5PA0eqCOAGQQIMi6uafDBZcIHQub5GPov/dJ/u33d131b6b3rkCXbsbEp5pEA4voNdPPVUffatQYjarBfafUKFMPQIxlxp9g1RbGrGvqVoli73KCh/6H20z+1nqH/3M9199qhKPYG4BnpCa5OZuiRLsT1lS3Sbj2z9oH3v7e983u+of3Wip88dw5I/o7v/LNyFAKEv/iR97d3vvMb2ntXJC+f+qlva9/7vT/V7t17Y7kwEeRNLAmUBv/6UGh9QTE8FrhIbpBUbFBATPYFkLtleQOdr6d+ftOLEwH6TQLz6by98vKL7Tu+/Wvar/7qL1/awsbOsdbQy/lpj7oo7HiRvgDoXevCC9CrTrHP4XKzxNDLQQgLXoM8dRJVrcNSXWYBejcgNHCoDDX2kL3LzaSaXMrlBkIqUmYDemWo+k6xZc04aOgH5x5/DQEmZ6UzkSFbS4FQa8G2lQb0LoaFUExR7IXqB6lcTVEs47+WoQ/ECKCH1NvFetg1aFIG4Jwmi8xVhh4JKJ2ssbbuNfSA7xRGVy+aAse9lLhn6DE9GeQ/NX6rDH32heE60ouIWkz1xrERytBYap3LjdVNGrcB0Ffl6Qjoj9uNfRQlI6BX61fBk+ngcrOYHg0MfQK7jxnQf/5XtrZ1MGjow9AzL+hFMTD0F+dnlxl69OdD1NVkvzN9+oG2JckNAIuFk8rcZzP0UkNqoCy5AfxQFPvGt31RO8e2cisa5qp+L3DEgcxGu6qh75lsAP2tg1ulsR4ry9HQD82LKKzD1kkewpbcpAiIP3EIeJaGvmfoswgHl5tKOmsChqHvuoymKJZ75vv5fZgVAD0aeiZKNNz9ffUaeh6Y2NSTY13nYB2ln3sD6wG9ZArxjl/R0EePGQBKBGuN9bOLYsWYleRmmaG/rKEPs9lbh2rSVW3EqsvNyNC72QkSDH4WDb1dbtBju+EUGntX1+PJiuRgqsPtn/xf/7taif+jf7TcLfPVAO7z/vsXfsFXtG/5lh9sb3rTJxrMlxOH5ASADBXD0iYeXWo1iOIAK29rbCvXaeif9/tfr/f97M/+T+3T3/o5sgEErLGWw9CzLdFYioP1Pe9ZLvIbNfS2abSG3g4s0nxvmaEPAE9jqdGlxo2hqIFAQz8Cep55AD1FycXQS7JjyY1dcyzZwdWG7wfkMJfUKXbQ0JN690gF0P/ET3xn+6srgRSNpaKhN0Pv5kQw9IDEZKnsTuFrC6hex9BzPVzL//gLf1VWeeteSG2+9Vt/pH3yJ3/awFbzvqwtwCuyCv7bPTdw4HA2LofCao0K+wFFijD0z6uh594C6H2Ieg8ZAb0L7NWBcQOts9O5bOJIGXHkgcUH1Pv3LpRV+bEf+7b2a7+23JAKQA8Yy34TIG82clPgmZdsbKlnUTbCbjJie2k+M6dY3Br2MZvhnhlh6Em9/9RP/eCVGnpkJt/yLT/cPuET/tnx0RAoqbmS2UPAKOPBnqii9t09ASj+Z8mNQVvvcsOe/1u/9Rvt+3/gP7xUc/Ln//zPt7e8ZbStjHsS9xcfeu7nag29G0t5z7aOX5kwyfJcFHvr5i0xgurALEDicYEhBYj+zb/x37Tv+74/vnY+4qDzH33rj7Q7d+61v/m3/uu1QQVM/r/373+Xng33HWclvt/3YxtNxi6A3pIbP1/25TD0AHr02SggVOMzXWboeRZX1UF80id9qopj/5k/8BZlPr3nkBXcUmM1AH3mqM0Zpsq6vvN7nkNDX3u2SBgsSq9BTqReZ2Tox0E0U69+JbVOh0CiDAxGDT3e9MYi2TeyFno3MvBl1gTfE4Y+QDbf7SzZxdDJ2jV8fjaxUo18JRp67sUNJd1DIRr6ZZcbpg91DpbcrGro1zP0BegTXKw2lpLr2oaeA3uOXW6WGXrd36TrFFs3Gix0lYa+B/Qe6woO0utATuwOmNinkv2EcI1caTFDvnShoncHR6bRV11uxHfrczdVCH39hgG9cdyNNln4PFxMRkDfa+grMTk0asXlktdmudy88pu/sVIU6yL/vrGUJDdvf0ebbVGvUH0PJmblufYlQL+AfkGLRDRN+lGdYhOs+HSczI/b4uhDbTI9pp+vw9WNmXIRROMG+ZttMj1vL7/7157pQx9A/8JnfXGb7d5pm2Ub2FtlMtnchTHWVIejD30HDh8/frIsuSkmVy14SyvG9ce2Ugdi2VYOPvdd6iIMfQrdDBwpnhnzFTAm+bmaV2l9e0OVKw6LvFJGScEJ3JYPbAB9qteJkHvfWh+S7g46/HzDchi+bJDEeAbqu89OzarlpWYKVdkd3Xqi2CHdp26tXpTeDKoopj4ni4p/ZzwAPZZFjSzD4WGxFB1DkUM7wYMnEKRAdW6bsbmUHzEFkXM8jSmcYl7BtpG2ct0ExWMwu7qWZrtJIuGTYzzVaWjlZhVsaDxbNo+/83d+vv3cz/2l9oEPvHftQfZafwgr/8f/2H/cPv/tX6qFxmEJmDeYZA0sBjAvtucGFo7bdirZ2R0A/Q//MAz9coOj13otr8f7/6v/8hfaW//Q5+iZsKHBFKpAUEzwpP32+/7JWoYeLe1yYykfqtKddi43AfRm5PHHdqdAP0cKw8+redctV/ZU8iUsVxpL4WMvXefZYcnPKLQFVGZum02+uLC/flL6KhoqgIrX9U/8OAz98rhfltyg1d5u+zf3DRbwOC6LyAB61k/2h6ylrG++j7nwt//2z10pufmGb/j29mVf9keXHqF14rZJVBH0nu0YuQ7WvvSstfesSm6yFpHAPD180r7rO792jYbeLjdxquolN2Y6AfcG0OcX9A+ASfWhbvcIGDnmvJmnxwnxAAAgAElEQVRq1jQHJWSEAL2ez5mcoX7wh765/cqv/C9L9/c1X/On2ld91R+7pKHPfoKsiDkiL/mSPmlsRbrsujlg/Zz7ZbwMjEilX+jfRS5NNq7U0Edq8zmf86+PTF8FSdwf9+qiboC2gSHXIMtYpbIBJmMPiIAnrsGA/tfX21bC0L/lXyhHmM0C49SZ7KzYViK5eRUNffnQy+Fl1z707D80uVGgI+tOZypUnD/HAndb3bZ/8Ae+uf29v/fX124df/JP/lD7gi/4svYX/sL3tX/wD37h0nt+/Md/tn3m294uQoyAL8QUcgfNpWLL2e9OTw8F7GkwZ4aejK8lN9HQ90WxF+fHg4Yehn57a7O9613/uP2Jb/431ZV79UVx7L/xJf+WnZrqe9l3APRjYyn/lhj6xw/ad6ux1GWXG4IDipR5xbZSNp5719T0UYBetpXuOeCXsZDXnQ0kRrLPkt+lM483b9jNRlmp7tzs9xH70FeWSsC086H3Fw7uN67BO686PddC8e92MKNBJzVxhwat9AcqIKriWAhFALXWGg5SLkLH9SZyMohB7dXM7dTZQRpcoaH3GGADWSjVsc6wN2BjzJkcKZuVAuwtrDEH8ZzrY1FvmpZ63Ph8BU3pT1R74eBbvxGb5iqwjYa+2WiAcdcZLdJge9TQM6ZqgDWzhn6o8eOdWGY/dhdmxo89CKOhqjHEh56x45qZL7hMGeNgsct3brcw9Fsb53qv/jnWo1dIbsgma8rIsaq1meoFW8PlBkB///O+oi22aKBWapKaj+zd7hTr2qrJ+dkJcFzdQ1mFAHo2Kn4mjRU2R7OjNj/8YNuYnUpzrAsE0MsW8tmAHh96y1VWXG4+8w+LoUdDpwCidOFhgJnoYYUByimK9Rw3Gw9DD6vWF1NwzbYPMqMj9qxrLCVAX3Zv6opWWD3fmyILPicTp1+AcQ5xZT8e/aWvQ4oDoK80nK6j69BmyY196Dk4tFDlGBQWMBfiTRmA3mtPxdCv+NDrOcC0xrGntp7YVvYOHAHRSfPlv7OY+Owld516HjD4PIe8P8CG9zviLU1aSXsC6GMnlYM4hXFD1X+l7gDp2nA2vHGGoXch9IE09GLoG/ONmbkM6Fl0gAvGWgDy+Ehe8r/89/+H9nf/7l9r7373P65ReW1/vPWt/0r7I3/k69vnfs4X6xCVy8cUEI+9njXFujekNmJ3iuWTjMFOSgRxbBocsD/6o+tdbl7bVX3s7/5L/9lfb5/6L32Wrpt1IlAj5xPba77/t//v9p3f+bXtPe/535a+bNXlxoyhi8mQ3KSA8SrbShh75h6NoeThfOPAdpUC9Gr3tqKh35I++vy8bDCr0+wI6GGekIAE0LPB9kWx7hT75/7sd13y/4ehx5P7hRfeXBp6CoO3FEC6EyfFe3GGsCRvlaHXRlqaWbEk87k09N/zzm+89JAo7Pumb/6+duP6zUEzng2YcYMZVMZjd0+HCPsD8ya2s/nAXnKjA2sTm9BTuS+887u//rldbqRLV9MqMgJ2YQIYAQLZA5JNDKB3wO2Axpp3d4MMoCeg+IEfwCHll5bu/eu+9lulodehKnmLpTS9fzlrg0xsAhjcUXi/gxlLEvj7ZYbzQoV+AiOttb/40z/c/spf+bFLY/+VX/m17au/+lsGH38dmqVX9rr12PMzZU5V2EZXXZq6uc5pXVGsz9VF+z/+z99q37dGcmOGHpcbu5uIUabLKdKe0uozgFzzs1xu7FTC9VhqknmC1OymAhAdxtWP3XVMzjqZNPnVX/n77Xu+5xvXdpAlc/HlX/5H21/+yz9yqc8AbjBYuzJnVfSv7p/UNkRW6DohFTnjSnd2VJKbAHoYetxRuBYXxbI+kdwok6ei2EXb2rnWLqYz/e7jxw/a9/6Z/6D90i/9rUvPEbkazlD37r1Bmn150xN0zaYaBwe+Zgd4bmR43/mnv7H9w3+43GwtLjexrWTOax+rYmgkJNvSedvlZsxMF0Zpxh7RUBv4OtDMWTcSUCaAMt/68zzno11YHKyGaYaoREqc+pLsPQH0KQI2/oCIw4fejoBk6+RmJhDqBk6ZQyMBAeA1aerAxmMXR7RgoZB/JgScpQ+bHYCrzqsDKxPpEcXQfu7U18gCtmoIySjxfJg36RQ7+NAXDhQOmM+Fp9ITph+7EdCzP8SiPDm0Yq3LTShjCH4ZgzADevW/kW14YfINM/V9H4A4MKonzal97CGKAug3qoHivNksQI2lZsetnbzYdjbdFE/PN6RnFRxv8uyms/ZKZ1up+SMXm5Ghn8zm7Whzv73p876iXWzdlKsVnzhfeJ1zblPPxEv1HovFVHHN/PRcFdATHlonidI7B0CP7q0Y+okBlIvfrmboe0C/teliCyQ3FMVOd261LUU5TheuRqMCpABHdWWjS1bkO6pSaDQ2OjiA6Vv53WKBMzEA9LE6m4hR3azGUrsKYnrmuQeiS40IEimrGxtFmUSySJNKm6Ti3fE6c/gNHdrUKTaAHgbO7A+2nYP2qzRcTn+PjDv3AUOvVHRftFoT0a2f6/2d5CaAPtIfB2J4ALs4hixBggela8XW1+fUmK4Cet1zjcWgSXNkoc/tAf2gbes6AKe6f3iWQHWuZ8N6WIH2xUwNQ24e3Bo19J7GAvTHR9QhWHIT5pKNk12M67UM51SSEhW8vvc9kpBgs8ehge0eG01edPPEEeeTP+lT26f8wU9vf+jTPrvdvnNf85Kom+p8xlCWegXkuf4ccDpcdndtAUfRDenG6qJoQLIroLS3Y7/0uFHw9/zPFfJ2OZGmuv5U9+bSHScjoyg9SaOALFieOliU7UqTjXJTcNo1usV678IZHzb1FF9606bQ8amkWFy3rBHxoK4GPJqHKopDQ+viSjeWIgVuAN5LbsRyFaAnYOPZ4j1uC1zAyOh7fJmhPypwB+hr6kTL99u2chXQx5bTheWj/tWH7cOHD3X4am6oePCkwI+tOwnGe4bewNYHdpxlAiwD6BPohhEiuPThdSGHGL6LAMagyB02s0bMzjvNH/kSc5frMBs6BvuZ55G0GdBjE0pDKMuPIivku/hOvp/rGTT01aAHPbpdlK4N9UIjoHdhXNL08jkvQC8Iq/k2q0zaRjs/qzS+1rFteV08aytXJEGx28z3xp4VZncu/3IAuw95MhQ+8F1D1AdNCgjL3lOpdgF6S7bSCZlx4Ro8b4/1c+Zu1q3GftPPk3FXEfSuWUmkJNO5HcmQh3AdnG8puuN6Rpcbj4VJHAdqfIfkeCcn9dyPhqJWgUZsMbd3qjcGAGyzTcvieGPCPZzod7GHZF+QHr409H3XYK73/Py03RHoc3ce9hT+H8+b60oQxHXxMwweeCZ8LgAAq122kNRuSHpULlsUO8Nycw5xBoadlzkC3bf3CXxLaidAD6g0Q4/bFVkdnhXXD/E3FsUC6G1jicsYgJ4M9ZS5Xo2iNHfOPYf4Xu09umYXWkqaRn1SdVBmrzo4cCPAsJdkVhIwZw6RVdVcqD2X/+bF3IvLDZ+rLr7F0A9n44D4HNByNA7sdJFqgNMB0FdxJdc7nIkExF1x+Ji1HwG9gpLgGlk2F+VczDSfJZcbVAP5tzZpZycG9DzQEwA9BaMAesmJq0vv0CmWdQVD77NMcsvSig+9SjpGnHtKho9nD25xTRuyk2Kpi/xNcy/2PuYikpujI86Ra2On2rLRlF134YilotgOZx0+5ZwgE7+M73rlxKq0V3tUBVchiQV8AfQUxd5wUauKhs+peSjJt0Tu/l809DbNcNZExbhHx3a5WZihFxab15laDD2AHobeRbHUcVUxtR7lpM06QE+n2AfvepckN5cZekuAthYTAfr7b0dDXxbhg8NNfWY1KeUeJ/PZ+UKR2Gkx9BQ+sK123vDYVi4OP9gms5PWBEAB1GjAWThdY6k1kpt0ig1D3wP62e7ttplOXSsMvdlt+z/3PvR+SD4UaSyFE0oPMnmYZh7JJIyNpQZAX0VVAwjO91ZKbBXQW1c5AiE2WDbxkWWxpymBwTqGnkWQtNtSp1jZRi0UITqSTmGuD6QltxkVYYwMfSYqE8RMggOW/LzX0CdTsCq5GRl6a2YVNHSAPqzAKqBP2pv3J4LOfpeDO+9Z/c4cyIPkRhOTZhkG9GIBG4z2VJIbpb1mPnzjfkNjogB6FhtjKCs9BQV2VuBAwoKLok8OL7l00BlPh185W1SKitbYMEy6Xx2IF5LM6Hicu6hJDW/K5itZH0C2AFm1UAfQK4NSFqBKfxUAcd8DfJh3JRdaAvQ6xE/1+QF6BvC+bwUOtdEPEYhDwSENLA16sRvWo3fuS1UjYsDZAfoq/A4wJyDUgVwyN2QUAJ64ZhyfnIwdNQvQ2yf9Wrs++NCPjaUC6CO56Rl6BWs3b1VDqeoUW/fjxlLUxYyNqaTrLBtLmEnW9fY2gItnywG3pzoS2+d5lFhDfbocwEhGj8wEcyQHvCUdzqYEqKiteGUnr9LQB9BnjlvLiZYeX2RYKNd28GzJZCWLlIDAumgDvH06YOKzrmJUF731mawA6Z6hNwmBht61RvHAFot3dtaOjo8M6AHWnctNfOhlAbgXQA9Dj7MWtqNh6MlQ0PXS526/n8rHumSNuOHYp90Wcuw9sjcsaZqDCgrTKJLbFGDSnGPO7DhryX9n32XeU/gXEL0K6LPH6PtLLsCcjzd1roHumfyMa2Hu2r6u+qpUsMwYwDIroCC4Vc8QA3ruCVDL9fRdmjOv0ikWNlWygJJdsc4JJPhuAASfG1chsgGA5hTOG9A7YGQVyElG123gmQLXFMVqrd1wB2xsK+/duWuAyT6IjKKkZgb0KeR1phh5pOSiJ8caX9eYeLGoAFmF/C521T54Dug/byfHJ2bnJeFEouTAV02l5NpDwTpnxwjoCQIdOGPkQLYFlxsXxU4vDOhnuFUh8d3eEUPPPsqLdWLgeqZryDOEnMmazPyBcGBdUzip/bZYeu6X7Hd+prXYA3o59tiBZCiK3ca+042lTGpY+opMSONUVY18H684pkiyJqe/knlspubF+/BQ9FqAvj8rk7UfNfQmF8PQD5i9fmmQ3HSOMJwDBIHR0MMiC9DPKvMNgysyx3uSJSacsZaMDo0tyxRDcp0VQC8NvdbEZYZekpt0wAwLPXOjNvYTipODlQy+TVLIXacCHM569fWpxlHBQtQSyMI4pGthtYy9bD+ly/e5NpyBA6DvbWntchMfeR4w61umJIOi2lKk0WVoDBJ5FiZ4ORtw+IHUvdYmNL50v3utdQD9/OJQNaf40LsfkpUc2iOWAP2sPXz3u9uusjRpLGXJDRp68XZTak5vthc+7x1tjuQGhl7X6xoBLh7C2usThn5+oa8C0E+QqeyQ6maKds0FYOiloT+RRKbX0K/aVr5yhYYeQJ+i2KPNG+2NNJbau7OWoedB+2DsAP3BwRKDz6R7+MDWhoM+rUC5AP22NeJM+OjlOSxdwFidYqOP63RqiZwVkXU6uRzEjFWf8qmnqUXQa+gVAXaSGzeWMnOsTrFEsb1tVAF6aeIBIwMT7wgPlomXMgNDpYW1e6sBwHDwK6jBc92TfmBtKbSqf1NgU16ssa0SaK3r4VBKijyZjByO3O9B15p5tWgv36EJ3zFr0cymWFr2YJtmyZj5tAVnkSv7QmMpLQIz9D2gFzOlFGttTlu4X8C8oAnmMHAhF6CDZwG44R7yv7A4Ael8C8AfpluAvqrl/X4TBbhiMC8BJ2K3tpFouBEQv7+zZ3DCYgug5316RrsATw5SOwrBxPFzDj7cQvJc/afnbu0D4zO/nD8bDuYEdMuERlmtVeFpDhQACZurNalmKun0KBZmYR0hgB6GlWtkzhsInCkwGDzz5W1O05/lTrE8N8bt9MwMzaChn+fZ3hYzpFT1sB0vlmwr/fu45MAC2nkitpUwgWLop9hVurGUD99RQ+957fXDMwHQsw7E0MPiEvxVQy/W5/7NA6fz1YDLMpPoUNdJbsKKJxvHuI99AKZ61jxjmJ0EnWbxbAPL/+TjD6AvcM91cQAmq5Y5kcA9uvsw9KdnJ+7CWNIU7pPPIFvIfcqZ5vxCwQbPGsDGfek7d3lmZEG9hwTQW0NvQA+jGkDvbccsJYCaa2FtEYwMZAIZgVOsXD1X1IwIT/vq+BowGA90mOYU4Y4ZRfYDa3v7MR4Zeq9TZRlVAOf1lEAMMEgGhu82Y267RbGGm64HUnChjq0Gs/z77h6Fey6iI9AaAT376OieZImO12hIHH4fFlnr+YwxOGlHx8cCLQr81VHVjeMAjsk+OxQXtlXg5eyRmWlldZCeloUn6yhsMpKPe3fv2lKvMt9kE6Oht5zK1wygY/1yjQHokB2SQtU8JygkUEimV/vlhTPK2rsjl5LtZgH6XWowrMkeNPQ7lnvw7NyQCJtLNPYE3GHokYGcakOd4FZFRkYMvc9MFV6fX+iMxBqY/i7cV/bVyKQwIODabt++tVRvwnniImsHCcqcnDlIEkt/CjnhGhAKa21k4L2QOaFGe8r0LNemhSBkrqf4FPwzAnr70McFZhXQryoQksnzXuxOsXwvgPKOfOiHDkJ6jjrL0NAH0PNFqiEr8kKB1bGyxByVdrdhDeOFvz12ihVD7zNzZOhN6IlI7DXrECAnJ5pLPEdv1Z77YqwluVnW0GPVyQVADuFyw7xNQCGJiDJwlhSbsB0BfdyAGCsyqkiPVgnb4DJ+LiKvA/Rh820T6oCK1+Byoz5BZuhZ3wQWxh3ck9Ia6mFw63aNf7HzjL/2GBh+zXcsvimQdS3AfHGubD7n0uBDD0NfEsVLLjdC7bOBoV8H6NmXKZ492T5o997+jta2PNbGI8mU0NsnAferAPoBxC5O2uLpB1q7OG6tGsZYSu9GIKs+9NcoBFGxwEabyp0ExhDXBLM4SG5cFHu7baLhGiQ3ltIw2EzcS4A+aKRCVx74HVr0yoc+31Ma+ir65LMDWgU4KTTYckEd4Et3EXlCRdlhkGVD2ad86r2J9HqPWD5HRaIrRbF8ltmnSsOfnmpBBtDTWMqpsSwK37s2Vu+MGmcXxY7OF15Y1Y58RSrTR2zSY1V76aQEvZAdmFmaYP16z9A/C9DHZ5/7DTulwKGT3PCc7XlrJHwVoCfQ0wLfSqRsyQ1SGfzj5Uc+pJhcFAtDT1GstNdiQYoRqNoINgkAMhsygIzNm3uOBl6ABG27JGM+UMNW9YHbCPTNuijlLDBg9pxnCrOkzoX1nJlTwziUbpD3CqipIYzdQSIJAnhEokAg0WFbH0bFYgxBXCeHizTuMkNfOLZcpZYyJl6yJeMZLfoA9JaAmIWhDoGN2IzvuQ5B/g5o4XkiCXIggyMI7D4Ng5CAHHs+CdDPBcjtLGAmCw18GHoHZOpr19lWjj70CQikPUaShRxjZmYNNw3LoNxoJY1rvDVQDzIWe5Pd4bkSpGxtwEJbDsL/nBrm2iaS9blA1U2sAuhfTXIT0BBA7zXv+cd1GFA6E8V0U1CorppIFLbbDaWkN7UvMU+4H+9/LljN/Lykoa8Als/qAT1/Z49i37NkDECPbeWuG4lVN1qPqwF99lvJ/QrQyyHjgvVY+swC9DxXS8QA3Na499lBgukEFuxF2ndLqgeZYXaXNbMpJjbZ09hDci3RrSOf0H5c2uVRcgNDb4BhQO8iRUtMCGIY+0hvLK3ilUCKM4lsAeNhqdKFGHqeVw/oY1uZfWJwuaGgvyQ37pZt7TbfLdnRGbInmgGaHBGRVMW2SDskKSIATIdgmimqgddU165MIy47gASCEAUeaMdZa2jS6RRrh7esI9v4mnnnfQlCGTPWR/adSIPEKhf5APiKBEzzeYokgwDBQS9saBqfAegTjCrrJ6njYXXy5dwyQx9Aj5Y6DH009HSKNaDHhz6AHvANoHeNEn+yVhMUquiQvaeCYcAn5ygMvQiVWis9oA+oJtvAMwHYQ1KYfHIzN8aK9UdAwxySvnuQo0Zj7fljrDAWxTq7XgXjXUPLYIow9JG4Zp0YiAaQVja2gLRxTXUqjXViSSsluSnCQUSmmuuleNf9aiK5SSMnkZTbO1UUy5nMmrb8jwz1UBRbgJ6MT854vuOUwEwBXYwxSoIi6TE1Y2VykX40U844M/SA9Wjow9CLLBgYenCT+/qsAvdo2QfJjU/H0U9+KIoNQz8WEPsct/uY1v3OzmBbqWdTxdOS3NS+FtKw19BLclNqlQB6F8UC6AmcHIilKLZn6JHcDOTcwND7HvCXfx5AD0MPoH8B28pt9hljBFQMUhvg9Ncz9JLc8NlXMPQ62AD0xx8WQw+g90QoTbNu9tkuN2Fi0dDzAtDf+4wvbOfbB22nujsax9urdQT0PtAk7Tg4GFI0eVj2ob9jpk/FJ460FMkXawFICkMvPZvazVNIcFZdwpb1Wdm8uM4lrXxNJjaZId0GYO009PjTu0gkWtMU1rlIF/YHICcmqVJ3W0huZI035H06l5sqvIweUTZr7qCZF7+3xKyXhV4AqA+aLoqt8VmV3PB+R/oGM9l4+Jk03bLwc0SdPwH0cqKJxq8OJ/6717bx3/mdZEASubLwtcA3vXG6KHYu5479G2gjYb435K7BeycbsEwwCTfU8pzrcWGRnRKSghOAv0CbxqK2XnAoagWYolsrA2euTayEWmKnyMa2dlw7G3YKm2CypI/fMMhhTsNOm3kgpVn2qNLqjnZlAmp7aF+dHiOFzLwE/ESjz5xl89DYF29tuZYPyPGh198K0adr56qTgg4zgjds4sppibUVQM80sobeACP6fT4dmRvztGfqGK8+aGOu6GCXjpY5Mkpu5HLTzNxpTsV+tF0MumMXxRagJ5W41FiqL4plH7DLDYCe+wL8GQAhUVkF9KPkRnNvwTqaK0iJlCLgKwwqc4DgnWeWNWZgbqnSOoY+Gbik21kGrHHGJAAeMK26CTFssEWeF4B3Ph+wAzsfli5a8DD0WYtZx5mHArayZbsQwOmZ7AA2AAxBK8Er40AGJjIE6VophJZLSprZrZfcKEU+SBgBA7jd2L2kJwRyjVwLY0JAo7oTvl/OGTMFTcxH5hx/OoDwmjGgr3sqOU26XPN97gVguaWAUjn0MJ89bkgw5g48S2/MnH30+JHAHNcA+MZP2+fARrt+bd97yMw1FwH0zBNp6Bdm67P+Auhtocucejr0DXCBvjMi/Mk5wX4RcMjak9TpuotbuQj2JGf+xn2Ke2ZfEN8gHa8bbcmcYNv2uDCxOLIITFX2QHRHmQNkDvf7OPOYjKsC3gu74dBlknHJecFzdiGlz55kVyRL3KQh2EY1VcTu1s/LkhuKYqkBIsjiZ2QlLbkhW25JHFIyZ0mwuVQwTT2AMrSbCqq1FxcbHflsZFvepx0YyfO+bJlxuXFxt++D58Zn5WeZE5afseemrsOcmNyeynEqzk/sjTzD1fPQdYPJ3rubcM7EkAA5/w28qmamk9w4a+IOusO/lwSS3xltK/mvERfoedQ15fdgfr0GLVGkKPYGpOLcznKskdStsRfxnbqHoownVbvAN6mGTsqAsh4TKLMLjc4GxruKfIWPsLy+Tm1j1WwBNkUiMXecrXjy+NHA0PeSm2joeR9s92AnWdiGe00NY/BDcEbvcpOCX2e0x6Ar45M/o6FPMMSctftPArZabJWdtv+9iaZk50bJDRmfE2WEJbmxNkbBdwA9ipbLGnokN68N0G+3VZebyuSAh8T1rjD0r7zy0gLgYg39pG0saeg1NdvO5kXbvnil7UxgWpySB3RZ1zwy9Buzi/bSu3619Qw9Gnp185tdCPzwOty43u5+2tvb4QYH6La94CWAMnsVLXMOH2u1XSiWxcLmbttKGks5sh/0rAU8cximKFZR+QKWhs3m1NaQ2gxHD3y+I2A3qZ2ku/g538FEzkKHHoq84ukhICieuAb1ThPbz7YvimXy6d/m3sR6QG89rA+CXE+AYNLD3liS2nQznxz2AV2R2QR48H4DYI8Vnw374fSsAx85/9Siyvfz3qS7ZddWTTIU2FS3yTEd7g0ozES+s88O5LuZGa4rXoiB5XNhDgiKDwH0FE6q6ITv5ODh/U597e26up5o1F3v5vYllgbYQY+6fJJR8qTpXGoA+AZXlX2rxVEaehwiSqceMJfDwlkj3yNzkO+BnebfbQNpcKJnUalA/i7AUYBeYw3oQeeoAkOzqAqaij0IePd9w/AVU6v0/MjaKuvauYg4LY2m1tIhAL1arVPRr1Syi+dYZ96AKHQbbSsDXFMfIYAAW1VpvaxBrg8AxkEYHSmZC1xpxNhKW7hoZ+cuap3N4+KQVt9ez6OkKC43aSxVNpFzA+S28H/LrlCHr8cZAD0A+iIHdDhVcOrDxSCB9RkHG7YSgWLGogKeJXeb6ojZr6VxPZSUbegMaUYxzzXFx/F65tnr0J85cOTpcThqjkzMGmcPiCQvgD6BcIJkB5gubBd5UfuVWW3AlCUyrGX+jTELSAqLyc/ILPUgiHGksZQB645BFgC72SWD7/QyMhjg3rjPkAnei0aJR/bMjBm/z9qEAHCAWg5kF6NhQTISY4dO7tPAIG4xPaDX/lZdttNPQ9+n9WDGnHVFPUE00zcoWsdrfgfNNFIhXwu1GdZ686wo+sYzfaEMBfIA23tS6Im9J8Gqbf8Oj8hSuiU7/831aq8roiVgBBYS4Hxw86aKOrlXWGOPgyU3AtFlf3hx7iBMnScVBLrORww1mZkBBPnfaaZo/OX5zntMbNnSMtkd5ECMW5hLWRlKjukt0PdWNsNLjY8ie2wqypSkYQIId1fY8/MTne/Y9rGvYU+InGrJtnKPDukG5OcAeq5TLjfUP5Wfd52FmrMiXAxYNTbVqVVnCjVGWxA9cz1H17o4i6pCYZ11MM0F8iQVm3lOVEZX81mdpi3nc11UWcWKlBrPZZ/PJQ5U8aklXgn4lWms8563Zp8kUOnP3bwveKXj8YZ1EVPP8ygAACAASURBVNtE7euRZNX6SwCtfyNzpqDYgJ77QwrkrHlsK8Ef3udd3Mp8L1KZot10JaugOJLejKefrbOFURlk7VqS5LHnmau3hMafmjXmFUWx1BtCHqBQ8NnkjHy5+G04o6amY+yP2r/8p3ziy4UnEpoEU9jRRrJp3GcZTdbbEPDUAHMGcqalNnFTJKPMsN1pWbbYHhckN+pSX7afxggJMKyhJ1h1Zv6a3ncxo26Ie95t25Pztj19pV3f9ZzT8+8Yev4KH47LzctrfeitoRfGWLT2eLHXPuFf/pL2uKFm2dBmgTug9lsykuclK1JR7AKes7XZyZk19IAZNphKn2giz4/b7PH72+bQWIqdgwPFX3qV5AZ2dLUoloEeJTd31MlMCE6FpYkMWzs/HZ1bDtFY3ayubCXJ4XsfURQryU1VdNeB4k6xYwHghQq3rDNV6lO2WWdKw7jCu9ZNReU6WDYm7ekTivdwUxnWsv7+mIZWaMf7Fz70T55aclPXw/cpnUsws217obOTU7FUfL+YxkSI3T0EjOjj67vVKTa2lUNFtt/wap1iw94J2APuCniqePTMtn9MWGQ96m4aL8+KwhlLySj43k7GwcajAsZ6v9OY2VQNAhKoBJjkWjx0zvKYhavUlxYzzYceqvlQNGoyQplPMbbxOO+jwV4G9Bprai8EAKt19ybADxDiNvVshGymHOD2mTULq2k+aOP2dGDwQzGYxY5z6KhL5GYFGAVKDDjNsMVpJMAr95tnms1RlnhVtG1GbixONnDygkVPy3zlu4eXNp5yZwK4XBSLL1cF0qs4G1xIThC5GZsjmYT+MwDpBHABlw5k/dwePHgwWKfx7Lhua3L9CYwdTKHkN0gfyJaoM9+Jf07tA7Ufp0/F+qjIVZN5Jm3k3bv3hoM318Q9U4xr14pqmlYBZ1gSb/rVnEZZGIrtrKF3Z142udShEKh4nrGxwtCjHecWpA0XQeA0/snpWXWo9a6uw7mTTGUeO9gmJW9Nq0GoARN/V+B2neI/t1ZnPAGU6H4VnHUZHxcwL/vNrzL0/RaT9cUhzlwGZJ5UvU2seQPgAS2wkQSYYegTmFv37iLo9AQ/uxg19GSZBAJUFOvNcdCpFkHD5w/ESCe5kU1rBTesJx2aCixgAD3GYTUBqbHcy1hyv15HdrxRoCLtLtcxgiavpz3NKRETBbDM0PqA03gvFu2ll19SWj9gRvr9XTd/S5YI8Ml/Z18mSOc6JpOtdm3vhrW2AvQ+S3QMNTKJvbWem9DIZQP2/vETzU3WNvNaHv7YLN68qeI6H2VeUGRPCNIIIAiS9fMJAGlLoIs/0ZmzZ+wU8ymdLzaf5ZNtlp+iUtyFTtvBrQOTN9tb0vMzPy9gWNXYiblIl8lZ21QG1PuNtM3IaNkTi7xh3BSQKoM5FUDjqN5kM6axjtb5oQDf1ibj5L0KyQ0EsCU30dCXbXQx9Ds7eMl735RSQPr38TkzDjxr7jtkg7MrNh1g/nCejmdNp5vG3MBsjoMtAWQ3mvR8dvC3BzaoTJznFLBgolqIvpFjvxbt1FWWjfUPIxFnglL3Q22LrqPLqsvbnTo5gh5fS66f91lDf3fpHOYruP5Ibvpr4dzGjIEvPIZURCeOPFHZO2RzZEC29fycBbasVWsuLi9LRbEjnuJ75ENPloh1yPlcKgopGLCtVu1iKYDr3OW4Yt4w78mc8XyzrhUETcBYXOaiPX3ypN3cL0Zc2NwBufDdrXvDrRJE8ztyv7nB+Z86gVEWE1IheEPEB5mg7S370HcaeuYdEtnMkQTESzUMAnMm0CypJpBo7QRyKAXBtRfQ/wiCul3Y5p2i2Jwb0dDL9TEAf4bLzW+uNJayDW8A/cbcrpAvoKHfpo7UeQj35dFO2masGc7E7Q7QT9UEIoBeBkQDqPjdBfS2jlwF9Jrwcl9ZlMvNZUCPy4019M8B6HcBewH0gFoAPSByDCIMAn0wPz+gr4WKNOgJgcfBZUBPeg3mloKxjxbQn6760CcKWe4UqwWowsWxu+uzAb2LCpcAvfZAzzwOSgH63RTEjF1fXxdAP5m3izOY7Up9aWeYt0ePH7bbt+7Y/lAaEbMpk82aD1rQBvSW3Djz0gN6VffLU9gbh9jpst1DcmVAT4aIOJ0pOBP4AvSZhQfQ2+tam+GEMfVG5JS0waWZUev1BkAv5srZELFxVaswSiPGw9wbdTX1CPte2S8AnjJD1f+B7zNDMgJ6mD4AvxjiqZlaf48BJuvIrdeRd3lD4TMoOAOMGzAlS2WmGUCPjjMHURjgnEsGYGMPCe6fS6eluwOcFUBPLYQyKgH09ztAP6ZKDegPho0whVphXlYBfVxSLgF6abNdFOtN3hp6FVoL9JfUrgC9CrwPbrnrZtUumFXy88uY5Tm6QHfsJDkA+gqQ+2wirFnatTOXw3bLeYnMUtWw8B1XAXprPpcDZmULZZ92bei1oaXbFdBJZxyddrF87EFyu+kyP4BOAXQx1VWoiO5WaHE9oLefeACuzwu+ywytdbW5Hv46NIqpI5rnciKma3S54Z908Et+EymQ9eaXAT2OLJcBfWQBYunaor3yyssCfvn9mzftW47LTrKYAHqCddahgS2Anv0D9xd8tE3+MM+cDR3n1NgjxdmXMMMAj9u399t0umgPHr5sp6OLc2Wb5ZbBwa0gz+sRcLmlrtiWA+CVDuEFoFcdQ+SOk9aePH7Y7t67jwzXWR/A0XwhRtQFuYcKLAGdgBm04xBY55J6uGs5zx9Az3c6S+77TsO+ZF15zgqUZrhKXaixleaxzk4APR7dT0uCSLATQH/SNrfsiZ/Gb9bQ296W+9/ZIeCxTSnPKoBeAKWcazjPRH7VOkxGHZCPxAQAG+AkIKtB8feEGAkzziXbX971XTMyRMpIsbbQiTugYTxfO6CnniRWs88L6MmY+KwIGB0AfXcOa0+6AtAP3d4n6MutR7cUAwLPuEeOVWRV5JwGmWQ3wKEL8mL0oe/xlPBEZa1EgD4XoKfpG3vGpAC9TSN8Jrmx1KsD+kV79PDxCqB3t/hLgL7I2/5Zj4C+PNpfM6C/O2RHRkBP41BsNBft5JD1VQ4/awC9bCtfN0B/swA9HcR7QG83SuFauYh9HAD6jS2qjO3W4uJZj6MBvb1V3WTIhUd9gYQA/e3nAfSw/W5EwwBw49bVf6yAPlG3izFGht4s4cDQPxPQxwd1DEouMfRqNQxDb73f+DLo/tgY+lVATwFjhZG1yNlwGD8LOkc9/McM6BW2ugUzHQZ9+BegfwRDDEsRMGXAjeQGfbcjdNMgTqHCGFvWZJcCS27iKawDrx6XivrwQVbXYJhT5p7Z1My1aOcIbXlJl1npbiZRtKr8mwG9g0ED+lHDmTnQM/Sr+tbVjdp1UI7DbRuKRr2a6BSTls0/oEcsjxhyH1a5FsmTxGCTiXEBtsG3N3A+O/rogOYe0GeuLWdWPB4wuFLACzA7wdYz9Lr+rlOs2dBZeyCGfhXQO9iCRe+tyi4Deh/WYi5npM8dqNCVcmDoqzhwGdDns11IKAK02Dtmu6xxqdPhqCPoUzfDZwN6a0Ij2XAWLnrQXkY32qWVQVgFY6rjkL1bBctXAPrCsoObQSRrHM4G9HtiHWM/G5beqWzryhOQKJDjuaPhF2Dy/AbIcv0C9r3LzTMAPQy/2H5ZJDrAjPY64Cvzh/F20ET/gQL63O/ZifT0I0OPK5nX0RKg1w14f2B+DvU+Bei5J5h3yx0MVqUpPj5qjx89bKTYXVg7affv39P3WbtviYxS6HvYQZ4pcAcAATQZOsgGAn/kL3E+EdMJoISpvbFv0qDqX5hX7CnMZZoeMbYALblxTS/UOAxATyZ5OnEmCDAPuCa7pWLUs4t2Y/+goXEmiyj5gbT8sOfT9vQJ2ek7AvT247esEI08Y/HkKY5OG5KTwN6iH2eckbcYVFUWu2qGvAdSIOrus/jj94DeeyD1PkjcTAD97gD6Cy+SNMqpoM7BRjr2jnVGBC5mpPNaD+h9trinh84bsc14kZ8J0FPTxH2rIPaZgN7XNlpU11lZgejrB+jjsjKSa88E9NfN0B9VgakJJgfGkbCxDyBTYl2kXmwA9KoZdLb+MqDH5SYMvS26VQgtht7FrD1+k7xrCdCvMvTPC+hh6O8PT1as9GsC9O4DYIa+OsU+N0N/BaA/gFj++AH0zOl0ihURHcnN7xdDfwnQF0AYmxyFob8C0Je9UwpLdahUAdUARkpjJsnNEqAvyU19p3TWA0O/4VRQtR4etAaTas0su0ZtE/6aCRKdJwIFAjhVnBXGNpIbAArFTENl8tDYYAXQ08q5PpfvvqpTrCQ3xcKGpXg2Q789FAmzwC9LbgD0dXouSW5Gy6pEvwOgr9/46CQ31soNgF7MNNZdHx2gT1GiGdT1gJ5nRlqauYLkSZG9QDRFbmGIC/TpWfqzfMigSbWWO8DkMqC3f/V4IG61s1PLHCLZ6NlLPwe7mwxdtItKD0M/eGFLhm1AHkYC1piN2hrunqHfdr3BAOgvB2tXAvqHr5R1mh+uPHs74GlAbwlA7EOfH9A/WAH0XkfLgN73NwJ6F0Q6bR5A76JYA3oHLJHmDFZuHUOvAkZ53I+APkDoyVP+7UCty3ilgOsSQ1+Si4DXsIgApmREAqIjEegBvZe0D8DnAfQB8/xe7Mleb0Bv4GxAb1/70bbSgezGIPmKNI1xV82KAP3YA2M9oB8dYS4B+tOTwerVQcBrA/S8f5TcIAUx0438hPVMJhaGfm8XoEyGdiFAn0wI4C3t583QIy3DzQqQxzPFAYVzwtcGa6t1UFmfwyd0K6eDo6V5fL94qXkbAD2Nc8gAqKZiPpNkBfs7e3bRXMnOIypQZW6g3Zdt6A4iAxFbh4fODGxvWduNHaDPps2SqjoFz7wHdENMcL/ck7XeM40zgN4GBxSnbraLkp/A0HPfSE5UFCsJhXX4qQkhGEnNigIrbZoWbb0eDL33Ze+r7uhuU4zUj10N6L3uc25FcqUMYvpyLAH6cnYjoMIhhmJoZb+c1Tagv0py83sJ6MdzOHsSgV4KSINv1Gn1uoH4COhH6ZowjSQ3Nny4DOj9PWL6cW7pFA88k2WGPtJoW2m7keKm5mwIWVm/qnkbDL2LYkeGnuAdQI9kCoKHuUzge9skyyC5gaFfBfSuo8N8ZH/fmVZJTHuGvsiwYJRYlT8b0PuZXim50fGEOcvTtn8ADv34AfQ6F0pDLxLk4wrQb44NcfqupWks1QNc/m7JjSPZZUCfh+wHlbTwWkBfXc/C/L8mQG8c4pc092MAcBnQk/rC1/dEDI0APV0I1wJ6WDfLjXJdSxr6rOT682MC9OcUa7ohjzX0AfT+8EFyE1nAwNBPBglDttLXDug9gL+rgH6LAtlR3+e7IrVb9ofYZ9W/vzZAn7bOYY56hn65Yy4HizNOe5cA/bBRqwPgaJGWg4jxd0FSeWErNT6mZwPG0NnHpmvcPNcBem/e/B72n7y3l5RoI9yclOTGBecjyKogM85JAvQSnL4Ghn7aHjx60O7e6Rn6cUI7SLxZellcctyN0NkDM8C8Usi6DOgdsEivPTSWsp41wcItZFwphK8CFf7t8Ih0qkmDMNwpHgyw0F5SrFcAvcauc7dJANKnfy8Del+j5CnqkLqeoYcB1xZQw3NpfXUMffa4/vqfxdDbmcggdD2gt6TqYurGR8gy9Kir1oTMiAH9xRWAfrynXNNahv51A/THTQWvOgsA9JXtW8zb73zkxbaL2cPczRDv3Lk9yH/iEENAE0APQJE8RTajOFmhtacYjcJe65KTYwBApS5AdXmsz6oW4TygCBanD9nMAdpnUwF0zgBq1s7QoGxgpexnLfvltqlxx/QBlp55eX6OdtmyNj4nZ4205GXdyz+RkVCNEF1mKVze3pQEw/VTDlgIxAPo+SxJA1Wb4mJgN+yzG1xf26C+D1WEboaeQbbM6PUC9JJPFkNPzcCrA/poxr1P8TKgd23P1YA+DH0BehUo4ybkJmPS56/V0P9eA/pxb3TmhgwJAcz4ugzo/e/RrC8x9FcCes76YugHPOUhBRewV4ySG+M0ehoMgF7FzK5HfG5AD95rswL0lneOgD4a+mLokczKe70H9FU0H0AvXbkD+QHQVz0NmYqrNfSrgN62oZ5P+R/a/cOPW0AfSdrHAaDfaZO0Ra5UDrvWekA/Alwm7KCh1wGdh4lziC3O8vr4AfS2rVwL6JXF8j2MYGSUGP3uA3qKYrOg+82iNPRLgN4668ew2TdvXQ04XrUoVkf9lYAe8CUf+gFIXJbc2KrNOjkAxiWGng1ah5NZM2uqYTs7QL/E4o4abgF9salh6Mu+b4I1Xs/QG+guaejLjWSU3JihHzTYxbTze9HQi2UJVChmaRnQ+9BSJiZWYRt2gYgOM9cQ6Y0Z+msDI5kny33RGGRk6EvHK1kTGvoVhr4K16InTLGd6xOeF9Dz3tkSoE+mIdc1ZkgMrFcZehUdlkc8wMX+4XtKF9thyr/HGrJ7RQA9cirr5MPQezS9mYeh5/0joC8r0lfR0PPM+poF1Sp01q9rGfrozWl7/1ED+o12ChAl89P1k8ic6gF9sjr8Gwc0gD7Nm/gZ3tzbO5uSHkSKooI6i7T13krGaK+N7R7yGIqt8xyXGfpRjqCgaUVyw/deqaFfJ7m5VBRrueIqQ78YGHqcQAD0HxYLK9vbNlcjIkwXdm8dyAuaSTO4+5xTS2bnJyQ3IAycW9TzYoPxMaAXDd9cxI1O3U4fs3Jmcfk3Zg7u5InF5DW5wBBQkMmJht7trmxbaV/xuWQ2gKXffv8H5R/+whveJD29LTCF+qvxHvIlZw017vOZHDpgneXYsumanwHQVwZCLHS5sylrgctPPWc05HYPcRbMjL73YAN6GOJIbj5WQE+n9GuDmUC+49UBfeGAiQNxxvIyQ2/N/WVAT1DmOc44TpEywdAH0Iehp17i9wTQ23lmWUP/eCk7mr3R58QKQ48sFu/5Kopdz9AnK2OZFcB4reQmphh9Yyl1MD5V8Ob+Ig4snwnop55/Lopdx9DbCti9bq4C9NHQvwqg79wNx73eRdCpYWP8mPMnR0drimI9l4ML0in22YB+3k6O6K9STbV+PzX0BPNxufn9L4q9rdbPaWTQNxa4DOitXbqkob9zb5C4hImLHd+zAX253FTF9u8+Q++CTQP6uNzA0Bcrq0Vknfayhr4WT+9yoxtLauBjlNyIoU9RbGQLzwL01qga0MNAvb6AnrQgzh9Ibl4LoGdRRkOfAwswAtgQoHd7gxq3UXKDPjZ2aCNDj8uKWVQKvAzo03HOFlm99Vl0iFcB+tWi2MEatAqPGU8KW7Up1yuSnFFy41oCgdDek770z3FKGAE90oCtkty4oVVffyGG/ri01HVg87HeCMPQw1L4lYImTz07SSAV0HUK0FtqsF5Dv6vAzGz+fC2gD7NiDX3Gvwf0ZTNWjimxR6NTrCQ3x3RYNaAXQFVjKWe5Rob+abt1a8w66FZK2kQWMHIQA3o7i6xKbgx4bYsq9rLYoRHQW+K0CuhZ836mY0GzGfqPAdBvATpO2+61PQNU3e+YYQC4RP4TQK/aiWNbi9JkS/ObOXRxag29AgRcP8zQ24v9KkBvbTfzeT2gH/eRAdDfxM0iMkWY3XVFsVdo6AfZxKihXwb01401CtCzcOF1Xn7pI2WZTIGvO4uen562HXXctHf29OxEfUmoRUAusLWDPI4iQqQKFJu7I+2xJCpei4vJwkX0FMoBkEsKh1yEvRxmnsAY/f6b3/RG+bTD1AMg0X3LDaeK0c02jIwg5MqHX/xIO5vO28GtO9oL1RlVVuzsj+6iKV10WQVy79QLcA98lwKIhfsr2NGk71fg4uyZ+n4g43HhrerKFCRZcpNaGe7XNrEB9JHcfCwM/aJtlw89TjD5jmcDesKyKnRXk6EAem0u9Rl9UayJikj6bJ/aS25+vwE9Hu/rAD0a7uXXZQ39aFxx7Zpd4i5p6FXc/VoAPdIdS4Yj4Y3trgC9DtPnAfS9y81qUSxnDOYSVwF6N02S5Ob2fRt0rGPoJ7bvDXnb77mXAf2Wu/uioVdQvGjnOBCpu7hr+ZYlN9HQr2PoA+ip3bAtrIqMO5eb36uiWK2Zc6/hjwMN/f93AT0TaiyKRX+8DOjtpgCD8v8D+l5y83oDevxu7YqwDOjD0HOgxLLtSkBfjiYqrqkGOwH0LPdnAfoA7ARpAcbafKrgFpYsgD6b6P/bAD3+tLJvnI62ldIaqih2GdA/fPig3ami2L4WwOM/Ano2q15O1lsgrgJ6CsPxJl4G9M6cBNCbocdBxxmFqwA9P0/RoAH9WD8iMIDdIYBeLkqWolwF6Pm3FNC9VkCvDXrEvtXdsrOF7QB9rHl7QP/MolikVuoSW92my4edeeq+AcgWxwLvJdtKNatyTQUs5qsDemc94iSUuU0grYBkN5p9A+Wsmcgt+gyGpB4qiuX3CMbt75+iWOvXZwLRsuebTwV+N/BtFnyetzu3D8TMyt62OmYL0KsomAZUlkIC6G0LOWnn03lbiLW1O5qKYrGvO007+GrBrHkxbafHx+3ll18SiYMt4h/4xDdLboOmn8D95sFNMfqALTXzqeK98vJTQHl0fNoWG9hW0iGcBnAucEb+wBq6e/fu4HMtvTxe20+fKLsN488kB9iLQKrnNfqY25ZyBgjpJDeRgALwLb1ZDB15Px4APdjOJIJBugF9imI/GkBvl5vXztBjW2m/97zcNfm1utz8fgH69baVdDN/FqCXEqLmFoQQ8p+BkI3kRgz97w2gF7FUagztDVVb9kxA7zSuJHUfPaCnpwkk8+8voOeelwD9k6dPFmx+dIpV8wrSekxTVeq7yRJ+mu3ow21nQyU8eqCL+cXQjnvwoZ+et5ff/WttjypnDPDZbEtzmcZSbNJHmzfa/bf+a+1oc1+tn6PjDNuQSDQtxbE7k+aw/J75DDYhDmiaD7FP2wHFh5NaRJeXr2643B6iobdftPXDyH145f18dw4Qvre3fcv7ckDHDs6gAcbzWJuLbBCrG6g8q8sNg4IfDkwzJtb5YYeWZj9xcIhFYDYKri2Sm9HiziwFYxdZQt7vwi6cGsygjpu4xyiHIscbLhNyA6HjXDWKyP1EepD7tnOHuA6lf4+Ojt0trb64b8LD2OR5BGT0mmQ+29dhVwI6xRrcEZ2TUqbo61abz9D4Ok1oJ5qpxvn6tQNtJExUZDaKUNVJ0t/LuMiebAD0Zquc2bCGnsPBBW++A64F1wTmml1sSIXbWcEMvZ1PVLxVelw5Yoixc2bF2QGzZmHm408+FsXuuslQjRxz1/7CSf95QJOt4bNSfOmfu6hS4wozQLF3+f+HUXbjEjewAnDZ1jFshOc7P/O42VFE869YvTSWikOKg1PPk4yHfG8rkzGb0u0X7a+bnNEQTI1cZthuoncyWNvcmrQncq26Vbrd8V4tYTCgz5zh+hm3fI/v1XOboJgGJtyXbPHEtvhZ8m8Gis6scL/ubBzQ7/cF7GfthuUZx9HaUMkhipXPs9CYlBwnmY1IvrIWw8JnPlgyVPKmKvLNOvUzoWbAtRaZSzqkKKJlX1Ujr+owiasRxal7u+302OMeJp7rSQF2gkR+JjBU0YznjJuZWbI4BiYENG7Q5ufNe+2jL5p8aJZ3TCB1/caQ4rbz0FT3kKwW64r1Euef7EFhTg3QizWtRkIKKjq7zQQBOZM8zgQetonEi1nFnvislwc4gB6JzfHRodcChb+bk3bjxjVbRMKYlzQq+6AavVXTNJh5LCeRwCC/IXhAa769a50110QRcTrdsn8yNuqqyr6GLSxgYz5v16omimBDxa21drCc03lTMtEEfadnF+qEHUBve9mqB0IrT1O/G64tSbaW+z4/O5Vjj/tb2lqSotjsTZpX6qNQwGxiksJFoexZ+OGTjWAQaXw4VwDD+0NSyb9fY2v7V4IHbCg1N5EnqYM33vO2rWSc0WezPsEKo20lBcG25bRd59gEjb+HteeatXdkv8niKhcwioxrF9EfcSTzXp3TaZRhZG0xPy7oP4C0rDTgbmzpXhQ869iajuPsjN/YWMpZt+xXXn+p3yh5YAXNjE+ApvsrUKPAmjaeyTqldsKNjTzmOQtYD86QZB93nxSCYgIJvhcWOnucOrCXyw33RRE+c82SGxoaci/gOWMg9hfLany25BzjXrk+Zya9T/CKFWnOo2SOdTaqADd9Jrx/c+3uQoxVr886znM+/8Z1pJDsE8xD13FB0uxs41zFM3GneCSbduPZr6agvNdzJ1kFZb4q8O9xRsYm04c5j5QtDL1kb2osRZ8hsl/eq7lmzj3hDorZF7N2dgr2ua6GiekUO2+4CO20zflpaycvtp0N4xKdP0XMzGrs+O/JbLqmsdSyDz2NpZ5OrrdP+JwvbYeTaypCt8rVWIRrx/abP0UATWfTAdALKO8a0Pc+9JPFyXJjKU3Y6eDIsQ7Qb6qVOxuSd1eYErEGbEZb++3eZ3xhu9i53bZ3r5k+9Yrw2uhAKBdqDWoaGIypICa+mmtESlGDl8M1h4D0pVijlcvNBl1b2dxLF65DXNZLdtHIAatDnuYRAyPgyzw6PPTPV14qurjOAzfYxttWh28Bev5UI4wbPgD1EGDosyfU99hSc7moDAaKz3RrZg1WLTxLbno5RQ/otTFVe/g0fMn98ino7wSYAKRyy/HnhzlddcxhiBUwbRJQYdl2c4iKVwF9D0LznUqRqQDMm53lKxSx7VY7Ai9cAD1dgCfNRYduXMH76YZ33K7t3XTjEzkTOYBhfvWAXoxJJDfVTC5jtwrozfrAIrphiJ+hNaJcQLTBaU6DJ7OL7yia88GRQ5NxSECVIuvY3QVkYYvYA63zCwPuVQ09zzaA3s8la8XOIbHQ5Lkwb/N96UTIXOD5BtB7mfne9NkbbqGejS+WVvUZGQAAIABJREFUmbHvTFBmxyAKCz2Ckdxk2crmkcY2U3fSBMCz+Z9fHOm/NyZmtXmGqr04sKvBcDrUrEaTLNeQ2vjCGKv7rbJeDthWAT2bPK3lc7iawTVDn/oaEwBpBjMe9FyXSQN3r+XzM47SLJdjkTtee+7r8CmGPkDfRckjMM06Yv/i2fpA7wGAD+yMfwL3gOElDTDz/Bw7uBHQ6/2yrdx1I74C9HxvDv98lgK3CvDjsOVmV4C3uRj5sag6nYUZP5MG8iwvQG/9rQE0gJ7mMiMZQxfmma4pDa0YN97PswRcBrwwxukA68DNQf2wRiooCRBinMPI8VkuVt7SnOT7b2qv9rXx2t4ymH7ppd9pe4BQ3WOTlSTv2S6JEvsL3u0G5heSdHAwC0tN6Go6030C8M4uILJct6I1U/IeuyJtqjAXn3YBrZNjMeScK5BmAXpIHPfQfTOHzt0ArlqoVqHPROQKkHm2AFQbVGATK+1xSU3sf18LknBD93Gs7AWe9T2gD4h1M7msRQdaakDXAXqaWwrQq4/GbAD0rlmhqNcN2wLo9b3nRyYx8OuX40/Z4u64s23A33xmbbU6xcrhZ9eNs6rIqQ86vW/Y9YjLcQH6KIEIQ29An/Vs8iXBavbY7HvpfGrSYSa3M4pvL6orq9ZIFc1TV6Bi6qhbh70Eqc9RzWWD4cTJGpe6FP7QvKjC88E9hn1CzR0JpOgZ46xbzlxIDQBlcERghtf09JJxhc9tW3zjqAQGcdDt5nBxgpEfvWoHXIzP2eleIq5D0VkhydXYK0P2lEMvmt06iH3Dg7OYD42hd40BPcEEGOGJrjcmBpbxOdDIeSDctFcNOSvYgNQ7OjxpN/dpnlZ4R+lKAD2ZAfzg6YJb3vqR41UGhzXX7xuYRjgIrmxOMfTOrvvz4/BOHwDkbHmm6ishS1gDellts+9Krlv4pM3aTKTjVtuYnbTF0Yfa5uSsmhcOPVhFcGt8dSvLjaUUhECEg9kqAqCbC8T3/c/7ita27UNvZ64Ql5M2I5OYvg1Dp9hTUo2T6hTrxlLj67TNH/1221jg3Q1bxai5Ot/AzFHKZHbRXn7Xr4qhD6CfDikaW4kxcQD0b/isL27T3TttQ62WPZnFsgsAW6uXAwrgCAh2U4RRR0/HSTWWYkJWe3IdrsXW5yBPwZgiRCAiWkJAMxt6BRDR0PvAqAdIRCadpTvTBYRGb5vxSeCQ4jcWCp+B3taskYMEpWIF6G0jZobeXTbNgDlYAdwN3QhrNwFwMEHTmnmMPF+doc9mHsZriF5Jb08N+LiG3ss648H3ci96TxcwASS18Qh0+8X3hCkOMMrY5DsHdqQWoKYmG8+GD4lE4mHo1aAoFo0dQ29APzL0AfR55oAQaQc33dWTQ8Rsx1gUy8FNyk0pxgLHbEAAO1vQjQCMa3QUHIYeQM+RizOC2edkVsJMMm5htiW5oYlKp8HOM89mus7lxu26w9AbzEeqk7FlA2Xs+gxIAEakPrHFzOGjA/fY4DtALwcI69DOUmPQ6nbdyy43vfuLmQzmrj9zIkYeScVTHTYTAXo/X7fWvqst1Ou+sg2DD71dbiTZOXGLbc8BBxL8ne8IQx8NvZs3JbNh5tRssEFPD+jHOgQHlqzddYCeQ11zoRj6zGvJFco3PIDeDPfYaCmbLPsUnaUVBKgrsQFPaicI3rM+YNp7hr7bhNeuL6QCen/HcPNZYejZN/t1qexnNerZk/bdLGy6WXue7Al8O7Nzbl92HEfUrdN6VlxuAIJnuNzswbz6AAX02S7RLHBeatT39Gm7XuDffUHY511Ax1pNwJM5nyxfgkrPAQdAPHt5xZ85k8Y9A3AJPIzAvFaZoy9+6IOSo3Cu8Puq0dDap6mha5diRMDnspgge6Qrbxvt6eFxe/T4qYAnnVb5dwVigGwCh00DCxEu29tDozAYwf0b6PqVptb1GOhsiRBi/5hXQxgB+s5xjWfG+tjEVpdMt4KLCuZmXp9jA7bKdk4wNjjSGRNAz97MvFbGiYZhIouKhWUO066+A/TKetBFuVx9lD3Fm11kl4vQkzFjXsDQM5anZ3SK3aqMaLlocXZUY6n1DH3T/kszYn2WJFLuC8D/8OTnz4GhVwCX3INB2PGxJTfeC/29yeKRfcoe6X3Pci2esRtLOYNDdgA9Nb+v4FoA15KMvdhHB/bV3GK/YN3p/K7O2fku5vOYyRoBffZ7X8N529px3xTIxGWG/nEByjGSyB5D4EWtkDBJnVtn7JF7zs5JJ37drLNlg3yH8YeyQdprIBIM6FXPVWOTNc8TdWNF4ztlWlQoXr1oikxcAvQaBI8x55HW3/ZWe/zogTCUcJB88Jlf7mHizRrgflgZd77TttVcnySSN+8O2JDaOhh63NmuX7/pjBnkWQVDPtvN/um7ipjJeRF8lvlFcJuzJQQpY4NE787d0tCbDte1HpHh3Weu0QzzrO3swZgXYV0aegA9nWKjoR/2rnqUrxXQ0ykWQP+Gz//K1nasRtFQlwkMfx+KYlkfs/lswcS4yodeALedtvnTD7atCdS+AT2Sm5CFA0O/BtDD0DsAMKBn40Ny88JnfXGb7d5pmzudTaIqhDyJkhp0Rf9TTYoh/VVs+qNHjz3w3r+HIN2Sm6TUiYbNeMuTFBkFzTsIOsQk8v89EbxpLUtuAuh7JlGdytLoaihOJTqGoa/NpZimITKtTR8myL7APogEKLNu6x5gZ3ZWNhLYnmWGvtZb2tyHbSpgGRaTzSIMPQFFgIn+VAV7UvUbOugj6QngGQtiLMsQqyQ5DR6zgD4YessRAhwUvBRj5cKXcvDprqWuXofsKLlhorIZjAz9xsRdIl+NoRcDuUZyoyj6CttKZ5W3qzjHXvQB9N63R9bnMqCfip3TIVB+yQlWcqCE6RUAAfiUy03PyHKID4BeqdSRcQvLZUDvwKbXbNbK9gEmzSIBhDsdZ/yjQedP5l3YJoKCOOj0DH1YjaeHtmCNdnpa3RxzaEWSkiA0gP7sHOccA3qlpk+fVBDqwIoNHEBPkZ+9QMbpz99tW3lQnThdFMu4jQz9cvZjOhuLYtMUh8/x4QSgHx2wRkBvSZbvxXKTVckNz1KNswABas1eRblivczK6WDqpDg9wx1mkPGE8TGgd1DJ1yrgPzttm9sGnQEb8oIue9M8lwS0TlkvM/RHeFBfu7YE6JflEWbccj3KNBX4hjnUuLJ21WHYnYWpecjhroZD8aGvuUnKGdLB82zuRm6VlWReMAc1B2qvCKjnQOVZcn0iLPC4PnNbeX4W1i7gnt8LkZH9gj+5Tjs7uTEW98D3Sstfri/GIl5LFKfGS51ndHBzXwG+GN9yVoMpJfDM9cjlhozIxra07I8eP2nTahaY+5WcBnlRFQWrkdPurj6He5LXPZkKzrzDIwEwZQa2t9u+zq1Fm7Mnh6HnzBKwd7Efi3oKYN4oXXb540MQPak5tViS3ADoj3UOcW2ODxZDUaysOAGSel6Wk6QRnxl6xsQyJg2dAjSe73pAH4Z+FdD7EDe43N1jfo8MvTvFkvWAoYcoo1M3UjxnMnpAzzgFlCnIKutez2fjQfbruNyMc9DBFXvmAEyLRedxu1OsXW5m0zMBehj6SPni2gXgi/w2rLu/42qGXkC7kqg9Q69rFm6yXzsMPYBeGfCVoliIsrHguQqwh+7PAHpjpnCRFHjL5loWkzR7AlME0Fvi4kZ8lR1XpnGqdS/2uT4t8kztRRUsMIecJS7byoAVMfR2UEsmO0BZrnMTugBvKdPuwCc9DRwouy7JVpTIO5HQCvxObIrBtbJfq7FUVGWVoRfOugajb7muyNZ65Tlx/wruLs71L4MPfRG0wpidh72eW0mlOINo2sYXW8ZjpzsX1ULwLlRUbyIDPGyiKkWxk+lxmx99SJ1ih+u6AtC/8pu/0faUUfReBUPPW8PQb0822uHGjfbC531FW4ih979zjiZYgKHnXpU5Pj45luRmdmZ2tZfc5LAOoB809CW5Yfc0EGbT2WyTNRr6C9K0HaDnMwH0b/zMP9xOd263iVJ0PtiTtg27tLMLe7gpQE8UnoMtoBTJzc190vOjNk1peRV0jQ9Z0dSuK/zF0IuRKCatWm33bGkOIyZsmKZBt0oDKbGXRIjRZPvAPDo2WBduqYYYbmtOenqzGHo3lortYc/QByzl2nLQqQ316ak2kr5NPN/BvadpUSZPJDfR4ObzIgUJeMCloWcULwF6WHt10MP9IB1bSdP6MJDkhvEvC8V1gCOLvJcyZHzV+U2LNwz9a9fQMzbPktxY05kaiRUNPWAciZH7pusPiqxc48DhEiBkZpV7GSQ32FZWRmUdoKdxBptoxr5nyocivwLzOIowdqNsKppmp62Zrwb0BqEBZ0qpc+hW62c8pxmLHtBHspJGOt6k/Hv+7O06tMyKZY0Nc7zYskjRMsfC+jjGc6DBH6TelSovu9Gz88PKNpUeuwP0Zh2d6MxGrO6aktw4a5Jxy3+PcibW83mbzmCod+VyMwL6yJ8YM4N2fh8NveVUy2n7tYBerFYaDa1h6IsJpKAujPgYwDmYyXi6FgfJjWVD/JxnRDA92RylMHkmPUM/PG/Y4Q7QJ2A7r8ZaYej79ZYs53jYORiXvSKH3AaBSgUnOuzNHDKeAcj0TxCgr6xlDj3PM+abMyYhQ2A/I9Pjftiv0Pnzc97DfpjP4rkALKIeTGo7xADXyHuz3+t82tgQYM6a9xllDX6/R4fR9LWZgOC7LePwkndA4OwwAQoB4MVF1ZWU9hjAyXwhE8G+noZqZIGhzTcITqhDqCCJ77A2fzbIMriPSOfC5DPHyeByITCZaYYlZx5qUbCT5GxCUiQmkgLdanwEQ4/c9NYtNVH0OWCXKQgj5JkB9Nx7XG7sre9iYAVQgKxqNBWGmqLY7H0KKCC4Bg099REmJvTS0nLgcFlyw/5y3CYbtulMjQtTT/c3NaAXQ1/70SpDn4A2DL0zgssMPd8xkG4FTHsNfc/Qr55BkIwLAqytTWno2cNUD1VBem/Z2dMOzCXpqa9fl3yk19Ab0BeJUJgGzJG5m6yTsrlqdmZ8dBVDn4wen7uqoTegX1j+IdLDQZQ19n6/JC5FxijQlvWpJTeqj0ByUvu3i3pLjlVON9qDT9HQT5b+TdlXkUT7ahKVl/BXAfrt7c12eGhCh/szCWRATyNJBdww9EhhqInTWWBwixuU9usbt2vfZP6bvXcDLAA92UXWSZGGK7p5SUCpryvbysikcq2WVNnaOICeoRg19CZf3DTO9XXOBs0bWRH2dEtuuO6LAdBLcnNMzamDCQN1/7mqoX/w7ne1XdluXwb0Wtc0kUND/69+eTvdvKEeFQH02e9SFKv97PzifAD0mlQ7W42oP0Wx/GxjftymTz7Qttq5LLw8Yc0K+gCxR+86QB8NfRh63q+i2M/8w9bQX3P6iIEzoLfMwZpKTy5FcNfTXGaMTGCIbx/cHiO4iuQuA3o09ExsOgXCBmypQIqNyte/XKTWA3qswtK0qvaLMfWiaHt4Zu242o8b0MMSuqvgwJpOaSw1Anp+c2d7zFDk8B5stdKxbYMDxdHeclGsA5lnAfqwASxkGMUlhn4SSYPTdUsa+mbwmMOZ8ePFfbHJM3kAXwD6jXrvOkAf8HlpM9WHod/lkEhRbMfQH+Jxj5wHpo+fA8qScnOELjDLBnKFhl7t0ne8ua1zuYEhxp6O52V9sG3okJrY7zlA1ZuRgVhJbsr3mfszoDcY8vNmnhkEWXKzPQDTvEfzjneRucG2UkWxY9FqDpBohcPQZ/PRYq9NfgD0zOtpAL2lYwHEaRqSBEAYRFhop5kdRAwMfQWtYQFyH/5+mA9rqGO1ugrow9Bz0Fs+ZoYeDb295m9r3LV4C5BwzwH03hNGQJ/rMqA3qy1APz0ffOjTKZbPDEOf9B1zaBnQJzgaGXrmcuZpgE8YNfal7FHDmFxQF+QNYHl+W26Ue3DmhjHwwZD28wLEJXnQTJuM9TDR8HvNObjBmWWVoUdD30tuVgE9/5YAP4cX65wXmQDNv2ml4HXIG/w6YHCaPoBF+nIVvVLcfyrQyDhzfZGFZX4ypyLNYG3xvrDCOdw5BnFlEcFQBZkG2SMA6iWQ/J7kKjeuSyLkwMBZ1fhzO0NAAa7lFTwF378BPZ9tgGiWkPdxrcpU7gLMff8p3oMdj2wP5hmQJ5KnNOu42aCJ98u1WLkuihXjAc++z7UIuG9tt1sHB967UptCQBUgWGymJYXu2grY4vcBnIzXMevz4JYz/jqESkN/ciIgrexB+fa7yH8mdybbrrLnueaF7rQiuDgbuXaNie7EgVK930HrCOhFZvHlKoqlMNOSG5sIOAOm65CREEw0geK1Nr2wHBVAz7q/zNA74OV/OYeXAf1yME7NUw/oI7XMnMxazVrM2jNDP1MtnfqXrGjoeb/rDQL4xvXcA3oCwryG7Gc033UfZMK0jhnvqsEhCw+gv5qhd1Fs9ozsMaN5gr+Vr3IWk6xQJDfUtNh6V2ekimNtwcuzSA2M1l0ZOnDtvRxW41amFWcnZBEmY2OpygoR7LOv9YCea9JZiZRpCx/6x5LwGXzaClgMPWYgkmNb7mhAb+Y5spvDw2N1kB0Y+mjoB0BfuEDrZiRQMn9YA5K/1rm92g8EQJ+soM6+qn9wRvW2xk34t56xgrj96zrzxNCLDDTAhqFnL2c+w9AD6LfR0NekiFvZquTm1Rj6aOhh6Odb+wOg5/sk1dJ+5pqhAdDLDXQNQx8mqc2Ph6JY2Pge0HuiXWboo6HHG8APJO24F9LQv/C2L2rnO7fbpgoLfGCtMvQ5gFi0bOI51ANKn4ihv1Vp77GxVA/oxb6UR7OYnyFla42o9dNmLMMyJQWeKDyHdQD3sg3dsJ4b6e+43PB5AeYpUMTlJoB+cLkpF5VsvvxeWNUc5HzDUmMpebKaGRAwozBtOFRygI0uN72GfhXQu2jS2mgz9NbTB4j3nWITvHDo8++RMADoeT1LQ78O0JMhAER7YY0uN0zWFMXilsKmScQ+APoqojG7iPvH1UWxo4beh38Anopi20Q6OGsmYS1dFKuW6gJS9ldnnF0Uyya1DOh53wDoz5yi7TX0kXAFWGdOpNhSjbGwrZSd3eXgjjnIfIxePZuVNf5mxZcAvRg40pvLgN62ji7YDkg8OcV7fNudL8vpxNISy9wyDtmkzZj5GNHhsOUCvaR+raH39Zqht7bWQOoyoLfkxn01Pd8WkuNEGxxAD4AaAT2AaxnQc2BEz5nriyY6khquLfOVZ2rnpAoSZX9HUewKoC/pksCBJAGjU8YwJlU/EebNa80MfV5cC2AmwJh7+dCHPtTu37/XziR1sZ60Z+gjaQq45Vr7gHlRh0009Ks+9Px+5pqzbJNhfgHo+TykIsxDro/5LzarQGVqfJQZpKN1uTsZcANMbZMIQImEJ2y45TNbAzOXdDvsIVkA3hctvxzWdOh6vYWpzF6bucpn8uJzBVBxsylrPBXcyv0DxtSAnqUugImO97ELrfnOFOYqQFLWbaLrPDp6Kgec3F/WP/OELCpBD+wNtpYQQtwDny9GFMOGktOQjYiE06SUJTccvrwnmS2eOYBhPoUl3YJOLdLB7zUjbwcSOeyUTEsZCwK/45O2f/PANQAFZhjLFMUyznZHmutMIpMj6V+xsAN5Jpcdd8WV5ESWpaV9haGvAAYSx+SLiTbvAmw+JhZ6DX0vuYmGXoB+95pcg3pAr4yAmliNTiVi6gXovS8xL/3s48aVLCWE1LMZ+lGiOOKLkCph6AF+AfR0FIXQ1N6jbFVIlhHQM//NhFcfg8IvmbNe+zat4GcB9D1+iYZea/qS5OZpSW6ixfVO4sD1vKST2cct7aJ4l/PZGnpLK2O84DnnbEDqOJC2cm0w5YwR82EgEivzG8KIucbzQadv4subm9xpbgAyYwPsn0tO3Pxd7Ofsz9bQO4hWgKHaNrPuAfQKIkpygxTnCK28gH7VQQnszy4x9JHcZPyTBSXQ1D5W53bwXHAVLjcYKfhMpJ7C0NxFsQRU3pNdsxYXQ94PieqsKwy9f8sMPQRAJDcA+gSUHy2gh6E/3rrZ3vj2d7TFzoGuRQSk3AA93pAZvLR3zRbTBekAbCu16RDBUWBHVALIJnJZnLbZkw+0zUZlf2noKzXCcjYjzYdRFGvbyt7lxtox24kx2CfbN9v9z/riNqcothpZBNAHcGYz5P0G9DcGXW0WBhp6iuti60b6mg3MTVFG7dlQFAvDxUasotgzFcXKPpCC/ip6TSqb743zhSbKSPHaVxrQV2xlrD9gd9UwZCi+GRnb6BUBzX1RLCkoY/PYONphY5BlFCoYAH1AX216TPbeq7s/+BOYJPWedC8fGfYKZspFixwGY3OaTPqlphLFFprFi20oBWZ+WTvuQzEAp2fotZHXvXkRWUMnezAVxbKkANYAeqQXFIGgg2QSW55j20oXxRA5c3g+y7bSLjeWyuQ7HQS4+G1jy9/r16I09M4aWcrlo2sE9GZf2bS0uZUPPesg9xYZQuap5RWjHaFlXLVZFxu6HtCbfWETDKAPsAlzo9RpyR6SEZC8S7KzFExfqy7ALvDOxndM8VwY+gHo+99TFOuxKQBfgD4spwH+fJBcWf7E9eKfbqYVH3qng/0c2LBTFKuDX5tTaWKr8+ZY7Ocs1wjoeW5pogHLB0OPpvS6bfHYYMtFJoFqAKqDNVKmOKGYQTQrbq215lStXQGvcnGBkc2c7veozHdALT/P2vJao+7DxaP8LgcW0kAXn7qZ1Lve9a72lre8pV3fp+kKn2EnkxPsN7F8VAdW1wAM60s6Z7e0zz5lHatZ+FEKYfAPcFeAeXGhtal+B+dn2tfYhxTEKcN3OrhqUTBKgBe9cp4/oMSModOpcbkRa1/yDa1fihrlXb4pLS/7pJ/Boj1+RNZt33vPdNoeP3qkIk4HwEhGHKj5EDRZgaTE699jSW0R80MEASx0EaQwZmZnfbg5UHSHSA7oN7z5ze348WN1F3/TG98kUPDgAc2Z7ijQefz4oX5D+4RS/tYd46Jj4gDJAd1jL4xXlS3dbofoxCttPxTkV9YG6QtBorJKZTVqRn5nBLCzhRpNyYFHtn0GTABs6cbJ7uGoIwOF6Mwp0DvUfCe4CDNsRtLPmjmlcZvNbFtZBg0EHLGtFOCp/diAnqJQLDk9fpGyksnmupi/vTQw2mku4OTUDH0IIX4f+SKyC7K7Jp0A9M7u0hBOS2TTAQQ/EwDuimJ7hj4B1AjQvV8HwNZDH/aqyMRYPbWFFUAzoykjA/UMMPucgCZdj5l3cSbzWWDCIXsn92bnKlsWZ29wAD6+X/Oo5kOc9PgTTMKzZT06I7RqW2mXlZxN2WMC6HNNvMd1cM5kr9pWDkWxYsYpcGa+WHKjYKOTcgYnDMG0eqWMsk87741OhNHQS9cdLCSC1051EEtm6O1y40DfvS3APdZaWpqGhCYF95zxKYqNht6ZUn4BlzuAvnsAmLz12PWAfiBhVZfBtXSNpbgLBTDO4Ofsl2JA3ZbTqdfy1OwncVtknZ+fRXJT7kSTym4WQz8/+nDbbOyxljcuAXrwpmKTaXuI5Eb1lMYSk9LIz2tfA9CfbN1s99/+jta2XDegAB6GviTXPDcHwNsA+gsBeuyzxJAknajou7qCzU7a/PCDbQN/TWmSSZUQRftiPfGQ3Fy0l9/9v14C9C5qTEpxIUB/721f1GY7t9omaYuIaP1BBuUlVYi+NZKb/qHBuFFcl05iWXCeXKP1Ui+F4BinGPbijEPM+rEAdrkOqBLbi71P0QyTvAq1mKQDEKxWpPgdYxmVn4dly59ikqoo1sCMlKM3hEIW+rPXsmc6Aex4JW2cn4tJwEFl8Oq27zwbRIKC1evwwWxWtLf3c2BQtpUVwPQMvWdmdbTF11s2gFinebyjb3aab7mOIdmXPljRPGJqapMvFx3m1OBDf9AW8+ooJ70d3zMVm8qCJhrmu2UhqQltGUaYZFg1GJfx5UhcVf7a1Mo2VBuy2Xtr6B2UDQz9woAeYOLAwDpBp+msu7wkuSndce43gKuX3OjAVXAwSm7GDdw7iQG9NfT9a3Wjt4uGJQMOnDwOAXyjbaXhIUF7akT6w8TrebTvHOfyGCQL8HZuUBqnshU9P68i64V3pNMzAx6Kj11gmeZRt8rDOky5vrk9ll3pQbFGVRS7s6cNmedJNsbyDjuqJBAaHBcK/mZNhKHnmp1Z80FgMDKmF/DG9/f6/rVGah5vbFnHbf25Dwde6NYBY3wQTDmBB4wh1rIKQPEip+h7Zl922BWAwoc+9OH2vve9r928eaP9c//8Wyrrs6F0LcBCsgqxWBsqmrxGOp2AUVaJ2jUGtp/5xIvrZa7xXPiTbCDXS2AAm854UaDpJiwLXQ/EwuGTR3o/80WHO84tcuiy3AA2LXspYwoQYr1qfbPe5pWpWbS2pz4FKL4nml/shXuspZKiHD5+0vZx6AC8nZ+3w4cP29n5idcw+tpN2zJyh/HHTx7cBewb6s5694V7fr9sVGeqQ8DKzg5gBr3eqiqQwFf64KD99vver7H9xE/8xPbyyy+3k6Njpdaxu3zppY9oTd+7f1efjTMRhXGA0MdPnrZ791+Qbu8c8ERXTlHmE7WTZ51tXbvWjh49kk0u9wAoYM7s39jXPknRIhaxrgejKBdv9hNdJ78P6EOGIZZtY6IGVuocLWteHK59Pwp25kiVnmos6aOiXbFqcPKZke9l72cfSfYwHv/ZL0QAVKAZtpZziTXCmlMgUQ5NkC9mppGullECNprHDty1NtmHLnB0y95l6Z+KtyuAiD2oGniV7MeMMNmaMRujeQ9gkW2le9aMPhRYCT6188gQ9saHHqtV70GMW59lD8i29ARgvdku1G2TrLaDccY8wZcx7Ahk+cyBCWe2y6RjzN6FRABgr5JzwRo549lN2NujAAAgAElEQVS/GP/ss/wpO+5bt2ovGkF9NPQpevUbKrMu28qFbSuxZgTTXVjeZXmkM8e2rZy7KBagC6GqtsCFO+JmV1iMea5GZeqeTKdYiiB4BnPbR4ogAeBV84e5g33It40tMELZVsplh+yxySwFQmJTOM9LciMjE5/zgPrDpxAhdx3D6RpHya0AvTztx8ZS9bBNRMd1a+hhsN1OwGcaG2dPFNjtOEPh6aMWz+q2fKuKYse5lt4PWILO1X8Cww3wsF/s8xCd220xPWqLww+3rQ0C8dqLoqEvMmCzAP3LXVHsAOiV+PIv4EO/Cuj9faU2IItW9ygi7eTsCC6tTc8AgZttwiZJBCHsQ2vmndbkq/nhNpkdLwF6g6No0KOh//UlQB/JTQ/oZVspyc0tNZZKJBrQPGzw1ZUzi2cA0HXoAuhpUKO1psngCLoHrGI7qgBW6a2ypgLISo/eNVri95Iu5nPiH91Hf17MdpYQECptIX8/JNKsKuoR9Izg1mlmu42E0VOKprQsuf9IbmqmmOmMD33nZpPxeDWGfgwoDPb6gKdn6PM5/WGYYq4EB9kc+RxqGAyQakoXmxlmWqxLvdZKbop1H33oYQHHxlLyKpfkBhA9Npby4Q3TF3aUFN9lQK9ioM4ZwSfBMqDfTg1DLWj70I82aGaRDej5fTucAEAM6Pk1A3rmmTMrZnUva+hxwMhcHOY67L80xjTLGIPEOHTEwq/X0Pu5j81+nFa09CcbXALizFUXxToVKxy7UT7RxRamiFPbmua+C4AS+EUqkOse/zsuAK4nGQG9QS+p+GjoLUWwrEYuNzpHUoRiT33r6w3ouVbqUgCWscwkswYbBXv96MkjnQkAuRTdebplzY+2lQL0uGXdoCi2vncoch4L3dMwiHEc5jGAvhimHhhISlMZRkkTYCLJxFSDMP/+TI1ftH7qub3yyivtgx/8YNUFzdrtO7dk5yaf8/OpnFLYewHlN65fa9tV+MzByrgLqEsu4r1IMoyyvqPQdWgl3xbSd6tIrZy/CGRTUEpDnTlZDgB9OuJC6mwZ0LvGaCRGcu98V6QYx2cnAqOT+UINepCOaH5uTMTQX9u/oaCVn1HIeXBjX2fL+cmJ2tRrPSpjZtCxBOhh10rYyrsEtNq83b1/t67XemCYeu29Wj9hCw2EyDQrhX7rVnvfe/+pvuPNb35ze/rkiQAJFoBYSz548LJS5rdv39L4xmkESQ4gHEDPfZ9ykO+5oE/fq/oukzj4VDsIsqafP+/fu2+nniq+Bayxrjh8+VzAHHIgnDsY35s39tvTo0N9/j72mmTwyoYvsh0ClsMnDgzkxLO5ZRmCGqyd6nNkzlDnGXMvZ1lPuvDdBMj6U3UHJnqidXZmhPjLpBNzbgnQw/pW8ETHXNalg+1NBZIB9JL6lFRkJJfs9z8EsWRmqM+S/MrXoXm9CuhLpuczGVDp8bfbj5+5MqQVFPKzXuqSMTFrzj5+JkDPWcE9BtA784usbCwSjWuQMYAbOKVHwPC5JU3zXuf7iVogeyvXM0owsSU2w5z/xenLKHPU7vEdfa2V1tngckeWnf2yJDfzdLvubCs7ktSFsS6Kzbrupb45t9nvjQEocHcxtbP7VZx63SYDzoS4l4+sONWwbLM9eWqGPnPABdbV0ErPrIrHqyjWGnpQ47w9fRLbSoL0XnJLUSznP5keF/NnbIPVcp0QIjznrIHUW3BfAvTbyxl65pQzyLdr7Mfx7xn6AHoAvOH1tMxCdlpDQ3/04bZNUWwcj54B6GHo2dnWAfow9G+Qhh6G3vgDyY3PbAeNvAToxdADKs7QWa4w9HTKYmLC0B996DkYejrFLgN6RXMdQ89AA+jvv+2L2nTnVtuSl6eZ3zpp1zD0nqSD7KXeOwB6r+Ql3VoWN3+uAnoY+r6xVO0ElUomqjVDHzC0CuhTLT1cT1mNwfgoAuwArtkP65ml4Vxi6G3b9aoMPZrJNYA+Yzaykf7iMPTZSK5k6KW/Rwtmdnw1M+BJnzT/6HITliEMfRbTKkPfy574HTaCVYaepbDkclMd4XrJjca/HHEiuaGxxAYOEJX+/2gBvRp7Da9o6N1gyKCZVPDYKdYpS3syrwP0sBi99Chjbx316BeeFKWSiCqKNYOVIC1B1wjoRxYnYF4bSflDZ0GzgbH5rgL66LiTQeR7IucZA69RJ5rsVK6nP5jYJ8LQZ50F6C8DemvoB0CvwHsZ0OfAchdg2HsDeh0OJXWS20cRZOqWituTCvzOdHhQuH58fCqPc12PXElsQ6i9p7ob2pWJrI8BvckIg4d0xvV92Oc34xggBXhJwK+AvRqXsX/1TOjYUdF7kovNYS+9hgCLH/7wizr0rl3bFKCHKcJp5PjEmTj2EmQVanwj4gCMbKcJbdzlUGPNt8GA1thQYOz7RlIhjbv6BPl6zKCRWdoUAMfpRBZu0g9zZmxJk87hK4/nzgKYwZH+u8ABTLLAERkFAGAkLxsTM/Tq+ut5dfz0UAFVO79o58cnIjfOz7lfZ6lsM2iGPo43nB+M/1WAXnswwWmRLMM54pkgwIPMhn4l73vvezV+n/AmS24kibmx37av7banjx4o+JIccj4Tq35wAEtKZ+PDdu/ePSJ3P0sBemvdj54etRu3brX5OfIvF8wSXBq0nbebBwclb7KmGZkR85u1/uDBK7r2ey/cbw9fellnzp0XXmgvv/iiwNPBnVv6ToKxIUNcGWwAPcHIdGbrwfRR4L64Dr6jl0sS1PCzAHe58VADMXWHeNZVviNaZwIFr/MR0DNP4qLiINfD7AwAmUQHl+iuWYO8khmwK4xNAkSIyD1tr2PoPQ+ezdBbBuF9qRh6pHKDbLIY+g7Q93aRMOmSnhTwDqAPQw82yFoy4CMLZKtJfUVJJW1hCPFD/eAqQx9Z43pAz/tz1jozNgJ6vuRJWfeuAvohk1uNo2qj8mfVXoeEbY9/p9kadTYUOZe1oxpLCtuM9qD8+zMZevBEAXoycsFobEjyv8fUpLN3FhExMPSb7emTR7YcF+bCe3+3TEYo+DZD3zeKdBbenWzF0N+0faS/1xl6ZQb29sXQq4hdWcdBKrLE0AfQc98UsGts6r32w6/eKgN+nMvm9gBAX9Kz7CluTNUx9LIcL1OEDtAvLo5aO36xbcLQr0huZmsY+mcBemwrjzf32z0kN5tpimjJDf+Xc2CJoT89P7aGvgP00tDXZqh08+ykzQrQK3XeSW48+SO5uQzo1zH0sq182xe1s51bbaPaiyeKzmLKAckDS+FLwEXeo8YDuNw8g6Fnk1rH0AOg7FbgxZfvd+FIOQmUNZUi0tJwcqAH0OswLYaeTU8sSAfoUyCXYhT+5BBBPiQmQmlLu18EFHNv6yLlSG764tf8zvMA+myqz2Lo+8zAuKmNgD7jlLGwD71lCrwCZD8ahn5r00Wxow89EghkGcXQSzMmLm9oLIGFk7/Xvre20eskN5ItsAn5+qKXdtvrktxsGdDzycuSG4O+yEkGDb3kFmbonaJblKxnUoVnI6APk2kXjdLQS7eXpjvW+Yp5ucDlZgwuMsZ92jrPRIC+mJt04dRcIvtSUqdecsMBbJeJvTbr5GhiXjZ8CI9a8zD0ZqCuBPQ4vHAoll7UkptVhv5VimKrPkHfIVMF6xdxGQqwg6FHBhbduAvmClhvu7U492fJzY06LABTpETt/BDQHpvVdLKsnV3P0Y5N6RBscCzHLQDGSmOpgOgEsEpvVzdouVeUx7Xm88xFXNI34nwUfbXsIJFOPNKch5kHLPFdPCcyELiQUHjMgQtbb4911ziBK+TEIjZs1PCqJqiK8cTAlWc+O4z0+B1jpIZHAHpsU3Xo2+EMEK3iSRh22fDai1z3qG6dYAKvF/2M+6QxlJqcOIAAqFIsugNZUBp6DsRb+zfb+clpOz06lpwoB14P6D323oNte4zUxpKbMPSpk4Ix5kAHFAC0s/fwbHV/i0l79PBhe+GFN7Tf/qfv09i+cP++9liCuLt3aW642Z4+fijSQB1lB7ml2UdY9bv37jmrVes4zQvtlX3HMqfZTGeKvfPtvX73zh0X6dYcefjgYbt39167dvNme/TyS206v2j3AfSvvCLgde8Nb2gf+dCHRLIc3L7VaMyYrNGgzUYS9/Sw3bi+L4aYMWCO3blzR9kIvu/+/fv6O9fD3ENiRFASUMhcZ24w95gXOY/M0LNvOlviDICDLIgXikdTKKr5IrkFmTjkNWbneeG7z2cSODCX+XsAPXNYNUgCJHbYUe1EMdreFcuy9AqGPmv3eRn6/vwOoLckBmOAkaEfAX3JZahxK/mcppMaw7k+gP1RhctDfwnjCJ8mI0NvCWgdQpUxSDZ8VXLD76dvRQ/oTVyNRbE5c9kTegOAVYZ+KELtuohnD9UaKSvdZA36btP+d9sby4e+6oW0X5dD3h57bs0BZVWLYGIYmA+PHj/Uc1fmukiCMPS+h6sZegA9tpUm1brzvwC9+k9oTxqtBjN/h+fdMfQpijWRUxkYSW7yMsHTM/S9emSVoafIex1DH0D/ejD0NJYC0MPQzwD0xdAH0F/J0E/LbxgNvSQ3BehVFPsxAPorbSufk6EH0EdyMwDraiwlQI+GvnsgOcwE4OrwTDQswFmNpdYx9J6MBvTKJFQ7+NXswdD2uRguTZ7NigAVwXnxJpDwQUjayIAeABIf+lHDVVFo13E0YIrvX8vQ131fCejLPaNn6APow+pd1tAvN6KJQ0Y2paGwp7R+ZrH8WmXoVyU31nZbluINzhKY0bYyRbG4rIxFsVYwekGnUxwMfQC9q+rXSG5kh2l2qZTjTlepS56t7XZ2HbGbke9dbsJ6mjBaldwsM/Tb1tf2tpWVMu4Zeg63ofBI2uRXB/SrDL03qrJBG/y/HRxq3lbRma1SrdOFyUuBlwQO1clYTCLSoEHD6X/jFScnraPSzCfQFUPPIdxt8OoYOYF8dWMpXG5UPHSBDGG9bSUbjWupDDTZa9hM1aysCiOtC59JJwvo5ACEeffzmKu4DikRXW8F6Cvwjm1lmo1xH3K5uWENfRySnLqkSdrof4/2Vl2rq1Cc/w677u+tIOycrAspZKeveSEJEhMu21Onqyk2J3Cytt1SHrTJ1lhfcw1IXRMgSXI8PqyKBDnM+D3IA8CntM1KfbsxEMBf8r8ubc9SSQCeuS8/oUgTtPwWtieWhAct+qa6dlobP2+716+LUT8l2Lx+vVFEzeEs5hdZBWw8mQzAHsBv0PlbHoPF297NMWN5coiGdb9Nj47b2fGJ7ge3CK4pzW9CEGWfcmNCA/pIbu6Uzl3yCGWAN5YZ+tIEawjn8/bglQft3gtvaB9+/wclQbp9967YQjpC4jQEkiSwYnx4nnyVOhTvXVMg+TANDGPtKytjBxoCHcgOlbGxxzssPowv94QWmp9n73v5pVcErHf399vR44eawzcO9ts5hcqnZ23/9u325MEDrSHkSg0CAYZeGUqlWZQNOSotPg5zNL5ibt29f7+9/Du/o+f+wpve1F568cWhOdxHPvKR9sILL+jfeH4AemwFkTjGppTP19yUFthW1LZZdGZJkpupAX3mX6qSnQ1w9obPIXjmu1RfAJg8sy1v9sMA+mUNvWspAujtlmX5HM/IzYh4qJFBoBkvb/AVhp6jJZaEI26wbST3ZymmJTcAwkFyo26oZRN74QBtGHs+FNWCsvcmPFQxouJjZ1E8biND3593Cbx7hv6Shn5jYy1DH0DP5w1uaIowzKCLoVdn7ZL9Euily6+Yes4GF2eLoa86BVmjll5+yNB3Y6nMfT1b1Q5Zg6d5q2zVqzD0TwrQsy60PtYw9Jc09CW5eSZDr8ZSbsDWA3rX+I3PgnUujgJSrWfoqyh2Z2/Ea8YjiysZejcOpYiWukWIJvYBz8VIbra2diW5gaHfgKFX19yxKPa1MvTYVgLo7yO52UgAOTL0yqL1kpueoe819EsM/fz0o5bcwDBoh+xsK3uGfrN0msNkL5CS1JyLYkty0+nkmOA9Q5+ihkRfDGIW8lUMvZi0FQ29mSLrzNM9cmRGvVBXNfRhlMzQj9aAWcxh6Dn0BejRtao7GB3MANBjyjwMfTbGAKp1Gvra3Qb2t3D1MyU3zwvoDaicSuXvqxp6rtPFO67G14ZfYCWHwvMCektu7LTjyPMyoDeTxFC59fOzAH0cOhwoVNHxAJ85H+mSZ0AfDX182GFe1DRs0Fl7DwuQ8+bhtKI3RdvXpShWG1fnjLIK6CXTgKEvpofPZl7g2OLsyyh7yVyILjVgRwe7DjUzQbZAXQb0ZujjrtMz9P8Pa98BZ1ldJX3e6zTdE3oiKqyioJJUBAQjqKhrBNOiggqCOZBhAMmghBlyGgHdlajrurqKYfFzEXV3zZIERhBUGARnmNS5p/v1+35Vdere+3q6ZwbX3s+vmZnud+/933+oU6dOnbLIsWToIeHw7NGBNT2gT4A/JscEuQ/Vo9kQIzU2Lr04+gdgfOBDz6JY/hl7MED7egbiRUyXUlFJbpCZcWMpsWSPPPJoLFi0KHp75yTb3U5WFmMGSQoZ+iHbcur+xNB3sLC0CFKyiLsK6NFIyFpogBxJtVWIJwyZtrZp7VaAHTrhjDGzYscjXMedCbXlySkFX120g9U8cmdl3uew1hcOXIAkWviyaIyWYNHRpoZBOIyxOtS1VjZxZKPIXJU6d9HnAuvWRDPISTCPa/u5dI9qNAWnEQHnWtRwL/CpnzkrZvR0x8DwcMzp7Y1+WLrOmcO5AUMByPWowQZDiYxNFmjxevV69MyayQNQchmwtgPR0zWD7Dwywng+aEfxVQJ6vS8y9NhTaG2nDI4ZekhUMO7Q/9JisS6G3pI1P7f3zjVPro4F8+dT5oT9YOECFdWCCQWgh8uJXW6UJfMeD5lne6xbu54MPe4D8wpjwrVfq5OJBvDHHHcmBl1AuV9HjVpcuHLgc/GMT65cFQsWLIwZAPR9a0lSMCgE+zoi2R3OEbxbXAeFt5R6JaBnwTE09KgHgeywrSP6B4Y4B/G5Tz65iuOJjMQTTzzB64Nd/etfV5K1x9jYulNuWOhtAIZeQQeDxayDULZD7wLPToZ+bDw7ZCqghOsdXhQ0xfh5M7xYx/4zPhdBbU8F0LsoFhnqsih2aslNC6BXnJzrciKGRwSsq1pzWX6qsNogG0Dc57jPeLYxakjDXgX0ZNwzeHGjJTpWKTW1EaA3y23dtnB27ocVAsvXr7LhW8rQa42U5gnerTEfxPZLQ4/mR6wpSECPNeJ6J2MqOdy4UWLZFG0qZQDu2cHapjT02jelobfkhraVfbCtbNXQF4oO7q1lUSz3tXS5QxCloth5Wei+eQ291zveg9+7AT3OpKkYeoLyZOwFLyUJVadekWd+b1Np6AHg8fsG9GTs/44aehTFDtZnkqEfT0CvQ0qOYxhLdXlOHGKXm42KYjF5Ec2CgZkYoeSmrTlaFMUCWLm71aYkN5MZ+kJDz8ZSvdFBn9dk0xMZ8mAsiklKa6oqY42JUwB6z+5kH32ATwfoC9vKqstNpq2nktzw4MyCIVyqCuil02SruxgiA7Upl5sGdWeQ3GjTRDSfRbFuIjVJcmPGccqi2GQCxLJn975pNPTTSW5UHCxWZXJRbBXQt3SQywO7n0WxsJZUlFoFst40/Wq82bVU/VMTZ4a+BPRIw4OhJ/vfFCAXkwqgMLERoGe2YwqG3g01qoyOMjgAMNCMIqBKyU2iS3eK1VRMf3QWxQp40CWkhvkJfRzp5SLYcavwqtWhn5ca9q60F+zQJuCNgoAeLhXdrU1M/E7kcqO0N7/cJ4A2W9pADejtT86ugB0qlgOjxqJRaH/zI5RKRXMgd6FVnUJeoAXQ+92aIYN0hMEbsk6Wq0HLS0CPZiOtgJ62kzV3im3E+j4EgvMsR80gJtmRBPR8zGbQrx1ADAWC2267bZFhgX0hG0tRqpSSG7AtOUZgmyCfoFY2rQ8puUFRbEp9KN0JABMxirSLHJMNowuNAMbstc6NOz3WHazW27E3iOXXBiuWDtIaklkMBOyqADmKDj58MWgmLqyTHUcWhXOdkgcESQ0C+k4ALcDitJ2Te4ecZFREXgYezkbxkGpMFJ2ufdhRBpzZBEplqFluEjSSkcUnA9A3gwxxz5w5bLY2c/ZsgsiZs2cRcEpaMsj9DNp5aehLPScCDwD6LrpKNMiwYn/sQvfd4ZFojjcYpNA+tgLozY5Cz8+xoCwDz6pgBs/cu3C+2EayrNDQC9C7I6X3apbcNRqxdvWamDd3bqxatUrs9cJFZPZoTzd/Prtgr08NPfZmzAsd3pCldAXskectWCBtuAF9ngfwyqZ9JJj5lFZhbWC94+fxGZD82EFp9aonY+HCRTSfGB0cYE0JZEnIkONM64A8bnCQ993TO1sZCGSAMiATqGzGQF8fJTeQwMLqFPMV10Cwhbk4s6eH6wxBKuYqCrEBUnBvAMgYK6xT+VmrF4Y6B8sDn0Fm/rfeRXYqZXfNGelUgvWvDUWZXLmw4QvBEvYtXIOAfnRUhbrpaEN7zQl0oZ1ByY32jI0ZehwRXIt0GJP5gDX0KswU2ed1j3+3BaczC1iLmBMIOM10i7BCACGXmakYemRZTGRp/eSmlHaZBUM/WXKTFtT4+ZKYLCU3WO+uqzGgL9YnibJKHVERvGjvcVFsBfKUGnoz9FhzjezAXrjcqB4C2IcuN5lVZA+SnMtFpt9IMQnU0uUm9fbJ0IOctORG2EyZSZ1HcAtUp1jaVrKZJxyFSpcb/c5mJDez0FxSrjrW0DNAnoG5r7rE6Rh6zpXsH4Pri2FPDT2doeD6A5dFR4k8dUqGPi2QCw09Jdhi6EdgWwkNfU1ZCwB6NdzsDEtu2tFYKt1qbFv5VBn6TtTH1GfGgle+tWDoq4AeciTMU5//tYGhvhaXG9tW4gihdRoq1xPQw7ayTt9YpBtlW1myRVvuckOGfo99Y7hjTqGh31KG3kAIk3syQ4/54ehMB6z+tymGvqqhrx7YZuJdFV1G32owYDaIBcWZogQoMKDXZiidsb/j57Dpo/BKzwFwqMPZz48XU42UNwnocw1BR7ypxlIOUnwf/kwBRqSOVOntBV0Fm1O53IhBa+P4Q87xVAB9Gag5D2VAbx96bQaTJTf0fK/Li17jn13TuGnKcUY6vQ3UbGKN4lqwkSvli2KfWwB9G64rkI75I5eb7BRbaNVLQM/GHAxC0uWGVmdiYTcF6BFFw72E0peKc4LnHAE9i5NVzGjAZ9tQZx1cqOPgFgyt5UCU3DDbIT9qa/fxfgHooTF2TABWiU2rCpebZPwzsKky9BsB+kpRrBQz6hgpTar14iVDb0BPYFsXCz8bDkaVw4pyKvYBQF0Gin+0z65cuZLBFGwEAeLZdbC9Hr10I0EDoQaZP0lu5OLDNY/nTUtJp/DhstKdXtiQvEAHjfkPQAdNMgFHZujMeFCa01Q3TN2TDmb8O8Z9gt7hyZYkoYB3BLkO9wzbjTIYsBUqmqmhL4f0/ZS7UMuqZjqUaHBMG9HZVosZ8BRPlh734bkgZkgMvV+sn5/3msWDBvDqHlpmmxg04GCHXCAlimPIHGHPajYptwGAt4MMvsN+0XuCSAbUbaK4FtkEACO5SgC04HfB5JMUgk69vz86APrhqIbMFNcQ5EVw9BHj62LljQF9RXIzf35sGEeDpw7WhOB3Bit7st+RR6WP/Urmxpo1awgqttpqqwCLbpkVnmndujUcMOzNknkOZw1PLdZBQz8fTL4APX6ea47FoAqUCfYhfehAoKmOuhgDzEmw4/Pnz+fSg5YdTDm+UBsGggAuO2iSCBnIrJkzCejAWsPNB3MUGnoDeoNSBlcA9Owkq47fOJOq7KTJBOwDANjIPOIsxP+wJ4DVxfzBl4oz0bSqlNwAQLNjctpTYh0CLLMWh43NVKxO2QeakrHIVTUIGGv50stzH+POszQ78wLIAtB3dnW3MPR0SEm0OllyQ0Cf7lc8L6cA9JQ+sVNpGQAoCMgO81kUq0w1yBAAeoFd/A7Wn7Tg1liXLjdFwF74vaOGQfOvOu5m6CXpycLaCoHjuYJ3gHHYnMuN9/qqhr6Y41O43DDQSJcbyfJU2Izfd8G+soqly031/K9iMVyn6nJTYINNuNwY0OOsRMbAPvTAFwb0mLcKqjYN6P+vDH0B6NtUOG5HKjyj/fD/Lww9M1Tk2LROwdjDRAaSm862smfF3wrooaEHoH/aK98ao7WeFg095lkV0DPDBoYelmNImTIVnay10qGyH4NtZaPvUTaWYqdYNt9AVyzpLwVIpwb0YOjV5F6e4xg8Npba/bXR6J4vH/qiilkLz5OLWtx6FqAgHe5TPg9WST6QkrGPu1ItZmjI6CTbhonMwh96j5eNpSbr46fS0HMSp24ft0BHjPSspqYO99zWRgYKrJS/qpIbu9xAj4Y0NBgiHuAVH1RW009TFFtl6IsFlzKJTQH6EozZscC+3/ahV3HwVAx9uZjbZPEpJKPDqlbL4p2MoKfpFFsATzZqKTX0fJXkAwXoweDqPVpyA5ZCRbFK/QKd6Od1eKFARAPA7owsTtXnA9ALuOiaZrQVFJCjpLsGNjs0tOL8rQvQw2VFHVJd7C1GiGlcylpQCFrKXHBdSW7ADLkbo1JgDuZwSJih5/3RqrWVoSfz0lO2kK8GcmbofXg6Deh5BukHgVUWPuG61tJjM8Ymhi7G8unOKBCAYkSHmZrT6GTWWCND0t/SsRX3XTD0Ceirmnqm5uliNKzOudkpFpKbAtATNZYMPeVGxMdoBS49L5jERYsW8j3iEHKGYfny5SrqxPDXI7bZZms+MyUfAB6j0CsGexTg+ijABDiZaCCQ6lTzpdHRGBsdU4FwVzebKaEgjg2xsoGVwa9Be5F2TU26x5xMH+pPax3pCCz5Ew+H1NlCjqSum6liZ6O+MigQoTVOH/XSW49Wy9MAACAASURBVF71HnXMDzg4NBuxcF5vjIPxxTtOn3gdRm0EttyPKZlJm9gEubKC9LvNjEBmdXIpq5A1LQtlIIlmRp0xDM/5zi4WWkI7P2d2b5Gyxv7HYAY/j07PcDNpTDCwAgnEQKa9zqxKG/cNZQCoSwcIHxunqxqeBw1aXJSJeY1aA+3f8toXQ19HvMhhRBaru7c3mgB+3pPg1ZyAdvJ+jt9d9+TqBK0q2MWYYD1y1Ott6hQ7hCZIyFYpsOW9tEGyhTOoPbrgoARmdXgwuiDLyfuB/SUIgMLxDCYMo3K8wVyYOXtOrPrryli01VZkC2FXCh98MPRrV60ksO6ZNSv6165jAA6rz/7164uACHODIJVad2RtFLAToM9E91tkYbqiH2fSrFn0r8ean7tgQaxeuZJ7GfbDR1es4HUxTgDXaPjFXg5N1YzZzQzXwH9jXJzVxXzAAyPQBKAHiWMJorNNIEKwjwBM4l4AniwbxfVxXViHYgEYTKN7bRXQV20rtdeiQZ0Y+tKH3nJDEULo8OvOqBgn3n/u1dzfs0iXDH3KazH/JC/C/oF5rsAFz2jrVLy7Ddn5uwS4XsrNGKR8T2eQ9oiy+R7rb4g9sl9D3gN+RkG+AhwFErl3Z70brivZoTukFnBCxeupoff5ULWtxJzcSEOfnVlbz14Vf3JMKn1ayLiD9GHmUN70lJkNa42yozG+Kgx91wwoEhJTpEcjCvXJ0HeAKFnPOY65IDZd/UhsOa1GUUMxs6c31xT2S9QkjUff+v7o7V3QytDXGi0uN3Q9gywxsV5xJqbCg5m8rMPh80GOlPgFJFuhoScTorOocLlhx8Oy4JYMP2okYTMN+9oKQw88jD0ODL06xT4edTD0m3G5WX3XnWwsRekha5rk2mUfegD6kY45U7rcEMs00Z/EzRbbYR88DgTMFCiBTfolo2CJtA1/aTQm1j8SdXzHzsqDSF6jBghlp9jWxlJwucH/1alBE7s10jknFuyxbzS750eNzUiyiMTdWKFhzQJDTDxsFli0ltD4OwA9OsUaaFK5VrH4Mgg3Q++i2CklNwnYDejxmbbuM6CXXEMsIlOoCsU3KbkxkNf3cWpm3SkW48KUTyGl0PhMx9Dj3zZ2uZEmsvr32pDF5OF+q0WxLvjFe6syBb6uU6bexJw6rkpunK0Qw1VKbnzd6jP7c3AfPiycxiTvRIbZnWIxFALtfX1glGAxqE2ZgLPoFIvUF3TWKF4E2ynHGTL06ACcm6NaTCt1r80UGy2AOrSICejbYUGX6VReVxru4sROppit31nzYGZHOkSwrDocSkAP9tUHkq3PBCLlQ19l6Fnu1pJKtYZegS0OQrwzF3j5Wbxx4XdxKLDBVQY0HP9MbeNwB0MylIBerAgkTGBeUBCmtLi/nOWyfaTH3s/h6wtwu3GLOuqiOHPDhiECCAP6oeE+MZi11DvXGrFuvTo8c4wtP+G7bUR/H7r0zRVgBDsBN5SJiVixYoUOlS7cbzuZesxr+tLjsEATFRYINehuo8AOBYUqgMPvANDj5wCGu9AACKn2BhySZM8KdpWHTaaac2Phe6B2ObPmntPgltf1D0eTGR4BwVLCnl0lc7w5/xDAiAvPfVOpWjMt/ntaVHJzB6CfiAW9c6KxYTRqcJtJkIK5jf0NLilllhR6T2xHWmvuyunDX9cRqDCghxwGLCF+B2ASjDcAEX531uw5BGhg5iEXw9rAXMQBbJ01YT2C6XobASUAJwM02C7OnaMmUpk5RSAAQI9gU0W0cCCTx7W7K7OhFOsxJI/AOyKJoP6t0dnVFbN65yiQQyFgulhNTqdzS81UOmwAkZlRIaRICQQhYi3VSBCe+GpWJsmVro/sAxjmdspq8CywHQZDr8+foGe8CAA1d0IQhTWOfRP/A7OPcXOjIABx6PkleUM2q5PjPjwwyPUEZyEUyGKWdM1CECGJTSGXyPMNWQc0y8IX1rINHHBNrHk0xkHhLF1u2ttjVbrc4N9wf/bCV6dNFVcriBGjq47qYpBxj+qELScmWPcVna5pP6Tru7gegN71BNTRQ140OhpzUOweNQI87MVjDTX2wWdOJbnhvjoNoDdDP5SacRIwuYnRsYnnX+kuUwX0JjuYUaREUGSXAT0Zd7rjiaDBtTIkzyvIZYjnU2benJHnmUsZn4gRXndLAT2nlM+gOQzQTfLhwlNp6Fm/kBr6yYDedSme4yogVTEwM3PZDTlTfKzvI46oSm6qgJ4ZT60fEmuUsIBoTRdAWZWlA5wa8PX3r5e8q6uLFrrMqpFo82dBQqtOsSL0RNzpLMAYg7DV5xaSm2wsycZSLPRV4XwlFV9iHjbZFOA3oHewgiydCFV/aVyooXdjqQo2kwZfkjwA+hmQeEJyw61mrGwsNTYYEwN/+fv60O+zfzTT5UacXNamMtCuSG42C+j57kYKhh4pBrDRUZP2TikNUf+1xlg8eddvohuDzHbAtai7cI4RiKJCM/TjM+bJhz4LfQoHlWyNTKDBYioB+hYf+gi2Emen2PJ0+tsB/TQaeqavkqHfCNCXqCoLpKShF2gqPWiV8pIMAqACukpEoBi3tmQ/clbw21TFKe4AOBnQ++erHWSxYXNDo4du2XW3KrnB7+FnqteytWJlhk9ZFGuAYEAPuIO/mwrQl0OkTW6yht6Avp3Sl5K1B6Cne0RT+nED+omJsSKiJ3MHaQ01exWXmwxkCGrbxC4ZqKp9tBh6bJgoihVrKtmEGfoqk00mOf2Hy06xZQMUMtJTMPQ4UOR8Y4Y+XW580KS/NyJ761o1Xj6alEqXDlW1FgUzU3lJti50hsIBFQ6XAtBXNMYMrdmuXQx9FdDjHSHwbJW+SI+pdLSCb88lLb3pAT186DFnUfRMRjvGWwA9bQeh12XAr0CupxsBADaqRjzxxF95Tc0tMPQoFoSMSo04ABB4eCLgYpIhs3wAlSj6S996/AzWHgACWU3axaIAVICE8iw2PcHnloWjer5smlLKYHlPE1GPlWv7YiILpzhnSkLH6qj0ThAksMSPjHwWeWPi8dAiSaOel2boO2oR83vnRBMMIhguun2AxVYUSuaWfuC2zLPDhlPKpaOUfOjLDAE+C6QM5BZgKAGWB4eG2TBOzkKzOTck0ZhBS0pnv5iBQvdejEJbGwtjWezPhkrj/LdeeDl3KugzUAHw5zvYIIccMKQGQ1inKmR0NkHPUEMGIolZyMZmzZ0TDUhEAOhT/lqVQVryw5RNE0Vuam5DKV66kfBZulBTIpcSdoDthGQPdqJiajFPVJOLvVRNCOkoAh1tsnnr1q4mWOeZOI6zUO8P4ymHKXmv4xkdoKsBnGqoAJLZIIf1ExHdXTOYRUTWxR7+ABmQZbGzOTNAE0FAD0083l3KaGRPW+rpHXRhPzA5hZ/FHCdBlucD3Y2y34jdi9CQC7UU9DDPQAjMNu4XwQ3uR+9LEkTJKdQsC1kCXMOZRUiyyCwjsI8agwmchZBiVV1u/haGHhptZkjYt0JfyCJMBehxHwTg6QSGiYhzAIBeGQc3llJGWN2SUf/jHg/edG0agPOpLNI1cfY3A/okDDFfOaco9ys3+ikBfUVyMxVDzwAZWRF2eMa6lIbe2QPO6wTw7rGQh6WY+OwUSzJlEqCnLztq6BLIm83AeYRzfTKgZ2E/de8C9HIhhMkFCAO8Q2XKDejB0M+ZM7+oOdIGOVZ2iuezSXI4GRvyWTHvWMuieUp8Q9mXah6xB8iUJIMU7hcTdL8ioM8soYmBKqDfMAYJKz4r1SE11OWJoY+xwWgOoc8I6mI27XJjhp62nEw6aa+byHMEPvToFDvvVW9LH3rBAzeWwniC/NaelY2lqpIbMPQcnKrkBoB+/SMsim1AK8vufekLmoWBW8LQu9MaGXpIbmbMKyQ3lK3Q/knRdemJLitBbAJm5s0ysVhp3oJ8H6UGuGSkdID5s8gqgoUAk4vujZOKYrGIJxfFSk+d3dGSopvsAMIUDpqMsCi21bubGtJ0EMAmhkVjhp4atgpD7/ue7AePZ6gCejOEXurWvguEtjaWqjL0LlSVvGJqQD+ZobdedirJjXzoZ6dcQKDLUhOPme/RTIUBvQE6AEXZKRYTVZIbM/QA9NJqli2hubDQWQ5/Tzs1Oc5gY9bny3uesgS0mG5h6AWrwDxhwXZ0zChkHwL0yDpoc3FhLH7fKWYWxaY20h0NcVDg58HMS8cP1ldsFw5AprRTt4p0PBhkSjNSLGpAX9iRpXQD94NnBZAuNPQFwNQhw/fLcVenWGthPd4GFS54NvuE7/DUFvufzGV+tiU3Hgem2/lsKbtKgO3fE6CH5AYsHiQ3YOj1mcMjagkPhl7qEzH0CsTFqpEBz+Zzq59cSZBC68iUb5C55JgBOIxEe6cYRWtfqavlXtwkg831A7s8BLXZphxXAmjiwY/MTaaaESCwu0E2BXL6vGDRHcznNSo0PfXzq9b3xwS13znT0+FCf8piU/eZkOiw+EH8DuqRBPaUOeG6BFBit+5mNMdGBehpW4kQIrLQVfIdAHpKrBLQM6bJOoJqYTpjDezryZZrzJEJHeZYIbhDV3DM15EcJ4AAs/9iUKUtxl2yBqCtRp94SiPBvELWuEEMNxj63vnzIjra5CQ2jhT6OmUY8DkAv5AkTIxx7wRbJjZSc8ljQnvEZOnx8CgghTYfDJnYUwW5ltzo+TUXtc+pmZOclmoENfjCd9ovJiBDpgeactjRkVVmlgdrFyBa0hzc12jRL0IBFaQ6OCM4Thn043zE3EVWjDITPFOCehsHMGgDuMkiadZqWOYAu1cQAXAuITlRAfSZXUE9yGx8dmOc6xjPaikR3rt1y1j3+KrWcVnbjgCOIISFk8pyek0xUEYGgyBQ6x5AGO8d8iPaWaYLDgI4aujrNTrrAKg7gCnkgo0J9YVI559qY6lqUSz32awhwryezrZSbC7kKSB+sm+Fzz90ik2XG5+JnJMJ6AvJDftmaB6VDD0cfZSdGc0O8wb0dopy0bS7pLtWZTpA77HAvXhNlhbH5bj7rCwtdMs9gXN2c5IbFOuiSBgkpItiMwvl98qiWIRgqaGXnEpfGwH6BPrW0BPQF+nsslMsdZDMhmn/qgJ6vB+63BAHYc/IrBgAPd+XJDeTGfqNJDeSQrCxFLK2Pd2zaRVOO1/WxVfIrrSQZbYpGXr8N/cIOgAJa5KhB6AvNm88QwXQW1fHrVxZqCkbS3FzFXas1dqjMdpPhh5FsZAe4ms6DX1VclMF9JbcTKDjcseceBoY+nZ0jk6CpFI7ZQMHAnow9GyOlBr6FskNmbyJqMG2cuCxqNfAqji9LJ2U0reb1tBLii8XDDP083d7TQug90TxYJddS8s29FX9NgYJgLIXqftikml3NmB11GaATKYEh6U7xaZtZfH72bzBnWLJaiCNnLp+M/XqGIbCk/QGrnaKrWj9DS436hSLltGpW+2ADqsquZncsTUnG9JF+NoUQ++FKceB0n2lKrkx2y3WsbWJ1WSXmyrrrup4HWJ+R9KPCtA7cPjbAb1st9wRFqk6S24KmQAlXtpIENHLA1jgAvPUkhMzzjh0KLlJSY30iwJaJaDvIjDSMENOZcanbJiGx9aGL9aXQI1e4ZprBvQugAI7B6CBzcuafsqiOiW5KazQEnRsCtCT+WqHjleb++RgFX/mpob3nY21qgy9rVe1BsRGQNfNoHmDCuEszaLEIVPFCFolPdJrN6D32sLz0yWj2i6+kNwgRa+UKjT0BHwJ6GlbSVmTbME4nyhdkmRnzepV6kzompWUNvq6SJEDSAIII5AjMCWTJfs8yJlwMIHpBJiXNlFAGEFVPQQYobsHuIZMAF+QbQHg4HkEWcXMluMNwCamOf+RgH7l+r5opve0SoESsucOvvH7SmUOWX19HgPWlPRwjmJt4l1AylJrRu/smQTE5FEg+0o7PrxH9gkhoHdL9rL2o8yiyAYTrK+bFOEZCHqzeBpFoGRns0AWP0cbzWxgxUxOZr4w5lwPCAgaah6Ex+W/pxsUQPhspq0nAnVUeF/IqHYhgMSixXVQfDoySMAOKZTfJSQ3KpBFBkKNo5T9qEVnd1fM7J1dEjI5Qcm+QcOf+78Atvy2hwZV8CzHIY0XDnpmvZgtm+CfAaDhi4/fhURgbAQ6Z8xjBVyWxiFLQGawDfVdsmXVbZRnj4MMMsWWwCVT7W6/YCqxh2GMMW9LKZRsU6HVx3vA5KULDfo+ZF0Q9t7Zs2bzLHOw4Pvju017U6wjvMdCIpXrlj+T2RdZG0r6hf2NY4SLYp7h791Yihp6FO+j+DYt/ZgllSsU3hP87pFRcV1OAegBqBm0NOW2MyZvedhubsq2cnMa+smSGxErqnfCHHK2vCq5qQJ6uJWJhFHNA0mLDMCxP+LPJiKnA/SSiE2toa9KbqpnpyXFkuVI9qQgBT0RZMyg47ZM+RUMvTvF6siatlOsOqGiq7MawlUlN1ZLFEX70wF6EIQ8g9oUWBfaetQYoEMt8EveYwXQW0M/ONDH9QH8oE61+I69yiSSGu8B0GvbLWvl2OMBnWILWbMIIXQhnoFOsVyTJUNvXKKgQlmaQkMPuRw723YXzzCV5AYX26hTbAKrjTT0IGMhueF7U70EbCvtclNvG4smJJ3/B0DvTrHzwdDTtlKkjMaJn9zqQ79m3ZOs7mrR0CMViwWLvaS9LTpQDDv0eMxox4fAsxp6UAF6M5l4QbXxjTvFwofeGnpMIjw0XG4W7LpPjHbNlQbSG20WPzI9nhp6F8XabUaDJkutgQFYi8EzvJQoeGPVgVwy1mJc1PxEaeSpO8U6VYjPtC7RrIo3SoAdZAy08UmuobRmFk3k5q5CQnXF0/cG250r5ZhV5pMYeoIggq+0ccziyekkNxiHKhDH728K0E+lod9UUWw1besDx+MAlxt6AOdCfqqSG3k3qCgWxaliEJX5GRjsizmzoaXGYOLQ0N8DEKL1Mxd0FpDYcWYqQI8iO/ZVLTT02gUN6MHAGdBXGXoDWRX8iB1x0EBmNQE9sywpuXH2oWqbRiDc3i5JzTSAHunryXZkkgDpYGfkneCyCFZzbpOFyMyIJTeUmqRbi+ew5gjqBbDcBdxxOOP3HeSVgF51K6gT8Tu3l7EBqgG954dYVTC+yiigsRS+xhvKAkRNf8Z+JH3+PKZemWFhDUDEjK4Oyuvas/AaGy6ZzAw8lR2ZiI4ugTCARGi+cT0cqviwDjR4Q8DXCUZWTC2bH1E3jUJMuXh0tHWIK8+ziIEXGlblgeXDtMw0kT9pkTw1YDE3soEMfaucRfsRX1Gu3xbAlzGBAHq6b7CuQRs0g2L+DxNvPHq64HyD4l/Zt5EtzrojPDeCEgZWk4I+sp1pp8nCMYIv1WxgsAD26vhvFF6hKJjacHRjlY7eUh78nesKPP+KwC6alFLQbICdirXH4zNoHIAgAlrlxjg13TPgqoSrsyYFjLc6dbpGhax1OqgYzLBMLt93e2c7GXq4zXDfSjvHgqFPf23u/VnohoMYNo4sks7uudoj61FL61WMrxh6aPrbCEKgoR7bgKJRZwLSOQtnCTTnZHjVTMoZD4wvxyqbAdLXPtMmGH/fJ8+vQWjlJbsBGIEzk96jNMHU5oN9RCDQ0FolgVBvk4UoiKEMoMzAet0bIOp8zo6+qY83I82gJ4LrRyyfjAXEkmu+IOhxlgZ7WQnoPQ+VsVeAF5Q3ATMAQBrM8t6QOU1GdVYPzk5ZmYLd/b8AekikEGBxL0nCiTKtDPTNjhs3FPUICBgRVza0vwrQZyFusqB2+LEbFfsaplW07I1FeBjQO7uPs0pZM+nUqwy9/2x8MxnQ477V0VqAvsgUTqOhr3aKxbRDxojYJBl6zF3v3aXctVIUaxeu7Dlj4wQTNcYjOFN8rpAMrAunQGHATq7c4FRroC7qypj3D/RxndqUpOpyo18SQ4+Mu8gQ4DtY1NbSnhqyJpkbEB7g/B8eiRldUEKgAFoMvcY7CdZKRsqAvmDoUSdUqEBg3yrHQZ1r2rOhoYfkyUFr4nmuXbtgwbayi8+uOkXUQtnlBkqWttFVMaNDQf+mAP2Td95RFMVOxdBDxjdQ64mtX/am6AvIg1OJkgw9xsB4r2DoXRRLMiBlKEVRLH9/NJr9j0WthmYgqsJtTpQVvJti6LGZG9A70oWGfgEYerjckDXMg7JSFGuGXuktMSxOWXmBFJ1itxDQuyi2YOhT+mDwzxfDFKS8RZViKZl4vnR2B/SCSy4P1B0266Hs0pYzwAvIm6wBPWQ5anuOw7hkBJzOfyqAvuppay1coaFPKcV0RbEtv5uBROFnnwdidbKUgZMOGTP0mwL0/h1v7lXJDRwylE5GQARAj8mmCB3ayNmze2OiIXZOi1WdYouInsyZDtlWyY10w7JwNKBXdkiN8cAobeDubEBP3e2Ukhsx41Mx9G4yMh2gBzuyeYYeZKUkQKXkptRBi6Ev6whKQG/2WMV4ZOhx8FPeJdCK32uV3AhcMKcGkEynBflE2yrTYy2GXkV3VfbJ18chgU1aTUTktY73x86wWRSL1wUNPQBPvY7ACesnXRxmw7ayRjAqACF9+EB/X/TOmsXvKCBnloUt6LHf4P3V0jZwjIzqEDIfsOtDkSj9+esxBstK6oMl68C6MkMPbfDGkhvJxaYC9GZ9tNKtq9EChzfBE2v7okknFEmxRONjaoll555BUwD9rmUZ+DOne0NAnUxZAiiy4Qi0uM+OB2T+cIMB2BIgEKPPcIDAOxt8Vaw1/c7ocZ8HHt6PwR1JCAQNyL6MwUMZ8j/YGCrgGwJghgMZT7lkyFOmV2V7h4ZHaLXIJliYpxl44nPQjKqtsyNA6lQBPWSykObgvWwYH+X9IeDEfbhexW4jZtTB+iJ9DYew3nlzJf3ogoe2tKeQnci2MYvVKw0DZfHYw8AeUgO8qyJQpjxvoiimB6DnWqIMA+AC4FSBDoIWsoyYWwD0mcZHZoeFj5nVsMWp+h6A8MhgK4txXSDY1z8Q6/r6lY1Iq1NLB7C/sqg4pSUI+k3G4GfE0Gt9quux9jcTUtR+2x0sSR5r7E1uCcga0MqGl9kEShjFwKMhlLMl+GwE0LQqpgsNAhlIdGXlPDwyzP2GeYcMPnAPDI5QO9bdw7UOcwDMb77TZOinK4pl9+FJLjeWuGDQIJFSZkbFwVyXCejtW++xUf2T2FtmMGizq/0VgF4aehCWCpzkWoagkSu3kE3IXacE9FNJblQPuHmXG8/XquyxKrmxfI7QdwripyiKRTA+lQ99pfDbnYyJyFwUiwxU7k1ksCcXxaaGHmAedTFVht4+9IXkhilKSW42crlJyU3V5WYyoNcoIxiTvHZwYChmzkQn+uz1w0UyIYa+S2w1wXkWxRaKiWr94lMpis0sfd+6tTEH9T8ZUBlXqai2m+vZnWILH/osiqXLTdpW/j06xXa1tdO2cv4r3xrNSqfY1qJYZQE4dxuQ3MBmLQt6CkDvHjOsWxiO8dTQT6AoNjX0wt84tDAnpi6KJUPDlLoOO6YiC9vKBZuxrVSxoZv9eGD54ptNNfyAhp7kXBmdVVlMVtMjfYkUKjaGiSYBBzR/nZi8xf2Xh50lCO4sRlCTwQY+WwWDiM7VPc5twFmtXdHQVwG9rdnA0PdgY8ui2NK2stWy06x5NTrEWFSLXzUOKkgC++qvLQb0oVoFg/jqf5vZcadYa+hLcF0r7LUMdKyhdzaiKGbNw8YHaSGJ4TuThn6jotj+dTFrJirfIdfQHMLPIgCwbaVdbggIK0Wxen/JpmUnN9+3zj4BaBW7qUlKCehlW6nsDvnhAgRp0Qj8koVI9hU6fbPpGCdaoDF9LUAPTblsKydJbjKdyo16bGpAX7rctOrcHUQhYK+63AAoVSU3BvRuvMMCwzSwgssN3oXnO8bAIKCY4/mMhcQm14v/XDK2qqHaUGjoVdAFQM+5XM/GUtFI1w90ipXbDouWIMsYH4u+tWti4aKFMbS+L4YHBwtZm7uxgkWeNWtmDOdB3k/526wYT+surG8wndDPs3aFoBhuMU1KbhDgYQAgxeLeJSQlQA9Aa0kNXmDK0qz1rwJ6gpuIWL2+n1lGAnoOrNkeFWLji0w4wbokAABNqBGw5IVZhAyKnAHhzyMowOHbaLArq/orZPFrMpAIysikOxNga7zsg0HyAxIIXlvjzbkLiRMALkC0hNwcB3dmRXdY2FZSOpbOOrq2ZHp4fnwHMwpZIqVAyOYyeNPzwvISKwtBJsaXXVUpEVFGCp8Hlx6sJ3iyqweAirR7umdyT4NmHSCA41vX/gdr4NFhZIIcSKnGCH0cdB6VziK4T85l6KxBVrF3gTTqlM4w81dj5lRA13JFBKsIFuoE8AyE4c6TxakG9v3r1tHkgJ8NQE1Zgdbq+rVryPQVUgA6p0jmBucdMPSUvNHNRPdsph3BFWsQMH+hnW6MSxLGTGEzoKFnN0tmwLXXMTOSFopsdpWgGu8QTkVgbmkdCu08PcnhCmbJSekU5jWQpeGmpRlE4Tr4bM4FyJVYFFinVLFvoF/yx5rqPNTVuEaZKMAQrg9gj0CSPSJqtehMlxsDWgRcCoIFUGjLl4QFJEfa97ReQBSqKHZmadma9T34GXdpLvb+XKMk2JBVI6AHqYGaHNsSa04hI8QaCsoFU3pc6Zvh2gmW8ueYFwx9SmgwjnqvqaOu2FZivjlTgvvz8+PZi6LYrOPyWYzPa8nkZuanaCwJ20qQirRWzNq0oigW0puxjYtiK4BeRBkKvp3d0gaGv8czEAOQVGOKmr0aYLnK95FZegVMAvR4X9LQy+UGAXvhLFVPDX1tIu1w05acBDLWGRq/9cX8eYv08dnrA5/LnhMzUFOp4JOSvCldbkAEbRBxYQ19kg+UCyK7luYIitqk04cTFYtiXeSWAhBclwx9s8FMHseK+Ub8phh6APqJDQPR6H8s2mJkswz9Zx8m0gAAIABJREFUmrStpNqF0hxlzRo070D80mRR7MK994voUABPBNPUPqAMfYvLDWiHiZhAtymskw5FqJDhENSQVh+Jxro/BxpLVSU3Algsa2sB9DOQyg91kYN+kp3+0E0xLfoA6Bft9YaYmDGfjaWU5VaXMU9essr0iK6JjZgtaU3p9wuXm3Uxp3duFtOWhatmxB1SA7wZ0HvxUMsM7aOjMKewKymyluY67uTK+xFDL0/zrKqCPz0YGXQ3zblRAHoWrqnRFFhHd4rlYQ+GvtJYisxpRXLDt9xUcST+rYXFTcs4PB9t1TDeeWhgU7JLEF64mR9vbtwckWYbLgH9VJ1iq4BSE0gaZHzRjz8t2wyg8fkGlGStPAFzY3ORKIeI1IZceADozSCighsaeneK1d8LiCOCV4oOGjoU3AEwSCetolj5+4qJzOJHa+gzrYaggFpsNreAtEnsKu7HjaW4mLIjp9KXaiRjDT1lPumIMpmhF5uPNCDs0KQ1d7DUoqGvjA03iO5uvmO/IzwDi0DbBbo1ZlojLm7F3+Gwx/3Ty71oLKUCXb/TQmOcXuP4fRY7ZVGsgbnrXACCYItHuZJTmLwHFbJqfYIZzgZpXMOQauigiqbsCkdcFFvvUq0bfOhZFDs3u3zibICMQE7sa59cFQvnzyOYHx4cKIqc8W4AvgF0sPbgYY1UPXtVJbONgmOCMzxXAmm54cDTHSzsBoIn7Q/KekC2g/vEWmXDnEq9jF5PWbgrvG45jd7T2vXrijHEn6vAXXOodHaizKniSEBNf6b5+bnJHmL8CJholylmTkGr5EcE6enRvqExHrAG9hhIV5q1TZT0yPKR7DUZZFgPjvHds3g5q0LBcONisIZkV1dkR5rBTtBY77D0nD1rprIYAF0p6RoBIEx5IMYOUhjKA12di14bqb+v+uIjyOB8zq7LkLww0GCmR8CW+nUyxnBlgYxAz9U9A8BWWTkXiWE+Yo/3+hCwV5Enxhz7FEkBOvtoTOkelc4/BPhs/CbXHRe3U5LmovHcW0VuCMgND+KQz94jPi9zXbecWwi6xsYpF8Tv0z5ydESKr7QjtWQA9413BlCB+1UX3zJTiftjHRe01Omb77kKe1yMCbXCFQcWBEYkG7KGx2ckMsV4Pmf5+KyYPzn/kLlh4zDK50COjXMucZyhsc8GAQA7a9atJYjH2sTn9MzUzzljyE7VLBxU/Ya87lEsadlZrq/MlKu4Hla4ykB63NXMSY5SVcMM74+UD2XDv6rtY6rvFHinJA7g00EU9+yUT+JHIJ3smqEmhSQ7UhqMP7GQk13hS3cdjE1nJ6S1Cny5byIocDCd9SCEf7guiMVRkQw8KxNjAFAiGPafRS5pz60CeuIPutxATqniVnRvRuEmziadf1ivUh1Qtje5U2yaAwC7CtDLTbA6bgL0bdGZUkdiMBR9U8GQWn9iPMV+8EUHgYvsK/TomAd8Vhah2hoYJJhmbdHwKdei3uNErF+noLU493gNXRdBNL4snxHGtI16FoG3y1mQZEYoiwTFhV8+iB86XTGjKlIP19X4px06SKeUqErijfHBOKNhFrJ+em/I1xYuN+ODBPT15rDw86Y09Cm5MaCnOyQ+LQE9MqiDbbNiq1e/PaJjtox+Urqq+0W2s8WHfkJFsRVAzxRrCouZnqqPxvj6R6M94Ayi1HCzCZutzQN6pFsRQTmljk1rqH1WLNrz9THeNS/au5Qu48vFgS9ReuEjisHyxliswgwi1q9dJ2s0FmqqRTiTNnnYeGJ4s5ZOEJpBWbF5g6gy/07xcnGAcU+QVRS0VDRuXLK8ZAJcA/p8FoKeTvgqIy0ExnA8RuhlqtQjNjtErmYcPBBFQbBnfLo44J6qgL7l+Rgt6l7I0NfaCLg41aYD9GBQIU/Ioq7p3HV0uOqzyPJNAejxb7JgEzsntiI7CSZDb7/pMr0oiypFygb0Au3QWQP0qbFUFdCPU0OHCB2AHhuRxlKdYhHcGBAV9ljevOnEgiEqfejr7hTLudxgkALGB++kAPToLggGZ1pAL7bBAVwJ6OXpbNtK6XIrRbF6Y5QJYOz9bkWQaG1ZcqMxay2KzddAfS2+nhqgR5dg+dC3MPTJIk0P6AHC5H3LIj03yGKn2KkA/QAPGwROSk0noJ8zj58DuM0i1QT061Y/GQvnz42RwUEWM7KgPJllHAq4JgJxBDEMUotaGbCsGwgAUBQrly5p6AnJYd+KA62uWhYVzOUhmpar8scW6OP4a8Np0bHmK9NSM4tYkbKY3TQxUZU9OFgrGLcM/AB4/XsYV4BnXjnXP/YPA3pIWorfxx2gUC2vL+lZ2bmS+2DKrgDGcLByjYyJHed1xxQoAIizNgrBD3zhKVtQJ2sB+g66PzFo3jDKrCkORJwFnD+6YRZvEixDykU70lr0zOjmdweXBKw5bzB3Od9R5Dy2gVJEXJdyCbrANMkqotMqu14S3AE0SBrjAkasKwLGzGB4/eC2+mF7nC5pYPHp35+1LSYRvC6x3vC5hVuV33HOhSrZwizFyIgaDPkrNeu8bmZyLUfDfgS5AIrTDeghp8KxRbCYZwKzNdGMBQsWUI+OsZU8TplAjCU6seLfufaJGQQcYLWIcWIA5GAba2JKQK8slqU3fu5iDof2cVmJ6lzFuLUCeryCtnhyzWo+L22qMyCANIq9P3K80eCNTQlzryJI7JT+3eQP118Gzu74zSAYVTl0aEGAk5QpJHpm6O0kVdgnozaozGp6hCh5y/okPO9UgF5rFpIbZEVUa+NaDWZlExySCc99QOcfsh5YL6mU4tmLgEiyNzsDIVxTRlAg15k723aD8CCQtQFF7gMYf58T2hsE6NVY0pIbNz8SoVX2WoCT0RSA3i43BvRooEZyNacUMcIIZS12GjOg5zmMoDJxUAnoVROFjt4C9D0J6FVkTNdI1GIa0GcvAdUA6cs2t8R3/IvSkINZ5wTmsCvmvsporayJKmwrKx2QVdQKCZw+i4CeKg3/nl1uwNBnnxRcO8cCGUYG7/WmMiEYq8KnGEQJiFtkAYdiIhn6zQF6MPQzSMhld/hpAP0iAPp21A0m3MwGgVxbwO6W3Ew0S0DPzbALqbAE9PgpDtRwNPsepduNqnSw0HEAkGLZIoYegN7sH4piF73kdTHWAuhVvKbDKlnb3MC8MZqhFzNai3VrMzVSAHoBIW8inhzerA20qoC+yujw3bkRBKQ+6PzKCavD1QUtLlrhosq9BT8jhh7V2kq/E6jS41ZFsWLoVVihA7rG9KwPbt9LVfriZ5hsW6k5rotTzoGJmX+HTQIyFdsMuljVh11VLlHaGZYHrp8X3zdm6KXj5fOSoVcaaEsY+smSm4Khpz1cCejF0MMJpZc+9AoiALQsuSkBPdlV+t4K0FsTintya2dqmp1hofsImCbZVra3QyesYsvJDL2tBJlGLIrP5HLTytAL0GOeVdOoTIdlxzq/UzdoKuedWEcDEoE+gXx8kUlNH3of2gXQ48Yk5kwATY027Ptshh5zg5IEsHbZ4AjvQhu1gzUFEABhlimwcU26zIiRx+GW/ufZuErFu3KAwX1DcsNAuWDoIbmBTh8MvZqGoXlU75x5LPBBYSnT43ShawYA/aIF82J4oJ8Fsso8aM4ByDO4hC4bwKANYw5tvdLL6AKLVDpdHVLGQ6kfd0E4mUj+REYwsxw+RBz0c25nOt8kszsNey0Waw9ALNlL7Tu5KSeb6jlh7bPYSmUItJdor3NAhZ/XnC07CXPfyZ9XtrvM4EAWMDJWMuS2/LVlIQ4YvPd5C+ZrfwAgajSY+YClIjKcOBAZgKefPc82zKME0iw2zuBWGdYGC9Q4vikhot1wssjek+RsVOO76+U6hu5YByLBIWuV2mJoeJjvEAckah8wHaixTreRMRb9dsSChQuiHfOK0gjZ7lEKQ1ciBb5m6P1+vMYAkAzoWZyXwAgBjTOXkwG9deZk6NPlxXtt1dUGDLGzlH43Tvr2sdZqtvTx6brDBnMzZnCfwlkwMtDPBmjVQI37ZGOc3V45d8GsQ3KF9UsQNxFrVq6M+YsWtfQ9ALiD/Sh+BnPAzD4gqJ+vlaEXg+l905kJzWPNMzklCRhXAb2JL2ThsX8+/vjjMYyCYhbAw2lmLOYvWMAzQvvgGGU2nKM4m1KeBcmpAT3nDhuqaaVhHuCLTcfsEe/i8cSzAPSYUwXALTqWZ1BYCbDIvRWAXu+ExbqFbWUrQ08fetRpKN1U+tG3APqyoZWysZMBPYJb2dqaTZYRBIge1TA4q+dAvWDoKxlZjz/muTGJmjMA0KPJkToyD48kaJ1kW+kszJQMfe53+hz0QZAETPlBYAA1DcM+7jXFuZaAXgx3Saoq64D6qLr6ivRMZuhLQI+xYFYhayQTbHGekFSCNavHIW3NVZwq0g17vRzlQDJbdl32ScH4cg3X29QIqyK5wX2yToiAx3ZqE7F27Vox9InjXCNBM5RZyMpkJgS1JDDm4MirsZQBfXPgL9EGH3rTQjmnGxmztGGJNcaDkpuUKOFzqgw9g/eJZgzUZ8q2smM2M2Iqmi9Po2kBvSU3uGM27EytTj1GY2z9n6NtAiCoTQUvgaIgFGVVbCuzsVRVciOJHQ4lRW1m6J+25+tjQ9e86ISnrVMlhSSiZOiLIlRIO0zlK3cfYuhTZ2iXh3TSqco9JgN6gGxqB1GQW3ymAI1BOwazVXJT2jW6KDZnQvEZcHGYmVZ/eI/aDMsCRfrQVzrFEsi4S6d1a1nAJL1aqWWbzrbSLG7VzlJpfTMakhMgrVcF9AYRVQ/7qWwr8Xdm6Pn7Kesox0eV/viyG5BZyaqG3tcuK+2rkpuqhl4HtpxQoD81Qy82H4BQqUHZVgrQ2rbSPvTaeAyOCEgyWCOpVysbSyGQwOpQUSgkN2LoNS1kVydAb42lNfRoLJXOKiwO2xRDb8nNjDxYJQ1wNFgCeh1gDmrx3+X4yyXGDCyBHncaAXrqwtOajIA+7dgKyc2wikcJVlO6xlRqynn4dxUNPeY4i2IrgF6HNf5KB70zLbxfbjRw/RjKzBfmG5qzDPLPbTXobfFw6ADYl4AefTn0Drk/sWHOmlgwb24MDfTH8MAAxwj+1ZzTyQbDzk+OG2Cc0gN+IovhECQAAAPw0XtdkgYGYWyMBMeYZJ851toZC0DvjIOjQN5zqYH1XCcDXHGVN5A1qPPP+cD231MLXgTjTTKsknEJYJhVs/zC2mhlofQzJhcgF0KhmgOG0eFRzgX7bUN+BnDujJn2RDGtKgwHyFJbdtY5VdxyKLVo7yhS5K4zEZDPrAe6eI6rIRLuE/eMz2atUq4Z3CtcTQya6BmOQCB1/cBXAAwjQ4O0jrQHOa7H523DvQWL0Vh8mgy1SBK8+0xRgznu6S7Akccfv4t3C4afkwGgYAxyLdVM6F2g6BiHO2wrZYsKFl16etQyYNxKOWPVgawPtT5sbJR0o7/DVjldwNxnlHtEAnqMEyQ3G4YGozPb1oPBxRfe58iG0Zg3fz5deAJyCmSXERRgraODMvYp6ny1L3m8AbIQjCnbpF4XdsKw5AYSKWUo2gqJouapaiDKLJPmqvdx/L0Zes1PjD0K4cdj1eonmUVwfRRqMWbNnl30xcDzgqG3phyBtep3EGDZI141dqpcgva+mz8vDT2CgPTDz8CW2fsE9MVZXDSha2XoLZFW0KAmgmboNTch31O3ca4vn8O4Z0tubM5ACSyaKln3rXcvsgYZCu87YOixHpG1LglBd6auAnqu69SBlxruCltY8aHnPl7gFjDNw5y7GI9hSEEAWg3obRNJ61R3ipVlLMlLSm5Uj4CzglnigiAVMUlpZlud0rqiHgSZAZJEYPR5ahUqCdUqqYi9v28twTp7/3B+YF7qRLaiwoC+indwHQB6GzNUyVxbMeOqcsTS2JU6+9a+C1QNQGLKolbUF8Bhqc612EFAn+OsiE8aemZIZIXsMxdrbiaz9whmhsjQY/nxvdU2ltxAQ28Z/rQ+9HfesUmGvrPeFv21nljETrEwaMnaLpKbWoOWyzGDVzD0KUdp8aEnXSMN/cT6R6I+MYwktjTrTRRjAaiLwZmusZQBPTT0lkhBcrNwz9dHo2suXW5aAb02TgMGLK5Whj6LUGu1WLdmXczFRl3xRscEbJXcSIJi2yS8DLaB59+1yl02Cehd2NlWWoZxE3f6z/6xhXe3ngEbhO5HbAhStCyKzQNakhulq12lXciBKn8H8IXrFS40PrEmMfQGJ5jEPuhlCyn5SymHEcCvAvrJkhv8+2RAj829ytBX08143qrkxkEVwU+mwlsAPbdNaf1gW0lgGNKDg6En+99UBsNsPth1u9xsHtBL7iIduOcN+T11hGSxnzJSAvTuAJjdgQnoS9tKssVpcwdAgQHFmHYmoN80Q69um1XJjRkZjI0Y+uyAWmGVSobe9QjZVZTBttwAimCj0IdDMqEGW2JdumMEbAo2oNTn4j1BN40NnfIGwYLMZGgz7c3siwGbGPoS0FvapOdQ/MnGUgxS1WIcRbFqKKOunvShh4YeDL2Mb+V2kQctCgkJ6Pv7YwMcM9C4KGUjuD4CV4A7pZ9H+B4tfQBDj70I8x7ggeOZ9QXc/FNmQRcMtWnNwCp9vwGC0gbRUp5yfxNjWYJxq3HKBl+VJVlkz1w/UQJ2N5KCDGKUZSDUSWfGDnI73Jc6cZZ9Jxhcpq82nhfryHatYsoljfF1wI4ry6NATwBPkgl8x7zAusMzEdiiE2TWRNiuUp2OBc4JDgnYUTsyzuAI14ckwbIVXEeMNy6rZ/IcgSMR/uxgRJmKCaapyVyy7y7O2nE599TBCCLYbqOzCtj57p4ZtCN1UbqZc68fui6l8QLGCPchTXQ9Fm21VfF61MOgkYy+/tp7H+WKRWOpZE8BepLgKrKnqRGF9Ag2muVXKUNFrRWzjAWZAFmYMgmcs0NDZN5R3wH20L0qKMlsTkQvGPpKIzswhyim5TnQ0cnOnVttvbUTd9yPhofQZArzBo4/qocgoB9Fm/uOolmSeqOguY5cXqxTN6DXfg3ArzEQeJL0i7UmIPIIpNpYDIu9RDLLtKtkLZ66TqvuakKMezadMkmEgI1abzCsfGc5h2u1mAF984TWLZ6ZNRWJkFxDNDjUT9lHuQe5iBbnXzLKQiipjk0glHudz2j1MpEc1xI2BCjV81ZrSlI+auh5XfflEXGm8atKbkpAb1zSKrnRfHOgjnE2Q18lCYxNMD9bZLf2oWeRMYLjdNpLgsMdj1sZegQv8r9n47SsE2oF9KrbwDvBvMRaq+73eEiew8y4CdQy29emjtwA9GLoBeiloS8BPSTBOu9bGXpnAPB9KkAP5r5k6NM+GkF+BsXeo0WmKhuKv0MGjPfbgyBRjUApG6Vt+GRAv7YE9GKw+EIHEaAD0Lv4GMFM0SkWTmHpQz8+WEhuXCs0HaDfnOQGGcmh9tnxNEhuOkWw6aRWtlRFsdnQU4C+oaLYrJStdWIDVAOB9FigXWWz35IbAYvGhOzGtkRyo5WkiY0FAcnNwt1fyw5YXT1mQ8VGG+RYOoGJLnBXFsXyhUwF6BMIWTbjBYGUbgnosWhLQJ/7R5FKKhj67PwKB4cM0Qtms4WhT4cUvHDao6VDSjUo0UanimwCej5zshHJ/vi58X0628pNAfqq+40YegEb30e14p/3ky4f6Ljo362mrX0/Xsz+LAN6BlosDm5l6KuA3pvUlgD69raUDCWgV3EqsjKtgB7sujvLTQ3oxRJZAkQ9Mu0MS0Dvlt9TAvpBpdC1cZcdPA2aZX0mJjIp58KHvgXQh5xFfGAg1e40vt1UNgb00ACn7CwRRGFbWTTiqABLBoIl4+qW8tKs6nApi2Kl0RezLNZOnWKrLjcqViskN4WcKgNstv6uFMUWjYYE4qYC9BtGxdCz0VRhW7mePQaYdSQLW1cjJdiGgh2ZMysG+/rY1AbPgU0cQQAYWkskwABKMy7Aj3eFhkvcvFMGAykDexdkGEKSAAAiddoiIkqGHp/vwNN7R+FFPAnM4zo8PKy3n9RUyMAacxVzxWsMf8ZaYsq4FrF6zSrVGGVtD65nlhA/h3kD1ySAC8qMqO/uTBmWmD9OA7rRZB42M0cG9ZjPyDrBDg8AlIEWbCIZ2Gi80HEWM8Psur2rWTzMoj3tJWxRzq7E8qXG+9HaSsOCBK8MSlCoOkNONUrl6/4on8oDnkW8dJ5pENg2EKhkmhwZVIAjvEFkD/BZDnpZSIqMVHYVVVGs9pBSi6tup5grvSB+MmjCzwDAkdGSj22x57oo1msV9+quwmTyE+QpMEHNjc4mzwdbJ+L5UUTnfyOYq/RXwT2g8BuSGzjMAdBjbsyd00sAhMCyFww8tNGQFEawC+vKlSs531E0iXvd9tnbputcauhHlFXoBLuNgC3nFvemog+GOqMye5zjgH/HPbcCejl8TQb0GGdIHVADgz1kfX+fFn9mmXDvrBfKYABz1Ay9ZGFaO3g3mFcuOiRM0QsnZACgl9WoMxcG6ArGQWigMyokrGrMpvoRZYq1/4rx1//ZNptnfHqOC4S3s2YE859ZgFzT7hRrkMn1nvMNrLILM92Izk5ZBWtMEiE19JMkN75ulQQzGLWG3nuQg0Vnv9ztNLf/JOWSoQegT504mrW1auglAWZTqaYyamy8SGCdRbEo9HQWN79vDOiVEgJJBMZ7akAvS+KpAX3ZOA7PUDD0FYkRnt2mG9XABvf8VAC9yMdmBdCjyzGccVKa2V5KqiSIcFGsOpmL9FE2ZyABPc4U3TMkN67DkuQGjaVqE8NRG3oiavUNSShN3ym2Cui51rJxq4ti0ViKDP3e+0WTGnrVY4iBE7pvAfR9A+vYWKoF0NPlRlXdcCHoahuLxuDj0VmDib8ibzD0zEhwrU3P0KMoVgUL0tDzRdV7YtFur4lBtLJlFK0BmwzoqcOEq0wF0FvOgcNq7Zp13PTM+ngitgJ6NRFqBfQuisUBbomDBseAHteZPKH8udbQ5y8ks4n7BFujzd1A2vdrQI/oddbMWYyQtSl5/MqCx8mAHp+BAxhfGzP0OpyxyXpDMMtkYONshzdn2UQmQ58tzx1ITHaK2BSgZ9U3PYm1mVc3J0fIVdBKbWiyGJqO4mixoYOhF9hUx8JWQI9AEHNP1pXTA3oxSmYScOhgg642lpJkG3MCNSBi6LUha+HbjoxsZzZXwfNZQ78xoFeHTDxnWRQrdhVAqAT0YuaqDD3HICNKMfQq6sP96RCx5CZdbtLFqAAPuaDtG+2mMHjvvhfrIt3QhnM8MzXQ22LDl3RG+lUC5kZrutPvlj7EuY2UjaYy9c6gqZWhxzExOjpI7SwAPedfmxt3zKM0gGMPcJwFrOvWrI3ZM7sJ6CHso899FhhifHhIpxsFvmNeqBNnNjZK1xizF5IktDbpkk81m9sXAYIPY7+Pgilkx9I6eQusfzG/Ih44n8F4p1TPax4MsH8G6wOAHRIDZE2wdxDgQ+rSCYkY3kEpbbBsDSDUUgkW8KaW2xIw3UuDlnCUGOV94boKNu2GBGA9ljpuvSOsO+5zAdcdr5eJaKN8SXZ/2NflMy5dP6YlWVXKAiaiMS5XGhVqiqip+qHjQngG6fFhYScGkYQA0uRZc8K5rI1Xh0nKgbynqHGNGmKhdoLe8yRDspAyCTSvK4NDnFH066/BsWdY9pEMHiWf8bqsEhfOppihNzA0oMdt+joG9GhCA1lAEeAZfcEqcmCQa5pZ0WQMPc8M6NHYC4AecgAAuYULF6reCkXMs2aqwyZWSb0ea9aujTWrVzMYnD9vHvfIefNRXK6Lcg9igVyNxX4Glvg3g1OfLT4TAG6mYugNzpk9qQRikJDgmRhMQ0uMOgDUsSSY57pImZcDUO2NG8jQ8/MSTGteqx7GTjp8SVm8on4WpU6a51lRs4ezU5kmsq48O6z7T1Y23zVnGIMEsfPch7JWqQD0lG1iLwdDr0DGEqIS0Gu/xv2XltYsl+X4l4BeGSbf+0YaesjdMoNalal6nG1b6ev6nHBmzsQM33kWrRZFsSNyXcLPKvONGj4Fv35WjIEYev27SWhq4icBes6dCkOv+sTU7kPGmYBeDfu0JtmcrS5HuPXU0E8uisU5o/4w+H+bAvRqsFVmHjF/pgL0VaKxOK+yuRf2PATTylIruyuyDWYlWRfGM6IK6F0Um7gshAetoZfkpjtqSThOVDT08KGvj/w1OttgE6oz82+V3MDlZn1zRmz98jdHfw39VpQtcMd7vMNJkpvxaRh6RbZ48TTIR2MpGObTpgeV5tIabg7Qw7aSEwbWjckmQXKzYI99Y6yzN9ptGzQJ0JeSG7gFTGFbidTUZMnNJIZe5wQcTaYH9E6ZuaV7wdBbQ2/tfkVyQy2V7Y8kCOOYDPS1MvSeOGboLbnBIS8f+mwstQnbSi9qbFzYGKuFXwLwGwN6aQ7FvBlkVPXO1SIksfLqSju5GJeb2qTGRtWFo465pX60ujlVZU96D9K6VbXXYqOlgwOgF1gEoN9YcsPUWR0gRRH6jC5p6BEslkWxrRp6AHowENMDerA47sibgH5QVpySL5gNlxML31fB0KuyHF8G9K2Sm0kM/cimGXrqmcEQO7efYL0c/3RsyGwDxyqjdMm31NjH4+7N28FekU4loBdDgg1cLjcdccu3b4zjjz8knv3s58Vll/xrbL3NtgQq3kypBe3siEcf/WMce+z74667fhlf+udb4xWv2JeAC64bJyz+QPz0p7cW4zLdf5x91rJ473s/omDWtm8AaPVarPrrE3HP3T+Pf/v6l+O++++Mx59YEc9+1vbxgl12i7e+8d2xw/NeIGBJt4RSCwuHCQZQjUYsX35HfPt7X4s77v55PP7EY/GMp28TL3vJq+Kf3vEB/r4bBt1z72/jw59592bvt/oDl5x/fey0w65Kk7chC9YWv73z5/Gd73897r3/znh4ZGIYAAAgAElEQVTir4/Fs/7hOfHCF+wRb/nHd8Wzt31+0fUZn+M1iWsfefwHp732M//h2bHzTrvGvq9+a7xwlz3IrCnjJQ29g3cw/Lfd/r34n5/dFg88+DtqO7ffbsfY6yV7x2te/ebA5/QQ9CswkmymETd/7Yvx5RuXxZte/474xKFHx2NPPBK3fP/f4n9/cXv09ffFri/YI/Z55Rti31e/JXpnzy0yACqMVdA9ONgft/7ou/GT//lh3HH3r6Z9lr32fFWcdvIl1FRTLgAJD+Qb42OxavWquP3278VP//v/xf2//x2L+rbb9rl8X69/9Zvj2ds+N20ja7Fy9RNx6ueOjuUP3LvF7+zCpdfG6/Z9q+R7FE6rHbwaU0HSI7bRzmImQx5Z8ac44ogPxv3L74mvffVHscceL+c1ofNncS7llhNx0cVnxpXLzot99nlDXHThdTFv7rz4zW/+N97zvtdt8T3iB5dddFP8wzOeE894+jP4rmH9+Lvld8TXv/WVuOvuX8Zjjz0S2z5r+9hxhxfGO99+UOy5xysIhLbeZmsCfnwBpGIdkGmnLEbAhaAsZafeo7RPSH9rsIc55ewmPy/dypwVE0hsRNeMbgYouCrYeXxn12nWNGRTrpSMEcwkoEdRJcaajbdS288MSt4n5zQyPZUsDnuQUBqm/dR7MoJxyjXgeNIjS1b/W9lYKoPx1OVzIFoCchsZYN9Iq+EMYrE3VYMvyREtY4NWXW51ZXVi2ctCQVA2GuMZpDowB0fYU1F7IpJRZ7UJAtziU2LoUcNAm+tJkptCtgyLV0hhrKFXHQ0ym1sC6KsYgJJLEg2a2iNDrQw9xB48j+myJ9tK2E9TQ18EFLKtpEQ7A8VqQ85qc6hqDSNx0EZFsVsiudFexUBjeIR2ruweuxFDvylAr6wf8R16HtSgoU+Xm6YCIthWYk8BQw+Xmxh8PNqAmzOj87dKbgDoURS71T77t0hucM3CQaoquRmf2NBELNlA5z6iE3UhbIfshmsEEfNwNPpWBFraTrD4DYsJdllMhibL3Ra18Q3x5N2/jamKYm1biRdDyc0e+8aGzt7ooN2ioiBuHOkDXejIracGuEgXCf9s37q+mN3bW7zo6sZT6rfVRMgpVDxi4ceLFG1R9LBxYym4MjhCnKqxlA9VF1kMDVQKZTJit4OAPdLZMW/mLLmspA+9D2kBlNKRwJshvlc19GaV9H2i0En7BPGhZJkMNhLfhwC5Nif8txqNCNROVRTrFLSLnXxtSaHkx48vblKVin0DeN+T/9xaFCsWmv69HbIvNaB3+2VIbrRRq5kC2kLjujN7euVD3+JyszGgB0MPOYDmhkA75u34eFr3dah5Tqmhl+RGpEACp6ZYSnxRQ0/dP7TFOkTEUpbvrRrY6Hk7WXQ3nYYeY2MNfTWVhs8EE6TisbSt5LtzZb2CJMxv6ajLgAnAo9DQd3fT/cIZAB8g+Dt15KzHn/70QBx11IGxfPndcdYZV8Zb33agGrYopSHHps7O+MEPvhGHH/6eePnL943zl1wXixY9nYfX6tWrtxjQn3HGlXHQgR8TuHLdV3MiHvnzH+Lss4+Mn/73D6YFQ+/Y78D4+GHHqqEcpX9ihiFNWbP2ybjiC5+P227/7pS/jxTphw8+Iv7pnYeSIb/rnl/Gx484YNprTfUPV136r/GCnXfnP/3l8UfiksvPjJ//6ifTfsbb3/a+OPSQI2JurzKJ3jN+d+8d8akj37fZa4Mx++CBn4i3v+0ggiGlkLXefv7L2+P6ryyLFY/9ecrP6e6eGe874LDYf78Do7tLNSrq9RFxw1evjhtuvoaAfofn7hTXXHcpg4HJXy/cebc45lOnxrOf+dzsDCxHqccefyTOveS0uOe+Ozb7DC/da5847eSLY9HTnk6m/MmVq6Knuzv+89ZvxrJrl8Yjjzw89fvq7on3vfOQeP97Psziu8f/uiJOPeeYuH/57zZ7Tf/AkvOWxT57v5Fa9mrmdiQbvdnS1FIa750rHnskjjr2MAYPX73hP2P33V7Kj6xKbrD8L77sc3HV1Utj71e9Pi5c8s8xf/6C+M1vfxbvPej1W3yP+MErlt4QOz3vhTFr9qz466q/xJJLz4j//tlt037GAe86OD764aNju+22z+JCkUpm6DvsiJOf4ICF+xEaqKWV8sT4mBqTpVNWGyWK2cgHf5/gx3OPtonp/Ib/HhoZIUwAmMHeZWmZ93sTUtijsB9ZLqs5HIHrMUOLzrF5Xc9xMPrYu7V/l03LVM8he1WQfXAw8j6Fz6UrTqVZk88sO3g16Kom9zQW1rM4GHhGwYh7OSB7pcJp+5u7PqJk6KvXtXy3WOd5JqLGyl/GLsyUdMGVrVUei3+3u0uBL3K9F5IbSyfZAdtEnO4TGWaTjXoHkBiakYZmHPci6ZxkYLAhF/aRLFT7hIIXBQIIXvB+1LcnCUzWfQggV4MsMsaYU7Vm0VgK5w6thhk8SpEBhp5flO6uL3AWM2ip31y7Zk3hQ1+9H0qb851bCeDx9c95nNnbgnWTHewZUdhW8t2MBxt7KkWYgY5qvObCbCUlN84WDg3Cxx4mLuPsFEvbygkR3CiKtctNs6Kh31LbSgRY+LLLTSNL5uxDj6JY2FaaobdvPp4XQTm+iEPQKZYeuNm8AY2l2LqZXUYEfgDo4auJxlJNanhKQK9mRnim6QG9NfTW59qHHgx9FdBzAufLlAsNNpfs9LcZDX0h4rVTjZsaNQWWqpKbFpcbpg9Kj1Oy6Wy+IGkH/U4tEM5diJGjmXuk+tJhh80+JgFcBxIG9PItVvU/vui0k7IDX6fqQ+8gxoC+6maT62GTnWKdgldxjBY2AwdsBW01pnq3BNBXGX5v1mpRrXTzZEDva3lTmoqhz9xqAno1eIAHPQL3devQZVE+9FVAj9eK686aOZezlCKddLmxawBZJm4skDagsAoHhr3s0/s+x7+tLucE5cSg27OGXsCZz0YlgIAU5RGVgIBsWDoVlZIbHSil9EXuGQD0k6Ud+EyMVVHslKG8tfRV20rfi8fUbD4OSxckFveQgF4dNLtjOH3uzbgzWBguLTExH5cuOTGuv+HyeNMb3x0nnnhBPP3pWxcHERh6NB1auvTEuOGGK+ITn/hsHH7E6bn518kgHn/cB2JoqD8uvuTm2O45O6sJyHBfzOzpjocfeiiOOe79ChjOvCoOOOAw+UnnGK9buypOPfUTcdttt8Tzn7dLfPhDR8Xuu75M2u/16+I73/+3uO6mq6Kvf3286+0fiM98/CRajnGcO9oDm//Si08mmH/WM7eL97/3E7Hvq99MScrqtU/GrT/4Znz5xiv5PEcffka8ft/91fCoEzr1EW6KeD933v3L+PTRB/HnLllyXbzoRXvShYPgg24VSsc/uXplXHLZGfGzX/wotnvO8+OQD3w6dnvxyyhBg+/5rT/4Rtz01Wt4v2/f78D46GHHUP6ljrcTzD4sPvmjvM6Sz10TL9xFQQIOKMzblav+El/7xpfjv27/bvzDNtvG4qM+F9s/ewfdQ60WP/6f/xcXXXk2maL93vyeeOf+74+nP/0fKBcYHOyLH952S9z8r9eSIfvwh46M9xxwGHXrOLswR268+Qtx3U3LYm7v/EAdzYt23j0Off/H43nb7ch3csddv4ov3nBFLH/wd/HCnXePU447P/7hGc8kswd28covXhBf//ZN8dztdohPHnZc7PGil0YXg2OtM5wh37vtW/H5pYsDgP6Uky+J3rnzFRSMjcdPfvy9OPucY6mBfuf+B8W7335QzJ4xO8bQcGlkOH72m5/Edf/2JY7fJw87Og464CO05pu3FTqD433AtrQtHv7jQ3HksR8myF963rJ4+/7vKQrHJLIo7XUp/WFXXZwJY5wb1NXTjUmSEHberdfj0RV/isOPPjSW//7e+NpN/xm7v3gvPhesDFFwjUMcwPLiyz4fy665IPZ+5etiyXnXxLy5akiDOYLurASlzWbcdfev44OHvpX/duN134/ddn1pDA8MSjKGwt/skDrQ3xdnLz0xfvTTW2OnHV4QRx11erziZa8mIMK8+vq/Xx9fuHpprFu3Ng5630fihOM/Hz2w0suzCQw97gv1BtwnkgX1GSiph+Yh9esAX2k7ygwkAX2eaWAxybzrPMS8LQA9u+uOcl/BGFOCk3Ug2qdETpUklVhkdm22hAcSF8pw8F5UmM/AIrOhDg4ASF1bUsifkJ6sK3vPOjdt4rmGJLkxoeX7AKDneZiAXq5c2DsF6Elkpu0m3nWVoU9eo8gKSnIj84RUKxYafj9fkWmYBOjBYstVSe5nCCwsE8V4uRjU56o34UJyA5lLBvYoTsd9IksB8Dg6MkSQDTck7Nl413Z7czMrgvkJFaOjDwAlRvluZRSi7IwDKzeWktw3gxsWYKsotsQvsgVVNhAMPQKu9SSSgOVwn6rFcY+XZL770e1X0pqicWitRltd21ZS5584q6hhZB8BFb+mXqb4XhKIibPaO9SMjXhOsqtWQK/zH+du0QdgGkCPvUeNIOFyk/V5FZcbAHraVm6By83mimILhr7SWMq3Zfa/RXIzPjGeDL02MrjcENAziJuQbdbEcEz0PRqwr5Q93VMD9O4Ua0CPTrF2uUGnWC/E6kZQMvQJ4HLR2rsZiwUaerjclJZFApZmYryxmlVhFD7Z5YYe2uXmI3mMokc3MCismjIEb3HdYccIVfyjadSMbDaB33dQwrRmhzq1YRNEdzVslHhutwn34sX3qoZe+5SAN74mA3qnxLz54c9mmbxJWO+MAh2n/Llo22qbZejNurc6mmjhqeEXKq9LDaGBbJUNwz05Yp5KQ2+Gnu8rsBmj/fXawod+U4Aek1vpUrkXURubTgsoCioZgXQ0ofUlFrOKwDo7UEiH7UeOICga1OaiQkPe0xSAfiqGfjpAT7eQZOirGn+/czP0hXtBRUOPLJEYejk8mPHS3JaXtxl6BxDU4E4C9Ojo2aK9JPsvz3iyNBHxgx98Mz59+D/FVoueERdeeFPsvvvLC3CEe3z0sT/GMcccRNnN1dd8O/bcc5/Crenhhx+I4487KOYvWBQXLL0+5vZulUAJRaBt8eCDv48TTzo0Hnjgd3HaqZfHu951cKE9xWffcMPlccklp1KqcurJF8e2z3wO1+XI6HAeLs34f//1rbjo0jMJYs8+48p49aveSACGuf+d730tllx4UjztadvEySdcFHvu/nIWUNpDGWO17Jolcd2NV8VL9nhlnHLCRTF79twYH4ePvbzMMc733ndnHHnsBzgel1x4Y+y044ulh7VEIGUIX/nXa+JL/3JR7PD8F8SRnzk9tnvO8wSYE6xgHt7+k+8X93vKiRfEy1+2b6FtX/7A3XHM4g/xOpcuuS523nk3jjVAp+ZcM/78yB/i3AtPjD8/8lAsPurseO3eb+L6feKJFXH+JafGvcvvio8ecmQc8K5DOQ8wjpzdrNVti7t/9+tYetFnGaycdcYVsdOOu6bErRE3f+Xq+OfrLuO1XrHXa+KoT5wUixZtpfblcMxpRqxY8Uicd8nJcd/v746PHnxUvO+fPsxiWDDIZ553XPzu/jvjuMPPiHe87UAWnbGLIT3m1en01h99O865YHHs9uKXx1FHnxNPe9rWnG+rVj4en//8kXH3Pb+Ko444Ld799oPj8RWPxsT4huhqa49ZPT0M1n5796/ivMtP55o+57TL40Uv3D3mLkKDKTjYNqLZ1hYPPfxAHHPcRwm8z/ncFfHWt7w7M8upC0CnxWzZjocHoFfh5Bg7zrqouAGrPQQbaSjwJ0hujjwk7v/9vfGvN/9n7PbilxJsyhlDxeGQg1x6+Tlx5ReWxD6vel0sPe9akRDpfsUMbxJRd9z5i3j/wW/meF/3L9+NF79oL3Y0hq6XPRgAThqNuOmr18ayL10Qu+y0a5z/uWXxvB125j2OgYyBY9rERHznlq/FGWceRcnNxRd9Of7xDW8ntUGGfgwFxipK5f6S+ggAEGam066zkD4mOy7ZntYAvkryB2SI9gcDevugoyC2f3CQQJ51G2YJk+BB4El2HeB/DOsU7GzZFVbxvDLGPnOBORhQNJuFVA3MMZubdcK5qpv7FUFzAvpq90+PAf4dawU2p7p3NZnDvg5Az4xAHYGIGHqcmZi3rLvIgMzsb7HnpsYaH2lAzzOi6CCtuhrtFyIKMWabZujVKE3kpX4ehFXVrlF7vWpjTPz4fQHQ47/R9A21CxtGh9UsaaIpy0zYVuK5IMdMWRSCqsaEfo81ZsiUVu2yUyblM7sV0AuPMAiGhIXBhTMYet9i6EWADA0PqI4kuxGzZo21LJaQWl6bpieVgly4/RjQT8fQV6W9fk/GgNWgBHOY+AyBjwvp2RwxZXe5fvBvVAfAtjKz9PajVwDTo2dHd16oS4oCFvcW6YjITrF/D0Bf+NAb0AMDEBPK5abK0NNMoTHRaGLBNdDUA90a4TXKn5dGkLsNO1+tiHpTDD2jJfjQp8vN5hj6yYCeDH3RWEpFT8XLyJssAD1TMlUNfTLq9qGfJ7/QEnRL51dKbgRwscFhgeItqeWyZDh+WY4AJwN6V5QXkWMyPtyo7QTUwtCrtbAjfLPGYCcA5rCJg1FQmkQ+9AXjmoVs07ncTAXo8bsufOSFc2G6fTr+zFQX7cEUrBQsbV1Fl24bPVlDj9/Fv2NhbCS5aWvje5ETzdSAXppfb6jayCcDenYXpeSmZOgN6HE4Tie5mTULRW6QbExkY6UJMkBqFCLnBAB6MA7u1MjnTkAvyz/o35UhsS2mZFZyXnIqcWpAL+/7v6/kJptc5ILF2GEzxdgbdPsd87DOYs+q5Ibj266ugBgHM/Qj8L8GI5lfZOgB6DvkHIM/P/aXP8cxx34g7rjjZ3HUkWfHoR86qvh5BE3f+e5X4vTTPxWvf/074syzlsW8eQvJkOAd/PGPD8YJiz8YCxZsFeed9y8xb+4iAiDYVmIzffjhB+PkUz4SDz54b5xy8qXxtre9T8Wtbe2xevXKOPXUj8Wvf/3TOPrIM+O9B3yY94/5iv8hlQmNLny7r7vh8vjWLTfFP77hnfHxj57Igwwb7KWXnxnf/f7X4+MfOT4+8dHFejd0wRhircDohtF48A/3xtnnHB3DI8Nx1mlXMXjAfkC/+mTff3fvb+OIY97P5774ghtjhx1eVAR2GCP835Or/xrnL11MQPrRw46lHAbgTsVmAiPYa9Ac6Mabr4pbvvuVeN1r94uPf2RxdKNrar0eDzx4Txy9+BBe56Lzr4udd3pxAsFsYwNA/+eHYsnFJxHYn3nyZfGS3V5BUHLrD/8jLr7q7HjVy/aN4z9zesyeM4/yAzi+FIXGqY++9p8vjG99+8b4wEGfioM/+JlCbnjzV5bFl6+/PCDLOfuzF1Ezj0OXa4W9JgRuvv6tG2LZF5fEHi9+eZxwzHmxcMHCWPHYH+PM846Nhx7+fVy25PrYbdeXZafT8vnhGfKDH90S5194Qrx0r1fHGWcuiy60lUfgeOu/x7nnHRuvffVb4qzTL4v5c+fF7++/P5roetqYoGkAz4RoxheuuyS++Z2b44Pv+0R8+JDDY96i+QnMUHDbHg//6Q9x3PEfi98/cG+cdeZl8aY3vrOYs9qIg2QI9nEAY4A3F6nCPrhek3aW5wGK1smY1uORx/4chx8lhv7SC78U//j6/Xgcyi1GTigAi1csOz+uXLaUgH7JeVfHnN65mc2ricGEtWGzGXfc9cv44IfE0H/x6m/GC1/wEl6LtUEJiJD1OeucY+POe34Zh3/ipPj4R49m51Va7MHtiYBPNVMXXnhafP0b18V+b31vnHjSuTGrZ7YcqgCI0ZxrRreyZ9bQG9CjQ2mXtNsgPiCls1Ye9wZGt0qKCdTqzKgCevw39kq4V8pCT+406sCcfRus7ee+jyx5FsanxAM3ClBE9p36+jw4E8Bi3+P6T4ZefRFwXqr3AH4B9R7yBncc1+pyk1tpSfIlMNY9ogO49knsm1g7+GwETQpMcX60dm123ZcBvVhsAVl8GcyTuM8mlZsD9LgPE224bpUw9FhWAT1tQzMAg1UkxpbNm9rbmG1jgJMkFO6nWhQrkCvrWgYbKbHBU1QzEi5wx3UF6OuFIQfPdJAtkHHCYSgNJNxcyvU6yIoPDPYR0ANziaHHHKiV55nr5djzJN9qMvXTMfRFDSMZ+hLr8QUw1sjC55Sg4q+RASJDD0BfBGwNKSQy9p+aofeH4ryEAgNe8GLo6cFvQB+ttpVg6NvRWMoF6yktfaqNpZC3gssNNfQdibVY4+0GqrKt1NrtiNqGsQ1NbDjjsLsioO9gVN+GSAAaKmyAE0MxPrAi2qGhr0hutgTQY2OfDOihoX/aHvvGSNc8+tAj1Ga6j4Uj8jJ38Y612rYS9Mtor7fRr3X2nN7SZYGyitKf0z87WXKDB69mALQQlWKqFm26gYHThg46WhYcW9cLrEKKgxfuGYLNEhuVNjOlnABKZs2cqUY5KPRJRmQ6ht7XrHaKbT2xVIW+EUNfg+ZQm5G0a2KvWwB9DSlkFcXi6ykB+jo8ZvvLw3eShr4qudkyhr5kyqdi6HMKlxr6mehQq+BSHsKwwtPGjO/aAJHKVWOQQkM/iaHHv+t9SV5WSm5UiEX/lUqnWDmSYLNXUXOV1fq7SG7y5fq9b+xDrx/QfNHhXWXo2Q2V81sp7sKHPjX0RQEdfOiHRzg+ZKvSVu2yy8+Ia7+4NF77mrfF6adeHt0zlc7GuFxy6Slxyy03x3HHnx8HHfSpIkDD/L/n7l/HEUe8K974xnfF4sXnR1fnTIL94ZEBssd/+uPDcfoZH48//OG++OxJF8db3vIeEiXYmJbff1ccdcx7KVdZcv6XY4fnvzAGB/oKQI/DAM8LUP/D/7qF97Hjji+OkxYvYQDx1ycejXOXnBB/eOi+OP2zl8ber3wDgwwXb9GJJhvhKMDU//D/I0tl9y3c7z333xGLTzqMz3zu566NnXfa3edMsezuX35XnPW5zzDletLxS+I5kMKkFR/kCQq2dLj/6PbvxgWXnBw77rBrHH/M55n9wHWX//6uOC6vc/EFN8QuO+1WuOXgkPrLE4/GTTdfFT/571tj1xfuFUd9+rRYOH8rzrsvffmSuOU/vxaHHPiJOOS9HxfgwjpPdhwWE9CiAgj+8LZvx/lLFsdee746Dv/MmdHbO49j8fV/vzZuvOkqBgknHvO5mDlzDtm8orso1kytHn946P445exP857POPWKeP72O8fQUF9cdPnp8dP/+WF88mMnxHvfdSgVa5Sl4Z1m5/gf3v6dOP9CXHufOP3MZVyvcFX54rXnM8g45INHxIcPPTrm9s6JJx57LAb7+5gZlp1knbaFP/jRt+O8S06Jl+25D9/31ltvQ4cHmixgXj36xzjhpE/GAw/cF2ecfinZajwfg/d0MMO+NhOAnkwoOthKIgIdv90iJvvQr1u/No4+7mPxq1//b5x+6hLKvCC98p4OEgwBAuQ2X7jmotj7la+Ncz9/VcycNSf9/dP3unsGGeq77vlNfOiw/TmHrv3CN2KXnXej7Ae9EzC2WIOYV5gTYMDPP/vqeMlLXhFtHQquxsiqZgfMej2+852vUbKEoPTsM6+IbbZ+Zmaq5bGNz+Cel7PWzyfQJttKAECfXQKI6cOeZ5qcQMRme0zx+8j04Tv2f8x3AHIDW2Yu2MhH4Nw1WJBpyaHI1tSSsYGpxXcz9PiD9lyx9lyvaXHJep9kk3k/aPAzChtogTTvi9bQO7goJDep0y8c2EJuZzgv8PzMGCSgx2dxDymCE32+MgyqbSq7m6ac04Od44fgCuf+tIC+E+sNpIUKcj02Lga15KVK+Eleo34iyn7U89zGvhMsKmddG/tAqL7IgN7vwi5RGuPcr1jLppoBYjEw6GnAoCxnnf9mLFS461QagxrDVAE9Gq+1aujxGXCdyUaJ0WBWHBkJP6+z+5C+OFNRfYeU3LKZm4I3k10muEisJCZz5qijrZ0BqLNLJl0A6EX08Q3wf9bQi/ik4SnfDwE9NfRVyU3Oi4qG3raVAPSb09Cv3kxjKUhuAOifvvd+Md4+q2gsBWJSTm7t2kNS4lsbGR1h81oCekT0ne0FoMfiol1acyjG+h+LjtoGAnq22U03Eu6bm9DQG9BPtq00oK+5sQEmEYvklEYo7cGgkyu9wT3xAejXr++L2bQMs22aKt9bGXpp6AF4MWHx2VVA72Ys3rSqoNf2SJ4cZraL6mtsRNkJtgD0YJeIENLGkNZ06XWbDD0mIwAXAWOmgKsLusrQO0KfrihWk0v6bH9RclODT7TSWn6mjQF9jRE9Nviq1McbI75Plu+0LqzpAf3kMfOfqwGTdOtgGKoMPQK6WqGhN0Mv6Cd9PYtiE9Cz+QnZ9olkWjawkZEWLIp+dOCIAQEAllWmJTcd7c4QZWMputzYKsuLWTZ3+FJjKTChcpbR321cFIu/lwRGzcVGR2RL6XldHmw6DFUUW2HoE7Tbt7xISeeBWBxghQ5UaegtAfRc58zsoAEIGktlijia8fOf/yg+c8QBbH62ZMn1BM7Y5+CgcuppH6OE5fIr/j123PFFZFogK8Mc/MXPb4+jjj4gDj74iPjMp0+Jeg12dOjmOsK98k9/eijOOPOT8dBD98dJJ10cb3rjP2WmqBa3//iWOOOMT8XznrdLnHryZbH99jvE0MCAsi+pzXXwBCC8+IRDYuutt42TTrwwnrf9DtTln3QK7m0wLrvoK/GSF7+MwRmAPGV2AHBj0oxirwIrxZlHbXwWI6Ut5e+W31kA+gvOgxRm90IG4wPrpz/9fiy58ERq5xcffR615ZQCYvOnHiQZu1ot7l9+Rxx30qGx9TOeFZ9dfEE85znPF6Bfflccc6IY+k19vegFe8bHDjs2nv2s53K8hgb748LLT49f/uanm/vVln/fZd0Qv4MAACAASURBVJc94vjjzo9tttmWmZObbr6S9RJve9N74pMfWaw5AM00qq5SHw7N8eOPr4jPnX9MPPzH38cZp14ZL91zbz7rbT/+blx2xdkxZ/ac+MCBn4pXvPQ1MXvm3AJw4TP+68ffifMvWExp1mmnX0l5xdjoaJx33tHxi1/c/pTuHxmMU05YGttt/3ytYcjNOtrjkUf+GCed/Kl44MH74vTTLo7X7bt/2nbq4/HOsNYB6LFXg41F8IU9Axp6ulZVyAzvdxjrs885Mb72b9fH/vu9JxYfd3Z0dnanzacCDnze1ddcEFdfe3G86pWvjXPOviJ6Zs+J8TEF2qqbUcB8zz2/icM+8g7e09Vf+HrsvNNu3BMQvOEGwPYjeDvr3GPiudvvGGd89qLYZeddydAjkKVzC5sTokFjnYW3hx/5ProYfe7sZfG87XcqimNx/CA4xs87swrixsYIrGOghl7sHr6XkptWhr7qiGbCC6AI47R23fqYqBgGKIOFccnu3ulCxX2JrkIJ6NmAFNkcZej0XcWQlm8YVLqxIWQkajSm2gW52jRjYGiAgD7J3XzfWPOSvijwEmHIfbrSwR0rlsRHBdDj/UDehHeC/Yfdsfllc0opTijHRQOwordBut1zb9X1VLvVRkBv7IBPwv3guaChx3tQ4WbpBGe7bL8T79dm6Q1KmeGvwRBA5E0V0EvLDomtbCvxHayyMxM+uyynQhAuElXvyI2fcP/sFFsAeu2XBvSQxgn/6bkxR0jKUnJTY8d3NIRD9ktuRqmhr1nG1YiBQXWE9RgZ0IOwnQzoTfC6OzNkRT6/eKZybulMFUmr+8U7mAzocTbDLU2AXvMJYyjbUEjnTPuIZifBO0uAfmTERbFZQJy2leg8D0APl5u/B6CH5AaA/hl77xdjkwC9McQ4rWpdFJuSmwmgfLBMLIpFta2kLXR3nRiORv+KaAs4g8gqsAT06pa5qaLYKkOPmwBDX0puKi43blBiQN+lKI62lelyUzDZkNysWy+tEzVdJdHKl8niRbEEYivFkOOrcJ7BBsGIRNaa+Iwq4HRnsepn634UYCQFxOYB2OBVdAFGs5Sg8FpM64mph+6MLbE3yOUGGq5Cq/1UJTdwGaLmXj70zu/4UKq63OC/W4pi2XkSkpqyKNaBhA9CvKuqy40nkBcLGBo2TskMi/X2PiBKoKjNqiwSzQ1uI0BfgnYUfWFRyb8c+7Ps8sCoqqFVL6+LzV2gDwVApe+7Dp8GpTwC9MmiJKCHpEOba8Xlhgy9AH3B6MINPdvYKzWqolhttmIClQa2BZrYL0XMSmljk3T2o8qCJORIbaQaP/nLY23byo0BveYYnnsyQy8buorLzYxuOhggYJiaoU8mLJqxcuVjcfwJH4qf/ey2OPKIs+KAAz7C6/zHf1wfF1x4IqUyp556BdONLKQagWxgnP++ZOnxccQRZ8ahhx4ZIJ1wD2Nj6p/wpz8/HGed+Smy6AD0r3vt24vGM7fd9q1YsvS42G67HeO4o8+LZz5r+3J9sEhNuk0ASbD5xy2W3ePSJdfHzjvuGvfe95tYfKJY9SWf/+fYbde9uCUgoMBhhneJwxlpV6aa0RadzWXAYssDn3rfaMbvH7ynYM4vOPfLscOOuxK0iO3XJnH7j78XF13y2QT058Y2T38m/4kBesqXaA1aq8V9y+8koMfXheddRx07JtT9y++MY/Pvi5c+xX9AErP/Ww+MA95xCGUU/QD0l5wcv77jfzf1axv92/bb7xTHHbeEAQWA+o03XhHXXX9p7P+298XhHzuJHXtLt5JkSNva49EVfyQoB6A//pjzYu9XvZFrAF1uf/jDb8YNN13FwrdNfe0Fl5szrqLlMYr2zjv36PjVJpyBpvqs7bfbIU498aJ4/o67MKgHcYN5DnvJkz4Lhv5eMvSve93+DN4I+BJoYH7OmtUTnWiGRUBfZ9Oyrh7IUkSrgi13nwhLDG/9wbfj+BM/SQbxPQd8KA7+wKckb6rVYs2aVXH33b+Ir37tX+K+++6KvV+1b5x7zrKY0T0zNlDHruwnA4n2trj3vt/GwQe/jde65upvMGODgJoSmSQIMa/OXbqY4PzMky+OXV7w4mgg0GxMUPsuaaDuF9aYRxx1IP/7C8u+QaaeoCqtdbtndnPfQaCAOS7bSmWmLT8lyZH7ssEjDSGyOBXs+dgoNObar7GOyND39DAQAKHWZK8NdPqVCYCZQlpowmgDUve6CBERFgJNkjfIFMKEi7MAPuOxf+K9UA8P29ZsHIdMCT4P73Ws4c6p2g8VwMFxR4WXfj4TeYgerAJQpgZyVAUclMsB5OP9sTtytnzlJ+d9pxufAb1ZXEE/gTt23k5MYkDvOU2wXBerDkA/MoLGczovqpl+KxKKzEVF118F9OAjlIWVdBLnOVhkm0J0dBhIl7VWVYbeRbA4F0Q8drIZFrMsuZcR0NPlBuRYWgWjQBx1YXyn1pW43gy9BiTdg4PNjG703AD+snxLPVqEG1W0Dncn4yw1qatF3/qylkBSGv09GjwxC5Frg0FK4jd/FwYUqYoPhgwVbj12aMLFBejd/8Z2nE3WMAB72A3QXcWl2Ogh6QyXG8raUoJulxu4ClWLYjfH0LsodjqXG0huYFu5CBp6NJaSwkvSosSLLYB+vDHepJ1TBdBDi9lG3l6qhoB2vm9F1PA9i2LZWMp1R0/B5YYsU/ssFsVOdM0NFMW6yxsjqmxkUWWp7UOfKzZBOIpi18Q8tMeuVEC7sEQNRKSnqgL6FoaeVduF+C4XQXYQrGjTFfkx9OMgli2JM4ooimKHN1MUCw39KGU547StxOKXhrsIVFwU21Vq63GLbizVyuIqqiw19HohUwL6DunLlYnIxjiIvoeHWhj6amMpfNZ0tpX0ZUUjrbSPwrhUAb03J29k/nOLhp4T0hp6NweRDz0aUvTOmaeaDQAqA3o2GhOgdzpM8hcx9A7IdPiMS0OfemCxEmpOJdtKRLXJ0KdtlSU3RbqN9Rl2uRHjAobQrAqeb3qGHsA6GXrY5E3F0EOlkHO01Ljr0MacaGXoC7Gfgqj/z9p7wFtaV+f+a599+plTZhjAippr19ijxhJFiMlVQU1irhpbNLaoWBBRBFFEBCkKimIFuzHF8k/xJiYmliSi0ajRSG5uGiIwM8zM6XWf/f98n2etvd9zmKF4s/3gwJl99n7f3/srz3rWs56VzTC2F8X2JTfDbsI11gf0mu65ESC5oSiqdwBlSvk9l74tkN489rFPFAvO1Zx77snx13/9J3HGGZfE0572AoNkAfoVPfdL3/vW+L3fe39ccsln45ce/XiZhyiAXV3SOMPQv/Xsl4uhf+3J58ZjHvMk63fb7fj6N74UF1zwuvi5u9wjTjv1grjjHX9Oh5xSxnIl8c7PwQsQRud/pzvdNU45+TxJDdDln3nWy8XQn//2y+UYA9NcYMCHpd1MuGbYml7/iWzghZ6YcfnxVd+PV6a2/cK3XxH3uvcDszNAERwRf/u3fx5vf8cpAvRvfO25cfRRd+wBlGLouWn2VTIKr37Db8dd7nS3eOOpF8QdbncnjeePfvy9ODkZ+osv/kzc594PsgRjzXaouAUBemHS9+y9Nl7+ojfErzz+12J+cSEufNdp8Q/f/bt4/rNPimc87QX6HgW2ZI60JbkmgrGzDV+oUI6al0qxf+IT746PfuwSAfrffeGp2ugl6UgQw+/DtGLNec55J8e//duP4+1v+0jc734PTc21M2mzc7Px9a9/Kf7ojz4a1153dS33LX8K0L/p3TEyOhF4Tr/1ra/Qvb3oha+Lp/3682Nxfj5ue/TROtjRzeIMw0wnC6vCRuYAhzf3MU73UFOErPef/OQ/47Q3vlQa+rPPercAPeNYmVfey/4wPTUZQ4MDdoNSxmZdQamDg62AXkWKQ0NaOx/7xPvjve+7UHaAN/V69KOPk+RmZGS8BwghWgAAgOQfNQD9Rz70eWW+lhaXvQayNuPr3/hzMfR3+x/3jLPe+M64133uL7a4o8ybC0PdN2Igvn3l1+NlJz1dbP7ZZ78v7nD7u/Q0yMwHAD3MM/chAJmk1tq6ya3NsjLM87Z0x+XwZkCU3uUp3cTCslxuaIY1N7egRpM46wh051rVWZauKWRDRPBsdATsGO1iiVnXo9kpviSvte+ZoW9nfZT3wnLyYjtg3DqdNTcumhirOkdnKbOLLf9O7ZjmvOrAzMZaimKpHRr6ylQ4C2xSz1xgIs4eoPcewOf2s/cmBL0f9nX07FfNNVhqnD6gXxHIJUOubJOKgwmrDXCLmWZulG5KnZw3NnTm9gMJakTQc3OOZbdXbEV7PvRDqiUrMq0y1bV/NwOGNRlKlBuegxJncuko3va8SckR12SnnoZLn9aa654I8JinOG4RbLSHRlSUq/1cdTpZmxDpYjg1neYkzt7wvETYUkfnSWHL04FWWEMPoK+GbYlVe+8rDb0BveYOXdMXKYodT8zXNdlW1uV5ljLYKkqmEV3PItrnbo0ze4/chOjGTOyoAu1GUWxnyTbv/w0uN7HRiaXByTgaQD88ZUmjt3jPSp7zWt+mtbXZhX+KLYDetpX2LNYME0N/dbS7gCBr2n6WotjSqsLQH6Wi2Bk1wCjmoelWUxp6Lt+pjozg0gWCQdXA4xfa065lukUA3C4EHOTIAoqVkF4RcItdVRa85MjkYs8UDvZv6gzG9/ZtLcvdpVI+WkU6BPFrpe1yWmglwGVDBfypzTbFfbjcjI8lIByIQVxWFOVlBJqMO4VLLpQ3+G5KbupgKaaDqLwJ9A3okdyYbdkuuXGUXYvVTidm+rNQOMHk4QB9n6E/vG1lvacCldrItgJ6y1ycihvO1CgrhEU+F5MC7WVbmUUg7egx9MUMiKHvAXpryM3c27YLQG9NoAG95BhlW5lV/maMNrNDrbMsTp1ql5BjgMA7fRrk4evv5D21KVatQgU2jH85DG3VsPYLrWpjLfeCmszN526Xm2LRk5mvHLPGzyCwZGPevJ0VqoZSFMD2Oq3m7wrQD3ncxSjl69vf/kb8zgtPUNr+3POu0GefeurzYnJyOs479yNxj3vez63f6Xi4vhEHD94Qb3nLK+KG/dfHued8ULaT6xu+rrW1ZYGQf/3Xq+LMM18ipve1r3l7POYxT0zNasRVV30/3nTmiyXzOfvNl8Y97n4f2QMCLmnJro0r//9v/vqP45L3nBX3uMfPx6tf8Za43e2PieuuuybeccEbxP7TwOjhD3uMnlkxfrbBo7vpanzgQxfGl778+Xj6rz8vnvtbv5sp/00dJoD6H1/1g3j5KZbCYFt5j3vcX/sErCCfR6dUnHpe98YX+HrPfHfc+Zi7ZWFYnxxgvQ8PDsRf/NUX45x3nhH3vecD4o2veXvsvs3tY2OzGz+EuU9Af9mlfxT/4x730zOePXBQQBp9OG4cn/zUewJHnUc9/Lg46XffFO2Rkfjgh8+PL/35H8aJT3pmvPSFr9W1qkFPBwtXuh+23fGS+TrsecNzJuXsTB2f+z45Cz3m0b8iDX3QsrzlzqoU87JemD/f/8G3JbWiAPqst1wWd7rzXXVIQrwwz2CVL7nkTAVTz37my5RNmJqc1lr76te/FG87/9R4+EN/Kd7whotiMh1gLr74zfHFL34ynvrk58RLX3SKliSs4yZ1OQcOqPYCN50hxiG75CLdpEmhmtvoCHJm7Npr/zPeePrL4qqrfhjnnXtZHP+4E8QcdpKhBxARvO/aOR3DQ+64y4sMqWWKNlQoKRzZVAFBMqprzuJd+a2/jU986sPxzSu/JgB5zDE/F3e/233joQ99pFyRvvCFT4uhP+fsS2N0DDmlU+DS7u8Yl9Tkhz/8TvzWs56gn3/8o38c97rXA2NhblHfIaFKKzSvXvP657uW5OzL4oEPeliskWlUN0jXlhHE4Bbz+c99Mt781pPjAfd/aLztLe+OXbtv08tG8T5AFAAa56X28FAsoDuemhIQgakHnDvTbpkYz5PNrs4Mah2on7NDG0Eh83FN11GSRq4fhrLTMautoJvPzsJTF92uxuiwO8Tq3OtQlGsiDUnQQO6RXGcRUaVxZ9+g23CdVw7E3TPHUr+NWFlZjNExeo14nxagJz2Ykhs3H/RZ6GwAoDOzqkgvU0OPVLG6oFbukzHoS24slSksYLYXC0SQVQb7qbk2zWa3J9b66rrnFADeRhz49pN56DebEqGQhcVzs7PK7KjIuLEvi6RKQO8B9PcUoVeBhljoBPSVLSc7qV4iSVyoZmBzU7ioxpf5yj7hM7vqtEzUsZ8VOVCYR1ln9RHSw7Sao4UzGXUJY+zAsbhwQPN/aJBmZDg1ufdICyZbOG3T/vBjpWywyx3/m58jsNmZxiVIARnZjusXxmgUB6B3BqeJHRkXfs6zUwO0lFvpmVVD0ATCg8NudFeSG/7jRi43Guism9jB2HZiFWUDgL5hW9n0oS/bylvK0Jt67/vQb1BMBPrBpau9I4589AnRhaGXEQjjVoExze6yKRoZstLQd1JYj4YeQE+zKTUhaQ/EYHcl1hd+EkNIbvgbNgAY+lvocuNw1y2fmTwqin3IcbE6PB0tHTz9xlIFBGE35O7Rbusg2oEmMK29KsKfg6ntNQHyvFJqMFm30s6x+MuHnjnRYzDR9PnXeqnMkqXwu3xvWf0VMOXnVZShiZRaXA5Avb9hW9ksxq0CJAA92k2DUHRmgLu0R+xJbtDXGdBrrSSg59+366yZgJbcZLZhm8uNGQm72xjYV9rMgL5+tyLx+pwCeE2Xm1r4Bc5trwXo9qui4QKWfk5+8bs3ktxkEYpAbztt1rI2A//pyR0Uvro4hwUHkC4NvRj6lEqVh3N5/fN8Gdvy3wXQA5LMapRuf00bIhkS1Tz0AD3pPBc296VQbBDpQz+YRbEJ6MtNyKnefvExv8t1GDT3U90V0BRgPzygd9DFpmmWsrSc/eZEOXN7+n6Pe7ExpMrtcgNY4jqYO6Xv5Hct58FBx9KTSudjGXraaS+Mv/nqn8VJJ71ZKf/3XHpWnHjis+KVJ70lJnZMiuHT9trpxHf+4Rtx2ukviGOPfVK89uRzYmoKO0gAtDX0gIurr0Ya8QIVxZ78mnPiccc+2SnuzU25xlx00evjn374D/H857wqnnLiM3udH8XoKNPmrAoykT/+09+Lxx37hHjpC0+N0dEJSSLe/b6z4xt/++V4+m++MJ5OoWhq2T3FLCjZA/B/52nx4//zw3jzqe+IR/7i43rZMZglGOEf/fj78YpTbSf5rvM+Gve694P0/fIwB9hsduPAgb1x7jtOie/94Fty1XnyE5+hoNHKIIMzSbM2O/G+D18Yf/THn4pffdwJcdKL3xiDI+MqcPzxv/4gTn7dc/Q977749+Ne93mgAMD6ymqPTYWR+sbXvxTnXfB6ucyc/Mq3xY7pmfjcFz8Rl19xUdzlzneP1776bXGb29xe7hEym1Bvi2HJiSjA//TvvT9+/w8+GI9//FPjJS8+LXbsmNI8/cxnLouPf+I9cYfb3znefPq74rZH30muMXJUyV4czI3P/v4H4wMfPC8e9cjHx6mnXhAjIz7AWXM/+ufvxnnnvTb27PlpPOXEZ8Xzn/eaGG7Y0f311/4szr3w9bIJPe20i2JsbFLX9rnPfTQuvfStcde73kt1BdQgUGAMCCeLwJwgG8O8/Pin3huf+OwH4vhjnxSveNkZsQMmTxqVrhhoNP5nnPlyFcWee86lcdzjnqRgMMtbzL5urMXOmSl9pm2PLSUEvJChUqZJ4GQ4QaXZ4AKYHHSrKxuxsrou6Yr7UwDQ2vHhj7wzPvyRi+ORj3hsvOXMiwVMmPval9fWBOjxzwfQP+e5Lor92OVflIYehhuQI503vtsH9sVZ554S3/neN+Okl5waz3vuy2MFJhpwKB20yQO2oPMvOCM++4cfixOe9BvxupPPjqFRjBZcM8IcJFjhnBkaamvvo5GWJRPOVDHGI6PUlTlQsJafMU3JDX7x7bakPoyhapW4lo1OjKUtIpJLwLyaTUqKaN/7kt6w/gmAWQ9kpmGW+X7ONjnJcJ4h38ENa3nZzmQbnZiaTj015326mLG2KGxUNgq5jQrdccDxedrLyCRG0P5NQWg67/DvbfWBMAkB2JPIrLsRw7JUdKNB2Zhqv/AcN6NtUk2Zvvz3vstNZumTMq1CXHYDzau19VjMhm1gENdtMK4OFpnLziS4hoDgrgC9RTx9bKIseIOhZ89mHJtneGUO7A5Edph7Zm/zfC5A38/IIEPsnzU9F6EE9HWuG9A7i1nYQHVfCoqB7lhfwqzn2kJLTtHy0qwA/fAgmKcJ6KtWYz277lq6G60C9JuxMI/jHLJbstH18wL0k2pOVXIlnhv3US9JqSBF0k6VeQ2pRbDMPfCPZXalDOiDegD9zIw19H19S8gxzdkRAP1SjI3C9psw6W4rir2lLje3pCgWQH/Uo54UG20HkL4s4yme8RbJDS436Oy2FsXCixrQEyED6DcWr4nhFs0XDOirU+zNNZbaXhRbgP6oBx0bK8MzMaxBcRFJpd3QPhWgZ7CksUpA32SXnRohJdNnFwXoUz5x04DeIJ9tpckiF/Dkd+VakxXlhwX0qbVjcPsuN32Aq80yO7WqgHWZhgQG9PLW1QHZZ10LZBegr8VzaIa+fzjdGNB781dKRgvb2m4VpeS8tw/9Us8h51CdYmWrlunOGvsaox6gT3/0Wyu5qaJYHVYD9sNlQROtosvF457GUpX5bBbF0liqhHN9yY3rFMyYZ5V/y2MAOPAHGdT3O/Vu19C7+23NR9Mg/ixH+khu+qx4Rf8F6Ks+Q0C/bSBfP6vCbGcQ+h0/+fc+Q9/fWArQW8/I9ftQabLpBlf2kCZ7UO2gK3Dg4OF+6tmKuJQ01Jp/PtcHcG8v1LW9/wPviIsveVM84hHHS+/4ta9/Kc4++4Px2Mc80etUaWun8j/wgbfHpz9zWZxx+rvjKU/5LdunraJV34iNTdet/OTq/xDTizzmTWdcEscee6IyLTB2XP/nP3+F5CXIWE559TlxhzvepXeAKisY3fja174Ul152jtjg1598Thz7mP8p7Tcy5P/9F5+Ld1/6ljjqqNvFya96mzTF2vhUtA+z3pKzyvs+dH7c5573j9NPfnscddRtLRVQupt514of/vP34mWp0X/XeR+L+97voWKtAR2MsdbhZjc+94Ur4uOfujTufKe7xatPemvc5Zi7KiAwW6QwXwHRu957tponnfm68+P4Y0+MFVjObjf+6arvxSn5PRed/8m4530epLUJI6r9QnO4G5//3BXx/g+9Ix764EfHySedHRPTM/FfV/9bnH/hqfHv//Ev8YRf/c143nNPivGxSV0jezNgjud55be+Hpdccnrs3XddvP2cD8XDHnqsAAkyqd/77PtVFMvrKSc8M573rJNidHyHmH550bfb8Z9X/5sKWHG6ee3J58VTnvxssW+Aqdm5A/Ge95wZX/3al1T78KbTL4ljbn8XSUP4ey7gK1/9k3jHRW+IB9zvYXHaae+UvhyAcf31P4m3nn2S5FdP5Pp/6+WuhQqn9wUsB3F9+b588K/f89M4640Xx6Mf/fgYgoTBg7lL07ghNTQ77fTfjav+5UfxjnPfK4Ye4G2C3oWJAPojdk5rXmr99iz6AB0u5EP6YA29bStrzUpiRweWVYLT9VhaWulJmrjHy694Z3zk8kviEb/4mDjzjHfF2OiOnlMQe9GOiXEFCv/0o+/2NPQw9LgawUBqDabkklP1s39webz3wxR73zPeftZ743b0Y0gpAyCUIOYrX/njePNZJ8t144ILPhzH/fJTBE78D0RFSxkaQAyuPjWXeDaSpyA9S/ea3rmbDH1ldghw+T63s7eems9mPEdpRtRFFjmnscYSd3h0RDIIMlmATO0p2sqQuA0K0BMI8N0G4MjDxGjpO2BP2d94/jt37pI7CMGf9tVkWSXfSUBPRgHAiAadz6uEJe93TZW17Nbdc66YpRegz+JMZsja6pIyN6w7rk2BOIC+imdF4DT2xgagh6EnCCYLoK0m2UFhBdvpa78gWNQZOmTZiruNm1hcVUbI8jbJeVru74ITXtVW1LffiKGvAlsY8ew7UO47vFc1ZCqAZv9DQ+9MQV2szkU5HfmM72foU6SdBEUx9DaE6AN616jZJa4H6JGjKNM/qnqOhYX9WwH9oD3vWwNZjBodA/qxyXxOnCsMRSfm0cpPzKRNaQL6LoAekmpHDLRcF1h1Gk1A72DMc5YXWSUkbgbkJXN193ZeZr19VhSg74H5tCVtAnr8/kdHsFx1dnszsD1l/gz3imKHBtZu1rbylgB6NPRHP/KJsdaeYFb3AH2tS1xueCmLv7yyrKTR4Rh6UmgDm8u2rewVxd56QC+bsYyi+gz9TLSSod4C6Cni0SS1HEBFEBMTqd3sd5qjGhnbygLEBbo7cspppIyKoacldC6kYs/9IA2MFQxkdTSfZU/y7GDWKFoByDIxWHwwK/U7YujxHc7PYyGU1IfBZuFoY2sAenXhuwlAr2DssJIbp8YO7UN/CEDfKErhc9lImrUK2wE979leFOuNy8GXO8V6IYo9QCOXDE3TaUgLJsd1u+SGiL7P0PM5pIKRUx3MplX94pnDAvrqFDvcZyH0nR23mLZUojYjA+YbA3pLO+YX+j0PnGL15sY1etGkyw3fmcHgjSQ3KuTyAVKAvlxs6v5vEtDbZbYPujN9XLUW2wF904FHgL5tv/9i6LcA+jxoDgXoi6HnPr/17a/H6059duzde53um8ZHbzrjUncjrUYtuHf807fj7LNfHre73Z3j7Ld9MHbvPsqHMB0rZQVnQHDNNVfHGae/QLICPOwf//hfj8WFxVhcnNf7DuzfG+//wDnxzSv/WqAe33QcXnBRWFpaiL/8q/8vPvP77nz65Cc+PV70/Fcrhb6x6xTDXwAAIABJREFUadaMz3nP+94aX/v6n8cd7nDneN6zXxkPeMAjJIvhd/7iy5+LT37mMl37q15yWvzq404U8KniVXsph4D2y1/nxlIXv+MT8fP3f5ikHgYqnZ72eGV5Ps6/8LT427/7srT/z37my+Pn7/1gMc3o37/8lS/Gpz+bnWKf+Iz4nee8WmwQBAIJ0n/65+/G699gac+F7/hE3Pf+D9V8galkT+Gav3nlVwKtO4D2xc8/JU54wjOw1RKTj9POpZedreDmFx7yS/HUpzw37na3+8bgIPKg9fj7v/tyfOazH4hrrvmPOOGE34qXvvg0u4SkxO1Tn7bLTb3+5+N/I57+tBfGbW93jAKD737/7+NDHz4//v3fr4rH/NIT4pWvPDt2H3G05AxI/P73l34/Ln73GR7PV50dJz7hGYI1ZAUkx2pFfOVv/iTOf+cb4gH3f3ic9oaLYlzWmEh5hgPp1AUXnaZn+wsPflQ89YRnxz3vfl+t1+Wlhfj2d74Wn/3cFXH1Nf8RT3ni0+N3nvuamJjcEcOj9oBnXgGIrrnmP+M0JDcNhh6mGrIE68mz33ZyfPPKr4pBP//cy+KIXe7k6n1vREG3GPt0+6r9Tk2YALACMDB9lpVQyMrJX1aNV3zskrjio++Ohz/sl+L00y6K8fHJHuPJWgRAjwHoYeifZ4b+E1f8sRh6AIsKR5OhH+Ksm9sfb3/XmfE3X/+LuPvd7i1bzwc+8OFaB8hL6EBMAAHoeObTXxAve9WZsdmCPXeHYdWgsV/AqA4OCUSrKHZlOQ4e2B+7du2MXTtnNI+5PoE6smAAeggmZTddNC65RuqZvV+sq9kkrCzvPzg7F7Oyat6RGRbRYzagWFuLuYOzCkB2ckbTPCqlgEhvRGJsbMTw+HjM0zFXLDKMo0EowcQIwB9CKrsrE3jTFqeaTzGXmf92uSn9ujX0GlMY+tJBSxppQM9atrSoG5sd/PitxS5Ab1bcMieKqHlfk/Rj31Bt0vhErCPnKyvcZLUtkzFDwvOtTp58juolEpsQnK513FhKGeQcIwC9XIpycda9CaRLumQdeGWQ5Zgz6gx9E9CbSDRDP5TkUpGcSudxPYPun3EoQF/nTBPQ9zaMqjuhMROErJrRwdA722XJDfsygH4kRoawOiUzcnhA75tyjRvXxPqY3EEROtcIcHeWHkCPWQCAXq5PyKvT0UYmBwrqKlvu9YVcSwz9NkAvxzM1Fjw0Q6/C6kzsHwrQd2nLmoBemU362nSW/ttcbqoo9qhHPlG2lQXojYVMRmwB9GosVYC+53LTl9zgaXy4TrGKaHoAoR2tjbXY9/3vxCiaK7mDtFTIZH14H9DTKRaXm42RnUpB65WZq/rT7iBmMgWsKb7MFsUawE236N15hDfo3kt2U344Tq+iMbIfPAcNl4M2UN3itFi3vop55I1Li0uqGG9+Nj+3y0raU/KXfOFAy1owFpsJxS0SDGvZNnTgsSALhLmxQS7djPBVxKv24hn2H7ZTrH9vZdkFl/VqFsXysxtr6P2V/IPe1Br6/r97s/CnIdXg2sv+rJ45f87NpstN9vqq9K3rBcx2uA7A/4CPAXqkgfXI9ZzYON3Rrt67FdD7vS5VoC8CVe7zMTGOXanLF+zja4aasfO10nTCVmX2ve0Jsa1hVFFyRJvUYA2/NPRZQZ+BlOVgVRQLoM/24dmqvbIXBZCL2SttPYdgX3IDSLAPdLE5FURuYehTisRnlsOAG5ZsZYvqeVda0SlGp4krkOhLbqrOoq+P7ElukqFvAvo9e66N8y84Vaw2r//1my+Kl770dPs0A8AP7o/zznt1XHnlrbMfrGv+xV88Lt505nvlPMPmu7q8FNdf91/x4Y9cGFd++/CWjHQlfcFzXxmTE5PSp66TOcnJPL8wGx/80Hnx5b/84o3WNT/gEHj+s16hgMAWubgfIOnyZITRo/vpS1/7dP3+uy/8TDzkoY+O1fV1/QOIg+lxs67huPba/1IxMI5Ah3ud8KRnxLOe8bIYHjCTpU6FAwPxQ+wsT3EDq5t7PeoRx8crX3JG7JicUXdUgZz1jfibr/1JfOgj59+ky8yv/srT4lm/dVLs3n102qwanHzq0++Nj338knjkw4+LifEd8ed/9YVDXsbjf/nX4uUve0vs2nWk1hav//tvP45zz3uVGPbjj3+qZFg7xnYY0K+sOJsRXVlbXvDON8SDH/gIORtNTs3It1ySuM5m/OVffj7edcmbbvL6n/DLT43fff5r9bt0LR8cw3JUggbt6TD0rz/tJWoAdf55l8Xxx50Qq2suqEY6dtZbXxV//82vylbyovM/EEfsOiLT7bboG2jT0Mh+5EgKmgSGgYzlJsho2LsE6NPbG6D54cvfFZdffnE8/OGPiTed/k4BejsoWXJFkx803j/64XfiGc9yp9hPfuzPpKFfmp+XSxRrSh757XaMDLbjmuuujvMvOSu+/ndfOezU+M3feE687tS3xeCOqVhe3RBw9D+2n4Y5RVKjvbDbjRv27Y39+/bFzpnpuNMd7yimGwkZUpMmoFdfFFOYYs+rQJEgBmBKICCrwvVO7D94IOaXl2LmiCPEhItEQEO/uRkHbtgv6cjo0HAcMbNTcplJGipurOu6kHzA0LdHRmV/qSyysseb9ncnKzBoNQAqAfamktxICqxDIWJhfnaLDz0/brqM9fbMdKBCGmdAb6DG/Yuhzzok9gOYZVvm2pe9cUCk7ttyXI0DczmhtzLYeW7A8PPvzCecgiSnoagbiSNWqZBi1CgIqAIfrM8H2OPuIoY+GfiaBAXoe04t/jY3RdsG6BWUZcGzJKeqGzThpn0+64rQtG8H9B6zfsqWs0RyL/BSHZaS+sBwg4+QWmUCXDbKa+5AqwLf/ZJcDg6Na860BvP8IeOcNYLgpnHqEfSVOXA9QD/dw1OV0RegHwUP+owH5/VwSeJN6/UJdL1nMXcU7KQLIfOM+apxU+Y+v3ubht5SLo8FeJAmZtslN1VTWhp6AH1p6G9JY6lRYYm0T05JTcewp6+hf9STojuUjoKCnBW0UjDfsK2Uy81NSG62APrsFFuSm58F0CttPTSZLjc7Y4Ci0BrLBMICXAmEDgmsc4bP4VNaVdD5M4EvdW7NIhaiZKUEhz2hidzRzKEnU7vlrXtmj1kuQF9V0YexTdJvp8sN3tlE7c3ItgIJIlMmGUwJm7wYkSxm04Spe1fkm4Beuu6bKor14ihLRH1v11IK/t1a8u0aeneD5O9dFe+W4FsjdGcFeJWGvt7TA92tUGMR23f6VQ09mhr6/vq3dWQB+gK0SGzsF181A+7mamcjusdtB/Rs4gB6Goq5pXc5zgDoXQyabgYbLn66MaA3Q8812Da09ONuLGULrXIe8slxIx96gRa0qP2mKM3AqQB9/axXdKfmHbbKqu9V5mat7NdyOSRr0ne5sbZ166vPRvDzKnisWgX+u4piDUKtoa8X4IT3lOa1V3oqxnsx/uRPPxNnvOnFevs7L/qM/MTZBHnOc3MH4h3nnxxXXvk3h7ium/8RgP6MN12qOgkKmBYX5rXVrC4vx3e/+434q6/+aXz3H78psAfj/pAHPiqOP/aJca+7368vIWBT1n7b6hWvceh9//tXxp996Q/iBz+4Ug4x6MQf/KBHxa8c99S43VG3U8EZgEf7QEpp1ERvoB0//OfvxstfazvAi8//dNzrPg+KzbS05LOpqbFt2oTG7sCBffGP3/1bZRC++49/l9d7l3jIgx8Vxx93YjzwAQ/X+xbm5uUK0Ur72B9d9Y9xyk0AegqQ73WvB8TjH/fkePQjjo/BANhsRpcUedYUwFjuO7BHEoxv/8PX4l/+5QdiLHE8uc99Hxy/8vjfiJ+/7y9ImlGWqJbdDcSn1Sn2XZK8vODZr1SR7hf+9DOyV+R6YdVh9mH/ySxUwErjmssuOzs+/4WPxdFH3z7OPPO9cY+7/bwzYBuwkWu93gE8w/MvsoYeQE+BG8yrXJXwhm4Pxn/83x/Hl//yC7LhvOr//JMa49zh9neK+937wfHkX/31uNddf15yAuoOmoCemqyhEQD91XHqG15sQE9R7PEUxbrr5+zB/XHW2a/uAfoLAfS7j7QMETtG9j1lZmDfyaaaWVaWkV4W2XuihQxJVomdWFpesftLEgnv/+CF8ZHtgD7laNRAwAhaQ/8P8cxnuyj2kx/90yyKne9p3jmXhlVIPSit/9zCfHzre9+MP/3zz8e3vv0NZSwpxn3ELx4bJ57wtLjbz909pnftjoPLK7G0vBprq16XOlcajjC2zRyI+dlZSeD4/CN379Z1MCfYOy2hM0NvRjrPtPSnF7hGQ48sRc2SRgKXmwMUb05N6ghdWlkWsEUmg3/4/v37XdxNEDs0rPlx1FFHKUsv7S9SCeokhkekMyczxfdD0vE+PgfCDbkNgJ4XvzeYXucCzK2IlVXkF67rKEzWr+Wy9FKSkAzYi6G3HrwJ6E0KWZ7EudLRWSIpa5/x8dggA56fl4f5hpqombVyoWlXuLPgMLutsg+4K0kGRObErC5NPNHSk00pSajc42Zh6N1Vmfuv140lN1UHR/2He2s0VQV1zhOEca3MbZ6J+2/YZIKieTfLSitNYQED+jqfHOS2kmT0nXWpe5DagMADsNUH9KpPkYYei+99AvTDQ+MCngQQrM0B9R+ytIZnPz5Go6hkyRnABPSS3CRx3GfoU6KjzshJTtZ7cuDJUlouZwzF/F1ZwuXGgRIvkbr5HnP0/qepoSdQracpwlYE72asUVyOXBp8outOdx/MBXC5mb/mv8XlBh96XG4oipXLTeJVuw35LL+xD/1NMfSqZC2XG0BQFr+00Enasska58Mz9OVDXy43AvQPOS46dIoVoDegqtbB/MnhV6ywQBYMvbIF6Q3b7cbBg7Mxg94uXz3ZTKbI6oZpZlLtrrlku9ywoWNpSKTTBzkF6JnMTbbWWYYb+6B69UvbEUsLKbnJzyt5BRsDi1YMPbaVODrkJgWg/H8D9NasuVOs74PNvQnot2roqzjUAU/9LvfnRihZXJsBBoCyydD36hywlVInt2ZRbPmv9zsQNgE9m4JtHPvNOkgdCfS2rfs1I4Tkxhr6FkWxxdBTFCuXGxgMtHXO1Ahsp42dx9yFbjD/Bs/ODtjyyQVrZujRNd7Yh14yKzadSrdJj29Xl9LgsmFozqZW0zITs/HFEFVhXf1pje7hAP1WH3rfs2Vf5XLjDdArugrzBE7kUb3d5cYpRwC9i2LpN2CvYn8GciuzcwXobevpz2fu/+ifvxPPfs5x8bCHPTZOe8O7xNJyj4CfudkDcf4FpwjQvu2cj8Rd73pv647XliVNobmOXHDoEDk6EiPDgEKcoGbjVa9+phjC009/T2/+EMChc9+EMZOsxADKBwsHHiymJW4KNvl7nqOyNm6q5SDVqSexlSk7kt2ZWJp2DOiZVSC4oQyi5hFFrQQG+RkU0a1SEAiwY3/Kg4KgiDqYmWkHlPhgc10cFstLy9YbM6ZDbYES740DsSlnGPzwmfGe0OrYubImDengyHBMTk+roRZfhRxhbHQkWt1ObK6u+fdJLY9Q94MzS9YcidnJzrTZObGcSghaYLNZw8gvWHeWxA2Inf/I5RfFiU94erzot18rcMs4AlQBEYwFrih8Bs+zAnwCT9YCEgU8qCVZjG4Mt4diY3VF+6qbBlmfK0kHzixjY7EsT/NBgQuBm8F2rBzcH2vLS0pyKn1O4WprIEbRgAN8CLrptp1R+dAEGQ4OrI0YHLH7E89VJMjwiL6jAL1Z0Vb82Zf+MP7qr/8kzn/7ZbFz507NK+oINPfF3ML09X3o+XmZKHD9+E2r+22nK+s6nFlglxkDCh6x2fQ6tD67bBH5e/YSAP3o0KDGeA3giqxoZc0MvSQ3djMRoAe0UoOC3/vkZKx2OvpMSwv6LjfMGeSm11y3J5bUC4J90xaHzD+v882Y2TkTkxM7YnNjPUZFYNnZxBkpA+s+oM/Cbz5E451Fh1kbIglSp2vdcWczDs7OxhzdfRl/sqQDLRFs1m2nhAYfcEiX9fXYtXOn2G/p8WHEKSyWrt7gCpB8/fXX6xlNzUynx3mYoU+2Wv0imKQAfNW50WSwn0Vn7ZC90lpO/bwJaTv4uC9F1kKJQXdmhmcl6YuKZZuA3sBTr9w3eSNBC2BvNRGlgwlvEmQdtQ9wzUmcESgoKOys++cDA2KHV9ZXxdQLWGJLmnaNktzkXlR7vmSt7AvS12dEUwXdCjwiFhYXe7aWuk/1CbAVt5lzsiCWFqs3hwKbmwb0zvgTrCWppGeAF/uarF/l9NMD9FUUi72sJTdm6Cdic20jBnC5EaD3uQ4mYi5Xxt3RUAF6cJ/PeeNDbnuj53LDfN8K6FPfrxo3d0LmDOBVnWIJsAtvytb6Zhj6UhfwGU2GvjT00bItcMRGrqUhSW42569RY6lbytAfzuWmB+h/6cSIocmsCTOO2Q7odY5LckNlOJ1iDyW5SUC/Of8TSoO2+NAz8G4qdMsAfWno8aFXY6nhmRgiyuk9MFuImQ2ydKKA9cSYtek9dEZRDj6lAHqBTwMRRZ65kVflc9lWClhzkDQAfaWb6ncrTVVgChedWjy6toEsWlHr4czvNAH9xPg2hn640Y2vAP2Yq6+16TgV3wsYttlW1l5SPvTbXWi4XzYlS268oVSxY7Mo1uytHVCaekPp75KhvykNfenEC0RLQ6/GD/0ahkO53BQQOJyG3gx9AXq2gGZRLM2jHCELw0mPTR8AGFK73FjvudWHvgC9O9AWoG9ai5FuK4aeQCLRWovPdlvpHmjOgm21tU/Q3CyK5Xd1CPQaS7mBWf28qaFXUewa3vj9Ftp9yc1qjDVamCfmMxiTbWW5T6S9VcuHtsBVZgsqM2KG3gGxm2Hs6AH63uaoQj8cdMzQ54nlP+gDMDsbV3z0XfHe975NzjW/9mu/rY2Y+1lbX4vZgwfiggtfFwcP7otzzrk87vo/7iV9JAyxGr6sV0MnsyCjI+P6rvn5/XHqqb+tn73+9e+SFSb3sbS4EINtivNXYgJNLI4XqRnV80dyxCGez0ogoNuJtXRkkR1hpk7RAXOt8symTX1qoQEp/L6KwMhkqTGNC8UF/tT5GXmZ2UEV+42NxfwCxbsdfRaafFLcM5NTSntW0zg8jkkFq7EUKXVtDS2BQelzxYpl9pCDOrtpri0t63AMZGiSabgWhYN2eHhQpq1Y7HZxI+Ew5h9FvoCCZIcyQGEcOfC11rFsHRySNhyAoXT/MAEdRcSd+OQn3xMfufydceIT/le85AWnRJtCR7k1uF6AecK1WxdrNy9euKWMDI9IOqgiSHynaRoEW7m64r0n92Pp0BOw7L7NbWJ2bl4gSOMtRQcpmaVYnJtTUFrFiiIjADmAbWWehmKd6xgciBEAvbbLTRXIAlCG2m6oQyahCeiljd3sxgc+eL6Y3Dec+jZ3DM/iUTG+6cLCmDBvap8t6Rxri/2ALAGnHaSHZHxcQYcul2RlPV/R2KPfB9gzzpBSBLOjuHwMtSXXWlnC0xv/8XXtY9y32FqeD4FEuolgdTgxPR2rzIfqeJysKYw7AQn1GujP+V5JA6omhCLLQfznW6rXAvAihVJDrc2OABbaejvNpP54G0OvIJiATCSWGVueLaBUziabm9r/1wni2H8ISEZHBTaVwU89eWnjVedFMLq5GaNj1tATFOEDrjEdaMcN+/YJKDNXdx1xhJ4vUhF15RZDn4G7TwStVfbr6oXC/LRNqYMf5j1rSgAWIg+iAPctMeZkr004CNArCKhsq923wCCMVR/M12nciv0HDhhw6zto6KWNU2+oOjIFH9n7omQ2+o7cb+WNvr5mJ0EALkAXt6PZ2TQBKfLF33uooliAtCQ3SR4UoBeeYb9jL8g+ASKc0iijGHr+3gz24Rl618ZBfjUkysId1Vgqu2OLJ3Ln+qGhKoq9wQz98ITGWMQmAUThni1FsSxsW0szbigAyOpJQ695CNuegF6SW6seRObQODKxI4+BPYnn7WJnN5Zy408DeiZo9YjR2B6GoW/Kj7YDejt+ufFht7veA/Q0YpXkBkCfBFn2r4tOcsdtWadtRDWWukWAXraVZJu4hZsA9NKMpQ5ngO6syYDpIth0lUK4OtqbKzdyuSn/VzH0nfXY971/OKSGng3YPFK4sdQDHxvdHUfatlIPzIdIH8CaUeRn6sw65eikubgO7D8QOzN9WBOYzcRMKdXnLnRDR9WzrZRuOhl6dOqZsq/PbQJ6yy+wTsyvTUC/INA36XFiAHIzbb5fG1a62whc4WWNFndlWd72LpQZkIa7wrjKUmiBcm3Sk3nywbDyqjGpsWLiN22rauMt28QtWrosdCqfXz6jKdfZXlzL9/G9YhPSs78APX/SKXB6Khs/bNEu2i6qz/xW2quejcGp2XJSm+tKySnDkvZUuGj4swFy6IZd5c6GsbxEAGMLJzBQMdQ88wLQvm8YdZ5xpg+zy51SZut2HhgasssQn88V6RnKttKAyXJS2DgDaWQ9vM+aS8/ZatZjWQ1WcD6kxYClw1CNc0lvSnLDPHFQ1mfoDbr9c4AKn1+AvjcZ818qkCimvZkVsm0mLkYU1DkzpHHf1lhKbFIW2DjJ041//dcfx1vOOilu2HddXHjRJ+K2tznGzOaqAf3c7ME4/4LXiqE/9+2XB51IWb1Ly/NOk8PQy27PzOdg9hmYmz8Qp5/+Io3P61//zh6gV3F5pxNLc7MxPenxZ7NGJ4/1XLFVgPPK3Mn9gjNABRIGiIAyANbaii0GOUzkMqGaljWxudVgDf09SEoMOkBnhOYneKAPCpyIqW4PxoGDB3Tfu3bt0ucDAmGuze45fb62vBLLK6sq4JNvfbLUsgZcw76P77XcRe4e3O9GJ3bw9xvrMZsF9Sx5rx0z6ezN0FA0ZdE2A2tNMNDKpkvpmFGdIb2d9ZvgsW6XmUPZuIYDFUDxqU9dGh++/J1BTcLvPO/V0UYWQWaLcdoi27AnPmlxsks85B3oUGF6xdB7f2V8ySIABBU4DQzE5MR4LK8hURmIiSm03uv6HmfMCEhb0Vmcj6W5g1qDep6SIab/vCIDFze6FqsVozvG1YUSIIN7DMybtO9qkDcaK+s0PyKL4PXz3e/+fZz7jtPi1FPOiscd+6suilwHdDvw4d4IHhhjZdAkLyh9ubM8ymypodyAO6fKl90AYmEJhtjOGYzPysp6rDNhN13Up0BhcDBGR5y52xTYt2SHV3FCzOBRbJqxPIV5jG7smJlRwEqgw9joBM0zaHlxoVf7IdeqZORZC4BdX/OA5IOSHXacGRVITWAtD/h0RkJCIw03riU6/8l6MhdsdQxxx1iwRkfoabCwoPmr0tLNbqywhxM8TE9Je6+jF1wh9xzXkwHkyWTJMlKFzTi9kCXftLxmZUWAnmvUmTMyFBOTk8pWaT/NjrUabPZ0FYFSFEvGO/fnAsspJbSjl/S3vX1PWVKInuCMzqwqtpWSHHk9E4BzHTgp9R+UQTX3xXWyB9CJXM+xkT1VoG2xh8+4njOZJR2sDZEoYpAJPlhjJhV40TATAtNES0pc0nSC5yzyrrqjbjLfs1N8pFd6jkfVgNSZwH7K/lVnuM4mFcr7WdXZVGuuiD/XWrWVKWsqJMAGrhm0A5tJDK+t7iZ7ZDvm5wzoh4YnYlOkhAkDAL3W9aZtKycm8JVnfrs/Arjg4IHZmJk5orqbZg+ZjswUsId1bYvXcf9lKVERiL15wVnI75UPfRInQ0lkeJgJ5DpBl3qyRPZl55rM/KuR5g4yJ9hxLkhuxH1qvrTcaRiCdnN94b+VoV8emordMPTZKdazyNhDa2zDc1J4S42lCtBzOGbhgw6SqgcoyQ0uN41OsSW5MYN6aEBftpWHAvSbE7sF6Jsg0ZuciwHRNPYAfTHlTOSU3dBVkBRfgdt6iEgCSA9JQqADx4WfAlrbXG60eZUwPC0AFfFlY6l+RXnfzcadSpPFrWYTXWQK9sWvBVLAuUAdgIIDA8Bo0FeAfqsPvdLHBehzphZzdFM+9DUObFgGq6WhdzTH+PDQm0GL3IQOw9AX0HSq1xtbT3IDOzLHYeZxcMq5b3FmFqS/0Oq7a3PxZuFGFO7o6m5/eIC4UyyAfqcBvQox/XM1osBTfSS1ewKNlsPYh94btK/HTAw7Td+NyGAZf3SBira7hpbcxIC+z9BXes4MvV1u+oDeG3Cfod8quSlAX243NQfNpvQzSt5MtxY2+7G7aYgY4+p8LDC+tTjWRUtm7IuZV5A0DKAnMAbQm9GrZ8V7+Tv50GfWpq7h+j3XxoUXnh5f+MIn4vm//cp4xSvebL/bTLPy2Wh6zzvvNQL055/3sbjzne+ujXRp2SCGYiVtO9gLCtC7EHh+AUD/Yj2PN77x3bFjclrzEjeMxXkYv9WY2kFLbeteVYxKYzA6XkrL7uOTZ05QxiEj+7e1VbEyPLudO2fS/rBv62oVAR0MncHiUFXBHZ9G8fxm17Z6mcImAKdQC+02mUBA987pmUylE2KarcbBhLHcSI9ygPxQar5ht/kcJHB8H1rHsqwDlMtVhLbz62uxnOMrDTV7ouw8ugJ4WAyi51bHXBUKGlzaa9/aYtY7850aFTs9mN0mwIBRLTtMQBLj+LGPXRKXf/TieOoJz4wX/fZrBLTp+ulus55j1dQJYOgiMmfC6EqppkHaZ0e1v7ZbXTX84VrxQGOcsWxcAdAPDcYO5ESS3OBMRBOvIb1nfWE2Fg8eFEDn89mLYfElVSCgzl4o6n7bHogxAH1bdanaIwlUCLDYx9TITVkkFzAzZz/7+1fIMeRpv/FsBUh8B4Ci9mS+B4afIJ/nX4YCalWf8iLWaxPQay/Mw3RpxYCS61zfAARu6E+yLvRJgcVWoyNZIqKPtyMNn4GkkGuys3Q3RggWa4+NzdgxM81uqGuWREXQIxNlAAAgAElEQVSkif3hV5eWlW2iFkCgBqDG+SVZ4JACAtj5HVOT2p9qX+jtM7CkGi8HGOorwXNJFpYAgHkk2+q0ASYQEqAfGYml+QVljdqAM+xGsQseHY1x6o/IHOY5rn0fSRoM/aj3oWo+xRyjsFRAj4zGykpvvEriwfUT1JBJqIyzGOW0iixAX7iBOVtWy5bh+R+RhgoksTJk3noPpmM7AZ1AKOuV9ZUe8owVsrdeeirPYtYhBb8q/NTZ4mChiBJ/J3uVA3fsoX02JyMpssdFv2RX2IeURctz9OD+g5pTJakwvsqup7Kl7fdO4TP7gH6ry03hjx6gT/vKOgN0RqRtIz/zmdEPuG8RoB8rQixlN0hPkMB22wL0Cws3iCgZGhrXHMNVR85DamTH/rwh5lyAXuPOXDADDWE4M029h89sN5yCoacoFoUEjkbOABf2MRftImrty1mDwH5FIGDJjV9i6NOCNfulbrGt7MklE9Dr95uAHst1JDcW8fZsK7sbiwb02FbeQob+popi0dDvpihWLjflQ+8gQ9KpJqBfXVvtAXoNAgy9eiJ7obIxDMWqfOiH8KEXK9pvLHVrGXq+Y2FgPHY/4DGxMX6ENKqHAvTFaPJ+MfSqLu6DIB6iNNyNoth6iH1Ab42zAT0e5TcG9JVerodcYJfJUAUm9XcFSrmeSvNp2UpHOqDU/HZA783U4Io/SZVOTtJNEIaYyByGPjeAQzSWUuV8Bjj8yaZYm0cf9B2qU2zfttKaTuvauZ5aBPy+K/m9uPpe5f3JUgW2TclNRYOWvvSLYks7XkFDc6EdTnLDArUMBesxa+Q4rImSAfStln2EWeiHBvTlw16A3gwun1WAXtebxVR2PjJDL2Y6Ab2DCwdlxbh5I/Eol5NMFdHgbe1DxONcG25p6Pm7PkMPm+sCq+0MfT1LF2D1gX7NOYPuvizGh0bfhYDvMIPidLQP7n5gU8+0AL3H2NF830HHgOicc06OP/jDK3ob3v3v9wtx3nkfitvf4eeUFQGYKO2ebc6REKDLJSshW8dOJ5ZXFiwtkSbdRU/qUCv7UH5GtomswZgbKSWQYBOHvSMNOZbBLGsXaQIAE9Zb1y4pjrM/SAZgaQGYBPfo/nfu2iVrPg4JAJRY/p7kBRkQbLdZHVLIaJQBnGq0M4zWf1iggs+fnpmOxaVl7QOMre36Nqx1TbaUw5r/5jP1LNsD0ouvIgPTBLE7CPOPa+Hglp43A+TRwQEF+d1hXBiW5YIB6JP7Bb8vq8wNOUTo0CGwSdChQywzROUsJRZddR12KCEI48WMgY0uYPeZT18WH/zwhfHUJz0jXvz8k6NFwKUAwbZyPvRD2Q41AMsDUo5S2Y9BwAUAxaFKYE3wRXpegKsbY+NkH6ytHp+elhyGA3QNVytAO1e6vhILsweUvZXnuQ5n9sO0g5ODGJ+GmcFATE4DGInRu2KaGSsAPdIy5qG6c8qS0QuXYIQO3jSK4TpxwKm56iC4FSPD7iINk9hjh5MAqrR8saWrK95fCrCRrWLdqj5ChbL+fsYdwmPvvn0Gk9xBF9kTgQI66gFpygE9nLJMFoLawarpgKGfntbYkUminkN1BoBoBeMrCgDWF5d0XFtSaQ947B4JfshqYFpg4OiaGhXfI7cR8z6oonL1P+A5qf+BpW1lfwugr4BfRZ/ZWAqJGTLdWGNut3R91IGMYPjAHUmOkhnZdBjR3sj3SkbjMwkATtaDrARBkLXsrq/AyELWjqytYrVzXioMks+5NfQGhwbsjH/N19LR9wF9W3tKkSoAejWWUk3UpjJ4nvsmWYoYLMDoPb8ly+aRoZFokynIM8L4xIGoPsPKOHOGzNnKjlIYPGgChoBKgD5/hwDhwAED+uZ3FhutPhOjI9l4z4xyM0NftpU8K55p9T6p+oH6nqo9s0+/swBNQG+SyzigGHp1GE77af5OTayU9bUPve93K6CnKJY9dYSi2Aagt+SG9dlV7SHuUAb0dHjVDEwFgAF9nf9k6PuA/sYM/eEAPZkJAHmToDU+yAZXqdHn96nfm5qastZfuMnBQQF6rk0M/SiZIZNr5UNftpWtpetiqE0QnhRU4Yhtkpub86Hv2VY+4gmxOpD1CgoW+y431LXUfJcPfVNyQ6dYpaGzWpuHBKDvLP20B+jFTsR6r/r4phh6FZ1J+54d6rYBehaqAVtfctMEl2wmAOipyR29QlIuns2ICK7pKrMF0CdLq4magF56xWToPXlZGF6g9SqpCA8QgFDuEHpoyXA3Ab267mVxpAG9JTr8rFhqs0FmSQzoJxPQ9xn6Sp/wZ20knpxbAX1p6Cu44SDvFbbmTRTLVMyKGQsv0AKZBtt2sdkO6Gss6h6Ugpb9Yz/NU8+lWF9+59YCeoNoa4aHh4s9trSGFuu0kFfjhiCqJ+vQ1QawlaEvyQ3pW6eUC9DbOtPpQDP01cOgAH0x9H7+hwL0ZkkcCXv8+G+erd0HLOu5JYDereYPDehtodUE9LWZSk+dYL3mVY8Byk2iD+irMLcP6MvdhveouE/grF8QXZ/NvPv4x98TH/jgO3Rfj370/4yTXnG6upCyobGJ1iEAwDOrPqzN2oAALf9GrKwtebxUJ24GRul/moCgyx2wjIumHDwXwBWbHuwcgKaztipWWqypUv542bsD5UbH486Yu8AXOQZWkKMqlEZaQqp0GjZ4cVFzfnF+wUyXyO0BgSkOQe0hAIwBd1YVOyaW3hp5hpaxQcuMdEdZLGQV1B3ALA4NxTiZj+UlMeyw0ypGxD97x3isETikoy3uWgB1y3kMZpQJ5XBEx7+xHkPj48oyUMQGuOG+0UqryBR2Pjt6QrjYWlAz1kwxACj3UeaXU+bu+Fr2bLBkskvlO9t+1gL0MPTPe42lj+oY7NbsssZEGz82pnEq9lY1G9zb2npM79wpOYT0+igzV1bldCPZSCtibHQsFpYWYqMFOJ2RHIYiurVV1y3QdGhwcyMW5w4IUMtyFVa+aibSHlIRfjKdUzun6I8ejC5zT1r8ARePIwGCYFIQk2sDQI88hO6jymAowHPdibskw/waVFueReau31iKeSJ7y9wH7LFdXa3RzTtQV88FuqZmPSlr5sDBg7Fv3w0qvCt7XYJGZSI63di9CztHN1/ipboB3bs7pO5AvsLZ2LI+X/UN/G7QEHA5xqhlWFiU7MjlF57TS6urccRRR8YykrOxMQF65rAyWWmgIMknTHqeCarx6BRDbdmCzgqeSTYf4u+5z7ERZ2VWF5aClcMYiqEfGYlRAL18uQ3oZfWaEh0+j2uU/FWBoQMciswVuDJf5RRDa8hNObAQHDPHlJGSjNaZK3UVFajE8rApJbRlsoICXX8SIA2G3oDehcwdAH0WxZbpQZF0rCXmRJ21BebBR2AA7quLhKrqetLi0BKfyiZ6H3Tw7WdUWTXGleeioDwDCU47AD24owmqDw3orYgu0obv2NpYysGRJa3Ydud52MuoY0Had3m7OYbedst9dzbv4zaVwPycIFs21JLcYJ1Kp/ID+u6RoYlep9hi6H2emaEflya+GHoXxoLvpiZ3peTWhJ4kt5mhd3+IprTXz70puSkiTnMQWaMyCn4ZH7iGQIFX+r3gcsMZUn8vIiqyLxEZqAagH5AdcR/QV2MpAP1wez21+dqy9OK84YWGvtXZiBu+94+BbeXhNPRtstqt8bjNI54QK41OsQXode1NQE9R7M0B+lZ3JZpFsbcW0FcR03YNPZKbAWm4sti1AaytI7dfLcAaVlvFYzkZ2WDpVKei2D4C1eJo6qq44e2Avq+ht36vAH0B2GKWxdA3bBlLv8gBodRNpdFSv6cIbio19wno+Synpu35C6BHF0ih2xYNfWXkaJNdGvp+nCENK9fZs9FK6pjNb4ttZUoKeG8P2Eq36aBpC0MvMJ3WXOmZ2+w4y3iUL/Mhi2Lp1Fv3+zMAeuvEkQlQvLpNQ69FRdvnlGSlhl6SGzWWoKYiPeF7RbHuFNtn6K3/7GvoLUdQgmx9RePfZOiL8SHgqqIuSW2Qf0jm5Ui9CeibDH3p95uBTV9DvxYjsJMJDmtjrM+tVHhp/urwaDL0BuNlOeqmV04hp1vNYF9yU9/TBPRsZpZk+z4s56F4LrvdFfsSm8qQwGpWLQiAXgxgrsE6jGHHYd9hACk0pgiTzY8eFGY1N5T6RzolJ5l2CGBN7JjUf8Moq/X70qIbvAgww1aagQfYwnjRwEXSpfWNRifKbkxOTgigssnXulcxMIA+WjHOPW8yZwDe61pbMJQcTiOjY2LoORUBxPRzIEjxM8mCawFNywysgXYX19HhkZgYHVNxKDIhpA/aRwbb0nmvuRG6sxAAAxo+aZ4PW5svRnU9BrJ4i+Ss9Mydrq4ZwKrlD4jCCnKVYtNWtHG+QQKh9EcW16ZGVwwsgDXt2CST2thQQShMGnOCoBFd8FAW3HbX1iUNQfeNDIhzh2suNpFnTs0PxcAbZMmyVT2FjKSfYY9hVYfQRK+sKPjgU1hmAC3sDNe7nZiAId9siXU2sGBddmJuz7WxujivIIugBRBXzlFQ8XTVtcSoFe3hdkwfsVOF8QBe7oFaAv5ueXFRmSAXqzr41hqCWcMCd2ZaxYE1PsoqoFkvG0HVBFDvkF09cWpZX+9Jcyor1ttrlYPo9trBM2C4armI2MWXe/fui+v37rO0K88ZwA0ZSe7x9re9TQxFx82SAOPam0wwEeZyzSqE5kzIuhxL/2ybyPh2FpY1v3kPUhYA7LV798Zt7niHmJyZ8ffSMTOJgbp+7l9nggIWnDncUAaGmmdsQG+pI45NtrXMZz06hhVSrM4vSHKjjq3su6wrzssMoJVdQF40PKLC55INyimKNbOxIXaWMYflV+3KkAu45cAyPCSbQGR3BDPo+8vzXXvMZlc2p86o9jPlzki7kZSkWilR096pjqn9XiCcw9TB8KwFtFJSSYChep10BGJsEpOZoQfQQ2Y07B29N5fEp8969wB9svaay+ku5iaYyHLSmIDatBv2S+7XBPQlL2Eulee8sNDNMPRV3D3M/pOd4kVulU99IyOxHdAXrCqGXtmKBqmnHieSp2YDxuy0avkSLl6DMT+7NzvFmqHvN5ZycMBatuTGbnnVQEoM/cG5mJ7ZncF5dXl3Z1md/3R5lh4/UXLq4HlWTUUA48tcwBKZADGlAClVSxcjl+vobKc+bIrsWKL8poZeltaxGSvL7DcEkmlz2l3LrNNQILmJxWvlcpMtqw4L6Pd//3s3C+jpFHvUo54UnUF3xxVcTg29rjgBvXCrNPT8dC0LzBQF9+7N/7K5HJtzV/dcbpxDslXgrZXc8FUqin3QsdGdOFKpXqVUGxOlydB7Q3YxQu+Vvu89H/oEvl6w/cLL2tS3SG7kPc6m6kLVYrnqs3tV0wMt2RRVROfIzxtFaegdf2TXpPSmFUOfG3RFj4BM66fXxEYQJPjggKH3NTQZ+uqS24hvekWxTQ29A5EsbG00lqJzGNfpzckArj4f8OMD1Qwoi4ODrFJrTRedJqCvothevQHFythHpt6c927X0N8SyU3fyhLpUU1Ue8EC6Dc7BTbdKU7RMezUGIV56cOKbWPDtrK0loqwB+ySY8cBy0BUFJuFV5I8pUYPdmFrYylnB/h76/TT7ky2WD4AbIHWdLnp21aKIZK8wx1jD8XQm/nnepIN6h0bnpHF0Ndh6M2lNPS+px6gb3SIrc35xoDeDH2tsZLzVMDneQKgP6hnqwYr6pC5og2LV2k7AcayO6RT5fq63W02LGVCZa6sTnctfaKRv7iToDJuUzxbWBLcPhZVhLe2shyd9bUYHYY59dKETRsBuHRbcsRY1nU40wT+4X3SOufarKyYGuDQZj2tCVlvWMbypyRAqcluyQuaPghtuZL0mF1S/jCRyDRg8WAVswBLhZhIdtgT0GSv4gPuBiYczOPTk2JiNjOIBvyODY3G2jIpfPYB7NtsCTis5EMrFlQ3M4rtmBhXDnrSzMOwqGtrsU6GBPnj+FgMZG8FtLtiG5F8JDADwJUdaT1jy0qGYs+e65Ud5F7GxxkDs+oQEeJ9kQOluxBgSuyp9pK2CoLZl5h6jJOK6wgmMwswArO+tipQL9FOt6umfIsry7G8viZwiQ3iziOwPrUvNsz03qv/b3RXVwRMJP+DDRcZYT9sGHUFMMjjhtoxfRRFciYCZH2X0hqYSfVZqJqm3NBZH7hlIJ8qD3Lms7Ii2cyOvRDAir1kraUCQt5H+17UPjfQVbuWZh57XUgNGGCBYi0QZWOuu+76uHbP3qT+PKHNxLKrtGLn1GRMjg3HkGz6zAKqlicBPQz9AGcUjD1SpgJfAPrZgzExOROdRQJVZE3o1rvxk+uuj0X06jt2xDF3uYvqERQQZ+dM7TM0RFK22dldOZ/o2jfltCNjO2Uz2feQyCA7sE89QTGZPgKAZVyLtCcY0OMINcZYpD+29k3OmqHhWFlYsNc6mQicp5ZwhVoUmHPmqi0JkaxaW1hVEggMxxA+94BtglbVLuTGIH0Hco35BJV1glNs7uwp9w66gckVYy6k4zoK5Hb81zodggH0AqG4ofi5Mhaa51hilu7SiFPXsjA3dyO3MsOBvnVuvV3SzmLxM2BTU0vZpdJ5uMgP38Ps/gM9QJ8IQ3NGsihktxAk+XmSFFOcL61/K73Wx23rm/pySVrBPHKrsRUsL5l2IPNM2fDNAXpdc94/v7+ytGzbyiRwDDQt9bGGfjA7xVJwP67eBdQGqTs3uE/npxn6HQB6zTtr6H0GzUpD38NGDZcbAD3njoKEVBvoA9P62sGCyS7GiLkkH/oE9CJ6ZaHthpZpzZXf66JY3WrV8Wwrit0C6PXgXWNWRbG43Px32FbC0EtDjw89RbFV0JGYtzT0dS7LtpKHL43mITT01tMvxcb81THYXY3Nrn2WS3LDr99SyU0x9IvtiTjygY+NzsSR0cZlpDzeGwi2KSORhr5hH1mT6uCBAzFDNXJj85aHfWrWrX1iwhdDDjPCuTKY0fewApJGTeyWglEYemvlc6Lke60dp1NsfbH/NPPYLxItcCFrLDH0dMRcabjcuHK/95ByQm5xucmvKJebrYDeDDW6zj6zbnuxksl44TaLYp2SNCtrH976XcsystFXZgwYAxZMv7FUP7ChhoHUVL28Ydgx5VBFsdZ4u3DUG1V6lYu59PcqaGqHujxiidndxM2jtOxVFJONJTKNyqEj/eOwZU0G9Mixq8W3YblSZ3pmBvRi17HXygDMgL6KYtkGXEhlTXi/KJbv8nd6ZyxN7aEZeheVlYa+6inqjChmqRj6QpT12Soia2joK/jzJlqbFk00PO7Noliuq1mM5uC0AhtqJvrae8a41ovkAgf2C5BJZrO+LgcXS7ZJsbswc3RsJFkwSwHYjAEO2mDDTg4bndUsRLJtKkXQ6E+np3cqy8h47N2zN4Zh52Gi11ZibCSZoDZrecOsrrpOD6gQFdae9SfHGpg+mNTs61Bzn0OL+yXokBXkCqDbtopoZjngOPA77G9ZUFr2bmIWcaCZntJeQkEiB5GY+gScAmZIA1bx5u5IB6yAEWcRihklWncBGDKfscGRWF22TSjOIbIEJDMB0AFQUvA5Ph7tTRhm27shESLQ4TvW0+VqYHxUxYwAk0rD67BKqRkBLNkKrcP2QFzz05/Gne98J0mD9u+/IY455o4KqFj3O8bHokWzJPTQ0qgbuCpwoDZCWQnbbfJCqyzf6OVlN+CBWVS30fUA0LfQ0AP6VcAeekYrG+uxhMXlzHR0WzDsu+36I0Dfiev+7aoY7DJ3OgqKxHoOYPFou1mKXJ054LvaMXUUGVm04khBbEvIC1AgmUIPTPYOBddakW1Shsl2qv19yGeErDeloffeWa5kJd2odVOBuasSumJqOZtEriTIVN3ERif27Nsnr3V1Ji0wCnOZNT6MU3tjtQfoe0E167izoQJT7lEdRTsOUOuwomZkeucRsXhgzsEEcovV1fj3q6/WM1nb7KqJFl1cVSycAa4LuV0LwhwmkFKzIcAWWYohS744GHV2ygUGD3WKnSlcpYkRgHIgVilmTjvfPqCf7LncCITyrNttPR8CKGUBkJctLMTB/Qe0Ji31wQloOMbGDOi11sj+sQchS0FeJ1lYP7iS5Ibnzplb2EEyGteRmJnPDtvqDG2J3uoazbEsw+t1iuV3RPYloGdNpztd74Br/AtkFmBY7kKVSdcRYfKoyDZ1p68C9vx9LlUEzSB7CtKnBkMPoE+Gvu+W489VDSC1PA1Az95G1r+kM+6G6saVAGsTET6D2N+4riKjISvIvlTuobK6ugc5vHnhNxn6HqCX3Amjhf7YWwVoYq/ncjN/gxl6bCvxoeeewWVtxs5nsRh6NPS9PjSef5bc7PT7FChDIG9IOjM+NqX9bWPdDSt70DGNB8tbX2Om7M6gA5Cyhkaap8Aun3dm7h1IbAX0VQjRI5Zb3VhZWohRXG46fvi43JhUMkNfgN6Bgq31hcW2aejLtvJwRbFbfOjTtlK0ZmZ2NILpwCdMd1iXm6qM0mAuR+fg1dHGhz6LYgH0jLKfedPl5ttbbCubLjd5b2Loj3jAY2JTDH0uih7YUgirSVpAk+KiXkfSQt+tiIMHDsbMzKEBfTmdSF4hdtT+w0pb93zoAfTZjCAXW7NqujRXYiQbQQeARJt43VBO/F7gkU1IBGrVVro09Os+SHfscMMDWMe0cWsy9FpYFCc3XhyivKcAdy+l3LCezJl1s4C+GdVaQ9/vFLudoa/CySoiqkyF0o4CZtO9hX8ohr5uobIbTTlUzXKeC5pGTU4tdopi94uhB9D3SbdmlftEb9Ppu9wM9XzBpaXNjczzM4OF7GVQgJ4MiTdf6/8M6JHcWKfptKc/ixfpWV6wibK67G73offhWUCATZNnfDjbSr4H+YCL1ZwpqTHme0oW41oAh37F0CsYKNcW2RzakrHYxdLM2rpwpe9zn82OLOexg0eNMWPPmth/w34BODMZ67o+aT8pZEsLP663n52wDnB1fSW7LVKfAHNPZ2RYLvSObHgwpki1sCS1g8fevXv0uzCWMI8APbM5ZoDHJnbIutKdiGEbN1IKh2XXuqwd6/mwqQqgbHa0RmUvCvBOJr3LoZJdGtU0SuBtRDIuPQM0x+12HJydE/PnrtiO5LU3ZLAK4IThtjh6U4GFNMCtkHUfgJ7PlhZ9fSMmRsZjdQmZV3ZyHrQn+NzBA+4mOj6hZw1Dz3vk5sK2g8xhdSU6y+y93WgDWglY89B1GntQY8pzhjGjlqCkWyurK2KbsNplPsxMT7mgDzAiDf+mijcp4VXDJ9lgumaBFwHVzp274rrrrovb3e52asDEddA1ke8Ypx4IIM7EYU0QKKdcY3pmSmB+EUBPkVlrQCB0BYJlhPHrxrX/58cxMmB7Q2mBpVdvx+iwfdI5hrgm/Tk8GFPJ0EsKkoE749Xcq2tvrL2niAdZWUpO5DPB2vhWDHQBViZdep1iFaikg4aAqNlZESDJhvLfiwCo1HALQGpN+hA/cHBWYHrf/hsUyEnypqlkZxSKh7u4rFhjYtciVxBImy87Rnm1w6JGDALktFA3Q2TWrt2xvrDk/Smblu2fnY1VpFayOB2UvJOxZkzY21UDkPJPAkadUcxp9jc84kfKUSvrrTY7BvTIxJgP2N+qyL0d8wcO9LqeSqOPD70Y+p5+wZLWQM5GEMh5u9kD9Hv37u1luId45qpLyS7fFNMTcOLxz7xi75GlZhkCuLlcj6FPq1YGo2cJLY94g3rWrxh65EtrBEfeTzsbEEAw9J7XkpZy+QD6yuIX61eoEfOEudm0fMw6lsywaI9uAvps3GWGvt8jxy43DtxUFFuOcN2uuuzuGM/zrYKFzNayNgiofGa5SKfkyWboF2MU57kE9CWxVVfbdL+rj5SCQK6G/ii73rjg1mTW1qJY5qGLDr0WaLKmbE3L9s680NF7z3WRN65mBJBDw2MKtGxmYIbeQH0zATpBsYGqt56Ghr6XkG4A+vHJJDR4Zo1Byloof44lY868WEPfk0ormKPfR9NCW4vc6oCZGd0T61SYpNWOxcWSWveLYmOgbE37nWIB9J2Fa1R7enONpW6uKBZAj23lkWVbmQ9Lu8w220oB+mostUl3UZXLtxXts8nppUNrKTqzAHocLly0Q3FCMZsslL5t5bdiDH2e9M2wasVuE6lbx12NpTqju9wpthpG5UTpAfpki4mGrWvOJheaPbCIRFKkYNMrNDvlVWV+sZ1bfOi3dIrd6vXO7fYsHdXsJquiK13WaCylAKMXXNgfuO+K47EDqLIIYAFUgLeOT/HyFtvK8klvBgzedAto+jFsB/R+NtYNNqvcS4Lhwi7cF/p6sirqLSkQH9HMhGwvrq2/ryKxWuDFDDftO2tDUIo6rTFLJqJ9JyUR2xl6scqMUwY2fsb4/BrQRxf3lsx6tpxqR89Nq+hitEoOU0C2ioEBOzqM9N1mpusFI8e8cYbEKb4bSW5SbuN0pwG9bAdh6Dd9AIjVSetV35slFQL0ZIJIdTeK0ezowzX1nQ8AGgQYYhjzAmusS0Mv4Ox9LkE9qUvr+lX8qE3LLDhOBjXOAkljtotrHgRcnxshDcXICO4Fns5Kd4u1XRBjWW4JfJ5Tm2mxRj0HchscG7Rxurh1dc0+0xQLKQO05jU00CLQMaC3OxU+v260JFeKgCmMmL/hBoGGITmDBEa5GqiBAXTro7KHBGTCXiIfU4MwUscDzsosy74QxjG7AEqgTAZyXaB4YDW1w6PDTuFLC23ZGvsQ6xrZFd+JJWsxtpV9KacQF4lTmAkjQ2HnvD3jW92Y3DmjlvDMGHm6d/EYH5GzCV7IYoI3VnVAMJeQszAYgOT9e/bGkUceGest3EpG5HoCQwlwA9UOAnAkJbA7CYGabA2zNkPPOIkGnp2L+jbjpz/9qb7HNdTzlX8AACAASURBVAVeB2Mwxaur8ldeXluNialJFVKiWSY1rRoDWTea1eYwpBAYoNPrxqls53pMjI0o8FhfQdPt5nBH3/Zo/f6BubmYmJmSE8b0riN8oMPodzbi2n+9SrKjXsMfdUplrjsDIQ2qtFX+Z+boI0WOCxxI3+ymMFUM2CQ6SsaCxaCL3NxVVyAIiYiyBBK6qE6hPTKkomwdjGQItI4HWOA+SpTRpLgdGYwb98yrvmvShgm4gACksv/IDTfcoN+HyeQ9jJ987GmGRZC9sBjL84vS1yIB43pFFzBfKfzOM4AAU3aoBMZkbQboAQLo2BWrswu97sZLyyvq3srzQz4FU7/ryN26LtaFsw7ct+VeBvQOWmD5xGQ2Gg9pe5O+e0DfwZ6JPAZnK2Rh1I6okzFNmEReDce4MubVP8UgEanc/IFZjzcF5dRzLC3Fdddf7+JXziq6A7eHYlwF6gDfTbnmDEzSkGgtMBPxvpLe7IIAm37uZUWYGRLJkySpc/2UHpYwi8FZuZYoBsUhTD79WJ06W6FXZXHUOb26l+b5IUDvABqiorI3dbaUJJH/LgKrlwVWgaxldgPI/SAZE9DXng+uscuN8VJ9XtUz2XffARfXuRXQL8UoAWb2wembYNgowdlTn8fsvWXfacmtawYqWKjApEnq6aCwJsvnMLhMRaN90pPsmc9K5MmzCiQrU8Ce5abPGUi0ulI2cJ7LPlg1KD7oZEs+6b1RctsWgf+6vpfGknyrs762AUVLXr9bGIdzVfLMgbYwlOZKuhGxFsuH3+QieIoOyAfVYbnmDp/LMxDZp7m2GcsrizJQaHaKLYZefZsWslNs1fLcDEN/s42lkNzQKTad90pDz72TeeGlZ3uoTrE9QE9xAQVOMPRzPxGgN0PPknNaVUyQflY+9N86ZGMpCqCqUyySm6MeclxsjO6KgcERs0LZ9KeZ5imLxmK+C0jynXw3E3/XrvQpFcNvnygYT7uRuNioAL0kIVs6xcIG3Lgo1nIUsz5N39Iba+gbejnYGt4vyU0CejUhwQGkz5puB/Q01uiFyPnQe6mvRuAJg9hj6OvnwipuLNWU4vQlNy48KQ19FcU2Ab19ys2OHwrQb1nMqf/z+Juhpyi2NoBKb+mAaGxEhwP02xl6y1vM0DclN9sBvVJ9oy4a4kBoAnpYiKZtpcGz0+pitJN1UIYETWsvQrc+vxh6xUs6ZC336UtuXAxHqrT6HPRcbtJfugnoAQ5bAL10e2ahvGHalYONB7BVr/p7dKbcj7oeJvvQ1GPeGkBPwCCXhXyOjKObo9jmU2sv056kHbGK5do4yJ1l4rD1mPFeH9BuEmRLyojVdTrb8nNf79LSXNahWEOPS5EyXDD0KZfQc2nhV92Ng3v2xtryUsDYcRavqjiOQwZ7QlxwnNqk8FSuOexEAJiO3UjcnGhTbBQFlu20JMROsbO0IkAvZmNsBAqpl+WhKywvsmeAZLHEo2O6b9ZT7UvsDewJrBuYTj2LzkYszc0J0LNfTu2ciXWYQlx6pPEcDHq+ymZQ34MNJ+zVvKQjFJxK3w14XlmPqanJWNmkQdG6xkKs/ar1ntg/EojIzZEi2ATztf65VoAP60+2coDACOnnd87MxCR1Ebk2YURba2vSmAP4RnCgAbRF110/cy9zkRt65SUdaDj2aF9J0IA0YWJ0VHIpADHMP8HxUUcdKSB6w8EDOvgN6HfpQOcw7q6txL7/+o8Yyl4SksgJ0DOuyLrc1bbbA/QDseuo3fasZ0+tGii5MGW9k/bGzHJltoMAkgLvciQr0kOdc3MOrqGlFsBaFWPKQe+gBYIi3VXUe4DA2POe9a8xhpXOYEHsJgXCmxTF7tWc59nIPpKMTUlnImLu4Jy/A1IguwQLdyKBxUWqSB0ObWRQoyMxQDDRipidJzs6E51lgqg1gTUVQWfRbGWHdu4+QkWUzGkVdgvQ43hChoMMEkWzWEe6JqgAvfY+QF5KFnS/ynAAwCm+23Qzr8yGEbgiiZloAHrGWS5gwyOxcBAAjNuPXW6Yp5haFNYe6HRVLwKoV4E0WZ6RIWnotdfK6pFapX6zJWaRGPq0TvTeOeAGZxnwukIwO03LQSmdZrLrNBp6SB/PcbvAaH/ITrE+GyuLX4C+pUJr9hu+r9js/p7er4lrSk/dSFGw0SAe29zUtRf5xXdTv9Ss3eO9HksHTxTM1hpm/4MAgVk3Q38oQG+deQH6Oo/5jJsD9CYMLc3Ud2htm6GXOQV7RI8nM7Gq+jJZqQKCyQYWoCd4NHnk2jZ3fxcROjHVM6yoGhk09DtnjvRjlcONGXrOLdlcsi5yjXO+9/X9NIJ0Bg9Jl2XABvRVQC1LZMnH8sw9DKBnvjlQaFlSnYB+ZcVFsc3GUqWhlw/94k+jHc7I1uXz53bJzc0x9FAbi+0dcWQBevBISm4q0EPWxkvSXwF6IskVuzRgiyZAr7omsyOtLkWxP4mBoGjMkdhmF21SvqcA/cZa7Pv+oSU3APpi6KWh/4XjozOy8+YZennNLjjFngUZdptpOYKbwgmlH8lyzTfH0G8pirWGwZOmKr+z6UxPE7/le22DVkDfjLKLeouh99vd+pvNtBh6JhmAXu4QFGvosGi4sDQ0a9URtoBEk6GvVEsBYj7zcIBeRRMZYR6Kobcm1FF52V8V4OO7twP6XiZhoCW/btUSZOqnNPRNhr7+roKx7Qw932XJDf76PiSJxgH0xdBX4NgvijWgV2obp54EHFX4Y8BhpplJXgVeTfaO63CzkmTbVN29tSjWwMCSm+oUyyHIDsYhUwABZpz7VJHNYDYwYw3J7s3tt2uc7bBgT3VrRe2NXgy9J6LXleUZLloDVFQBYD0fNW7ne7MIDDBUDH2567iAeMzPVm4zPtDYDEiDlwVjfW+5W+zbt1dSDTYpATfkS0NmyKpJV/l++8DxUbW2bj9w3Il4razC9I8q0yLJTRtLUktu5DKUWQF5d3Q7ccN118UGdQNpcQdDjxWemHSaMlPrExHDE6NqWiRPebTAG+jbR6R5F0MEIEIaIV1M19aPMPQrZqkM6G0AAMiwf3vodwRC2m64VcEi98gzdEHvlMaTP/Xx2HWihW8UM66SeWCckXXEQAwCULOrKgeechJyZ+q6MZE6/nViYMPSiM1BfApsWUl2YXMJ5rgdw/Tj0NhY88791nzg4K16F54718s1sqYOHERCNaEOlCUrBNBTxMo8AAhS1Kh+yTQU6uIjPyFtPoNEcybWO3+yzlRgzPURPqH3JvhZW4n1ZXoJOG1+9NFH6bNuoB4jAf0UrmQpm9hYXowbrv7PoA0S42xA77kuQI9GtjpHQtC0B2JnD9CnA4kbPMcG8rEKiHVumb1kkc0fPCjHmKb+l0LjtvoduMOlG+wZ0POs3fHZgJ4Ao5J7/L0Yek0r14MQJGmfy/2C9UiAAeEEkOcZqBgaWRY+8TTz0XmxJHAiZh5GWal9s8MF6HXW2sVehdSjaMpbEfOLzgxQ1Ew2CpaupHGVvWFu05iJbEtlJCTJI0Ch6HVwQDUOco9Jxhc5qtx95BTk7y6mVmeJXJ7amutkMHClIpBdg+mn2LoAfUq2igVdmJ3vuc7AIGNTSwfmCsoHyWINDukf3X+rq8xCe3zMHvHYi4p8SXenlLAs4kPf09CbOSaLV9lXFTVmpqH+vUgN2cNuaSyVkptksF1TZrKrr641KJdsTfucO/PW2aL3Nuo4ijyrc1CXnUQO90N9Duu6J7nB5ebgwd55XtmECqD5swdK1WQTH3rmpAG9HGDU6Mxrin2s1jv7QX2PnmW63tXZ3GTo6/yp4LcH6NVFOgE9xFp2SdYehL20pD5We6BtB9Cz/5epQB/Qq8ewznoTp9nPRlAM8NlJH/ojklB3YynqtArQsyaKXNQZBMGT86IyI2SgmoBenW2ToVcmWLjDctvU1fUYes4bMsOHZejHcDrM5pmtG0tuKIqt18+qoacodgugrxx+D7J2Vaei7BqF3uVys8Fhh66LFDJTNDWDYrth6Oev2cLQA+h7odnNAHrhrsBxxA+gGPr1BPQ3xdAzIE2GvsAOERmR7MyMUzJK+/wMkpt64LUgK/JlEhRDX5Nbf9duyzKsAL0mUEpv+oGHF63bhCdDr3RnX3LD4uKwEEOf2r7S898ayY3lScsuVMqXdaBuJ00qte7pUIC+6WF7KEDv6+ynYostADhULUHve7Mo9mcD9NWCmvO+CegzgFSUXI2J6BQ73gP0PclJyppUdNvT0Fe2YOumK0ZGgJ5CqwxMGwy9n3lfQ18Mfd+H3oCeVx/Ql+TGrgyMQ9//Oes41BXX1oj9gxJAj347N5fek0RD7wJESRSMIfq/l9RINQ9qAvoKnJRmHB/vAfpeUJOAnrHigPfccPaBtUUB5QyFjJnVKIa+2E8zTzDFHidlgdTtczmZfAP6pWVv6F009NJ7k9mx5KbFviEtuIMMAP3+PdcJwMICEpjjCD9G8zJZhyKNwOC+JfYOQA8YndoxqaJXgDP7FcsRgARgoUGTnhmByfJqtJZd9FiAXlI4dVjNgu7UssK+6XBKRhVmlfcA0jjc+ActscArUqPFRQFdGE9JVzY2xNKjjcd3fXJ8h8AQTY5g5w/OzSqwB/gJmBFE4Oe87MZg7bEMNBPQr8/j7x+SXWzKBYdM1qAAVwUd9WwrQGfftPVoR3sWgBVv+B7jRmZ0dU3SDwE3gkYY8pERSXAA9DwDPhe5k91tKFqtDo0Dsby6LEA/wl4je03LMNjrdx2xS/vl3htuEIvNepsio5p1V6sL83Hwup/0AD3jA5gXoE9PfNx+APIiTdoRO4/cLbBH9oJrsbY9+pZ0PiByT/Y+3Lehq5/329yj6+cjeoA+G865ARTMV9ofaqaivzagL5IBACXXpCwSZg9HV48sgHFD6lNF83JSoQA0s4KseRyGOGsN5N1hV/+qeeeOtAb0yqlrbhEMAujpxLtGICNNPh1o10V+EYggJWTsCVAJ6AGOqiNDZiBXGwB9W+5GvI9n633eXvVld+kOuWnhqmJHM/Q83xZ7QBrv01EZiQ/2pKwBGWcoi4M0ZFDBoGxIcXYaGdXZik8/tWIEBCPtQWnoAfTKraOS4fqnJ6Vv15rPou3aA3nwAvSN7p+SR1Kgr14blgiqM3BamepyFaRAptHUjf2qCvZtC11seS9Tnln8Jii3Dz2A3qqAynCKFG0Aeum0dd2N5j/Kato9SQX3DZcb/p09RhasPV/7rWcXJFphEg6EnrFFA9CrliDdu6q2jf1L510GLOz5Jpcs69kO6JtEQcnEIBiK/1Sm/DAM/XZAT0Ar1jwZetnN6gtKQ++gGJJDtUMtu1NNTe3y+GLTKC4tJbfjk9pP+oDeWZUmoLfcqIw6UnIjuVJ2N15ZtTwpP9+ZmDCg177JWQiR5kUpCXYx9MsuitWmJHCNIQT3NywTGRh6udzcCsmNAisR5q3YSOP6aix15KOeFJvqFOssE+NWkuMeoIdYnJ2bNUPPYVeAPhl6sQlUmgc+9NfE8AAgyKlQJDc1SXuSm0Mw9KWh50HIMKfTUafYox/8uFgd2RndljtcKvWXjH+xxbIhg2GZt/MI11MvQAeAcnwcb04zab3UVKbOShNl20rbzrF5sqH2Fms1fcgPrs8pQF8FT7UImNhcT/28CZb7DL01ZbAi3IO7sZq5LclNAXrVHqj4Mr3Os8hxu4aeg5/31Jj4ci2RuLGG3pMYtrjSdPx3pf+akhuu6aYY+pLRmOn2JGLiFaBvNmq4tZKbSkFyEI2M2P6K1QO5Njdn28rOhllydYrr2VZuZeibgF7PVY130Hy6un87Q8/I9Rl626Z61RZDj69xSm6sWLdGvGwrmf10is2NHiDNsylWvFhTNmzGul8UO9rrxlcbUT0fM/T9oKw2bAHzcrnJTqkONHzQ3xqGXpKb9KzmOS5RqJY+9GY0HPwwr+YXqFvpZ18K0Ndh2i9urufjzXB9ow/ouQf+W4xmtzoUt/TZU5Mz+OBIaC7GvyUH8ZjDGQT9O90tsYwETE5MSHet+UFGg/umUVtnXYcErDMa9jaynOwyq66ldP+cGNN9FaCPZQOXTeoGBu3YJXZYlmNpj5h1IGzQzJ9eUXAGN4yZDkL5xndUBAqw4jkRmKDvX8Puk4BRxfidGBseE5dHwzRcKmCtp3dO6xCgORt+3GPDo9LKj4+PRUfKAiz41kk1RRfChTXNPojdYPrzIyc56qijBAK4L9hgQJ3S6flsmacqrsYaMP30dQ/c7zq2cQtmmFkHAPrhEQFGpaPVeMksFey5bH3zRJdzV2fNrLZTYgLzuKVwQiiDMThoQL8DDX1LxWZuXNWKxdkDsbl4MAhLAPP1DArQc/8AHthZDin+nDlipxhqrES5h9KeVyaqT/j0mxWW5KbJoqomQvaT7owLe+5u3pbceL8GwDIkZobZCXifAH2SAHRQViE1tUAb63JhwhGKF5It/q7WigLuKrRN8KWmSmLo01nGmjftWT4DHOySNee+XVwc0u7jMrW2vCgvdGWd6OuwSp1b37sf+1FACMWXqjEC0GejMAJCAjcYes5IPoMzg31hCdkZxaIVHCVqZbwJ6JjLwNRBQJT6Rbi3wsT0dADuC/VVcx7V66RLlRqAJR1IwMY6AriMDNA9mEY5rs8DjyAzogutGPosgtYzKSaWYHLEtT6OeVivgCsCUSGf7AzsfcPWuybhsHWmJqskN7xbdUEpw6ogv+ZNSXFZKyrCTgctM/R9FqYJ6BWs6cy0o1v9XUluygpYzy+zsqxl7kkZkoZpR12HNfQGr5xcJbnlv5uNpXz2DOW6QnKTfVkagF4kzmEAfRFOlfkTBlD/AtPDBADu4G28U93oAeUOUsBu1tDXvtMH9A5yBofcwBMNvc5ZOsXKtaYbuAlOjNNc0gy6iJ9tDH0Tr2nepFtNZSX4jmLom3U2PBcFMMMETpoZnnMJ6LG53c7QqyhW8i5r6McB9MxcncXup0Kn2IHuSsTydTE04DWlWXgYDf3NSW5iA7w8Ebd75BNjuT2hhl3aD8J4V7gjJTeSixVDTxtn2ScdhqHfmPtJDLbQpvU19LcW0BdDL0D/kONifXRXDA6PaeE2NfRNQK+UaRbF1iR2iojCIIqdKMJxlGwK8/Aa+gL0W1xuEpTVYqkJUou2ycQXQ9/0X781DL2668nlZsL+qMXQVxol70FMmCzK+pvE4TT0rPpmhM79S0MPuFFL+35R7KEAfWnoa8xvyuWmIvZ6DuVyU1d5SwD9LXW5KcmNNWplOWmde2nom5IbrqHAlxiwlMngMdzU0Ne1ch3sEzrceuO8zeWm56jglu4G9OV9b0DPQ2oCesm50jeZBSbgoKJYM/QVSPYYltxc+5Ibr/z6+15RbGnot3U25t29GoLDFMVWI5eqSVFCCECBw1EWPjLfHPQ5UF9c3lo/UsFKycn0HHEqSD1+nfsAeIHdTTt+rKxYcsO+YXclp6tZt5aiDGiz23Dz8Jjdt1dFoAAH2OE1tPowxTpI3EmTn7fwjmb88c4GhMwv6E8VAC4v2c4Oi7J2dgIlxdwoiu2ODkenbX9iY9ENFbArcSzJnYMbxpcUuNjGZOtdsGZphHB3pxPLCws9mRAsKvp5pDFqD9XFSx7gPiYHC353ZX1VDhMEcUgwdNgMjcbq/GJM4RzDodiGeQ3ZVqL/F2AZH4tNggwY0TZ2qCtiKA/spxnNuMZaByTe/WLT6vAF0FtGVGtFQROFmUtLCmxUG4EcAEZ1YUGAjp9LttPp6rMpwGN8pP3WAQtwov4h5JePrpoghCAKyRYORXv27lHNBOt1fAqbW6VkYv7ADbFyYE8MBl1CLREohr6aSTEAIoVkA9qKnUcdqX2R8euRHtmGXuRCyvb6fSfqnEBDv5WhB9BXnwm0tvj5l+YWoAL4lj2o1p7HUQy9mHOvUcZpemZnr0CWwEmBl/Timxo7rxV3pJT0TtrrUNaEDIkdbvqAXioumGzVeNgWUYf4wECM0Y+F7Oj8vBxp1leXxXDrftOKT+w03zdA74bhGJvEVY2mXSayBMzSurjsLO0MY/Liuuv3yJkHy1AFdPLqhvm2YxRrk7GeGR+PGQr5sygWSdC43EHcXIv79boaFUMPQKPR2O7du93DYGPdAQ/ZMeQNrDH2znRJ4j3YncqpJAG906l9mSxa9gma/aQLFuBzYWExnVQMYgHNlkNZFqWzXkH7gBrTyfVH3unVONCnBPs4AK6CBYB7OYyVq5KdidgyU8O9TXKjeyvfxfx8A2UsMumeDTC35XC9mhr62o/4O0kfVegOSZiFp2LWXR9RgJ5i/npvEXlVHFv1WyW5kWVudlDfXhRb19ME9OpunYAe22OcwOpMkDyVPhZpu4tpwfzcQWvoCboOw9CzX2Fb6doTd4rnnFf/iOkj8nlXYXIy9BNu4Nm04L6Rhl51A87Icnawx95IQ197hho16UHeIoZ+dYXO1BQf+7kVoK9Osd2la6M9YEvj/xdAPzzQFqDf/agnRVcMvTt5NwF91b8I0G90NrpEu2jokdzAfDWLYp0LXInu7E+CjrFECMbPTr1ocdxEUawUrym5QUPP+5Hc7P6F46M7uiuw/QHQ+2FkurQKNKW9JVKzbaVATq8JFdaGsLg7f3YNfa+C3YuRz98O6A/VKZaNWA2VsnhGG0Vq/ZtdRgXM2XTTz/ZQgL5cbuozePgluSk2nJ8dTkPP9/a95PPQycZSxarflOSm2WX2cBp6rmO7Dz3XK7eSLIoVG/szSG74bAcwbo+uBX0jlxtvOvwcRqUAvXs19zX0TbtGsRvyN3aR1XaXm77kpq+h57PdlTjnWsMi7XAMPZN2CGCbbKKyP3k49jfRfsv17YC+NtaS3OTp0AP0lkcUEPPzrYPXoN9gVCDtMBr6JqCvTZrPWFhejrmllZhbXIxjjjmm1zKbTX52flaBZwHCHkOfTEMBfA5zz107N5ihJ6CyThcJDkwWAB/wUEWxM9O7ZH03rE3cafCBVjcOXH+9PNdhAAmXSkNPFkcBMF04YYFxL+J/gGzqFlJyg787hcQA+iN2H2Hg3JDctNectQlcWQDM6dwjZ5deD4a0bMtGOOoyq6yBD34AAOuafVPWgxsbsTw/rxohWBpYVAA97ih0YBXDtBmSu3CoIDtAdkOGQU2fRkbt1tCJ2FhcicmJHbHRopiQMdyQTrrsCQcnxqNFIykBgiF9HsBuz549GmfWo7S/CSjreZc9bTH3/ByZDMHIwuysgiNb1oWcLuSdDgCsDF5y1HrumbWo7Bfjy72vr6xIUgSLjaUprjrIMK7bsyfccA+P/tTQb3Zjbt+eWJ/bJ0CvomBJBJAzOWtWoM9yk1a0Bgdi922OlgQH/T7Xp8M0AX2vqBzGMfdm/l4M/f/P3LvGyLqn113/6qq+X/btXObMJb5kBqM4kXAyjgQmJE4iFN+ChIhAjvhCQEkgSCgSEJwo5AM3gQAlSuJgSBwgsWMkkDAOQgK+whdIHEARsYOCfWbmnDP72req6qquavRb61nv+3bt7r33TPyBtkd9dnd11fv+3/9lPetZz3pkgeu10wFrWeUSXGBhd+VOq6Whp4M5VqfKhsW2UvU+V20bS+E6+86n1EQda3/mWfAcCSRhxQlcu8Z7K/bpRadn5jrUFXm5auhkBehZS/XAhoBezRKrd4E6Xe6686pcqPD91987AwvIkosQa7AYbmQRWFlCZAGi5eoCMNP8tUsXmnbJQMaT9vzFy3Z6fm5JCCwv7j3I39SYzQXi2Co+OTlpuzDIBegJpo8e271KaVZYUBqm7ey0s9NzBT/Mn8999JHmm7IqsM0EchITNM0huVYpmNxSUzky3QpOyDhFlFQyV6RrKnimYVTVuLw8PbXUpzrFaki7TDwMZyQvfOqqHRy6MFLlrTTiqj1WDHeRJNp3Oxtj674JRoZObiIa5fNeZhmFKTrnnPoMXqcgeEJjuNTSWYvNM2C+uv+NLW5TqMszY/wknaramTD0rwN6Y5lkLxi7npTpC9rjgsXnMnc2XW6ML/raHM3RKkDlHGY+doC+ahl9VpuhJ9MeDb0lP8hNeRzuCBzJDUWxnvx98Ss+9A9O7GLI66KhJ9tzeGgJ3y2GfqChjwohgF6OYCU/9bm5ZTe1X0MNvUkn+9DH5Sbn59s09Pe53GCIgIb+w3/s97abbaw9y+ylK9Qma1he++znAfSrsq30QUmjdoNssXlo6LGtrMZSr9lWysqyd7m5y7byNZcbimLfxbZyAOgLzVRRg/1a73K5GRbFCmhK9+hFIEeBdIpVWut1l5ssoFsuN6RVStbTdYqN/cobNPTyNh4AeiQ3SBl+TTT0mv5o6Hx/OqzWxdDLttIb9+uA3tX8/PW7aOjFOJWzSQ5EfvYuGvoAilzDa0WxKiZFD+sUozXcvcsNnWIFxl2+2AP6ffv0IqvoGOpix2NbiTxAetE7bCuHGnqTK68XxXrxbLrclG2lXG7sGT20rQxDzzjF4tAMvZ/R/Qy9O8Wajui/1MQH3XJ1mDSg7x2cDOirbTnFkmI5ndrnc/N8+T6URwXQ/72PvyZbwa9+9atiVmTFuLfbnj57Kv1v2Jh01QtTmcOBz3PK2Vp4Gkk5pW/JA0WyB9QGFKCnUyzz5tHDJy4Gk3aBHd71qwD6xXTWtiWk3GrT62U7PD6RPpihQe+vNCoWgzcrMcVoqRezuepFdlSHsG6X5+cC9NOrme4B5u/6ciaXG60LMfS2dlUdijr1uoYhhbI8V0Ca5GWnZ+39995TwMf7S2NJISBXA6C/IEPgBkAAKJWLcg9bE+mpjyn6KsJAXvkF6DmkzPKN2gIW/uq6HR4ctdUW6WjsBJdivrl2vrYpipUUAl/uiepn1C1ysbAlZX0GgCsF7SIEqt8Eay33SROhtriSpzb3THEha1Dt7gGyZRspyaCKve0EpOwOTVqQQ1yhE3VnZFa1sgAAIABJREFUWICYLCsJDna29X57Dx60b376aTugDmJrqx3JrpSahnV78ek32s30VI2VZImoDtYTM+IF6NnLzU77fh8L0MMW4+aD/NOSAa6nA/TxYC199/npaTuWBW6/rlQU23V8JbtwpewOricCtgB6rGpVi2HJDTMDhh5AHynMq7NzAYunz5514IugioaHaMQBZur8u3Izq7DW7En76MXpGrwKQ+8AXXNQkhvXqKgWh/vd3hHjTsaKugCyMALiCGHLklEyIfYl5F+jpvWwR0ZYgH5HgJ6slLKsDIdA63aXeWH8nz573l6dnanomiAAwk0BJ1a11VgN8Lu/PWnb8q9fudvyzo4BvUCZZbQKuNZIvuiI6sZw3IPIn2pYyHsj/2ItkeFxobvlBMp2IbnRPuuut13qGhINhxTmFvUnSPRwbTo/UwdlmRmUxEZ7fPGF/JwxJdu6NVqrFiEMueQTZesqQFyBsYqjK/hP9l77aZfd7Rv2GdSXM41AHqNlEO3MMa5hBmHMb8lvSts+rE3LNXHfIfc0ViUf1nMuQs9S3K2OhVbH58IrQ+lNzvEw+MyxYKC7bCt5ftlHlL0vlxvmr4C1yK8ByVQMfQD9bdvKDZcbjZ1lrmHo7wP072RbOdDQB9BLDrjhcuNdwE3SqOfwPy0C27St7FxuJLPqXW5ms4u2Hw192bgb4/SAHql6vt4G6O9rLHWrKHbnpNvDVKdS8udbGvqh5KZj6FMUK/Zjfa9tZd4d1l6A/h4NvTT3dPYr60B86N/DtnLnYZugnQ4zXzaMYmbKi50BuYuh57PjQ59Uz11FsYpy5WDQa+g7yQ0sxsDuqKsMr6IlCu561q6KLra2JAGKu0vtwNpEe59TpwQ9YdCx2+sXECSXG3VctMavK4odyCw6fX/9TAfyRmMpxbKVwhvaTYZ9CgjPwk2DCVmw1cGmrnk1NoxTMgM5tPnOz/Je+bkzJaTTBg2/KkUZIJsFlbqHXOsQ0MOw8voUk3QZn4a/82k7PiKt5kjeMh9r6aaXFHpac8c9pHA3OkRvhC6Okt1j1WdkcQX0wGSRGbDkxgHDrcZS5XAjbV9p6GEjDaLNVFE0E027GQhr6pLq5Lrz7PmdvWp9WIXRYV7wP2mnJXnpnRI4CHWQ7jrNKlY08p9tNy5aoPsV02aduhsrrQUk8kyHgN6H1rrRhOZv/9Ivix3//Oc/al/60he7uXpBg5K9PY2vDp6qRzC74X+LzeK/ddi7mROAXfe7xEZyu01np1p7WyNrLSmml30YjUFGIwF3jQWWZNfLdvHyZbu6uNQBzzxFK45sQw2BsES7WrQHD05khXjy6IEOG0DTs8+etv3dfTmBsMYmsbmbOLUOi4jk5mbq8VztbbcbDsoxPvx73fri2vmfZVpjjV/Gi+diWVkTeFTHXOYwAcSrU9ulo0Pe21OwwJOEAUICcHJ00jlPSEZ4ed529xkXt5unABMS5XpK+nyvTWgypkaxNGtatOUlDYRuVBSLlEcOOrIbvJJkg2tU99va5LVUugY3VgSwJu3cwXPdajuk2+czdT1k9gvAAayYR2V/mGBZ8qOhUDiZIkfhRa7Z+EAB15gmUg/VCOvZs2cuntuiqBPJDbUBq/bis0/a1uxCGnqkCa552bbriuQRztyowdSoNeq5HuByQ9aifN+TZp9fll2fUJyBOPrT1Wym7tySIKmbseclAZCa7bDDILUhk6O6DcsdqSNQIbysDi07AQyT/VEwJqZ70i6xQh3z3ex89kj08wAkM5+WRAiA8yyrLmYHkLi0flxyDwVRltsA1JAtyekHUKjgxX7aaNCxGeU5QjpRpMrfs97JdmLBymvUjAkN/cmx7BGZl0hecL1xNoR1Ye/1SG4YvvOLy3YxnUqHjrSr64haNWyAerzouX5sTynKpX8B0pqjRw8UjJkg6fuP4OhjqYAbhemZDuQmZIsofvV8NvBF2rR/uF8SRmcPQmaY+eQMumjH1BVUQy/mKC5aAqGTcbuczvQcte/izoNOv5rjTdSjYmnCoeY2e6gJPY+79/MyRyiZEjhBz5A6C9zOyuEsQY9WQ9X8eI8vj3ACr5K8pTia+ZbPy9qNBWu3loscCmPP/OzmmjLjllHxuZLBlMY+JNpQanu7zwDXY9c2Puu+othNH/r0uVBjqfLE115TDL3mbzH00+mF5n7ksDD0Jn+cwSFFRLEpJhca5/KbBy/C0D98gC25E2n8jPVB3wx86FU8Khln6dS1EYHTXMjPPTE2wiTbO50DUDGHxgfqJWBi9F7JTeGlOAhBTi8Ws7azi8SvimJHdoMD0Lc1JjJfE25+V0D/Lj70kdw49OhNNaKh11wdSm4ERCgWg6GX/7ZbmdMpdn36sWwrDd5JW9nlxqzw/YBeHsLa43sf+luAfsdRbkBiKpWj9ROTeJdtJcULZVuJXnzIQtuH3gy0JR0G9GIFyoeejUP62aJtcmhn8gegdxX0kdfQYGAgudEDq9SaNFqp+g6g39utVu64fLwO6LvGUvcA+jAALB4DO9iznsg1+3G3D33cFMKmZvL3gN6BQtj9twH6gLkslj6lbJriPsnNcGPfBPRs/D2g74tTbwN6N5zQpB/1GnpvtAFZBtG5NqXU8KQPozuoRxgCegVUSkb1DH0axYShHwJ6FVhWUazHAwCITIDiHneNtEf5jg5kFQ4V0E6RrJhFzSenaHk+jAuAHlAcUCAmdDbX+8cZJ6xN4SiNR5hTJCG8jwCpCnQm7uZXHSITnGauU5j58dc+lnyB68Y3nHtTZ9krH/zWNDqg6Q83/5uUNi4hjM8v/9L/0/6B7/mKqv3FOG07OLGmHq195BFeAwrIbkZitYMIb1bX7fLlyzY/v7QPvQD9WoA+hZlXaipy2J6+eN6OH57ofgFPatiEE8sK3/grgVsB+W3YryqKnV61FMUG0Auzld432tS+EM0p3RSWsb555ryOQlzuA9ABqMeHnjsRGwRgrMZSgBw1Qtk/VBMjsa+jG40vXYdplHKINd9yJZ39cnqlhlbbB7uybFRxL/701YeCbqEw9IBMBbAA7QKSBK9d8DEoppNLCsx9ARE6cBrQj9v6atquppc544qZN0vZ6Y5rwzCIKga59jz5FMl+dNQVMyrLNt6SH//O8XE7ffVS7K0kN3i2w6Yulu2zr3/ctpG6xLaSOaW1hKTFbg/uC0SxnBs3ybZSwQmMs115yJBoTz449HmV7r3zuWQzEDNHdM+sWiuAs2pT8EMXm033YRhwMizX+jyYOwJ+QC2yAgpdISBgVgksyLyy7xKEiBkte1gDI8vkAFecXdLN79ptRoHR+kbFlwSzY4KYyrh5fMlWOGhkHeoZ15jL53oyEZlEAylY95MHLhrE8hIQyfUQLCnwx7seK8kHJ14TBK46K1yoy7Uy/1gf/JvPYi0AggkAKIhFeoPchwtSoysV5ltHjyvNoVxpRrI35RnDqPNaMIIDf7/vlIBULib43puI8JmNDe6WmkuR8RKg1+ZG4OUak2RTs077uHLU5jMDWK41CRi79MSFa91JbAzWe8IFguh6SS8O2wqnBkxdfKupU29eUQQM11nrSOcm0qD6mZh/SALuX802w/YXkJcUzGcU+7MCy5X365A4/G7Y9ThuMHmNstkF6F3GY8tj1dwJ0FfwWgQU19af/w5QtAdFDlSNEu8C9Fnvm4A+WVtJXw/xxC9r02QlNF/6xlLsl70c1tJaAivjS7vHuK+MbajjNy8N/YltKwH6FMTC1VGLYUAft60e0HvMe0CfTMhrgF5++awn17PYcOM2Q2+JHnbDfvYE89Lgr8kEzdoegP4NnWLfxYf+xd/6xbYnEs+EyabLDaTEdHLcPvxtP9bWSG44ZRTLesw5n24x9JuNpTaLYt/UWOpdGfoAepPh1tDTWArbyu09vDw77rQrXOrbLpeGnoOgVnLAP8VqdMvbUCl4839TYyl1N6TCGf30oCFBpavD9KYqOgArQUMnuakDLodcX3TBBIlGC+2amdsw9GZizdDvKsrrD8phFB4gzHcWFV9Dv/lsApsNoTpgrYZdLkzigOkBfd/USKDkDT70KrB9g+SG9HK+lkuDP8AtRaRo6LL5pjDV0o00lXATKQN6p7H9+iFDD/hNtX8x9NUp1nIYsyV8rpnVMOBE58Ww+EjUwZMxVeZCbJ0Zeqe8hr0ErLOr1fOayw0+9GYtnS5NpuDgYLdNAY7V6CEsTxxTxNgLxHY4Vs8HrTJazgDojCmbpopPu/vzdfF5Ys23+d5r6OKiEaZezPzu3q2mYckePH/+tL188VSAlJ9hM8hY894C9NjxDRx8YhtnRmrZxpPdthpN2v/5f/1tgReA+/f+xu+RjhupFNm9xTW+9IOOig1Az6GD5ZcLARVMgd9ohnR61q4uaFiDXOxGgJ6GR1wLXtsUv7J+vvn8mQB9sh801zmgSImullWTw2E52fWz2eJ5X87baO6xWu/vtLWyZkjW1I9WRZyximP8GUPJhgDUBF1yYzLbFH93tRhnsz83oBf+RK+KmoG1sLPdruaLtjvZ6QojNWfXFMvhPb+U9h2AgxZyOV0okNphLhDAwmQuFm0NEwxQQO4xAPRIbkSCDNLeyoqVbID9TYe3NgsfAJAOchABiAjQY4lZa6P0pQ5W+0xSTdcicwwIDLwo3AWQ4Rbk5jzK6k4m7eHjR23nYL9dUiirjqOTdvSA/cL6h09+5f9t2ysAvQ9XZX3UUMpOapZt0IQLN52V7vv9Dz9oDTtS5t+2LRX5PAAjBYwKeDnQVaDrMbs8pzB73+tZAZx7CsBY43REEAjjjSc6Dh2sVXzz01kUAE+BKAwvcg7YMZ4Rcj48zzu2lX2oikhZt8lqETzwmQSBAJtk0JDLbJeOPfuW5GFqrGRSKrIVpCQAPb7SH4KGUC/Ozv05uM+0Udvb3mlH+weq99AeBMh+cOKOqHt7bTmb675v2KvZp3EVIaDpGkhtKXghWACA853MBBIWyfmoY4FgQG5D4C5wttXmkkBN2u4B42wwy/VbMmhTABU4l/VzjAhUk0e4z55Y0i0neZxJYSwcfDhz5i/PDb6zZvS6gV++z3/PI55zJDTZ+7lXZ46R4wLMzHgrA1YMPZ8nyWYVBIuAKflTAD2ZizD/Bsh22ZHApjIukdkQ4MpNpn4X4hAwHqwSQornrO7aRWoEf/D9FqCv4tqeoTdOcOMpB0whI4I/hpIbrvFtkhve476iWOY4DH1HEBaxGoYeHIC5BYFsFBJh6GW/KHtTmg9O7wT0AHfZVtYjD0OP1eshgL6KYjN+ydYxj7KeIkftAH16VRCsgw/U2LMH9Mw3bCsfIR1TUFaZBFQS5fFPhhBAb+zmPaiNaOpGtmBHGvpvxbZyV5JZZ7QA9OzV2FZqDQ186GHo0R5qL5dvvrOwtwD9/GreNZaSFIBCLL1RTUrSVDezdpfLTa/3u5+hpyh2KLlhoAH0uNwsdh+1Eb6djo2sdS0dVGQnYegFEirlZxbWRZnHxw90COTv+B26NOuoHbMPO8Vu2lbax8KbPO8RAOaIbNoVNYX54nVDQJ9Il/cYAnpFvPic7lPw1ktukLgMAX0aS2kMumZC5XJTD8xMrdM3m4A+Cy7uNLzHJgjPwWILMbsP+J6J6N8d0GcCDRl62MSAgW+1KFaHFQxz+bdKOlXAOgw9/uW2w6JAzXZNw06xKQpVdqmeoSUtPaBXJikbvqzAvOAD6A16DOiHRbEB8x1Dr0Kr25IbkKgaLJVUhrEPC6ICWTZsSRhKLpPDJpIbitlIbV9H23y7poNOoEnJelN2+3rkHowf1x2vXQEMgjeBK2szYSflQ10sYZ4dv3/+9JtttbhshwfWET56RLMna/KVmie7VGvOTBu2jH7cpCvRFl/Olu307FLZEGRIewc7+ry9Xdwjdtp8eWnpQBj6AvToD1XMV5k0aejp3nd+0VZIBrBcpVgRBni8XW4Y1+3ilM6ze+0FXvYAekmQ1tJkc2EE0tqXxASO1ClWsiGsKQvQK6ApyQ0HH+uWOYhNalL6WY+8p1xgYN5hJXd3unWuOcd8QE96dtoBemX+AN0CZE2BCPuvO/K6kdga3fh6KZbT8xZJUWsrOtmqgRTyISQ1cxXFtpmZyxuAQblMiOmUPZ/8nvzFvh0wXwWjbpbJOHqPwxWEcYIVpVvrfAZQNLDK/HCRswGUA1fkUtUxsz7M+xUyBo+N9PO6L/uQA+jlOrSgCZXnDwwX35FUfuPjX2072NFh8Vk2g5LcyNPdGn5l9NBcM693ttuTD97XeXJFh0/GuSRbOi+o/5IWf2kbTLTXBGRXdlNRrcESeRtOGWaMl2oAtrJ0gjNIjOVNe/TExbtyEloQPNgTHgcl5hXrXRKa2ZWAuvYTeh105wnF2X0Xbt1T6acZU8177htZThFDwgUlLwwgYf8ApPE/9hOCVnUqvpq3m9FWu1wiYZtr7RC0Hu7tt8cPHmouquZkZ1tF/pFaCYTtFkM/odi2MhNFxvDMkexwhkKHilGvWgrJwrBOJnPA7wBElZ0h4GDs1NehGNIQbWpEVv1M3CfC1nsC8hQlFgmj7CR7WjXWQr7VS2UdJNixRghMc3N26RoX3ldzFPa83J0ir8r5HnJCQXe53CzUIbivKUgGVM5bJecYZqb0WdWTgnuVE1SdOypGrusKkA/YtZsMkjQz9GbN3aMmGdsA+hCJkmANsjc529V4rvZlB6dh6IeAvpc0JXjYLIp1gHK/y02CsiFDr/4FA5cb6m3EoHdNGO1ys+lDnxrGYVGshCM3NIqi/sU4wvaRNr9Aqnh0SMGzi2L52ZChT1FsF+hVwa732Pi0O+NNrVQCJe1b5YrE/PN0KiFLAfqHj6i5cW0YDL3xHWclAcxKgH5/j3Vvh6KbAvRIbkbrWcPlBtvKfH27tpVbnE+T4/bBP/qj7XoMCWZAz7glcL4luVksF28F9MNOsd+q5EamOKWh32ToFzsP3Sm2mHsmSoDI0OnlNsiKdtyA/ujo5J0BPRM6WuOuOLH7bC+4TH5tFiVHCZDNJInUJCAyD633OS0WaNBY6k0M/dB9IQx9mIHo8sLQB7jnmgTaSqOZ6wig74pDSy6R9GcCBw6PAHr+dpPp52dvY+gB9Abi37rLzbsAejT0AfR3SW4sf0k3OBdvCXwJDBhEO7AbgJ4qGLKGfu+NDL035Ps19PwuBwIbBm4jHPQUlBJ80fwoKW2lwQca+oDGHBCAjlx/fgc7Fl9up2udrfDB4/vS38hpBB1qBQ6wnTU3eN8c6P1Gt26vXjxt66vLdrS/q4OFRlJYjfF+pOap9ZDwQpZ1zvLI1jCpTiQ363Gbzxftl3/57wpozxeX7cPPfdgO9k8UxKzWuIcAZpyVuRkhESPIMEMP6yePZjSXyKcuZm29uFbxHV7lK4L10Uhe7VgnIq2gaHe2xDLNdpYcJtcLa7BxzZAMi0J4fP1xsmHjAehtAHr83FPzoExIfK7rFEbL7sBwqTFh3QOCeb8nT55o31L/DBji0zP5ckv7jAyH1LsaTaE2pD7ANQ0AFjdLQuK9lKSGh6oW9WzW14zFVts5ORCgh/2/ns4E6JFVrDjshPwKpFdgqM29AL00oTplK+2vAl1r0lWrcXQooAoruhKgn1aPNB9ckQpkfwtpofcsKYWCpioYZ4xcH9X3EgHo4DlPUSb68hgVAEiZx8ynVy+etevFVFIdAkLenn3PhcqlWyZjRCZFtRQHChIYc9X+7O0KkDPGMPa7sKlKXa8VyIqFn7iOhC+kJLMprcpMHKWolmCSZ0G2JRrqR48fS8ah2hBJKewSIkLmiEPd7CcSMICtm4O56RnvAbvIukUeE0kdgScjzO8FAir7k8+MV3nYYvYNO1e5xob3IzjM+9HZ9+nZmeQ+csqho+/uXnvy4IF07XwW1xhAT18B1YXRLVhFqQH0E0m+sm/2gJ76JupiDFo1NyDTysXF8huTQ2QYeU4EEPFWNzA368161PriPQrcSja25cyxi4wrWyejg2t9DnJZiKiAKgUCmv+l068CbPTb6pRZ15lsbcC457UL8GPZqZqJui7GlK88GxcZ931v+F2XNZHkxsX1XEsAfepusneHBByuo1xPB+gluXEmLGPcM/Ru2JfzOudxnGvyXmHt+X0kNyatyHK4djAuN5uSG4Pz+zX0eU/GM703hpIbimIluVE9m4lVBWYluYGhH7rc3NUpNoBeOEK9qg3eAfTHR7Ylv0ty8y6AXsFFNUxLbYIedElu3uZyI++jAaA/ksTIDD2AfuhDTyApDf1qKkBPY6k8o18LQL8aNJZy4OP9+q0aetlWyrjALjeI+1dnX3utU2wUJ28rin2j5KaKYjVpYegLkEVDzwWn3XpYeIOS3od+WBQrH9RbjaXucLnBjgtGp/ToWTAB9NGex1YrQDkpnUuqstHKsxQGi/4uQH9fUax0gVUUuwnoNzvF8uBYqHy3Vi5V5X5G90lu2ODYEMLQJ/uQcXwXhn5YFJtxGjL0Jypy85dbpd+WvmRzy9/c0tDLr9i2k/JvFTixln2ooe8zN73kxpo7swtvAvR+lga+GrfKhIhNW+Mk4pRbggXVa6QTX9e38Y7GUiuKYtFE+rDj2j/55BN1QWXzo9mPWAqlcPsCKxcL91KGHDyMHY1ivCmk0VgFSYAvOdZQ0OiUts81M4UJ+tRdFVuzYpw4lDI3+B4Nr//+pl2cvWpX56/aZIs5AqB/KGcVDqlU9AfEOdCtLtJpojXebmevztrpqzNpImEuyfQDdkkkSDs7P6uDz0WuNyMyLGjozTZwELhxjh0bFhfThuMWrir45yxhNcXk7aozI2y5ahG2bsrlxY155tO5DmqAGPsSUhQ01pHc0H12COgtucFm0ppU1m70vJ5XOLXYxUX1ECUfYKYAbQBJ0l0TMBIAYVsppsqH4wrgqz4EducBjLsJkvt+MlbSz6pjpbOiNKDClg82ePchHUGLvaYgfrYQYLuu4Cd6YtkZpvjVYuuOade1ir28UYEk4wywxlKRg537uppPBfKGDJuBT62XvHd919wJQy9my/UgXTFsrWHGBZaL1Xw5vew6h6Jzj6VhW161ly+eqQaEuc2YA0B6DX01HHTryHZ0cux9d2S3GQIujTjSLJEa7CHe7z/99FO5oMnRB0acepYFjZ8cIFvn7ZWPzSTSA9afa2SQQrr2AUArCUMFG7B0PNDdPe/DyHpSn8UaVYfU6kSKNIB7iRZe0jq5AllOovGvomvvrayZckcpCQhZB8AAY2OXEYLVhe5tuli0KYXOyF0gFkZb7Xh/vz04Om44GMm6fzJpxw9sZcrfM84UzEreJFkTWUeKYgmMTYRw1mBXKTmTQC7r3kET8iLWggpxxXQbxKnjaTVkM/Pr+g4CbVhpXIhE2EnWhPsVQTIBoPcFgguFiOyZIgD5nC3vZSvXGmnOJ7shVhyXK1ukag/R1O+z/FxfVzCpbrr+HffQnUeVOQ2gDzg34CvQ7kPM8q/SoBtEw07XvdbnG5R7gXTvpXVSVri19/osRtbT21IGoA0Bfc7WgH32kzD07wLotRfV3j2sD0yQbvln1RpScyYr7yIEavzC0OsslYLCVxWbS417ZfQC6IdFsaxBZW5U3wUJZGmSTl01ijJDrwAIS+IBQw+g133eURS7CehFWdxRFMvn3MXQW7LqZ2gJS98pdthYagjoIetuaehF4/Q+9EOG/l07xb6r5GY9Puw6xTrwuUNyM5vP7mXoBZyR3LS5AP32CBaDNCSRVO9D/yZAvym5YfCGGno6xfrK+nRjWOp4n9/2Bs+C7X3o31QUy3u9ZltZgF7dywZFiJsMfSK6LJywm0PJTcdcVPc4PfDyuUVzy1hFcsOCckHgt6ahD9PKMA0BfRiAu4pi2cjCODJxE6FvSm6GTSmGTH9A39sAfRh6ru0uLXvGJ+xGAL02lEq5vUly4wi4l+JsFsUCBMVeVXOOPlix7/kthr52Im86ZjAoitG9FjOwKbkxuNlg6GH0rtFmYmu2IzDEs/3GJ9/wobUyYyegVYccbLXBe9/hLalXxo57EDAA0AfwE5yqdbqf5aefftYeP3lPNm29btGFZwJVZd2WDZ+xpzNkgENXlFcOALibXJ2fqjCO60ab6xQywfIrBTZ6fuoAWwx9AcZIe5bTmWQw1EzogFrPpS/fGu8IUGNbCWvXRshNUB/XBn7gNtYqPuNAUD30us3OLtpyBptnyQ3cKlsXbjTMNQCUSAYsBldL2RfSBwCJBaAEsALY05mz1dr+UTWBGjD0Spvv0Sm22Ptmj3AOaKfiOWh96GcdpPBdgeBqJZcbsawcAhSmn52bFUU6w5z0Cee9bd26BloAerIgdm+hS2b11pAjA11W8T0ft71HdASFDSXIuWjj+bXYeu2nBW6YG8mAKj0/OIhzKJcFvpszlU2e2pfLhcIMpWRi5aCSQJGHEgmA5vGgJinsP89BAQXyHc4EyZ76gkaCK37PPsp6sLsRzVgo/rLk79XZS+0b/C6Momxg0UxPsPyclsMLBbXHZtAlLSPom7QFjHt1mQWYo9tlmQN4ab4UAEltBePFPEWqg7MNeyIFyclUAkKyV1N3YsBpgEYdhIov164T4H/KXo7HklWKWFk4xa5OqJJsujg+AM/1vQ6WTCiY5edL7D5FrGKZvZ8QoKrPQjWCkmQrEjgce+gYTBAMOQT4hIksP3cCATUBmowbvVQA/WQ0XLx7UPUKlkmph4B6iNgFhrXgQlgYfECP90hdIyQIciEA79LaegF0WUv2zY94DfOB/VFEQ/oZQFZUkTPjgkuYMiBdvUA1yboxoJe0Bwa/GHZL/kYi7WQGsF624yM6SXtPD0HC3NRZV+C9D3pvlFHJ2kbSaNmI99k8jwD67rysonKfJ72WPc5mQ7mag0yDLa+VuwE9z5q9t5MC1fk0BPSeFw4OhGWqKDaFqLz/UJ58m6G3kYG0TwigAAAgAElEQVQMDcbuGHuLoa/i9dhWykSiAH0CCQN3jBl6hn4I6GksFYY+mXrJT4uhf/XqRaeh5zoB9MhYyMwIp5eG3oD+NkOfTrGaJ0w5nBLlbU8foAddpi1jE4/8d5XcbAJ6S8jXbiz1yH0rwtB7PVtyM2ToR6Mye2heB8PGUu/C0L+tKLbzoUdyM8Htrdy/SnIj7LBIFmLCWbQS4aJOscPGUs4nu+HLzbStzr8uH3p3iuUQxg7I2qn1t2hbCaB/H9vK3UfqFBvJjaU51thlknLBsa2skKTrKott5cOHMHLuUOa/f52h59CPFk8b0pChf0tR7NtcbrLBcs29RssLEECvFOQdtpVh6CX5GCx+3mfI0CdzgR5/E9B73Hof+hzinUxGFlGvM/TaZGqTGGroN11uwv5zL9nosknxM0uPDFx5rQA9gAhgV37ot4IhpdpdxORrXRv8yELNbc6ZcWLoz6mPOJH2uiuWVRRdGvqK6DmkrSHvrSKTOjborICxk126kj0H6mQbWUVlBka9hl6BwYChJ+UvZi0uNxzssE1IAfb3VXj39Ok32/bETAzuJ9ipzeYwyqUFriYlutbqGRDtM+/PHOVgzL3wmGAIDaq32i/98t9tX/jSr2vvf/BhBxaZfxz62vSQnlyv2t4uc8re1ir+VlHavLoeOg3OBg07Ozt7KQ/u3f1dSSQoxNSzvThrJw8flO/wyF3+Sgcc6Yaadi2u2+mLl2JrrAcdNdiNPfSFzM3FTADKmzUMzLVAhRj68qoWnlcx402bnV+2q+lcGz7PlqY+WDSCFZExcbgoC3GwLz0zjA6HtqR0Y1wx6JCKe4EbTOG6oZ49tINHurJYCpBgb5kCWq6bQ88M5rxkUcxhLcxurrj5mcGcrB95HwHZVbsE0MPKa2kZeBsQO4tHkaLkRVWHIS1wBVYw6C7uNPgHTGH/B+jkvbFkbNVDQ11yAd/VMVcNlwA+oZvDjgxO5DCXygpckwna03cujoxAMndDRlEAp9ZOGPkEwl0Rc2UiLPcqxx3VAtiHnkwNlpV4j3/44YeuPcIlojT/2YeZm5cX0469tlTI+nXLYpwFs38+IAV3IIMyIpXYCCpgJMhm3Lj+qikB/EnCqNoSJE9+rton9N1ACaIFkJgziKwZzcB0yuGhPp/rddimah4QOLx8ofnO58FCsh8Me06QUeNnYYBZd2GKdUYU0JUMiXlYBbGMDffBpNAeXv0DrP0lAJpqp6QBlgIV/OUFYK/lIEStBwEBY3Z8cqxngOSGwIlCRs4mroX9QRktZQ4MQpGfEZx4fpJlmxlIqvjfUiGfCbF4tARGrkPF1roQ3q47SG6cce/3YhNpdNkG4DmTpOcpFOV7Tk1QnocD6ApMy81qvVq0hw+Qfbgminvy2eosSORL/K185MuJxc+9l2hyfQTnBvDBNeuu42/mvmSTZRVJsJK1k8BPZ4nbMtzSvyvL3DUD6jX0zP1NyY0z/fRZ8dp0AG8JWogfn09+XgBxgr3M0aFtJUy4r/EOQF/ywAQdPv9x0euld0NA78yvpR68Qo5JZZGpAnphwdLQE1BNqDc8NaCnD9AtQF8SzOZ6lmjozZRbcqOi2GOKYgeSm/FItpVpLJUgrpPUVv1UArbOtpJ6ryo21hQKLuqKYr1vc3+QWfSR8CwwoccX54kI28Yan0u6pgYZwjLLrigWyQ1Fsd+KD/19tpVvK4rVHF466NNeeSODZwD91euAPoWaAPozGkuxyM06tuYiIv5tkN83ltojtaIqZvqw2cIsPvQ8AGwr36ex1C5FU9WcoSLZewF9XG46+0ge7Hk7On4QNYW/F5vI5hHgOiyKjW3lNayU2r4j++hTzNEw8zNJa2CzOkTpzeSsOqT6zCxINhpUQReLQLoR2YtcbtQ9k0ZOFErtCCAxUSz5qO67Zf/UBTOanA5UhoA+k9Vkj98zxbKJ2L3hsqn6sHKkXnZmxfKweUlWVA1p5IhS/+19c9Q11km2REFEXWc6xQY7dOn/KhLqilWiP6wDLA4MBu+kcl0d3nW/HhnQn5w8bKtrNywyI+HUmBbm/okDOGQIOhzMEA8lPbrOztum26cEKomyu6LY6DHb7a7EvcuAQV3ARHT78oKtuYPd2quXL9ruNofqSs3D9vZ2JOnwHKABUnVo1N+YkWYIoqXVplfuOV6gExfxrdft7GLavvHpZyoQ/Qe/93tlESfNaQUVpAXlhoPrztjpTTNvtJrHacV2Zt58nCpfzmft/MU323gkPxXpkymKB5VenJ/ZYtBt/eiGos6nQp0cIgRmWMCt7TTx/PkzBWPMP1q7wwZykwooACbeLzXVT8/PBM6Rj6All2Topklm8/LZS1nRcR/y/m8jARHsCXMA8/phYCW7RhwbsCArgCdf8PW6HVVbeFYp3TU5RmC6bXdcJICKMp1BMcuSWgen+G37WBFhuarwbATqZU06FyBSEFtFgjoTZU/njpz5CouV4Qi4DAOqrNF43ND/Mx/YO9xh1H7LycrpkJ9sicWXQ1BlBcMUBoC4s6a/VBxce4bBsDPNSimXUkC/LzaU91INQBUb8j1FvRxqsP4ztM7steXRzb2yvmHkAQAGirb6hDGPFzv7qpstWepBMBQ9rz/Heyt++CoYrk7cFNACXukXAViezuYCk+xb2eMCQpJhSofI1EsItM5naqiEpaukMF1jMQcMfKXuRJITFUmioUe6dmBbSK5pfqGDlLmZ7KmdVSAN1g1JooNAF2wOs6C8hyQ3kjYgL3FHaP5eLlLMg12Dxg44loT8/PxMAE6EhFyBPJ87D27mR1mbOiNAsSidm+2oxftxPQR2OU+SCeR75hqkQMeAdvOoCgHLpSRzLZKd7JsJWPkzk1rOVvdAlffp64pSDMt48J5hk8NSa68d1I5ghb011gbaSWt8ljijmYy7AqKqQbAjGauiLDUrK2MzABdec26SkWFRuEhaxT/aB9zsC8kQ9RnOMNq6tBoM1kIKwB/WO7ngmTPYNqlgAvYOdb4uqSrXLscwGniVnC3rIc2irAJwJowzLhbFPs97C2v2jJAQ6llRhg3ZQ3j26lJdBgKbUt9ggNs1eSX3rcyAOsvGSYvjrMsoEKSNGvMUoqRTCFSnWM4occYbkpvYVspxDjebg5L0Duws0ylWGUfti1Xf0Ulu+uxqjDrUR4KAhWxMkcac2eCvbl6xz1MU++qlstXeLAE8JiwlQ6WxX9XwMHZ4S5nZdm+MaOjpFItUPYTmt9tYKkWx79MpVpKbBLV99viWhv5GVRe4K7zO0Edi0m6mbX32cduCoRcb/+6APinh13zov/93t/UuKX77qmtTuYOh5+fR0Gfj0XWNtwpYuxrZQMXvwURVOits/5Ube4hBrk6xAjwB9EmNVerTDC++4tZTW5dVNkG0Zpb/ve0aqxRN9zDU0Ktd9xXWmGVbOQD0uIeokQfTQT6o9wP6HMY0DOErh4Y3NoPByGa615ajgAC9XH5cKBnWPOMSQJ9gYFO6MwT0Q4Y+8wKG/pZtZfS89wB6GJIwPWYFfMj1gL4K67Z45mbo6TBqDf3dgJ7HYkDvg3gT0MvH1wmJIh5cWb8J6B2cmqFPu/ZsylxqUuJ8Rhh+N6wCSNPR87o9f/ZUjh38nALRPXTaMIq4lZQeE+Cjhi6qvzCLwxhIE4w9XgUOXC8MFffNQXx2ftF+5Wtfb6OtSfvoi19sFMTB5pERSDaBbrtsMNrEV7CStLueCrS4ENVsoz6X+Tmftemr57QD0RDRqAlXGC7u/OK8HT84NvvNxkttiwC9mUlJcGjSwl8vrgXozXCs1aGVxkgCEgATSW56e1is//DP1kG7vm7brIECmM8/e9rm06u2t4MzjwNhHxplUYhbDbpXMWlr/b0AAq9FYyvpLy3VKX5s0otred0QcF9CM0gWw0aJYwcZIoBZH+y690bnRS8wXq4cFXGq0yuAHrlG+Y5zWHDvAs7ejfSMh0yaf1wLV/95U6xOMf21gA3U7PaSjAFB1fCA13wGjNwUIKsAPFklg4B0oc3OYAYq12QmPEGLMw+SLpRLBAEvpIyDARcQO3vkIBvGHxYdSYaahJW+GPmTMi7FkgbY0dVTrLAsT91kbTZj3OgySy2IHWr4PVKIeOEz/tKnb7kRGec3r3vy5D1J0OQXH0lHCsWqOJyfx9eb+wj4ZK8O6OM1tuaj5sS1SnyZVbYDivdeg38FGgWId/Z3OokM92wg7LFiDZph9c9z7/ERV5agGtUxWZnTIUG8RxNDO4jL+AM4vC9fVqdsO/fYCWcmCZrY6cmkZFSWasTfX88Qa8WScDgr0+txM1PyXX+beV9ZSj3byrAicXLAErMKm7eapTaQ1rjTh6YcVRK8apzKnjbSlsLrHaAPy54xqDivqx+aX13U3m9pZuZe5CkZt4xB9vJkBAlY1MVVc99ZyFg8i32tLJssDGVJSiBHIGqbXhyUuE/+hrnigP32Ou+z2taIM4+ZZ5Yo2uPf2TwfVM6q0vnd88g/9xnIeIaBL03IIMM2brNpD+gJ4jJ/kw1LUMsz1++pA6jahU1lgPcHZ3kzjj5ITVZofaRDvcgLBxfGByYQLi4JvPc6hQR4xz70rm2za12voXfDpLtdbvg553YP6JNdjA20z+MEz8MMh4KnMg8JfpFt7A4BcQiX8qEPoNfBUfjhphj6I2q/grmo4SnCZORs/Wan2L9fQE8x2mz7pH0AoFdRbFxuvA/47OsLukfr1TVTta0Xy56hL5ga4DfqGHo236rqLskNN/Q2ht4dXPvGUnf60A8Z+ns6xQaVKcJSp9KzdnwyaOn9FoZem6tapm+3Wwz9gEHrGPqS0LyVoS+weB+gV8FR+dAz0Qys9m4x9AaOFZCU5CZuNnkGd7rcqFbMm8PQ/aaPqC1tuQ/QMxnextDzucPF3G9OvX1nrh2GXgdFV4jTp1iVGkuTiyqICaMLoJ9M2MAMhKANzdA/kJ95PjO2lU7R0aDGCxGd55sAfc+P+v3ZRPCRj8tN55hwB0NvxrMH9Omsp4NKXZSbupoCuC5OXzVayksLO9lqBw9P2prW0zSs6bq8sugrqq/5akCP/zgFfOVqoE123Bb4RuNUsFq3r3/jk7ZED7mz2x4+fiwwQIM3BRvyw98RwN7d2es6YhIoUJitOcL7Jx0MsJpN2+zVCzHWQHqkA1wrQPP84qI9eGiGXsXq6lZJSt2aUDP0ZARG7WaxbC9fvvDBvV63x48fqUEdf6vAmWC2vOEZJzo5YhGpYAFAgcMGwedq3c6evWirxUoFotb+k0lzoyEzS944bf9WBaZ48lfxnXzRVRy80n5GSlh68a1Rm6JFl75w3Ub0SZAHubW/Q0Cvvy/gpICwMkFqhlNBiyQRFHuVnIDnx9goHa34vNpiDhCSN/ce0LsYzUBBpIFYXNdNaKYyzkpTW08+PPR1ripxYl/9/G84X6PBln+9UwZd0xXJDybjNgekqYDXmnpJQkpKxJgz9yIJ9Np2JCoLOWXXcCOBpUSCZsDBwSmZSWnjc6gNs58CkujNcS+yeY7GAhchrfeS3SiQqy/dPxmvkpI9evCwPXj/PW0Z0/NzW1PKDrJo7Pq7+bS6yCYTC7M3n7tLpGlTB9yMh1xPbL9IekJuJsgVCtQzH8kMSDLXbtqrs1eapzlcXSTqcUgNVogovqcINhkdsaNpEFPgV+uoAnvWb4IzxiesvbJU2ztVA5RAwuOoa5EsogfjmXca2y7czLP0fOtAcwFLfpa1xh/5mjLHTb5kDw8YVV6g699h1xi/j4tADWgtdQmjn6xUMhm6xrWZdhVyb8hOfP0Ew8x9Wxl22eDyf9e50Hnre/4TkHFtYfxNIrhnjV2OzPQ7cC5gTsBbAF2ZGL2WLIez2ZaZsKlalpX1J8lYF/hUcF0kBFMOokUZi3JWypgwjqx59vDhe+R6GIu+ForsX2UWqDtRwzQDes8pa+eT7UjWR/vojYuTBfjrmd4C9BEelPwZCioGEzGpYC3QdC1zR8MZG12KrSFdz091PapXlGzTgH5LtZMxubDkxnOzB/SR3Die4axwt9gAeigTZ168Z4RgGwL6BOPsn3J4qvoWXg+gV7fXRJHas9eS3CA/dTmQZTe8pyScAPoWVcR+EUhkb3rJDbaV34oPPY2lbJvd+9CvatujJuZyfNTe+20/1tr2cUdODhui3gL008sLeU3gh8vhmk6x/IzB4EGMb6ZtefZxm9wsZK+mjbW5m927AvpIblhMAPrPffV3tavdRy1FsfGhz6a/qaF3IxdvJo6w7HKDLGPI0HNtFAC5gYKZlWFRLPfVaehh6GsDzIaUzw9DD6DPZ+put7bUoRbJgCZyMRO8zy0f+nIYAUwF0FtfyUaw59QUY0nqqWQ7ub9N1xo+H+DN9yFwFwtY0f4moGdxawxgsAtMdqByQ3IThj7gPgDdwcJV6SVd1BhwzcYHQ58aA373LoA+DL2htVkoa+jZbIW2CtDD/j8oyU3vQ39bcmP2wr7HHHBIVHqNvrTUFN/Uwe5rRwQGi3C35OZtDH0AvQp/YGZohCNHBlKlMwF6ggU2n/fef6/Nr2YCSGK0t7GVdKv1DuTAMsu2zx0PAdMChjqY2HQWmmNsnrRkJxgF5Byjd6fAFvtDfLer0Ig5BeNNAJBulgQKABUX65WBCcwL1n7yTzdQRTNPsx7msln0k677Z+ZOxyKtrhXIsOFQZEY9Sxh6AL2YtSoclIa+3Dt6QI8+3/KtncluW+C+Mdlppy9P3Qhod78LpNzQyghW4GbgMWzmrwImpDfSWzLeBvQq6i+nIWREClBKcqPJVwWq7ClIiNKrQY2MOg9ofIZ9CVZKWUOs9C3zb3Wtg4zfypO9LEWH+0aHSgdgR+NV/QvCC+QzSorcZdWS+k+AL5AkPb3da3JwsZdIUFAgPullr2mz8JZ4eFz2sGFToBKLvrqSkoVJFVa6ePYvmEnmqjzetYdJmNBfZ90/8jK+ZHVXANEgroKPFEYmuFfTnQqE9Kx7dhTLSIGRsj8+OjhoV7OpJGzUqTDeKvbcs6d0lymp4CAMfU8MjKQpl3tRyeAyv1mvjI33Ttf3pPEe/23JzF4HSpNZ0/iqkDh9MywNDIAI6OFzeD/tpfQBkQwiNUXpuGkAyPpnr2Cf5b1gc6Nbjy7aeaAEbP34SUmbvgFePLdelzNH9SUlCcq+H0CU8y3ANK/j36oDqMLV4XkhLXXNccab55a5qj4BZQqguSAG2g3knCmwVCJztctqpOi/5koyZnjo04maQknN91pkyuYUfkkQzGfwvNUwquq7eLkabimQo3FjXGzs7MMeat90B+fs33yIZHCLeVnkGuxR3K7noADUY519KePnJKWBLoBe7GoVxeY6E/QRNCZrkbkj2ddywNDXjhQ5EeNp2SxGANXNuwJMMI8BffKHNcdw2Kpanq6GroLVnFEJQilCd9BnDBaXm+w17oER//vbgD41jENA75q5XkOveQNwL4YeQE+nWI0//SokvcVUAfnosXKgbwP0Cd4sZeolxWRnZUsu68lAMO+60tA/fFiyP2ZSAfqZO8UOAf36ujBpFcVCTG7dzDvbygSa367kBob+YuuwffQDP9Lm97jcIHnlS9mXoeRGqZ9de02no5ke9s20XQvQX9nlZgDo36ahH/rQsyEzEYYMPUWx0WCZLLldFMtkuSXtiIYeLe49gJ7CQhZ1UonDothIbtIpNj7bOXDvY+jvldzU+RdAP3S5QSYzBPTWYLqx1CagHx42rxXFbgD6LDS1SBbrs8nQm7WTlKGYirskN2Ho3yS5CUN/V1GsG3sdd1jlbRr6SG7kx12AHlSnavNxilMBKUhuzjrJjcfGFpcA/l5DD9C35GYT0DMuBs+40Ay/5C/SAXo27KIddUVxMPIm2neKderYOv2h5IaOptJjtxttEGR+AugfPHoosEexWGQGYktUnGUdiNrJC9DjomG2wzS624Svr9wk55wOqpLFwR7utAePHhWzuyqZjp1gyJ5LGlCAHi05XS0F6Gk9r7PJB+DV5WVbntLh1I5DJ48tuQHguRCdFJ9JTAVKBax5CjzrbZgs/WPI0K/aY6wjVRS3Lg39rhn62ji79SwM6SZC4MnzZy/a+avTdnx4pDSiGhClUdcg8NYY6qByQyA2zTDs0brTup59DP2+mfRxO331Us+OzbzrGsyeU17+Sm9XzwaAvQ/ZPpBQgFCpcXlowyAC5lPgWjr1jhGvg9FNdHyYx7u9HnSx3V7HeR/NXSZ2SZsEoNRIrKQvO9WMSh1nr10UWzUGmrMC4U7FREfu35v5jCZboK96MjCOgFPGm++sSTOnBElbYqkBk5aAuOBatQEKJF3QOGQkA0a4DmXnpOFd9paqVa9AjwFVSqhQth8DZwPG7XI2E7hy1pHgcSlnGhyamMkU2xq82MkrY5i6oZAh7MuWw/i5RaKTIDF/n7/Le2VuKeDbpqOo5Vaey67jEulTBeNmuUid4KN90Y7Q4sbaWN2Ar+wkwuuqwHTUAVVLGRIs5XNOX74UWcSfINcUeVK+7wa3t0F5ANYwoExNguZgSTgkCVNQ5vnJmPfzqIKEQVDgOqL+OUem2M3t6i6s+68IONdij3+vWXnrS3duy9YUswbMa79vA108e2/JlrKJcM8A+qsFfv/9Dk9Azbil2ZnBu0Ern5e5D8DUmSZWHiBM48Ye0CNLcnDv+gn+3l1VHcBjdkDPCyeDLDEyiPffuQGgQZZlsr2zkaQ6ZG6ReFW9hde4A3EVLu/t9Y47dXwxByO5yVhxAYB8rVMx9P7bSDkdKJEx3nEtHYRNNeHS9ao+JD70zM3YR1cTuaolkdwNK9TK/ATQu1NsXksm1xlU7RHjLUluCGAD6Dmjhi43bwP0FMVq/JszMZzzAfSZ9/dp6Ll3ZU6rH0MAvQgZzj+C8z33Wun24w1A706xJpLC0A819Pq9lu3tolh86CmK7eZ0fcSqjkFKP6hLi8vNfQz9ztZYgP7JD/xIG9pWplMs93gb0FdR7LpaM2MH5zYBg69NDb0WnBn6twH62FZGcqOBmRy19776u+4vipVDjFl2vu50uYGhF1PuamTjoLs19CmKvVdy86ai2PKbz6bHTVvqYw2985eWIUgKQgRXIAANvVjZOzrFBtCrKDaSn5JgJBDIPfE9DH3SaZooeHe/JrkpVn3UW3ANi2IFQipoYkPBH/hNRbFpWz60ywxDeV9RrLyvBywI169D/Q7JTQA9DL0AR9lHBtDH5Uaa5gL0bhV9XN6+bOyWAAwZ+gB6gMhtDb27rN3P0GOJhS2k2bY3SW4kYlivy1VmrUJSnjWgCZ9qNNaAddjVjqGXXMTAwrMWlxoXqjmFax0fzYrUMGnqhiw0sOG+A+rRDm8f7LXV0i3rZf22ZY9f5lQAPcwl1fhm6AH0ZZPYRm1+ftGuXr1oEy5kq7UH6uzpww8/fYK1+ENLCz8AMnK9Qd6AvePSvth5zk+ePG5bsj+7cVoT5jSSmxGSm5JTya4O94NVe/rpZ7pHLAjpvMlzY95yLZ2OdMDQex5bTy89ds03YRP2D1g9eYI3BdWsw7NXr6xLhp2OL/RAH2xWtk9Tp1Mq9+WOmYBYH5Bix6UVdqbGh1oVjGXrRNpRbizeJtDqplzAAFbZBmE7e61nL+gY+0FRomwF5X6CXzre9WbpRcR0TlOQBoDyhWRIcQViLOVQUU4e3KvcR65wVcKhhP3CgN3At3etMGg34HBdYok2BKQxPQhgMmHDPhvGdchSQlT4Mxd6PxVkFmvp/DYe4aXx5xpgu6X3dsAAEJKbywSJj602v/ClL2q0+cycFznIw46xbnoZgkFpsqCsT2cebBxgLb3XJ++Zfc97JoBwpffKa4b9HXg98y+/G9Yk5WdyJKk+EWqYVfuMxrZkLylsJQNBJ1TOv0hvGAM+h+duo4UKIOrATkBjX3avHYNqM+cB2AloeQ4JujJtO7CoBd0D+FsMfWWhLH5xHYoY6pLcxHEuz4C5t83eAkPPGiqGXl1oqxA8wUbILXny69lC8rhegy8FKpJBLtvl9FQyZ77C6KcIXftsgeqoiHjWDs6QqDjA5dzx+FawVkSOgzdn0J2pKRONUWsX04su4ykQf+3ibddlOLPDvHW/AYPm9AzhfRyQbXUFylxLnhXzNSC4I+9K/sTfdUWxhXzEUtMHZADouebsidbS9y43DsT8vALo+RxlrQrQZ5y1h3c1ecXQM/4rdOSLti/GuvY9ZEpDQD8hu/SqC060L2wAeoBp53LTqRExe7i2y83JY28NMqCw5GbI0Psee8lNarWCUSK7ytpWljqksc6mg8BHg7mh5CaB6UZRbBh6ZerKdh08HPttXG4oigXQd9mZbxPQd0WxkdwE6xao0T411NC/iaHPoLT1ZVuff61trYk4SuNYLjfvKrnZLIrtXG4GnWI3G0slXTtk6MM6cPYhfZFtZcrQKo0pfe+G5CYR4i2GXi2UrenLJrYpuXmnothqwBXJjVKIuBVQrY6jTYEONKUwAUf45kpzipOJi2L7++otO4eLeQjou1CrGPre5caRZA7pHHD3AXo2wET0CRpcONnr+d8F0GfswtDfBeh5jQ7xsj9zLGSLqkhunPmBCUdDb4aeDqPWD5qhv8H2sAP05Qks5siAfigN2WToo9F/M6B/c1FsL7khVHVTLBUp0U7+8qJz4Hj4+GE7ODxoc5q+1HX1wNP3hHZ9RFEjgOLaG7U2FTacpKHn1RoeffnZmcAbf3tMQy+YqbF10ZJajEgT21sfyQkg1gz9gRvKSKOfLoutzc7P2vL8tE1kkTJqj548aqNqxOXxp3maEai08ANA73HGHNgMfQA9z1ldVOVscyNZjxhJXluHCICegPimjdtsuW5Pnz5v07MLHQb7O7vtwfGxnZt2dnuGfiD3SpaDOQGznOwT8y5pb9s7pi23ATNFsQDKXlPe7+Vi+AGmXfq/l60BijMAACAASURBVJdlbQq0UwRcHaUB4pAFBri9V7SASR1yntM+eQsG+x/VoXEhiUexirBsYknLDrAyAgQTKhQt9xP+m7XGM5DdnlL+scHE4QM23UW16c/Af5tdNwERBl/WlHUtvkZLcso90OymnARLBKSiWa83RmMBEznQJQvQV3NAJFc60DRuDjqy1xpQOn2v4LmGxE43blgVH3RnNWwZC4hTEXdlRj76/OcV5AQ85wDNHskYyf/+0DaA2aukUy6mPM8zZ4TGrWRczAutS4Ava3w6q7PFLHkkei4Y7llWSUsvLzuJpNlXM4axEORhUPyrwJPnV25dAI54pfNzmqSZ9Pdek2JFgzQeTjVnKxCv65CkylI0b+jeNzrGMASYN/sOlHUApEimnIc5EzLP/ToHsX1TJ2eSNM4JMIqp5tojuVEQUYAeQHmXhl7YI4GVXluNpQb1IkiQLqdnXWG4wTM1H7YlVpal3KG6+66/F7NZTmBZmXLgKSkaAD0ZBD6bWgpLpWy+cHr+Sna86muADv3atpmSKFdAjH0w1o59psR7dSf5pbZJGd2+wDEMfYL2sPaKrarWagjo+bmzk71tpea1eqf4s3ImZkwSOCWjoH1NBeGWoSWgMv5wEzeuI3iiAIKcgOLhn/kd/36mB+cPnWKHDP2wKNbJrB7Q6/PKzQZ/fvzmkdxo8peGnp8H0Gt/KBmR/rZMKkSclCwykhuuPVjHZN2WyKZvtyjWmGtfrmrK8g186IeAPvvQ34/kJkWx0tCHBqx75f3vLIqNyw0MvbaISjMpoh8UxcaH/l1tK4cuN9HrybYyPvTVKTYs92u2lWHEI+0YSG4C6DddboaAXouRwkCa9hAVE5UOimK1mJ1q0Nh3kpsN28o3utxsAHqR55owA0BfBwQT4fDwwNXganLiboc6TO+xrQzY5l5uMfQ6+TY6xd44IGDCBoANAX0YBDMaby+KZRFEU5pIPIsFgAmLG/ZDrKiYlLt96AXoyzO3A/SjHtBHU0e6zp1iH8jlxilYu9wA+KeX+PTiUe+mRHaG6QF90uX2QN6U3HxrRbFJVTvdHEs7F2oJtiHr4GBFTjWbCYh+7Wsft/c/eK89euL28WHow5J0DChssPQRAPprgQ5rnAH1ZtLxTp/ArG3vtFeffaaxRaLw8L33W5sgr4B5lSO1HHCQZJMmFqCfbLcZcqy9veoya0DvdOxNuzw7bYuzF22bQGnUdL2sf+ZUJDdGdzd2kQHQi813EaTA3mKl/37x4nl3EADox2Lo1ypE4vMpwDTTMlLjDgA9fPHf+/jTds1hCNCh7mNr3A6oMamOtxx4akzlOzR4LRcPu7I4cOnYqNIxKxtXACsFq1h44s+d9xDwKZ/GyEIENMqbnVsN2xxAYFDobVrz+Wpmy8gC356rYazcGTPMO2vDFoMuiuajd5E4lm0maw3AKFa9ADo65RymkQnkvrrv+bwKmFLE2meBkjm47XKje+dZFki3A46lAgKAxUyq1qEkMckg8WyteQXAlfVgyX7Uu6TeVxKOYrsFLqp4OSBGQAVwrnF30CA2s7IZsiwtIG65BraYFGdb0vKl7/gOdY8FPLN+AnrYJ7OXB9APA7Nhz4342BMYpGaI6w/rb8Dv58C6CrurgFWNfjw/DXZ7a9E01PL69JetBO2cw/UAAgXGCrDhJc94cWaR4Z1eXhYo9z6PLE+sHM+KZm4DXTnPUQw086Dmmhy1CpynJkTbVl2PGoJ1gUDttZnggyA1Z2PAUN5Thfl8bklaBPQrcNCcUSbSAEuSG4iA6pwtUkMWsX23VUv8Ksgrb3rXs9wG9F6Hq3Y5O2+La2o6rlXTwnNPlkh1HGtbpmqsKxvDvYQEkE95SSmxoiQI4nnYSAIbUbPS6dA6BPTex8fOfMo+Moy+Tkp9Ls+MeeT7J5Pl544CAWtfWPGcq5kjsUsNmM93xpP5lox65nOAerr8CmgWoGeuphh2KEtztsUdVN8E6CVrXBpP3AXoyb5mLktrXhk6zmoItqHLjdZjdYqF2Q6gt4S2mhhKkmKGvgP0G8y9AP2hFRJvs63MPsPapst45odkd51tZTKjb7atvFNygxPSBqC/ub7sGPpu7X2bDD0+9NPJsYtiJ0eW/xQZmuA7jaXkQ09RrDpM0qKcEd4GMED+Weyj9NTWVWvTT9QpNgw9jaUcoZMOLR/660V79n/8b23oQ+8OhU6VqKipOsW+/32/o00nJ21cjX04+OT4UJvPkDlm46YoNtFWNgdAx+HhsQ7gocQDZsgaTm+kC5oA7O05hb+i6Ym9fZW2r2YP0UpmE+c6hp7B2Zx4PwcSFE3AsHoDIsLNNZtxrkK9DclNAH186DtAH4u7QWMpnavVwS4uN8la6DNr49ssog2gHzL0WdgsYNgGHyouxkxaefN9EunmGrLxZHNysRmsso8HAim1fO4aKJU/bF2nNPQ024q9Hf67W+6wuLNT3rrAvC0KU15WwTMLf1gU6yIaJDcACSY47HZssrqAjEOP+9x2iq1n52y+TadX66DtoBKWJoybn7fBW9qbO5tj1iLd8ABnvJZ7m11eyqsWcEt6+cOPPicdtzT0cbmpaxGTzCZPIFLyg11amMtdxeBVhWfY92k+bSn9ztwGyD1+8kRyDjTU9r+lCc9OWyxcNwBzxGGkzrPlKuH0t3WedHhcL+bt+vKlAD3rgCZMIzpton3Umjv2fSpu9DPmEGKeaxODkRrvql+DmGLCretrFddGJpOGWfLDUJzi9DwH2avziza9dvdOuqyqff143A7396Sp7p5l9Pfl/iKGveJwbCtvH4jecLR/FlPDa22n5ucXAOO9pqzZYHpK08t84b+zFw0DgA6Z1acQiMSDnQ01YN5gbW0LTDlyuNaBNQIoNOjy4cVc4ctgyAHXLgdtCkgjyasPd6duf3WBRmlbIxEzAC8tPWBDWnZYdTcW8yxu7apkL2Fb+z3YKQX1NqhuDiLQShImQG/jXdVt2PrO4JA5yr3mnvSzYu0lghjUFGSf5n2TQdN4VyZpInmRQYnkQBSSzgjo9wTi3//ch2IJO8Z9sI9mf2S/YL8OW837CzTt7tmGdW1Zgc6Icuriuthznen1WuLu2atigcxYza8ACXbwiKwlZ8Vmp3GxggMvcPYO9ihAuQgDuZK4LmM+nencYu6aTIjbC8yn5xlnzJiifBlFkJlDLuuaIv13oXbXDNjhTSCu9l+vBTdyUuFh1YVszvesA5+/1ZCrMk8CqKzPyj74nLXmPWCe56oaISSFVSNAYakbhjkTo7kca2gRYsl7CeEX4zoWGZeMCuNwdv6ybUkzGCeyKg6ULMTyvZyd2QedrTJz7QJPxqvv6O7z2887+vvI78gQMQ8piqU2ie7OqW2RvSdAuoi5ED1a5cUKcw2ROKmL/LC7bQVW6ZuQ5xApUSRPBK7cU9a+CI6SJwN2OZNjhhGL1GScgh8SpDoLYSevzM0A9NphOoa+kz4WmUEWA+ezzA+TAClKdwAHoA8RoUzBNlkOzja73Gxq6Pk3wQBDaT/+wheDYtkw9LbVtVa/JlCHiTYZeq49jaVMUjs4An9pXMtxzGYrtiV3EO8MJWPEvTg7gt3uVJ3Ly5ym3ZQP/bAodnuLpm2VcbwH0D//xb/ZcLl5U2Op89FB+9w//ENtNkbOnYxv3xW5ayxFgLlcXN0C9Dd0uhwUjWmyjOYVcdBF7w0+9O8I6MXQ/+YfbLPJSdvZs0+0H0B4A7cbjrsA4AImOExHHqKLMh90afBELENAz2uHgJ7Vlw1ZUXpFzFloAfpMkBRR5BDPAcHnBtC7vSNEVc92ayJUAc6mhh5An6JYJsoQ0OcgGLJHAStcC5/f+dDXRfGz+wB9FqBZJAN5A3sDesAagD4OOcMxD1jIIdhrMXttHs+FSZ1U7pChz4LKPQX0op/NgWJd3I1ATgA9khr2eJo7yNpwDQg1G+PGUj2gB+jz2cq8lO9tNiMxbLKccyOJuwA9j+6uolhnHXpAnwIjFnIP6N2OnC81WBqN1FgKja+ahVCsuY2LyEG53KCZdOZCzHABm9HqWg1l+J3meBUsKVPFMudw1Byj2ROt7M3wiP0vwLhUEID2mWdMrYJT8RxGPKP4FgfQywZzuWqL2UWbnX6z7U6wCbSGHq07FoZYS7KpZc0RiElWUMWMBsxYQc5UXJRxZ9weP3ncN9lRsDXuZBin5+dqMMQ8vJxf0T1A7BfM5N72dtudjPXfyJHsW+3GVmGjpOktVl0M+toV/jk0tTkXgE2b+gB6WdSVr7dlMC5M7FK3yF2qL0B0uFnzqc8ZgnwOhTWAvvau1BjEOcvPx+BLnwd4kKIqDOqoXS3RceK+YREK48wcobA5Da4KuXeBSO414DnBiwBAudLk8L/d1Gpoa1hdUgcuM5bAeT+zwoYOwXS3rcSMUmjOVPE6ZTtHMKwefzkZVSMu6fo3Ol2KLdb70gOABevahGSlPLZVIKw33FIWZ2d3z70bFLSs3SBme9LOL8/b57/0Jdm4BpBn3xo+J1hu+h6EretY/F0cKez+I1e1PfcqSXaTn0UDHq239mZJNb0X0AlZNsS1rjsWnEZmFxcqnPQ+7OBr6N7G2DKyMMmaQ67KkNzm4vRUMjc9Y2nzzb4zSbKvMz9opqZ5w3OqIBJdPvp65t5wH1ZfkgKbvKfHyA/P69wFw/m361RKNiXAXH0WZMloNyz2Cp4hGSXOUthja97N6PKsYGqRNxjwuig987Prw5Isk4B974tfs7GyoZYtBcjyvueXp3IGG4LfAHcyHOyp0lFX1ojPHQJkAgu/n21su72kXGsAx9HDe++3Mxt2jGKtd2gAZ9cjWHfGUHaikWyl1qYK2jOmGtcqis3zzH0F0A/ncv6OnwHoeU1ITJGu9wD6jEWywwlQA+jTaEs4otwBM7dzdkdyk+s0IDY7jvVr9ki59lUmRERFMfRgjaHLzRDQDyU3mlNVQ8ffy57ygH4lluZsuty4juJ2Y6mcE7l2B9rOoieLVxPcPvpSSJRIQge6XW5wMTTvQNbBZAtkHTJaXuOusYdqgKj1smFbSVEsgD5f90lu3gbosSSgKPaDH/iRttxwuQmmCUMvjCYNPdtkFcWOsJYapLe9ic7ubixFFE1fqndg6IdFsbjcILlZ7jxs20huOOi0Id4G9HFfSVFsHlImHMA6RbHqyFgFbmIotDF5oQPo44PKhibtW7Wy7/w8y3Egi4S/g2FJk6HuyTS76/iBV/lwpTjTWCo2XAJB9zD0bgPvAsawhNk87wL0m7aVWfzJJGSsuM67JDdh5l04SnqSxie3HXKGgUEWaQpiNoti+b0dYY5rQZuhl/TgjqJYA/pRW1xZS8mQraty3RIpLyz5W49HAvQnx4xxGKiqckdyM2DoeZ9NQJ8UZSQ3gDGcEHyoOojAfo+nF0AfkLJpWyn5VGmE5ZAiNsCMI4ewnF4KQFIUS0oZ1o5Nf/9gv6FbVzfRAgeRcJhlNmjlvWDbj45d6KuDtuYWtmop4Hx1+tKgZjSSD7390bEL5aAnVQxQN5vIs+V75mSXbSqgJsnN+cu2nuNysxKr9+TDDyzjmYzbq+fPdRgKpALI5QdPwLCQ7hdtPhgAL3oxcsUWcz0EAnYDumnPX2BnWfpPMWIG9/y9G5/BUq7a3s62AD1buhxUamyU7i2gqDkvcMnYGfxxIAMM9cxr/UsVVMBRchg2fq6xsl0G85Ado7bi7zh8F1UcKjlR395c6yDMYefnXmcAYAuXiuqCKba5tPJq+iSnGkCuvebluV9ZAd3LVmuLNf0/vP/xM4JQ74UpyC4/+2LvsgdqTHm9BsRzQoFisZ4BtMo0dM/G7knd3sG4LMzcFtLusprek2ji5LUKUtfMlyTMsjB+j+VoMiIB88kiJevJ58mCsfTVFdUoeLVtaAUIKXouhn4N67skA9V0GNOhm/1hf2+3vf/eE933F7/zO9tkl8yUGfa7AD1rmv1a+6sKKsPQ79r+oZzC3K/BeuEAEB3p0qS78Jd1LGafgGS81S7PXrbDo4PuvVPUzGdFkmgzAAPmuOsk0DKZsdNupKWXL19bzeft9OUrF6SWXMmA/lprPqCbHgl0+vW8Iyg3GWdAT9G0uyyzv+RMSLZPwFZzoxL4A0DPfUY2lbMsa3hozclcp1MxWXgVghKIVlBEHZeCfCYNfv6Lq3ZyfNT2CaK0xvi9631ki9rVyNR9lgxHzkbKLMVr3hjBZ/1Ne/7yue51CIqzR/KeWJlqbw9RMmDKeZ3PVQNDFb2qQeFEkhueF3sq89yAmYAMYo0AaiFsQM1SuikrI1hzXVr8AvXez1OYXF3Hi4xhzLrapAIZQ3WC1k7JZ8PsDxn6ANjUcISh5/M6FUIBfu4xn+X3SubJHyyAW5JEH0Emj4ZrojCvzx1wRMmZtKcUQ+9MjgH9+cXZnY2lIrm51VhKTRQYZrvQXVxctuOjMj0Z+NC/i8tNsFSKYnl+OQs3AX36gFgTuhb2gLAtGkNnaQB9fOgB9LIHHUhuhkWx+NAD6Id7LZ+76XLzLoAeH/r3B0WxGmoFll4Lt4tiN1xuAPRq6tF1fiOqnrbV6a+2MbaV1ViKVreW0vDg75fcsBTllAFQKyZeDP33/2673ADk0iFWDagckw8dAm4B+lh9DYpidaAU8yBGI8VYJacRoN/bM+MhO78C9JVq0mZS76uNDkZl7WKN+KzfC+jdS11jcV+n2KHLzVBDL0BPhFjpmD4iRoJiy8l83SqKrXx5JsvbJDd2VgB4of8k/YrjwFjPDjY5hTB3AXqeAxtTdz0Drb9dbqo1syQ3vYY+CypqAYaIaYCjCcVtASSjrbXkHzsVKXsTuWmnZ68E6LE1VOGVmOm+EYUlNxRXoaEHKLoxTf+5kdy4MQ6P2rjMbjn3Afqho5LZtr6xVPSTXI809LAva+o/d2VB9emnn6jAFY3oZJv/TdrBUc/QKyNURVpxJZFTiyQK63YgR6UqWKzC6vnFpa3+Vit5vVuW0SS5afgiS8frNuUw9EhuSBOKPeFgKvcPABFFxpLXVSHd7Py0zc+etd0dBm/UTj54X8WGrP9XZ2f6DDN5bljCwQWgWaAJVZHzuK2WWFMa0DMmAGzNlWLNBPrEaHqSX05hltZyg4I5xceXoIiDXs4+OARxX+VgQ3CnA7qkTQbyBvQBI9HfRIbiQ8dyOHT5XDiBlsa+ZDGCMTSk0pxyTQBjG4Y+m6WtGXvAoTmXIkIOcPmxm60NoNeNwlQpeHRjGvXiLc30dad1XrfViJS960j0+cViR+alg9rFJV1GKMSFgE2tJYGwOqTV/DvXPNhDCCB7Bt6ym3EZCvTr1AdFtOCSVBZDH4Z86HJDxpb54myHf3MtSqtvVBWpY1hoZCV2TzGYLzPPjunTeOk9Aajo1tfts29+s714/lzyCHzov/u7vrNNdibtg89/JEAvt5n40A804Nw+wPohgD6Wizc3Klakg7IBPY4dacBmlxsAgLKTZXPpYNHghuyJp9i6nZ2Tnj921ijjUHNGbmgAA54L8gRJDq1H5otnLQJJHZilC9N7XJ2dt+n5RT13F0SHRMj16NnLxcUSRwWNOKzAnFbdjjKQlU2QflqBvueZGgCxfw2lWXWvmjtitIuhLxsZserlyCSmnIvYdh0TXYDPLi6cCS02n9cDkpV1QIp3dKRgjP2fAJo9AdtA5r6znwbpksaJVZ3ozGbPERteLHQIG8bl/PKsq5XxM7FuP6/ROJXtsUkl15blf2QLtW5uDOiZmzhs+ZqcldAeJpbZ9S6cQ5e43BCcjLfbdOZGaq5P8/NiDoEdQuBIjlVBsjT15X7mhlu9bIVrdP+C3pyC3zvAtOUsGddI0GJ7ydhwz3KeUbM2xrxvWhaJUQC9sYOzCdkrUg8SGfIQ0DOmnEPexnzOqq4AGVUF4ncB+s3GUtHQqz+MtvLCWQfH3uC0eeP8dkdRbHWK5Sw6PDzp7Frvsq0MDghDT8aK8yZF5Womh/yNjrzV2E8E8HolQP8Iu1md/zSzs3siGbfDMorAYEFy40FRLMEZZzBFsb9WjaVwuQHQ0ym27WAS4g19aLcOoNfcFkNfgH41v3IjloFtZZduW1+21dnHbbzmUH+DD/09kpt0it0E9Ou9x22ET3gxjf2hUgwKG/QdRbEB0C9fvGiPHrkKOilxbnjI0DPZAPSACjYHpeEB9LHhSzBRk5R7TrTfN4ryKGbiDiU3An21AfYpHbNxKYpNYykm12uSGzqVbQD6IUMfYGEf4pFSmtm4cla/CdCbwXZDkuH3NzH0Q4YjgD6baRYz3+0+9KCrKQbQm6E3aOy0bWJozbwC/no/cwN0Afow9NUp7vTMDP1oNGy6UoD+ctr296mdqAh14Hu7CejZnJ0yS6zo9wigp8V2FMVsYEOG3nZ5evJdYVqcQgRSKNKDvcHabHXdnj97qsPbiSYOvxvJq7AEDLCWPrvs1PTOsPcU1C6W7YjNojZHga3qFKuU/ArmANtFb6YP6cYKmNO9UP8yVvoQyQ2AXpZrxUqg9dRcPsBizF7BzNvp+Vm7On/eJls3bTVq7ckH77t4dWurPXv5oh3hMiTL1Hm7OL+U9nH34EBMHGsWZn15dS2ZSLTQPPMcLhwwfK4YyIY28azcGCq7QxHj1XXbnUzaEQcDgGG1bDsq1IOpc8aHxzx8Fj2o95ySm3+xY4IipRGHmdcxyuEG811r27p2S2CWBT4lr6gi2Ui0DGDBWZYaBCgY7piXXhdJIDBeDH3WpWobCmQF0AtwXeOfb+tB9L9byByrVoP9ScEFsoZqzJPrCKj3nuBrY0/LHuF12xf6KlNR4NHOPj4Kutfr3swCC0jVPsa9iZVO108lAdK8x7aqkh7ImsYZXb05z41gNzKpKn6Mt7/kHoBNLPWqw6OLcG3hmetyAOSC3QXM9mirffrpZ5r/ACBA4Ve+/GWlXj73xc/LajWFhJt7I/8GWCO54dCLdEGEUbHFPO/soZ3kBmkidn31XHWL1SBOmaWSj1yen/qQj32k04CaAtpLsPUrgA+rQJ+KpMo16pLWMQcmbU12AN3x8xfKiAmIqtuyU/cmNVyvpelblp78TCAewF4deLfYkwSusU6lgNZ1OKxV7ltsMs+gdj+CT77sahRAb3mLuiXzzKo3QrKIAvc72+3qetlevTptZ+cXCs8izQPwPnr4UAEPBYjIb2DqDwikqqEgewrnhrKf1f3Z3Y8tLXKztwp21Rm7JIvUVSGVWgLKKF6FqMIBZaa9ms/mrORMFrjX+LlbfdYq7w8ghhBSPLo1UlBo603XJRC8cW4y9s74Wxu+WM7F0C+Wdnni9yJ5qp4q2cJOYhnb15G7WEdlYH/+WIt6b4eZhiTSWq6/C/Dm/VJsy+9w+UowwfugO+8APUHcBGmtC7ljjpHgXyRbZZ7MuC8V1MgOO7a+VUvIXNxRRrXHQZJK6lk6U1wetFXr2DP0PIcoJDBuYCgB9FJk3OVyw34+KIrVvjBwvwmgHzaW8indNx5NZiN1l3cBevZOSb46u2E/3wB68bRkKAH0o5EkN0OGHsnNXYCeotgA+pwF367LzWi1VlGsAL06xVq2aQmS94F3bizVbSDv6nLzBkBPUewQ0H8AQ7/3uGPoA9KzGWqDBdB3TW6qgdHA5QbGMoC+TliB47skNywCLTgYelgLeaK6GCSfyf0O01JvZOjVGrhv784W+G0Dep+zHbuwCeiZnGHoA+iHB9ebNPRO894P6FMUy4Td1NDzGUNA36dFnYK6i6F/G6AnFZsuknaJYVNGhkOxjFNJzNNXpy/aA7oA03hIP7fLjTaA/z8BerWat+7z4uxUDDeHFj/cP9iVQwvFW24tD0OWxlIm5QCUHNAw9C68mWqe7u/tt6ODQx3sApptJIaB58QcleSmXG5cFEzB2F5bEK3LpYUszE57+uxpOz45VjpVRbKSnphp/A//g3+9/Xe/8DPZc+78/uHnvtB+w2/4vvbbf/CH2le//3e0/eNjMVIwSLKJwyJzQXDjtLrkAKWcE9BYXssDH+ZIes3KECjtTgC4Xredra12fHCgglgA/VbJOuQPfW1QlUyJNtm0WRc4lAu2hQORu5Qvu45xwHiBZAE6Dk+AgTCx3ZP4LkkCDGU09APpE/eWTV+HV42UmMeynQtI6AaxOmnCMGutFnurQ6iaLQHoKepFcsPFww7y7KlJUFZhvXYhYUJXXUY1dKoPIgs0BPQdzRWWesDsR1aWjANvIcmZr9D/V9nG//zn/pP2n/7VP/vGubH5y9/7w/90+yN/6CekKXYthgHJ1WxucMreyzzdckdLZFUUQ9tuzkDBz1n8cLsBtPmYbt/45NP29OlTzX2kG9/zla9o3N773JNbgD5jkf2xJx7caZw9H5CcvS6ZsjTnC6BnnkRDny69sccEaAGeuI/z01cD15F61pUJiMuNAF/5n/N8CbBV6Hm9NMl0414JyF7JUr168VIWrswBkSAF6LP/CmwWcBaLqFqD1sawuJwVyMAYN81VkxHMJfYf1hxzChJCcF8a7z5Y6AC9xsrsu4GDwWb+raCEzOnWqE2v5u307NzOO0ZByk4iW0CexPNib8AFbDGfSXLJPfMsl9cpbIQZH4tBT61S3HAM1lzYbvBtTTQBDH029Cy0dtx3gWAR7AAby5ncEVQVPIa9VzYeg4DllWMu1tuBO1RTDK77rWymnY0gx5BRmBBiX53PyUga1A7lqZblsC/2wbA/13tzCnIBqsyrAHcDenfK1p5eTj8pymYsCDrIiCjzv+37tiPPWPss/uhi6AmEZFriolkVpVYWgd9B+oh1r7wdc9+yNa5pXGYLtVap9ajXao2V/MyAvuoa3FSiA/QpiuU9A+jvYujVoZ5aSm2yvd98b1vJr9x3J7aVh0dWBryLy433udtFsVynrJilDMiO7gzmLckN4/cOgB7Fiu16t1sAPT703d5cH3FfY6n71xqRHwAAIABJREFUimKHPvQ3Exo9ek0G0PNs3+pDP9TQazGHob+h+UK0qk4D3mos9Q6AXiml8WH7dgB9NjQHGgMf+iqSs/7qfkAvJhMN/e7uLYbewYTZkAB6PkuAHhlEDseayNLQbwB6PjtV1Dp232JbGZebTnIzkLK8C0Ofw5SxCKBPpBy9pFn1HtBbhmHHgzD0w6LYu1xu+FlS0JuAHsbMDL0R3JskN2HoA+hLRTBg6CuNXcDdDD2A3s1BhKnQtwwAvQ9jNs63S242GXpcblIUa1mEGZiLi76xVCQ3Yqc2bCv5N+wKGlhYOALET77+sSQ3+3s7PrRwjjl2UVzHjhRDH9ALo3Yxc/MY9K5qZMLcu5y1+eWsHZHWw5lp4KnMM3+E5AbibHLTbijG0sE+aRfTWbtamPEXKFle6TuMsDdkmgRNFCD+6f/oj7ef//k3A/ohaPvK9/ym9kf+6L/dfuM/9Fsth5AO1x7aPIvI5HxouFkPWRwvLx8MKsqSJnraHj980K6xtaQguAP0iwL0lmSssBEoYBLFiAG9ZVtb8kO3Cts9gGOV5zMAAMn4sXlLJsRzIZiopmxxqRKQGwD6gICAX+2hmxp65E5XV13RdbTNOR5gPbujomRD4qOrs6cKoIsNY453KXuYYQnS3bvBkhsz8so4FBPP/LqWU1R+5tclotJ6resOaM/hZcYIh6iMbzXGqrrA/+Lnfqr9xW8V0P/oP9P+8B/+ibbFM9bDMTjHsUX3wDyebAtEILkggBsh0yuttYFC1boI4QMqRI23V6dn7Vd+9Vf1fh9+8EH74uc/ajejdfvgCx+0yQ5A5sr2hP1CN0GytSXtPQy9JwzNb2i+5dcb+FdRrDp42pmCYBj2V8CxmgUxh589e1YgkfoBij7nWpsBS8lOMReY7wf7h9o7WLOQMZynyBTEkLOnOBdh1n21VrM3rF5h5izO5tpsbZgvy77Wmstq1MM9MU9UaD5vT5+/aFMkLQVVGIeT4+P2/pP39BYqTiVbQgYJqUtXFDtg6OVN7gzlkG1mznRe87CD2CZfL9vZhQv25eo1cQ+EFNUD1FknSOmcM6hCX8mFeslH31gM2ySf8RQcB3zFoCHgl+BsNr9qdIYn62gZTTp3ZuWZKON5mIWnk3ZftAoBIqKvRotn6fe3nInAB0Y4xZfOQJIRmqlAcqWAxE9mGEz6sxwI5ecB9Jy/1nbzGMji2bs/4B1Av79HZ2NLg1zM7Swe98K8Zf9WVmMbUwiTJfxvE9APGfo4+AXs69/D7t9i6H0Od1mkDQ195iAElqS8kty8GdDznjEiucuHXkXA+0cexwL0SLQB9Gjo72PoGcA3AXplMCqDGUDfSahLGrWNQkK40WCeMaUottPQB9CX5CZFsSgt9mHo2dCVkjegR3Lz7dhWvhXQw9CXbeVdgJ4xKsmNyrnber6wmwSbsTIcmm1mj9bTdn36cZsA6AFYSuUZ0Pv/fcCOBOj/99dsK901zgy9gPLAh162lZVqy2bMa2BMxGTcALIuVDA4BN4G9BSnPrQfsnPgjvxJZdcCFtB8g+SmpGTdQdBpGgvQ3+rKVsC1s61Uar/889AHR6MVQF+NGjoNPXZkNJY6PBBzyQUj/9GFVzeyRPq9Zt27hawCW1PkvslCvV1y40Zbd0lu2AzeZFvJoaTUZ9m3JWhgsTAOHn8/mhTFii15rVOsgRYHedgObhtQbNcd3GjuZugN6DcZ+vKtFaB3wawAYOc2cVtD/zqgB+ABotKp1wvagN6bSxjDAHo2X9h2XqeufwJTBly4OLx4/kwgBdcavepmreZMsB3edK2xzOHC7GE/gLGFcWFMo6W2bnnUZheXAqMHe/taP3qP1bo9ee+9sj2E7bEFHJvldDpXYMX/yA6QUsaxBiYL7/dkQgggfuon/63219/C0N9CEq217/1N399+4k/9ZHvvwy/4MJD3shsY8Z47exyIZor4N1kVzZmVmUJSumJoZwB3+mKt2uHujtbEDQczkhsxeGsXp0qaXN75yWIhBqm1SMdQgTLVRpQHfClA7KhSRXlIYwDN0veb4bR7Uc3L66XY0Djr9M3qKp08kNzEunFr5KyE0+d0NUUGwAstE7JNZEHpOuD1zG/MdBpMGmB4XVlPCgDe295Rky1ghUNa750iweo+89+FJgb7gq+Z65SbTP23LBqFCuhE7M+Wh3whEgUXNa4//df+wrcM6H/49/y+9uO//18WQ3w5twvHfHnVHpyctC9+9IV2dLDfFSvPL6dtd7zTJrBfGos8vzD0BvTCtCU9+r//zt/Rc/6u7/ouvScN4j760ufEBieYzP6U8WKt3WpMWD0UDOjNlDO8iwXBpt+H9zCjWCwma6/85b/+jW+058/dc0HSFadW5ciRpmCSZxDgzmbqdsm8Pz46al/+9b++PSxLVwgdGGiAqM7FkrE9/+Znfjalf+a9CTIEGCt7ouOC7AZF6uuR6w3G4zbZ2VZA/9mzZ5LxsSdk30b68oUvfF7rlfdD+pN5IelYycrMBMd1ziAyc8LyhYFt5eimLVZLOflIgliqi/R8UdaOot+SL1WeTeMsJreaRzkz5ABGcxadu7I7BsOMH0WIrFXY6chrnA0gKBgruOK1OLV0RZzbLsB1kBZrTLTyu3bgYRzK5UYWhpAmdCRGdkJ3ZPVVcNYsUh32fYZ7fkWDyKO2s2NXnwQbmXdcO+93hZS5iABJker9AjSVi7oD0BMIxoFGa7YyLcrwlNpANQarZQfofU+AcjP0PNNkZRlTZW2rQ67rbWzhrecdG8c6552dcfYE6Rnyz7xW+xBZLupWDg9r7/KcdDEuElCkV2PJVLjePkNAEbQlN55Xq2r85jNX2RkZWLioHFLPz85V+RgQqK/EAfJUd5vWc6o1kfXfa+gtSURyg+0zc9WbKRp6nrnPg1pg2rMjuTGurDUQQK/GbjfCcfv7h6WvZ79/HdBvt6vOOvZNkpvdsq0U+VK2lCu5OrQGQz/Dhx5AP6bGLoRHNUSlGH1pEwfhiuv1QraVcrlRAxsDeqWry16trWbW0FMUK4aeTdA2gtaWDQH937gF6H34oMPzYuX1s+3j9t5v/sG22n9iyU15Wut963hO91Ne74I+iiZuexgDKB89ojVw/q4OvTS0KLYp79VJbmCISLfUw5RDDqk+tWw2EOLr4hxbRk9Y1075wLO7C3aNhRxcGeyiWDH6/jmsBEwPk1DOLwMNvRnf5i6aObArPZci1r6wMIDeBw1HvDb4Gg7uLxafWoAD67VE47bAq4Yv0tS55bYCJzkBMEnxsCXl2LMbm0WxWTB8l4sD41Deuh2br+641VCnGIpo6t1OOweFF7DZLUBNkiHraiyFF6xBli/JHGxaRbsHQnyardkDOHfWXJK3wAj3Ljd6OPKhB9DDVu+08cTewWzCWcykj5OavV46c6MCzWi28X8nGClbLOk+uUaxwYu2Xa4epLcBHErp7yOJwR5vp7Of5Bpg0y+nlwqQCGLdWc9WfHJp4b1Ip86vtBHx3w9OHugA51lJllIygNnUTYlUSDaeSNfq4j6YJZ4LQcmO1tSf/7P/Zvsf/vrPtN/5j/9T7Z/95/61cp1pSskzsAbes/bZZx+3//a/+en2P/+P/7Xm3R/6l/5U+yd/378gwADrZuBtecXsCq19a/OZ7SRX67n9fsf7bSLHFAJ75AaqnGs3y6u2Mxm1J4+RsK3btWQ7LlJNVqJL+euAYbmbTY5cws4r1s4H6EveXWwiB48CdeQp1WpewGS8XRpYEw4US7NPiflCWyq7VEC/9xW9p/S4sJpuZjabXVb6n31zq60IzDv5CEDR6Xx8i2ESddCy7ikOxOFqRbHZbnt1duqDkLPmetUeHZ20IzI21PyUnneFkGJ7q8EnXmOyQhPAWqpkYNjQue5oK1WgzCav2gR8zleSubAfmf0HMKfRmM0AJAWYjNtf+tmfbH/xZ/5c+63f94+0P/FH/7328MEjjaecdcqRR/GSClvda+Fma9x+5etfbxfzeVuouNqE0Hd8x69rH9AIDdnHeEtdgUe4MK1HbbzC0ag6ndah7OSBJTvKNrJ33qzsvT1qWiPsvxTFHh7vy8EqcoEAOMAT+yigiH3q8ePH2rs1NqNRO331SkXi8gGfwPRO1XTsqthw/k72i9SmTGB0LVd79uK5ulgztpGyuMMzGtupG08paMRw4Ko9f/ZcTDyyk6985cvt8cOHWr/Miz0C4iXzcrvdCIjO26uXBAvOaNGJ0zURJipU+1LEhRIe7K3b+22Nw9XOtrJTSF9eMpeq6JKhPDw4aO89ea89fvRIc+Hy4lz7pCUadvUxeO0tIT2XXMQbQKq5W0Aw5896ZQmKMYClgRlnvR+LJzay4dzKsUfgeNwkjeGzWCM8g9SZ8dk513SmVcZARJj04pBcFNjTqLEA0GSs88HZ6G1lI33OLTrZEWSa/PKvIVksn7JOniJdZ1FSzCoSYBstf2VxCeLpJUGTOgWEPkez5rgP7dtF9CQDGPlyilJ9/pdYsNhVy4bs4gZgzfvm+SRoiAWliodr7of954ywlXTILaySHchHYhRwLRkW9U2FlzplQEkXE5yoyJeiZLLHRWyIdF0Y3/hsrrWlxuEmeyFvIMgSQOWcZ0rQK4VrhMDx8z7oCQn7U9pNECWEUhkOkvmiQZSkx+rjYLlp8Nsw+MSG1GoFzs+JzjL2DtWtlM1oB+i79G9rp7LMftAVxQbPsW7E8LOfpyi2TAXwoVcGOAz92dcakpsqqCvS4g6Xm7/1i50PfQfoWdsVAUhyg8vNb/8nWpuU7NwhWPVV4fx1cNYDelijBZEMlnW43JTQgQcl4fu83Zx/nRp/FwFo4cMaxALtfkDPywPoo6EXoP8tv7PdHMAyomm1rnGYLg0I5yFSXZwH7uYwRuqkZE4e4CJQcYCmka8pmxA/iV5Si6hcbgzo3VRIgKAoXIGPilrx/e4Bfaw1zUQK0CclMGwIwQN3ntJ+yWy0xVaLsSof+m8d0FMUu6Xom6gxX1w7TS6SKuPhDSU3jIUYhip+Yex6WRFyHTIhA0C/5wg2Y5j3Crss05CaPGenZ2Lovcop0Ctv4zDlSdl2jUH6z45sSuaVYhIC6C2ewO7q+IiiTLvcOMiwD701d0SrHgcXI20CeupUXRSk4P61olg3ltoaAejd4IPXsIk8evRQelBtFOVMYnbKOmNYEQ5kNJIcpMoMqMDMQfCSrAabyNZYqW4KTaUd3dt1Ey30skopu9MmKV1sHMlE8TvGOu27zQ650BQNalwqHgLo97g3F5AzPgSiYp1WazGD6l5YGQwDeqePeVisif/sp/6d9t//wl9tv+dHf7z983/wj2tuaV2ouY2tX20lS0Hri/Zn/uN/o/2v/8v/1H74R368/cF/8U+KoQBI0xBre7wrLeopjV60Wdbhf3Ola9rfxQmEde7DgVS1CiSxi9set5OTI23uFMKS4YgjioG0oPmtos1OD14LIcr2+IrHpi6p6q7RURUSMp0Yp6Z14Tm3tdU3N2JOGuza5YX5GtZb3UTKj12Nosi2YS23s6f3xGufgCls+OPHj9QdWky8UkkwRju6r+nFZTt7ddq+/sk3dEACMr/83d/VdsfbbZd9dnEttl7yGjT3+LDz+dtjFSivxOhY34y+mIOO+SD2Tb7jaLHXKt7lv8WSUvRYBZZp4JQ1nfqjv/yzP9l+GkD/W36g/bF/5d9Vvw+PQfgKnwPqllDFlwTF33z+vM1xQpIkjTFcty9+6YsqZAWgYc94ooYsXieEA5EB6f06/YJBZlyJYmnM9UnKdnTUHpwct3EFc+zbnBFJs6eBjoG2u8hmT/PZcSbwpiyFgC2HfXUTj23l0uJT9k4D+qWyXZFLeN4QtDFvIYXYqyjkXbb51cJFmtOpiB2u60tf/EL74P33lLUj6FfxaWmwICMgE2bzS62/y4up3jdkz8kRTd58fnDG8Z3x2d3dl8SFAJG1fnZ5KeaUYIh9BACTbIIyClVkqyJHnM9KX29izl8hgfhu7/jbcpK8LgyrOwzT/6HWSdYKe44Yf4NtMaXdnlIZrJF164yPteP0ZDCJIxesKmTXXiTAS9bEGMDn2FbbpY8DfTiQp5SUwmyvP5Prioe+sorqkIoszA2CAPfsUWK391LAadYdEkbzps4fmsBxv3E7Iuh3hthnEWOeYEDws8C+WO3Y5pbOPEXoKTKOZI+9GVDOdcYdjN9lD8q98wLOLp/vtncmCFSxZp2LyjpU1J+OvLlG3ZfWrgOS+cxNJodNvXjPGAbIYEJ/4zlCkITZSMa6IxLUWIyCYrzf7QaUolwaOXIdAfQA8fkUVx+Ps/b7woOsUQPrYvoK0DMv2OdMzvgctfGKKO7u3h3UWzIMeSFAT2MosmFlVawASwGE9xW2M/nQ495XLnd6X3zoCw/yGprb7SGH7Rqwcu72Ljc3F99ok9FVB+iTql0XdNtiua2u27O/+TcaDL1pkWLoB4AeH/rLrcP2viQ39Mdxh/HYDEs9UEXWmgNXyxlO33cCeo0NVeHrQWOpYuhxQH4XQC8GhzTKBkNPY6nVwROxOk5991W7YYt5yFwkAPo2oDcLII0V1oZh6Msqz902+4gx6dgw9EkJalGXJWIWTHRmzAo3TvLiUDRZ18hEA9ArKi4ZANc8dMXhd5HCRF/J965TbDH0sDOm/7MBOap0O3EDSKX45vjlwtC7rXN/7jn9YybDWQYABp/PZM3mnPvLZuCFvhKIoNOhxxzrNx9y+Rqy/RrX6qzH+wAa45yS8dEGWr6+yk7UmGUTDnDwAWILSSLM8diFRWsaBY1uxIL1tpVs3gScvJ5NGEBfk1spWTMCrg9wAyTddwF6M/S9Tp4F0dtW7ukg5v2Zz0rzPTi2k0vnXuBDxHOqHEE4xOr/GAtpOEubSjobpRqAHn09h9P8ai7wL899MatOo7JA5bQQK8hq7BKHA+YUhyrPt0vPkxaeVKAoG1Izu9w3KeeADO5LTNU2AYTdjuxxTJp42f7Mn/6T7Rd+/q+0HxJA/xO2Q5OvujMSgAwxO2Qdrq/bX/vZP9/+q5/7C+1Hf+z3tz/wB/6YGGYOUwdUfu6L5VQbLYCe8bqcukHOowfvi+FZXRvczGZXapp1s1y2w/399vjxQ2VfkNDsbnNv2IJao59aBh1oIm/t2ML/zIAXK5gOsnqVDwd88hkDxsVdGdEdG3jxb+QvSttOzBbxd167Dvhc0xD3GH+u0u91cCBx2N0/aONt2rgv2osXLwXoDajdbvyjz30otw/beSK5iU3uSjIjAv+vf/pJl7b/8nd/t8H36qbtE5CWSwloXH1CxiOx9KPJdnt1MW/nlzzTPQWj2bfIaD5+9FBFu8iZ6Dxrpv5aGvKkaJUdrfWqvaH8sf/Ln/3J9pf/yp9r3w+g/1f/fa3F2GFy/dwf8RDEaDKdyLzQutMXQT7cqlco3/SbpiJvggk5Q423BaAXbdZuRm4kJHWUgtBYD1aRsALWtYgH5iTXzlgesudRSEqxJIXkpVFn/2R/izQj/86eGBaVeSC7XEDLEmmhpXF8qfmaOoZaQsb/WBOsVeZfroPmRTpIOccUkDhQJOvG5xIYu9DTGUCeJX/LniBv+y3rnvns58+fyd0DyShMK59JI76jw+PSIMMym5Xl/Q6pGSg7SmVr8ElnTUli4GwU8157rbJX2nF8LdVEysWRZosZn4CyMPH5nQkVf4UF9VopeVfXB8GOMmbrQzy5oJEAFkCfv5djzA61Bj7beKaMFSCb/YnMQphmnV/lfZ5r8PO9kgySTKyCrups7edX3eAVwEYS4rMg5xHPm2BbygHIjnSLrtslgJTkVIDadVP8Da8HdBP0M+bC7iVh+f9Yewtwq+vteXhOcugukxTsQq8tCgISoqCAYhBKSEsIAiKINEgIKoh0gwiIooJiXLu7u5CO0/U+M+uzvnsfFPH+/u++jxc4Z+/9rU/MmjVrloKQsI5b92nLqPvLayp4CBX5xjnKqCN4yJRbhsNwweHfYcEBwbhnuC0zl5OVI6DJ3/vebXuwZbM982JrttUUeaCrIIUypSC38XXVAT1Zbvc/53dqXsnC1UgfvV8uXrwfAdAHe08H9HJi0n4cOlCrF4Ax7j7GPFPkFtL+b//TOtSbdt+IOMsuyTFLUZSRmF67xmvmXizcULx4hEksg2f3jdlWI3atNpOGHAoUQu0Cr83xIPcA96FXJ1lZpccAfUJBJpBujaXioKke/+FFsbs+eP8fAX1SIQToq1zaCgVJNt609yVaJpnn589SeFSSmzhAT8kNFwZpL4N9VUJBFvIO/Myejv8nyc3fAvpzr0RBiYralLyooihDb1IQPpzIPSaK1Ex8Shs8Y4jjJTeWfjgSoCdDQWbeG0tJT+tavhDdu1Ys9gANPTirFZPchMgxgLOYD71t2ARHJrnhImwyAou+S1izDLluELi7vs8WQtuAuCCbJMUAPZlVWJov6Lq0sCUWbQ7FexHPqpumzRc2C5qc9eDiZFrSOECvlFRs8Yn0iMFb3EC3gVsLqMxKSYNVka9ZfnGieUGPBxFFg4kYoKcGzAA9F0VG92SYzRIThbaB2zONMfRpxUxPxt85oJeGMDfbUoNhYSmWYh7oJtsJq3ScbaV8Y0OWhh9SZqA00502WcjsEPBZt8aQJQiaT5ViBhkGn7HkMWr0EHNMIUMvgEimgJKgsNDIm0X++GYxqftFsBbYLV/0JYtwRsqZmMAwmWzIHRMsgCPg8GwKF1vOHSXEExJRslRpjQXTtx/AQ7NGY9PGZWjZ6ibcfsfdIc1r88d0p7GgmOnG6dOH4/XXt6JPn/vRpEnb0CmTjXaKYdXquVi0cBqaNL0e3boNo5JAAW5CghXHVqpYDV9+8QGmTL4Le/bsRO/e9+M/5zVGTmaWmNaMzH0YM64Pvvn2czw0bTlOP+VsZcAYlPGZLFg6C9tefhpVK1fHPYMmYf2mZdj49MoiG+U//aNFk7bo32O4ChK5cfO/PXt34+U3nsfb776M777/UrKLenVPxQXnX47GV7TEiSfUDCyfLewGRAqxcOlDeGzhDLRu0R7dugzA73/8inUbluG/r29TB8kzzzgf5517Oc467QKUK1tOem+CexvHhdi6fTOmzByBs8/4D4YPnIRSJcvg8y+/0NxhUFWjxonYvfMPjHygL7757gt069gHXdv3sI6casdWKHeRX3b8ihXrFuGdd17Grl2/H/HyO3cagJs69ISalEkK5la7icihAxA7wjJoCGCPa9eaNY9g+YqHcNZZF6Jvn/EoWZIBtLFIcgcLFpcKTpUd4BpnHY+5prl7kGQEDMZls56HTz58A88+swbffPMJ/tz5G447rgZOOfVsXNWkNerXP8uAKKFgkCzwu1944SlMGD8YDRpcjMGDxyMrKwMbN67Af199Hn/s+A316p6Chpc3xbUt26FatWOioN5viJEt6Xj5v9vw9DPr8f5H7yAj49Df3q+T6p6MiWNno26dehZcaC10wFCIjz59Fxs2rcB777+B73/4Rhv/hRdcjqubXodLLm5iHX6TTQrFOcT18f0P3kC7Dpcf8fnUqnkSzj77ArRpcwvOPKMBduz4Q5p8BlAVyldAtWrVpdv/8cdv8NLLz+D1N7fjiy8/ltyLgdap9c/EFZc107iVyULIqikrFWSs8rsJ5V7OHAvoB2bZ53oUHAdwb0SIS2v/egmSOoR11T5re5nGiYJxs5V1EG54y7sBs1CYXVZtnVFdkvpYWKaRmTquHfo7swvhu/ntBGe2bzP4IutuJJewC7tOpxlws3MPkhjKM0NfDu5rtj9Z93Tbv6wfiAFSCzDcqYnzRkGwGHF2A7cO67Q1JKBXgBu86HlMfpZZEAY1KlYM7LITbJ61l1QuFL7yd3wv101iH2PSmQ0sai/p4F7SRAaA4bhORDhopUbcgHysgZQHbV4Poe7OIZhzyY11bA3ZjZABZqARb0PNz+i5yC/f9n8D9DGLZ2YzDh06UERyYy43vE72JyCmYsbd+v1EgWLAeVHti+O+sG5FkpvgGOTNLK0BoNdEGaCPsJADeroYRZIbk+QZux86VocsvRz24hn6oBQxyU1hnOQmFGEnMBA3pQGLYsnQJyWw5jRkpwL0+EtjqQ8/+FeAXpKbJNYZGKCX/YPqDSi5CcFZvIY+n0zHkTT01M7v/wmJYJrQdcT/jqFXFzl5zNrawoFAyU3Fc68EStCpIzlyzPBqeg4OWrfReooPnGkbdWyNS73woRDQl6OGPv4VFgsDu7ZxxTP0BujtJghMe6Oq8F5FdmGCq5GA+wirjsKkOZTiROdjAlsN6iKAnuxBpKF3QG+2Wty0ORHFIMo2KR7QGyD35jymJ3LbyiC5MfM6XbWnX/++U6wtVAaYY2284wE9jxUP6PU9cQW6spcLKWj50wZAz59ZQEX3CMswkA3SghG0mTwOFz1nRHQuYUF1cFyUoeetJFzJx8GD1rSqsCBm3WUZC9MYliheJgSC1llQi2gxbgA5pr1mBz/Kq8hOhy7C2sCUxSHItE6xaWkltflqMynIE9D1Vu6mz1elriY9ry3WKZYLKfXGtmBLokI2JhQhkqHh37n48J4xDc4JQIbeN0grprLCO/ep50LrWSG+T9KTIJcxxs82D95XMVyU84SiOddWUqbA4/HzfJ5yRcjiv00Dzu/nRjlp0jCsf3IJWl/TEX373acCSZ6v5CahwRrn4e+//4T16xdi2wsbcNGFjdGr1yiUKWPuA/yPbiCrV8/FihVz0KzZ9ejcdSAoRdb5w4rUEpCMx+ePV0DAV9++Y3HxhU0F2Mke79v/J8ZN7I9vv/sCMyYvxRmnnSP9KwOSuQumCMDzVbtWfQwbNAkbnlqOTf8DoG/epC3uvONuMXn79u/HK69txdoNj2PHn7/9LdAiULqz+2BceUUrs/jz5jqF+Vi8bA4WLH4IzZu2Qb2+G6CRAAAgAElEQVS6J+OR+dMFrg5/1at7Gm5p1wOnnHS6LPk4pzken9++GeOnD8d51KcPmIxyZSvgs88/R3pmBqpWq4pKlSpg0YqHsPKJBfrK228ioO8ZyW44Q158/Tk8+PBYBRBHe91ya390aN9Dsht1J3ZfbiQhPYdOOeZV7uw8v2/j+kexbtUsnHn2Jeg/cLoVv3vHTZERJqdJTCCEsq6TngK3ADVWqMX37tzxC5YsehDvvPPKEU/3qkatcP11nZX1c1aZUOGNt1/G7HkTcOZp5+Lyi5tixbr52Llrx1++59hjjkfXW3rhrNPPi9Y7fg8DwkcXTMfrb718tFuFWjXqYNiA0ahZo7YBQTKJiUlKw89bOAPPPP/kEb/j9FPPQf/eI1C39ilWzFsIzbUPPnwL3Xq3PeqxKZXo2qkvWjVvp7lDsFEijexxIeYtmI5Vax9X0Hmk1wUNLkHfnsNQsWIVa2gG64ou1p3PSzaGrBsyrbsC/QDeNFfj/nPgZ5lUlzwG0Bbn9iQnpwDoxRAGVtM/7wy7ZTjNuMCBG//kei2rSLAgnI3m8tTUR2takFHaHmSO+fxeN3jgeXHelShZXP1NrB7CGFdzfTH2lC/LPLCujRkVOm4R0Juk0MgTA73eEThe467vU+El7TjJ7ucpM6jiU/n82z2KdPfBJlKN9/KCTXEcoOfaq/WVwS4zAMqWm1OYnHuURXVAHxreMXBQMy7uaVZQaj7uZhMZSW5YqBpYaHPuMmbetfv+XKw+JFEkkzH4MUWBBWH2nJzccUOG+LHHdZ1OL3p/wEAE9C5PZfNKzhtq6U23zyZqvFazyzU7XpM9sdFgkRrJYN9JI4d/0tB7piUig8N9dsKW2U89vyKA3mq+VBTLDINwZZD+JQIH5N4XAL1zeOypQum3FBuUvFEmVAIopE0zn0PMtrIg9xAKDv4qyY33jDhSUezuowB6NZYiQy8felrvGqCXu4DmntcQhsZSXhQbD+jjGXouzCyGzTv4C5IT6WEdHBwKTaJgr3+noY8viqXkJq94BSSFBgo+qHzxcF9gS3XEtOz+Pg6gCNDHpQN9UXKwQTRWRHITJkR8UaxSTvEaemnrY9p9XeERJDeBwtH7vROZvo9yB3UiC8FDnE8uW4V7miSVEpqQstLnYBOL4NSiTd2R4HJDyU2asSCUPgWXmPh75ZGzL3zSCstRISwaQXtoFf2HM/QsirV0nV9zPNuv84uTKFFPagU4ocFBKMblsfnMeB1cnAU0w8YQuQmEaJpkHwOO5GReFxcGaxt98NB+aegLCy3dbZkKpuNzxV6VKE7m29gHtUTn5sWq/8CAc6SbpVXMWcaDCH6/p9bz6RKhYmfLhmRlh4IbH9chcHK2x2o0rKhWQUCQ4nh6nTu5mv2EiJyaTXVcDB7opgU161eNZRVeFkqHmVaczhp5qFSpUgRI6HjCxZgttqXzCzURthma9ZkXIbnEQKlGur9wTFKyk5RsnTEltbEsEe/h3HmT8PQza44KNPwNVzRshY433YkKFaro3F3vzI1x3ROPY9my2Wjc+Fp07ToAKLRiK0oUea+2v/Qs5s4dFx1r8MAJuPyyllpCuMaw8HbilEEG6Kcsxan1z9AxvvjqU9z3QD/UqlkPPboOQaVK1SPJgr4/JRRG5+ViztyJ2PT0alzToj369BhqG27Qj9qf1pTng4/fxrjJd2PHjt9wwfkN0aZ1R9Svd6rAwI4dv2D5qsex9YWnVCNwZ7chaHhJUwU7CuYSgOWr52HxsodVKMoxfvqpZ6FTxx6oU/sUFdJ++PG7mL9oOr78+lOcXO8MDOt3P6pVqWbBXkICnn1xMybNGoUGZ12IYQOmoFz5yvhj15/49bdfUalyZfz2x7d4YEL/KEjo3LEvOt7QXRs+gfdvO37B+AeH4MuvPsZ5512Jy6+8HhUrVQe7XhJASi6VnISnNs7Ha68+jWtadxKgp0xLG3PQMtMvnr7lasoVDAvUdbSwEKtWPYIli2f849goVaoMatQ4CfXqnYYGDS5DrVr1g4sHg1QCEZIT2dizawcWL5mJDz58EyeeUAttWt2C0045G6VLlUZmTjpeeOkZrHtyqdaMZle1RqebeinIM2YyES++8iwefPgBWfmRAa9aqSpu69ANZ53WgBeD73/+FktXPoY33n4VVSpXw8gh4xVomXNLIZ7cvAaPPD4dVatUQ6cbu+OCBhfr2QnIEYBwnH39MQYM64baNQnox+CE40+02p7EVOw/uA/T54zHf9/cjlo16qLD9Z1x7lnnoxR1zvn5+OLrz7Bs7QK89e5rqH/Sqeh357044bgapufPy8fnX36Eu0d2070cP2oO6tSsr/nv7l1/7PgF6zYuxfZXn8Vxx5yA8aNnKAhkfRjft3DxI5j60Fh9vuMNXXHVFVdrnPD69uzeiXUbl2P1BrOfve3GbritY0+TEgT2NWKHpRM220qr/zKvetlNxussfVcPQM2AenAfiuuXIpAc9gOuobb3mmOK7x88Foked3WRg418402KYhaQrEciC5+q1Za/U02E6kHMdYhrl3eL5ncT3HIty8nJAvdTA/RWkGzruXV39XOPJLUCxUWzmvHXxmN4h1yeAwMW7l8CxJKDmasY9wDufXy+3LUFzkO9E+eo7r82y1gw4diE73NWnd8vQihO8uQMvbLpoZMw13A2quQyFrsuZsssKOLvRRzFGVt4pkHBQ3Bpcrcm27csODKHsIA75LgVpFJxgJ7P0S1BNZ5IlCp4KBF7LgH8xgB9Mg4cIKB3Db3V8pkZBdci4kbLnhUpig3jT8SdA30vio1zH2R6xjLpZhMerxV2HOCSTAf0/D51SFZtgPUQ8CZx1oGSRbF07yNRaUFg0Hlap9iS1M0zkDRrUfXJUQCUG+Q/bDKZYQx9kjWf1Fw4AkN/NMlNsaRkHEoogYqXtBRDH0lulBgwIwh7zha0JRzKOCDJjTrTMX8VVxSrFB0nIAH9oV+RmkjlpjWOcQ390QC9u9zIGSJoNelDX/nshsgtXsEq9YNW2dN7/E4rijVddbz0xSMyvkdFsZRlxL3+DtA74NWFM3qWgwFTbanSs2qRCwx2vN6SxzUHg3/S0HsIZxIDvt+jfZfORLaVBFPZmdGma4Ak2FYGOyIutJRnmOzHvpvzx2wriwJ6OzErbI2KYrXYxVpl8ximBQ2ewmGSmizjcA19UZebGGg0VwED9Ba1837RUYEpZXO7tsYfXIRYdHLw0EE9Q3oRM9OiRSCAUJeEWGc3+1xyElOv1AQaoD9wYL8KBMnQGztjP2dRLD3aixe3Jgs8dDygdw29ZACy6Yrp+I31M5ZeDL0yJGY7piRWfh4yMg+FFt/WRdMK02JFkSrYYkOnIE8gSPIiI6Vkg45eG4myOjZ2VMwX72POTqt8LkHKwfHIscMxxCJK5V7i6g80PuM2CgfvAtYq4A1sedAP8/N0AZE8rHQZyWziNzduouPGD8WadYuLzJ9/+sclFzVGx5t6omaNk+QK5FpnnsPKVXOxfMUcNG1yHW7vMgCAeT3n5GTgtz9+xowZ92njIcO4d+8u3NVvLC699OrIneK333/AtOn34PsfvsLEB+bi5LpnyPmHbPgzz69Dl1sGoGnj69RNt1SpktapVpIjszMl4zbn0YnY/MwaNG92Pbp1HSj3GG/d7tfFhmWz5tyPN956Cc2btsXNHXqgZMniMZtbFZZl4/FFs7B5y1rUP+k0DBs4AcdUO04ZFh5ryYq5WLRsjr7yPw0uwcBew1C+QpVQYGjp8R9/+g7THhqNr775DJ1u6om2LW+Swws3nhdfeQ4TZhqgHzRgMkqVrST7v/TMTGRnp+ORR0bj228/1Ybx228/4oYbuqPdDd01XpkxeevtlzDroXtQtepx6H7naNSsWc8AR0KCrT/59IjOxpJF07DlmVW4+eY+aNv2dmV7COZFrKi1PYEH2UnT1Dt4ISBZvXYhlq2Y/6/HBt/YpHEr3HjDHRpvVqRsrdQ3PLUSS1fOR/26J6NPt0ECu8bWssusFcK+9OpWzJk3RePjngFjceF5l0fORS+9thVT5tyvc6lf5xQM6DYUdWvXR1qJNGTkZKnAjc916syxeO3Nl9CyGbMxAwUQKRWbOmssXvrvNnS8oRM6d+yhPcD0t4IyGiNffPMJ7hp2B2rVrIuh/cfgxBNqhGLCBGx6Zi3mPDYV9eueikF9DKwr3c3xYHAIGZkZmLf4ITy15Qlc07wd7ritr1nEIgGffPYeBo0wQD9z4gLUq3t6IEaMxuc4Jqi/f8ow/PjzdxgxcCyuvKSJpGxkOIeOHYAPP30PndrfgXbX3IjiJcxuU9rrgkIcOHQIU2aPxSuvvwiy9MMGPiCGUbyP1uqgjXc2XY8mOEYFsO6g34kLJ8TkcBIccLivsQ7HAFtwfIrsAm1sa43xrqjhu7nWePaW49R0y1b4ypdIhuxMgXvKwXhvGWIqAA57s4ipUNvjDLyRYvkivzyTQEBuJgt2HCeQeCxdowAQDTFMKsFAwIqeDRzm6Du5rQTCJdlIo4igiYpis8xqWc5PYY1XP5SYpJXrP4Gk1UrFppLqpcIeqqZlIQPi6zP3etVMhUCL58ass+ojJFcxht6uwSRCDtTjAb1fu0tu9UxD92fHUbbnGqDnZ61JVsx0g2cdwxNmIOCAnuskJYzanwO3y3vlmXAGAMx4m2sbC84DoM/nGmnXwLWHgJ5EhGVR7MXfOZ7ygMv/5M+tXoYZDjsfVwH4eyJJk1QDti9nZZo6IpaRoBLCO926BDho6MuG/jpuWxnhUNZ1ABmZ6Vqfo072cZIbAnpq6FOTcmNdnb0mI1xikqBMHnYdhaFnP4qDKI5jLmmJrMSSqltyDb1hEGPo+RKgdw09AX285MYdO9zlRraVlNwEhp6AnptblGqJfOiL2la6y41Lbngz6UNvtpXG0HuTmqKSm0y5Z/CM5UMfJDeRO4Mz9OUIfmIvB/S+4BhDbxNEaTQx9DHbymgyBV2oA3oODPeVdzD6Fw09B2BwP4ln6C1Vm2waejL0wVKOxz8qoA+AQl64QavtGno+H7ncSHvm3qn/EtCrcjwWmAigw5pSxSQ3fwX0XFy0oMTZW3lUTEDPBgxcaHXfA+vO6yYg54LCiJber74peOQsH/AA6Ol48VdAb7ZynDDmcGI2qXK5yeB5hkYU2hBiRbF8fh4waAFJtMYctnGYiwqfB10txCpp4baCWmO7syO3DC3rcroJ8qaQobAshbGQDJRYLMTrUibMmffAaDEo4HPzYi0PWo29M09jub7k5ys44gJIQG8bqgVyfK8v8DyexjYDsrCBML0ocCEWKd+Ccvqjy9LSuv95Maw7CHBsPzBuKFb/D4Cex61W7VgMv3syTj3lnMBO2QKzYuWjWLh4Jlo2vwH9ew9HYqL5eGdmHcKCxTPw7HMb0OP2u/HKa1vwznuvY9jgiWh0xTWq7SdT89PPZKUH4NvvvsTMKUtw1hnn4Otvv8KY8QOV2uzT415UrVxNC7n6U8htKC/qwMmi48cWTMeW559AsyZtcHuXu1As1bJZYqPCs/nwo7cw/L6eqFChEsaMmImT6tTXuKL0R1aJAhTA7zt+xcQpw/DFV5+gX88RaHJla8usAFi+9jEsXv6w2Kl77hqH00891/oAMDjXs7QszlNPr8RjC6bh7DP/g4F9R6N8uYrajLe//AzGTx2Gc868AD17jEbxkqUFJJh637x5KVatnI2bbu6HX375Hi9v34jrrusiUO8ExyuvbMG0aXdL3z5kyCTJnzjWOYY5lrXOZGVi4YKpeO75dWjfrhtat75N+nlljBRoMghkp9ssWXb6hshzYDCwdsMyrHpiSZG19d/8o3Xzdri53R1qHsV7sHvPTkybMw6ffP4But7MwKa9gInWY5kuEFBwLuRiwZKHlGFp1LAFenYdpKJIrilk6CfPvE+H73P7YDRu2FxWjxrLIppN5kdt+Zhxg3Di8TUxctgk1DihtgD9A5OHiT2/d8gDuPqq1pGummSOd1X+/MsP0WfQbahd8yQMHzIBJxzP+olC7NmzC5Onj8I777+OMfdMwxWXXmXBv9YjIy+suLrQsknjB6mIdfiQiah5Qh0xqJ989gH6D+ms8581eRHq1jklbMQkdMw7nM964vR78ONP32LU0GloeGljlC5RCi+9shUjxvWXWcHIQRNwav3TXaAegLr5xi9eNQ8LlsxB3don495hk3DcsQxIrCBXTGjQz0fdgIMkiIDIGHPrZs11QhK5AJIoA/Lfc1yRGOD7BCCSEqPGT8p+BQDP37kG2wGhMv2hn4kBNyNzDNzTNIDrHM+TJAqb4ZnhhAMVMfJuJBE08jxPElp2NAukxZgXIrK75LrsjaR0TFrqkiwsbnhARYXBREK4QHV0BM5BQx7OUR1V5YhkRAI/K+vEBGPmuSe6bTPPxXX5GiOqxYg575nEJ9gMshNw0EB7kycy3+6847adPDd+j7v12DGYhfl7hp7fz/2X1669yY0DAlPP9c4DI1MoGLtPCUpU0xjkKzFjDKLCQOqx8JvnKWcp1tQY0cfX3wF6l0lx/bMtymwruR9HGnpisBDE8Jy4R8lN0Nn3cD6Ryw2fXSC9fF/zwDRWFEtcy7GahMyMTPnmuwUmC87F0AfJjYKVJLO0jbnreI8jU2zEGHoD9M7QHy65IaBPZlHs/18a+uBDr3L2f5Lc5BfmFtJ5gI4TmpTUZwUfUE0oIvGCLBQc+BmJUadYPtZ/p6EnQy9Gn5tGqIgXoD+vMQqKlUNiYKhd9uKgmZPanQTkd04mOKSlnCneuzf40HMUuUYt+OQ6U8CZSQbbB7Y0hMkpQd/uTYXs896e29loH1Dxkhweyquvw+iNFpSYht60iUUAPQtfWJCYEzT0wVnAimIt/elFnox8HdDHM/TxgD6yrjwKQ89zlL1Uaqr0fBHgFJNixbbUjPMaXZqkBTmw8VzgeT9iC1TM1YCOFuoGGBgKFjTx+/knn5mi/0I2r0gJmm+rvOe95oLtwVdqMt0NYgw9nW6oe6UXr4pMJGPnoigHbtlrpaRQTmG3TUytrNPokmI6QwJpl9x4OlnNPlJNNykNMLsGa6G0+hf+jOPO9Okxpw2xK1GhsFWXK2OgscZgxGQ9vqD5dfH6GXw4e+KAiIuOFkHzqVJgwM9aM5VEATcVelGBTsec4AntTE98epyNuiJ2SulzA3bOrBHoMjB25sbrI3jPJk0dhfUbV6LtNTehd8+hKo70TZPsJWUbdH5hEeu2Fzdj5ZrHxUw0vLQp+vYehRJq7mGB5YpVj2LRkofQqkU79O4+BCnJJRSE/feNrZgwZQSaNm6NNq1vwayHx+Ltd/+L4UMmoeHlLTR2GHj88st3GD9pEL77/is8OGE+qlU5FouWP4ItW59E55t7o0XTdroPvDbKBFTTIDtLYyGzcrMwf+EMPP3sOlzdtK0APQF3LqtzxUaajePKNY9h8bLZuOTCRhjYexSKF0vTefI6pIUNjBrrAgjGGSC0bnEj7ri1v7Jp3GgXLZ+NBUsfQoOzL0a/O0eiQrnKauwjckDpV4M03373Oe4f20f/umfoNNSqYVKLl1/dggdnjMC5516Cvr3vR+VKVcTkfPLpe5g8ZTDq1DkNXe4YjHVr5uOZzSvRvkMPtGvXXUEHn+s3336K6Q8O1Ri9Z9g01DqxjgawjXdjGgmQFi+ZpbqHNtd1wrXX3GKsnlw3CJbYXIr51gK53yijE7JwPP/VG5di6ZoFOOeM8zCozyikFitp+uIA9ARgstKxa+fv2PbSFjy7bYPY9QrlK+HegZNQr/bJCpQoOxr6QD+BnwkjHkSN4+sqeJG3PI8qG1yTnG1/eQtmPzoOJ9U9Db26D0PVKsdoDL7x1osC1SceXwtdbu2vQlo63lAfnB/assuSNesQJk8bjk8+ex9jR83COWddgN27dmLNkwuxcfNqNG10DW7tcIeCCK45lByVKGkaXbLoA4Z0Qs0T62Bg3/sEiPmsvv76c4wc20fF2MMGjkO92vUNRLlVI9cCyU0gy9YJU0fi/Q/fUlDQ8LJmmh6ffvYB+g3upHEwe9pinHbqOdaMqICAphC//PYjli6fo3FxxmkN0LfHSNSufZIkJ3v37LWgPswzstECxJQqMggMcsTlHNfLH5UkaOjA8Tju2BNV48DCUm+6xCZomdlZ1uMhNdXkEnGFrMyksvjW5ZFkTd2y04Eaa4A4N7ROyZUmiHe8GNblD3HNityFi5+hda+NUVuvnf11Gz4y9FybqIvn2qasVNBBc9Vl1sM95kWK5GbLlezQwXQD56G+iOOTbKxLW/knMQRlsFzjOeedxdVs1fpOSV7ICAdXHLdx5X2Wdl0OaeaEJDAYGlD5mu+EjeQ6DOyVieK6ZZaaCjwCgeP31I0S+HORMDmsKzDpK69R+2g4P8o53VbbXF2MVHUZjtfo8WcOxHnt1ijNMgj+UpARsgeWTWWPFCMMDVIZSPe9RM57caBdGnoVs3LzjBmT8P0kC7mHFbWt5N5kgN4Zem6sf5HcBEmPcBY19JGZhRmTqLOsGjy5y00gYsK5WaBgayGftXzo2beADfv4uSDfiRpL2aMPOK5ALjflygeiWBbhdm0C9KVpJ8pzpnqDxhwWUBPQe1FsvIb+aC43rqGnf63BgURzXozsLQuRlVIGFS9tFddYynrphNtUpBtuwt8BeqWW+bDFoJgPfTxDbz6l/w7Qi0jWrhs64hXpFFsOyc44R1ZulkIxQG/BxaGDZhN5OOgnoC8XGPq/Sxk6E+DV286ikhWxgtWigJ6DRdo2auhDhMhFzVM0DqQ40AhkdT7R9IBp6N2HnumgOA09z4ULFSdcqdKh6EuOERwQPsksJRavoXeXGw7iowF6vwfuUGINlixlRj92vw7/0wE9ASRfZutUVEPP8y3K0BvY5/UQ0HORJCjjYsSFTjrf3FwcSj8YFeo4oBerqiZH5qUqpl+Fmoz8LQUn68L8XBXFcsJYgyID4Pm0tFRnOXZ1JKC3wiClZ0MK1+3YLJiw7/YskjE5XsQXXIYS7R55NsTlS56F8KLYyPknNB7yqnj+nNF/lGp0oZTukS3kviBwfPkYkv8B2R4FKdYG3i0xyQapwyy9mKWBt8JgafUCa+WuK2oKF75XwdRhgJ7PhNIDA/QmB+M5cEyMGXc3Vq9bgutb34Q+PYZJ/kZgxU1FUhXZsoZW7QUFKspbsnyOtOUjhk7DGaefZ0wbgJVr5mHpikfQvMm16NapP1JSS2HXnj8xdeZIBWdD+j+g9t4z5ozGex++iUF978dll14tgMjz//W3HzBVkpuvoxnFDM01zTvg+ta3CnxpKXHNb3AXoj0ogW5mdgbmL5yJZ55/Alc3aYMunQbIVlP6cHlkG2u+cNEMPP3cWjS/qg16dL5LsgYGL2QP6Z1urh9KTGPl2nlYvHwOGl3eAt07D5bFIVnj5WvnyXWnSaPrcGu7nihdpqyICRVA8XpCceFvv/+IyVOGyEFnzKjZuOTiq/SsNz21GtNnjsQ5Z1+E3t2Go3KVqsjMzsTsh8fho0/eVrBUp/bJWLJsNp57fj3aXd8V7W+4Q6OXz4WFgCtWPYJnn1snANiqRQfUPelUFEstrg1Tm3leLhYtnoHntj6JG9vdjuvbdLF9JyzpGoeF+db0zmrrIpaev1u3aTmWrp6Pc8/6Dwb1uw8lS1qRmFjt4EWvAFSdJPOw5slFWLFmro5xc/seaNvqFrF5r731AibNvFdgvF/3e1CubEWxmnTH4Pji+iGbvIICAeF77++NalWPxV1979c94DFeeuVZTJ15L84+83z073UvUouVEDCU1pmBe36eUvbZmemYOG0Y3nr7VdzZ/W60bnWTvKe/+eZTTJw2XOOwfZvbcMmFV6JypWrqrFy8ROkAut9Dn4E3o2aNuhjcbwyqVz9Bz/H1N1/ElOkj41b5f/fX227uhdYtb9S4++yLDzFyjAV2//Q67ZRzcHOHO1GzRh3ta8zGck3mvmLrBiWCdLLKQkZWOn759Uf88P3X+PyLj/DRJ+/o+uiYM2zQBBx/fC0L0qRTT1F2huuqNVAyVt5AoDnR+J7AgnEei+uN+fpz3TFrPI4pZSNC3RCdm0oUY3FjGBPSqgQAGi6U30NyxzO9ZcqVUXBHlpw/V3CZSPe2NBE/zDoqo56WGuv+So19bq5kO9zHuPZ5kSc/z3tC334enpmbqOdKsKDktZE00WfUNM704JyLBJwuRdG4DgGOm07wmMpWKDtO6YhpzqM9VIypObsY624ZB1+T3cJVNQABaFqmwySfbsDA+2TPIY5YC4u9SCd50hu4dhkwMZIDej5jHpeSPO+G6iy1ZykOB/QCvbJdtMyycEJodOl7PB+jA3oRrOGcPNBKK1EyktwqtAs1e1xr+VxcQ2+EqjX7ymNTOXaK1Xr+Vw29y2aEs6hlPwzQuz04B07UKTYESZ6JcJmRO/Lx+cUIVzLxxGfmchMtjAEfRIBerbh91bRazlJy9ctHegYtu0lo2eepoXcfene5+V8Y+iMBetpWslNsPKA30GkOe96NWWQNJTdZORl/Zei5MXFD1wRJlg+9imITGDGbif//Auj1/sDQu+Sm8rlXIrdYOXO5EWAzkOhAKiZ9ISMeY+h98eGf+/btR8WKlYoU9Hik7A/WB17E0IdUlTeGcOJVYCh48nqnUe9Qe/i5Hc7QO2CMd7nxCeJSH4K1CNCXKiXgpaGS6ICPT8d00LGObaYPNtkQi4Nikpu/Y+h9IsQ0b9bWOSfb2lq7bi42WVnYYt6s/Jkx9O5zH5pNBEDvjTjs/lu6zgE9n5+iYTWKMTkKF0qlBIMfPie3zkUuLwTnLGjKCVpeXrv5jbOTKKNPTh4Cx2KpZJG4aHIZZdRtBVGpKVwgKT8xhtubDDuzriGvjct9/g34k+U3P+E86yFQ4AVixuLm5BZl6H3BiwQcLKMAACAASURBVGkgQ5vyoEf11KkfLwoswyJp+vwQ0wag50GMUsxJCXLKMacaaptNo1qxUgVtPEo/hw6gtnBwEYzZKLJRWrymlffV2nzbBsZ0pgN6s3KzzYgs28TJ9+KJjStwXcv26Hn7YJOLKHVaiFzO/yAHsnubgI8/fQ93D++q67m980C0vuZm655Khp6FosvnoGXTNriz60AkJqVh1foFYrL73TkczRq1wb59uzFl1ki8+4EB+oYNW5jkqbAAv/36AyZNGyoNvb8I6Nu37YLmTW4QGyZGykIvAWdl4QJYZ1GduZAQ0LdF9zuGKGB3AKOAKy8P8xdOFetOG8vutw1AieJszlSIRDbuIiMYGpQQADFIWbxiDhqcdREG9xsn6Q8BzZKVD2P9pkW47KKr0eeOYcZSJbObaSgwDdKsPwjopw0ToB95zzRc1bi1Pr9+/VLMnD0aZ53xH/TtPkzWg6+8vg0zHh6L66+9Be3bdJEkbMGyh7Bt+9No16YT2l/fVXpzzXE5QOxTcPXCS08fDSfipna344a2Xcy5wlZbG0kq3g82aMoQWWEdgduqtQuwfPXjOPus89G7+3CUKlPOWLXgiuJF4LxPnEE//fwdps0agd//+AVXXXktOt/cT4DxzbdfwOQZI8V8D+hzHyqWryrDAHpl82wI2HlOHK8EpfeO7a3rGT9mHk6pf5b2mu0vP41pM+9Fg3MuwoDeo1AsraSyJQzC1LmWEp7UVOTkZmLS1GF4482XcEfXu3TPGNBy03vr7e2Yv2gmfv7lh3+8XwT0QweNx7HH1ND9ojxq6vQRR73Hh7/h5hu746b23TS2P/vsfQwZbhr6f3oxhX910+tx3TU3o0LFSsoe8j5zv/n88/fw3LYN+PSz9wTcj/QioB86aAKOO66m3sI5QimHqJIg7RDRkJJiWWsV1hsgdYtIAT02t0srhhJsHseutbkGqv3lZFZxNtYLrFYohdUYiX+fA1GtuygQeNc4I9NNl6TgqS4SRnVCSVqH6Ujj2VJhAwY07MsQGqk5067vk7mASbg45/k+64xtawavVfuWJDRmssDj8zhaR8Ln3eLXAb27wPDecbzKylJBuxVWOkOvFTJ4zlutgclyxLayVo4dywMZw+NxTSeRlpOTZcxuYM6ZsWE9UKwxmsmSnAji90rq41LTwNC78w3Hi1tAOoB3QO+MvT8bnh8zHi4HklxVtXsxhj6e6VfWOGjW+R3cy9mDw9+vDEcR20pzueF1OqCnIoHXyPoZSZhoARl86D174Bgvnji1+2uBpzP0klMG3OiSQX+fM/QefMpxTsw+90Bn783W0z7D/1eoJoa+fDm6J1p9p+LUoKEn0caxk55xUIDeNfTuQ5+YaEWxCRl/yIf+33SKZWOpIwF6NuJjp9hql7ZCXhIDCMM8LjXzsRYB+oLCPJnt/q3khgVDvHgC+kO04fm/A3pn6PlAWBRbpUEj5KSWRWr8gIjzelf6J+gwizDiYimNxSegJ5NRtEDfdf32EOIBsgY4U160UAqDN2JMw2ARQx8m0OGNouIZevmvR5kawayitpXBh95T4FxEXNvKCSf9r1ovkx33jdrOOQpmxGKb3RcHfQTo49JA8UWxBuiLFsV651hrJGX3zQH9Xxn6oKEPUQ7f6wy9u+LY502644Ce56UAJgB6ucVkZgRNr1krktkggynmgptLAXXs9MVOQgG7hibEGjwQvKsVu4ILKyoy3TpT9dahLkWuOKZ7VwvxIHTwBZzPxrTTsZQZf0Ygb8DQNpLUZNp0BhldWOTZ/c4K57jRWQdEf/ZRhzYH9KEAyxuUOaC3vSUUVJmyJnpx7VDBF4M8NbOwDdVaVFumg/aF/H227qM55dj5uxbTrkvBsjeGUeEs75H1POCmrO547FAr3+RYNz7qB0c/MASrn1iCti07SCbDrs15cp0pEFutfBEBe0j3kxEcL8b5K9x8053oQNZYTj3AKurKVzyMlk2uE/P9/c8/4P7JQ+QR3qf7PSiRVgr79u3B1Nn34v2P3saAXqPQ8PKWyFehFlT8OeVBAvqvMXH0wyqsnL94Jt774E20bnETbunYS5u0dwy15lLWqCdJjT3yMXveZDwdAH2PO+4WAKUvvwMb6sYfXzgNT21ZjRZXtcUdt/bTXOOVUv/ODqdyTuAzBbDhqSVYu2EBrr6qDXp2HSYQSRZm/uLp2PDUYlx2cXPc2WWwAEo+T4XBUmDvKP36448f8ci88fj2+68wc+oSnNvgYuzetRtbX3wKMx8ajTNPPw99ug8zdv7RCTrPAX1GoVLFKsjLzRYAfe6FTQL07W64XcGPuaOQ4YIClB1//oqnnl6Dzc+uOyLI69j+DtzQpnPUzMyzKsx98z7K6//gARszqiUCNm1ZjXWblskCsm+PEShbvqLAkjKK7JXBRl3UHoegj17802aOwA8/fo0mjdugy239tX6/8eYLmDTtHtSglKX/aFSuUF3jzICRMaV8/pQnEqyOGNMLJxxXC4MGjMNxx9bUxHz51WcwfdYonH7auRhy13i5X3GJ4trJDY2spArw9u/B9Ifuw/sfvon+vUcKHFu2pEDFlnl5OXj9jRexcu1CfP3t5397v6ihHzF0Eo45hhp0KJiYOPUe1Kl1MoYOHIdTTj5NNRwEMxwLdFpT0anmiFnMclwSaFgtRSE+/+JDDLzbNPQzJi/CyfXPDJkwNuVKUTbzzTdfxOKlD+HPnX+gR9fBaH719ZKGcv4uX/Uo1j0ZK16nnOaY6sejRs06qFPrVNSpVR8vbt+MJSseQe2a9XDPkEk49jgv6nWJsNlW8ty4lrB/AAP9+MyM2UOGRjXKHieKwSUpwoJp9RpQRZ6tVxzjDKgpi3KGOOYVb1IqgeVghmGkEYtfUyQptQ6l5PSMXeRcZDdsstbMQpCs8Aw5PytjASuaCBJHdWQIzLs74VjjIrHtaqZnkkQW0gvYplA+aoErxwXXpGjNDgGBS0i0TyrDCo11/ttJKscW2qPCXmOsva3Tvg/Jo16fM3LNCEcLtHidlEEFqtpOuNAsjtXVN/R84PXwd5TaxINyjjsGFqqVCF73UgBQdx6ekcmSjNArUhwbsgXmfmd7ihotqaFlDNBb4GVSWgP0gQzgnCVpFPCLE2luWxnP0Fv2xbT87kNPQG+2lQbo411uHLizdrIIQx8CPgFz2UcaPlWWKTgC2fCM9d6J9P9JYS9kQXmQ3JiG3pr9GVVmGXw26CtblpKbeIbeGo1GDH069fQE2DY+CuIaS3lR7L9xuTma5CY1MUm2lRXocpNIa08zAmEx+OGSGwV1OXlZRFdFAX1g6MWdUMrw/wjo4yU3DuirNmiE7NSyVhT7Dww9bxZvZASgQ0GiAKUAfYUIcHlLYi+S8YkaL7nhNakBUQgYvJnKkRh6l/p49iD+fDTh40Q3f8fQ++e8UJMLGqNES9EVRiku17KJDaFtJQFw1FjKuqnxerxTbCTjANN35nLjxSxk5G0CWvrdr9UZ+ihdyIZVbHku3Zzp6dOKxTrFenAR+66Q5gmAnkWxlB75uRDQW4c8a7ygBUeLjQF62ajZsqbFWZZkBJB5HGbWkTG/gClOAvp0FTUq4lUhtmnoExLoAcv7Yw225OdPYCIpQVywEhYsS1eGo4a0tXloh9RzomnoLXVpGnpjc8LmTLgarNp45lEkH/kvm3ewFvEAtu0KbWExwBsWSJv5kVRLzA3bjqtRCTMwQMkSZtVWrVpVS7HmWZEvN1Z9PNzB6PnLQjNmW+V2gd5AxbXzXh+hhZc9A7KzJblZ8+QytG3RHv16DFXXZgL6XB03+IhLq27n//En72JQYOh79xyBZle1NUDHotjV87Bw+Rxc06wtOt/YHXMWzMJHn76Du/vfj1Pqn6l7vH//XkyaOQLvffQW7uo1Cpc3bIlCBmWJCfj9tx8xccpgAfpJYx5W0e33P30nMLhz9w706jECl17c1Dy0o6AeSGUgHlyKZsydgM3PrUOzRtfhlpt6IysnV0EN7x+7lBJ4rHtiAR5fNguXX9hYjaYKWNTGZ6QmXJkmmaETRk4Olq+che2vbkablregy839VXRckJCABUum44knH0eDcy5D3+4jUJpywKCdN4a/EAkFefjq608wZsJAVKxQEdPGz8UJJ9TBz7/+itfe3I4HZ92Hs848H726DcPTz67FM8+tl0XmpRc11vjIy8vGYwtmCNB3uKGrAD2LSAUkCIQY5KcfxLKVj2LzlnWya+xy2wA0OOdi04tmUoL0IJ5/cROub30Lrr/2NqWZvebB9JqF1sk49NaQrC94Vm/YsgrL1s7HuWf+B/3vHIUytHkkEFExPesN8hRIEpBxfaA7y6SpQ/H77z8LSHfqdJecOb76+mPcN7q31pihQybgxONrK0gnEHCyg4OD/Q9ef3MbZj86HifVPVWSm6p0FkICXn5lCx6cOVJAeNjdE1G1yrGy6JSbGMEpa3yS6WJxAMPv64PPv/wYM6cuRt06p8X2lgRmmN7BlOn3Ysefv6Np42txa8c7UaXKsVonyYD37NcBdWrVw71DJ6L6MTXkKPHpp+9j4LDOVhsgmdk5AreScoXuy5JwBODqRADPLYdzKDERn3/+PgYPM8nTgxMXon69063/hEB/yDrl52HF6rlYt2EpLvpPQ/TrNQJly1ZUszKeM183XHsbrmp0NWgXyknH4ycnmY573fqFKtQmoGd9yjEC9PqYuZh4TZDWRfLk1smTK5cbFnCN4D5CEESwxkwN1x3JRdTEyACrA6Z8stCUwQgkW2feeHDs0h7+yew0v9slhLZfMRPIDs4GOAXqFVTQ6S1LkhuX1nCM0RGGdWDutMNliZlfHjebHVLTSmjdIlj0gle3t5QzFvdP7qsB9PFPMuQ8P/7Hl4qtg3+8PyPdw9DLRNaawbue24nVlnmAESPMnDxzW0tn9tW8KshzrFg33hLUgbVlJoyxtu/mmsCfWSbXXiJ6WEcqEsfII9fQ+zPy58n3Hg7obY+zQnpih5jkxr7fGfMYoI9p6C2bnYtUBTRmLKG1KXJdMaMJZpOsJsx86A/vFMu1LN7NxvZY28dJ5LI49XDSleuU92qx522S1Ej1EAJIrwvgnym0bg7ae382rtKwMWt1RIcz9IZN4xl6a7BHBYIAvdtax0lu3LaSDP2/9aE/EkNPlxsC+qoXt0BuYOhFblJhEDLnfD68BgH6eA29IkdGLHEaek78/78lNzGGvhxSipmWUkAjRFnSgoVCVj5gB/QWBZqUIgL0bCwVx36aFjok/1RMYoU3UbW3WpWnRF1c9dYwwU1rF2PoJbmhVj40lPJUQBSpKXKOtVUt2ik2vijWUpgqis1mUWzxsJBTbhGvsbZJZEWs9MK3SWKSG7OtdEmMT2pN4jhQ7oy8S134vhigP6woVh1oWfFvgF4a+rSiGnqv3I8YfgUZrqFnJMtOvfYz1SXIfxdqwuCNLzix6cdvYImacQ5Ia29ekFegRZp+z7KhyqfDgkXt8txX0YndA0pu+Dsu0sbQW+oynqGPmHRn6CXWD0W+JnEOBbEG6MnQx2vomYKVo4wkJ2wUZRrD2Ct41geGX/eCxYLe0Ey7ReweKYiKA/SmoCrUBsG5dTArW7Zz3PB4v6pVrazzq37sMWISOF6sGNR6I1jVvOcj7G/m8mMLvFtYcvHmMxNDTz/n0KjNi3v58/vGDsaaJ5fihpY34q47h4stz8krEMA194AEWS3y/LlRPLpgKp7cvFJSqNH3TMeZp58fMRssNl2wbDZaNWmDk2rXx9SHx6HTjb3Qoe1tAbgxo7YHk2aNwLsfvIG7et8nH3qCZD5dFsVOnHq3GN4pY+eCemJ67q5/agXmLZiCeiedgd49R6FypapiGgWEyM5QKoIElCxdGo8smoannl2DFk1uQOdb+2Pv/gMCXiXSiqNcubJa1D/66E0MGXUHKpavhFFDpuHEGnWRzc06OUUgsZA1CfkF2LtrBx597H58+/3n6NfjXrRo2h6sB8rJL8CCJQ9i/ZOPCwyOGjYTJ55YxxozhbVAtTh5OXj6mZVYtOwhXHpRI0wYPUuOPjv+3IWXX9saJDfn48qGLbBgyUycc9aF6HJLP9BVRHKAnGzMWzgdW1/chHZtO6PtdV0ii11u4DzG01tWKZDimtCt8yBcdGEjzRlu7gT08x6fiq0vbkTb1rfi+jadxPjyd2pgo8DAUv2EDXSA8I2BQfn6p5Zj6ZrHcP65F2FgnzEoKVbcGs5wIxfICBIGnsuTTy0XIOWr82390arFTQrUdu36UwXAn33+Pqgrb970BmssQ61xsm3EvJ70QwdUsLz52bUKam7u0EvHJAv/6mvPYdacMfruB+6bgwbnXhy6N+frXHgtxYsXwyefvIUhI3qq2+roe6YgLa20BSEJCfjl1x8wZcZIfPnVpzifxcg9h6N69ePAPiA8T7of9ep/o1xu7h4wFscdX0sZlz93/o7JD47AF19+hDs698dtHe9UYETAS/bVmqZRcpiAn3/+DmMnDJL8aNzoh3HmmRfod58K0BtDP20CbStPE9PGPSGPAX6QjW17cSNmzB4jV6S7+o6RV/78RTPw5KZlaHLlNeh6Sx8we8jzJZOq/bIwUU4+cx+bLPkVJTd302b1mBMNiEQZHVsr+Wyz5FRjpE8xrs3BG97rx7h2EHxFzemK2x7toM2BHte8AoF++26v64ntTaFOKqyHBGF79+7VGkxGNjmZMpp85OVb4b/AcbDhZYaWGmc3w+A+yLoJc5+xjDDBNbMb3NtZFEsgn66+HSYbYc0Qr8NkKqbR57UyI2V4wzTcsX4ifCYB0LPZn3zore7LGlKZTEYFrsqwWzMqD4j8vvj9k7RGmnGTqHrGxjLOJOeCDChIjU3Tzq7i7JKbqn3FpJNWX8b/vMNtLFPuRggxH3q3gDSpjXXb5Tm7Ft6DLj3vwNBz7zVf9pBJ8A7ooWs4M8oeXBkGs7lXvKR1L1UWwXLGJjUKRbGUzsZsK2mByr3SfOidnPjHotighHB8yLkSr6E3ktJIIfUaCZjJJTeq6+NzCJIb1hcIz0Ua+lDUqjS9uX/tP2DKD221cvCxK8tIP4QSdFskYZl+SNceFQPH21bmpSP/4K9IostN2BOO1ljqn4piKbmpfElLFMQBesNCdl4McHkvlaWh5EY/V2rIAH3AuOFCWI3xfy+KdZebw4tiKzVohPxi5ZFEprUoXlLQI4cYglq3rVQxgmkjHGDv30dAyaKJWGmqFpkgLWHRId/PzZHpKuoFpZbjhKS/rpqXOKK3AgNb1Ezf5baVDmAdLMY09N6QykC9WhKzijqk7iTrCZPfNV4E0LQ+0qBncBGKUPQFwbWFRWbSnAePdj44Aiq+DNDHKtU9jfn3nWJtkpuExxtuxLPY7vcfc7lxPb2GSoK12C5aFBvncnMg3P/w/MiupIaGGhz8Vixl1e4pbJSlAmuWuBuyJsOXmZ6JnCxuLu7nnq05REDPokYCd4uSLbXIzrKy1wo/122La/nsz57nznucQpecqBmKLeDeLda6sHKMFZXcmG7TNg4LBmzi2D3h/wcdfcg0cJHiS502eV1hOHr62iezKTVNfqNxSjYjMRF/7todpU6PPaaaNrWKVavowLnZWQJhhxfFxoSr3uiEaV2mT624los3N3+msOkVrD+9TTet2zIycN/9A7FmwzLc0LID7iJbzUVdzXYM0KcEG7Fff/0ey9ctxDPbNug6L7uwMe7udz9YECUfYFo5rp4rhp5WgQwwKlWshmH9H0CFChVCgJ1kgH7mcLwTAP1llzYXi8kF6aefvsGcuffj51++w5QHHjNAjwTs2bsbE6cOFbt6Y/ueaHH1jQqMxUpRdsHmKAmJOs6MeeOxccsqXH3V9eh8ywDs3rtXmyLdQiqUL6/CwIP79uLBOffitbe3o9mV16JLp7tk85mYzG61+wW0MtIzsP6JuXjxpQ2oXbM+BvUeJ4BHnT2DsEVLZ2LtOgOvVzfrgFtv7ifgKSY0OO/8/PPXmDFzuDIOg/uPQZeufbB/9158/+PPePnV5/DwvAdQqWJVAXiO03697sPxx9awRiEEzPn5WLJqDra99BRuvOF2tLm2M1hgpw2ioBA//fy1dOU7d/2Bxle0wu2dBqhwWKn90OSOgdDWFzaiXdsuKqo1W0GrR3FNQom0VM1xrml8WfCYjA2bV2DpyrkqRL2r3/0oXdqaHBGUZATXFbK+e3b/jme3bsDzL2yUTO7442pi8F3jJFnx1PmTG5Zg2cqHVXDar+coVKlU3bKJzO6kWLhLac7D8ybrO3rdfjfOO+dSZS8pc/rvGy9g5pzROr+LL2ikmoySJcncFeie8HwP7N+NmXPux5vvvIpbb+yG22/tg+wgd2Bfj4VLZ+OJDUtRoXxF9O1xj/oHUC+clMzCaTrRvId+g6wodggB/XG1QgfQQqx9YiGWrXwEVatUl+zm/PMu1XHTQ1dlnj+Z3gWLZuCpZ1bjoguulNa/hBi8BHwqDb3Vnkwd9xjq1z1TwUxySjGNf843juknxLI/hHPPugh92Y25dDk8tnAqNm9ZjauuoENPLwXn9B8vRpcfdYnOw/btT+PhuRN073j+BPTH0rYyEBE0DKAUSMEb2WW5CuVpnSmWwoyXkQG+fpmsz1yT+DPbh61vBp+ps+WySVVTP16l7Un2+5iGXlSMHFdyJAWxQlgDxizSpSQ4OcXAIucB9xBlKxMhQM99zTXnxUuy7sLGMPc0zYUEc2c6sP+gddEUW0s22AgZasRV71FIm8k0W38ZHNChJ4VuYFnmWhbWeH6enzNyj3akBarR4Jz0fdBJNjtnI8nis8AuvVF2OOwLvP+8lx4U2T5lTbT4vdyLCJBdesTPmuuNWXD6McwrPuj43dVNDfxsryfg5322vYcZSpPc+P3VPhKeidxvUtOCNKoooBeRGxx25DIUlA38rLvEMfAgQ2/tXQKgD/su90iODwJ6l9zYeRCHEArY+ZJUcEDv1+iqBjH0kdtM2KSDhl72kwwe3IPfAX14vlYHYuNEUtaoU2wA9N4pNkibDMIYQXtg/z6UKUei0moknDCOimKZVSC4jwP0hYe53LCxFDvF/r+63PylKDZky70olmA5L8cAPTvEJxRQwEzGMCdPB6dtpTH0QXtPUFyYiYL9vyCxkIM/WATBvL/12aN0inXJDRcWFTWklIYD+sTkON9T/j5MEKXcgoZeWip3lfGKfFbP798fGkvFAXp5i3vRnIF/l1HI5aYIQ286NWMy7NgCgUGqUtS20iJA3rgiRbH+BbQ1ysiINH+Ul1Cj5VIbBgmy18vKFOhnQKGUZBRA2ffHGHpvLBUD1hbVm0Qp/mVNuIxl54uDWA3Bgv7PGG3TymmRCBkOafMps4ln6EOBrC/OZO7Iuqu6PwK+BmxlW1mWXvF2RrreYL1I1shTm5Q6mDbP04MWaEn/mpklCQ318FxsqHPlOPHULAG5tovArDMW4HEkPZKGzlrQ8/uceXA2Q5Oako6wgAnLh06vBL6WMjXA7yBdY6VYqm1uFv5FDL3JaMJ7A0PPd+nZeiAZZwvGZ6lCsiBzUTFsHKCnTCOnMAF/7PxTLCI3uOOOra4NplLlSrpfeWQYQnfZaKiF4mmLRAgAraCWmSfvgidmJzUVWYfSBQKcqQ86LoHW+8YOUpfJ/+XFIrkxQybiwvOvEPj3TqME9IuWW7Mlvmdgr5G4/JJmoQCZF02J3B5MmTVCnt4De43GZZc1F2hn11oWwz46/wEB+mkTFuGUemcINFHTsW37ZrnCVK5cHXf1G4fjj60VdWWUaCC/UHZiDz8+AU8/vwbNm7RDl06DsWv3bj0wAvry5cqbLIvFvZ+8hakPDRf7esnFTXFNq1txwol1ceDgIezc+Ts2bVqEN954DmnFSqBn95G4/NLmIgTUUTMBWLX6ESxfPiu6bVdf3V4+8VWqVBdz9+GHr2PBgqn4/vsv1Yl22F1jcVK9k7Hzz1345bff8Mprz+PhebGuubd27IXWrToGv2qTO9EulOz+1hc24KZ23eRSww2fYykr8xAWLp2F7a88oyZHQ+56ADVr1DPHBxWKWpO7+Qum6vMsDiWgl89+6G/AjUsBd36+3kvSw3odGHv59HPrsGz1Y//L0NB76XDT4ur2Ik0k8SkslNPFo/Mm4O13X8GJJ9RB29adcOrJ52jNys3PxrYXN2H9xiXa/Js2ao2OHbqrgzLPkPPztTdewKxHrLEUX7QcveWmnqhe7QTdk2+//wKr187Du++/gVPqn4Exw6fgpLqnSDKz78ABvPHWy+pnQHegDtd3kXSFxW25zAyqi3UhvviSOvdOAsTDBk1EzZp19Ry4huzatQOPzJuIN99+Sb0x2rXpgsaNWyvI4ev3P37C2rUL8OzWJ1G16jGSvDBLwEwrIctnX3yAfoNu0Xunjnsc9U+ilzy1SuwgzQz0Abz51osKehig3XpjL7S4uoP2iRde3ITps+9T5vTaljfjysuaW8Fsaip27d2BTZvXYMuzawXm+TrxhNoB0NcUDnFWXqyqALnV9mgtViG0ETQClW51mJQc1du4i4gX3/FzJMqkgw+abpdaONh30Mj3aj8N7DBZ+T179gjokTgi4EwplqwaEtaD2H5VKFe7YmkmF2V2zQpYTZZD8sTsaK3olPeRAFYyIQFGNmAiSaDKmKiokQXvJNKscyddrUJX8oRYUz7uA8wKOpDj8R0oR7URJKEyMzXPra6MwZCRUS4V8eJhdV0ONTUimBRk2H5hGWALdux7TIojOXAwsVB32EAK8vuVXZE5hgVVLmk1u0STO8UKRgOpE56Ry0jjAT3Pk3PQax2EEyQhMmmns746ZpAXCTiGDsRZOfTLpz2xuW/ppb4fVtPG58x+NDwGMw6S/CSzUJk4x46jbP5hnWL9PnrtpO17MdMUZ+j5PloNE2tJhhkfVITeGtzPec28Ip2ZVQAAIABJREFUl1GWOgAZZl086OKYMCkL62L2q8O9Z4Mcb5kywxj69HQrio0cCgOg53XR5Sb/0K9IwdEB/Z7QWEqaeGEDkyUXhJg4saBQLjeVLrsGhdTQRxKfYEFK2V8A9BqDhTLRBfIJqqjnIjgJzgUmceFhCOh/QmJ+lga8UksJdCMxVvvvAH2iOmypYiq8zwqouIjQh74KfeiLV0RCUmrU8c4BGR+givjSLP0TswuKY+gTEmA+9EyNGMC1tIylhA2U2wTiZhUtPvGAXpaZLngm2DQtHW8Mv8sBvQ1Uu1YH9NbwIADrwIQcOpSBUqWtsywHg3WsM1aL6UWlMcXQlzSWkZNZDaTCK3y/a7tivyBjbQVLaeGeeNGPQLnkKdbxTPcupJlkv8kUeZioxkhThmSsAq+JaVWlcZUFsE1dlxuul93VlP4L7I4OEYh2K1ophfw8bgh2HEbDfC9/JwZCdpLWmIr/tsyEaQK5iCl17fUMwcaSx2e2gxIJlweIx2PAk8CxwXMyy1Fqmk3bacyNC6D4/QboLRjgZ9WFkAw0G0KRgcovEAto3uveQTZ49gcLMmfqxWhpM7QCXU7qbGrXmHINBcdaoEJRGTcrLYiy5LTNVJ7RSqta11eeO3NGu/bsDj0LkgToeX1VyNDrWi1DQlCv52t1O/Z3fbE1KeEvVKPAwjfKGMhccCOVPWsqcvicmT3idSQlY8/u3Rg/aTie2LQifpj949/Lli6Lu7oPQ9MrWuk+Z9NLmxtWYaEYegf0La66Dj26DBRjzAWIwJzPhlakU2aQoX8dg/uMxqUXN0NBYopYO8oUHp0/NjD0C1Cv3ulRmp8pUALg117fiqsaXYcb292pVDH1n8mJVl/A/gKPPj4Bzzy/Gi2adUDnWwZh/4ED6sBaSY4hwb+btmq5eXjnvZewcOmD+O23v3c9KVWqLDp3uRutr71Nz5xBE1lG3vdly2Zh2dKZuOSSZiiWVgLbtj7xt/ftskua4ZYbuqPWCTVRpUoV7Ni5C3/u2Y1XXo8BekptetJzveoxFth6UWJBARYuflC2kx3bd0OrFh2DS1UCXvnvc5gzd7yO2bv7PbiqUUtrgMYUPW0ts7O1JixbMQdbtz2pgtgO7bprvMhWL8xDUmWcE8zecP6SieVay7n7zNb1WLdx6b8eG3xj6+Y3omWz9ihRurSya1ZEa774v/7yA5Yun4V333/tiN/JTMP1196KKpWrqv7BUulJ8mef/cgDAsK1a52MF7Y/FQHY+C+j73yfnsNw8QWXCIzTqenHn37A+El3qzOwSVnuQ/myFeXgQpCnZmGJSZLUDBh0C2rXYlHpZNSseZLWRpEjhcC+vTvx6ONTFFwc6XXiCbVwZ8+huOLSpiJKJMVJScHHH72NHn3a/at72eCcS9Ct02BUrlJNY437xdzHKad56oifb3F1O5x28jmYOWeM7suYkXNw9jkXRQXBXlvEda9c6dLqRM5GVdKiB8cP2+uNvCDA457A+69sqHqYMGvMosxsZGZlKjMuQEWQpnXVVl7V+wQWmP92hpZjgPIZ+tzz96VLlRT4TEmjk0+2NkzzprceH57Z5bqdVixVoI81GXS74n9c2/n8WI9B/3zKdqw5IFlZPlfKarkvMAiwLqs8PrXPOblZKF26BFKLJWHPnj9RtlyZSAJrtT7Ubpcz17vcPAUf3H+ZTeP98GCCx+X30gnHMYPjDP6beynnYVQnUVhoQWxg+037TwvmFN1bPgNiBBIcDH74c9YG6LuDLIsPqHhams6D4JPBAfcml9iq2VbI5HtdgPoOhM6zTvL5/phWwhzu3EzDgX88FvPzjUluzOmO61WpkmWsCFlbkxG2dr1mJU0mm/ePe5+yEsG2khbAOi5JzqCJjz8mf+ca+ghnCVfFNPcylZAVppljuMLBZdcymwjOTMRCshXnHsiXOgaTxTf8xcy/MX+hKNYlNyFzw/tjgYT1V+G+zMAy5jaYF6RVKZAPfbox9BHJGDBiflynWBYPOqAn0Sj8EAB9Hs+HATmPS0B/SUsUJpeyTJjutWNzZrJiNXQJhTTyJaDPpoVUAhKLpRQB9JKgINNsK0OnWOvoygZBgaQPDD3ycrD7I+sU64DeXTxMr2kPnIC+MiU3aRUghj60sLYHZ6Bd0ZTAJRme4HcegJtHa1YUW84AvQNudU4zQO9Ah/Idn2gEhvEaeqvKt2O6NtdZdT5AdajVA6e21rRwHGgC9BZTRVKgeOaeg9zYfkvLMf1D7Z46xTLNnmdNM5jG1/fHRaEC9NwQo9+Yvp2Dw5l4Z5VdjuNAnB9x79wYoM/RYshHHc/Q88EzE8KFSZ9jo4hgKWbsgWlr+VlPv3mQx2vzzElMr8aF1AA9J4+aeIWiH2eACHSpr9OcChkJpvAVXSpit2ibRbWe5uPPybSLVQwFnXQB4JDnUKbsIypCDQUsUfrOYy4Wz8hiMUHZER5D40NMmY0BLlIEbb7Iic9n4xpp+6kLjAF6bjrcUHbvP6gg1wud+Hx4zWzoxIX0mOrVjT1gUCegbTpJ0xkmoDA5BfsO7JcOtnhaMZSThKwAFSqW12KdlUPJTUyjGkh5G3naUM0GVJM/uAjxOG5b6XNBRbFixUz7uXMntc1jsOGpfwb0bO5Tt3Z9XHR+Q2mbCYZIhPB+EKgzJc0xsXLNXNkossPmsIETUOPEutamWh1xyaTRfnY/HpwxHO998DoG9R0LSm5YFLv/4EH88ONXmPeYAfoJDyxA/XpnqvCSAJTP6eOP38aMh0Zqg7yzxyicc/al2rxZlEc9NtPp8xZMwtNbVkqW06PbPQJk3HSYRdKmyf+C7zD/ZEOfLc+twzvvbNf383X66eehwbmXo+EV14hxd7kAgZ0Xla1dOxerVz+KRo2uQ7t2PfDVVx/h+efX6U+O49NObYCGlzVH/TqnywWkdPHiqFixohjnAxmH8Ny2jZg912wwB/Ybg3PPvRhZWWx4kyM7Rx6TG8ay5bPx/LYn0eH6rmjerL025R1//Cq2+ptvPxdT3afnPepMyrHEAJPjWX/PypQ06Lnnn8D113VG22s7afyaHpdxIB1DjPkszjU/kB8EThybG59ehSc2LTsqCD2pzqmSJTU4+yKcevLZAoisQ6AESY10lFY3UoWB0Tvvvoq33tkui0oy08cecwLOOO18XHDe5ahd82TZ2KkdOwsTgxzyv69vxYzZo3DGaeehV/cR2LnrN9UGMDjgMznl5LPQpNE1aHzF1ahatUpghVOQnpmNRcsexkNzxilrNHzYZJx9+n/E0nIuuAVnYgprK95GvwEdUad2fdw3cqaaVxHEEXBwjtn6mafmXy+8vAWfff6BglDWk5xy8ploeFlTtGjeVh2IubZT081rZ/D+0cfv4M5+HY54L+naU++k03Hxfxrh/HMv1RhV8yBml0qUFGPNrM72V7bgi68/RpakNfXUoKpZ07aocXwtvWfWI2Px6mtb5T510413Btxi7C0DfWZKyZzy+2NkXay7tWSQQY3F58fPcd3gmOZ6yr2M48V84m1/cs11fq5ldgiuXF7KeUtywm0TuVebhj5B91OuKQR9mRkaixwfbgbBbArvI4+dRj/+jHSzXs7LR/nyFQSu+PxI6pUtV17ZTc88K2hNSkFGRhbycgtVRMxAV3Vs+QRexANGAmRkUOMdHFg4bul2lUnmubjJNVSfQYtkb4Rotom+fnPvMJmPUaoEjPydYw/P3EodEJh1A9DGzGtP488DYcPjcM1yxt/2RcMe3jRRTadCXw2SKQT0TlgQ6/C7XA5kEh7Txvs+7SBT+IRuQ+F8/Dn52PDMjYLaoNF27OV4gVlMXaNAjGXd3ZmPeI/jkveP5Jyej5zCbI7bca0g3u6xZdl97ya+UD1AyPTxEPwMn73eL/LDJHdhsEe+/O7E5/edWCgmiVYqxuxNZcoSiG/tZaGxVHBPNBLNcJ4yCSUtY8RxrWLxIH92yU1ycjEx9AT0SQkMVAOSD3/EGkYxfZWHPR+8jzTJ1o4C6NkpNpmafftKBhX+fIoC+sDQFxDQk11lc4eQmo5n6AsP/IyEwmyoMkwT39L8YkUFopKQkJeDXQHQJ4EpvAT5Oguoh8ZSDugjDX1KWqCD/aZapBQBekpc4jrFxrcBloZegN7XSgPmBGUum+FvDgf0KkZiek4FIMF1REFFrCiWn/MiV8PVMe3+oQDojcYOmh0NXrc1itPju4aewD40lpIVV/AEJoMTnX3IiJjmnRuvdYjzVJoAPYMcR9shuWCWhMbQCwx4IUgY6Lp++s3G6f2sYJWSmwwxc/wsWVzp9cLE8iyFNSCxQiSN/cDIKINRpnTEQDg7wO8i6+dabn6PT0b373WdnFXZF0TuCjnZWQY2ADmTWNFekNME6Qrvj1rLcxqwK6r0iEEK5gXRDtjVyTXJpCtyZCEIpO9rmEBkepWCpitFjk3U4u7XbkVPyvJE+lHzIGZxb2ZOLnbs3icbPi7o7kDABcZZjWOqV5MMyV0SmObj/VValos3C6Vzc1TEWJ6Fm0qtWrMUA/RkbUNWzINHMxvSObu/Mv9lG6nZX6qjIBkeOSalijEUo0Cwl50dNNNEdmERdoYsWoBsLimYinv23jTJ6xK4KYgd0bQNjdYCCyH9qKz7bMwwWDMvaJ4fi+EoYUnS9XOx5fVWrFAharDlQYlvkLZZ0JTLik34Pakplnqmhp5jgr9jwR/Pk+OT3QC9Job3SN2Eg6zOrPcsSI/qHSINqHWgtSDJMn9aDxMTsXr1XKxd9xgaNmyFG9reIfmX5IFemBx8hXOzslCmRAkm/gWk2YWRHUYZ+NP2kd+pdHQaG+1kK0hiVkPyhpxsk69R30xLWNVEpBkzmc3fWYEjbzwlIwRYmQQCbHAVNlZ+1vS/bEFu7LzpoW1jJFA9uH+f6lMqVqwg4oSBJFPOzHrwnnDjpYSBxaX8PAG76pGYgSosQBqtI4N8gM+E957dGHkuXGf5zL2wm/U1khVIimBLp3uFS0bn1noEj8wqUYaRkiLryOmzRsq3v3+vMXLc4bkxUDuUfgily5SSzWelihVCkThdP5KRnW1FjcpOcQ1T4X+6jiNL2YQk5ObTzcUYTtkZUo6hwj2TI+ZkWWaGTkZMNvNzDKwor+Qw5F7PYJJgmQ4qAlJ5eTh0KF3rmupMcnKQfsgICk4Wjntr3mZdjDlXlVkLtQ0cswYUKScpE4Fo6ZT5FZRTBgtVSV/U8MfGq+p+1CeGTeusAMgkCdB1M2NnLmsGhLyniNceBYdEPXdfox2ccv7w+TkY5fOlblesbCjM4/4RA/R0NUnAzp07dSwy5LxmZlfZdVPyUu5NxVJCt3IGTxyrZoVrzmi2VnIuc+3m9VWuVFmBgWvSOUYk3wlOO8a8ck8jmM1TQztlFIOemgEJQT2BvAE/I3cYfJnEx8kSFgdbV13HE1zrOJ4VUBCEc+1nABb2ce/IqkxD6HLr7L1J2mI/59rCZydgG/ZVSUNCAW48eFbzwlBfozq34MzDz/G6vPZNe2PodM57zTXfM/QO6H0/NsmvEZ+2HuRpPYoH9C4bPRKgpwZfe0Fw+eJ32Vhi4TuJvUP6TjL0PD4BPaVusftp5B3Pvwi+CAw9pdZGIIdXEUBvxJXt0QGH6Q87B5PwBvY6ziDCwT/XRpGermA+nKH3/TYoQAzQszmjOfTZfhpc8A5rLEXJTRJMVSH4eASGfve/APTpSaVQ5dJWKBBDzzFXVHWdmx3UACqKzWdRbEIRhv5wQJ9QmIG8/T8huZAtkwOw+x8lN9SEuuSGGnpKbvKKlVcxmqdlLTKziNUttFziErUADg+Og84kNxWitIZtuDEfdx+4DuhNQ29aYyu6tU3YJ46nizziiwf0tkmatCNi6EV1BZEHAT01VqXMn57fqQEc2Fh+pzeWUtomeIdzYbZ4IVZsGjWWikYamfIsAZh4Jp6fkWc4WeU4Db0tXElhQ7X7wVbnBr5i18EtlbZhYkpc5hRSf34NZCOiCDjoLrmBc0FR0TALfIPu1u2txERLumTaNe/W5kyAuwJo0oUuhH58gWI+o8Qki87l0uCFpJQMWeCRyiJf3jOCXtUjWArKj8FFhmCN10hrPhVvBXBPht42P+6OBlz4V3ZttYlqi7pFwuL+o+InLwii1VpGVjb+3LNfjIMxIva8jRUxVwRuGrwfnn1QEY/0lJTGJCJZHS+5KBQYIAm+3lYATNcZAj9r5uad+HgdvgaZ44gFQNpIWQhFF464Qii3i9PGEvolcEO0azT7O3tFf4n0nVrsLWK3epkoYLICO/+YgW4r8FPNQGCdXNupjnZ04ykESpUsJcsv9YPQM+J8J6A3cGL2bNZJ0Tcb12haJiY0+7C2VLp3Kp5LskLo9MxMAVky9M76MCixjZVFbiGDxxoAeqkH8CRZlYgTGzccI1ZAbQGJ3DWSErF+/UKsW78AjRtdi9s69jE3Jo75oPPUesLPBY98Alllo4JbUU5uttgeBjFkh8WGMvWre2ZMFkE4WXZuigQZqvEJY5LuUN48jEwn/fO58THo5D2UVECMoFlT8t5zjTAwahkkzZWCAuzbu0dtzAno5WFd2uYciwy5llFSwPNjNoqBh4IggXo6kljGj+ybsikBqBtTZ0GXMoh0WmJHXjLdqalytzKZBDOYxo5yTeF7fA3hvXL9NiU3D84cEQH6qtWqi10rXba0CnSLUzaQT+CWpjVHDF4J6qwNrPM6xRLS8YPyIpIADFICQLZCwxRdOyVsvF/8VWZWjsY0g0+CUff/T0gphsxDh/R5ZkUI6M2L3uag5l9OrtUnFUvT9bFmRV1KQ2dOWV4G60+xvarZ4f20TDF/zztoaX0zAlB9AyGEZC3mDc/7W0wFlFYDJkDP9UUN96zHBccjwbwIOPdSD/UUzqb63qasJO2UA6EkMkNriWnstcYFvT3vIwNJ7ZsB6PteoWvS+/O0T/D7/HccqyzK54ukmopWJbchwCK7nKTAQ+5dytikao5x3HAsWbFrirzIuedynvO9JUuV1L0/lJ6hgIRyEBKNvB7us7YmJ+Jg+kGtL+z6zGtzVpg3l8/LGWJf3JzR5hhywmTf/n0oXqKkwCnXULtfMUts39OdIT4cTOuZFKOEyYnRkO0X9gnEWlyxLTPnnjFhEM0xof08Mcky6+FaeDyrT7BgxGwr7U9/xpLIhM8fztAfDuj9+asWIxCEjiFkiSxXvKKA3kkeA/RWFGuAngy9dYo1kw7DUwT01pU4VljN7yDBQGmXPw/f32MMfQzQm+DHtylj/j0Y4bMg1jPJDV3EzLqZ90V1Z2HfcyktCY1yknLHCHZG7g7oizD0rOFShsK6KMcz9CqK9f3yHyQ3ZOhJqvDlkpv8oKGn4QMBfUX60Iuh97aANvdFosRlUIpIbg7X0EeTvDADBQd+RmJhNgoLyLj/e8kNCX2Tw1BrZ4uLimLPa4zCtPLSVHmhXjhDA5dusxcitXhAb4UtEKBngVD08mKHSENvd/FwQE/Nm7TF1PgG3bngTGDoXR7ifqcesep+cMFwht5Qr6FNdhKL+7mDEWcrPFo020oD9AJh3no4BAFiyiOG3kF+IrIyzOUmXiuvjVPe6YcDel+kkjSoc7KyteDELy7mLV6IA4f2FwH0kYYu4DtPufpG5WymB11kV+w2xAIYv3++ANjmbi9nghSMBEtHj+q5MMnNRxtQaiR3smGrD+txOeNGQJ+XlIz9Bw9pE3fZi4E4S5HyeipXqqjAwXyz6VtumzwXYjpN2LCxRYASJMm1JLUxlkybbyg84dTl5sEUL4FURhZTuAWR8wDvj6dfvY5DKWsu9gR21O2HhZHjMFtscgESWQBW3DooKnlCeRALq3NNV825qXuv/wXbwRDQ2cYevp++/5QIhTSsB6W8r3TFMMY1V4ul+VEbA83xyM2NYJebli9E/twU+Abk70GTNhWxgMaKkA3VfeUPgtxC98KbdAVnJ24+ZNNjGSgbP5bx46ZoGQ5t7Aq+bGz5xmFO7GYxlpRAMGEbv4EKY5tkwxZYQ7OXo1c470uu1gM5AnADTytmWucARv27+X4bGGHMhs2VAHblqrlYsfoxeZnfdlMv6ehJ3yr4CxI+1m5YRJgvMMW/ynkoJRXFUpNx8MBB7N23VwlPjh9aNMozP2x07rbAK2VRb7RWRK3prR5FG2KW6XvZ20HWr8EFyAgnAmVzluDmxWPw5aCfgQPbmFPuxXWkeIk0BdKUHfDi3dubBZxaP9yhiptYfp7kTtJQx/lWeyDMnxOwKJPAsUKrRD6HJLtOzmMCEqu9MYacwZQ22RA88nu3vbARsx+9H2efeQH69hyFatWPFXtfpgwDDmZgrCaFzDOzMdy4CRjUsVQWoDn6HW0P87NJSllNkrpWFrDIMUNBDe9F2TKlle3h9ZLhtz3BAgIvJFYH1+AKR6tTWYXKZYOyDltzea8IQLnWa+1npiQnG3m5QW4YPQMLgrUfhPXNao3YTZvPLk1BHTMYvJd8L6+L7mi2u5n9odqNeSaUfw/fwfMRKy65ikmHzKbSJalWf8PzNUBlG7Y7qXhGj3PR11ftESLGvK+BzfsYYPQ5aNJCJ8p4tjyG7X/WEZvzxUgQjoNsW+9CICoHGEpVVfdEAEwXJ67NZlzB8ybbLo98Bs+h1oj3gdenOo5CFopmWyEt1wcUqAYgNi6tU3j8fi1pT3BP4nmJ+HISILjlsDagRAl2fE9AeroVqvJzBK8WoFi238/LAT/fR1yhfVD41TIEtmdY0O5kpoNofgefm3+2uMaE1VQxqGQ2zEE8z9NlP57hdGBvz4eBma23/PeRJDfxQY1LDY8E6JWbjWPoHdCzNwQlN7L6FMlXKGdBA/QmueHLAb0HTh4wcI+iTCtSZYTNyAG9FeDac7eZECOe4u2b+TvT0FOqYxp6rv3KUkna5uy+YQB2t+VxDRfE6HB+ngQm3yNzE2fo9XED9F4U6xp63z+PxNBTQ/9Pkhvk5SMzpQyqXN4aSKHTY8BRUhiE5pchKJU8K56hjwf0bq3Hm57EothDvyIROUUkNxYFWaW+JDf5udj14bvS0LvkRgqdILlxQH8osQQqn3slslPKqFOstIzxXu/xGnpqb+M09BalGbA+QJeVMmUjsGgMfWiQEDYFLg5FAL1AtBcL+qJoWt/DJTfyZQ+uLxGzfTigDyweU6T/N0AfK4r1wCEe0GsSisG0YpdY0WoQXag5RizNxveQofe0oYp4QoBgDI4BDVu8yURZYY0HEh7JW4xioNsnjKdg/YYbM2CMhi9gHkV7NsAXDp+sBugtTaX3eIMMPbdsMS6+KJUNzkYqRvZMiqy5AujmT1NSsO/gQbFAtuH4NueAPgWVKlYU80v9ugBfKL41QMRNPUS7CdQum++7L34ZmVysjRGWnz6ZKk6kxACogo0aGQDXsPNaeR85wQjalMjRsc0mVGl2giO1SQx6ejL2oWEQz1GMH4MDbZo2h1T4eBig57jTJq96BZ43n5fJiryOhC5GPia40fHYHNtkXemDbX0gQsFyYG+ihSgu62ErYSw/aX/jednfbBwYu+0MnVvA2fO3ZyONtIJ8Zpe4WRfo+ciqlHMzJ9tkf2Gjs4DDOlUqeLClzMZOkioR9H2yog1gRbKQoJv1Zl5qr65uk9bx0TMpxqxbgynLxtiY99SxxnAIVnh+q9fNx7JVj+Hqq65F984DzalKTdFMM25jh01WLFBS0yEVp2crsCtJBi03W11GD6Zn6BmUKFVa6yjZZjs+i1UZ3FrtBQvlSrKeJzFBjD2DLr4I3Ew+kSLAYuybWYmqqVvw91ZWLcxpB8z8AYGN9MqhczUlN1xPypQuK9kIg156tav7cBgb0uymmsyBzX943RzvPudN9piroI3jjAEFJXgWaNvzF+gNDhUWYFmmjIDe2Tu9PzEBmzavxtz5E3Du2RdiQJ/7UboMN9tClC1fTiwbQSuvmQytiivzgwVgYBUZpJYqSQaQgMn0sxnUhit4smet/hbZWRGbXJLPQx7xPmaZabOslMsimBEhuLBaJZujTuDo3gbtMqVWbBDD9zIIZV7JCisLJMUT+GZgH4rzPcPG3xPIpVFKlpujBnTMLHDOp1DDHiSflLDYuqu8kk3dsCZ7PRj3Xs0XyZlSIhDL67baoWA/GZh7l1nye11K6UCVkiPecwVgYhbtnvoa5GuH7xu8Vsm4KDEJGWAnEEx/bi5qOvvgvuSAzKUZPAcvVHW3NhEwuUZWaY0N8zgGDJmJYjCVr/HJdY9ZEQfoCmBDI0X+3YgAO0cjAcxe07LstmbyfjKQ4bE55xKTUuV9z/dKmpNsMkfJYwjEw/U6W8w/nSSjrDKHNVJhTFmm0OsWbEz58/PmfjwHZWSi3gEFkmVyDLhTDoNAX8f8uD4/PWhzPEPJjQN8EQ7hfOPBtWoJ4ogqB/uS+qYGUlRRmGV3PIvB+ZKZcUj33urG6CrlkptYxsAlN44ddB8SGCilR11vHRvxnvwdoNfvA8A1gtA7qdp84H1MF6A3coQrsgF6q9M0ZYhW1NAplra4tr8ZqIcCAgP0Zm5iGvpgA5pgRbFJtMkOGno2ljoaQ380yQ1FgGTo5UMfJDeGB+xc+SrC0O/ds7tQ3b2k2zMNPaMtB/QawAlZQMbvKJbIiNocN1QUqxsRNtfDNPReFKvSP7EXxtDzZgvQn91QkUee0tmWzvMHyj89SuVgZ1typjyd6bUIPBkHDhwM3bpsCfEJSfASr3kj88KBKhDF9EuYdNxYbBO3VGmUhgoLtKViiwJuvs8lNzqm0l4WEPjP/SFKUhJ0XL7Qu8tNTHITs6H8O0DPBd/vB/+MPx9NOnbVC9p3P64vvH4/HPBLBhPutU8aAlirErfMQATog47efej5e0+JaZiH9/PaHfw4qHOkcfgz5c8dKDvQE7snXTTBSL5AibPLvFaBMGfrwoJL5osbnXIcyck4mJEe10HqZrDfAAAgAElEQVTPGCZfkDhxyT4KYOl5GXNiMSYZtSB5kgyB4IhWXrbY2DnapDYpgAECBkEKhqjxDdZbPG8GNw7kefx9+/ZF9pv8d7S5OqMQFi6Na5fRhIUlSoWHYhnJ+DhXJJALc5lAgExQVBRrDLTGHLXjydRjWoEV32OLskk69F+Yu17QFIHlsJCJ8wgstctuLK1p90rPM9JPU2ZiJ8mPS3qjlwFkB3MaskEeENQ5ev7UIItJSksRU2ptzX1tCJr5kKEQJgv6fuq4+Z38vHkSB/tXSTYsANDYDeem2INjIBSpJTPtLc2t+XBzMvtmbtmH/4+1NwHWdU+r+v7ftOfp7HPu0Ldv920BJYhWtIGEqIRJIiJISrGi5RRNZdIERRA1IcE5REsSQCORlGU5xMKyKkai0SokClolU4MUSEfsbgT69p3OtOe9vyn1W+tZ7/vuc88dIOyqW+eeffb+vvd73///+a9nPetZT42vx79bjh6j9jf+1re1v/Y3/1L70l/zG9rv/u3/FYuwrVRWSUXHhwvgkvsn29dq+r65tLxjZ2tTTPIJbB2VoikJCCVg2E9XfGxj6wSc5nRVeuivAMCEEVePklk3QBmvwV8ECq8tzZHcoeRNAGbWNz8bJxHWGu4f/M7uHsN4YN590HMLSPw4vFwBsJ+23kf9FWakh3vdy9P3TdVUroeGQ03ttZQm4i5LLeKUZveMTuJXTljf+V3f0b75L/wJAfqv/v1/oh0cHuv3zRRXf4ZAkT+rNOlpFiyG+mAPnb2dqkj2uJ9pHlQ/A/0oDCo6PdXnPzg8Eouv96iqmogkmNgNJo3zHsj0zDJzX1Vpq6opnzX9GbL8XdSQuHLucYJN1aKqjpJeuNLFPZXcRPdtVNKQGyUI1L9I1+Raoqroqq92SYvt5DN7V3ujDCKYK8HfdX9rXwBOeE8PpzGQ4iua8FRKnrRgTIK+WLkpHwLBVZayPSxJY/TjsdVUEi07T58bsLW8r4Gz62Puc0EbPZw862qrLY6LzOJzdtPUa3LqmKpeDQ1UI2gRSAN8YIMMWHT6F7zeAlpFYCpGlmywpHquyrpyqerhDLC/5eRMSWg//EkyHiVt/cCfrGl+H1xhDAMJ4OqUkgM5z/k8V4WpgKT3mUkwD3okNi4lUeNZc+2KDVUZ0rArrSGrANIHkIrecK8OB1umChHcMDznnwboRTxKKmj8k9hpQG8NPb1hAfSaFFsuN0jGhEem046h79ZaPXeAO/c4uDDXMwT0qQrpnKoz7q0Bfe9ywwri2XP+14nlytColdTHDH3P0hvQEx/t8MO1bbel2l2ooLsvZjbbaqPVZRtdvdo2p6l6cW77NFwMXG5Gy0V74x009NhWno522guf/cXtcdsSH+ULNenH5+6cfN4NQ69Ftr5o69Ofeeem2Kcw9BksFUDPh2JS7L3P+IJ2MztoM+lDXZI14/Bml5uhbWUYXzY7DBcM/XCDP52hd1NUAD2lVtv5FcvhldIxp2EW4ukaoKyFPpmooSejh93MZHvOMPRPAvowfrx/BktZckOp3z7rDuZVYagmLhEfVVYPS5KGlyxusjFp5AeZdQB9Now3nkuVYdNzzwBPCTZ5HZVCC7RH08rfc3APE4UEYkkj6nD173rlBjzmgElQSRLnAEqVxz68BDvK6GxkpAaRUOS1uAa7AOHdu27X6FNpcqqScSb38Xl5XV6DawBYWMeHXrfuQ7Hm+lw1MRAW1VpJBjYxZbgO7pSka0qehpZxaFHq36aRcak1MQT0L7/88i0pQpI7sSPlnZ/kYwSorQEjnu7npkn1J+j0dR+vgFw5bElnG0mIEq6wy2M3fZeun/fL2Hbuo1hNkoo6GDU8ReVhl2HllFJlWTegFkQzNd59RdLhhMsOASq9d6X/Yr7zbABdYsA89ZbJjrycWXlkYzRYAvZ6+Y2TKr8pDZaSB8gir6Jvl1QYcKtEzpqS1ZtfybIfJ9+8N/dZbkOU+auJNlMZSfCzlrMOzRwvVBHEtu/v/cO/1f7O3/ub7Ut/zW9sv/M3/+fM7LOd7xQ9vPtyjMNdOUBjrkN4sWwPH9xXk+wLzz+n5rdHpycqmRMDo8FHGgXjJktXHeD0YtBIiOvWrtY6TZp6/ZnlXFyrLftutMY57LGcjV4euQJMHmCK1/C69p7jmdDX8zM/89PtpZfebylESS9ghImTXA9aZa4p65Kf29nGxs3JnMfao7XHleSitOSWH7BH0AFL/sG1SfriSgJVKDPtgOCaXss9B2yu1u17/tk/bH/2G7+ufeYHf0X72q/5H9rODtUMN3vSNJp4CwvvZWHiSDIFhqxdXWvit4EPIIr5F5eyrGW9yvpvPm+7O9uqZHmgIAO/asYFTcfEoprkiUwBLTcx7PTsVGuZs4IkgRXH/UTfzZrhM1OpUCPdBTp4A26eF6DL7+EYLpKgkm25lVDNIMlCH30DoL8WiaHqFGAYbThrpTNEcEJkKUvf84LcyKCwWPXB9NGU7U0+WY5lMiN9ED4bDTbtbtUDd4wErjUzQbaWU5pbtzuCR8piqoClo2dtyKGFuH3pe6Gq47ifwMqa5JqIZZwB3FdptbdxnXFM09TsqkS7UhrbRsd81jTvkUZLPguVX8twDLzl7rS93R4/eqQeK53RRfRpoFbZcEL68Tuc2+i5YXlZH9yL47vH6olIMpDz1mer35PfNbnoOMTZFSkO8Q6JEZhCzkOFAYgLyBIl7Sp9dDGnZbbgiji9GwD7rnetzD4ELKckLW7o5X5wL0OshBjVcx5M+B0C+mEy9XaSGxh69XdJdmeG3pbNJmloig2gf1Jyk+sB9AdPZe1xD+My+CSg75QTg2qqYqHIYxOAIcQiMx7aVvpnLaOdaZ4N51cmr4ahP6qkzr1TfImh39sVOR1Aj2G8kxkz9DRit+VFW198ok2ni7auvqyfq+QGQI9t5ZCh9+lY8xQk5+snxVtDz4O4thNCQ48om8AMISEwlIZ+VYOllCG4dPVWDP1QckPgTVNsAD2Sm9XOXWnow9aGAdaGv8Y6ig7qlbxspaEPtCiQYdvKO51cJrIZlz6c3Yt9KB/6AHqVp9UUa6/kYTLhjW3fVzYuCy0ANgdH7Cn1fclHNF+8mmJtcxkJSibUiiEryy8dyhoScxvQB0T3TbHa4Xq9oW1lv8Dt/ypf9oEPvQ+H/mDT65VmUuCukhDuN4BBY9gHUiWzqQ7o2RBhefLZuL8ELGYFOLOtxlEqONUInOTB19JvjB4SGvnoegcHCNfne8CB7NfO++Y6Cew8Z5VKy7IUgMZniUY9fvuSf1SAzvRaPzs3kum12dC6FjPa/jLozJerFJYNCLwyXERMv9cb74Od6d7+vg4KuawwZCPTFctNhXWqtS4Gk1sw0mhxQJq0pbE4Q3aBTKOsQAVQizXGxlNsUQFonyFeK/k5Ze81sMVDh9Kwh3615Fdi/BzghJurjN+52QzWkddiNcOKvUX7b+AKG4Mi3ww+Th5u4ONnxGihb81MAprS5fLjiodYvGJylbBdXaqcn3/L+pF7BbIHyWFswcg7AgLNck0EpjzuvZqJ1TQ0b+cX53JNoglUnsh1fVfLucAahzuSDZ7hJz7xiqfzjieKO5Sw+f6jhw/F8nIQc1Aij0GmcUGJneQciYfAmy16nTTV/RlPtCboZ1ne3LRn790TUMPh5/U33lAzrNYQbPz1pRpS2TMATO47AJGqC/cNAKIKFftzvRKA5udYy8Q6xT6VlN1LE5DlBmpLBcw00njrBBYbP+IsoCVJtmUYPG/WdtzAeLZU0fxaAF/vH8uLSEBZczwT9ogbVacCJ9471ReUTTUxaRGhnFk6ryHHILsi5fdgxLVa63s2IQDgLHQ/ZRGb6kVVl4hThweHWmOZ2ClJUDGcWq8LAzxNE0fjP52oN4F1Rd9DmG15etcz5vdosAR8CSSVW0mqOgASKgNMX785v9CQHVWsFlUlVMw1+BTbXsQD98PuRNeMcm93j+/Y8hjtN/tdunnOLio7rpjjFha/7lTRcp46XpFokMy4oZljP+5eiXWunvUsPd/n7/megGhp+PW7I/Yd0iI895ucfDizBb7xq790UgerrmFDJQvUvljBVNM0aBkpz0PNkyWfimtN2OT0hvD+6lkYWZpC9OL9AJZcH+dkQKziOMBScr5LvReVJ75iL3x9TXX3WgCY92D/Ej8ePzrR+1gOtKHqO828JBU8Q5qxlRhfu4oz1JenKsH18G/y25f5hWUkUQNQZeFzizhAskbPxNa2hm/R76G4mn4rxU8qrzZbSGKMWw/XH6Iv1fohoE/lPX2JSQAUp9Qv0DeQDonBnPmuClhSlGviWepzheHWvhtKblw1BdDze8QrTRqm+gHumfQVDU1d3dnp9nywR6ehL2yQGBBALztpudxkRkvssB175PZWZymf5ZZroSRxBehdui+2qgB9fOjlNOhqDesbyQ19D8gUFftqAtSTk2J/vjT0nQ/953xZW0+QFLpfCd989qsw2i1AXzTWuiQ3MD5DlxsBH1xuTn76qT70bzVYKoBeikFKAysPluILhh5Av9w+bhOx5ANQXYG+b4oF0JcdZA6BYjcfPaR54c4tZp9dOwT00suVow0fXIwQYBC2ZsjQCwnVMKKS32iQALrVYfVAwzJiTxlBr5vhYGuQBgV8sulYSMp80Zx2gH7PuicAY01CdXKUSbFls5YaULNTBIsqnvEGV04k5As8GGEssFTBmGuQdKgAffzXAzI50Aka/F1MfpVMA8Y19lnT7cq7uGRT/A73IewP78chJCeQ6OVulUz98JIUBaQToONmYeAmyC0ga+eeXorF5uRzs6H7SkOHtw3BU46tIWEJAvoMGuutq+hBev0ObKBtNvuKhVnq3jnHB5t/X0wSB/jSpc8EOJ4/SeCjB48E1sx49xUYAZY6YF2RmQjkiYnlGoulV9WgtbZbriP6XJRrsUsrDSAggEmt9L4gK0ogFJCvEnhKscgK+IrsR81oktZVvq/EJgx9P3UvB2oY+1STDOBwKSqmvKzCAAz8l0QU8BeNdJrZfDCUh3UFJSXSxcqp2bKa+Gpb6j5qiIus4sbSlPN3KmOUvA9q391/8MB7mzU9Hrf3PPec9tmDhw+lm6RJa39vvwMqNBfmQKPJCSCBzZ5Ys2LXiDEcxAB6rkPVox3/LInCWlIms4PINsyhep3wd/YQa/bBG/fbjhr7Ntp0NBbYBUiL3b26dqmdITqXl+3O3bsClgYilhtwH3murDF01Xr+JWnksAdARR6SKlvYfc0DEHvvRI71AIsOA6nBL1MAEkPvzKAKZMqrGZa85DylnZelqvpJiBtm5rq9pyqdkKH+DHtpr6q+Yuc4kF4eb8dUAAGe6c3guiU3KBmXKkkB/eNROzw6VJLHZjk89HN1csu0c+9zgbHDQyUOYfAk26s9w2JMdZJnwM+Q9Oj/SyonUiByi2KI+Xwnp4/dkLx0A23iG/f9HBtjxsMzKv7CzK6IDaZPV89YlGniF4udFsNY04Jvrq40m4LXlf95xQy0z2ZGHTOIIwLZcZh6QvMcNpYEyXIukyx5Dnl+OheGkhaBh1RbnfybsXez6NX1mcCQqp4V+/msTpbcEMu9Zd3iiJN9o/4Q5JCb29oPnJ1USjJXgxjKukxlmrVIggV7zfXjksWzPrs40zplUJZmLFQ8R6YrAmHqdegKLkz4hn6Gdb+5OWvXNxdiZ+VJPtuo5tmlmsI9GBJCx/0JIpEWtoI8PbMz1OnJo3KqcTzrgb3PweylJNGSnRR5pv68ao7m/lM5Yt0Q2wD7XKjkOyGEJO1yb5RjgnsHkDNFistZL4kdLkjV2JvkNcA+UhwD+l5eNDz/k3zxPpH05D2SkCh5ornVi6cbBOjkLbaVp3YpksyJYYdU1g3os+czfCpJfM6xbrBUSIAiX4cuNyKLCr/Uou48+n2el6WjbCttSV2hWTIxNP29htUxCeJFduhiY/p5OdiSq0+n0Q9jQC8NvTCLm2LR0DNYCtvKdztY6l01xTIpVi43xgUw9EnAf1aSG93k9UVbnvx0m+Bys7ZO9J009E8D9BzYfKUpFkCPL+mQoU9A7Bl6TwzjEDPgTeCzy41sK6uhtWNxbjH0BvSd5Ebd+S7xR3IT0BJWPRl2Sj4GXg7COSAC3NPgqc91dl6jgc2SJnsEJHKwk0nzuTSqWhPd3HDmFXUb0LMBDGYMaOV7e2uwVMkS0KkVoM+9yyJO+VGbHA9pNeil4dNBOgxupCwJFgHMkbJ0GsACYGHod6trXCCyk724lOwhNr2DgKQvVXHI5oVhzDUEhACudcDK1qsPaHEGUlWhpvkC/sLg5TV1qA80k8HwYu8CPGMbWuPG5X08APRhCjdm9gXvDr5yw0lUMGvskj3X/8wzz0ie8Oorr9bwk9glWjuJ7IF7xxpgiBC/y0HP52BNUKLPPeL1ju/e7fyV+fyvvPyygUmlJTdVUcLJJ2CdewfLk/J9AiSHKSyTWLNrvLHP2uXZaddMNLx/YeXy/CQNkjt0P/xDUqnSVecZ8vP0QySYDqs8AcOsMbmMwDTx+zU4i8OKfYmeO5+lr5bo1BBTzWFHMokXuOz51itNYs1oeZgUqjS8j3yM6Wd48FDrRM11BwcCH+mRCGjjM8MKcVDxxfVFfvXxj79sa8M9e2mTyMKsXd5c1VRNV3IAMrwPYRdJiZL6mgb9+OEjTbblc15dXLb3PE+ygevRpD189Lg9evxYcx0AC88+/7xAWoAgr6OG2p1dNXkD4gA4klxVIsY6Eiu7bmKrJTupGRIBozynSNssKTRwsjTHrj85sHN/YEOT0LmA46YzxaeS5gS4BBhCNAQUCJAUoB8CRyffxfIUELNbSyp6fTUxSTSAVv7jJWc6untHU265C1QXOnciNUC7N0VSSCq81gTq+3LKEstdcZCYwtwGVcQM/CLx0PA/vZaTSthG3SzJL0/qkB943FWMA9CrCnONTemFq4mqhxeBVYPreC32geQyq4WqibKu5FnhG8/zQWsMoEdmg0OUHGD6pk0D7Nvkw3APC2xUP4H2VjH0TlRsz2p+qH8eSqLKWlDyvpoI6uqI5W8AestpSVDt6JPhUfldvse1S+ayY4tPPqMdnzyxljNstgkIdW9HYhHXwDniBmZX7mVDWZrxswuSJPeg8P5cv5rrZ260RRpBsiXwOLK0RaTTaNJ2drfa1fVp297e1L6XJGfq/hLNjNAETsc8mX+oOd/JNU3VBwd7ev6sP8W9OlPE9A/OPsdJVyp15iOnm8+FaRRrqrqtCk25YSH/sQzKVdUQVTRPx6JaVUy5NLkqwZfOevXa2CEssstUQag6cGY5YbcPfYC1tfs+s/O9APow9ImL/Clp2vauJZHlCMfP+xynIkTVxoO7wtAD6OGOhoCeptho5Yfvm6pIEqNUnHhfNbeW5XXuz7ApNgx98IMZesc7fRU+gzSJTC8xBpebO3fudHFIexYSCYa+Gu8B9CR2+MLra4Sdb+9yE0Dvf3xrH/p3crnpJDfdYKknbSshUoeSm6cMloqDRMAkkpvl458SoF+tapJXA2g5Rurn32KwFAdOJDdvBvR326RGhHcuN8Wedgw9QJmADANXJdQw5g8fPBSg7y5EF2Q9cB6yDrJbk2LRbM6Koe8bXvMakdzwHirR7FLmGOj7i/EJoC/hm+6BhpwMGPo0o1ibZtCHPEaAXqV07JTckZ6yKH/GljGLgX+Eoeer95sveQWDgqrklsPSrFjvuKDGVmmR3RSbQMvPR2IyBPTZVAlCacTj+2EU+HkA4d6OJUbZyGET4rudgz7BLsxtSuaA9yQCPDclVSsAvRl6A7qepRcog12rAMa1hVlWg2Z303q5kqBolehznwOaEyRgk8woOqgZwCAHsASAayQxU0taJ992mVGe/+WogRyCLQWgDhuj6gkHzdWlnS5g3mGg0JMy0IrkkoQLr2/ccSoYEyDExm7B5PoQf/VlBla4MRZQc1VDg0gkCOQ5WF555ROdtMpBvXfCcVO7u+NvqvKTqsWbEi7pSd24mKY5DkMNROJaZ2MdKK+99lodWD4oCOJhfJzs+P2xA+OzkIxzTxEQsB8cQGn+PLeUq1yCchgmFpEEpTokTTeSma0tgSr1VPA9gBOsHd7jBYQ4BPZ3ve/kWV/SghHa92oq5X0BIzyblLW5Xq6T73OdXMdrr71uadXBfrukqVwSBuuF/QyaGHiZAYD7qjlZ6wEJ0PWNqjLve/GFtlp4SBoAgffgwDiB/XvmGU8oxv6wdLfESAAJ0izeh4SC539+6YnWOImwdgG2YvL39upw7SUs+dwhLwKO4kxhlpi4YE0+/1mm4J0lwFxJratIvQuE9lIB+cQKMcPDylwVxwwavMm05nyQlHQlFqkGStpvjjIG86mxjUft7rN3VeAF2OzLh7wffqfqGE1lpyUlKtth7qOqljWAh/cgLvN3pEuSWcwMusyEWi6hisgChtvTJbmuxyePdb9TFagP4cFmZ5wHB+0Cr3T5yJMIIZvz55H0kSZ3JAVV9UsfCpU/Eggqcjzr9B3ImYOEApcT+kEquRjaEZr46hniJAxZ09pTakaF3c/Qnt7HO3pfP2/AJHI6V2xc7ve6IBY+OnmouOiBTPavZ83GmpHXiH97mGJZYGqYlu0lAdCyHJ1OtJY5K3kt9im/42bvauQXi+37IZKOBEBOeGciUnh/2HlkSpbdEV9tKykThAl++JYcYbm8mF+2wyOS6HOv7zFAei3gR/LmZlXLe7gOEqqeZKLCThLvwYvuXyn7TDn3+ezgc3BdkizJ4njT649kO3JVJEgM91SPE023NOunYbYcoGpaLNUIvjIbYGiKkf/neuKmo6pdael9HSbWAuj5WWJqpL6JETnXeR3uX6r3wVZh6J3olY6+XteAnqFRjuU48+icnzH8z0PqgleGLjf5Htc3ZOi7DSeby3Kr6QB9DZaqGGELVVdChhp6T4rtAb2a1lXdCmqIbWX50BdD77MHT/1IbsCGJbmpSbFPAvpIbrrztOLectAUq0mxZVv5Vj70cbm596u+9BZDj9zNOMT9cl4PDJgTYmltocascRszBrwYle5iVueW3Dw5WIoDi8XxDoBeQ1GWNAH5xkVys9q518ZTgx3plGBaqhTLIgp4FUMfhqUGovA6HIAeLGVWSsRHOTB0jPKbAL3dRiyDSYdzlRWfJrkpDf1bMvSlISaoAAielNy4o96DbPgTJmKooccHvTuuyiVBh8vAXYfNxP3gq9fKe4XgEsDhmwyXn50zjEh6RZf8AJGakEqwqTJrGBC0jtJhDjT0vG6y4pTMY83Gv4U5gAmlZJrtEKkPzzM6Pf38wKUmGzYsAI9OziwavtP71ZvNoRHKdp354vpTHu8PwpKKqAXEwU8Bi4oEU+QKUHjwkdmJ/AcLo2SkWOVoN1NmZXAG6yvPjt/nwJFTiw44OxPANvE9ABsBz8mbh/n4OS0lc0hTmT3Hp+3q2sFyi0qVb1bnZRymNNIPGKcH99/wtOBiGEiYsbMTqOC9S+oAyxAw7MTMhxOghfdlLcAgqnGw2E45ZFRTXsXG0k8XEOmCdU0+leWZgyd71Fab1liHlRNYQlJUzcV3794Vk45DlRosJ7iGbHTg0/fZ4+bz+QUKB2PBpZVlPxSwJDEixiCrSQNdkhs8m2HfeA3u0eljmLipQbt80udtVnpO7pFkdru7lsg8eGBt/e5uxwjC8pCM8BoA+ulW9QAtlpqdod4GrBDFWNEoa43z45PTThKQAWcHWClKugV7OmsnZ6eec3F50fYZqFJVNR+stlrj/pIApCkcYBcfbn4u+057qZqnb22gAbj2XvTcBEsxADPpB3GFTYl5DecxUJRJeG8pGiwemU7WUP09e1EykgLYuZ5uUJP03dbqC4jSh1PPO31P9gqX4KMaxUeNavfx88+KZIe5hPSJK1CYeN7LDP2hb6L026u2YI1ROSn0apMEZE24RE018JBeB74sC3UTPN70SDNyNnqYYEgNe9Ak+QTQA2RYfzwXA2oax82EU6nR9O5bZENVMbHdI2E/RxICwLT7EAmk3HmYSotdZTW3h6FPfOW9lGCV9WditkCcelZ8DdLpdx0M/QyMVDW192oWhyqsrJlijInrF9dI325EFMXWMfuW9+feKMmuAUrdWpRcUa+mhIUzkaScOCLnoFpHZpOdPbkPw0y5kiFZVVo2ojiuAVJMQl5p6jZr+eT0oabPkrjgagLxqFkc154WvrU9a7u7rhKAY/i3TApOb5d7SMpbv9y4iEfEOQbI8WwhqdmT+exmqZHIegIq/0ayeHmO/ey+1rsTG8syeW+Simi9mbbMNbm/xdOfSbrT65HJ4+5XwUbWgyO5Zu45z9iVxhglVIV+MIeCdcW94/p430hyQnLlrA+gT1U82EpOhBuuYMumIOeuznH3VaUp1lOgPSnW0qK+N42m2Gjosz6GgD5qgcSSaOF7DX29VlV25LpUzdtP09Brf8aHfjgptpJqDZZCyh2ZoKpZY/UYWXKD/I1rtqZd8bkkNz9XH/q3AvQw9E9OinWe0Z+JTIrl6xagX5Idsvk3pgL0Q+DXNcU+OVjqXTbFxrYy2WhcbtY799oIDXkAvQC/gWoAvZtiz3pAP+jCd1PsUQ/oq1kR0NQDeg8W6SU3HjIQXb2DRQ/oI5MJEA4r99aSm7IfGdM0gcbKmvsw1l3y8ASgt3coGwmGvr6qEpBGm2yoHtAzXMPskEqjAM0FGkU3dAUk61CfVFOeWM+LLluVbWUHkJrAv4bsFAjvmO9qbE23v0Z8F3vHBgbUXpxdvAnQd9dQ8hv/Tq9Z7z5r2Q46SAE27XiS3ye40MVv4F2Lt/49FQyeCcGfAJFkgHXLV8fUlmWeWAf1obrCZBaCBkyzcLJJ0xATT9WLfo6m2Nwb6znXDQ2xvN6r6cnv7SSGQEtSxyHF4UQDHI2xYmdKukzgAowAACAASURBVCNGZGMmALVc25kFIKjqw6VLppFLwD5bm+lGzvtvvO6koewD1U44GrU7R0fdNZGxB2A7oPla2Rcp+yqZVfOmPdKlxy22KGDFMhtLIFLOt5NJ/P4JzAaZYq2KfeDQid7U945Dx43OkXggudGzraZnqhJpvkowDrMVQM/Ph/1DZ65Ep5il9JYMG8ple1YsLD/LfXzjtdf17APCeJb+clrKutNhjXsSkp6KJbJnq/I/1+PR7+M2Yu+MJwJuAD7uJlIJN18utT6JCafnZ34O5QZCsyT9Bxtjr1UOfhIzWPdztOz7+wL5AIQcynpStW8ExkjQcUSSq433CtdNAkLM5P5JnlUa3OytAM783XGGmImNoFlBNxobPA3BIus/Fn6K28NpigJ7bloevnb2vAQ2A4Z+DMu0xhwA8Ooqn16v/N+jh1asU/JsmSGcv5L50ag98+LzYmhJ/KmOWZJp9jnVwDB96vko+YPvuechJF6YfFlUUywaevdiaABhVesydTOfiamkWkupOPiD6J9JJIi3WUcC9AsnWnxJwlnNtH0VErmNB9/xbzj08AyJ72L9cVghqUOGg1xCkoFI4UxkJL6JpNG+tMFBGPoe0HPr57B6XcIM6ab7Xcmg42bNqaimXycKZu3pHwGopoIcv/e4qkAs8EWsy70XgARYFhNODHr06KE+I1Vu9tzB0aHum7emP5/lJ9axQwb42hz/IF7AA/wubkWASYD6ckVS5lkOIitk408CUAn4tLVNiIly/4IZT8ImAFm+57wvsQEArMnEyNlqonVIkCTHqgao0uyKDq8Tcw2cqoiBTrj9H2cO8l9hnu3t9vDRI010DsAmdmlPKn67wijDh7ovIQxdRZ5LZshzYP3yPmpGrcbSJHquujoZCqBPBUVrs/YQP5O4HBlkAL8keyW5ATMmHsRhhmeA5EYa+mLoMUEZMvSSbV3Su7PbyXNzrexb4zuv38SUuA/q/Nf9dT+HZucUKRyGPiTjm5pi69losJSKg8EpbooF0EdqQ+LJHoLAxLYygF5sv/yk+bLLTQA9kht86LvY9xYM/Tv50Kcp9pnP+TIPlgp9Wm8r7MJsiluAvlxuVP+hy3ygeVSAwOWGwVLra2ckCuS22dJB/y4kN8Om2NPRdnv2M76gLbbvtukGWqhi6OX15lvgxW3wOrSt9OGTwVKPVdLsGPpyO+EQjVSDn4/LjUCHZC4F6DkEC4w56ehdQVg8nT2SNPR1jTgbdJp+NqR96PkMHKLZuLnOpwF6AJ8kNyrx9aWnbKKAkixkNhCNL/y9A9xV6l6uYax7XZ0+rzzTzQDwRUkrAUGJmoKBAdz13IwPXwkgiqEFatB857rMivgwVQmYYTfbu53uMtIZswkuZ0kT+gQr2C1yynIA4wL0sTtkY+jAjRVnNc+JYV8sOzswbAIBtB5s5oAvxlng2pZ/6JM7tqoAQQKWpDTzAhEaFOLrTdIUn3RNbawA6EYUALBeRfpRMSiMXbt2jwTBC+0s18SaCMMkRoEBJeVDTFK0tcMBgvXgWGuT14inM9e9tWMHFk9SvGmnjx4LMCiYA2TUQDptR4cHdmgo2z3WqKoU1bfAa2VqpYDfEhenC0/xfMpXKhgGRmZyA+yztm2R5+QxEi/+zaVl/xeGTfvpwoxRN02xrSWXSQkXhjsVLdaSQExVbcQ+1NrLrALNkbhZqImJn02fTTTi3Htej88dbejJo8e6L4oPpT9H1xtNLntHw4LK8pP3d9Os71OcH/gZgJ4Z02k72N2TzEagu1wR+BkaL8czphmfuOQ8ooF5S+AT+8zl9VW5vIyUHCAjgqGHoQNcwJJbIkTS58FdADwNl4GZlA+6E5BhRcOJgMP/EMgHfOT52qLUGmo3Dzp22CqUxNFNgZYFuuqnw3PsewEzKoYu/THEyVpPSQw7cC9Wtmewx6OlPJvHzaDHTet2WXEfQlknFqNWO667Hrz/773/vW2loVDXaujNeykRLRAAQw7I0blRLGJ6tMykOqnCYSSWrm5IduOmBsjQFVFe/wJUdVQh9eAMMsFSkuvKctiDBKdIMQT0lvaOd2K2VhXAw6XsWmFOyw3nwEkkcUi0UqUjMUR2tHuwr2rD5s5eW3c2s/1GNmFRbkCdna3dUSK5kRPTmtks5bmeCdUlUcyrGdh6KqliQGwKWQ+bOCzNO3tV20s6EaLSHEkn9z46+jxrkQmjkXoEAhrpn+E+Spa6XGg/pFrKdQO2uX9qiNc6pFmWwU7IZ/zZDvZxC5u3rW0GMNWAupKCAeQdUmxGQG7CUDux25pT4JvA9SeJUpJAsij/d5scAPr4IhnI9GUlg1S8igX3rIf+bFL/ypz+G7tp2afdQ91UeR/TVL/pBn4Zc1iamfjIz6U6TQzQfl+BlexykzNcrj/lzOXGdjO4+tSlyY+cjBjCF3FySFBlr2Rv8HtDQM9zs16fmS0253AsSfXEDH186DHlEC7pJDfW7gvQgyOQNg8SCV4niofs2eztjqGfgDPSV1mAvkhhY5a+qXhoW1lvK5IJ+bXO+Woy5f+IFwwxyyyC9JvY9RBrXFQPGILgcmNkvRo0xQ4HS+W+v5Vt5TsB+rcaLOUExGsLQK/YDLl0cX6uosESaYOmAWAFh5DAbDnBfjq6ae381bY5cVlK4BZmpXskb62hf9Llhht90rbavV/2ue1m61iSG2n0pGFO130CrF1OeLAE5ARfXsNaOUaWU9KCPfaH0qCdahR0g89tDT03NuUlAIF9ttHCGYRmUXO4Rec2LFfys0NAHxtDrp2FYEBfS7XYkl5yc6PX3N/fK99hSxdyWIZdsQ7OjGAyU00YrY2XcqhAhhgS217lUA2gl+YtkhvpJn2P9D5DW7iSQknzPJD6iA29ohHLB1AOA14XkKTgAnNZHzjlrS55KH95HezRynarxv+zXNx0rGWhD71PGn24zgyM4efRBqNlU/NhJZ9JBDgiU5nhHshdRdZungrqgBEtpoGaz3N5T9oqMS4Q3b1HnmWGXYlB+dCzrjIobch+RMZBMOPg53nzPDW1FAmF9Lv0ojiBmG1aDyqJiRww1vp8BFiXYvsGMDEfdf+4Hl4nukYOJXkZy+P6utMOxqqQZ0LDY+EFMQs6LAeTYLU2nJuWptndNFbB+TAH6KTR0tfj8evc74DBBH4fZu7d4P0tGxt1SS8v++jkRGtOcg+YuYMD3S/2GJ+NfWBgWOCuKFVV4eQ57QE8nCmu9FhXbC9pJ4Y6LMQ0e9CR9wkyl2m7xjJOcwc8n4B7wO8A0njflJvj3mRAb5DGoXt5g2ShtYPdfQF5Jcu6T/YoJyED0JOEqDGxPO150sd3jtryxq4UTCQGOJKcI72hOsX1ca9Z/9LTytpy2hZzD8uxhWAm0xoAaMIsMq6S2+HGphhF5JZtI2zluDFzWPeVZy4w76bYjt3W+u/ZeU+aNW3LvVJyT4LKc5FxQjVLV364XnFdltsJvI5LKy+phyTgbTpetym9WKuydi1AkERAPUblOHarNyaVpNGoHT7/bFuM/JzQYWsNV0KVuA34yvnxJKAPiIj22MPJcK7ASYlkDW91WDlXK9Qn0emhF+1mcaNYuFo4ruR85GZenp23Eawwa5G4wzqNZHHkBG1rNpZXNcSAR9dD2pbNrie/2ellMhZIIzaw9g9YO1w854fOz5w5PuQjXxoyrWHIMySKCpHWhGoe1uTKoIjTX6ig5leob8JDtGBXee6j8VTPXU3pA3tG29P257idf5D8OSnhGeHnTfUiiRvAyhU99siiHdCbIkvKktBINsK8AJJz20jjCqU967ugWEgSkDOcNT6bAUJxSfLqUd/Jtft5trZ2jCcKd+geS35mOS5fsq4dDJzUFOeaQBrnJSrkXDefkWQj8TgEkHpUJvQEmOiI/l9kiuR47tviXmgCb5kk8Fl9BlTcKqDMdZpssHSKrxCPTrA58wy+E7c5A7IOchYmyfSkWPeJpCrsmSR9H6JmIpRrUr5P8o2LG+vAwLKG6pUPvbhhbCvR0DNBVwoFV7/SFGuCxgqCne2SrdU65DUlZ9s9qPUEiWs8Z5eb3W6gnuNWPwTQRFZc6/ws38TQ12CpDUmGalzbrcFSSLaKsK44aDkmfW9UaAPoS3IzWpTN8qZICnzoN0a21Nb9+Tky9AB6Bks999lf3M5HEAt2eUtlSlbBZTuqxO/y/HLNZl4t8FJubYQERCwuQdYBhqC7PnutbYzmbU2ZdELQjG+n8mQ3xT5lsJQlAQQKG/+zIC6me7cAvYJqDZMIgE0mykLKBNawdTwwLh4dLrZgAlSDw832QbQO+gvmD3CljaemFDdoCEynnKOD0Yc9D58FAluQQRgOUl64w+uJ6w7XEP1tfi4JgbJxOQx4cBIAw8ELvTQLpFq+6vCzht4WXAHDaYzjejqWpZjGjlkvRja69wQX/p7MmfsSNk8AWZrRflKsGMUaG87vxTaPn83gG+mw5ZRgCzSu00ym79/wK2BXg3yq7AmAFXtLQ+dqIbAFmB6ypCl3O3krj+56/Ry+CggaSd+/pzdzSXBIRuXekea6auguaYLsu8pqjTI3ebZsGBXNq8wMOAhzyPOosifXLXAnCy7s4uxiYDcBNyVroIZ8mK+0Vl2SNdNsycmq87CmGnV8fEcDb/h83T7QaPOpSo967RpUwXth22oTPKffvCeHGutYkz9nE7nqyBO+hmnoJ9WUV4xKMStm4ayX1T7F0kuOII5EfsZm9vVaVTZfAeTLEjPXrKRCFajqVylXBa6DrzSa8v94uPtn19Insk/V81ESHCdZ9p7m91m7J9XkKL331Ow0e4kEPfpasfc1KZFhSmxeBg9JWqVna6aNHhakLmFz2A/2qPahOfwyq23A1CVxNCYCRgAEHN5VARODxedi3P3WpppXtYfU7LiWzeYM0A0kkixtLD3q4nqu3iAe0u6eh55oSdZzaiOkaVRR3Tg4m/nzb26gsSYhUSeEgaEAvqs2WxuTNr86a9sbI083hlnSpFMOogKjlZiHveevGeIz3EO5J8vRuOFAvsYiD995xV07dYzarI1HM+0j96UUY+zhnrjkN9KBMZK/Sihu3ez6S4BIiAidFRlkNWrtzgvPaUpveidCagRU5vx4sqQfEGRVuKu4VD2kdQcQTWbt8orJrAAt3FvQb08FqHEaoiKwvbPZLq7PxfCuYIfHMzGQVzUA6dEbb7QJiTzxFGKJSdhad+M2HU3ljzFui7a8vGwSHGLzWNUKUA/HrySVrHtNuN1sy6sbPe8t+i84pwDQZTVMZd1uNCsRLTYDcAWUL9k1E+dYv5AhJA7zm7YJswcwJslVdYTzn4Y0z1GQlGDDTcHmPwBl7J0NDf8C5CI3VfyvPc4zoknVFSKf8FSm5Al/ca4YF6aePznXDKRt9UpvkZr+dZ93Om07EqcAUFyupti+XtvaNUSSzhf1DNleVZKakqjoWXRDtDyLQXu5GsF5PKlu5Swbgl3IEj4DdqJyq1n4rPHvuP9JyXFJ6ahgkYSk8pOzWAnXZKKEkPMrlcScudHxDxl+JQVI4ZRgVRW8Po8JQE8N1efO/BSMAqpiEsDOvUqTMedOrp/7H3vqYCxhBCWcwUVO0ElG1cdUMqg6URzjoqGfjtv5BVXSnmSh4nfb5SaA3nOGWGEe0YJn/0Xb3rLMJN8fjQDTl22bBGDkipPkqBBkJYPl+jwx3T1SPA/ur222Sc795cFbyBJNnKX6zrwI+q1SmdWfIzT0tq0kxgLoSfTHzZWG5dr9cdPpZhuvr9ro4pW2MQEv+73ealLs/WqK1aGsn7PMa1G/MFqu2tl4t73nV3xJuxjvdAoZNcVW4hzXImvoZeoLI3Bj6YIAvRlLbURNmb1qy8efsMvNmiwrTE7pHt8G0PvcgBE2oGehAOif+eDnt/nWcZttcoM18PmW/SRZa+QlQ9vKLqCPx5oUy413SW7wAZVdOnPiI6icuskB78YZMSwatOOHYa1UnFpKz722TnYI6A1YDOgp75t5TCXDmSP+uA4u1gSnlBXNNWA9DU5qpNlgfPRtQC+mvCZAJvPke7wfrjuZdKqDt6QyaiAuFjyAPhl8fldAfjCMQcxmNUlxH/S+g8qAJB5hUkpLyWaJ/IHNgl7RINqAfngAB/R4lzsJ42fkUVx6bvSbXEd0gvwO7xsmIu/lDehhNvyZKYBsmDD02aj8jJ4Vq0r+5k5Y8ozDACoDLx0izWFi52q4CkwCgVMAtgZmxLddXsnVPBjhuIJkedg7YXKjkRlWJ598JvdNeNiI1kmxzLaU3Le0Rl7YBo4cONwvWfLVcDICFO9x//59BW5+HhhO6RoGgTV2cnpi9laTVZ1oiSVgsUsuaPYBMKBm+DCh9b6AQI2vpwzNuipsG4Yxr8l9yJh233+v5SSg7AOuHxBuoGwKN/uDP1VNKQaPQWV8Nu4b60DDwsREmYkGuFP69LpobWebKhv9Aa4CqHlNg3c8aAbdYxJOZC7TYqK5Zqzp+Nlz2b7ZhcJleA4AD3YJs+MDLuVpe/6fUSlSn8eqrfGn5lkPXAdIFI7v3dMk42smqG5uio06Ozlrh/sMrJq1ydhTjJl3gIUfBzL2lhxq+/s7ml+hcKw4CptOjxPDWQj8PFsnf7Mp8qSaeCiPAD/f2ZQDa8G8wHZ1/riNVteNkeOz5iRZTi+D8m2Ae3fqKTPwc30SVC9oKoZ9xAXHwxXaeOxmQAA9oBCQyb2eTiOfYWghhNBNa8vrtkkS/YQfff/efYWS907s7/b5ZNSeeenFxjTyAPr8TPzmeW6RQub6nVBfWgtdL0bfkryyb+aqXgLOLwHPq9YO7j4rhr4tPQdii1I7SeRy3s4uOYMAI0yIXPEjOke5tw/feKPN1BPAugWqr9tKYMwVEu2ExXVbXBnQi1hL6V+Anj4JnKzmUGoG0AXod/b32oRqKhaFAvR2VGImg0DO2DI+5QnF8qq6osFcTQmB4qOGDvJzqrW4OVk++Xyv9PM8n+moXS9ulODgTLdau3eEKyZJ4B7LNYsha9UrRDxiL9XKtTPWhv39TXqM5TzF+lW/h85Xh2SsWzU4bbloO7t7er4YYMDMq5o5mWr/KSGtWR+aXyKZpQE8MYRzlD2lXpuqaHJdbuClQRZFgqu1GhpVBI2mZy8WIkjUM7TwTBn2SnpIqOKxTgyofOaElOIziKhgX6t67pXGn6lUyixCUqsaSsc13tj+OL718cHPWZohep7W7KDsComr8f5dV3vzJTA+GAqlOCfHnqWqttz0EChpwB2e40q0Kha6+jPW6xPXsKH0XvP+7898TzE+OXmkXhWRqEqy3BTLn/5aWUO/Y+k0kzWsDEFae9729+7YhUz7gntoXAagpzrgJMSDQDWNO2qCAvRRDVhyYzxXpciaPbDpPdJVBtbq54B0slOfJ45Dm0GS9T70BvSaFKsqZ29bqUmxZy+3Sbt6R4b+XdtWMlhqumfpn+6QCSmiYhq2Rcwa0DP1EkDPKPEA+qE933VbPXq5jVdkzQb0ObtVUnsbQE+whQEaAvrL2X6798HPb8ttbCvzfqV8KLcbNz4acA8B/TAoqyn2zh0fONL2GafI27oCCb/Pa6lJp0ZCa2gNzDSNbIMhJemOjvbcgN6AleA19KGnhOtF73KPEhVpwQLoezeWMOqWSXh4i4JEB+h9O6sC3g3PiJsSB34AEg12twB9saHSdRbDJiBUmjdt3koGtPFpSqlyGu8ZcMT9Eoiue85rBUCLSSnfX4Mxbxzr3F3NiNQp/+77P9DvFkOiDViTePU5inF7ErgrMJdrgOUA/Sjy/Jvuv1jOWo4D+UgYaU1+LF2uNZdO3JyAkAS66RB9AMCDvSDwUO4Q/Huam+RMUOwuIEnXpFKqf0fNoMUSJEHhc5H8sZaQZLnca52pEsJyxOHgkQ78gLKxfdxTTeFA2CknjSUMYvliIyVAX8t91LAjhqvUXAIFWw0puVC5X88iricq5RegJyCXD3zkEfxbPssKHahzrgpcZmwo42pqp+wy3GHvtzHwy3rNgUOmpB6WmqVAgkP/BSCKpMGHHAwXALOcfiqBc/NZph+zTpmOaOeKPTUplW6/Gp1U1q79wDAQJ5ILMYRqXl1zeF9LanNNk2ol+4B/POqJN1wrjjxc76NHj+oQ8iClTF7l/rsh86bNxpN2SCMrOnRNk2zSAMPOw5Axb0G6YtzE1qN2fHQkqQM9uVR93Gi+2W6ubtrjRw91eKm5bwooLjBgtXlBYMDUum1uW/87GdttYj5HOmAPfPcWEeRXbWtz2taLqzZdz9sG1aPppjTrlM3NTvVVrA4JdP+TWmfvc84/AQHnxFKqs2skP4CdGvq2hBluurfaV83VFY6gPfpLYOdXN22ynBvM1vsnhiV2vBVDz89jAXfvXQL63onGTK5AwU71bxFDr69E+lDNEagdTQXo58t1Ozy629oYL3qqvdcaUAMrT4g7vzxrW5sbbZZeA4D0dKrhYAD6XUC4Yv1a0qsR8ZXnQqMdAJD78jaAHjaTNXqzpglzS4BeMrKDfQN5wJtsNB2zeJ6SiSGBMkffnReSXgBeV6t291lsbidtTZzFR13cu5tH+d0Aerciu6yCRSwyGznTraf2Hp9aV66p2Dc3Ak22D7ZtrCu5jmcA6VhY+gwa6zxKAu+4THI+95RezVq4FCHhfpp129s/EBDj8/I5iW18LjlmVdJHvOTMJ75m+i8e4ljjUqlRf97GpiQc13MGNhLTOCfnsrNMDsvvs250lkqyylRmCAcTEJAG2JumKsi6ylkZNzUY+v78MilA8mMScu3p3aVj5+8AbWJtZF1DQC85UU3FFnmhCqWlSqxHweNi0tN/kipD8EHOlAB6CIPo6qMoCOmSvRdAH4e97FUqJOxvAfGyYu2TfgN6mqJtMerER85ZSnjtd8+EZ/bU7o4nY7sGRHK0kKT66PCesZwOL1exYO53+Hm5lHkCuknUXk6c84t7w1cH6DXozWCL5x0LWvNQyn47QG+id6q+FzfF3gb0kn8tay7TEz70q1Pspa9cWX0byc07AXoY+ovpfnsWH/pBU6wJm15Dn4pKB+gtuRkVoLeOj4UubTtA/vRVT4olU5LCoHcv+dkAehYYgP5NDP0TjacubZmdugXoB0OksI8D0HthVHbYWU/2/rpPAnppbFUWdXe7QEhJblLC4bvRTBl4OQvkxmXggRdvPyzJTRMG9GzEJxl6FhfsaSQ3BvQAmCclN24I9cbxvSYR4Nr43ZTIhgC+a+QsIJ7AwucQuMIZQOVkl6G8pl0xCViPzElQrxqpkvEGoGeT86cAfcmTWGAejNEfzgkwYkgDesvC03fdbJ0rHb00JklIeh3yWcIOZFKsDgXK3WlaKACSINa5Y9Tn5ACJJpJrp6y7te1mHIC6Gw59MJiUZF3QyGq2hnvH59W+qJ/j36Jhy3hzgsJQS5lqjiaCXl7pIBCjj1QCr2W0oArE0xr8ZEmIfZjdYAbD4STLUh9JeRg0U1akAsLsrYtzMSGxyOQzueznMqk9bXpNfNU33Zwc6ZKC3bUAH4mOgEEansoSTDnByGuAF8xBwc1JBUFJ02KlhtDj42NJSfh5PPPxcr93fFcHK9et15EtK97SS7E6kmWVrj3Vn0hh+Dv3eWfLNpysAQK02Z+phwbVqHUxpOyd7R01TWssHrpVkkGcQIp9S98GLDqfJ+VZ2EKB0dIHZz5Cmvy49u2NTQF6J0NeQ7r2cn2Brefn2WM7m9ttjzL81UU72JnZuhLJDbKi+bKdPH4sQJ9JsrpgQeJRowl+jX65TQRmlitA2rrNpjBPrGG7JlkXP2mzCdUwZG1zMeIA+inPC6HlEkDRJ8RDEF1bafBHD+oTOxZYyFLF4UBYQWBct7Ozh2K0bm4YSW6tsx23TARsbWy35597ts2mawH6MUnwuwT0ed9cFFKbux94Uet7yNAnniR2xVpySAaZ5dsuYnElCQWA3hr6AHru7aTt7B3gXelp4A8etg/94IcEXrnXR3f29bvjtRv0YNOxk6S/h6nAl49PxPhvbW+1g+Ojtnt0ZPvFNpb0aT2/EqDfkBvoqq1Ual+30cIJGfvsBvYYcIpU85IhVecNhh5Ar8GMcghzzKLaBHFwTTKC9rl2vEBuDThkr7z3/e9rs+m4zenXYZrqSLW3W4CepMZMMDHEoB5AT4cd3Q/0F8QHPppsgDN7jc8cAEjl0oOnAPR2dTPgcvXN8leDMvCGpkvLqc2AXmBM02e3uunJ/D+JvYb5lCtYiJpUxXNmEffUu1IS0a3N7ZIhUVG5adOZ+yPknkOTNwSk+r9coWNdcB5zhuFd774+29Cyx0iawowLWE5MXvCluD1Q7vHzbrZ2PxL2h5r6W2QU18C1xMaZtaJKapFoAfSSr5aNK+8lM4jqgbH0oh8ayXvFdcjkhvs5JM7jsz7pQ19mGjm/qU7oNWoienCHAD1rveZ4WF6VpN89Ytwn1oE19MZcw0mxRDXMEna2kdbwAlyP3nnA0Lsnw7jT7mMC9FRD1S/Zz9axww6WsGUTG0BPkl0KisQRAfq4DJavO+euXW5qUiznXs1suM3QZ7CUzRXicoM0b7TEROblNh5hKNKTaYrhT/jQv1NT7Gw0lm1lfOjD0POAc69piu0A/fXlNfl4aegD6Mm4rCuFTJDU5vTVNkND/7ME9E9KbjpA/8s/T02xlI9Tpg8Ly58GlzPJHtA0xcFiGJSZrqgbX4133QfsGGjDdbEvA4b+aYDeG8bBpHOH0SRFT1zMhuL14powBLl8Pxp6ezebSbSNFz7rbuBLk570hgLTJBVPSG5KqtNPV0QH58EkAfR9JmyGMPIkZfmDJhaXN+fdpEY39fVuDxyEQw29kyhr0/m5nhn1NQ5/V+9b0gdtkir058BVcFNZyL+rYFJyCoFzJCU0jNam43sB3Gkkzr8F8PfaajfzWDeaSa6+Cq4xDD0MUBIXEX7feQAAIABJREFUlQqrWZAmKoGAXTsOANTl2iK9L2VEj1KnaVKlX8lxRvo5MQEVODJBsQO0YouxIbP2W8nXeKJgyM8gE4uO3hKnLWXx0vBubYntgxXiIMOt4fTczWP8ru6XnBxogK3XV1PMQs8Bpp7nHZ2oGjEBc3KPquFaxdJrtDzXplkMRRrGGqySNR2EOiUq1tYAHN3fYgSxPU3JVhWdauKVvK0SEHvg++AG1MZxhOrCwd6BVgdgkOcjWYqG/tjOlnskNj5MlKQwXkvIH6YTpCpmPRnMwgEFAJBkSkwsSdSl7h0ylzxDVb2wqKzGWBII1kRkYSpFV4mcz4WbDZ9bh5MGwhhA0Z/D9QHoSU74WdusYqm6EIvEHpdWlqmxE2Q2Y81L2JqO22w9b2PJG3tAf3pyoti7ramt6lJ0gkA1SN6rs7YaTdtCRAMVSSQ3O7ov86X7EQBGPPPRiLUyaUtG3C+u2my0alvImBB81NTVDFYJw5n9m/2e73tScBV3pPMctxv2DQnGciRW9OGD17QGT04uGo2xs40tsZpIbiRxmG61556919YrpCZnbZfemQICw5g2jCFhBHMQ598A9EcvPKdDMlZ2w72exP7tAb1ZuQD6aG6nkw1p6M/Or9q9Z55vE0kERmKgf+hDP+y+ifl1OzjYkdf2we6B5BKXapYm4Vq3e3eO26PX76uSRDVg//iobcni0gz9mOe3mrf55UXj1ali2zRj3WDmAOO8zrUAPT0me5oXA6G0e7CntbtYj8qP3u4qFNwBjCIscJVSE7Ib9FnvxDY058+/9wVVhkaLeduYEhtYs54HwO/wPJGTWKLDNGYae91zhPXgZIpcjYTDxhkGombqHffNMovYksXsVOtZe7XkkzxX69Nj1oD4xZVSngMJK7+Hjl4Ww9c0YVriIDJkc6udX1wJVCaJ5r1DpiQmA3blAy85UGnk9XP4+dML0Ls6keQqLiLVKS9zSUlEvm2UecdImISp0UqKa16Ezw0rOhKzvAadPPdEh5MHYgmVVJ5bYjw/R9zWnJJqfg2g57MNAT3PhjczQ293NyowkiiWu42IPj5rzcOJE43Bs338Q+opMeA8qNw994++Q76EMYo843qJ0/QgdUOiamMK20iSytDBC/1e3MssucmkWEtoNPBpC4AuAYliGmsRyc3erm3J1eQqZUhJbtDWyxoYl7eoDpxY2a3LBBx/51W5J6zNYaUOQI9Lj3ecCWz+620r+xkcXBv9AHbj6QdLlXBOLjceaLqhpth2/gnbVr4DQ/9OgJ44AKB//lf+unY92VVTrMnGHpPeAvRr70hsbkpDj6YqUbvYgvV1Wz5+WcBeH1yyBcsMxFC/Q1MsAcGN8gZektz88s+zhr6aQlMyCdMusEOJUjaRJ08F9EhuDjuf0j5jCegMEoEVp9wucFgb3m4F1nG5tOLPEoae6xFAL4nL8LAD0JNgPB3Qm6Hn8EvzphbX1LpnS27MsgMG3VjZZ7byIi/Lxk5LAuCZp4To6XnDwzaVgCFj34NATxJLssQmHTL0lnf03u0Jhkpgqok5r5WDNK8lL3+NuB5AgB7/lfbaaLALGiUHUqAjoZGG2k27XVArnXyal4esP9fF2jD7Y6cPuUcUu2yWpppzmTZIY9atC0yvRE1AFbO2kLxBQAhwLJBrVhpAb1mNmxkpberlylUJjSubNvdV7EANVsrigjHnQMXKUlZ2VW6VzARNvQ4K+iM8BfXo6FB6PdaY3I3kGGBNbLSYspusz0VSpLIxgOLiXEmT7iWuDrhXleuFGJTS0ePKIYBJ7wVfYAw+Y+19VXPE6NOIVeCfpCKWbKXVTVOZDx8zOTlwnVi5qe68RrRHl8o9pqkXHSqfhevk91h/MD8wmgRq1nbYVAC3E1f/nCYMUs6tPgAAPYeR+gGAG+VYwQAt1g2NqEjtWBN8wXQihRHzXvKkrqmtqjlJTCRdWmE552cU2Zv2SdlICsTXvVdsLCkQn0PNiGts7tCSziUz2t/eaFtqDuVZ9FMzcQBxE6EBvZJQ9M8SRqBv2mgrwJYYTeY4LAXoSZxwPzDrZnei09OL9ty9e220vmmr+VWbNEtuRgsz+EnmBju4I1huf6/+Bv1Th/qchGu2KQ09riismUcPX9fB+eqr99toNNMzlIZ25mRtc7bV3vvCewToV9cXbVNTdcs3Pm8xAA3DvZ/3zfeWo9bufeB9clIOoO+ueTCA8O0AfRngKxkBbIoMGcEcz9rV9aK9cf9Re88L72uTzW09v4vTs/Z93/v90lRfX120l156oZ2dnLTjw+P26muvSx6zsb2tNX90cNCuTs/1umhvd48O2ox5IchacB9SBnbVAXrOSIOptXoymE1BDAbMX85xfzlo80sa7E/a/tGBknESO5h6t/WRJ6DRvpaMAUDkKqjtfJGmqLF+uWgvvu99imENplz33xplkg/lgivkIyYNIKOubi7dfNpGbXt3v21s7qmyRcKqSprIA1sK857sC/UQTWHXcSXb0Hq2VMkxPPE+OIIYwHtEX09Tv6WpWasj7T9LLnbkDKXG7Q33JEVmiqtMZJCWo3ltqlJKxfDxiYAdPSqLJdIeS2545vTVhe3kfqlyWA23IhWYiruz7SFDaPsvISKqOVOuOp5szn2LPa+lb33lks9LckIs43zR4K7S3wPoZQiBpTF9BdW/8iRDnzOYmGSG3hV9EvkAeu4da4Yvyf3KySdJb8iPDJNjzSLBMWHj31GsUjXULkEh6Vw9t2xZg9gGDlXuMQDcYttshn4I6HuGnnVnnLWzjYYeRJ3G/qWm/x4eInssQC+71JWS6q0tzFDM0Ke642GPBrqpAEnmWS43VlD09phcP0YErCH3YBrvBtBbQz95iuRmMCmWDFzX3fvQdxr6ET2naXZ1ZFoMGHp6mR78yL9oW8ydYNMNmmKXJWuPD/09fOinyIWKWI00mD0/ZOiHGnpLbgzo7eEbDTQa+o/3GvqIuzWpsdqv3sLl5mlNsVcbB+3uBz+/LbaO22TDGvrox23TlAXvzcWiyMIcAlkBeiYqlm9yGJ5eI+6DAlCURkyxbN301gL06i/wZvDGcvkvgD5l2BwWQ0CfzcG/dZKbYgGGgD6LDKadRSUJQQGTMPRpKoG5DOMeMJxGIg5HFmtAKq8DMOTz5aAbBktZphXTkEClBKOaE1nIbux106kdfvrkqGsqKRbBiZeDuKQG2x5DHTZai7LkM7lfkl5U1WSYXGgUd7LoAqcGxD4g0qATkBimLlo/JSIwFAXgc0/yfqxhM+qW8xjse4PluV3f+CA62HfmHUAfz2W1mKD4ZXgDyaCm6lqSxtc1EhjJo1qNjXdwVxmTioQ0kb6fsL6RHvEZ+C9rwANL8EuftqM7RwarHF5nBqOpogwBDu/P/QsbARMGW6gJuYyL3/KUVIKSZQS9nm8tu7WlByOVTAaNrBuS3FylqbsDQK/rKGcos//4iPeyrdxT/jRT7X8Tw83nvXapmT3LGuXf0AVLDoAbT80j4GdhNJXoVHJH8GZ/8f7pT5DLElaOfK4acENypUbjlZvYuE41GTOCnWErl1f23l/RQLhom9ubcgLiXmdNq3lve0vMYJJdV4rsuMT3BC5JSFV1WupA1bcqoREQ4t+0ZgYNa1Uh0oEP2X591ibEnbUnYQJEAEVo8QFAwHgD+lGbkwODPqabbTmGnV23hw/vq+F6vZpqgi2HKKwVCZES3vm6feov+oVtY0pmdd1m40XbIF7eeIqyYn1p9PtYptTPB0wl+9nLt55xG7c5B+JkQ0BJMfP8sa7/p376FTX8MzBLzGWzLexsstFefO8LqO8FZkmd3y2gz77t4go+9B94n3zou2Eztc+HgwDfFtCXWMXVxln5qU8FVG5uFmLo7xw/00Y0/jasKC/a93/f92s9wagfHuA8sWqf9P5Paj/xkY+0R+xXrbtlOz48apenp0o69w722tb+bpvigiJJBB7w6Gmu2qIYeqpNOi85rOWsYVnVvAA91eibi6v26OHDdnh81EbVv0BSLvKFOKu9u5I9IxpkN7k69vEZxbqulu2lD3xA7kIj1vUKMg83ECecXBsMvQG9E8Szi5N2DakkPTJ7dk9ON9v0g5XNoc5qJaMGg8QPYgsxCRBM/MtckFSRUzFWdXwxb+eX5zqv5U6zveVppzD5ECK7uzpzIAEuL5iwPW4nOJfs7nYJAvtUZ1ajKlG9SgKqNDzfiMXGwUjSt12wDmeh55Ygf6XxmM8RRttzRJC/YW1rZzbMCyAJAbJygYIUqubczAvhHuRslNyxkqOcYaqkYkFbk3hzPgLoqbBw/9Q3oLvpvcjPwNAnXiv+FkPfSTwluSNu+xwNeRhA756xOq/Vl1GDKit+CtAPEmqx7WK5PaE65w/rClkXzyUVZ7Arcc1Wwm5SPT17bFtmWQm7KRYDAKo/bghei8DZ2bE9pWgLSImBht5yz8Ipo6UJnmL0FwuqOCa6QmK4J2Kh5NQJuqeRSwM/APR65uDdfFXTLT1TbxosBUPfNcUa0NMUK3tXkTdm6BksBaBHQz8dYQX/86ehf1NTbF13Yu9TmmLjcsPZZUCv8t//D4aeplhDonIdQS+7eShAv9q+28YwPBVwnGEZ/HDApxzHQf40QM8BRqOLQODggXpz9Bp6SSuKoQ+g9wMfuNw8BdCrRLO/ryw1BxvvBUgiw8/GisQjgD6d8pHCSK5RWWMA/ZChz4ZN9ktj1pOA/uLyXIszfvP8O3IkFncY+gDfNB/6ATsQJMNPGS0AMRaLAdLRagcAD18rB+oQ0BPotIkHQV3gsUB0mJuAzNz/yHDSqDysdiQox/ZxCCL4fzU1yQLNtqNDQB/mQswOzVQVsLo9Wwd+kgZK6ZJB7dBU6IA9ZEbMgtouTJl+AXpNc6SiI1s7J1MZfZ4kSKxYOSv4AAOkeYjR6eOTKrdihzfWayDT4b0PDvFid5IGCJbcplgcEGP+DoIUA6BS7EKvySAPmHUljABOZGvlUDQE9OqpuMHCzoy2WDPGkON4VYkPDaQMP4prhc8WB7Cub6GSr+Hz03qoKhKgOPpJ1mqYO/YKIJr35kBmnUX+pXUOoAewlHyKQw6Aws9L+0z1BeaHClGxk+jU5R09nQisJyEIPAXA6lAXDeqqCk4lJFMA8UxU1F6teQQ+gGusNix5JdPSsALayxaQQ822xSYnaE6UlrcqIdz7DIVKUrw5WrftdtMQaBjQ25ZUoEifbyZJkdwbuD4wOcQJEgPAHo4Z15ftjdfvt+urVXvllVfb5qbL/neO7whsXJ5ft0//xZ8mhh6Jy+Z03TZ5vRsnIZoxUaFSSUoqltXc7H3Tl+BuAXoO2p29thhNG+PHFbevz5V4fewnP952dvaUgDkxh0iZtel41l584T2trW+kH5+tFgaWlWzmGoYJREBQf33+eRj6Zz7pJZWd7FpTlnTFDmWwVAB9iYz1jFTmr+mrrB/FaoA4TbGsIe7xfNUen5y3u/eeU1WEuH55etZ+8Ad+UNUwAP3zz91t15cX7aUXP9B+/MMfbmesdzGr63b3+LhdPHosNlmAfnenTagsVuPpiLi8uHkC0NfMDhh6HKwWcz33q8WiHR/fbfOLq3b//hvyoachdgFwBaQg2yPJHgB6WeUilSg3t5xDJAnve//7Lei5uWnL+WWb0zA9tc6d910vbUVNlY+hhqfnds0CgFK5mM0YfLYp0B0PfJ6J5WJ2QkMGyL1kWij3AJZew6xUkbPLDY/dvSiAQ0/upZpHRVrEQskADRzN2CO1QQfPF/eH2GmrW1cUiOeqWkHm1LpCDkU8Y82n6gYrCuOrvh0RSAB89xLF716x+pTrtwMV8l0SU+KrXXT6eTG+tk19Hu4BM3IEngG3Y9sXIyXkc1G1VcxZut+KvWxve1sa81mUlJd9skmWkn4iBy2ZMa/P+3aJkSTDPelghx2TC0ropPs3IWGrb5/Vek7SxPtMzT4XDihDC86uJAOsK6be0hSrXoIabiZcoyZ41AfM4jCgl2uZNPSQNBBRvA+3u3zlC6DzPESYNTP0e3tH3SRYAfa2kHMZCYDnc1DZNG7s8SNx2k5zWvOyJ8blht+7bVuJtE5LpMrXEHUAehyVOge7N2noB4AeYb++FjW92IAeyc0EDX26NEu2+qSGnqbYTRKgp9hWcu9h6JHcMCn2SUDfkbo1KdZ4ryQ36wXlgdbGYsx7yY3lBVdt9fgTmhS7xt6qhoSkCaOT3Cxu2hs/8qG2RbkerQ+Zvh4ai8KWgGJxsK38d76orbeO20jNRoNJsXV+oE3NcCUFZBrO+iiv36FkL5ebZCqekzJgmp3fcojbNqkfMqDpe9rAdViVdVGSAW4WB9MQVAYspnQTljuAmetkBDU3MABZev0C9AQtANreXo1+LjDIs8wGErCq61U2XLaYDlLz8mz3IcnrosGLBEW3rjL2JBtk6gHlCbS5Ht4LNkTWXR0T6tJgNq6lT2ZFw/IE8PE6R4eHPsgJdlVGTYBIADZjYiCqwzkSowo0fLYkAJFuBBznffOeTvYMurWgy9khScTwGqTXr0NF7EYxGgmCSi623CNBgxhh5Fr3w9ZaYlzLyUZJmlh3fo5mT8qKCzVVygnnidfXveYAKscTlS1hIxlJDpAdMe78scrFBFlb+6GBXbV7z9xzdWxsnSL3wKVc70tZkukHYETsEaxKDJKuCyZv0hTkCgeAWnrQQdDn/lMpiL+ufMjlTYyDVe+xDhCgCimWpg5WNYeXlp73vbm6LNWCqx8kUfG9DwCLxEtJlg5LrDVtP8e9w20mo9z5WZ6hmJT6jPafd7MY3xPgKvbPzyNuUxU+FZwzitz1L3/Lrh8agiJQb9cjB3QfpvkaVnXcHeIBOeiO/RgMvDTVVwyN/7NVgO1ClVCNDWpSDnZo9b/toKGfn7fZCOCCNSDSnJWtYmHwAfQFgATYqHYgw4CI4GCk+njJkB4aoUftYx/7SY2756Mg35Ki43rZPu3f+tS2Wly2+eVp290cSUM/WvZD2JKcDcF0Dgvfj56x7z47cRWGHpePSU3vlE3fXHHzJ//Ny21390AHqSdnLtrO1lbb39mXFIXrwYd+skoPQX/vE8f6gP/0/4vkhjISDeJM180eESooO0MkMXvYG9ff5XBBn1JZ/fI7IZDm1UcB0cRU0bOzy3Z0514bAehHk3bx+KR96Ac+pHXMULz3vucZve7do7vtJ3/qp9qj83Mx9CST+3u77Qb52MamAPgMwMpeRiKzWKlSAkOPDz3SIxKEpbS8o0YFLWLmOc3uy4WmVyK5kVTt6FCvhdxJ0huAA1WcGjQD03v//oNqAu8dwvisJJsw9DTDLmnobQwQpBJoIHSwfyg/bRhYV+UmbTWC/afvBOYfnTyN59uuNhTry8+mp0QWtT7wO3c43N34nsktV4mjs7ZefqbzCOYW7XU07CInCmQS0wDbJB3IUh4+euieGV4TO+Mdn638TqqAdpDaqIZfN4gSe3ivy6vzrq9KZgUk+ppq2scq91XQZxDZcIC1ZWR8l4pISCZwQObeCJRx7pUsjOtMAsHvse/5z5azbuhXpZz9XfM+fG5z/pYnvA+mDqi72dTJDICUe8TfeT3JenD8KWtYGOlgEjfFlsqi/OoB9Go0HphUxPrZjbcG+6wT1gc9aC7zOU7wsx7qRJIwaheXntYdvAKB1gF6rVkMP64kuRFptYYYMEOPZOzwwJIbS2J4DzP0/LzIPKr80wzFq1hen4nnlbOHz6zfC0MvvFNJnIiYai6Ty40Zemccnu58y+WGJLQYegPcN0tufrYuN28luclgKbncbBx0/Ww++8td78YSW/aDAT2ShYHLjQG4m2QU2AXoX5Zhft+cUM9xaFv5DoCezRxAf+8zv7CtBOjtYxrtU0I3m03e6gPbypwtYV7M0B87htdByaKwdMQLPAAwMhuXzc3ECNCXiJTPpeVSmnKAzZP+xQG5kuKIfeI9vPHZtBysGgdcX8riB84JBDFp6PcMIlkwVAmymbk3LM4A+hxsAtJsyrCu5eIhIKdJnQy5sDwhgQzAyAbkd4eaea7TFoG+azzeNHB2bLwYgNq4JZUJA5DX4rcBWR5kZFZEMo0h+CyHnTxbjfqujn1e3yCXTeemx3zevF6efwBQnifXEA09UZZkwoeDGZz0dxDgo6EX2Bz49gbcE2B4/QB6AFIAvezI3GDhAMVAmAKQJKhKgmpi5jAh46YqkCMnAvCVtk9VL40L39TroOWksQzArUSSxunVst29e+zyYSwRh/e0KlgGXBwGaChvtJ6RMK0A7hO082YaObzVLFeMkiYX4h9dw7fkOlATaT3W3ElDJDdac5kSqvHp5YNb719z1DtWP+Bf+6nWXtZM/i3j4eX2Ia2tx47LWaKeUxwy0PuaTfKBIVCuhuU0aCJNcEwN4+eKBD9Xw4wqQPgz1/j6gHdpF11DjFlSx05104J9kLta6YY/Jwcj3Us0y9/8bf9j+7v/4G+/EwbVv/+5P/WX2yd/8qcJzN7dnrYNNLxILBjQtCrZAi5HG2iQJ3JgMqBv7aYA/YrnxoFFj8H5ZVvcjNpHP/qxtrMDq9fE7qnisJ5IctPQrN9ctO3Zum1w6xZMYbU7UGLnkxffg3rfd93GjsVfq0pww/6hyrpy7w+aZOLmz/z0K21nFxbNTimbW7ThjqQ13wJwTNBvX7XN8bpcfnxP382XiI5i6LGtFKCnalfyPz1I0XxOuuSShs1wyRv4nuSQt6x+7SwWhh5Af3O9aOdIbu4+I5kTb3R9etp++Id+WH7185ur9oH3v6DmbBKVn/qZj7crLGR3d+VyQ3VwDlgH3B8eSFs/JkkDnCEVYA3ODeg3kL2xn6UhlmG87SMhZArQHxwciqE/efyo7QHoAW2TWZtuWnID6MWOUAOgVqv24P4DsdJId3J2yKt+PhdDr4Fesg5etPsPXmtHR0xjJ0GFVb9SAiGiRJKvVbu4uij/cljkm7a3fyiPeIY98Zq2lnSToxtikfmVvGO5aneODvU8wspLlgMIkTW/z2365cYkGiQm5SWvdVU2w2L+NeHdzbiZCMr78tm5hpBZOk8lLXXPDSQGkju+Z997envO9PPcMwC95oRIWuJ4IlmkgPZE8dwkZoaoWZqLDjvnCWcH6z+gOsmLiIq5SQycfnxt07KpDKg3joiTmbda7Ymq/Pl9fB4Fd3SAHpJGxE3P0CfWWhXv+yBtfNlmZ78JY1RTbJj7vDvVXDXyR75aE9sFiAujiSQhSmYGjJzPGCx1egvQU9XhGMZBSeBr5KnwuzsmBjUwSVJu+9CnKVaSG5HhBeiR6IwmOn95Nvyq1R0hW2IlXbaVncvNrt7WuMiAXjFNWNfP1oDeLjdxd2N3np3TN7Gjn4vkBncvJTlvYVuJuYju49sw9Gjo32qw1JjzYLzbnvvcL78F6NWoLqxqo5GQtcXQMxhlOClWInq/ifoUrtryBKN82/AwKdaid2vt346hl1JcmTqLwlmlGPrP+II234S1wAsYVx2Xf/Jlht76pgTkvKdNT8PQG9DXaeOsrSaeRZiv5s1i6DmQxVjinCFAX2igbDjDtjsjc6kwQ0pyoNGUQ0MMpdPVgmFHnoKqyWYaE+7Dic8axjlgMz70lkQAptOUYRbQG9rXO/xc8hsvQMprS/tWDCbsVAA9m1vlR7lm2HVjyMhH/uDPAjPbl+vMRLj8pu0pV5UeLPP+kZPwb2Z9nUgAIMV0l6XikJ3N/ycJTkkwrDW/JxBdLDd/8r5pQMzv30rQykILwB121/e4H3PNOsCqUIxCscz86WqHGSIYBgF6VQ9wLfG99CQ91opLkDokHDU6e0slUDUWWqGmLMD4eSUxVa6UtzMHrlg9Ghgn+k9Na+OpEksFeOzT1qt2fPdOm1D6hKE/P++TJBZMsdTdkm/2VKfZE+CttV/DmiIdidd9LB8t/4BNd1L5NJcbJcVorG85CDn/1Y4vaju2rcOkSwmCpEDVr1DrNgmn7ThtYWam3AE2gM6g3ePmdRDrZDO40fuGOaGUXZUV22vqleoT+TW1Z+p3BHTKA8CvNZKFoz6DnnE/zTTMooaS6QTw51mrubW6XmDA57CbV+0v/tVvan//O//OO+LRZ+4917729/3p9imf/KlynDnenoihn8M0SQLT2tkJkhvkYhua4immczTuAP0CPW4BepxWri+RTYzaR/71x8TQc0/otaHpazreaL/gAy/BpbfR8lpOZVgkjlVKKDerdN/XeIJ3Atbd3uaaAPNTAL1NAG7mFzqgX3n1ftve2rXf9BjbRnzcl+1w90ifazZdSdO/gVvDwNfvyfceVg2evLmS3PyC9xvQvw1Dfy5XmAMz9MXcP8nQS+LGvs/kbBj667kYejT0TcOzxu3i9LT92I/+qPbO1eV5e/+Lz+u997Z320//zMvtCq9yKnCzqWxHV1dOFHb2dtvGzlYb16A5XG4E6G8uxZIb0ONiVG4bMPRaeWMB+ovFXAB7cXElb2+aYnGbEUMPSKrhY2j3Ab+s9QcPHsgfPwlzQCexj6bYNXIz4lTDKYRY7yowRAMMKPGCGAy5xdn08PHDdoHBxPaeAP+9Z54TIOX9+BKBgKsajeeSYjimJlMmFhP3+D7X4HMy29NnDdJS9r6kmsUU8/1IiQBxGkZXFU/NtymCWHa3WFuWjDDsuAklz5Hh2tjTkZYCsnWusf+UfPrf+CycUxkAqD6QMgFxLHefEpK6IUOe9ZtBWcPXMnHCz3uWAO+XnqTgBScA9TnGY/UKmEpwPMv00gB6/gyRpvgqRzHHDLlflULAFQ4/I2GMzOQpOVZ/njvexvmKN5aGvgwLdAbWNGIlHnUOd0mUKr9ew5r2enHWSW4kcx4AerPutwF9P0DKLjcA/VuDpUgALhjOiSuO+5cgwgoAekGVc08+E//GszKzX4Ol1Ey68Pme+FcSc+aAYLbSVSZLSmkNPniUXnsWAAAgAElEQVR1wNAzj0FnSO9yE8nNu7GtfCcfehh62VbC0NMUW4mBHAULb6QvUW5J85ubNYdUJsWONwKwQf10+Y7Lh/6VNh272cHTgHr/9XcrudEiw/Fistue+8wvbDebR2KlVKKuzZugjTb0aQy9F74XmAZLHZbkpjKzt2LoO8mNnGWspe094O1wI1BWDD2vTxNE53oxGHwCcI/kw6DYgB6GXo0S1WQYAD4E9poUu7vtDBnXlE30wD07RVY7ZOh1XfJ19mAdvgKAVWYrhj7Xw+sCCMQcaKiLG0yHkpZeQ+iSV8p1ArmV/QtUlbxFwAe9cVUAeC1en5+XTrDY9jDuSWi4JwFVCTZ82LAEAfT8fAC9Anldsw6TNCB2bGksTd3V7+mIORx61l//RkJVNmfd4VHX6moIgc3PPRNENTGS+1ad/vJbL/BHMCteWAFda5agXBNEFbBrcq3YE4EHmBi1pZVEg3LqxC4tl5dNTT3odcXQowmcS2+rJmeAXkZ5U8Eoh5ocGgLBvAXJIYc4A5qQ3FSyRSma1+PQkH6Rik1NjQxDLxawgq/cJGDj8GSmaqIO/+zzgsv1+XxPfFgH1HdJRjkNaW9UFSag3VpVy8WwcBRbOWhU5kVzWHWyoi6IWfrRAW+5SdRwK4HsnkEPiIjMa12e3umJMIDn9YZN0iWH4TOHadKUwP51YVEFs2r8uRgSmH/iEiwjemyxizWMDoC1mLe/8te+uX3XP/n77ff8p1/b/v1f+UVik7GtnM4vBOxxS0KqgUxRgH7F5NlZ2yi5jpJrEgiaYXHxQKYlpuxawHO5GLeP/MRH297+rnSwlPWpHGxv7rQX3vO8NPTyfV9diqGfaU5plZSrGpfDYig9elqGMgT0C9hJGtxWMKw3AvTEqtffeNRmG9t2wJBsyDMnNsYb7d7xcRuP5m1CI+YSyU1v1P1WgH645rs4SFPsi8+3RfnQZwhg4k+SRHqeaMQOIcD3ZSnM7IaqOHSAXrM6kHMgV8Nm9dpNsWMA3Vj3+qMf+YgcP2DoGdhFlQT71Y+//Eq7gtyhv2k6absMLju7kLPL9u62GfoCi9i+j6nKLK57QC/bSjOL+NALOImhX7er5byFoceFw4Aehn6jJDcVC0vyRtwC0G8isUgVrpwxiCkvvviip11zdokRxdHlUhVkEoCNje12fnapysJicaNJscSHk7PT1kbT9vDBSdvZ3S/JjW0xuZfMUCB+M2cBKacIpBvbwXLP+B732vfdw6d6SaiHQhIL7QBm0oifRdoDmI0UUpVGgFx6/UK6cF4UoSb73iJzVGkoIiPnWdYHr5XKRiZbR9KX86ibPG+lo+4dVXDOTj6bcI1sEW2/yO+FuOAe8LmFXdZVURVRRgLhwUQG5o61NtNwtcAVyyI0up6CXhLrWLmugZFuCO7eS7I9n2WauVE4g8/IPTaW6OfGJDabBOmHNOVc5/ml981JEPNCrKJITFaVuMhR7hkJ2pslN/QLGEijmVf/S2no3dfQM/QH+8cDyY18nLpJsbD83DNLN1M9jIToNkOv81buSL2CIn0WJox8lvLnkKF3i5oJLDkb7ZmhRxIG9hmPTLwyz0B2o2VbObp45efFthIN/elopz3/OV/WFlOGikZUkjSPM8D9S7oPa05vgEinoTdAC0MvsEpT7MkrbTJCI4nflgG9D+kAnkkbvQsNfRj6Zz/zC83Q09wiVFLsSUVrtLnyom5NTWJ7MCyxwqk/Tx49bgeHZFIl/ynNmRl6BkEZ+HfNqaVnVsd1x9AXTVBMpC0HzdRJE9+Nr3ZZkGuIRk6BV5duZp0NvVODivi3sP0C9Cr5LdXEliCm35sCTL2h+RKbWrp1LyTfZCoWAdmSZxAgq4FFG4Jyc5Wsz09O9d6RsYRVT2KRABrGIDp1Xe+tZjiDRV53CM6TVLhJN407BvgB8Flg+dm3AvSeImldo5nd3hlleO/zOsPnqQBJm0xJkQTiBx363DeCbnzZNfgpQ3pqOicHt2UovYZeh1OtKTdJWaYhQK//HNDD7MjpoBIOTcCuNSw7RiaDlvbS8x4WOtg0Ah1P6bMLB8XSwFGb2913A52YR7zW8SQGEeWFI01Q2RDnBicL6Oivzi/17oBIElb87GEhYO5mm66mENDR2GZQmg7MOvz4cGKCsLMrpx40hN7nMsu2TKMONipew+TeMaEH2hqbPZjyKzsxAQw3/Sn81NAxiT8GgD7Pt9O3dyx6pDQV1FS5gGmEzyxes+QWXuMeiMNzBBzBeHowlgnbBBCtnW6KrsukGpym4V30LpDY2nlYzX2yqVz69fiMHOzcWx07/L4b7P7P7/jr7S/95W9sv/HLf3v7Xb/t9zaSCxInTWxd4TzjacNii2iCOj2T5GJ7c9ZmvE/cnHjeY4P5hbzoec7X0u+ulpP2EwB6mOCNmRxFiAv7uwftWXoyCtAz9GRjvG4bIzS29XGflLoMSv1PAuw8X60xgMHGVqNjitIzz/TqhobGebt//3FjHo1kjQ27V1ugboxnGiwFK6xJsdLQDybvFBjLU3m7P2kwE0OvytpV23wLyU13fgwY+khufHY4vsZSVEArDP3pRbtz91mBWNbh4uqmfeyjHxWYBKjOpiMl0UcHR+3V19/Q4Pox07M1R2CrXZ+dt032+/aWmHuaYgUusTHkmS9vCtBbQ4+IUnK7uQe6sRwtuTGgZ7AUgAMNvewqYeC3tiH8tTfVRKsZJ82uR2PYWlfa/Jgt0Xw/khtkXFeXbXtz2i4vTtvFBVOVDRBp0FYD43rdHp8+1hZ8/j3PqyeHYVsMDUMDAUN7dnFeTbAzndXcW6SO0tFDUF377MI2liQfuYKaYDctuct5lvMNYKQzajAEEUCvaa5zJ8vsa+KoHK5UMfRwSA3HG4D7VIP9udxnxJeqpgxGu6avjoFtlpzw8+qbI3GG/a0p05AtqV7LWUwV6b6fBktMmlk1ubR6xfhcmSrN59Zk3E1PVk/l3ESO5UlK4Giorzk0qg5KHslaqOSkZMSJqam6QlwRWx33aT62paMqEbLw9evwWVXhqPugwVi1/2/1WdX3kpyIwKheicQAki8D+p5kCaDn14eAPjIf24LWpFhdi20oaXL167pRmZsBQ3+wj+lJDZZSiT8uN3uqbpv1Z28GsxawL5fGYB161dinWwH0OuM8adfkT0bdrtvjR4/aIRr6Mk8I7jRDX+fy5YUbs0du7k1TLID+Z8PQv5MP/cZ4IslNGHopRFPVKnvUmLYMAP1SHsW2raSpCpbOza/KyLqmWDT0bpyz/snNrD8bhj6A/pnP+tVtuXmkcmHRjMPTVYM+bgH6NMVa6KTgdfLwUQF6X4+uhCDQAWJnaf67m2LVnNkBepwLuEHyIdSCMgh3cLDXrDM6sztmLz2pzOyx3U7czNI1XVSpX1pvgCqvCZuydHkpgJ7gg+yH17XWz0kDhwuHsv5en5fvKRCV/o3/V1lw5jHjqSSwoUgswsrnMyUAhI13Rz0NUtb15TN2w6wKGKdhTgz/gCWPdAUNvUuBHpQVRj0VF4Gk2GCK7ezLfpHYcG0pgeYAT+NrQH6CyBDQaxsBrOtaOxamkoIAXbTCApnl0RsG2FNF3cPAYaqJpdW7AYNbD8TuAhpn7lyWRcNz92TYsdg83z8DXZUsq6phhtvNSupvroMI1g43ozMYPDVjwfbbb5x1v7tfzV0MSir95tMAfXWyybeadUYCQfCNhl5yJCpS+CyXrMnrls9g7+UwVToMi+kwoPfwIQB3qV48xK2aqcRco9OuBtAkY/odNWhZ05lDW3uxDs28J59didhgKJlexzdfz1fsTx08ccTysvJ91XVw7STIxdTL41v9Mu6RIA4uAd0kaHpdtbmafVSjXtl3Ms6nAMG0fPhVwaTSIVbe/uEWQ9Qhy+uT6FDRYJAOjJ/s85btox/9V+3PfOMfacd3nmlf+Xv+u/b88++tA3vW9rEpXd5IcuPk3jMOLk7P24/++L9ov/9PflX7Db/617c/+Lu/0lNkR6P2wz/x4fYX/uqfb2eXF+3r/sifbc89+5zciv7xd39n+5++5euzfZ7656f8gl/Y/vjXfH375Bdf1GApJVPr1n70X/94+4ff/Z3tn//Q97Z/8/GfUln603/hL25f8O99XvvSL/iSzq0jL8r9fHjyqP0f3/l/te/8Z9/VfuIjH27PPftC+1W/4gvbF/8HX67P+sb9xxrMhMZa+6TdtH/0Xd/RfuAH/2n72L/5V+35515on/vZn9d+85d+RXvx2ef6WPeUKx8mFcOEHcnN3Q+8T2v25wroq4OgfOg3bFtJI/MMm8Nlu7i8boe43MAowpSfnrcf/5f/0snL5Xk7Pj7Ue985vNNefe2NdgNjLMZw3PY02fWqbdMUuLWpJB3bSum0x1PvHTT0mhQLUcCavK2hN6BfPwXQH2hKrDX0m/aQQ8HDursF6InbJqIS0jiDAPRUCkfYu1I9mbT24OEb2lNIbo4Oj2U7ytlwcnbSrq4vBOhPz0jYsPk91j1ifz549NCE1HqtZLSrIEc+Wj1r2D0C7mX7SDIkuQPb1s5a0eHLdhZQvzTjTOxCXmELTROISjpEctjdRLFfU5+dCCQWSccfV5ci+JQIlHsMzLyr1+OyHU4TO9fgZ5EhSZbhWEtPJQOnGpIiMAKVeds47+iaqeLnd90PRBW6zCyWbvynUiHv9zKdiFtQPOrdYzetCd4lk1TF17KZxEmRASIX7P+OU5EAfNl1gmX4u2W+7gnThF+RLZGr3HbLGe45YaIC9N33ZaKw1LoOoOcacl4L0E9htU+6fgKBbyWJdrnRjDx6MwY+9AD6DJDibNzbRVsf20reatAUC6Cv88RYtPZOEUpcQ8jMHtBjM+vTxZIbMKATCAPz0tBjtlKA3nJw+kp6QH95AdmLHr+SiYGGfjU/k23lpF2pMqKT7OdLQ++czOclkhvh22LokYWtRdUB6KOh366GIvsu8zVeXbXF40+0acMJhxtegP5dMPRP09AjuekYernqAJTJzPqmKAXoKueIYamx6s7EWBGjdvLoUTs4qG7k0rVZf1fyggJWboB9EtBfC+CYagygNzDVBh83MfGZLNbJSdajW4A+TC0bLJNiw1KzaQHv0Wvzpzq6y/NazKgaA71BA1pdcis7pdqAeIzzNZTR8Pd0sUueVPfGUg43StxmR3twJcYXQH9z7Qy3mFU5qAw0zZIe1MRXgbBqFmLjiolhAi+ad5j2Kvtos5TuTqxAObMkCHFNYc1T2kvTrRZ/Ddfis6VyMbymOO8ICBaAzu+FpVdCIecINzcNKweqFlRzkQBq/SzBhPssq68ClGJISlssT+eOoUcy5T6IWBaqNBoGu+4ZQcMNokhw6JjH/3sihp51yaRDVSea9Y70p1B52T10Ex+TWNXToCS7HFsiGq0mVg5Cyv68tjTAME84DsFKaY3Z79gey06odBiI1jMjz32jB8B6QAPxTq5UATCNo1aCgqPWbQJgr5NoCOiTyGXIVtZj2LiwHnipawAU0otKvNi/OoCKSTfYLr/fKjtrW3ilmjEHYJNY6/+RUBkZGgQY0AO2sfoTk752suC8tit96H8jM8LhZwtLuRvu7UJ6+5nY1aoCyGVhafafJEkM/bhdL1bt9OKiPXz0qP31v/kX23f/03/Qfvdv+6r2737W57bZpr3xKf0eHx22jfVCmvYwjjxaKmw/9uEfaV/1p/5A+41f9OvbH/yPv1J+7q8/ftT+xLd+Q/ue7/ue9smf9Kntv/3Df6YD9N/9Pd/VvvFb/vunwOH+W0NAT5cMPuvf/vf+dvu2b/8r7eLy4qm/+5t+7W9o//Xv/L23QP2HfuyH25/+X75B4P/JL3oE/sv/7A+19734iyRZwXXkwx/+4fa/f/u3tJdffvPPv+fZ59vX/76va5/xS365d9yT1YK3+URyuXknDf2wwjvU0CO5lEzE9swhgSCSNFiqbCsfPT6VbeVITbG2rfyXP/Zjuqqba/T1eKJfyOXmlddeaxfzhdAx6xc3nxv6rbDYZbDS3m6bKK4D6GcF6C/b8ho//tuAngRd/SXIfAaAnqZYa+jdFBuGXhNmaxBeAP2DBw9VdZDFYcCcHH1u2ksvveR4RM/RCiBIJZG5Bg+cQNMxV84tyG0Wy3k7unOoacxUFff3jy2XHbd2enZqomk+l1yMOJa5KMQRD1i69tCq9ao9c+9e1y/FfQyzbI/5fd07AV7Z6NKn4qnHytzUpItpAzF0wza9BXDlXFOJQuShOUf5/LKync0kQ7H726JdlsMaybSa94kLCxNwImVEeACYjXniAsZnVRJeZ2x650JM6bUv7afvCrjtMdNTx+uQiPA5YxssmSf9EmVbSYyLLWbOPzT70t5rsKDJIwFlkiDWXmtKMCIDEhFJla+MEeJ2w2cF+nlGhiMp8kw3BJuYC3ZQzFa1tpzWfDHGNSIeITrqjCoyx4DeQ0H53NbyF4G0gjAFCEOkWXKzs41UifUBYeyYDKDf3WHglJ3lPPgJUhQbcnoYjelCSPaqEYPdAHpVVnBQ0sBCBsQVoIehF6CvSu+TgF4HSIQhnoNihn4tlxvmHIwkubHLTSQ33WCpdtVN3X03gF73vXztF/qsrd1yuZntF141oFeiWbbJPCut2cvLC6jJtmZapxj6ja5xSAwnHswA+bNX2sYENhr3LrJFA36PG7Zn7dMkN08CehbH2XinPfvBz29XG4ceqd2N9u2bYnnIvYa+nxQbcMYHoPR4OAT0tRBZmJK4lI4ZaQOlLsAVX2ToBBjYQbGqBQzcOVwMvSQ3pwowBgZm6PkCuNuWC4A37rqM0dxji+Sps+6ixtEkbDl/kqjs7+MMg3QJwAWD4LJoslsD5U0xtrKMmkzkBcwXtpj8HA1vvia7FrCJA2ZJGpSABIgFsFWywr9JD4cWjCEeUDRSUdkLN68TJjtALexYJsZFyjSc1NqBxcEAqm6qZpXOeK947loWbl29gbW12XymJ1l7swsOggK/da0J3g5EvW7fINijn3UcyKUFa62+qhKdYhyYaHDTYVRAIg2ZRhvRLlIVQLdeTG3pqKXLrsqHEgY2ZJgDDSEqZ4LxSH7IZNY0VCqBqJKsYsNk1PbQrpaTjhkWA3ozUtguOqhyMNGYrRIwhxZTBit440F/geSHsvfch5QrDS6rc3ioGZiX6iQ3/oxi0rW+fSOkP1WwtoMGa3fGv11fNVzcnUvympX9KCrYwYjrFaCv8nqSydQOaVLXWHo8mjloCfwMm5rbV9tgvtZlScJUji7tv9h4iAauix4Y9kUlVAIaS6ZtYn4MoJ+1pUCSG7wL6kdKbxlK6UNZO88cH7clyRISPRrDlAhbFqZqE7GLNdlWbcG+JzlZQwact3/+vd/T/vy3/sn26Z/+Ge23fMV/0fYPjkQQEPhZ20f7e226QrBSQ8uIAwD609P2ox/+kfYH/vRXdww99+P/+f5/1v7oN/3x9se+9hvaBz/zc+TDThwmzvzj7/5H7c9909e1//DLfkf7si/5rbbG4/4t1u3ocK99wzd+TXvw4PX2x776j7ZPef9LSsJ+4Ec+1L7mG/5I+6T3faD9/v/kK9sv/pRPEzC4uLpq//if/5P2rX/j28TO/pk/9A3ts/7tz9Lnfv3+6+3r/+c/1n7wRz/UfsuX/9b2m77id7Wju8/LM/rv/v1vb3/jb/2v7dM/7Ze13/Hbv7rt7By1k9OH7dv+tz/VPvz//lD7dV/8H7Vf+4Vf0X7pp/2SdnH+sH3H//3t7a98+7e1z/ylH2z/ze/9w+346LiLWdpuFRv0/wX0E60Vk8ejdueF5xrSG80aieSmfj5xC1MF5pikauj4ifWtZYqu4l5L6351eaUYglztZr5qJ2cX7fjus9LGckV4b3/4xz8sBzFmGOztbreTk8dtf++gvfHgoeRUgAf2Ckwprio0x/K8Zdu4YVC0ARgGiK3nbXl10WaqDLEaTUQguVIhekyyu2pXS6Z+2uVm2BSLdSiSG61GDQeaq4eDuQYPH8KcmyxSBVWMs9f3B156yXtlPZfkCzLDIGikRFRxYjwR4w2xds41FjCDhMjQKSReb9x/w1OABbAvhQnSJyVSomI5vWua1lpManqlBKQrVvA6nWmBppBbW26M4KZ2PhPA01Njz7vqAJ+N58r3JbGpxlkMJPjdNLgaAJrxdpWVCrH92nFrOr9A7mvvdBsHWGIn2+iR5bWW0NAXMDMoHgxmNHlRElr1DS5qvTFrxEOtHLtMNEXKk7PGlr4G2sEdOVdNLLoiIYY2XuvR4K/WmkrMz0v/X72JOhNK0ipZr+a0uBcoX3lO+rwD2VD2TaciYO/JEx9ADI5g7faA3tdI8sOwTfoQfS+tWcf8gvelam7nGvToO9ue68O5mksSobqLnSXVGTP3lmyhkNjT91mnkpqI0C0kVww99ybPl/Wo2Se4IAnslMyxnL6e5nITAwZ7sAxcDwH0paGfTtw7slhdd4Ae85jx5attYzJ/R0D/TpIbPtnj9VZ7z6/8de1qsqv1acMIV/51xoah5z4sV0tyAmkDBRyk/xtJ4/f/8fYmYLbmVXnvqqq9ax7O1N00dEODTdPNZICGGK8SE1QSGhAjPDJoNM0NTokIoggGnFoFldCIRoM4oLler1MGTaKgNwmP5HGCBvSSRxEReuQMVafmvXftves+v/dd69tf1Tmnu8Hn3sL2TFV7f/v7/v/1f9e73vUuOXoQYMb7Mdy5JzpM9yNL1o0f2OoHnk44C2/jgzj/kQ/GAqydXnXao9WPudyIoX/ml8aQplgY6nTT0H1OEFrsL1e8TcCU/s6SmmL38ONdW7PGytIZg1KYtyZr4wOjSZubNbiQz6ybYpWN1uHc2DS6S5z3qpHztZBZ2Cx6rs1SE3BEWWMdytaI4SbKlqYZ+uQGo9og0s3hsb1MIxCTMpFXLPohCbD4M/R7HPhu9NDnmg5N2+OaOITECI8MuqopsDToKjsOBvq3KpVVhaCCR7nZ+Gdt+8RX3fN2hl7DfupAdYDx56tJsfxdsd5V+lQypaFEOSU2m39Kt+2kwdUuki9vSmvTJTvIwS/VrFzAm9uhcq1cgFijZinsBW7feDfiuVJTZVkkJArCsmS1lrI08cVQ10Ff7kpHyo6pxebQZNXjySzQnjpKrOP2Ac+ZUACMAIB6UASjlGWVIxLrwmVXmCuzLcXasFbnVvFhN1DBxg0HHO0PTZDMWQE0zlE+3d7x5Np8DlWNAMDvcB8ZUT5Aa+hgWm4xci9gr8CIIXhWoDAzXoy6pHdNa70PHw4ErVcYgsG+JCMFcqHU/MwM7Ouw5ppUAUiwpeqRAIulLh5AZ0mM/5vJ6agGFgrqqfvRIau3rIR2EIvzszFG4kYQl7a5owSeQE4hAoU9QH7M+6Xf+36/Fw88cJ/YluXFZdn8KXGYnlYTI4fRs259unTQ08NRzDOwpRKbtK4EiEka0NHsU9gCyXkY9vSun31bvP8Dvxvf8o1vjifecqvijitaY4G95cWFmBkPYm4GZsaN2fjO42z04T//kAD9V37ZC+N1r/w2sb5v//l3xmcunIvXf9v3xvLqGd3PwWigQ+33/9vvxp3vfHM8/3mviNtu+5pYJg5pf0zF/OxMvPXt3yFA/+bXfH/ceMMNAnfv/uV/G+/5jV+Mt3zXD8WXfMHfbw5S9RoMR/ET7/nJ+LXf/tV482u+L577Jf9Yz/O3f+8/xQ//xA/GK1708njV135zHM4txVQX1yLcyHbiXT//I/Ff3/tr8XVf+8Z4ws3PiA9+6L/Fb/zGT8Szv/j58ZIX3R6Hw4hnfP7nx+GwF4PedvzUL9wZv/bbvxJv/953xLOe9ndTzpQJuFf8EdbeHRH+AtBrsFT4kC/LQv1jnRMRatRcXVtLK2YDGOuU58wUsk4ZGETVLBs4pzucF6PY3N5VU+zMHKX66djb3I677vqwqzjjUayuLuu9mV563wMPaK26b2BK5A6DlvTMhwdxww2PNlEjT3Oz4zz/YW8vZsWKIwvLgY7s8+wKYdfs9Gwj2d9mcNdOLK+tiHzzYKnlatWOPgPaBsO4sHFRdpKQVnX+iFhK0PvEm2+JqdEgZoMBX74X3AfuCwwxFSbuL/uSQVm428Bms4ZN5LiheGXRZxmvXQRSzRkhVog5VuIccerUqWbwUj3Dco/he3hdfhUQTeBa4Fu6eZGJ1oLz59n5sr0lubLc0BIYu+kQeyoW4r8OiIU44OeRsLlKW2yu8Qp7k1DK+4hZ5zkkeJ6bz94fXH/kbGeyoCrhrj4etZTk89M3RWwHG5AIIpHV9OrEHDoncyozz5wqCBW8un7uFYBYbH5rsrobcpG17Iis4Quij2Gb9X06H1Ivr2q5ArA/pxMJkzbcpyLoar3U9XEdSl6OTZGXi1YOqqr5HgK3Snw8VXt3d1vPnN+boW/70NdgKQPtqsbX+8rdkIpNK/EpXAaBOXFvy8GLSVgSyDxYyn0FHMO8puwx09VOSo7+gYijIwz94ViJcPnQ6zzPPjAGWpEsOd4w/ZjfV9XCUjcmxR4Od+Nw5z5Nis3ix99KcrPfXY0zX/yCdLnJ0zjdnXhWGpZYTbFHAD1AgaaNAvSpVY/D/Rhvfjp96J0hMOrWgNPA7EoMPQHBQNt6MxaVbCtvfY4APRP5fNMMFAtcWXbihirKNsWUN5KbcNMPN/74z6vRpDTpWU5FvyaQguSgBehL8jEpL7kpthZOTYStAMRrlLRGiURmbyoRHQP0uEyURrlYSpKLhUXsJP0QcIIgkJhNdtbORikNfTUg00jE+6m0l/eca0TLhyyjXG7Y5BUIONA13S4feN3bkj1ocqWSH4NFvq8NZrm+Sgbq85cOj38DbLJB6u8KxFcwEfjL5uAKem0Jjw7W1uAq20Ka7XWDsacDNmx5SlpozCLA+St1e6q0mEGuwKBKhIYtmMlkKRLoBeiRCKHDzB92gKkAACAASURBVCadev5UbqpcbEDvNSl2Ws2gyHxodvRrIMNQAFQDqgF9VRoA9FNpdShZiA4jS7rEAA4GCjJVLYGZ57DHfWN2BXstA3r+vpPMXgPoWXuAcNhFdKt5oJZjjB1rOtGnWsW19ZmoiDc5Mh6zf7zWDC5HGgdv724AzqTiYs91N71WIkHykXue5KvnwUhm/kgqiiXJCbZZqajXLEs0JYUpmtE+ku9+gXl6CSzshW0EsGrQC6BXk2HNEDlm+NmeXFuJwf5+zHCtsIryOveekrNNA+g7AvQAgv3+fly8uC5tJG4gF85fOALoYWE+/ylPkmxihga3rpvNtA6y2jOl/opRjLrT0rgju+Gi7vrwn8ZbfuwN8bjH3hyv/PrXSeJDEmfpH8N7VmNteVGAbpbpiBpC5YZb9vqH//yuBtB/+yu/Le4+e3+84Ue+O17ywpfHbf/4xTHG4YH9P0CKNxW//9/fG3e+803xgtu+Np5/2yuUMFAin5mi8jeIH7vz9bGxcT7e/B13xKOvxbJwpKFrKmXnM0Y+wPpWvjQ1HT//qz8bP/fLPxNvePX3xHP/wW2q/vybX7gz/v1//fW483vfGbc+7VkxBszT/Dtiui73dC82t7bjwsamkrB//x/eFX/wB/85XvnK745nPv0LY/fidtz6tKfLFx/kdDjGaMEwXYlq05+Q1cJcdw2IPw7o1RSbk2JbDL1E4VnR26aJlMFSSRbVISiyRbQfA9Lct8Th6BI9MXoUO3s9AfrDQ/ZGN/b39uODf/JBxQTkeadOntDzwt3kM+fONT01NP9xdgBKJJMcHsSjH329JvnWtFQSYiyhh8y+aAF604fsTZJYN2zu9vuXAfRdrbm5haUc9uZKXO/gIM5f2Igt1nX2qOj8Sc03IOeJt9wih5tRbztOLC9q+ibVZs6Os+fP6z2pYs0uzGsP8po8Jc5OzgSIJVW5k61WDGwNI1KlNZlk/o37xbAznW99n30mZyyZ0J8zdhRBVKSPf977mMVaVVhZTM7DrHtWhvpa0iu+QGqxy8SBMgngeRBT+KoeGv4NsIl+vbePzLGjs60G4Enap4mkNJracMP8gsmGIpCKgKozljhEYz3xuyrexPSq2hc5VhJVNeoODmSuwa864RoXnHRWyyowyaHx0bZcleRrPxioktOcgSJnclhZrf88v3w+T6qwVfkuQq+eW2GAywF62YTmhNt6T5M4BvRo6A3ojb9otq7BUl4DaOI9wbUItDagp7JWgL7+velhzGSx7k9hSK67pNOuENvUQ9KeRSsc+Bkcq0hWjwP6o4OlUuqK6+ERQJ8zhw5NxqHt9zOfjRjuxig19J8NoNd9v4zkRraVX/R8TYqVxk3vN6mK18BU7aMHBfQ5uGh6vGeGHrebsRss0AxJepN+uVcC9DD0pl7tQ89XAfqD2TUNxWgD8grcGhQiDf2lgP6SwVJpUVjsfQF6A1gyGANAMdPJ4JqhnzvC5FQJ7jigr8y2Spc1KVaBRQ4gZijxXF1Y9Fh6by5nsLW4pDVHTrNA+Sk931VWNONZ+maa3ARYRXW4AZPFqHHQ8wzvcHmJkhKfiQ3BppEbSgL6ytg4hAUKW2xABRt+9YTSSxn6AuBsngq47YSLDcHrlqa/mJAaPlFVgPp7yZPUjDlpYuXfaqhUdeYXoPckNg8qUWAxB6xfAfQEyirDVgmyro/vl2xCTTiwqsXmThqpxCIwSQ8P7Zpce0hfQEpgctM7Bto9oQH0YuhdriXdMMNMGROA7WRQr+1RzAIuE0DvxLXWI/cQQN9m6AH03WLo9/a0z2DolXTkkA+BYUA8DMzOTjKGtjjV51fJs6PmSfbYwehQDP3m5nZsbe8qEaJ6gdZc9wfZkJIA++6z7vh8VeGQQ4Oat6hqOQbiTnK4t90AejWp5kFZ5UAl0XmgS6qjEyoHROV9V6BmbbQYegC9ZEAwK71+nD+/roY8rQc16pKMUbYliE7F4z/vsQKDOMcgJSBGEG90z0jo1AwLS2+GHqBEQ3ivt6fqF0w2gF6xCNelxXmVVZ/8xJvjgLkOuM4wY6GkSVmSRrqiSbbJ0B92qHaM4xd+8Sfj137zF+Jrvvqb4wue9RxZWhILNGhuNNIgolOrSzEz6sX8jOVPYjSp7ImhnwD6b3rFN8TP/eYvxd333xuv/aY3ynVl1CRebr593+//l/jxn/q+eOFtXxPP/fKXWutLQj9gwuhK/PhP/isx9G98zffHDdc/OgcjurLFLeM+bG5djHs/c1988u5Pxoc/9tH40Ef/JLa2t+L2l39DfM1LXikJ4g/d+eY4v342vv91PxjXPeoxccBBfci+9n1zkrQV59eRbQzj3/27H43NzQvxspd9azz+xidEb2svPv+pT43hwb4qPDwVnqcOs+wBMldKgmNBJzKkEgZcwtDfcL3sXUtyUxVeGNb62sbmsT0pNlkt9kM13CmRRw5BU/k0ZgOMqh/F9u5+nL7mkT5IY0aA/o//8I/deN7vxdrKSjNkZn3jovXEMx25vwBGzp0717i9PPaxN8SCrDJznjCff9y/BNArwUqGnu3EdwPoIa96Wzsthp5+kOnoLiyma9N09A9GYulx3Nna2m5slNkH1kKbVHvC42/SvkXyQ1K/vbmlvQIYpKHz3PqFOAC8zi+Ire8DxiSJc6MhwAgAaB89A+maQWJJg58p50MBsjoLCsyyL3uAqllcZUqiMmloLZLFYN9nADHY55EdpkgwAGzltFWsM382oWM5DMOfiFmcKZzf+Nhz/Z0O5Irtc6leQhwgU6thj7y3DScMPrkKkjL9Scm8jRUsc6y+qtS1dzqaCu4GXA/KqvjBewsXVD9Tgu1yrTFDP3HM0SmUvWUFrJHVkZhjy1pyKPTlgOxKBMRWizm26qASKQgp3SvJfX3veS4lc61nJsySOvU2oOf7TTx6VlC9X5GArHFwBdiE12wDeqx5bVvJ3UQTb5ORNr7gWqk8fDaAvvzy6xrAawXoeT4yJAHQJ5MvQI9TjVdW4tTWpNicX3IpQ496o4aIVs/hQc7D6TYuNw+XoZ8Di2TXHoBeewxDGpLiEQT4Slz9xS+Iw677DHS+VwzJuUuF9x4S0Pu070Vs38MjJE3OjTWR3HAnHg5D7ymbIR/60wyW6q42g6XqJusbWLg5/ZTgVqWX0vjVwtSk2FM5KbY1BbB0YykuaAH6gQF9w9AbzFmraKbXANeuKJ4GZoBukD6R4tj9JiUfyRTiuQqgL8DsiW/WjnmDMNjC+niYAb1PI1lypz0bumyrXCpySVDSi+mZLBWaYTXotk5NVlvZPFkBk/fEe7XAdW26yrgN6C9l6JtDsQ6B/NxaSC3bLIHRLMPVv9U1+D19v/iCBa57XIGde637PVN+vvZt5xlV1l5Zvw6kHChW98flRD7DUds7JQ8p9/FndolUwDqfg6Q9ahC1dKc04G1A7/vrA0bWlWlJaRbTB8bm+gV9PhrXbBdsxyIA2uLcXKytLDeSGzP0RwE969xlZbs1sF/Rvs8nQ49rhQB97h0B1WwQFaDnAN/bbewWxVSlnSfgtMeQsvkFAXrW2v33fybOnV/X+pFVZ0pqaA7qDeijYdS75V5Uf6BTsN87cWItzpw+LYDAZ2dtA5w7B70G0Jfkx5E6LUhbHvMPBui5pwB6Og8A3wXoYX1hi5FzoG1lzfHeNP+6+a4bo+EgbnzcDZLcAOixelSzVN4zyfrRW8J2JqDncw6GA5WEeQYQE0j4ZKumiktHFrNPvuVmuZAA6OeRcqXkRpVHXCgy2QPQD0g0Zqbj/PqFeMuPvjEurJ+Lf/mNb4qrrrouNra21NhPQg4oPHPyVCzNz8bcYT9mp1mLdpxgnwA4PvLnd8W3/eBrm8PyyTc/Jf7l7a+Nx914i/sASCU19MWDrX73fb8dP/Pzb4l/9NyXxpd92UsaINWZ7sbCwmzc+Y43xMbGufjub/+BuO6R10vOwdFx15/9afzir/5sfPRjH2ne6/hv/hmA/sWvjIvbF+Mtd7451i9eiO957R1x/XU3xIhR8eqi4PD0JOzt3Z3Y2NiSD/4v/bsfja2t9XjFK14dj7n+cUowbrnpptCjGR9oDZH0+jAnj3RVSA3XSFNUuXhwQA/i12CpVsNby4/U5gnF0KdAtwidqv7hKa8kWzaz06pq0YB4fn0zrr7mkTGFVGBEJaAfH77rLsVU/mO6qpsfu5K4JH0mGSEMveQQyVw/6lGPVNWRS8ABRL0nDJY6xtAr7g/ds1UM/d5gYEC/vasEdGl1OabQ6hM7ZbPLnsG2EuvQgzh77nxc3NzSfi0Gkxss8HZ4GI977GOlnR/2t2NOJhchBpKeL5KRjc1NgcS9fl/s/D5V3rRCpEcND+5GPpmkhiQgGsRmcEh8pFKk2J3xkr8rkoawTcIA8UAsbpK6dL4pRtYEiZl5TTFNySHSlAbAK+TY8lMkTrK0BRRZi9J6I1lJQwfmkHCvPVnV+0neVemoY0kr8hwPybIVAOYF1mwD+uknKEBfU2sFjnNII8GE+Qiw+tXAWrIinYuZcNRnbQN6JQzlw5+yEych7rdTNZdmz76nJHO+gJVq2KOar9PZjNets1ggPwE911euXnzeqk4XoC+ZcUluDM8mPYLV51ikmisVntbOmQVYL0DvxMA20QXoOWfagL7Yc96nTEnaQJ+/L4ae9Vjfr+ttDd4sjDMhTumPcVNsDTGV5IbBeAnoS7vf9qG3YYvB9YShnwD68TAVAdPl8tcVQz/cukcuN8XQZ49rDLNNdIb8YTSMCx/5cDzYpNg5SLnppTgNQz+zZIm70EJWzVV5a/nQr2+sX1ZDPyP0Ymu3WbRAvQdiXlfhDn4x9BpqY/H6QzH0SG6qDEZT7FVP+xJlHjSqufHFoLcWDAd3uZyQgVYjabv8MrnxBpr189IypWxGZURp/lJyk9aPk4ZOHyQTQG/9vZsvsomi1TiiUmu/n041OZ67xln39hpAr5IO0za7gHdLgNjwDIIxoHepUXrsnNhp7bdLQ54w5+7uYsPN7DoJmTAILtG3pTJcYzETaMk0Ha8Fyou5FlBt+dWX5KbZ+Ang2z/b1tAXoK9nduQZSMNmr+sq4WljtsC3GksPLcWyL7APdL7a5bECGLqu6Skx9OjMvfLcLNU0sLQmmwJ25BvOXAE1bE7kBaZ8OCTcIFWPuKRe7c8yAfQ1iAcCzfcOH2clf30SXNsrqsl1NIq15WU1rBZDL2lLuv/UoDN0nfaYT/lIYGXajbklj3MH0HM62ac4E0u5CkyrqY4MHqmJko/U2E+Sn2kBehh6JB80oK+vX5RLhaREo1EsLczpcOJgvbi1JcaJJjgAB81+aLG5PsaVyw6tGUpi4CzJTSp4xdBXhpwa+oYVatxp/Ax1KDeSG0s9LgfoSURoMoQNogJCXwr3nT1FEyMH5d7Odjz2MddHjwa58Sjm0WsC7plFIanUBNCjOaZvhzhGwx9yHeQQmgq6veNGefZzl9J3P6679hExZNjO+DDmEqyU5EbJYrnodGcE6GHo//xjH4k3vOlb4lm3fnG86vbXxcHBWJ7huGqp7A/4nJ2PE4vz0R3tx/yMG6zVWJZuWR/+sw/Fq+94Tbzoy14Yt3/17fFzv/6L8cE/+9N49Te+IZ78lGepx0BVGMmPDuN33vdb8RM/9T3xFV/x9fGPb3u5nT94VgfDmJ/rxp13JqB/3R3xqEcyVCji/X/we/GOf/tWHaiPf+xN8eSbnxyPuPqR8dhHPy5ueMzj4z+/7z/Ge/6vd8fXv+xV8fIX3x6b29vx1ne8KTY2LsSbv/2OeNSjbogBlYAZDmn7/JOg0+OytbWrffqud/2AGPpv+MbvjuuuvV6E7rXXXMOujTGTStOdyAIMJGpuNAdjPhxAv3j6BBb4Rxj6ije19mSegIa+NY1Y8gKqfFk1pnJK1c9zI4iz85Km0Ri7SGNeh0FT9iz/zGfOOgk8RJIyJ0DFaqaJ22DJ/UPEAbHYWaE6ffq0Yn8x9B2cT0YHMU5AL3kiGnruxRCJW/a0JEN/8uSp6O3s5lwWA/o+7lXz855srQE37h/Y2d2XfERdbjVUKWUpxCbsTmemSAth2Q88w6LHJHj2/4IkHFTX0RiTUPPsJS1TFXNgeViSNJWwCJQaFfscTwOK0tAXEBdIpClTVpvE/fRI18RukxtlXNCQIMHkc+ve68zy0DxLgLh3OkOY6ZADEkufz2v4s9kWmsszeJ2VXNUSSTdCE4dITOWiMzendaW91HGPG89OwF05ENU/4wc/47QYpglZ12QyiASAn6/zFjxSYF5Dn1L/zHXwWjUpVgOjUlmg5v7WAEXFeA0EBUiyRj3xHKzkXhJX/IuhL0CvZyRSIhMjSW4KoE+MKNogujT01ZdY/1YSHctSj0qDCtC3GXoDevvQ69zVKAN6DS254avOXQHoamJtSbELG+gztgC91kmerUqoGg29qxzyxG9V/VkrKCE82NQM/eUAvRtyrwzo57pek/2DPcmHO505mcfMHlyIhVn2pBfH5wrokdVuxUJc+3efG1tTOPS4hxXHHxI6nYVtQD8cDQ/RTqopNjX0BIYC9KJSxntxuH1PTAX2bV4kNMWWhv7hMPQluVEpBUD/9H8Q/dm1mNVk1UmmVUG35Bw8NBqL6KafBGovRibFEqjFSDYSCZfApaEXwrHkhs3pITzOihuGJjdk3ZwKFgXo1XzRsj3kfQzolxxIaopojjmmpDPRbzkjrT8rkDFdMAG9AwWlPrMx9R8HfrECOCk4IFk243KafXgNvA8bhr6YbxZQacxr3LUDgH1oqxTJ31U5jd8XmOV7CtRXQNOibJVF+f5KugQmW1p5SVQyUXDy0ZrGmYedEygYc38GS3LciK1Nu7fXNLAoWOahSJ7JdXIY+/otOVBQyfctDSYsPGV0lVSTmXJLRw4+Us/CBNDzmSupaa+nAoXanGKPAfRm6BmAhp57c2c32d0pr42DgziJ9aScJOxcgQ0kP2PAMKugz/vpYEzHFuQDMGNzyzhX0OBtb3hPm82mWH0WRa0Y7dNc2LN+NZMnPQtNrZ0Su6bR8E4N44EHzom5UzPxaBiLAHqG4Cwtxf2fOSdNK2VOkor1C+clKVhaXJB3NL7aHAw6jGFZCIJy6DCreiVAX4BGzyXL8wpK/gczPukWU02xwdAp2LTUEAPkAfR4ZPMEtW41AO4wRgeDuPmmG2MEi4hMCFmB7EGrPNlm6A3oeT8GySAjYR3i/Y4zDZObaaonbgL0b7npxhjTZCtAn8/AvaY+kNqAnnU1PRO/8R9+OX763W+Lf/ryb44v/4dfKdZ0FwnhwqL29fbWdlx1+kycXF6I+XEvZqdhM9kD9i/nIAPQv+aHvl2A/tte+W1xcW8vfvgnfyi2d3fjO197R5y5+jo3Ecunexj/5b/+Zvzce34kXvCC2+NZX/Ac7R2clNArnz51In78x99ohv613x+Pue4xSt7e8vbvjbvv/Zv4jm/57rj1Kc9IkOK6JhKLd/3ST8Wv/9b/aUD/klfG/uAg3v0Ld8Zv/c6vx9t+4KfjqU96WoxZx9p3jsFUHre2t2P9wkXFs//wn34u3v/+347Xv/5t8ZQnP0Of8cTKmvY9zcsdBnbl/hBESj2XWGwlfUx7rvmUlpLVl5pi04deEs1k6HWGJGOH9ObKDL0BPd8v44Rk6BWLuvMxPhjFxc2dWDlxKrpLK3GoCgTJyramsJLwTZovJ1i2Gg4rOWN/A4ZoCoWtrSY91mpnPBCgt8sNpnzZUI6GXow0VauIhqFvAXqSRE6gheUVSeY0Nbw/EJu+sbGpihbJuRxnlOAhszNgptrGM9jaPBcbF85q6BNDAqmEqQI6Px9reHEDkjsdec17wJ5jZKNDloONJSd6/mn9yL1UgpSN/2LSO52moutEB9MMVzULFXN9OgaQr2SfjM+dqVhgXsdhaN8i/7OmP+e3NJOfJ/ItnzEGxQBJmTgsLorhNTFFHHczo8wZcJZJf3qCvCUb1rHjkmeXNJ8/IqEYCJXnd8lXIRHEcqdffFX9ZfedslNwA3/v8z9dj6gI5bBDa81tMcy11zlbTbElrYUUZP9jOsLa599rKnIx/WVwYAzjM1xAOAE9PWQliSzJjfZhC0RXhb9tNML38PeeEDxROagCIpzh5IYKKOSbCSz70Begt6Cu2G4D+sJ4/B6Gvnon23/fZugLW+lZ59nKtbcBPX82oLe0p4wpqBZOGPqJJv3iRZpiGVjqCr3n1PBZcDH0pNiS3LQZeifyHixFU+wUDH0ZQWTYwpGLL7hxqpPrH/lwPJjkpgZLHWfoS0Nfe66SwiOSG7KlKVit402x470YbX1aE2PdHDRpivVo3Cs3xWJbWRp6+9AeSkN/hsFSs0y7mxWrmS/SbOymKRa7oCM+9C7nc1cpkasbuZiB/LXdFEvwKg196XnZhM2kWElecNLwkKjjgL4GJxXA5d8J6oA2Ad/sbC/fepV0Up6jjZ+lripFcS0E9YODvh5sdxZ9njX0xdSzUZxlu+GP17PkxixFbSBvurFASXWJVzmvGHo5mGRpsjJ8PkMB/irhcS1tMNsGYZMGYx/a9W/NhNoMAAVW67Oo9Nka8lFA2xmzm1PxQK5mpgL0BBiN0c6hXnWE2y7RiUexLywuNJ84MwBG6/mpEQcP4A7MC8ell2FZMVrvyAY0Y1ABrJ3UHLn2rFZJt58JJK+BOwYM6frmVrK7BvQMqDp98oTYebhnDSVijaX8qgA9DZm+Tw468qEnAB5viu0A+nUC5bC3wxjjCrHfF6Ct+QHqQUByktaSsIo07AKOYcPuvvveOH/+gofn4AixCBs/E0srq/HJv/mU9OqnT58JJls+8MD98YirzkgmQEKN9MYygGIdxhH7O2EnYkvDjjP07fVSvxeYTzqkHDHE0IuhnJY8pgA9LTp8Fhh6gCbXzrsJVADeu7hIHMRNNz6OTijZ79KobEtZHxDlnoOaHy37FM88Af1eb0/3dXNjM3a2KQ/PqSoCsELK86SbnxBj5BhMjRWgT+lVAsGOEo5xDOlnQe9/cBA//bNvj9/6z78Wb3r9v46bbnyyJBAkKgA8DkAAPdraa06uxdLUIOam3PgLU8n3FKB/7Q+/rgH0U3ML8d//6P3xlnegk39pvOxl3+y4ARgdjvV+P/+et8ZXfdW3xDNufXYsLNoq8XB4GGurS3Hnnd+lptjvf/0d8ahHPCo+9el74gfe/qY4ffJ0vOHV3xunVlZ9v9yXHp+851Nxx9vfHJ/45Mfjn73sVfGyF79SwP13f/8/xZ3/5o54yQtfEV//8m+MaQ5IWdA5NnzgA++Nt/7od8bzn/c18aIXfX384R+9L979s2+N25731fGyl35jdDtzsby4FB2Y/fEw/uf/fF9871tfH//85a+Kr3vJ13uXZpInKYBkIg8uuWlr6Cs2NSTPzExOfjwxOWNSQy+Xs3L4ICGgWZJYybPqzsVoMIzt3V6cOHkaRBfjg2FsXNxshpUxzGx/Z8dN2lklLMJEZ1pk4q6KElaGmZgnI4tN5fSob5ebFqAvDX0jubkMoGfwnCpN07PRnVtUtYlqHIDetplmowFuAsQJxmWzOhpJDkSqMNMZxV9/8uMx350ViAFEw3yzHklAaYzlDN8l6VAjv13eBErkfELf1sQaU+z4NJUzWxVKr97yWi9QyGuw3qnAWUfucwXSw6Z4HmZEDxhxh7U1K3tI+8SrIi1PCqwPLe2sakidbWbh5yU7qiSkzg6zy9jl2ta3jCaqisbllM6d65pfQNJq0kmvoendbkwv0kpV9+wl0NmOo83enioB/HwlPZybdU6p2kfvj+ytTbjxWT193NUVV/rdi8d/xJDS7IsA0zBC230CgnmOxAb18EFeptuPQTFVDJs6iMBNhp7rrdduA/q6r5WU1r8VXrDmvrbWhNgDd9GfQF8hn7+xrSyXG3q1VMyZAPrmTMhkAvnQccKW72kD+ra8uGmKbbncVDLCfXTVn748J1eNhr4adFLMsnlxI9YS0Ev8h5MRhC2DpeRyk7aVuNyQbatcc9TlZpSSGypdDVHBPb4MoC/JjZ7PsabYMdbW3dV4xJe8KGJ2tal+1UA8XvsIQ/9QTbGKpiO6du8+Augfrm2lB17Y5cYE7Dj2uyvBpNjx/Ckd3LJcSpBQG7uxrYzU0K96NLBXgQFF43KTk8SKlSlA7wUCoEdyk02xR2wr3dChIz8nwl0O0LsU5s3A790Uiw+qR0AT0AD0ZMcwIpUt8Rn4mQp+BAgAPbZaBehxFZmbc4mMRMFfzrg9bMtMoZtT0QzjVOKR0/yZqgMuQLCqbGoebrHqYs41mMMNuFX9mHxGgiBs98TyCg1lfV4xV9kQI4ZFjWZe/UrMYNGzCbgCgsuwtiqzVCc/Uv5Mu6Rmp5kcugSLlQkfP0QGvKTqjYdH8VVAkuEh1YwDWKMRSPc2Lc+4Vus5pzWC3Oy2PTJp8mwYICbF5iTRAgAlxWozAjqkxXizVsoJxAz9MO1HOegpVcOoAejRuZ46cSKm8NVNaYR86NNxwM9xKF0frJSMXiwetuQGQE/gYA0B8tF5FpPFaU2JHUDfHzSAXmA6m6XlCEHQGmr2pOJOZ3Y+7rvvAelr8VPhepaX5q33XV2Nj//VJ6QJveqaq5Ug3nffvXHNmdN6xqxZAI+HaFk/ik3tNENxGttKZ/dOfr1PLwfotS+ToRfnne4qSpSyeRUpnhh6wDt9AgD6w4gHHnhA1+CqkOMKCc2Nj3usG5SbigjWZRNZm15X/zGAY1blfkqkOxp33xGg39/Ff3pBTYVDhu2NDuKJT3g8Jb6YVZOzpVtqnUkgCNPCvR5hkzcVcXF3N34I/fz5s/EvvuHNcfXVj9S192DdZmcFpBgtfnL1RDzi1Fp0D2gq5qAmvnQaQH/Xn9m2shh6AD2v/eM/86/jzz52V3zXd/5Y3HjjE/W8YZp+0n2qKAAAIABJREFU+md/LN77e78aX/mib4inPe2LY2V1SWt/b3c/rr3mTLz9HW+MdZpZX/N9cf2jro8LFzfjB3/8++JjH/9/4pu+7lvjy5795bGIPWFvP97/R++PX/r1n4+7c3DUP3v5q+JlX3W7Kjw0xP7oO74n/vIT/yv+yfNfFs97/lfHiZNXR2+vFx/80Afi//iVn5Kl2zd/w5viiTf/nTh7/oH4N++6Iz75yb+IF9z20njul704HiXpTT8++pE/jHf/4jvE4v3wd/5Q3PL4mzVMyezpJOmzY4oDyZWaYkui1yZ31Jf1EICeYMD7UeWCUdZgNpLBzpzuKw3kp65+hFnkqelYP3/BDX6DAx3wsrlU5c3AuVhWEwRmc/V7h3XtY8AoTCGVpGlsR48BekWZTBDaDD2SGwZbQXAVoGeOyfzCkljm/UFfz0+N3bLBdVxv2FZA5owZ2eWl5ZiaHsdguB/jw2GcP3vO5xmM9NR0nDlzJmjyNaB37F1aWVZ1Aq9+7lUNwtMJmpa58qCXlaGb+IstrfMnLyid1ywpaogTgKwaNadFgAg0dzqxurzSgBZNZx6P7erGfI3RgQZQEbfbkpQi4ObnFhqnH87tSrj0q6yHh2LJJQXJCq8EGK1zi89QBBtnGn1WdW3ycs/Paivq7GESKPcAKIU74nr61otkkAEB0qjdHHgFPvGcHP5Nbl7N3JP0Wk/rxeoLEDBV//RIuIPPz5mMvalJwH6sMNwsG3BLOuJeiJrJ02009Kzdku7Wee4quFUCbckN/87ftwF9rTVehzWBHHJbLjeXAnpNqFXS6X65UkK0X6OqDXVPStpVRKKHiGZzb0pudIYeA/Rm6K1ykGkJ8YVzpc9wuWqKTWgj28r1CUNPpTitSWHoC9A3TbHlOtMC9J/rYCk+Z7spVrjxEBOZFdlWoqHH4twLyj0UPNOHB+hV+bPeFclNG9DrAL6cbeUxH3pYm8tNii2Xm9H8KQXORnKDv2uCgXK54WFUU2wFg4KI8qHXYCl/RoFFDdFxRmtQNhWD3kBlH0o+BLMjtpX6YdthwfgVEOX10JZW04cBnzcv18PBLICrBsGBNHLVRd2WtggA5eYuAEeWiJSG68O2smQfZrgJqs7CXVZBs9/TYqQMR1OdJmqOx2L6AHtsLEpTpTcsBkUZeMoTJoHCtpYVaAYH5SZk3Tp+vbVxJBHK7y1wXmU7JWZ0jad1Fq9f2TLvy2fhsxcaryCmRVv2ZpncklTMz1ma5HPvUE1uaLZ13XkYNoCeezHLdWK36CEx0ndyqLUGkvGsATUeEDJ0CZ8S/7SZHyVesx5oVYde2y2jrlmfJx2fJLlJ7Z4avzJxOX9hXeVXEjSe0e7Odlx95owZejX6+X3L15jr52cB/jBPdKuQGMI4LTAiftGWZLs8kzlLhpTXlC0kUqN+X6yhKlZp14n3OpN/YZlJlPsDpvnN6WBGevPpT98TF9Yv6kc4lJYW56SPR3LzN5+6W44WK6trAvBIbq4+fSqWl5CKzHrCYvrBa88CZvr7MZvTVm3l5oFLOuSbqYHe17UvtC5TvqVeAL67GHoAHX/HGkeLKsA/I2DF2kPq4OfimQWSbhwcxC1PuCmGGnI1tntKCwQCcHgdBj61GXrWzMXtTTP++4O4cGE95uYXpYWmUgJ8fMLnPTamcKQauuFW1o48rfQ2BtATKodUwg4P41P33R13vPX1mmD9Ta98YywtrSopO8gDnMSbuHVybS2uObkaswc7chqR/z+yG55Zvx9//ME/jNe99TvjK770BfGa//01AaAfjCPu+thH4i3/+l/Fs571JfF1X/vqeM8vviN+572/rjsOMXD7P/2ueNrT/p5mXYhM4DA6HMbbkNysn40ffO0d8ZjrHh044r3vA++Nt/3MWy87JfYr/tFXxaOvuyHe+e63xYtf8NK4/Wv+hdyBWGd/8fE/j3e+663xib/5eIXi5lcG3/3z218bz/2HX+km/9lufOx/fSje+VN3xF9/8i8v/f6FxXj17a+OFzznedZAl/46KzgFzIpEq+RegGMq4mpcbo4NltIabDXJXdJch0NXNtEWQ18aeuKCyAtmNhyMtO6wraQRWU34NLGnO1p/a0skTkkp6lpZmwD8kgOUXLCawgscqdl30I9gGrQkV6z99EXPswZAzzRlXG5KQy8J6uqyJ52HCTHtLTzm6QehcpVT1tt7TRNwWRMZKzgr17cuaFgYrC57kTMF4AtDaTKho8oZ8h31zqXOueQ0vAYPDfKFn5PTDX1Esv10s96EDIK/81CjIp04b7hX/BzJEbtrLp3heM2q0mp+TMYMO6GpDBe94UCx65577tGZyTnI/uH1K05w36pJl/fh/DZjfCBQb4LBPRDVFKo9nb1vAFlVVNPxxeyzq20Lc1TbXe2Vph3ji5wBU9V9TUqd7ch7XgljWWpDuFDlVQMx2nwbb3Ce1bwZsECRYLV5RFh1XdWY52xLhUEZBkAWmcEfiRh01T5jc81rkex0rOSr9lY1xRaornOxMEANfywmvQB9KQwKYzixondg5hKG3g3HVHdIJFx6u5wBBu/dBvRFuHF/eH7yk8/hYE5+7HRUxGwRcq6MTYm0wj2stPqWYnsyrmR3Uh5YdoPkhspAScldvTErvwhDL5MSBp+Wpl3op/Gh/1wAPS5IbUA/SpMuJJ3YVl797BdGdFcS0JdKzWcscapI5KnxISEjYtRjBHFKbtSclIBe59pRQF+SG4t2Wz70nwOgn5EPe6K2ZPP5I5IFsk5Obh4sB2EF6jZDz2ZtvtxXJf/g7qzZYV6S5gc2VAPoaZqjHMXY4tIda1hE2+XGw0pqEEEtVhavm3RXPOQKoCcgHvKhpzmlvtcBzax+lcz6NM4uMIjFOkQkN+jKeF1JbsSoe1y22PkRbgoeQASgLw09Gj29vkqAPS3UYoiKFeI6COAFtJ35e6MXoO/13YWue17e/3lqirmSxttMSQXI5n16+2Jv63k0ZbzUiivxEPKyzZI0kSlvSYyuzcH1Ieso675i6MshobzLjwJ6W85xyzQiPG0qKxHUWkEmgZZTTarHAb2ZMw5FBy4zI/Xz9QxrbYkUl9QLQF96YRqODQBg6GmoBNBTPdjZ3oqrz1wVh6ODBtAXQ8/3XxbQd4Gj41hcXozOggE9jYUAdOnB8166q2soDTLrWIEs76tsLWWdyBS/rlwqNCSHZ96di3vuuV/XCgpCjrQwz8TFBTH0f/WJv5bv9umrzuienTv7gCalMg2TP5O8yd5NwQ9LrWFM7duH3iydDw03WbmqVTKsAgJ6Li32taRC1RQrWUwL0A80sRKmx428BvTliKFukhgO+i1AD7vppjV1VeRhPQH0M5Lc6MAejQXoeb2D3kGsX9gQQw8oMtAbxZNg6GH6AUmp6yb5Anjpc2BxR/xk4E4C+h/8ke+KR1//efFPX/ovo9Odj8GYpiknWhwU58+dj9MnTsTplYWYP9yP7iGDd2B3qRh1tQb/+EN/FN/5I6+Pr/zyF8brXvXtMZqZjd7wMHqjUbznV94V/+V3fzNe860/EB+86wPxu+/9jbjqzLVx2/NeEX//2beJXODzK8E/YG2M4u3v/O5Y3zgX3//a74tHP/IxcTjl3pE/+egfxq/8x1+OP/+LjypWPv0pt8YLnvuV8ZQnPj0ubJyXTSUg/Tu+9Xti7cQZywCCmLwRv/N//1b8jw/8fnzik38RV191bTzt8/9ufMVtXx2f95gb5WKh/iGtg1GsXzwXv/N7/zH+xx/8Xnzir/9XXHP1tfH0pz4r/snzXhy33PC46CqBSkKnFSO8niaSm0sAPYOlAPTlcuONe8SOWJLN5eXJ3zEUDylEOZhBT2VTbBvQc17s7OzHCc6YWc6iiDGTZCmjj8Z6DVzEmunamhxdjLglDCRoSmyxUcxkfLL+nWyhpW0Dek1SfViA3nJBWQcTR8c43PRUXSK+8Od2ZRYnJ1nk1tw3emxGB7Gzvx+72ztKqObSlY3qFYmCmmohGtTAyFnis4PYzMRaCDPOJyRkZZLAmSNHmfSMr/OH+M39KGDMfeB6OOtUGcVOdjSUxIbrgBXnV55fGUWcWFtLPTaftR8DJtZT6cjqCJIjG0r4feiLqXONM7tkL7w3AO1gZPKPs4qERBNj+dQ5D6Y04iWZ9dnpCrAsOVsNoTXXpYgprl8OSFiLarBS2unm5F61QaU7XznCsVaQymgSPZ+BCmtqwytxFPPPM9E0+Ewcc5BWyYyK3LNNrr+nYq/bzmk8Ni5pA/oiMNty0zZDX0kr26w09CZnJpX7AvS2rdzxXBX1jHHv3DNozGNHnGLoK1Eo8N6W3BThVoBeyVICeldsJxjS7kuWYjVDl64E6JFuuYnALzCVg+hQhKRtJfvFgH5fZzP33G548+op1fXGQTbDW0M/3r73sxosdSVAj58SLjdXJaBvWogamRB8gJMWuTbRFNtMim0PlkqGXvqy/78Y+szAOSItueFmH9fQZyd9aejXzNBXHOcZDAajmJ1zJuhM7JjLDa4ZckqZyEu0YDioxaZPpDXVjCvokI0sAHoWlJhmsTEuMW1tbzZjlwsgl01Tad4G/f0G0LOw5aqRfQjSXLZsLunAx2ObQFGAvrR2lIwEynF9UbZo79li1YsFh7FlMdYGbwN6rhmGvkpptUEluYF5TJDMhhHbnl+1EZV0MdG2Gj5agcee5i6n1nXxeVMqaTCUD02APmcO6PthpHZ3FNgVWPJ9q9yug2PWAUGAfnCgw4vrbQB9NlTpcOA5S9vpghPYAQ9pBUiSjszMHxrQu5JjQG+wygHEVwF6mFZZ2G1tx5nTp9TUVwz9wwX0C8uL0RWgj9jvYYnnLn2BhYw7UKxi6PWsbMGpwMI0Ptwv1Azb1VAYACy/Ai7vuee+uLi5rUQcQF9NeidOnoxPffru2N3vxcqah3ng3331mdMC9FyDhjUBXGXn5mbG7kF/4kOfz8DjxM0AtQF9u0pjRiWtM+0xYA09Ze8WoHfTHExPT4cGLHpJwiTRgjUb9OKWJzw+GXr74xNi08DE8wpwu0IeI9tKEicDenz6WZcHvUFsrG8qwSZBRJcNg/ekm2+K6RGAfpSAnsseNQw99oJy50lAT1Ms+vzd7X0NqMHPe25hUeBD1wEQxGZudjae9sSbojPYig6gLpkrPTu0sJtbuu9SYWEpyjqnAZfGWRK0MXt3KMmBEoF0j1BPgfo2WOsGVQsMzeFmD7EYtVPLcGSfeqm4JLi2hMnN034eVWnRulKvgDcikZKhaQI+qoRyRmQv0tQoJyTzHj5UWZyHOKrgnT/2PdBe5L1Hg+gy3CwPqEmDXcUHhD4pU1UlpwlDDUNPclWVtUrEWb/FMFZFtQG3ydCXPNIgyi43DaCX/GYYF0jycvIr4EpTP2nY29yMPpPA8fFugRmnJZWcmATQYZsNkDVcTHFO0i2C/yi68uZm/aeLirCFZT5Yt+4MLsfQU6kdmvAZes2yGqmKSIJBBSvdUWgixS6VxtdOOozQn8K6uri1rWohMQT3Ht6X+CoQ3+naDSrJIAA9mnSANVLP+fnZuLixLmC4OL+gX1m/cvlaOxEb6xcbDThxnt6cIodkLrEw7/4mkguqkZ1uXHXVVfp5pIjSf6fhRdkfNhUQhlT29zW0iee/vLKquHT+wgVN7tWZNTWlWQCcKTV8sarrMOpI7vjieQDo1TeQiZjjjKstXF9JejhPuBZer7/fayrwqSTUs65eNp3DcagKtOWoXpeAQ5h5YjSV3UpIuH77u9v0wT2Kk2GJXGtVeCrZFeDuThIl7m8BYBK7irsF6OX6laRIAXr+Tc9nDsWE12v9XDXjHh8s5eTB53Al4/U6ZuhJknb0Wfg+T4qlIg4emTD0l/Oh53OWMqMS4LoPtZ+pvLKGiqEvHGL3PN7DCcMlDL0CHVIVXG6MoZyomKHfZLL0KmYrKXhPhh6C14kEOAP1xkJMpeYdxUo1xU6NIMDvjRncIRO9NBjpChr6KwF6XOxg6K959gvlQw8RZ8WCCTM+WzH0woNthp4PNo0EQVqeBM5qvd+N8fY9mhSr4J2SG0lCGh/1GWlqz3/kg7FA0OONH4bk5hKGPuM1ARbADVjhAbYZ+ksGSzWI3oki0zA7mOwquk8YejJE6ZkJcmjfa9poMvtkddaXG9D7AS6lDtgPnZtWgF6BIHV3LAT0YmisCsTCtFvnPhlDDJBEzoAbhAIGwbPrLnxn0k5mPJAD6Qr6dzvKlA+9y2duuuHwLmlQbeJi4BU8Um/Pddff169cP4C+Nm9taGXzae3uKoP98SuDbjP0CzSc5iFbloweiW3JTTujbw/raJKD1OiJCREQcelMjS/ybE5DO0B0CvJpgFXAy2FE3C9JYuRA5Gm3rraMYkHM8ryAt4GBS9usL9hhXDBcNSiGfpIc+dr94SYMPYDeQdmMi0tlGxe3GpcbNjpl/lNra2r+w0tbiUT64QO08Hom2ToiuUmGHkAvhh6LVI2iT+tN3Zu8GBqAB30dxOo7yTK6dcN2ojnC0OPSMr8Y9z9wNnZ39yXzgh3zoJlRnLn66rj7nnvVVLd6ws5RDPci+VldWXZzMTaROOao0RSHl1FMtybFci9UHn4Qhr6euxM6S1h0fx8E0AMm93vsFw5rAH3arXJf1BTUj5sff2OMlFwQ67gG2M9EoFon05LckCxosBQME0M7erb36+/3BeixKxSgV7Lbj6c99ckxNRxElyE7xEdzWw1DP53DcUc02Alw25lkb7cnz/L77n8gVk+elHRKB3G3Exvr67G2shq3PO7R0tB3gqTQnuOs6wbQL+BQwsTcThxgsynJUMcDspAmsTohXNPXGV2sZi4ooUmiOhhWNeVnxVTajp2amOyqRDb7g2reAlIip0OO/8WOa/0nnJ+xnZJZMblmdGI8cow6GOD6xBU6/gJo7d3vqqOr8QAGPtZMLAAI2JO5/yqNUCKTNraytizAfxzQMylWXtYeGuOY32zoCSF0BYa+qovEZe594yTStaYZJzULF/3/Zxnu1+kE02f1syX/4G2VXOeArJxPUAmGhpslS68fIz6NR7GCnzz9GZl8jactucH8S3rxlNxcCdBDqMBwkggwfA4Jifo/pli/rkITwxcXFiWn4dfOjGUx9Nd0Fpbjrz75NwLSGhzH50Pjv7Qc99x7n+Ijcw7Y8/QG2bPcvUmWmnJnXH3l0XCWacp5bb2pmTh79mwjCQBgEtMAnQC+E2v28SfBxV4Utx1p8MXe26GszqL2GaR0B9Jhb0cJR01/VXKelsm4YnHPlbD1aaK3NOHkyZNNIy8kXE0r51ktLa9o0rGGGJLEKGF1wsF64O84d1krMPAkgMVg86GJ1bqW4VBObT5TZxVDuV72SMmBhG+ygljniSS3Qw/EkmQrewwaF6GUeNYAR05HVdG7JtxK5mQsYHnxpL7VQKIG0MuQIZtQudaq1heGEUbIKnQZbRTO4O8hhJwo19YraaX9+jHsqASI12/70CtJGh1c4kNfOIMEC9zHny+XoEtKKbyG5CaZCMEHx2h+hnOen+faNX0+Y4R7C93XlO4JaY4yFVsJ6M3QJ/OPlh1MsuTetn4fBQnqhApIltzgcgOgH+/cF9O43PwtAT0aegB9w9C7OK7/Cls1gB6G/nhT7BRjjcnQ2oD+MpKbtm2lF/znBuiloZfe0Z3EFQhsQ2aWEiaA5o4mUCcq2Ly4aelLHh6VwXEgSzed2mg2XWnmuBcAdjc/MlSAr+zOxsJKG8YPshqt6sZpg3c6lwB6lxSnogZL+X1td2RA76ZUvo/mK/StsH8CYgwxwf4KEEwAGtvnvqbT4XIDEOBaeH/Aog8EXzmfBUDvph0vrjagh/VoW2gVsK8svj8woOdnqyFUFQd5tDsAHQf0YuyQ45CczM820gaxsRqDPUke6jovYQkk0XCJmvtSU2Elk6jNk0NYBKsT0PMTNPso8Gh6n5sbuR7fOwN6secMBZntCtRjH2nwmBr6AQ3LTlTcG2GGsV3tmAD6yaRY2ZrJ6QVAfyDdJ58XK0g8bTnWlleWVYoniMM8tgF9ddiz9o4DepVR0dAXQ0+ZD114xw2sYgyyITb6AyWlkjIlQ19rjPXEYQ6gx34wZviVJHcu7rn3foEUkm1K4wAC1hqA/i/+8uNyC7rq6qsVyzbWL8TpkydjbZVD1pNlObCbUuRwEFO9nQfV0DeTY7PHpVgFV2JsTfhggF7NrJjp9JisOI4LGxt65jgU2Kccq7xBPPEJNxnQq4oBfM/CMsCTZPYQDb0Bd02KRZu8sbWpQN3b68fF9U0dONw7QgpM+hd+wTPF0HfHw2OA3of8TPmvy4feCQOGnjD0OAZ96u6748SpU7HDtFlNK9xzIB6O44u+4Nbo9C/GzNgDvTRoh2e235PV4uL8nFh63IkGHPT2JVG1AR96qqejw4GY8s6Mm+IM6Nm/biyCWNF9Ig04HIgRF2A/ZPjOlNYnTV/HGXr+qvoQHJZh6E1qyJ0lTzoqcSSIg76bCxn0ZYvYSWOhlYk5NZusStKLGUk5JFtsAXb2vqtoTp7kSf9ggD419E1TbDYVFujg1wmjl7I1JDdYAzdj3/2siRuSK04zPRTgid45hyVx2cRnKi0k4hggkADQlFf2qJJMpg1r9o+4UupPguSmPQKvzhWS0rKtLA09gL4khazTKwF62H3t/w567IPoDfYbQA+wJ4HkfZeXVmJvd88adw0w68QeSfJ0V7/K4YfPK6a8J9tK4izhBqCC1ptknp/T0CSaX2nUnzkU6cWaNbjqNA2z/B0s/fnz5xsdd7msyIVstqOBdTxvuc50uiIZaHxHrugz2/p07gXvrZ+vigjyiG2IFLXDC4jrfEQ+qj46J8eAOH7t9/qq1vOezLXh3GPviy1Hyw7jPL+g505M7M52dba4F8J+5DzPclhTZZtnmpJangNr2Wf3tMgWzl//nZnvYu7ZPrKazGnfBehtKGEXuqqUq5Lcss52MpSTVsc58RZiTU3NTlqEBRJOlR12wiYTMonAVTm6zKTY9v65HKAvoF9VjzZxV4oF1kfbh964BBKSPZ7GBtNHXW5ECOX11KRYfZ6yoZ2aakmejeMuYeiTpEB6WDERJp4Ea5L0h87fh2Lo9blSVl4Eb5uhp1QrPPT/keTmShp6VT3zGZbkRphucDC4RHLT9qFX0B3vxXD77ugEXdy2rWSwFFGdw+BvA+hj2t3c9SDrIgvQ8/cC9CsrWo/tTG1jY0ONQvVVgL7dFKvMOiU3yl4zw2aDG9BnkTQHNcByybUmfdarSaYWeJuh10LTIAgnAfu9vabb3Ndkr9o2Mw6gX1wqDT2jtQ0+GTdt1t3NNzwcGBAYOhpfC9Cj26phSg40gG6zygW0fT3+DLBG9WcnAC7N2SrRgL2Cg+9JJkKE7GTPC9ArWc3yn0prXJ8qxz7ESitZ+kVNAEymgO8vqQS/dyMQkhUHwZIwiYnD5Wa3GHo7W+izpQXhcUDvAUEtQN94+o7FKqtxV2yHX5tfa5JflQArYB6XL00YenSw1uYC6GHXZH2J5IbBK1vbGtzE3uGz7O1gu7nYDM7hPdGo8jO8lwH9wRGGXgfT1GHMLy1oYA33CUDP2oIhl+gG0DAc2d2GoVV6xhPJTTEW7AF8qvGkVlPsyBap9973QHq5w9zOaOgQzxzQ+Zd/9dext78fp06dlg57/fz5OHVyLVaWl1QyntWaQULhPTOiIXbEpFPTGJdriq3JtXwW66n9LF2KrlT8Sgw9DXkF6PtK1tYvepprv4dVJyDrQM/gSTffHGPWo1hdGOIHB/RAUhqF9/o9eW/v7/YE6F3dOBBAImF95tP/TswA5pEXCcgWQ29A32boNSkWthqGfqenascDZ8/FytpabG6T8JEQdWNrcytWlpbils97TCwc7qkpVpKWsXs+kD1sbRjQS9I2DUM/FQPQFS4laNOR6LCPp22J2JmZtVUpCQ7NeRrOhG3rrPp8pgF3U4DPlAgxjelw4h7jBMBRCyegcvnQk655QbkHs8DueyFHCa7BSUH1LcpTP/eJirwAekAR2x3JDetZFSnvqyIjPltAf9X1j5QV3INJbo43xbL23NCfjD4AcACgZ3iUE32sY5E+CNDDnqfx7eHuruYd9GkARaObJIauP4GS7mpWDFXJ0p5xgmN1k1luuXGQ3BCX81m0m2IdWfFqvxKgd5MyzDxPdWt3G7PVmFucF2MPSNXnmZmRKxtAUddGAy6a8b392O0zzXJK8iKSSWQz7FENYkpZJ3sCkkySCSRlqgjNyPIWQM8a1TCm9Lmvc4TXA2DyWqxRyWdS86+1MjMdK8uLlq6kFTFJgM7+uTlLJZG5Uk3sWhfvaavZQKjnuBcXNx0TFrAL1jAtz9VQdWVqSq9fcxnQ40/kILsmfZCZ0GDb6yVZ4WemRLmxfXSCxf5VA282vkIWcr9qbgwVBZswmFDiV1WDpaOHuLOUhZ/nHsisICU3qvjisz9wxaGtSy9CjM9TchwP0DIRp7ksAvR+DiJJUvbarLcESq50l+LArkJ1ftu1pgiuydyBkvkI1bQGUVVyUwx9YRDuMbaVnKd1z4xDjgJ6pCPtwVL1+vzKvuW5VYJS19WYpCRutMVnylFTdsz3coa5n9B+/rxeOQSxb8zQ2wQEmY6IhWnmGzGIzj70OtmUhdsuE3WFJeEmAKYO7WJ0ODU8oqHHh76D5CZj6ucqueGsR0N/7bNfGKOmKdYuN3WWwtAXtruEoZ+eczm6GHou6IqAniyh7UP/uUhuuri5EACvwNBLQ++x6ce/sH9zN7K/9AFbvq2VHEw09Hieo0HrHBksVQw9D7UkNwJTbceUXMQ8/LaGnoVRjTI0xZJ1s5F1MKr5w4AeAM2ChhkC0Juhp1ERfTRlMWfXbAxr2alccBabganS0cSflsPREqD2YcZ7VUWAa5UPfZbM9Od00VBmnszwBD2HAAAgAElEQVR/ldl4nca2Ku3jrBv02O3arM0GG48E6KscXnppVwHweHcANpifZJR8H9ckdxqm/c3M2GUBn1+VzMYC9Gq4Td/vBtAr0UqGPoEHLIcAIy43PcuVdKDSo9AC9JK8MJJa04MJstwDa/oqUYTFmV+Y9CMU0JCkpwXoi6FXyfNgKEDvoUS2VCuGHqvDYuhrsJQAPa4+xwA9bFrD0M9nozJlbZqw1BQr4bcG3MAWlpd+w9Cnu1Ax9AXop5APDDmc5uLTd997hKGXScXUVCwtr8b9Z8/qsyyvrqiqsbV5UYOnAPMMmEI3q2Ceewh/9un+7sMG9DrgMjnTGnpIyU1HWnHALuAD4H3uwgX1nQxg6GFy1dU+jqc+6UkC9wD6wCI3WV2xe1dg6DlML25vy4rPgP6ivpdkSIznoB/P/sIvSECPLIK1zjpoa+h9fdhWMipHGvqYNqDvDeJTd98jbS+JA5rmqibNd2bj7z3jqTHT3xCg52d4HYAM/T0F6Em4VFpmzbKXprt6D2I4zcD7F8+r+tTtzCshIJ5w4Mj6D7Zv4EmCMPTLC7OxsDSnRG8sGJksXjF22si2ONUUz1SuVFHZIN/svKCm5DnuizkcuYqFVoR9JQmRrBxxluLnkGHy4+i+cffCeSg0WIjeCe8zV+d4fZ6tZDdZEahr+GxdbnjdyzH0vT00sDS4OclHBtKdYyKxfckLyBH31LhNQx8Wdnt7MYK5Hrh/RaLJYo0L1fgwctxnzkpODHUsdLVDDX1GLz6T1O9lKZfucemcHwzQd22mwPoYjoexj558jh6L6djYvhjMWOA9JemUrJMmS9YDA/fmNABsdolJt8yyOJAzjWZNyBnN4JKkwLEvE1hAFJUKNVRS4ZuWjl4yw+1tseyqwGhS7nwsLSyZAc8hRMRqALm9xG2HS+wG9HH+MKkXQoQzFvCFzIdrqYRBjGo2K+qM3tu1jfTyimI//3by1KnY2HSze4FPEYLZTydJUxob8IwAjRrKhbQo47crUtUca7lfnRO8pmSeo5ESoJLcyFxgeclnbLrs4KzCex1n6MXq07OR8al63Ljm3j5nmFn+iRnFhBArEM370suiX9N+uUi+wh9UWgoH1VlWyXoBZFXwEjcVgVkEVyUfBehL9cDrc343U2n1oslWk7UzIFEM/Y4HmyX+seQG+Wk607QAfT2reu9i6NtJRLsplnWvz/4ggN4SJA8TbVxuWhp67pvlK+lyMz0lW+FLNfSp2FgyJnHSiUzYhMdxhh5AP4Pk5m8J6JHcAOiPu9wUQ6+qTLsp9nI+9AL0YhlyTPvhXow274kZJsXC0GeJwVUdszkTyc2ffnYa+isB+v5+48Xetq2sh85DhqGHTbwcoLf2zVGRhYf0AvDIlzLsfo7+zqmr9bqApNKrabgR2ktJPjJhyJKPGmtSVuONMaWmWFxuKkN2pu1SOAsRxh3fcYIYUhptMDEVsB62yaoNZJBNY6ldBFiYTZkNJr/lU0twYWN5ExvQawNmE45lM250KXaK7wUoFkPBnwvQW9rhygP3QE85/fTLy9aSiXEsM2k0hUvFPgscDxPQpxbRB5m/APscIgAX3e+ZaQF6WTMm49wMj2hpZ8VSSHIz0dDjglL3jSY8POkrKPH9AHo13OYchGpQpbog4DE1kdxIg5+AvlxaXC4321EuN2Ies98CgLa7txebWzSI0W8BY8V0v/04c/KkXGSs4PawI02pm0qGXvfXAU+T9WZJgMaxtLwYMwL0h3Gg3onUmpMYkfRxoGY/iAa3tTT0Gm6CzAspQKfTTIodkPx15zRQCL0/sIwGbO456wSQfN8DD6hyQpLMAXT+3FkdugR8po1iw1kSKe0R5FoH+2pqlE46WUkDuPSmzoYy/qaSOqtBzA5XuZc75KbYlK3ItrJrecnhVGzv7Us//8BnzuagGJf9Z1PD+/lPfrLcaOS4I3mVgadiwGU09HCVrBfccwzo95Xo8L3SHncAw/34wmfequZfUi1p6AH0uPmUy43bF2IMoE8NPa+9s9uLvf1+PHD2rJhD6dvRHs/Py1FkaX4+brrhuuigoS9Az9qZc6MdyRSVJdaP1p+8+mckf9jrD6LXs7sRlRuutdtlTH1fshf+w+5W8RutNkzU9FQsLtCAx9oVf5943g3ePGOxyAlk3IzsnW3pTWk2XaVwIyNNkyQ+VMjwbrf/ud1cPLSmEgDuGxWc2RlLmhSDy+Pc7blNkqB0wCMZ/L5ZRz2uBYaZv+qG6+Jw2owy7mFtYqd6rS4B9Ckr0WTZnO0A4zY7DytP87JZULGoTOtkCI6ypU4cXFiPIWYAKbNBykZsVGNs9pboeUlPj6+6tc0C87phGUtFcGQyw+dMZw7lWJnsQtjgMw9Dj1sVjeuAEirW2FYCmNT4B+HDGUEsnYVN78f5jXVNj0VbraovE1MlKaKyNwr82UmQVa/JoXdI+FaWl9NYYE5n39Lycpy7cH7SqJlgH+aZvWv75bHOYe4z56zXwyiuufpqyU4AzIB64jaxms8BWON8WV07oUrWpO8JK+AD/dvJkyfSbtLNqRBEdk7jbPL9Y93yvV7TtktWAnx4KK085xcri5gMUJvD1UWmCCQOS3LBkdRqQFOx1zSJBJUXTZAt692U3LAGy4qa9U0CVOCe58HZXuQQTkCsJzUJJ8mnymTTYOukrgA2/8aZJLySzakF0Pk3fm8dul3n9Jo0d/J39Bq0psA3gF7NzRMyzSdwMs/JxHsCrpO4YuidlPt7eZ7EjUo6Cm9VkqYzUgOH2E41ewR1wkzs7W95+BgVxOwNmAB67oXn+pC4VcIh2SAVp62tOLF2qklIdHZ2ps3cLy67Apgy6DxyvNdKcoOFOdPDNf9hoqEvckDNx3MQynleqYG9mmLR7vO5fA9Ya1SDKgEt20pLBgkTIw/rojI53IvRzr3ROew1bGfTsJvD+9qTYhksdaWm2AcD9JVcHbGtbAP6I5NisyQjsHq4H5p8NUXHOQEJsE/JqAYyOUi5KfZPYh5ACXcGcyUbaaYCEgB86O/OLMVVtz4nDmZPRGfWQ5XMruMFjzOCM2DKV8WwkGFXiaF+5QDWiN6yWcySCSwji6gIk2ZS7AEcmmUnNep70viQnp6NpeOUFk55yeqRpVxi4ppgXZ3KOzPTaoqF3fX1VXOLJSwsKDb3/t6ODh5eS7rALCWW5lvyGzr8sdLSBmcjDxWI+aIs7IDmjS12qewmczFX+dJjji254cslPZf7ABa8Fk0rFWR4X8mQpHHzM+GziqmR5ZRlOg5qDIYYx2Jp6PX6JBLIQ2y3VU2xDTOVoBhAD5gSgN7f08F96tRJA4dkBbkuD3HwV4FqNh9NWgQeafVVLgcsuVIBAwRb5Ps5kkwEyQj6asqTavejEnOA3SSgxq4kVX2geWoOEJXuFGLScqKdGHp9r4MrByiHLQNY9hizjmNR6h8BZVedORULc2hw/QkkMskKgd2MhkoGSD5pZlMDGPcUV5kE9EOmCtJULYBjH3tOgXKSGarRzg4VlTSKDdFMhk4wKRaXlMHwUNrx+x44F/efPacUY4kgymvRONntxoWNda0lNKYErvvvv08HPI/82muuck+ANJcEebvbHO4zGKnpiMrgaw6S/7Oesg4Rl3lr/ya+MbBJu0pPi2Wi6wTQT83MxvmNDbnznD13QWvU3s+jWFpgyE8vnvWMp8eAuRHEGhhrxRKve+4DABWXG5IEgJncdMaHsb25Ezs7e7G9w6+7YmdV5ud6Dg70ukyfnZka6zXtwzOxOTW5QfOnp9B6Wuwwdvb7sYtzDkOkTp6Uw4hsVHNK9VynEzc++pHROdiJaWJpHhrSbvf6clrQfAD2V45KVTMwmuIaEc/CpKqTEijLZrKELqLXJX807yTNenY4A5kLdyO1pB4GnMK20ud7WFabQW4sQDVnIKVHlWxnSl+vWwy05G3J0Jv7NwPvTMISOgOxHAUiXp/fe/6GAGPJcVRdc+NbiiRjPBNx+oZHPqgPfXN+YHucFoFNzJSzlgfX9VRCn5X0hp8h/qIp72rYV1c9D/xc7/w59x2IHJqKPlI2ZnekBZAGjqV2mX07h5uHVg33k2PfZ6YOdJLKLINUEqz0pZmdiNzMDkPVrI7r1eb2ZiwwP2IRm9x0xZFF4J6rSzPTsckAqr29uOYR18YW4Hnk4WzSiENmwUwqHgFa7LSDgw8EiBKv2U4sLC04QezababAHfGv7Hpr4BtnDfcPmRpSQxpwed6nTp5oJBUTFtpDCVlFKydOysHKZxCSs64SWZoOcVFzTOTspUrAjZ2O/oC7iEPXUgK2qcbPHRwiNl0uK10RXcR0iAtNdUd+oaq5Z9Ko5yon0SIrYvAQ7nJyLElZqiQ+DXmXVSydbzM6W4iZJCysdXnOdxkAiWaeM9H9XVhpV8WgAGc5U7X7zNwDYx1+ndeyqcSCNgmT5lBkH7NXc/J7kXn1/Xxf25mG12Pt1WvLaAMyJx11bA3qvkU/DxN7rvC7Z0KrNtUKJJFo0ksTb+mKycep6Morf793UeRQt8MwTeRA1cTvngLWHe+7tIQCw/0/bsEZxfbWTqyuntI5zd+LpIiRhuUtLq44rqtvCLe67MPMayvVRFmKi9yiKtdqnCdR4dwrl5uq3JQPvStBntvAw8TAwk21OSl2YVFJs093JG7YiBvQx979ltwkCG0Det1fYtloGOsf+XDUpFj/vePzUN/AlIm0rfyi58vlxp1Ffr96TiW5kW3l5VxuCMgTRoYAux+jzbuDorIZemLbsMHCY4H8KwN6uW+lNzQfUIOlnvmlMUxA7xd0nJf0ZoYpXgb0BSobl5tkAlkMAHrKa0X9Jqkk8El2yBebpQC9NMctQO/SVd6gBBqld+f12wy9LS2tWW8APeAuJ9ex4JHcEBAKwJTLTQF6mPbjgN46RWfb/Mf785kJCGbUXVJj0fNVkhiBDrH+2NZ5EFUBd36+ml5LM8/fVXc93+eEwVZ1gMP6Pu4HbJebnmZTu29rSC8gs/wuBY5jUS4V3uTcXx3g2RAEyOZwqQPKE0btx+xBGgnop6YU+Fuwz9MQW4C+AABrBJ13AXos3fD45rphnAjEJXPiecHMnFhdkR98DZaCMafEzDVPzzD+fcJYFKCvZ20wz6GakptjgB6WEeZYgL5r3XtVgM6cPhlLC7NHAD0gSwx99kqwxgrQO2AeiqEXoGdIiQB9XvtlAD1HG04Bkq+I3bFvvSZXJqDvzM1LomFAfzbu+8xZyzuwmdMIbvtDAyI5nEieYebPnjsrYM91XPfIa9Ucy2HPeuFZk8B3hjUp1jIDB7ACbm1A76crxqt09GmVqH0qYOVJrvKiYk+gR9cI3Y6s9fjv3LkL0pxK0kXlYnost59bn/60ZE4N6AW6cry5DmNJF8q2sutE8GAoJxrWOwyd+hVy0IqqRePDuO4R12jt8HpzXWxq0wMmm3y1X7O6cIj0Aa3lAG/vnpoNWZeQAqqScS6wN2GAcfhYXojZcS9msK3MDrYC9Og4AWxIbtSkn17sAiu5dwR2kesp0XDWq9yRAy5ncJgZNDguJq4qZT5QzbzXM8GSlTeTO0juCz/PpttIh0mxXNUgXa+py8gE2eB00iQq57QCBBklvVpSapOuNvUzkArqu9BnSglQJiBqup2JOPO463U6uueqZpq0XG5ak8YvBfQw9PbkZt9w3sDUSwsunbTd2jRIig3U78fuxYtK7OjJETmCMxGyGiaGajgabkB+f/TMs8RLpYAkL/43AXqtBTP0/rK7TVm6QIbx39RURz+3x9TPtVXZ5W0j7Vycj4UFPNMt2+RMArQz+Ia1TJM+Tx6NMAQXFSIkKbjXEB9dqe0pFsGEEn9PrK0okeXshFCBZADsSnYj+dSMkk1LuYZKHk6ePm0bW90PV2FwrqEKQBLJPWUNemihgWnFSBrdtwFnS25QBWTTl8D7Y0VLQru5dVH/try8oonRAPq9fUCjmXg7xLkXg+tQ47Hku0zQNbGD5AwXHeIopz3e9rwH13lhfcMVkZyeqg4ZTQV3wsn+5ayBeCNO6GzU+3YlW2JNWTo6VMys87kq2OwjxcucG9MmNMoIY0JwTPz0y9ihZLOsEJ5vsbKlAlBPAfdNjncm7+rsr+o7vxajz2etPjk1HOd5xTXwjDznpkA70rdiub0uCkRq7Q8PrKLQnsyePZpDqZKEq4G7e+tHAL1tuN3EL8wwPlAT9mIy7gL0eht6J3didaUF6OUAhVyLoZMA+hmtMyUfLUMVfroAvX3oj0lucseZoZ876nLTGiwlQK+E13uWanob0JNQFqBnMwPolfwf7MZ4977ofpaA3uS5e2sK0DdNsUyKbdlWktiUNIm9WLhWPvQAnaEOn6koDb0HJqT/KS43APpDut59MMjEzDXteDBAP67aKWXwZOj3uytx5plfGuO5kwH79lAMvZjytoY+WQ0mLl6OoQd8OhlwCc0aegYbGJTKmxf/0rKtbDU0lTyGmwXYIsP3hmORWDpTk8q4bv7nspgBPbZGLh3RrOJO+9pQMNi9fcpLBJo8xNMSsrL2Yug9HMNBTsC372yv9O4F2gH0tXHLsqoCRGn3a4OWlr5+lgBMI6+CRmaagLyS1WgR50AfPgvvU2VBTVjFnWbODJTLiHYe8XV7wRWfVkNVJFWhqjGyxvSg39MaorxaRxtHLJNWKdU2XxlgjwN6wAPAjNdcX99o3tPDjwje3TjNa9Ov0JoUi+TGeoKyrfR61zjoOTPlSkxkgZWDOC7D0AMMBeh3GNBldkPJ0cFQDD0g0DOhDOTNWk7nABdsK48Cer5veWXJkhsGWOzsiFmS5WYC+ikciNIaEgAhQJ+SKmsK3fjMgYfso4vOMwH9Z86eV6MmkEwNQfnZCI6sd35eA13m5tQcZNu4UTzm0dfHqRMntIc4mKUb7O1H9HZjtszxW6Xd9myCyUN0g7PXZzbFZi7/YJNiAcybO7uxhYb+/LrkfXxxHZJyDAfx5FtuUbMiDbpuADWgV9ATGp4RoGfaKt7pfH6sJNHQK2nTQDoYFjNhs5paOo7rrr1Wzba46TD8SHy8NKJOSGc7c1ojMK1q4JVEIgIpGLaYJFXsB0CFpuJK7245HE2qnVEvNMc2y7uABMAp9x5mC32yJFfVqNJIX5KxzsNXezxRdVW6JmA69aENePSBXS5RDUve+vea+eBYlrKuTBKKIfdztR7cbNbkq9GO5mum06Wfe+t9cGLRXmtdf30Og3gz+H49GOVJ8iLJzeOYFHupD33jigEBwyBAeq1EJXoYILFQ+uLsjRkcHAX0mvdB5W+6Ex209oODGGxvx2CP9e7EjnBA7CHGw9CrWlOAPomYORi7vC3qTcgkqgC9CyVOawzmnTg5+fWwMdY/ze3Yye7u7cTuHsTRYszOs47Hkj1R6fMAqEOtHSp0MpWWjarfA6YZptJOZLiwAHANfq59xDUyOVhaWBAzznm7u2/bRWnTVZnryLUFGRHPEXa7KgyaTcC8jOkpAXlAP703Yk+1B8eSp7DuOc9Z41QPKTiurp20FST7OSs6O9ubYoQhwbgGmlxh8gGOgwP6lPC8n/MEW1VybFc5AfQwzwzCY/JyL2Y7MwL0Swvz0r0DztQEjQyIXrBsWKX6S8KDrbCmj48PJfHj3zn3lQRlpZrPuKCKB02/jpvCGWmPaRtse7vzxZorwk6StNSAy2dfiYxjRUluiC8l+S32vV67AD0JdcV8AdlxVu6zIg/RVzhAzLqmtDp+AoL5r9h/u+vldPYysZCbXU5VlwVmxg7NNkxALHcUV/TxYxdunKJJF/JtowH09qG3+9/MdDL0U54ds7iAtNnNnlaxGNAvL51I0jUZ+gL0iytaj8cZ+opABeg1X4FeKzT0NMWCKRLvkXBLnlhxJiU37UmxuPGYbE6GXpjEvRtIKW3j7ooCfSxHJDdhcqAdm1OZdIShnxMuTca9xdBX4r/XWYkzX/wCTYo1AeNgWXH0CKB/KMmNLgaXm0273BwB9Bl5P1tAXwz9aO5kzKChz+TBUh6XfhVw8bNtMSwNQs8yxgYj1E+efNiSm0sY+tSXVabDQpw4tbiEWdp0FTmQDR0D9BwwypqnmRRLBlf2kdakEfiOAPqemz0vB+i1jJOll5xGh/fRoRaTvzcTzPVWAKgDnD+3QX0BeAGQ7GLXJk7LM2nzx87Qi/k2q8IwH3SKdjEokC6HHLEofenTU37r5rsEllVBaLPzYv5Y+pIOuITN4cFhgMyjFj777Tig12EpQD1h6NUMJsmRmRkGiMg9JmVQ0s51OnHV6VMC9LbA08RwHRS8P42ibU3hlRh6MTcJRO3jbckNEp+Lm5sqA/LexZSzVk6dWJMDhAlWS24K0LvsO5KVFgw9z0LzDwrQz8Gcj2N/c0u/auriZQA9jGoBetZxG9ADJmG1LLnh4O/G+sUtSVfw0q9kU+XntFWt6g1rgvUgyczhOK6+6kys0k/CPVPVZRyH/V50RwPpy5XyTLQC2QvhpK35Su/cNqBXUErtttw2Ur6CLIYBUFwnS2Vnd199F5tbO4Y8h+hiuUdD9UfccP31YuoB8vhTqOWzBm/I7cGymz7MPl76NNtjVwkji8c+jdRaD3Z5kKuQGBPszfqqMGqmQM4xyPlncqdyid+yG7sguTG2WD5YJMq7SAlU2UiioTN9GHPY5FDtJEnB5WYOu8BebF7cEEOJDWRV0hpWXOeLD1DcTMQwpptUc+DmHnBsk5fMESBdP8N9VMlfKL1eZ8K36/tSPlUaRsm9Ujpj+JlgPp+l4lZLp+vXyAFW0tZnRUzPXY7fflZZYdA6cvQzgz4pB6Qzjy8XOefDYeg1aXxtrZHcFKsq28pMkIqhL9IDsKjenLET33H/IHa3tuKQfijNYPD9HBBTqXa2JDc6tMXQ09MB5ePPQOLEbvBBjQw1Wfn6rEcAPX/Js6O6FNEbDNSsvru/G3vYFCPLQy8/HGgNq6k3h+3tZ8MmskaRK0irZjqa2En1GobTTO5M7O5sCd9gE4lchiFkaMvpK5lfXNBr8jpa12NAzZ7WqRqEeT5I1DKRZ31zZtMnxpohOSUeUfHb3trU67Ieq+F1ALM4hSzDk9CR6hA3Yc41GA4r6L10oiEZECPOTIoiynKoILF46ME+JYms4UmVkDLvAIc5ZIOryyvqUVFFVGdBEiIMBNzZFZhXc+801QADeCXl9C0lw12mDqvLa/p5VUY1AHBCZtUZTOJg5zdXOgrU+zW5buMKKj0G9O4x4efLN71cgoqh135nL6ETTxJHgD7Zev9+4mdfr2cr7faQSM+DoOrH+5rAzKpd6v7Fcqty458rvITkRgCZdYo0TEmk7yUMPRu6199U4jTbdXNzAXoYeu9wS24K0Jt5ngD6tdXTRwA9i4/1u7CAFPTKDH2tb8mMOPc7naNNsSQk3Oeyv67psnK52UizFUu8HIbM0JtkTMnNMUBPRasA/cNl6C98+K6HlNw0gL7D+ZsOZEp8HHePAPor2Va2GfqZw/0Ybt0THTT0n6XkBgM1JDRqVGtp6K+59TnRnz1xBNBLg6VACSFiQM+NrKbYCePk7ATJzdoqQNAR344DXuC1gPn7K0luVHpqZZxtQM/rtAG9GMljkptijHRdM2jut5vGrNLQl97arOlQJVM1xaoRwvreAv2VcfF6VZo08HfQ4auxrEoGnE3bbqJRKSy/tzLx0s4JqGQSoDKVtKNsjgUx9HxefsZMgWUbGl1NRePA2n6Vo3kuObQBxkPssexB7SIkxiS/1/q3bApLXa57ACaAng1y8sRak4SQIGhcezL09dwL0MOieCNSapsR00OgEqBXyXAy+Y3DFukLzKjkEtxbBnYxWVFsOZrRiS5Q/Qipodd6bFwpSETsh6xnCnORtpE7e7uyUdQ8ASodmUFjyeYCVemOjwJ6ngvgjWei5mDs5xLQ49HMFJ6yWZNkgmMOlo3/1fCmhwD0DI/RpFF0pLPzKt1zgFLZ4P5VBahAU1typpIs7FGEhnwxTAYJkxUHjKsfxlR/z4A+3Yn0rFp76gigT/DUBvQK6gKC1RRLSFe3pQA9zCQgpJI2fm82GGYJ6ZKnZZ5aW5XziBI2GmJ5zskaw7TBTMKgyzcc0K7qxb4qpsVS0QhXyZoIcRwvSLZgMmmMhaHXML0cqqQmPHFtDRMKaIOZh1ltmt3SApckjqpB3XOSvcV5ef8mw2WXG9Ygw02QVKBlLkDfvrclFRxNqwki1/wkdyqgaqB/KUNvuIhPvUkUk1CXAvoC70eSicTaZtQ8t6S+DMUntbY2Gy+g3h7EpEmpHrjkClRqS5PIkAwlX6peV6lB5h8w9GeuvzZGl2HoJ2eJzw8km1Vh5Dpq1kddt1jc1mCp2e68Bi8RH4iFg94gert7al7V4LKstPUYOkYMB/SKgfd/fG6qdEhuDL4st5lo6A3o/S+Z/uRzYt2Z7WScuxvc9wd9zbfY7e3LzQYwCphn0jEyG744BwAugFvOAOSosMMw7IB8JW4kErDgslBlyNm5xhIXF6tqslQcZA6IN4idnEhaAG4aIuVzAFcetOeAPsAnmnJAKslBI//QnATOEGJkp7nPJErsHyRBPJvTp041VV4kN6qwzlHhHsmRh4nLBwOVGrMxfqgpurbUnPTLCOilrLPmz3TpRTs4kGyQBKMHKFycj/39HfeoaVaMzxLJSrF8pZ8lp2LXgCfOhiI7pEGf8vqQ09gRwsLNunze6ofzXjRpqLOYmT85z0TnqqoEVBTocbCEpkBbTW4vQF1EiPTW+T5K8NPUo9Z/4YhJ/8JEtsv3Uo1WX42mBA8k3bVaYALqta64vnKTyc9BEmmZmwG99veUdfoA+mLo1VeQGvo2Q+9QYYxxHNAjrSG5uhKgl4Z+ysmTEuTsMah7XAw9ciQRe9i0tgZLeb+khj5ld9qHaoq1e6JJE9a7JYvq65ONJkOm3Mh76JTkd+AAACAASURBVBnc+tww9Ehupkf7cbh3vyQ39XUlDf1DAfpqir3mi54fw86yKlSSLosESmVEutxIatXr9x5UcsONugTQZ1NsVVkfjKEvQF8aehYLTbEF6BksVQDsOKB3F78lLldqil1dWb0E0KMhLJ2YWEvpIyeSGzWoZmPl5QC9tes5CjpZnOOA3g/WTSMChh003FuXAHpY0NpwBDqafQrQmxkzOCkQXgdxZcMkNfw8YJsvgmYxsdbHOhNvN9HUIuffCOjF2FeiUI45Hrxg3bsanfp2fpmAOuvnrNU3Q6/1kF32dg+CgbZkR+WtZOAK0CtZyeDA+1dXP9fOf7wniBqGvlwpOOSOAPrcFeby7MYj391knwrQ43rEASjGIac2wuKiDx0jS6mGPgBpVhPUmPQggL6R3OiAnTTFetjKgcqyPB+Vs3OoVoEWGhqtXxY9adyV2b49mg3oAcmq/mA5iMvNEiVeZBr0XOy5ZJiAnqZYtMVqtAMIUtrnGWZQ45mU5Eb+0QM3xbohblGAFrbeBii2YNRBkGXf9priNSVBS5kCr4tzg6ol9GEAnAf70ZkyW6nBKgnYCtLV61VgqwZpB6NyCLDu2+r0AvSMEvXBLMeJbEyrUrUcXFRtMYPMOkRyAzdu00R7ZWtiMJ9NgJ7muZbrDdaxSphhMCECPGiE+8HzYb3w70ieAAQ8E12h5BaeeyB3L/XR2L6Uw5hfJZXICgGJKU2xZrhLvmfG/8yp1QTc1kx7vx5osBSAQ3MosteloHLdO0tR1CHtlLEtZK9G1zx89RkLHFejlpIfN0UWoG+Aueu6DatfzayN/t53Tb0OJIcGoP6agPh2GlAuOW7CdpxDq+zKp6tnnkuQ/L2bS5t9Z92N/k2Afkr+8w8F6ImVDwboWRsiQTgzZFxAA2BHFrTSbPN8p6hGHihW0SiNiEagfnoq+jgrsVZGfh01xQp14e2OBEzfbYY+Ab32LzFHa7haiHMqb6sPpZ4nVUDe5wQNpv1e7Gg66iDWNzbkl+9BWI4hgGz2KeCFvca5gDSAvwPUl/6bz+0pnl3ZQq+trgr0cB+YJAtrTPzY3tlNyRp33hITKc5SulpTlR0npiSrobIkZzbZGgKa95Ucc2Zyr9S8mx7/3VkmjZpMQl5CZaxtHiHL3m5HXvPuB8A3fkEAEsCH9NPyypxRo+1tK89qNiW54POjo6cKwLXLpUTSSnTktjtW3wK9NiTjKbVRhUSx0fN3qkesWH2qDHOz86qAceYB/hSXsr+NM7b2g+YZJNklph+L0SRH+LNJtpLquk+oHSeb3qNqxMyksu3MV8x0I/XI/W/AayKUNWHcQLwzMcJ1E7tKMlQNvHx/ueZR7a7zi91O0kd12dRAuuIwn0jLf1avjYYeDHMlQI8rjppiF7Mplp6QGTfH8nxXlk+a8BSAdbN8w9AnoOezFqCv+NVIbjLR0iC1FqA38ZmSmwcB9Ox97o3wYCMDNkMPoB+OKiU/EKBnFk0b0P9tJTdo6LGtvOZ/uy2GaoqVUbPuR615hizynATo202xjctNM4strRrR0ONy8zk2xR5n6CW5ufU5MZw7GZ25GtedkVy6ZttKHZHcXMbl5ojkJrWIbLi2y42D9ZUBfbshssAxD6EA/UTH7YOnDog2oNeGl53StiQ3eaw1IK90+XarMaCn9C6Lw3kHtMraFRSy4ZXXIamx/KUmxdqftr6/wH010bQZ+goQBfALkFcpjg3HxjGDB3jDFcbMQAUhAGeVGy0h9+ZxwOIQtPMNoA9XiEskNzmnQAdzA+gNIAXoB5a+nCgGTTr3Ywx9IhlrTY8CetlY9j2wRIdYuM+gpEu43LhJy42lCX08tlyOIEc19DR9tRn6suAr0CsQKm09mk1PauWe+PBIv/6csinrQ94nS4hiOzN5qEoJfvXSWKKxbwF6ghrrFj9jfkwWpMXQ18Eg+0QHZr74nkslN4x/x5ZtGPMwXPQupB+2pslqAq1dItzo7HvcWJ8mKC5grwAlHHIY0+NhHA6KoXfJlc9hSYnBV5uhzx9rGjCr2lFASPe17P24z5Sk5W5Rk5Gt3m6DTgUyPoMoLLTztviECed+kAA18wPU+DYW68Z9UAI5Omi01RABYlZzboScg9IPnaQLSQEHUN6ApsJDWZb7w4HoITquopgYmFF1QzrUBLEc8jVV0kmfFzgfwdNKB43LDYd+G9DrO1vJUMLHBPQJqbN3pWl0rUSizQZbFWKpVCNRm0yYdL40AfT+Tt//iSBmKkawkyWHa7H8FT+qOlifsTT0kp/xiri0KGlK1rv2aLL+7K/Si9Zk6aqMjmem4qrHXqEpNpNQ1taVAD2Sm2L0apq45AXo5ucWJKea7s6pmfyQCiVyle0dVW0A9Fw/jDkx+ghDrzVMKfxAza/at/xZgN/7gkFSbiJ31dCyJv++QD73rOxy2Z8w9Fu7O5LdkBzQxF7nBX031pxbNsE+hdXmC729ZmMgH2nc01yh8jMIMdZXnTkjH/iVlVWtYdy7SHDVHAyY04RZ21LyGSAzkKrJzpeGzATxVEN4Xa4HMuW+++6zpGTW7Db3HK/11dUTcXFzR6w0gJ5/Z6/UFHWYXYebsRp93Q+AIcNs7O7aM95nmCvaOhcFgnE9cYUZ2ZNed3FRszVUXUT2pmFD7sE5GPazSsAC7qiCSXWG6wJAufdArIxngsgW1gCKWRNlwiCjB1VqzBirN4Q5JK3+l6oaKqZ3LYfT7zP28llccYcppwHeZINAXCYu7bgp29JMKuvslyQ2J8tWAlHVemOK9IDnrGTOhdQHyF9tl2ls0XKzyTk2+jlHhRyuBEPPHAHO7HzPcK9dudzs7OJKZkBfGnopE6Yc96BvSkPvquOlkhvHHGvojwP6RoJUTbF5PLBXOU+bpthMcpdwpkkNfbspVk5P2gv40KfkxrZfDeEnyU3b5eYyGnoYelxuHq7kpu1yI2L4WFNsY1uZTbEij6QayGZgzu42oL+cDz0gtyQ3CsyH+zHevDumaYodA1p0VDddWA/H5aYkN1x0uym2zdAf19CXTRJNNDUpVprKBJwAeppia96kJTdTYiPdXZ/gZOBhQ2qEbHzorTlsDqcEMgV62Qg1WcyH0aW2lVX6d2nMkht0gmIrNSCKpiqDdcCFSpGDngA9gFLNITN4yrpXgC/evxIABXSASXrOFtAQAErQz3txnXy+api1d7zBQTHlxRjUe1hO4vI/zXdcg6y3EjBVAChg58+Yo9pz07BZvMA9DIqMXZMLZWlpeU81cbgZ0g5QBY55TRI3fnZtbdU2eiRTlLSyo9xNm8ZxlwP0AG4CsA6JnsePo/3kV0re3Dt0k3KKqSE3h+gFsbEEdJlB02fIplgAfSVvxXzqnpeGPlkWmHH069WATfCVhi7ZIj4HtmWNbWU2JQHsayLwjvzr53WYo4lVUyws0sxUDPuemshRInaEa0yGXsATqkw+zOnedBlAj+6cCbGAd5JHuV6mjIhypHjW9HLW88qvsj7l/tuGLKVUHHRZHub6pkfcRzNkSgbk1DGB3VUKr9et51+g1JIsSxHM0k8kOGr4ykm8lqUl652HDa9Z1SYAPEC+k579gEQB+kwkiwcdjEaxs7snTbKkRCkhsnPOSK5M2mdaFzaJ5pjRoSQr3KxqVM9AqyEUWRpVF+3rXFvcKzXHIb+YQz7BYWmGn3ulPgABYQuzZrsG9GqKZahXNsW6QdT3uQ5031NbQJasrUC490xJaPx+kxZ1Vwk0F0ED7tpWoilfzMTqiOwsdbsNqKepT+xzOYL4Z0lwqxxcpEIleOWS5cZdANAgxtgEHgzlHKN1lvGl1riHquZclKwckDAB6M885lExvlxT7LFBgI2GvuQCNACiF87+gAMNq5vTBGbA6/TcYsgObqYbM5BOxK6DUVy8cCGWFxZ97WNmAmTfUTKzxcLzpEgSFrPxnPiHxSx/L4Y+HY9ksMhnyqnZVINYFwJ6CTAAzLu9PdlHnlu/EAfjkXsC0paUtQ/YIO56GNOC4h7ngs4xvNgzCVxeXW1si0vOwzOBxSa2sCZUDc5mSxxo2Cvcq5KRipmdRhpCs6yreDSaAsY5ezhPICL4VbEpKwUFut2o2leTa6eD01C6p6R7FmeSLZeHsXZiRZp7kSZa0jRC4lGOpSGyC5/L1ahagN5Vb862+YYt19yGmRklPGWNOTfHFPa9bBRmhsOcjAQUJ+XGMuumV8iTQ3rQmATrCgZgj4qBEo3EJNqHOX/AVTySHow/nHhUHHWljnPcFtttEspJGUDZM1tqH1sK40FmTm6c/HGPqzeuISPSDdBuTZ5LUzG69iaVbCo0hQkAuAxLIikpYod/q76SUg1Uss7fW3Nvlxux5IeWPwHokRRtbdPXRsMzUiw0/SbQaIp1sDBZ2Wbo3Z80UlNsm6Evbb1cbhZXGumrGXqfD1XBE46TAsGSGyoJVLtJbouQkuQmZd1OlizHPWJbST+UznUMQiYa+j2Zm7h/wJ/jsGmKxeUGH/qHI7l5KNtKiILdmeW45tkvbGwrLexwfxGfl3XOlxJNAXo2EqCI0i6HVgL6RsM13ovD7ftiarQXMe1mPRcQq9SetpXDQZz/6J9e4kNftpWe1GnbyjMw9GVb2QJU7jjGt/X/pe08wCwti+xfnXNP9yQyKCqCYEBQMAAGBBUQFQOIIMEESE4iaQYYJMdBguSckyBRWcPq6qq4BnTVNcAMYWLneLv7//xOVX33m2YG3N3/Ng9Pz0zfvvcL71fvqVOnTjlQ4msVyU12o2mwVI/bVvo+V5Rok5nyhZtsf1VyoymAqcPOBy2YuTJo9lG/dDL7gzO9KdYzcWfQnX13L2PfkZBCuAwDps916GM2PDwoFxM1wzBtr9595X3/TetBl004cHfGPmUzBKiyRRW/40HUAxdfXLusMqS0xVn2qu5KgzyMh8kZYoAjX1h68doEyLwXPy/KbvLB92ZHPndGR2dRKtSAq+ZmsTzIb8oDntxpIbin+H0lL+HSQ3DWdEsBtwmVtygDe0LgD5Rr2B24a3AYE/sohcdArgw0GbB4fyQiIQgs5Bny5w55SHoBO3vqLjdlH/psrtIaiE1R4+6VeMH0OGsjNkVYNljkmEYIoE9XGB8sRWm9Vg1jgD/K3QrGJG6NXoKVO0RsVJJBhRWojjEqAc5v+rArB4jh2x2yKO41LJWkXNL8e2MQx0cFi++8hhJ3srxVmVSUWWOUeyaQWu+x+XoMm7CaiTF3mklQWKTIkbiFxlHPZwzTybWeCbESYC9e6J5qMIwqIDQZeVBmM8iqlEBssJvSDGsA0JSqS4AKnI3kClOA+Vx33pgo9woBpynDD15TOVPNXC0AuKxAjibBT2s31pmE17j7Xev59cUdErzgOoI5TPeSTEgd1vl7yulYybWvGzXFDo8KxDDoSAy9j/MtsiTRLWKw/fe49tJ/04SvSbWefOZ1VqISmxWLVH0d/Lr+nO4qHoPyS/Um4gBgT40CdWpQzmeYn5Eg4rlfF45cioMyCHD5QH5+7iOsd3oE+FIMGx+1qbFh2YLCZtNwqspPCdC7zC0CZJZ4wu0mGXoAvXS4SS6UrDL5LJhsiB/FkYj32l8AWsi6xsfFwPNcykWHDKKRJJv5tnVW39As5pdY39/Tq1kCHKtInJFBnQteX2LL1UcXNoUAYRxwNLxwUj0h6N7VZ0PSqAFI4QYmedeEmH8sINkrfNgMie6UDQwPWk9/nwbFcT9aO9pV2Wiur5OUhH0qZQZaV7U59p6m3kZ78cUXNf2yf3AwZk10Se87NDJuLa3tSuyQ0RG3RbrJo7zeWtvbdW15ZgBviiskcsRdnM+mkHs2Sa7je47ztxAQ7GEQJ/xeVhKyusx9QdrS2IRsAVY6SAm9N9pjv+8w8C5HdK06hAlr3ifZ8vx6NY7nlz2Q98m4AmlSvt+8Z0dbm543SKT2dqa8DqqvjScRqVVrW6dMA/gcVa3HJ1SFlb9/4An2bxFyArL1Av+53h3MRtNw0WgZ1bqoJqSDGtdqogLZ2FgA+jJDr88PcJ3v74mD9+wEKnF5VKgKClls7PdV7XyQZaVkm/PxuTbgF6+WIx/S8ZewRMpusxcg2X+fFcQ1RiwXNuFTYcgRtpX9A8tWy9AnoOdRUK9is0uYk4lPyQ22leV/z6ZYAfogS6kiiTiIqmM66EkRHT2ZqwJ6JzCIl0qkCgmiX1Eapj1eEHZ96KfjrIGw0kb244B+cgIplicmqaFP28p6c0zle6V/X53LTfrQr46hR3JDU+yc7T9mFk2xTtY4HnHsGfs/8Xp0bHQVDX0NLGEJ0Kt8MzlkkwMA+mGrqXVLPyZ85VEWDP2rAHrfY6ekoZ+79QdtrLHLauoZvevBP1lnHmAvO3lZpgzoczFxgQXoS4OlUnNZBvT8fnmwVJbKcrAU55qBPmUaCabLgD419Cx0NttCchMNmBwzgF4jnkXJOqAPatkbHyv4yTOmutU73oOhz84vz75dt67yViQ3kqaw6cTG7eW8HGhVZwM4EgTQ53zF6hZeyu4Lmyw/P88HlPuXtlrJ4EtDJ3cetHzeJJOSHXZaXs+xZODA5gqgRiCT/rK+Xs2sNG+W2VmRt1G253fTJQCGnt+ZNYt5Au50wbXGFgr2P7XSydBzXIV2TxunVzXyHnJ+RTKT582L5BTjQEbXLqRNOWBFC60od1YZ+upAkdQI+0hwB5lj0ub7/UhZSFiC6Ti8VIj0Jr36ZRsWDjPS0EdCxeacDDBMbgJ6le0TIPlF9DWVjHhOMBbj44lGJm9aq/0Dei0bgw/ScleTtGd0Rt2jTXGfo9FK5drI/j3ZrNdGjcOFV1Jgon3QUh6PBy5/P13nZK788hbMTzKGBaNMNQMwo9PzjQw2O6c1EtTTbSLL1skiiT2bwGu5LsC8TzHO8wpoW8hS1MeRjEzJblGxICNwXmUlYDkno+rbqI6KoIP8WSyB+pBT+MbupXdPv+K6+NVZBdCjudc0T9lW4uYDoHfHEVhQx7LVRttk9DUkK+IITWqsV4Hx0OQqfoe0RhknNrgaqjNlDSTQasj1DSETYu6J7kNIGGggpg9DHcRs9CVgL7lBVk58kRcJPzGRWJGkgu5XJDmSJkyMWxP7iHpATE3XyKcKKUrejwLQV91y5FGPhn7DdeXZDOhMR7KMo7k+Vgfotb/I9cWHsk3i8NHUYsuXLVOVhHoGU2BlWYm3dCSyo0PDmtQM8CaRH8cOlwZTae19KBcnI6nMxKS1ACphWpHUAejR2bLmwjGFplI9W5L/yc1bOn0fisYAvjHZIS96cbGNTVRs9tprKzEQmBkfs3YGj8UzRlx0QO3V2bzu2jP1TANOzVb2rLQOBm0ZLi7unc3cBSwpSbhyf6gmdbViNtHns/dpSJp6pXzaOM9dSjVTzkKcmD17tq1Ysbyo1lB5Qo6TBBQyQGYwA565f0pseY4FJh3Ms59ikAGoFnETDegC0cTzKbfRdXcbr1T5QEOPk5y7Zn3I6MEJI1zm5OamZJYhUk5+cH1g5/mMri4adH0YF/hDgFoAOKoOkt/wuTQhu8wmkwf1O6HvLhFoRWN69MMoH6digBFCuNykdSYMNH/m2fLZLdV46jE6NOPp4hUDL7Oixf3IPqoiLksi5PMHlHIFSUZSm7Gf+47TTvqu8z3xCN9dauRgP/dhB/5V28qJSZ+K6z70EG79L9PQlyU3CejLTbGQZKx9NPTYVnry4pKb6YBeJFQx1ZY1EVa3kl55wz1rKftKMukXLozJtRlbU4JIUyy4MnukXgnQTzEMQ3EKGScTdasa+sZaT260EtcA6F+tKRaGHkCfTbGyB9UbeuWmDOh1fwD0wE986HWzA9C7b7DLJ7CtnBp43monR6qAXlrS6OzPwVKvAOjLLjcw9HO3+oCNNHZJo/jfAfT50HCsvbjc0I0cVgj/E0Cv2x1AenWAPhdAAno+PwdLiWPLG6UkBB9XH1SgJtMA9IANMVIM9xjGv9QnxaZPcPn8E3ATODx58WabZNdTFsExS1dN01dvnwJNOvuQiHCc+VoxsYVujvkoBH4ClJfr+OL3+b1sroU94j0UaOvqrK2jXa8l+PAakgZPeBhB7n7DBASOheYmMZtFQ55jq2wC5tjlQ4w+PIDk7NmznDkR8KwRoFcDZmqmQ3KzCqBXSu66yfzSvSxGp6dtF8xfAHruDccSgJ5AXgbIYinCWUGANlhlgbYYVAbwFFCZoCEOXakHNA8AMWEvAD0lVdxrvMTKpFcPkmqWHseH3uVSkojAliO9YeKbRmh7k+krAXoHk27+J8ZnGqDnnqhUziCW0MtzHgL3UQIuA/q0FHQmztlxbQqOtAOV+58JY42NonoLAJ9NsS4pqUo5BBLLPvVZ7UitZrhUOVEdPQpheekA1fsdxKLyaQEiC6/yiFU+TyH0yJn0eEitsvD50Aq0ZlNT+J3HelPCwe9L4hQJVADxnASqFu9IEIvqSTRspt7bmbWqPaHuV1EFAOkx1dananPeuDTRvEgiRsMjZXFNAAxQljEjezkmxfKaZmpI4hfJvudFfg70kbh/fkX2mxgCAAYbmf7IVWGdxevj0ob9Zq3VsU4nzcYli6oRS88wNfViCNhOGVOR0/GJ800g6ZetapOnxswAjfwIi9HGqYpN4QEPEcC00eh/cRYzqnJFNy/nM83l5p8A9IBQ9okyQ5+AHpAN+TA6OKRKzaJ/PGvNza1yhKITon9kzM9bDXhMC3Y704bcTGsjEdZSqHV2Xqy6g/QpyJEA9LWa6uv3RWOLueaN9IlM6LPVFKyly98BJPRY0cw6ZMt7Vkiy09LZofvBxEskZp2tzbqvnIOY9JgkTAUQUJ3VzM4ZnYqTVFBg3zUMCslIxSs9WUWWVDKAH5UhPqenz7X6PiTQS61ZcSb0cZ+Q3DgR5T1LS5csCfbWzzcbMpM48v2nzjQTR8mSE0iQODD/Pi0eYsofFhj66n6JFz2WohVrbaxVc6sqUxrI6C5nDrAZkjii/doJCa+WC7hJcmbW0lQnCazHdIZl0diIrIYKTY36beg9SCLRZawhm5NtJJWxHPjkvXcyEcAVSNPVPaFPQM81Vd9SOJVosnqDVzMc/HlTLHus4m/sU441qlLbPJ6sfCSjng2yKcHJ+J0JvhQDCXq580EWCOBKFeHDshTdgyhIyY1/hlek+fys3ieg9wrdqMt8a4hdtZoUW9bQe8NrVUNfdrkpN7+ypwwODhWAnibQl0luUuoU/QIFKRHxnedD0qhXAPS67gkeYp6KGPoZXV4kehWGPgG9pEbhclM3OSKXm/8fgD4HSwHox+vaiqZYGeCmy00oFLS+sa3kxMeHHeStDtAnQw+gR3LjExj/OYZ+um0lF11NsVt9wG0r1SHuD22ZoU/JDa9HC5i2Y2VA39frgfqVJDdaqNEUyyY2naFPQO9Bx8FzmaGH9XE20fXsZUAvlixWAw+sxodHk5tLGngvdzPBQYHfZ7AUr1EjYw1Zr7bU4vz5gyzDNDpaMCHYYAdYKbfhdWJLGQjU76AwN1MB5QhgziQ7oM9N2zvhYRcyAx8trLhIYPTwa1Jsg9gNldak5XWbwyzjwW6h9SMAEQT0wItlbBRgdnYyy9yhB4xkh2NA3oJEB70wkhv+LKA2iT87JS20qv60VR0vvAKhikOA7FUAfWTmup/hw5t6VI7PG2PD4QWto3zH4zOCoUfy4lUoB1kZTD2TdyZZVQFZsaYvu5fZs9wrrBj6dgKbAH0MhSgDejH06VARY9cF6EMKIW9/af8DBU5j6KtJUzL0fm+zOTaTN+/X8GCuRl7cHMKZIteFB2IHTWoajubnglmPpKyomihJceCRG30RG0Nj7qO304VlVSmIrlUywzmxOeqmkjWFfZq/Z2zswTD5k+GyIWHhYDkdxCYnX60IOLQskLRXDwJ46b4Gf56/6e+jLLIE6P08VwH0ybo7ti825Vy3fn8i4SnLkSLFwDNfE0aVu8V05tFRTcUF0Hd2dbomPVw23HWl7Bzlah9kFYCRZMhjRUvLjKzIJscF3BmYhcQFmYmYTbH1qc2POOQZn64X/SlDo2OafguwZZbBePia8xk0iMJEplzLEwJv5PNKkcv/WL7EK8nyaNok9tVMWYMAPf0MNdYcDi3p90kjonTDyvF89sArAfrVSW64/mWGXuugqMT57AG5GY1P2FBfvyQ1ADukF5xv15y1jKQJ21e82QV8iY/0DOE93uI2f8qqvLMsvPW9EldTCfcbribXPpegyuQMOSOOeWNLgnq9vwbwQaCM2yDWioyQwhoZMD4xaTO6ZmqGB0PUfA6ys9GyIFYPkwcrkhn079IOR+WLgVqAXJdouZsKh0D8HWUQnfYqNy4ASKsnjRkKmh/i+0kHE2frIHwGba25s/V+LikE3HocyX2GdcD6YF/g/nt1zOS6ReLEuu/t7fOJu1YjIsclLbCvDhw9HjjghdEnAaZhva6m4kx7GAVooiz70RRNr026Hi+88IIAMlV1qtm8tyckSETrxdgrjvDZ7e3eIMrQLPnbU/31NZMact5TMzpk91qn12TC4paX3kiZDHcmp6rUajidN6LzTHDssORZVeWagxuy2iTiKDYoJ288jvseXGXuM7Zng2x5AGW5Qub7U3xJ3hj/635xj/yZSJmYe717xT6TE74noPdr4n7t+pwpegOJaQ7oGSxV1tBPt61MH/qyhr7M0KeGfk0MvaoB0wC9nuli//VqJNcDApIYkdfRzVPAX3k9nHhJhp6HlWq0euNyUqwGh5ZsK0sMffrQ43KTTbGO4f7nkptCQ/+eXWw8bCs9I83Rf155K8j3NTXFJkMvYBKSm/8LQN9ASXMVyY0vjJTccKDpUpDli2TUE9C/GkNPw89020okN7qZryK5SYBbBvQESVhosZwFGJ8QoNeU0QR+Kumg3Y8kAUA/Agu+KqAv2zryoGRDot8kZ76zUTZZGRq0PAAAIABJREFUeH6WGySadQJWZvDJ0ubmlTc7Wf4MTqlJJnC63MODloJLDLcA0AMopedt9Ml6qaen4XLWrNkqjQk41tRYV6czYUhppBUN5k9dF8GkO6h0/1wGmWA32dHRLmCrYSsC9Azg8oeveA/tgD5YKiVEckEJOy6xPjHVVyoJF7UXpWEForjfuanA0E8H9JJ6BaCfztAL3BdlPcrnPuKcEJhON+qMF6hBOuIJUFDczk4EQw8TJYY+NPTuaJQSHZdk6F6ywXtnbaGhzxiUciO/Rl550Oj0GDZSlM9Tz11irXUf49njnqTkRj01uAJFg2iRpMR5ZXmZi+v2WZmsBCPvR6p7UZXxVBl6Z9w9SfFk2ZOmTNAAPRqFVDS/VpMZDdjK31F1piq3SkY6b2gG0+oOFjA3briAFIxRvL0+P5IDn0gag+7iDTKXch9gTwMyecgS//TPymPIdVz+uc9FAPy4nhimq7kFTfGkWPqmlhZraGowpqnSHAxw4BEigMsaMxhyCAOu4dDISLE5aQMO68RmejMgI6YmrAUtsuQ2NFA2W11DdYMvX6+cDcA8gJGxcRsYGrVBGkZh7CcmrRFdNMSAmE4Hk16NSCzpFQ8xmqryeOLLcyfQSUI+PmYTI4OS/cj4Lnpo8nkXgRDJkBa37siqDD0uN6mh/2ckNxkTxS6G9a208gMDtvzFJYaX1MjQiLW1d1pdU7N1rrU2k3e8Ijk4ZJM02lMl0tRZs+EKvWckJ15BIlXWNGxY2UmYfNdre3+I/4+sREw80j2dTo3uh6pb+h0sL0dscLDfGpvqbIReA5zfJirWOzhgo5UJa22fITeO5sY6a29rKZ5jYg2AnrXBc8A1pNeBKg9TVWswYYgBVAAcGsQBr20tsH+aqKD9BqKJoUq4mAwR28NPnaZJ3U/Z/o1ZZ0eLbAa5n55IwHR7U3eSTFUm12Nfzt6Qz/uYS0+z0bOrs0vAywmyYaOywN+xrkXa4qpDt0mEma+vJ8a7XSTXk4oxkjVVU5QgeEJAJsYx5qwB7/dqtI5WHMY82eAZwuIznctW9vTKzlL9NiSvckXy6qpc5xSzYhJ17PlJBEimUbhEueOP7yteyc+9lp6fTHK09zZ4FcvlLQ6i85kqS6icXPNEIt+L12eykgw9ZiK8Lv8v73VJZLB++SKR5dyqkpuYlg7xUyQR/m/+WVQS3HZcdoqKizHfJQB92lZmUyyA/tUY+mTiU3LzShp6JQ/TqpIiAWLejPc04PnfWGqK9Wvm5ilVYxTWSAJ6ma2onyaaYtcA6G0KyQ1r0ifF/v92uaG2im3lnPfuapMFoNfOu4rkhvunpG5oeOgVNfRa6P+HkhvXJ1Y19M4yo710T1QufLrcKPMquRf0xKTY1QF6JSKRuU1n6Asfeh4wsV1V/fF0hj5tK9lP5NsavsZlDb0YNsA6kzORLDkELRj6MqDHtpKNNCU3GuCkhkpnLXh/D6jebCvrQ/Tp0aleBvSqJETyk1r3YjHHoIV8X29Q8gqFwFR8Dp+Zfv9iDuKJ94ZJd76RO4dceWLcfWOjWB/APjZoWJmxGfuAiGa5O2janfTWUeKLsmseX3HOmlA3Zt3dlLioTU8KwNKsC2OUIEPrIo6N66wGz7TCTO/zzIajf1CsYYBHaT3jwdc1CXa/7N+tRCR7N0oMfcFQ67ZWwaeaQqfGpT/15kSXhiQ45Y/VioZvCmVADxCDZVP1hiEfcmaiTOv6dCnzBLod0OveTGPoc41nAPNkLth3pg6SWEXZN+99AiZn6KvjvEkGUv+eQ2DUBxCfqY+PuQsJjNxSMCUwocVO1KrmY2/iytf7PfSad06/1c9Cph6zb6qnGb9b9S5Pnj0HmeQQsZCYpN49E8l4rgLK5+n5X73bVV7oBRAtGJXUa2fKXryDjo0+CtUdSo4+LuuJt04pT55vkYzlxdEqwRRPa1wTZ6dqNLkYYN7T22f1TY3yH0+HFLGQTK1Ezx7JhkAySWN9g7uOxObspf8aGxkc1Lj7pnr08th0VmyqMi5wDTOZvQCchzbqSPh0lQGjfGZ9o41XaMwcEaBHbgOg5xntiKnXuD1l/OJ7Nh6n81QOI1PMCAtDGktndrZZY12NNNg0aKdUz++PA3qv8HhMnQ7ou9dby8aZSDkysloNfTL0KbnJdaj+IIwBJnx42GBPj40NDptK3ANDNjg8ov6uxrZ2G+Pfoi+JJlf08gx9UxM7BA7PACyeJEkuS1JVhdjKazV4MPaZmJEhoI8TWlSHGjRifkqMPk5NJDuDg32yVKxvqg6RGqdiO2nW2NIWMyzqjAF2JAPcf8C2YoIcWrCKbLL2jg4BYmQ2rC2toXDESplec2OzYnVlDPDnzyzVGSoymnAbjYGqONMMy95Ew+oUZJLbQrrszBl69hsSrOXLlxeDD5McI0YJxEZfFe/JftGhSdTeq+NxE9nquDekal3XuvxJSa33MLQ0k0iSJEWslEmF6865vphOaE8PsoTjTvaaRuCayXElRAA+1lBbe7uTMNgcDg0XvWtMj0W2iKRHEkZsasec1VflReg4msEl6XSTAicfqbzVqyLms2hIvH3WBXtc7omszdyncV9Jgk57YElBkAx5Jhr8XjL0aYiRlfysWqX6oLpnUgHy6oAH8JcDek5KlRoBetfQezx3DOE9digJqj70CehdQ19rNMXmYKm0rXRjCAfShYa+tT3I0aj42oQN9A9aR4f70NMkK+a+xifFtrZ0uINgSEwTF+Z3rxJEU6wsVJkCPFA0zut8k2jNkPwqgJ5elvJgKZJHm3K8h4Z++mApJDdJcvxPNfRI9nC5Wfe9u9pISG5csy9hn740oyXXwOoYellrhWZLQfr/qCkWyQ2BKbfoXPzcjLLLjUZ308RTAvTcOAD9zFdxueH418TQ89CUAf3qJDd6IEILms0rydA7g+eNGAnok6FPQC8XHDXs8d196DvS5UZaxIaikz0rD65F9Ac6A24ynZmxlx/ilOgQZDITz9eVAX6WxcuMvQJcyHE4vvy8LC86yIVR8EAoOYeaFWEM3a+WTYPNAFYXUMpGwmRFFhrlUzYXtxzzACcZUHRmYxPHvSwGS8nyz0d+63dLDH3ef7dirJbK8toUD3WAp2w01RqOIMSfXS4TMgMlBg4Gy4BeOtZo/ksWxAEL/GaMuabBzXzoEKxRWXLjsgO3lMwk1cFElaEH0CMtIvFJQM91lsZSXF9oJl8B0GeADqVK4XSRFR2aWlWeVUCsgl5nWChXl6oo4YbCMXDcKT3ze1DVpSYoqn62yiGF204hbIlEtcxS63eCYdfGEMDY98MEkVFuYNPQ9XMPfunnSyVMnYP0rB7anDmqSqTKx6kXJAgvJX5qLkq5TWHLmFjfJTcOJP3LWTmvIOgzSyYs+nlcY/1UU3xjnZUagvmRkmqG0YwPu9OQmB4cVZqsb3DQlq9YaWiu0U3LXSavj8CiNwHyJZOiKCmr7yESXb+uJr08DH0LvR6ionGTGZdsRJKbSBRTauUNwJl0MVmXZk5YebP+oWGxw0uXrxTQG1TjOv00QzY6PuoSgkgoynGHWMamDmOb/UcAGYBrYz3sNjp/GppdelBUWPK8izSzWjVRFanWbM5rN7RJmPI1NMVyncsa+lwTCeiD8rX+F1+0WkDhMP0FFevtH7C6hiabYijbxKQNDA87YdHUbFM0c0oGMmUN7c2ydWTjFQBSglhjtZwzfQ1DIyJdxCJin9cUADMJgCaXSjXWNVhjTJxFItWMvd/kuBZYTX2N7DFHaSJua1dSVd/YIjvK9nbczWolJRGYh0FmzL1YbncTwnqSxAjP+J6+PrdUFpgh4R9S/KfC0NrcZgxKam/DEtDX49IVK7XmaRbl3+R4Nkbvz6CqB2ZYQU/Y2uusI/KAJBH5JNeXOAtITiKJvTon9MLga79NO+SoDwCYeb0DFe8r0loKR7OJAPyep09ZSzMTXUmGPCaz51SlsMh32gqJKJ8NyGSNirAizk5UrLvLrTxHxkZVEWC+iORG2YNAsqkes2HZWGZlHoaXSpoSTxkvxHCfcMdxmaTv4dnoW22OJTx4g6oadIt+Ja9qInHKuCawHox8Vt8TXKeGPvfr7H1KQO9VhWgUjTiZiYLPHvGp7369XVGQUiGOnn/THqJG26o9p3BVDA7jeuNDz+ckoAfopuRmTYCePZLGWSatp8sNkVXFqsmKbCuLSbHsX9G3uQqgj+pBsS+Ep34CemEGhFE8E9MmxfIMiOyKeJwMPbaV3d3dL2PoNSlWU5mrg6XSthKEQ1NsToq1oRestmZU5huK94G+p7vcvFpTLIk/gH72drut4nKTDD3nvYrkZnKSR8RkWynWTIyDNw4mwLQ12lb6w+Ol8TqrUVPsL1exrdQJaF2jqV7VtnIc20qmvsWGWQX0Xs7zTNolNzkpNhlJ3jJtK7OMxIXLxrsEL1p4MaTKS78e5ACpWrzZ8R3ZHAvBwTDWRGXbStfQ8zOOx5l73/y0kCddQy+teqArLrSzo86WoIceGx+RL7pY99Csia0GZEZXeXpr+/k44EhpRZHx5WQwwC8selQzUjNf1T87gHZQ6eUyvvsDz7CUkISwBirjOq+0o+I7E/V4LxiGBImygBoejvI5AyN8dLdCrOzA2hXg0gc+f+4NqOG2kK+P4R/cXwIgmxoPgWRWHe1FMNK1SDcHuvGxnAtgnTptBaZwjQABZe9AAk/vr3KQLCZJEiNsq/zfE9CLuRMz6AAxXTw8ODuohEFSAkQTq4JCaujDEzybYINh9EFCjkxIflh72kQ0uAuWFfaHc0Jm5Q4SgGTWDO9fSOiL5MP54KLhqjQ1MPWYfB8bDWBecJxcIyeqJcuRI4P3iCgxioMUq5UynwKMBkMaiYlXOpwJ0SYRbikJmgRwgu3zf/PX6XkPXbVaCKXpB/B4sHAMHbrxomkrNyW/hv6IuVwmKy4+TddlV1lNUtNjsM5+A1ZNanxwUR5X8QpnocJTWp+VdEjpvdKysiAkeKNsXo3vqXNN5tsHB4UMjORNPv5mYyHLUN/KwJD19/R5szmgG5BOgg9zq+Oq0cAibVZMFKbxOsAHJ+Oxwp9HvJN5nnjyGupqNN23pbHBWmmihxGP+JSsm65p9JjLfhL3DzVTmo2OV6x/aMT+8re/K6ngGVh7TpeNjzEroVaShByyo2eVxlAyjqiCdHfPFAidNXO2V3oAFDSRjvuIdOxGMz7xd7eUDW+gVF1Fr4LiAYOlXrN+IblJfWxKwnL/QkM/Q25o0QMhuYiX21kuyC/7lq2wRkiJEXzxsfOl2lEvnXdTq1tCLl68WIkQYF59CcQa2HNmacCswyxzLynzwx43NVsFrTWSKLHZU1YvlxRvJkYLX9PSqoSgCYtIemnomcG3vcldQtDlop8fR8oCYOUcmMja2qb9D/YaZtt7FFxSqB6cqSlDT45dJa9BGy43pIYG6+3rV5IGkOeac2mpjDBUz1246gz3Ml5PjxHAdcmSZWo8xfqSZxO5K6QKOn/2BjWWxswN2EN09d486vs366qBoTshWXFyhubeJpFD/X192jPcT96BoxIBeYy7ThsJEM+ae7Q7icZwKLkD4cClKbTDLpGZQu7lFs9eZSZZ9CFMWhdRse1oblGfiZxwwmOeA2Pd+lAoJ6GUgDN5G9mZKmqT1tTSLMkS8Sp1++p9i9kd2s9Vbc2+LccDeOBzjwgFXNtywzDrhj1ByoiC4fcqd1bqJW9S4h79GaWZNAn4y5X8MqGSEU6yMK53Ot+EhKYquYnqQk4Lj56YorcscBXD2bhfciATtnAsIJBfazY4hGEHa42BYU5syrdefRCES1dgcE+rMcixlkutuwoM4Hug4zIsI52hd7y2OkCvYZcxRZ0KTdWHvmpb6XgtB+ixh01IQ5/zjaBdcmIvtpVeZYJA8GOATfBta0LVAuR5U5VBm+pfbPVTI+F4+L/T0A83dNocBkvJtjL37+wdqGroJdOakjk0gJ5M0wG9NtMSgKphsFTfItR1GrnsDUo0YIX/tLRidZq6uOw/Xg7ofWCUj4bm4Sh86Ju61RQraBLuJNIXho5cU8yQuPT1FoBeoC2kBwL0s2YWpQdnWqvDZhKkaaw3dowB6LOshaNEOcjzu6kz58/uNeqDk3Kx8cDkmOpy5qsSXDazajNHoxV+8iGdAQCSqLhf7lgpODlIkdZyku7uwYINz4XqvvUeEATqQ8dLUMG1oNC+R9MS15NzTnCXmrsErV6W9fJolgYT8GcQS299/p7sfIK1rKLwd37G/2ySPT29Wuj52QkYsiROIPSH3TWAAFa+sKzjPqElBTxxjTuw7It0T7rGGGAjp4wYX60BMzEHADcZNgdnL9w2LjeDAk1rMq7/742i3gBGsOeL46z65wO8/L3y990cxn3sfZiRuxpIVx0MbplZkS2eQFKUKguG3sfMs0kpqMCgAdqUNLr+GZZetp55zxMV67s3W9bXw7TDnjkLxOatibHhF8315hrAdHuw9ioDAV0sfGigvWeguv5zcmYmq5lMBSR2EpVzigE4Ytg1OKfqSa/roFJ9subVWQR6nnTJNZrIGLEu0z4xg0g93B4UwOUePvkMBgvv7RHh401TqbvFoHHGE1sgX0DS2e2Ua7HLeDOuAyw23CoJEOlMAbqrw4y8fOv3WwQI7lBsKLyWIK5kkum2MFMNao5MuYjiayTV3FcaUnk/JkHYYL98/Edr8DCfkjf5UN+ADa3stzbAJNKWiYoNIEOsmdJ9HaYJfsLtW6daGmxw1P2O2RizOR1JHPebZkOeh4032kgNsI21Zq3NjdLRtzV7w3+u19SpF89KMO4CSBryNRUs/aQkKX09K6y5btLam5ussb5JoL6+NkC5VJ4MPoO/9XpGCyQITHALLlhMHMWTPRyJQi+cCbNibhAmGX8z9hQxqM5s7mvX1x43XXIj15NomAMsyqaRv6tx34fgNTQ32WS9AyXsVpobmmzFi0tsfJhBV5OSn7S3M/XUJWU9K1ca/e0V3MzUzDphdTnAsOISjwrDgkJigy2oaaqqg1eSMdYjgIZjqVitDdCcPjVla82eZa0N9TbU1+OgHpBKPJuatFH2nPFR+c8jDckEjhiJjzzPd3eXD5pCqpezJZCaIjVS7wXSRioBLa3yWRe5MunafRJEYl5nR4ckMjjm5F7pcw1qbMaMLrHRTOUmyZFZQkhOlMjJfhFzhDFra2uyttZGAXzOWzbDJCzNbZqxQEwiYRgbH7XObhxmnHTguSRRAIhzLXlN/8Cg5Gd8PuuZxmRPFp0UoQqCuYJIs9Cd88vqx4iJqTQvu/zR9zsVoeJZs3HINpcggS2Ixch8sDTltSm59Zk7vhRGhkd0fZRYMIiLRKNEgPJeyZwnMUBMTqc5EYrqt2tSUsf9Yf1q3xVJhUSkOg9GpKn2M+818efBLUMlX2JwZjDxLhl1xzt+xvfslcvEhF/mHNnWiFXao9lDNTfHPe79u++JkJ+cB0mOKsgxlVUVeE1LjYSnkAWx58GKM5zTLbUdHzDsj+Zqjj2n1U5WDTCKnionSLOyljEqsVASrZqRwYBAKltF1TWq57EGRFpFMpJ4LnEOje5K6qcB+oKhx7WqkNKGD71imPvQ03fiU3K1IzhBSqJSGbSageetwZyoyB6tQo4ZaKKmUrFXGywFcdNf06rBUtZILIpFGK5/fL5XpUjkNTGdbhKzCaQPZJMEqGCkchNHclPpW2T1Rue5D4+YCkCvA34FQK+RD6sB9HO2/qCNN3WLoS8D+mzI4EYB6LnYDN9BB5ilWF9A2DX2GpPv0ns5bxQL0BlrB1EvA/Q8tKNjRlOO6y2c7Uom3MG7A/rpjVZ8Rg4xKW+GWV5Uhq7NnezbnUJ8k3UADaDnPRPQq+QVpTcfP+yb0/QudR9i5MMzBNLF9rv7wGDYVOZD6Axy1Youm2wJeLyG9xfzlZZO06bIJUsmr3xcMMICU9KNSDp4f2+KqQ608lIe1mEEQ9etqcwZgJTf5e882Do/5DohLdIkTf5cmVAz7PJly8XQlysgut7mTbF+X5wxJglkc1W/gfSP7gDgtmHO7iTz7DIWmKPsDMdz3i3yOP5MyoRFw9PYNZkB1/VGMZgqpAmFvCn+nteBMnvKnASYRbrHZhMa1uFo2IZFRQLhUh+ChJcK3S2oxBRFMIiylxLlvEdKVGM6rid/3jdB0IbJUFUgStKeBE1YAyVorX8/vjxePR9xb7LCsSrTE3IZrBCDKXKnmKpFY0EKxNAkjvlvi5618669wNZfe31748ZvtG223NrWmbu2iAIfs+Sbmv5HotBYbyv7VtpPf/kT+80zv7bevl47+qvfsBkdM7QWADxuA4f2uM5efPF5+96PH7ef/vJf7fd/+r0x0W/tuevYmzZ5s+30vo/aO7Z8t8rwHmipD0zan/7rj3baOcfZzK7ZdvJxZ9nsmXOLq6xrowmEfi9gPnmGL7vuIrvn4dvt5KO/aTt98OOFzSMJAxsMELbwZ4+KDtfjuWf/y578/oP29K9/Yr//w6/1OZu8ZhPbdqttbccddrTXbbixDfcP2tDKPmttahGzuqyvz/7zuX9YJWwcBwf67He//6U98+ff2n89+xe9xzpz17U3vGYTe9fb32Ov3+gNamZEfkMsApTQ2zI82G9X3nSZPfz9h+3y+Rfblm96cyErc5RQa9fdfaNdedvVNv/wk+3D23/ImUFiSXjSP/TUo3bO5WfZp3b7nH1ou12svhbZgwN6ho411LmvNbMBeCYpQ9/9yB1213dus63fto19ce9DbO2561l39ywbRtPa4MpoYk7/QL+detF8W96z3BYcc4a9doPXeKNoIqm4K5mAuORmfSUNSsSbm+2Pf3zGbrz1OvvXn/7YFj+/yNZbd31759bb2IH7fdXe+IY36poQU2BlcXvBu2fF8mV295232mNPPGrP/PF3Wh9v2ewt9pEP7Grbb/t+JZlijJkzQtyi+c3Mnn7mV3b/kw/aL3/zS+sb6LMN193Qtnn7u2z3j3zK1llrHY3amQrG3R2V8KknkayR0qsyZTbMIq+rs+72dmuoMRsZ6FPVj1hAQjhCBbWRpG1U/RQQOGMV9hBAUpMtWvyCdXTOUEI7a2a39konqfx41QQ6zsTVLgHwlrYOW7psuewokUXOnT3LRmiOHRhwMDs2JsYfwKpJmvUNYqEhv9o6OmSAIBKi0bXTgCJiZld3p+SkxK3urg6U/tbV1aljQDOOew4AnQmzyWazrtw9rUaSWgePLrFjX+GzeJYkdWGaek2tKo5ILqkSr7feeupBYh/KvjM1Yas3KYb6lEwvkJgQq+UlD7k2NmadrW3W2d5hPb29ugZIKjgun57uINwTCMcD/J1rihc/x8Qa4hqwRygx1HA4nwGQUtCyfJk44oQe+yI2pjFzI3rk2HNIvtIz3qtM1bkzEunE86CZAzGXhQqE4mEMdMweCffNd2VC4jlhIrn6OKBPci1tNp3xzmnPMSm25HKTVqLs4+jI1wToSfL+O4BeMTkqzfyZ+0G1f3WAXkx5DJbiHMpfvv/61GPtg6o01ilxwO0pyTXuG9en+uUYMAG98zrRxMukWPqRpMyY0pApDZaqRNXeKj5NmLlKE0NWO/iC1QHoJRfzT3g1QK9zFwNfo9kafCG5AdDD0FtDh/ZJL087cYBsKyfF6r6NjgyrJ0xaZjajplUBvZjWqWEb733OGmrGbWKSxg8H9K5p+u8Bei60fOgZLNXUbZPhQcvJ+JRQZ+hdR05ZkxtL6aWzKusgG69lwBOapvYo1TsLp8U6nmBk9YDem2KxhsQyK89hVUDPOWoyWEyKzYVWBvQFsxVAiE1FmrUSoFdikYBx0qeLlgG9CD6NmXebRW2GYTNZZkU5Jz6PY0+dqUhSAYfQ6EtD6ACca5gAnIBbfqAlp5A3tWeasByZjSfL4SBuUpIbfsbnJtDnZ2LXGfmtEd28zpOEKlvP2G0cEOq85Bn+0nlvs6IwMuTSHcA86xDGiAdxcGBQG0the5j9E2aqSPgIZ5e3eGWDUc8AeoY7OEPra8kZKOGVgIrOsHs5GKbAQay/Ju+hk/JcR08OEtD76zSj1ZNAElwY2pjOmYx23lcFlLAu9IqhC8zQuXJPR8acoUfT30QyrUFVDrI5XhI32d8lk7rKACC3MMtkj2NlsxMDHwM3SCrZfHNokUajpztTJHViD5O5UjNRdbhZBlldjdhI0s0H4FEHoF+FlXftvyQfZd/5APUA+hPOP8n+9Pc/63rvtfuedsi+B1tDPfMoYAOdQdcx1qKhH7M7HrjZLr36Ar1+263ebacee7Z1dc5UoBznuIkXI8P2wMN32DW3XC4Qv6avTTfZwg7a/2jb8i3buO6loVZe07ffebVdc91FdughJ9keH983mDDIiIjEAHl6SSYm7D//9Ds7+cwjbfNN32bHH/lN6+icVUwH1VAh2bfR3x0l91ps+VbYjTdcaA9+5+Y1HltrS6vts8c+9skPfcwqgyPW0thsDY3NNjI5Yb3jo/aPFxfbo99/yJ546qE1vgc/2OYt77QvfHI/e8PGmwoUtra16lQHBvps4Q2X2EPf/65dMe9Ce/ub3mI1JL+x1jnZa++6QYD+tCNOto9sv1MAfiYS04w5Zd/9wWN25qULbM/d97GP7rSHnFdoPGysa7RGyTh8OicxSYPobMJuu/dau+u+G3TMe37qQNv1w3varJlzpeu3kR5rqPHKYx+A/sJ5tmwlgP70lwH6VaoJxNxas6515ug7ntVPPvWYnXHWPGn7p3+1tbbZqSeeYR/b5eP6kWSFTU32hz//weaffqL9x2+eXu01/dRue9qX9vmapHkkzuiux0dH7PYHbrZrb796tb+z1tx17OtHzre3br6l1UKIJGmkichEAZWdRI6NaER9gzXxzMMgjw6rr6Chrs56+/skxWqbMcP6BgdseGzUWtvbxMjSn6PCmovcAAAgAElEQVTepXpY6z5rUdOm75kAGFVvpia1b+LUwu0gkaAa0NrWobXJNO6OdnqcmE3gQ6kIwkz/BuiwL1AFJzkUaGL2S1+/+jt4Pon9GlalHgH2rTE9+1QNYQs7O9tc0odneZBbNOED0IkhACIYf9j3rEqzp6tiGT1XMzq7bPnyFWrq5Tg62mcIwKC7Zuhaa0uT8EFBRNBAGxKiotquCjP1MGczRfYw1IlEakaH7g+yLBFUrS2x3+E2M1To20fHXBqZ1VvOWbe1lp4y3wuk/Z9ySRBfSaolS05Vj0ucU3157JBnZU+WKstyf4sJ86VkpAC1QU/lfi1ZZannjs/keScmspeVG1nLgD6rborlIavh5wW+CHCtnrkw02DPSgtOPUNjTJF3dz0x+CHndYIJuRby5L5XZOh5XVpUJ0bJKl0C6NUBetmJxz43HdDn3p+AnjUINkiCNjGmyDts08PCOCU9KblxKZRPiuWY2FccD6KicEAvxYpkkOMilyapPEwOC9A31VA9qFrVrgnQN2kWUJiixOAoAL3228qEAD1NsaP17QHow7Yy8Nb4qMvIBOjF0LMlB0OPL25q2h3E0JczbBN9i6wOhn4aoPeL8c9LbhLQvypDz7CRsoaeDL7U1JEMPexEzgp3+yvvvk6GnuNHtqBMNeQdYiKCoRcoywwqhjg5071mQF/W1udiVumrJLmhKgGDLhAcgBEWZTqg96FMjBSpAvo8/gRTYluiyShZeDmExBCT9BrPByFlLvx+Zuc8mGmPxT3wB91BeY5jz6CYgB3gmmAx2f1MYvhe6FDj4WcBFo2zwRTzOjacBLpZfvOA6AZkHAOsPKVed1oY19RCAE6hlY6qDMFHkpvWlmiECv02zgqUqGW3GI1U8Tupf3bLypyMGZ8fes1VGHpZgFYT1QwQesA8gQ7ZDe+BdKTKoGQ2LgFJjN9WSS7GgGc5GAchNmA2DWfCnZUjepRdbnQ+yZaUrnOxaOmvVxJHYhFSG7lE4OEcOkW0n6zF+PcE9BnYHKi733rOWuCZ4RiTnfcd1q9JViCwQqwjAQmxkYN4b46VrZ/8lsPPPzz4/77oWfvGBSfrvWZ2zdJxzT/6dJs9c44AhztfhLtKHVaMg/bNi05Rf8qy5Uts9qw5duqx51hnZ7cnzrxmeNgu//bZdu+Dt9rac9e1PXbd097/np1tzuy1POhPTtjfFv3NHnrsbnv0ift1KsceucB2fN9uajokEL/04mI746yjlcCeetLFttH6ry3O3SUTOcFz3K6+8RK79e7r7Jz537Lt3/Nhd7zJpjZV5qoJNDGgr3eFXXL5Gfazf/+Bvf51m9meexxom73hzVY/OWkbdM+wgf6V9tQvf2S3PHCrPbv4WTvwswfYrtvuZIBQTUFsbLS/L33BLrvhEnv6N/9u68xdz3b94O729s22sg3WWdcqY2O6A//51z/ad3/wsP3oFz+0ObPm2pFfOt7e8Jo3SlZE8+rY6LBdfuNCe+RfHrHLTj3fttz8raGh98oXa+jau2+wq267pmDoFYNioBrn+ciPnhCg/+zH9rZdPvwZw3YYF3Q5fGgwklcHHdCzTU3YfQ/dbPdHIjNnztp21KFn2NpzN7IN113L6sYGrAHZVTD08y6aL0B/5rFn2Ebrb6REdzpDH+E6mmI30Of88lf/bkcef5ju7ZGHHmM7f+ijaqqnCfTmW6+3q669XMNiLr3oKnvz5m9VszDa9RPnHWOPPvaw7b/PF+1L+3/Vuls6ZE/5w5/+yC679lL7y9/+bId88Wj7+K57WS3a9MlJ+7d//4Gdcd7Jtu4669mBXzjYtnjTllY7WWcrVi6z+x65y+594BZ702ZvtWOPmG/rzVmr2Ld8iqxLs2DoWe84CAkI4WlP/wwWwjHtdemyZTY4MmxtnZ0C9Mg7Opm7omd+3PoHBhSMRLZoiqn3nPF+MMypKSeJB3jBtNeoCdIrtewpmhocRBExuLW1RYmrSCCZGbh9bPfMmVrnSGB4pnge0TgT79HPA677+npteGjA5UL0NyAjaiGW+v4FICThY1CTN1S2yT1J/ue4B9U3SPLDz9UPYSbNPglAutxIXlBL83iDBjTyeS49cYImpbVZYXRyA/mdV/5q5erlCQ+rfmZXpw0NuoyHPY6Kd5KCvIbrwXoGP3jfXYP0+DD0qAZwAhJJElXxrEz73h2MOXJf9ch5TASM8mfOjzUo15KQDCWgF8lXlsNl74768bxfIPFBSnGzV83Bbk2QO66Fzypykn0J6PXvmpfiPXwQa4kfMvZL1gL3USRanscS2zx5CQIxAL1jBpfcAOi5dtwX9RTWNq4iueF1zGKZPkOC9wfQ01u3JkAvQxMlkz7BNiXXMrEIYtjtl70foqyhl+worLnzOua+noDe388BPddTTbU0xU7htIN6A3ziPUJI0NlnkqFHcvPPMPSv1hRLX48YeiQ3BaB3dWdiMQA9XyJjJycqclyulDT0LDtNucvyBxr63uf+TzT0mhQbiDqHGXCwydBzM8s+9GoUiUlmuNx0dXe/IkPPiU6X3JQBvZfTUkfqZTOXiNQo8y+PClb5uVIpmmVzo0mwmvprNfwFoFfJLgA9i2u65AZAH0ipYDSTJfbOdQfO6RSQUhySE4JYM0Ft2Fn0dCXhnLIRNpmC/FmC/MzcC0Y6ficfZg8SHij5ysaTTGAS0Gc/QOoGE9Tzc46B4JIavmTx0XVmgw+bCBpIngmmDfKQMXodvWo75S01kYbHezh7DI1Ux7ynXWT6t6cPbyYMss2M1Nhhi0tueCidkfBg6w/zlNh/1+enBCRAZozK9qXqzTOy36KJS8A5P6TaD0IVKZNINk7YXR0ndnJoG5lCGGVcWDIcglYF9O72hAYwtZMeSlPrHc2tlFSlcUT/6cPMJK1B8hP6f8rkYjKiuQvAxXtTRucaZRWA68cXJWttcMXkTi8tamOMkiaa7InhAavlekaVhOZ3XblwF8ghMxk0BejPP8Vmdc+yt22+pV1+8xV2wWmX2Tve9i6XJCQ5EBWm3//xN3bygsPtC3t9xe79zm02a+YcO/XrF9iMGd3uvjE6anfff71d+e1z7F3bvM+O/to8mztzbiQSZnUcf4xOYuP92b//0C5eeKrO8fhjzrUt3/pOTzympuy7j95l5110ku2z10G27+cPdSAZmwOgZGJ8zP7yl2fsjPOPt9dttIkd8ZUT5WpAiV4uFPQJ1fmkR7fS88mt9zx4s9370G32oR12sb33OECVK9be6OCAbbLBBpJvjNdM2i9+/7SdfdmZihFH7nuEbb3F2wXq+0eHbeHNl9kjTz1s797m/bbzDrvZxuu9Rs4kJOPIB5CbIClAwvXUT560W+691jZYbyM7aP9jrLtzpnW24/YxaVdcd4k9CqA/7UJ766ZvjuFvnqiBjK+/5wb79u3X2LzDTrIPb7+Tg/lwS6V++PgPn7AFl55ue8HQ7/wZa+7ssklAkuY91LmfejSysqHT+3LrnVfYnXdX2ewdttvFPvPpr9rrN9zQmiaHrW4K5pJ422cJ6Bcce4YkLNUhZlUbYq+0VZti8em/8NLz7IqrL7Pzz7pYLLzvE16WXrGix26940a79PLz7fCvHSf5Dc/e07/5hR125Jdtl4/sbscfeYJ1dc+00d5+Gx4aFVD75W+fttPO/Ya94fVvshOPP9fa2pGc9NnCy8+0X/7qJ3bcUafZO9753ugn8UnYQ6MjdvlV59qjj95tXz/+bPvg9jvr2dD6p3qTbkwx54BnkqRlYmRYkhvEWt5xYiJCBoaHtIZY5y3tbaoq8EPWJjIR4n8R72tMwJrnFiYxWWSefZo5kRh0ds0UiETL7iw58Xc0ko4p654xQ8DHm/inBKjUbzMxIQ29M/U1Sg7YHxobfJ6BALL6eHzP0EyNiYp0+W73DMivlZSH5lvXdzdba9sMgaJkd3kf3E2Q1uA0QhKF9MKt+TzG4asvWZv6jdxxRE4ybvnkrj0kHao6uHUnmF7SoYZm9UUQ+2QZXO91blUR1Dzc5tdWww47RRDNmNHp/U5DQzruvL7u1T+q6gEJRu61BeER9pYkWsT+rHAT/1WNV59QdTCSfl6S3CT4TmJV35mG29gUnvg1RWU8mXr21cQIOYuE9ZLHJzY5tO76fO5zaPT5cN7HHXlipwl7yrTezGNibVD91UTdAPQ6L+EIGGMqT7VishPQlzX0JFaOn1xDz3rNqkMmR6x/NaeWrMq5ttyHZOirgD7TfK/YK4mpda981h3nVR4spapuyEq1owapxZrSYKnu7ngKIWR971udy00y9AZDH4AeDb31L7YGmmKJQ68guXk1QI+GHh96NPRTheSmytBzXJUxV2XQ+Fs0xcLQ86Bqcl0J0OtEpwN6gR9vinV4s2aGfo0a+nfsaJVCQ19I2Qvde2bD3hTrTU2rfE2Z9axYKUCfDL1KJNMYeq5lNooIXDHpDzBFw2qOOaYhMiQmawL0Cd6nA/p8QMoaegc+vpjy4eEyTkwAzH1SIsCVcyM4qewVhQIWYoJsAB4BLsEv75WNNekZzjTFZMpTN6dBGjHUhfdLl4Fkz91ZxRtfuDYAWB4MzkHd9QVjUGfLly9bBdDzswT9HBsWZSQUMApZ4kztNQ/QrFmz9O/JImR5MKsBZP40GcHQ4EWNZRzHRXaOtrE65CKAbG0w9NEExPYnG0GYLXn2e4OVGAg137DII4nOEdzo56MhWME+AD2bv/oXYliGzFvFvscwG7keoO0GADqgByR6H8Q0X/RoynG3KNxqxhTUCTZiqphUWBlXkOE+czy6bgKFKblxZovAxAaVoNi/ewLi4N2nDuNgISsurmM0jhFEeT7ZxNHBeuMXNoTuSw1AyGQtpzuytqiQ5BrJZEWVpJItIZxXA/TFxLjOD19neTsL1DswKSxT4uH9x6J/2AkA+q5Z9oU99rWzrjzXtn/Xjrbf3gcJHLvXuruvcE2vvWmh/ekvz9jenz3Qzr14nhxSTjrufOvo7BZ7+I/n/mLzTjvM2to67OTjzrHXvXYTuZaoUgADFiPuVQ6dhNmcsKd+8LBdsvAUe9/2u9gB+x4luQIv7uldbldee47e84hDTrONX/PGkFVRcSCxHrV7H7zRHvuX79jRX/6GbfW29xJMJIvwOQFYu3qJGo9udP1//usf7dxL59nc2Wvb4V/+uqoGvm4mZESwwZzZ0h2TRnGMdz90h11xwyW2+4c+aQd++gBVqX7xu1/Y/Ivn2ZveuIXt97mDyZls7qyoaEjGYXodG4oqhWNj9vCjd9k9919vn/jYPrb7R/aSVIQhRFffeLE98v2H7KpvXm6bvXYTxUJN5FUMr7UbAPS3XS1Av/MOOztYjd4Vov3jP3rCTr9ovu2zx3720Z0+bW0zZ7uZtG8EGszELzkDiIqqxu645xq7+bYr7HOf/bI9/euf2R/+8z/siK/Ntx3e/UHrammIwVK4XQDo59lySW7OsA3W21DX6unf/9rufOgO+8VvfqFn533bvs8O+PQXbK2115GGvn+w34476Wh7btGzdsl5l9lrNnptWAl6HwMA8XfP/Na++NW97JMf38uOPuIbkgndde9Ndu4FZ9i5Z15su+20q6w4h1f22shYRQ3AK3p6bf65J1hP70o7+cQLbf31XmsvvbTYzjz7WGl7T/76ObKERKKG+pQVjy7+8Sfvt3POO8H2+fwhtu9eBym5TZs5QolcQaJvSn02lNyZXgqBFj0pNHZraujUpA2Pjen/Gd0+dIl4K1IETXhjvUFwUI14/vnnxSjzvAKQ2Gc0NKq9Q9IZ5DKw894IyaCjZmsBHAfTiQQnZZjqXVCPt7P5NLsj3SOOEG+Qv1DNkiP2RMVmz54TgLciAMdxzp0zJ55/jgcm1x1N2IfZD4ldLc1osD1Z4/+XXnpJ+9HwEAQEYB4dvWu6RTBIJosSweUhnR0hgRgaKGaIsA+w78P4+16KYw8J45BmplAZSDa3ZorGXQYPNei54T1JcnqZsKs9xsTIA6JXrFih6hvvyxt0zuiy/sFBrzA0obl3vT1rn+9c47TflotZo2vrifW5/+nJKznpaC8LO+vc731/8spXvk/u2RAvAtnRk5Vy3cQdhZRWyouquUfu1fxbavRVpSgcYxz4Z3WF92GfckBftXhuCf94Vww4Y86+xtPAPiZAT49NqSmWIXp1tVSK2FcnlJCxXstVBI4vJzzzvkkkEmbABtM19MnQez+Yz0PwJM37GF1DP1TV0GO8MuIqkNzTvKI84Rp67NCD5JhazaRYzcmRy01o2qcx9FN9iwToFTtfRUP/SpIbAD22lXN22N1tK8MMIi02OUZ/ngIbJkM/OYZrA0+Z28eVGUFcbiZ6n3uZ5OZ/BeijKbbscgNwcZ1XMvS+gFZh6FNXZu5DT7NPDq4h2+Um8tB506UnHMnQaxEHoJeVJcGh2Ixhbv1BS4aeclHaZZalNSm5CYhZaEYLu6nIgtN+0qUNNL/4UAkNgdLY7brwjc7GO3/gHGQ3FaxBst18Xi76tCcbGh7yEeTBppaZ9HzAEsCnPl5T7kLfzOdxPOXGovw8GA8WbmblvLcy+ADMvC8PAdeM8hM/S42hGJAY867S7iTOBiU2KQI4unGOp7PdXSi4LhqrPYHDhC/g9BXORp30nBYnHoO52FTkkxsuNxpnPoHjA8E3ETCZe4D5CViEKkPv2p7Q0FOyVIk2GekcGuUP75TcnZzhF5AOhj6BbzIpBEcazliHOJuk3AYwz3nzIHL/yKw59wT2aVspDb2GPzHmvDqcqZrYemDlXDUsBnApL3IfBoPlHMGTdYa0hQ05N5B0TVBjTWj0Ux7GpUCHnJusJ62+4WZiq0tPmU+0FBae4xqGA6CfquCGRRXE2fqC7Zky+/uifzhD3zXLjv/q8XblndfY0uXL7ISjzrSu7jk+hVc9PzXWN7DSvnneCbb1lu+yd269nZ1x9jHW1TXbjj58gbW2dapv4ZHH7rKrrj7bvvD5w23XnfaQBaSsPrGdo9wuNx2Pad7aatY/0GdXXLnAnnvuv+zYI860jTfaxBnfyUn79W9/Zudc9A3b7t072X57H+oTlOUxPWHP/uO/7JKrz7TXbvB6+9q+R1hjc7vVtnbYMPco1h73EGmLWi0mJwSsr73lMvvCXgfZTu/bTQAJBl+NbzU1tsHcWZI8VADm9LQMD2qgCqVW2HeAxg13XW23PXCLHXPIN+zNb9paYEp2akiTaMCT0xTJYNWuc/nSl+zShadqDRz61VNsRvsMq52q2E23XWbf/d4DdsWCy23z121utfX+uQ7oa+zGu68XoKcpdqftdxKzqT6jcJh64sdP2IJLTrd9P7W/fWTHT1pL90yrAfS5s4AaYx1OeYM0QPDWu66xm2+/yo4/8nS918Irz7bXbLixHXvYfNtg7XUl2cJtaaC/10672AH9GQL0G9kTP3rCzv7WWXpOyl9bbLK5nXj4N+yd271HLjdpVJDPA88uk0V5RPv6B9Ts+pWDP2d7fXZ/O+SgY1yiIhcwnHlwnXPdcv/KHiXwo+NTtnTFcltwwUmq2p38jQttztz1VHGgEqPm2Jz0i7/PlA+XI30G0J99/tfty188zj77iS84WSM3H5PNqGI1g6R4dCYrihHI1+pp7AY485wptNXLqnIUZ6OxMZFXMMcAmpndXSIWKqQR9XW2dOnSGHoTXugFKYM0pU0ylmefW2QAMJyPOmZ0ap1RvQFxDA4NODinL6oF9zcHzGutvbbMMl566UU5ZbGeBEbZG8KZhefGG819Dbnc1XR9SRIAeDxHDi5j+vn4qEgtkgmSE/YNn0ruHvGuP68RUy8NeuzNkitBLIhFrrF2WYrCUEaj4CTmCt5HkNXwyjjESMUq4zSkopGvV4OwjsmwjawI+yQRpUSI/iZJblqLKiXnKathKuLYZ9JDAIBlcjL9DLEPJIhmP8ypr2kg4Va4YdUrTFC1thYID0DvZg4uo0ilhMAycZxm3CbiDJIpxzisFcl6Sm4/CYTLkhthlvjcxBMpUU0JpgN8f9p8Uj1T36nGAH49+VKFEYlxMxai1UTBsQP3FbLJm2LlutNUcrlJQM9Nq8FkxAF9Gbjz/q/kcpOAXgx8EGppoOFknWMuZ+gdtyRDn+dJsptNsdMZeioDvp7BFC65VE/lNB/6gqGfHPOZIdEUmwz9PwPom6WCCAnwtKbYAtCXJDfaH2u9T41rlo5UrIFCcgOg58EF0JcHS2kzLwF62csFQ+9v+r/V0JdsK8NKMUGtB4aYFFto6GO8vFxuYO7RFIYEQRFz1aZYAndq0sWYB6CXRSIMfViMsXgBg6sD9CnfyKy3XLqRVEEe5BMKcMlw834EpnwgNfVuHEeAEU2HkyQGuYZkNW6Pl5ZzBChpASPT53tWDsqSG/eh9eEc2Y3POSaw5LOz455j57hTU69/j54BgDYPp+zFoqHUy3WU0KpTyFg8+XBUKxXuQ8858Du4L3gwtqL5N0F+Sm74GQ+kEotJ7z1obW5VeVaNPHX1NtA/oGRK5a5C/uWsbWFRB7MUPvEJ6Hk/Tzgm5SctHbgqIG6PJ2Yd+Yv8cl2eIgbEu1A9mWoh6PtgFW9Yqnrnc58nyMYBsQoc7riU9ygTJdYdTVc+qIdjwbILFxAHagAC+S8PuA6V31NTLJ7ilAij+ZZ1KtebQmazqusHKz9lNQAKhhJxzFjcSYIz7t/5O5uxWBhKc9pcY7Jh0QDl8iQ+j7WSw7jyvudgMO+j8vI6rwdEw0YziVTgvkLz6LiD/Gi21YKYnBKgP/H8eZLczDtinn3nqUftmtu/baccd469cdMt3S3Gyw/269/83K64+mw75rD51tLcahcsnC93lCMOmWdtHd02Nj5mN958sT36+D122skLbbPXby4ZCs8EZW4Sm5GohHmjuldz+Pld915nt91xhR1z+Bm23XvczcWnLo/a1TdcZD/88WP29WPPsre9+Z2STFCBuO2ub9vDj99nJx4xz7Z58zaaINozNG7DFWfoPZmkobtf3upDA732wKN32K9++zP7yuePtPXXe43LbTRSvNbampvtdRuu54x2oNVc3+hKaTIdq4zYOd9aYEuWv2RHHnSCrTVnXWtuaRcrzpCnWlw91Ojsn69NSDlWxa6/0c/j5K9fbG983WY2OtRvt951pT385P122byFtuUWb9XkTc0PcB2H3Xz39Xb17Q7oP7TdTkoa3GzA5TOP/5Cm2NNt/08fYDt9YHdr7Z4lQE/oVRxAhgaMD3ABM3bnfTfYbfdcZ0cderK9a6vt7frbrrCHH7vHdt/ls3bA3odYS2O9AD3X6wwY+p7ldvoxp1tLa4edfuF8e+bPv7evHXCEfXiHj9jw8KBddfPl9sATD9j+n93fjj/+JNk7DoulBlz4BEwY2Yr02ZPSfd/7wG12ycKzbP6p59vOO+6mYyUJSkDPukX/39fTa1YDszppv/rd03b6OcfZVm9/rx168CliutntiFsMwQpDVLHzLH2kXVSErr7+Anvie/fb6ad+y7bY9G1K2LRLsgRDbpfN/zwfuBYx4AgOtbWxQR736NjV/6GyR70m1bZ3dIrc8inaTdY/OGANrU2SWfG8pgOLmy64+QIyG76nlINHa9nyFTZ3rbmSSA32YZzpDh5o3mHdZ3R2aJ8iRms/iJQvZz7wnjTsAogYhAbrL6tcbCzD/53v9CL4tG/zCerRH8Q153P4O5JLBk4liGdPJx5yzFQSU/IHQUFihswI+1OeI5plm5tatf5pyOXZa+9oVaMsN4Rnmb2C92EbY7aAD0DyZI9r2NBQa80tPvBMjm0xUV1knHoS3JefL9aYKtRhGiBjB1W4XKoiZzTFVzeQcB90l/Am2RezmEMO5Y3jBUlHP1cSNNHblQRK4gqfS1KvfjEY5pzFwnOWOKX6flVjjKyqO5tf685VkTAkQC+q5mEEQRwm6WEtamAZxhUSH5Qc4QLQK1EgIYFIk1GB/25KbiRzluscexDXNJxpSoA+8VW+/ytp6FmbmpGh67uqhj5NMlKBkJilSPrDOYtnRHgq5LbZFAtDD6BfrYY+Kk1ugYkk2Ik2mxyTQYMhIZ8Ykm0lPvR8vRpDn4Ce10IMANjT5SYlN3ODoRcc0z3UO+v9wQh5L1exrZQfJw9eMPSZGTJYanUM/csAvQZL/eplg6WytJKjeHG5mSPJDYOlqoA+N9UE9CkvycFSOmqRP56V9qxAQz+rpCl2yY3AOro1gYlXBvSOM3LgkjP0DsI9c0wXl1z0vJ6yIWAzD0eLGG0Xrw/t4nQ5CxefAIONV3a5J0MvNrmk1VWjqhozo3M5rKm8jOdWWgQLgqK0bEzoa3PtH8efD2aW6jKh4fdZwDk4SvIe2WfVuaYw3HCc5Qr7xNqqVWYC8izv8MAReJP59+Dp2sZkM/I8uGY8JOWHTDq4kEQRJDMZoTQ50DcgDWOOIU8WIQFPc5PrKHHeiEZ9TzRdhe1J1jgyHAanOHvoNp0OzgCbvD6bj9TQYi658QZHJCk09/nwqZS4CLjh3RGjyVPfmAEtWW5daxI2gp8GneAew2ZQY81NjeoX4L70Dw3q+vFspNRGf47kluMqA/rAfR4oZFvlQCoHAOEPzobLmQLg2bjcAjLZH1/rLqMIaYT0zz4sS4lRyLFSi5jrwQefIbvxRiASSZXCJSGYsvGhIWuuq7H6mil5nVPKFgnj2hvdg78/96ydeME8MfTzjjjVFi9fbiedc4K9b7uP2B6f3E+yG4GfqSm77c6rbNGiv9phXz7B+vp77KyLTrLurll21BFnWFvbDAGaiy892ZYvX2LHHn66rb/Wukos1JjGkC5AL9Z7JMeyMfOmYe7lD3/8uF102an26U/ub5/6xH7RTD8qBuzP//VHu/zbZ9kbXr+57f3Zr2iNL178d7vq2vNs4402tmMOOsG6OzqxLre/LnrJJmHToseC5lO0ufDn/WyA0o0AACAASURBVL0r7KqbLrGBwT77yj6H23rrbCjGm2jc0NSsCsfcmV1uiRmUWK7vUZyhGhpsWc9SW3DxPLGYR3/1RDU1NrW0WUNTi1Y6CZBcrtQv4dajHpdq7M67rrabb7/cjjr0dPvAdh+20eEBu/amiwXorzjjWwbLPREgIptib777Orvmdpfc7Lj9zjbBBqOmbGfqn/jBIwL0e3/88/ahHXazmeuup6moWN6xXmAvR6gy9Pa4DG9i0h5+4l579Pv321f3O1LNwC0d7bbgvBNsyZIX7IRjzrKt3/pOq2ek+0CPffPi+baiZ4UA/cr+fjtq/uG23Tt3sCO+fKykEqyzxYv/Yaecd6KSuwvO/ZbN6J7hMbDVffVVfZrElICk2+wfz/7dzjz7JF2X+aeca7NmreUNcQB6Vb+mlFCMM9UUx4jJWhseG7drb7nC7n/4DjvxuHNtm3e+X4QX8ei55xYZ94d4MqOjVY1/eKwDbP+++G925TVn2kYbvdG+vP/RqMO9WoR0o7lJVUf6HZrRXKvvZNyWvPSC7C07W1rC079KpGjOAUPDZDnZJuDJ+kJiQyJjjfX24pIXRdywVy1bhkTS2WYSea4LUh3cZWCRif/IWjq7uvTcDvT22WD/gJLztebOkfyHOMR78Z3BVAxcggTg81hjvB/v+9yiF1Slqm/w4UKLnl2kz2HSLGCJr+ytIsHWflXjFXiuCf9GpYG/J/NN7IfZJ+Z4/J8QkKcZGHednr5+a+/0Rsnly1ZaY1N7+JvjLuMAvaMDBzS3niSeq6dF1qPor0fi9Q3uWMJ+EH1x6VBXdknzIYlVyUsmHgVZF9XLBNNyNQmrSR8yRXI9oemz2jdLnulcXyYsO1j3PjGeQ5fpNBX7YTrPSCcfZgW4HAGyeW8dS/jOc6yFLDcMCRI3JLAtA3rZfIa+n8918s2tM0V2ysrZPfI94anOkFGSErbjRfWWc1AXqTcAg6F4T18HDLLi86icu/wIDJk4K4F8JjGJszJByT0vNfSFmxszkCQDiol4UdkupLeRuMg1JxyIBIQx7lCS4mTGKpIbpNwxr0Snox4fnxTLS1Nyg/xRx1vS0APoxdD/N3zoZdZRAvQToWKsZc3Wd7htJT70UTnxuTz+2dmnJxxW9qEX8g/byvRO1ea/pqZYGPpCf5mTYl8Z0Av41rfb7K0/KEBfF362KWlJV4yqU00w9HiSO2r67wH6sMzSQI5g6MmqU0PviySGFoXri5d+HNDzQGeJxuVA3NgqoFfneuiZE9BnIlSW3LiMiDKjg2+xWZQn0ffFZLtktfLcs1rAMRJA88EjGAL4YPwzYUk5C5+dD3D+jAeKn1OuTeAp9mZkRKXFZNAzmcnkJRduau9TdycWop7s2wF9BjN+H9ZLADMkNZwz75+AnnMrnw9AhAcWgJugnQ0JdqezwwcpSEcejjEwMxw3DbPISQBIgAZvcvWm0/wi0WKDcVDtr/HlA0PvQBn2xgOJa67lm48HNAM/xpn+RhIVLH80Xml6I+4uKj36sA891OELrPsJqCQxDMZCpVA9S+5mA8OHhn1ISRAuFVVAD8DjvTUpNiQ3WY4sA3r3tsfaslIwRTRpUaIvhoaoTOrskbTSwRZqnYTcRuta+kEvl1ZLlxkgPXnwZ9QZidSxYsMHGwzfQlMf06KxI6RZTmLviJVqQ5iasmcXPRcM/Uw79bBTbaKuwc66HEnFsB1xGMB1tl7X27vMLrzkVNv2He+1T+66ly1+/lk7/dyvC9Afc8QCa2ppl/f3RZecZCtWLLPjjzjd1ltrXdlXaoogJfkYTrVy5UolOaxDWEWuw89/8UO79uaLbI/d97GP7/p5vR4wI3BRGbf7HrzFnvj+g/a1g06wt23xTrvngRvtkSfus5OOPM3e8/ZtBca588v6hwX++EUAS1dnh2wNmxrrrb+vxy65+hzr7e+1ww44xtZdB890XCXgYr1PorujXRprH83tbCAsNC4aHO+Ly16wBZfMt+6umXb4l461mvpGa+/slruMJriGrpbnkXhQVNRq6+zeB26yW+/6th160Mn2we0/YhOVUbvmhovsu08+YAtPW2hbvHFzq8G2tVhUNXbLPdfZNdLQn2w7br+TbIU1yToaXZ+S5Ga++h8+9L7dbcba6yrJAFjw2chHmA+yfNlSASlA8L/+/El77Hv32Vf2O9resvk77HWvf4Pd++DtdtV159o7tnqPHX7QSTanu1uA/qyL5tmKnmV2+rELbHlvjx1ywldst50+YYcccKRAjuw3+3rs9ItO1fN65oJLrXtml2I71UENLyRRhS2t4MoyYBdcfKb97Oc/tlNPOtvesdW2um6sA+nD2fPClQmnGZ4ldLGP//BxO/eyBfa5PQ6wT35sH02LlbyvMmGLn39ewAourbXNY1t7S5ut6F1p19x4kfX1r7TP7324bfK6TW1kYNAn6DbUq/JH0yVAFkBPcm8TY9a3coXVTk5qgi/PkA+Vc996nw5rktxQISDmevWMfxu12ib86t3dxePqmMA4YEVJTnu79rC+/j493ySGPb097h7C+w4MyfENkmHWzJmui2eoU4uDsKVLl2iYVWu7u86g1+dcZPvYSE8Oto2w4UyTXWrDgyOaUEucSAmKV7SpenpjrPrIWpvVfwXZQTwnBgHkFVsqDkqJzfwuSTjyFtYhPQtUJOgJaGvrNG6X7qViLzNQ0Mg3WlNDvT6DuJw9ZSRr2JvSLJtT3AlQuYdJ7iN7zJbCrlLAL33cS45L7EmK6TFYLLGBJBBJdNTXaw9gH0JapapmqRdKmCDmy3CtZIIhaYdXW3Qtovqe+6nkww2NYuj5NxxOtG+HX34mGvxumdjzybcu90pZkzPwOJm5jIbfrWKBiP0hM3JJr0ug02FFBB5roCTHTElRJm4w2TmrhoQlAX29mHrsfStac9P95lOZQVJXJlP5d5j2lOjkUKUq4efBLK9DKhI4/uHBspsOe+uEiJUCJYdpxmoZ+gD0sgRNQK/pttlA7PEP28pyU+w/K7lZE6CvmZiUhj6bYqnVe8ulG3noXENDL0CfGnoGS00H9MUinRq2Su9zVl9DCX1VH3oHCNEUuwaG3ln1iWJEvBj6rT5gY01d1tBcGiyVDjYlVp1jGujvt3YNGVKqVEwA7FvZa50zshvZAUPB0KMpjYE32RSbkhsWsbPUPgRqOkPvGaFnjvmwl7NHAjgLTaAowDg/pyRH4MkEQHZPoTfj4gOWYIdZjAoyPOChN1TipOzWGfeU3GSpLNlzz4RRRrmOLQF8Ztr8PZtxucGcqzetekmOv6emnsWOM0YmAwmcEzxrgx7x31WwCcalXEZMx5qyLCiBvx+7Z+r5+ZlI8F0NoRG4OK+qnGjCy7WwUFGRyAd06ZJlhSbeHWZgX1NOE5aJ2clPglHvgF1NXqHfRN/nANqBbgJ6JUCUWsV2oI3kuN3GNWVENCHL7hOGP2Q8qb9WoyPNpmExKuY6JCTcL2Q2bDxUMZDdsOnCqE9n6BPQq3lKJcWqdr1IfMNFJjXjlPIBKkMjY2Kl3XkF9m6pZEV6TlX69pkDHLM+N4ZfcXya+xD1Lo49Kz4K4hE9/Lv3FFAdqQlpGNtPU22N9S1bKlDS2ABgnVJTZM5lABT+Y/FzdtL5821WF4D+FGvp7LY7HrrT7njgFjvuqG/a616/ucDSf/zm3+zaGy60Q798gq231ga2ZMnzdsUNuNvMtIO+dIJA7cDwoF151QJbuXKZHXnQKbYuA6omKrKT0yCaaN5atmypki7WlyanNjTaz5/+iX3r2nPsMx/f1z77yf09IQqJG6ryJUtfsHMvmWdz56xtH/3QJ+3bN1wkX/fDDzzKuuW+RLm83npHRnXNOTeG+swgTuFY1FAn6c2FV59nK3tX2OEHHm3rrLW+KpJIgQBBrIWO1hajJqF7HlOHWfvo/AEWL61YYqddPN9mdnXb1w44WoP42mfMtPqWNtm7AohIYqg8AaZVZQld73efvNcefOQOO3DfI2znD+5qK1eusPu+c7M9+r0HbeGChfbmzbawyUmXlflXCdAffrLtKMmND0ISuDCz7//ocQH6Az69v+2y86etAQ225iiEF/foiA0ODNjSJUsETHjvH//bY/b9HzxgX9rvGHvrFtsI0C9Z+qKqIP/283+x/fc51D71sc/ZyFCfnX3RqQ7ojznDBoaH7esLjrWt3vIOO+xLx0r/zcNPteS0808SQ3/G/Iuss7tbciO032KtQifMwL0bbv623Xjz1XbyNxbYLh/eLRoVJ+ROwvMh4AwJgFQRcDUxaT/9xU/tnG9907bd6j128P5H6XNrG1ttnGmrlYotXvy8NlFJu5rrQz4yZbfeeZX99plf2Of3Otw2fv1m1tXRaaODrg+msRKr3caWZrHTAHpqhzTB9q5YbnXo0JsarDHkdurRUdJYI2kX+twc7MSMDtYOFaqmjjaV+pOZ1QRkPOYHfQiS9hWsElu9Twogz+cTD1g/ldEKmb4D+lmzXDIVc0eIc8Ro9PU+XMzlGg1NDUqUqBhk3w6JEL0HfUh4NKXXZYrssew/3d1dSmTSmxxwqMRG2upxJUWYIqQmmCmcAHoaVUki9J6StrIvj3jvGU3ItOpMufxvaIjhWFhj1kl2IzlVA3HM5Z+8R2XcByJq0u0o+zMAt057rkBzXV04qETFuNQ/lERNWb5CJTDjfZl0kc6f3+XB8aYgvX8C+sQI9AYI6Nd5FYRYqYQtzAdyz+U1qqQHoE+mHJlT3nveczqgV/9BuG3lfS0Deh1ezMJJc43EFPxMTm2SDqMMKLu5ue9+maFXBIkegTKgB5s4Dno5oCe/AWOkwiD3N96rPFiqXAkHv0hyE4OjuDZVnOV7VWKU3LeRKcl2UrHb3e5cVkUTeVQjgnzCftXnHnHP6G/zvgPiWmro07Zyug99WXJTh+Qm9t1cBrm/6ntpUuyaAD2DpXC5mQ1DT1Ns7L3lycWrMPSDA/0aup6DpVJy4zfGGxnTh376YCm/ad5sRqYCOzddciMNYAB6sSfB0APoRxo6pYH2g3RWMpOIZKl5KGmOcKa8yiXB7Pb1UgKpjsNNZhwGgABaeGozDhk3k8i0ATIJ6JO1JFBlg6dLSLyskhq+BPQsnGTolWFSrhIbUadGwgT0vJ7PcHDobDCAHhYwGXo3zMoHqmqvmOeeizIfVNkvxfhlSncJ3sGzCehZKMmC828sWt6nzEKk3pLrgw5ZTbrYkgXwTx19Mt66NyXnkaw8JBOfZdVsQMnA5pWCaud7yn14fWbtrnfzbFlrTU0eE2r4yUQjKw4ZfDRVVtIh2P7wiQ1pR1ZbxFBIt+7yJFgfvQ9NPRFlPRB44M3f49rBdmTZEVDPeWZjb1i3eBAA2I95002CXvWhSHfpTUTJoHL/0ZPyU36WE/zQ96pEWko2yoA+LU8TUAfy8kcKTSoknxphfSjJaFQV2IB5Lhk8w2Lm3qa9qRLBsOwEiDqLEZaeAWp1rcNuLz+bdZDAT30DsP7BuOGp3tHcZC21NdbOFEslPrTsub5blpTTAf2hp1hTW6c987c/2SnnHG8f22Uv23WXz+m5uf2uK23pkuftkC8db831jfbiS4vs/MvPcKb64HkC9OOTFbsevfuPHrV5J1wgRpTrS/BWkyh5HOsaloiekYlJe+HFl9TI9cj377db77nGjj7oZNvhPTtpWmcycbr+9bX20CN32bdvvER++STrJxw+37Z527bWDJiAjamttWG0uQCjijfL0QchRwdVOibthtuvtEeevN9OO+FCe93Gb4qEyif4MqW3q7XJmmomxdITR1T56h9QcgAIQxK34IqzbPnKFXb8wSdYR9da1jKj22obAGgMspmUvIVG3CUvLRE5IReT+jp78JHb7Yc/edyOO+pMe/c222mS5/U3XWaPPPGAXXj6JfaWTd8SDNOaAf14zmPwGo49GRr6Az9zgH1it8/ZVEunTUm2M6nNnOsA6Fi5fIWkEoCtH//bI/bQI7faAfseY+94+3a24QYbqOfomT88bRdceoqW1EnHfFMVlrMuPlUJ2vxjFqiZc8FFrqE/eP8j7APbu4b+2lsuV5Vh708fYF888HA5vQDoAYhRKFP8uO6my+22O2+yww4+xj6zx+fceUjOXgB6qn6yeVNsGB8Zkob9xz95yi665mLbZstt7Yt7ftkam1qtsbnVGlo7bKzivQ4vLVnilTeudWONLVv6ot17/w32+z/+h+31mYPsTZtvpT2PAU0w9GqsxIu7udHqJQWrsRZ814lZExUb7O2xRv4NBhTpXwxLg/0dqUzYMLbFuKS0tMh6kbWDMxM6dpq+mfrKmpOEZNLk5kFViuODcMF2kb1MFaQZnTEnYUryj9qpOp0L+ykWqS4fyAGNnrQAfhnk5BVl2Po2VdTYM5nkzB6CKw0AXFWZYOcn6C2JYXcAIfYTYp0Y+hYq08xAafQKQk+vgKzkNrq2NHq7lz5N4Jw3lQhiHIkiEpzhUTzgIdXcOcx7SNyWWH1K8pQnPrrzWcb6ZO1V2Y1BdoqXMRxKE2wbG3XPIHggB1QBoxJHr1NISATs5cc+Vkhds8qdjjfp2pbNpADkarWzxqfJi8l3tynZ35YGTEqnH/uLGPnw8088Ioa2NIiykNzEVOkkZXgPJRTB0HvVojx1tq40vyerse7ulqRS9gPyjyJOqYpRuSr1d2l2QWjofSZQzhNyGc90yQ2A3vXo9L/452Y1oiqtqQ4c5Xzy33Mv5HsZ0PP3xCKsDTkeNTSEOw4EspO/LlXyPkrR0lIwMgSwR8+NJFAqLXsyRWLriYcfM0Ygcv2URL2ipLuGisXksDT0jcYAuFcfLIWGfk2AfooharVtxWApNPteLXVMqfMIV0OtkzJDDxjRYCk1wjqgFziBoe9bJIb+FZtiX4GhR+ZAFs0BDNa1iaEfbZxRMPTFTQk9V4Ja7kZ/X683SKafbwDMvp6+V2XoE+AC6ItMhqASDL1fHA9gaqiKrvNk6FloWbrK7DE1/S5VACA6gzowOOC2SHF82WTqGryXM/SyjJJeP3RY4RmuzT4SgVx8elAbCUqR/ESjKEEJMMzDlgA7z4FjJxjz9wTHWpiDrtvG6lFBNZp0k7nPbn8ezPQlL+vYylIiHqQE9Mk6JBufANADKKXgFn12And+FxDkto+1ha1XJiE+Zrk6eloDpSLI8jNGl9fXkriFbk9Tc6tjrgmmgDucN3QslInlfuIDppz1yAm4nizmtU+3AS9dj6mq4QMzXP9Zh+hW9q4uGcpgJMgb7H82KpOg8GpVIMj6Q0fPfdEY9QLQo4vk131stUBjJIMvA/TC3+6+wvVyxorJqt4UqGoB+v+QFKXdnTyG49mGrUdn7Pcp/ldiXWXny8+cElg9g87QU3Zv7oxEm+RqbNS62lqtuZ5mWd9YiSn4b2uC6pStytAfeoq1dXbbysEhO/tbZ0iz+LWDT7bevl67ZOE8e/e277fddt7DpioVe/HFRXbOwnnW1TXLDj/If4+qxFNPPWiXXXmmHbjv4faxD39KumT56sPMyZO6XlUxZ1TNli5bIWbz5ruvsj//9Q926lFn28av3VRmAPhJu2uEOzSsWPaiXXjFAvvtH562971nJzt4vyOtq73Tm5dJEEmUJs2GkPEgHRiNagvuFiOj1tDUZI9/73675dZL7LOf/qrt+P5PuPwiLEuxkexqrrdmq8gZhv8GhgfslAtOlSTry5/e39Zbez27/r6b7Lp7b7LTmD76tndbXUuHWHH1l8Bk9a7UOf71r381WGmu+fjEuN33nev0mq988Vh7yxZvla3jgw/dao89+aBduGChvWWzt/qMhly0NTV2Cxr62662U4+gKXZnMcSAJrdoqQmG/jT74p4H2Cd23dusdYZNAugDELEWAQArli23lStpMK2z7//gfvvev9xjXzrgBNt2qx1s3fXX1ev7e3vsse/dY9fdvNA+uMNH7Qt7fskuvepsW7Fyuc075gxbf90N7ckfPm4XXHm2AGn5a7NNNrejvnaKbbr5m31tIdlo8gFLK1cstYVXnGs/+vFTdtLXT7MdtvuAppFKlqdnfMIGsUXEJlUd7+M21N9r3330Plt43WX2sR13tSO/eCiWNFZhEjSbdGOLjeCWMl6RPaTOc2LCevpfsptuWWgrVy63ffc8xNZeZ2MNOyOd7u7sssrIiGQvTc2N0tA3tjQJPFOtawS8jQxb7/Jl0vCrWlPnPTcIAOtwqTJTL0Hv4KCSTgAz54q8aMWKlVqDbR2dAiAd7R3W39svAgwgBaPa0d6mP8+c2a3EFget9rZWxf6O9k4bGyaGNggQyxEspBr8nZjjca+iwVbcfzndRGVvrEKVA9lCgxpiXbvvg6N8TyBRQILJTIzagjDiurn8bUSVhrmz5+g9SUQS8DIxlj2hu9vtA4mTGgxVX6/qAIYWOMxAvqh6jea+vV2SVhkr1NerZ4vnP9dOucroe3k6IU0JuItgC9tJKnYkAKlHR4OfBBvJCJ8nggiCTUmEWwzzGuI8tqj8uSCjYhgKVbhqHHVDA45LTaM430UlPdnn3Cu1rXD9o08tcUFW01MvrmtLIpPmAnFOq5BOwWBzXcvOPKkMyM9yNYBLXiF9HdC7e4zv6RVrbcd2NMxR1BXsezHa+Gx+5np4VQCDBtfQp+QmAb2GbZUAfQL3svtNVi3S5e6VAH1iIUltoxqd0i9p5aVkqEgylAVKL0JPybYym2J9FlgA+nS5geyVlIgewJTcrGaw1P8Hhp4aIpKb2e/d1abq2+VuJpgYvShlQK+1OqVuTFvtpNgCkKXLDYCeUbcy+8Tq6Z/T0JcZehazJDdbf9DGGmdYY0waK0otjm49Ew1rMJoRKKMXX/Ga3hU9NkNNsfGlEyUTxEbOp25m1j0d0ONVLZcbb4XQAi3bViagTw29/9wrEgB6/l3ZpMpqDrL59xy7zOLnQcjf4/3YdAmurnH0AAK74k4prvNO1r3MuPOAqGxGyTMeVB4wJRp1boOXIDzZh5Sw8J2FXJbc8EDoQR1noiVWXm4nmZKbLMlJHx6fmb+f1QIPQOPFkBz+7LKcqnWeszGuf1dWr/Kllz/54nekcxfI9IcmZQ9ZVkPaonNT4uLgk/dRGc9qra9nIBp4NNOwqMrI1k/MRaM1sHE7DBUYY1PLUcs1NeGzHNWfBPSC1VqKNB/7JkFSwr1oQCPe6OCBoKAKQA5biuQuy5uAXiU6SD6QF9HjpgqFNyOx+bJ5CvNq8Kl78/KalNzkPdBJKDHxs+F8cHaADdYUWPmsT2qjQ3bjDb1+7pyXWAtVxLxBVWxQMLCy1kzbMxL7mOCblQcPts5s+KbnHtntMzqsuakBmsqG+3qsnQYvBsvU1SgBRdIFoNdQnamaEqCfZfMOO8Wa22YwJ9RuuvcGe+jxe+2kEy6wlT0r7NvXnGdHfm2ebfr6TXXvX3xpsZ19ycnS0B9+0KnW2jlD92bp0hfsgktOUrJ1zKGn2Tpz1pF7hetR2aAr8pAHZJAw9Pb227/+/Cm78sYL7APv/Yjtu+fBcspiJgXPGIlQDv/iOt1177X2nUf+H2tvAm35elX1rt2ds09/Tp1qbt3+pgeJtD7AECQ0D4SEh4KKhi504gMiBhSCxIQYQMEXOgX0jUdUEBBk0GlAQhJAUDGQhCYJhpDcpu6tqlvN6Zvdv/Gbc629d9W9NwnRM0aNU3Xq7L3/zfdf31xzzTXXz8Q3f8Nr4qOf+xfkUgTwsfUchiitOD7tmag4PFJJtjcguHvo2COPPRg/+EOvjPW1rfjar3lFbJ85r/jG6xdh6BebAvQ4pcAW/u4f/l588z/9lvjIZz83vvmrXhYXt8/GH73nnfHNr31VPPOBZ8bfeck3xpk77pGWfjTB1u9UQIg79t73vdfOUZOIt7zt1+PX3vyz8SnPf1F83ou+KJ7+tPvj5Ogw/r9/+/3xn9/4i/G9r/mh+MgP/6jp0CM/ILjcvC5+9DZAX6CDX4Gh/44fANB/Rfy1z/uSGC6sSGdfVnHENxydbly/EVcfvxGdzqIY+v/8a/8+vvyL/378xU/41LjjjgsZN8dx8+aV+P4f/s74H7/32/HVX/rS+N23/bfY29+NVwLo77pP5/IH73hb/Idf+ql46x++JdZWN+L5n/Ap8QUv+puxfe5CLKPDVvXTrjVve9t/jx/4F/9E6/3Vr/jO+MRP+KSUbDLgaKQ1iIUhkhs1xI0nce3Rh+P7fvi747d+57/E13zRV8SLX/TXxTye9kfR6CzGMVgVIIK7yWAUDz70kK75W9/2W/FLr//x2Nw4E1/75d8cZ7YuxI3dXYHsZqcd21tnxNAz7Alme4lkd9mSm4VmOzpqkp/E3s3rggUr3UVZeBJnNP2ZNdzuxGHvNPaOjiVxA1Cz1mD/Ab1L0tXDvttsAbtX3t/MtPeMdfo0PFQ51tdXxVhznwD7YiklkZk1uHtIFJK5hvYqmOO9wwOxjbhyFasMM01iUQYRdg1Z1FwRiAQeQI7N1bwiA2aMsmILNp2tlhlRkuJj+6pD1gAA0cxLU06zZjTURwDGInGFPB2NsdKkyjBRo3Avp9CWRp4KQA0QcuV9NlhJ/vYMnlq0AQUuddqTSA61R836twqg8wyIqKlYiUNTvu9Uaql47r2ML4HpBJG1f09ZePVqOQnQPqFeGE+Y53OKUa99rwB9JSdi7dl7IS5S8sl7Fcl0+/fCdCQwMjTQgK60+06prxnyktlaWsPn8bswAN6j3FTKddLeIEmr9wf+U61CSDD396bGGfbXZ+IuBKTPF2IMtnteclPJSvXdzTCUcV5p6Kv6oMSj5NopVVJVAbe7as4msaPnr+SSBejV1Jtf6mMaTwG97W9yzBusfEl2GhMBehj62wdLoaGfNsV+EIOlbv7+2+P9MfRT20okNx0w8MzRcaqhz3PUOrylKTYHS8273OgBEKC/pFG2q3cJiQAAIABJREFUxdCj7iNLcLni/Utu5l1u+P0C9INsiq2D9Oh5g+YpQx8A5X1pmmrTsQYqYucGAwDOPrnLTWroudFKDpA/VGkCdgugiS+3pAlPZOgBbpQoqxRUJR0+FxBW/vRWFBvQswBtp2Qtnl1fPGyifHGr3FiAvjT0OqFk6A2UDbIFpCdYO9oCqQISwMwlI9wDKGHaaYDjICDXg8t36xW7GtRQP+ehp4QkYMFgnWRmKjiVDIPjraBSUh5+l9fbPtIJSW2otcjMmLlhjO88hNbvn6gZytUAjwKv4VHFBkt2oIcHS0y7LvBFwrS5vqH/47r0TvqxoOYaV1lq2ILKiwB6tKHdpWg3HbQAHZLcND3ky2VdN/WUjm6epXBsMqA3+zKIwZDrYUCvYN1wKZMNS4A42WvdK2kyfeysEbPjZsBhUagSAcgK0M/8583QC2TnplwbgYdklUSChmD08gSvjq3pEqDb4YO14Cbkuu804pUlJu/EnGiXnqsv0wxMJYz1Or+Hz4QvNo/hmIBuP+4x93M4jPWlRckHXIucxJg/gPl02Xno0Uupod+OV339K2N5bTOYE/yH7/7D+NbXfEN88Yu/Nq5dvxLXr1+Nl7z462NzY1P37eqVR+N7/vkrBeixrVxe3bCkqNmIX/yP/y7+9Y//YHzcR//FeMmLvy4euPeBdPLhEGZjz/Ge/s3fflP86E/8oM7i737NK+PDP+wj5R2u4C8QnverEfHIw++J7/2BfxQP3Pes+Mov/XuqMLFeZwmVn2sqQR4SdiKdsyv5zRiOQ6z/z//iv9ak1M/8jC+IL37x16lpl89vTUax0h7FIuXTSSPe9/CD8V0/8k/ij979jvjGL/uG+Jy/9Bmxsryoxrcf/pnXxb/7pZ+Oz3rBC+NLv/jrY2PrvJolASQH+3iIN+Jd73qXnv13vOt34g1v/Pdxxx33xIs+80vjuR/xUXHvXXfGjetX4sd/+kfiV970C/EDr/mX8RHPeW66QhnM83U7oC/JTbFjb/j118uH/qv+5lfE3/qCr4hj2qFTciOrQGLPeBw3b9yMK1evy6buzf/lF+PXfv1n46tf8vL4+I/75Lj77rsF5IaDXrQa43jr238nXv3PXq4KHTM17rxwV3zbNxrQJ10iEMdaZf2pOAZZ04hY2dokD9Iz+sY3/sf4vn/+nfHnn/vR8a3/4NXx7Gc8QwkvQ4Jo1ATI84wAyosEefe7/iC+65+9Mm7cvB4v+8qXxmc97wWu4PFMRysGjXacYn9JDOHfo3G850/fE69//U/Gf/rln4znf+KnxV/57C/SVNuT04FcWHhtc6ETWxub0dcwm64koEvLS7G4sqRKNT70Ank8v70TaeoZyIZ8CoAjbTXxcjhSInECCOfvSVIpWTjtx/7BUaytefK2GtrHEdtnthQ7iS0w1sT41ZUlxb7FRc/AwBa126VCB7njZ584tDZ1qPG11iyR5WWZJ0BaUN2yDMVTpHGNQe9uFtax0NtYQzaFDPUiBkMwFDNNTAHAbW5uRLM5FuusBBxQfUQ/CIkOuva+Bi/yepJx+hfObJ+Lo+OTuHz1SkRzHOAnJtWyToj5douzfp99QsMKU5JSUo6pBp5+psWunnvOszCHMI2kHVSP3Ye2uGBZavWHcYZ6JuS37t6jeaZaLTYpIdaeOgfoa68VSMd5C2CcM3FUXcsmx+opm2fXb2foRb7hTJY4Yyq5SSxVRFyds2EGFVxXVJjKzvPK+9T5lzQJAA9ZRIJZCYaJOYpinhGwoKnqXj/1JRY/AT3YzRakrii2mlQuqKykZXgT5yFLbirGFFBnvyfRm8deXLMn09BP72nGMakUqITm/kfCIxC+zIAzb2ZOQH38uUlrr0FyM7WtzCnYalY+PPBAq7mmWPo4lFyly01p6HG5aeNy87+oocflBkXL+ed/rl1ubtPQ281v5ijVmJDaAgIAjCxQABYPh9Mt799jAP1j0ZoAFGtUMU131vF+oKbYAvQ1OEqSm7/w6THubkUzO9tTd5JMgQG9SgiaFGvJjR8ATyLkqu7f3In1OdvKKgvLq5UGv7Qx0gAEdK2ZyYhdlrUl5RaaUe0HK7/pbEK037C7osXE58PJjZ8H9LIjJIDTvABDh44xb6KngGLBRenRAHwG6Pu6bp58pys4lRTNAL01h9K3nzKO25+lZstks/k3QdY2Yy7/VIZfyVGBVP7N8ZRWnooBX4DTKjUWcKzucB7mYv/nJTkkHG7ecSY/+0zLf6zRm00ArJ8JiKcNlspsNMowRCe98IvRryoIAaUSAO5fsfRKIOj2b3LsDjIOqCkJUSWd3oHlOUA/lG7Z/ccGvNhn2TKsmvrc96CKSSoNePAlbRoNBTgIurMGUmuf5R+cchTe19ceNscaSIC0WHc2Tmm8XXJ2Y7ADvgC9HC68XvhlJTTZ9KP1Pxd9/DzMNQApUPt5BNB7ZLttHCveyjqT9ZoVHgbdSXaD7jWbZ1nTUodO3Z+Q8fgxqSOYTdptx3iI3KYfyzh3jEexpOYpzp+BSfLEFCATQ3/pkXjFa789zmJb+dJXxhKAfjyJveO9+M7vf7Vs3KjIffZnfkF82gtepADGvb5y9eH43h98lW0rv/7bY3l5Q4AO5yC04T/2kz8U//GXf1pNrC/6rL8en/bJnxnbW2e1tk+P9uPRy4/GL73h5+I/v/n1uoZf+9Uvj7/48Z+ma+5hW0jQMt7xjO/diJ/4qX8Zv/vW345v+rvfHh/xrI90aVwWmI4/FHrQ7XKfYRHlkLG8LBAC2C5dbq93HK/9vlfGW37vN+OZT//weOFf/hvxUX/+E2JlcTG2VjpxtHc9fv2/vin+w6/8XDz86MPxeZ/+ufHiF35hbG+sK4ng4u0c7sf3vO4H4k3/9c1x/33PiM//vC+Jj/7o52mgD2AWG9Y3/8Yb4r//jzfFO971ltjaPBdf8uJviLNbF+Pi+fNx7913xtHxQfyr1702fvmNvxA/+B0/En/uOR/hNZ6NpPzlFkDPYKlws7U27UYj3vibbor96r/1lfGFf/XL4rS5EBNtemZgAfSs5Z2bO3Hl6jUN8Plvb3lDvOFNPxtf9ZJ/EB//sZ8c9957j6VRTFweIYfqx4/+xI/ET//CT+hznn7/MwXoWZOv+WffGu998E9mm+7c3z77//wr8Y0ve6VAxW/85q/Gd/6Tl8fTHnhGvOrbvjue85znRKdJgtYyk71ie0N51CNLGwzj2o2r8YpXvize/Z7/Ga/4u98SL/z0z7LjkJ6NcYwanRhIHduWvWefZ2kS8W/+7b+IH//JH4qPeu7Hx9f97W+KdqMd62jsB6M4BrimkH9tbT1O+GxsKrs0xXbVGAtBoQZQks3JOI6PDvS8dTQRGgJtIs06/TX7J8eSNKEXJzn01NSGgI6qMYq/HYFP1h3J4srKquIqsdSAihiHzIGJwgucnYiVzgLv5T1B0sQmDaHIND1MkEoUlYK1tVUBXuK/jBz0c8DQUhwc2HVH7jjKASbyled9eEAB/NvbZwXO63j6fdsbbzIcK6UcgBL2CJEe2WeELh/9PPcC6Ra9LzVXAKkHnvS9wYljLU35uPEwMXmOEGMgFvFX+2NKO5Fa1fF0l0ycEUvLnUaSnTSrqOVWwJj9UQSTKsXe37xXmBQsaQmVZ2I8P68m5MIRfC85jo4da+hFZsGYCZ/iywTl7Edq8MW+FOJE82H8vJXFpnDGnF0j78F1E5HJ4ME8Tr+/G0K996d95ByJqhkscwYYNX29cECOSNEakPV0VqVrk/E+xXlBwhnQlxU01340pA+h617hJrHzMN/H1ZPCWjVQdB6sixAmSVaTs/sNhL9U0c6ezrTdlpVnMfTsA8hkAPQpDZIkF994fWXsb0xif29Ptq4uSTtJ5PgxZ2HiMUYPWPOyNmNsC+hAQ0+ShAnH8CQmR5ftQ+9ihhMe9ov8NNFGVDLnGHo/PvahH6eSp8X5IrlhsBQMfRoUUJkizmq9qW+Ffrl2NE4O9yeyvuvzQDajsYA9FYA+N3QW8LgXcXojmqMTTRaspp1Kyzx45KltK3VSjLRP/bcyjo95QZx01g2k65LmlLOSf7CA+CrN+uyBoAFrIuuqTSYVpi5NC31q2zibrCmAnA2ifsDasupyBjwrwflBc7mLC6TJYBok4M3Mi6cl1sGSG5eMlME2sJtz2bMy9QLU0uQyCKLXUxAmOfFgovG0S7yCyrxUh2MpJrhcbopBr2oGLClgtKa9KjClb66WaSYjBa4rESgAjTMGzWTzgL4SgALP80GrroUDRnbo55Q63ptrWvKO+eBULAbnz5cHjdDQNEuW6iHl/7lnNRSrNP/z64TABqMHqJctWPrv8tmWhph9QL++2HGXPXF4NEQCBLg0gCeiKIBVdSRdBPisun9ufBpqcqBtxG0vhl5f9oyyjvLEvwIDYhtykBWMmB4+lbGbYp/YQJ2owQK5JCswrxnyc5KblFrNT4qt66rjnwP0nv5q+02kLvKw5oHXurbjhDr3NdkSoNyPVgeWfmzQkgOPTHH1BDDk3Y+HM63zTRwTLNfBlpHjHA1ONSGWKZeLOPkoWXBipQmkmjqlep7uyyOPPBKv+N5Xy+XmVV/3j6ILuwibNxnFj/3M6+InfvZfxz133x/f9A2viQceeLbtByeTuPTo++L7vu/bYnPzTLzspa+O9TUmXHL6vm6wPL/yaz8XP/2zr5NDzFN93X/P0+LLv+Sl8TEf+zz3bsg6zdftnf/zD+If/MOvuOWlL/mi/zs+5zM+PxY1U6AZzUUDej0T6mFA3nQq1hCpExVDAJ0rJGbwGSB16dGH4t/9+38Vv/Fbv/qUx8Z/fMlf/eL4whf99Rj1BrGCfZ4mbLaVRN44OIgf+4WfjF/81Z97gqZ8/k2f8fQ/F5/3uV8az3jgOZLZnD2zJZkLLiD/8kdfG69/w8+/32P4YP7TDP1LBOhhkDXHgAmfA08Hpp/o2rXrsnr81Tf+XLz+V34qvuarvkWA/s6LF3XtYKRpAmWyw+Urj8R3fP+r453vfqcA/be+7DV61r7rtd/2fgH9S7/+H8bB0X581z99ebz1bb/zAQ/9E/6P58WrXvHdcr/6yZ/60fh//80Pf8DX8Avf/92vi4947sfFgw//afyjb3+pbFQ/0NdnfcZfjS/9wr8TDJFa7HZUlbP9I45GVBqa0u+PmAXCOgbgqyfLew0gArvKTrcb12/uiLUvUov4eObsdhzi891dipUVV4bw32eWQ69HxciuR4B59qnFhVYsLgBMdmN9A7kNhI7B7OLikgYvsTexj5WRgvulmKia8y4E9pzwLC+txsHhiWL+zu51OnzTNrKr6itEyMrSWgz6MNsj7aVU35TojyBOFqLRwpsfx7g0UBix/5rcIl5YjglhggtaNw4PsXNd1vHu7O2JtedYAfNimDtIYFxBdU/cQKARME/y0VngPBlCZZOMyTgrwLI7tV5ahIz2fOOA2v887db7vaq92TtVoFJSF1WDi9CZYQveugi3AuMEMPaQAspic9Mas9j5ShSmja/s523LeWr/ck+Cderld895mPc0iQQ+8dqxFIZ14WPy8VaSUXLYeexQDaa1h2cTlsgtpNB1r6p6q6bYTHhOe7bfBXCzHmqmC70VwiQtN7mScNWeW9e7gHslTMXg1+/rfDMRrN+p4y7cU9Kmqvq7L8/++qXpF15LG0iwOUoGGHpflzQ0azZV8VlZNUNPLNXU4UbH+9uE6j2OdAvRmgyieXI1Ftuj6VApSyoZGOXvLXLU0TCu//7bY5Fn1FNFDOh5vyx5YGd72FiKOz7xL8dJk7kJJBDspSaSeE1VdFJyM9BRj/u2hgoAvRaCz0Sli3EvxsfXojmGxc8zVFbifOODAfToguddbs5+zAui11mPxQTMicJcJUDflAw9R23bSrITA5RsLY793d1YX9/K16jGpd+pptCsjU9LSXqAAfQw9DStJaCfBuY5QM9isXZ/dVqOLp0hU0y1MHJwjktSHi1cgJ73LJDpC+6ACEgnaPIaNn2V2vJmV+lrvmu9pCAAWI4J7bXBYrqTUP4RKGxPZTq8vj67kovKevl3gWWB/5S0VBJVTTYVrPjdqlKohLmwIPkTwZMhJs7QnZSVHKgerhp4Vex3/V6VLQlkB/seDV32l2L4qDocHKR1lNcgv8M5VnOn3A8WLZfh/erBVjMMDUwMhaK018LzHYYKhhzQQTBnoh0OLGx0bn6qQKpmaek/Sy+eLPho/ARAT1IgO1Y587gyUD7tZg/wVLPvfAF6SS0a+LTbAQdnpAL0tqe0haEayNNXX/7Nuue1UlNHx3ObrMzs/lo+gSMEf/CkR4uragQuFD0ye5e0OfbxiCFUjJBHUpB6QRIRpEU5EIrHbiigsOAhQzS/4WIz7Enzi393A2cIGB/kOtlcxHEMSZxkFGAW6+HbAP3K5hkx9EgV3/L7/yNe/o//Xnzqp3x2fOWXfWOsrTPe3o30jzzy3vh/vu9b5Tjz9//ed8Tq6mZatzOwyw26oZ6E3fid3/3N+K+/8xvxjj9+u4DvvXfdFx/2rI+I53/8p8S99zwjzl64GM0ODhYAUFepKH2/849/P771lX9b/4bpf8HzPyte9Nl/TTNSGkMkZN1YRvpXfTMkXs1GnBwfaugNidPFu++J9uJi3NjZjRs3bsitBjvFvd1dMZ6Xrzwcv/9Hb4n3PfTueOTR9+qz0MZ/7HM/Jj7nBZ8TT7vv6ZJKMPAHZndxyYP3xHBFM07HEVd3bsRv/Lc3xVt+77/EH/7RW/Ue99/3zLj7zvvjWc/6qLj77mfG6spqdBcWo396rAmgF86fj9Pecfyr/42A/m9+/pdFr93VuuGWs55hWpEx4nt+9eq1WFhail9788/Hf/rln4q//ZXfIk//Zzz96WJRF1jSzHNouCL0xt96Q3zPD39PXLxwlwD9xbvut6zK21gufw+B0ubINOqN9XjnH/9BvOybviKOT46mofyp/vKJn/D8+I5Xf68mGr/qNS+P3/ztN3/A1/AL//y1PxYf+ec/Lt74678cr3rNyz6o13z6Cz43/sbnfXksLSzE2vqqJDerm+4F06RYDZjsKSEG0EseBrBne09Ar0nYk4hTnNq63djZ2xWTDGuOZSKJO3p/qigkfiTcNUwOwgv5ABp+tvbh4DTObm/qmcfFCTkSzxbMHlUeDdrJWCE5J6xwqy0gXlPUq4KrqpAA90I6zzA4cCOWV7puGBXJQuxzc6hZZldnaygf4YyYAtM+9alPsMk+I3votXWx8jUPhKqAqtpKXiaxs7srORBCA8k6ZXpgowa2JTVKIyeRJO5UiYFAF37hYpJFNeQkX668mzdJzgG7BSK5ZzJDyEo7cX0KcFMxYK28r6nAdu6Jhi0eyFTAWe5u8vL3dSngySIn1j+hGZb5LSKRvN+UPBWgDKawwxMyJ8tjjCQthZZdJPaLWYEsxz3v12aEhVfmBlrWseo96b1K+2h+j9dLspKVEJ+r4/sUb6RjDJUbjs0TeA3oJamq69+whKYMMKYkWkqY533oCz/MM/RSVGQPw/ShrJkpXJuaotrpWAOvxMFnDPnQgqHPyr4NF5Oh39jwr1F9zIrsMZLqFeRfbop1c3TbzSlhq+hmcyFieBJxdDmaTXpO3UdRkqTRHKAnBl1/+9veL6BfxMSkuRxnnvc5EW1ihwE9A+kE6HOw1JSh750eyYRi1EtA31maMvTKQmnwGJ0a0I9OcAmcTmC1FybNbk/N0EtVLKZvxtCXDz2AvpVT4ThpbiYlN4JBSW7I4ObB3Xy2xqCk9bUNvT9BrhbhDNBnZ7hsK93EqWBKs+ap7ZRqjH09gGTM9fDV4KQCqiV54XimmV5OueM1TwbodcHl4+oJquW5Wuw2Xe31wIuxxkJNQ1I8sMmvY8iVp8LWcAd+Vg9anW/ZVCqApQe+Nr58UOthmeoA03lHTSySLlgvX4GIY3eDlFmKCm6VMCg5SnlN6exL1uPgbacFAqGGWKWNZ10TvqPbhEXnntRxEcxu3rypIII3MteV962qAq/j+shTvGQiyYBo3cC8TpoC9RpZnWwAgF5uS22AvZvLoOsL0HPe5fPL31WZSzYWr2c2Bf0buztpRXl/D+eg0uBKnq9V9UyoXClNv2cH8EuAadmoPgmgt8uN5TdsGqwXAfoc6GTGZs7qteMpv9UnIH4+m9BoogNkFqCHoQfQc03IxXUtABKwTpO2LGQlqRF7is9+asRp3CJf5jrmpEOG8TB5NGD52ERGE4F5/njIi3sI+jTFZtlR15vNjavB51MlgMmDjaN6Ur7bSCLob1hc1jEBbnguff+QahAjssSt4Ga2jAmasgTVlEySKEtiFmRJSSNgP3b292P73B2abooGmcS61h0blCYGI6Nj6unxYaxtrEebz+sPxIQurTrBZ+t3bzVBeywXjqNeP9Y2GJa3EAdYB+7uqspHQnf5sUe1DkkKkCOsrq3Hmc31WO92lEq1mjz7nhMB6DnMRBc5iXTkVGJIrKQz6sRYNneQFySzfV3PK1evSprhzRenjU4cHRzEue0zce7ctu5rkyQEAJ2Ww6yRHOVr5ph1io1mDs4aqH6bu5A2prGAON8R1/Sbi7LvZMMqQA8wgOV67PIV6cnV3zEex4VzZ9VM+pxnP1v3pUPSOujp81iHTsyoKDVctRlbqiWZWLrs2CTZzxq/00GSpGRxFEvdBctWsPflvRskteM4PDSLrYoJ1ov8H5/PQ37S02ApqlTIzyStkxNVJ3pMWc7qCBs7sZp95n3vfa8IIa791vamwPByd1XPPhaT6kGTjHAhTg4OZHO6urocK2sraQLBdWag1SQ6JMQAep2XbWgB9o7p2eierlVrm5sC9AwwJC7yTMBQ0+gHmAAkacgTbinNptYfsYHjlHRrwowGT1FFqiaGk4RgCfex46lLGj+v3i9AjGQGTUszvTek85gmL080wZdY67VrLToxz9bCp5JM8hzUYDf2CstW13Vf2E/BEvI6z9exX7hyYOtlNakqttqelziM5GH/8FBAkbjGHonxQGEEjsfDA92cT/w6PDhWEoGm38+JG9RrLwP4ktjIQUcSHbPs2qsknzSBVPs3+5eX5oxkmQf05lBn71HsvAAYcUkVWD9ftfeKjMs4yzUUqE5G3ZLgZNuFq0mc3BAukJqT7n0NBL+9Z5XTW8pg6b0S5spko/ZkcJKSvDkr5mlT7Bw24LW6zznrALmWzFVSClSVgNNTKwDKxYcmeRfGnWCwf1aTq/fcmRi/5v3U/azvtzD06fA3xYXg0TQXEamWrnd8fuG5Av6sq4UODdH65KlzjDX0W9NEqHCTcF8y9J5RRFNsSq4aJIE8gwsxGRzH5PCx6DRxn3MF/0MF9BBlAPo7PumFMQTQcx8V/8zQs5eXlFwMfb93fAugL8mNlKUsdBbepBfjw8ejNT7l/aae3R8soH8yyc0FfOgXNtSYWl8KuCqxocW0JIaNDKbcRv+uCFQ5ZW/XQYGbSeAuQF/vY4slA1Vp6HOyKhudRigj10jtWx3D7YBe46Dzga7SGgutAH09RHyOSjLyKc3GQdjR2wA9C2G+4VX+3OPZpD9uDqCSICu2WYHXPQUOOtZQ1rmWt3hZQ0nnOC2POlCosSkThOqAr2qBkhxN2POY7NKP1zWUtCXZcX6X96rEhuNw0DboN/tgPVddA/vN+x4UoHdfgTctayZdNahzYmGW3Kf0j1xb3pMMmwfaJeFl2aUlQTLVGMIqyU5K6hVr9O21nA4ysMsjN2mhoWPzrbU1k2KVJl+IQg1eAvQEQAB6+uuPRiQQVWatIGpGhqRBYDNBBpuoegYaTVUXOH82ZzP0Zj5K6madpuccAFDqek4flmRENORKQd4BUk1zsq8cxGA0iSPuKY1LfGZ3SU1n9t+24VZjiNMR/EJLbiWuFuE8oVGb2TPTinGzbU/73Gi4fkf7u7Hcaam5s43ECTCf/vy1ScJeAJTUjvAEQN+MPgFJiVVWFdgoSGpHOEBRYmwpUNJACWiDAebYNUwmbdQGA09fPjk8FFDBT1sJZtUkswkMFv7m7q5AN8OdYOJImNS3kc+vGoxhJnO3W1he1LjwycDTGNUExkYEGJOGC5U1DOog9o9Poru6Fi2awPt9MY/EHDbJP33Pn+i+s2bX1zfk1gFzv95dUJWjekCkT+734vjQ1TB6gST1kUuQJ6Ci0xy32gKecuZRVaoZ12/cFJPrvhYmkTbFJG1tbsT2mU0BV+5VS024TKqm8dPFXsNkww+N7BG4Jsky1KwuDCWm+v9J9CaNGNDDIhmZ5xagTec700gfe+yy1gsnRxxY435OxvKhn/ZpjAfRaYw9ITU1plhFAur7YwP7TF/T0jXbnXDZ4FimFcJxLHWZLtrSsXE/bd86lkUlzKCGyUmnDsyZyNmtA9gBFFGtAtDzmrFSaj0/qkgRP1jbxKXROB556GEBevbH1U0Y5GFsrG1OnzftKSSWTM0mflJN7C5KQw+rTjxC8sNQqdao/wRA7/4WYr+n9KKTx4EF4M49Ojw2ONbGbptskQwaKAfAoQ9Obm/ch72cxLki9pokg7hUvVloihXXT23Ni9SARQB4Zd8Vu5qiadsVhu4l2mhJb8b8Ls4lVCORQHjPqqQehlz+8wuw2+04OjzWsyvL0AhVD1StZoo6z3bgxLNmT/ocSETsX2NiqPYFE14kiQVIOU8kRmjuubbEcn7PTnFuGOU5Wt/YjJ3dfR0jLkeqdqdvawFsDZ+i+Zg4zdpNlp3vxGniCu9ZJIDImukskzn7xmqStcfgLXvidP9kP8hElWtW5hRgE8sJc6BhxbHU1BMXhEWEAzzfpgB96d1t9MCegj8/hF1aN+c+U4CeGMAeq+SunOrk5ObKwTypV4lE7UGKm/LJd+9DmYOo2pDqBfAOa4hjtr02e/+tgN6e7q70F7bj7zLGUBPq7Od89gzQk1C8TWeTAAAgAElEQVS6Z28+GYAsYJ9VopTV4nlAX0kD2GHWFJvTumOckpstD5RKOTfvZdzn5HYe0HOzEK0WoG+MTqNxfCXaTfCCMeuHKrnhzI6aK3HueZ8TwyaqkFwz6UNPdCxAr/tVDP24j6SjFZEMvQB9NsA2kNocmaH3pFs3hf1ZJTeu1GTXbtpWGiDMylQeRMQGTvZk6UNlak8A9HszQA+MuZWhnxVpC9DTBOFMuwA9MxqdXVdWDaCvhVwLagr206O+JpjVIiqgX4C+fr+Y8bKJ5HoSuOb17gQmlSbTq5X3EkPf9WQ/zsmMiJ1rSodXWT2/TyCeDmUCJOakuXpIePAIFlX1KPaFQMrCrGBSTa8KlOWwk241YpOPjvTzCjzF6Nf18gPuhlGOtYB7MexVbajKg+/XzNfWWbyZ8wp6Yv1GIz3wPNwcI5myWXo64xn4gU+JvZmpcFiGQxenhwwBAAEaZsgJAAB6J0iB28Tc+itAz/tLG5hrFtYLNoz10qLhGjBEYBfQZAOx5Ka0i75P1pqz7qXrZBOShp0mKDNPMw19AXpeRhLw5D70Zui9XmuzKdZGyWUC+h7DaBhK0x/EKuVDjnc8iccuXc4BKQy3aceCqgyN6KNTRaqk8mxEd4FAQcPZSKz0wtJKtHEEuA3QY1XZRScO88zo+pTcpCJVzKfAvIb1zjH0aFW5L41W9BPQC4SkvGA4bsbiEgHMLFa/fyq5FMnuUNMRJ0qKZNs56MWZ7e3oU3JvNWN1ycM/zGT4c1XBa7Vjd28/usjlKKUq8e3bSQj/8p2bsuXTnIA2mueuBufQaAeAgxTAJUGcNRZs3Fc1do51nQ/5nbU1sf/HAPrdXQ2dAbg/+L736ji6C13JB7HKXF9ejpVFWY1NEzY2R2IfTDaJokCEKjRuSJazDURETptlw7CTUSMev35d/vfca2Inr8fNZGtjI85ubwnItycjAWj0m3LUEGi3Mwm8vOxTs/W5Pm/aCC2HpmTLSZJ4zmDaUnJDwjXhOZD1264YeiUgzaYIGYYhkXBduHBe3znvJhpmGjMFwl0VQ1pERQiGnvPVhiiZE5+U8hvAN7a/mCVklQaGnqSd33XfC4mhLUsBEry//rA4kLP1+9Gl90uAnhIUn2lATz+JcAlgDdIF8KRmxEk8+sgllfJ57qngABBXVzfE6lIhqeZqVR+JvR2cUtqa/NuhioBrSmchmoCywamqFJU2WUNvprWmo2reAUQNzLmAEZbHSEeZGYP0BLtDgxsz9WakqTgRoxkEJVlivxdbm1uqZKlXS30elq6QEBNX/UwMxEQCxGg45zuSIdYSaxMbTEkFM163OyS5ECit2NnZF1kG0KQBVwNzGhyTKwJc036P+LageN5doqHXk9dVhc64xvlz7DTYUu0hccX6U31VPEcyZQCPGFCj06fiRqznRnJOvH/tOdxfrh2Nxuy3lXgQa62Nz547mVOw/2QlNJsQ2V/4nSIRiizkuStAPw8qaw8tIgaGfL7CLSxTDZNJAE4BfRIMJOklk5HML3+PvbDUBuxp7EOcQ82NmfVyGcij+qhGV1fjcTYz8aZ+yazWFD7Q3g2g19o3E8/v+twTKJf5Ru4H7FcF6H3MbhqmMsO9mgH6Tlqfp11mwy4384C+MA54g17FeYb+dkDvSsq8y5Ctq1XJzeSujr2kOoX17C5k202in/eMBPQbW0kU+h7cAujR0J8cxVIX+Y73eTT09DPC0DfHPQP6Rv9/g4Z+IkB/4ZNeGANp6BNmTGxJixJB8wvy/jTGI4qqaPlu19A7MAvwjk7E0DeGDC3J+kFN1/wAGvqS3DxBQ/9xnxajsq0sOUF2fHMzBEIB9KWhR7vqsVxTLT3T5cTQyzbN2jKBGgW1WZlYgH5x8ZZuYAIynezZMZKA3nrtGpxwO0CfZ+jLe7c+r274fEZZQJrPd3bL5muLyZmO3MBunnWfNoTmxDpex2JkYVWjsFkIMy015rsAv0phaStWzbTF+FegqcCt65b6uALoBRqdTLg6UAFk/vXFavDA8kXgtW7RyQPHwPG5iuCAUJUGVQLQwC4RmD1sqq4lr+e9+P2aqMrfS99fgZOMf1aCpeRuGQvauAGMarMt0Cd5dQJ6GvEM6J04wNBXFs773s7Qu4LiMraGjwDi5CjgjY9ud64NZXcxMRTTs3LBGsQH2ZtGR8NkKAca0HeVpHFfAW32oQdQpZY2k48aLDXdcGYVSR0/17sSP18XMDCa0ZHAye7BQawRnDJ4P/LwozoGNr5upx2jk0MxuT3oSYbASGYTsbTQkjacHB9ma2ltQw1lSCiU7IwGcby/GyO6/TlPRtnDzHFlAKiExtT4c5BqkE0SRBISZBWAyEbbKlYkJ+AsZF59qiGTWFxeFUNa7kJ8JqCid4xftCVYMI6w7OfPnbXDynCsaZg1gM0BsCGwxUa/f3iUgN6MFa/FNx32EmeWfRxHYPkXFlXmb7abYuhPjzzFEp95uQ6lQ4lkN2mpiOSmAXtGVQzZyf6+XYqajXjooQe1OtC1kxQgFYQ5X1tMN67UshrQ9+ME723mHQDqMyHUM8+70Owt0MY1Ro6Hd3czHr92PY6RKuT6ImnEam1zfT0unNvOSooBPUw91wWWu1h6EiweyuxjFijKVq3CWWLLSxYGnzpCQ23lsJsMKXcXQ3/lcR0P8RnAtka5ehJx3z13Z1MoKpBTAXoYem3L6ruwtIg/1Uwt4UImG4rs/F5MYvXsGcu1hkMlTu79spSAJHuAHOooG/Mkc+Desd/1Y0LDp7JNN3Bz7mogpzVGoNDDIbS/CNDPGHrs8AAOK+voWgHE60r4j07QaVvGxvUH0C+TyHTaGjvP9Fcl9wAhpBWT4Rygp5fA52kNvStmvK8mmuvZQFLVlA2mhhpJMmeJJew/p4OmnGdUFaI0CzB7P4wVSJE0bwAIdJdW5M6m/Sm8/7mhlL3GE9V5ls6dOysQyPMCgCwpjYkX1jDPE9X0YzHCdpibxNlzWwJ1xFz26itXHo8Wg6w63KuI9bUl6b49zA7AbNkOYJ2Y6f6tseRD7FU0FvOZJCAkGiTMqkiMqQIPYjiAXXbVFatS7oXe7/QkCRRLbQH17EskgDD1bg4FZBPfzG7LP197DGuAtTMD9CW5sUDSROV8FbUIF15bc2aqv0pE0RwwLi10EWCQFq7KzYw9qAiTxPEzzr0wQxFeBei5RwK4Mj2wbEhM/S1NsSQBltxU428pCQpfaL9NzT/7FJ9b/1fnKUY/5w3ovXJOSe1LkHsltSrpFPdGpgINJwdcvXITrPctAF+2lfOAntfMS26mgL5wYc7BERai2pLYikFhcrnJoWD8v/z/pz70uotatww29CC6RM9iFFohDT3StZjE8cmhAH2jBeksNCBArybZ0UlMDi9HK06ngP5DldxQKD9pr9nlRhp67fKar6JeBqSJ/VsAvd19x71yuVnypFiYJ4ayyLT7JEb7V6YMvca5F6CfWjY9ucvN7YCexSwN/V/49KcA9NbMSt+E5GZihl7Nqa6BJGppxB6Afn1zKn+oTXwq3ckHrd5LIJrqvsY4EwDRc83OxXq0fICVXc5KPpxvsSYzDX0G32ygmf85C0aMdTa88MDxek05W6apx0wKTiwq8WXXekmEqoRWO2lp4nkwaoHLF50hJFkqK2ab/59PEFgCNa6avyuQpab/6OToFpnNtJyXQLZ0+vXAq5xWHrxzgYz3K7mPs3H3DdRnEQzZCCop4bpImwYQGA0VpDhH7jVAraoO5ZpTUiFGmvN3SsPXr9+Ijc0zkk5xHcRQkHz0Yc5HsbSI97KHVrGmAEe2hLTDi8/DI8EryM4z9Mrk5emH5MaAng1emuA8bljj8iAvJoT7WmPoAYqUANnEl2jmyioPTK36CpIts25e6vI5DT2NvfMDxfJ5TvPKWrucuxPG/H88m3mGxpM4pdqzspaWd+24euXadKOiaD042reWk0QkG3WVlHUasb93UwkXY9a7K+vSoHL3VVkZDuJw92ZMekfRbbeUfLdT6yzeRxp6mCAigAMjG1uFSFVNiJ8Aes3vwGfAzbNMu+0NIzoETErFkcAbzTBWn4fH0Ttl7PiSQBwM39nts5ooO+yfxubGhthpPhhNPMGYwI88gOshu9q858gPJOOJSdy8eSMOGcLWpHrBtMVGLK2txsbaWvSPT1RhEZCiD4cNV5w27O5EjDKWhS0SSPpper24dv26EjrW5aWHHxbQZUNZXV4VI7W9uRlrSwwbo0FOF0wgTZUbGtAZQEYPigC9r58kKIvdGJB8jSZq1LaV3YIacwHQXGYSRqRHuzs3Y2tjPe44ty12vjUZ+jv8NmV2kt1M9grQu0rtKiw/m+aQOQNBRCFVD/4f+Y+uBQotmozpQ4DlOojLV6/K6pF7yEa4wVThwSCedt99Ome4/RieSgLTkS7frKirBZnwJWDyPpZWgbmF8vmrZ7emg6VI6I0qvEcAzrlm6MM11bHGygPyALG6jySXOfQI0xmSGLFYbjBlnXD8I1nj4cs9iodTcsOmCqDnucXxhaoYE13dwNkUu8hgqeVuV+B4Y5MBZh4WBKBHntZIlyg3/ro5mOs7z9AXoEcec3NnRxs5iWXN3mCdsg5osCTB0wRnhiz1epKYUbUptt/SiuHUxYMmPjHd6X5SU1Wr2m0g1pfUgL+zd1Et87A774nEX7Hkg1Hs3GTWieVX/Nk+u6XXE/+8l2CEQALhyuXm1qqqmMRy0sJlkvgJznaHcf78hXT7sYsVkgaxoRlPacLtDyDr0EHjMteLg4NjTSElrvNzVRGyWsE58axIfkol8PRUTePcmxJ2KYGTH/ds0GFVoCUlggzKabKq9i+YkCuCbr7az5Kd6d3N5M874JigsssOVSWkwAaaM6c9g+6Gh2clViFR4X674mHMImtMJWRuQFaVGmMIkn7Jh0xgVMW/AD19VfUZvE8Ra9PkRAYlDC6cMfR1juzXsm7MPgHhj6H7EdT31WqKyeY9q0fO1sjedyWLkd//DGfVsfAe84C+dOz8fwF6YRJ6gm5rii0GHqKSyqqu3+22lbdMii2nxQT0uzuxgfQszytlHHGUc4bAxlNA37TLjQG9K08Q4MN95jZRVUvDkAyif9amWCrBAPpzf+n/mgF6cRYoEThEz1niS9fBg6UmMSqGniaBqW1lMuIw9AdXzdBjWzmn+VRhO+2RGsN+XP+Dt0aXB5fQBJDKjV1uICqNzibFjrpnotHqiCFWY9McQ18gnItpl5tVo5V5QL+zGxubW9kUZX98nUuCJu8Bbh5dgKEHkFEqn/rQ3w7o7RzjYGWXmxp4IFYydVk09My72RQzXtr6+QVP8KiSFQ+vSqDLS2IWYEoJYBUgxBgnMK6GHm6WdXtONKZAOKdNco6ATX6fz2KxV4DhGMUu9wG7lsrwHjU6mfM8PDqYTqnjuItd5+8EvGqyqTJYJR714PGd6zE/0p6f8XvSeWZVoabwVmJQzgfcTkCjGpRh9nZ37dueAahKppwDIJ5z4/Msv+mJhWFDgQmw7tTODAQzpBKaPKi2cE+JZVOfAXprOcuHXtdyameaLjfS+zEkaKyNgY1ArEc2FA/6bt7iWNSEywRITfhzsAbQwbjy72Ua8+YAPYwyTJcexAT0AjXZFCuXmzynaYAtI1sVCZ2MelOwnVwlIWi4kRzQpIdmHHBDNeLqlcenrA3Ngcd7N7WhDRvtaC8uCYADcPDw3rnxuNw0kIh0upa/+PzRZQ7iYOdGtIa9BPRtMf1UQFTHz41IUoYEYEo4ErQRzBUJm9hlMnyKxkQ3KdNo1x8RhJfEjPIelP7hknunBvSnJ30BVgblAEIuXrggRql3chwbq6vJLlkGpUEqqgaQ6IyjQb9B6sIZ1EKDpGxwd2HoD/XajZVVAbl2d0EM9xDNbWnaKfOKRkWH7qZSmicPmEZLIx3P8GCgxm4SBhLJx69e0RRLWP6tra3Atm1rYy02l6lMwb4C53ASQic8iBP0y6wZxsinTAQ4I48iysSdRQ05Io4AWHnd9Rs7YohhwACwqyvLcfP69TizsRF3XTwf7ckwWkzWVCxGguRBSQLmuk4zP+0ZpndCK8YxGSutRUluGlo3Ar0MEIOYYNz9aCzv98uPPx69IdNZQ+uIyaQwTvffe4+da9Dx46akJl2PSyu5TIF6acgrC1RlZ7YFsDlu3HFOVtDuO3J/g45djiCewXB4kANlMrlA93G8tx8LxApPABEQVoxnP6M4zaRP6deRtTRlzakK1mgYDz34cIx6zBEZxwpNpkwwXVqRhv2AmJkuG6uQFAwbW0Iahu/6RsAUSuJI5YXzxWVqaltJgpj9Cym50Xs1mmKYt85sW8bV75mpzqmWSFGkMW9BPAx8DoDJdkt2qqwNrgMJHyAXEOgpoRATHspFNaiYYvYHqgmAauIZDmTEZ88vYZ2M4syZTQOxpSVN1mR98HvenyYadkZ8K30298R7miuYZriRdgDiaVj2MCgSo6Ojk/Rkb+pZ4Zx5hpEBucmVqvShp3YvNCWNA0gdH/fi5g6TtwGp7JVtr3FJlNDrr6rya9Y8JTQqsfmeOx6ZUeff6sMRM25jCVVNctq5QGK7rV4YJQYCVSbSbifWON4ipKz37+n9VAfKIU3lcGeQ4z4FSeYSuMtaOhNP9ZFp2rvFcZ6Ka8KsbDA96bsmslp6U/DJCaNZ3dnPfdzztpX6HRlF0LNAA3Gy6nmOSP1wHPI9dsJAJdz3llDe1PycAvTufbCGnipNMflP5kPPsRWemr9f84Cen7NfleTGV27OaYfKVQJ6kt3Tk5OZD/10Uuz8YKmaFIsd+lY2flVMNB5Uj2TTBJOSGfObzHdWvJHkBhMZXG4CciUJ0AT0f1bbSuKTfOiZFNtanfl9IZvMib00hdd6bAwHqGcBMsfWC84BetH6OAaMezHcvxJtmmNRXALqky1xNkSQfXKGXmPf9cDc5kP/sZ8a/cWtaLZdHqtFkITolKEthh6JS2VpBaBxOVmRxsoPaIGeKaDPOgcBsFhj5A7Vjc/30kjXonFTiRfn7a419TsFiOvhq4oAC1DDkuZ0gCy2YrmtC7RFUzHdZi597KVlq+ZUsSSe5qMHtQB/SWF4DdpKvhOsLP2wmwzny4PE51RzrcupZs/1Xh1YjWPZaPI6Xl+v4d917L7XZiwKoPN/ZNAce52/XB+Y3JhZdJ1Xaf6qeZbjUBOjNggHoiov8hp+vz6/Mnt+zu9zfByD+xA8HMrvb9BsnRw6ZybZMYO0IUszyuwweGogQm9IU+zIINdiRgNPAH01BitAEdxzo9fgqCzJanIl7O7QTMnR4UliCTcKW+7IhpWWlWrG86RYJU5UZtC595iY6820GHp7HFdTrANvoWJLD8pRgafRnu/8RK4YWao/RVcNo8jaUkUB14+GNlrOlySIZ3Jw4mnB7aVVSS/k4IPUbnAaPbx2F5GZrMakSeING+EKGtDn5GBvCuhhk90jU366Pk5LbeabxTz7U0FQQc6lZAA9yT/AaTQhcWjHRG5CDDYaxilM5nig+3O4fxjD4STWVlflUoGs5OIddzpZ4zrnpqtWY4CmdOLo8y3jANiTSHBc/d6RWGWauq5duxa9bOpeoz+j1Yr2YkfTiUeAccrQYkEmYnbRB2uegSYFlx5dN1KAnucD3TLa8SuPPuqBNwuLsY7OPppxZnMjtlbN4AtMp7yD+8/EUNj5ZWzt9JYo4BvR53pJQ898WfcAsOaJvwxyQsJOY+zK8qrA1s7163H2zGbcffFCNEc9NWKyGhCzCFhhWZrThafygWyPNWs53SZzg5v+SKz1sLkI8jHLTazJZxJQ9tjVKzlgC+JiOVaWl3ROd1+8KPnkApPGIZLS0lhNzIU6rGqdi+u55wg0OUNkaNnWXRdi0ml6s5Zszwmc7o1DZxwfHccSntFKShoxPu3FqSoubfVCKDVOOWf1XZQFJICewU5D9jfMFIbDeOh9D2pOAM/a2uaKku7NjTNiwm/s7Vme02xqfcLQM08AMmF9c11yPUnsxjSQq+U7hj1IB7PznRb9EnZGU4Om6UxVXhgYRVyUFSAykXZLhAzLfGllySANSVGrJcCnoUkacOYhRzu7yBgB5kynNjNfdrIMnyopKJ+Newxe7WiESQ7XV9e118AMggtgqqsfwcwwe89xXLjjvBtuhyR1PKdURPk3q9fPo9l6JIqTWFq2PBOnHI6J48OJpttdjt1dmsrTIS7JLvYs1i0VbCUhTar59MFgrwjIcZyigqcG2iJ52u2p0QT3jf1EwwFZe5gOpBuMpXn0YfDerszWl/Zo/aFa4/3QCbibZE2omLRUZEv7SScBXhN8sQ8aEzAPxM8NcYX1y7WQfIz1mvLGxa6HRtmicuiqrVzksBw2Sz+V3Ai/0BfmZ0eSVBqX6bnJgZu2wrbsRwYJ1VeYVuGuVru3jaQCQF/y2apk853Pp1G7zk9YgARe5+9KE4AeYm9ate8gmSJxt+6dLdENpkhZZoYnnHsx8YU/Cv/MTElwq3OFqIhY7hmfW5LfsqOef79K5gDCDCvTORXjHRMlkLjc+NEDg3kvE6BfdX+WqworMWLNsRc0IPtInDoRw+OI4yvRaZFIzqawc35/VoYe9FBNseNyuVFFN11umm05PPGVTbGnTwroFerLJ3V8+iEDejtczAA9H6zBUgnogwdwrnmhnHMAvpKXhH3oa1Js3XQOHkAPezjtRKahttxT1CjhITi81zygLy23NGvJ1FX50OU8b/bVrFEAfQboT6fe7H5wbJs333RRLATvNQ+oCcalZ68HarppZtMri7H0dHp/SZBcVimWvbRzrK5yohE7nZ9X1lrzjD+fV0FF3xvIgtyky/+Vhr5Y+DqHAuzljFAPWA18quzQiYi1iPYaNitQ2ruZ/KY1rQR4iIglR9Ws67Kws06+uB7VEFvXxT0CaObHAk6yFGvbUmxjfSP25ePN+HN6MbBr7Ik5pomIzQswbglIlljVRJPjr9OuTGstM0xJNvRkexCVfN4p5fbcVAxLasGc3Qqsb8uqQAY3rMgUvLNpkUApyQ0by5zkxtOHzWZriJtkAVM9zVMC+kqMCdKwhTDFyG5gpNVM2WxJL1taVQD94f4NVSA6S6sCg/LlJ7z1juNofy9WlruqgsBOyoc+qwBsRP2jA4HERcqxkAFzyYVx2Wz6cbFWxWLp2mrvdPP6pGXHDjVajnFf6ah6p5LiiKEduCvRHNtXyX7Yd1K40HaV6S5AIlN4qWJpGm4W0bMqSLUQJppGS4DzRGzrKHonR2LoaQJ77PJlAXoxb0g0WLtLi2K4JydubjSjZa2z5nSQsgDo1ciJDIVkoSX5BetSvToMhXr8cbudLNAYCoExjgvbZ2J9uS1Aa3UH59ySdGV/96YSiNWl7rS/gvfuzQF6Lh+VC6RgSPcefOhSHJ2cxPEpzY9nYmtzMy5fuhQXzp+N++6+GM0h8wIGsslsyOXG/RZ6DubAtOPdrAnPYTQrKrnpcvpDZBbNbkzSbYjNnKmFyFYA0Y9euaLkiaSYmEdCTdP0/XffLR94AD0NZKwlNb3mMUwTVjXnOwHWpln+0kb9MWyMY/veizHW5MYE9GmjXPuEerD29mN9dU1DxJowpPRgoNFG9qLKMEnNKBrqrTGjBoOIXGHS8uAsXXcsVoejeM+f/KlsTDU0DA34oK9BabjpXINNTr090q8T9qjlJfVorG9tSucuA4QxMxuwz+wL0NM7g7QKH3rilMmXRSWGPBc9Gm/X1+JANo19+WGX+xmN9WinJdPMihYVacg4Vdy0Zhk65PfkVgLq9/YPRASZSKphf54uevPmnjTpDWmdW0omDEqxMj6W1IUkZGOdCmkrTnu4MsFY262ECprtLMdxetIT4WH5KSCHSuYk1jesCWZfMAYEqHdjeQXyDj/wQ+ucGYiXeyPXkfcR491uxP6hJUidNuQVyYsttPlc1guAnt+dj0dVOda+o0GDjulcF02BLgnJHONea9CgfuYr70ncs4okry2yrvbF2t8N0L3HiHTU1Hc7L7mq6x4zXkffjveElva1qpJVMsDvcD9JOIklJEl2PHNfnbGKmXnWMVXrAvQ2MzHJQrWZY67PFsk5NwVXRhXMGUkitPb+eUBf56d9P5vi1e/SbMRROjKJmBObDoExA/QM+SgN/Tyg5/yqh/H9AXoIBOOA7KFMEtcEXyYjWfFX5WmZycPeU0lI6CFRXLkN0EtDb8PgJKy9z9jFcAboaUotQG/r9E5MBkcC9AsA+jyeD1VDD+EAQ3/+eS+MkQB9GsggvrTmRhJjvlJyY6QAI8eR0nA1F7rdbAqg37sc7aCDHxZgCkH1lw+WodewnHS5OfdxnxbDxS2V1S2jyefIGEuldVgI3lyTYgEVqevM1CloikXfa7kOwMUX3wvHVoAsMhYkD7W0aSzektzAUnpp5wNgNtuAnkbUGkQwyxwlGTpmYTBxzB7Y84C+hjDNA/p5hl6lmnSwMcCedb9XZYFjKC17JRewQHXT+D4NGglCbdHl7LheX/IZHozSxhVr7gcMb26zBbgJoE9XOXhxUeB+yhjkA1CAm/eoAFAOK/VZZux9/SsB4HgrQ+Z7vY9cgFJjXNUBseLpbFPnW2DQFpgtDbQ6d+6cmCOaVTlWbNTOXzgnkK2R6COPeKf5EH9vuYbgNLEIU9FXkqdpvwxMKjcBxqXPefF7lfuhUfle5W88wW8H9GTvR+7eb3D9ulNAL12vyvkhIDehyQqGqe31WJIbkqtbGXpXDTzMTGlH8tpuZHIQIgyJ304pghMaj2an2dnSjwll5/TP5zhZc7Jkm4xif++6pvZ2uquyioRB5PEG0O/dvCFWlWY2Jd4K/rbeZI8ZHB1Ee9y3h3jK3Yqhn0aIaSJSzNWMoa/GM4LepGGGnkrCQI47C9qsCtCj22XcNdfsgI0eQL+87MmXh/tx9113+dkWoJWMeisAACAASURBVLdbi2UcWR1Ie8Y+5kdqcsTjexSnVCg0RKcVjz72mJqCpRVO1mdpdTnOnTkTYyQ3aIVz4JdDIJr2GUPPgCzAH6CcCokAPbKDZiOuXb0aSwuLapSULeFwFBfObsfZdXzmraHnfslJZTiMnRs3xGYb0NdgqZgC+kmnq6QSht4zKprxvgcfln0moHNtdT2QfMDQ33H+bDxw712Sd8gqEfCaDA8XSq4st1R+CtAnQ5+alyI2auMF0Pdb3ZgAAog9o5HYIgAGCS6AHvcfMBLPGhIgQOvT77tPbPQijdC9Q9l2zicQBejrc27/dz2TAPpzD9wVAaDEMhSGPqeRz68/PP0ZUCTExxRUPORP+1kxswvSgH4x7R+m9dFhAw7HbNCtTvQbrWghSRtP4r1/+l5V/NRrsYy3+UFsrm3quiO5YQ4BzyWg7ODmzVhdWtKzrZkG6cnNpEgSGSRqfZzGEtDzb5JA65ndhM6aZJ7D0sqyAD3xTsOecmiNrE3T2pj/J0lDMiMiiamikl3SA2S3sOpTKCBnS1Q7pSB/ID4cH1GhhZjAzhgGkH4YA0FVAppUH5l4zWUlwQBQ92Nllf4wmlbXFA+HfbLBlrzi+fnp6ZFdb9q2p4TBJxml4RjpDxp8GichJGhYBJwvLtjxTU3vCVwsxRzGaNKLFs3jHSoUyE+Jl7M5FUwqrb20EkLIQe/PEDKe1K3p36WZVpXHcKOmqM4AfTZnC9h75db+Zjzg/bd+VmSZ911PCq+eOTn6qSGYZnk7+FT1vIAjsdlyHu/59d5qkmZPaJcd5AzQ2zHP0ifdN+053huQnrhQ4CMvG0nid9lKVyywlAZTDGJY0/Nd5pJrALHmA+SX+gMywaF6w2vR0HM8YC7vTbcCepKyeZxV1417Ve6GRUQW7iCuEk90bgPOiWqzG9GNI92HoPkD2Y9AL11JbohVBeg938Cv0e1Ph65i6AXWn4KhlxJAdDi56DAHSxnQT44uR6eJy03G1g9RQ49EEUB/7pM+NyZtZqDU3j8zgUHqW8ljYzx029Owf2L2Ed1qGv7btjIE6GmKlR99AvrK4hx0P7Dk5sldbraiheXVPKCX20BDzCXaOAANN1auMrrwotz0naZYNS88CaA3O2zDNUluckGJxStAL7bCkiFKaAaStwL6mmBW4NuAnlHFBvR8RgF6jrNGGPM/pRMv0Mt3AD2/w0Lz12y0dIHtYugrQPg7JcssASVTZZbdw5+KdeB3i92elwgVoJ9/WBXQBugn7TlbkhZeXwlCBZhKIEqPL/0aI7dTl1/gvRpfzVCbpS12rRKWYgH4HM06yHkBKm+lZWWVxXhtSaQ4h9JBcl+YhKgBOtJ3HovJYHmwVmAkTigpU9qmdN3nelsCw7VkTcg7FzsxHACSZZGGPhmOuj8KpmqWmwF6sRFIVgY9gUd0umZ3GFHuYSA8V2y87h8x2CS5uB3Qa61mKVpMPA2DOViq5Eiy2ptjSS2PeCKgR8Oo5j2SWuxZ0cvC/MBgtDoqJyqJpKQc4zg+uKENsdFekqRD49ilZ+jF/s5N2adisUg3P5uH+mJghGggPDmMBZos7RGSj8OcyH/KqM5NEUzeY3ZtKVca0CPPkyxGEK+jJAK2Gw3sSe9I7BOOGEcH2OdNlGxQ3Dg63I977rlHMZnBNCqgfxCAXpaPp8cxSKAAQ88xcP+W0pJveW0lztNwe2pA7yF5NJXmsw8YFyva1MRbZChonmHN2XggJmAVYcrZSGDoSUSoH5zd3Ig7tpHfGNCTKAJs+L2dG9cF6FfklV2AvjEH6Be1JbP+vGm1473ve0gaekD95saWAPT1x6/GHecA9HdPAb1nAlvnWnrr6a6cMWl+7c+7PRSo57sAPTbHgCGxczwPbkinuRjbyiU5jdAns+R+kt5pPMC9SslNDI4T0M+kZOUGUsc0ZexrPeWmRvn67H13kil7s2ZzrudEwN7yrwPsjdc38LGM0eGx9O+4IfmZKtnRSIBeIHkO0LMfYq1qhr6j+QLv/KN32oce28p1T1E9d+a8KiNXbtzwMLdWM7Y2NuN4fz8219bkpLKxtRkLS131UcDQ2/BzpGviCbGe/UDfhfYMXL5weYHFpmqb7mgnql7zLJpYoaeoGix57r0vhJw6kMkgwSJ0MPwMnTuVbWJEVTl5roajvvocIBisgccsAW07MdJe4ySpJJBo3zVUvtOK1ZUlVfF4HasJhp73pQLAkKZ+n0TP1qHEcVypBP6H7uuSplqstmVB/oyR5EFYClpSuWynGmZoNNHcLydB14vhGJKR+4wcBVzgGQxap1MnPvfGSTIqNtv/LxON8vNWFcPkjWVbVV281SK4+gwUY7jOaflYa7Qq4wWwaq8zK2xAX42sctNT+WtsKd66ZcXsseyrSG34N2SViTLr/qU2IHuRj70TBJISaejnmmLdDGuFQMkxqeLYAbBkQe6v4H1L5lrPXWEoMfusRfY1o96s6M8AfcmDfG7uSeL8kNwUoPf7GNBTAeOLyz5vW1mYgfvDuqZvrjCE10vbPZVzgJ59bsZCeyeSdFrSL8t5VTUi6UcSTXKlKbIDOx0ahlnRgeRmZ0eSm/yhAT3VBk2KxRd/5kMv9lmvL0OVtgdLHT0WrUbvQ5TcUE32eSC5OWmtxTYaegB9bbOQeEmi3eJyM0l6xgx9U04X8wy92D8A/d5lAXp5UTR9Q6fS3g/QFGuJsn3A5xl6N8VWNunkod63QCrHX5Nip1c+wReAjuaFqYY+399evAnocc0oyU3KOATo0UpTykvNHDecaoSzSHeUVymoNjF/zsw2yQvNYJtFczugr8beYugL0ANGK9MuZqo66fksTbyDKc2BD/wuAJQvGL5i//1AGIiX7pvjKNDN/1cgKFa8yo8KaC1nxyXVAezRhETwqYe7jqWkOnUt6nPqGKscy8M8/1CWZWd9r4bXAukaAjEZ6wHls0p6U0Gtym0cV5Uqy6YTKQjgQVNAaTKWbhZmy/eVhY5+k00bLaAfbE8PVVBCR9lO20ppPK1vxM1Evrpzfu+aypnexDUxUgFUo7bN0LM2+B25PqTQlwmRcn1RMy4bijv7kQGxLlhjauq5jaGvIVguJXpSrELpvPRBbaIzhl6aW01AbEs6QgMerByAnpI9YPHateuKW6xlzUU63fd60oAgb4b0FzAN9PjoQFrO9Y0tVe7mAT2vHRwfBGmAByMV0+skWokyz1ZKJqZrUdKfYum9ed4O6DXMCIa+QY+Lp1n2Bye6z1SVaIodDtwT0YxhHB8faFiRysIJ6NVY/AEYeoAAYJ74wJFcvnJFTCgb3kolqt3FuHD2XATlWTYOxTIDeqVUaPSlSLfkBsmQNPTJ0JP0odV+5MEHVSVi45YLT6sTZ3CfObM6BfQiVGjYpTn8pgE9DL2uEvc2DOgDHSrTiVNyY2vB9i0M/erKmq4P0h0qAfff80RAL2Y2GyhngL5AzRzET4Z+upkkoz8gcQHQa77CSPpZmNgC9I9eviJfds6L55umWBpAn/30p4uph6Gf9I8EaitmCBjNfV49/9pu56o92rQbkzh3751i6Kd9TeW6loAeJMu03NXVdd3DwcFRTPpDaed5pgQm1UdgQF8MPYADhn6E5AR5FnGkvaBk6Z3veGf0saccj2JjE1eWSVw4d4caUC9duRo9ntl2K85ub8f+jZtyMyKx3zqzFZ3uouKLGH62+8GJBktxPWDnYeo5BuI99wYQzvPL5GFkNItLXTvaLAKI3IhcVVwl623kMStJ8nRjaXkljpi0TfLaH8SFCxc8FVYyTuJgzTk5jYVFWHI3W6JBbzSwFuYPzaFU/YaSvgnHttiL2rG9tamklftGc2vNcSFWs4dQIYXJdczGi39RzlTS1DeacXDEeXkKrIDqeCSveNaMvfEP48yZba2rmzd3VFWhmsz+wUTP/pCJve6XkPSkZScqMdgih+yMw7MqtlyDEQzWzcwbyGlO73QIFNJdV/uLFCuyrYB7AXoPE7IMiK+Sq/K6+T29AL2ahkdOMFS1VROxByyupqxJFqRUTdMZzz0yM5WAKg7ZxE3RpAC9paszlxtLccyMVy8aiWDJQX1Os0n1xdDXc+YGZwNVXi/pbOrrOVfuCc5L3vvTzjgrFLcDejkLPgmgh6Gvpth6j7rmAHoSUOGcbGTmmIqhl3xJjbmLtoPW82tQXtjL19nHJyKWqldKjzl+mnq9pdZwv7GUCgD6IhbeH0Nvy1bVrTwPgt6sBPTtBraVHwpDD6B3tBVDz2Cpsq2c8noJ6ImDKbnReptQt+VwkqF3UyyVy2y2I9mfSm48rfFDAfQa6JPTNdHQI7kB0LcYVnOL5MalD0tu3IFMZkRj3lx6or/iG7115ow32ZSBeiy0bcO8CQDsrEkvT1KVf3r40OeU2sxgyrbSrzVwn+/6NpA2Q1/MvYYYJMNcgL6Y5mK6y3JSvuWn1t/rwc9GRt5XwDg3I4IfGXoF6nLH4Xyq4aUWJd/nm1mdNBQbAnPigVQFwAlqBfJhtJGf4BHNw8MxAZwdQNyYJVlMauzrdfXAG0hYQlPAs7rn54NcNdC6TGpmoCQ6lBu5hmTibEi8T0l+iv2vSkCdB8cqBkOgC134oZYQEi3wlEu7uM+ErCuZgriIr3hODqT6Iz9qOS5oCLsbPSGmqU4kIBdIzeM1Qy/YYZ1z9gnAkLJe2CTNTliDWskDDJY08WVhpsm1TUluOC9VFjL5hMnVsHsx9CS/1dB8O6D3cWiojNhdN/1KL6lJjS1NikUPD1vIoCOACID+8mNXpppATXZFw0wT0QQnD7sVwBAuL7ZVJeP/sIYlLtDALjcWbPmmgH4YHWJFPpzy4H4KQK8Sth7UrLSlH/0M0NNcanAMoI8mG5eHZQHoaY5lvdLY2zsdqtFwaZHelYO47957Beg10t7KRzfHzkluSNmYuoHchumbBGDOERciEr5HLl2Kw5NjPfsbKyt2blpcEENfgJ5kRDakilmpReWuMSBrPImB9FHW0O/TNE7TXaMRlx55WCSCvOxXVgTo0dCfW+uKnS3bSumdJxPJnRbaDMmy5IaFfSugJ+FhAxtq/XNZLz16WdcP6QcyBdbTwd6OGPr77r5LU4EZ5FQMvRjKOc25wcps2nEltGblvMPMM/QF6Jlaq+FMg1sZ+tsBPQOJkJd82DOfKS29TFAHx08B6HONz/X9uJo6G6wmhj4B/ZShF2vloT3aaSFgYNbQyh6fxvD4FE2mGHqBKTVMPzWgR0NfkpsnA/SbZ3DeQkO/LYb+8Z2dGANuWk01Ux/t7MbZrS1p3tfWGTqWkzVZq3puB+zIAveQXjW5FMabRFb4k36xw0PJiWh0PZWENCelYiLQrThvgkdSLzznV1YVAwDip71TVY0AKpJ2iLTp0cpgi9cGcRfwR9JMkkC8XFaz6f7ekSareptmb/UA4LW1FVu3inWmB6uvxK2kn9KAM9OC5tzsk/JAJ0Ct+5EYSoUxgRpuaTZf7KSzC8+QLYiJzcRbCBwSYgNYmly7sX/oYVgiMyQJmtlN2uHO14p4qv6r0UTSEfdmwFNnpSolNmLRZVVqCU6dy7wuPneBJDFcJSnwXr9frHIRYSW5oXIsrX72avC9QD2/W70kszk6jqwm4jwgj33bVRjIO0vcioTkOhe55zkt7tepPVqNwNnr5Gm4tpHk+hSJNk1aEkRXZd09EDPCTtiAKdr5THLsJTni2srl5iQZ+uztg6HnNtWkYIgrAD2YqK4hzDOkxgy4u8qvCkWrNWPoU0YkQmzGQvs6ZYVLnv6ZXMkKG8tSJZNIiWiKxRnLMm8jcwN6cFBVa4qhpzJQTbE1KVZDMGSz61kRup6D4xgfPhqdZm/Oh9738cmbYm2brCg7sXnFEwA9DH1nfVYJl8tNzl0a2Cr0SQF9c8GAftrgVoB+/7JcbgAZUyYj3/4DSW68w9ME4psiQI8PPQw9I7CrgSOzUBZD+ZBzEaShZyJgjtQueQQZO9m6nDdShqOLNm3I9AZQgJ6bXKUw2xO6X2Caid/C0JsplxWavryoWMQF6L3wnfgUQ2/tmze/ks64JE4XvgE9SYIe/MlEC8ryjEq9fO7lN++mUevy5tkqPoLj5zNK714sQdlN1kIuHVmx5DobeU+7k70epGoa4d+cY33nWOo1fC+QW1WG8o3nWmiKYW7C1RnPccw33CpwZbAATPEaNgKAyfwx83peB6tktsVMcGXuN27cEDhykrSk0iRrc3t7W8yO1iXsfIcpkbY3dNLk0dRk96pc5qRLbWyUeLHiyoclb35Kbp4I6Pt9tKZuNiVwEkTd4ORNhAZcWA1bUT6RoYcRU5IGAG2Vg4eT37JcJTDCJs5fe+9iZhcFsjTh1YBew1kIZO2WpTYAehLYzkJcvnwlGaqJmlmDZrZOW4Aefbk1l4NYXVrQ0CwC7SpyhXZX1TS5ZauB2Az9cmMkgKhjS8BV10xNvTAnupZmT+QUJCeCBIkS/GHbaOtGTS0F3jQBrFhaGtAPhqeuxKgp9iCOj3puNFztxsnJoQA9wMITSB2/3AqY1QI5utAU24wxm3XOh2BNwLizqT78yCMC9BzaJtNxsYzsLk4lN0uUnOclN9JbW8vKMU8lN1TN+v0poOcZe+zSJW0yvCcsEQnmxXNnY3OBe6suHldIE9Dv3rg+BfS3M/QTZAoLXTG4aortI5tbiIce5vh7cXh0IpcbADSAHob+gXvvmQH6xkiNuGboy22oJC/vH9Br28v7DKAfLCwHgB6GvgA9z8EhGvrLV5RIFkPPwK/To8P48Gc9y976DFVKhr5iZn0v0OS95dam2FpfMPTbd99xC0MvMJBSUe0Fw1GcQsAsdKN3eEx3aTRpdkV7i7xJa45eCHThM3vOYujR0LNeBqyZZOjf9c53peRmEmsb3pfOnz0vZvnhq1flLKVE8Ox27F+/EWe3zig+Aehbix1pxjtUw+RDz2Cz03TgsZUjawpAD/u7vLam9zs8PlHVjeE1Guq0ue49RMOD7DgGWAbEFxsrQCc5n2MHiYDATz6rNL1i3Mk17nSasbGxFqtry64e01g6nMTpyTB2bu5LMkPlU71RCzSuMyBxMbpIOFJaQ9/Bzs6eCCL1lo0G+t2VZaStMOUSjUrvTrw8Ou5Fq70ohn40GcUx1coFg2OeeYgtvmS/rOoPjY7IdrqK2PSykbBo6JMAI8B/1g/nSgLMv+OrrBy57wxDG3qYGBM+OSyzse6BKkBflf9i3RVyc1+YX69Vpa74XPtj7ZnTxJiqKHuAqgkGlb72EGK5v+febHbclStY9dqjNbwoZYFy8UHilqqC6ucryaeBuJOXAvTzwN/VZBN8uuZDS21vB/S8f+3LtQdzXCSK5eonUlK++KXzt5sRCgDeU6oI6doZLGVA78+hv837TF3bwga3A/rCFVMNvRJJ77fEHPClgYptbPl5kamc35M1xXraq5D0FMsxMRxA7141a+iN7w6eILlB6qWYiHQum34L0LeR3Jjdmk7TeCKgf2ssyh50DtCTSKaSR7aVzZU4+0kvFKCvRjrVhTPxuaUpdjweTyiPjHABwRkiAb3M5KAvBOiPY7TP5CuzvXojddlWcH9qDT2Nbk8G6M8noG9qgIsb7cynGbRNJTeNiIP9/acE9IA3DsQPsh8QscXJ0POOyjzTrlH6SEluGMSRDD0HKGLH01erKfZ2e0ptEHgYJ0NfC78AfQ2WKk9Wlc6k3fegCPlLK0lYmgJ0mjL0YKuhxAkHDxAPpcuCLlWV5ePMEnE2tILgqHJYBpxqomERE/xKosL71HvWwBAHn5n/vViSjqf11bEUU14VA86h1z/1cS52p/73DjosIz9YtbF4Q3Z5sSyweP184kPQqvMu8C7Nu6b62QWHv/MHf28neGlPBWA9PZUGlFtJYkCpjs+y73taFGKP1gUA4tXvYUxs3DpeWXu1tXHAAilZT79mAr+YvAKjmuBorSDrqBh6rq8Bvce7w4ZQXhbAyCa6qeSGJu3+IGja0pRE3YNyijGgJ5JYroU8phjSkqV54A9/uIcadZ3suRqWGQcNoIfV6CAVoCLVNaCnmYtgzljvo11p0dGsnw5GavqjbL7S7cTx4X5sM810bV0spf4koMe2kabYpSbDirzx2H7RTISYJsqBYuQyGVEtMLl8rQlrQM36GugT2gDHYwA9m5EGUGGHiHczcg7mEBypUY9EZKnTEKC/9/773KfAhkzYSkkga4z7JmYdfT4uN7yvLAFp4jzVc8eVf+SRR+J04GoejYx8tbuLce7MdjRO+9LVl87aa8a+4Rw9zbAA+iHniqVc3ww9yQLHeenSJUv/OgsCPDQ8Xjy3HYsw5mI+E0yoWZkZANfEYiNT0WwC7F2R3LDBIBPD2UHVyFHgckIi8PAjj8ZhupfQ47O6vBxHB3tx8fy5eNq9d0dj1BeIFkMvZxlP5s15X24quwXg+97MtWN785oD9CMAPZpkNaG7p4RnlaTi8pXH5fzCPVhZW5GfPxN3P/w5z5ZMi2pBc3iiFO6pAb2HTdXnevf1MeA/v33PRQKLroGqqcXQu8gqNl5DwRg+d3DEQyy5DdI0pC8SrGlOAUSVh1rxOkAqE2OZK2CGviny6aQ3iHe9413RP8F1aRSrG/QIjATosZa8fO2aJ2G2W3FmcysO9/bizNaWB7Str2nADXHBa3QcbSyhe1TC7CDjPdU6ao6H+8qzS5M7STpEBXHy4sWLqsLxswLqpXVm/VblD8ArwmfZg6YggWpuCDFgccGad1ePkb+4nwqgw6AmCFksSD1VdkmDpWDmh2PHpYPdvWmsZ01z72HbxTwzTGtjXbawJeF0LJioAi+wNMGucUnuP8RtqnAca1W+NcdBPW92JQPQq6E/2VmukQGZmz9ZR+zrfE4NszJzbFmsqosJqvk3DloqgOVAM4cvP4vzVakCk75HM0em+YRzvrl8Corzdwucay9ir09yqqoN6odI2U7JcTjOIsUArF736L9tvOBJt+VeY+tv3peKhOJenqt/tiAArnMnlZn24XU84InYW8M8UylQSoPqP7DDXA3itCseygn2R6RQZvDHeh/3FSJzOfS+rXksVFYc04uh76gpFltZE6GVjPN6Sa3X0NCTZFkSzXcB+pV1PRuewWOnH5FeOahiNr/nNsnNsm0qIX+mDH0FFYFvGHoDemvAs+CHrPbJGHoBR1GZtzL0R49F+5ZJsU/O0N94+9tiUVN7bwf0/n0GGB41lwXoJ23OuWK0JULE5uqZBNc2Tk5PJrLuStoePaIaPdS4YBtIMo3hwSW53KhRTXsZpYwPHtA/wYc+AT0sXLF3LCBLN7L80zV7D/MKg1uMcIFOghvDg6a2lQkcStfmiI58xw4Ien1mq85qWVxZxp2zT3wyl5s6NhZdNekqy/bjrwcEhgF3AT98BuZebNawSQqSnqti3Kmm5s91cxLrlP6rsnheV2y/pSo9AQU33FjLVtlogeFiDeYz1OmDnb0ElSyw2XCMxcrXAqnPr+SiEhTAMMdLSViBlQFZNH/i2T6h8dQAmwcettuNndaxAbBLnqP7nIAPJkUDjjLo2FbS51gJUNlkVoVDDT8Z6DhmTWbMzYRzkVtJd1GbGyCK+1YBkr+r9EzwGY5jc2NTg3+4BwyJYSAFQNsJoh1YtHloNH2OiidZJKgisciJnWx8lIarWsKxeqCaJT0NMek4BnjwVFUurMlM3/QRlnj8xDr02UZfMx+eKH8wQ8+ocprpXGbXgCOSRBx1ZEm5EDezIQ5Qj2b3eP+a7BSbTRxCOrZdFEvYj9Oj/Vhd6KiJMxhxzWYEg8zGCvDHYziQnyRDn3pVb4kEwtQPqvksQdjUFk7CcE3kdEUQhj794hnqA6DneAo8MsALmRr68r2DODrpK1laUlPsXtyJRhwpE24kU0DvwXblfGLnChh67BZx0glVISjTYNZ5+fLlOEX+0G7H2sqqwEUB+uZxz4BejbsGDmJe0lYUIE/yVJIb/MqPD4/ksMWdZLAUmxVrTmxUuxV333EhupOxJoaqykjFDkJlPIq93ZuqLqws2QJVSYMSh5YBNMlVAz9v+kfoj+jEgw89rIoMWm42fLT7x4cHmhL79HvvkmWlBkuxeQBw8noXg5tYJqPmTEM8BdP1C3kvh3QwLHTdfzGyFGkwpA8GKdlAvvj0cPC1stIVsN3b2YtnPP1pscA8KvaQQU8N1gWYnBgm6MqqHJvv1NkpE0YBlsYkNi+cjeZiJ45JlmqKtroaPHm2RRLHcz0cS2bpn4ccU5BeWEBr2Q3Ekl1NzCCioafhl2fC15z4NI7/+cfvjtNDhsaMY21zVethe/usWOyrj1+bAlyefZ5vyAfIBlh6DbfzrK5oNyfRmQxicIrMy3IZDQ/KCqeOZW7CMv7sN2/cVN/P+vqGGPweTmVYkRI7xVZaUoFfe8Xvqu4ayNjhqqSUPLliLnN/JNYfHx2JFadXhScTaz9iIIkDAx712AIA8UTvu+eEew67D3DjnHlf2Fimx54cn2bPkF1wBgMaxS2MQ3gFmOO5ePz6NcUt+mSYAosjGY4/3BCqP7LcBTjiV8+EVmJcCzUc+5Etm92e35CWvgCmXL8wYJiTbBVjXRpr2/E6cpWW3q/3s15V5bp3VnRBEMwsK/XJ2cAukiLJMb+xQbMqxLlPCiMksKeyKOtl+ctDNrqSAgiuBKPkbpJ05rEBQEsjr2cnyTmt6ey/KtOOebmjz8tJi/qzeJ5Saz//LJqIdCJgyWz1JJihl8JgSp66yZw93g3bzTg+AtB3lMgqeVHFICU3qk7QbHoUS0t2HpLPGRbGE8xQjmJtdXPqNIRMFmkYz9nyEom0J8VOpTpZzStpMG+Hk1lVNGpOkO7yBEOBoeRevq48/45DDEpDAmxkNxsoerttJc3aqvZABJOYp1StMT6JOLki3DzNFRLb3c7Q3/z9t0dX1ZkaQOVBZqN0AySDigAAIABJREFUkoR8OGgsxx2f/LkxatuVzwFkZj2qgalJoDaGo6EYegC9TlSRthkN/FwLIDTwoQfQ97QBixGfFKB//y43H5Ch1/AKAxRuKFkY32dOL7YvYhJeBV8FpmZTgydgYj0Uwj/TkIvcEHwxzQYUoId1xRWFi4AEQezmnG1l6cVYUJSLZG2YAbZ0bwDLGnSljuk5QE/G6kl81t8VM1/6cVi60tBLb1wPJkcx97oqZdVDDFBl4drNxqX+KuWh3y6Gnt8vaU0NaKprO8++c1yVZGBlxbHWNa/EqTT0ssHKhpMqXUlNmYOWFrp+KLARZbOgcZf/ExAXs+KHit8hc3aVwHadBch5fyUJYqSt1aPEay38ROddE+dqUizTKAnE1VfA7/DeZQvKdeA6kQDV/aoqRQVoWHnsLTlm+VOjA11ZFchHSy9dPIwKj5kAt2UulIQliWEAFywaw2pOqVrYH11MCNMNV1amgF5b2G2AntdZcuMKBg8qwHV+sBTHWtWwac0tIwXHILZHh+dgCiAFUALyhgJtzTjpY+/Vjf0j3IA6KnvibNU/3tXgo3YbkAk8d5VsPDqN44PdKaBvoJ8nwaGaAOAhyemdxGJjKKbRj5qvyfzXfInWyeaMobfMJCcYCtCr5V6NiAXopfEej0ITedV4OY6d3f047g0EQpa1IcwAPcB8BuixqDR7p88WI9iYA/Q0zNOUCNCNuHL5chwDMDsd+ZazGTwB0OOGlSCeeCTrQaQnmuLKHzP06JWJEzCMXNGrj11WVUjsP5NsGbB0x4VYxt0o+RmulcbYj8exh4VsYxKry2mBqkSSJs1WSHLDxpie1uj1mTXw8KVLYpDZCGE9AZAwxBcvnI2n3X3nLYB+nqHPO+LrdMvdyxJ2AvhZvTefZYAurmgcSwL6/uBYierxcV+AvocGWjaGBvS9k148cP990WkBtgfR6J9qmFKxZjNA76qaY4eHCVUsrEPk3p6580KQHaARp2G0nE3UQq4MLmJwcChAz33WPZN3M30TAHqvV8EmgGlNCRWgH0tuQ7LGOaoKMxjFn7z7T6J36LhUgP7s2XMCGleuPu7qV95nGzqsBXKj1dUVEQwuYNKUO4kWLi009GffF4kecVdxajKJq1ev6l7y/sSzx69ey36gbuzuH0QLZvv4WPsgxgCSGwxwtXFcqJhfwwz5aHT0xHoGqXG/3a9FDDtNmSDe+rgVMZ9hMbbOnLUv/OGBZG84TamyQdW0vaDqg+JVw9aBfOYy+v1WR2sR4o3fk666TTNtJ5aX7ARGhVSxk33BFvxp/9fw3IIcWFcWhOj0D2iwxQJWXu2m1EhqLRVyVUn7UHdWlfDaSdlf6tfZFwqsl01lGV8I6GavVDHy3jO8TxVhUYO5lCxkhRywrZidmKYA/bR6nX1+Stiyms31oyoL417NqVOWX9bW3k+0p6nnzgOhDOiZQeDrCcCdyqqywl8S5AL0mnwu+bHlRdqXngLQK6kQoHfCxDHUeWj+xaIBfbWtSP05B+iR0wjQS3JjEpUYzH3XesB8Qa6B6zl4DBxHrB650r6+nXtGuRLZlnp5CT25Kyx1vjm0W+u+8GCpI/h8EtXqiSxAzzpyIleAnmn1M5cbYVKMLIpYJqFNH3oPsCzJjXtPmBQbo+MY43ITOD/566l86D8QoGcvO2yuxPnnvygmHVvBzgN6VZlydoFwxHhiyc2YTll+lwxfI9xzj5YlFLaVD0drjBOOAf2IZjpZ65Xx/pNPin0yQH/cXlVT7HhpWyBiulGk7IULVuCSBTQF9HV1klXB5aaaF8qHXtl8Zm26TZoGaVtHaeFoIEHGoTHElqmIB0ngoFJh+tDTrDE/odbyFEqQBvTacAgOOXjl6PjIJahMLio5KJDKz2Hs5gG9rKcyQ6zadzH0/D6gm5vGouf97MVuOUZp++ZtJpUtzmneipkoxriYfM6X84R1KY0851asEu8hpqU2mmTYeT3Hos+BEWKkMoyCrKPs/c71KNZAMhABoNkwDiVegLS8B5IMNMjWHTD4Qid69uy27r3KhZKzuEGXz3f3O4MrrEHni9/hj5oOUz8Ha8hDzfkXK8Pass4zJS3pXd5GN9ofxoomwLnRxMyg9eHlCGJ7RUtuBAYbWH711BTGMQrEZ7VonqEXC5/AGxmGpVT4ED/RtpJ7zDUCEFbycTugKfBckp5bAf1A2vneCDtIbCsBGTNAL0Zq1I/DvWuyY2y1lqyRT5ZwNDwRoF9jUixOBjynDMbK2FAMfQeGPjX07m25FRIWw1XPolnH1Gun5EYBjzRJgB7mdQbos9A8BfTcHyztAPRM4FxZaAnQX8SWkYFd6FTl8e2NZwSTkVpVNZ7q/Vsx1ORVmNpbAf3JkF6DGaAHMElyc9KLJfS6aW2ozRSZYAL6ISQE4FHe0LgLAawtuUEudfXyZZEIrEFZ2zYa1tB3O5oYqpg6uh3QR6ytGNBzzW4H9CRXsJPYGOKO88hjl6Vd3z/wFENr6HfjIj7099wZzRH6cSQ+SG58fcRNTdt3ZoC+wMS87GCG9VPaSHUOEwU11mHJihuRAf3RUW8K6FkDy8uLsQEpM4647957YrGDd8owxidHAvQiTfJZMyAzgKlYWoB+/hmA7ZKGHkBP31EC+sTLqUebxMmNHSXSTQAuJEslvjU7gXVnNGY2EEtJkmH+Loa+FSPOkevNYKl3vyeGJx58t7q+HCe9EzmxcP9u3Nwx69nuqFp7cLgv+1DkTwBfQKoHGdHAjfXrkSplim8aumSnLcgknuse+8USDdqens1n1pAnkuFOd1msNTJEPOixOgTYlwy0SBniJbJTrh/zCfiMS48+6uFsiwuxtr6q6vE25zEcKpE4PcXCtxsX77xL6xmi7ODwIFbXeL0ll0it7rjjDlXrd3ZvpnuOnbbQsaq6iRGAyCgq7jiLASg90ElAUYQRVQPY0QMlTTwjZ7Y2NfkZdyh870k6SIQPSZRlKkGMJK5D/BB/0eS7as094DqxV1sfPmPSi22W3luSm5Kd2ShB5HoOZao938CfWREmV0SCuvnOGEKEgYEfgF4V8gTr7ttybKxJs5aRQmI4aXYFm8pCK3qnnpvDZ1Y/ViUY1QSsKecigrwPiehD+JEOf6qGlzY+iUURiCQkqYTwe7angL4kN3oW87wEGFP26eFVJhIlZWby9dKKSBntlZkwEQfYLZUkpg99udxwr+YBPb2VBdD1mQ33kWCPjvnB5uZZY0xpxqluWLa8vGL3m5kaQ+maY72MSozpqgJTgH5qK46BgTzsLbu21Nt/u8XlRnHeENXmLJxvSPcPoFdTrLaVUh50YjI8itHhowL0FUf/VwD9ET70crlZdbBOGTtrivOcmr2wHkbjUWrond23aIDkhhXRpvL7DNCr1SwZerqtRRZ/ELaV802xBehpim2SuVcDYt4MLmsBei7IrU2x3DAvKgA9Xru1eK35upWhV1Y7x9BDAZS2W9mihQ35Hr4p3kzM0KshJwF6PdwluVFWnseCNg/JjRn6YuZndlHFOnMsMGcsNMmZ0gvf1SYHiZK2mMm23eLtgF5LPC2luF7FShdI5WfF0FRg4GfVnFIbJCC1HlqOqYZb2NrKwNzv4wpIDZviZ2gl1zfWY3dvTww3OlXZR2WSUsdOQoULhRKNVsPuIQoUPPh41Z5MA5oaETsdyawou1ZzNEGFa+AAZ7ccAvb1GzenLgMOjG48qoCE1OHChfPTkiHnx2CqurZKbND2y39+IU6PT2OZTRJf8NR5876yrbR/1XRYC2CbhAGgzoYiy74E9JVAqbqRutgnMvRDTVGs351q5XNSrAE9zhceNa4NRKDUXxWEpjMK0pVBGnoSgQT0THnFj561trN3MPV+jvEgese7U0BPci0fdZ6hBPQluSmG/lZAfxLtiV1TrDXk+rh8WV+3MvQmRNVGql3RtoHzgJ73R9GOjAOHERP6BC1kZkMlXDD0VBwA9Jbc7E8BPZpDAD0g+YMB9PjQT5DfTRoGMQnokdzARra7BvRxfBpLxKp5QC/JTYJx2FsqULcAegZgMe+gGVcYWpUMvWLKJORyc359ZSq5KUDPf+7u3BRDv7ZMj01O0UX+RV24QLTcjAD0NEC349HHLgvMk+Sy2QAkAfQMlnraPXfJTQXdOq5ESG5INIq5NCjxnatNyLr+OR/uOacb7qNkRmzQCegBywB6y/f6cfXx6x7ONJnEUrdjH+tJI+695265EwnQ946jM2fJZ8nDbZKbOQvZ2qgVm2ISZ+4yQy9v9qnBQC7DZOgPHr+uRJq+D+RV5cZh+cOsMqR9LSU3GizFesaVg2Zz5Jlc74EnxQ5OPCkWmQlEztbWGd3T3b19u4YkoNe4eMD8cleVMHzYkdsVoEcGdbC7q+SPZxYyyhSTB/QpuWnDNuPGYevFmozJRNWTU8+XcMV6N3Z2dwTO2YuocLof6lS9Q4CZZXy4M1EiGfQgKbvncAzntm0RyR/AHvM1kBCi4ZfMRv1pbpwXc9v01FbsKAHs7AmAaGK7bAX71jBTDWEOAWAe6QTPM7KS/5+27wCTur66Ptv70osFFAvFgmKLUWMjsWCNitIsKIKKSJXeO0sHAUGwoVhQE3vvNRoL9hYbCggsbO878z3n3N+dmQU0ed833+Yh6+7O/OdffuXcc889l8djtpBdqKuquSdyXzCXJj4fzh8uGnTgSUnj/pOh+8S5yTqVtBQSXCRH6IYTMe9xBhFRyzwI5NNKMNbt2PYIMdKSnZh8yB3MvN7KCyGZcfXVVu9joa20GQbQ+f9+PFupQuGsGk+ZVMcMFkK/Gv1swFhFvOHozvxzL6JZg2fcrUjVSCX+NwE9j8nnY1lua5Dlr3cizect9xYn+DR3wv5oWXjby5yhN8LBgj7fP12Wq/EaAL2t11Hd/6xsb3YUFhDiDmVKWIuXGpfcqJbQOsWqN4wCPhWqWU1idiP7TAf00tDHAb2yPwy8662RXm6u9R8yQG9BlXYSJS0M6Dqgd9xjnWdDESybSIbmZVoDdXyrUeA8ikluQsaHKhDNZdY0JdEB0QA9aQn7YMoNKS1OizH0/w3JTYyhJ6CPMfRG+Xs9QwNAT4aeIFfpSA5G2iN5q3nLUu0R0HPrEsj4DwG9+9BzINPlxopimyCFEZKJl0J0FS+KVZTKVEeDothgF0dAv8P9Qm3TcaP9uA/9nhh6Y5VdcqPCnF0AvWvFdgX0Pkgo+XCGPiZ9ibBxRxzQ+2DisbhwuD6cwJYLn6rakYR02Ujaw2H2wEG0p4bcocbZGZvgpv6QZCXYVFoHQFukOHCd3ffJ6ex0YhpR7D3tHiXjsQ6tPF85f4RUdAz4hzSW6+n5+wp2qBSzbo0drBtrmlmEhuDAGVqvgLfGXcZgcIKbRtDcCJgC5Xt5b5n2YqqOk9dYKWvkxcnPL76fGxtlU4nXbA0n4tIdFhWyyMUYFqvR4Gfwfm3ZskUTl9fO6DuTemABRU5a0/tLlhSkIvKhFwNjemfp/CWpaAjoEy24+FluzSmtYoLkRq5HlVacK90rF1etKkGiFAC99PSh9ssAfdDQy7LS9Iry/Q1V/zwe6xsI8iihIQik20h6ZjZKyyulG1SAUktZTSGyMzJjkhsCegKJutoKlBXvQONsNo5pyNDHNfSVSFVRpyHBOEMftxZMBGBBVmpwX5cRb2lOhp5qFTL0DJEiKQYU1XApiVrSarlmUMK1Y2exAH1udg4ykusDoG/TQEOf4rZ09DoPe40z9OZaYu7nlWRIOe6jSRoP1CQ31NAT0DcFqKFvAOjtoASo0r/Tu1s+9GTozfefgX99bY208L/8/JM1y8vIUHaJjGTr5s3RNDujAaBXd9D6iGnoKbmhbaXsJclG0fYsWZIbMPjiHKyqCAXQaWrkVFxibifcbAigqKFv1aIZ2rXZV83CyNAT0MvlhmtIGE92jywQ05x3O4WE3/OhiYULsinWC1Sxl4d86OMMvQp1K2uxdVshaoILS1Z2ugqWmfkioM+kuw8lN3XVKv6Nj5OGgN5/nxhYeLBIhr7x3i0lEyWQlPtJkDqYfkNtw1G8rRDpySlI473jphsCX5EWahbHolgygOauQsBBAKpghAw916rA1FNC9PWX36C2qkZzjuCZ61az5i20nm3ZutWAQnqmssfcK+TBn89OuZxL7BqbUFBdV4Ofvv9eJE52LhsOssjVmjTxuPwd10B2xua66CyqgvbqelRURdC0aQuRFFwbuWYyKGBhO218eTwvzOd65v08eF9NKkP3jwoU7tiu+cseCcw2cAyxkZOa9AXi6+dNm3R/GcDwelQUmZMTXJbSJCkqLS9TAEBwTUks30tJKAuEee1k5unmxaZUsqpMYpa1iqsfIlFKLZNRUVnDam2RGea8QplaFlLTkpGVQxe+qOoG6HKTnkJzgXinTAsI3WLYazOsa4RntJ1wsrEVpL5hUCWCf9fg27ywNc2C3bhrCckJvs5JGZF8YQ450HdAL1JMMiNjtEVohWMmAnpn6BXMiZyyrAH3LN7fOGtOXTvraOj+4xI1K4BV1iGQl4lZUs/2KruifTdYYMqymWYchgUc0PM4HJsmuQnyyMDQK6CS7bgz9CH0oWpBgD5NPSCYNbJOsdxP6RnP49uexzVOkpus/ARAb8CagJ6SG1uUTBJTX1e9C6A3OZCeS8CQ/B6X3JjNJu9PDNCLPI2oqzX3xBgBZTqquIY+1BhI/cHayVJj6PnryooyZc1YA+KAXsEuiai6ckQrNktDH1tT/5ca+j0Bets/jWQVjgo1kdy3kiLMmQnQ24UzxWw43ht8ELGTod8oyQ0ZehUPUUP/PwT0zgjtBuh98wiMiQ8i9151hj7sNjHdo9lWmsuNmPKQQk3U0POiG0huyHozig9yjz0B+t9i6H2z80WaP7szjYNNk9zY0/NiEm5wBnJrpeMiy+B6P6YbY+OQKTgBxbj3u29erqE31xdTOps7AZtOWWe5GPNCnV0Cc+ALg2cOxEqH93IDM9be7C99sZDjSkhZOePtbCuPJ0sqFoQGdx0uUrzPLm1x7bsvLmIograOv3OZDxd72i55l1c/b0bD3CD8M3mNzn7zPAmauaBTR8njuTzIXXHcV58pbmeqPBjwSeYZF50jx35SigrBWNRLcG9V/aHldng2rHnQYhkCIAIE/uwpX4J0Lry8D/y9SW4s5WoMPe21rCiW1+3uDxak0IfYFhUjdUw+xdd7xkRjJaQ2TSZszbR0/gzwVOhDl5vA0JNhogSEmae0DBSXlAWGnob9taipLEaGWnrTY94CAC+KraYtJRvVBEBPycGeGHo1lnLgF3zofdw2YOiDXZ7PY3O5acjQm+QmFMUK0PPVxtCr6LK6JgboCRCy2ZhEDP0eAD03gMBuq1hLiYQkSSdqCd6C7SODstRoMjb/ssk09Kmp0tCT/cnIzvxNQK8zF0OfLKAtH3pn6OsouSkzSVawrfTifNX9JKegZdMmktxIMBaa1lFDbwx9YQzQa69SLUSSNa5yDX1w6VC9REqa9NssGPbOrKwP4XHoQ7//PnuJoafTjQF6c7mxVLAB6oTkT8zq0J9jjMlngBWeNZ1fammfGQC9OvnWGENfWVWHbdt3aLxxfcnLY6fYTNRW16Ldfm2Rkc46rWqk1NeA/RAcRPga5pIbA11hw24QXLCxFNB038DQB/cw2wOsoRmpX/rOlxeXICM51foSKAiL64INnhmg56SzhkRWVCkXoVBA7Qx9dU09vv7ya9QQdEYjcnGhxIVFsQTym9icrJY9EjJFFnAM7AroWSwoMENJTWUZfvrhB60TLVo2x/bC7QLnvh4SzFISw6ZUXEdYFMs1msemV/zmzTtQWsp+KZliu1u0aK73Uhqj51FbgyaNG2mNYHaY7+N+yvtK2aGRK5aV8z4x2i+0nnMty4411OP9IavPhk4sBBZQClLGsvKykDXNQeu99pZMw3q2VCp7G9rioVF+nmRuXN8ZgFVWmdFGfYRSkDQUFbPRYZo+m0CF11zPIDslSZaWvN/sbF0bMROHNAbnmmNsxGRyG40X+a+H4vXgWpPo8uZgXntpYOhNU25sOCeDA/8AU2PKYNVhBGDPe+JrvVaqsJk7cFa2KTD0TpJ5YaxLbuy1NhITGfo4GWfNN3l9ZRXlsQyaAWwyzQl2pMHRRkuTfOYtG+DXkgjouYelhFo2yWQpQdmFobdsQENAH1YMy5AI0Ns985oBZpZdQltWyp4x1s19d0DPt0YUOGZnx4tiKa9KBPSxIIoMfZDc5FJyQ3wSGgHaOSmSijH0hmVYMG14xwC9SWb+I0CvvdDJ5mSUk6EP7yeg59yI1nOskZhyl5t0AXqayPw3JDcUVVFD75Ibkg3C5+EeCWcmmJwk1Udro2QNHdDTMUDd4zxzrkqDatQXNdTQ/28AfWJjKWfoaannDgYKFMIkdB25PdgSLT5xQG+AmYCeqU7349wTQ88B38DlRmDUWgKb3i7O0EsTHUv3xotiHQj75uYMfSKg5+RT6ihIbnhNxnjbwmIyn1ppr2IFutSwCRAzBUWA5S2VTdfOc3FGnCwNB6gx7XUNimL5Opfc2ESOM/1icjQhLbr2iW3BknkTW2fVeFFsossNP1cLN6O/wHJb5J+KiipOxBwUFxeL0eLCxfvgYN2LiG1hCltnkCgJpAkM06uWjZ7YTdIAPD+T/uz8mf9NH3p+cSPidfDzOB4Ifuj97MW9vvgoPR1YfE5CbnZm02lZKLETIXBq3ry5jstAi2wr/cGpoWeASAaFRWF8fWxzCA09XM7EecPPdVcf3murczDWRqxhcDYgsCOg588EW7KtZCEa761qKemIz0dr48YLenWsBK2mLiJo6ZSaZyG5V/gzrZlGhtg6xVYydZ6RKQcWMimUQYj1plsEF8iaMqRTGx+h53syaikLTSGLVI/aqnI0ybE0vWvoCSr5WYkaegJ6nVIYd7Z521ciO6QahAQGy20rbTFO1NA7oCdrZ+xMbbCXJCA0hr5WjF9uemoDQB8rilU2hURf1JxuxNzZfTNAn6xOozUstiVzFE3GL7/8IrcU3m+vsUjPom3l7gy9s7s6QQJBWu1ShqL0GaUwdZIz1FWb5GbzL78o4OV40LGjUTRv3Agt8rJNHpRsLdh3ZeizQ2dH1m3UcdNNBPRkzyS5qdL7yYhTw81T4udQ4kJddOvmzbDfPq0Rra0260o6SYROum40kFj5EHj6GHuoZ+t6nATZTR3vIyU3rK+ImC2vS24qK+uwbVuhnhXfS3eTZk2aSk5wYLt2SE9LQkq0RkWxDuhd6rOb5CbB5SY2sEKTlib7tkI0zQo6naHXg1br0AiqmLGoqNIYN6tI289V0JfGhljkwiMG6AP44fwgoHcNPe95HcEipR11EXzz1bcqoOe9o+SwprYaTZuYVOXXbdtUTJuWavakbnGck5uNnOxMseUE9F4QGK2rUdBlBf+p2PzrFqXzGfSpoV/Q9nIP5DpB4M81Ru5G1fVo0rgVsrJy9R6CarrbUI5iJFIaSkqLY8WW3On4fgUZOTlWICgnEJOv8T0EXyZTsY6mxALZ2bnYWVQkQMbM315776XP2LGjMEYusCiZ+y8zACQ3KPvSuh0FincW6VxIrqgwkbIhkg41tcjOzVcWh6w8PelraiPIy20EGh6waNeUnw5M65GemS4QSp9/yUur2VWd1sNB+x4KRvmzfxkYtjos3wN4D0WySEEccwG3pleK/AkCiQ8COx9z9LPZYbX2vn/bJ8WySQkSMVt5Qh1jzOY7dLEiyRBj8430IaA3ptykLwZGra8J/5vNtnwfDkUiDV1ugkyXn2s4IJ7x8vvhRB2vhHuFMg8qFI9LbuIy0JTg5W6SGz8n9Upgw86MLO0lTjSJ7JL9dqLkhoA+gaFXoGEZBW5r3P/dttI6tsYBfX5eU6OXk+21DO5YfJ6TQ092Nx5xUihkW4LkxhQMZgmpbIEDentYxtBnZMWslOOSmwSXG5fcBHdDSnYaFMVGrX4vmgDoWRT7Xwf0aizlRbG2J3rWqAFDXxep2Q3QE2Sp4MvZuqRqRIo3IplFsUFD/98oio1JbgJD5IDegRltyHjSpSXFu/nQ87VFQUPv6SUHq7u73CTYVgZA75IbTs3fKop1lxsvrPAJ4RkDS/OEtveUEpWXqxDKWElvetDQipEb7J4AvSkt4kDcizcEgEKwwM9LdLnxRUT2kFnmJ8zXEAQ7kPIiVmfO+Z7E+gTzMLa0nR9HC1Vw3+Fr5YkcCnQ80LAucJWSDojBZ/q/okLglufhlfq+AMhHNgQNPAcuwnxfRQVbqFvqk5PFr5eA3ot9uFm7lIf31v9xkeZCx/PzoIb6N56jL0iebuZxeU+cpbFUsV2X3qsAytL00v7L+sz8ba0g15q0qPGPM+SU9lRZVoPX6/9UI5Caqn86l9BnQYxoIqCvrVX9gD6PNnbBh55jigu7dIoseAyNuOIwOQDUIBcQAxMWf7WC3wXQJ6Wlmx99SpoAlrogqri1HlXlO5El3+ZMMfRkmQUiQH19aQPJjTP0ibaV1NA7oHfHEC8G2w3Qh7Hs2uw9AXrT0JPxZoFuQ0DPQIfzVi43VbUKNAjoy8pKsDeLYhnw7uJyo066uwB6edCTwaNtZXWFnklGUio2bdqEcnURTtF6o0BcGvo9AfrQwEipeAYHLIqlG3FDlxvLyCTh5582xoJ5ybySgGaN8tE8Jys8O+taSkDPzYaSGzpGZzewrUwyn/uYy4057nDd4TPdVrgDW7dt11ilnpz3h7aqLZs1xf5t9kJ9TZUkN/KAD03lnFE02BSQR/hvIxvjlqMxP/qgR6a2vCYlQ12ECeg5X3cF9OwwKgvZzFS0btVKNSoHH3ggUlMosqDLTaUAvbOIBkR+uyg2EdDHGPrgQ88MgKQCztDX1qOiuESyGzZysr4Bdk1OGIlECQy9d80lyUNAXsusHANvhpuU3sn2nSppAAAgAElEQVT3moD+G1SV03Upipy8bFlNtmjeUkD2l82bpTenjzufM9lsNpSi0w1rGmLPUxkS1mCZlIxAkn0Lthdu0zpD9s+ZUT4jroGsKeJa4fa7xGu52Y3QonkrgTra6m3eskUstnXoZIaLGuVyrW/KRQRpZ8uWLYMpQWDo6R/PxnvJSWrWWFHOJnwEc3VqFsUAlORZoyaN5ShEaMA9g6Ce57fXXntrbfTO3TGNoOrM6G4WiCN2Ak9Pk6e3JJPsmC3ffpPXlZSUqQkev1hzwi8GAAw0aL7A/YZZbUotrb6rHs2aWldPdTiPOcJYHQPlKyLMNEaCP36QpyhLSklcKDoXcAxss5Fs8SJQl2XE/OTDmiwbRm0btnc7W08M4hJWBQCSyNoK7oSb220LUIdaFe27zPCEjHs8KOGMNYDv+4H1UrHiV5PiWhGo730O6JVxCYSeTXEb/9x0uVdI/sKCfvXNsUAi8fUm+zVbaV1LmGME9JRvMmvtfYQsE0+1hwF64p1E20rOKxXFSkNvNcXmcmMMvRqXqii2XkWx+flNA3llWWsWy1ZWVArQW08Uq3k0VB2XesYlN9ZnYLeiWAf0vye5sVAsphKwbBvluDznoKFP8o7NNTGXG9pWUnJDht4Cwv+Cy83J5yMabCvlRZ9Qq+a2lcJ/ZOjJWsijlwMrXS7FYKmEFjtql6KVqC9l1S7TjKZ7JUMvXZMaw/BXe3a5MW2i3DxjzXEouWl+9OmoTW+ENFUK+/OI6+BjtpVsFEQf+ry8BhopngMBPS24dpXcNNTQm7OMM7R8RPKl5eBVhfPvA3rXbjtA5j1yj3OLbA1wc1DxgbP5hj1EmzSunTctfV3DbAFTfCp6DXqyoPPjpOTrPe3Mn50153WoEEYsjMllrGGIMRY+qa2Kvj7WldbBvy8Gfj0E9LYoWCGvLyTGYFiBbmL6m/9tz8a8fbnxOKNGgM/3OKDndy9A9gluTgRWdKzMRxKDEPt8W1ytatxdAVx+xNc6A8f7z+O0aNFS+kwyGvzy4IVgjOeoe8iCLxZS6ZzTxcb7oubnyWtyDSI3GjKJ0ltGovJQ5sbDhc6Kt43dph2bWq4Hv3tmbXjtvAf8fHfmUW2D2Gumac19JcbQU0NfzWDFOhlKRynveTL05nITY33Coi+5enDdMUtHK55TU40AZFS8xrHAZ0UrVBb7ckylZaC0jJueAWUCerrc5GRmCdCrKFZ+6KahJ6AnQ8/rpCd8om0lGXo6dNDlxgC9nZjONwF1JTL0rtN2Blg+yIFJS04iT0rwbYC+OpKM1Mys4DwYkRadwIfzlrKS6loWWmYiOz0FFeWlaN6qpZ4/C2KtuZQxGGToTUpilpUmuUkV0y1WvaYS9RwbSFZRLLtxcjy4E1VqRhpaNW+OaHmVZBtM92tTD+4UiLAALAkR3msyhrwNTPXWmXtDlGxVFCqKpWUtx5kkNynJaJKfh5b5uUQukkGR2ZWGtT6CEgL6ZAK2LOtJkMLunFHQSZ3PE6yDkA63RkCF6xjdf3YWF2tsUvKRn5eHirIyHNhuPzTOz5ZtpVZ3Asgkc6GoYS2PPzBdU7hHYSPyv3GdD0LMsHfSkYjFoplgN9WkqN2XqmpKL+pRXR0RQy8JEBvEpSULKFJ73rF9e6Qks8FTNZJqq3iUOOsYXNNiTGAAIL5+JQL6+uQomrEoNtW8u9XGXS8MUqiqalSUlCFCTTuJh5CO5wsoNWRGTveW0iHONb9++dDbHImQnOBYJ8PPwLi2Hl99+RXqWcAZiUjjzutzhn7zr7/GNPRselhUvFMmCE2aNBY7T2aa65HMMyIkCiqUJSJbzfGyg0WtefkKKJxY8TXLdc3xdT2C5k1bSAbAddLXICNjuGcQcNlzYbaAewazRi1bNFeW0zuxqn+HXNTq0LRZE7HzagCYYlIP7u2UERkCS5I2n4wr65z4GQxceP6sy6musgZQbA4lt7FQ/FjBrtNZmeryrM6gWZRgZWm8i2llEFtSKi96szg2kEpnpLhsj7KbLI0pkhNi6GvjGVHLXJg1Iv9pLKvFQ+jjEBov8T6a+QKzpCHQCBlj7ds1dEYL9VOedQysO+8lP9elRvV1JIqs2ROP69l4ZcaDFMIHpbkex0G9gz0PJJwM017lDnwh4017Ri+CdHKOr9MaFwC9Z525DjoOcPLJ6gINH/h5xhl67h3WWMqLa32s8T28JnckihF0dCLk62WiEjBgkEfavmXri9UNpSONPQXqQudauR6FRpgptscS0Bt4rhUbz+sqL2OWvlEIsohPlNcXo08f+ph2P1xTTLusDtEW2FgHXjMXUQMrZaJMBiUtP88jtmHZ58q2ko2lghzR75tr8B3QU50gyQ3XlSQzOaFtpUtu/idFsbKKkA1y6HWje8BeHVHQ5cZtK613gAWQrqFvYFtZVLJTgL6eUTFBA60D6XYTAD2/paEakcotyORumZQiBoFqUdPa/nvbSmnUtIlYCr40KQstjzoNlWn5sngLe0cMGDuTKoeQZEbt8SJUDjSzQUwKPvTsJBZneDSog1ONRYDmOewAS4A+Bkpp9RS6ITJ+CeyvAVgy7mWxYkx/qA7oCS49veQgloCeDL1rPp3Z9+6zrmPkAi85CsGTNixjt+hn7kwyJ5ZPPJ9cHh3z3CwKtmjZ2XCPSnnsxGvRAhRYCV9E/Jzdt9YXqngQ4d1tbWL4PXbwzvPl51D24oW7FsCYCw0HPz/D5Td6DrVW4GSD0Tx1TbpqxT3WgIqaNL7Wmld5psIWL1sQ4/fFOp5y4pHB8oWaxyao5u+4gXIx8sDEGXpjAxICSWUlkuXGw7FSXFSE6TNH4e13XkvEEP/2vwum34ZjjjohVjOhACxIbnYH9DUC9Nx0Y42lQpErZRrxoCfenTBm+Z5geKNnEoqCfMFVd1QB+voYoKfekQVoBI9SiiCC6vIiNZai5IYMPVlx19DXVVcgg8+AQWoA9ATcPFf60LOxVHoSYV28yUVMdpOwcWkTCwyUg3qbIwwebDUlW2mA3jT0BPQpbAkvzQ1ZH3qIm+sPZVa19UkGCqShL0XTFs3NfYKbRqhVUFDIAsSg0TZAn2ySGxWykpgw61EC+q1btxqgZ2Op0MiODH+r5i0QLa8MgJ6pYmtfY8XILOY1b3sBen42i5LrzL2B+nz2M9ixnUWHVkvDtYOp89KSQrz73mv454Z/4NOvPtttbJ3xp79gTP9h6ovANZe2lTVUA3CzJ0MZ7o0VzKeoOyttK2mFai43OSjeuQN7tWqB/NwsROgsQjs5Bjm6n9zQrMDbAXOspiE8M8kZFagF2U2oDxJgINBLzYgBet4PNpYyXW9UGnqeF0kDekvTh76yrAL7tWkD0B0pqU5FseblH9cs+7x08OPzftcbRBlSZn4O0rIzNdcpY+OD4fpOKVxFSQmYa6unlIDMrdeyhIaJypyx34oDelokVlXh5bdfxVMvPY0PP98AAtH99t0fJ/zxVFxy8ZVo2WJv/PjDT6DAnmO9SfOmKK8IWdf6erkMeW8Nb4hH8oPMHiVinNdeAEkLPoZoZRWlJlOhxWJqmtZUsag0DaizoN72G2NjmYXjOkumkoCXgJprJtc47pXcd/hPUpRkFqCaVEeBf3BFSdzPCB6ZCWQTILL7vJeN2LiqjvVn1g1cbi9s3kRnGjrchGO5dFKSlgDY7PW2P/Dzycjz+LwOAnyTaHKOUUZrVqF0W9m2fbtIkxdfeRIbPv4nhg8ZrzHMdf3zLz7FgiUzMeymyWjVqo3ICcp/0rh2KsNj5JO6yYbMrYNZI8zi+zvvrRFmrDmi5bJhHiMfDOhxDHqW2sem7RnGxPP8+XcW5DqL64y3k2lcR3zv1vvCOPdx7dmxRLmKjik5mEli+RrvSi7iJ8hMeOwYYE2Q5rrLDd9rANowhakXGu6f5uoUbChJpIROsfHX2/vigN4zFnHZGs/DrLcl1LYsUHBq4vmSxHBAz2CLz4JBkANTPhoCesrGRFQFQG+g2YC7ZU2Mod8V0Dvm0XWG4Muu3UhRd4pyyQ3xhMjL4C/vhJL7tPNzmFXbzeUmiS43xIMuuSmT3Dg91bBcdW1F6FqbibTkWqTVFSIj3WxytX4FrLFrYyl2imVjKfPGJOFnjaXqAqBnUWxxNBN7H38WikGnK9Ps8745ptrNtpKYn1pPDVxqt7gHWsWdyVEilYiU/YLkJKs+d4aeW7Br1/4dQ8/N2EBKFLStjDH0TDEn6DJdD++FnrzI3W0rDdCbD33TBgw9H2qi5EYLo9h4ayal7oEqSNwzQ+/glw+dgJ4DwCZyPJ3jkZ4mCR0FGEAk0x/XAb0BME5MLz7lzecgY2GSd2ZVUyRp2c0GTCxr0B0nTkQfoM528lhcmN25xruNxsBcqEPwnz0N59fhKT+Ci/IgAXLA7ouEN2TgcxDIDgsJz8EKUs1txtOKcbtL0/nbhpIeY418kWAwY3Iaghv2BrCCHXO0qYilgbkBkMnyGgAey1kGs9yyTm9yCkjo/usZFb9nDHy4oPj9dAmRHY+e4NZymlE5z4sTmfeTzjgzZ43G22//zwD9/Fm345ijTgy6fmYVMn6HoSegrxTbJZcarVjGbiT2GjAW0dhTC6ADAAvMgm2cllFzssEAPZlHUtZpqFQjtYwYoBdQjtSJoafLDX3oydBTYmCNnMrVKTY/M0PAmZ1id5XcsLFUIkMvsU5ocqVFLKFITJtT0JA68+EMvcaGvMBNx8zC3JpoCpJZcKnrpY2mMfTcIMjksW2GA3oCkWYtjKEno0GGXsIoFZJaB1rbHPkvReC7jk2EKBuoqRKgT4smCdBXsUA2LXSKVbfdFLRu0VKAXh73DIz9fwmAXjprNcWyrBsZTQK0OkraklNitpVWIJaGF19/Fo8+eT8qQ5fQRLBK3/FDDz4EV/61D445/MiYjE2AnhdDPbekCgzsrfaFK/b2wp0o3FEkjSk7iTZp3BiF27bKtnKf1i1VBB2trUKG6nVIIISCrwDW7bps0/eCZREoAdDHMjC+ObEJDjX0/Fdv9nm7Sm4YQDJ4ycxMQ/NmzcTQu4Y+NakekZrKGKBvAHQC0ZEI7hPJCK1llIewU2xmutUqhAJ9yT2qa1BeUiqbShogEND7+ufXpDkjQJ+Emkg9Nm75BTOXzsJb/3xrt+CKv2iU3xiDbxyPA9oegkitrfuU0xBYMjNLCcKOnUUKQgnAmYnh3sW1hux0s2ZNpSMnLGEX39q6KmzdvgkVVeXKNLLAnzbMfC+lUwQ0BPdybZFvtmWPcrJzkZebJylqVpbNTxIDJLKUnWEHbK6/aanycudaSnDF6+X8YbaA18y9qL4uWOOmJOl1bussf3JmpJIpjUzTuVHywvHKruC8xTsKt4dOmhE0aszGVvR1NwcT+r5zbeP6V1vLDHIaWK/Eot6aKqsBSEtJQ7NmLSWj4T1i/QB997f8uhFLl8/CxRf1xPnnXILNW37GytuWaq2++MK+SE3LREZmjjm0pPDe0BjCrDalLlDTpXizScsyxP3iBZy8WR8BZCg6t+yiNVvy1/va6sBcJTKUlQaSiwGPv1b4KejMDcUlujcZ0PXgQAFGqCT1IlwuUzFAH2rcfCB6cKZggZn59LTQ/bxUEh2vI/P9mMeMm3LYHmvSVivi5TrNacz/jmV+wp6diHV8H+Xr7H2hp4yym9TQm+RGWQYzKgwaeusrQ8MCWrbydQayQ6dYyj4D0vWi2IaAPqo5kZNN9xsjUSjFoa2lae7ZsdgcBHlPHdD7GhIH9EYect2mCx+xV0w+VUf1iNtOaofQPwf0ejwkWYO7XXlwuSH4pjtaVnYOEKFciVnghkWx9KFPSzaVw/8F0NOdiwx9s5POjfnQWwIydOwlsdKgKDbCUjigrqrapDHcLMjQ87cKUznaqxAt2Ygkflc1OqMIpkYsy/97khvhfzUEoFuHDXAH9HUZTeS84T70Gkhi803r7OxuA0AfQMFvAXo5gyQw9DymM/RizCkJoatLAPRW6+UMlemzPbJzQG/Rrb2Gf5dWnu3bGSm5ny2S5CxgDL0hCF4DX+dyGVajkwGWI0GwjaI3uIHlOEPvgNUZbn53tt9cY2zS+Bc3dJ/QPgF94eBAdykMz9eBracGvTEDj+GBgbMXYoGCjMZTe7x+noNLchLvjWnS7TN4vro/4R+vTwVd7DIoPXudQAd9jnm3CHSoS9NzZ/GUegBk61iJGQge1zX1XKBokUbJjX8mz5n/eC7yzOcmFWRRtqiZc4wxSNbIh+loBVSpKQpAuFjSKnXSpCFaBKdNWSymgEGhJBHsOsk0awjEGIgULJiAp597BAUz1uC4o0/Ua7kIyeGBY1ptr1NiLjcMbnmt3MBMO+8aS2NyrLFUXE4TZ5mCrCVYPprLDQNre70EE6r+jwiMkqEnSK5UEw1j6LmBqu6LPvRlO3WOdLlhYymBRc6hILnZ1eWmYVEsQa4z9Jwbxia6ltEBoIPEmOQmMEUO6O38yc9zYSTQprgvRQw9ryMR0NPlpqikBNW1EbnvZLK9eFkZWrRupXFJQM+7GWssReYjkaEnA8LiRjLTCvYN0KdGgM2bN6MyWMDx2PQVpoZ+71atkUTpFWWF6hTr7tFWXGqMCs87WcECbSuZjmYBIG80l1Bq6Jl+5tz/8ttPsequRTjp+FNx5cWXY/+92yA9PUuuKtKwsitnSZE6iNKuj/hbz4xNh3g5tIqk5ED1MNUh20eGcwe2by+U7IFSRGqLv//uW7Rq0RztD2iHlKQIairYtZP3JyJQKTOEANB9SzOJJNPIxuCZJMC7UHlwFAVtK2someA/2lYyEKyrVHatvJydSAvNxYTWuJlpYlsJ6NsfdBAox43UVSGZbN4uzKVhIQti3THM11T7m7H5PM/GLZpJVsU1ITtY1lJiQwlpTWVVHNALoNr1iI0N16V8U1ISistLMWfZLDzx/OM4tMOhGHTVYBx9xLFIy8jE1qKdeOy5v+P2tcuQl9cI1/cbg7at91fWhOCWwJXzk+Oluppde62jN/cCsnpkqAlumjdrKvmNmlslJ6OsvBg/b9moolr21GBmhR1Wi4tLrHYneKATBHkRIdc2Angef9vWbWoeJia0pkbv4VrJ7CRfx/W2cPs2raUdO3aQ3p33mvOdf2ehLRl+jkmSGXl5uXKRMiBI++IqZKSz26o1ELImglUCPGzIxACFxeq29qqjCSqrqk2uks4CV54Lr4t1UnWgBInafB63vLQcTZs2VwFsZWW15gsDI5FjqSkC9Q+sX60MKSVI3c78K3pe1g9p6dkoKSlXoM/AmwlFHpufyesPJagaN2YjaJlA24csqPMxRGDGOeEZN3+vBTO2V4h5dvAfSD3rF0Im3z6PgYTkfgS8sOywsrwlJVZQKlMDIyY0dsM5cAya9p6/8z3A9gU3reDruR9b1/RKc6Lj8VJTkJWdpUJ7B6/aV3nvQzGv7/HKgITr4T2gpEqSUk58l6tQ7hsAvbPeTsLZeHDsYMEBsTX7ATAbEpOihqylFcUaoGdjKY7VuOTGOrMTpHPh4euIMXJyGllwGDW2moK+0pJyNG7c7DcZeoJxxxlxht4WM78njqXiDL1Jos3pivVm1lgqrkmn5MYalsYBPffVZCN45WNPQE/dPyU3QUIF6+zskhsCekpuYuPtNxh67xT7W5KbpHravOei1Z/OQ31qriTKbr7juKaBhl6dYsks0VeX3crSrdmSpwi02tfThmcjUqNsz2yAnjY9/wmgJ4siYjEAegFi+tAf0xU16Y2Rnkl/8dD9Kgww7yJqRbHU0LM7HTVWDb+koXetE2+YLEKsU6xHnQLWQXJjgB5y/6ijxtq7hMUKW4M+LrCUVvhAfXGQ5YQNTtKaREDPphusgg4MvX+2p78c0AvAyRkmWxNKneVCIat0XkFy44OU585j8bX+O/ehpx7SJ6wHPy6zcftJj77dQtJ/dlCr7EFoFe0g1xcm/uxMvslx7J7yPS5vcamNH9cmj7F7zmzwb5LZMLJPTkZJKSN2Fr9aJCgnhWg0aPK5KdWryQkZcy4IPAfXBPJzveDVsgDG8hPQE4iTnace1GU10tGr6YQVxHoxMs9JHuH1dAcyrWd1bbUWTK9FYN3GhAmDVRg7adIC5GSxSDKCjMxscjhy67CUKwOhKixYPBlPP/cw5kxfjaO7nKDNhufOzVNymGBJxhQap4QVZBHQx33o5YIT6geUzUrwoTdAHwBJsPIzBogZKaYQLbpuCOhTxcyrwZQ2WQP0XIQVn0ZqUVbEVvLMEqVb12aO/dBYigx9TlpqAx96GWSSBSdrWF2FdNSr46XJMgJDr2nKRTOxm2K8uNJnsRfFKp0qhp46ZharUhKTipT0TNSG5i9k57mGCNAXl6Kqtk7AJp1F4BVlaLlXa40NAnq6drEY1Rl66+xlEitJbgiO6XRFYMdaFDKfkSg2JdhWEtDTjjA5IxVt99oHKVW0tkwy15zAtEmVEuQ3lJ+YR3yaAXrqlUtLdWyCfloTMpjnRvzo0+sE0EcMHIPmeXlatiwTQYYvDbV1NQoGuDHSu1ysYJDG1EsDmS6pokxI5FfOzSRJDD119OzwmZluzG1FRRmaNs7HAW33RSp1rwT0aZSakLWmRIl3JHwFoBHH96IjtQXE6yLCfSTJIECfhiiZ8VAUS7MEBhkVFbUqpqRvO+8/GXreU/Z52L9tW2no2amY998dmpxBDztsYNQTAHzMszs0j0tNRl4L+lRHUUvJDS3lOAarqsXK17BgncCOhEew4ZUtJTMzIRUusVtSMt56/y0MnzQI++69L2aOnYv2+x8sWVo1CQRKX5KAhx5dhxUrC9Dz0v4478zLBIxS00k4VAX3FLO5k347ZNVY9E5Az9FPOQvdZGx2RLBjZyFKK8u07xoITxfDTwDtcgkHJlaTZe5cZGvJsktbH4pOeUy+n+sX10TbsyLYvm2bxg/tLDkNyNpz7aTshX+nHzybNrG+QSQR5YuVZlTAtZEMNMF5Zma2nJt4rrJdDhI4sFC9rhaFhUVgoytqkjnPCGbpvkSJDmsEaJ3J9Zy6+cLthXybstqtW+2jQJSe42l0dAoFjgSQfD3XQRIh0vlXmrRs869bUUsddiozuxZIysQroQbCMIVlxSUlFqg3QB9j26UwsH4MVsRrY9tJKDHG3igxFBQ7Kca1zfamdO2H3Au0T8mtLVf7JIuc9fnB4c2qU2Kl5QoqudYqeOUsDPVnfI8XufreZyYU7A8TVTZI/UdCcOuZG2GfOjosmYOMSWVMlmpe9lGpAJz8ssaW1NvbCsCmfe6u4/fIsIKRXbEGTryHJBdqa7QfmlFEPCOrOR1cblgvwf2f44Djl89cSWO59tj6JdeabGrleYfIPBuRpcZSjZqHbKFp6MnQl5eFIlpmWmlW4bafxixrH/RrdyKUDD3X1Fin2GDTyb0wEdCb5KbYajPDGNqtUyyssRQBvYFOBpXxoli63MiHngx9IH/+XafY3wL0xAsVqXloHlxuYvWmIRgS2es+9CQM6+rrogQctZXm1qGiWKYwvB+40rMViJT8zFK1hkWxgQ38PYaewy6RoefFi6E/9s+IZDSxNL+7KRCosBNjA4Y+GpPc2I1v2CmWkZQVvwRJDFshB9/V8PKGGnpqLMngqpDUCnJ+z+XGCzE9DcUB7pIbjwp90sclN2GChMKMRPkKGWMCSIF0umiE6nQB5gDYPG3G47vMxPSBlj0QkEjo8MqJIouzsMhwgeEX3y+2NujJPDDxAEGTPbiruO2ibQjWrMmBv117sMLLyNDzMGccTtxkbdQusyHL5IDaNYQWDFjQxrStLVJQypcuAVyAeDzeJ+neM9KDT7F563MS8rsvnMacsIqeFms12lj9OfH+8PyMVTELLdce8jXebda+U8+cJQ1sdo5JgTiZBcQz0zFu7CAdY8zo2Wre4jZuZFMI7pnq5ALAZ7P4lql4+tmHMGfG7TjyiOPMGpVFyXwu9bX44MO38eQz6/Hu+2+KyTuq87G46JxL8YdjTo51bzStfxUKlkzD+sfW4d7lD+LwTkfEOg7yBhYVF2HktKF6vrPHL1Sqm9kOLtQ7d27HvY/cjcefewybft2EzoccgXPOvBDnn3upCkGpnacvuHk0R/D1Vx/iiSfvx4ZP38evW7fgyMOPxamnnouuXc9HWkpUkhsH9J989TkGDOmDC87rgSE3jEM2O2gyAJL9YRRPvfIUxs0bj2nDpuLsU86yNtxBysGCrtffexN/e/5RbPhig879uM7Hocd5l6HLoUcH1iqCwqKdmLR4Mgp37sCEkQU48OBDJF8oKi7EqjUL8OKrT2PQtSNw5OF/lG0l721VWQneeOcFfPzlR/j8y4+leW67z/7ocuhR6H5uD+y/3wHxAlbqdaNJ+OiLD/HgY/fi/Q/fVup0169TTjoL/a4YbB75qcnYb599kVxVY4A+bDYcF8ZaR8QuvvH+m3j8+b/hky8+0uEOPaQLTjv1XBx75IlIT0nBTz/+gKqKShSX7sTd65fh0guuwknHnYRX3nwaT73wOL75/iud919OPRen/+ksNMptpLFFqQY3stKyEkxfOBHvfvj2bueb+ItuZ/XCaadepHFNUF9WWoy0tCT88MPHeOOtF/HxZx+Ee7Qfuhx2JLqfexkO2v/gsJnakazHQgQfffYB/v70I3hvwz8UiB/d+VhcePYlOOHok7R2bvhyA24cfc3vno//ceK4JejY/jCsuWMhXnzlccycsBSdDz1CYM2/nM2Ky2yMJY3d6/BCB1X3rF+D2+9ZvsfPv7rP9bjswsvVY4FuKZwf3NIkc6COPOwRCv6SknDPw3fhjnW3onf3vujTvS8y5EMftToFBrnJyfjsy08wcvTV6NP7BvTu3t+CaNnssUCwBv9491W89sYL+HDDO7KLbNVqb3TscAQuOPcydOrQ2WQvIct717rlWLtuFa7pOwTtDuiAtw4trBsAACAASURBVN95Ea+++qwASocOndG163lo0/ZgrSO+llnAE9Ha+Okn/8Dbb7+Eb775TLKVQzp1wZ//fCE6duwsoEFS5+67l+Cxx+/FgGtH48ILLrN+JSxm3blTNSLLbp2Dp559BIvn34Z2+x0kNp3704SpI8Xmj715Gjof2kUkAAE91/Ovvv0Ck6cNRadDjsC1fQehVfOmIkfmL5mFJ5/5G5Yvvg9HH30Cftq4Uawn64OYwWjcKC/IVpNRXFSMhYunaF8aMXSGNPoku9946wUsWTIRPS4bgD59Blk3Xe5h0Sg2bf4RU6YNxnfff4VLL70Wl1x8jcAz135mB/jlpIftV/xbqlj/mOwhZH38fhJEscGaSB9D9QnZKJvfKngNhIw+I4VsOndqz5Ra53MDdSZz5LrPLyOuoiHzYL1jQvGNjVkeX+QAyRuz/fUMurqQSrZrtWPuEidSjfun2TXpM0VcqX6E4M4ywXY+ZtdoTLsDepPYiLAjwA+6fMl+Q6bBPs8wjL9WVsahAaLmI/djdrRl34wQEHjvIjH0yfzsFNU3CdAHGS4bS3EKcu81POISGiNso1H21LD6JMrH8nKbxBh6K5a12qSszDzbxyKmBFBGmwxHQM6OedyHPlFDr+cZOsXKR98+OdZ9lRkoSrkdl3LfF2EbOsXytc7QBws1INmkUGToI7VlMdtKu2f/ew09GXrWmrY85QLZVvI0zZHX7DgVnCVKbqprqn8X0HMRTI1Wobb0Z6QlUaNG6z4OTfMaNWaOY2vPLjeyjJNExBqsCBCn5qIVGfqMJqpa9wVcEWSwS1TaSZ741NBbUazNgbiG2DT0TRTdJqaJXEZiKR1rHx0ritX6bClKbkpeECYGTGyD2z5ZFObFr75rSDIUqqU1IAkug80aAT2jZ18YeCyyGV7sKf12APT8G4EdO8XySw0u9LAsuvSi2MRAwieYSRDMU53pQYJaj+j5u0Q5jC80FggYzxaT8CQnq9OkIn65zJh+WE1Fgtex7K1CcGBeycYgSl4hiQebJLlfrwURHlgwYFHTp1qTBViHXFvslJGgFIQFMXJ9MHaa6TdKbgjumZ7mvTbdnb3P7w8/h3pTLrjcIMSWB4kT7wXfp/vv2YEAwJzNsOCA/u+0C2SqugotW7ZAYWGhJDibNv2MWTPHaP0dPXo2WjZvJbkZWVSyIFwsmaLkPkBGcvEt0/HMcw9h1vQ1OOLwY2OLH8fGmjvnY/0jd/oQavC9218uxLAbxqNJo8ZamKg3nbvUAf363QF9URFGTh+iYxDQ5zcyQL9p008YN3s0Pvr0g90+59KL+mBAvxFq003bSqbyH33sHjzw0GotTLt+dTnyePS/ZhhaNm0Ws6385MvPcO3g3vjr+b0w9MbxAvR1bCzGtDWAp19+EmPnjcX0YdNw9ilnx+bp9h3bMXf1PLzw5gt7vP4brxyE3hf0QXpqsgD9xEUTBegnjirAQQcfhqqaGty3fjVW3b5A7x81ZAqOPuJEMfQ7i7bh1tUF+OLrT/Z47L1a7oXxQ6bhyMOPDmMnihdefw5zl00TqP2tr1P/dDb6XzU0OOIkoc3eeyOpqgbGsxpD7/OopLQIS+9YiGdeeXKPhzvlT2fjmj6D1bCMG+ZPv/wL9z2yCj0vuhYvv/kU3vvwzd3e16rFXrj+quE4uvNxyGTLe2a2ykswc9EEvPvhO7953vzDOd364M9dL5OUjGzsTz9+jfvX34Kvv9nzPWrVsjVGD5mMzod1sWti99yqStyx9lY88vj9e/ysc868CFf3GYh//fgNRo6/7nfPx/84c9oqdGh/GFbdNhfPvvA3TB27EF06H4W0NCv2TGROfc1TQB50v36/PWvI+X7v+ttwxz3L9vj51155E/p0v9qIh2pm6mjkQMm8qFw1FaP0QTayyUnYWVKEZ198Au32OwDHdfmjJabJ7nN/S6GdawT3P7AG965bjmuvGYGLLrjCsEMS3Vl2YNmts/DaG8/t8VyysnIwdNBEdD2tW0giR3HXuhW4654VuKz71fj62y/w4S6BWkZGFs6/oDdOO/3CkKWlS1UKtm3dhDtvX4hvv/18t88i6L7wgivx5z//Vffzb3+7E088eS8GDZykAIEZAsp9GOCweV7B/PEC9DOnLkaHgzuJWf7xxx+x4rb5qiEaNWQy9t1nf8ltaC9JQP/9T99i8vSh6NihM0aNmISMVOsBsHDpbDz21EOYM30VjjrqBJSWlckRigFzXj4JLNN5c81lADBz1iix3wMHjkVefiNlzt555xUsXDAel146AJd076/9pVF+rmRxd6+9BesfWqNr7tmzP3r0HIDaWnNNYZElmX3u5ypwrjUJTqJ7XhzUU2FgKgOzEbZaA++RQYLJtNzmle7kET9XfUKC9aTGTpCVsO6Kew2vKxjn6zwJ6PkcmKkQqWeJWu0bAtnEOgHQC8MkMOpZqi00NxPzfzfjAWXhJRuWgb6Ovyug95orw2WmLhB5x/qG4NNvkht6nIROsWLoTerjUhufh56J52c6ucexT0CfSZY6BCQuJYoXxdLlhpa1NnbE0OuesnGZOfEQpJNxZ1GsnasBegZbBPS5Oaz3CBbBSuUFQlWAno3gTN4j3BELvoLkhj0ZBHbNAc+l0g7ohZtkWxlWvuB/bwx94xhR7MC+vMJrKs22UvV3lHCSSAVdnpixyVTNKSq3IIUM/X+hKFYuNyeeg5rkbPlP8oJSKJsMdZkuuRFRGonU05ky5nLDxlJk6L0o1tLVldZYCgRydqBokvmFKsX5HwB6l9zw1lWm5aHZMV2NoaeHsRdlBdcF/iwrxgx76AL0bCwVS6lYamWnGkvtwtCLVXFv0oaAfk+SG6VElCk1iUMsfQVjhB3Q+4LA7xwYMSlO8I7ngOID5yS2r7gnrKd/eGwCejoeMHIUcE9n8xADqgx4+OUMvUfJ/Nk7oTq7nbjpMWXFichzcGCbyGy55If30u0weS+cXSY7TfDtzas8qPLFzDMDlr4zCUx5JTv6Jcu1gL+3oiS7Jk9bcvLaIE+VJIbnSBacn0cQTE2tCtakeTdrUQH/zIzgkmN6d6+lMOtPWjqyet4cDTKyLMhQ23O1Gbdnw2u1TIV1taXeUBIXddE15oL6ey4mdJhgFoCpbL/P27b9ihkzRukaZ0y/RRo/biBkZ6j55BcXMD4yyqgWLZ2GZ557GLOmr8bhhx5jxZPRKB57fC1uva0AJx5/OgZcNQSdDj5Um+mWLT9j1dpb8PDj63D5pf1wwzXDxDgzWCpYPNUY+hUPoXOnI20DCmlj2uCNnDJYnz9nwkLk5zVSYLjy7qVYefcyXHzOpRjY9yY0adwUP2/5GXNumYEPPv4nCqYvxzHH/Ak7ikrw6mvPYMmyaWiz7/7o3f1qHHvkcUhJzUJRSTEee2Y9Hnl0LY7ucjyuuXIw9m3ZAjlZmfj0q0/Rf/DluOj8nhg2aALSUzPF0KeyuBJRPPUyGfoA6E8lQ5+iMbXi3mW446E7cXyX43FD7xvQ4QBKGaL45yfvY+ldS7GjaAdmDJ+Jow8/CoVFOzBp0URsLyrEpJFzcNBBnfDzr5swZeYIHNn5GPTp2Q+RuohkJSXlZbj/wdvw6hvP4qJze+GKnv3QsnlLSTp++eVHrLl3BZ5//Rl063o+hg4YheysbFniTVkwDl9/+zkGDhiFrqefr01VzewiUbz6+guYOf9mnHLS2bjmSgZN1tRln71bI1JZLZbXWVLef8ql7n5wJdauX43DOnXBgL4j0KHDEWJ0v/z6E9x+5wJ8tOFtnHdub5x20gVi8j///F089tRa+StXVZahX58bcdIfTlWDk6qaKjzx3N9A9rZZ0xYYdv0EdDz4EG1IdEKZvXgidu4sxKhhM7BvmwNFJNDelBvTy2++gEVLJqDHpdehR/cBSE1JQmV5KVbePgcvvPwEelxyDc4/6xI0obNIpB7btm3Cmgduw6tvvYiup5yN/lcOBkEEt6bnXn4Ky26bK9a2b5/r0eXwYyUU+O6Hb3Dnfbfigw3v4uZBk3DqSWeaK1rU5CAVlWRqJ2heDh00VfpXsxHkDm32wbfdsVCAfvLYRehyWBdJpsyj21g26YljOvl4IxsVOTJzEHTMfG53r1+N1Xcvw7zZy3BW13OUlairrEJFablAky1Ecftgrq4q8FVBeKiDkHsGj23ghl9qKEWJS31Udq8lZaV47qUncO/9q9CuXXuMHD4LLZvvpfNlg6X7HliJe+9bibPPvBhXXT4QTRpTJgDp1x9+dK2C+aO6HI8xI2bK3pJAdu19K3D3ulX6vP3aHoiel12PTh27oKKyAu+9/zoeffROgZXrB4xFh/aHa30tryjBXWuX4osvPsIZZ1yAE07oisMOOVKa38+/+BB/f/RefP/9N7iu/2h0PvyPeOa5B/Hg+tswcMA4nHjC6cjNzUSTJo1QwiZR9fVYfcdSPP7UQ5g+eSEO7XgYmjVtqtqN6XPGa16OHz0DbffdT2DemjYm45tvv8K02aPR+bCjcP21w9Qsi7rneYtm4dEn1mNBwe26DmayOE/z83ODLt4skbl/sDB28ZLJWrcG3TAeLVrtrUf1/vtvYMrUm9Cz5/U497wrtU5yr/zuX59jypSB2Lpts+5Xr54D0K/fsCCbNFKRjC+19pRImmMQDRYMQAqgu6WuS24oL+a/aL0BehJpOk6a2HJJniidkr2oKocUFJKpNvxnuvQWzZvpuvh53gOlSdOm2tO553Gccl91pzu+lTLNuBzGWHlvaCXnHe15lnE3/3drShnLVMlXPdXkmip0tho6k2XRbjRe6OpiOY3x0DDLZThay8Lc417GMcbsuIN2DwQcEykLQEo39FVRczaeZ+jLYpkLy4pr302jM4wx9Nz7jTW3Zp60RFXAHrWOv9lZuSErYA0BiU14/xrlN4lLnjU9A6GamaMx6XUS7CRsjlVG+FISZoYkdt9iPvSU5Vm8oPtGWbcRyvHPtaLYILnhS1XobRr6nFy+3xh6FcUGx4Vo1AA9uxzTtlJFsVS0BEz3v5XcRGvrUJXeCC1PPj8w9CZdVTNJqcrMnYhfIm2j8mhKsK0MkhsllcLiKR/64o0C9FHa5kjna2kV3ZvfAfR70tCToW9ByU1mUyvECwpNY2QsxeWAnjfSGXqdT2DF+Roy9IqkYjfVbjz1q5ZqCseSF6pVWfNk3fHGtMTByUefbc4FbvHoXf4CQo/pwinpIJshUBfTNUfkAMAH7ikuTZB061DqurXqSgJaFsXSV5bX07AC36/dU2Wu6fYGQ/57Z6r5+sSiGL9/OrdQkJroVMP74I2nyIBz8vGa0zMzsHPnTl07r82AuU0e18MTKPO/OZHtPrPw1O6rFdsQuLOlNwG7TSiX/fhiZ1ZLLPbLEVNE7TS/q6lYCBZ4PIJxNTih9V/IWrjlH0F7i+bNdR5kP3h9/Jw8FZQVxzIcZDesGYYVFbMoiwEFF82SkmItLvm5FomTXfHxx+vcvPkXTJ4yTMedOmUpMjNzUKXiLW/6YVas0sKToV86DU898xAWzL1boI73Y8vmX1Awf6QWpdHDZmC/ffbXe7jgcuOhhnbmwnH48ptPMXPiEhy4/8FyRVm4YpYA/d3L1uOIQ7rEmBg+051FOzF2hkluBOhzG2PT5p8xasZQWZ1NHz0LrVvvEysuW3HXMtx6+2JMHDMPZ57xV2zasknyoE2bN2L0zXOwV9NmyGaWiI4BTKelpOL2uxbh0SfW4eYh0/GHY/6IRnnZ+OTT93H9sL646PweGD5oEtLSs1BRWoos1Mv95fEXn8DEBWMluel26tmIRJLxw8/fYeScm5Gf2wjThk3H3i330gIuRiOahFfeeQ1jCkbiyov74uoe1yk1P3H+aBQWFWLKKAP0z7/6NBYun4Vpk5bgoAM7CAwxi/L9j9/glhWz0LZNOwy4ahja7tMGeSy65FhISsKnn3+MMbOG4sD92mPckBlyHPlx0w+YOncMDjqgPUbcNEnMY3V9FBW0Kk1LxxtvvIjpc4bglD91w7V9h2vRZ2DWumVLFY96YKs5Fo3ip5+/w6Q5wzSOJoycj1Yt9zXLwRSrTfnsq0+wcPEYtSfv1XMomjVrjQ0b3sJ99y1S46GBA8bj1ONP1z1p3KSppJpFxSVY/7c7ce8Dt6L7RX1x2UV9FTiWlhRh0Yqp8jUfcdMUtG7dVrsSoTL1+C+99SIWUa5w6QBcdkk/pETr8a/vP0fB4onYr80BuHHAKMl4Mqn7FrPF8/sUU+aPFXAfNmiKgkPKthbcMgWbtmzEmKHTcPCBnbw0ScTLV99+jukLxuCIw47BtVcMQW4+m2SZOQBlJvOXTNTYHDZ4ugpI+SUgEpqkrb5jAZ55/hHMnr4Khxx0KDIpy7CCDoEXPjuDBba3GLkQEbgiiyq7VVZCJifh9vWrcdvdK7BgzlKc3bWbeZPTVafCHF9MAmEadxblqQcEteYEpwR7sg22omZxRSQm6thLIIodpaWYPG8c3vsgLnE68Y9dcd21IzW/VDBcH8G27Vswd/5YZdbGjZmLNnu3tf1REoZ6bPn1Z0yfc7MIi4lj5mOffdqKrV5z5xI8+PCdkssMuWEyOnY4Cr/+uk1aZW7WH3z0GtbcORfndbsMV/QaqPWEkpSFt0xCt7MuQ+8+VxvhlJ4l0okA77vvv8G8+RPQbv+OuKbvSDz37Hrct36lAH3XU/+C1PQkZGWmquaI5776rlvxt8cewLKFd+CQTodJekKJxPipN6OopAhTJ85G61atrVFWTq6C9J9++hGTp43UuBg5ZDySKDlKTcaCxXPw98cfxJKFd6HNvgeisrpaHuKc6044Mfjk/rF9+1YsWzFDz/emGyahabOWyG/UGK+/8SwmTR6IXr0G4uKLrwl2yEm48875eO+913DEEcfhhRcexeW9b8DVV94k2KAmW5QdhH3b6ggyZN8qlj7YYhLQOykiACrJTD3SJNvxGiAbA4J3cuh2Z6TQNEpBgFecmAyVvR7k4R7q6PgZcirKzsYvP/9i0paAaVx+4ZJUz/DrO8c6e48EwwjP0PN4/G/HJKoX0MmFMQsDdPG/myyXXx40OKbxzL/XBvB7YuaeuEl4IwS5qjhS1tj2ewZYms8hy19N2aP0/KHOJeA3stIkoWQDrbo0KwrncSi5qVemwAgvMs0Cx6G2xNcL3jMCeiNs7fgiPUP9GzEKnyOPZYRBXNYiA+SQefPsBd8X86GXD36KBULK6tibVRwdAgkCessOBgskV4rkUylCUpcWljYnLBxoCOijZZtMQx/Wsf8E0Auz7WJbyRogauhbuIY+1HnIYdJNPmqYpTCyNilKuoIRLH3o5XJjGnoH9Haj9gDo6XITgtXfA/RK7GgEmFaNN9qLYusymyI1wxntAJuVB2IUW4u0dBuYBF+7Sm5+E9BTh6wq8bgMxJob7AnQMwK3okmTBcUBPT/XB4Cz8z5ICOjdHjFFLadtMBCQsAraXseNxGQ9XtAqpp0uN9kmw9G9DcWOHlkmptA8QuZ3bgiaVKGBlEBRWCi4sPNhcuK7Pt7BsU8GvtfdYsKdjjV+4GdSS+e6ed4r87a2dJ5dnw1ufSaZ+bQ0MYpkN2xh4t9TwElOQM+FluwImW8GEAa6Lc0pP2QWy0rPWSiXBWY2/LP8c3mPxbyHNCCBvIqjguc0FwFqJLmY87252Tnmz1xpbgDaHCOUL1nXVju+AQcGIpQKlZWywt4CGGfwGWxs374N4ycM0kY/dcpiZGbaAsKghb+TswGPX0eNYwSLlk7HE08+iEXz16JTp6M0iN96+yVMmXYjBl43Fj0uvho5mZmm6efEY2fDygo89uzDmDlvNMbePBvnnnmxgpvFy2eIub97xSM4pH3nkOa1yUZAP2HWUE2p2eMXKVjw4ItohVIsbu5cnH/c+D3mL5+NHzd+h8njF6NTxyPx8acfYPK0G3HKqeeg31XDZGNIf4UM3n8xEan4YMM7GDXmKlzavR96db8aebnZYgVvHH4V/npeTwy/aSJS07NRXVGJpNpqMfTPvfYMJs8bjcnDpqHb6eeQL9DvxhOwd++La3rcYNrO5NDpN0qXGW5g1ouBmwhZ6JnzR2NHUaEAcut99sXCpVM1N2+8frys8/iMduzYYUXO1G+qw2G12EVuONwaKYn6edOPmFYwAo0aNcXYEXOQn9cEm3/diOkFN6NVy72l3c3La2ye4Sw8qqzEe/98DTPnDMapJ5+Lfn1H6hkRLMm6lllEScyS5A7D+fDqm89gasFQXHZxP/S9/Cakp7FDcaqsYCnn5Nq3/uHVuPfeJbhx0DT85c8X4fXXnsS8+SNx/B+64qYBE2QLmpmVgbTMLJ0DJUa/bPoZi5dP1PGGD5qCZk2bo7RkJxYsm4KdRTswaugMAUOOQ2mIo8DLbzyHRYvHo0eP62Xtl8aGtcnMVjKAMvkBU9IZlMjxOSQBP236EbMWTUR+fhPcPGgymjRqgi+//gzjZgzGicedjEHXDEU2i97kPmELM+eAnheLotW3hBldc/0oLinGvEXjNE5HDJ2FPIL9UH/D8UpHp9vWzFWtScHM29HpoEORTm1u1AoTWWxOApSZSpM0GIDSeiqXH88GMyCJ4I71t2H13csxr2AZzjytG1KSUlFbUanuoKYzNeBDfTvnqroxs9s2AQCzo0FX7Np6rtlq3hWJYGdJCSbMGY13349bWFI6c/GFvdHrsgGyTeS64xaztqGmxO4tbxcZYtYezJg1DNu2b8WYkXPQrGlLIbGH/nYH7ntwDc4/pweu7z9GATDt+0hQcEvauWMLlq+arjEwYuh0NG7UDGvuXIDX33pOIPjQww/Hjp07kJ2ZIwDJAbpjRxHuuGsxvvvuKwwbMgtvvvkcHnpkjV5/affeKC8rQlZWuoIP3u2ly+cKhM+fvRJ/OPYEkUyq1Zg9Vh1rJ4+fhYMOaq97wqCKOHLjTz9hyvSbcfBBh2DE4AkmeUgGblkxD489uR4rlq5D+w6dZZ9KpjwnN1drJfcUc/aqwdatv+LWVTM1TgbdMFljmY5Azz//d0yfOVQM/V//erX2zQ0b3sGSJeNx3nk90W7/gzCnYDSuumIQrrx8YEy+SSBsElFjvqk/94ZPXuzKgWBFqBxDAWQggjRpw93FzoqanWC05mKhsD8w09ZDwP9xrFpBqwf7qinLydX1FBUVay/yTLf2eNb4BatF7j9efycQHWS/iZJbB/YO0EVShno0Q/XsSxcH9HxOxtYboHdM4NltJwRlEKD/C7VAzBwEi2cjGuPX6ay/BwqJgF57c3DBkrc755wwgun+CdZl1Rs09Mz28CUO6Mnim3wljgNdtkucRfmrYxgRpQT0gVBV0EynmhDAyLZZrL+Rkfz8REDPZ+GNpdQFeQ+AnjdUmYHGTWJ1mU4YM9uQGwA9rZJVFGttyGOSG3e5EaBPqo5ZJv9fAH1iYylmyTQm4cXAySpmFoZj4X9dbQ05d9l8aZgnMPQ8UTGsvwnobWL8HqD3TrG/BejZzEYbRUhhOUiVxj3DItPfA/Rk3n6Poec1ENC7wwk3NU//aJAldON0JnhXhj4RzHKQMGNAsKkNNSnebME9ehMBfWLjJQf0ZOgd0CcuIH4PeO0+8RQhBns6Pov4hLSFhsf0ieuA23/vE4Hv4zVxQPO7M/dyAQkpKW6W/NzYM/doOwQOfg9ce8djcrKyeNQaddUGm7VksGMjrdf4Gs9QeFMTaRCDpk/eurKcq7Ti5DAGHNCbvIiLgj0/BQEhwyCHk/R0gSDvlMuf+VoV1tJaUwu8pfx53ZJPhY6spoMmy8ZskHVJ5rEZOHnh2bRpN2vyTJq0MDS4IHtmhU1cOBnM0DGkorwES26Zhb8/dj8WzLsL7Q86TJP97nuW4867l3j89Lvf+14+CFf1vhF1dTVYumIm/v7kfb/7+hOPOwUzxy22LpHcbGHZKN7LJavm4JEnTP9M6cagG8bhhOO7yt3muRcfw+yCm/+jczrjLxeh/zXD0bhRPj7//EPcNPyKf/u+icOm46zTz2XCFXc+sAq3rV2CiSNm4rQTz7bNLzmKWoHMFAHBuuA+w/taXlGKOQtGSlYyduQCbNz0PVbfPg/Dhs7EoZ2O1v5FsMZaFd5/PlfOL/oLp6UmYdvWzdi6bRM++/wDfLThHfzr+y9wQLsOGDV8Htq0OUDj4bY1c/DSK4+jT+8bpU/Oy26sgJKP9eOP/4HhI3ug29k90L/fWMl0lJ0Sw8xgLsV0puwYWlOD+x9eiTvuWYCRQ2fj9FPPFVtE5ptBrVnTJOP1N57GkqXj0KvXjbjkkv547dUnsGjxWPTofh16XdIfydFaFSMSbJQqG0UTgCKsWD0bm7dsxKjB07Dv3m0lhViwfKqkEGMI6Nu0s6JdZuiiSXj1zeewcMEYXH7FYFx4wVUCyQTHbMRLQM9Nv6ykGIVbNmHHzu344ptP8cHH7+FfP3yNA/Y7CGMHT0ObffbDa2+/iBmLJqDvZdfiiouvCky5b1rGJErNy3WBblZkywOTWVpajIIFY2KAnsGmW5VqHa6pwurb5+LpZx7abRwdcdhROPmPf8EZp5yNJnT+kSuJgQpphlmYavYF1pAvEsUdD6zEbXcuwZw5y/HnU86SkYPYeWVT4p763jGVgQJ7FKRTk8z6Jel52TDJQJ4AfT3HJy1YaD1KGUYSSirK8ObbL6mW46eN36NH96txTd9hOg8+b45rW2s5Piuw5ddNAvCff/ERPv7kPXy04V39feHctWjT5kCtf39/fC3uWXcrBl43Bt3OYM1DtjLHDMS5BlVWlWHFrdPx3fdfY9SIArRssRdmz70Z7/7zP+uLMWnCCmzduhkrVk7FWWdcgv79hoS+HkZmMJO6/NZ5eOqZR7B00V3g/SdhwtqSgvkT8Y/3dq/tSHxoF57XA727X4v8xvkKxpffNh+PP/Hgbs91//3b46ijTsR55/ZE27bt/OI01gAAIABJREFUtN9s3vILFi2eoHV09Ki5aN16X73vqacfwpyCmwXoL77oGu37q1fPwqbNP2HUyAJs3PgvzJw1HL17DkDPHgOsGWGkTlJFNRULGnPVbdXUyRKZvRpk+6nu2GaYYTUbRuRF6o1oMp22ZVa40Lj9Ms8rkdAymUNgpGVdaTJMY8HNMYb7FMkHgk2uEw7oNc5k6GBMMwE9bSY5xlnbYR1ybU+3egPun6Yi8H1eywrPN9Qjyjo5yFZ5/rYuGhFqOCTevZYBUkP8YISAXa/1wqHkhvdJoNrr7YLCwO6xffGcjLwzyY1wgzehC171cuahq1Yw2lB9YiqvhwG7HYvANJGhFzANWRJXQngA5Qx9TCHB/SNYrAon7QHQJ8qFGnSKTWIQaL1Z9N5gX+qAngy9ZzI8wCsrN2UGX26W5jkiEXSvd7GtdED/P5Hc8Di7MvQsiiVDz06xkVTLCDig17hhTUwiQx+p53aQFO8Uu0fJTQXqS35GSpRgJ0huYgz97wN6L4oloHcfejL0LY7pivrMpkihht5N0ULRiBh6sipBNpPoQ2+V0ZaOZQSsLnnBOsgjS/lHS9upISk3FddnE9DHJTe0F/Pclbnn7Cq58Qp2Xyw42LjQOKAnq2RBCIvJrOmGDTwywkwxkRGxlBXBJYML+qvX0/YrbE5eFOwDVgXBYSKH6RM7hrve+CLDvycuAL54xFjbMLFdv2i6MssOmE+sSVrYEINAmNfFhV2twuvr9Ttnzj3LwQwIv6j3pguHNdmwBZGFZLz2HTt3xgpyGH2zdsBtr/hCgig1j8qgUw2tFG0B8/N2mQ+v0xcoX9h4TmRkydRSA+eMBM+Jn0WAL8adXTozzLdfLEMyr7FSBUU8F03IZFq40ffZIl5LkVpTsWnTR2rBHjlyJvIbNdV1cQEmiFSgK56LhdQ1WLBoGh59/AHML7gdh6soNlWA/q67l+62ye3pF32vGIS+l98oyciSFTPwaADkv/XmE447WYA+r1ETWfC5lWJVVQWW3DoLf0t4/yV/vRJXXH4TcnPz5ZU/d96o/+icyChf22+E0spffrkBQ4b3+bfvmzSyAKeffDYi0RSsfXAFbl+7FONGzMZpJ5+j8ZCaHBVoIdIkWCIoNOeqKMrKS1Aw72a8/8Eb+hxqsK+6chjOPOOSAPCsmzAb0vCZUh7y8KN34PEn7gXB5J6+DjygE8aOXoRWrduIMf1l848CCR99tOfmQTzGmWd0R6+eN0mixeft2TACB8lwlH2rxgMP34p77rsFo0bMRddTz5emlV+xtH0S8MyzD2HZsono3ecmXHrJAPzjHy9h5qxB6N3jRvS85FqkJVtgWM36GnrCA2rGcsc9S/D1vz7DqJumYp+924o5nX/LFOwsNkBPDT2rx7i+0j+DBZkL5o3E1f1GomeP61BdUa6saHFxoZxOKAcjEbHHe7T/wRg7dDra7NsOL772NOYsnoSrelyLKy/tZ7aI5o8X+gF7h2Vj6KMsIpTcjjK2nZg9f7SA2sgRc5Cb18j06jEAUIU1t8/D08+s/81xdFinIzHypslo1/aA0NnViAtn6K13gRXLrn1wFW67YxEK5q6UMxDTIpTFEeAYOAv+2xwz6anKRKkhH/cQMntBR63O1Qn9GzQuObP1e+suzM/88OP3MLNgpNaVmVNXol27DgI/DBSffupB1Z78+uum37y2xQvuxYEHHKJ95sGH12DtvcsxadwCHN3lVEvfM2OQlCTGsq6+BitXzlRdztxZd+GAAzpi5pxheP+D3wfa/uGTJ6xEixYtMXvucGzf/iv69xuBk07sqnW3qKgQn3/xMf7+6Dp8/sUGLF5AEuJQ3Teue/OXTMJ7v9Fcy49/7tndceOA0UjLTBMTv2LVXDzx1O6A3l/fosVeuPrq4Tju2FOwo3Arlq+YJiA1dswC5OU30Xx66aXHlWW67NIBuPDCvnj7neexZMkE9Lt6BM47vxdefeUpLFg0Hn16DUCvHteFglIoG899xDC6dSfn86euXc0bqYUn8K23miwOSQFkFqrSBZbMprI1fDuZfCMqndhzvJHIzAt4huyROe14g6kQgHqTs7D/OiGmURnYY2UA2NxIgD7e1ZX7sdszO6HH37lCwBl6/Rw01IaVrBjU9fSOJ3aX3MTNTKR7D8ENx7UrG5iF9wyZQHHIyvt1cF4TB6jfSrDiVAZCndsND3Gusa6G1xIjUVMz5GjEYmZbLM3T3eve+CvHeHti6Lnv7gnQ61ChSN2wkQUzDuiNgDSGXtfA/gHS0JspiRFiCdp9SbklobDvWpfLkJNHqXUEtOOkhl62+QkMfSpdG+vK8d9i6BMBfTQtz7JBOi+7Pn4R0POrgeQmSlbJJTcJXqm6+CgB/cYEQM9FziU3vw/o/52GHqp2NpAeT68GDT09UtmAw33oJXSMA3D50Idq5PBUhJGpWfUCDv7eAb1r6NmdlcWY9KP3Cebs9q6APt551NwtDNCXhBQRNZ/G0KtYo7K8AaA3L2HTjsUBPT1UqUU3z3ZqQz395RF1YiGo6bqsS6CldeOV94kRqxV5mnSEgJzfrc2xNRuRR3fwkY+74FgBi+Q5oRiG79m+fXusIZbLUHgObo3plm9W6JMcbEHt+AxiuPmqzbMceKrV8lxetrFGU0naWHgenBh8pG5r5daUDq65EPCcXIvI66Ccp7HcXQjaTdPOa/AmWLx+SZDS7fnyH8E8r4VyGmNKrKtiyxattUB4GtS/M2gzDX2qJDc5uY2Cs43ZjDHdzuLCrCx6cNdjdsFEPPbEg5gza5W0nkwtrlu3ErffuRhjR83DWX+5QAXEkm3wXOh4VF+r4h2mjMVIMg1YU41lK2fjsSfux61L7schHWlbGe+DUFS0A9MLRgrsTBu3GNm5+fKHTtwwvCnV1m1bsGDpNLz5zosYctNUnH32pXju+b9j/oLRsoVjAaXJ0cjKeH8Jd0IyW04GP2TCvvjiAwwb3gfnntsTNw2chGTac3E+aBGvx4svPY5Zc0dg0riF6HraeaiqqsUDD63CmjsXYtzoefjLaX81p4UoJVI29ilgqaUzgdp2k5kuRkHBUDH0I0cuwLfffILVa+aIrTunW28FjmqckpImULJ42QS89/4r0mp36ngU2rc/XExm+/adBboWLhqt+zJq1GKBVVufTa7x3rsvY926pfjXt5/tBsDI0PfqNShoJO099JBnEbXrSHncBx5ciTV3zMPwoQxYzpPe3vovBnY4ORkvv/w45s0bgR49B6L7xf3x9ZcfYcz4K9G7x0Bpo9NpBV9n/QgIIDnHS4p3YtHyKdhe+CvGDJmBfffZT/r0ebdMkuRm7LBZaNP2QHn2U+9dE43ipVeewLLF43Hl1cPF0leUFKNox1YsWz4N/3jX7hHHUqeDDkGzJs3R/sCOAujzbpmi6x8zbCb22Wd/vPzaMyhYNAFX9OyPPt37WXrf3fZCvZQ2TysjUyMtbnoC9MVFmLPAgkXeE7qXeLMfC6prsHpNgYKcgpl3oEP7ztbkJlKPoqLtWPfASjz7/CPoc9kAXNV7oFhX718hf/LQqdeLCO9atwzLVszCvPm347RTzlZBdHVltcaIySqM9TSAlK5zZNaCgJ6vTWMDheBa9K8fvsUTzz2Kc844H23bHKQx6Y2dlEFm6/eKUixYPAXPvvAoxoyci1NP6aY1//Y7F+LxJ+4DO/x26tQZhxzSBc2bthTgb9K0BZYsnYz3/vkGFs27R/U1XPvve+BWFdIOHzwFp518vphC6xyeJpehuroq3LJsKn766VuMHD4HzZq1wqw5w1G4c5vm375t2qpYNyczFzk5eQrWKDUgE831hYCJv3/6mQd0z/dkz+oDv2DWbThg/46xe1YwfywKC7di/Ni5aNfuIJSWl8sbn5LGH77/DvMXjUOnjkfgpuvHiokuKy/HspWz8ORTD2LunLtweOc/aB/geszPffOt57F27SIFJQNvmKhzW7lymvbywTdNR05OvvaCt95+HsuWTcal3fvj9K4XYs2a2cq+DR82A82bt8Krrz6JeQvG4Yo+A9GrR39ZIEurnUwwQ0kVC56ZgU+TRJdrtzWmI/lkDnbCmwH4KnOTYnuqnFoc0NOSODjXJcpluCc5qPdCbpYgen0cxwn7ymh+hIyzA3H/XZyQDJr+IHlRW64A0Li2OKCPAeiYxNYadVqxrkkAWQDO/T+uMDBM9XuAXtcVYTDjTDlxU9DQu6VrkLx5jVpM2hLAMxl64gZn+M0jxfZWniL3oT0BekluAqBnxtYsIOOSG8eB3JelwEi4n1yLBaxVw+jGI+GeB+TtmCkR0Ks4me6E/JwguaL7FW3D7cubbURRXLQTjQKgZ4DnChAzZ8mTGUx5eWnoMp8W1kfT0BPQg0Wxpb8ghZKb/08aemIYH2MNAP2eGXrTM9pgChr6/wOgVwFKQqdYaehZFJvVzJrZJDD0phGzFtXqlqaCsLht5a6AfjfJTUqSRY4xhj4O6MX+BsmNFWgYQ++TZk+SG4Jv//LmSt7ESM0qwn3ieZvLDS0gLWVFUGsMvXcyZWOpCjH03MS1ADBlHa7fwSTPzZxdbJIrvUVNeIIvvTP0VmFfrmtxWZEXsjIaVfFHkPDw+J7O4jnyHAjoxbyHgmBeKz9TGvmqqpjrCwePS2A4Ofgz2Rw2vjGduwF6yld8gSQzwvPmwil2Pujw3YbLGhpZwSq3X353UO7SIC7MDDC8foDnyvvPhk0cH2QI+DOviwENr4vXy/PjefH41qnRaip035NMXycHhOBokJie5HEJ6CdOGqLPHT9urlxuqC+XLClIMBglgxr+uhrcsnwOHnv8QSy75V50bH+EWIiXXn4Ss+eMQq8eA9Cv7xCl+wk01IyEfv3BaYjaN94b/q26qgar1szBk08/iOWLH8AhHboEoYExPyyKnD3vZl3fhNELkZObH7NRNEs122Bc1sSiviEj+uC8c3qif//R+OqrTzFhUn+ceMJfcOONk9VCnnpPSll4PgxUOE6clvBjfv7ZBxhxcx9069YDN1w/XguXGtLRbhXAiy88inmLRmPksNk4/fTzUF1Vh7fffQGzC5givx59et1k8ol6dpg22YRS3yQRAqAvLt6JOQXDBNbHjFmEvVvvh/vuW4GHHl6NgTdMxvHHnRayIil47fUnsXDZeHQ78zL06TUIuVl58ujfa999NAa++voTTJ52nVj+0SMXYq+9WYxoloWbNv2AJUvG4ccfv8WA/mPxpz91U5HyN99+ihE390S3bj3R96rhWvcZ0HMMMIvDTAXHG3WvHJ+vv/4UJk+9Ab163oDLe1HSQD/tegFzD0Dvu38Z1q27BTeTxe96IX75+XvMmjMU+7U5EIOuG4/8nFx13+TrXQ7ww49fo2DhGAUnY4exuLSJihTnLZmgtW300Blo1mIveaOre2x9PZ574VGsvGUSLr96OK7pNwIlhYV49eXHMH/BWHQ7uzuuvmIwcqmHV50Eb0MUX333BSbMGIrGjZpi1LBZAvSff/UJJk29ASefdAYGXHNzYLSC7CBmlGArlrT1QZ5AEpuFu3OD5MYAvWno/aumJs7QLyxYi44djwwg0qQ03//wNWbNGSarxNEjCtAor1GwCkyWdlaWe5QMBhePu9ctw+Il0zBn7mqc8qezEK2tN/er0F1YhAndL9hXIjvDJF/M+DGzQceNoFkmIz5zwUQ88ezfMWLQeFx60RVidRW0i/Q1ACU9/NwxeIW1IWMW4E8nnYlPPvsnJky6AbR6HTF4MshEu5sO5xNlL9Nnj5AMjIC+Y6cukmKsu2851t1/K3pd2h+9WfRK22d2zwyuPFu2/oz580cJ6Ay5cQry85tpXXjqmQcxcngBjuhyLGqqamT3x5olZh5jFswE9KnpmtumQ38LDz50GzZs+AdatGitwLfDwYfik88+ULHpnFmrcfCBh2o9pU547oKxmoPMHjRvuZe8xi17HcGPP36HefNHo1OHIzH0pknKKHDNXrHKAP28grU49NCj1TFWgFsGF1VYu3YBXnzxUUybugotW+6D5cun6t5ed90E6/ERiUjzf8uySbKtZF3H6tWzMWTwdJxyMuV6SXj7nRcwa85IXHn5jbis+zWBcSeplKQsF8klLujci7kXUEvPTsXcT9WUKzTf0rov5pxSNNtXTfZrQSqvU+UXMYAdCru9aFAWkg7ag0NeAIm+b0muEZyULOscusTGimrDrCC4ZYDpMpcA3N21zkG+YxOdoWw33W3Hav8c0LuTjBOUyiqHgmHP5HvGkd/TU0NjJVK0JMcyrfeLBy++nzomEPMd8AqDtkzinWCPGTMISZDcOKD37D4z4t5Yyp8BAX2cOI0z9NKy7wLoExl64UTVDwS2P6FBqF+D1y96USw/xzMb3PMy6OwlotiwLq+PTS2dKLbshYH6uIY+gooA6FkrZoSHAXpq6JPqKwzQo+r/rKFnYylq6GNFscwe6vOst4+73Chj9NtFsebeYosZGfrK/zVD75KbPQF6Sm4I6J2hZ1MpMZjUIqrxk1kb8cES2PlD8k2CkhtaRHlKxKIs04IlRpO/x9B7NPdbDD0ZXauCtoZXfj6mpWLTrVBcQisjebpnxrRrBsxpl2jND0xyYwy9A3oCG+9g5wuAXbsNUrGagWXfXUNviyz/ztebDs7cHRygWnW5SZDEnsfs4eweM+3oxaU8X35xEvH+8WfrKGjRoAN6r4bmAM/KTBdDwA6A1Pa57o7OBpwIVthKi0uLpjWqaEtaUxXrBMtzohc+nzeDE2tcZQW1vGa677j0yRkSNrPSuMjP1/mRtfdxwWv398c37QrJiBhlq9lJlaXfmC7Oy43Li3hPeP30YR4/frA+f8yY2eaT+/94ew843e6q6n8/02duvzf1hiJBEBAEEfWVBEREBQFFEQERDEWklyQkoSUkYCCQBiFI700EDKK0JOCLKPJXQFCw0kxIvblt+sxT/p/vWnufc+bmJlj4vCPx3jvzzPOc8zu/svbaa69NoxLpCfHqBxWNVBRLUISG/s//4sPxuovfFfe5z4liqL/znX+Lc15u+8MzX3xR3PH4H9O98558LhKL937g0vjAH785znzRa+OE+z5Ih+Cb3vIqHdyXXPBBNYzRYZOWe2w2r77wVIGpM067UKzx33zxijj7Fc+Kxz76qfE7j3mGDjdt4uMT8eWv/k288KW/Hw958KPiqb9/hp7na1/34viXf/16vOTFl8Q97n4fjS1sixif3lh85vIPx+tff1b8Pg1pHvEEjes3v/mVOO20xwvQP/OZZyoDkQ9bQOKKK/40Lrjw9HjOs18eD/7lR2peXn31t1VkunnTtjjtlNfI5WWt77nNGCIFeNV5z1dx6gvPuEAb1Stf+TyDiZe8Pm5zmzvEVf/57Tj31aeIeXzus18eR+48Kuju+eHL3hbv/uClcfKzXhEPOPEhmrc33rQnfvROd4rltRWBpXe/93Vxx+PvEi960Wvj2GNvJ+YWxvBNb3llXHnlZXHSE06Oxz7uGQKAZEa+9a1vxMmnPEb3+OQnnaaxABQo+7a0FNvpFaA27q5l+e5//ke88IW/pwDtxS++NG532+MbL2kOx+9+79/jVa/ifvbEhRd8MJD/HNi3Ny659GXx+S98Ms580eviXnf/aTUTU1+DXLcf+sib48OXvSt++xEnxe/9ztMELA7A0KM7jl6cIteendKu90eDWB0OBejfeunZ8finnBpPfPKpceCG6+PD2Cm+/w1x8vNfEQ+436+6iy6AVin+fnzgo++UfaKtGF8Vu4/7kbhp75547WtfGtde+59xxukXxB1/9K6ZITKAIYtyyetfFtdff3W88LTzpYtWqnusF9i9nXf+6Vrj6L6R3Chjkcwdgcvb3vbq+MSn/iRed+H71XSJgl7vwRFXXfXtOO/VpwoUcz3bttrfm3k8hgNIMocqRo2Ij1z2jnjLW86Pc1/15rj/ib8Sw/4g1lfXTRwkTaK1MASoGLiQCeKI9vrA3s/Nmj7xmY/Fma84JY49+rh4xZkXxz1/4j6NmYHs8MbGVCB71rnPj82btsaZL7o4jkOi9NmPK4g56QnPiZMe/ywFHc76Uoy7Hld89s81Jny99oL3xY/d5V56X+bn+z/wR5qfBC9HH307yxDU9GoQn0aq9Udnx+8+9hnxyEecJLncZR9/f1z6xnPixBN+JX7/Kado3+oF++QmyX5uuOH7ceHFL5UU8rQXnB9HH31bSzL6a5QEKCuInSTSGoiJ97z3kvjMZz4ab3zDR+LYY39Emm6Ayqtec1rs239TvOj018Rtb3sHBTay4R1GfOe7/yHJ3l3u/BOSwgCIKHYmC/CJT34ozn3F2+IOx9/NXuOw5pI5Lsmp5rOf/VicffabY/ext4tL3/AyjclTn/oS1flwpnzhC5+OSy55afzMzzwgDhzYK6D/1N9/URyxa5ee/V9/8fI479WnxxPpXYGsTNIqshKWjzL01NKokZhMIqZVIM9zkL2hLJbTxMFHugmGlHApRO1Ib0TYZV8V+S6pLsNnawF69TFJc4rme53C2sJQBvReQ+2XrRa7gL7Obs4vzokuAVdES2nohYcgiW4G6N1zhjlYDQ6rKPXQGjycnuqLeYnbXRfQ8zPmSmX32T8MfFEN9JPhdo2RcJz2MFsqFkPP+VKSGwN6y3JrLA7H0PP+h5PcQP7QgVsMfdWwdJrT5SI3ZkFCm+qIDQx9YpCWoU/SIcFJw9Bn0XERrvMH58XQA/pg6JHJxcgNvQajtaz1seRmmID+f6uh/0GAnlvZ4EMv20qYlg0uNwb0BZD+N4C+OsUeWhTbaOjp1NWR0ZC+50EXq+xDZL4B9E4B+wHYttK2RrVwmOwqqE0NOvdAV9iKELFUajxRxdB7Eso2seNyw++5iILGJ16IXlD2lyXAYLNClmCQaQ09KZ0C084C4L9KNGX9bxfQa+GMG9yoCCUr6gGbtfD4vAL0xVK3wNX2UCxEWZelT3vp0Ctqr/Go66rxkh8urCwpO1LSuYEUw8/rqpiW9yxPfnWYUwYCDf20xo1F6kJmnD7Qq7kddmvZaetO9Ip8VQV6k5pMrbyeVxYS1UZZXWALzDMf0NCL/c8uuJLYTE5qrpS8SD7AWcRULAWBlN2TrM239643MQA+78nGdN1118a5f2jJxrnnvkGMND70yhrhUEPDK3UNlOdH/NEbL4gPf+S98dqL3hl3veu99FzXVtfjAx98S7znvZcKzD/t918QP/WT99Xvf/+a7wu0X/bx98U973GfeP6zX6a0Mvf++jeeK4b+wvPeFT9+t/tUFVbD0OOSwlicdur5OugpnrzgohfGd77zr/E7j316POLhj1X6H6/xi19/Tvztl/4ynvbUF8YjH/kkSTv+7+c/Ea95zQviqKN2xxNPOjlOOOGXxRAeOLhfutV3v+vi2HXE0XHWWZcKCLNBA+hPOeVxktw8+xlnNQef5+cgLr/iY3HhRafH0//gpfFrD3usNPLMi3e99yJ5Yd/35x4Uj37U0+KYo28TM3MzAvPvf/+lceXn/ixOfu458RuPeELs33tTnJOA/pwzL1Uh6+LCosboj978h/HEJ5wcD3vIY9Vv4HN/+fG48NKXxn1+8oR4+pNOj6OO3B03HdwfM7OT8Y73vC4+/ZmPaJ7d8Y53jTNfckkcc+ztNM+/8FeflL0jjXFedMaFceRRx9qadTiM//iPf4rnn2xA/6QnniowX+lf5g9zjjlJ0K55ut6Pt7/9Av13j3v8TDztD14cxx9/NwGZf/vXf4x3vPP8+PKX/yp+8zeeFM959lnSP/ZXV+OfvvH3ClKYg497zDPi3ve8r2zucHz6809+UAWTd/7Ru8Xpz/vDOOao3QJ5//atf4nXXPxijV8D6JGT9IaS3Fx+xcfjTZecFU982hnxhCeeHAeuvy6uvPyjccklL4uf/un7xR886bTYfcxtA6dh3H7e96E3xxWf+7jG6HgA/annxXG77yCmELeRS//onLjbXe8Vj//dZ8fd7npv7V97990YH/vYe+Kjl71TlppPPulklyAhdYgIMiyvuaAtit20hexRl6FflYZe/RrOeZPGSvLHwTD23HRdfOSj74grP/tn8du/9ZR47KMpepyQJMCZOBskkG3ji73kne+9NC66+Ox4zavfIracYlgB+gTzsqgE0PdJrVOMNxTo56v2pQJnzP0LLzknPvf5z8Qd73DneOqTnh8/cfefUr3MwvzB+MIXPxcf+PDb4qqrvxuPfdRT4nG/8wzd8z987Utx7nmnxu1vd3w87Smnx4/d+ce1fzBWf/qx98Wff/JDjdzlwle/O+50p3toHf/xh94sUM/XT937vvGExz2n+dmVn/1YvPXtr47t23fG2WdeEkfuOi7m5jbHVVd/L97wppfH//d3/zdOPPGX4wmPe2Ycc8yPaE5+57v/qnVGx9mTnvDcePRjnuGCSwIESU36sbZOtrTkn4N43/teH5/8JDLBd0pCw9lJh9jXvu4lkr0hlTvuuNun17dJgquv/k68Gob+LveMZ/wBjffQpg/iLW89T4D+FS9/S9yZe8ynQAD4N39zeXzgA5dKgvTsZ71MZACAnjX0zGeerQwUa+GLX7xCgJ4vmmSdesp58X9+9v6NQxnSnfNwzXr8M+N3f+fp6VDFPeKN7jN48+Y5NfPhXGDu9SlsJjOXHVbL750XAziZG+I71U/GGXN3VTVALZY+lXQC9Jpf5cCU8h3VVCVGsDLYxZ3W1reuOIVT6qyHHBAor3qPTh2fybe0Rew4zdU1NZKasptU1t1y4wpSJDtKSU6dgYUpuAZkoHU/wispva3MAD8zoE9bxFZPYfeibKRZgF6Z5gbQo6Ff1HnMf9biI6NzQ8waFwi/rm1lqRIK0NfrhF8A9Ehu8JMnWJUM+tYkNw5G+I9MEsGvwH70lJXGwEM2oIlJmAtdht7P0kGPcShSH0vb0wW+AAAgAElEQVRuBOiToR92AH0MlgTox2DofwiSm67LDWeIRZ1tEfWGTrGyrYTlxRmA5UmkS8ibFcMCnTD0852iWKWNkC6YbW1cbgbrsedrX45ZfMlHvIaSwda2sryF5UP/kw+I4eYjY2zSAKkiKjP0BvRl0Vh+8J7IqVHFFWJ+IbZutcaqFgqvKTlNLRpuGNAGgOUdsGjs0y55atpgScyNH2qlaJgAfC6OAKXDrM+p5kV1cJiEImqjK54ZY/6zdh3PeU86Jvoa1pZi6G0HOZFFwfy9IvC691poLOpuY6mGIeAxZTOsAu+lPWcMS2+vgtC02qvFYjC7poCkpEcl9akCUUtoaNKxaJ19us7wBHgN4HiaYjMtGBe0Mv6VHeH1fAa/76ZSK0pzc//1s6oXAFDJtWZpaQMjwDU5AzHVOPQwVsh1eN/u5sbrWOh1WOt6qwnE7GxqOpdi67YtGjeY/yOOPFLvw5caXMxt0n9XXfWf6hTL2L/kpeeLRWZh267SdmarPMtppElLccnrXx0f+7M/jjdc+v748bvfO9ZWXSR18MCBePvbL7rFgjHA1HOf8UKlsJmL+DejO0dDf9Fr3hV3u9u95U6jtTSiWctegXGe7xlnXBSzM5sEnD//hU/FJZecdVit7Ikn/HI8/3mvUGGvGmOtLDvl//7Dd9k8+ujjxM4/5Fd+U52E+axvfOMr8dzn/nb82q/9bjz32S9L1wiDNYDUZy7/0zj/wtPiOc88O371Ib+t62Xd3LT3eh32aLwP9/WIX398nPq8s5XhQU704jOfJoaezqK7d99ez+Tqq74Xl7zxnNiz57o49fnnxY/c9niB39e+4ez4u6/c3PXjdre7Yzz+cc+Ky6+4LL717X+Oc1/x1rjD8XdVN13GjvbxgPn7n/hg+WhjHwoo+dd/+3qccurv6vqf9OQXyM0GiQ2sKywSjWuYTyrMlRxwXIX5l156Tlx+uQOIQ7/o2vl7jz85du++TQzSNpU199df/ExceMmZh31eSG1Oed658ZM/cZ/4p298OU4+46TmbR/0wF+Ppz/N2mV30Biqm+mnLv8zAfrfe+pp8dSnvzD2X39d7N9zfbzukrPjS1/63M2uC1nLox/1lPjcX34ikPi85PQLxazyRLnXj172jvjIn77jsPd073udEE9+wgtUdOmzNFujLx6Miy95mebLqc8/N7Zgp1gsF+tlfS3e9vbXqED3lr7ucpefiBe+4DVxxx/9scyCOTPoPaYnQqBqcd7wlvPjoovPiQte/VZJhHrjk9rXv/KVL8YznvuY+Nmfvl+8/KUXq4GdNbq+Tj/P5cYGtVw66Odw4eteHn/5V5++xet71G88IZ765OfH1PScAOX8wny87R0Xxsf/4uZddfH1/73HPzv+/VvfjE99+qPxspdeEj/7Mw/QXPugmlH9Ufz2I58Y//iNL8c//8vXN3wmwfZTnnhK3OenTtSRNz1lW99vf/ef441vfWX8+7/fvPaDN/jFBz5cwfv27UfZapL50UcO0Nf6opaAvZq9/W1vOz8+9ak/iVe98p3KBHIUErycf+HpAvRnveR19s0XUESKN1QW5fyLzogfu9M94sknnaIsEdmtd77r4rj8io/e4rgB0J/85BfEfU/4pViYPyDJDXMNQI/ki69i6Pn7Ax7wsHjSE0+OWTK/qV3//F99Ws3TAPOPeuQTk1xBwujGZZw/m+fmVBuBlr2/PoiDB+kvAjB3DQZf5XbjbuXFl/gMc5Mkvufsgmo3MrNDgGS5ZhYjyrXFUs76rwZgIxO/UbJjQi6LY/OaukWo5dJ2c0Bf8u8uy4+c2VLaIh/q91rcka411ZQtzR8UdGSzPGf3TexVoFD3YglrZkFSamfi7eaAvhh6hsgMvc9+1rCzYsXQOzDnGYAxirQrbMM9kHU3cZrybzU3M9Gq9UwtmgqbbXJRRC/vWYGNG0u5Rm9pEYLWWn2yiiJaCcSyc7CeyRAjgf2xPRuWGo8bnyog2DQrWRekq3qOwNDLjjSzQNSEDpdVFPvD0NBjcA2gP+LEh8VogowAygDjzSKaNzSWWlw4qE6xVP1LKli68k4HVGmBFq+JSVnz2Bu4WxRrH1I8MNdiz9e/EjNEYuEotxh6qy09idHQH3Gvn4/BpiOUcq0Bqwl5OEAPCDSb2xrqU9TIIVtflSqChewy9AB5NjIVlsLaJJhF940GsFhi3qfALIPVMvRttoLXlP2RF7oLU7qAviudaQG9U3NdQK87p4ipNppOMNO1rbREY0Vjp+8TeuWmwHtUNqOkJuViU2m7ki/VwqiOsDWxK+VX7jql/3WU7wXHV20U1vq6ERcA3TU67prILKvnWC5FzXVLI+7sQ0mJnDWw/gtmswpwWMyVkagNnevQe01MBpIby1ZcC2HmvE0PEk1TwEi9Alp/Ps+ZmfVMm9q/VoHEtLvYEdsuLdmX/pprvh/nv+YsveeZZ12gls79/lBzRwGW5thEjPfIAK3Eay95ZXziEx+NN77xg3G7291JjLe6Ta6t62D5l3/5BxWkfuUrf6MCx+PvcJc48YRfiof80m+oSLE2dGw43/S2V4uhv/iC98Wd73xPbUal7dx/YG9ckAz96WdcJJ/wmvff+8//ULv3v/3bK2VzeOc73T3uf78Hx8Mf/jsqPON1Zbu5vLIS3/72N+Mzn/lwfPWrfxPX33CNJC64UACykT0QHBFEsKn90z/9fTz7OY8SoH/ec86OCTri5XpmY/zUpz/SAPqHPvTRMRp6fgyHfaXAv/q1L8XH/+L98c//8g8a07v/+H3iYQ99bJx44oMkHWAdATheetYfCEycc+YbBOiRElB0B/P4utefGQ99yGPicY99lkAdhXuXX/nR+Ku//lRc/f3vKpWPI86DfvHXY9uOI+Kyy94lKcDznveH8cBf+PV493sujg9/+K3x8Ic/Lp7ypNN1uFCLwbzlHv75X78aLzjtcfHgB/92POmkFygIL9kfWT7kTVoz1cRDBbaj2Hdgn4psr7zio/GNb35ZryEQ41r+z88+UAcN0j2ynhTj816Ayn/71jfjsr94n6wNb7zxWo05r8dl5+gjj5VLzb//+z/Gi876A70nYPD3Hv+c2H3c7RtdN273yG6u/MtPxRsveVk8/imnxElPPjn2XXddrK+sxOL8AdlEMie+f8334rjdt4/7n/DgeAD2kDuPFKB7+7svjmc//aXxoAc9opHX8XncC+D7a1//kqQ2yLPQqv/KL/5GbEVyKLLGVp1sR7Dcrzz/DF3rC0+z5KYk9IwZ/QLe+JbzFKwe+kXRMoHnQx7yW3HUrqOb7LD2gwTzrOeZ6Umx9KzBt77rknjDmy+IV73i0viF+z9E7CqH21e/9ncJ6E+Mc158UWzfssUdMIst41rkJMazN2OvvXw0Uj3D579wZXziM38a//TNr6qWhuZl97rHfeJhD35k/Phd72m3K/ZyCi2zGP+Tn/5IfObKj8W3vvXPcfTRu+N+J/xS/Oqv/Fbc5jY/IsvLs1/xXMlEHvPop2lP/eAfvzE+8KE3x6nPe0Xc7cfuGe//k7fFl/7uc4HX/c/93IO0No477rYxTfPDAeQBBBAYhtqlA/HZz308/vqLV8TX//Hv9TtkUx784N+Kn/vZB0hqIh9+J9/lO480ZX5xXhlnvkn28B3vuDCu/OxlksnQjZbv85xfe8lLFFSf8QJbSqrnQI7RNdd8Ly68yN1rCTjG6Bq+uBDves9r44orLrvZc0Wzf/e7/3T84oN+QxayPLeFhQMiH/h61rNeHlu34igyir8SKXFm7NhxhLTzd//xe+t+uX/Olc9/3tk1CmIf+ZsnmYkOMqsubFTBvGQ+ZrZZ09QqSTqTYN0XCBpx0TQIxfKQZOZLSy8w5Kx8zWGRjtkkrVjfChI2AnoD7mLxK5Dkude5LTAtoJpa+yQWi0Rj3ymZi3/HeNVS/Y2AHslnF9DX301OGne4Y2411/J96frSslLrE8nNzQC9M+be8zK7LkWFJWUiRTn9NS4uxAUUF6CnN8+hgJ7A0LjH3Xp5DQx+4Q2us7TyVcNUZxzjAAEHoOfeWL/8qbq8NCfhNTLhSIWAgxG6yVtmq2ejZmCdgEzBvofWnWK3a947W6NBl3SYfZxzDUBP7cpYWOqM5EbStPGpGButRG/pupgcW2u6T2cP1uinwmmcGo1BP2762j/EjEwiMktwSGOp6A9iYWxT7D7hobE0Rk8Q24na5cb4DHzbnEmj4boFf/2hwa3AQ8tYa3Bh6BcQ+a9lhMCEMkNvXdktA/rS0Beg1wPBtvInHyBAPy7boI3WkWLZKeRENjMcZkQGoM/9Qs4a/3WGvgX0awL06Mr8/i1DnytQ6UmneOw1WjKTWlS8rgC9F7eLw9jylEnIwkxeV5KbYozlyrK2Kobam6yM1dIXt/VhL4BeE5uFXYBetlICUp4AjpRdiFqRdaX5Kg1YDaWqYId/F0ieP2BPfWwrxXhnpN6V31SgUEU1gEH/vtXdRPm8noOdZ1dpQkfldKK1rEc+76urTbaA65YHN4zntL29yzKTzrIs2pL6dMdAsgd14KWIsw3wKghSOi4zHnK3GKeo0baG2rwnSL+5Ay5znUIgb0SkC1206qjfhbb79u6LtXWa81BwvSbmVguJLMtwXZsZ+nzXINgebW0Nec60DmI2zU1zm9xMamlZr1HmYcB94L5BEasvThIqOmOSksRBiIJqZUbsva3VJj93y4bWV5dcKErHQxWXYss6rSBLBdmpf6w5oaJeCimzeNmkh08KdWHuNBAjaNIIKY1qiRIvxSWE67dbhB1FYOnZ8NCkbt9BMaRrRtbWmCu9mJ6alY0c6XECFK4NFh+XgcmJKTnfMP7aKLPtuViRFfoMUDRara45BFwgqfqRwUDPj2JI7DB37qLtuoufi2Fj3JGHOXU8rjWtAJACo3VrYg1KHajW4Vzz3gEqwGFOmQma/Wgu0SdrwgeS/aTd5IovWEClnrMZCrZ6pDIJ/thj+E9rWoeBG6b4oCt3ijFJupQElX92nuY6BCl6NDM0NjZUQ5iDK2uxecd2gaNN0zNxYM8NMdQcw4loTHUHVeCl9xMpQBMYdiBDXT5CHTWNeTTGzNHyLPBJYh2+S8VG2jcAtXXoNcwkc6bjitOMqdyh1qXHZoykWeYDkggo5GLMQIv4dBHTHB3GCLvfEZaDLiLmNa5BGtc6MfbJtH9dp7zlnB9uBUDpmNbRENd+6o3N1C3vre9nd+ACZwKFAjn+TKXts+t47a1yAcrMr2If7Zk+kD/8kbfFB//kzfHCF5wXD3zAr8bi4mpMTLmomjEFoEBGTE9Mxt6b9ur5awxlXrCuy2PN9dcsQyjm2AYUjIudo6phEc3L5Cg2hkmEzz7VglB7lVkUgabmkLWMRYBQ9+WxU96d+9YeFLZbTVMD3Wv+fmVr/diY33bD8nh6XvvLz973hg0je6C4Us1bowvWgq8DgoDGbq7DcXZgZnZKpAlzlY9n/xCYk8kCsgfLZ/TM2gng5ke93FeUtTAJ6efZsuol/SxmnmuFyFLWGaly56tdB0Zuct/JAlaNT+4xnFUilPree9qCZkuGC+DWnKz3PRTQa50kQ1+AuAvonbm3Zv3WAD0HhjT02biymcOjofbOAow+Q/38qLuihsLfaw1C7HLDZ3YZeiRbZETABAnoJZPynt919anPqKLY2pNr/Bv8JbtQn//6mTroemZRG8jnV12gAX256VA84cZvtt30pPCvtpIb7yUt4WvJDkW0ZugB9L2gOSmvs6GEimKHyxGL10b0VmMo8xP85T1J/ruAfrI3Zob+hIfKh94MvX3za6keIrnps0piuIbkxgx9V3LjX1qJ0cGrozdcwaHvZgz9rUluuj70JblZntwSu+79CxGbj1TapCu5UaMG2R+aZQcUMJCAtKaym4NiQDptXi3Tmy/nyhrJDd93JbvtmDQxWWTo2gHBgIoN0a4jOwN6u7ioS2R1SM2Np8vQs/plKyhAvyhAL2ArEAGInWkkIGxyHOi2bKQQTv2lG0DP9VZUaS/dtkOrDv+wP20V8lbUWpKayi4oE5EsYklrNMmzfqAWNguYRjnqnhYuLOXvtagZd0Wx2dCq7C/nswBVACg3XgBl2VkaAJkBZ0NT9J+yH3XOSz2+F6glDNOzNNuy5SYg+qabbkqv/9bpp0ApYzGrTRvpi3X+zBfmCH8vjd3111+vzAyLkHtzsa9bq/Os+DwHIT6Y1TxImkPXBDh7YDDndtVm5nVwZ2U8RrQ0ueLfvBfzaXUVZmRSBy7gX0wLLMI4TdLQ+DMn3H59mk672TyHE4Yur/7cca1DpU1pjKJOmXmosoGlkw0AsrJWNU9hMtk/VP+wtCwmiOsmuyANbWZ8uB43VXFXzWKMBPgGfRfb5XrgoFOhtkg/GD7bA7qjIOB9GMuLC7G2tqx23T0VP9FkaTmzKjP2B4cRk551Sowq2RboHMaKMZTsiyAnU938Gwa9kZmJ2XKa1Ac41zWtgADgr6yCnqvZKWU3eDbp4CPNqm1eXMyJzjbbs6vYLJkwbeX6jGJwW+kHn+d7t5UhrJb86pWRyAAB1ozGN2KBxiRtg0kDDCMBoUvp/NKCDgGeM6yqRlYA1uyZ6ok0z+wGVAWXgDuBWQVf9oPfzx65fXvs3HVETI+NxfVX/acAPYec6qFc6uH74Xmno4N6vyYDaFlCmSGYmQS4FKgwWDd94bMPoOb1oXmhXlo+7B0caBAz8C8gIJibhMRY9Kobp8vqUhLj10r+kPcphxse2NB2kzXHAcgCnL2xWM2GUs3+w3OmUzTPoRxr8rCQBSqWvR3WsiIX344/n2BLLeDzwPefbbdcj0kyqCVTTbSqO20KdD127LOAEFxnPvTht8YZp74qfv5+vxLz80vKVtecpakigequHTvj2muvbfz1Lflaj7lNJgsmxlKyiuvFOMAXBxdugD4PBsnMP9YugScgHUJmanJGQbVJJXN6At4J1nRPDHcyhwbCDuT0n9IFzsDD0rP+yW7wHkhaRVpkQTMvdTdWExXeP/1+7KvMbSec3cStnBMEKpUZdiGrSRoIFO9tgDRkj8himWfsb+xt9EahNJDxWYBESEctPw93izVU42ypANbPh7sr1xYxrzlvChP4TLaEpTXeaLutFhYpowuNWTnbpAV16dH5fc6yKogvAq/ILzPYJlkK0FdgWoHz4QB9m6GwGYcBvZlmj0WHoe9YcZbWXq/LIITXEjRxNtT91mdLforKQUGe37eCTrHiE+M6Z5l7jeRmYkrBKY2l/NzNdoM76v0Ln0DCQZTVGNTnlp+8imKZP1mvUPWXAs63AOjtpuOsD2cw5wPrxvseBFE/IBN1hqWVaT1TS7+pkdzI0HuDM6Dn3KcoVn2bYkXBueZaAvpBh6HHIW/vD2DoGx/6+/+aJDel5nDfDJNxGwF9MvS3BOglvh+iof/+zXzozVbUAhiP3q1o6LsMPRr6ktyMZ8qmywx2004MXlVBt5PYzAcaerW9zi9PxI0aegN6R7xi6JJVOZSh94IpQO+gpcvEF6Dgdc2EqkNNzU6QayzG3GazyrYTcve40nMVoGcDYiPiPScpCk6NVi1oXmfbynQZSs0nnwFAdaDSOtl0i174WQH6Stvxfry+IvAKBPhz4WB2PxsfU9FHd/EUwOoCetjNRXW0NOhrNK3JpBU7wM+qpXYBTQGrbFYFqPH7TsgOCn1tbTQAevnXp8VU3W8FPJIQFcjNlCWAXU44+XyOPfZYgXiCOBYhz5L3JUhTYKeFNVJVf40PTDEMuqUVvdi504fp1NSM2GWDLtdZiLUeDWJ6ikJfF4xxWADAl5ZXxUgDuig6EpO0uh6z6nK7KhCrVL9PMTNhYtl8mDlAhBF3t1tr6Kvfg1+rbEvPbbM5RI21vFFzqIuZI7hAsgBbtbqmAiAAZgVA2vhTQgTQa9YgzPr6uoLT6nrKa+XBzjmu3g6rOX9hKHwgMy6DdbTJ6AwBWrA7KzpAZ6ZsbzYYWtOoA48sQwe4+SZG+hwz8GS0+in7aUGAWWwHXWKqk8U2+BZl1Ug2tB8A2BumuW1pznNjo2Wuiq02LdyxAXWXxQIfYhdxUMpCM0mvsrsiN4dzE7a4rD8FtwK7BHV0hFwXsGa9bNuyVYlTJCoiNCiuHvM4Mkb8viVgMD5Kiltzm+yrnLHULdIZmSEgbTiM7UcdLc3p7MRE7Lnm+zFYXXEbdgGCnlxWBUzAubrVFtj41MkmX8nUOlBMNjXJkmKtLLNLdlWyQwMjWUOqaSNuLWbQ83/pPkMA4bUy5CI0192QzkCqssNOc6tgUP0ODPjIiJEhcgMcMiKet5wjy6vrko3KmUSkSsQUYJY9mODGj1cfQmBPUKq51gE1ArZpx6lrl7y0A8wrfZGMv51ibYNb3FBlOvxeXs8Cymlby9r/IEWxf/ymOP2Uc+PnT3xw7Nt/kL5YCt4hN9jLKN7ftnVrrCyvxI3X36gsFAHWxCQgr6/37MsmiGEciW2XlJE5PHCQrkzGgJ4gvegP1yVVJKilyB9wbcvUdXv3Z+CSOXcTBQqsvfbk45/ddrVDKTDsxfSc3cLKzIBAgWJnwKp0/AoMDShtWexzrf4rcoLxU/NJBdsZJCUI5V5FjCgT6Yw+90sg7zOxZDZ0B/dZpwxeFrfan9/Psc7OCtsKx7QMfhbE5gNt2epqWNSyti1INqD19HJBbPcs9f0UMDfCqyBB15OAz1Ihm1x0z70uoK+JVsGkMx9mqdmvbs7QVxMiBy31ujpP6zoKR6hrMhmVrDmRUwxkUxMU+P4xBVBQmPfMMzKgz8ZS4/Tv4Nx0RoXnwfyWD31KbgDRZrudVak5wfsD6CHhKlCo62wIVe0N7XgfDtCX/PhwDL2UDZM0JKvnxvNBQ0/DUgq1q57CPzfDjy35wE0xYejR0GsztN0zDH3jQ/9DsK1EVEan2F0nPiwChr5yW5lNuBmgX16a12rFw1eNpSTpYO/MzZ6mDbEagSaoR/qAPDPRsqvDawP872joF8bmYudP3C/6c7uil13cCmRWeqsYetbIodKXYu/Q0LvS2F/1HqWrrmgaQG+G3hr6at3udEv7u/xNm18uDh5gFYLWdbUP1sx9cVYsUAUem90ESaylusBVW2gzr2jIAfQluZmaZoJ4oXclM6UJ9yQOsx8jM/R1rxVkFFAvXVw5GTjD4YlWm1KxAoyhfOvX1g2cUhYjC0N5x5eNYbJmWUij30n9ncfTqVFZjqZ/reQ3Ceg9psk4Zg2Ai2PNmrHQWRxotbvOPpVNKE19LWq/N82FbMcJ+JYtWd9MefnYV6aD9+c/vs/7M5eYt0ggYJ94/j4USEETXGCxiTuPGWov0gkFj8ybSg/zHm77DWZyYTHyENkajgMSeN4jATzGfHXFxbQ0IlMGgMMmK+vNxBjcaJNNECppmBwKsG+1hz0zzi4Gzm6Ul329hzdNM8PchzvjusOtWJJk1Z3eHhO7q+/n8wZAMq9gX9SEQ4DGoIF0KQuebIOdM5DpsYE7NvFhTdBMZgFAgduEn/XEhOUEjJUPPSRadpboWsc26yn1/jq0Ooe7f9kBreZVzgfHM9m1WWPow9s41HNTh3m+l4GGQZ/Blt06qii/1mMVm9dBXa8vSYGcNDJVXay1hHS5XianLA9Shop9pdeLuelpdSldXV4SS8+cwjcccA/jVZkhFfpla3h3NfXNGxrYGYOGRPMry7Eyitiyc6fmwzbSwsuLsU5nRPZzgk0CmrStdHdZBypi7HIX0/uKWfe48A8yAOLkk6nO4ctN07K/kptIRVuA3J3Y0/avHWNJDuxeb4CdhJAyJuhIkgnXtbnqKkZoTGFFwdfBn045e38d17vhlY73uc4wMWt8l1/rx7S6Yxv462MlF7Gmvw1CfGh7L1aq1GOcAF9yNL6TQZfAS0pxKlOpeSbHNDO9ZF4UFAjkOEApGQ62pHSLfdELaEr2kLjxpv3ux9AbczZaWZuJoDsxAeTCwQUV2Ht9wMZTjwVz6kwX20E5AblOxteu7BOZobFk9tWbhP3DGmbAMaQB84zx1NzLdQRw8ZzIGcc1QaSQ/ZOCZQzhrRh6yBPJFsOZPAcLXJ8BvJhiFaFa+uHiSQNNxtZSGwLelMbomVsC1oBZBRjeK/k9NxzkCiqbymfV+1rChg99ySfd88Xv2RBiVSitoC6Dt3xWtdf77Kz14Hvpnmvee2vuei8pyWox/Jnn6uxFno9FolRoXYC+zvkutjGYcxBdYF4YLPveFCFWDH0Re4UrKviovamuu4CyNPQpueE8LwZYkmEFUynbSQAPoAfUFoY6HKBfWlrQPDZDz1nIn+yP5XJj3FTOdH7WViqUu2ERgoVhNgJ6k8qyn83aPu3lydAfDtBrGxBxguSGzrXutM5a4Ayzu8427RnahTJQOxygj6EVCKOeJYDqzzJcbjT0Rhj/c8kNtpXzvbk45r6/Gstjc6pNM/GXZAv3mnbjjFlvafEggbYAvepAsPRjYiegZ4FM0vFq6bqY6tGcIVMrWsoezP9uUSyAftc97y9Ab5uEjc2dugw91w4LWVr2Olj5E/BVhWoFcvndQwE9G3fZJm0E9JPNAV8Lq8BnMfSNVWNpIeUCYS2VwYYzrmQy1CBh8yYBRHR/7QTOAkzYabU5Rl6S2ipap+eKKEBs7X1bPc9kxRKTrwL6DbvRyUh0AwKureyruoCa7zEx+bmCHDTeHFa9tqC0C4prXAsUcV3VWAqwjZbdFQRmJuv51IIyK1ML2pkCbXIJ7hk5BUCSlziIcDHPmKQpZmItrRBrmYNF18KyGqvAhrRd/S5/cn12FELDv56M/8BdFcVajYkN40Bzk6kqgrH+nMOdtC0sAUEOILc+n+siHbi0gIsCFqp7BZxhp5kqFKrddNNedVfUhkRDM6J3DajBo9aOutb6sOc/NhTLk8y2oad3kxE3sODDdKCIhUM/bQMISRgAACAASURBVM22DkV5WKdMKIM41UswtsypzBbZezsZWrTHsHravCw04MBTOhI2Jac4Y63MwYDnOQZaz9y7D2rumWJFOlwawPrQpHheEpkeUgBYd/S/bL620zMIsqxFjkUlJUnWXU4EAvCizn2YJciAyaOzpoq0vfX6fZr/bxbMczjM9EtWZckOw1kFZSXhcYbEPwPkiF1PQMw4FrtVAQTvJykaPTO0ji29susT9xe6RhoZybKVwxdbPhVxIf1aiD5AG5Alv3W69prtboJi9QIh2ChWcxgjyYbGozcxFQtra7E0HMWWXbt0rVvJOi3OxzrF4JLUoD1HemNwzlobjGXznB7zys4JDZWeAE7BOvecwMonfI5nIY1GPpOgPVPBlms4E1N7q0ERgYX1PyqMS402TKomVAZw3d8RIct8JoDxP5rMSdUgjU/RS2FNgF77qKl+ZUUqSPV8tJTKz9sSKAKEmid6DbUVOoWT7WatCHBmvjyzFbriAhLKiDnI8lx2xg19eaXJK3ACOH3oI2+PP/7I2+NFp54bv/TAh8fe/QdjcmYu1uUpPhUD5Cdjvdi8abPW7vpqP/DBHgC+h2tx1JE75Rk/PYnbka1DIagUzAuU20VE2R55rTsw2rZtqzKOo6GJprW+m5r50SBNyyCbGiHV73ge8wL1AwBMx1C9DIQTqNMZ2DihiuS5jqpvEusqDb27POtZyHDDQQ5BiMYwx3JS9o8OEstwwgAZMOnPIXihmJ2M48qyZWt8SULIuSnGGwkpDQ+xna4aDctbHdg7WBbzn6y15moG/071JEGQttW2QG7BdMvOe03UVwFq7h3ySsA5A9V6TVtm7ACh5lZ1lq/zv6sMOBTQe2uDWCIbboDcZegLR1TgVGuqBfQuFq4ApQH0IiQM6PndqgEUQ5+yLM0tkUQtQ1/7svv1WGaF5NIMve27J8ZtU3s4hr6b0WDsSgJ8KKCXQxUZjJR6OjBJ+/EiZ24B0DdFsXJnG4gQ8fkF5vBeUYC+skv1zAvQuzYMZ57ZKEA/TJcbAH0VxU6NO2OorSQx3n9XQ0/vEIpijznhobEyRpdbZzQP1dBr/rux1MAMvTT02FZOmsHwbzmUGS3H8MDVMRarOojNVjh17ijajJslN3//A20r0dAf8ZMPiNHmo2Q1Zsbf+dab21Z2JDed1zFp/iuSG1kYdTX0MIlMrtLQNx3XPOJdzZyrqQ3cDye58UItwAAbsBSbt2xpJC8F6Etyw3UA+gH0TCCBmaZYzYuz5BACWQnOmKxtUay7q1a6nEXKJldFsWwEFZV2U4UFpEvG4oML1xkHO/x9cWmxeR+x9mqi1DbOqENPUTyOECsENvbdZ5yrGt6/49SfAVsrgagsg6y5FLS46IaF5q5v1nm76HLU9AyoSnk+Y0UBle2nYOWkoe74/fK7VKnDYDHW/McYOZDxOEuWoU0J+Q0WWQSN9qGHmQf8FphHz0/gyJjgUYv3O/eHVn/LFtvJVVanJDfcDwc8LkyAZb5PMeX8QaRBs9LEMg+552KcnTp3Z+QdO3aq6zDacktuDOBr86JKX5uqDuuWNSKTIzYsLUSrJgS3HTHoeXi1m7/dHXSkAuRVTOr6D8H7XJdi/nmuKmwaVxBUm7quTcEQ83TeOxipSObzFAwCLKEDSOk+xHRa62vm3O/JgVySi9qgsZutey89u3W2ZupU/ldzNNl4Xk8gVAdSSUN8YJuhK60uYFfvn1rqYg8NfX0KM7eQ6KG3BPy5V4HvmUNNLLfkZH0BezZ7rl9FxEgScFFSAeOaXK4AQ7u2bY+ZKbz/9ylDtT4gEBiJaWY/rLUjOUcesGjIK5hj7IZiSHsxmJyOA+uDOGL3cbF969aYHe/Fnu9+O0bI+rjWlElxr2iGYYHhXsWgj/kai1WoNa4GMqmX1uMUErYYo5v2re0zkXIWUOYplsJRACBFchpzZQlI6SQwSoa+RDsFOnQIJlUwhexDRet+HwM2yxkJj7gfACNgWM1kFDwZALJONFYp9xPYn2QdZHBEBi4zsjrOlLkp3bNrGpj7gowJ6rUmMgavxnUqFM6gqKkd4FrERLdSC813yfNw60J+tVmA+ODCkhxDeBZYLnIf7OWAoaWFRfVcEcmmexrE3NyMulTzHpqpY2PaL9hT6hmVfCuTIdpTLeXBUcR783CI3MbddQG4gDoDGKSrg+D/JMVJKVNJrZQxArCyt6kTqTvrMvZcx4GDC9Lue89AVmjplOZvvp9mUuqXRdpIklY1RZA+diDjeram/zfyTMaevXWVLq/KxDkTzrxUUCNHM+SNy40kuLIHKkqWzM5MfrdUut7DpIFlbZKCpYSEPapkMw4yALjOcnmNZDDXYeg1n/1T74ud1+m9et5X9V4ZAHOeVDFrgVz/ptde7X/+jvcd7xetS59Be66RrMnKKZzA351zVTuWkjCtm2ToZQOZ11o4oCS0VTitzCQGBimNq33a0hebT0BYbHC5gbAoDb32cfALdYXual+4hPHt+tA32ZyynJ1xoCazgMxqt5nN1uWmzj/bVtrvvtGzd9x2SoLLHC0NfSO5SZa+XA/Ze9jjZYE5InDn2be2lfjQUxT7w7CtbDT093t4jCa3aF6KiCKLmvtNaeilJhkMByM2IzT0So1No+Uci14W+Pi0W4pYujZ0oT37qffGqkSPp+7q/RisxU1f//sNtpWl1ezaVq5MbVVR7HB2lzrF+hT3fLUeOH3odS09eeOif9bi6LROxn2k6RTbYbkVmOSBzz2trayowEiWhQN06xyw6w1QKmZKm1qn6xqbhzuDlUe8F21VSws4yTbJ7Kg6p6YtkrMMSH2s0a5UmkDwJiwQU9JCEUVqR8WGJXgv/XuB84r0W22dU3a6hgT+VXjKhsDPeG2x5rVY6jrq9+p+uXYASOnocAcAiPAnKVRV5GvDNnMk6UuCcXTMbLyARr7KBpKNW1mABLwsXMaypEAEEmLJeqGggqr2srRkjAFOPPfKPPD53BMbNddk9skTB4BfqThe7+s181RddAvQt1XqM83voQHlCzae32e80dCLxVKjK2cSGFdeazswOlBOxrZtW1Tsum/vATFCfp/tGjvjZDrKcpC72HVudrP1h1Mzkjo5WEwXE0kFzKJW5sQLw9t3aXGZx5JTkRbvwVwWgHGopwLULNQV/mgKeZNZK6DRFH0WTvNCKmCVZK2AsA4NHXQuRCw5F2OtLpdKfftzx4ICNQf+YsHEGFprqC0FW70M+kqzW0dW/bsJXjKgVrAN6E2HF8njsjCIRdR0JW2kEy4etX+02WIVO3tAkiXsW3CcenRleMSWO8PWDWj5uyQXWW/gbGDav4nZNwPdOsX4wBHwTC0znUuBBZPjY7GZLsvryzF/cL+7EHPAaCwTZOcjkQVcyk0YOMsTMKzsxWBqKuYHEQeH43HUbW4fm2dnYtvkeOz93rdjuLQY4xyeut+CzJZJSZJBsD2WgCU3YIETseiekmUNCGttVqgpidVzHMsur4HEDHA9NhnrkmyRGaL4bFWyn/GwxS39Tlz86rlUFFZ7mrRsp8Gjx1UdLVNG4/kzjAmICHytK/AsxJQBSAEprQcFeVWQPel1p+fY1gn4M1ImlyDNWR0HQVoXuvY8rnSBGfrlnMLro+oGSvJVwUNlepj3Xjv92LYFyWA/+qyY6Ul9DsEoc5k1ztdK1n5J88/cwG+d+palxZieACwzfQnMzVBbupMSJrJ27DvjyA6RbYb8902eIKPwXKyAlXFdWqaLtwH6Cnt6yteYdJAw7I1VuI7NroIQnqcTh9Kt08jKc98N5iSfYv9G6si/GXd+lj42yobJncsZAcv3LNHDlnJ2ZtqOMSlhKkC+tErm2mcAksltW7c5AEv9v8/CLNJOcwMFWHLrcO2BJalID+k50RJY/Ju+IAXUy+ShXNtcU5OuW53i1dq3ajo6w+pMVTHeOienWPOWLmtdpX0mz8aZeAIum254b0wlQ2XJ6vynW25KZArcO0OYkjRJXNqGjqqnoKGW5JYEdy68RX5bCoAKJHy9a9rLCS615kX4uq8EkmFfGfUVHruuyw0SV8tezdCXExWEju6JhpxIAwHaya4XNum63BQGKPwlwizVCaVEEDGWrnciURlfubq5gVZ9js42SKmV1axhTLWrUwxqrtYWxSo9J6KNbLyIRK5ZzbCwjM7M3ZjXtDLR/UX50E/0LAHU5yU+3VAUOxzETV/9imwrmeveT7OmyI8rkNygoT8SQN/xoa8aDD83B+Eah6G9+gToNcDYWPHAyniWxTJYjOHitdEbYDuHTIXFWAeiFwcpRjP0f7cB0I+UTmvLjHgwMPRH3vsXYn1mZ4xPEml5QimdrdRH63LDw6gHWzOgOrti58XAN2xPFYtmNOxUEiw0BQxmcdkkS08v67xOgCBAP3TRINdDygff0TpA6s8uoK8GXGwITF7YCT2YHmzlqtOnHUAPqC1ALzCdRbF+b4OD8o1vFk+vl6k7Oui5SyW/WxtEZQD4dzH8/L0qywuc8TvF5LPBMDYwrSyOaujUsgPW67N5C8hk4FDvazmIJxKsjg6rBNLlZctYExQw/vX7lX4rnT+HNJIqvmpR19iXw5A3P3vI88V84GdcA4ePm3a1shx+VoFMWXpZjrOe1pxOlRcbwJjyd8ad+6AghutV0JLj7Gcyrc3pwAECD9xr8N7ep02JzYoCPbR3bKTIhTh0KTpW4SbNYbKJGHp6NgIKcPEQ56uYOw49bWwAelmvOWDUasvNXRt7alBJieu5p/ZdzIj0ql25iSPG3K8aUMa94XNdX60Vqt16tAkl0JWWXv7AlsgBlGv8zPCTFSA1n9c/MgPYH+ByA7tqZoyfK1vUd4Bk1tdfZp9rbjcbkNef2MlsxtIw2L7XYr80bpKiVN7Mh7bmhlxizLg5gLZ2f2bKgV85TXiNTOqZmZlse1DUc6hggPe2ztJMme/TxeL6DEmN7KAkEKBM2nj0AOUxjJnJ8ZgZH8XK0kIcnKf74WZ3GFZLdUt9yBQ5j+f9lt8TsQXJQCZlfCIWR2OxfzgWRx1329gyNxdbYf6v+l4MF+djDFs3jVtKqtBeZpGnimuFk1str2kfqD4/E+nBq9it46xgtwzqKWyzOhiNR39EkTC+/AdUTwKJc8xRu2JuBkBPkD0u0GALTTf6URFkAnDPhAL0lSNJ55WcG5VB4Jmyd/aUMvd7bBQ+ZE0V+1MCeQVyqvcZy+95Dmi9ELwpbT8QSTORZ5JkBsl51zzVnyoW5t6Zw51aKg1aFQeWCxDuGc5EKduT3bnlJEXX4d5YHFhaimk6E1Pvgqxtik7Tq5kBd3HqMhlG7QERWzZvieWFA5o/KqqXfK8n2Z8rDczaW9bEPTuYdUNUy20IG3jc9m4flx1ka1M50nMlOCMAwZ6yQNXC/KLu3VkSF5v6rM2i03LOyZ4vLiRPl5uUKCH/IQhx7ZRtgqeRAkHAyVc715Miy0HMzcyIOGG/8r5jdnlt4D0bMonzFjMC7acpmyuwb8Wei8Mdy1eTKRfE1zo1kPX5rTMuJaIG/c66lQxUGT+B5bRNzH2sgGnt6zIwSJzBtauuIfuvlBZDP0+3NaRjhUEa21S2vywwduG5M1zaSzMAMkNvtr7c2kQmaM74nKgaBMuoLGWqDAMkkJ+B970iCtfWyUgC/tuusgXop2fIlHv+dWsvFISrZ8JCTM+4sVQ5tqlTLCYAflJSNlTG3cvH6weGvlsUW2NYPvTKxq0Zr9XiVzDBcxNhiz25iToAPVjGhg1KTUpujOSmrkNmAWo4ubcpim2yMD8I0HdcbiC+/7uNpW4N0C9Pbo1d93u4i2JzE3JWKmu/Eruz9jcw9BrMKesaWfnaPHkyusDvR/Q7gH7cRWVibmDoObzUWOrwDD2pUh96IwH6I+79CzGY3SVA3zwNHS7eZKT/klf0yNXO29PNpgTnvZ78wRuGvkEl1sq2DL29nwGnAmdIBkgrwcRRkGuUof/xMH2gO9IsT/SSAhU4qAklwAfjlNoj21Zmo58e+rlWDlLgsMvQC+hnykuRVqY7BbRSBlPRPr/HhC5AX2CKcSqfea6vmPQGIBWgKQeUDFYE6Hv26y4mvxpOVWEMn9GV0VQAUQurmAQx9WvYIbYbm16T0T2AvjY33pt74165BjZ6Ngoz3ytN17gKJNqgxBuXvH8VoAHC0WC29p5cqxZv6Z6Hw9iy2UXTjF8FTM56WKrBs6yUJwCcdJsLdLwBopPneZRur4JNAoQ9e/bItUU1Dsv4i48klfEmanaXTQMJjyQ/C8vyXOdApHMi145kxsy229Jbf+h0Nql3M2+ucVB6V+lFp6Wde840a27m9dwNvq3Hr02ylkjVvSgwlGNPbmkCPD5I68sBTVoQ+p30b9g7HU7pve/CWNa43Tcoped9JiYN/IcD6zVJwyr4kG3YujS/TjXbRaECP3GU5QsvMO+NvuZRBVy+1tYxwq9pZSEVaGquAawTDNQmDthVhsQoOQ8x2EYzpYcezt0Dp5i7NFjMays7yewmSUYwZXA0ehL4Sl371NgotkyOxWBtNfbu3RtzmwH0DiSUBQG0ysXHe2dpz9XmHkBPIEn/iBiL/YMxSW42z83G1qmJWLj26hjMz8c4jFWlWQTzGvNTPVQKdbkPZUYzcPQY+1ObYLID0jxh/J+DR/bcCbHza8OIq79/rbOho0HsPubImJudFqDHohVAL0YvrQSrsPrQOdp9zjyDypTU3iNiYWo2euPY5mX/BP1SC+wV1I7ZjUM1JpnZgRWuztRiGzPrwqyRvSnOUlVgnXOuWRAFOJJyq6DPwWgOXAboBYy0flK6AZgvSSHadllKzs7F/vkFdfxVGDPWi63btymYg2hhbnImITUk8CDo2LxpLtYwYRDDXhKnvMe0DeVMRsMviY26nk4oo6lCeu6VbFIWIG7PzCTXCsijmRtnv64XS9jMvnKf7IU5QVJWA/g12LNbkQMZEXQAR81je+sDJ1SXUhlEMel4eQCWna0uxtxdbimytzyJc4LMAOPCa3n/xWU3DSRAlI3nOISk6xcAxtaC5wrNJdRl6IcjSxY9H1t3G4lpm2DTJEOxoFovub9W9qH2iTqvC5QWmVd7VwFlnQ84LaW7m4IC3eOUrruIN79PBiMpB2skYjk3fdak/fAhgL6yksXuu19JPpcG0CcwTJvlIjzqDMO9y/dugkL3AgG2vhYzs7aB1PVnBsGZUxdcLy5h0wwR5uaNEBYF6P1cbAFZgL7WDHOpJDcOslr76srEVyM5ORilfMfj3RLChV8aQJ/uQQB6GPopOeNxC7lx0I19374E9J4XOnchbOfn08bc3bTddTadwTqdYouhx7ZSkrJ8e62P/6ZtJRr6Yuhj0u573ubaTHox9JLcwNCX5EZBfbrclEbXvm6OOGSYj0REftu4XJBKoynODwb0h0pujvipB8ZgZqc09NXQpjYAHg6bHpOAv3uADegBZXzBoN2056bYuXPXRoaegqlkaz0R7AbQBfQ1uRzZZUFYar0d7RpgMnGqJXEd3vy8C+iVYs0Dk2i0AfRIbmjggee9ioFwN1kXGz07V0WxuFtYilBguSQxrnJvGUnrdns3A/SMRbnxdMGGNznrfyvSLga92Gw2TDIGjEcB6rKP4r1KulObVJdd4PV2YKEGAl9y2yPWhkWxU8kMZHuVB6fTlh5f/qRIuHT1lR2oxcsYMNbVmEOpv8wUsAEU6KjXV8OsOvzFuq+sxFFHHSUJAGPvDTJ10wm6tdAG6FLntIkwHnZQIFrfJ+kN11Za+cqIaDwGFKm5JwIyG/ydYdIqJcjhRTGbNKbo4cfodEl60f7A3pMNKm0xZwDN/GbDIkVpxi9tIeVW4mWt+pAhzJkPGzPNvrdilBrQ2WGaKyPGz8gkHApWGoSfQLuRqdRmIvvJ1BqLyef6HGC4UQvRBxp5XrNmDfPAByZpfhcS+hpdHGywXoFVrfNmnqa7T4E8BQh5n5JTNRx/MvLpblP37rlmL2TWewXDYrzS3lCAT/M3fZozU+DA1+uzsjU1l+t7gJQKsOpeirEk6HWh25rmInmxqYlxSWgme8OYGq5JtoIjiC1GJyQF1JyGaasMhCKmtIMTI8xROIo+QWn0Yt+gF7uOPS62bJqLLZPjsXTDtbG2f78kN7C6abovQO8iYzPMXI/HMt0TmmZQlgB0AT1A2Cx3y1V7jOU9E2M4GcVYfOd7V1mWMhrGkbu2J6AfxfSkGXozgtkLIO3xNkzCBM31vGtu1GFfYAl5G5JNs66+pobfz3+7wBvgPGlP6Mxe8WpkmAIoZJxSTseepf0qs2DOZGakUBfZ8eiuTGMFGtVStQv6/HePM/Od32EvqYwjUpuVtX4skKkcn1BWk/Wvtansnwv2KkO1qqJAiu+GMc55pfjVgQB7RoVbBeItIcvO1et9NUPScwSwZ4C7fdt2BdRiJCNi3/59vlZILjH7drxRwTtZFkwLpqZkv1zrtgpOGSbG2hK11DPj7jQ7o9/DOhOXN0kZVUPjvUDyhTTdcFxuBxRkOlOZieS9cdlqJCQTlhoQCK2sMKYu1JR8NOWSCv7Fkju7qEyCfBnIQqwmGE7mPnXs3oMc6DfPNp9/7Uv63MQadfYWW18AvvTnNXVq7vKnndEMlisLzrgRmHC9da5pvWRA6MfWFnF7309728Mw9M5eNxVBGWj5rHCg6E6nwgrZPbnWWd2nzz1fb5EnoHKkYMi3DOgth/LeXHUpcSuA3iC8MRORP7y/CsCXy03Zmuam0tqJEzAmtvLid6G7MttZh1AkKePAumHN12sB9LiLVTDgOMW2lVJ+KLhGVuUMdyu5GQm3+N6toe82lgLQD7F5j5XUYd6yD/1N//DVW+0US6hLYykkN11A78/0vrLBh34wGozY8CW5SUCvgcsiFa/IxRgufD96g2UBcD3wMesP2Zgbyc1hGHoEfkoPsNOlpRQa+iN/6oHRn9kRE+o01iZLS05TnWK5bIoEt2zd2m6s6Rlthv6IFn+kZVqlI2ohcpCWB3cx9DAE1nMVo9Ye2l1ALwuxDhji9ZLWSMM1LjBjgODvdwG9AOoEmYFka9fXYmmZokis6WyHKJeHTsqba7a8wwutNggX+LiwUHZieWCxEZTOXQA3gYfTfAD6jVp7pb3TCg95kUBYgu2ydjTQ88Sv7rGVYeCeGrBYbLh0l0t6H9mawYZOTqh2wa4GbbqyC/p5PZpi9Pu1eRFQEKAUaLZDReuRXkWzZjCQDLVWW8Xew6pzLzpoMh3q93AAU9IjaUGxq8xAhN/n9/h+uQyUNr+sz4px4Xp57fad28QwlIUqTjgK+LLAFtZfmy7Zl1Ev5mbw35+M/XsP6DMINCy9zuZH2QFTc0spXxq14CyU6c6RGytJVAKbjv9tFpsViNCfGazUs9UB1bVJawBP7W+pKW3AlAFSMYsiMapBixr5NAkCa6GzhBGG3vjHDP0QG0uBUjeQk/Jb2LH+3WYE6mCpoLDmWf2763KkNPv6euzYvq05CHS9qvG3nr7WAvfAwVV1KfV9smsCzOn4w1rkIK2Ah/GCRdNBkanymqe1twjQNSgyC37zG7I89MAZxGHjR6E3TBxM2agf4+vLMZlnxv79B7QnsMawDJWjVAL64mUsr+DRG9CvY+sbY7G3H7Hj6GNj+9YtMUs79T3XxSrZJsaZ/UUZUheV+iCwY43KoTvuL84FlAtSCtjlSVO2n44mC9KTQXB/AQKACQH6737vKgdHMYojdm2P2ZkpQX4kHYy5NcFZ3NWDJW6L5gsY1VwocNFl6VpAPx0Tk5ZpVIxR+6KmYMeekGZHuq+UZfFsq4lbAXr9jopDLfts6jUk4SiYvHG9dOeonvVGpVhzdtTalNxGLhlrCvA5Ezmb1gZDs+IAvRmKx/Han3Y90jo6cEuCdD5gRQsZRRE2/uDFJCeQ1n2n5EtOHb1ezM5tMvstCQ09E1aVoVa9g5jZSfUwKJnl3n37Ymll2Zr4fPa1n/JGjBlAm+y3bSTTACHPcj2/sVAPEPZcnjg6eMDoJhkgrCqgMYtu+RXnEk23vB49kOo3oM6jbeE/eyUWwvoZ8zplMiurmE5wPfQGccOg2ht9fZYFKbhKQI8EsGrXPHd8L7VHqAme9gQDZ665nNQIuLoBZJ3XbRDoYKxrfc171Jwpc4nuHs09M+7lHqPzX2Sjs2jFnnf3yi6gt7tcK7kphl7dyKWgNKGiDJrG10GtgpskUWuPK9KkghLfh5OZ7BlkbSiKdcZN1VW55vy8GNeFxYMuxM4sJQCa/RhW3cDaLoacszUORdqVD72CzDyv+LPbH6jO49o3KqtQ5CDXruCp0dCzXwx1tq4sAfDnGlmh9kUB+v2xPQG95mJa6GKCYZMUzDgWY3YGUjFJzHDvEfnQl+Tmv+BD/4MAPQw9kpuuht6kimt/6rmZLJOG3kWxAfBjfLPLZAYAeQZ3JTds4LBHbbe/H6Shd5ObVnLTFsXujLFsmtNGWGb4eCAFXgFIbDZ6aNI7GjRQ+b9r1xE+NHMD11aQGrANgJ6NEXkBMg20VWkNid9wrpJGv1sTyAy9J3yx3AxgAXo2CBUjJqBfWnYVdb1WWYZJd0AVYwBDr9fYjlHglNbPWfzEAjBA94Zd18+fgEy+qlNs7SR6oH37qBfzWGmmeo8ua1uSHN9T29mSz+gyzzow0qJTQF2L2fr+cqCRU0My9OqUmWlIDkp+h6CJNClAppiset+6pmqNzfvWohRzsbys39m6dYvGm2tjDhTg9zUYZFYhrQDdcGh//WTcSCXz++jumRuW91gXWq4PFaQgh6lxKGlQFRpzb4B1fs49UF9BFmJhaSEmJsfdVXV1Xfp6NmCuVbZsFDlKr0cTmym53AA6pyb8vLgeMQTZxbM2fK0WAp5pWEgHfgrYsiunkwyAq1EMAIal0UxXBa63+6xr024cXlLIIQai81XAsb4lTXgyEzleKwAAIABJREFUFA4u8/WpIZblW4FzBcdl7elxPnDwJl3HxHjaxwH5pIEHrNoNqYLqQ8Fb9YRgE+J5VsaowN2hgL5YULFEHb29N30Yz1ZKpXHGyScZeu9pE9IuVzZELG657KSWtnuNYrXSMrMx4+/ozPkZsh0xgpJTUfroZkcCKMP1GB9S6DgmjbLXQC/ocHzMscc2maxSPupAzsZjXCQ79jhZrFEv9qwb0OMGMjlYj8GBvdGfn4/Aq10Bjpn5NGTMYtRkK8uSVx+Uh3IZuSg46WijG3ZeO27z7AToEdb0xmPPTfus2+6F2PlprJBpwobkCbBsEz8DjInS0FeI4GxNF+TUv2vsay7DZNd+op915nGBM+2JKSvpi2V2fYp+rj3Qci1dV9ZeVI+GyoLl6dJY0NU+VR+n9avlmIAwZV8bAuzsgaBANGU3crthX9u0KZZWViXRRN7C2OGWNtmQDdZG61zJInA+gn11QgF+Fey6cF2moJIo2HaT2G3L1gp8HbAdmD+o+7cLjwvxt27ZorFgryRjhBxwknMz64iquJP9jWZX7G2yEW1IgOr90Nqr0vGWec85CctuyY3PlgLSaJ0pzqQeisZ7mX/U+9sj371SJOETSWOtv94Dhl57Os8SaSWySzPesLHq3u0rzPMRFjdltvp2C+g1H5P9r2CwAD0/wxGtMt7Mu2nknpndqvOM8SuCqM6jQ4mEkkGKNMqxqznNnytr1N45m+grd7GncYYDmxb8uoi4bCYl41JmxEWx3mORaaZPfvazUJ2PCDn3ODkcoK8xsDyWANMOe5rvFMWC0QTondVkXRe52Wjo0+WmVBHVWKpsmMkqWb6SNuAdhr4pii13w8R4JbnVDlSOVCXHVL0UzD0duimKtbKB+SdiVxp6Z15g6NHQN51iRTgb0BdD70pvZyGXFuZjTpkE5MGWzWIS46+NnWKrKLZsK/+nnWLB5QD6o37+15vGUsIBVUuVe5fXwkT0+sM1MfSjNNEfk7VcMvS5GVAMO1y8Rh1j5XJTDL1Yd274liU3/RT+qhI/NaplW7k+syMmYehr0A5jW8nEgwGla6WYXtlgeZHSvZONyosql60af2T6NR+yJTdZVJnpdz/w7M7YSZt1pQrlN1/Sl4qKS4pTi836U0tfmJj1HgAQNH0VpTPZab9NkKAW1ioCrm5kPsjYKMqGslgCFmjJSWz917JFpREu55hi+PndAuG8hq8KLCqVVn+WPlCRbPrfawPL1DB/5/0dlPQbUF/+vzwTp+OyADHHHa00ES0LiUVYG1Ftfn5i9rouOUuNnSLrMSRGzmZwbRUsMc4G1i60Yfz5GYFfFbgWMIfd2rVrpzYaIn7mwdwmGlAt6f5awDZSV1Luj/fgetzqGWbL86kCLDIAHL4HF+Zj05Y5padlUTo+EXOzAHt3UdV7kS5GC7uwqANqasJuQATBZf+leVQ6W3VsHNqBBLCc0ptKmXM6F/AQyzgxJs/qYoWUNZM13lCsmw6PTMd7XZhNMQhxZ9KNX55bXeZJGaQ8JAtMA4o4WNk3ivlyIxpr9ouhX1tfykxJuinkz3vhQMZzoQBAp413auh9QEBG2g+55mwdgGTE/HmtbM1pX7O+VU9R88W/l64/yAkkATEAIhOi+g58tdOWs2pZ9BGd7pYFMmE3zaJlUbuaKbloWIXSatZjmke8dBaSwqrGcC3GRzD8IwEoH0SDuOGGG2L37t0NK8j7NXtQ1hLoPjiUhqNYHPZiz9ooth11tLTVsbYS44sHY0QDN+3P+UxlhlyOC1lqK+s375+aEzyT0memNtZhQNuUq6aMWdN0vpE7g33x1QW5OZiZh3iQQ25MxJAiXQCAClntcdJKeHwNBZBrftRYH/rscQnhXKmCsiKhau4aX2eX15Tq8YnFALbBbMoWEtAXy2eqODMah6ySusaNe1kKOqS7NZtae0bNHen3k6UdwdbjmBUQWKxTF+zyxeHMPMRkQR1RE9Ta3cL75gAf7bHJlu0UA2vJjBJ4Koo1g0hwUPUjfP7B+Xmx9EjCFGBTn0Xfj6wXErk0NRGzmzbJyrYIAu2FWbCI9IXeE/Wl86qyzZ06C77P6wD/aOHlLBRkDdxsDlAJc7u4RHbUjH17Fpn0EIBNswnA6erqeswvkBGfURaN36OYuL8OS2qXKp09clbLuZ3svF35qjEfkpd0bskGUfX5HuVWAlIZ7Zqj7Pc12LXn1FztPvcuwK8zssgvgrv2+lwDt9bPPjSVFc0MbuGcAvMG4t53XJNsC0sTJhPyWSdQUmfWCg7kUNe63NCNvILrLkNf+yvXVpIvnkOtQda+JLcy9fCc7TL0TGPm0GIC+iKXLCdMu1zVClGT4aLYWiN1fzYl2dys1xqnAvTd19fPFPSm5KZIVJ6v5L1L9q9X8A9JipNfMfQ+RPTfwYMHYus2cGUb+DHWaOjJOPEaCnlh6KkV8x6zpvGg43c1lhrHh756rOSmeUsa+lsqikVygw/9kSc+LIYTmyWS9FXa5EAS7W5jqb379wjQm6HviaF3IawXnQo1YjV6azfEJK7HKmogwiHCI7LHi9Vao7HBetz4tb/b4EPfBfT2TB1ENZZamdomL+WGrcnWxUwmAJVZZ5jU9ClPXVQL+tz8pgBXLbQC9LXRFKBXVDrkgDFbbx/jKoTLqveUKvCeAHq3lW67uPIZXUBf6Udug4kGsKw0jwDjlNniYpIoMKlOsZqETIDcXOogqde7eNOsSzHYTtO5s1kdmvxegW0AjJp8pG0lPyvAXq87FMjX+NWm5A3BET3fK0ahy67X+7J4OIzqZ2Yo7KLA82NDNbPmRVUbRC1AYYicFwWm6/pITbfSIcuDus/a3udkWLzpViq0gptitBirqqHgYBTgSoeekukwF2amZwX6WfRcP2Mpv/zsuFvfN1hnvVhbOkuAsILbwjC2bHJhLRuUgkaKVtf76vioqnpcogB5CgCsSTSwT+ealIzYpUF5S7PzTXGU2RZJvRJ6sQ7d9AVQZV04wLA2UR0ukklYu651IrrWOv6NX94uKtgolqYAfW30jQQJBlhg15pp9gW/xhr61dVFp3l7drLoNfZZ/mx1/czamCr0cdBgUF71EMW+K4BVsarnKEWFxqGtb3KBec8LOxXVnK77NSBzipX5Ia0lAGXWKWStmUzld5nhymrp4ObQLNtapaHLScbMr4sxzZSJSeJxqqg5pHseUVAd7Ele57XW2PsIGnXE5NrpAoHS+StQm5iIxWHEnvVRbD3iKAfAK4sxvbYSE9TPrLo7to8m7XYJmJFCZpOpnAMb9s9Exc5WJm7JiVLhnmA+NQBi42loxJSy7Wa5M3nP4dBZVUArBxmAUHXHlgSrG2R6ftY6r7lZILz2DX4OoKdramUdugy9xiuntlj46njccQexBbJ/SyxkMt1NGj/Bq9HxxjHoXkf3J9I3i6nsdAGtFLLjzkYKhLwHCdba8orqJiTDkWmDs0T0YCCrYAtJryv2/mJkGefxEfUY1ltLMpuWsppvkrty7zD1Zi5LTsL9Li4tmUBaX9Uexf1j3anzHSaXIlbp081och21N1MnRFPBIotqrm4EZe7YzJ5rv3y7ntGLgd8T+ZKZBJhStP1y+ElTAZ99WfDMuSJQXyDWD3dlzSQafTMELEe+x2ouSYagEigmyOzeA0EAiHKCvorfzXybpfffqyu67rNn8onnoH+PeuotYqPAlkQoPXzN3SLm6iyvtczz4dq6AbWz9nZo8RnrhmWab4fs1CUPOhygd80W+14W2TcuN3a2wg7U8W5JkVwQ3iX0+PxSM1TTpdpLpcSWqQcA/XCSG1uWAuh5j5Lc2MTCn1trvNvPpvb8UipUdqMC5yIsi7jTGd91KswzQ2RqGgooMz8xEctIbFLJwO/gMieXnk7Wi/uk8ST7r2sfvbZYFwQYBeiltJiZi8HA2UQaS1Wn2IneWkys3hgzk9ghZwZLx+ooaCwljCTzpn6U5ObWAP3+4XQc8zO/HAd7ZBdce4QtbBfQV4DYG4zWsSKO/ipWUWMBQ69mLdwlO6IQyVIM5q+K8RFA0V3NzMSVFvOWGXqFCcoTUihhRm5pYnMceZ9fjP709phIDVZFTd3GUqXZQmMtLXt1A8s/0ZziKtLd/HlN6adq/qPHt2/5mhYFk90afXvgdz+7y2KboXVEVouYh0cqqLTRipqTlauIshasQCGMVbIgYrfXVvSea2up5U4NaFXj8/6l4eZ9arKWhl6da7W+W42wOlWmNICfcP+1ebAwSjZSdpgl0eHPkp2UpKdAYC2gYpNcJFpgDfmJ04/oCJ3eszaQr8kputEummVCEy57s1baUZo6mHsxT+vVxdX+73yWveZ9yMHA1MbuQItW0Y60adKkIq10SKkDpQKyTXPOmBTLw+YhACxWZ0WLnmcp0DW0JWaXlWX8uY4au2KJBdiYVzN2JcDqEsaIIqfpSeu1adW+eRPd5MyWj4166vjI+ThJMXins5+t8zhwyl/eKtLxKbd2dzEfj71kXm2hGoc+bJmAuIKxjb0JmnRn2ns6Fe8mUsWY+PPJgHkDqnXQfa6MVaMP1Saeh39q7fW5qZnvY8GCZezaog+JoV1m0NArUBs3U8P6URfbKW+ctUFXEFp/1nNlPmkeZpqX3+sGoHV4Fqj369pgr9aFDybS72zEbZMVQFRJq+yWRUGdAzvPIcvOzPynz7O0v2agbVlJZmBKAEVsVMexBtC/ikXh1ERMsPGOGAs09hAY7twMQ0/Kl+dWB2z2OHWGpY52ZE8wXDEW1y6txY5jjo0tmzfF5qlJFcUOlhYDw0guQqyoHknapKoodUwBQa31Atbd/bTN/DgkKGyq11IKO2YnEg51HCwAOYAmBYDpiuFn50yM2iB1nGjYG24OlYtRrYJd74N1nbW/yt+apQFbuAZ5YotgR3jJt2VNEfsw51ABtCZIS8AIuK6MAD/bEAxrvDuFt5XeTymTA8rOwV01CE2Dqja7oyLQKuoGbMOW7z+QntbY4B6U3p01gssb/1Vxsps+uamMZI3o7Mem0gvdQfsGQwgx/dgLW06rfXTM/URUK7S6EguLC96zyR5OTqlZHmAGsL995w5hgQMHD4g8qGwl5xwTAUYfIF3yl2KnFXRnINc4QI0GOveQYLEBsoblHDZLrQgklQ0iYNopCmWNcU4AbJU1W8dQYlnBINbArEuuY3Xd/VI4B5Dx7d27X3OwCmNZVyKYhj7rnLFwwOXifM6OMigYU3BQBI72+pSRag7nuVEkA/v15DikY2te0Q1GTW75bDQJVOx5Oljh+jSwqYFrd/z6ylZXcFGfV4GnSC4FOLD57oI+SSGOuo47AKysJmPCelQwph48BArItzA14fvOnOq9Oxr6lrhxTZ+LYr3XinAZDpRVFMMtySUfX2cH+7PPWAA9Y9qspyRB+Fx3EG4Z+sJrtdY5i9kHGxIvcV9lzuucMrkCsVxkRQbowj7gWjvfLS8uqTbJ+6G7ocv6VuRW0h6joZpHYpfpTEJ1uh6LZRpTyZYcyQ1FsZuaxlLdolgULQOKYnvunuyx8d39r11u1OOBN9yooee9GePeYNQHokd/2S3ipaEn0ueX/h8Cet/1zTvFMniOjLqA3q9rAX0busqmLJn8+m4x9FrQ+NfKnxRAb3nRDwb0fqcCG0RwXI920IbdilhYnBc4rNca0E83gJ5/0wqZVODaGkVBNCZylbgXkKPNrg1lfWa53NiRxoVpNfGruLPut9j8LsitSLtAZNUnsDiqaVeB6Ir2eN86RMtxiHvg56Wln53Z1LDjBfg5aOcX5pvGQTA9LG6uoRpYKQ2pVKJdiEoawfOu4KEYofJvZtxY5NyDJq8Kx9Clz+t7LEIq4/n92kA45AkAuE/0+AB6ZXzm3JiiyaoggxmF7otNhJ91Ndsw9/iE875Ie6oRFs0rmEMuZlx3gZsK3ng/rPrGBbZhP+Zm5mJ1aSVmp2fF0jfsbrNJUhgL4LUGnIJY6WjROSZT6p4LrFizRCxTFeNU8WQ2gKp5U9meCirFiqcThiwDE6xoo85CJp4vrkX2ly5ZjItxZTPZdL50l0YxBgN3BhwM3CV1ODT7NL+wz9r1Hml1eljQBRhWd0IBDECi0sQFxisILZBU87zLghX44nl0Aai3kVbXy/OUfjSbJPHz5nMm6IbJ3JtIUMGYD9Oi1IeQnZyc0bN01FlGp5/VwkN7AHOe8WNdGywaMMtFolrIGxYSLenAG9LpkoZL2rNW1c6esbnxhhs0l6uOQ/tJ05Hb4FJykTE6Ba/GSq8nQL/z2OMEmrZOT8biDdfGaGkpJmHgHAnmmVUF5gY2atDTYZB9ruXp00neNEGEN+rcanhBZmpTxqD3bLI+edDmiVZA3n/6mkSqttt3HgPt8ytGmPldYLWeIQEU9Qi8WkFhspr6eec6FZyi207/9fp9zZPGM/7wgN4+3ekrf4iUk+cs5jytEfWRpXfpWBsaDG6UbImVVfH6QPsJy4j9BSkf0hOAB4BpdtOcwAqsvYG5e4couzAaxqxazadkREG/76M6ffIseK2KuxWo4/y1akAvDfS0IiICSb4AiuyffF/B4upK7Kf+aCwE9LkXQD97gGuV3EnWWRqPUxXPKhvaY0/FrncsduzYHhAsXDr7sUgXNenj2biQk0Zt7KM8M511NW4pC5NblZxJHOCp5ltAjrVGQLJkG8z8ufaWlKzVXCqpigLMhhwzICIw8BnpmoWam95PeypSroy9ZH6DbJKWmZ/umVv7VZccc8GqAb3tsem2OilM4j4oJnRsitHaNda1l3zX8iOaO1pm09aGpfPcyIYY7oHRAnrXG7gewUWcG33ojS9aWVoFGCyVwgDluAR5RUBWbDuAvsaO9c39zS8QrHovFfs+Ydc/inElaVFjqY0+9LcG6EsSZvxl4unWAH05SVEkLfc5dZi3bKwAfVuP6LrQDRr6aubVG0+XGwN6FcU2gJ59pNXQ/0986KuavhpL9QXAqbM6xLayA+gr81SSG2Ei2VYyMCt5gBPBydk3warkN8XQm4n5oTL05XKTRUqZj2lsh7ipLqBvzLhHIwH67Tt2tc4COinMdm3QgmeBrUCNmCN3EAMsNXqBxrbSUgVtXIuLDdgtkM5GicaqAH1FpQIvdLTd0jai0kEyDkNvz3UWXhfQs3jL9qkmJ5PZBbuZ6snFX7rx8mstppJFUvKkip4rZVx6/NpkC4wXA0V0Y392p9b4U8wyLFF2Yqvggt8BmHWzDdJ9JsDk+2Z1KRCdE1Beo6W4ugo7qke7ztg1erpxuqbOiRmWFiyLbyyzsha7Dop2M6aIpnX8qY2/gBzjdMQRR+h3uQ9AEl9skGwcAKejjz46brzxRj3juidewz0TENRn1jwAzFP0yvcpduU6+R7XSGMny5zWYtNmCniXVNBGhmJxYd5NYDa5/mNueiZWFpdjmmYWQ+YpmzmFmulkkPZtHJAG9Zxz4wL0pL4txXZhixrJlGtFjp+lMq3mszbGAsj8m/ctz2ht3LnRNodx1Z2Uh3P63MsRpWQ9HS25OjIKsLpZV79fgD4bn4ywhSMIsJ3eYIhVHan3WbFtChzy0K410KZ5Ld3i37r2tPWseV6vL7a10uEF2CRbyAMK4EQKesNrcYNZJWNjBwnGQrKqbJWu56NCsEP180ZudpCKWF+ll4O7HrM/aX6LfXKQ5wJRd5jloJsmc7W+GtFHQ08TIwNSMfTr67Hnxhti25atTbF323lUsLwJFoTkJoaxMho1DD2N8LbMTMXyDdfFcGkhxmh8oztI4jprC/Q8kRYUoVGnQ2b+vJWmFEa3W43JWqaecesPs9OlKPG8Nn+axpWgVO+T/b8E5NU50YBesrFDtATdgKwB9LkPVsZSa5dUvrzN7SJUpEC1eapaCe2HWXxeWcSaB/Vs63Mqs2MgtNEBzZmGNvyQ2YOrlA1mm6LYLLptOnn6d6pQu95HklWtmb7YZwA9mccbbtwj5pQMD42mOK8mZ6Y1TtqnVe/B4T2MGTUqMwAroGlA1nO3VBjGeh55/b7HnEspg1S2cdIdwSvLPb+4INCvTFUSMinfd50O+5QyL71GflN1ZDt37FCPgxuuv1agddv2rbF16+bM0rv7NkTS4hL1VeiPB2LpiRwsZ2zrsUp66gyhrSfdsRrXtwLCdk6hZkUOMTIxMElZwWxN8XK8AeyRKdOcGPU2+KVrzqTDlRl2n1Eef2fk6HbaGyHPqcLI7KeRe2pdd801AdpDAD3gpQB9ubvxeeW+VsRMBQUF6C31dTOxCgDcR6fkvZb9MV7MY60NLD0l5zJwLblTrfPDMfT8rM5818l5bvH5uNwY0KcsKheyznwxxmMNoK8gBkBPgEE2yLuoM+6cvfWlDMDIDUXLrlxjeBiGvsEFpd7Ih1xEVq13xqHLsPNZspHmLG72H2cSb+ZyIykhRbHZKTaG/88APZ1iD7Wt9Nq1hbFIhXTyMUM/HKhnWh9AT+qCqnQi1yqmIroF0B+8OsajJDdsyz8Myc2OmKCoYgNLfvNuqQXo/aCrCCsB/XZ3iq2v3njL0HvzpdjRjjkF6LlxbWACez54ivHr+tDfEqAH9FX6sQvoYZ8B9HwuEw2dXhVucu28N5sMhXykqd1AxhX7ejCdxlLFoFf6jzHgPSoy5V4EKFNff7jIuoBzyUR0qHTsDL2cfGgV+Pd1DpriXrm5pOVUgX5e48+l6YeZSkB2jTdMuqQaqrVo8+szs1hSupGTImuANu45yap6s8Kz2/dV9+SWzZbY8NwIMhgHXlfjw71VAws2Al5DYGGGnmKrZTFEfPH36vZb86a0ei6ctbOR2aeyT7MDDl9VoMyYubBrKNvK+QV87i1JY6wOHtgvyz6cdmDpSesP14fqLjg7Zd29ujlqZZoZrfStG7SEmqDRrRVgb/BhcKXCWHViHejAVdv6BPQ1l2tucJ21wRWg15NPr/MGpCQQ4HlI6pRyhAIAXW1osSveaClUJ/MFsPezQ5qnIG3gTsMUydoyL4M8mGMO5Uwz19yvA6uutwBWZZbqWlsWqXVqqpR1F4iWfA3bMu6pDkgxT/01sZ32OUYT6pQ07402ttynHGi6UI8HYPlYNqRKD3OAhVxs8oBVJ92GVXdAq88mmOEz+v3YNDMVfRrjyKe/r7kKUNh70x6BHa5ZxETaLVZHVM2BrIvox1oQkpih363O1ltScjNcXGSDz8ZStrrsiZ2TIMZNoShq7gD+chziW93AqUByE9zQRwAWbnpK84+bdbF2FfnbMUeF8wl4ddbKE9uA3gY61eiq2cKbQKI+q55rPbv6vpoMyfWk3fNdwJ0BRQLYmku1LurPAg61L9b3TYAYCDUC7Nw7C5wZlHt/q/lWgF7ZmY5FbIH5ZuwKWIfdtvjCbpH9BhtmWPr9B+atqyeIlWyVTrzDoMZDAB+mGJY3TzCvzcw2p0tQEzhkDNJYS+qscQ8IAgMkg2zTlallzl1z3XWxlp7egHmyrF57vZT3eR9UtltWpJYskHFlb966ZasayIGnl5ex4+RndkuhropnRsZu67YdsXcf+zVrEdDs+c6z0XV1iqTr83Uf1CkoeDYBVrpsJImVVbGFo19XLjB11vEeIv5gybMDa9f4weSUXa88P8p62ew6UhnZ9Q7LCtODfChD3+CSxDhd0o19xHsshZxeK3XG1bXUdRQwFXiXhNHPomoAtf+oFsiBbcmKah4LCxwG0JcPPddJFlnMeadTLN83oN/oQ898cWOpAvStrKQAPTIgbCuLHOTakeUZ0OfnaH4cHtBXp9haN7WHdiU35VJVP6ugrUjNGjfIoyXspCWZ8Zfsu7MplRKqGa1SA0cg4djdgTrzBYLOuA/JGlkF/p6ZqcMw9BNIbnJz/d9IbgD0R1EUO7nFHX+1jdr+mevbwNCv99dvBuiJ+sa0z47EENwyoAcM3nqn2FvX0O9QY5DSJxJxO+IyoChAtxHQt+kgS252iLSvL20EydBX4hXrogL0DCwT3u9Pl0EPijZzFRyZZWZSHx7Qj4vFbQG9oyQmfAF6bQCphzagt3aO92Yz27yFYgqn9ErTx3tUMW2xznWAcW2AUL66mYdiVbtjZSBqrXsxs8UU1MHFtZiJ8UbVTed1AX+Bp1os3YXOeHII4VbCwVcgvDbRSoPxGTAdJd3oyliU/JGeunXJ4bp43jVmgGsz4BTXUmRpe0s+j2fA9SJPYMxKClMBm1g7QPfsbNNUqjIf3HeBPckyEjDzvcq+lJSpxrIrBWlBAlKrBbFpWHjRYIpAESZ/eclNsUgzS/YAi816GXIomtWfpOo+C2KreYg3MDo5uuxc4C2LtQSYuhgo14zb1rcAo55jHWDFdDMv1bQkpTpNil6HpGUZOrAyqDr02XdBnh5EtlLnUOd3C8CrMyzFx6M8lMMtyCECvBEBehyYiKmHsU7QpMMlD1TGng28a0VrcG/WaXVlKYtiDQKKAdOlwWCi810js2jgVYGADk5sZOmVoAYxmYLNbIA6NmaztG6gLatLSZWGAjYCNU2XRtcJ8frNW7ZaF4t0a70fS4vLkpZREAiYx7/7mCN2xlE7tqqLKhkEafDX19XMjOY7zGOnuSm6sisNc6KKVPHgHo4PaV8S1wHod9/GgH56IhavuyaGaOhhzWVLmKw4mvUG0I8L7Avol+482TsV3BZALJvJhsW37Acoui6XHDvnsI4tf+mLOSRQ4nr1XvpPDyXvJNRca0Bb+fQc1zVkcF9/r38Xw1ffd9CFht564toD1d03r7vOhKohag/9PGfaaoQm0DOocp0VfwdodWUXTfCbWRsBvebQ9rjUV805r2e/C3+Kqc+A2v72BhdVpDe3aUvs3bsvRjq8e5qn+MWvk9HdNCcwz9wiCJxUlqUsIL0utLqSfKg57zPO9SS6hjRLsATDdpBkp5jPXN/e/ftjxNqcnpKNItuWSSbkeGRmPWcYI/ZogiuRZ/zg4g+wAAAgAElEQVR+NulD4jjos/4dxCG94eyjKQ/SMEiQ2U3b4uACjmNkZV1kKR/5KXcThwAzQWDCi2E0YDewVlgpks/dYiGYuhLWYqPrDGJsKjg3wecvT1OfmRUIOei34YObG1YmpNPgkt4LWX/BflS/X/O2zvTu3lPkRL1vsf8K7vL89s+MGUquov1RgN4ZiC6gL8lNAfryn+dPNdtSxunmDH0FP3qWh+kUy/dVh5CdemtOs2fIjQcNesPQewyrUyzBlvvuzDQZ1gL0SJE1T8d/MKA/FIe0gJ6sp+VWRZha/mYNfRGa/D7kSDUErT1EgaiMKWDgM/MQEMUA+h2NpS3nLedr1XIyp1pAn9m5WwD0G4pi/wcaeggZAP3RJz4sBgL0Prspiq1gl06xfAnT9Qf9EU4T62joYQuzUyyta1RkQIg9vDWGnnn+Py2K3RHjk3aVqAXgyKPdoBm8WwL0eH4rkrpFQK+lmgy9gfVGDb0nVS1mbXLDjZ1iXRTrrwJJMMDFlG/Q0Iuht4YegFBd62pR8/kA002bYbDTwSZto5h09b1inruAvmQmdt1pv3gt71t2TPykC+BrcyrpgNOHltbILnLdHVBro6vX8x7ewJ0RKclD/cnGBUjp91MvHLaO5P6a3wHopJFE3V9NQrFjw3I9wCvWm0FTBJgyIK7BTjNmTmHQPS4GZ2rukfaHjIEKrTo+9DAwVeTKguS6Cdg4KBg7gDfzyxuoC2X5UgYhG3lV8FCAgJbPSHb4HVC65ULDuHHPTXHEUUfqGgH1AtmjgRxusHekEHZ9ZU0e9P01dL1TMZYpdHkMJ6WrwwstZQPozWaZTYFVdYGVntmkD2gHJBslNwWCuO6SJMjlJYugpElONAKwxlqwGFoODmdkHORWpqJYvjqguBaPv0EFRbEal5EPQQC9SyQn5TwxCrN0csaSrM+bJYcGG5UO0QTgYsgmJ2x5mlkdAIfeZxQqAJW9XiNbQFK1JseOyuTUODGPmJ/792ExOtC+cfQxx8aq6lhc3Ldnz54myDvySBxjZjW2MFc4JBQTAkHAdagxzspyFtcSoNNt2H0oduzcpdQ/DBbjT88MycgGdCJdE/C5/W2OjV3bNsWYQDagyv7JFGXNZiDbaFwBMArCnLlxnwLaeA1iGe/65fXYtbs09FOxeP01MVxciCmeNSx5MuNjuMKky4SeQGYxLUtI6890NeEwKuDQgNrSiDPze+OxRuZpbDwm1OAIaRUsIfIJa3y0NbO4ExDpswFgZJUIimBtcwOvveFwwP6wgH4KyY1rNWp+dwG9L8GSAa3vcs/Jrq0SeKTHte4z9xGVjmUxaQsON1qr+twYxag6HVf2rKnh2OjU0wX0DajPQsuSfPC5CwtLYq15vvsOHNQe0RcXwFoaCdDLBSfPyG4PEwWpmYWqMbTPuMG893YH4VpbWjuj2KTO5ZY5Mq+1H05PS26Dbzc6+qHkPgaSvFasZe7XdYiyFpkDboQ1UmdY5DZbt2zKPXcltm7dJGnqtm1bY8+em2J8cjaGIzsuAej7A58nZVgBcFKtT8mdRHm6+ZPBs2VuLsyksaGLVOscLAcY9pHyva/MDHsDfQC8r/v5ssdWMCSQOLKWvwipCkxrPyTbKuaZzrkpn3Tg4T25GOI6o4oQ4fcrc1psPGdXqfa72XCz7x4DSYUbZz+TPSZrsr+K9PQ+J8qHHqWACo/5zI6G3gW/h2joiznvSPHw3+deigzTGBwK6LN7uXGSg1wYenrAzMxaVqrrUVEsJhHOuDOusoD8AZKbBh9iqpJ20voszZd0mtF5ZmzUZKT7lu4C6LtZeQeIBDh23alsG/sgsmAAfVNKJDnpWMPQ8xo1w9q02eoQOdKtO+OF2UN/MX5YPvRo6MXQ3+/hMZrckpkpriA7snOvawb3AvQbNPREOkhuXKtkgltp0uUYHLzqEMlNx0bwfwHoJ6bLRzo/Kz8T14JyvhDzTcfNajCQqW9r6Hds7M5X/qjZvILbgBmTBRjFRGzWSEiwNcLlpnufqWGuwj8e2qbNbiTgiWq9cDH0/mZy/D0240OLYkty4wFnktlT34BekeMUoMEXUXKiblFsRedMRt6jOtfy+wU6u/pRLfrUn9ehU5q8iq5Lc6+xSQcgNkiuv2QrXKszCmZYS59a7+F7WVUhkrR84YZOgC8zmoCPgSQpbnduoKdNn+r+DK7UiRXgQVFhaue4LqJpXg/7zr2z6VkGMi7AzFjxeehOS+5DtobfqwUt2c7khEAWUXcxPow13yttIM8VkC6w2LFG7QaWFQTxO2Qm7KqQQDQ3B0Ab4JC0uNyIkq0gYGY9Aej7q30B+uUlDrftah4lxq6cL1RoOYp1uhLqP+0mAvRsykqx6SDKjqti6M3iGOZZyy6wn7rjAjUK0BKQiYXPNHKzWXIQ5Tzk/a1d9/sb1NeG0GrK+6xTAhPsCtmcVxc8b1bsXrJlq4uPmedsoGtrBIF91RrACLm5kzM8XCeNO/DIrk36jscfr3XCvCcFT0Mc5kNpcOk+6bnZV7EemnzYxprbzMfu/Diwf78LjwmC5+ZiZm5zbN66VeNXGlaBosEo5ucX4phjjvFnUyCuIneyAiuaZ0tLC9LC4yMvJ40+WaO5bOcOqx6x64gjY/fu49RwjH1oRF+N5cVYW16O2+w+Oo7etS2tF9EA93RgW6o1k0G3gQrVf4D5NMa0bhcXhxEM/Vhcs7iiolh86FvJzUJI9aqmVvRwxWUmJS9h7bm3UmcciknXfFQXYhg064PtQ18zzABx0BuP9fGpGJ+eEVPMnOH+BL64q6xLAHy2gB4Q3Je70DgM32A9JjruFF1QXwEGf3aD0wJHU9MTMTFBJsF7nkBQNg2qVDczdgOgTza19s6yZ6293bIwAx/7SrdSqwLldV2SaSHZysxC8/NDXHHq+7Uf15/eS00eVEOjgwchF6ZidtMWSfhWsGOEqccKlGzmtAtFGc+VNTIhJtMAW3xZfmIwWUAVkKrDXk1obIUoVnnUjy1z9MnAws/dufkdGPnZTZuVveICV/u4vXAZbUMjzYl0ilLWO7X4FNeSOWA/pwcHkkNnVskwD2Pnjm3aU6inQla0vAqxAfDHqQjTCO7Xlrr24gcoeU7ZjcUZShEzksG54ZIlJkg4XairDJJIM/fqKIvIGocKENi/aj55z7RO3/sPvR5MVNT5X+vl/6ft3WJkzbPsrh33zMh75rlUnbp3V1dVd1dPz/UFG2Mz9tMMAxj7gRdbIwQC4bExYmxjG9tjyWKwZUuWzQMIIWFeGPmFJx4QDzxawtgzo7GAQVb3THd11+WcPHmJW0ZkRKDfWntHfCcrq6q7Z8hS6ZyTGRnxff/vf1l77bXXLtJKVqybxpBVeLxtstgMTjdzLs+5ygI2AX3N2zpvea5F4vGZnwL0LWSNkJDuqF6SYcbDRbF9PfMNoEd9IJmtJbE6v8vlhs6vWXPUXHsAeu3hOccK0KOEKFMP+3R4P9HYhPsHgCmQyzq4WalOiT8L0PN83O9nS5zWZ0tDj0y22ARZ/TZez2fleraT4jZBxh6PSYMJHQdqM6xW0+VmUxRb7oD6XUW7whdHx9vP1b1xtsnlJn3oJ2SXCtALcWwAPYqW1e+Ty81GQ/+HfuFTjaU2gWmToX8R0LfM0LP/JnsmJHKvhv6HAPTkVikq+ZRtJRp6GkttH4abNNn1wZPr0wx9AXsBeg28AYyOEf0uwYCtm4idBGBlW5nRWtO2shh6WVg52haIXpMCRSdlzVUtev4sQF+LtTZmJu9Bw+WGQh9kPbVRFkOPlWFVX+NDbx1YElnpvFIV5fXZABM+rxZc+dDz2Q4Ayomj4TSQnrnuPGvQ46ZJLroVwCXlndEdzAyMdbEBAjljmjjBartKvezEADTeONMWEA2wLP+8+CkW5fM0fi13lYOxscOJgTByCBZLadtY9GUPWZXvgKlnz57ZEQjWaGZfe562rKWS2RfI1QZley5p6Mr5RVIlFz9xj2yQMAfIEwDfLGBt4ptGOt6USlNawYXGqYefrfWuAs4tdw4G4DNfAPT6bMk4kHwMYnw9UnMp5DbDwa7svbjn/f0D9WHQ3XBPMr4woEemgX4WQAU7xp/2xIXkRfcMa+9NvPSdCgqyNkEgX3pVUtZZFzHcEzhQUMAYrVayp2Pcq+tmWV5qvmW9Qfm0F6jXYajDgwumK+6h7kXuTYupLARvZrd6/14f5oD339fBY4tDUpZ2dGAd0LFvqU1pHUcnh3F+8dx+uwqCfHifnj70YZA9Cxi/btvyLPYAPpsApbJcSFpGV9cqZNL2Qvfeo0NlVsjaxGJpOc5yFY9efjmOT0/F/MPUC9zMYcovNQfefOstERvsSQQh2JHe0ARnOlaDOPU5wG3p+logZq61GupUGe1ufPMnf0pAhU6YXNf46jJm41G88tKDeHRyIIbeGk4Ha9gEMp9w4XKjII5Hy24cUwF2KJQG5C9julrHh6NRnD5+WVKd/X4/Rh9/LNvKLglW7PfQE8NACtTzWWrvpGBEBXLSgxlIGcAbvGv+CeBb8lN9EVTTgd+3mroNtdZo3FLMmDTfqcHODdSyH+aorGrnsQYQxFJMvUPeRiFu1ohUFqmkDMoiJ3vIng6gYx3OFinRLN/udJZRqzPS72jtU9suYCt5WoKQBlmj2geKCQEDmt8MS54vSdkVADLLZ/JCDqQaJz+fAu1836UDmQHJQrascJerEgCLAmVJlda0lb9Rw8XBzm58/Ow82jxrbFBlu4j8zo2nxCzSoK7dNfkFQbOwZKYkGwrfGl10dWbpnAMI38b+kF4h+MJ7v0M2WJIb3HZ2hrsxGsOSu0ZJkqpkoH0e+RypwvVyY2O82eNffumx1nzp1WlqpKo12eYuYzZfC9BDDtk1ypJA7+XUDnns+bcIBWR60j2nK1c1S1Mxrfd/y//so2Qywew1+6M7k2fzLnVlnySZ5rlHbxDNsZTvGcBbolQgXxmKrKVpZpR9jVsJiD8nMzVJFhZRITIPIiIlr5JzpilErSGvh7BkRVlNzzf2GD3HBO0KWHuu0Sv8wvvL3abrWqAC9JV1Zc9y4FcMvYsrm7V4TQKQc8FFsR4nFobssuUKRB1C+qXJOtNjAEN/PbpIQO8ic8a/rstjQ4HpD+5ywzNsMvTKyKWrE9mSJkPvzHliPiTCDdtKFg84qK/aPONELfZWKy4vnsvRye5NZB09jzb26cXQp4ZeDH2L8y41+bduxEr/prsaes5yBYnpQ3/+G78eOwo8UyqnBn0RP4jLzb2AviQ3SxqQsKETwYlR3G5i7TUMPUWxHMZMdm5/a+NWjaVat/N4+pv/NHbQ38IFYZ3EJi6xJI0rtj70j376Z2MxMKB39XL51avczMBRTV4iRtdIWQ4ciTe86C+eXwjUKZ3I74utRK7givSSfJaGvlLmctFAv1wMvXf2LaDvlYbencqKvalFzcGt7zd0uZqYk7EYMi0E9LW4wORUUXpN7O5EKUgCHEX2FAElQ18avbuaeN6vCeh9oJVu3cV+Zr+tK2xuQHy/ijiLZS52gvfAJxZgW+wB7930pIeNpvtpMWfSDNN1DRcbFS2xETnlKHk4ixa/WhX5sEG4yyHPooqA+D3JJcgKXE+koebn1spbymD/YMtl2LCqmZfTic4YTKZTbdbT2VSvha2XbIaGYH1YcKfyfKCZlSfqd9Bh5rlHRirbd8MSoF/mT97P4N9ZnNLu814C4is2NHoJVNvtVowIcgiadmHv3dEYIE/HHSwrBwQbaEUBsOl81CLQSqBQri9cLWNakhuYMtxCGOOD/YONxzIAk2tUPYbayOPkYtkMQI10cgUyPA/8rfuDYQyHzN2WGEBArAB7tgwngJKsKrMq7GYcImbVx5uUO8GCDjCKYUmj0tVydycePjzTeEGMOCMyUXak29uNt956S7aVCmxn+L/TsfIyrrEiFZ5fxcmDo3j2/DwgJjkOj/Z2xIgfHJ7GK2+8Gav2SsHhYrqI0fUorq7tc/zmm2/YxnHlLNhyPo/nnzyNa7TA7MjdduwD6M+fqufGYNXS8+jv7MZLr7wSuwcHyoRgFQjLj73o04+fxstPnsSDx48EGJHjSX4zHsf1+YWYSFqA8/79Plp9a3LXdIEW4x0x3D+M17/05Zje2vGF359PJzEbXcaDo/148oAMo9O1VRhHFoJnRQ8CMjNzgjQCQjI8OrRgZM3U0uCEPfujq8s4e/w49nf3Ym+wE+NnzwXkFbvcTOKWGhy88qMVfWmNqzdIwnfWQxbfKoBQJ1drssloYl5AELHCglVym6w7UjDTU0qbteVsjbMTBVjSCEbzkedCup6/r+azWM2nsYP1a0N7zulj/asdcJogqByDCpwNdF6tY57ZJvdPcZG4ei1AJiwWsYvWl/NaVHPLBZ8MTposuKuma6sqaChZRTWc2ubg82ys96EmCTs5dXj2gS2/+dtlDBAJZxaXn7l9Y+AXbXcnCCh05tlEibUBoKdYr787jOnNPKY07hvsxBQpGkYCO/Qn6MZ8No9eu+9OscjbyC5ksRxsuove04FEwRukVZ47WZSMJIYviBzmFSQC59bl1bX+zhkpa9Psxq1iSLoap7a623f9k0gaBex0YDdIhE0mY4XbTbfnOirXCSHJKlcbFAHVvblqDdJNqEUW1hJTO8XBhqPlt0QOk4Fux5kttlBllROEFaDnWgRyVd9hjFGMtyRzNz47VOyLDEl1L1xrua55Hy8wy2fyJeKgtVbQXiTMJhOTtQoyCyCrXwFeEk0FlMErIvsy82FzDu7VTTVr3usDE0hLYlgF+hmYm5W35JI9enOtqjeAocdW13aR3J8C+LRNVSYnM3WV5eL6KuipoNUMvQG9f2ZAD2Gp2gw6TOjxOqhA601QPBo/17nQ7XgekUmQbWUPnMQNANApVrU0scaG6wNnlcvNBve1WtpnmK+gd2ffjAkMyi35qSxVZX4p3oYEKmkP83jbxG2rsmA/QPKozxWutESN9wfQD/coAg6dASqKhR4RH8157aLfWIwN6CmKLRIgswzsARpD/t1oLPVZgB6acdI9iAd/8Odj3SUjYMBfGnrttWqS5qxca76YS0NfLjdQYgXo60X3AXoO5o3uMjvF3gfo1V9GLP+nAf28f6yiWBdwWM6iAZCdojuq8m8eLA+wHnb9icTh5BjPcP++NjFVoG8lCNoMku1vAnpYQTUn8lJJjZdT8SX1MYv7gwF6pY7uAHoKJRVsZMFCAfqD/WGmnbEDc4Md54u8kGph1ULmfptWjRUhW59njWil7YolMHPkidhcqJXKM8vimgEWXDNVW3934MBZ4QBHY5tMOddmCUxXzCM/wzFhM4HFchQzbn2xbQWdqlWkTiBAEZN8lD3TfVh4UVqT72JJMyIOWipLALDD8osGKWYezDiwQdHWmUOfhalDOgtwSyvKQaN099rFsdwnn1fNpmBFGIcK4ioz4IZiPKPs3LhyJkeFt1Oz3dUIBj0pdwWA75NG7w/UWAdQT6pXafbU0HOPpG9lc9hyIeWtGD9S4IBJa/6K9Rnu7OqQLEDOQcP8QtYhUE/jELmuJDuoAx/ZBC3R9+PswaMMOunOCHuMhGQiNujs7Cxt4+yAwobLz9QDIJ9Fsf7WMLL+1vL5f/31V1MH76CcTrGs39W6swH0fgbWuaNXJIOBUJjrOH1wFM8v0Zt7TQz7box0fPJQgH40GwnQxy3r2o5H/N6TJ09isVzEfGlGpttqxfjqOs4/+si++RtA/0xAd2fdEQjFoeXl116LfYiB9J0HmM+nN/Hsk2diyb/0lbcFvEg9K/i5mcfFJ8/i+uoy5jdm+AAZsPqAi5Y0pMm49Afxzle/Fst2LwH9UuB6dPEsDnf7cTTsC3RrM1YB7TwuqMHAu7nXjz4ZH4hJ2Q/ixQ6gGej7TOCPP/lYaYxnk3GcPHyoDND+YDdml1fR5mBbLQToCSJaWGPSu4FsD+uTp5wdB+VtoL0Ktsk6Zf6+6ZORWnlaxlCgSXBS8ixl5JAiZj8Ia1IhWJwZ0r5mlYgYerHWgIrFTfTbawH66s5Z+3Gl6GsP2zSOSQtc1iWZFnXcTUDP7wi2FaCHGpI0ZS6r2OqtAqhb8IwK5KWj1QuAnnWa5IgBTzGttgvU7GwAehg37ZENQM+apIYB8FA/uw/Ql/xSaxVZRQbzFMUSyI0wH+h0Y0j2V3UJ2aSL4GrhLBk8f2Ud1ECKmoF0Tilg6P45294poBWkF6o7AbSL4V8oiBSZsI5tc7Q0UmCO13kiINwGSFdjP+9H7F/o/AloRBBk9tnELmDShazmUcgAlc+/z+I6C30eujibs8KMLmslSTAY90567ktq61ofzSX2JBFrfm/W+hboGSfY+s8zjvctq0gDTb/GLK+76HoubqWMdZ0+j7eWrbYnTQWIMgnpZJYKgM0ZmQ43myA1JVjsAQQdNffr/Cug3QT1ZdkKxq49GXDMM0LW2KdGQXsGdpHW7ZeEUu+X+nPhpIbddwH6wg+fBejBUM5zbQG9gxgD+vHEDD2A3p1X7R7X61pqTLzL+cL56XH0HOXaSjFQ41AYsQhVZygIZjJzcAfQi5hKHMTaJthpAnrmSxOzGIKs4/nzc5mteC4a1IuhH7vHDZeJfIfMJDnP0tAXoG8VQ99y4Kt7+hEBffnQ43Jz29nTOFs168yEsuYJ6EVEFENfgL5FeioZ+pp4G0DforrdHel+GEBfDH1tWHSKfYGhz8Ujz9jUMtlhxJNaHViJyLJwqf6EoXcEl9XOyUa4YQIg1IdqAXrYMR32HNy4kjRdbtQ10lINgBL3Lg29bIq2BWP8fnWE/SKGHkAvCUiCUQAI7CGSG6WdiZgHnthVjc9DKYa+JjKfX6x5MdSlVZP9WILsYuiZ+FWow+82NfYlneE+VLS4MovrTX3rwc/v8T+bAkw6C4HXmJWnAMj++rDiyDboOqqJXXZtAvTV4MSsjNyD0sWIe+NwqMY8FM4UoGdjqnbQFVTqAE8GX6m+gR2KSNfBktSGxbUhc4FlRQZRwQlpSg4eM3/WnzPmw/2hFjr3osM0/fSrRXQ9Cz6bcQbQe8zRibuwtjYhNgcAKswfzwIvcZh4CiAB9Du9vrTGa4pa5+kXnEwak4BrK0DPZgODAHgi1Q4Y52cKqhZLSbsODvbNBgq4rTSnyUrweQXoGXO36O7YJrOF1/ownrzymn3Sdb8G9OXB/9prr23SvwRfBLaA+fPz8w3byBphHHG8YB2RBidIevXVJxoPGktxrTD0vO90dhtvv/021KSkK6xZggQC1euLy1jNsXmdx/HZQTy7oHDVOcKTwz1nXHb248vvvieGngNwNpopczcZX+sgeu+992zBd0sH40XMxpO4eHYe5x9+7DnZMUOPnGe1uI1BtJU9wQrwtbfeEhgGJJP2JhgcX43io+9/JND3tW+8L7cvyRmoa4D9//hpnD/9JK6ungv6DvpuP08goQ6qAHqd/t14/8d/IqI7iDnPnfEms/L8aez22vHk4Yk09OxN7Fs8KzTMR8cn0ntKEi7GG7DvOSH5FaALCdziRiz0J6PrODp7EHs7BvTT588laZlNR5K3rBYzAfoe3vxph1m2gs6JWvcuVkrOSj7MCCzx9pbuGl6GnxOpyzYTCRrSCq+rcsnQIZZORDReU1CcTjta8Kw/mNT1rf5vAnqnVd3zQNKGZATv1dBT6Mh1/4CAXoeqxq8tRl9McjL0rLcmoHfn5JJQ5KGcwawYV6k/kuknoGkAesZOoA6pQ3bG/UxAr7PUchDZ/eX9Mw/nMPx7BzGZzbUPnJye6trJbLkQEmbc0pvyuDckgZm3y1CzTkbnWBYE8/vo/+dz28paHjeIKRK9tEqtfhg4d7l5UV8yNc4D7ZPZLRQSwMGPC2eZw/y77Ar5gevDmFYmrkwQOdsk0JSAp+RMBrHp858F2y4A9rNQd9p1xM6gJ+AomQKBUEowUvuUdQTVQRQ236SSZbCMkWsYCF7UmVaAN6UWKfXZkGPCDq5XKKLH2WcX6ZaLkGVbkGVZy5AuLOViVpmfKjqvPi0F2LcMfclbtjVL3LsC1wazzv6jLq6y7LalM/dEdj3W1q7ruSy2cuI6p6kJ8nq1NPlFFl5Dvak1q/oDE68lvzV+KUAPU62xQaMhH/rzexn6zwP0RewWzvpBAX25o1TgxvuYUDDme8Gqmjo11nzDZKQCzg1DrwDSNRu8lxqK7qNWSEA/xGXPeBjFyqcAfXtu57nfA6DvtdoqioWhX90D6LWOmgz9zfxGalVJbtKHvgnouZHPktwYfVvHJ/vFeyQ3MPT3SW4e/vTPxu3gJFodF/pVNFx3z0FfqTEAQXWp4xprMcHQwyayeAXSsnjFjWE86e4D9CW5AYgYlGfjl2SgfxCGXlrzRoOdz5LcsJAqwCiGHkDvwrBVDJA/VBoy08alI6+JyD0XQ+ziR2MFs/FbwC6QnFry+l0eeAF1MQ1py8Wfkq1MRi4AS197sW2Z0uN3K71K4MRrWPS8j60gJ7G/53FAaqKfSe6Ulltim+xnzrUpcMCDON8fFS+bMIEOz9oAcK7MDICeZ15yofpMsb25SDiw2DRwFnJqDc14FqlxcC3NEGnSKx3s5ldcO9InXZcYHjPMFQj5wNhmSrgGfqeyH3wO6TacT6z9dDOK/cMDXQcBhsaZjY1Drt31QQi3J1CxjmVurnj3VddI6SixhCMDIB9/F0ESGKojYB6a3OP+cC+Oj4/iFhmIXCdW0qJPkNHcsJG7iRGHFil95roCzB7X1otXX3tDQI3DhAPkZu7iUd7rjTfeUNBa/QR4FvybWgYClAp6tVlmupxHQoDx3nvvZN8CMz6z6XVcja7j+noWX/va1wXoGXsCXeYPadCnH38Sy9lCz+jo9ECSGxh9vvYGbgI32D2Id7/+fizWMIjdmF5P42ZKQDCO0egq3n33XYEd2FgGnayIQPl3PsPHSAwAACAASURBVNgw9AfHlvNwD7thhn7VaYmhPzjBcasnQF8MPZIb5vZX3/86Vjyay8qCzGZx+fQ8Ls6fxe2CsTZDX4CesS9Aj0PJN37iJwXopzfOoADoJ5fncbDTi0MVJZoBroD48upK9QIcOMhFQB2kcuV0ImbcbCBssJjZbidmrXU8eOmlOBjux06nFxcffhiz0bWuD9BLA6sOIJbDPR055BxFMJicqJmm3FyysFOBA9mfpcpmY8W+qv8N/vl85ryKwPONxATmWKqTcIOhxyaTIl2e7qDXjvl0rML1AjMF2PjcAh21J22AUAJrfq86fb4guSH9TNEuLHCDob8L6DcMPWAw2csqlIe53DD0qbmWrNO7r889shWS3Flyo73WovtPA/qS4TjFtbGFdiBl61ADetc3cD03C7VfFkuvbK+yOJaGuKFVmWc7w6wsRur6IWp8jQYzSs1n9rtAmvfWlskagrJ+P86fX2gessZ4vlwLdpoCkXKWsSzF2W6f+5K6ZNE8wJbC9rKJZs+VHDDvrSxeay8Vf5ef4wZNTnGIwS8LVRU1OsArxty9W1bao4oFLWmQp3BmUTLQMlhzDwnVNKyWOmcAYSUpJCPm8zXPhOwmKulSauk5M9XhNV3QDHmr9iNtQfX+tifVe1WvkTxjiiDUPEkZcd1DnTtFZjalsBtmf9Pwzfs7WUHuhVtGFlKGDMiTLB1yM8FFkkheyf7aXIsy7u7YXudf8xzUHE/s8YMCegKMJqBnTO5KbihoL8lNcwy4rlJm1PgWRiyGnvVnTOMiZpEFRXA1XIZ4L64d4q7pTghZAaDfENf3MPTqgituhnuxu2EBejAA55T3zC2gb0puNpmO3wNDX7aVi85eEurs087Wax01Ab0aSwEEsa0E4LC53mHoW2joL78TnTUFNy9q6DUpfghAL+a7ux8PfvpnYzk4iQ5FsXqP1NDnfolulkndTL3kykmWtyUrOFgLsSWpoec1bp6T8p37GHrYVsANGvpcdC9o6NF0ip0ebRn6RieymmhfBOjlTU5RbNpasQkCjpDcwNCrfTaAWJZZW4amCehrQZf0xBo4n5w8TN6fQ8g6QDMPdfApE5GykWJR7katXE+z4JX3YFGLAVB6zFZm1cipNlY2bLTRpNzQUCuLQNEgqdFkLHgvNsw6rAEQgM0qPrYzgp096llz7WxOgD4+s1hjrpvP5FpKFwcYRXLDxk8goAXGmMoyEltNO+XkBNsUTDIWPFtF8i23MIf95p5LclOLvFJ1vAbW3gVR9qm+mc2zaRUbYVdsqSwzM5CQ3OZmLhnEANuwhZlJjhRV4TPGPaeGedMC9JL0ZGMigD062rIs1Hq4Hqv48ezsVKx0aegB9MhM8HkmlW54hn81gGtXXRl1SLd78e67X1WquwA9mQ5AO2P75S9/OXsw7GmcysoOhp40urM/llzBronJu10J0P/4j/9Yuo20JB+5Hj3XPAHQf/ObPx7tzkpZDDrFMtYUrn7vO9+NxXSmw+n49DCenj8L2t1xEO4N7J+8f3gqQD9dTK2Bnszjdn4TF88/0YHw/vvvayzQwPN6WP3xxVV8+J3v+dDqduLg5Ciecg8w9PQCwCIzzNCfPnokiz6eHZkXgoGPP/xY4wNDD3guQE8GZPT8Mi6eIbsxQ0+gJJ2vNjMcZbwOOv1BfO3Hvhnt/q4AGhmUm8k4ZpfP4/hgd+NyU+uWa1czN8gG2DiAbTq3qxBVQNXMJgBkcnMTs/UqJq1VHJ6eKtDb6w1icn4uaQ+yFppJtXD4QmuLPeYLfv1FjZppMkNeWuYEtfLHsa4ePT/6czIbEtOInWqpG7L2zBFBFi3hXVxJEMoaRdYp/TaM/3Qqlp4unWfHh5LOeI/YdjWtdVvZpTq8moc7HvQU/XIFTUAvfT1yFK6xRQOcRew0NPSA4pvU0Nu2k8uxHKEAfRFHW7CWkhsZGGx672osmKfF0DcBPWtlI7lx+4nNWqfPCyOtLqwmSCVHMZBVXkIF89eTaQx2hyrefn5xKYkL+yOpf7Hq6XrDtVf2tgC27yuZfEBo2mSyX7KvsK4Zd7mTwcx3u/afl22nz4BivUuqoGY86iHhLtuTqXXUJb+kSzc/pxaJGiPIjZJ4KGGVQ1cFnLyVLChxyerAFrvA0gGCfdN5vnZYKS24gxUTVelClHKcks9KfgDBM7OPPc9I9U5ZS7Ahgm7tolNOWNbP280HHKEYKLvN8vsiwrJJk5oi5nrxPClAn/avmQ2pouqSXtWc2tjCNhqBlcSlarfqWupzCoCLtSZQ54yWVMaF0ZzncjPLPjiMrepgqL9R465yufG8F+uuzJwD8yqKLTzRlNxsyUQHXJa+fpqh19m5dh+S6YzGUmR1LPlpSm6UCUkfektZMlxOrFVE7gu4T/aRictSbvxZGvq7WOcHAfTcV5Ohp5ZFG3Er9LmloZdjzi6ON7VvrrN+pRvrxej/Nw291p723IbNcBPQl8sNgF6TJCU3lZrzQ5zF6uJ3ScAKvFeKoebyFwF6XcPnudwkQ1/RTFNDz8P8/ZbcNItiDdys0yvJTZOhL4a3DhRFaqnp98Zb6bBPF8UC6GHoXb2OZtwFe8XQA2zvk9wUoN9EjinD4bObDD0bGiCi6TJgwLldrLXxWZLiqK6CBK6JNJJThpb6OEjAo97sNywrC50NvQ6HYkqQYdh7N5kh0rjc4419iBlnfi7WvG2HntrcxfyXtaJY852NBz2bNEDSunjLh8rhhutk81VTKbyO93blCuIgxBZiewL2SDhuVTRtOdFtjPJencIzg8zcrIYpyGl4tnxeZSbK6QY2me/xb7RzyozM7Yf+4YcfiinCxovr4mDk9QBGZB1IbeTzTlV9uyfJA/IEXYcRiWsEKEpLbb1lD235pKNXJiUsG0tcVq7spvT4pcdmaLF1S4aeIlBsQAnEAFA4DQDoxYhPCcg5rPvx9fe/qXmvTp5ZXMkhzPN75513NMYEWYyFJDeXlwLmMgLIdDiv0fVKnxoagx/7sfd13zAXPOur63P93mh0I0Dfai8156w5Xyjo+s63fyfmU3ePPDw5iE+ewYxb1nC0b+A/3D+O997/RqxBTmSsRjPpGK+uLmI2m8Q7X/mKGEoVr5LdmC9iej2KD779uy8A+mf40FN7oTrZbrQGvXjy+usCwzCUKgZODT0MPczlN3/yJ8S8ksVgTlHQSVHsxx9+f6Ohp8EK2RUpVci0pU8wdoNfB9APhmLYyepMr69ifPEsjvd342h/IC/1kiEwJnLLwTmGcZWu+TZmyK1SEoMzCvfKa4BX1/ObmPfakg0h89rpdOPj3/1OXD99qoLb5XyGWXHsdNpxtLsbe0gL5BDjAzQtdnJf97e2+5pekPNvpfkIK63iLqwDKZpcr2N3YHtSAlUV6ac8DgtSpFjI30pDfwuQRCbY7wZFrQB6uZZkcSJroTKJAN5i6JtspfapO4Bee9YdDT2mDAXoJeLKxlMC9Kmhlw65IbkpCcQmE9gIckzilaY+NoD+3qJYiuLRwcvAyg44yggzolkUe0sPgqovUFaR9Q5T35a7Dfr5Dlm1Xk99LiBIbNeLYxX7x52anYYOmXHTPsQZjlSHAnf2kMzqaZ0k08x1yXN+OnMWSEgWVtauMZVVtSBq60gEq25LZRMuzW60lnBYnlKSG9WYpFWnWHtcb3Btals+VIDeXbqpc+DnZtYFWrM3hpjJzMAbQJaG3WfZJugie5/1YjxngqEdSQRNBkE6sOeNJjhWpX1oWn6y7iQbLUvONGqo7CvGC/5sr5f6XAW/KbkRAM/1VIC+JCRm6H0m11oUqUOWN80Y6iyv9VifY6zkUB9mXTahuwRWZtklkUvXH9lEst+qcZdZXddtJKC/UxTLZxSg5/MryK3vNRl66cg/R3LT1NDfBfSeYtQH2uVmg//yPKxOsRXEcN2sWaSWwmVfAOgrm8P9FDG3scf8ISQ3X1QUa3rVDL0CgMU4lqMPot+25bd20B+RoaexFEWxj//QL8Squ7/pFOv6D7/3Cwx9E9Cr2ppiFpsRbqUN5XLT0ND/oC43n1cUi8tNDx96sTdblxvZHMoSaSCgcp/khocvhr6KF0xqaHKVy02ttE9p6H8fGfrtQlsLSN11udGGWFIX2T7O1MijGHqKYhMipWbQVoNMQCZybbjWrhsUa4Kk5IZFUpG1goYE9JVmYhG4cMT2YhWY1CHJBtBMZRYQ57NY/LCf/F2MUAYEtcAFtDKy1uGQkhAAfb0GBt+2mWbKqyGUtO1qLDVw8Wa2luZ62byrQKcYgpIdeTNxsGBnEA7jha5DmldZddVnuWcA42JJj4s8HSDQsAr2y7ai6tqqNuZmKTg0+ROQW8EQgSXzrbrvAc4qayB2Dy/08VguNwo6hkPJOmi6Ix3p7Sp2OZzDDhDKtiTLqf4IMMYEP3h/60DvxpiC3QRyKpQFTF5di4l96clLYkphmGAayQaMLi/VAEN2XTTvQVcpH2HciMyqwia/8+5XdVDbBq6tWgTsOxkb3Gh4tmVhyYaLE83z8+cO/pgbSBnkSGRd93zu4uqf+ZmfcvC6dIfB8fgikJBMJot4772vKjVpyU1fgB7GGoYeQoFDf+9oqKLYNQEBDaAO6Q8wj4Ojs/jSO+/EsmV/fhfFLuI5rjW3i0D3z31Q7KiC79tljC+v4qPvfrBxuTk8OY5nFzD0i+jjztPuxrLTjlfffFOAvkevimToZ+NpfPLRJ1poX/+xbwi4wdAzZ9HQw/4L0M/x17bkRsGNNm/mmfXQ2A2++7X3sSZx8xzqaMajGJ0/jcPhQCw9zX1cQ+PGMQRAuztDO0jAki5XCpIpkkZ6U11YAWCA/PPxOGadiKOzM83P/f5OXHz/wxifn8eARt/YEs5n0SMA7nVjB2YxnWgIGrZSmw022YB6yxPMtFdNh/qUYP8HuGLMb01hEcjVPsO989xZ39ZSC8W5OyzSPOY/VniqszHLyl6pnJLm7bYQv1jKkloWe96DLZWtoRn6+wA95w8yrGLoS0NfgF65hwagJygvgLUB9ACuLGzNCCgPaGvoYX/vA/TMlV76xdn6Mxl69kF11+UUteim7C03DiQqTiYsBIi3VE9BsTRZUEgFsizUdaypqE4JBnsM19lkdUVMwDBT04A8imBM1YhpBLFg77O9HnMBhxv71AP+XHxakNQst920Spohxj6Z6QJ8nFXM5ab1smRXyIXSGMEBbLnysD9mv4UsQqxGT5LYU0HSxgbWDZ54XlzH3cCTQlgD+XLNcTGsDCUSvO7tD+OQ5o9ZoEpWlaB9ogZxdK3GTcq2le4DcqseNnUOKauaxZYw9KVXc3mfx/Q+QC8Qn6DO53cGNisTOwVmC4QWoN/cZEMe0wwANIayox7Y8W3qni0lhWQsrKH3OVd7euGEZqdY9uumbWUFD3WWf5bkRoToZxTFfpHkpulyswG/WYv3AkNf1rKdzgsMfRXFlqTKWHKrCuDnfJXLDTjBQRbn062yuvVlWdWLDH11NCewazL08qSHoVc3Z7vOECizP1MUu558P3qdhRrP/V4A/UZDT2MpaeizczXdl+8UxWofnUwn0tBXp9gOjSBSclMbWidm6nzVb8N3WMfHVvSDaujL5aZZFPv4p382bvrHEe3sfpk+ryUnmS+sW+bfd11uFKm12/KJPjw43DDEpUlrutz4kHQRJZIXBqGpoZfP8aZ1cBUbAbS2kpv6vIoU75PcMBa43OyVbz32iQ2GXuCtAehVqEaaN4tiq0iT+wJMFTtdk7wY4+0mackNh6DTnZbcVFFnXXO52piF9kHpdKbHEJBbOvWmzMTaPttzVXBQmYDaTPlcgLELRpcKXNT8CGeW2SyLcS2TqYLW2oy0oWVxFOCQjUbPKNkUAg1e2yxOrZ9zoAGuVVfQsh0l78emipsFn8d4VxDk4MgyLEArrxX7vLLTjw9Ab9R1b8VuwfDzWSVZUrfRCyQjtlTl9QBZrmU6m7l4uW0bODkpocvkvVM/P8DVCBZzNrcuX5Q3m31mSdDKUo9CGrrXEzNrD3CziDyLq8srMaIPHj2IVcv1C8wtWGnA/IzmWqld5jDkGRYwnJP27Pbj7a+86wJcAMNyqaLYSjvTTKmeLfNJRaaTaZw/e7apX8GqcMNCRStu0P7HOt7/xlez0Yo3yvHkMp/Vbbz11pdUTG9L0p7GB035Jx9+FOs5lpALAfqr0Sjanb7ALYBetRqHZwLeAHoO4PaKoGgh+Q7A/9GjR5vgSJv4ahWji8u4Pn/uDb7bjsOTozi/3EpuCPxulqt46dVXY3h4aJ97ZXZwslnEc6wf12u53EznWAlah0tm4GY0UQMoAD1sCQw9BcLgS+pjpKHn5e1OfOWrXwuMfJVp0XvPxNDv7/Ti6GBXTjOqt1BxPwEbaeqhwEUVq1IgKevSKljMBnkEfyNsPAfd2NlHuzyIYW8QcwqNb2bRur2JFjaaBM0Upq+toQeQM8cspTGF1MAbPoR0A3ncoSnPDsbIbiS1AegiWyybPjHNW7s/QJKDadb1QoHUgOI99OLIBHPdS46TQNRF3t7XNB6pi1UBfxIKrBfer9/tRD87JEtyg6WfLmyroacYulxu7tXQ3ymK/RSgT7As2UQy1wKwFs7a/hLJjU91Zy5KQ899wBznMMpXRRESGnrzeoDsLEe2tj7BnoIoaV/sjkQDtOvxSGchUjvuX/M1nbKoGVC3ae49GV9ZZ8rNxdIoFXyTzcnshEA5dVLIW3do/mPJEXVBshbspwsczz6bqlXmsylPqudigGHpEmNSbmSeQbaXzFIRa9LV6dr1S2sV0QtCNsAoCRXObMD/UoDe5grW0xcIriw7sh0Vy2reZE1UkiDswz77OyJaVPScReW4ZjEunJH9HvM5i7qrpmtoG+IixjgzdEbTsAu5adaycR36/JzPNf7lkuQOzZUV8/P3v7eZfpESDenLhs3fBAFbx6XtGQ5gt0QWQG/HGLJlWQwrdzQ09PjV2+XGn+msRn1G0+WmAurCFAp27tHQu1P7/baVFMwXQ3+f5EZr/o7LjcfQpF1TQ68ZlJk7zuNi6JkHG5cbpwqyN8vWoYjf5dm6LiwB/T22leVy05Tc4JlfpBcW3+VyU4C+0y1p4c0G0HdWs4jphzHo2DDj9wLoq1Ps4z/wczHv7EkhUztHPbcXXG5KQ7+cASRan9LQa4A/x4deG251il0u4ulv/B8v+NBTlKQ1irVV04f+Z/5oLHdOZVvZ9KGHqS+GXj70dx+ska8GCYaeYk0m1F0femnDspAF3bZ8WBuAHnaQdLGrkMtT2dXpODOUhr7ZklgPJn1QAXqljWeMWOQw9DRP0pgl28GEb0puiqFXR0XpH9AIeqOrBW521FacpZkH1PAld5fU0JsFsYZ+s1Hg/DL1QVqayrruWiwVAPD+AOdaLPy77BqVGUhAX9mC+uzyhlcjrYP91GLaAIXrQdsrZ5PpVE2HqtNrXWcFFO7oKaGhwLX05zTO2AGUz14ohOIa69p433Ik4Pq9QVnXzqFUeuQ6dGouSGuuAy69kNN55/T0VIVfjKGlJmj4ufYD3RvPo1gUy5HsRsN4cq1KuKlJF3rMhYA9448s5mY6k985APzpRx/HyeFRjC6v42DvwMwktR7ahdJ9SVIcfw/GGP08EotqKMSzw38dxvGlJy/Huo2k4Mba9tvbmDDuo5EYUFfzMLZLSSxk60ZjqVYn3n3vazq4e3QSRKc/s188X6+//noGRZ6DjDFa948/+khriA23/O3ttsL8d1D2/jfec8HmrYt9R+MLZXkuLsbx/jfeV5OZYui5ZgKQDz/4fiwmyFkWcfLwWMzucuVC8Idnh5IYnT18Ioaeothi6Klh4Jq5vrfefNM+2tkdssbh6fc/bPjQ78f15Dpu6DwsH/p+zFer+NI770ZfXWOHdv0hOJ3N5UPPv7/x49+UlAeGnn2BolgY+o8+/H4s1+6xIOacQ4L1hNQpG0Whg1ZRLJKcWzsR3UzHcfX049jb6cbDsyMFAKZCLROTX/LOrsCFaiQS3FFU20OTrILNtWoiaAR0OZ3G+XwaveFQ++HrLz+J0SdP4wab0eU8dnEBmd+oKLYPMwtskqaarcdEgBsi5elTMoGUV/FdOXfIytDyLzIh1Hks8fLXoe66EOaliudVzLtl3xWgC2hHDKlFQfakwkvLa4psqAMQcMaQ+PsMpmUgOivU2RaJWjt6CYiKoa9s2GcVxVLDstHQq9mUP6McSfTO6WoG0Csgs2FY05KQIJ1xmMxnCtiR+hirb5l4QPCAFHyNWwJ67cOyLyqbS9nUZBlyaWPNjFNUjX0llpUUrCJ/Ozo6lMSCeXBDr5cs/ASY8z7o2HkGABgCFMZMDj6YAhCUkc3ouZBQheHJInqtkzk1W1+SmyoaVaxSwULKNqpLMvuAsq6ZaSxyqIiQgiFFrMDU60se7BQeQiy4GRKf77Iia6zZM9gguWdYaJM3Bn7MHe/P2EPaP56/W7rYltMQr1cWRe5QyHusCOB+Zzf0MulvLK9LukOwxPdFDiSDbgtM17rxhamDsgFJRuoMRuKT+MSBp5ua6Weqv2AkjDOcbXD8UEFKZQKaZ7eGKdeIz7mqo/Oi5ZoGqiVzYz2z7GQwOUvdoVsZUWXqK/NlcgiJU2GHctdpgmp+Vix3qQOMJ0LjDr7RmKt6SI0eTIqtLWnChx7ybNDHSpPg1xm/TjvtytfO2LrYNOUpyTwj6bUCw18aM2TCV1fKUpVtpSRbMqEolyifx4wT57ewUL//gg89z4JsFI3Ttl/egzG42HSKpaYD8whskFFgkN3Bh14k327aVkpDt5HclG1lN2abt/5RJTdUOIzae/GITrE9ejGVcYGDd2WL5s7yCOc0bSurKFbFWICK3NjQ0K8vvxutNQWNWw39hr75HEB/1+WG91RR7M/80VgNTgTojbwbB8qmC5mLVl+I1O4A+vskN3aVqcKlUCGmZBON9AtsZgc2ufk4q1PsnaLYF16Ehp7GBuoktq0W5waagL4aS32Rhr63Yz22waZZh9LQNRnjsq1sAnovrGquYFaEB2tNox9wSXYq4uY1gMKKgmsR816A2GLyeU5q/tHQ+NVGWswAoJtNtq5DG4c61hIMmKFhYy2gXoCeexju7oppVpfHGd1oYc3tDiM2j4Y10uf7nljwT58+3YD6un7GvQqjkGZwENmJwGxTyX1cJJ0WUgrFDepPT0/SPtEdaLnW0pZyX5bjOMNgjSgHj4ul7HzjuojRaOyAONk5rvnw4ECOKqT5OfRPDo+lnz//5JmA/tHRsXStUkIuXYlfKWy+h6Z7jPWY3CxwqfAzQnKzt7sXT159JWa3N7bLWjPPb9RIic2G6Q9gqjoIwNUE5k0p9Ha8+97XJWWBBeZ+OdjIXvAFoHeWiO2EjXsaWMQC6GHNzXQ5cFI2QYW2jHs3vv7+u+4LsfT+cXn1TID+8nISX3//6+qsyvuRAgbQs2a++zu/G7dTmuus4+Bk34Wr0tCv4+hgR88HQP/W21+Jm9WNAD326ejuAf8EGVwzWteSFEyuRwpuzj/CtnIVrV4nhofDuBxdGdCn5AYd+BtffluNpQD0BN8A0+loIkDPtvTe179mKQ9t6NPlZnJ5HRfPz2M8RdLlzq1iBgGy62V0ZWcUag705ttfiRUNXgBfBN84Qo2uYqfXij186OnXQOMozvzbpfYX0vnMByxhdXCt1jGaTCWZQmphEI3EpR+z1Sr+n+99Jzo7O/HKK6/EEQWqk2msyRpdX8YerPjKBbEAesnf0/zAPY+UK9scqNr3U2ih7qopu2HcBQipM2gAehqUqS9DRJyenOm5Yw+qzBZ++h1sb3fi9OhIDD1HP1kOGHbYS9VcZA+OIme8X3nn1dpNZw4DIv/3AqBP1lkeJtSjMGbpcoOGfuNDj20le5PS4/jYOwtAkahkKZkRIEVfAEKmEZoXbmakIk72XTJmuGShNS9ZXQZH6gD7OYB+W0Tr5lmQGknue7xT6oJdKc9+eHAY1CMAKg4O910kCusqv3VfH/s6EjZleSWHyw6uABpse7F9xPWKoFzAzvuSpDoCU8xPgksXqrquwaCogOlWCurzqt+z/7jkgumAVXsz36t6LAB8yUMsvUnCSsYXZADIdhrQI5ss7IHGmj1WNViDnvek6gmQGVLVbLDXZWEt84a9jS9qlwDzOkey9qeaQxEkqmElWbebmda+6+kAiOydBs7bJFViH/aTDdtuQF9nYD27/IbnbzVMqixUOvjYPMnNpBgr7oHxqvupLESRcwqUZURQbLVNJRgPAD0YAmVDjUX1ZbH/uxu13QX0dhbyVxPQN4Omu4DeQNKESwF6kbrZYKlIXoIvAD2kF374cgGThn8L6MlRlYa+rqOaSAHo1Q0+52fhjqYPvfENz8sZKs9jS5UZt8IcTclNLTDma0luFLCnDAxAX3bonGvqQJuAHttKqTEgXdR5PXEmRcVLmrNuNfQ0lqosUk2iFzrH0ljqn/+zz+0US+YPQP/4X/s3BejdaW+LlRkbHPP4EqAvDf0qO8XK5SbZBl6kgYlZ3F5+J7otIvCt72Yx4J/H0Fen2CqK5QLGnb3AtnLRP3an2PKhT3uwKoqVdROG/tkp1tUXydC3WgIZ6hQrpw03luL9v0hDvymKRTaRRbEiSRs+9Nx72SltZnyDoT88Otro1b2YYyO5sVzFnWLL5UZSlztFsXxeB23tPS43pVGsyVwscWncGrnwTbFq6fsAQBW91eJvpikremWysZgAsXyh/y5JjreadF1IqU5NmkoJagNIQC/WbgE7MFD3TqW4xujv0zGgoeNnzLFxZF5y0LMJWVNZ7JRlIpXm1IGbbj0KBob2jufnbj7m9JpZc7NIyshkzYD1iC6+kR4wXQtsY+nMgPoFrFZ6XzP6PiRLVy+WJw8o6dHlW79Ul91zXFnSM5tCVYFMiidJC0crqNYN6QAAIABJREFUHj94KGAPxmuvW+oeOr2gmPNGLLwOb7T/KV3SekDzSbvqjWWli9T4XLR8MKF0MF131irskpQDbfcVgHWszYliy2o2wgQF2BTj95V33osFrjspuaHgkw2Ur1dffTWDmK6um8CNNUhA5QIzgylqFyQUwXGli+VbJ9776tuZMfOBPZleuaj2eqpiW9g2Oyv1dc03s4kA/XxsC72js8O4uELL7zT/cIfnOo8HD5/E62+9FXOkfqqqM6B/RgHtahWvvvKKWJhyB8KHHunRxx984AOw04qd/Z24noxiwUGEiw56xHY7Xn7tdUlu8KEXwwr7fTWKy+eX2n/e+NJbsmkE0BPQUBQ7H0+13m9XLvzbHe5bAw4oSA29GM/lKh689HLMV7jT47oxk0HAYnwV3RZ+9UsFX8pWEdjr+V6rvbsKvdUhtqssDfIrXG3Q0tPFE0AZq3b09/bj+WKGdYGIhpfPHsb4k6fRms9jt9eJfQJRQBGZmiykY59301TvmeJTsrmbAiDLrCUPqwJD1hYSEUlvqN2Qxm0nRmOyW+24VLYEC1T3q+B5sGYANDQdOzs+FogH0JeGHkBdZAP7tzSiDZbXoMYuHFvm0DISmNZ+FgdKy46+Wb7vhKwpEWqny001llJRbFsuN/RmAHQD2NVhlKxFBjtVdMpnqlmbnmsy6Sm5UW+IFfKqFwG9OsIC2vCRJwOSDD1nsU1CQwy9DmOxmp5zspnNLIkBvUqr42Z+q0ZjSG5oXocGHPcXubR1d8TgSy6X57UkdLPpZs8kcKn6kGKN2c+Yn2SUdV5lQKJC/4aTjxxsbtz/oggNEz3Wtfe6ZojZE9l/DYqdyS5iBdIHi1H2WvZf9iQAvvZMNYW0U56lMvSgNPvIJQHmDXjbYueLvJGkZrlSIei2aBMCAitkJDF28CnWV6IQ9u9eT9kvzBS4rucXF3q2nJkipPq2rtTvJWPs2rDte+lKk/XnrNkSe1t3G5+fqavPAKTqG0pMT33T7m5aHKe1Iu8LYC1lQGUhim0u+2rtwfLMN7gH0LM/kQkrgwg1yKbXhmoefB5WQFY1OypE1sxzrV3hi7tBE/dTDH0Bets5404DmE6VQYOhR3JTDH2vS/adTEGu77Y7zDY19NtAxVkEAXr6DCXuE2AvPJgMvZ+95bIw9AbQZugLPxS5WZIbgXcIMAKMDSFZnWbXdrkhM2DxgCU3nbYZ/iEy8FXcTKcG9KlpZyU3NfTqFPv74EPfZOjpFGtCnTM3C9e1lzYYejT0zU6xdxtLMUBIblbXH0QPQM8xKMbEC+2LJDcF6JudYgH0paEvH/qKqAyeiZgtfeBr4zva0FfxUKpTrDcCA3q+CtC7sp5CNOvjiqFvaujLK7bYcE962j9bjwbYY3Jtosc7kpvt97eAXq/HMmu++JTLDeCoGkuxcbZ7ANKKU3y9TclNbaLF0HsR29vZC6Dsu8zQG6RTqLct0uH1Boue5BXp8vfyIub1JcUpTT0baGnom4DWm5vZ4tKVylZRxaY7amCkYlGxCdneOoM1rgENI0yQWZvauM3Icw3lQ1+bGddTNQSAeTMDeNXPJPmxJtseyXbUcQqu9PDWzVFcfWVtuBpRAeBdHAuIx92h9PqVBeF92Oj5dxX71eFXKWH0nXVoVHfGydSHqdwUKGQGkCHxoiFXauirsZmsy3iOOB7BlivFa21zh6AkixEBD+5eSK3GVKnyk7PTWHVIHd6IOQScAGIB9KQOSYeX3ZtZXgPMxXIdb7z5pZjOCMgGdiZZ3Gid8UXXVWdrerpu1g/jAGDjOmXThy87jJECGTcC4ntfeedLmYZ2l76b+USAfjyZyw4Thp41AEPPBj2bjOP8k6exmCF1WcTu/o7ACAw9BcK4wPDMjk8exeMnT+JmiTNRK1rLVsxn0xiPLwWCHj58qOzQVH0S7FRDXRBSQhWyUlQ33InJfCLrUHzoOeQZD9xhugS1ClJgmluSRWHByLpR4JRN2MSwA2inNxoX9kH2Q90PQS2djQEhK7uVYFX56MkrMefT2l0B+hW+/9eXsdNrx9nJQRbRhsC8elWMRgp0nS0Tuk25VCtmrGE10HKb+9lkHmMOtaP92DtFW30bJ7C53/8o9nu9QIU/xNEGRydkj8lS4o6yzcQm+MjM1RZc+uDLRLgLYxOcyjEF8Ls7jGfY1/a8HoucgU0WcE25x/HRYezu0K11HQM01gqcyLRYg15g3UACCZMPdb/HPYAeQNNpyxaStT3HZ1+MOyjQc1T1EG33cYBAcA8IuyS5sRRMuwki2GvCBPYs7g1Gj98nA3xBk6712tprdad0YagCLTUR2wJ6dYpNO0p1ik2nBkmVGpKbTSOqhobenXvzRFFHWA7ubszwy97ZEUNPrQt7HtdO99jezn6s2101feN6BUZzbbIPCYTBYGI0kGNdZy17WTXhYdzlxKXu3clo8++06S2yqLKXrHUDdWdUvc+7iHQL6G07zXOSdzu2pVVzkHv/KqyhJ9skVycscBcYLJiVL3aeTKOBqiUisPg+B1O+QpZMXcIdIGjdVEF31h4pG8QzT9DH72vvpc6OOiMx3eW2tm3WJblZugEZ59sYwOdMsvjVk4bPrrM5HyWv1TmXZJNlZh4/F/w6a14kHvswDLEynVngWeezm15Zcmeg6nN9M75rg3IVw6b/fDWWst58a3vtc9ySO+GkLIqtf9f6q3O0wH4T0FenWDUc5SRomx0HeALosa30PDFDj9a/GHpnQ7Y+9PcBemSvdT13GfoqPt4AeplkfBrQ8/uM7X2AvlkUW7IwGHrWvc94y6iYd6WhVw3FBJnQftxKgsL/LoolU9teTl0U22Dof1TJDS43161hPPlX/42Yd/eVyXJS9TMkN9LQV2OpezT0DGJnPY3bq+9uGHrLCqwd1UP/ATT0dwF9dYrt7RDlfIYPPfrklNyUfWBt/htAny43ROvNxlI/qg+9AD2SG4B1g71uRuhEjsXQfwrQ7w2d+smi2KbLDZtCs1Ns2VYWQ18Fmi5IdDBTabeKzAvQl3xEGv3UNfP6AumKQnMjMdC2h3oB3ZLiyAFAr3OEXoWnTvN1FfVXpFtMGmPLJg4QHu7gfrMSu1WbvxnbrtLtSFH4DANhQwMORlLDatEui0M3VCHbwr1IvjQZ61oqZVZOM6XnRPcOyFfBZ26ydtSZ2dIyWf0C5/bTn6VMxHpvF9rdZqFLOz755BNdN//XZ1cQVAeJi0RdiMMmYT14V9dui769+PjpJ5JQKIUerTjc39efNDvqo7VG7562laTCzQrTyj7lSmoaxCHcixEpdOlZDfJhwabjqZim04dn6pyqQ1Ts7kIuN9PRtR1upFqxVlIyFcAPqfROV/IVbQ4rcJ5TtTxPXktRbAF6gAuSNbIC58/ON+lld6C1paaBhMfj3Xe/LDDWbpkRMkM/jsnUspgC9DD0YhLH14E8pr30s+jvdFSg1up47e+QwVwsYv/gNB48ehw3q7QCg6GfUZj6cQz6nTg+PonBzm6MplMxmuwH68U6JpdYeN4K8A32hqo3ANCrzZdcRiKOHzzYAHrZ98FKTm/ihv/n8zh5cGb5hprQLPT7s+tx3MymcXuLFShABm393I3TcL0Rc7mO3u4w3vrKO7Fs407jQt4bmNbL8zg52IuD/Z3otFwMSTBHf4zx9bUyX4wnfvQUNE+VXVnb9ajdkuQFsDcZTWPC7+0O4uzJEwHRAFhdXcftaBzHe7uxizyD+8aHvnSq6UuuLMWmTT0HRbHFxE1bZw6xyQAbIEgWyC45Bzq9uKJhy66zZsxP2FH2SMkc2m2xqI8fPjQgJjXsjU3zdXdgGVsT0JfUhe/p/LkruUnpHGC8NPQLZGcF6FNWo3VFoSBdo2HodQ6aPRGjz7ik1MUBM/pn9PQr/QwAzMH+DPtPsok7O1rHktypeVY/pkgcUkMvJj795nXtFJY2AP1dhr5enwegpS+GL1nI6g7BJNSHe/tq0DaaUBCITJOOwrexs3+kvYHeDdwvpIKkIhBbAoMGAEVYFaNce7mZ2rQGlVTO1+BnYn/+Iop4FiW/sETElqN21AITuM6inqfAo8AwhfgmAVz0S8CWmaGWWWaZYUpLb5tEAL2nqn36+X1JSdgLNwUfgH/2Axciy7FF2XpLhpw1wHyisjstOaAVEelaLrO6GA9wPplAS515ymqq5ov9AuxTTjsbi85U3vLM9X+eR02GXne4kemslWGBna8zCMKknNVYR9Se1ecWsG6OvYMZB78F6BXcrClmttFIFcVuOsVmltzXWYCwfOgtuWm63BTmqc+ts/QuoC+GvgnowYRyyZtebgB9MfR3AX1JbgqvsGdwY8JZh4cFse7V0Bsf8ay3yg1JbpK8/EzJDQy9ZNfVqHPL0DclN81OsVJs7OE9v5XclGJFtQNpWymXm/H3pGypZ/ejAvp+uyNA/xAN/Yahz8mUI4PkRoQrQf4XAXpPxGmsrr678aFvutz8KIB+2jvYNJZSUexnSG5UcNhqfa7kprROKjDNfGVTciNg13C5qWhNDOnA7LtTP5bcbAB9Sm7Kh34L3FvSGldRbBPQowfG5cassyU3paGX5EV67BdtK8vlRuxFWq8VoN9M8CzW5H23UbIBsguADHLEhqR2XCxCHpRM6qbLjJiJrBgvRxj+TbBR7br1fkrD2RO35CvWzQPG0I7PpOUu+ycd+kpp2xEA54RK1/NaFh0MpJgCNH3JGFU3WQEAFcRYzsI1l/6+HI9gorhHXmu9u51q+KKxFIv0hToAZB9Kp/J9vI5TKqKxthRAwHJiVt1Mf9nobd0UJKHJoMSdcDsCwlwDh5N+ntIfgACbEfeKD/3x4ZGAAB1jVZRHqn5mRgYfZh2EagBDFsnpb1LtAPrqFJr+FwomZlM7LByfHse66w5/gAekIMXQw34WoFc9CWwSsiJ1oV3Ho5efxM1sEQP5E98qcCupFo4xzkz0BVxgzpGajEfjBjOVLehxyZiboeM5vPHma8nQOPtzu5wl0FvHk1eebDT01nS6+dXzZ+dxO3XRfH+I7nJs5iMBPa87ODwToF8oM2jJze18EvMZGs1ODHf3Yu/gIK6nM1lo0ihzeXOr92V+zoMmbkMFCwRTPbRHZDtu5+qw2iGAToaepmQ3k1mMr8faf1565YkAtIrZEoiiob++uojV0gEooRtzj2JP1S9kB2C6fL7zta/Hqt2T3MndfK9ienGupkpHR7C+TtyKob+Zq64AyQ3z0B7x7goLU08RL8D+hoY4SPWWEQuCv5PDmK5W8fDRIzb1mD57HvPr6+jHOvZ4r3K5UfQLqjYzZ2Vx6TLTccPUlIs8mY+5yVXBJ9chFhq2ut1RELWxB8z9SP0cCFIFLiJOj49jf28vdinYIwvCzzrtdLvZAnpebBCfDL0kOXc09AlGAPSD9JKXhEaBpL3mYc3FiDc6xepepZE3oNc+kqSU9y17tVMnAEHBOj59+DCun9uulWdPxop1ynvJeUr1Ei6K/SJAv3G5ScmNpTiiszYFsdJjbzr2dmLBM263Y3dvPy7pX8AZs7+n9TpDChNdZZnQzFPgR0AHOK1Mg+eQ66nUqRMCJUE6Qivep84CSY8yWHEwhZTDZ6TZ/Oz6W51zc46wZ1UAUEEchfg6gxQA2S6R85w13swuL24JFAGYZomdbbcLC+ztPk0Y8710L+lgw8y1yYaZ/Dpz+b6DEBctG7z6bOf5VdbedS8ORjzXsugy65V8fnoOCuMkI57xsO8tg55ikDfgTdac2ZlX7j5WDnit+XkXoDchZXacecW1QILVmVufY1Jta8dYZ1EV9+IABHnD/UDEKfDJWSXtPG5JjQy95bTr6Pcst+WlTZebCvz4k9/jtU0rTcaBM53CUAdi90turq6f2VKzy1kN8bOV3DhwNclZ9tcV2HN/nKGSvtSopeSmGktZguoO8XqGjaLYpoa+MB9nWtOHXpm7RlFsk6GX1EcFz8wdZ0MA9Kw97n2iLOrw3qLY6hRLUWyRmD8qoN9o6P/QL8Q6i2LNYG7rNz9VFCt2SC432JC5mUkVxWoifpHLDVOVaul7XG7u+tDzwCiKfYjLDZ1iZROVLjXlZdXwoS+GntSLF+22+AGP8JOTU89Gn6lmFRpFsfzO3aJYyU/S5SbXl9/ivqJYtFp3vppFsQWkxSonoDfDZE9fua4kM36XoWeToSjWC89RMwuoCbJrQpSl4HZRbd0QiqEvQF+FM1w2E51/A3LLKaduxx1TxxtdnTVxdqxQAZM8vWlKtPWQr82V18i7vYpt+k6HsimhTat0JpsQ2RV+Dw2a7q3d0fdYyHJGSI/iOshd+FQsEdp3O86U/IVr5n64Vn6mDoBK7duaDABXG8PWtceMj+YDkoebmX6P9zAbz993NR4Ea2xWXJubSXnuie3JtDbPdTpB8nOwKUi7Hl9rLDlcxfTDYrU7cbR/mJIbSwJoNLXpYNgzMPb79gSg1N2vAeiBVAJvbsvpYtZuNw4IRlrYjs4E6GGQ5PF9MxP1TtJ+kfUJU5hjCjdhsTq9ePLa62LoSW8D6GHEKguEfEV++rRGhxnOYqzryyuzyEqxu3Mq1prlc8wzeOPNV7O+vZdF0WMVdq5WHQF6Dh3rPM3QI4N6/vRZ3M4WyjrsH+0o/b1YuNhs2LdGFYb+9MHDmC1TGysqlIwHbkguUobFHN/gMrSI25tbdZO9+OR5zEnh0+Ieu9PJRJmSHiweI9RpqVMsGuUu84DDi4BreiPbSv799jtfkeZazTzS5m96NYqri3ONryQFFL1CCCC5ISuyIpBYxM7efnz53fciunR+bauDLR1cKYo9OhiKoUcaxfMCzNNJlaJdxt7Zop7qAqxZX8n3HVAP5KEYcnW7jg/Pz6P/8DSoRKFzNpzb5Ycfx8lwLybPz+NobzcGYrNDDLkkAQLJLtiTbC5ZRcENzR3r0DvSgHvdmKG37ls1M7i8MF4ta5NLFkdqmzoayev2h5ovu4MdZR2ODw42bjcq2lZssZUBCjg3AD2f2ZTc1N7EdZJtwIJTzXWSaaW2gyD0rssNNSdIbqpwjudZgF7ZLXUazyAgXYDYtwEA7FsCWCqIdndMN15chyD1PYBe+x/7O6N4j8sNkhtpdEtWlH8WOSEwwbPBSnK5it29PRfFpuRGOmE+o0XQbxtR/NL1PZ7/6FquNiJ9UvbE+UPhqP5UZtTuYvzJ2uU56DKy1b0BH+5w2X18Kyt3VlFA16SSpRzes+UCppon9/3YONuoCDrxYzo1kdkSC5oadQNYN5MiloXFVpO8JKA05hQBrh2kZBsFBytZb+IaDLtDmYhSuLU539n3eYCea9k9Nee4ztu0ctyQDhlsaCzz8DSZZghYZ3Sdq6oFSUDvtZQynXLTI5vUpskV5xcZXme0Xc9ioFxSW+GvlJCaVCJA8Hms+ijVgZmVB+T5vLZ8SVkPSZA8Ni8A+iTB6EliQP9ip9imEkJndAL67b36XKbGQladKblputzcLYptMvTdjnEGGYUmQ+9r8d5fRbH1PdWkNRpL8Zx+YIYegwEyidmQjaBfNY5yqcshcF7sBQ29MuMA+vSh38PlBkm4+s1sO8VyNnyKoW/dbByk0iNBnauNqTHGuY1nv/HrMSCoy6L/9tr78m3+Aj70FMWKoQfQs/FrQhkvMmdeAPSrFd4LrVhRFb6R3NiSyYuMBT6J5dV3o7PGItCR6SosubHsj8ldgP6fvmhbWRW5aBwbtpUUxd4moCelXAUPVTEOSEGysQH0h1T4vlgUS6Obo0NrzQz2XQhV0VlF02pBTcEc0RxMKQ2E0KzBPpRtZXaKFbDKNtOaAAD6hoaeh1GSG02wtLLi+9g4qsGRDiT7oJP+LO2aUv9i6LGSYsNzy3i/vSdT6enuFqc0bSu9qGpDcsFosdslueEaSlbD5xhAOwVUHr0cUj6EPcn4GZ7uujZt8vZ+LtkPnwvYroCB8YHhZYYxZvp5txfX+MQiM0nGHbaODUtBiYqZzN6gsbNG0NkG0mt24HE0XGCctDeL3iz/1tWnmBXGCjbZgL8kSLYzYxNR99YOgRJdEM0W2W2F93Mxlzrt7exIR861Au7ZBF186w60croZoE/0QSFZQYsW885u8H1SeHXfFF/t0JSEhkKzuVi84WBXDCJdRaVF73UE6A2Km4De7denagzjIJsDit/jenl2yI6wrdQBhXzkZh7XV5cxpiOu1htLOt1z2PTZgHDGWK3j9OyhGD6eV2Uf1GBmvZYeHSZQwV2ECoAANQTQAHzmloqrJGuyM8TO7p7YwdcF6Nkj7NawWEyk+V+t2vHo8eNYLueqj6ksznplALueEVjMY9W9FXsqlxw0yB0Dh73Dszh9+Cjmt7ZZ7bbxgDbZsF45QIOhp/iUMoTb+TJuxtN4hjMPWaF2x4Ce+gaYJSxWez0x+l9+990YDIeS7KguAFnMbBYfffixns373/iG7kXSpgT0aCgvL57HYm6LUrnGkM1g/mpBu3C1tzeM19/8ktY5u+p0NBYrTTHwoBdxeghD70Mfhp7/KbZlvzIj6QMOZ5sp17Vcxmh2E1004QSGi2U8vbyI2BnE41dflTf5bn8Q1wRJk0lcP/skHhwexMFgEAMkD1n3JJcTrhJmOnefOqy1l1bxpoolU1qZvAmXBNCes5f0BkFzPOYCa4X3Yg1N1HEUYsNNjYY7O3K4eXR2GjuAv+xkzPWQEeH3a900Ab14mtTFFugzkERSZrM8LpAMijXxbWXADOiR3LSzsRTr0G4yTcnNxvFEbegJlhxcixFF1kIPhtlMdrOQFyIx5CbhgmKeB+SNieetIwp7moBzud+k9EV+FKqDtbRJwJKMQJINBvQJHEtmR/fr/QPVlkxuYDN3Y42GlmChtyP3JMaOn9N8igJY5quKOTNQqxogZS42AZOlRSWp4NJKm22Q5nus2jMFVumGYkDZFQHBnwQTZqitN6ZgXmC6GtERLElD7zNzw4oD5jcwuZpi+XMAe8iLLMO0iwfXzvrkxggQOUOkab5xN2z2TL2WQAjSjnme2n0962xMVSCO64SUqO631a1YgRbXllnZkh2ZeLM+X4A+iac6P8t1prT5lY1wgs3SEI+3TRAk+Um2v85ZqQS4pmbBeJo08D3Ou2LuFczi7qaMm0Gef9f1Vu7lUIYLDmKdackzP7P8daYVYXgX0Ddd5/I3N4CeniKWQRloOvNqrHB1nS43steuGj6eT0qbPsflRo2ljo4+tyiWsdq43Ah4e78syU0Fg5xzG0Dvh+Vzn9qpitK00TVsK8XymqVnvMF3drkh6z+WIqCFgFCOpCbFWvRVup2EimLDDdtyWDyn/ZahgB5A/+v/XIBe0jINnwH9MgE9DP0Y20pcbrrUE1Q2Nedh2pPWXGmtVV1Cow8YqBBD712/CpIYoVmsr74TrZVtK6VxCqeardFLQH87j6e/+c9eAPToPcXAsnHlYpBt5U/84bjdPdXBpJRygrxaKOoU2yiKxdNbI2sjUz00XG6OT84yott2mi1AX84IpQ0TWEw7QLks4BKQKblihjaAHvZp4iYNdU1i3tttATmYWePqLSC91gPf95hsilXRlm8rrtHdVtdVsch0FhMjkMyYmO9tp9jKAJTLTS30SjMWc1zFu/VvM9YGaxXF8rPadJkY/BzgBpi1NtzFNT6DvDFUQUxV/vO+dS1cJ5NaEpDcgLzhW/ZSLAbjyO+ZTbeeX2yBWr57E2Kc675dwHK9kcgQXFgn77RoWVEyxr0uLgGAaKd2XVS7Kx2vgyLXITi4sa+xsg9YEIrxyEwDVoAqUvIY8Z4EB8+encfx0UnaiS0EcuEocVexxRjBD4cN2u+ZQG1JdrhWQCMs5wqd2+06dvtopjH4d0DWVgqSAMHsmdPey2ix8bJYsdMD8CRzBEMIqGDcCVTaXadr1VgqweB0Moq1uppSeFw7Ci4RO9LQQ2s9fPyyWP80I9czK4cffK4ZYwP6tRxJALh6Pipuy0Ku2U2s5u4rTeEewcnZI6/H1dKyq5v5SMzm6rYtf2x82wHGZAvwvp+ML+Pq2Xm0Zl5HOyc7MaEh0rqrPWlvB+Z3HmcvvRpnj19iq3Px3S0dW/HHfxb7ezsxHA5cODiGQd2L8fUk1ovb+P53fkfzhjzQ3uGRrDthV/rZYAmzzLffeU9AAIkYRYGAUWzsAEfMnzdef90LWs/JGQpAN+NFIIdWVOZfAFwVxbrBDI40g8ODeONLX4pOi8JoIo2lCmd5/+GgE8dDVOwOcFUMeAugn6ig2nUe6HsNCwjENNw4BBGIrtZxQbOh6TT2j45iB0nLcBgffPBBvPzwQawoHue+YTLV2MndWfksM9+29NNBk+xX7cOV0q/9p/aOAjOas8hrOMAkFbvVHAFIsT9SkCn7vwxMyCAd7A/jwfGRHHfWaiyl1ebAJbXXBYxKclNzrQCIrsdaiujSXVoFsyHplPYcwHye0LxsibwGGYJAd0sNnTSWyHbSLlAWlLMb7UflZ895Sibio+fP4vj0JHbYp1duzqT6mASy1zSI29/fdGYu3bgD3ypC9PQRkZKESmVlnZ2x3HKDK3Sww1rjrkGGF9vKAzncANoHu31Z5JG56e8dqs736dNn7nciuUUn6NHAvom0w5lXN0ciUDSB44wj2VTLK5CBuJ4Hdr0kHpX19PWhTS5Q7uLgXsdECJihZJli/5NQquAfeZRlpSU4t+RDmUgV1DfkLRu4aYBfAHd7fpUBw8DWvCpYdEdt7kEEk0iY29jbHcSQviZT6oOyPkINtJAZYsPqHh8+qyxvM2/oTIMBo58MZ4wLUlN/TsZBnWG3X5aYbqU12wxAEXb+mc6YkuLknm8m3sRTnefN+9c6rY7I2WeGdadzJi2Vq+eLahoym+xz3cRiudz4HuB3zPZzPZwBnM0VLNR4F8lWlqHeE+h6z16Ly802+OO9VGekQtROXI8udS9bYpNMJg5mXP1PAAAgAElEQVRsAweWXZN3ZVndXOf0GJGkOse/SN/yoRcppKDNQVx9bZ5PpxE8dXsipaqxlK8Tm236IHk91P+43Mg9UT8Am5poBZPIhz7AINkpFs2rgk8H0N3uINa3YzViRUNfBdLF0GPOwBeAXgz9b/7GhqHfAHpUg6XRQWLbO4yHAPoOHvg1t3gDQ+JyhRLuWIsyXevwU0ELtJHR5WaA0NAvr74TdMDCfYKbo6q3ZCpfBOgFyEg4Jwshyc1P/pFYDs+ik50G62HVh6p7XQJ6UrhqJOBQaROxXWJbeXz6uYCe9yPFz4QXQ592gGy4ROa1sVaap9h0JrNBjbuQ1s/5exPQo1uuKHwkfeOLgF5OIanTE8C5A+jLv7o2Wd6/Cegroi6Xmw1r17B5VGo//dOZzLUJVdRWUWxNdOudXfkN881CrQ1Ym1bH6UQ+uxo88cyLQSimrKrGq8lSfS4/1yLOTboyCOVnXIuXz+X9Gb8t+2JtOYEG7wGoZP7URsE18DvW3LlDHfdj/b/TeBTGAngVMKGHvqEVOVZmNKTqx/WITpwuEgYYimHOBlECx/l7HGa8F2lnipTkzY4kDeZu5kZfIDkAKmuH9x/sYoG53SSZb3s7Q6XtKIjt4h0uAOG6BzIbAAsDelLSaYOWDac2GnrNwY5S/gXoWRMw1pLAJMghAyTWWOsN9mZqHagkPH1p6AH1Dx69pEZHBnDOehSgp67AzbtwwFnYDhMZBQ2f0NNXJ0NJTBZO67baQTryyWsvK3CglTvAYD6fKGuA1Pz119+IdWsZv/V//Xr86t/55fipn/hX4k/+O/9ejJ5fbAD94HggQB+rjjrfHgzJIhnQP3j8UjZPARhQ5zkToMc678GDk/gff+2/j//pH/8P8Tf/+n8d77z9DYG06/NPHLh1OzHYHQrQw6K35jMx2Zcw9F95V3sB6WM2ZYJB5iqWdozN66+9ttHpSud+u4jR9ZVcEwS6O8gjzP4K0CP5aHdjTHHvziDe/PKXlVEA0K8IjhQwTGO334mzg74Z+pSKUdvDc0CiQvCkNfQFgB4ZDuDu5MEDMVpitoa78e3f/u146eRYbjcF6N2t05nMAvTK2jUAfXOtNw/KJqgXAGAfGQyjhRvTHO0/NrUtNftyX4ZOdFULAJO7jOOjg3h8dhodSBCyiupO+2lAXwwyn13kTH22AFQBenTQ0lpHTNEgJ6AvT3gV8CJRWlg2CNCvgxWpTBWLAqzIbsHOiumHSQWAk36fUgi3F+pbS6atAei5PoHqHRMURdyUzEJGDclQGxQWmLOmW8FRNcrKbkqbLInsCA12ceAhWFOn2PG1soS3K1vQDoaH1tBLpuEmjcxdrHMB89qTZRt6KIBr8OZgznU/kByuGeISkLtJg56dUXlPjT1zWrai/qpziltAS1xzpgkGKyjUeCYY3YAt3khknxtLbe67wX57TZidL8tEZcNSRirSKUE1UwJpXTHk/A7yq51+L85OjjfEBoC35JQEP2LiBaxdP6CmddlBtejVsnZVZkE+6q4n0FmcPuR1/Tk6BQnEWAsvbcbd8iK+HEixV2x7/vAZnG9N28oKijx2W/CudZxkVRPQCzcloOcaC8g3AT1/vwvom7V7TYa+Cei31410EvMO8JEBfc3vu4BeweRGqbAF9BqHFuDYBcGFbWp8qFV0jeRWhsNcloZeUuhi4rde+hrn7OjMvlzZEEA/WVV6jRQ5I1/8lOmWRTfLtDrFOsBLyU360LsodgvoW+FgQuI7EYH9iNtxmsh8mqHHdYuvDUPflNzICUlp9Q2gh4AA0J8huQHQ+8NEKhozZt1LStI+E9C/2P2MotjvRBuGXg0EWIjlcvPFDP1dQK+i2J/8I7EangVFY2pBngUPdYCgNW0CetkXFaBPhv7y4vILAb0Z6xcBvTrAsckD6Lc7lO3tGpXgTUDPRCr2CmADmFKK2DNIgN8pGU+0YoaLOVYaUqn2qZhVPqcYem8gflK1UdYG5o1grU1am1SCxWKrDbqdzaiFUK+tjaQJ6Csyd9OJKgqq5jEWdtamyXyuYKQOgFp0/BvgwEIsFk8So5QJ1GfX5rvNFNgj3hZd3Je7qfF6vs97ShKFA8burp4d9ypgk1F0MQk67NtmcN0wwwcoQLzGfzymyZbn7EsvPY5rGu3s78a3v/2tZC3cHps0tn2SbXvp32krMKCRE/NP6dlkULgmPp/iVv7k8OcwUMe7lAXBCMIM7g/3BOawrFzNlwKSSGcUZC4NLeqAADTYqtDMz5ah9+YCoCeA4rrk/JS6SQ5c5ifzCxDfRqeZ7B/jq5pxbDHZAKIVpw8e6QAs3SzPDoDK2J+cHGvcxWYQvKRlJRss/7Zms6+MwFxdibsC9Higv/bWawL0y1sceeZ2ubm+jtv5Wv7205tx/O2/95fjX37r/46/9Mt/Ox4/ejkuPnkGxar5AEM/nk1jvWwL0B/u7ej5nj5+RZIbivgqEMO2cja5jJPjgzg+Pojvffy9+At/5c/G0eFJ/Ln/+G/EcDCM508/8vof7ikjh5c7gH45uY5dMkWtbnzp7XfkJLMB9HRzBdDLrjDitQT0/AOGEmkQLBFuCNIHJ0OPbehtWrkyJjjS7B4fxVtvvx29jn33V3IpGidD342zw350U88rqc/NTYyvR3JU6SULdx+gXyP/WCJ7WcXH5+eSDJ09eihXHO0X41HMaXXeaccB3toEncztlGD48CkLvzsMfWOvq/24/ixgzXzdAnqCFTc1KkCvdQdQK20w9qDHh/HSg7NAQLZESkaaWayni5+2wMfX9gKIz+yigFNaaap2QSnstaQxksPBnGddgLLagMLlrRl69tnsFFsMfVlcwvRpr6ri2gT0K7p+JbOPDLUAvXzk1VxrKeBce691PQZsuE+oID0Bcd2P1TlZE4OmXffUkEGkdIVsOCCTtbt3eBCjyVguN3hhU0yPxr7Tp9Aby9cE6Su6Ps/i4grSwllPxpV9qYpTGUPWEOebG0y54ziXzd4qikNNpaztVvYPNj4dwJyBpJbnJqZTZ2k3AUIy8M1np/29JEkJZpHKiMRRJsLjUefIC4FAoyiTz2UfZl9ir2L9DXeTUe50ZU9KEGRjCJyN+tFar+Lhg1P54HMWV10U965Aj9qv1P+btbcuuWS8lh5V0W2eQ+oWWxIxnq9BxKdAfaKv7Vy2BG3rMGNAv61RM0PPfsXe3gyOGN9ydSt7SxFsjX4plT0vQF/kZAH5ZmDgoASJaALSZOibcp56Jl/E0Kt4UUDF42BAb8tkGPoC9L7XFwE9wLQyEpI7bVQEsTEfqbHVmKeGXgRvNkITQ1+6wewoy7W7qaKVJGTV2J+oRdFXSrdEAqS0mNcxR9QptsHQC96lhr4A/WQysuQmGfp1C8kNQR5F/2PZvMPQV9FIEe73Afq+xqshuUmGnucvg4PuQbrcpORGd2RA78zf1sLSgJ5NoyG5aRaeajDlQ//daK8p+PIGt17jMW7N3A/D0PPhAPrfE0NvX6qgSO/g0CkZeSdnUa2AHhtxLqgqCm0y9JbcWA+dq3GTUveGBdNrhr5+3kz5qLgiJ8Zdhr4J6AGadyU3Beg1tipwMaAvQMr11qKtFOXGGz6lLX69D8EqEq2Noawo5QUva0d3ihMTp1QogUsVA1WXO6fR+HJRDQDam1ZV4jsl6A6s/BxGmuuo4KPYtGL7+TyxyLCSGZDwe+VSUwGAi24suxELLDsxMxH217Vfsp+rtYK8VinfrhlAonxnQ1w4ZLnMMx9UQQMP9NEUtd7GeHKtheuNHzkU8ho8vy37qPoF24l6bnEfV9dX2ny4Z7IBnk/WWap2I3+X661eAhTMHe5RCNiSdR7Smx6WphOKObvRAgxmcKB/0zqcHHoC+tl8LrvD8qQuhp45pKCyawvRcuCgMBvJzQqbwmTpdTBI57rrRi6tdpw9fCxAn0fRhqFnE4YVKUAP44+GHgBLsKW0e/oZs4aw4NRhDug42I9XXn/FbjoAego852PZv8LQP378OP6X//Ufx1/7lT8Tf/GX/6v4Y3/03xJrePn0XICesS+GvgD9sG+3KBj64wcPNzacpG15Xxh6psTB4VBA5p/8n/8k/sbf/E/iz//ZX4mf+2N/Ii6efqzi3f5wqBoCshLSuc/pVtuLy8lNvPnlt7WHMVf07G5ofjUT08xhQSBieZ3vnXnE3nOFdh22hb2GvlCwtDOyC5ZsAehLctMnxYxLxeJWARJyo+FON072t4AezS9rAkBP7QVyAqXIGwz9gn8wvmSelqsYI5tgQ2+34+zRI7HUzF8Kbz/41rfiZLgbh4NB9JA7JKDXtpWOWHKFuSu5SeOBu5landllzddg6AOLx5sbMfTMBQIhGHqJLDM4ZkwenJ3EK48fCdAXQ18FmU1A32Toa4+7y9Bz1QB6Ba13JDcw9NrrUnIjQI+jTQJ67mMjuWFPQydegD6La9GuEmive3a74WBFXgIIJGMHw8Z+gQ0qUjPXjaQVY4JTZU4hWmDjbY6ewN2e5Jm3zqPc51Dtwd6Kq7iStXWg4vKr8XXs7sF4tlTc3t3Zc6aNGoYJlq03Og9h6NXUMH3M3WNjuclish/DVqu2aTaTHZ+JEHdqZS/zHmtJB8F77dvcJ/9LsjPHTMAMvYKBBBd3gzGmWcPgRl1fdU1kPbLDbB7YG1lOscti+JPN5hrKgpk9yq1nsume9iIXkouIkiSrHacnR9mozRIa2aum1Gh+O088Y0mU7EvTQnPL9m+LdssO2+YQZvZLf1/X/yKwN1lVz/YuoHfBsCtBXATvYETEUMN2mr/Xs9jKZgzo6zz2mWy5DpvGXWb+Poa+AL3WRGZehUvKOx/JWta1leTG89ySGzP0JVOyQHwL6JHcOLAEiN8H6GHoC9CXXWUFElWrWGqRJqA3/soCejBUAfo0NynsUgYOn2LoCTzE0DsYMM5yHQ37uu0yHWxWxkaSnSZDT2OpdZoGBFarBvSt5SRWo+9Fu0VNWuKrhJl3Af3T1NDfB+g1J6IlQH/2B38+JTd2ZCzioFyOtFuw197Mpp+roefByk8TkX+LaIdKNKJSA/ov0tDLjCKb3MgIERtBJDc/8YdjsXuqwi4XcJhdrYdZrDPfIxrHy7uAZW34l5dXsX9grVNFzPy+AHQCv+ZELUBv7bM1l2xcOpRzwhVDX4C+2ViK92bBAWxKi4U2sIA4GnpaSXui+V7N5G419ACk0tDrIVBQkrOx3od7L5BczI8XlXXxXnBbmy0AfGnYK01p8G3rQB+KZmIMlm0vWQFApfIqQ+CN24uFr2rywXva/srBALIBdHLFfNThWwd/6e7r33ovpTQ93ow1hw4HC9ddWv7tNduasq6Pja7ei02Ce1AnQ2UGXIfA2KJ7f/DgoYAF13p0dKw5xPtfXV3EzdzyHEXx2cykGP7mBstzUZHtPJvfZNGRF2lKBZbJxqVmtDZD7lOWm4uFCmGR2rRotiEXDtxoUHXLZsQptnSeuAvo7WRhQK9mZVMz9Ab0e3YdSR96QD2AfjYdQw8K0KOjN9PTiW5q6JuA3kDKaVm0jGbB9jeOQgLwNDuaTpXqhJ0uSRgAFleXYuiH+8N4+dWXXJi2so+3GkuNRrHEEqW1jL/6K/+RDty/+pf/XhwdnSmjcP38Mto3Tif3DnqS3KxXbQULB7uuUzh68FIcnJyq9sEM49rZiNm1emKcnBzG+cXzoKvGP/iHfyv+5bd+O/7Sn//VeHT6UEHcmkCyvyPwA0M+TJnL9Ha9AfSkX50NmweuQAD6ncFuvPLKKy6sy1Q7siMkN1eXVwL5at4FoMeXH+14umyUhv61N9+Uhl7AjjoH+fKPY2fQiQeH1FQA9Cy7Yr5MRvxsIIZeDGkCeoKmJqBHQ4+sZ0xRXL8vyQ3Fidqz16v4/u/8Tuz3unEE268mTmbOEgJ5/Sdj2mTzHMRX10XDlAJozb9jW7nE9i4BPVlV9qGS3IjoSYaeufng9EQMPRp6pEeA8bJ6LUBfn1OsZq2L+lyBiZTcANgE6O9IbpDWcOaV5Eba8vSolw89MkxkPwliCLAhtGBq5WfP3qliTSqncUtZSXvf7+Lg5ULyrljblVymFHxnLZn+zOxn6Zsl9VFvLAQmdhBSRk1Fcjxf+/1vwPyGpXRWDpBZgF4M/d6ulR4c4D0KZA14JSehzqXfi4vLq42chPngfRRNv9d67cPswZLr0PQrpSeMXvN8qHO55oXOX7HdSHa8RxZD79ni+VL7vJ9p1kHl5EO6qDOOrOPc9UxiJBMDFA5onsdNJtJnF4Pmui8Aesl3CoizZqmxIPCjKytmFPwemUaYeHqA2LrSJJCdaaopVdlWbqUxn74f6YY+g6Gvkdi6tVl+s9XQFzCuejidr12bTmzwRcqL7steOVtlU4zKqlvXvgX0pZ3nz7u1CFK8JHnJ1fo89h7Iexem+izJzVZDv5UMGdDbtYXz9j5Aj8wVDb3mSKuksJ5DzWcs28rj481cKtwH/ipAT+aI86TmDfchYo6Gb6mK4Gdka8AAZX/tuWyrWt1rzs9i6N3QagvokcOOJ+jmMQFBju2i2HY4O7dcY5rAtdA8bxYx/n70OnbwEyb4PQB6imIf/oGfi0ULm0w3zmLcmgw9nyFAP5tOvrAoVuL+0QfRz06xYvB/QIa+CejLYYFOsQXoZaOX9kMV2fJnE9BLE5rWh7VZ8LDuBfSkcwWOiqHfRp5VFFuSjiagr8lUUSyfUwx9Adv7AD2sSxPQ35XccNjfx9Bbw2aXmwL0ZQlZwYYnp0E132NctsB9C+hrodZrikEpppzPqjH2Rm49ZxW9VhBUYLbkMAY3ADbSrz7kKTYSOOziF05gAzDGecDa8xojrrU2JwPnbUBRz9kBDxkG6/gtxXHxjqN5O+PwZ33fDaJc5MU9yOpRUinqCAbWDx8eSfvuceAA85yA0QHc7eqafXBXgyPXEWTjoHQdsLXiSgVmjDEdZivjAqsgVirdaqqzZWUdHKD0naaGQUgQj+xGNStVFJsa+to8AfTaEAlIAfBkL9T1UukcSXwAnGxoAG/5ZjcAPcWaCzIngT+2QkvbtSkF2cfFXQx9aeiRJ/AMLLmxw09p6LX5MSaLecwmdGUdCQBygOiAwMWGugKAcBuN+k48fOlB2tC6LuPmZuQs0WId/9v//j/H3/+HvxK//J/+rfj5n/93c86sYnx5HZ25pQr9Q7q9uigWVnTQddHy4dnj2D04jNtbrwOWBQz9+Pp5DAadODk9jG//7u9Ef2c/futf/PP4a3/jz8Sf/OO/GH/yF/6UdLbBc1BztXWMrq5iyDlMtvB2rSZbLqjzIaPmXQnoCWDpnAtYr/XE38cjfOivJe9QMXUD0AvAJUPf29+LV15/3a5hBH8AqMl0A+hP9/uSR1kLSVHsMqbjSfrQp5Vg5hGbgL4kN9d0y6VIGltfrmUwcJfJ1TK+9+1vx163I0BPETAMPUBM61SZBS46A9LMuhSALkBfa7XWdgE17RnUXnT70aJ4nnqJJCI4iFnT1e1Yr729jePDg3h0eqJiMCQ3d4tim591H6CvYPlTgP5zimKloacoNhn6KoqVm43cqpbqFYE3PkC4NPQAerbJGQ0NCJBWxC1m6NkDCQxY/zT8amdXWUmM0l1EQZj8v93ATDayYunx4HdmTCAkA3WBqKyLKitLwCIFsXIpO6QodhoTMjt7Q9dtwIyS4udzEwyR0eN9sbgEtJYLi7I2BHTJrDOW7PPMh5JkEriQ5XY/DPbLrbtMseQCv2kTLF/0YA81yWS98ouAvoCoySKfPNQJudEU1pnuMFvzrQlcC6R4f3dQVtlzB/UU/Yf2fbKNGsFshuVgdSWGHrkNhcecY2Q1eS9nD+fKcPpcMLmjjtq3Xo/Oam8B+YuEVboRyUHCgchnfW3GIAF9rSFjjpJO+IzkuguUc988I5/B6XjVkPbofb8A0Bdx1gT0haHuAvqSshagr3O7AD1nX61BZac2RbENQJ99B5jznKlghGLoTRq8WBRLrwGy62RdHOAkAM5axWosVQEG98MZ35TcqKFYkcHyTNk2SxOJm4DeVsz23ff8MaDX5+b8BNA/f36+Yegr+8CcpUYSaW7T5abTcgB0u7rZFMW2VtNoTT6MPoA+p8XnFcV+keRm1BrGS3/g52LWGioAbgL6Io43gP6u5KaKYktDr0lMUey1bSubGvofRnIDk1KAvopicbmhKLbJ0NdgwxpUxTUPEJebahygCddux6c19GYGqhK8Ju5dyQ1padlWiiHY6vfqwC7mGsZjI61JcP2CD2pC443k5h4N/V2G/m5R7OcBek86M9qfJbnhmpm0Bc6bbAq/J13oHGZ7W51fGYTaPLzo0SbbLqvYD74PoK5NtDbVyhTQCrnft2d8k/GpKJ/vNTvPlo6e93egUlpOy0/YMMrSrMbewYjT2fyd6yyNIQfJ8+cXWT/AOMy10Fmo9CcAWEgXeWs/aQCpIus9/OZHWrSltS+GvoKvCgb4/f09HI04JK80twBwbFayyUwf30qDonNV0FW6ygg5lgDmWNTIASBk8aFn63IjmG1wRiSve+ZAUhOoZQJ6p5XnM9sqFkNPSr0AvRxSYOgnYzFXdCDFbN7ZyJbWGkCQIPrRS08EFqxZ9PzCE57ncHx8tGGJYKPVKfb6Wkxe0zN8ju2nNu5+LOEq+v04fXRi+UH0Zfl4PXouMPe9Dz6Iv/v3/3Npx//mX/+H8eZb75j1H49idHEVncQC/QOsOmfRWuEEtIodfPp5no+ebBh6zwX3fTg7OYybm3EMdrrx67/563F48lDj+qu/+hfiww8/iD/3H/6VeOXJG9GnAYpcm9ZqCrKj7sStmC0j3nz7Kwr8APSAPHc7NUNPcSsMPRZ65fABoCH4QXbD2BagVwFxMvSAvhHp76NDAXqcjmSbh2vBZCrJze5ON46HPRUwcy1aH7jsJKBXUWy6aHBP9wF6NPQXdGOez1V8Sx2D0u7dTvz2b/1WnO3vSXIDoIehLx9wdxXdgoQmQ19Shy0YexGkFbgXQw8jlUWxaFT53WLoma9kDhyoLOLs5ETuO/QxXafjDnPEwGTbYbRJALwIovI1d4pii6Evl5vqcMsOw7S6q6HnoQHo2Vlr7yQbxJoWoE+GXlKe5ULzusP6zfUIW8fcJGibwexiH0rGTUsUEG4HEe1b6f2vwJl7pRESGeu0KOZ5b0BwNvsxc2n2l4JDgDZyNiQ3MPSACrFzzNnhvgJ07afIRG8MTpHRkJkgkPf+aZIMzXidcyWD4Rr4SDHtqalnzdFno0C0shZpLw2Bo07R9L7APrZrN7SS3NS52yToBOZlUYpMSpZQZjbT/rPO/buguEBtZfCL7DGxRXCQdr8y7NoWHuv9yJS1Ih6cncZg0FNGj2tiXFjv/Dm9mWRzQneXraCgZDeMi7JkKVdtBp2bYt57NfTbO6ng1JKODKg3vvq28SxAVln1Ugb4zLPcic9+kdTbMvT8vCQ3d4ti6/eLrKz1K9tsyY5fdLmpaylgf5ehN8Zoutw0Ab0DOwB9MfSf5XJjHGdArwaNjYZlXAOZFM7oum+RXk0NPcGX3LIS0KeXuxuTORDbFFXjctNsLJVrX0WxtSlmcc4FvTuwy8zi6FrLBAQQmDzHrW0llp3kA7aSm1hO7HLTthlHzUX+/GGLYsu28uEf/PlYdfYl0dbWIN9cF9cXOSyc9kUaek1g+dB/Zwvomy43bF5fYFt5b1HsT/3rsdo9/cyi2KbLTQH6e20rT3G5yWZTGbHeTdOWNsySG0/ijYa+8hYJ2OtgY7IxASyhya/caLe2SWmhmQ9NEVxquwoo2vN8K7mBVWzaVsKaOiittKQ1a1WcUh9dGvSm5KYWnOUkLjQVSEm/9toUCtDX67/1rf83/sJf/MX47d/+F/HL/9l/GX/iT/yigHKl3JS6ySLdv/v3/lr82q/9d/Gn//QvxX/w7/9y/KN/9A/iv/lv/0788X/7T8Uv/dJ/IV9Wg2Fv0FznRx998P+x9hXgVV1r05MECO5arLi1aIUK7lpcilvweHLiCSHuCcEtBHctFGuLFYoUiru7FgkxQv5n3rXXySkX2t7vv/t7vofe5OScffZee61Z887MCw+PMbh48SyCgmagffvv5IHlA6F1m9Tfnz9/Ejt2bMCpU8dw8+ZV+ao1atTFF198i9atu6FBg8bmxUdvKlRajYrJfPToAX76aSv27duJY8cOyt83avQFOnTogebNOwlTz2v76NF9uLmNxJUr599dLz74v/0DotC2bVc8fHAP7u7jcOXKhfe+tkyZcqhV+1O0bdsZXzZtLmCQiTiMqyT7KZrP3LbCCp/4/Tds2LwKZ879gbv3b+PjSlXRuMEX6Nm1P+rWbqA2UlqqZQD6mfOjMXt+zAfPs/6nn+Hzz5qjR/fBKFOqHF6/eimg/m1WhmTRi7U2Oxs3797E3kO/4PeTv+Hs+ZPyfuXKVkC9ep+hR/dBaNDgS7O5WDXxUmwGwfjWbasQGOz0r6/djGmr0bhhMxmLYop99Qrbt2/AtFlTMLDfGIwe5YI8tqoDJCdzMvRWmUZVJr8Nbt6+joOHfsEfpw7j2vWLAn4LFyqChg2aom2b7vjmq7awssolWscSxYvAxjobeWytpZnOny9SUKJkGcyZE4lly2dj4lgTunceIM88zYNMsCGgtxEtNAEZULVGTSEVCOhT01MRGe2FTZuXvPf75s9fEHVqNUDDBl/hy89aolD+wgagZ+xkBjJfp5glN9TQ5y9WFBUqVzYD+mePHyIg2B5Hjx+AyTEIfbv2Qi5rgkV2HmZH3kxhoNZuXYmZi2egZtWaCPcMR+UKH5sBfdKq+Zi7aBq6du6P4aNcZJNGYyUlNwSfnF9uX70A50kDcOPGZcyKXYLP6jaU//YMM+Hi1feP5fd94SD3EHRq3fkvv7r34B4279yEA0f34/T5U+q5a/AFPsDshN4AACAASURBVGv0FVq36CTldHZeJmPNdBbOP0+fPMTCxbH4/cRvCPGORuuvW+HA4T1YuWkFDh//DUUKF8GXjZqiR8eeaFL/M7CHgyWTyf+evXgmpiclom/XfnAfb0JBpmcIt5aNdAN4X7t+Fc6Brjh/5QKWxS9Gg/qNDd0742NVbwMCg9/PncD6Hzfg2KljuHHrunx+08ZN0fKb1mj5VUsUZDIVuxinvMS0+fFYs2nVvx7/bVp0w/BBk1GoYCFpJEbzdaEC+VGAHTOZMsRNttG8KyfzkJ/2Fs+e/4lte37EL4d+wemLZ6SS82mtT9Hym7Zo37wDCuUvpDT0LG8QYDO2N48tnjx9DL+pTjh4eO+/Os+2bXvInF4gX365P/fu3UbijKkyR0ZELESN6p8IGWIJZkmkJCXFYueuDWjc6Cs42AeiQMGi5irp8hWzsHr1HPn8YsVKwM0tGlWr1hEQr9cTlUtPaUsWduxcj1mzQ83nGxK8ALVqNTD/7zVr5mH5ipn/6vs0afINnJzCUKJEaSEYuA6tWD4Di5ckoFePofBwDxHvA+89u40rz0xuHDvxK4JDXPDkySN4mCLQqlVXYzOmN7uqEnDq5FHs/mkjzp37HbduX5Nzql6tLho1+gqdOvVH5Uo13svScy1lEMPU4Ek4fHjPP36XgIBEtGje6S+xlXqDy3PcsXMD9u/fgTNnjoPGzFq1PsXXX7VGl859Ua1aLbOGXjqcGlVuy836u7GVnBf1ZkUz9Jy3dUWAmECl1Knrpck1FWihmqzpir/+chrQqxx6ZYr9Tw29Ie2xZiMtFYCiegAorxLPicQAe9AYg8ecbvhKM/SSN6/kvzl+H/W3mghQ/jzK5Zjol4p8ooG3NMXaSkM59ZmqWkKpLgG9GKINIlQpCV5JXwS+RgN6adXOw8IUq1Nu/q0pVjeWUtJ4w1NnaHQI6F/bFERJauiZQ2/e9KhuypoU1WPkvYBe59DrnRGyUkRDj0wmF6jdqpV1zhuqHFcbWL0nh16C9OXxUdpBHml5CqMEYyvzFlOxlVIq+2sXWLPsxMpKDHmFBCjriCl1DdkyvlgJnUOvyifauKYHJN+X78UBI5IUMoosrYrxNI+6QBag3rLUrHZkvIE52n4N9GWQih46p2TGnGBKbiSlhG3BjQdBM98c6O+LrVTmS8OUYbjZLTXx/Bw+PPoBVeyxOid+hr5WurymS5+qA6ruspeTqcv3CQ/3wOo1C9CpYx+YTGHIl48pCOrhUGwAcO/eLZhMo3H12kWEh81D48ZfY2FSPObNi0bPnkMwfpyXpA4o6YoqFfLfu3dvws19JC5dOoOAgGlo366HWcvPcyZ4j47xxunTxz44wfF8fH0j0aYNJ1j1PXXZl/fl1193IyrKVxzp7zsaNfoSfn4xqFatDq5cvghnl6G4du3iP06o+gUBU6LRuXMvXL58Ef5+jrh06dw//m3vvkMxaMg4FCtC3R/lt2x+ZINbN64hLiEIB379+YPv0b/XUEyyc0PRQkWVVls6PNrgnwC9fsPKlarBxzMWtarVFYaezBUBPQ2yC5fNxNotK//2/Hv3Go4hg+xRokRJuafaZMxJZtPmFQiYav+P31+/IGn+Vnxar6ncs7T0V3jy6CFmzgnFrp83IShgJlq16iKGPo6X9LQUvPzzOawZ0f4mE1t/WoWVaxfmxIK+51NbNO8IZ4cQZKa/QaFCnKDfoFSpYsLscwtjbZ0b+/fthIfXGNSv9xn8vKNhk8tW8vxFp85nn1GfjBrNBqrWrCVlc84H7CXAsblh0+J//L61atbH+FGeqFShqmQFZL3JEFMslwGyRi9SX0vKzUcVK4qhksbCP588wpRgexyxAPS5Ra6jGg1RtnLyzAn4xXjj/sP7ZkBfqXxlyaHPsrKBGdB36Y8Ro1wlj54VHQJ6zj98Bm9dPQ9X+0G4cf0SZsctRePa9QXQe4UT0P/75yDIFILOrbvItaBGdP3WNZixaDqev3z+3uvDjdfwQRPwWaNm4qVgB16Og0cP72PR0jgB9F6OAbh05RxWb37/mOzffQAmjWBaETfkimHmoQF9ny794DHRAwVs84pXgL9Oy2LKjS2u3bgKxykuAuhXTFuC+p80RlpGusSAEkw+e/oEkXNisHbb2g/e34afNIKvgw+qVa6GVxlpiJ0djbWbV//jeNAvaNuyOwb1HYdSpUqD4MM2d24Uyp9PQL0G9JSA8Hykw7MRiPDToZ8xbVECrt++8d7PKlKoCCYMnYwenXtJ2Z8Ssrc2bOyVG89f/AnvKfY4dHjfvzrPNm26Y9CgCchnm0/WxoeP7iIiwkPm+siIRahZUzVTy2GXgaNH9yIuzk822I0aNoWbazgKynylABTB96pVCtDzGDLEEZ07D5DvqSugUv2wVvnkc+ZFYM+erebXBwXNR906jcz3e9XqOVi+/F8C+sbfwNklAoULq87x/L+VKwno49Gl8wDYT/RVfTsM7TQlN8+fP0NCoh9+2bNNzsHkHgFeF7V+8zxz4dZtrlUeOHPm79cqJ6dgtGn1ndIxW8hveP2ePXuMoBD7fwXo/f0S0LJlFzNjrfHInj3bMGNmCG7cuPLe+0uiYfiwyRjQf7R4xrQpVle2iSc0U683yqIEM6rf8nwbGnr+tyVbrnGMeIW0VMyQ2dIQbZm9z/e2ZOg5Li0BPZtQae+bPg/dKZbvrYE4/9WdYvXrtOyGwFwrJ7RqQGM/fXEEy9ATY0jQWDGVlBtDA8/XqdhKRr3qQBDONWojIdeQo0gnMEpsJfGgqo6ZAf1bYzNhAHquPTTFZhkpN+82lvoQQ8/5wBLQs0DNwwzom3VTgF4mC9XISlW9VBWC10Zwm24sxZKjZQ697tgqN/et6nxlnZUKWKsSAwjoja52fwfo320sRbAisZU0xeYthtzSPjcnW97YHudIYth5kID+3Rx6Sm6YQ0+GXo0E805OZyrrnwvgtVUyG0lH4OBmyg0Bva4FWpjD9EP5bwC9anKl9Lhk6Mnoc0Lg7k4Ba2Va1Bo2bYrl72TnaJvPmECUxpCfrRloLbnhv5YMvWbQtdxG76zFE2CU6HSpku+ldm+W2vTc2LVrk7D0JUuWQVzsUtSt29DI4OUpqxScX/ZshZeXHT7/vBl8feJQokQpM6Dv0WMwxtp5oEiRYrK4sFzL8jmvw507N+DhOVoqAEFTZ8gExfPhfXj+/Cli4/yFZfj669aYMMGEjz6qLA8aPRG///4r5s+PFUb844+rIyJiDipXrm7Ww1NWs3PnZoSGeghD0aFDT4wd64Ly5SvKNSJonzkzAocO7UWzZu0xcaIP8ucrpAC2bS7JoacO+9Hju/DzdcDly+fh6xuNjp2+E1kAmSNeK1YSKNu5du0qfLwnCqD38YlCm7ZdRGZEtoou+WfPn2LD+mVYtnSebIqCghPRuMlXSj5Bg2NKCmJi/LH/wG7UrFFHQPuXTb5RgO/Fc2zdtQFzkxJkQe7XcwicxnlKx1KdDjJrQSzmLIhB0y9awNsrDoULFRVNv4o1A/44eRiJM6fi9Jnf0aVTP0yw84KVyLSykJ2VifWbl2HekukoU6os7IY7CZtfoFARFCleAhcvn8ei5Hhs37FOHhVHhyD07jlUJkuyJpzAeT+3bluNgKkOqFK5Blzsg/BRuQrCptDYm5nGycQGF66ehV/IeHmfBXN/QP1PFKBPTUvBubPHERLhgvSMNMRHLRW5DTvWsgqXkZGGV89fwPpNNvYf2omZC8Jk2z+g92h82bi5pKIwSSPTCti8YzWWGQv80MH26NrpeyEJ8uXPg9JlSuD5i+cCbsgQX7p4DiGhLrIpjQiZi8pVahvSokxJZMlFT0RuG7zOeiuAnlOZpCWlpyImzgcbNy1B2za9MG6sNypWrGTulklT9ZEje5A4IxAPHt5Fr+7DMbDvWEk6yeSYYBM16ZicSzV8KlEcZcuXF4aegP7Z40eYGuoggN7TOQR9uvSCDbvhSgdl1XY8YnoItv+igE4tMvRekahUobI0AqMHYuFKxdB36zoAI0e7gX5jjpfCxYqCCzt7G9y5fgnuDoNwXQP6Og2U5EPL4wy9xc07N+AZ7C6sfZApFB1adjKb0yw1rVyEl61PRvy8WOTPVwBD+gxFl/Y9ULxMBakQPH50DyvXLMLGH1bJXDxyqAO+btpGOjG+C+hLliglz1e/7v0xoMcglC5ZWiRMm3ZswNyls+U+Dus3HBNHOIhuXUsS5hgMPQE9GfoCNPsalcT0t9TA58H1G1fhFOiCc5cvYEXiUjT8pAleZ6TJ5vrP50/hHxWA3Qd2o1a1WhgzZBzq1v5EYk55z65eu4xZyTOw79Ae1K9bH1PdglG2XHnkooGThJVoZbMlSSZqejhW/7AaPTr2weTRbpIRz8VVxR4qWYdUYqnNt86FfHnzKIZeemeofBsBfkaO+ZGTR+Ab7YN7D++hQ4uOGNl/JKpUqg4+yjfv3sCS9cnYvGM98uXND9Nkb3Ro3VHIKJu8BaVL6p8vniE43ITfjuzH6BGO6NljmMjHRAbDPPtcNvjz+TMsXZqIXTs3oF37nhg+3EEa3XEje//+LYSEucn8GRI8TwC9SDKMmORnzx4JmD91+oiMSzLTLs6hyJ9frXecjFaunC0MffXq9fDq1QtUqFgV48f5GSk4hNhGgowVcPXqOYRFuAnY1QcBfZ06jQxG3worV83GsmUz0KF9H4wa5WYkllkksADYs+cHxMR5o3Hjb+DqGoXChZXkj8NixfLpWLI0AZ079sc4Ow8UYCqJkfCU+SYL235chWnTA8yf72mKQmsD0HO9oPE9Lt4H+w9sx5dftsbwYU6o8nEtIxDiNf744xAWJsXgypVzskb5+01HlY9rm0GvBsb3H9xC4NTJSEtLwZSAmahYsaohC1Zywtu3ryNgykRcvnwWvr7xaNWyi2E0Vkz5rl0bERTsIutdr15DMXjwBJER8t48e/oYm7csR9KiBCG3xo/zwIjh9iBwphyDlRyuvcpDkdMpVoFkK9Ul15DyaCWD3kTrfz9kiuXPNaDXspR3Ab0lQ68IQ+IQJdPU4P1dQK/BuaTciCw2R1cv+NEC0JsluYYcTN9MDfS1FJjzsW4spdQQRjPHXHnMUaKSOyU59Ey5UWErBPQaW+ak3KiEtbzErgLoZTukGrsZsZWU3ORiyo2hof+72ErpFPsBQE/PDxl6Sm6yBdAbHYFJXYlUKKdXgwD61NcpqrGUGFygGksx4cTQ9vFF0l495S5s3qabGXppLCU6QBpbPszQ8101Q2+poS/ZsAXSbYvKAqwZemUSUROdpeyEJegiApSV7lUbCMUUa2is9N/p8pFm6GVylTgmZptnyM1h6Y3vrxl6zcDrv9WAXje00uelFzjdQVZ+Lu58Vd6ybCylAb02UeqdsiWg599YSm40oNcpInpw8ry0MSYnn14NSt0kgywLf6dBvqXsSGnn1AOkHgBr3L59A37+43HmzO9wsA/AwIF2Ki7RqKKkp79GQkIgNmxcilGjXDBk8ERZ6BctSsD8BTHo3v17jLXzlEVLA3rV1joLd+5ch4/veFy6pCQ3zZt1lM/kd9i2bY0woNWq1UZQ0ExUq1bDYN/V5MZzJGCfMsVBvr6fXyzatetumFiy8OefTzFliiN+//0g+vYdBjs7Vyn7qYqFiuS8evWSvOb69cvw8IjA11+1l4lRpfVQK5ob9+7dwJQpzrJx4Gvad+gmGz6WvXlwomIH3Dt3biEoyBlXr16USgbPha+hXIOLOMfu06ePERPlixMnDmPkKEf07z9KbeTeZGPN6gVYsDAedWvXR4BPNKpXqWlmYlX50gbbdm1EeIyvlNdDAxLR6tv2YngjaJ63KB5zF8bhyy+aw9MUi0KFiogRl8Y4rV3dvmM1gkKdUavmp/A2RaNU8dJiiL156xICw9xw4/Z1eDpMQdvW3SQRg5GHxUqUlHhGSn+mBE7E2bPH0aXLQEya4IuiRYqK1j2vbR4ZX7t2b0RwqAuqfFwDbg5BKFe2ojLhkQSQxlzWOH/5NHymjpVrNytxHerW+8Iw1qVi774fERzmiMYNv0ZgwHT5DpJuQYlKhpLAPH/8CAmzAvHHmSMY0Hc0enUbKjrlgvlVy/CCxUohPesNQsKdsf/ADnzVtDWcHUJVfF5mGsqXL4PLV66IDIHlfp5bVJQJBw/9jMnjvdC2bU8x8DExhAZIK2bT57LBi7R0VCOgF2ObNVJSUxCX4I/NW5aiXdteGDvaG2XLlpONnjw/YuB7g4WLYrFsxQz5Tk6Tg1CocBHVdCvltfgkSBoQSNoWKojS5cqJMZpZ538+eYxAAvrf98PTJRQ9O3aX50c3Q9myYxOCYnxRs0otXLx2QRj6MM9wlP+oEjJZRreyxqJV8zE/OVEkN6PHuqvusdY2KFikkCwynLPv3boKd8fBwtDPilmChrXri59Cz8GyRFpb4dbdm/AOdcelqxcR4B6CNs06GglXqpOlbup2/tJZ+IS6iY/ENMkL7Zp3YCgq3ubOBSvGsUoPhHT8sm87YqcFokL5j+E0ORDlK34slZcH9+9g3sJIYeh5EKx/32uI4c9Rn0Mpxo492xAaPxX58+XDVM8INP60iUhlODfOWzoLMxdNR+/OfeA6ziT9HKhHJyZmDj3nwBs3r8It2CQM/dL4ZHxStxHSMjMkoWb5hqWImBGG+nXqw89lCmpUqykpQdxsiSyEJNHLF0icG4t1W1ahb7cBmDTGUeaX3JJEkw0SVJwXomdGYO3WNejZqY9swsV0rpMzmHpjmGaFYaUBlZKFXDbyr0S9KncosrKt8PjPJwhKCMTe3/agd5c+mDTcXjZNIiVl9j1RvZU1YmeHYt2WlahT6xMEeISibNnyePYyBXny5MXTP58iYfpUHD6yH6NGOKJ79yEyk2vfEoEUm1ItWzYdO3esQ/sOvTFihBMK5mcjxLe4des6IqNMsgEMDV0AVp+0WZaN8zZuSMaKlbNQpUotXLt2AQ0bfglH+6koWEgBaM6v/P2qlbPRqlV3ITcOHtwJd1OMGQTnzqXYaz7PmzcvETLhm2/a48CBHTImQkOTULt2Q7NheOWqOXK+BPSjR7ubAb0wy2IiBvbu3YqYOC80bvS1wdCr8+GxauVMLF06DR079MXY0R6wFb+e0qHfunMdYRHOggnoBXvy5CFMbhFo1Vox9HzNjh3rEBvnhapVa8PTFCegXaF1VVHn9f31150IDJwkP/byikOL5p1FPideZ5EiW+H27asiuSlerJS8hiQYnwnlQ3iDW7evIzjYQeROnp7RaNmis6zXBOMPH97H1Kn2OHnqCMaP80TfvqOMNddIEqIp9s0b/PHHEQSH8PukIzR0Pj6p09hIblGbG40NxIhsjhaFbLj1oTHX+wA9nz/VSV2n/ihTLNdJhd/Mb2Nm6MVnJh1V8yoCSDYYVAoQj9iqtCr6VFjJ1PHg5grAv2Po5XYYVQaNAfkzVVUwvCX8/gzxeKXSCXNAP1l8BegZlqHwrGqMpwE9v5d+3w8x9IIfDYZep9zQFJubGvr/AaBnyk3przsjw7qA0beBMdkKdxIDaJ/AXxh6nUNvaYrVOyMb5tD/Hxl6LbmxNMWK5KZhi78y9DnjQf7L3PgJ3CkbruZ3OsW++PM5ClNjxeODDL1hGhUjLLO5ydAbGnotudGfbRhfpNzEEosRc2QpueFLLQG9Zuj5+ZTc5Bfzbo7kRj20anBxcteAXhuIpKumOURVmb7UZkPFIYn8wmC3VdqLMjXpqp7+nTazigHNIiVGm5V0tJM2o/JhnJYYiGXLZqF1667w8oyShUEeWBsr3Lx5Gd7e40T/Fxo6F7Vr1RcmduHCOAH0TZu2hskUgeLFiwko1eYpvv+tW9fg4zNOGPrAwES0bNlZXkPWd9q0qdi4cSn69RsFR0c/AdgqXUbFT3GCu3HjKvz9J+Pq1QsYPdpFNhu6VHb48D44Og5BtWo1ERk5D6VKfWTe/GmJEXXSs2dHYtWqBejadQAGD7KXCYPZx6o1di7cv39TZEdk6AnoW1NWYESMcuJPTUuV+3LzxlVERnrKufj6xuCrr1oLc035Ac+bixOvUVSUN/44cRjjJ3iiU+e+oqNOefVCzJkn/jiMyRO8MHTgWDFpcawwuUWYCE5oaamYPjsSazYko3P7XnCZHCANMDj5zUuKw9yFsWaGvlDBIsLQ55WOtLmlS+32HWsQEuaCBvWbwuQShsIFCwug/3nPVoTH+aBurfrwdp4qlZBsq1zSPZMMfWoaG8OkInF6oADYzz9vAS+PGKnEsALBa85M9J9/2YLQCDcB9O5OIfioXEWj1McqhAIbFy6dhq8B6BMTVuOTel8Y6UPpWLpsBhYtJlPWFybXUJX7bKUarVF3nvoqBRfOnkBghKMsEG7OQahaqY507yyQn1nVQOHipSVHfmFyLBYmxaJmjU9gco1E8eJlpApQqVJ5nDz1B/Ky4VahwihUoBAS4v2xbfsa9OkxBAMHToC1mPeAt9Sqv34lGb/InVtSbnR5lYA+Js5XNPTt2vbG+HE+KFu6HLKyVcoNQTnHaFJyHJavnInm33bCmFEmiTCTCg87jhrMJtN6aIoloKfkhvrtp4/uIyDEAUeO7ReGvmenHmIMI2t16/YN+IebkCe3LXp36gXfSG8B9KFekQLoM5h4YmWNxavmKUDfpT9GjnIT1p6pSAUKFzaXt+/dvAKT81AB9HPjl6N+rU8NeaBKTVHPuTVu3LkB7xA3XLp6Af7uoWjNzbeRNqE2ycqknbRsFhatmIO+3b+H/ShHZcLnVoSpTbyub7jAZ0hMXWSMD347sgdjR5nQrl0Pqdw9fnQf8w1A/0XjrzDFLRgli5cCY1k5HnRsIP8+ONYXe3/9CcMHjsWowROQ24bRgzaYT0CfNA29u/SD2ziTpJvoLLMMkdzkwc2b1+AaqCQ3S6ctQd06DZH+JlNYf/9wTxw6dhCxAfFo1aw1g+yRksrGdsqoKXNvVhbOnT8Fr0AnqYKF+MagWtWaELGB9JtgpTETMTPDsfaH1ejesTccx3oI06nneCVTUTGUjB4lLOdjz2dfYisJGElz8XtbWePXYwcx2XscShYviciAONSpUU82CBKhKCX1LOlwyerD1Ah3XLh4Bi4OfujUoafEsNrmy4fLVy5j9pxQHPv9IIYNnYT2HfqJaVev4aK1fZMpIHrXznVo174Xhg1zRAFDasnrFp/gLbKswMA5qFmzvhnYXrhwAomJAahbpzGq16iHBQsixXMzcUIAChUqKuOFaxMlMgT0bdv2QsNGXyMx0Q99+9qhU8f+Ml5IgvB1T589QnSUp/QDIdielqhY8qCgBahTu4GRa/4Wq9fMxYoVs3IYetu8UjFUq6uy+u8TQO+NRo2+hqNjGApLXxrV8HH16llSkeBn2I02wZZNhBgs8CYTSYtiBLCTzNr10yYcObIPHu5RaNW6m3xvrlVz54Vj69YV6NVrBOzGmGQ+1uQdryv//87dGwLGr149jxHDnTGg/zhzFCKlRdxsUnMfGDgRxYuXgq9PvJyjBpx8tm7duorgEEczoG/erLNU2bhB3PbjakRGeqB5sw7w8opFgQIFVX6/cR1o0BcskZUlkpw1axdi2FB7jBjuJBsCMtPEL/pvdCCFZug1oNc4QgdaaPJSk6sa0OsNkfayaZ+aBvT8vSgTmNCThyBa5dCLWVwYbCW5IaDXmwNLQC+bCaMPhkhu2Ck2581VMllqquFVVDhRa/410asBvVJFqKQmXgfiufcBeiW5URJyzdBrUyyfITXgrBTDLxr8dxh6+UmmmaHXptj/BUNvqaHPZqfYdxh6XhoN6FUYh9R6mTrwRnYTVtRJGZpysxbsLV27d2D15vVfJTdiuFPJZx/S0JPRsMyh58UloC/eqKXZFGvJ0GvNmAa1PAcdW6niegx5DoCnT5+heEnG5KnmPu/X0Kv0E509zwedu1+toeekqvYDOfFtSqNuLbmlkkeqP9N4rdJi5VMLkQwo9ffv09Bz0dHdRyUuKz1NJA0a0DOH3tIUy8/VyQs5+wzlA9D6dsWyq52pgCJD+8a/5X/rHSVvsJbwKIOHjsFUkU2//fYLJk3uK7IbGqGqVjHKhdZW2LZttYDRli07wts7WiZuDpW1a5MRFe0lE7qHRyTKlPlI5XAb0yw3MAT03AyQoffzi0ObNt0MLay6rurB4SLATY7yAOhFkJMp2aKAAAXoadwaOnSSijh7myUGXYL1Vq06wdc3SjHW7FhqRI+peE7F9OvYybTUdLkH0iiFnVkZ6Xf3umhGydC7u4ehffseUkmiKZHSkIIFaYbOxtUrlxAe7i7nwuvQocN3kkdLAMDPYJLKxo3LsX59MipWrAJ393CpPvDeXLp4Bh4eo5C/QEHEhi8QZk02gCyTZaiOjGKFe5uNHbs3ISjcDZ/UbQx/z2iULVdRyuTzk+IxP4kMvZLcFCxQWAA9IzQ5qf5+/ABmzwnD5SvnMGTQJPTva4e33EDyGkuaBplPNZKoF8ymB8baBoWKkoXPECZ+ugD6ZWjS+Bt4mGJQslQZeT4oT6IUgSa4KVMdUK1KLXi5h+OjcpWl3E9wK9cBVjh7/g+4ew+XzyGgr1NbGZqZQz9vfhQ2bFyMnt2HwMkhQPV+EEDPBKIMpKekiuQmm9K0/NYq5Qa5kZmWgfz5cqtOmUVKIHfevFi0OB5Ji+JQrWptuLlGoWSJssJWlCldEpeuXEKRYsVlbNnmziumuKXLZ6Jtq24YPcoVuW3zy8ZR0mYy0mHLJmnZbwXQq066uSQWMDrWRwA9JTcTx/uJFpqsPO8VZVL7921HUnKs6I7HjfFGuzY9FWvHXgTszKmi0aXjbcESxVCqbFkxRvNznzy4hwDqaY/th4dzMHp06ingjjrv2QsSsGHrajiP90CFUmUxznOMAPogjwh8RA09NyMAlqyeh4WLpytAI8Yb6gAAIABJREFUP9pNfAO8H8wqz2u0WSdDb3IeojT08cvQoGZ9o49HDuPE+fLm7WvwDTMJoPd1C0HrZp3UvGYw5kRGXJRDor1x8Mg++LkGo1PrrqrBGOcfLjBSRlfECeeIhckJWLV2Adq1+Q5DhzgKGKehb35SBI6f+A3jhjtgeP9Rcj0ZtKSzv6VrLKUb65ORODcKLb9tB5M9QWMhsN9H0vLZmL0oUQC963hufDg+1WLLDq/cqN++dR1uU11w/vIFLE1cgnqU3KSl4+yFM7D3sMNHZT9ChG8sPq5cWXwHT1+8UE3X2BCG7/PmDZ7/+RRBkd44cvwgAr0i0aZlJzHfqmeXXok3iJkRhrVbFaB3GOshmwlWebh5EYBB9p1yG6aPSAa9eg6NoErFIVOWSQnVinmYuTABrZu3g69rIPKxszQDkYQptkF65hupErA6Mn12GLb9uBa9egzCmNFODE3Cq5TXyMhMx4zpU/Hb4b0YNGg8+vQdLdG9vC9kR9XakIlFC2Owa9d6qViNGOmiqtTZwN071xEbR0B/Cb6+MwTQS3O01y8xb24orlw5i0mTAkValTjdH/Xrf4lJEwNQqHAxYy63+Qug79ptMObPCxMiZ+JEfxQtWsLoFWKFUycPIyzMGTTmkkTw81eVvdCQhahbt4l5PabkZvlyhir0waiRrkI4mTcoRgSmJaB3cAgRyQ3HA+/BapHsJKJjx34YP8YkkiyOtd8O/4yoaE+0b98T/fqMQly8L44c3Q+TWyRatuomY1+DQ73RU5GNfC6U1JjyZI7123euIyTESQD90KH2GDhgonH/VWIbx/S5c8fh5j5Evq+jwxSFP4gbSPK9yZT1LkgY+nMC2pt929HIx8/E7Nmh2LhxCUaOdMKYMe7ymRqU8xwlWYupPTY2UnkJCnGW6qW3F6u5heWzONZkvbDoSqtWBCvkNjrM68q+VgBo7wSvt6XkJocN/ytDr6sa8nwIa0JAbyPrMjEQjafSxNHakNwY5KEC6DkMvZbh8Hwsc+j1z/nelumD5vtkdJnVmElr6Hl9OMCpp09jephFJUAMtSQkpCGp4Qm1Al4Y6ToK2GmyQWnoaYrl+ymZECVc2hSr0oiooSegZ6fY/wWgN0tuqKHPXTjHIMyVQCYRhjEY8bIE9JkZ6eYceg5SK8YQ0vVrlJ2Exs9KQZYAeiYXqMhBaxud9fn3khudQ69NsSITyVNYOsVSQ8/GUv9WciN577qLIU2x1NAX44SiZDiaSRcpi+GY5j3RgF4eItmt5VasrnSqy2k5rQejpeTmXVMsX2PJ0OugrA9Jbvj5mqHXpljdKZZ/oxl6fjcdt2kJ6LUGTD1URmaqnLMeuuoB0qk4eqOgAK0qkZGNV8YVfahB+vjxffgHTMDRowdEa96r1zDj9a8RFxeAHTvWw8HBD4MHjzM2A8Cxowfh6jpU4Dv1fl980dwA42o88DxEcuMzAZcvn0NAQDzatv3OMPXm1OUk295g55n7Sm0ymflz5/6Q8+HkxmP4cHsMGGAnkxjv44wZodi8eTl69hwEBwdf2fHzvkuLdKMLrmqcpR4w5VJXky/bjbMjLN+HDH1QkIsAdTe3ULRr9535b/jwkwUgQ3fl8nlERSmG/u+OSpWqws7OHZ81+Ub02Fw89u7ZisAgJ9SsURdBfomoVOFj9VxZWyEjPUM0rho8nTl7HJOcB6FC+cqY4hOPalXrCIOatDgRCxbF/+1n85d9eo3A4O8nIa9tXjFWSrGeUbFmMzoz42zwMuU1UlJf4/Gfj3D+wimcOHEIp08flThP6lA93KNRvHhJYf55rSh3IJNFSQ819M72U1G+fGVVQhX5iXruzl88Bd8pamGeFr8KdWs3li6VNL/NnRuO7TvWYuQwJ4wa6SBMLjfSBNe8F+mvU5GLRD+1ngVzSQSjFXLh1YvnyMpKx517t3H7/m2cOXccx48fkOQEXh+TezTKlC4vm7SiRQuLRpiQi82gaIJat2Ye5i6IwddftoSTUxDy5i0oedVcbKwow+Mkn5mBipU/FimOxBCmpSIm3hebtiz9x2tOE3GHtn1UsxIDrL3NyFQZ5ay8pKehYPFiKF6qlEg+KAN6/OAeAsMczQx9147dZWweOnoAfsEuaPlte4wfbo/bt65gvMdo1KhaE4Hu4SgrgJ5iLyssXzMfi5ZM/8fz0y+YGbME9WtTQmEYMPk8SKStlZT7/SMI6C/CxyUYLZp1VNF9sulW5sJ7fFYiPXDx8j8bwy1P6ssvWmL8WC+RX1CWNmdeKI6fOIQAUzjat+goVS5awfh5IlmRBBQr7PrlBwRFeeGTOg3h6xaKMqXLCVu5eMUczElO/NffOzlhMWrXbQQ2+Np7YDf8Qtz/9d/qF04Y7YJ+lAbpLA/O55mZiJsVLgZhAvqJY0wSBymsvPE6qW4wtjc35TyKTxYNuTCQ6rqSvmUTtbjZkVi/ZRW+69IHjhP5XrbmvhMq6ZSNnNgxOR3LV87BkqWz0KplJ4wda5Jcbxo86UWJjfXFH3/8hgEDxqBz18Gy4RFm/m22bCwIQpYsjsdOMvTtemHYcGfjNQT0N0ReQkDv7z8TtWo1kjHwy8+bMXduCPr0sUOPHsNx6NBOJCb6C6FDgF+kiPKwcV1eu2YeVqyYKQz9oMGTsWXzUvzwwzL4+EwTbbxIIt+8warV8+TnHh5Rcv4+PqPlPbSGXvGElCvOFRkPAf2I4S6iKzc36lGaFuzb+wNi43xE068Zer3KrFmtJDudOvbFeDtuuvLi4aP7iIz2xKtXz+HmFoFiRYohKsYTx44dgKtrGFq26GqWpJgxhNGcips1bm4fPbonqUBcq06cOGheq4YMsUf/fuMML5wC9BzPv/9+ACbP4Rj0/QTYjTXJz3RwBddrMvghBkPv5RmDb77pIGs9U1Uio9yEePtvjnr1msDXOw5lypQ3m1tZnSAm4JyeIzGGObZSA3qJvDTirrVC4O9MsawYWEpuNEOvwkds5DtoQC+SGw3oDYaer/8nyQ3PR8uAeJ6WgN6S6MyREqn1XxmBFaBn6lzKKxVyot9PGmSaNfSqS3yO5EbHZZJIVHOhJaCnn4F+JXY0t5TcSKfYt6kSW/m/AvQiuWnWTWIr6YcRrGhIbjhG/yq5EfGmRBioh0Ua2igW3Cw1IUOfclcAPc1s/40plt1D3u0UK5KbRi3xJm8x5NKxR4ZkRjPtikFXshPFlBdUDIkFGy85pUWK/kVXr3XiOSk3OQy9GdBrhl5YlZzv+SENvaXkRph4g6EXttkwl2hTLFMmxDNsmGIJXKUNtXHh30254QZJS24I6C0Zen6WjmvU3VN1Hq3u5CoyADJBBnjnd9SSG/23/JlqkmGU2ul7END7BrNnh4nRtXnzjnBxCZGSHsHrlCmTZRiEhs5BnTrKIMUHgOCbEpRfftkqjPTYsZ74/PNvRN9I6QmlOnv3bsOWLavFCR4YOE0YepapCeR4vHr1J378cS1++eVHMQL93UGG/vvvxxll0DQBh1vJjHUfAGfnAGFtKLFRmzplAtP5wNR/S+OYPGwIpXJ6ectUtOYtTJ3KMicZ+ggx0IqHQFVyhSEhYKXWPiLC9K8ScsjyM5KxQL7Ccr1//uUHhEe6o0b1Ogjym4bKFarIQs67QGZczFuG9l8Del6LxJhlqFevsSySi5YkYuGihH+cz2m0shvphiaNv1XsjyicWXFIw9Fj+/Hj7k04e+GkAPcPHWToTaYYFC9WAplv6DvJg1zWVti5c4MC9B8bptiPKolZSG+geMkoufEJsJO3ToxfiVq1G8v1e/X6hRnQjx7pglHDHfA6XcmZCFT4nGcw7/oNu+dm4PyNP7D5xzU4deZ3WTw/dJChd3eLQrFiZYTlL168qACe5y9eikaVwOGHzclS3Wj6eTMxtxYqUpxcjWiY2dyIumjOepWqVDVYLgL6NETTFPuB2ErL86lerR5Gj3BDndoNka1afYo+n2Ce3UdZ2re2VR1cc/P5e5OFRw/uY2q4kwL0LiHo2rEHHj95jIg4P9y+exM+LmGoWqkKLl06hXHuIwXQT2ElrFwlZLCKYQWsWDMfyf8FoJ8VuxT1atWXsjzHnllKaaOAnGbofVxDBNCLZVM0yuphYDUrONJDuu/+N0eD+l/AySEIBQsWxuPHDzF7bogC9PSstOyEzKy3IrnhIiW5+DR5WgG7DUBfvWot+LmHo2KFKrLQEtDP+28A/bQlqFrjE6RlvsHP+3YgOMLrvzl9ee3IIRMwZOBYVXVRMRRSmUqYHYH1wtD3wfgx7tLjQKo8BtNCEL9kxSwkLXl/SkuNarUQ5BMj1dGE2eHYuGU1enTrhwnj3VT3cEm5oildeTv4PHJ9WLFyLpKTp6Nx46ZwdJyKAgUKy7xHQmTatADZoI8a7Yxu3YaAxk/ecG6cpFKbmoolS+Kxc8datCWgH+Yk8i6OBzL08Qk+AugDAuagRs1Pcf/eLSQkeMtnTJwYIOe6f/+PmDbNDw0aNBVAT/mImAfJiFNys0pJboYMdcSli6cQFeWGLl2+R//+Y+U1Dx/eQXy8r0hAGHsp2nUPRSRRclO7dgOzwmLtWrVBaN++N0aOIENva5bbGCoIM6Cnht7RKVQqtjmAfq4A+o4GoGfq0qo185CcnIAJE/zQsUNvvHr5J6JjvRSgdwlDy5ZdVa63gFprScLZvXsD9u79UaoUf3cMFUA/VnkRxQOlpD8037IKMHGCL74fYCd9BUhkcH6n/v3mzStSsVAa+hh8+20HmR+56YiMdMPRo/v/q3FbvXod+PkmokKFKlId46EjJ/PlzfsXQG9tmJ45BogjNKDXJCn/VuEHdqk3Eg5ljCvmnvfEMuWGrxemmsRpHhvRrVO6aSONG/mMUwajJDdKtmRIaCyAtta+i3eyiEq64qHP6V1TrBCwZiym5jftIZRmatSa5879V4ZekvOMlBvxvCgNPdfj56KhJ6CnJFb5Yf4K6N+qPiL0uZhjK//K0EsOPU2xxmj8v5pi/yO2UhOzkkOv1py/APrU1FSqYmSBk8meEhBRFRqd3cgKc8eR8kD+VfrKt+AMJ2UQKc/+synWUkPPlBt2iqUp9l2G/l3JDSdyLX3RDQM0A//ixUspK+kbrXVfloZQUTcZkhsBe+zgaZhiWSblZKcBOweN/nwtuSGb/iFAL5IkuQYqh507OJaH+cBq97EAeiOHnuUf0X/lz2duBiBd9uQmKb28BvS6rKZTBnRaDUGWBuoiA8hWXWT1BkYmI0N7r8tm+nrpgS5GZqObGhkGV7cRol2eEjADtWrXx7p1izBzZjA6deoLZ6dAkZ/wO+gmTXdu30BUNKO8fv/HicbHJ0ayfXk9CKTPn/8D06ervGMefChq1KiDsmUronbt+qhV6xO53tHRPvIaMvTffz9evhO/56xZofjhh5Xo0qWfJOTYSp65kq3ocqBKFqJBlt1j88oEwnNXph6WLJUsKDCQZc4LIgtq0qSF+bpynKjrr/SNZOiZ/uDuHopWrTpLHJ/EHzKWMS1VIs2SkxPlNQMHjMH3AycIQ8wkn+AwF1SvVhtTvGNRuWIV88aDjWiUV0NNVGfPncBEp+9RtUpN+HvFonyFqvLzxcumIyl5Gr74vBk8TNEokK+g0uoZ7a6fPH0gcpbVq+eJacvkGiGSGD7TL148wYJFcfjJSEzh9SYQLl36I3xSrwmqVquNShWrYdnyWfhh6wqJJaXkpmiR4gIgOIHzeflp9yaEhLuiysc14eoYjHIfVTIqH28lSYHA78KlU2ZAP2PaGtSq1VDyv1NSXooWlQz9iGEOGDXcUeQlAhqNRmFstJTxOhVrNyzAWou4yI/KVRIDLjcSdes2Qt26jfHj9jVISmYFozbcXaNQtCgbSb1FkaJFxGuTlp6OUqVKStl0x47VmLcgBs2+aYPRIz1QtGhx+dyMNFXBYEt4XstKlSurucyGPg8Cemrol6F9216YNNFXkqtU90hqa9MlEWTpsunYs3cb6tVtIsCkRPHSZgaS0ho+96yUFCpSCMVLlFTkRNZbPHhwD0Fhzjhy7AA8XELQqV03rF6/GImzIzDBzg09uwyQLd+FCycx0X0kqletCV/3cJQppxh6TjmrCOiXzkCXTn0xys4kvgjOy6w4ksnl+H704Ba8PEaJyTExJhl1anyqSuF6w2pjLZu1u3euwS/MQxh6X9cgtGjWQVhzNacrDf3duzcQYgD6QK8wtPq2nTDqWW+tkMVKDVkjSelRyQvsoiyLjJU18uVXMqfHjx5gxqwgkdx4m0LQtkVnAfNiUjZkNwTBuW2ssfvnLQiJ8kHDTz+DySVYssX5vZeumIukJTPQvVMfTLRzMaqSrEFly+aQLPTd29cQQAnRlYuYGbMANWvVF0C/d99OhEf7SrUs0CcK5cpVlCqRAstKhiXTOUkVShTYsZoVKI4uYcXURp+PLDehM+ZFYdPW1ejWuQ/G27kLCFfpZmou53VgH4S/A/RT/WNlkzlnXiw2bl6J7t36Yaydq8jRKN9RgRPZYuaknJP3dfXq+UhKmia9NkaOdEHefAVlvX7w4D7mzAoSYPr9oAno1Xukap6UodLUFDDLQFJSDHbvWoc2bXti2DBn2Ir0IRv37t5AXLyXjBcCehpBV6+ejZ071wuY/+wzzo/WAugTEnwF0E+ePFUZ3NlIzpqAfq4Z0A8d6oTU1FeYPt1frt2kSVNQrGgJHDnyCyKj3MXTMnCAHUhkeHqOkPMLDpqPmrUI6NVcvm7tfInCJKAfMcLFMLUSf6hlh0N5375tyhTb+Gs4OoSKOV3fB24wBNB36Isxo024efMSQsOcZbMyYbyvnPuLF88QG0eG/ldh6Fu0MAB9djYuXjyJWbOCxQSs1yrKKblWMf+dPh7OGbGxPiK5UQz9WON6q2aIInNaFIN165MQEb4In332bU5vFekA/lYAfWgYq8XnRSrzzbcd5D24SaOx/9ix/Rg10gWDh0w0zNY2sh4roKkkdNIJWchDRe6Zu+8aAFC6AttYSzVRzO5GNVsDeg3Ede8atYaqGGu9Hup+Mxpc65+bAb0R7y2A3gqwzZNLkncK5M8ngFqlJuUW3wfXL62q0L15NJjQeOvdlBsN9C0BPdd1kbgZZl/1/OlNCI24yjxKhp4N+8jQq42EAejz5FHx4zQ5/wdDz/f6kOSGZt8C0tGcBxtLcS2hKZYMPVLuiSlW613/r4Cekhth6L/pgkzrAmKS58G8M5F0GbJr/kypad5mZxNsZ6WrLmpWuVnWYqmI6N/oYse2ti/uqcZStEIZYF7LPhS5/uEcehXrSP2U0omwU2zJz9ogy7bo+3PouXM1GHqeOjtYsgOi2fhqsPnSKVbyQpWOUrP7ZkOtsQOkjksbJglQyJ7K+1sw9HowaUDPBZImCmHcLeQ8vEaSfsNW6/w5L67R7U4aYPHnBqBWmir18GhzrAL0+SVxRQaiMPR68VQTmaV/QIN8HVupd9DKFKP2f9LB09x9NcckoaVDWn6jHyD9Lyd4AsIpU5xw6NDPkivfsVMfxMR4g7m3Li6h6NFjkIA6Za5Vi4Pq0vsYW35YKcwFWXYObk52n376mRj4yCQxjsvPNx5t2n4n4JfRjGRn9uz5USY2JtRw4RApleSoqoecYHvKFHupFIwc6YiBA8cJw8+HliZeMizNm7eHvX2AREsSsPOQ1t3kYG2scerUEdjbfy/yECblfPxxDRXdJV118+DK1fMiuWGTLWrjmbbACoLeLPE8WJ7kZE5TElNuPL3CJUM96w03XkxpUZphPlg7tq9HwrQpqFe3Ebw8ogWEXLx4GiavURKXFhY0HfVq15cIRgUilByI95Oylh93rMOUMDfU/6QJAnxiUaJEOQE7yUsTkZScgM8/+xZepmjkL8DNVZZqkiKyGuYcP0JEpLsw8Xaj3dGlU3+5pgTpcxdEo3Spchgy0A4tWnSEbZ58sM6VR4yjBKeZbzKkocymTcvA5izUcNJ4KwYmAxwy5o6mWG4CHCb6y4aA3Tf5PPJa8HXnzp+Ab6CSZs2fuQm1azeSCEh2rKTefO26hfiu+/eYNMFHJj3NUpFJpzH2t8O/IDbBX56nwYPGo/k3HVCpchU8fPhYnm0+5/ny58OCBbFYSA19tTpwdQ5H0SKlhFVhd1s+B6wKFSvGPgBZ0meB1af+/UZg4IDxeJPJLqCUbqn7xioMpQq1a9c2V91434ND3bBhEwF9DzjY+8tn817LJs5ob3/r9hVMDXKUMe5pisZnTZqp51E2l1koUrgQHj54gOLFiqJ06dJyXfg83rlzB8HhrjhMza5LCGrXqI2AEFdhoZ0n+agYwDeZuHTpNBw8xwig93ILx0cVqog5knPu6rWU3BDQ98HIMSZkvlUZxDKWaFC0scFVNggKV5KyhJjFkrLE85dFwJgX89rmxoPb1+Ad4o6LVy4iyDtUzNf0WShfv2JeWXmj0fXQkV9hP9YZfXsOQhq7T9vkRibBLhcZ2hIy2e8jj9wDnY4jXRxhJZGRNOET0NuNdkbf3kNkPlEVKqMqZkOGPhur1i7CnPkJ6NiuG+wneiJXbhIgb7Fi9XwsWszv3RuTJ7gLiBF7pJU1UtNY0c2Fe3dvISjMHZeuXEBsxDzUr/8ZXqem4+KlM3BxHymG76n+8RLLyDWLPUlE+kOTuySWZYsJl5GzvNesLqSkqrbuqqpEM/wbaa63bcc6dO7YC+PHuXL2UVUraW9vmCezMpGL81ruXMKE8+bxuReCx8oGL1+nSJb8ho1LMG9unBGz6yUkhQ4J0ONGVWSzMHNmCH78cR169hyMIUMmi7mc4J+SpumJ/viDDL2dCW1a9zD6MKqAB44LVgWTF8WIKbZN214g6M5raKi5aYuPVxr6KQFzxEcUE+MhjPXAgRMFTHP8Hvh1B+LjfRRDPzEQRYoWU5tha2usWTNXoivJ0A8b6iTsLY2ylNewmlarVn0sSo7F0aN74O0Vj+rV6wqRoQE9G0sx5UZd62ysW7dAcugVQ+8sUjoNHjXo37NvK2JiPMX/4+wcJvdLRygyE3+poaEfOGCCbGbOnDkKF5dw+Rxiv5SU54iO8RRTrMkUhW+/6SCfT2Z51qyp2L9/u7z38OHOcr4qtU4x+FxPbt66gqCpSv9Ohn7AgAnG71Vn4ZesAMR4yBwd4D8DFSt+bFRQDcwC4M6dawgKYoTyOfj7T5NzkHU9NVUab2lj7sQJXiqtzegOKjHjZKcNMMd1j94sgmcdjmEIrQXQ8tx1/xyFxKxAQK8BtPbiqfupxpvGI2peUVhFE6fEKdwAiORGmfrk9YpUZBKcDVJevgCrApyTtKyR3hA28RNgSob+NcEx722OjpjnIN5Jy9hKQ26dI7lRsk2NfcxGXvEmKOwlXdSFxMuF1JTXEjZhONYFU7BPhlRWjX4WfC2VH5zzZRxZxFYKHqSGnnJKOef8iqEXXjfTqIQpDT0B/f+CobfU0NMUK+dj9K1QFQWFlc2APjUtPZuT6Jt3AL20jWfzCxsb2GRnIPPFPeQGdb9ZymirxqOx2/n3gF40ULkKonST1kjPU0QYej6klhopPYiULhwK0BtAWQNk/isaeg3ojVKypWRFAVcy2OnmHNZ3NfS6HKkBvdlkIRo2pbnSIF+fY07FgEYnxU7xUDGXqrOs2gHnxGzqjrEEHWT9xVyjHin90eZrYAno9QPEv+N10aYVDeh5f7hJ4IDVn6dLMPoB4Wt1bJXl9SN7kJaeirVrk5CQMFVkN127DkR4uKuYmHy8E1CxEsvd6hyFpZSW8aoNuJII6bx99XtebzaW4gQlJUSPKGnWwUny4sVT8PefgKdPmWm8HE2afCnvoeIylQ+C/3/y5GG4uiqD5YgRDujXb4xWW0lDKb43Netk1itXrmHouBX4UGXBLKxbl4zExGC0bNkBnp5hsLHOLYBHb36oHeZGhudoMoWjadM28l10Aw6eR4EC+cQPEBTkZKThhKFZsw5isFFJCIxBVTtjsjn0FnBT4+0ZK8wyu2NScnPy9FFMHOuOfr2HCZMonRINZpIsMTfPM+ZEYsXaJHTu0BMOk1iSLiDXjEzsosXTBNAzhUF0e8aGVmRUwkakizF2y5blGDJoInr3HCHMOBnRAwd3Y2C/URg8cIzoVTmpsvcB9aS87vcf3kVomKtcc+r/uajRWMaMfUkyyXqDfft+lBSdJo2+gv1EPxQoWEQ2T3K/jKhTLsz+UyfKPVswe5OY6gjmMzLTsWLVXCxekigbCk9TmGT1vslSGy+CKJa1GYe6dfsaSe7wcA3C85evRDNL4y7TeBilSSAVG++Pnbs2ynVmc6mSpcrK9VBG8wwZTzSe58ptjSVLZ2DT5pUYPcoBA/vbiXmQAJPPC58x2zz00mSiUqXKsoDxPnKumTY9SAB95459MGGCJ/LlY7qA2miLTloMW88QEWkSCYmjfaB0d2RVgx1OCWj53i9fPBd2qmzZsubn7+HDBwgMccHhowcwaZwHrt+8jAMHf4anWwga1P9c5hJW8rhJdnAfKQkrBPTlPqqs2Gy8xZq1C5C8ZCa6dO6DUWM9kZbBGESyb/mFNOHzSjNseKgzrl+/iOiIJNSqqSpfsgGlt8JaRSk+fHAL/iEeuHjlAnzdp6B1q85IS38jhk1hpPmcZ2VgYfIMrFq7GF998S1MLv7InSc/rNjlGtR2K3mWKJ+zsxGfEIBduzajd6+hshnX15WyA3Z0btu6C8aNdRezOBdeDTg5N7PRWFRcAPYf+BljRzlgQP9RsgnmCS9ZOhuLl85E1859MNbORcAo1w6OEYJzjsk71COHm3Dl6gVEhM6ViiOJgjt3byEm1le6Uw8dPBF9+oyUjQa9LtpEzxQ02zw2UrUIDHHDzVvXEBEyyzB404OjPEl8tlg12/rjGnTr0keICbL4uQw/D+cYbpbySxMb1js4t9Ffp8AXk3WUht5KjNNMwQoJckKxYiUgGfFoAAAgAElEQVTh5R0jSS/plKIJwcB5TfmNnjx5gOhoL1y4cBoTJ3qhTZsewnZaW+fC8xfPkJjA6NxDmDR5ihAUInEwEnc4JigTWLo4ATt3rhXQPXiwg7kj6b17N82A3skpVPLd+XmOjiGSjiUyRBtr7N23TRj6hg2/ypHcyN7PytC8zxZ9/vDhLvIsnDz5G8IjXCTphudEnX6lStVEfkISiD4eLy+Dof9Lp9hsYejZd0Jy6MnQsz+HIQTTi6YG9PT/ODkqhl6sSbCSzQQBPTX49NzMnDUV3w+chL59xxjV0WwxQDPdR2vomTDDZ/zK1XMICpoka1V4+GI0avilqglYqQ07nyOOnWO/74fJXa1VIrnpP06NJz4Z1jaSVR8UPFnWVlbyCIA5b2ovBUE55U4kB/jMB/hPEw29jkvcsGGRgHoSGPSs8dqJXJZ9ToRQJIjm42GFJUumI3nxNDH72k8OkPleXQm1LnIscMNNcK2wgRWszP+tiECukZaAnuNGFAAWgF5vADh3KkCvGlRpQK/77zCmlJ3LCej1RoQ+JQJ6Jg0qPKXA8fsaeGqGXt9rrcTQgF41VcrJ1tcsPV+Xk0OvAL3KoVcMvdpIKIZem4J1VY3/qk6xRmMpA5sSGxDf5ZhiDUD/Vl1LMvTEklzbNKCnht5azNRKHcPjv20sZZX1VnLoS3/bFVlGyo0Qxtk5GxW1LqlNi1VaekY2i5ZZGQowaoZeA3ruAJg/n/nyvhnQW+fSnVP/GdBzL8uHXXXGU0A3xaYAyjRpjbQ8RZDL1tjhGbtNDZ7JSP8bQF+0qBFbaQHoLWMfldbrA4Ce5iOLToRywY0ykzKlqIGmQf77AL1muxSgTzEDer5WM/TqPVX5jZM9zZYa0EtmrXHo99ffXQaCkbHKv+PxLkPP+8MBbllyehfQ830t46hUxYAbgDcCuMgGOjkNkySFhg2bYsuWFfjuu6EYa+duRHUpA5JEhgmgZ3wmmSFlPmbknkrbUZsUam5DQ10ELHuYGAWmypjnzp2Aj4+d6LgJ6Bs3/lLAt15QOVE9evQQiYlT8euvu+S9hg3jJGlnSGq4qD1CbKw3jh8/KNUDOv/JuMskKQlGjKS8jfBwE06ePApnJz/06TNMHPO2eQ3DqLUNHj66h4AAB6NhVAy++KKVuZGKliYxhYfm2dBQd/ku3t5RMjErFoLjin4FtVk6fPhnBAbao0aNegLoy5atIGzdmrXzsCApHjWq1YaPRyTKl/9YzpNNhDg2mSTDToVhzKF/nYKpvrFo07qbgDfuExckJ2BR8jQB2wT0lI1oaYiA6mz2P3iBuDhfHDiwE8OHOqDHd0METMYn+gtrT0A/sN9IuW80AdnmLSDgIzU9HatWz8W8+dFyTqyauLtFSKIR76didXJh9+6NCA13k+6QZJWLFiuhEjREC0q9frYsRj4BqrHUvJnrpYV75lsmIaRh777tsmlg9YLde4uLPEWlgHBxfP7sqaTR/LBtDdq37YbB309AyZIlYSUNvlLlGnOjvHfvdsRPmyLjp1rVWjK2CII4tgjo+YxxPLESlD+/LSKjfLF//0+YEhCN3r2H4u7te/KMchHiPWOUIYFw+Y8qiHmLP6OEKmF6MDZuWoaO7XvBwd5XNkApr1PN1TaOjydP7iOcEYIXTsPVOQgdO/aWiodKNlHPBmNLixYpbNGhkn0UnmFKsCuOHPsVdevUx/XrV9Dju4Ho12ekkutxAk9JwdVr5+FMQF+lJtxdQ6QZDcvU3LQwn3vx0tno1Kk3Rtl54M1bBeLzSyY0gZcCpUFTJokMLDpqEWpWr6cay8jzmik9Bii54YY1MMwDV65egruzH1q37AgrmzzCauvyO7/PyZNHEBLuhSdPH2P0iMno1q2/kpmA/SVUpjbfm2N55kx2ns4PH59oVK1ayzA/pyMiwhPHjx+S302c4Ilvv2lrnpdYHStcqAC2b9+AyBh/VKxQGd6mMGlCppo1WYuEZenyOejcqQ9Gj3SQ91U9KCigUvHAfPaZwkVAHxOZhNp1G8p94bOydu1CJC9OROnS5eDuFiYxjLy3PLhGsFLEDcXiJdOwactKfNW0JbzdQ5Avf0F51uW5YyyptRVmz4nAlq2r0bFjL4wd6wZb23zISKdPiJ9lg4LSJ8JaNaFLT8erV6/lOxQoWEhkYTJfGWzmw8cPMX9uBA4f3iv58ASGoheXYB01p6alvRa2mgZ1NtxzcQlGqdLlkZ3NtLA84jeJj/MyA/qvvm5nzkFXa4iNML7JybHYRclNm57SyVXd47eilydDf/3GJcmgv3DxJMaM9pRkFoJOHiSv2GSJGvqGZOgnU0NfTIdtYM2aecLQmwF9vvwCiLkB4HNRu04jUBc/YYIv2rT+Tj73wsXT8PYeKe8fHLQAtRhbaax7lPBQciM59CPdzPfKrBtjY6l9PwhDT8mNk2PYewF9pUrVZWyUKFEGzk6hKFG8jFHbzsaLl88QF+uJY7//Ko2yWrRgfLEVLl44BV+/MTLXRIQvRsNGTRWRItV3JWt98ZIVZ38cPKjWKpHcCKBX94zzPzvVrlu3UN67S5f+igTRTYRI7GSrRoyMvtQMPQG9ClXi75ii4ygV5e7dB0lal21eJRtR8mxV1T979neER7hJ6lrQ1Nn49pt2Ug0Sz5YRkMHX0aAqPRcMOZ2l5EYDernXBkPPsSyBHNIsT3ka/wro1fMjeesGQ68BPRl6AnpuvBXeYJhKLvHOMAxEvgMUQ/8uoOd31wy9vL+BD4UQfv3a6BSrwjAsGXqtPtCAXt0rJUmiKdZSQi3svmEW1oCer9WdYrUXUvgzehpSCOgpwaaP8pVi6C0APdfDdwG9BMz8fwB6y8ZSWdbsTaHk3RrQ6/vDz8iR3OCtMPRSvvkXkhtiUHUz1IP+d5IbS0BP9kgz9KU+a4M3tkX/Auh1gg0HTA6gZ8lXM/Q5STZ8zZ9/Pse7gF6XILShVk/WXKzFiPKXlBvKi3LkLnytWXJjuJoFfBvadktAz5/L/zbKNfzbly+NmEvjmsgCajSPUFq0DDHucZente6a1dGDVn93bXLVn60Z+ncBPQeRbkSlz+9DDL2AcUNrxpsvWbLpqcjMTIOfn72wavrw95+OFs07ClPEh1mz9GQeZPFm0LmUHck4ZMmCZ5YjMIZLGHp2V41FawLUrLd4/PgBIiLcBYwTPI4Z44I6dZQUgA/I6dPHkZQULyyaPtgVb/DgiYZUhXIpaxw69JMYcznZdu7cFwMGjEWpUmUF2F++fFpkGcyrZydakykIpUuVERaR3YaVdMca165dho/vJAH0zJcne0SQytQcXmM1DoBHj+4gIMBeAD1fR4MvQaGOx+R9uXD+hEQp8jW9egzDyJHO5riw58+fiBRn34GdqF6tDoYPnYTGDb+SEjwZs10/bURScqKA0L69BsNxso8sXOz+SG1v8mJq6BPkerHawdhKqWBJXCqrVI+kqym1tZT5eHvECJvDTTTB+pKlMwXADBk0Fs2btYWtbUEB4Q8fP8CKlfNFI6sPLoo+3jEoUIBRoIp9SU9PxeLFiSKhoo7f5BYi7d4JtPXY5mJJQO/prUyx8+duQNWqdc1xorfuXBMfApMhIiPmoUZ1ak9zydji8/g2KxO7d29CbHygTJID+o3Ad937o0SpMkhLy8SVyxewc9dm6VirTb30Gpjcw1GhwsdqoTCiFrlgkeFmEsXUEFdpRBYXswh16jSQTsSUZzFVgYsaDVdqblHPskqIykJM3BRs3bYGHTsoQC8hlJR1vKYs0Rrs/Lhi5RyRpdWu/SlcnIJQpmx5+b48D27SCGDUM/JWmiQpszoXqRcIjfDC0WMH5VrVrvWJ+FToI+E15cLB8jPBncnLDlWq1ICPZyRKS5oPFwwruRfLls+VqNXBw52QK49qMsbP4fXks3r/3g0EBkzENTLVEQtQvWods2JRqoVsbEOG/uFthEb6CKB3c/ZD8+Ys99vI2OMcxPOm5yc97TW271iPmbPU5q9ly07S44FeDyYrPX7yAD//tAWbNy+T7zhs2CR812OIqsCxCvPiOWbMCMKJ46qxFL1P1FDTjF6qVBk8e/YE27atxeo1C+X+jLVzRqsWXUVqyWeB821SUgKWr5gr92XUaCfkZoVAgI/S4fPe0PMSn+AnG5nw0AWoXrOeXFOCG84xPIcjR/aKfppEQdcuA1GwYBEhb27euIj1Gxbhp583o3SpsnB1DsRnjb+UFBn+PecXAfa5rJE4PVSM/Z0795FIQY4RRUxAQBPzwTmuWFWStYiuDdHo5pLP0qlcfAYEQF48jcQEfzx6dF801L16DkPJkuVlLnrw4DbWrJkvevG8efNLuk2LFqwIEbCpsXnj+kXpanrn9nU4OgXj889bCojXQIgbGm4KlIZ+PVq37iHGVbLoPC92VNaSG94f/v3o0fSdlFCeOZHhWikN/TQy9E1hbx8sEhcBLFbAmtXzpLurJUPP9YtJNQT7PGjUdHMNlw0q79eZsyR5cgA9pTDm91szD8uM2Eqaz8nQq4Psknos9+79QSQtGtBrqQRfQ4MuGXoerAYwZrMZY1m1MVwiWf8UaREZehcxxXYx5tXHiI72kBSbJk2+lS6xzODnvEEgf/rUUakesOqsj0GDJorkRoPtCxf+kJSacuUqwdsrBqVKlVMJJYZyQCo3yBbQPnUqAf1Zs+RGWF9D673nlx/EVEvCp2nTVujTZ5RUcbhWURr022+7sHLlXNy8dRXffTcIE8b7qIhmaWCm1A9c7wnSCa61rNSSodfzn1YAqB4UWgKcLpt1Anp1b9TvuAlnFVX+twHo+Xu1oWGyzH9KboSUsAD0JGD+Z4BeqolKFWFpiuU5mTvFUnJjHKxCWwJ6pThRgF7hSiXn056MVy8pwf4roGe8sowng6FnbKVOuflfSG7MpljGVtrQL6M19Do3X0WXK8nyf6Ghf/vyPqzfMplDSW70oFQPx9+bYjVDrwE9TbElv2iH7Hc6xVoCet21jDOFNJZiys07jaX+oqE3HlIzoOfO6y9dZxW7pTX0orM3dFwyGxlf5F1Ab9bQW7ioLbXyUrqSCc+iAZbROU0MKraMq1PsDj+T2kTuRvk7AdjvaOj5PpYA3RLQ83f6gePfag29Bl/yM8M8ytcqDZnSh+oNgi5bqf+dLRpqstorVixASIibfA8mrJhM0ZIxz0HP+VPFTCqNHM2lasPE3a96wJUJRy1obE4SHKwaZZhMkdJYSj0cVsJm0Nj64MFd84Nl+R9MzhkxwlEADRfMtm27Y+LEnHhKJc/KEqPQzJl8nzvvfZ8vv2wGJyc/MTAJc0sfNzdV4szPg8tXzmPqVBeR0iig3l12/jx/3eCK5UkysV5edmKe/aeDDLSPdxxKlSxrlLtVOZQLMmUcvx78+YNv0b/vcEwa5yYyhIyMLKRT5w1rAfOLFk37p4+W37MJFzcUnHwJpKgnTpwZJM1m3ndwkWODr+LFSyA21l/8Bj4+cVLWPX36d5hMqpSsj8GDxmLYkIkCcFj65ufo9I0LF07B3cQOucCM6Stl8SMLz2eO4HH69GDs2LkRDvY+6NChlwAbHpI8ZAM8fngXc+fFYdfuHz74Xbt27YeGDb5EdIyfAPuQoFmi6+fYUwuYMkBx8mYet98Ulro7yCaF0Yes0jx69Ej5KDg/IEtAMKtNLKdKqk8uG0RG+WHHzg3/eM25+Rhr54bWrTm+yRJDFnxWJfhMsdU7q5J8HathPEeeQ2hYDqC3t/fHt9+2k+eDAJXfgbpRSidMHqME0NtP8kOFilXUJtEaWLFiLpYbgL7PwPEoUKiY6Fu5AeOiq2Rv1xHkT4b+AqKiF4k3IyWFLDGfV6NhXVYmnjy9j5AQT1y/cQXjx7vK80bG9/XrNFUVs6aUxxYpZNry2mL16kXYtGm5gO73HQSc3b/7XjpuUialDHJWePT4AZIWxkg3ZTZeu3zpLC5dOvMfb8Fr1b//aCEBFPmgEsP43G/atBgrVswRSYGdnZvZDE9QwbmHn0W5H2MVVVLXLHzyCXPN1fzOsfjs2WMkJcXit98+/Cx+9FEljB3jgq+/ailGQ+qSWU7nuGeVi9diYRKlKxvEc9Sr9yjky1tAsugFJJCZz51HOlLnz59XgDfPT28M+H5SMZVULuWpYSTi4UM/i7GUAO99B8HzkKH2+Pbr9rKGvHj1EouTEyRXXh/lK3wMF+cwSUWi5EMRb2otIJm0ODlOpdxItKS95HJznaTkJiFepdyw6sUEG8YfCpGjTajWViK/S0jwQaOGX8HBUQF6IcUA0dCvWDEb7dv1FsmNfu9Tpyi7cZUxw27UugLBwXj27Al4e2tT7ELUqdPQ6CxvJWw+zeeKoXdXkhuDR1REXDaU5MZDOsU6OYUp7bMhy2G1QAN6ym5GjzKJDl9pkFWX0hfPn4oZmIDezTDF8nrxnhw8tAtz5oTh4cP3r1XcnAwd6oATJ37F1q2rZA0ZN85HgG5MjEniKv8vx+efN4OnR6xUG7R/7aefN2HGjGAxyn7oYAWA5tmSJUurZ8PoQcCLJoCeDabyKrZca+jZEI0HcYZUZUU6l6OTF4yQmfEfgJ6vV5IbpX3XEcz8W0tAz+hh0dAbDL0ESojkRkl7LBl6Q8Nt9kMKQ1+EEio9AJVPMqexFDPYleRGNh+Gxt4S0GtyU2JbqXvXgJ4ETkam9Dax1NBrQE9vnky2qigj3/GDgF4uptr06xz6/2VsZWquQihJQJ+Lcm6jAYPSlZlTbgTQM4f+Tdbbv9XQy4NDU+zL+2KKlfxLg6H/t6ZYMT69Vc5nXnhq6Et90Q7IV1ya3Jg19BY3xAzohfnWZlOdQ58lN+/PZ3onpYa4vqmWkZeWbL8G9JJpTlOsjsEyvoiWWnAS05Kb/yug54DXJhMu5lyc+L/JiFsCei6eukqgy0VkfXWFQTMsHMQ8tHRGyi5G3j4ZUu3e5sOkDbQ52neLQW/sXrWciRneBDEXLpyBq+sIXL9+GYMHTcDgIZNlMCvzpnrAuVDxXwJdgnp+Fv9V35Wfmyk7XHYd1Bp66v4Yw6X0/YqxvHnzqmQhM1+XBlh2m2NOMdNw2ImVbBzbgYeFmYR5Z5RXxYrVDNZcJSrwnMm+7t69WQy9f/xxWFiYTz9tIqCE2nmeLyccjnx+Picg3ndeKwL0kFA3YehNpjCRL/D8lRxJfScCMKY+MMJTp/K8O5nyM8n+krmnFICM1p9Pn4rxjSCLYJXj7XXKCynrbv1xHY4f/02MhmSXm37ZAm1adcIn9RqKeY6fzQUpJSVVWNKlS2eK5OZDB9+jfv3PJfWnYYPPpbzPdA5h76yyxSy3b992/HrwJ/xx8qi8Dc+XJk7KRMqW+0jYOUqUTp06BgeHALRu3V2qJBrQk+Fv27YbBvQbhqLFSkq1RCJIDSM6wevZs8fh5Kzi54KDZ0v8nLRal2f/LbZvX4dpiUFo144bNE/ktS0gzwPHHyUgZJ7TXr/CkaMH8PPP26VbJwFAlSo15Z527tQPVapUE8nVzFlh2LdvJwZ/Pw69egwVtp/RaBInmzcf3mSmY0FyItatT4aXZ6To57n5ffLkKW7fuiXnVLhwIdGjizHu9Uu5R2RO+V2WLZuNLVtWffCaf/yxOqd27bqhatWqhodGdfTkuKHRknMtGWEuImXLlpayNZ8RzmUzZobj8JEDAuRHj3FG4cLFkZqqpBo0lxKYnzvP9I/RAujHjHZDpcrVDFmRDZYvnyOAvk3b7ug9YJzcE24GyOZKsyUbK0ktmeI7Dlc5zsPmolGDL0Tux8+n3EY1z/l/tL17jOV5Wt73PVWn7tfu6u6ZntnZXbATywEpCXdYWAvvrhMJg504/yTBxFJQUOQNkJjLruPFBozXNiyXBSwUA5aCnTiWURzFjh1LMTghCjfD7tqWkYGdW093T09Xd92vp86JPs/zPuf3q5ru2QHWNRp1d9Wpc36/7+97ed7nfd7nPZfk56//9R9Qxuqbv/nD7cu//H2yS4TRBYDCIlJMubGBHOhcum5kQz/3c/+g/fNP/aq6QfP1OZ/zB9rnff4XtK/4ij/Sbj/3DrtKHB+1jfV1BVDsvThXId351v/2u5XBAfDwPuj9cU6C9X3/B/5Ye+Gd7257ewcKgmZw8Kkurv/g7/9P7Wf/7k+pyP5PfsMHJffgfsm8eN1M2p1XPt1+7Mf/QnvpxX/dvvcv/g/t8z//i9x4pWxt1a5+cUnNfgCnv/EbnxCrzzqmQP89X/F+1RG88I7b6iwO0EZOs7O7qzWJkxBB7E//9I+0f/SP/q6v5b/4ljY3NEBZWlwQ+Oe+Oe94LSwq4IDnw7nFNcCcIr3h+iVdqyJ0igh//uf+fvu1X/+F9hv/6hNer//Ov9/+vX/3y9sXfvEfareffU5zjH2N9/2Zn/nR9k/+Lwefn/f5XyR7yH/7D3y+JH0GOAXocV06O2t/83/84faP//HPqtD0G7CtlLRnrEDoh/Ghf+k323/0H/+p9if+k//KNqLToACGvrX/5xf+TwF6M/R/URaxgDnmiXzj/za+8QXo2Xsn7EEP2sd/9LtUp/Pt3/79YpnNHLf2r37jkx2g/76fbn/wD36BCxQnTXJFGHpcar7xG91B2aRVnfWDQfu/f8GSGzrFTgF9ATAx9H/rx5QN+LZv+wEZI1T50VTCSS3MjxSgx774D733a6b4kTG989qLGq9f/uWfb3fuvKjMDkEHTD9rBXzwK7/8TyUx5azCJWxjc6t97GO/N0D/oQ/9UFvHQQh9PEXNNEHbfqAmf7/0iz+vcYPUIKhg/8dwAEMKZwbdjVUEh/bfDtDTYVwMvWbMQB2OA+j7mCvYwYD+XMYNbiDprwB6AvDLDD3knr3fqSM6BNDXZ4rpLslNB+gnb6mhd8fW+qrzZiq5QUPfszdnvvcZevZ07okv1tkU0MPuifi8XBTrGiAz9JBcbw3oraEfTCyZngw4y8jquyj23wigl4a+ai5ZIFcB/ZShfwvJjUByD9DH5cZD/PYkN7AccbkBWMm28ovf38a9xlKeX+VUUwVoiRYvMeKaoG8N6ONyE4Y+8h2lJqQns9PFZwL0cbOZ7gIVKeZ6PASqktO1K5OwSqOFrig2EpcAemQWKbTldUzsMEhhU/qA3sMy0GHMzy8VxVY1OgtIzW0K5PcBPQvT0h8XMaZgJID+6NggBu/V7/jOb2z/8l/+evvoR39SjAfpYPSnvC+vgckMoOffsMCRp1jbZr2z01SuPucLZrCzdDPbj7bU9pm45xgIWQcfvb/1+byHtMmq7Pf1A+gJJPJntOySXtChEY9xGrrM2nKKz8nvsuABXKcnJy4AqjlMlhBAn7FS8EFa8exULK6fH9cKc95ZZHLgMfbqk8D4X4zb452dqUyLZzO/wAZLwRGbCpZ+ZuUcPBDQ0smPOoByEpKlY1l8iYFwbwjGjTGWNE4FwC5ETKrQ72+tboI9Uv+x4xKrXvONbrMcEoB+AGA8hpEd4QZTNJbad8Oww9KqCyZzezLQffD7trecFStNBo40MMx89IcAOcbu8aMH7WM/+BG5Pvz3f/YHGrpWgKJcI/AAnpBFmin94jUxs244aCcHpGnWOXr+8Mzn1B3QjXM01yZNrbkJGHGqQS708R/+2yqcZqe6f/+eGHpuwsVfF+3oGDA4q/lEMRSfBUPOazLv+GxA1/rauoAXemvm1vISzh+el+OxCx+5Xt6L4IBmV2dnBOLoRE+KqTezxZzEKevw6KQdHZ+0pcVlgWiA2v4e/vtjFdQytuw3NC5iTrAPLK+s6LDcPThQ+hpXFH6PrANEAEwN7PD+3o6Kd0dnp21jdV2MVLo+Wr9NnQTad6x1XQMzv7jU5udcM8C/GSf2QdlR0kF5ZUWfwz2QlRBwHNiik/nhNexam0XYPjkUbbS7r91pP/ETf6l98pO/0v70f/OR9uVf9n4BThWYSwc7pwBucancYKbXOivwx7rMHrcE6312pmeysrwqqSNzbP9gf0o8ADClrScwX14Ru+a9a9HNbhYW261bz3iOTSjGPZLj0ezMpJ0c7bcXXgDQU1w9p3Pi8eNd7YfpKMxnXtu6Lk39w4fbql9wYTLXdt7WN9bd4I3C79LBK1ONberUwQ1pKQW9Tpt7r8fpJ7bCNa+r6NTnmokhnsvpyalBmXqMeMyVMVaRpItpCe75notjTYhlbxY4FrbJHtL0DKf4qcbQLKXXoUwgKiMdhyKpX8r6T+PO3FLxddVehWGdnnQFCgUfnLnVtSVjV5llnp3a2ZfeW+dbacfDmopcpEsz+Mbd3QxLiqRz0agLNnk/H9m8Tz7PRBX7OL/M+7vQv94ictNJxzyL+CsZrs7FabblXL8L0fSxH/xOZYP+7Id/WIEEz00NpS6crUnUYDkMZgzz2hupw2INfejDP1iWoB5bAuR+xj3jwM2yHzIfaB5llxtn+mTTXWOZQljmZ84PyajqjDZAd/aaL8+XznVvOPNmQM/cvQzoY54BCTguQL9nQD9EDjNuMzD0SAcllzN+fCvJTQB9n4HvN5bSeU1QUpFanrHOv+FQwbzwC/sLhM8yBF/820du7Knopvq2F6B/E0NPTeX+gc4XFfKquy0a+ppb7bzmRAfoPxuSGzT0Yujf+3WS3AQrKuItYcm0U+zbktxw9RcnTZIbbCt7DP3bBfTujOfW11MNvQD9dVnoabFVygQAovTgtCgWDX1nB2nW4cmAXvIUpUi7plTSG9e/p4BeEx/bSnvw9iU3KWRVikUNrWxD2W9c8DRAr6KLAvRMrHjCdn6uZw0AHTadaaQmIrXpBHDDxvcZ+gB6Xh8NvZkKb8SAphx2fC9RqTayavSQBZp/s3A9zrBO8+1Xf+UX2jd/y9c3p/u+X/aILFgODZYdwAKgwubDNQyHPoTsnuOutAKDZceYoCTfz+I1mK0CDrlt+IDiPbLZJliw7s8+uID+3C/PbHXVDHaWZTkAACAASURBVC+sNn9ygDDHeX9+zqFl0G8NXK7HmQYX0BlMe4wOD2mTbu/dgGXmiEHAgjYlMWswl3TerQOMDZSaiKld6cWFwFzqCWCB+TmAiQ2X8QQYkJnh/diM+Jw0mBJL22amgZSsCAsUyCqz0vXcj5p6VGMq5hvzikCly97U4Y10YUKANaeNlM9lPLWhz7QGQCLQYdz6xb4CDQLdNO6QZLWCLyfZdSjOoPk2O87fORhh8JORgeVjjgCW/t7/9rfa3/yZH5cV6dd97X+mDZCN3v0B0Jfv6Lly7gKAqc9QINb8HpKO6VrMOtk21u4jvI60KvPhf/17/3P7kR/93vaN/+W3tm/7M9+jOcErX375FbOlksbQuMdFh9SQRA7DGMo1as6e9DC3yEhsGekAETCtorEJBbDWqJ6eEngZUMfRisJkAj3Yba4BJpk1ZVnfrHhNOvcCyPjdeeQyfH+MPSaOPS5enQay1eGa++RaNjY32+HRaTuHsZVz0YLGSX8uDNuD1+/JoWZCe3hkUpKveD040Bq0tRUOOGv7LyZjyS0ODo6nhajM653HjxXY4Sn9/PPPt0ePHrVr1661vb1DMUaSxQAeKbI/c5ZrZXlx2h+DeUTH4B/7se9pn/zEL6sZ3Xve8wEBIeYRgRPjr71JgOdCY6+MA8YFFK/hCy9LyNm2trrSjk9wKoJ5n1VtAwc1RZ9ICo4OD9rNmzcVHLI+Kah2DZIDYRUuz8235557XjUVPD8yZowDPvi0G5ub5xyprMmAPc9znGCWefvo8U77ki/50vbiiy+Kvd/a2rJkr7pUs2YooDO5MNSa4+dodrkmSAGeK9ebojvmNVIneYqTlSj9rgG5ZTkAM8YIgOIgwM5n0luXuwobrLpzUjvA3J8CWa+37MWpPdHnV/davZZ9uRj0IgGnAFeAvhh5Ae1pwSL7lvcFkyruqcLNZY/VflF9N1z7YPKH3xHpAEkx7/UD+HN/FZ6HA6EA7r4ESHuBLESsq9e99QF9FQRHasqeIUvVApO8/3DWRcO+FgI8v8f0PmUN6ecln6kyh/A5AdFlEMxz5RmxTmiotfP4YfvQh39I/UHiPiVpahXVeiwNnnmudLr+6Ef/O40FDf7ctMuBKT9PoyoFHXHRs35I64PmdcwNrZmS2l5l6GNbmaANhj7nhZy/rnSK5Wc6ZwXoo6H3s+tr6NWASUdpGHoD+v0dDAqWusLVWSQ3457kJhaQlu4kiPCafLNtJedU34deha3cA3NJDL3twL1XGBsI0MtgIS43xhpuLAX+TPDmPhQQO+xvxmXOJHEGcXZYQ0/2FRy3MgX0bWDJDUWxk9HhZ42hx+XmZG79suRGwxyG3o28EoS9SXIzM78kFkLFudJIm6EfH7wuQI8NFz70YVMTPT/Nh16OrdoV2Ix8+MmH/gu+up3ObbT5xZVpajDZBJYSG6AmV4/5zkYktmB2tllDj8bKoEyN0eXLeToFxAH08iAnBaUuoAZlkq+oA7dTNSycfpSaCXD1c+1HWsUV2gC9PGSLtGLf+gBn2aJJW2U98ZskN1cY+kiEsngCMBkPfhbWOykxFj+MIa9PQJANXJvTlcDCB7rZ7xTq8jpkDD/1Uz/UPvLnfqj90a/9Tw08T8+mjDTXDzANu85ox7GHA5kvxlOgl2dwTkEOXu0AE+vzXGRZ4z5xdTpj4r3VBdPyrxUAtAVhAgZe069vAIzIYnJsxkMHRB0CHIi+FkuXUggrOQSe0KWVFns+byvL/f3DYpY9t+0l7YMF5lttosXSux4imz//BnQxVzN/BNR5TQFG0vAXkwsxrlgn0uxFIK3S2e4CPBYQ0zxWwseBqDMsHjvADNkOuvlSmMvreS6ea+fKJDAQ8dUWmBjO6vqOTmDuOfx5Bi6ozbNSVmQBlkNUoP5kzDzfsCW0JlyZgjFM7Zn13hcjuzUVEwcYJghmo5RvtWQFJ21IUDY6UwHa9//VD2vMP/jBj7QbN25XIIqEgBb2FJ0SHM63vV3Y1jnVmFAAnEOcjMD62qo22DOC0TnG2SylWOSTk/Y93/ft7c5rL7e/8tGfaF/6pV/Z9vYPdF+f/vRLYmd5Vtr4Z7wZ4mxDICHAhsXrgjMfPCMOVYIL5idrG3DBPNjb39WBtbbm3zObjV/6SNfAAcuBTWaD+ePaklfUyIfXIzNbXV9tjx7vljWkGwjJterwUMWUKRjb3NyUQ9PJsfdE/v1o57EOeCw1zxRs4KCyqrHjs7GWRR98enzYzk/tkMVmBxBkTboJ3ko7xlYOrffqig4sdMqnZwR3M+2o7HA1JnNIkvbV94FnzGEGi7+4RGA9nmpZvRYtmfB+7PF6tP1G++m/8bH2iU/8kp79l33Z++06VUw7e4UkkSV3ZI4wpumeLUCW5i+FHb1ueP4zCpaZhrwf+6HZ9lnJFlQTo8Zy8wo+CQbIpm5eu65gRCznEBeYIzXDmR86u8dcPDjEuQz5TMZjvu0fHFgiNTeUPpioWPvbwmIF1ATxnA+QOufqkcAYvvHwodbuzu6erhNwYN2tz0Wu0YXPQwO4WIcOZvRMDa5th5yMr2t+mPvOYoi40R5iWc4U+NU+0RWypzFRNbcLGy9wQ+BjlxZbbrqLr89BgyGCcGUrqxg5ncv5fM4D9PPar+u5sSfz+ui3eZYiYaqpYsAcr48Dm855zQe6djNO3ndt19htV3YSKUAvdzBfo21Ju4ZfPvtoCGh3LdXvVMaPueKMcdWXVCEwNyj2fur9zTnkoMCBlvcdgz43OHy8s90+9rHvUKH3hz/8Q8pGgn0Yj2Si7SHvvVtn8Qye9XvtL330W/Ue3/EdPyCGnmuSZaTmpAPSsO5+L8tEfF75DEXqGSBugshnMz9njmas+T62in3iLwx9vheC0JIb1+fkWYMPWKcmJ5Sm0WfZ+x2CZbYd7dMp1hluzduSmIWhV2Bwcqyso8++LotiG/BVXV/ujbOXtev1RXDOcywp0CAOPM72Z03oHJul9qWH2+Rsdd7mZbvZkaP8nYDMHWpdG6rzeGag338TQz/x+omGPi436hQ7A7apbE+VAfxObSv7nWLH5XLjyV0BM59cZKekVDu7e9LQP822kuhnODlro4PX2/zgXD70sa10ur8m81MaS9GG1g1X3FiKgca2kk6xx3Mbsj2jQC5g1GlBWJtjgRgeCoVkMEXda7zQYbxIgwdRG+iHke/aFAekm6GHbZ7rgGWlJ7NJXgX0sW7LImDQMtE0sL2mUxySsEEB1NKeZSIXGARkspHH2sqaqApIeimupBrzXlzXVUDP/fL+AfR5zzjo6LmXJ6s3SW9iBvkuaOGQxtf74x//bnl7f9dHPt6eLccONdNRAaQ/hzS+/WxdIEvaSYdOWSbFw50FlnSwQHqv+ZXlQbYC9WFtz1gDei8sPiOFvGZpHGmHqXLGZSimQ04c9fsai9Mzp/ABegW++r+rokmlL83EmEniEHLwwnV4o7esY3oAiQHwNTrw8OE6W+liuyhh4Yje0SwrrCazHxlBrpkshqQZFcTAimrDnbMLk7MhBiCxCQUQ8vtuauK5z6EJa5iiVA4dNlLYEMlRxE6cKzBnigHwJPUY0IAI0Hbu9HJltZCvhM2It6/uV01ULGViLNy628XQjD/3yvjzOv5Ooyl+HkcEfldyiUWkG3vtl37xn2quwdJ+4AN/zOlkWGgyJnMcGj5YCXpgK5VVkEOUn7/lQzOaX4CvNu4yLTyDX/h//0n7C9/7be1PfcOfbv/513+TtJB43hOwwbwkDR0WnUCC6+LQiTUsQDlBpdcm11VBXQVhAEOAMWOs4GV2VkCd58i+mDkHKHfR5oWDMArxKziVBIMDGlAgl5RuPfhsNIAC4KffBs/MhhKAlYW2s0eTu3V9PtfI+4t1JBA7OVLafzw6awv4Ptfcli7+BHcr2Hv8+IeqKTjA/WeW9e20OH0ElpdWBKa4T2fOJnotey9sNVlOs8Bmt9hTlAKu9uusAcacAuGP/+j3FKD/rvYf/JE/IWDG/EjwaGtIM7KZiwqeFWeaiTRBkLqeWcmD2KfU/XLiAIAxZ/5zLTwblpg+q4gMCgtNFtGe3oEn+8LB/p7AN3ORdcv/6q2hwuBlrTl+id8RCVT6YjnVjB1Io503CWMLXfZX5hbPHnKH8YNhBPCydglqVEuiwtmYDJidF1gs20ETOJaKsEcCUDxGhq6R1BRha4ZytkAegK+AHYFBl91lfQNOfY4LyOv9vMf4PIna2uSQzw/bMPvLbGiCEv/p73cZfEtS+Q4gT0EMZEkRTvyA/ct8ted2wDzZS7kGlbJV1y4LzSLhAKQya3DAwf/JaPl4jsOL78eA2Diky/i1Gitnr7K/+1rccyVr0Ww2khu/V4gdXXMx95Hc7OxsS1OP0YPH08GuzrkaS8mjCqizD/3lv/xn9Pnf+R0fE6DnbsPQK/Ck+Vr1APG9lulF1ZAAcEMGStOtDLQlqvxNWd0aX5G1jLsCC2vlU6OX58kY6AyeAvpu/NRvYWobW82lCtCLoMIYAHlb+dBL/TALoWB3GRNsdHD1a7rMss9f9lO+n+AiIL3DX+VmM9Of086s5JwIJiL7aSLCmn/fF3LYqsuAfNDzbAL0kCYyBShAL0nf/t6bAP3FuX+vzZB54X4W28zkpA2O7re+D/1MAfpRLZtZlsTFqG1/6pNtQU0aLWcdTJzpGNfrLk7P1Cn2+fd8TTuaoX9RyGvPPxaDz2NjtMH56OItAb0iycmZi2IbBQYXNMWrlJUXUCKZweisPfzUr7VFNtjmDnZIjLTJFKAPQ3/zC766ncxttIUlul+5eCcTDQDilCuuDjPSlAbQh2HmT9tWbnYMvSbooApeSSV5sCO5CUNPkBKGXt02y+7oSQx9UsHa5ioz0NfKV490jQeAPkW0vD6MRJgT/gTQA7qmm3dttNN771l25jP5Mwx9362G7/evOUC+02N6Y8x19AH9//EP/07783/ejYD4omHRh77zr7QPfOCPF6OOR/25ImAWiFjvBbS5ZsI4rNLQKtmCbPAUL+Wz+GwWBocegDN6/xxQLCoz0V7EfmbefDl0A2TT5TLAWRmX6gLHpuSNbSxAz4FuUOCusOl4Bwjjy2AOwG0Zh2QmVQDIorQ/ug9oyRtoSV9BoA6FBGCl+YcdTNqLBQawIJKXtvzkWFpqVh7glMI6SR7KFUjp15JcKbVJx896Pw4/5hTgjEMIYOisidPogC4ffGZeAyR0COmQmygjxH5948aWPhcNPoAedhU9PalDFfAWQ8XcBOyxpqN/T5pcOvuePEwaypXldih3oBRPudbAIAm7QAr/PG/EcCwvth/7sY+qCO+DH/wuOeuwtjnM+ByeEcyWNOEFoiO7AlQBJJWNIrUMQ7ow2walDUYT/r0f/bAkP9/6LX+urW9sCeyCS9hPAFU5qFiHyFpmZibt5s0b1qYvL7e7d++qsyvdAgNO4qJiP3P2NdaLAwDukXkK404PBV5rG1d3TQ2bnfXLe6D7Fuu9iG52XweLUuH1Xso0UJMwS+B2rEOY52RZiz33YR5v3Xq2vfzKHY3T8tqagX0VXzJn7r72arv32ittc2PN9R0T2rFbRkVguQh7OaJpzKQtLS8ri8JDWFu3LSmvoQEZcxfZzY2tG5pDjA0HLT08zkbWv5sPBWhZK8w6ttPPscAPf/7kT/7V9mu//ovtW775u9v73v/H2+6e6xd0EIrBNVDnzLFpAYGtNd0QNXyplfuktfnFuTacnRfbDWAnaLbzjmVYAmGTSbt+/UZbXVlrjx4/VmaHa8O+0QzxhQ5P5tU58kIyegrMDtvNrS0z3spwLWkvePjwod6LGpnV9Y22f0iARsbP+9S1zWuavzx/ajWuX7/mM2FlRWOWfQ2Gnzk/v7igtZO9w5lDM8rRcYttncoRvd6zl0Q/zHNizkRWyXtwn4ynDnkFLux1DopDEmlAe/p4BkOkWZ0J6UTKnFLmr3ossK8qqECCUeypm9Alo+I9QO4jlRXlnjY3NjTHyPxI21zOHDqvBEhmyqWJvduZWwK1AHpnNmluiFyuKw40SPe6tJwmp5qbKkEYJEgEPKeeLLUwzC3vVw5GhGnEs1Qwo2ZtntMCneVFH7mQpRmJX4rtLflhAlHN3QL8Oqer6ZeDGcsINc5kmWgoVrUlOeMlD9U+j8SH/iOWBSkQrEJYE3V+5iHulFVVR/JFB1Qlm/E88jgKe5SbTZ+hF+Av/ASgD8ufOWRJorv3alYWUGae8btkT5UBZG/jfgrQ0wyN7Fbe/2qn2GChSJ7zNIMprgJ69px+kKrnpEDIgD8MPcRIGktdAvRXGPq9vV3JGb3umPuMU8fQM/DsNWRsow6BoU9R7GdTcjM/M6vGUtfe8zWdhl7TsqTiyuz9DgC9c2+nlzT0SG6ysXwmhj6AnggEkMEXkputL3pfu5jfbDNDsx0B9Hl4pPnDogTQZwLkz6cD+vM2txBd1UDgPewxh0F0y9Jwmu6aarDyWl0nDQxKE68hLJ1WUj6KkHjoipQC6NemaSMV3tZGZ8mNG0sBBsJAEaleZehjW6nPLNbhKqAPMOHn0b5dZfN5jUDVlUwBr/uN3/hk+8hHvqm99PJvtS/5kveqIyvNQrJYOQxst+YD1TKWubawaP2wIuujI6f4q7Am98RmyH2yybKAZF2oolZPehcB+X249mxCHEQJAPgdSSNqEwxjlNoCgUylYwGNBlAAR7lzSK7jDAC6xhTvMu7dmHjTTDdSX8OcroX76gpsfTCR+qOwDoZQ+lKlutxBj3nBwavxryifqb6yuiyXGw4yV/7TO2Gnjc7ZeMd2h3AOc6pr5f0EasqtCJkTQCPSI88DHz4KlE5PFJDi643Uw3p7u7eoePTURZkbG+vKhMlDX1kVs86wsIAKMl0cDBTnKkg8dVtvmmlw+MIkwvITxHH/XA8/4zqQ1SSjMWjV9r4YKGdbGFt7IPNstrcftI//yHfL2ejr/+QHLRWSm9VOsSTUSMAC70raoeLb85FcUyTBkeTHHYGfub5ZDM9S+9//4c+2/+Xv/I32X3/Th9oXfuGXtTYYCvDxXAFt/F6pba2PXyY4heVypz3GDTAPGOO5cI8AcN3jCc2AJtMDgdcyJgAFxpBCWiR3AqGaS+5iGKkfunNeA3jn3gCNDoIMXJxZsQMTf+fwAfAqiBrTgMzM2ph5M0GfOq9DcnZuQdkW5sD1rS1p/p3dm7Tthw/a/bt3xf608UhsFONm5slr5+yYQAHQAzgzaOOgIsij4BO5ieYcXHEVV7766qvuEMnvwVwfO5NCsADoQuPOgYOmfXRBN2WC41H78b/2fe3Xfu3/a9/6rd/bvvIr/0M77pDpUJFwJ0lI63oxkQTcKrZ1B10OasbCTCIyRzdpYp2gQZZkqzpZmzFtasa2JyecodYknZVtjHAme1jYYRhsBce114l0GY3sklUI9/Gjx3o9HtUEwwtLC1rPyJR2Hz9W8S1Sn5XlFQVz7J3OMFInstAebm/r7wLgPK/r11W3wPhmz9LaVz2QpRXRWYcBzvnIPGOvFCNLkX9JMrEKZYw0F+Wb73qf1KBE5pFzRXtZZZmVJS35YpF/yhDorKm9jYwkgXMAvcD0HCTEgq4nwQlkHrpr9nrmK0XDjAfdcx+88UDSjzOeJ1WtA8taXDPswJBnLfKl7BYFbAXcnL1RcTLHb5kCBJz6XmK1aZlWyAVppbmfkv66jspdeDsNfbLlBvT6r7JD+v2qA0zmOZIjXWsVGmlMZPWMy9mM9s9kQw26Ve1f/QmKWdUxYGmPzv9IGqsWIRI+xpOg0VkQy7ScUXUQFVLITfYKwBPIV2+Vfm3elKFXIGFCxvJAZwXeCtDzLOUY9RRAb8wwI5cb9jSeo56Nztixivz54nqRuslMpAICBT/qIL6rNaIv9j4yDiW5sflIZYd6zTmn2QdlldmDS9mAhj6AvvDaVclNsjB8LkSxgztLFXmO4D6IOu1tyITQ0CO5cX7jTbaVs+2k/V4bS6Ghpyj25ld9bZvMQn57jkyj7h6gl5ogtpVXJTe0B+cgEDgYn7bR/v02xLayfOg9yg6F34qhR3LTZ+h5P9lWftH72vn8ZhvOLz0Z0KOhX3TBLKnQuMcEPPOnbSufxNDjYFMMvcCJtdR9ht4M0Lx3he4mLhXUPg3QE2BE2zUtwEFKhL55bS16imKXA2isvwZIwNiE5UBL1gf0XEp05r4sB09PYugDQrwQ4+vqFJkOg/r/KqAPSIeZwFovdlRTQC4NtV0kVJkOezA7Iw34YMYFsCwcR+jLbm5Si5M/+bzIVdjUSC37cLW8xawRFf+WkSgVV/pIA19/vkGsF2YCjdQKcM0sboAE7HqcOPI78o4eOTsA/8D3+V2xPVUUSHChZkClwbNbjiN6xjZ/5988MwcJHhMOCqrmrfmcbavLgKALBY8+RFt79plbCvABOM40DNvjR7vS356ecJi1trxKO3OCA2dvuAYOPTHa5RueeRC5iOZLpZLP0bGrIHZF2vhkPij0lExG6VyA6FK16TbQxMziGJCKXGp+2I4Pj6dgFKBFUZDAx9GRnH4oDOXwA5ixSQLoKAJXCjkHwNjyO3T6ABs/Czfo8uus601Wb3RG0yEHeGaGKgV7dGAtaMltmEOHkoM4E6PsB7ros9O2gLb54LBt3dhy+nQwaK+8ekdrm2umKRGZBLF9csIphk3P/qwtLSMhMHMZ9ipuN24e54PZDkhI6CwhYZyvXb8u1pZNFpDHa9nomc/PPffc1LmEIIhDgjmEO0rmliVUOC2UTeTpqQgEdSOU+8OR5gDgJtkqpDkO2pxV2ty63saDGQV0m9euaS4BkoeDmfbKyy9KdnOhDqjH04IxAZ5i+1G/doF6a6MCz2LgL8Zy4QEYutjTrBcBDAEFz2RxedkyQ5pm7eJV727MCnZ1nQYbaXRz4+YzqhtATmV//jpjxLCOxd4CfikyRb70+uuva21IaqP9Y1ASJ4iKC81j1sy1axvWzQ8pTrQzFyCTZzE/Z1kL6295ZbGCp+P2yp1X2/PPv0PPbn9vX+MNi4gTGvNJXXVHVPwiyZhtbzzc1ll17fo1BTvrG5vKGK2srbZXXnmlbaytCcyzfvh8CqJ53jBo73znO9vDR9sKqMPUirCw+HpaTGsQZdkRz1pZyOiWJX/zl4JjzUODGgHs0lFH161UfEkep85uPYZW0sTKThdqMoiprrAhrLwWYYadGYvUVvsSQZ72bsgZZ7CYm8p6lHMP65/1KLBfLjoCxJwBYqoxW7DZBV8qZhQIJltA1gD5EGTSkixH0d5z9ijYmzibqmutr4xfh3os48k5ov2nAgHZcCuj45qpTmLU/T37r0kkX4+FP5HcmKHneQUXcV5GShNHJhXyS36M/GtShCUKAT9vS3uQshIgW3YaUB2mnedIXU7uR2ujzhaep13HbAbBZ2jtVqdY3k9Zk8IUJuk72ZBINBVp+8w1aevzPAw9/34rhp6fWUN/GdBDPkw4W2fAAwD6BA4DETIODOoZFsGK1FqOY5LclcSqB+iVkYE4oqdJ9/gN59RDIwWjzo4fHx4qExkMKR961a1lVVmqY0Dv/dxv9hSGvlcUC6C389Fn1+UG0S4M/VY1luqCnssMPZcpXAWgR80WQD8tipWYzvpeGPqLvXvyoVdjqaEZaW9EZkGeVhQrV58rPvRo6G8B6BeufWZAL+YunWIvu808frzjauToiqaSG09qFWVJwmJw8SRAr2tXVX1XFJuDvauK7iYxE50NW4C+N4sYBwUABejNvlmDbSBgQA8wtw+9WY6+y00W75MAvRnvfqV5lzqdFhBXABBAnxRsDrMw4X1Ar6YRsCiScHgD0cYgqYwBrIrsZgYqHCSSNygel3MMzVS8ERuYWyuoBa2CVDNU2qBke1h6vjoArAEHyM0LAOQ9uF9+J+MFKIrrBekuxh8fZ7EZVdjK93nOYgQozlLnV89Vae3PrTEXK3ByogMR4kmaWFWuY7tpzXPuJxkOgAosYLIsAqB6xqcu+jy3cwYMO8WFpOoB8hyA165tahPhfR8+fNT2dg/EUgBAB8OJ7PYE2OSAMpI1IGPCvUmaUZtyP1jhGfBzBSUKmLx58wWwOzjYdRFrOUtYz3sokGs27UKghKUDMFTQJua+k76JhT+gQNP2mjxbxmBvf0+HWopJLYmxiwqgzwXJpxqLi4mBcDI1fs481zPqeiQbIrPCc2FTp2hVuvQFFzUTcLPB0j3XnTcnbWV5ua2h+d7dbePTkzY+HwmAsTkDNu/ev6esDXKRoyPsFAlocCeY0ZxwdnzSVlaW2vGx/c4B0XFF4Fq5V4H1qhF69OhxZTnIhriz7N7+oTMWFRBKs71gEElRVdYh487h5KALhyHvC9K1Clt33f7WVlbbseRAIweHyhDgm78usAw4WBPDf9Te2N5ut27f1iHJuNy4dUvPnoAEcLW5ttp++7f+NeJHsWDcdRpwAfZYQ5J0KehzTZtkQEhCVglQ3QwJlh7nG75YHwTPECnsy7weUIrEUvuTgBFHg4vLeK7R5XKNq2sbCmj3D44UhCS4zuEpq1AsQtc3xDIz75wd6YqVYwMpedG8XYlwEjo43JOESnU+kmqUS9Jgpj3afqy5izQHiRX6ZvYjLEOBYkhsdncet3EFmCtlQynJjbzlR+3lV15pv+/3/762t7+vOQVIlevVma1MuR7ZBqqAkTVhYoN7ZAxYJ7hqsO4dKMeNzfst4IxnzTNClsVcQgJmEOWxN5B0pkjzqyRwyZ4E6HWMvFlKnk2K4EMECXgTgJXkRUd9gWMz5i5GZC4SwDFfCKxw09FcoMBUTQtdlMjaI9DgPSie5nrhy1hf3AtrwNIVkyXMrxmapVW2iL2SfVprSEGo536AJ/sgwaPHD5ejMyp06pxKYWPtY2FXe5r8Pqj3oNoGt8ORBvEClm59OgXUPpuD91N7xJzn3q1lvAHXeQAAIABJREFU9niZhNO6LumZZDEilgofVh2M9OEEi1WYGsmPM9+WMCXjkUCJ8QugdyYABYLnEV/RwXNNkkhJcmqi5CqgT1YjaFi/i7KhZJwB9NHQ9+U4Of8J3JhbVqd0sjiuBcnNgfYAM/Rm2Kl56wA940WjtgB67ikNoqY46ylFsQL0ZXlbQ3spOIawjAyVDLoY+l5jKdWaRaVh5K7/A+inROu0KBZJtRn6qW1lgriBnxWAHsnNeP+19tlg6Ke2lVNAn4xArFVprtWT3EwZ+tNj66nmFqWTDUPvneTEgH58LLeOwWz5xvYsqAzoz9vDT/2zSxp6KYSVsvLiZpKoUyy2lQvXJLnxKuilEWBoqaCGoQfQy/6NLlm1s9XuL3shGgB0AZaegbqHaZNxFANDH0CvFCIgm6h2HrcLp3HMRHcuN1xnAL0WeLEo3AvSC6eIptNIjKleD+jVvLAUxpmBDtBHq2v22PZNfYbeTId/L5HwVYY+kawkHlcYff7N7/OavhQmGYqktnkdABr29ZLzQTz0SzsvOUlZC9ryyow0myFgANcO2a/RcKWKSpN6DUMTdpz74ODLgcf1cxjzfTa3PiMPaAD4cd38z2HAz2WBV5Xzu/tOo/NMEqRYE28mwpaJ1pNmLMN88B4cKHM0K6nolnEz+2o9JpuA55wr+ykG5PfsEGLfeQU+6lS6rO+7EzFp9aP2jnc8L1ZiY3Oj2LSZ9uDBw7a/d9gGg6HYgqXVeaWgfYiUHl6Al3FyUZtZRh90jAPvz3pgvrFRRqKFBI3rUGX9gKwOLjBDvZZDl9dbS0mh+YE11fhml7VXDo8EfsyVzKFkK5j3aAx5jlhxcrgYwANIXNTHc7U3O6Da7jiSN8jhaEEdRG09ttqODuwQwxwglcxrAfUqOJ7z5/OcCAAA3T5sCJoO2urSUru2tiKmHiDLeCLLefXOa22gAGRohvRiYp/wGfzy3S2a5wPo5kDnfnlvro/xTSFW33pVmYFlP2N+LmmWbFpdy6DjQPewpHHmi9fnPRgPfo+fqdOhmO2VtrsPc29wxmcAlCP7sg2i5VysAdhUJEHbDx+aZYPJHc6JKV5YWlLAQLFlANHdO3faxflJu3fnVb2eDJvWRYFNvmc2l0D6THs7NQ6H6k1hXfzMLL0NSK2vCFg7yCZQpkh+vp2cwbQvtpNi3Dk0kWUwrjS+ee6527ovAj7GigIsufJU4TPrk+kqdqkyd5KFydveRXqMjXTjJd9SBkySBmoAwBGw5hsKYokSGVfG2HsCPvibeu7suYB52ODTM4KAjfbpF1/WGNx+5lkFvzSFI5B64R3vUPCEHaae56C1h9sPpcfeuOZnRNCIjzUBCuuC84jgPvs3Y8V9w/apqR0SGRXFUhhPVs1SM9aJ2GbkVCUZSXY188r7gBv28LNY1Gqvb02fzzpnvjGWzDWAiV1xnJ3Ius65wXogCOV3slfzeVr3xbrn89l/CCT5XV7LWuGDAfUEPMyXfDZsKAGotOFc9/lZdeEuiSBSLzX7mm3nCnbYQ6iXcIZUBbfVf8LP3uy6QKJeC/nB70/a3IIzvCIUeq44uu5yC8seHhY87DOEX/zHfaZ2bDWA3tk5Zx8Mbs2mu7DVLmU287U0x5LiyJFLnlOv1XotYCgiUD1l5tSks3Ov8bkz3WNUL+DspiWWLppnvPOc+HnqAUM+BTu4jsHudzn/r0pu6Nx6CdCrg3YYeu9rAfR538sMvfdV2aYWHkrAHcmNHdosScWmPJIbnxUXUx/6PONIoMPQG389XXIjhj5fvWzX2wP0Lo43keWx7gC9UgOeIgo8APSQmq2dHHMOLEnNqPmRxlKz821QjaXwoe+iOF9gil1neE+KYj/x621RNQdPLortS27UKbbqLKagl4xIH9BfXFxIBXRRWrsBbKDSRxqZAtvHbbz7Wptpp5XKYIDLrk42UX2G/jKgfxJDL8nNF7+/XRSgj6f3NOVSIPWqht4LMxKZcYM1U0evKww9m0U6mPJqDoAwZ7KthK0Vs2sd5pMY+gD62FP2rS2ZaGygnoCluQtDD9A3pVDsdBo7eeOhNqBj6InOYXr9Ht7MyShY85/x4FqeytBT+FiezZnTbLgB9BwSAbgBZQG/dj5xajwgPIxINn0WN0CCg5Ux9YbgBR+QbVZ7QcyiIuz6P9ecz4vVmba9qsoWe1G/Hw9cfp/FE31+WHE2NcY90iB0yEhO7HPrlH3unY2Ye4Mxiq2VGGx8pC9G7TFsnAJBpZCmG14yBDxCmGz6Bkgv3JqK3Djc9b46MHf0rHVwjww6qaZnbDiTrl/blN4UCQ1Ak4MIVhdHnWMkNzogmH8OSCjIY6x18JcvvOZEa+VpfVFyBwoAu14FjBvXQ7AhvR9Sq1lbWQK+AImw6WzuOsCPz9ru7r6D3DF61E5eFBDKvE+WJEwR45iAifFQoDocVCG4i9HJiDAOBEp67QhnEFwh7D5BwTDBEAwkNoyMJQc5hxQgHSDAtRIoSHcqGYblGQTqyfpwiGC3OEcB/fFhe9e7X2hbN24IKPzaJz4loHV4wBhVwMEagWk9P1cmhqCGz8Qqk/oCng2AjC/unbnNtd2+fVt/5zU8e0Ag46xs0AIuXHPt4JDrXZI/uyVh1lgSsFheN2qPt/0zb2EupLUnuF1UqEMg0xJQxnPHMeVIgS3uTbaDjesKwP4EsDM7r+LUldW1duPGDb0WgD0YT9qnf/s35QN9fLgvKQnPg7GX1/4JweCcZFcEdQQ5rCeen5jf2Vkx86jKXb/gjBmF2gYYECfnCqIUZO/t676Yh2RBmPMAk6TMab60tXWj6nKcJrftnQG7ZUAD1XLsHxwqayVmG4axiuyYRypwl+a55A0Ta+/X1ldV7EpmIMFu9rLNjWvKtvAcKOJ+97vfpefHGnrw4A2tOdxtKBynX4qAUzHiFNN6/djGl6wCX4tLy5ovjPeNm7e0VsgY8+ezz3rOqCbozDJLycXGFDQTdLo5nDI1M3NVhN9Z5YYZdVbXQDXabQcy7gVim1VLN7JvJZNmiQZBFYSJu14nA0y2gbFBp81+wPu4TsJf/EzyjwrOee7Mj5x5vBbZqRoaCcx3hfzcF88wn3V2cqK1wIB6bi7pWSiDCmmhbGj57Neep8ZUuAvVOZHxtizGxb4ESOpYvoCtLValttDUaxRIWDKSs42bYf3pLCinGkOJcinRffv3wriHrQ+gj+QmgF4yUVmLmilP9kHgvQKAOK7wXspYJCUgqZG162HoTSR1LkjBETxjvtQ5uUgqn7GxGD4Ts871MaciuRGgpymesihWKOicLBeYBPS+Z/9upLu5l+ARguargN4aejP01psb1GuNSjqF7twF9JFLIjG+GE2EwfT5M65VVJMmgqhyVOM9XBRrW3Iu0fef/kB2NySoVtBlTD4NvhKUOPi3nBJMMXW5qU6x6kVUGcXsL9HQO4Mx2yZqnufPXV0zoD8+wpkHm+iy/RyUSxV9hc4P2+TwbpubOMOsryKdE/RIAHMxao8++Qm53FwC9MxKL992iaEXoC+sWIYv/CsMvQjAi9H5RBZQNOnAGYMK6hR4BCG24zbZe7UNxidtMq7Obg3QqI9Ul0TZH8nl5lffxNAT1YahZ3IB6G/B0C9ttQERTdm3qWFUNQVQmg8gVQ0G+g2eXPjStKFS8KTF29PRoQO1Hs0LC03lEyU3pZ/S5lOFPwK/1ahgWmVd7GntduqqKv/7RI21SCmaSJGIUpwnp2J0OobentddUSyyFNuqSVPYqypPektzoTT0/D2MqQ80Ax5AW2yfsjC9KbugLh7qCRgC8AFXZpOsCw5LI1stQHvpK+3dzobhIieujdcCbOx6YxY5405KlM/gIDNrEhcAs0vxNBbzXE4zHPy8Xw5qDk88pPM+sFoJAsIyeiOxRSXA2U2CSC87bc17MD9hpXHeicuL2Tu0qbURlX6x/wzEJsgNxwEDv0OBDtfAguf9+ZNnIGnK4bEYQ2VAuK/hbLt543o7Oz0SWGCDAdCi6d5+tCOWknkGIDajXQ4RxTBo3shTG9BDt8o5PQ/XJtDp9lSfo+dcTBibljvAdqCLMdH3YdTaQK4fgKmDgyN3PT0/qSZZXithh6K1zJjwu934eNwAxLovFR+7MdVkci4Qs7Cw2m5c32qnZwdte3u7ra1tyg+ezqmMIwCJ10mKgzxn6C64gFIYet33AvIcGq7YIYRNn39bSgYzddJeeO6ZtjA/K6aOecDZ9+kXX2nD2aX26DGgA69weg0cKsuRVODRQQHUBRfFRRvPWCX9++DBA0n6eM4wuxwOfDZZLa6RPW9xYbWevQOxjJOBkbXuy3RfncdZC3BzImBkCQ72rWQ8nXFQ8eCqgSKyK/RgfD6AFocgsmGn6mVxpnGC3TyfUNAKO78sQCqQAxkwHreXX3yxoTh74/XX2ykWs9SCrFJ0S6OzkYoSz8h+UDtCoeFoJMDPXNfegV6fOoZK13P/WwpqD9r4wllHQP8bbzxszz7z7LTnRJoSsf7Se4LnzR7O/OKLGgjmP/M1BEbs+ATYSpIYCY/AUGXK6rjQaxhjslSMLzIW5jDjHUkKP+fvBFsqpCzPbAItnHuY57jfYF9KgzWcqd5443UV/9vOjwAPkmam3bt7v80NsdGzxIy9/Natm22VbJ0cnS7a/fuvCyibYU/TPJ9rS8vuG6HsFjrsC5pB2aouQDr7feSOAv1q6ud6lOzhDspg+slcuADXa53n5sCHv4dNzfnXX9cGiip3nmYIc+RnnfF6ycqqHivSDX5Hjm0rBmvX0RyPL1SYj849GYGHbzwwkMZYYM0SLzfosksOOnpLdq1Njz88exoBPGtRma2TEwVTh+xbckPymTK6cKCrzrQzbkQo9Qe/LzxhDCRJmQpubQlqEAvJYPlb7IvtRe9mdskMJMCK5EYZ0KxvZef6+n2PZc5n9sYUIufZTYMmyVAMsvsZmezBjEu88QPoQwYIeQmzNBEBuC3JY19/t6xRwX/tQXFBs22prV354szKfUbqOw2Wr0h4ed+QdZGE2lq8mpUVWvXZ6maUu7uP9QzBBCZ8IDw6HENA5d4qmIkoaSNHRK6P+pTNjRtTW013oL7QObG8vOaeQ5KLuq4owDvF/Yxr1AoC9FUUK6K0eq2g0jCOda0dYwhRl8ZSXFAH6F0US00agJ4i+AGaef16NWYcDNvF+X4bHNxtc839eZ761WPoI2+fwbYSkF4+lwD6w9nV9sx7v65N5tamNqmZcszN0ZlxQAfoiR7VdW/QBkyMHqDnwc1Ojtpo/04bNorLsFhisjv995kAfZ+h7/vQX9bQ14qrjADpx0SLfP6ljq1lu8Ui4aDd2LjmSZvOdAxGAfowyZHciL294nJjTWJXdBGwy/f6kpvposb/PoC+NKVMKLHKNWG8EO0UArjqA/q+baW1lXTpjP1nZxN1FdA79dgtBLMGtmdKjUAmTsfQU8Tkqnpr8MxG9AG9I3oDeksunDbk2swm4HncWVZl44mGLm4OvCfrWWzO1Os+7afNzrBJy16tDgeul00EkAML5nSrFyFSiaVFWtov6udmyKyl5TPYJOzvfGBJx8jOFZYvmE1LSpkIljSfZSC29nJhk0EXh4E3zLLIq4KgtG2Ptj/BRwCIC5XTJpt7BLT5OS0tzrdnbt1ohwe7Agxi/QCne/vu7jlyEzQIHjMUaPvPNda8B/cIK8v9hM2jCYgO4erseHKEBSZdQssBBdcbum4u01CGYI1A1lkVO2mw2cPGAkjMDFMTkzbmfGayKtm4o7vld8M2q0j1kB4EpBr9PAj0zdy60HV2drGt0FxmfKJ1OjeHWwhzzw11OJg5ZMRC0sSqrOE8x+3pjt5R80wNhJxuz1oTWDo/a6tL+LqP2tr6sqRNzJuXX7nbqAxqDXciNLdzbW/nkYIiycTmFtrhoefLeALrujLtdZA+EoCYrH/GhDqInZ3HAqWMw/3792QTiQXow+3HBaicGk8gm+tlDnNwE8AwrgDuKVvHPnN87DqINmnrm2QoXPCHdIU9M1kfB5kUCOMhf96GsPwLS21p2aw7gaO0+eoaOdtev3e3HR8cNFjSN16/LzchcIwOt6NDyXRO5bOOAt4FvfwuzxwGGuB6pPm0LAAGqw1D/653vSAZJNfgUiqKctcMmksGyDjyM4Iiron/yaYStCcDZYIAqQbOSV2zNq3Jkiog/YjNLCe+pFiSHdhlh/1V2m3S+sUqqwixHGbYtwmgRFhU/wTmfYAqux3zYH2dQAYGj/3mqL3wwvPt8eNHmqtIds5OR+3OnbtyqCIY/7zP+/x27949zVVnOYcaT+a194UZ7Wm44LhbrB3C3E33VPfHcQdDb1lFd+xzzQH0On+xc9ScMVvPl21TCYQNYr130yCOYMIAM1LKSC40Z3pFkQH09p63TFRnYS/LmoxYP2vA33kuOn8EvuhNsK6sjE4PkUjMd7OjyXLznFIzZXKCQmd6GWT/6oFfnGDSdElN+pgHyAZt+8uZRhB2MbY8lT0cBxyzqn6+BHz2y/e5Kk92ad2TWed3LM+0d33n8R5AH3be41LkfQ/Qd11sPYT9sfNGrYE1e12SIA+13W1ESFU2JUA654EDnc5tJhl2ZwEdSKhuowA97xVAn7ommHmd98XUA+jTtE7PsUw5REBW00cTZd2EVMau6vdyfyEZ3VDx6YCeDsyufTMJyOfxnLqgwYAeYgAcxHlokwJ6h1DLA74zc8/3ngTok1GitkNgvdy6sjZz7cFnek4AejK+1cwxkhsW5dXGUrqumRmROJLctLElNxT1j6vZ12TkPYsA6eJIgH44cw6o6Bb21b+9DUA/N5gRoL/xlX+0TYZuqGjxV9W3gncL0CtTcXx0CER/KqDXomrHbXzwmhpLUf5kiYx1jWz6b8XQX/WhZyJSFPvMF/5hNZYSQ69CCAOCpBnNTFpDn1T8VAZSqTRYLiI7brJ/QDKwYW8FhoqhD6DPJqViraoDUJRfRSiKdMrFJWmmLkp3IMEGlsmdhZyWxG6pbTlLWN7c11VAH4Y+izwprj6g52cBVmHo+R4Mu1/vGoFcI/fJ/UQ/B6B9IqCHWdVmYAegaCz13gX+2SBYI0q399pE59DhYAnQBnDqNWkYUhvXdJOrCDg2aWGBOORdNNkdOEdivMsK0lul7i8SHd+ftXNKN89a5y6GsjYPWH2CAsBrNuxsVjD5akiDjKTXHCybgw7IqU1Z15kxQUeyKbKGLOYBUCIZgXT/s+3a5no7O6HZmN08GJsH248ECC7GWKplAzNDz/wHMHFISN6xjtWkN1ql1aeNUfy9NDLhzGDT4YK5bgr/5AJUzb8iZbLO1AVfPg9okkMreWvY+Qqg78bJrkNp5c7Y2sseZgaXikrTjq3xnaW1ndgP2EeCmDRLGlQjoVHb2rreDvYP9TqtNVKnZxS2XlOhJYcY78V1CQyrVgErSDs0+ICZbRfn5+3527fawd5Oe+65ZyQf4uB/8cVX2/z8cjs796E3C3M/pllQ6fvPCex8vSsri3JbIqDiGXAdHIIJFs3ubmtMmRsumB0IzCHxIVBkP+Ta2BfMijnFy5/MaX5HOuxqCOQunm42JeBW0iKxlvMOqqCT6fDLPdrL20zQdWQrF25Pfg7An1tsy6urmvPIgqxXNUAHxCO5Adyf0VuATNDYBYoAwd39/Ta3YFtGIA6Fs2nqxvM9Qhu+tt4ek5HCHQLOXgEskoiyFZS1pMGJeyZ4n2DtoemPBICfMw7IUpzpMWPK+7JvSpIwstZe+5bY04u2WI2yBGbqKItrlQ8297iQpKQcqORx3gPFfC7XRGZDIKjAZMDl0sKCimrtxgQDeNBuP3vLAcwcenBqYC7a3bv3FRAjmaOQ/vq1Le29ZlRxq4IlsxEA65Agh7+nOzFZKPYdBdvyWQcYQ7p4XkbikbOAn/tcMyES9xDOSmRVrrMxaaPfV5dlHGOcr++PAd/P/tq9vzNTACHtZ8X69s+iWAc7ePMeob13hqwBkqKTqapAZNHIVpoEj/wuY58sqyQalR3SmaaixAW514RQcrb1Qn0BFARVzRT3mc6yzE0wgWS1E0tvIMrdWdjZ9gB6F+xWoGJsXWYWJq5g6D22fUBvABer1ssMfV8jj921zyYByR6gN3Zz/aAT/N3Y5XwNRkmTrrwH6yGZ/j6gT40T9zadL5KdmKHn8wLoVYPC+ArQd0WxyuAoME4hJdIXP9OnAfoOT/i8zXUGo0X6k0xFn6Gnv0hq6Hgf1g9nkNyLFLRjE33c1lbJxkNYGNCzxwDoV5Y3HNRgxlJGLbyeDtns9SI5iiBMsTbjTWaEdRDcxFxizkwl1AXo6VzrYMu26vwugB58x/VA0qXG5/Aov4/DnRl6AL3WRAH6yXC+DcbHbfboflsA0L/V19sA9GjoD2ZW2u33fE07mcX9rDpBazw859DQ86Wz9PzsVIB+xGZXDD1psHSo44UA+ov9O20OQM+rFTGZof9MgF48qNaOU6Y8ACQ3APqT+c02O2d9sutEDOjDriTF0wf0fHZYC2udrhdA6bXC7TH0vPVVyU10mwJ+ZbHUB/Q5PFO8xs8STPB3WBdJbuorP0vBqzYHFhrst8ByimLfLLnpa+gDEsMA9+fCEwG9WF8W4tMAvd0vngroJ86E5BAP+x0Wnz9TiBWWLYdE/oydntlDtyhXUUttYGYhsqFWZ7uSivg9KSC13pg/+UyxZ0fHJZmx80KfMUiwYUbFTA9dbM26j6sJWbyY3UJ+utlPN15v88y1AHrPK0s6xOKXVlhAu2xPA8zzzAHgPHecRqzPxyOcTWDUbmxdm0puYOWYO3v7R7ICvCAIxcucLrAwzaur08Y2zHexTsokdBZigDDGBwAhSZEaG7kxiZvJlP5enTQNd5RqLr2xi0+xsgRsumPj4jJOC2ZkJAmh3kTuHd4MBZ6ln5yXhznFp6+//kDaZnTOLnodShdpeRJOP4zJSFaJ8/Mu5rq4GKhgc9IAzIDWU2sjlbq3ExLFjG4+hoWnMzIAAB1OsMaLbiEuh5yq8Xn3O59vB/s77fr1Tdk/ovW+e48i4/l2clpBgECoNZiwh9QQDIfIcGB2i9Guoj5nAGz5GvACsDNQLV/p0Uhgj8wBWnZLtyZyBPLhUJtrFbjzbA1avRUCeJSqHvjQ4lnjLEPQoNR09WAgA4HrDXIbWGe+AD8yLSDbs7/f5pdX2vrmpuYRexJAT/cwHreHD15v2w8eSNJE4TDAkIyP5Q5DyWlOlb2ic6f7KsTBCqCHvSSe9Gj0mSu4NqlgeTxS4Mnzo47A7k0PNSdz+DtosVRNWTt1W3VGzW4w2OJO1MAFCVOkBc5iSCTvA6vWvpqcla+5urgytoBMyQ7NEFOcLs15zxqRPZ7PZh7DEFM3hZRT676KdZl3qys4ywBC5+Tfv4o7D5kOgpMTZ4i2sUm+ttXu3ruvJ7m+vqlaEOYpoB/3G2QhKWxkrpI1oeGYyAcxh2aNKSaWplkaeu+LAYY54xz4VDGmzqDqTlqAXnuKJK+gSgdVPNe4lnHPBn9485u0MQlSdV9OUSobpL2/OmQLihajzP4ekinfFxM4cRM4pFdkIL1mT9R7gPlN741kRvi9qU0zHTcPyapiIQooo/+Bs1oiRvpdXMt+UZ11Fy2hZO5bPkQ9wlIB+gXNJRWoA+pTnyWbRAPrrL2rgB621dafxXiXIUIny+nAuBn6NwN65mufmQ/QcrhpjXyXWfReEbbdKoIuGOA6O9zhrtmZB5b0eW8xVqh9u86/q4A+wbEAvQKiiyL+LLnhPZApufbA51jWS/+8zZoOoZf7M0C3S5GHuABmT3IThp5rZo6IwFTNAc447pcCQw+glyqgAD3fZ29cXdm0AgN70QH37OaIi4to2fvdf2e0/v0cLgP6ECyXJDdl+7tQXes1D4rAC0PvIA/DlGLoC9AzdgH0bVB1UeNzZ93IeFwctZnDe21+4D37qV9vA9BPJTfv+Zp21gP0FP/nOVyS3ExE7Q3aGEBP2puoV0KaDpQNJkdtvH+nzWBbKb3825fcALGepqEfYVu5gC9o3fK0CNcsHIcbX+rMisuNc1BTy0w0kJLc1KYWVjEMfVJdfUDPfU0bS/U9SMv7VOkp2DAd0G4V/FaAXmNRmx8LQunpkv/Ebef3CuhZXFeLYhkXVZNjO1hFv32G3kzzZ9bQp1AmB1yYxQBWNukw9H0Wgp9zkMFC5XedAkdGYhCfjSiHAwBGjGTSqUO70PCsYfNg5QPW+Z4ZABd8RQ6Ta3BUHmbFzjtcp5tulAOPGhkBbr3hMH14f7oVymWoXEnCUHdSJRd/qutgDxTnnqYLqXyglcadgen3wYFshoPuHc/fbocHe+3WzS09I1J86JIfvIGe16AFMLN147rmmhvceJPis5DS8PekYAEk08+meREM+eh8Wvh7fHRiu8ihax3ctMgLP7pzxgINPZsqQIWCXEBAGiLZxtQArM/WA8D5Hu/D58RNB3ZbAZDYcFxeaDEOSHcHw6Ulj+XCwrKLZ+moN3K9Bs44dPtk45Ylo4Csa2ooYBI7r4DUAB9tNOAxz4kN+Nlb11X0Cbu/vrEhNvk3f+vFNhwCfAn2yN6QlsaJZKVtbz9qMwMkZvaDXliYbQvzNBhzkWHGinmSbEwOLtZG7D8VWB0ftmeffUb7BYw0khNADHITgAUNqhgz7iPBqgJoHchjsc8Lc4sayz065VbPDoCqXIkOD9sqLJCAn4kOAhYYOYKjQ5rUbWy2rZs3xDyhfxfYQtYznFWzo9HJSXvp05/Wv9HYq8vp2ootX+W84rnGuENFoVkX8ztPkHEkiQ9BBEW7ytZVIRuZORf/QgR1gIb3AsxxePJezGu+uC6uT6y7CmePNf/wsaexGT/PetY6FdiYbQtVzKd5jfwIfXDJswgyGOuDCnBh5lln7PcBPzyzOBjxnNDAuv/EuQIwrp33W15aUODRcGe2AAAgAElEQVTzbsmJdrRmyVhoLLHFlXxyrh2dIhNpjSJfLFqfu/2C3gfNrRuMbSjLQPaYvYh7fvDgda+/RtG+TQgE6M+xg1wsd5t0XA8ocsARFjcsrwBLAD3PRB2u7ZSS+qYQUuyfgBI/XwcxBoPeC6da8yq8DaDPPieIVnpwZyHN/Os8HLGmKVg+a6sry9NmivyuamNK++5OuZZBJguss4XmhPOLbX5huZ2eWZqpc0LBmAO2BDZcK3UJ2pP1+QbI7spLYT6AT/kFfYZteAMYkQgb1FsxY8/37suuOtGbGyQXCz2JN3xe3Ulo/B1LeALoA9ozbsoAVC1D1mV3TwaJJnreDOiZs7I5LZca3jNjlMy05kZPQx9HI4Ny13lMi2FTHKv+PARwlkp9JsmNnmc1puwD+nzfAV9JdKbmHsYlFMUC6Fnv6kOg9+HzTUi4OHlkyc2KA+GZIVkPzuxx29vbb+tr1EjC5rufCd/vA/qQoJJ/VvEqQVcIRogDkYRzc5cbS6kXzajB0Gt2FOHMM+tLbmQrXuoj216SqSzJDT70yoXyLaxJLwTosa2U5AYNfV9LdxXZvw1AP5XcYFs5dGdax06dvfQlQD++GE2ItsPQz+BD2mPotbAmR+1i71X50JOq1sOAoRfzDkj7XRTFfskH2njxetlW1piUzrivoeeBIcmIbSXXE9aCtDNFfllYWacwn0lj8c5928q43Ni2kofZ+dcKbMpK0l1mn1YUu4fkpsfQR/ogH3pZ69Gq3NpgdYorht6pRxfFOt1eCwqmssdqh6HP9wLoE2kG1KXBRQB95ksKQXSIVCoykptkIvTviRmtMPTZ8LPp8NoUmYaxFGCtphed1s8LSONOur8YhKT/EmhIw6jJH62mW3XLpUfe6AbuSVmnKUYOkYxHUo+23DOA4XnzPwFCWHuuiRQfwBHnDTVUquIV3Y8ux2F5xiXgQ4dhFVWxWYS9nzLzMPaqOzgrZxqnbM2UI4E5V9oeQP/MMzcN6NGwLyy1l1+9a8tBLO5qs+R9pXkvm9Pnn39eoMeHcnWcLC1yCoHw7+WeAf4UonEoJXXNUBO48J4eGzctgXHgcGRjVYOWs5N2fnEuxt1NU2xzl807+knmqoD5PA47MDkEWszvFGc5hQ0ByDWcn8EKAeYdEC4vr3vfGLiLqllMdPjYKM6J3ZTLD9rXAg8cFgLah3YWspWeAx49p5nWbt/aaucU2m7RvXOoTp6/9dsvtaWldTH0HPIE+PQLAAC4kJlDfU5jjW853XRjSamgfGlZwNHMIE2y7DrF2GBdyntwDStrK5ZO+ETQ4ck4chClHiUN8WxlWZ1YsbMkrY7DiAKXJV17micpMK5GKoBiBQHl8KF6h9kZ6e5HfObySlvb2BC4Yu/Js16cn28729tt7/Hj9uD+fcl38O9nusPk7+ztSFOuWooBQYf7KtDdExBGISzAiLQyr2ONkZmUjEyN+sxe8+wA5nkmkjOW5Soe+lxTgIiDgHFbL3tF5j59Ox7veDxjF8tcc4+IiQB9GE0DeYJzZ9Is7bPkBuDMges6lG5P4NHA3nNWACqoLyGYiXRM9pnnZ21lebGNR+ftmZs32sX5aXv+9rNt++EbzsywN41Gbf/wqB3jNjSca/OLi2oOd33zZjvYP1L9BkFI2GN7aPt5UHsh8NW8xuXGVSAa5tQ1VAHPBgg+H3yOmc01Uxx/c9YFGbDUFAQA8/nJbPP7rB0eegC9zwF/Xq43BELGLeegp7X3aoM/ZwiNX9BlQ1zYhIC9nTWU2gQYWAq7LRekn4WbbfFl+SDA+6ItLNFPpGOeqTVJJiLkjoMazh0kNmamvZfx/NmDADnsca5NYd7qrKisRZm4TIt/raEP5nDGpJNkenx0n2Qz6yzTSfEEDb3NOEpHnazSVJZiQB+GPmdHQKjfu8MqGdtId1kPnBk5/7pzz4SZMolXNPTM5QD62Fba7cYyHYgbAClAWljnKRr6bnzsHMe8SaAYfODMuAG9J8mbGfq9vZ1pUSznJfv9tChWY3wxLYqtksyyEh233R1qJLfqUlggWvHK3iO5USF6BW+aIz0NvbGMs/fBTVeLYhXwQGRMv4hyS0NPw1KL0C4VxfY19Esr9CPxeh30GPrx+UFr+6+1eQB9ME/vU6Z/fRuAHgXrUTrFlobetewm6pgHTwX0KtK7Auh9sYeS3MyOT8QsenN6+y438aG/VBT7xe9vMPRIbuImIDaxDjImUbS/AfRZCP6z6YAh7emW0F6ETFKKYr35eCN6kobechg60dbwPoGhj7QhzD/vxd8juckCzIbH69OSWJOtimIBSJFxREOv1LA2KVspXgX0fQ099yRZR7Wj7xYbKcVOQ5/vB4S9HYbe7KPBSlKyGUf+5HrtUtOxGgkOovXTBt8D9GHoU6hlNt3uNgLfvQ2V9+B3YyfFzxlHWx/6usLwhznK4WLA77tO8ROHQVrDA6wAsAa67l6XAE4yEAVwEwUgAbDZPBkXNmO/3gUoue88B44MHdBkK9DVzsUiEzZo3DY31iR1kNvNOU3ZCB5m20uvvGZJwQwgjvbyWPwdaL5KknFBatRBZeRhYnhKWsO60BjB0AKSRmbyDOYN6hXYDNlo7QjloMAbKjKB5eVVAZVHO4/awRGf3T1fM+rdRid2VA10ztozzzyje+UApGiQQj89/wvXMCCxERN3TqdO2BhqFU7bcHaxuvQx7zkkkOestp1d6idWywlnTYeua2NcECuAXzauBMjcQ2Rc+By/6/lnGyqvuQV3AYahB8gfHOGewmFx3Kjt2NxEX+6GaPfu0X3UtotoT4ez1rxbl+s5Fc91BUz1e94PYAU93rzv0cmRgvsUTKNnxE6X8eQ5pRsqgXw/GFTgQGMZWtnLk7spsIpmmTGl6PmZW7cUQACOVWdyYecP5s3x2Wlbo6MqLk7S0G9IdkQgNT8ctvuv3RV/9MpLL0k+kn1MHVwJLjQnUnzoTp1LC7ab5N7MdLoZEiBYa2PQJE05OzuxFn92rj3cfjRtWKXsTsnmnr/9nDq9CkgMyYJQf3FYYPpIn7+6vt5292xRGaCmIk/VMyFM6wroAJCea95Pp91uVXB7ve3t2jZSHV4vIAccmLo49XGbX8TedUkZAa4Tpg/WXY3PlhY0X1fRph8ftpvXr2keEriQBdjGIvnGjfbynTsivN757ne3+/feaOur19rpyUjFcpwnzh5ZLsBcYawBs/q+eh5gSWurWKu5YSQ7fTX3zve951mOwXrS+iyXH/YknjeAXnud/PlNzkQyyOt53nL6QhpVmU4TF65hiDQl8zKAPsGEiZJ08vYePj0bpARCWmopLYQbgROvYR1JLoc2vmyRXYt1RYqJEbb6OPj+tceVDryT33oP5EvdPitTyGCoqH3sDJwdjCx75PznOmLPma0t/UgE6FU8xxjbZcYmEC68jfFAJ03qCKhIg4WLClD3JTf+/lRyIMLKlsqdVCc4gjmYjE3/9yK56WcL+oRTGPpIXbhPpGKMGec1c96F0mQf7HYTQI/NaAC9r8MSLM8VB7rZJ4Jr+pKbBI4moAzo36ooNoA+DL0lPpX5EObqGPq+5CYM/cb6VgVn7hlwuSi2m5vuXRDVj4kTZ6nLwvszMPSS89RZD0PPnuEguye5uVoUe4Wh51lPZufb5OJQgH6IbeVbfb0NQK9OscO1duMKQ9/1CngbgF4p1F5BY0Nys/eqJDfYdznq+N253DCJ0NDf+MI/3M5LQ6/CkWJe5IShRhF4U1s+IaZ8ff1SWo9FDFNOdbQ3wYJrpOh7gJ6JB6C/6kNPsZm9UFMZzeQyqO1r6Dk8pzIfr7pLtpX9lEqKLrTQKKqleHAR2YRTgLy3/anpFOuW1YDAAPpsrFlYHRNvQM979IE+79sH9GFAsgBTMPVWLjdhUKYsWKVVw464EOtya22lM2tBWxbhzIZSuHSdLE023+O12YBStGa3is7JgQ0lgMgMl3XUPAeubyrpqegrB4311GirLddgUcPWWIvpFL618x3TJEAgTbcPVfkSl2aa3+NrCu7RFVOcWRkWfma2zMwNOmLS9IqSlYJGQ2zAisvNGl3lxhdiNWHLAdAUGt557b79bbnGWRdBOl1q/16uTXrkug8+l02bwIOvFFQCdNWUpIqa5K9ehzBggsZPOHfkQHFhKw23CHZt8UjBKGyvDmqlNZ0+FdNajbYM3Lw55mAl1S+2dcOFf3jKW/JULNmpi4xGI9bAfJsZzFvKNsCqdK7RBIuC9uMTigbR2julrvlUWugwglwPMg5Y7r3d/epGCUicaVsbK212cNFu3NpSBmDv4KA93N5pj3YOWhtwmLnoFOAeu9idnb3WJlgdzivwOjmlaykymUi70BWXK8WsOxvnkGUucL9s+PK/hhHutWlnzR3uG7S6IND7i4Gc546DeTzW58SIk5GEZZYMAT39/p7en4BNhgUEeMO59sIL72yv3burcUeC+GB7uw1pToaOfn29bW1tyeJQfSOGw3b31Tvt3p07DbY+Gnw+G2tMuv2K3ZqliHJO2Q6ylrD4AsXzZHBYp1KsS9bC/bB2Yeg31tfc+wBXl2IRGV+uH2YWMLx17Xq7f/++g5v5ec1DyBDGi89gPvM5yFnCzrsQDfch9y0gM6H5zwHN+iaQGpjljW0dAJ3MCfco20OB1gA119TwuQB61TMUOUKmifXHa+Xuc3LcPvdd72w72w/brRtbAuI8I8Z2d/9A1omk6NnpBnJ2ojgUpnykVPzmtU0FQzxb25K6MJTnydng0gD3wXCdkeXdAfQBid6jvEcCWgPo2eud3XIjPyRB6rC86KZ+OSPy+1o/MIzlEBW20m5frj2wxt77NEFXxjqgU4FDZVxyJiRjRAGsY6xJ1W+4xoX7U9M7/s5clz7d64lnwP2KyT85aSNcQrRPW3LDc3DdlptlZU3qM+fmlS1SUy3NGa8rNRxzq1LbTSr7SY2FLZmnEp4C4QTRDpDYt8vtSr7w1B+4j4QCrSKLcq4+iaFXSFYEVc7rPqB3lqC6exYhmPczQVSNtCoQ4GchyrIm8iwyDyKL1Tq5sG1wAL37jbC/W0ZEIMfYUTfF88MFKZKbqwz9kzT0JvUst8znJjBjPrEHPI2hZy/a3XGw/1a2lbahXK3GW5bhREOPy42PfbPzXLttLtffZFsZaQyvt7zHJBfXy7U/SUOPbaXXXXUCRnKzg5S7NP0EINUQTJIbNQ7ta+gtYWsXNOazhh7Jzb8phh78bcmN16yI2L5tpTT0LG7pe5tsKwU2yn5MKc7xYRvtvtKGSG5g6H8HkhtWvEpDqFyuts90it36ove5UyxFsY4e9NCyuXgBAwDozEr60u3Wo1nnd9DQXy2KFbjq+dBrg6o0lBbElcZSl+R0V3zleYCqNk8TE7FDFy7inDaQSi7OWv9IbrSp0pa4NqgAIiJoAL3TnOUDq650vncmn7Xj0XZ5V5HzRaUrsyFovCoqTzZDGYlyuQlDHwtKPtMbbjW4gGEuIJzP7afVfI1utJLIPAwQP2Mc8rmSuRSrnfGK5jJMq5g7ZDJKlXH4uogpKd88ewNkF3AlyPG1e/GYwbZHeXd91pVZN262xe5HDtsDrJyNsKWjZpyaVjggTGBi0ErRoA+aZHoCxMJUsdIXYEMIQsvtAJDE6+m0vHV9U4B+fW1FYBmmE7/6V+/cm3bLlMf31FFoVHICL1TLLqoLaRX/JZjQ2BaL51SjgbgDRbPyaW0uRra6t9LxE4cZ/pSmv5o0czi6tsCBVDbtgNDMnaRfM0Yq5qVR1jEZJCwCF2W7SSdcd3489r3P2q1mdmi9NtsLYJsAJwF55pautdLmfQkBgI0C74DT69c22so8YHGmra4t6xDfOzxS4fH5xUx74yE+43ZdWl5xYM1coOHU0qK7/i4uwap6vfG/56Q7TzIGyCb4XtrWM3fW1td0jwTrAuLFLvrw8JwjC+V1aHcXZ7p8sMcNphpQKEChGBmQHmmO7OxmcUraVD0BIOjGjZu6F0AyIP6EOgRsGdfW9RnouOVwxIE+mbQ7r7zatl9/Xaw7QJ37QkNPEKfOvSUBA3QBzggCAIciQWC4M2f4LHVaRfONs8mp5r0cnSgwLZtC7o8iUJ67ioCRzhSLB8jn52QbeM4AAeqNuO/0GYiGXkCmjgTZy8U2b+i9ixBDQVStm1mBtqYshgJZPU8HpDxDALnGvOR4jDPfZ2+nMJPxJOuw8/hRW6domOwwFrhII6kDoQ/FyWnb3tlRcHNyfqY943M/999qr9/fbkeHJwLzBsiWjdF7IXs4e4icwCb2hvdaI3gce33XnpbM0/TsK5DnGqPlqXyTX1AmuNhfQHD2/PwZggYwYqax9hQx7pY3qbtnFZCKQFPNkfdlnk8sgwE32aPVvE7OGtQvrCjIYn+R61bPipH9h/1L+0QZF/BznoXlTkeqByHodg2GeTPNQwV/ZEYM6Hl2CVbYQ/X5VdSszC/nhOqjcGHy312O6iLKAHpIHp1jsbdUzTVzxONjGU951FedQZ6JMxM2oeD9BJIlr4ynfZ+Z1yVObaWT4Q4w989cxKyARPVfXRbcsj+6CHfBQjKwIVtM3LhGDgyAqxqfE0cl1UVW1oGxQmapvb0kNwb1neSGa3Jm1xK3EDsB9JHc9O8h0qBpzUFlmyzFZF5Q9H+5sRSKBPb9ZN8B6ewjC/N0obdNtqj2waTt7e5Ni2ItMfHPOpeb2msrYApDb0zg7FYySry36jlYNzrs2ZvO2yVAf4Whn0puCtBjTrBCzwmu+RjbX7qyl+QGlxvS1MOFzypDj+QG28pb7/261ubXuyxEqU905heg17ndB/QqRFqYkxwgeiQvgE5D/7vxobchhRkWLuBJDL3AerngMPhsLAEWT9LQR3JzCdDz/sXQK31Xma+rkpt+UWzkFI7Set3c6uAFoHcRtzcSFlza0Ht22Mf+SYD+qg99GPqrgD6Aks/qb+gB708D9E/yob8quXkaoLeW05HskwC9DvZz25MyngGyXbbBKTq+tOGkq2E9ZxdqWXepQIGgRQ5A3tCyyBgL33+v0KMAfQAlrzfT7+Anmz5AKVmEuEjoeVRjkLTmnrJQStPCiAI0HVAB6nNAJKjis6RrVnZnfsraJ8DgngDyx4cuZvWhZBZbtQ3jkZj5laXFtrgAaB9pAzg6Omkvv/Ka0szo6YnqA0w0J6oRiTZusYDlYazjqbMP1XghmcD5oWe7GZ2lCq0GEzF4KrA8soxJOtMRBzbFaOcKfrNQbGdmVlCFpNWbIIcNP8t8lH56Bg9wvMthOXzg4RpjH3qKoAAHuNXQAMfMwty8LfcYK54NDG8/WMwaZP+JflWHdrS/ZIZOzXavLi+0m5urbW5Ip9Sltrax1s4vJu2ll++0nV2Y45HGGaCPG48ZG9x3kLYs631o7JWMSAIi3pvPJlhNYyT81AGJkTs4gAXYOfMWJox5iVxnGR0+AVwV1keP74DLFqY8olOCYrITapBm+QfNowDWBL8w+Ois6S/AGNuTX1BFgH5mfqGtbmyUDz1uNwsGCONJe+3OHfnQcw5iIcp9KQDhcyugpZgQ8ICvMlKWzQ03eKNxFUDbn3mmYJRrBtADqA/37VRCp0UyPJkbvJeA3KQpwxCZWgBBmhTxGoAYYByG3b/vPcBNrapws4o6RUKkz0V1o0SWA+PIucVzImMLePQa8t7DekUmhoaeLrHso9e3tlwPgiRqeaXdvXu3TS5G7fd/7ue2lz79W643gFWcGwrkci1cIzafNEfjfRgPNOBrK5vSgAt8Sv9tUmbqRFW9M0RgFADnXPJeadEN6yj7XMBqiJeMK+/vGheTLMpkyh0LxhCQQz2Kz9esG97T8hHbaWaflRPXwqLmG9fJeylQL8aPf6e7Z55XAt6AawJWiCm5Hakbe4gUA96QOSmyZ69iXFznYeZeMhkYTY2Bsw+8LhlFnk/6QURyikSK+ZsMhoJMZB+Sylj6NyJIglQR0HPvguzXAuxPAfQJfHTei2TrHMJMcLh+RcWuus4UTF4uap1iApElZuizb4YoyZmZTFIf0HdSVqQwXSFy9vacqWHoA+i5bPZ59WgoEotrjOQmgL7P0KMQCMPeJxL7gF7ZtOoW3wf7yVpmnJwNstuZs0nIJ3emcykBBMXkmaNcC/vl4oLdzADulolOlMXtS276PvSxrQzRpDM/GRXVCBjQZ57weVd96Mn2uI5SIdYTJTfS0FPDLSkZ5ixo9yfthE6xAPpWVp5jn6V9H/rPRmMpimL3B8sG9HM037L0TqqxSiFdYuhH52dThr4P6LvCxUEbYlt58BqeEVPJzdv1ocflRh7zPYYeH/pbX/DVsq0czsOAG6Q5HenNWEVwlQKMbaVBv1/L5GWTvnZta2pbmcMjDL0j70EVcdmHl4eeDUwynGKf897ZWLMpx7c0gJ8J0kWmNYMK0LoQigjOukixrFcaS10F9NH99SPJBDPZzPlZXDK45g5Yueq+b1uZgMARvLWBsV3S9fQ0keiwrLt8a0DPOGYT6Qc+1rk7oufzOGC1UUmT6EKuRPxhlDnArHH1c1aHzMoGZUPl/cyAOBhIQNU/qAAXPrDdHS+fBwumiV5e612hnVNUZqvx34cxA0SwQVddyJWGLowtr4+3fX8z1nW11h7Rxrz08NYrGrABjq5trrXlxQXpc5G/4BYCIw1Djw89oID5l8ZOGoeyyuRaBfQkGUI2wiFlaVKACkwojhIA+rC/ObT1TEmuoYtewmXlqLzksWkE9KGLtmTE0gVr09nYWIdKiZfVotiWmc7Tl/Gd2tnh0lCdM+2443Tv7AwOGBzaBvQzM5bczC+YjaNQmc1JY5AuuQXCdA+Vlu+YqXh1xzhg0BbnZtvm8lzbWF9ui0t0Hh3KxvHOnXvtjTd21bwLmQQZxeGctfCq2YBIGToI4fDgmbn41Ww74+2CTwexsK2w39vbDxUg8aUDrsCkDyo73QBoxfzjyDO/0Pb39rQnhATImEoeVoBemZayWoNBOzqmu/CmWH458UiWZ2Yfhon3UHdXDu3BQEWxsN3S0Ne6oNHg3ddea7uPHrWta9cEoMhokkWjYReBPBOE9xHzOJiIkVYwUE31GDdlG4ZzkjowRoBI1i8FynxxIFLQnLXBuFAbwL1DcDA23HtY36TAFai2ia+lGialA6g9x51ZU9OxIjkAfQoGywbRBfizCnLQ0NPwT9cPaVSSD+Q2PDv28e3Hj8TucV/pBswx/vjRI4H462RD9nd1Xqytrup76rrL/nty0vYPD5XVWlldU2YB+9PNza2pDIT31bWOztv+npnsACPAvs+WkvwJ+Htd8X8ya9lfc8/5t2orphaHBkQ8i+eff05/StJT45Q57ODcNVoEnPzb5xcAjQyk6yqyxtSdFQvTYtYNzpzVlc//tAfEzNQNiWZSAF3WcAgfrkN7VGV3dY7HAUwkRYiD+TYAiNuHrKRrzoydnbsrM/8z36ckFRII1X9YxuNOq7D8ZGtB0NbTe78UN9nVQFUNgFh1+ulozVkqaKLITH0AfTT0CgbKNrQP6HX2VbddQcI6B7tn6C0mgL6PXwKMXedhUJi50gf0/YLbZElCdCrLUpIbwDP3Ab64Cuj1DGeGCjgtJ7XLDXMB04jc59MY+qcBer5vWTQZabvOmRRxo0CuiZ4OCQ6ddTdDnzMMkA6gh6FXlrmBITpAT6dYZ5NsWxnJzdMAfQKvrJW+TClBtsaavQUJKkGZnp0Jg6suNwH0vO/BofFdOsWq+d6MAwKKYtnHAPT40H+2bCsRzQHon/mqr20XQ2RJTmUNqpOsMsp9yc3Z6cmbJTewHJXq16Y9OGmTQ2x4qlNs+dB7IQCQnu5yk8ZSfR/6NwH6qkjvM/R9p5d+p9hsVoAOF6e+2bYyRTGSPqhjq/1VlYK9AuhhxvqLMUCzD+ivRtddZNoBel4fQK+J2QP0/aLYvobeka11jrkGrjf33gf0YSieBOjV4bEizT6gj4dtGr9kc86mDaD3954O6JU+q8YmORCy8cTntg/o9XdZhlXhYLE+ypioMY2LY802WF50OVBzajiA3pkWMyBhrSLHyYYPix5An3FMN0GYqDi0eNNk47aGXp1tZ2lKYuZZwLmCC31mLfAEhv3D1kHDRF04vYk4BeqCM7IQ43Z9c6NdjM4a0hAxALPo1U/bgze222iMTIfv+X4zpn1ADzASA99rPBSQyXNTA53qHBtGrAP0rEkfZmoAIymSi7A95Q3mkA5wSKlb57T2wQwybE/Y8QTZObSVMq0sS3z+uQbkL8yLs1NnG1bXaMSDRn9ONQQUzZKtAAyxTng+zG2eIePojrkd08nGDwhVervmEvehupDJRdtaX243rq+3+UXf49LKWnvw8FF78OCxsiELi8uSmNhOlYwKreMvWlOqlKfkgBBJQwphsz7C/jlohAnsdP6ktheXFlUQy/UwX2maxLgAmDw/vP9Ely4mvKRzKj6j5gC3EiwkkcBQD7K8KDCKNIE9+PYzz7YHr7+u94JNlo97dc48wGYTzTp69qUlAfoEfKw2AP3D1x/IPQjmM3ODAjXVbZTOgXGjHgEAS9DDvsp96Bpx18Hzfgf2m72qqSPoClabe3ttZjiUh37HGtJwaF6gfn/vYAoCmXGAatZ75G9a00P3Y+DL/Tu8F9E8S3O9agiU1ajGdcgyWMcEA9QCcHjTDwDJjPaSYowZe8AEYJ+f//N/8S/09/0Dz2uAPuOp7+3tKRDgmRwdHrRrmxvKMODIw36PBpjAhcCGIOHw6Ljt7h2oi6ysPakzqeJUnmNfmpb9zHtL5zCj7rJIHGSh56xTf48J2x+W1wDMzmzZC8n+8RUwFskM98cz5D29T1sfzveod8kX124JpBn6nH/ZC6XVrz3OQLGaDmr7cxdxSXXJwlYhfbIjvKfqmRS8mpiR7KUgJME8GSK2MJ/VNJhzRpg9g2BN91Y1GqWh5x4AACAASURBVOwV7Jfeb1yrhOWsyST2b2Q+lvAonykiyuQS1xpTBpcih/BwLaDJzkhuLjP0fUCfM4Fxugrop4Na4xHNfWwp++eczyI74D0N0BsfdAx95keIzhB2nmsdoE9TKtdMOShn7dpC87LLTRj6kGh9HJHrtSnCZZcbrj+BRzJNwRuqgSjbSrouq+dGnflTQK86GQP3SG76gB5Qv7u71wD0kov1AH2/sZQJyVhHhvClysWkbwjaaOgtZTKgZy2nsZSCiPqd2FZaMWCnQJGPh5ZU9wE9PvQi9wrQ9xtLzdNYKoUY/cmRv7+NolgkNwD6Z7/qa9v57MoTAf35aRX+QoBejM4n6hRXDRmuSm60EKpTLIBetpW/A5ebJwF6JDe3vuh97axXFOvNy5tFwIOK1oiMKIpdW+sxuWYRA+jNxnagqK+h1+HwlE6xYj2mlRQe5WyiXIM9dLGh7No28/fOnrJr6dwH9JrNpYtUwc5buNwggcghlnsIoO+DyycBersCDdyy/YmAHrD41gy9U4cGzf2GVvzbB5GLj1g0TwL0YX7E8lRRoQB973kAGO3aAgil8UsCCQPgHGL5sw/os/FpHhaz3wf0mSv9Bh1JN3KQwUaH2fAHlUavNOnqpFfBV9JzWqC97sUuyPFXgju9tg5o1aBo0Zuh5+VkZnG3oenRrZuwDAMFEAD6h492VIsykgVhl63we5rF4/M57Psaesa3y2bYR11yH0mH6mCrFvAwUwDY+NHn0EJqA9CS20Az4OF5GXSXS5RcEwB9x1OGrr8f9YPK2AuqYRWM6Yx1/BQKcoDOL7gItE1g0OfEpHPA4l+eNK70xXXoRuKSZ4bu2c/bwEWHWjXwmh1M2q3Nddyn29rasgDA/OJyu3f/Qds/QIrl9t75XNYhAGMkZ5dZF9IN3G8AJ5PICxJM8lnREieVze/DEuPwg27aBdWz2hOcRYsTi+tnyLCwNo+LMc4cF/gW+CfAMPAhQAIUic0nncv8aAP9LhpYJD7P3r4tVxiud2d/TxONQi0AJ0EAz0ZAvBj6xw+35bbFFxIuHYBDe81L5qMgZSTNON1k6TbroOS4HZ1gB3qjOk3OS9OK3SYMvbXg3l9gyBP49WtqFNiRSSgXJu7Zzcp8APFF5sQg0jUv3oMnyhxpT5PW1V7dfK7Yv9LQq1YHz+mJ7UQ5PDkneGeCDbr53rx50/Uws7Pt0WPsIy2P6weqjDMe/dtvPFTQwDwmaOHcgZELGYT3/LXNawpCsa9UYTc9B9TAyI3TUkweVlla//K9zx5maYElQTwTgnbLYzorujC4XGdnfWjnpAA7Xi+wXEA8xg+MYWQzfAb3YSmgM0lhu62rF53t7HWdfy509Dmf649FcfZjNPRh7TWntceXfKEYet6T/73fu7ZIheAVGMqPvGwTa3dVYTJ7VSyPE6Bw3QKGci4ZqaOzJYLWoBMYIOWwM4Mleqw/7kMGCIxtgLY28rjcxMlMd2HnGtH6ZuwDnsPQ62gvA4MnAfrM69xPvyi2f85lLjxJQ/92JDd5r/jQA+hZI7bFxiudfdd1Z2ksBUPvZ3TZtjL1VwkKp+9dhM3bkdykOFiMcTH0fR/6qCcA9DynqfEEpgTF0Lt25jJDbx/6p3eK7QfOHO0+w9CFdIBee1/Jy4LnVJsDPqBRX3WK7TP0ZEj7gD4M/VVAT6dY5gadYiO5SafYORpL/R4B/ZShf+/XtXEx9CmKzZn81KLYJ0luPLk7lxs1lhLiSDfKt2bor0pulPKbW2s38aGnKJbU97Q1cslUqogmG8QTbStn7DaDbeXVxlJ9QK/Is1xuIrnJpis5SOfWV4eJA4MpQ08xblhbNXKwXrEvxQnI67T+1UBJ6WpX/QeM9m0r40PfHWRdUWwmfKLkvoa+A5ZmIZ4G6LWYqx122M2+5EYbZ7lBPA3QTw/Tkr/k0OFPImsaQmUDUFEsKGrazddd7rhGtZyWttzMNs8iG2gOibxPDkA2U82/AnJTSVVF5VpI8pHGIcFyonyJoVfTnCqWKrmNDoHaNJwmZhO5bMuZAC6bAgdGioXFjMcNRSlonJ9cXBsfZMZyfnZGzWkOD+hmvCEPam8KJ2KQSRFz8NhJxPUEYhNK8iKwI2a15DRU7lfDqWnAoYng/+XWU24gZvDoF+HDDNBof36cXlbb40c74iiQUiigKoZuqjmULZ713Cmyc+BnTXKAg+Z90VByk8FdahYHEjILAG+yNXZ0mYwBUoAeM+1s4j5srAmWhKBAHIF0gqu1jfUCI54zzB+eGf8vzg3b0nCmnZ8etRdeeK6tb26ILX3p5Vfb/oElEWdV5Lu0Yt98MdUj3oMAg/TvWTs9t898Cu8SjHJtkWYAJh492tZ1Mk4cuoDFRzuPpwVeBj8udASEYQ8KmJLNqBos+SDjfVUcODfXdh7vlNNS5xCFvp0mWpK+HBzasWlAI51luYSQWWEMAfRLqysC9LDuAGY+S/r8SWuvvXqnvX7vnph+BZTjsbXdy8va9wgQI4/DkekIvf/SYnvuuefaSy+/rPoIsgKeWwPJSJiT6nuw5MwK64z3ydplvNLMyGDK48FUkTNQNYxz8TDyDktUqBNw0bsdo0hfM564++R1cYCKBSeNveS7TyC3MCdXMQH1mZlpISwsPGCQTraMEewezFy61sbikqJdghnANet9acn9Dzx3segzILbybaY9++zt9trduwKyZArwoQfU87yxrOT34kbFGHi/K2vGHqCfKRlLX97hMbD0hTFwTZXnXfZvwCrrBvc3Xjt1lUmPhmJUQ3hw7c7GptEbgR/BwVhZKz6TMQhpw2sJZlLUHI0+7yP3JtnO0nXYO27XzNGgSkQF5hRl8kAgx/yHpEhvAUkv1Cne+nQz87ZJ5t9kixSAVx8EB4smnvieKwTtZhTJjc6AuM5UUaQdzWyBKglLaqxKwtFn6LO3sKe6nqPXTAuyRajvsoZ+6vJSh08H6h1s9m2f+4Dfe76vP3s6b5Gi2BToBgP0NfReb1UzKHxhQA++SEFtfOinDD1ZhWoslaJYEYplqHAV0GdNPwnQ87O+hl5nOM5pFbxJpjnEifDxkzX0qakb0zSwK4r1OWnSDYYel5sAesunaLRI0LJW9UvO5Bm8FUP/Fhr6KW5T/4pzFfUbT7lT7FXJTRh6E8v7sqe1F7419OOJZZl9QE+nWBpLfTY09AD6g5mVSxr6APoEhZcY+ksuN+B0oloBV6/UJwL6q51iZQM10waj8/bwU7/aFkkBNWvaAugjuRHDPVwVoJ8sXm8DOnH1LCs5cNkMSL0FRF0C9NWZlVX5mVxuVNtC4We5xgicoOGu5jXqRFuAvs+8hp2IZvUqoA9zP3W/KWATNx5PELOJaQziwx7bSnuHW1bQ2VYGtPLZKU4JsOR70d723WzMNpOy6opTeZ+uKNYeqimKNaPTebfyuzibJF2e9+kApu1Dc5BkM/JB7WIWmMKwxmrFHslNNcAJuLGCpZPcmDEykOUnAe5dZsAaemWDegecGQAHSGb13FzCn+vnzXto/AXcXEdgeQ7BZ5pLubmLGq7UYddn6PV6NaawNWTGiM8OoJd5q1LEPiIAyHZaGLT5udl2+5lbbW/vkQoNBSZpEnF82h493tUBpPKfiuC5Tx3iFfwY3FtvmzFyUxUf6noWgAH5TKd4q9hwAUfLTFQvUN1f+R1SrDD0sCR29yHl7bXut3Rn59jj9dlAj2vX78F7aMbYv09mwgAWf/6LtrxCjQWd9UZicpdXFsX+I3ux5tIHOeMbC1UCEDNMdPJzoGKZjZ+7n/lFWxgO2+e847m2++hhu37jmgIYdJEw9BcXPHfOdvz7CSjN/tCURMHXzHzbvHa9nZ6dyEue+4rcQPd14XlGERTFrXSBTZF0JGrKHFQBsSUNgC/kRGQHOnYM1hiP9NSiJEhCZ54ARWMLwGjVoRp3LSRpdCYFkFfQuXXjpvTbek6w6hcjOS8sLC5OJTd9QE+3WApYVdydAnbavMN6k3Wr7srMV2wQkcrIzaHA3MXE7jp0Q6XRi6xSkatsbkrrL4DYY5aV9ayzAyChgE0ZLBxO6KIaGYaJDmWQCOTm7H8NCNHaLSmktfre59yaHaa+nEYuztVQakzbdmwKKRhGPjceS07j4GHUbt++LScb3mVr60Z78MYbknFoLc3Q8v6oPffcba1RyW+k/bdMA9nN4sJik9Upa7xYbWUC2KtxTtKcx1LR+3vIipWV1SkznkxkshoMkWsRZlTf4H2uwHDVtIRYcmBprXqkOYBdxmhtDUtcAL3taUO4FLYsRtZnXs6c1GhZiz3TTo4sSeWZck+8LmCNzzOAJgvmew54koSK/h51vSbHvV8T6PDMxmTrqpCb+cfn2IXJJAj5f+aGz18z8z4zXeya84yfm+Si/sZWxpay+HyCoedeyGQhJePnyWwwJgH0PjN04pQPfcfQm503QOvcgbqCVxfF+t/JEivjc4UVnJ6TVcMUwJlzNec69+n36QA9v2uMUEWiMhuI9a0D52QNtGeMqQOAbOHazdD3AX0CuM7lxoHgZ8vlhuvMvE2AgaRSZ8FwVo0VmavGHVwnJIoLin1fnYZe434F0KdTbP/72FZCTHGGep+N00zKAdhvfG5OM73xoV8xAYktHXN3ruYYc09Tu99YSsei54LJOEtu+oB+KrkplxskN2102Cb7r7U5fOizXrIgHQ/WNYza9id+vS3Kfc1KhZmypRyVRv5JgN4TOO5NEFq1l3E2TiajiYpUzi6chZImbRYk4UmvQvE3u9zQWEqDIEDgDpSD0Vl7+Kl/dgnQS8PPwquiAx6iNPRf/P52oU6x7lBpRMF4XmapAc3oG9MptlCHPptDlqJYpw47yQ0bnEGPHwQMPZvBFNDzdwIGHqYFYFMpRQ51fq8vrdHlFUN/CdD3nD+SojUoTRTvSceilRTh1Is1OmHcNizH9uuvAvrMA0AOP5umNesHLE4DIRc9dYDe9mmS3Pz/1L0HuG1pVSU6dz4531QZC7BBmiAURUMVUVsQCp9iwISKSqsoIhkM0KBQIg+RIK9fv2dAAQON/VpRab+vQUBQUKDEBglFpRvq3nvuyXHH940x5lhrnVOXosCnvt7fd+vUvWfvtVf4w5hjjjlm3tMqoNckkM3j3WvoldqsAm6z/YissWmZOSCDaq17AazTGi0ZObK2FQZfDjVp3ynoVhS6YtLTL522eGIlne5EUSPGp54rurrqPB1c6DuwaYoRFZuPZiMIOrSI835n91HPMju9GLhSkpPpcD8L+thntiGX+2xsIkCC4QyAdMnxY7F8/mwcQffJQZ8bL5wxtqFhrQFUiQ3k2OI4lYWax4oXe44NMvnJ8KWkiUAAi3p6nTvwwTEAMHAcnKfZOcl3Mthh9khNlMBYyhVH91/yqiw6y2BHQVwZEHoR9fnT/pNa3j0u1v1+LWamp2J7Z50beK8nC8Pp6XGy/7COBEOCgBANlfBMMMYBoNnOvqYiXKb1Q9Iva9phTQegNtZqxZGFuVhfXY7jx4+J/R6O4o6TJ6PXlxNMehdwAQRjupUsc7vZicuvuCK+ePstZPEt6cF3iAnO/hQps2LNQBZ4VrsRa85ammBgpnvozsdgps+fh0uOJISe67g2dhVO8Ijj4z3uZ4FxP9bu0OoRc1nrxoC6fRRp7vX2Y1CPQBZjfGIs5mbnCsBEyc3JU3HuzFl1H+6igNpNhtAFdw+UWgxrCqYYSGYRsHTuAwJGBApgsRCsA9ziONR9D1SbATCN9xFIJUjlxlSTAxKzANnMCGs41gwH0paX2TZUa5cbhwk0CcQpMGCmjGSM6i2mpiZYeI7gBME0xgQIDFznzCQsJweUfiFr02zXaelJJ6FeP3Y2dmJ1dZ29IMDuT013YmKiFZ1OrpkDSJ12uXdMT83E9laXBAaY+6PHlmJra51gemt3j3p6SxIN5pyBMhHDe5IEBNf+lBAWQXQG9JSlsCeD7CwFfpoM1nAPsCdhDbMtJ7JMnJt9ODfBdtWOYV4L5XAD8grfi3tJwqjTLgpyIUtEBsCSlGrXZHzW7DzGK91x0qwC1wbNOgPZbBzlLJ519bh/0tHLvpW/Z9DGd0SjqSyB9m/JJeRGJaKJQVU2NXMxqAkcZjDhntdyB2ntf8rKSo6Ke6K9Vt9Z1qsl+UPgpHOpAnoSHRVMoXnrfdCBh6Rc3r8LzGbJZuKKi7ncGNzrOiUnxHfgD663dNcrSRRneUx0ljhDhbX4nmpRrPai1NCnyxH1+pCpZVEs9jdlGA7aZReBWQYYOLYNLrwPYw1Bhl7Xogys5VXa08FqA9CPSalQAHqYDsgiWIAeTeqks9e+IxyMdQ81ksJ8yiTjp4pbUZDq5lkZEPmD6dbGXgSVsYNxrABkRDzMzBdJXWVtlKnpx/rGWszNLgiQUkMvObjWZZieQHa9qXMIPTsEliQ2COh3YriVjaWQJdKh+RomwEdmLg5o6JNAZ5AbcXeAXo+rlAEX5AQw7/buxggWZ0PKE0YE9LxAWYFSY47UQa17LlpwualrY4PkhlFT2gMa0J+/6SCgr1HfhsVJQMcM/cIDr4/d1kzU6SuryeLFrQpq8ZDxINxkyhMBd0gNBlB1LFbAgNZREf7OxSEBPYti4eWezRbsduPBixteBX8G6FokyuZK1hN68SZ0SMeWasdTs5vejMRq78nbOj2x6+gslsyMvwPvKTVmYj0wUXHNnlRePPQ7MSxlJI9FXYuDo1SDcDP0XqAgOTD77PSqQbHvR3Wx8TElucEGB72e7hvBEBsUKUjiBGehWXZDLJhgnRueeX8g6UW9pu52tTqY0W5q97HJILNRNn3AwISUBj7iijbFzO/v7xbsjs5HLhK+DzgPXZeOZZCAKn9lUzL9zwBHIBspaQF6sbXlxqDCV40LbQQ+vsEwuo8eWVqMbTQJmp1RPUJ/EHvdHpvUQL/Os0FquYMGR2hmZLZI5zoYSU+P/3As0YpNLjK8FhSlYSFNdxyfo5lgS1m84ch/WnIye5Dz2jP4ZFOw9IPGTzxfbzKeAzgJBzhgSsVqoDhO6wLUGcxEbKuPxPiEOr3iORKwtswkdXktaGwEZhrjAKBecxKBitg4ARS0LFeQwUZhfdSF1GkreOzIXGxurDHgn0JzklHQbnE7nWBQbIq5CTBCWQ3AVwZBWJCQkdxmMxbZu/nVop2pwK4zZni2+H9ml+D00+7EEJ0uez0eXwTABIEsHT5yvNMdJpvl+X7iuGQih7KoBKuPW4nnY1BbrYtwQSIBUTZd2gObOdFil1wwuNDdq1mVimBXL6zEynlo6NEJdSL2d/fpToLxg38jC95UASE+o4ZUauaGe0PGFSAaOvtseIOGfDgGv2PYj/Y4undm1qMGaVo7GrZvzaDZ6zGuAXNA80ndiNnQKmtDvFZJsy6Ji4Gy5q3d0KSRxp4SIzG66GcCtpdF7gBJKHbuYhy1KVPa3FlndgjzfKw9FtOd6Th16myMACwY7MFSNWJsvMHfwysihljL9P6NdazJAD9wuenQHYXPqo/sqRrs+HzxjFREnPcyZRQAaZbfkDFHkEKAJdpOY73MWmreJueUMhJnzhDciMiB81CP406dq9WkTprhHWbk8ByxLyEIZHFxu6kGQ9TPy34Xx3XxIs4NYEqWlsgiiRXWmBWIJQGRunvWnxYgttSwen804WNSyOQK1+a6sloiV1QYK+SjNdbrlUCfGHvMVXXihTOKbp/BbU65Agt4zHheFxghAdxgVGZH8FnuQZVMpK/L4F6EhwIOAeuy+62/o3ovygyrfmsyyzimDBpE1uB6bXGL91tm6s/h34xXNAdGAsrIyDaAlbbzPolUbDXRWEoEZympwYxXXQPX4CS1qvfYax++Txl/jRFfg8hABBJlt3afFzEUC95BiuJ82sy0sjg7baLVMRZjXVabLlb188H1VhtBVfFXUYyb1pweVyYLhQUVIJKYSItaE588v9xT1axRphace40BG8HNTM/TjYe4lvMTDa22Y3ICJghoRij3ntpInx9GT/O52YlG7Ed9/1x0mmXNWxLu0ZdUIRqQBwHQ3/TJZOjTRIGz+CCg34jxOP6IJ8ZWDQQQ1gvSkQTowN/sNJ51ArVufy8Bfeogs7GUAT0W9vpgJ4Y7Z6I+3C0Afa2uAwrXVBn6j5OhZ+oA0QbTYdAniSvDCxr6pQc/JvY7c9HsSEPnCN0PTmlBpdv9AKsTDe+TFGemKEQz6ChjF012F8VWAb2OLw19ddIfBvQG6NVUZnWgIbZDOu9igN4SgZIZVzc/LL4Cb1rQvhSgry4Q0tAL0CuSLCVRlso41W3NoQe6r6nK0DsaNhPiiauUucCq1tX08K0018LigGN6guB9njg541WU4vQrM1namaoTExOjQ3cSsKIqYGq3EemjUAYFhojqcWyxKAz66ljAUMSI2gkVyWEcIvOhdK0ZUAF6M+wGoUwFZjpY51JmAJzqNROEzUyOJdJT6uXgwt1uNf4dUGoR6bO47tjRI7GztcmumocBPQg4OZ6lvz4DDgFuF7rhJ8YaIn/KcRKYwlkEizMZTCDoTFeDsVfRYI2btjdUfDeZS2Y5xKTYi5qOLwnSZR+roIcShpSqOW1pmROOpwUfwNH1IdkteKSmTMNhkxteq5WNzuAGQLmbi7f2xUxRegTNOVx4SkBP28uUZLEGJT+ntG4tunsYM6M4cWwh9ve2yWDCKhJNrlbXYM+Ibpz1WIV7CWQarbYsJTc2eOOReEfB7T6yAzV136W+Gs1G0rUE110tNsf98FjH9bNWAMW9ySwxoGUhMKwnd4s6AGqNM9PhOYV7ifs3Ntam7Aespd+nDsCyDWWBKztEA0RKcsFNnlaXtWhAwgBdMmwX0ViKBY3Sk65cuEBgtrm+wedueRbuE7I1kMyM2LAFFqAA1wLKTmOD+e7AVx56bXuNo9AO76PzhIAE3kdrXGQqGnDvkQ0qXSyyC7jmNq5VtTPK9nD1zILJMnNh9s5rkMGPazyKcY0NlDo7PEtI5wYMKOlgNRDgxDqE5mE4D4x/BCRHlpaiGXDn2YldFO2OUO9yWXS7AAFtFrdCwvCpT90UV155RczMgFkexelTt8XUFAAush37HHMYv1hvXUiM2gi87rzzbEyMT6ojbsocq17wGA8EyNk1F5eh/gwKpDGl8cwxnslk02dddSqYo5NTak6owv82SQF0bYZ8yGwigiLe6+FI7lEpU8HaoO+qx8baBsENxp7Bo3+isBjPdWFhUc8ui6txXgV441xPMjALSv18PNa9/5TSE2e/alHLOh7sD7AlBVhhYJPkiwM6zQV4pivjAGclNPwyEaO9TtnHoneH0X0ScsWm5r+zO6ibKGkZdRBdBZbGFSLFlEFAlkj7RFm3Vd2vuStUAtBy78j6ugxW8e8OWhzolEWxIhI9/l2b4swF35/SRBSXi6FX4IPPqBgWmRnJ/5TxUudcWiuj7oxZcJE8hwG9n5cBvbOxfvYiAEWIOYjB93KvSgcrMPTs40KZ5UFAr/uKrJO6UFeJVRzHhKrJSN/PIuBJ+ZtqfIQvyoCp9KH3Ou7PMXA7JOksycE+C+pnZxYI6B3gVQE97t1+V37/APSU9SZDj/4r0NCPds5EswazB0tpNAL6GbBeFNBTcvMlGPrrnkLbSgJ6SrlKQt2AnsRsb7BPQA+XGw7CKqAnJQjvn50YbZ1iKgEAlLrZBrh7sIT2b7XkRoDeGnpIbrCoGtDjQe21Z2Lx6x8Xw/EFTmgDIj84sVRqyYz3W893eKHY2NikbZhBoh+4bdAMWt0p1owCNgxsmmQfKj7nmgTSZDlCLPyKKx74BvSciAS92sidKvd5OiL2MTHQXYUOQI/vs+yhumiYofe/4XhO3UKPZnbYvy8196XWGJ/xwmwWwD+9wOLzYhp0nw8z9MXkzI2+ej5m6C0jMKDnPRfGJXD0PboYoCfb0ZRNJwCcQBI2OXW8Q8HOcJDuBclmjwJdLYcxOTnLwc3NOxtkDQYArFoEBcBzgc9nJ02+0rqU6QwGMTk5zYVPaXzdD41DpRGlfS11lFq4FFxI4pN4OjcJA3qwx8ePHSVDDws8nBPYya2d3Vjb2CRDD3ZEILBsGENAT3mQmnEx3Z0OQ0qZp7MSAxOw81ooVPQoO04wrbTRS8bH2RN1NZVNHBf7zD4wO5ApajlClLUfBngO7Lz4a8MC6JBt1/Y2ChKRQkdnZgQmdheCBhzFsvJSb7V1bQiUUJjKTYopYIAvNfsxQ497C/CJOYNUKA6AzVzNscAsRpw4Nhf7u1vUTEO+A1B++swZAkf4/kPWxMzIfpcADPrwETI+ef7RgEWipB0chzVJ1XBNltw5WwZwbJcRPAdoq3d39sRsp388UsvVIlHMD9xD64hdFOs1C8BRwWifRYkEQbkGYZ3BZ8HsMrWNAin4jRf2ggjOmiQ1cF6Li4sp14L8QlKdkyfv4Gcc2LqHBp4jG36N4Do1IDMP1t3MFaQ2yG5wrW+qcys3J4yTlAgSWE6iQZnGFdgipPgN6BUE7EeNbksI8AToXWSLz8sVSfUy1njj3hvk4P8dUBoUFQwvnKVGzWg12jE5NRO7e1vRH+7IbWLY5nnj7zOzKARf57WhRoDSpFYnTp+5k+fTak1Hq7EQg/5E3HTT5ziwr3nEA+OLt3w2ZSp78ZCvvxrUUmyur8TczDRZUWzouzvqYmoQddlll3HsnD51hmsIxhB+Z1mFAT6eP4pO8YxxPeowCwvZDGz6CHQkszMg07omQI99QPuEJDeURHRgNYpgH7UDsrvFHoe6Emrlyei3Y3YOQQc6ca5zLYUEyRIPjDcXVqOQGJ+bm53ntVgCx0AWTemQdaK+XmYIeG8VEHN/y7UL86AkowTosXR5/+MzF20jC+LsS+NAGN8tCaaCzs1tjGkVTJsAUaY0R0mF8KoCee9hHkvyPPc+IfbfoBDv8VpggC7SBWSHPu1F5AAAIABJREFU8ENudAV54vf5Ow3GS7BfSuzKQE/rjQk44x3jIYN+92moym5pv4iMFAE96kHkDe/7xoxVNnKyhE1yU7HHkJwYjB8G9D4fA3rKshIvaf+H45cy9OX9SfKJ964RG+wU22EW8WKAHvcfe70BvY+F41cBvQMs/CwUEtyfy8Jl2U46YNJz0pxxxkqZAO5hAeVGN5pQpGgHVVBQ63HdnJtF87kyUDnA0NOZRwx9HZIbFrmjiaEaKo762zHcPh2NAAmb9ybHJSSSeDUw+O+BbWUNxEtzOo49+qkxaqGGBd+VQS+CUWRDk2jiWB2MegcYetpWqgQrdT9YUbZjsH0q6oM9FrFyM6qj3PWeAXrFBQydpUNtz8TSw54QMbGIGV0AemvU8VOAGzerFjvUTOFBlFp7zFwAehRaeXO0vt66TS8mZujFXuIrW1yI4IttrZ9vvMGuAT0Z+qIQt3SKUCtupbys77K2vjgPuhNIww0mBjpHF8WKodeCZsBowF0F9D4vDGKck1LvZRERPoPFtVqM5qI7g7EywhcD7IIeHPvuAD1+j4VUG44msyNOXJMDCfzeDPhhQM/vvojkxgsq9dFdSBYArHF+CBahV9vMdLLIGjsfDEc9dvi05AZDwpp2Lc46ss5T5U8GBAICtjFjuTbBod5jxw0BeqaJYauWhaM6lmVXCmatSdcuYtCPDRg642acOH4stjdLhh4b6+5+twD08Pe2rEWSs2xVzUJCeAenLpHFYlqAMebMnFA6gbQ3NwP5EAOcCTzJTcZBqkE9zkGaVVyLnqv1fQgsDOipv3dwm50O8ZzomJA2gGRiqPhB8aAaDgGwK8hXzQiy0jxOTalZNJbCBry7iwAKNQ3W6iPTog6WvS7GAYI5MWbYPBHIFRmMJlhguGU0Yn62E/u7mzE3h+ZBUxwbZ8+ep+QGTWsC7OhgyC6fiwtLBPT0xE45T3+IdL8cOyS9kiTE905BoDZLLPRYh3zP6cEN7+usOQBjaGYecwMgyXIDzF+Mkao0TvICsKdo/CVGH5IZz1eMAYwPMMaY99Blo2Op/cTxc28fDcwWyZQvLMzn2JUECDVGZ86c5jlAdoJrwRrFNamvMdzvgQ1WugjfjYyPMwNZhcoMRpH1REAJoJmSCHW3Vc0DOnBWdeLa5SUrQzaEABiBHOec5igAvdlOAQfZ41YBve+hx7nBIfjJrfXtaDfbMTMHR6FN1kNQQobrGWvHMLo0lMJy0OsSQgYK7QYDWMI2WawNYHb+3OlYW70Ql5w4Hve5972gKOZ59Xu1+MLNn4t/c797xdoGnHKadEXq8b6NYmp8glaelkSp1guFuwhQBhwzOG88Kzvr+NoItlPKh7GAcQBATzBOwwRIj2T9Kfmg7qUAPeogdhnM4ScDglaDdQWU1WTBq+Qskn/RlrjdIqDHtV1YXiYgwLlaW+xAAAEks0F1AHz18pCJg9ZL6bNVn+ZsIfeztM/VuWrUeN9yM7pCrkgJoYwEDKkMVtjuLwGZ1y4DehwPHXt1S5RNTNikwPKA/Me/K/P2Pi+t55ZyaSs/2O9CvzOwFcAWUDRZJ6nGQZe0AqdUJLy+D97HcA6sPUgHI38P5kQV0GsuiGC03aulR5pEqoOjZXBTDL3lydznE9DjuRnQi4iSFAX1MT5ff7aYm6xRUM0F1jiTN651ZE0JXO5I0duuV3091CisEZtbGxzXaEAHJpkkHU0qUnteCwbFlNx489bgKbpsE2f5lYCe1pzc/1wvCcQq1zWsTQwKK1gA61SBI7OQmRgQvRO4ccrGNKJLO3QAeqwVBbasSm4C67KkTZTc0FazlNyAADegL+bAVwno4UMPQH8EnWKbU9pbOeqziScK0ll7J9KkNhxBkDqMYTqFENBXNPRc1P+JgL7K0GMQAdAfedgTYnQI0HsTxclx8UlQ4g5fGniSPGCgAdBjIy/SGlks6K51LtCRy41s+HAELGAqDILuUguOF6CLSW6q54UHVGXo+TmwE43GXRj6qmRBFe2W3EhDzxRfU1phf3/12stRDJ1ZFdBrYVfqzIAeqS8dqArolaYVQPG1WQqE9zoTgv8/XFyr32syuxDK99oT3c/I38N7mY3CrKF3UUjhFlSduKmJhw2VGAi4HAHQYyGYiO6+ur6Wbby1wXXaKMYptaccYwmQtGCJ3XL2hxtGIY1Qd0xOxBGY8gQRcEnJpjVmnNiZLSU1xfhz90FKydTmvnwPAD0a9TTixPGjsb+7y8ZCZNfBpgyGBPQojoUPfdFhMTlOLqbZORWA0ZsJAyZmdFBnIGcF3BN352W6OtktAwazNLoXGhvemHEMLlaWQzG4VBMWMeEC9IB9YgBd1J2e5tlBU3Ox1NAPBwJlyKzg/NBRWgBYnvqdMWhx0f0RNnbeDMXQ41aSoe+iNket3KW3xu/IEWfRNVquo+NtPS6/dD5G/f2YmpyShWl3EMsXVmN1bT12YEEIG0e47uzs0jZxfRUFpgKulDd0d7KxVGnZpw0HNqulhh7nJeCkAkCmn8kwy4MeQAmFo8gUoIN1lYn3ZuqsEe4r9PcTk9D1N8lyY03BhkoZhTvWUm+OTbfDc9+inaeCOzHawxgbn4oZNDeq12Nhfo4OWpKVNeP2228LNEkhS5VyPYwFfB7fR4eZbhbpQ56RVouwyiRrSUMD1HrAfk/jQCUTAvV46TyU0q+z+yYGhHTx1kSDYAHYRGCysy2rS4682ohdlHd3cS7pl53dN3EcB5TODrlLJ60qmZ1CJ1no6AfUtSPYiRGK3JAlQdEvIsJRLB09ws7MqyubMRy1Y3JiKTY2R7G/W4+bP397DHo78eAHXxbt9l7EYCtmpztx4ugSJfpbm/24+eZb46qrr4yN7c2ooZHW7ma0xlAbshsTnfEYUWurOYI1Cx7pGAdYTzH2MT5wzcePHydYYCDDegwEXpLOWPNrskYkCrJGmD8yS6AFMdd9+O6jOE8AVHtDxMLiPAMNsPAK5PHeeuxsq8cE2EiMt844smAqckbh7/iYmu0gUMJz031H06uxYt5LViEGnP+fIBbjR0GJMs5eewxgDa7dH8H7HNcq1Oe1FSyI+NGOxzUobWZMrojtV/0H/uBZs3lUhcRxRrYMBku3Pg63Ut6fW6s/L4aegViFofeaWRIoyqSWgB7ZcoHBKoiv7ttFcJ4ubN6D8B6tqVpLfM5moKsSFBfrWvJXBfQu7iSgh+RmX8Gln79qmzxPyyJzA3oz9Difw4DeuKcE9MgG6T4Sx+3tp221r19jlHsopaRi6AHWUZQtuaAkxiWgR/F5BdDnPoXj293Q999jx8Wt2MOUucnMgWW+FUDvvY+WtQUxLNIJ4x9rq7OL6mmB/hKrMT+3REDvcfylGPqLaeirgN5jwTWsXylDXx+OWGt65PobIlrotaEMOwC9xzMCpQOAHuktAXpJbgToVQnMqqV/NsnNohpLuAilwoS7u2s1Yi1sItnyeSBAPz9fah5ys/HmUwzItHVkc4ucSHK50cAvGPhKRI1/A5tnht7uO3hAhYae56sCHtwn2r0hbc6IT9rhwwy9om9oWBVhNVG0dADQC1i7kt2LiprWqLHIgUWxwtD7vWLM7iq58UJtPTZOHoDe2jhLbkoGowT0nlTeXPHTHQidGnQ0ywiSQrVMnTtFn8CyDKCko8V9QjGJijbF0ENXx5TmqEkdp5g+bBrSjQrQi8VxZ7qS/bC+XR0AxbAelNswTUzGSY2VGKjUdD8sVbIlmTexkqe03Ewd+ADqCZqKjpfQYcuHHiwAuk3ymaFJ0H43zl9YIaCH3AuTs7h/blaV6WY4euDlsUB/7txwtSgC3KuoUZMbNS3a/M3M+9gO6kSGla3gKWfJDVUexbaRhFxBTJ8BJI4FSYvHCX5HgEvZQnpGD/aiyQZbzmbIyz4CjLsAPYADNgO0abf0ZRjQvKPz41j0egL0TqdCGoIFDJptXDM2AwRirXrE3DSAXTcWFxZjalKF0rCthDUoCjm3oXGHnKaLwsFp6iNR8GpWHcubC9xcjEqtbhabu9gV12qXCdvh4U6CpcR9h+wE97y62RocsXAxbWrxGRVPwVEFLOt2sSbR3zubEIEtNyGAZwfveIBBgQD5qDPbEqOYX1zgPUW/AxwD8hkM/Ntuuy1WyMKmBWhKsLD24ZmRMd/fI/h0Yyx4zJvJg0SDRWMVhh5ysBzMhWZVRIEYeuWDS0AvxyYEZPUszITlYOnYhEJVpNz1yk6iPF8FM14/OXsoTdOaYYJBGA2MNYAtCovbHFfDATT8/UD/gRmA6x7kXvOxtdGMjU1kyVbi1lu+EPPT4/G1974iGg1k/jZjcrwVjdow5mdnyT5DTonznZicja2d7OgLJ6dOdiKtw4ZRPQxwPzEOUYyK88M9xZiw9vzyyy+Pc+fOyXeb91nAGWST1zHKkApm1PUGmNfaJBR09yljYIZgappZADwWBIhma3HfMJ5ZuNhsa1+qy6kDgREcf6bYeRh9DiQXZW8EOuxojZVzkYofDXgZvNMVCUWWkGTpOQHIad8oGXKTSDjvEtDnZpcGGewFQUefkmlHJtuZQjxfZJM417L+B8cl+UMyQbVF2usNnxR8aH6a3dX4qeSaMtOtrLWvzxkGZw1KyU0p53B9kdZlgcPDL+9xCmpL0w7XgXDvp1UvXMEUCHuPLSXGaQHKjIO7q5f7AYOldGtRUFAjoHfDL+ybqttQZsV4xAw95lJp21j633NGVV0DaV3txmEloUrJDRn61C9m/YIBPcbqxsYa5wUAtfYREZjO0uEv1tAXCDV1+AD0IDKq+MwBDxUbdLmxQ5nIqWQcippMyVRhqoDmfqWlJ86ZKhDOIwwFdA7GTgqGfpUMfa0mKbKepdx1JidmNKe7VYZefZmqkpvB1ilKbopx8FUy9JDcANAfBUMPQJ9KAHXZ1ag7UBQLyQ08OQHoORnBvKFYKQE9oMs/tSi2ytDjBFAUu/jgx0S3Mx+tjvxWBaxz56jrZlvbbS2rgYoHHB44dLFVhl2w5uALx7L2FcGLilruOUPv7/X3FBEigXtabWYBo4tocQYCqmrkYfmLNPQJ6FHMVQH0TBOlPq8K6PG9KooVi8JrLBjXtCGDlVwOPgP2w2COhWipCxeTjsVagB5/L7X4ZdGt0uDJiOX3+n4I0AscVRn6AtDniCtYvYsAemiI5S4ixpjZtZo07Y069IxNNYiizEiOJ1VAL7cH+L1KS2eNKc5Rm49SxACTmAS2rGTqmlIbOceo4l/BgYqO8CkvxFopdM9TPw8oBbaGhYA6d7H6KiwFY74wP0tAP5djFHvy9u5eLK+sYspREoJ6D3vy4prZHCOdLnBcL/JamGTDie8iK5ZFtJrcSjlS/56BVDWbIrlONj4aaYPVMe2ugeDSHsXDaLT0TM2QlZsNioRVnM0iV7gXdLF2yHIMkiiC5YHGE4oJFWAi5QqHDXUN3t9HWtauCbir2qABpiEzgB0YNiIV4+1GHxp7FmE28x4A0I/i+NIkGVZIDyYnUHw8ilOnzhDQo94HLlr7uFc4VmeMntuWdYhh14oh4A6nJMnjuF7k9RvIe175vuJcqhuyN2JcNzYxM2osboSffEqmzNSL7cpmevU6nXowhqjlTzmWi9QByKy3JmMGVx4U47dqMTM/S8A2ja6mrQ6lM1i/z915Nk7fcZKAnkwVW8DDhg3uFyrI3EXnW+jgk002M+7vq2YwBarKrBEBQTL03DsyWASg51zIRjBekXH/Ode5Lkh+pGLk7crcERPLgtZK50cxmFrX/TlIDNY3V2Vn2Wqy+zAYM9RINDOIQcH13MKR2OshmzUVmxtj8YWbb42zF26Oq79mMR50v8siBrvR2xczDTA5PzsXk+OTMTYGCVk/7jx7Z9RrU7G6tiVb0E4jLr38eKxvrAYuB7U8lmHJoUcpcPwB6WTwBj/88/DApy0rXGVkrali9bIoVl72AKqyRPT6BSCO/YUBbnrSz8/DN38j+0YMaF+KF/T5Jl3UVVXe8AwCpuGP3+UeCxCPZ1gaKwi4yI5SumcVwSqQxPmKMdaesLOLZ6d7l7z9XUC91wtKNiqgmp2aGeBmFjnlWc5Qah2FTz+CHIErYOdi/nI/snOXJUmSEmqTLIG29u50Xyukk2LoFdzrPjsLgP3C9ULa5ksgi2u3TOxuAT33JBWces2o7t3CBpJ64j2eW4c7xVYz7Pi8pcQkdBLQq45AgJ7FmnBRy0yj6qUE6BUIaw9jcMygRC/K+1KC4+/Ev5uhFyYp7wMCRoxhB1IyLJA+HxUSAPSb1NCP0S5W3y9AL1JGOAPz3zUcVVyDcYhx7IDI52kNPXfKzNzoeWdtRhZpK6CUVNMkkop4UcFW9jmpAnpo6NEFHAw9sIcJTAH6He4xhwE99/wE9JCKolMsJDfNuurHuG4mKO1XNPQHXW6+tA89JDdL1z0lRpTcqEbxSzL065tr0tBjU8agwqRLQC8Pgn+abSVcbsBoIQVj20oC+gc9OnZbs3TNMVgyMMQNgvODdICSm1RtjQysxZRPFrIEAy4z/h6UWLhcKKJiGxVispCpUhSLG29ZCr6jKvWpDvCq6w4AmCaGWmxXO6cKAGgyG9gD0CPFTvkJc9peTOwog5bEpcOPNwYs8vh/F+gVszAnYtUj1gx9FdA7aMJCXQBPaGgz5VcF9E5TcbGtsP1ejHBcT3RrDs1Qc3Bbw14tik2au4x4eTQVFHMBVut32FaiuHUwhH4TY6NBIFjqJVUkZoYe4wOLmBY6aRylqxTrYqcUg3M3ZMB3yH+9RaDLVGp2VrWMIJ0pK9KQ1KmnBhELCPXJ6cZUSpnk2DA/N8PGKvDtJrjDggdnia3t6KEYbTAii4xFBtsNIm0GdflwsZmZuSGIpyONNh4v7CoKthWnwDmyA158DYy48KU1I54/nls3m7jIXlFyHrofUIePyv0ysLNEAMeDe4cWyD0yvNwERxibCFC60mO3x7P+QgweimShb4esHe8DaMfGDOAloKYMCUDf/h6YSdScKC3PYueGLM449hg01aPVGMX8ZCPqoaJOHBONSxAsANxB3jSCH3oCYATPu2RNtdl3WNCbnZZhzchMheAnA5lkns00ijFW1kTa9rEC0DsY9hqm+aBVHJse29WnUxFDRfdF6EN2gboBuOVI2uYCWhzDskEFNmqogwAOGyQKege1QbTHO+zeCmtKjDXYLGIjuXD+Quxt7/DYbPDW133C8wKIYxYMDYuy9wCvp9vlestmWBsbBRlRnfue/5QOdZSZEV2qcYlADX0hVK8iW0kx6xgfCrJxZ1RUKB/qUkbkrJAbqmnEG/RIG5t6Ubg9sKkU/4fzg+tgsvnbOzivsZiePBa10UycvXMl3vf+v4iJqWZc//iHwk06Jtq1aDfr7Hw66HdjZmac92tqYo5rNIrfKGvZVf1IZ7zFrNpwKMYSRfzIMIiBFmtestw9ggDO2FqNRcuSx9hAYYqZEqz3Lu4s+zponpsRl6wj6OyiInGBF2U75BSEjA9uhbMaXgOVCYDGHpkqZF2ye3ldQQUGvYCRiAkSVpA7siOxGvg5CMG/45yQYaPEEZazaJqXNUsMvDJQ9x7FwI+OV5ntSZ9wAHlJ2LRGpGVeArNSQ4/vQ6DKfSkPyrU5O4oKD5Sg2c2h3EG+ulca6xuYanyqwZ7mpTztAUyLwMAN/hgQWS5VNr70emwwWrCy6aCnhH3p8Ob3aW47Q6D7j/tXdWPBOVSz4poLCswM6LXvpNnAniy+kZlQdto+9Ao6Mb5KYopvKG5P1YbaeAfnXpXdatzpIxgfGPM8P8z6lHEK0CuY2dlVEAzyQN9v9zIQC8g4ycmtiu+8NmIc2uXL9wD3tnS50fzwekTpczq1EbRX+taUgF7nC5cu7ku8HxhykIhiCPQOMvQYBwxCLwbo5XLDeTjqRp8F2m3aVtb2ztK20q97DujVO8U+9JDcbNYm4sS/exJtKw3oQXoKWwIXHJDcEJEK0ON66HJDXxwVxqbLzWDzjmiMUAgE0KUiANkdVFxuBr1YPuRDnxLku/jQQ0Pf78xHIyUPmkA5UqBt3duPzpjYaDAQ2GAIXLK5E967uroW8wsLhdMHffEPRM858BK8k2kDO5UFGoxWs/DGUbQ2HqXpmBmYmlJjAcuBIrjR2Z6sWGFqOM9NpkANHrHQQcbAlD78tbtdAgD40LOQIeoHGHo/fCzY+FxV86eiOjGrh1/V6nRNtLJIAn9n4Uh2TMV1evO0OwyLjw8FBvg77oVY1rK6vbpomZHEe80aMwBx19NcoHD/uOikjt/ZB4NvTvSGmCU43EBPvbu3w5QvomQV8IlNwWMA29luKbNDHTAbS9nDXQMdL2x2bm/u5+TjIJCQ+wPABcawbFgdzTOlyyI/THwVknJ+pLRFqZlkK9IxwEEb3V4S0PcBDiYneS8BZgAy0VgKoGAfzBmUx8gsDORzj/8H04r7OQ5wWylK1sKlSexFGQ5ODpKctmeGYSifb4wbpuWh22cKXh16fTFweFHqOguJ6gqMvAkxuKfndJ9uGHLAkAUZnj+yBARoaUMYI+m7cVgABzTc0LHhfoIiX53X3n5PTDEKzChzqnGOI7giGO+OYmd3j/NAdoQC9pkUi/FxMPN7MT/ZDNThzs7M5rzDuoBOvPWYX1hiwHz7qVO8/vHJydja3GZWBVZ/DKpZmKdrdOdAubbIn9+gCIs/ZA74fjtOaSzBw1xzEu8BgyqGFTIk+akjyMexLcHB3x1Ay2oVGQ0xZri/Lh7kmMnsHu6pNfZ0MoJmv78PRVocO3GUGxQcvybGJtSJM+px6y23Rm9vn820mE2rw65QoB8AFnMMgBjrLDa8dVh6YiyM0NV1Ro2kOA8kH8Q4wzpmm08VdCvAxgcHPUhfxngtAKkYrgaq+Ly6t/bYMh1AF3dPwbM6UqsAunTO8Kas8aNGVrbZ5QaPsTPsR6fVifHWJIM16OaHjYhdNHHrN6NVX4qjc1fH3334s3H6jlvj0isa8ZBr7hX1sX6cO3+avQvYPZzdyVGYDDs6yFHmuVkjCEWQCdDR6+9HZxKB4zB6+3Avwv3E+N2lOQPeg/tmeQJAL64X+wIAy7Fjx1hf4UwLZRS9BLM1BPZtZm8dPOPzuE64zGAcQHI1vzDHQAzjzrIdyBIgE5iZmWZNBPYYr7HTM7OU1WDOT01Ps0gRzxj3EbU9OIfxznix1tu1zPUiypJIsohjICi0yw3OE/fELjcOVM2Me0/FM8b50EM/u8GykNYN8TLAtVzQmUY2LmOWTKDUXU8xtklKoPsze3UYjGseE4gX/v2qxTAx4jXcNVkG9O5b4uuU81dZP6SxKFtNrwF2NipwS27MZttJblUAsMk5ZTPKmgUDWI93EIPqyqt6gSpr7exfseaHsvcYs3QP21PzJHeId5alkP5mw01neCC58fdqX9W41v6g60fDPzxrYY+Uv7J4V42lfJ+Me0ppcy02t8TQW3KjolhJoXzfrJUXvlPPGvxcW12TNWwGxPqfiM2NzZiGFXRmqguSk518EShoTjFYrHi0W1lBvEJnO8iu1ViraKKakhvYVppkdJdadqgdV+3K7t6myFssNtINaJ+quNzAttKvu2josfj1+7GSPvRSDpS2lYPsSAxAz6JYa+g5Ls3QK7ODfht4EacN1Zf7roCezXyw22Gn2on/JQA904pK9ZtJw4VacvPPAugNjuq1whefDCJ8v3vqyPeVA3oAGYNoDYkvB+i9EGNSWCaj9Bo2HG2WjnKrgB4brwF91X6Ng97OCFmcbMbfg/SwzVWhzc+CNhebMr5N1xbr+AwgpaEH2BcoAhMrb1rYkgFAWUMvQO9W0Qb0ClAUXNrpBcMWx3fjC6WsU1qS7wOgh6662YR/tY6tDcLpSZyTvZ/F3OqV1nFsqiY615Ii6Ztlr4iM1OLCfHT39tgxlUxbqx1b27uxsb1NMA+G3t7UWJSweIFdxzHgGb64sFDUUwAcciyzsVFZIwGagwtgMiJaVHQMySFglbpPz/GjR49R73v+/DKLRgG49yBXyjoEyxpYoNfMuoJcTB2QkBVKPSclO5loJ6ONsdRK553QplCrJ1EQYA/B+isoYKEfUyi9aNY1V7DJzszMRbszETvb8JPfUKq4j+ZQuNECn7SlRTFzDGJpdiyG/f2YmZxm5gAbxYXlVaaSj18Cb/Fe3Hb7HXF2eZlsJBmdqMUll1xKFxicP75ja2c7trZ3eI6QoLDrXxZd6XrdwTSD07S2ZTFsV05QzqDZuYjXy80JRcC7hU0ovhTvl7QLzLmep8E8N7ZsgIfnRqCPLrdbWzyPgmFj0WrE0pElMvQIarDJYEwBZN9x+0kWguEeMCjtD2JyYpJpbHzfzvZmsIgZBWytViyvXODGay01fOwpAUtWDCADnvP4O4Ie6vjZoVlsJmQrXIfwWJm9UhdqbPCUqrRgqwhGX/UrGD84hgp01XiGQUNLmm/LDDWn5JohiYKCYNqdRj9qo3pMNKcUgNR6sTeqRb89H6P6Qoy3Lon/8Wfvj7FhP6679v7Raa/Efm85OtOQYqnpGDsTQwYAdrs+isnxdoyDTCLrrzqnDWjP0TdgciJ29vZjH53VYcOKucPGTgrCMYfxrAUkagT6uA48uyuvvFKBUWYpcN08Brt8oreACgpxfwGCMF5Pnzqd1oAAbsjuIjhEtlYbuIEomd5ky0sWFpr57VhYXOI45L6ILs07W9FBcApgsrNHNt6MLJ6x5aGU1KSrEgO2gfogoM7FILnbE6DX3iIpDjOtFXtDM89cl1NzT8lgdp5mexwSZsq2kENMK1mBTa2rlt0gYFAHXdwzzZ3qHy3TAvkmWQyyuSYhc0x7UGWDVedR2m5mwrKQfDlzUQX0h/dK75di/qWHN2AteMo8TwN6zAfvyd5b8RNNszxHzf4rOFBg7aJXXvPIxawC9JBA0bEoDQUkX1MDKGVeZQaXjhofAAAgAElEQVRgQA/3Gd9jkKiYnyY0tX6LwMA8LshEuqnZjScBfT5zHKsA9E1cy0EN/VcL6P3c8JOE6uwM12jX2XBNvAigL9aOVosBP2qR+EpA76JYuccg29WN9Y31LIq1YxvWcDH0E+OqhxOgn4gYCdBDAqO9t1XYVgLQ29FJ9UXBzt54NXC+BwC9JTdSOBjQw+VmuzF10aJYZybQJLAYcxcH9A1esAA9Ztf2/zqAHhr0ooubUNi/FKAvOssyZafFDxvZVwPo7dlrzaFZwYNFsRoc1j/qb+7spqZK2DyUOi0LbMz6YbBVAb2P4+gfP7FwsQiqKDwqZRjVqngz9JZESEOb35nnBYbeOj6836zHQUAPNg7sL7ocosBNQQnAnNgYpXsB6BFtyplBLigG9JxetNWUTRZAHgE+NnBuhAIGACWt1jhTvgT03CBs7Tkg+E2lUJF+lTsAWrcrrciCWIITsUCcMsnQw3Wk390nE8YNYGyCTDGa2QDQg43GtcGpCQs4WH2AA7CFBoV+JlqQZT0nva4AISQ9OB9thpZ3yaEGv1dwKycMsLP24UUwg/S7unyqSVtReDgaqs4jC4G8WRKgZlt1pdjtqNSgawyyDK12LXr7uM+2t1XWIUaSKkCSQ8eDLtKeo6iP8Cyx8eoZHTl6nID+1ltOMXvhLr31ZpCRRs0Fi/ZrjZgc78TsZDMG3R0y0/iDZ71yYY3vOX78EgZt+71efOHmm2Niciq2NrfixIlL4vIrrowv3vwFut/g3kMOc/b8eZ4j3FjYLMmFxwxQBRz8qta42GtcEsHSnQUWlgDzAq07ha4Vz5G60maDzjS2YRRL3aBXOrs/JihAEx3o9QHucQp2IyFkAXhIHQE2YwA+2PGCbbvz7DnOlfX1DXqQ43txLhOTE2SL56Yn486Tt8X5c3eS8cf5InCArIPAjB1/t9VEitkMjHhZw+F+IfDBJgh3H3tbUp6xD42/gDzO1z/VOEtSJGe8cC0ufgP4xJzD78DmI+Cy1Aj3lhmo7DvBYm2A+1bwufe3Vci5N+rGsDMbO7WjsbU3FR/+4Gdib20t7nflRDz2EfeO7Y0vxuRkLYIdguFykZpaBFTNVqAl+1irFp2WZAxbm5DhzMfW7m4MRrUYm5yOGup+Rj0CndqwHhNjk1yrBH5l+ykJVofjEdeA3x09erQIXpzlAuBw3Q83+mZZK4C1YW9X9RSWkRCsY2YONa8gM0PWaWlxgU2l8HmwtTiHSy+9lFIV3M+d7CaOoGD5wrKeW2aJsT5Vs7pYO1yngHVLTjwCT1hTlTmV44sBOuUwGdhVGXqzywaH+KnrlbUoX0UgkDKS9Ek3IYW3iIRCsbfAv+0K2dI+QXQJoEvnMcufvIbx61IKSstkFDhXAL3rFliRlIF3CbZLht6SXa8Hvs5i/c+5a/bb30tQZ0OMJFyqeyvODXUXCBCr600B3u4BoGdRbAJ6SFwE6BE8XBzQu/aBDH32zaieLxn6Jhh6kUp4ATtIeoyi2HS5QcDGcYIOzehJcneAXoEFXveEoff36v7cc0B/dww98Vm63JSAvhfrG2sXAfTpbngY0BcMPTABskgC9CiKbdYO+9DXEtCPYL71FQP6UUNFsSr3EN5hkHcQ0FPs+SUYepaJ/+sA+n23enZH2HsgucmUDTaYkqEf/SsAeqWNBOizuvweSm4wYO1Dz0UoIzqlWb+85MYMPXWy8LQelgDfbIDBHiZ4FdBjUXcRnicQzsVsg5kKTWg3/JLdXwnuJMmi9j5ZSzPYmOQGmF5gMfnVcKJk6MGaYHNSQCJGWOwOAEL6KTdRjCMmS24LAg+lfr5sTW1AL+CvxlC4dhVjcXYUQN+SG1wSNmQ5VRTrWKFXlVwI00OFVF6ozZ62mvU4urQUayywmVXKuNmKtfXN2O8NojM+EZNT02zmo8ZWCjbwZZIhKOpGWtMMF5gsbZzl+bC3A0AOPb2h+xYotDQBx2Xb9100QFIAwcwJwHhf/uv4nuVlFOuhCRNkOV2CWqbuU5MsBlqFVgbzvlamwtlBFLZle+qcmhpj2IDx3vShq44YjOSRDhecevSjVYflZDuOnzjKRlDnzl6I3V08fzgJDKmnB6s4vzjLdPLWDhxRsGED+LZivI1Cz6B9IPzIaSO5vUvZDvXBtXosLC3GF2+5lc/zzKnTcemll8Wll1wSt91+e2xubcfE1CSB8K233U4fczwItiqn3SICKemUcV89F8yYWRZD3Wqy7pIa1eLCyqoA+vhErK9t8N9wTpBAHTlyRIW3fTUB4nEDun5tmurSCcYWFpNbEpzB5aeJYsUsGoUcIV028P0I0PAC8MF5k8luqrYHrB9APTzIEcBgc95aX4srThyPU7ffFv3RUN03Jycyg9KTOxOzP+qki/NEEIzai10U6bM+CrUgKuxGuh4b494uMh0oHFRXbMg88BPXAqCCAAM/pcEX2AWzvbam9DyeH7IEAPT4d8sMWDrN9UIyQJwL5hTWkJmp8RgMW7Gx3Yqx6cvjI5+4JT716VsYlF156XwszezEYx/1gBjsr8f2xpoa6iCL1KuxBqbeRH0H9KgAysgUSt/dh2fEQJ2o2y1Ygmo8QNozPjlGtyoUZGNO2lrYDDfW3nLepBwp5UyWKR0gASD9otoVz31AOY4YVREjkhaImJALGKz4ZDu6v4fGbpLLYRzYcUckABoPqVsubEzZMTczK/gOEw4GjW4ghb3LdWpyIEPtmeSczChQDqMA1rIoM8qS4pYLlWQLWmcNVNU8HFaBpaWwgliBXvbhyBe+H8GJwC/WN5FUqLWqHrP6/fieIvg1iE/jCBJcDIxU4+EGglVAj2N57fXeaRkKxoPq8sprVKCgP9XP+b76WnBtuG6t07gOO9woWIFrkQF9GaSUDL1dbLj/hCy+MY9wH8zQIyMtySn2RwF67fu6vxhjzJZTRqPvRfCINcnn6+/+Zwf0WxeRVNfrsba6Spcb4w2eT63Gbt/TMzMcc+7SzLGG7GtTZCpliRXJDf7f5ip+L8lFSpsrkptRL9bWV9kpVnfXhi1fHtDflaE3oIdj5MUY+kFKbpB1rTL0tYsy9AD0DKQpDLC0GJIbZAMLyQ1CZdlWEtpQQ48ZlVZ4/xqAHjrpvd0ixXMwgtMDw4XdRUN/ANCrIhsvWGAqzf8voaFXZG3GurCL+moBPQexCpWsm6zAOf5vlaFXWk6aebfKNtur4sSysRQmNRZ/2aal80/alvk7LN/B76uyHmzOcAVhxiAXb0tuoLvmd+WCbJcNLz6FJp8aW2xcmHyp5WuoUBaAngU3Ay3gHMJk6DPz0QJrJB0pJA/lwp52jix6kU+8C4sIwpMxNFsB6QeArotpABbMYuPZISVd1azjWXATSpaJEXNmG7DAYJGn60O/F9OTE5TQuCgWWtzO2CQLNVEcy8wJpAooWhyi66YaEWGzkK68kTruTN9yw5BVJcdYbqiU29Sr6WUFcaovUGGbCokQBCnQdIMpsK943/KF8xxHAEwAFQB9AG2UESWjJP2+Uut4IehwwzexfbCT3aP8Y7wzSR3o6pps+vZ2weap3F/2jDhaNyY7vbj3fa8gsG20OrF6YT1OnTzPTp/oQTA+McVzXVyai8FoEOeXl9P7Gc4mjZiarMfEeIs6YFqIRp31NygIxf296l73ismFxehubRMwwmUES+sVl11OMHrLbbcxaIH147nzy2xABW0mgC0AMDNsWcwqxlBjFvfR6Xyum8nMc0PkcxtyfpCNx7k1W5Q84Q+uHBvR1uYmbQdwD/EHDYoAvsGKq1MybN82+F2U9TAQUx0RfaoBOGpNXi/+DiLDBWisf8I5QWM+NqaGVdD7j3fI9mM+rZ4/H+PwG0cHyHo9br3jdhoigB1nJ9ROh/uCs3S4trPnzonVqtdiamY2VtbWUjrR4qbFTZeyNTkAjXVasbGxHlMzcFbppc3iBi1GKbmZgPONgtCVlVV6oiOrgO+y64aJBq0B6YBF/TakV/BVb0ethW7Arejun4hP3nQmTp3dYLHw9BxIkdV4+MOviNmpWgz3+ySvhv1hdOrjMVGbinEUaY9WY1jbZ7BSB5DH/GahfYtSHkhax9sTEYMW19ZebyemZiajO+rHBN2F1CDQTLcY7GEsLi4x4FdHYHVXxTMisML6h1oT12QKuiiArHS6VoAASWDZvGdjc4PBDgJe7m3dPY4ZgC9q6dMliN1597u8FqwBC4sLsb0DGZYaYyHQx9jA7yz5UoApmRklNh2saarv4BqR88H7nNc/zwNr2A0U5SimehO/h59JIAmmXseqSm6QIZXsFFhNnXmRORLBo2xWnRp+geh0ucnO3SaMqnO0ClQN6AcDrZMOsAzo2V8kJTsMHFKHr/NH/ZOCJhsV+Psg5ameD55lVcLiY5m5d98Tye/UPwJz3q4vVZbeZJ0BPQOIiobegL7K0APQM6uS8h4RErL7pCyTGnpMZzSlKgF99XuR1QFJYWmuAPaXZug5n0kmgKHPTrFpW1lKbpKhr4Gw/WoBvTLjhYYegD4Llx28lHI9AfoJ2Lcm+OcYYvfbfwKgvxvJTSNk1sEMUsZ9peSG9k4VQG8NPQLNEtCXGno0lpLcR4C+tHn9/yegz6r9nPH/coBe3mqcpWYZzAygeQWKYrNVaeF3f6Ao1tWWNbFqKma5GKBvVYpi4W5wsCjWnznM0Ot+iA3/UoD+sJbdgJ7uKdmky0DEwINyDXSi7O4VleTebFwA589iEcD7sVB4QcJ7AD4AVrygmzUBKCB7k64JZGzTKgrnWsp/pKYRKyZmEoAdbDusCrmR9M2Ag53DIi5ABcmNAb2KYhGlatPQwi3Np/TKkqCwQIld/uQqoQClIWlNevIDhDhL4c0DizaBLA1WZH/GTYqNeNQ5FJsg3oNNFr+DnnyC9mFDFsUyhcsDNKLbR+dMpcKtwWfQhXOgRhWOENJX7u6p5Tk3BRd8pRaT9zTZFhQC4WXGR7UKKqTEfVRvA91jAtOa2DbIDPB3MHdgwCnpYTG3FkCAQS6KBcNVdoOkzaZlH+xYtx+tpgKe2el5zgUw9GCHN9bRwAmuM0NKbsDQN2rduPyS8ZieVkCFoA7vW1/bjQsXENBNU+5AprulMYjCTXD7cCcCoL/iqqMx1mnGztZmvO/97433ve+98enP/H2cPnMHmfGvvc/XxSOvfWx88xO/LdqNCTV9ajbjkuMnYnZuLu44dYr6cTA1kF6dOnNa9xlt1PcFlOUbLzCP+yrJU61oV049cHby9XhgT9KsNziydDSWlo6mHaMAsuRkDsQaBPMoesQ4gqYe9x6dT1VMqJbuuG/OFgBU6zgAcz2OO2vOKaljAN7S2MsgdnJijEye3EZGsbW+EUuzCyyWBXy9sLrC4IUe/Ch4RnofshHIwmZnOZ/XNzdigGwF7gekIM12bO3s0rqRASYLPcUA43uRqQKbjO/FWPK8NDsJoOuaF4BLgqRkgw0qTEQ4RW9nEDBow2hGoz0b67toELcYf/2Rz8WFc5vRGKFWox+dye14xGMeGBNzjTi3cmdMT01GrT+EW3200bxsdxiTY6gF6DLYhH0qN/3seipZC575QEZMtVpccvwSarABKKERhv872GOvsQZwkBCpQRCAvju+ll1GWXjKBmZDBqtYDIoGccleuzsqsjUAK3imWF/AnC8tLpYuJVz6BnHyJMb9GNc2BLDIHrD7MmWFkLz1yQDD0UjjWWYF0knL/rPKvGMcKrXvLI2CksNAVSDPnVWVbbJkRfCjBPR+LwF9WkYqAEoLypRM0n6VD11ZAOw1JGcq3uvoN2CG28SNEwPOmFni4n1HWZPU0A9LQG9XGALr7BBuqZPdlRKhMVhVB11lTD1WbchQBDtpi1kA/gOe9AqafP5i7QXoraGvAmvKRnsiUQzC8T86F2TkoKHfYVCMY8muEkSmNfSSlR7Q0CMLTumoZJ5VyY2v9eKAvpKhz3nBgvqq5KaBusINkgh3LYq9Z4DeRbE+F9wPSW5ms8nelwf0zm7RRz7nNuayMhRyWTwguVlfi/n5I6zTKsZ1/e4Z+lHtoIb+oOTm/0NArxZH2ehP404S16zbGPLJ3x1D/5UUxfZj+aa/jTFEPvQVr8nJjBgIRTua9DvNKXaKlctNh5unK9xLQG/JzWGNVZWhX435hcXS5eaiDP2Xkdy402fRMvigyw3S8coJlt1VnPIxgNQ5l+fpQcAI2A0dABi6+5w01Ox+GUAvDX0uFGToLy65wf0sLDiTKWYqqYHGNVq0bYPnjbGU3GiBMGiQRAiaOxXeYeHzQg9AY1kBrgvHwGKP1LhlBwU7VWHoufAfAvSldAdsozeV9NGvSytvQA/JjYoLMWFQwKTgAIBehVEq/EQQIG/d0tpR1ykNPQu3KJvQIipNJorR8HsAbRXz4N+xOFIyRCZokAW1addVdbnJB2+wZ3kLARVs6hbmCNKhaYXODYWaKITtoVFW2mpi4wN4QsEOitPAaliLjeNh08PfDcKp6c8iYxWlDjmuyLhl0RpTyEMHLEo7Y8HC5o5zAyDDceBPTecaLOpI+WVjLbB8aG9vZlYSNsg4VGwpiZKKkQEe8Hxpgwl/7CHOpRuT49Mc52PjTQLV9bVtOeUMECygmcwoOq1hHF2CBnoU03Oz0d1DYITzqsdtt52P+9/vwXFhZT129+AOtS+Wkd1Us5dbsxbNsVG8+92/Ef/1j363mCNe/A//fPjDro/v+JYfioc++OGF5AUBE8DxxuYmwezJ09DuC9A7yFfDkKzDqMwNW63hejUnxGKSlZ8YJ5g7cuQoZW/QmgKwqgiyxSCS2S86eu0x0MA6g39Dyte2hFdffTXn2dmzZ9OhCN1hx/gHz2WEBnjbcGZR0AYAjjnHLsMIlrtd6qtRMAm2HMedm50mKOjudWPl/GqMdSZibgE9QTpx+8k7Ynl5mSz95PhErK2sENAjy4RgampmmrIk/NzZ70VnfDp2drGh1GNjfZNsL0DD3j7WK/Vj2GZKXZlLyKpYA9PuKGBplsysQbRdM/B3jEGTELbmw7/TY7vZiXprKqJ1JAaN2XjXuz8RZ04ux2SrFkuT/Ti2VItHXH/vGI13YzMGMbEwG3vwX9/ZCkD2o3Pz0YpGdFrjsbujDHW3B6mfsh5eNxiIRpOdXtFABsAatpWwyRsN9qPt9a4Op6FZSsSQ2cMz4zVzHS5tFfH8cf+xtg4zeLEFZJn5kwyFPQz2xKZzP8i+CfgsAub5+UU58Yyrmdipk7cX65uKSZH5m2Jw6gLkuflZrkkA9spiivDAmsGggsBeWVsAMssB5DKj7Dj3mAxyDTotxTOhYttfn3MVnHKPZO2qbPpUp6EurFhiRdqUHum4fBTj8j4iy9iXnBWduNGV2+fiGg0D6KrkpkqaCdyjSgj7gBj6iwF6ByXOHnhPLotitcpU5UW+ThFdkm755WBP+6syaAZjAvTwbodbnvzXC0CZhCPuO4tiCaLVmA+Ae2wsAT32ERTFHgb0tIuU8cNhQO/1/DCg93WA6MHcA6FgvSfJJnRBZzF4GdCongyZZxEaJaBXg8KvlKH/8oBe2UDe/wMM/cUlNyxk5QIiQN+mk+JhQL8e8/NLXxGgxzi6WFGsMeI/J0N/CNBXXG6Qpc306wHJzXA7Bhsn78a2Eht8I2q0rfxqAL1Beg57sMpkFsV6XFxyEym5WcxMXvq8kimEZlCLAZYLA16kJhit0bYSkXlL+TNadUjCUGUemKK5CENfAnqNDH28RsYaE9HHqgJk2ldWAL3BLyJoDK6cZfxJNq7dzi6UuidIk2LcHbatvCigp3tLiylzbooAQ9nJVEyIFhlH/F68De6dpjJDL92iJDdaKCQ5wDUsLh3hfYNUA+dtlgbgyMCdC2nKpMQUt7J1OLJOAtH1LKKEraEAPdg6+K4qxSpdKVwaJD+BnhWbFQtt6fzh7rBZJJUFovQ6Z3GoPLzNQOHc8UKnWN0btVK29k4ypVI3LlmRbA6rmYBCH8kir2EsLS2RYQVIp/yiFpJDwL5yajr2ssEQ0szYIJmxSE9cBBL4XpwvrE3xE8WUKJ61dhvf5+JYvHd7F04ZAnC0B2sKLOB6cDxIVBAoGGyCjSH7P8K82mK3SG7mmcGwjt4bO3TMOHcs5gAmOF92ec20K76T9nK09RzF7s6mdOOd8VhYWIhef4/AYXNjJ4tiUTgrq7DJiWYszIJZ0FjBGNjd68X42Ezsd0cxO7NIHT3A8OrKaixfWOFaIMlPPc6vnI7/8/96dXziEx8pNswv9z/Hjl4Sz/6xn43v+Nbv5ZjYAtN5ZJH6cTCxK6ursUnXFTTBgR5ZYN2WeUBUTvHi+eD/cU8wdzy2sQYcO34sC50lJcHGV+h7U6aFZ7SztUWJCu6R5yT+Hy+cH7zL8f2eWxirOD7nHyQR/QELeNkYi4W36meA54JMzx6LoeFLXYtLThynPSg+P4FArIHMzCY3ZLjftCen4uypMyyOXTq6EKsrK3F06Wj09npx5+k7uYHPLsxEbzSIYR01Bu2IwWz0+41Y3VyJT9709zE5ORMP+Lf3jfFJdCDeAX8e3V0Uiw5iijp6NCMbozsO5ghkaeiWS1clauTZ5zA6mJcDFZ230lISbL+IU2QsRlFvL8ZGdya6w7H4y/d/Or7wuS/G9EQjGqONuN99FuLJT35kjE+PYqu3FSuQMQHUTo7HAJmlfi+uOH5JNDCvB6NYX9tU4Jv+zisXVnkfcW/YzbQ/iCuvvCqtU2sck5gr+7tbvC7MS4wFZCHWV9cYhOEz+Ik/ZolBgEAGhs2fLjdZo5CwMHXmpYwPzxXzVGx1yYJjbMgNaDo64x0FF+yi3aV8Tiw7GmOpI6396t2rA+eDY9tf3kGTTAPUqwR/MKarBeFYe9x7QDKR0m7agF7rpm0fy6ym1wzPUTcGwvu9V6TjcOFewj2cF656KbOT2F/GsF7u7VBrr0yGvlPnIRkOAiLvZ2bocUyto4PoDdTA0oBe9Qpi6F274HNTlrR0feqwj4Kela/d5+sMgHs8GJiL+cdSWdlLEvwa0Nu2Uuert3vfZj0JMwOqbaH8J/X8yBrZmpH7dB9gtyyKNZHn58CgLDX0OA47p160KFYuNwcB/UCAfkrN/BwU8F5AR4YMFzsTbzJ4FIlj5zjcf8mpsGfcU8mN74MZepJSWR/AvRlBEsnhUkNfldwcZOglPQXJ5uDPxDMIKFgA65pKMxHXk3Cfo5vQJGvFOAZqIBWRRWtH9FwUi30yA/F8jny7G03dreRG76u63FQ19C6KxaZKKTmwDCRqK2vLoxGi02Q7oaFngxWAJVSfgzGEn+beuWgFGryoKUitbt9vTDY5T9QHvTh/08cOMPRoLIVBjdQYQAdeW/WJWHjg9bFVn4xRThwXamiipT0WCpdgr0YvbXe+UzEMJiEYL8kIyoY/Zg+86WIjQ0q60NC75XI2riLjkMUvBqsGuN6gFWmXC5eLhgAksxKTC5IbTpmZt4THQBI/sTFPTsHtAQ2EwKKV1khmxV046oVCaV+lVSzF8KKIe+GAxYuKAIhYFhyj9BQW615dfHyudpPAfSp8tvO6vdDQWSLZeTHjyYBDL4emQqm1dpBRpjYVBODvDhocscJ6TmnfZGNqCDbAOm5RMoGOo14M2VOorgJS2Edpk3KaN/Wl2d1TBXQ9BnaWKVSZEEknwGK7aEjMhSegdPPZbhya556q2MW2WEOvzpty5tACB/B+WJ5RFiQpiDJL44XQWQY7MihI0HXRDz/lG77/2nwUqNKGKyvesXACJEHP6/uM83LGBe4lZLeyU6WLMc1iiaFR7YkdOzyGJDNRPYMDOpwfih2hkfbcwWzHGIGLipyKmmx37w6MYJVxfWAXI7pRH2FDth855j0yGhOsNdjeUbdgODXguzHfwXzi+Kury/Gmt/7H+Ou/eR/vD+wBv/1pPxiPetQ3xpVXXE05Fl7rayvxNx/9y/jTP/uD+Mw/3sR/O3rkRLz4Ra+NBz/oWkpCwNDhHmBubsO5JP3B4QCEIE1Fz7BqlNYbPupm5LxJanwr7QkNswO96oaCY0j7q80MGY3dnS06A1u25SJljwl3bkRghWNaT45xBKYcYBMBO74XABTXAXkGA6S0AsRABiDEsfC8QHiAyYcHc6OtOQ0v9+4+ZCED1U4Aqw/6MTs9F+1GO86duUBHpAZM/6FdhnvP2LG46WOn4+TJlZiYacfHP3VTjEateNBD7hvXPvLyGA3WojVsRHcbzD3WYJxbiz0IOhOSA8JVBqfZjz7Z8yGkYHs4n/FoNdrRRN8TaKtrqp8BaOn1wDxNx95oMVb2J+K//vHHY2N5NSZbMHc4E9c+/F7xsGuuiMFoI6Zmp3iNmzt77AWAZwRiBfd3bnomdlCsrHq0Q/Nf5I7XAK9fznri/kLO1IVksaXsJcaEJVm727IbReM1Fj+zj4EKpyH14vu8ltri8NBa5nlGAqaugmzLu3jvUlqouaTCbbt0aZxBp9+I5eULmRlSsT3Y3G5PAYEKbzUGzGD7e3B8A3sFCCJ2PPa9Bxlo4SfeL4AuZzQFHgL+Op72Ju9BtJFNCQyBM0i1tLPUscriWqzlIDfwfpk1VCwum21+t45tgKkgi0XBGXzgHD23sN5DamVJkYKALPatKUjQGPD+hXoMOXKR5Gh1shlgNsiC9S4L4vWq7k2+Z+DUTSA5K1Pdl3BuBTGYmSjJl4RBmLlIPToyRZJzqagenz0sv6VcKXXm3ut9LPlBuAu8bB+r2QU/axtjVHX4CLy47gAQJ4bztYHQUo2arIz5nPKe0aYZckuugRlUwYSBtWd2itPY9nVVMyv4f5wP59sBwA25T2lh6rGAnyYwq8EOMocMllxrlw2pMFZx/10b5mJpzBURrVmY3oOBCBr4odshskYwlMB6PBat6EaztxxjF2kslXCGnWPRKXb5k5+IMQZAX7pT7EaMx5GHPnG7o3MAACAASURBVCE2aqgTg0QKRKikYrjnWM+NEWqDUZ+UCIqfOLHaTTXagWsFbjj0VYOdGO6eifpgl51dOThrSvfXApZ0aSVHhv4goLfkZjSEk4lAFyQ3i1//uOi1Z6NJnXd2fwTIzcZRZLfTJgnFY9Qi0v5OendMfGxyKDoqrGCUh5L1Hxj6zPlx8qWUBEASv2M0msfXc5WW3mAY54kH6LS6V3x1D9S/V0E+fm9Az8UvN1h8FwY4JhwWM30W3ufojAeGuGwU5eMdLnL1ICYznVIcLxBk6vL6/G++BjPqls2UC145cQ38DOgxUaqAvtRWwkNai6bPE0V/AN3eXAz8HVQVkW9KRKqAvlzw1JimUZfECH6uYBFRTIMJ02qKjZBGHBsWHFD2Ynxsigy99OwCv16MzI5gM1EBYC6wGS07UMJxJ1B0mR19wW4hfanJAfa1TYYcP1Uk5SZEKhjHQkVAn4EOInufg2VM+C7/3gxsAegH6CoJ31/JhgjGshNmpo3SQ1wdOTEupOtHF+OdWFiY57gt9Moo7gPDT+9hbehme1lwyyZSAOFTPC6Ox2vKQulSbtQjoDf7jN8ryyFvbb9fm4jkUA464XCC61AArsUUgF7jRto/ZSDQsK0bM1MNetcjnT4c1WJtDSn+WkxOzUS7A6edXszNLvC6sTFfuLDCef/O339r/P4f/mee//XX//t49k+8LK668upkK8rmWxhDYK5xP3/jt94Qb3/Hr/MzD3rgtfHSF782jh49QTkJbdlSl47xCJcIAFswriIOJGHDoo0MBdYMAClkwTzeAai04QoI4A/WLTwLjTE9OwRUDgD2dpENEAjA7/Q+bbIOxOSmoWPj30pgBQnSPjXfGGfKdJUOG9u5MWHk4vMItgDoqd1HUTb0uBPjbNKCoAxzeXNLmbGNtWW6qRw9fixa7fG45YsnY2VlJ1rtaTLkjcYwPvxXH47ZmSPxdQ94QLSnmrGyvkoJzvlzK7G9sRP3uvLSGHZXY9jbjPGxZkxOjLMDMAKRsQlJg/pdSeQgfugNutEf9tRUsInmTtNRG2TBYnMUzfZ4dIed6MdU9AbT8aGPfDr+8XN3MgiZbI+i09iNKy+biMc9+kHR7kCuth/HLjkRqxvrcX4FoFaFpeyHyBYIgxghm5tA1euGQYCAgPY7ulSxa6qK7TF+L7nkEt4jWLziGeG1sb7B9R5/B6PH3gEJKljoWK9R7oVxhLnpZ+m9x0DX4A3HxNgDEye2vOwsykLZZpP+9pQOwAGnt8/1G38Q5IKhv/POO5O8kHUhAit42VOS08PxyrFm4O7vqRb5VtdYr6ke1957NE86HEMCp5tFbQfWK+7/O9sFYYBMB6WDKU/xcaTUFZlDfFAHmVXKUFn/Q4ckgS/cW+xHJJVobamOqM4qmpjAvzkDgTUBRbX27TfIdA2a3cscgMi7XrUAApXjfC6UfzU0nySNLHi+IsgoAD2bdopsYHBJYKZMn9fiqg+9AxEHVlqjs9tpFrga+OI8BTqFKarX6mv2HqT7jf1MARL3xHSGKfdTPWWMuypBaKzE4AF6/Qy6qoAe94h1WKwDarJGCecOQKogrmToQfw4IPa40jgRkWu8573VOIvFoykB4zVkDQY+K6wjAxC8gMNgNlDgtlwTG6xl4t0qJF/VGgY1YhK20PcicB8WCgIAetQMAg+rd0krav0d2laCCC/Gsxn6tOpk59jBxRpLoSgWPvS6Ey10la5PxtKjnhzD5pQ6AKfjGQNCkAgHXW6GIzR4GVobyrQjGhYoylUOdzuGW6eiNoCvcpObMmy9pK3DjUTk2ohavxvLf39XyY26f2Gz0cay25qOI9d8QwzH5qPGVJkBvTqyAjQDjNn3FGl2FRdlcWX+RNEPPLyrUSU+j4hFrICAqwEyWUamJtJKsiMJCf742Aa9+Dczrt5sqakdKFWKBcQsnCdPNaXDdH3KhgywcWykx+TyYacMF/6UOjyfrxdQ3DNbopmxK6Ls7OZqoI9z4cTJRQLHUGGTBrev08d2MPClAL2BoRk/3yt8XkVfAhOOouXgIIDqe+/7g7/j+7yoaPPAv0Fz52fRjzaKHHe2MqWl1sysweDckhcyGHr5WcsX3s/IbAd95vdVgOs/GIcIpKoBANhfpljZ4Ep2cHqBiVEjHPyetoyQkkxAqoD3yu2B4ykBPTZoAy87Rpgd8DPx+PL96rTl3GB5lqU/WghKht7BEjYoWtoRNHTUGbmn1B6zXNjws/ETrgKLk1ldXD/mLuYb7qHHhsEg3g9wgrmD30EegGvCIiigqvb23vQlW5JOlGwgpXLKUmDO4n3upmjtIjY9Z75ihFqbfT5bLM7Iluzs7EWjmbrGWoP6eYwx6P3dqOkLX/h0vPw//kTccuvn47rrvjFe/MIbY3p6VgW82ZyI6VjUSvRgzaqUJIKN3337m+K//fHb+fef/qlXxpOe+DSOR9QMoEMvJDasHUChKDaLzLxh3qEGgR2XKwEqg9lk3nEf8J30S8/CQTxXM7S4zwAB+ATWFtYTZDMzb764bwJEyByVLkK4l2pEhCBQcwWMM50/sgGQQYEZemRrDBIAWrGeQqaAf+ccyHkLUApmtzM+Hq02smKj2FxdicuuuDTWdzdiex/3D/0aUOQ9F6PeKG7/4j/EVVceiZn5TgxiL0bNUXTRpApZwf50fPHTO3F08VgcPzaMQW+VgQYDC8Ds3n60x1Wn0t3TuDLrNBxqPKCscmJsOvb3RjE9uxB7g25sdeuxP5yLUasdv/2OD8ett5yJ44tLcdVlR+KO226K+3zNQvzg931TbK4vx8b6SozD0aczFmubG7G7vx0oXOvuqxB1enKOdS5jzQYdbPBigJEFzn5+zkQqE6MCZc3VDiVlWE9ADOF97FqeHaWxWN38+c/HiRMnOIcQ7DM1Xq/Ffe97X97/m2++uWgC6DUSPz2XvMYThAxEJGG8+TljjGMswG8e6xIBak99KjBfIPGDY8/p06eLehgTEftdjQ22vE821EDI6zN+4o/3DGdnc4Es1gF3V8W/W7Lh9cprI84NYAhrBq5D+7tkXwiQsaY6K8mgF3t4Zj7VmV6N13Sf5OIFsEfv/YZcnwSs5RajN+ozzmB7b/S+BCIEFsk4Lz9THIMBfHrt4zqcYQVMERmTBZLoksq1WI5ulLBA9pCyCoHEgy43+G4G18z+AtCrFsBzGmtcFVAa0Pvea91XgO9s8UFAL6caj2cD+SqpRPCOzAPrs7SW4IV77mBBJIPeZ0BfSG4kp2APj3F0S/U15W1Xozzsi41YX1uV5KYDMnDI+0rX17rlWiMGfVV8570R84a2ldKa5bNX9phEK/c5Bbh8LhUVhZyzxPLj95D8GNB7EGGOoLEWnp3YfQ4a1jOhhkjSTnXvAybF+gspLPZoEH+S3MDjFlQJjAAE6AvJTQh/4GVFAgluS24S0Heg9LgIQ0+Mhs7yjak49phviWjPYGlMH3rbVgKblFn8Wn/QZy0vrbyQ2oQvJ/xwqahR51UA+sH2qaj1dw9Ibu4JoIfkhjUHKP7IAQKG/tg13xCD8YWowx/3ooC+7GAKlsMA2iAQNwVNerDJ8oZllEiWK4v4DOirDD3eC8BCZhqRbA7uIkrNCVgAerBfqf92pFicT6YIHVBUNfT4nrsCeoDM/cKTGe8BoMwLKAZtFdBrAbNtpZwGqgGMJ5yBk1k+Avpk81FwWQX0BmQ4tsEePu9Ulhl6b3BOiWoB8aKmLoTYNJyWxE8sHMxKJJNUykuUssWiYcYDmyG1ewCXAc98BInQWDdie1utlTnWWVAG9w3GrmRqUXSJhQHAXQA91/AsLMK/sfsoAX3F1qxwXMj3k+RHEaRkW2T1U07EDTO9j+03zPblYGKH6PioRdWLrvXvZlEd2OCeODASMLAdG1wtVGXPrsIEagpCvciiyQj+HewpAAUWOTBRAsiYn5BcqXOkdYRO0Xpe4PNk2rjw6H66EQ6fF4uDxWg5sKkWSHnD0OIpltIMvoCPWFYcB6DZ1wvpiQGSxxLZHfqxj0WM+tGs92NivKNFMxl6bPRgnlGQDKtPdIDFS8cYxB++6zfiTW95JTMN//vrfjse9agn8L7Y1QnjCefsoAU6ZV/Pysq5eMUrnx2f/ezfxyOufXy84AU3xtzMbFpzDuIXXvHs+OhHPxAvedGvxKOvf2J89G8/yADg4x//q5idnY+HPPiR8aQnfWc86MH/Lu9jK9p0SRJr88Y3vjz++E/ekVvbXX889YbvjWc+84Wxu7Mbv/qGF8dHP/aBeMmLXxfXXfdNfDPmHsb0H//J2+Mv/uLdce7cmXjjr/1BPOABD+U1Um42MRFbWxvxgQ++Nz7ykb+Iz372U9R0Xn31/ePaax8f1z/6SfE197pPUZR54vjxmEQRbHc/3vvf3x2vvvEFxYn98qv+UzztW7831ja2KA9p1EfsJHzs2GUxMTUdH/zwe+MFL3gGj4/XM591Y3zD454W051mdNq1+B9/+a648VdeEA996KPihS97XXQg6+qPxdnbh1Eb1uLKK8bjtttuite+/oVxy62fi2d8z7Pju5/+LL7vt9/25vjtt73xS96rw7948MO+KR77pNfHTf9wa2zsrMV973N1zI414yPv/8+xduFv49ydn43d3a3iPjzusU+Ny6/62tjc3oy97nbceea2eOPrXxZ33P6Fe/ydCBa/4fFPTY21wB1eyrKA8Uc9irKkE5m1xdien5sjkMa8QmEfpHF4thcuXIiFxUUeB5krdGr2eu75ShDtZmE5P8k8J2D22oBgDvsiM2Upldvb2S7kVlizWmNjcR7fgyJfSluwToAUyf4QlLdoP/S6UwX0BiQMvlCkn+urgan2A+0LuCaTVSZucH6s9dnezsZ/WHtgaQo3LQWk7JGBNTELch1guLhThIM0/9Q0M3u+T2kb6qqQJaWjVurn2VCwjkZIYyxg3oM1J7Ofkms6U6zMJrJWKFiXrS++B7I+geKySRxYZLzo914HmYXmT5PUqTPDnLJY7pEsBCgBqIG3AaezMF5rcd8M6HFfS0CfYDD3gypZ5H2EJEJmY83QO1vk4nK8tyr7dKBowwUGGFm36OdHF6usS7PkpiANMYZAbGIfQm1QOhHlFkzLZhUDN2JzQ51i5WwGorFk6L1vQ0NPV58kc7VHROlDXwH0JjcpTcwOwlVAj8/huGboi+xCAnrum9nvBaYAkAzhWgHoJYGKQIdszFEBV8lysIcQ0E8jswx5LSww4YBYz556sIKWhh5KFrrcxOHGUiGTmAqgv/BlJDdg6DdrE3H0sf9bRHMqhn0pVFSKoTGmWh9lngpAP0prvnpHmigyDQBKiNQG2zFKhj4cWdXVJU52ZSqKjUE3LiRDX2eYgObscDIRQy/dklxulh72hBh05gToi0KRUk5jEI6BZoaegyztrwCmUCS3tHSkzG9lhFZIbshAaBJbd8ZUEKQJ2cmP4XRFxuOI2iCatpVlZQr/34BeA1AyITx8pLhpi5TokiwDZCop6RBrrAI2tXDHAqHK/WoUWgX0ZpPlQy9AX31h4BqUe6H3ZJfsSJkGDHpPXP/EcfBZFtAloK9q6B0s4BkIVMq20pMGqUGwuEjUVME/9PS8j9lmGo8M5waWjp7zKYORlVkuiJDcoBvyABvNMFZXL5AFa7GBlKQ40olK8jAxhsY0YhBwuxWQiWEzSy8WA0BV+rRqIAR2lIwOMk5MgeoP/t1sjzhFpducURHwFaDH8d0qHcfHe1yr4UXbE82LrseXA0jI1cQ4lRmpKqDHc8cGhUwUxgXuuVj6ZBTqeoYONDhn85y9MeLZYQyASaREhw1HbHso1tGBoGtZHNQZQFaLhHGtvm7MTWdvuGmmjz7uBcYVsge+Vt6L1Pcz2OntR7M+jJmZKQYYYJwhuRkfm6CWHec5OSF3FLwf54ImRb/2xpfHn7/33XHtwx8br/rFt8SxoycIQrFp4TiQynThvQ3ZS6Hdhbe3xuTv/O6b4vd+761x4sQV8bKXvSHuddV9uMbjXF/9mp+Jj33sg/EzP/3KuO32L8S7/+htFwV/T73h++IZz3huzM8tkoHCWAZb+MY3vqLIAFzsgzfc8D3x0895JT3oX/WLPxV/9/EPxYte9Ctx/XVPLDKF/+XdvxG/+ZuvLz7+5je9K+5//69nwI3x8KlP/U3837/xujh58paLntvMzFz86LNeEk94/Lfw3qHzbO5V8ad//q54TQXQP/07nhmv+NlfjeULW3SKGvQ2ydw1xxdiZW073vl7vxa//3tvKr7nB3/k5fGdT3tG1PtoahXxvg/+P/Ga174gHvKQR8Xznv/aWDy2FM36ZHzq47fF/Ox8HD3Sit9626vjXX/0mzzGM5/xHAL6WgP//qb43be/+aLXcLF/vPxrHh33edArotZoxzWPuFd85hPvive/51dife3kRY8BOcd3Pf3H45uf/D2x19uLM6dvi7e88efj9tu+AkD/gtfEk574bZyjIBLwkpZYtSjWIJNNS8kUxhKzPrSchYQ1JYGZJTUwMmNvwsQ6aPweQaIzi15b8HccD5/DOsIao8wwKyiXKw32N4HWPt20sGZg3eU5shEUPi+9suugvG4asFelXwaSZquxD5iUwV7oc8C66Vo3zH+8j5KjwtJVPQe0940o1wBAB1BigJAaeBMkyIAowHV9koIX3HN8ZnZ2hoEtAikQS1ijuM9ALZC2mXhWWKMMaKu4ArQpMhqW6+B+OruB/3cdAO4rMreFZHVUZukB6P3vZuizh1DhRgapMe99jgPv07gWM8kmvvDcjC+EPDWuvCccltyoQZSy3vhsVSZMB6OsefL1V6VHlj8aY4CArAJ6PA9870FAD4wmshfEEuqJnJLA/q5sNp6vDCg2N9QsDg5axGWsS5DkhgrpRi22EtBbAeF9GlktMOUXY+gF6EvVAfeY7F7u+QL8wx4SCHhbrcRnCegRlO/BPAUui3XWeBrQX1heppRbch4U4iO4GbHLONy9AP4B6FkQDIDNxVWSGxfF9jdhIiMrWGKPr1Jyg6JYaOiPJ0OP+gPcj0a6g+HYdEy0beVgOJDbJvSE6XJDSKA2bjrZASQ3p6M+RHfAtAiChp5sYkVycxENvQE906hZwr7dmIylhz4+eu25aLbHBIjthALgSa2oQDheF2PoMQjB0KMamUFUpn3oepIe3E4tOZVU6KmyQIPaaKZbyuIbg2F8LyU3ydBzocj3uuOYdxEPQFVBa5GtgqlSciNAD1lDeS7pg1opojmsocexcC4G1l4QPMmdUvS/F5IbML5pL1XoAA8VxQIsYuFFBA0m38Ae1+aFHN+DhYAFmJUXUlhg0fkCKM3upvguDG5rg/lrTuLcQNwBkNEqZApoIoLgA/JCaH2Hsba2QnBGjRozOBhr8olGR7uJiWkW12CRoJadzgzoIimmyRPJGm98kzdOMj5w10l/XqVpJSGDRZddRAD25ZKgoAkv+/1CpkA5RUvpdrzwHqc2fQ4eT4cZ+gLkMvugxkHWEXo84eeZM2eohUUmyh0/rWPHONrZg5uGFiMGHqjXgH4URnvZWAobO+4/AD3GMIAJxgjOtdpi3KwG7gM2QbMbGBOYi9Dt47stwTEz4nGCY7azy20RsLCdPeYYwLUcoRwksC4CukesOyzwwvtg+TihDr25KeNZKr2+G6dP3xG/+Es/Q2ebp3/Xj8QP//ALeG+QycA6AjkFirWYCWo2WQyKnwBXzCA1W/HBD703XvWLP8ln9gs//5a49trHcq0DIL/xtc8noF9aPEpP5+/6zh+Jpzzle2J6ep4ysD//83fFO975ltjYWIunfdsz41k/+hICAtxv/P5Nb35l/MmfvCMA3P/Ds15aZLDwbHF/YAm5tb1DIuDNb/n5+NjHPhDPec6rCOjx2txcjRt/+flc/573vNfE/e/3IP47NlU8n09+8q/jLb/+ijh79nQ88pHfGDfc8H1x33/zbzkPP/X3H48//m+/Ex/84J/SheVZz3pZ3HDD01XwCyvS/f34wAfeE7/yupfGZZdeFVNTM7znL3nea+P4scuj02lFf9SLyZnpWF7ZiAurW3Hja54Tn/l06SL0sz//prjuuifE7uYWC2s/9OH/Hq++8YVxzTXXxwtf9MbojB2hfO7jf/u3cc01D46/+7s/i1e/5jkFw//DP/TC+J7v/smotyCF3OVGiwAV69D2Vjfe+c63xjvf+fp46DVPiGf+2GvjwtpO7O6DFDkSy8u7cWH5fNzv/veOz37mv8Sf/MFLotfbjSff8MPx7d/xI3HZ5ZexY+z5c2fjj979tvjDP/xPfE4/8EM/HU/499/OJlyNWjsG3UGMtdoxNTkeyysn4xde+ey4+eZ/jJe+6JfjCY97Cu83wA7BLbJ72fmJxegYz2TIUtqRIN6gFk4Tfl6AcGCIvZaaDPF8MTjFdznLaeKjCuJMxhhs470iBrQXG6xpDbB8UMXX0DdDdib5AKw+ASJVCKo9E+tEmVH13mWA73M36LNGHv+O8egghgCdTlhiYu2Gg7VEjj/9JAFUGEuCgNk+NAiDQYTuAQOTlEkC0ON9+HcEJdiLcU24b9j752ZnOOfwfjl7iajAuUBOIbnbmPqlJBHGjr+QWWAfZKZC9XCqBxuP/T30E1Ftk/60WXcB8Gl5J467DevTCdQi6f0slM0Gabkdalt0RqNS6yXg6X4pyi5rbIi4KItiRYB6nzdp5my8Ah+QWKqXcgNB1/1pjVfd28UkNxh3LtDHubJYPou7aamZWXY6sVVc7jimU5oEmZ4kN3Ld4bggDpASAqYExhfK2qTENWsxkdlEsORGWlWy0e6GBXOfmQpr6FkvWdi+Cjd63tCtDpnxws2uxfsq0wF1Z2KtBGR0TdU3ck7Ua3T3Uj8ZXI364OD58zyn4AoHUlGSG9aPZlGsGXpo6Ec7Z+6Rhv7LMfTteoMM/ZHrb4hoTVNNoMZS6qvDgvaUlJKh397ZHtHyisUxKooln5mWgKwsH+7EcOcMAT0iEIKuelmQeHcuN0gxHGboAeiPPvTxsd+ei1FN1c7VRY9RZz9dEVI/zuKIonGOABxSPkyNFTZZknUAHDEYSGYWD7Vk6MWeGHx50hlEeVHBvysNVzLiZmrlvyogW2UfXUWNYxjQV1Nd1tCjME2LocCqgbgX00JjnBPEUTL+6snMoZaZgCqgJ1itaOjxdxe2+rzKSQPNMzIGavfORkLJ1DtAMvtACU+65nhjqtYMcBHNKnN2yqw6bbgAJYMtShSwYbLrKp41UpZqYAPA3syiWKRAq4CepXNDFGxi8Z0ioFfBscaDNX84d2+C1mb6fvl54fysuVQaXVpwLtST0MmpSQ5kIHY+cDbAbhLYsLGIYGz5GXnhNNj1s6gy9GZTGHBm9qKaZfFzxTHkSQwXC2kvkZ62awPlRjVZdOFYHNewBcUGjSL0dHagBhe+uwD+DbllKNiVTl/3QtkNLGoOxDyGvUl7cfP7VaSruesut9BB+Xyc5sZxef3QK+fcw7yixCtdiCRdGDKFjQ0DWnYVXIuFsaXomTN3xCtf9VPx+c9/On7wB54T3/u9P8nzhQMN7xsYorTcwzHRZIXM5dYWbb1QhP6xj30ofuHlP0qQ+fzn3RiPfcw3E6jBAu+1r3shAT1ez/6Jn4tv+7Yf0oY6RHdINCQbxAc/8Gfxpre8nAv6z77sjfGgBz6cWmoApbf8+qviPe/5vXjyk58eP/5jP1v0gsD9lmMCiAHYRa7GL9/4M/F3H/+reMHzb4zrrnsSM1fvec874q1v/aX47u/+8fiu7/wP3AwxpvDM19cvxK++4efib/7mffGUJ393fP8znsuiVlwnNp2drR0GpL/9W6+P9773D+Nrv/aB8XM/96Y4cuQ4NyMwmX/5l+8hQ/+whz4qHvB118Rvve0N8cqX/x9x/SMezzGwN+pHD8Cq3Ym//uuPxC++4gfjiquujV53Oc6cvjme+9xXxbd863fG+upqwLbv/e//8/jl1740HvKQR8bzn//mmJ25T9x88xdjVFuLuflm/PqbXxo33/wZFp8jo/AD3//C+PZv/4locllFIN9QMeMI7kHz8fbf+bX43bf9UjzggdfFU7/rJXH1ve8frdZcfOj9/5OyvIdd83Xx6X/4q/iDd7wwTt3xqfjhZ708bviW76ef/RgMHYYigDCO/+enPxpveP3LGBw993mvjntf/cBo1scCPhDwjm91GgT0r/ql58bNX/zHePELXxuPf+yTDxQ1IhDGuGQQjfWaPukCWnyeaSVpmQpYSpadZZG73aK8nnod4lhNja6DB+8D1feYKc+toAAs+rtAuZhZET50vqirbozadnbvVR0RgR1c7Og0o31HzYcOAnoxx2mSUZH/+Ry8Z1bBpr5bLDGOiQBe1yituDOTkkHq/mEeUE9ddBRX9kMdsOWEpTWmIVCeBgxYQ9bXNyhrAiBH0KXMAMwTpIH399nYQIARezosVLNJHAMb7anujQApnLXT7qztugCBXNksY+/TXiziC/cdkjUFCqVJg/d03rsk+nDRlDdnAGZA7+Dq8L5qQI/nZ4begVwV0OO8cR1VQC+i666A3nsPztcFxIO0gEwFTZHFqTL0vh4wzju7e9FBkWjOhwLQA2DWEBS1Ym11hQQmCENlkrHX1ik15fgbwuRCwZTHsq/XANx7uffFalGsMuGaA6gzEaCHwERFsd6rcB9cE8l5Rr98AXp+Jl1u8EzQZBFjD/dFNaIa+fzeCRXFCmN2eB2gqeByg1ot9MZoDPeitneWLjee01QLY8WrSG7uicuNNfQnHvXk2P9/WfsOcMuqIuu66cV+HelukiQRHBNCoyipCQ6OBDM6RgQJ/pKhA0mSgHTTJEGijJjToKgkJeooQUBBQUSihM7p5XDT/621qs7Z9/FgHGeuH3b3ezece84+tVetWrWKTbHqYYXLTZCGmHGDByvtf2SpDQAAIABJREFUjWaDgB4aemy48KEPQK/F2ZDLjQN64xsK0EvahJvo1ZtiU4a+ZbAUNPTt06xYhktEAugRaJA91eR9zQaUVMqSyGPWsSkWTRO5DCSaLGm/5x3p4a/KEqeXTLPSGy6avyf+jKw0gHCUduKGxO9lPelSHC8/Zc/vnqTGRG80wo0eLK1ei8xOTYb43vTCT2yp0kQgAmYsJlzAvDHI1dBJ0y+vxasA+hzgui2XAzGw3cqg26jrjebYeH7o6mm55mxTBHY4Okyeqh6GOHfIpvFa6COZIObidgV73kThPCMQTS0qb3S+EYNBX+863jDVMTVxQj8Phh6AHgEbLjeS3OhcwzouPi+VkERzTwQJzRpQYywuuxrdtMnhswF8ejAsK8v21ZSbVnfwlTRtVrpW+v3jesM5CaxA5tqga0R5iTsdRcKIjR83Zlz7APT6mZI1fB8wumASUAIEGwGfdGxSzMZpHQZ7PAFyMbFIcqWZVxle7DYSAwZuZ3uVtEBbrp6GWFdgewKQ42ehhxfTJPvGcF/BvYFrBNcZyE7IHHLwlHo+kLgG04fvglkMYDFw/cL9BW4rOMGQplFK4MwVXocNNTYTJWt1e/7vT9vZZx9tTz/9hB1yyPF20GeP4XegtIY2aHK6wnVWf4CcPZSMN+jJ/8yzT9rpZxxhzz33pC2Yt9jmzt2XxwWGfsmFCwjo3/GO3e0r51xjbR0aYIaH/Lzr1te73i756ql23313MKH41CePzMrQV1z5Zbvppu/b/vt/wo468nRPgiHnUc8FjgnHAleZ8xedQIb+hOO/Qg39yMiALVq8wF566Vk744wrbbPXvd4ZJZ3zPz5yn5166udtxoyZ/P3rXre1TZ4ii0xuJgBiYzpHl1x8sv31r4/a8SecZ+/7twMl6Wprs7vu+rkA/Y672ic+foR99bKzbIftd7WDDjqWjFqprWSVzm7rHy7aNV87y3595w22196H2mN/usmee/4JO/Wki23PPfe14dFhMpL33X+nLVl8ks3ZcXebN+9q6+7ezJ544jHb9l82tht/8lW7/hsX2OFfWGgvvvCs3XrLj+2zBx1vHznwSK4bGCwwTqDJfKxmvet67Yc/uNRuuek6m7PjnnbMiVfalGkb2O/u/Suvz6Ybb2yFZtV+fec37Wc/XWS77ba/nX3uVVy72CNoVcoGdyQJA9awMfvGdUvs5z/7rn3owwfbRz9yhHp1UAXqKFp7uWhr1q20s889hoB+wbxFNnf3fdWbkrhmRbzjzyiphaQjAEFMVnVixqWF2MPiEeA4kl8SA+xnkUQh4nZK7GANx4ad3kPxXMXV3NJXcQaNmbrv8SDAdYYx7dMBiIrGbTHeuYlBAOF0H4xYpDAfMkdVQUPOmBJbAkKaGopri0MNYkNzPrQnioiDHALxCoO8pK/HHoHvgBihxAjXd5CVOx5fGcPqem36tGmU3CD2q2rYoGWvmnRFUCDphiZd7iYahhQMPUgP9Gbh3zFNlWw0B201GH+CmFKMBHGjq6p5GDJOiMrm0IiazdkcmZBKsS9lDlQM8Ep0EG/juXofMfRBGMbv4rwjBuWNq/ieAPnejEtAr9iqeBXuejmgjyZYAXrJkwL0x5AzycRUBcL3zZpivQ9B9wFcX0Y4lC8I1ZghgHk/wIhoikWspNFCO/byHNDTrcWZZg3GEnEayR3WgJpQJbkMLIS/B9Ga1wSwVxasATLIcQ3wo1QJuW0lz030RHJPr5MM4V1CZYgwANYLzj9dlbCn0E0P0iMlHlALqNcOGFMuN7BxR4yKptj/K4Yekpuhco/N3Hlfq5Z0TMpH1LdBvDfmTj7ABKNjo3K5GXONHVgO3oEa2gP/0AIA/eBSd7kRk1YsCYzxJv9vXG6iKRaZNBYJNPSzdtzbxtqmEtAHqEkzMTHosoBCAwq12p75BsM8EaDHBZfkJrethBdqaJvxHsHQ096JkqQ8IYhAhveJTDkWVATokNaEjRXOA449Bg9Ie40FI1YyvHdxg2FRAOioxCrbysgAI/sd73ITyQLBo5fE0uCfdvGnN3Iw6rgBpPtUoEk3CJxnAnr34Y7fa0NQUMTCCSlRbHT6viiDenNmYrmHKMDz6NpszgJAMuXNY8EW4TPkRoTmUzR9ouEJgQRa6rWacDjsY6uh762j2Umlso52DHap2Rh8bssllv+DkY4kQptITMbT7R+lRBwfzzfK8PDE5SVTx70arDwtZ91AmT4emORKrT0mz/pzolEuksR4Lo4jAHw0ymaAPvNz1nPiOnDD9oWG1wPQI/Boc4F2P9YNel0gX5Efc7wv1jrKhfg8HAfeV3IVlZo5GdVdUnD+osk1jllrWbpJ3DPB1okVka401gjOL0rUOGasA17LulwRsOblae9TH7EZwA2nDAcjJB2SoOC6xVrDn6jyRJUDny33ibDzNHvhhWfs9DO+SEB/8OeOs09/+iieE7gQYV1peAn8t5HkqeEX9wxK9ngvMPZ/eeIRO/6EfydDv3DBBTZ37n48ZkhALlgy3x5++Hd28OdOsM986kjKELGewYLQN9mblm+44T/s2q+DWX+vHXXkGTZl6nSWPq+66ly7+ZYfENAfcfhCa2/XdeNa0A7G9QrdaAD6k0++yLZ/+y5248++Zd/73tfsgx/4jB100PHUmeLYsYaRIEFbf/31F9vuu7+POvyp02YIFHiCSslao8mk7uqrz7Nbb/2hffCDB9mnPnU0nTyQeN5++422aLEkMl84/FT7/vevsmef/6stOOlC23jj15HBbRbb7bm/r7bTTzrQZkzf2I498ixbctGx9tzzf7VTF1xie+21v/VD6tWo2f3332FLFi+wHebMtRPnXWsrVoC5RKP2i3b+V46wbbZ5ix32xfn2o+9fazf//If22YOPtY987EgrNrExlqyG6abLltro0LDN2mCa3fHL6+2b11/I9zthwTX25N/WE5RuuPE0KxZq1r9ujf3shiV277032mc/c6wddsR8Dler1ZrW1YEmRbj/jNpYFcCtZHfe+VO7aMlptsMOu9iRR51rPd3T6dBRLEJq2Mam43POE0M/f94i22P3fTOGlQDDZ0Joo1P8YGLsxADWWWysjA8ABrQ91XpMgXG8X4ApvJaxxb3OY3/h3pDJMPJKbPw+4pt4qLyBPvqA9Dy3fHSP8Ph3ECbqR0Kk0RyU9JGRMC0/negf6o9LDQnyY0wbOvMepmje1znQ/hdVSmjNeS4dhOHvOreS6QH4M27zloQHPfYy+MGLuGAFsYiZEu1Z5ZwN9gTxAt6xxyIu0N2pIRvIaMzFvYrkEu8f9o8Rx3HsAKeII7gfZVAhiS/ef3B4SOc0uSbxeXFFSDZ5wqgJtQJjAUTxZzTF4u8RA+MY2OhclmQofOzx/fAd8DP8PZ3Zw+/pMVR7OZqPlXwi1qbNuGO+N8Qej/2FVbsR4YcgyphUFYocQIckK4C1NPRNq4O88F7FIc6TgaxauAPXG2YHwdAj9wOJFgx9ivFaB2zlTcbBtCOxVuVbCazm5mq/ib1aciH1AIY7Dj8jAfT57aI+OpgPUMrN+10MPf4uZUYXwTTIHzqMoYeUhWHNlYCCJSQ3bUWx6Lz2r6Kh/+8kNwD0sK2cvdsBVi+jIVf7CPqdIhZpb1KCXYCGPgP0uDmxKdMux7VbuFzQ0A8uI7BHBtIK6MGG/eO2lTiZAPQzd9ybGvpKOwChZ2BsntXnEhxxVHkOstKLjRO9dp2aJmJBkUV0G0SB2XBWGRUD6F36wTrCQYMONg7AuRg9EOP9c9earKGYFycAPR2AfMoowCtYIjACvIhNZd8oo78WoKfLjQfU+H4tAN1jLdhzPCKTDaYGP3s1QI/PBkuCRZ0CelUHxABh88PNFN786Q2BGzcafULylDaoMOFh17jfSM62EfC55Ib7IDWNYrTRrBhsjp4nb3MAdDInJQ2agQ89tNH9fcPuBQ1QhOspR4lg6MdYNsU0yQjq+QAwXUv3p/dqTSSNWSAtlOmSoCWghudJGNSSAXpdSw5bY1On7LxSQM8R5bFmYWHpASU2dEg9YqBSCui5dpzxCkCfbeoIOljja9YK0Pu0V5UQZV2IgAs3IGwMUe7G0Bwkv6H5j2uP11HHXc8bhzWYSxUEBkBn3Cg94rRUMV84V9K9Q2YWcgMETQ0tYfLdBvBcyuz1sOYRyGMNYcPBesR3gt5dA7gqzn7kzB8SNLxXlqBklQ05Ii1b9pKddfbR9thjD9snP/kFsuN8H6+4ILmRdhn+9koocK6wSSLwA9Df/8A9dsKJn+Dvzj7rKjbXopGWDP2SBfbQw7+1k0+6yPbe+wOurZSMIO45/Hn3PTfxuf/yL9vbvHmLbKMNX0eAcM3VX8kA/WGHLtR950wY728fYgdtNwD9ww//NkNK0L3vMXc/O+SQE9kjor4KeLfDYWHAvnH9hZLz7PvvdvAh8wgmcK1VMZI/PdYprtePf3SNffvbX7W9936/HXbYKZRtIeG6686fE9C/8x2724ITF9k9v7nNLr/iLDtx3vm22x4HWKNZtrb2yXbZxefaL2+93ObNu9je9ua325ln/z979jmw2EvoooM1jk37N7+7zS5ZstC232EP++jHz7DOrnbbaKPJdu1Vp9kjf/ydzVtwIdn2yy79kt308+vt05+dZ5/69PG2fv06DtYCoEKSN2P6TCu1ddj3vnORfesbi2z7OXvZ3u89waZNm2mbbLyhjY0N2chwn42MrLUf/+ACe/D3d/23cDN9wjbbvM2OPuY8mz1rUzJxpVLTOtrhNLPczvuKAD0Y+t0B6El85DaK3JCpHlHVTFI8ZzAdWEXsZuUNWvtwRhsny4z4E/ax+JwA9LH5q8oksD4RuCaIV1F03O/z5v7Q/4o9TaWdiCtyxNIxK6lIH+lnBnE00cmOIkEA+niOjjtIskgc4vvkn+0UiwYEMf6gB0ZJUBBvAdRJcmGQkztqcZAliaMqZVsCxAXKDXHPRCUMlWfONfDhXji3BMqVErXeJB5gbckGZuiRIQ8UoGePnTsDKe6KHScxN+psbTMnEAcxEdirgVFpDUAfIF7YQGSomHERqTHpNjT0knw48HZlAT5XJGCFFW0QimGhGA5fIQcOMi4F9FEB4E7XAGcruWisXQB6fL9IEsN+UwMCWwE97gEkQZDcyKFMphd41KBbd9vKwYF+B/SSTqaAHs8NQC/3mdyeEseKKgjIqfC9DyyR2lbGd+KaC9DsCTLIN+xNeFscf0iieZAgP1hBUr9Z3OO4LrLLnKb7i3MDtD+x6uxDQVVVgJQVDnm5D30G6AeXWgk+9I4j/llAj/QLtpXQ0DfLk3ivhoaeMYlDEKU8YdW+haHPAD2uCsBxMPQA9MHQ/+986McDejgWvBpDD0CPMx/NEbHw4s8A9Jnkxm/W6qhbAGLwFYGWWElcXLw2AD0nff0DgL6VBckBPW4oPEL2kZbK8J2CIY6yXcrQK4vEjfxKQN/Sie9RMlxH/icMfZTSQpMfDH1WhSjmY6Ol0x0Vk+iLMJhjvE8G6P14lGgNWA9H2utB5p/NjQrKCMaZXtGtlVCOi5/xeRgjT9bBWRW62dStD4B+0mRr0KghSrvYjFQ2BaCn04TrxznV2Nm0APFR6sY6VjXJk1SvPHCLLioRgJwnA/QYeuRymNBTQtuNx3iGHs8LDf34ptg4D1ERUglQgTyCtdaPGPq0X4MN6oWCrVm9lmCyE4OhanUOkQhAj/UHhioGOwW7BRla+MCnUh9WEjCJ0weFRBd/MIxx/qKRLYJ4gPIU0MdGhXNI3WnR9a/O0CPhAaDHI85LAHocm5wyylBTulZRFqQjY/KkxmfGpqxNGIkEGqgG7KKLT7PbbvuJQOmCxTZ58jSdG/TdOOMPkAhGOgaJQBaEDRoM3vXfvJTgePr0mXbu2dfYllttayOjmEEwYBdedBJBNgD9e/b+AI8nLATVsK2E5p5f32QXXLDAttrqjXbSwots4002Z2C95trz7ZZbpKE/7ND5HI6lh5oByW6hMRkNuIvQgPub7P4BoAdYR4Nnd7csP6nfLUpCcs21i+y2235k+77v43b44SdxQ+G5YRJDLYhXcer2ox9eTUA/Z86u7BOYPGUaz+s9d98khn7HXW3+iYtt3bq1du5XjrU3bPtWO+iQk6yrewN77LGn7Pvf+rKNDK+2M8/4Ggc0nfPlE+3Z55+0hQsvtF13e182XOve++6wSy6cb2968y524CfOtHfu9Cb71S+/bZcuOck++vFD7eCDT7OxsYpde/XpdsvN19mHP3K07bX3x6ytUrDZs2dYoalErdyGqeGd9t3vXmrf/eZX7PVveLd98MAz7N07vZk2cgAJsMlsa6/ZJRfNYxXlf/LYfItt7Phjz7dNNt3SB9CoSXzVimUZoJ8/bzEBPTfhcB70USxiRAWMg4mMdUmmNK6yu7UQLDjACRAf94yqswLTLOnHph/EyLh/54x8os2mbleSCT3yirmYei4ICNhyP21/nlh6Aet/BtBngN9j5vikI01EUuJJP9fnMu5RHpVLTnEaM329N2EGUIf1ZEy0ZfLuskQkhCmgR1M84lTIavD6qDbiPHMPLIYMEtPCVaGWF74GbcnuVlNm8foA3gKkkvDBbpQxrFji8/F54egj20pdBTKn/m82//v+GnFgIkCvvqlJmYQ0pMIC9MIvOBdaVxpW+VqAPo479mThGTjKhZe9mOiUoef6dJIrKvzjGXokMGDoU0BPUpQaevnQD/T3SjaYOTzB818MPaNiCXhKzao8Z4kKAyQMCIu0AobngGxiXPdYHAP7AjRHQoi9GvsQHjhnaW8CIibtRmOCcGY0mAJ6SWJB6BG3Dqt5F9cfzdV0KPSm2PEuN8DLGCylhPSfZ+itVieg32i3A6xW6eEgV61/kZVM3NwIhIAeDD3YyCYtuMwK2PSx8mo+bAmguEVy8z8H9K8luWnryFk/Dr6h1RKa4iQRwM/6+/oog9Aiy20m169bzzHaObMhJxWUICpIBjwTTktOuMvwxTMnGTZE+Ht6uUaBO5fcZA48XlKKDJHBhh77GoiVaf09mIrdzjX0+HcquRGgf6XLTQB6vY2CAxxocEzjGXqck/EMfTRg4nvigo8H9MFSIORIIy+tdDQ5BvAPoDlechObFzVu4XITgB7n0wEZXhfJA4OJNziGFIgBqQntGUabq7EUukYMQYDdFRj6ckmSLOmgsaHJMqy9DYGkxMbadENEDIrAQzCbMGhRscH10o0O7VsroO8PyQ0bGFVeJxPtDG1o8oOhx/mHNjkY+tDLM5B7c1mwJHE+uFG4BIMsU0huXEcoM0/dfxMBetlOopqBNQrbSLk8MOgMDmTNZNF4CtYlGHtsomKEcA9AZ6jvH9dcSY/Ki5Go4H2VcACchjuGQIns+6TJpbbTB/PIYULezyHxom7U/Zqj0bO7U84VdDLAWqaESDK1WL/akGQvimP/8Y++bl+9/Gw6uZx5xuVsyARjHP0Z3IRd7jVr1my3++zn+8MdZtGiefbIo/fbLrvsYyctXExZDDZlsOYXXrSQYPHkky60fd77YVuzeg2PJxxF8Hdcs1//5hZbtHieve1tO9nCBUsImNFD8fWvL7Jbb/sRveoPP2whZWPU3iPGOvMb9oKLFp1gf/jjvXbUkWfaDjvszKFXd931C9t1l/faF75wKl1oUDmjn3N/v11//UV2883ft333/bgdcsg86oVxDbGu4UBFntMdqb797cvsO9+5zPZ938fssMNPofsP5Gy/+c2ttmTJQpuzw852/HHn29SpM+2SS0+1J//2iJ244BKb3LOp3Xfff9mPf3iOvWun99gRh863Fcuet0UXnWzPPf+kzZu/2N6983td+12w3/72V3bpxfPsTW/Z2Rae8g0bHVlrF11wJK/TvPmX2fRpm9jf//6C/eAHi+z++26yj//7UfbJTx7l1xfyCiQtHVato7dgqn39uvPsZz9ZbFu8/p129vnfsbER9FCtsVKhZhtuOMOGh9bZpRedbA899F922OcX2oc//HlWVwA+Ojok6yLLiomadKiSHCt6ZALI4hoC0K9ZvcLOo+TmCV7Hubu/z/XdYgsDhMZ6ygA9NeKyLI5eMjyX9zXXok90dZIpgG2QQxMBeoFXNPS12uxGvI0/ud95/5oYeIf0Tlpkycg/AOgzaU5IAxK5SJpItHy2A9U8cch7gcaD+ZwMS/sSVO0U6PXhPd4wGsk89unUyAKseTrUDmBOFSkk8WKPZcqHAWqyYSYTT1evUevobM8aJBn/XKsPQN8BQE9rZ0k4NOgQE8DFXmN/xIMJdrukO8HQAtDr2OACBukXjAr0zfA5sRenDD0TOri+eX9B7BVcP5nkpoevD1Io/syJDl13/IdjeSWgz80xUkAfZBquO+6R+I6vAPROhkbfQZA7kZziPFN2lFXoY66vJZIb+dBrQnLO0OOezHrmCqo+RiOvII8WdOpuGEAfP5+Ioc9AM4crsk3Vz11uGNHiTuguN5zVk+XjieQGvZlu9BiAXlaVGKSZT4ql7bRLbkJDDx96G1pmpeIY/fr/N4AeLjcA9DN23d9dbvxe930a56WVoa+ONmFR2XQtFwA92UEsONw0r9DQ/98C+gk19NQGi1XPF7iY4JTZXLduvU2dMrWlOYgLcwwSG7fXdGecKJUhiwtAT8YyJBmeHaZZbCatGdfpn2noIwC7TCfzp/cFGVr+12boJSuKwIc/xwN0Anq3rUxLYhEU0+fjZ68F6LMbMppiGQzUZBn2VAH4A4ylgD7dXAjo4fbjjV0B3GiN5gOUgpWic4ED+gBqsdLBftPlhqAOm2TD+yamWHVMwBpMBNxv4IIDN4/2DkzqLVujAJlUPikWAB5BNgIw2JFsw3UNPb4XwB83BWjesCmzDV3yLtlW8jZ0OdQEgL6u4RmgmWKd4jpEVSQNxq/F0AcoTiU33PydzVm3dr0atNgg9kqGHjpwgOkYOAZAD7aDm1iH9KMIlsGywA0mryhI7pRWTLR05YwUQRw/0XdT8hlrNBLF2JDwfLAzeI/URSrrKaAtmAK7tKGwuUQTm6btxQbI9/HmOaxlVbo0ubVUKNEf/kunH2F/f+EZ2267nezEE86zmRtslCUF0byG8wXLT5VdNTH5W/Q+l6/6sceeYx94/yd4v+C5mH0AQA9LzEMPnW8fO/BQluKz0ivKmq7r/eGPrqEX/L/+6wftqKPO5FoEawNAf9ttP7b3/dvH7PAjAOh75LoDaz7aHZbotgPG/ctfPtoefOi/7Lhjz7H3ve8jtmz5UrvwwpPsz39+0A466Djbf/9P895kRXGsajfccJ1981uX2q677GNHHnk6p+PiuxG8ot8B0jOXGV1y6ek8jo9+9PN2yMEnsGEUxwHbyosuPsXm7LCLzT9xiU2ZOst+efsNdsklC+zzh55ub33LXnb33T+yn/3sCjvt1K/Zu3bY3Vatftm+fP6x9uxzT9pxJ5xvu+4GWQrOYMluv/1ndu1Vp9jbt59rJ8z/mv38p1fZzTddb5/73Bk2Z4f30hmoVhuy2355hd16yw/sMwcdbR878Ahr1N3phHMi8F+XrV1bsMsv/5L94aH/sLfP2cc+cfC5bI7v6cJ01U3ZENusVu3aq5U0HbDvZ+zTnz7WOjo1vbmBmRZ1TQOnlKwEx5RwcUKMkDadib0DttWrljpD/4SdvOBCmzsXciIMQZSsRY2MYFnDSzyXwTBJcwASsZiAnk5Pdbl2JYA+9i/8qRjrjYFJI7ykNAK8MWAnYm58Rgq0We533ofxiM5hjGyvztA7sx7vF+8fCUX6OeOfkwIu7VnRa9TauMgo4iBdhIvItvy7RNKC6qiAN+7xIERQycXxaE9R0zdAa7ynZEQApcAJ6pVhnOF0WAH6qITivsQaiQpZzrrLHhuAXZPYNUE7rBADdIa+GyQO5ICyLRyxjnZMfUZlsUHZTgD67BqEo4nvtXH9eT441RZWl3L9CRIKf0KSCDIrJypV1aNpgFcu41rhvIotllRGkhvtX3mcVcxPsQ2OBe5yktwIRGcMvTPzgUliL4gqFa8BpCCY2NqdaujdOSnT0KMpdl0G6PH5kNwI0EvmKbtf2X3HIz43JM8p5sNzMumM44mUocdrQRIGeRdVDayF8YAe1zqGbwrUB6BfT7MVnReYpmhtp4A+ldzEpNh0sJQNLydDn32nf1JDHy43G4Khp+QmZ+ixz/IecckN11ADLf8ITAHo29D1y0ZeD2rO0A8t46RYMJos9ZXk2y1bn/+lhp4oIh8qxcUV1pMFDB4IkNXK0PeuR/PCFAGvhCnXQKdwuSnIfaStLStNYDoYSrgY+8udKREBRjMThNyvcNfxq5Npx1OGfhyjj9XQCugVnMTQyxZR+mX5r2t16xy0MPT+qwD0LYOlPPBj04S8IAP4Me44GHr3Rw+2PAPZtD/KGQ40uQTg542RaujdpjOqFTgsDFrocTtRWimlQ53QAOld2GQXHNBEUAn2C/sOypwlSq9wOcDQw3e4l2CsaLI1ZXmYgaZmQ4PQrwHQl2ysrubPCJYZoIeuGNeY/ry5bjE8bXNAj+ZSAHrd0P8QoGcSoeEsCMyUecSaxeCkzLlATDN0ndCGx7mNcqlnDdQ9qy9AEpXxDD2dDahlr5N9ZBOxM/RjYyM+rAWuMO1MVLBGsEZxXsIbGuAbiQrWSthwslue8wHyoWO4FQCOooIVyaYAuoI/HtjQwlGBpT6vSIwyEfBJzHT8qWYWdrgnAT5D188NvOiOHO7TnLNJAv0BbrQ2sJFoI//O966wq685n8cCtvmww062LbbYmucIfR1d3aom4B6MBmFMJQVzjcd2b9vJTj75Qps1ayMB7nqduu7Fi+eRNd9rrwPs2GPP5pArrM9gPXFusEYAin937+20pvzQhz7H2DI8MsxGWQBpMONf+MIpanrH/3zUeliroRIF7fYDD9zDSbFBKp0HAAAgAElEQVR77rEfG5Yf+P3ddvHFpxKsL1iwxLZ5w1sYywAwIQU67UuHUSp05umX25vfMoee+7FotMk3bemyFykHgsvN0Uedafvt9wlVU+p1u/vuX9iSi07iZNeTF37VuiZtYM88+zdbvOiLNmvWZnbA/p+zn954JRuETz35Etto9iZMoM4FoH/2STvqmPNtt93fz2s4Ola3hx6806658iTbfs4etuM79rEf/+Aie/Nb3mWHfv50OjMBDK9bt9q++90L7dZbf2Cf/exR9pGPHGpNTFhEubrcZbVm2YZGmvbMcyvtzl99w3531xX2hm13tb32Odq23nK2bbvNZlawUdTJmKz/4hfftSuuPMe22HwbSoC22PwNvIeYmNUl6aNspmn2/R9caT/+z2voXnPo5xdwmBGqVGhmQ4VjzZqldt75x9Fa89SFF/J5APTR2Ej9LSVyYN+lWc1sK6OBHb9wVxvpuuWs8VqAPhh6OtFMAOhxTVNAnzL8Lcx5RkgJjICZDECvJm7p2XOmXKZw0tD7HBknlFJAn+4RGSpJ/pIfQ+tk6yAyQkYrKVCuUW5NAhi1vdojgAugh3UapFK4bwF8aQJ5JBA6GAByujN5NRifi/inydplJsRRhWblBJI3VG2poYdeXlJHgEfJZOEao+oKAD3eN3TmjOUJoEdsUGMu+pPaCXAp90jkT+PPI3ls7+fiMWMPgeQsiaGSGE92qZ/2YRGV6kOL6gPXWlPyD7rQAYMMDVmPT2/HcWnvwR7fJpLNK5ck/mC5jKoqK5+W4SRdW2ERHCuwB46P1UmvpOJ7iKFHc3to6N0MJNHQvypDj74tr2YRKCcDORnr4SbW1+cuhkqMBZF0PNLcR9O5+trkQKUBUyGDDrlSaOjpTogHmp9h04mE5hUa+gTQ0wVRPQfhQx99C6hYA2DHYKkA9FaVRP3/YlJsqqGnD304Y7ECoesDsgcPxKlCvVklQ9+ISXJgtnFq6rKBQ4AowIceTbGvBugjaNSqttonxZYMm3GBo27Dh77FtjJritVgAgE2XQwBeh8sNR7QJxZG0Y0sQK5NE+8RE1oVKfKFiouL9waQr8Kv2wcvjZfckDEEo4fBSbHQAvh7cwSzdmyglAkpAORNtErNCSi98UXyC0huRjJAT3bUrQB9tfJzs+NPAihKgjj2doC+pHkE3zn1ocdLcO6ChQhQHs4hcUPGnzgmDUuS1jC7YR3Q473wHTg8J6kk4O/4vpPRQOo3WjR+5sBVYE2WUGEdWM8YYXwPNSYB/MvOTww9+iagn5tizbp7zDIIalKsfOgl1aqjxD4hoHePeg4vYbaXs14uA2EzFn6Pa5Bp6OVyEwx9MF0huWHTZRHJy5g3RGtYEYIpwLLY5TzBwN9fS3LDTXcCDb0kNyVKbqjR7NCAKw3wEBOLjRmTDrHIkQBrMIokK2L+BVSjOkWrSB/6os/1prhwIfIyXrBk0a8Rxye7NNl9hkQnXROs8gyhgUqAnptxwhjy92Nwk1HzlfTh3jwXaygZzhXl8thQWVJ3Gz6AxHO/coL99ne3c40BAB9wwKfs3TvtZZtt9npuatBQ9g/02v3332P/ecP1BLh4zJ69ic2fv5j+8ZBx0dmiVmMSueSCBfSGx/oCoN9z7n7Zd5WlWtPuuedmO+8rJ9gWm29tZ595pW208RbeNDVoV1/zFbLH0MID0ANYEEh4TwkT5XqDesxzzzuWDbhfOvUSOtdgHcOG74orzrW77/mF7bPPRzi4SgNMzHp719pll59u9953l/3bez/K34GNFDBQBaxvYL1dd90S+9WvbrAtt9zGFsy/wDbffBtu5LiD7rzjRlu8ZIHtOGdXW7jwUuuavKG99OIyu+qKU+zFFx+nxeV/3nCtcRLuZ8R+wwbznHOOps3nccdfYu/Y6d/YFIgpi7+550a77ppTbPr0DTkKHbz2vPkX2mav24oaWtoIj47Z17++2G66+Xv2yU98wf79348wa8JlpGSlzim2fM2wvfDyMhupmj3/5O32k++ebZtutoMd+NHTbK+525s1huhuJaa3YGvWr7SzvvxFJhgHHPAJ+9xBx1ul3EVQT8MG2pbW7fG//MEuu+w0W7lqmS04cbEGiJHBw7tUmIivWvUCAf3TDugxk4CA3vkVrF9slJz2qZpe1vCJ2NMI3YPvNSG5oSkA454AZMbg+99zQC9ih3HSiSU+1xti059lbHk8z0EXnhPa9H8c0KvxVGSJDoD7nlcP4njSRCDZjrJjDVYz/X7Rd6T3V49Z/n55BQI/g9yK7l3hTOKdmNhDYs/iXurxBNc4Gm753i7NCwIKr9Pkc90XiEXhApMlWpTiwBELziSKUwMDmFYL0k3JhKRVedWA+vsmYmmbE3Pax0EwgITAzwFwEbdbkieXzWTnOOuZQAITFQjtcUGKhMuNHMUcLCeAnnHTr1Uu/4DjjkB27NW0g0ajr2v/WzX0sAav0U4yrlMQn3H8sfbwntFPEHsLAD1IIwB6PS/+i0mx6IHCpNj1NmmSJDc6ntwiVIAe+7mOOT4v1iDOA5tix7kGpYOlQobJCpDfM7xWngSFnj4D9EFMOgFQ8Z6rrKOWLjfrWwZLMRYQ0KspFuc8GPqClVsAPQhvqw5ZY+BlK5nwFNf+P8nQQ3IDl5sNssFSygeJy3HKYYLQ0hRbHcGOZk1vHihU5KmNn3HzhDMFAP3AcretVGlTsvPQzqk0UaiN2eo/PWwdsBJKAP2ra+inWJFAzt/T9cQIgGCetOEXrK+/n8AxbgpOOCsWbd369QR9kgFEGVOZbJSe8Rrqf73kREDPyZFyfgkP1QhWwWIHQNdksdQaLGmKJUMPlltgNfVNDWAdAC9uXgF6HyxFQB8a+ihZ6vjD8i8CZitDr5tH5yPX0AeLkyUu3vARlYJoElVwdc0yy3XQY4OVFRjEg6CcFl7ycw2Ndhro0yaTkOfgQnAyqDd/pvIdAA4NghLg1AeJ0cJUVp5nTkHwhlvYR1KOo6FR/H4m1x6wI/g3tdOhU2MDksq3eK/4vkokvanV2WiOH6fkBs1F3hRbUCKRAXpPVFMNPQE9r7kkN3jbWGuRhKbHE+cBv8Nxxb8jceI38uASWk2BCW1c63v7nC1vl7OI26zqM5tWHR1htOmDVKhnMt8f9w1ACCcy0ju3gxNY+b5y3WVgRSNolKXzTRdSBTH0IePB+iFj346GJtiHolTbbt2dPtHVmX6s2ZHhAfVjjFQ5yKhKEsDZWJOrEtYaHCvw0KRfDJyC/E0JihIKsVL9/dBgwosY2vXceQTA6rnnnrJLLzvDfp80lqagY6K/A8wfc/Rp9q6d9uL3AOuHqgeSMfQjLFlyEkE2HogtnzvoONpaQjoDmczNt/zQvve9K2l5CVtKeLnjtfgOmCx71dXn2S23/NABvQA3B+00lNhxjTOBG+HE2wd+/2s747RLbeed9+a9gDI4HHwWL55PIHLCCefarjvvQ+90vP6xx35viy88yZaveNn22vMA+9iBh9gmm2xJyc+KlUvte9+7wu6480YmJMcdcxqHZhUKinPAw3fd/XNbfIEA/fwFX7NK5yb2x4cfsj889DO7+eYr+b3x2jO+9DV769t2tmqzaEuXvmQXLDrSnnv2cTv40HNsh+13s65OJJQF+91vb7Hrvv7l7FQf8vmTbL/9Pmnt7RiXLrcXrB0kGUh0PvOZI+2jHz3CmrCtLHbYyrUDtnT5Kms0SjZnx+3t8otPsdtvvcQ23+LtdsHib1nRRqiRHh7CwDQBGayn+x643S756pfImr3znXPtgx88mNUM3DNDg/2sdPz0xuvt5Zeft39774H26U8dLVcKxhHsF3JBWrP6RSaGcLk5lRamSKy8ast4I0BPVtdBd8RO7IPcAX1yZsRGxE2ydb5vZPe6S1CUbLtnNkgvb5IlqPN7H3E0l1UkIJih35supQWTlMtJMe0BMWBHjhgBgJ0nd/Y1aU51Eo1uX67hD2Y5Eu6ISXGhU/DVysLnDjf8jnjPzFEnvyOz+J/ZZgoIs5rr+2k0xacEH4kVQSQmWCHNiz0ae4XkNpKyYv8GEAs9fpwbxHGAeRBIkstIcqN7NR9WpD4qrxAXMCVbdrt5pV02ythDw7hCe6g7vznZRwY58abHN0gBfey7+DNtig3AGpIbyVZAIGkPxfURQ4+5DsImGaD3vVOAPiQ34WikaekAtGxO9mFkad+Utmex/ujjUQUl77dqGYBFDCZMwb21iZkA5Uxyg5jPikGl3cZ8Qiv709xRLdXQx7qP5ld+prvo4M8M0GeiBieEff/HvZfjDsiwmiROQyqt1RM+9GDo/eGk3isAvWvpUUno6enmseCcwzGt7pOiGibvfUh4MViqObTc2gpj7PHj57mTIQhu/LWEJVavmWwrwbDreUVo8nFsPokKtpXQ0M/adX/aVtJxj5IimQmgYgl5Gh7cX9AUSzhNpg9NsSqhwH2AaIVIedQa/UutaKP6WQbmHSS41qhQr9rqR1sBfQyWKqKh0Q8atpUz3j7XGt0bWBEbudB4Ln2hnsuHFgDcQXIzeXImSdF4uaL1rV9vPZNlaxTMPhZUJuvw6wQwxcw6yWTotgIGcZzcJZPcpAw9MzSx/3igQZULEIHcTUrxudR2eQaYVgoCFGORw6otxsBjQQusoiKgccqtDL00kVh9YD7J0PtkXDfI5ueHhi4F9MHQBysRDIZKk9Jv4qFR2LgGrYlBrPGwshIjHM3DqkENcPCDykB4sLzFSaNqxk2Be2wQPO+u8/Uupgx4p4nTqzkb4XOyphjPfPG52QbkGmc8L7TXYOsAPjIqDEDYHY/YlE16C3cYvtOAHH18iqrq03IE4E1DzSrKlXJMwuYdvsdRzQgLwbCrDIY+KhfBdiAApFKl2MBCjoTGqTVr1/JQcN2RyISjUwTXseEh36DRnCNAiKCM7wOGZGR40DowaGpEU10RTMkiuF4UGx4SMKzNmKrLDRSAvr1DGr06/P4FvIPVh1czHhp1j/Mny7mx2rBsQJsoFmLTGPbmL1SBsObq8i/OGmzFTEJMg3U4NNyv+6MqN4eBQWkwwcCiAXR0bMib3dQj09+3zn7y0+/at75zOYc1vdZj53fvYUccPs/esPWbeMzYxNEYicQG3wsM/eILFtpDD/3WPv6xz9tjj//RHn/8D694SwDeLxyxwN6//ye1UVKapqEkGNT08198197//k/ZccecySogjlscibT02HwHBnrty+cA0P/Gzjj1Yttz7315jmt1+ah/8/qv2k9/+i1717v2tGOOPsumTJqhSbelpv3+oV/b5VctshdfenbCr4tE5KgjF9q/7r2vdbR32ehIw8aqiCVFu+MuAXoMzvryOf9hjz4+aEtf/rtNndxv37judPr877Lzv9pxx59v3ZM2sLqV7YUXn7Hzzj7cXn7pr/bRj59k++/7IZs5A1MLG3bPPbfaogsW8DhwrMcff4F1d0+2QrFGQA9AgNh17X8ssVtu+ZEd9Llj7ROfPN5q9TZbuqzXVq5ZzYRt6602t2eeXm/f//ZZ9sAD37SddtrbTj7pXOvqbKc8plZTUoj3gzQNid8v7/iJXXXNIjYzv9rjPe/5oH3m08fwmMh6Iy44yALJs2rVS6y2PP3MX+3UhQ7oMUiMMUHVZaznsttVco8MQM3qk/at+FmAc02Y1VHl4FWvjYb4iNdx7CHjDXeceG32eVlCrvfhz53RztXp8XmupQ/vwcxKUkRQBos9AYjv1QrUJz6r8ZzsuIKcyRKe/GgipotRzBORjLEuhowGCWteIUDcCYlHnNP4zlElxNtpInbOpIMowGv1+rJV4EPvFrzaE9TjgxiDBByzT1BFgtwN93BIoMSYa4qqGHs58ARBB3tgyl8dxIZsT8eY24SKmIFGHgl1bhcdGCWGHEYCQmIAshknMOP1eI/Y5+SP74PHaB85xAmmkKuiUqvKKvZjNIaLUAimHs3A2BtQbWByAKcWLbRMIszPpF2jFjDITxgwUG/OMqlwAFQDjOP8meYHFKD1B8EBiVqpaEMY/IUeB1Su4SrTBqtwvL/LKeFzPxQSGt+jXYGQKR54LLnUKvb/wDQ859hzEhVF7P2wEuZaKJZ0vJDq+HeogdDyWUSZpLdg1tfba5PRFMv38wm0IcGepLk7POfdsLd2TFRs2GgVJHSn1Ub6rTC0wsqFkWzEg3B9weqeT+WA/g/W4QOt8IzxgL5SKJKhn7nr/tbgpFgZgaCXUFWJkuF7cI0B0A8MDjQLuMBVNH81rdgGiyGcHDQX6cKWm2NWH1xhbUXPQspiFXLpuRgPMfR/IEOPA6NVm1tkIbhHpj5Y6raZ2+9hta4ZdCqhbCXx7cX7htUUDhSll1jgqWRkvTP0cWHjd3GzBCsbzCmZa4KQSjZsQRyMHnifYOjx98gQA4hFcIqmDH5eUk6EFISTyPwmDmkBB0y5cwduDgAUZbHGYRkUEmDhcG9QU6wcfsKKTFkpHtLQi6EX85I3xbwS0Ev+Eec2QLYAvYAqAhNuOJyFVDetmxxJpNiHVD8XjEych8jMeX59OEh8VmwJ8e/UtpJB3QdOtL6/JvHFgKc477EhjAf00fgSgTwy/HA3ku+0AkgklQh8MdiE691LWKGhz0t5svgK7WaAXk1TVbk8mmID0EcvQQD5VHKD8xDAXRurEiEcVzSn6ji18QJ00qayo91tRcW64cGGX1opKsjiVQDsTKg4oKlsGDTVCe9k+rtrVDkkRqWKNJVRzZFGMbe+EwMhQM/qi4+Ix+s5WTIYSE2FYR8Ngv7o6JCSHgB66DKrYMdQhatQEgFAT8u3DlSp8sl++B0kMsPDcjxAwZBJS8Wbjgtw6qnayNiQD2MJ/SCIiIKtWrPafv/APfbwH+61vz31Z1u5cimZ5jdu+1bbbrt32Nzd97HZszYhYycNNaqA8Et2zbPLYKA9f+jh39kpJy+xHXfczW699Qa76+6b7Jln/mKbbrqlvftde9qHP3SQbbXltj5jQo3KcFrBsA8AekyKJaA/9kwyUlH50rnWekEl44wzj7b7H/i1nfWlS22vvfa1UQ4DUwXl+eefIvCGrOSLXzjFPvSBgxSwi9icC7Z8+XK78+6b7N5777Q//elBroe3ve2d9q6d9rT3vffDtvGGG1NW6CSujXFkfcPuuOtmW3zBfNt++93t84dfZo899oJtvMlM2/aNs+zqK0+yu27/kX3ukNPsAx/8oi1fttwa9RF7+aW/2fXXn21Llz5rCxdcarvtuo81Gqoi3nHnz23JhSfxXJ926oX0o0eSS9DQQOO5EpT/uO4iMvSf/swJ9qEDj7W164Zs+bJVNnnKFNtyiw3tiSdesjWr19kD933Lfn33t2zOnN3tzC99VbIGr+JJmqEkslRsWKlStGUrltsdd/yczcVPPvlnVk423XQLe/ObdrC99/qAbbPt27y5sk4GLRr4EbPa2sq2YtkLdv7ieZwefPICTYqN5D32hOjDCaCdg95cH47npt7jAqEZVsoA+HhQmwLoFJRnID/fZDN0ne5X4VrlUPkVCDwqfUo6xP5xn8iqgDlTnyUJE+P4bI9Mjw1AJW2MTb8PGWSf1hlNhxnAD5kP5tpE/wGtacW643l59TAaaKMXICqYyrugaw/QpkbjPJkJIoR9FdmUW92DuC9BZLFniPp0MfPCe2oqDmxBsOVkFfZugFYBek+Q/HozYWPFN5/XIUCvqaU6xznZFHtFOL8F7ohBmnH9XgnoPalryuWGVdgmLDdzL3lqxMuSaoaMksM6aXkqQA/8Edcs3HpSOSWc6fD+rKoCJyRVJjLlsP72KhAkaCGTxOnDPjA8NMjXAXNRw08CBC/IKwzjXW4Cx8VgqYn2fyknitn+FdVvr3FlDcHsXSvI9Sx6vuL7QQXS0YH9QJX/UM/Jh35qRl4F2y/TkxzQd3VNskJTCZ8VQZqAOO6yRnXASiOrrILBUm5tLsK9YLUE0BfA0D/6yGsy9Jlt5S772XCxS/wxuQbcI8YetOgTIEPfaDYyQM+mszZpwwEUYppcAQz9wAor2hg3ZNYe3SJLN08quRGgD8kNWGxtUQIeeP5wpcdmbL+HNbs3sAIBrcrQYoDlAUw9F9hojFnu68t80NNGITTFgo2aGNDn5fkAqpRgMJPxpth2zzjzCJVpvfE50NCz2STpUsfFi1KTQHE+UVRZG/Su3twKnb5PaGWJD5ZYo6O0PoJ2nP7rbQ7QnQnG1WIC4h78ueQmGHpNpwtW/L8H9DHCWUmTEot0bLCainBdxjdC4mcBigG2WBb0KgKuV0iM4vRNxNCngB7l1/oYpudKW4/zBKYodObpZpAmcXFDxwY7EaBXwPXycyarkZ1YXt4WaMUD1ZpIqCIxwroLQB/XUOzzBAw9EzKVzgnoOaRLDXlpc3A4DcSffL4PomJgQc+HT9ENQE/g4Bv56tVreL1xL6CBChk5N2bfGJCI86nOKAWgx/riRgVWwnWf2NwoN0DfAAev6ZpLXlXPmuBjTUUDNo5TfQ5IFDQdMmRmAu9euINkpAq/aFWdeE5qYMHKViy47rNQVzNVp5qas/XB90XFCCVjTMTTprhy1ct8fVtbt4avFPX5Og+wqBURARYcSxObErstuMallQULh/NM6R1nT+i6QUOKhDUsJYfpDT/PHnzwvwhO99nnQ/RM1lj4CtctNgdIiZBwMemmp/wI74XUP5+e+5B9sVlW8j5sKCxdUx9ctjomHrMZvGkjdTSZCtCzUdCJELqrkFUWQERxpb2jbPXmGCstQ8O4biVr1jT2nu4ZYBbRTs4mNrPh0UHa+zUx0r6J6swkG6u32Y033suprvvvP8dgJrW+b4TJSV9vP/mXxtiQTe4222B6t03p6bIKWEp4OyPBYzOfYCQZUgyEw1wEuMrUmjRVwFpsgONvw3lDQtdmle4p9sJLa+35Z5/nRr/d27a2pS+vtxdefMkmdbfbrru9xcrFUWsvddn6tb20Ya1UNFpd5wLXAesGHs8YjoOeKdhUirhI42JcYx4lpU6pe4yqct2dHVbh9GcBpGodmlQ1KgaYgs85rm1odFO8G+AxZeEV2rTGqHd1gic+I34fwFpbfSuTH58R4Cb9TO53LncNOU3sExNj8aQx1knQOF7F1oltMtN4PP7zs+NzM4oscXAQHN8x5kfoBHvhIwXcbbofI37jWMK1LEgYXVcRCanmH8eH+wj/BaMuHbxkgXEMwdamQDV62+Dnjb8jdsdnBFkW5Et6bSWTqfK+ZjxtOeE6z7EPpec4iBE5/eQqgpCFBqDH24HMAqCPR1QKEL/wnqzARjWEgH6EE2wB0qNBlrEHQL6kCkjsS2ToYfXsMzFEKOohP/3Q1OfDPsfcLKMMvIT73vEQ9hZY/vIkIGHx6fBQIRBsgqAZHGCvCoxIYGmMfUfEtxye8DxNk5UWn2vOGfp0Ym5K+IbkRoAeE1OFTbjP60bKqvPh+AfsgTgNc4lg+7FntHeguRYvkYQFX4a9mVOn6XuRaM1tyXGeg6HXXBZUPBCyNWARDH19rN+KwyusUBi1BuU0YN4VKycG9HLg0vNaJTdg6Icrk206bCshuQlAj+onE2BhGTwSyQ2aYkflIpECekR1ljtGrd67lNog6HeQdUiLFjFdDL2BoX/0YevEhcOBYVoqm12x/QnQ44JBcrMBAP2kmVag5EaAIoIX3jdt9IwFzqCRsOKwrZw+HSx/7k2vgCDAGuAt7PWweTMIoCl2RE2x4UEaQTf0e5EpIxNMg6pYU9ks8TO8MQEXlT+fhIusRtCQ2giwaswzAT019CrvKUOW5i5l6KOhcDygD6lCHHg0xQisKbzkTbG6mQPQxnlJJUkIAMradc7TYIHvhDIVfhZlzWCR8J5sik0CD4FpePwmk2IjsNK2EqA3k9xIhTq+WQfPD0AfgSsNjq8O6AXyYiOibzBKfQ2BgZxJwk2A5LTgJUdt7mDwMkAP7STvcDXRxQaBzR3PE0OvZDYkNLyh6eziDBPKj5lFo8A+N4no8HftbNrzEIRcDDNa39tL4Is1iGspfaA+F2uD9xX93cvUq+LzuFm5B3+9hoE8GKoG5sYb0CiaVBIX7BFzAt7Q5O6yRrJIpnDcANSwGGWDkyeHRH6e3+PcjFVld4lmId7rw70ZoGcpuqgeCAZS2pG6SwYmF9bRNK57C4Ae91atocaiYkHVBTRF4/zHOO4Ck5yiDVFSVOKmJBlTlawS2ZmKgj3Xg/fSCCMkqmIOrRqktzxkMF869WJ7z3s+QKCIUjGeie+v5KTA74C1Tw1+Db0KI1nvCCobLKHTGq5KiR5L6QT9AiDQhWPycbMxRvBeqxZttKprq4fOCzYogv+65jVw70QsaYIsKFt1FBsarnte7WhHsobzWUVMLXuzaNMwxE9+7+322J/67E9/ftw22bhkszZEA3GHjdVqNm36VFu/fi2HOPV0lm1qT4dVSgX2IIFlAiteb9asWkdiLoczJihImvw+wbGAhWMDIyQLzYK1dU6zRqHTVq0dsD/9+S82c+ZMe9MbN7LnnlppK5a/aBvMmmxvetNW1tHRtAoaYLFH1VGxQcIKRhE2htLY4XqiOoWGSqxhgDEkXgLR3mvDCoES1hgIFmxqTHzFGsH3EqDX/U63HJfc8P7wZlFJ7XK5jV+kTP8e6zjiT84Sp/1O8Sr1e2Gdpr1eEzH0sfekSQG/h1eWCegJPARk4j0yEJrNWXFlXPYM7eFBSsX7jydP8iPO/xbxNf7ME4Lc2lN3VzSIpglDa1WjHS5QbpuYxxq3eHUHn6zdyuNguhdg/8I9qb4pfb6q0vrs6FsJIktAXmCIPGdd/S+Im7iP8rkw3tvlfQWxhwWgx96uPTrfb6K/afw1432cOYnpzKR7scBvbrONBt1s7o5XVvD6iQA9CED25bVMMHWpJPaCErTzOaCHnbc+X0PuoilUfT2yt8T5lQGA1hSISpwjrhFqNPMAACAASURBVFU3L8GvIJXBBPMAvjlDj5gthh6TYtsrbcRa3JNIsCEuSKqJqgVY/MBZfpNN6HIT6yPX0OcOQJkcmBuoG2L4zBMceya56exkMoP3wvfFPuT1Kt8PHNBPmeLrMpqSS8Q7OaDHMXeTYBDTUmccqlQ6rDbaZza4jE2xwdCHhr7u1q0lgoqarSVD/+qAHvOhAOhn7/5+a3KwlPve0zwEhyzSKFvr0tAL0PO42uQ6g0wMYIHNCJDc9C+3Ehl6lBeIYpXZZFPvSjaRhr5Jry9eukzuAMnNBm+fS8lNGRquyIICzUB2wulnAqlkgt1NhWGCmuii9fVCigOGHhsLLTDUlOESiwjAANHUvgWgB+gahQRhYkAfGXbaRJEG1JbBUr7oU0AfNwTdaioV3ogAxNLQj6qZoiF/XTqsZMM1dA/pxkKio3ImTgtuKlw0DZDInQn0fJXZYhPJAWKF5e+wJnwloMcgHwED3qB+ztONCzetuurFdqYbVuZD77dCaMezbHlcZSMaexQYHLgAtCXXK4J1JHGRjIzP0IM9BogAoIryKBe2B6Ow6RL4zCcyYknCroyAHs2ZZARaAX0WnGn9pgCMx0SAHpsAm5MSh5YAyqkXcFRrUgYHr8vZIVWVKGGJRpzMtUZJRVoaxnMxvp4bBmQ0if8/m01xTCO5jaTcbrDZOaPilpXcDN0lIFwywhkiqlNRRYnpspryiCZnb+hpovKFJFaMPCQ3ZPrHVOUCQMdnNwuwhYOMS8OcQn4Exh16R9gl8to20fwIhl+WaWD4CdZYagQkE0iH3S42YpRP6QXvnvNRagVrFRuskhINqJLsxokGR0Eo/S66YD5dcc4446u2917v1+RIDs6K8fKSvXED9mSECQSCuWtMMahGzYAClOE8JK9r6XCx3mD9W6ogMURQhgxQ6wxHBRBLSZVh7apqF6XqSjvK1jXkZPz+jHkIx+52Q3Ifa8IAEgDoEWLKVq2X2TPwwgsF++mP/8vaKg2bu+fGNrmnaJN6ZnGTXb1mlRWLVZsytWzTJnfy/bEZlQpwekFMgrMLkiaxQuidQDWW8cHnl9Rgwwr3BcqxilZp67F6qdueeGqFrVi1xmbNmmlbbbmBPfv0Ulu/aqVZc9h2n7u9Vdpr1tFWZhWvCbFpo2gjw5JFMXkt1q3ehPQQDCySok7KZkAGRQUD9w3Bsg/yQgwISV7ITHDdY010gqygrlgAEO9DQO+MuXzovdF+HKDHeWd1J2KZVwlTECwQonCXPi/e34m73GRjHFM/nqHPQHS4R4VG3l8XbhpxDOFTLxjpyYX/kv/iqY3JtQKnKWAeD+jHg/n4fZoQxHPS3+V7Si7rwz7W0SZ3lgC9eJ5iveKLgLAylpBUjgf0IlR8Iifd2YLxd1mH2y1GDEPs1+dpOjUqS7jmOB5WAR1PIF5Fk6iul6YyA4SiMkjXr5Y14X0Xfk3iOOO4KSUax9CHfWgmCYWrHwG9DA7ivOF4cw19sOqqOiHGdHV3ZRNM0aODz5T9JsidVwf00uNrbYY0mfgl7CmdvMC/CfZdNkS8MIx+QAw0FIFZp8RKhgotgL69nZIbkrYk2PD+OaAfGR7SNNnEwRDHkFUqnLGP48wZ+kQinfRR4nlpZZwMvg/CYiXDvwNxFid550SWGPrctjKVYA0OwPUQRBSm1euYreEGH0VMKgdh1MrQZ5Jshzt1kmZoiiX7YWseCQ39eIZed2zLYClvikXMkL039ogyieMM0Pf19zugHxEoqnQwsDdrY2LUS0WrWJUa+vYipqCp5I2NUostSoolK9artmpcUywYenyBaIolQC9124ztdrda1wYsA9PWsEVDr6xTIDVnggNU4YtiQ+3rH+CCwg2YAb8Wht5HGpN5FqAnKHNAzwWqbCO7cUJDj0UQGvo8yCjwYEHRAcRFChHM1BQ7SYyQa+HxPDmceDMlR5hjQxbQkH6bI7wypiLT0DM+SCYCHRseGUOfCSkD0IutwgOfJ2CLDV1AUAxvrqVTBQNlcSU7vEGTJGp8dUMg1I/UpS28sXAevATc4kMfLg4e1XF9XgvQg0lNNwI0p4afbs5u6ELB7xvSiXjEdU03Bh5TsL9ZgPIACViYJQG6BppCm0tuQk8Zw19i7WUaethWuhRCm4ACLs5lnIc45wDWmsqHcmPOpOL1eE6egOWsSLD/LBfzdQqyAJdRgqUW05vZkRQDRNIuz4eQsEl1RAkZNjHZTvrG7ow/GGOdX9zP0s5w7Y5guqL74ntCw14A3/gkwQEDLmtYrAyxV8PqV6BkBska2BpsPD5ttVB3lwK3HXUAC9tSlrLrsR6hF8dGqwShYGKaGg0NnBG7g6agppWLmAap0it06HjEOZWNXA6mwh2CTDclc/JmxjGiOgPHEzjPgKHfY48D1LfA9aH7V4y/pDfsjaFHueIPy+aNBq1lec3hSgTmyy1yMbcBsQabm/SrRRuri0hBwycnHHpcRYWTshmOnifnxDWE5lbYRUKZg6bUomlAGgc1FTAjBJIYyKowIBDyOlVc+gcGrH9g2Fas7Lexapf99rd/s6223NQ+9uE51qwP2LJlL3GzntTdZVOnTraOTjQK9nE0OzWmDcUeVFFwJnCtSeagsQ5e3VijVYBnVd2qAImQAhW6rNpot75Bs0cff4YSw913e7M9/beltuyl56yrzWynd7zViuVRKxbAGqK6W7DO9i4bGYE1LFhzuTpQKmCIbUjISpwWDUMH7BEE9F65CmIDx00nE/lUZn0pAVgYTzFUL7FOlUwHSVXOORAQQOaVEBQBLkI3n8auFjbd3ycH8zmjm22gWSRL/pJJOfWzFmlHC5U/jtcfL+/J5Dl4l+gg0muyOU+vIrnhK4JkG3eMObCPe0vvOdF50HfPJ8WmEh8MilOynCdZcf7wM8XxXJKTJTSetCKuBQuvz1Hcx58CyYqx4SiDnyk+SxOPdQWQTrOAAqRwAss4JZJrhJzHXfRKsp1FhZcESaaLF8kmW9PWaxLJCvcj11AjdoiVVzIVMUS4Q02x4wF9K0Pv6MM19K2APhh67Pvw24+mWO1PiCWI99gr8H21b2ofComqzoH2bOzzOH+5fNX3YWroA9CXeC7wnVA1Yb9BMPTtbdaGvkUQd2X0biExEubAGgRDHy43sT/imGiLmfRxxXlNbStjZkCKEXB0AejD1Qi/H4bdtQN6fC/ONvD5N1y7PosGgH7atGl5Is69t8SJtpBLA9BrGFZ3pqFvFmQcAQ19szpo5bHVrRp6+reb1RJADw396tTlBmvVJ8+Gyw0GS/UXumyTnfe1gYL6BqQC9v0aunwaMrjkplaHhh62ldJnCdCXmD3IRLBppeao1QeWW6mAzdKZeW486dAINcUC0KeSm5ShjwCSu9zMNE6KdX1jmqFRcoNR3pR2hDe4bmwcJzZSaJ1oW+k3fWiKUkkJS+1VedpLZiFAj+ZMNQlGvXLiptjIHNOEI2fok4FF9IBVU2yU+1qaYmnlWKd7D7LEAJTQlmmrEaDHIxh6AhGXVARDH4A+ZXvk4tOeyfkzQO9lvNcE9InFZ66h1zUmw+rVjWCVQW3G33EeOCnWN5x/BtBzVLsHt/T6/6MuN/jsANsMTAlLFt87konYWPCaOFYwvdyoC2KF0qZYsf66LgiKvGkq2CQ0Sl4bExhXBcVgOHRt1dQZGr6Qe4wH9DjGAJ+RWPE7eFPsMKxEAaS92TXYYh2Xmg+9uK2g7LZm2Oi4iZFJkuQGx6kWCAAtlRxDLiSpGekx/hm2lRk4ImBto36aWnr3PQeDrHsSGzL6CMSoo1lIvQdqqAJTrHVSc8mad+x7soBjwjmtN3wAFyV7YOQdwDfFrENyo2NSubYJppr6TUVkWQZiYIw2bUkTIm6koE4bOnqFcD/i79BynnH2UfaHP95nxx1zDhsk8Up8LvyQCRDMmJBTtsdzDMtNsTS4B3EeI2aEPn9ocIjn4qWXX2bwpXwGiRqqcDw3fgXpBKbG/WKjzQrNIrXo06dPtp7J7fTwX7FyrSFnqQO0I5a1Ya3ge0PuVLC29m5rFMo21ixa/9AQWbReWH92tdvkKVNtUs8MW7Fy2G694w/23r33slJ1pXW1DduUnqahbQdsO9YxXJzKnSVrlGpWtzorALA6ZdKBpKJQBly3qVO6rae7yzrbOq2/t8/W9vaLgoCcqNRuI7VuGx5rs6eeeclmzt7Mpk2fYb1rV9rf/vqIzZrRZXO228aqY31WqUC6g3PYQavaGCTPe5axCPIAzEjBjtS04SH1wLS3lQkWorcK4B3XP/zECSIyz26XWCWMH/ohADwCPIFxjyoUP9vBliQd+TTU2IcitgSgkNzD2bZxCUBIQoJBwvtHQqDIH4+QzuT7azD5rc/z5CD7pci2AM++8/Ne172Eh1h6xUoB7eiyD0Kk9TPGfaKDVYIrkiD+3jxX/r7+nADmIqVE/uVgV0fTVhabrPOrz8oBfTD0+fnU6/PrgNgZloqxl+czQyC1UNxB3A45bRBb+O5wS2KcDqvMsvf0uQ4bMS/IrLzCjd4bn77qw7m8sJpVG+JcxmfG+vBvyDWK4w67YMTU+N4hZR0v48oBfbjzBcEIlxsAazneSY8ufbnkl6kfvTT0GIyItU6JkWcZaooFKeHXtS5yB2QiYlz02om9D/tozcig/bRXwrGv4DKhmt3f28v9Bz2BBN8lVQwluZFRYAro02RbTajysI9qKF6TA3qRlCSz6GKXFfPkqIOKMaurSu74Oso5Y14RqthKLLSsdL8FoI91RmNHJicB6GO6LbCP3IAA6FEdBkPfGBuw4shKKxbHcg09AX3Balq+tK0s1NAU+0froL5Q9894QE+GvthtM3bdzxpFePVj9pHioe6XotXccc419E0C+nC5CUBfwJfGh3AK3ojV+6ShB//CQVE+qSqAZWjo17yKyw03fmcCAOjhctOYNOu/BfR4fw4ZwkRY6SCyqWFr16k0Qp1mwsamoAkLMsumq0paAtDLskiAPm6muAEjQ6SFYZpwh1YeJaLIUNw9gUCfjRKyO0ODmeQnWFwaLDU6PMJBC/gc/IfBDtJBqjSLizQ2hhsrAFCr5OafAfRxbmLzCaCLfSDVzUcCItSngItEIh2jrVK2Nze7vRY9kJ0VjeAcTHG2Rb0KQ08RhbsARZkP12IiDX1sBqmGHu+fXzP1UsTz0iw9ZEDBdcVrwg8dEgZVg5Q8pmAef0dQxHFhY8DNFF67+F3K0IffMW81Z9+DFRJD3srQ43lRSo2m2AD0+B1AHBt6IBFzZ5ooLwvQSjtMbgietA2ViXVOi1bFiHJ3yKHsrKHmMmyRI9CdgyFjT0y+uUewDlcDAFqdy7KN0fYNvRAufQmXBwZ/rCfZSkJqgUf3pDabOm2a1WsFW7NmLTXyOFq4C/T3D/D+wAYAhp4MeMl1xUgIqEEf4kZhaIZkU5x6ZCJpbjZiQ4duP58/wIQNsS/xkMYBsvLiX1UbStOmT58mjeXosM1feIg9+qcH7MgvnmV7zN1PT202bPbsDT3wF8iwQ7qCEjLBAoBmA98JkqYaN42oGkKKg1ItZDjPPfscYwk2Fp4/tAmUAOrA+oGGx8akxAqBHd+nbEXr6KxY96QKz/3qNX1uO4phUgAqXTY0PGblioL9aHXEli99mfIUrCe4CU2fMdNGqqhuVKxY7rHlK4btztsftK1fv6m9YesumzWjaJO6GrTEtHqBfTM4hmpzjDtPEU3zjQqrIFg4lWLZSpAOlZrW2V206VOnWkelx1avWWOr16+2Esa7N9qsZm1Waptif3zsbzZlykzbcPbrzOoVu/+3d9m0KXXb7q1bWak0YoUmrmE7k4829Dsw4fEm3wIIBPBRssDEKadXFXtX1CsSEhrGJmILJOgCO0y+0GtQq1P6hCcQPDrr3tnZnsjxxO5KEqBYEgAj2PnxDHT0yER8wb0cCX1U6AQYQq6o+4LHSvrYme0shckiZgI0BIRjr0USEKwq//TR9EI0eFnEQCRJJYfTEfkcUWQM/asD+onY9ji68YCePx8H6PNvEoC8dSPFe1Tg2+1WwyLk8qQr9oM0QQpAr3Mqj3QAxmDpo3IXcTZsJ7EG0n0w2HFUOFl59Co2Zh1k967HvBTQRzUT9zXioyqAbgzghByeE+slTU7ie5DWcEDPXh82yUu7jv8C0KfnIggj/CxkMnG+wRYH8xyTbwPQE+tUEQtiwJQ3xTZqZOjZBOtVjUwC6RU4FWylDnhVQN8Jb3SBVJq9lERIIn4gUR7o6xOgR2xExQPVST4vjDEamYa+ZTJyo5FhgNZkKLGtjiFdhbQpVmsM9yB7ulwdgTXG+TUB6IPQAqGsxZsBekwMD4aea5AJSAwalcsNz3lnlybFYs2WYF3sGvqRPrMhSNRHHHyDLxSgp219+NDXoKF/bUBfqDVoIjNzjw+YlYQtUyk25ZopoAdDX0LGNgZJhyQ38IQWF+UBpz4sQJ9o6GlJ5pPgdHO12laOHyyFbl+ULfEaHuA73mP19mlW5A3kzaWxMDiWt2rtnQLc+bAf90d15Ltu3Tq53DigZxk4kZjwMlHfKoYeWTVuDDayuQepMr8YtpDLUwLQcyRxnEQ2cxQMpXNNNvN6qgd/bNzdPT5amJNiVVaj3tUnxQLQg8GLTv4K9cLxAbpYY6M5oFc2BkYKk+xyDX0e7SPDVZMhbsC8KVY3TbDEESCCoWBpPGlSxUYO0Aksz4XM0pICZtYs49KdDHRz6E9u7xXBDMAS3znYfDh64O+80dxhRcFZASPtAcDPYUk6ffr0liA8EaBvldWAERcrwXdG0zESI3fkUEBV1A1dLTX0fKhDvq+/zyf5qswGEEm7PDL0AJy4IBoUpGuYM/R4/3TzwfcEeIvgHoCdiYE3YkWSFdcI0gUcW/wcZUdONHYHFwRCNlePjYkJ5mCqBiUVOJaiN19z04DcwB0f8JkCMipDs3HRvfWpEfYej6Y3Uav6IE03WFMEfnwOQCWYFoaGxJ4N/1ajlapgxaKYrUk97WS3a9WCrVy5kpIKbK5jVWlW8Z7ycJekq60dEhPoo7uZTGIwlXzDJY8DoGeSThYX0juuemoy2bRbx5rWiPRcaiOgw8FmuJZgpihAx9AgNHTCHlM++Wi055Nd+6zrjemys70SUGc/D68f2B9IEgF4Q8LD6Zc6V/h+uE4Eqm1t9vTTT/PaBehD8lIAA44oX4fdbdG6ujpseARWb+3uWIOYWbMmgX7Rhkc5Q9jK7ejNaVqlY6oNjxRsYGjMlq9cZqVSzSZ1lmyrzWex6QqxpAprhXKPjdXx3mV78IEn7JmnltuWW8y0f93nX6yre9hKNmztFXjGD1u9WiWzhIS/WNaMAGu2mdVLBI+4T8rUIFeto0vJXlfHDFuDc9eGjLHdRka7eWyPPvEXm7rBLJsxbZb1rum3vzzylG0yq8fe+qYZ1myus1JFQ2isAckgkhjFCd2yOAAkwA32XqCK2aijyqTm6vD2hz5WawK6Une7wn3ZVrGpXHuYAjxANxwZNLi8wzATAPtPXsFRtURxHe8Z8QVJdcDRFlbabXeDyIgYgOdEvNP3EfAL2R1JFa/sBJCTn5FvN3w9WE+dj4jdiss5i829y+2OceSQwsZnC6dAipW7h6RafjX954A+YvV4IBlxN44z4v1EDH2a+EQyhH0EsSjiPuJQWFMC0OP9gjzAIYeePNs7ksGBen+dJ/x9eDR6vEQAYCmFEYRAfiRS2an1rVP2kVjnJF6coVc/VG4SgX8HKZCD9HyeDC0EOY8k3P5yrT93FSca4xpGIhRV6dDzhw89XoPqNGJmPALQIm5g3QBIEnuxqi/b6vGSG5IuMVAKA6awLxDYA9nJUhZxFbFdCTKaXzUjJxuI5soJToUGQ08Nfe5GKMltzHFRoQdrU/sizB9K1t/Xa91uLMLmXO/jmhDQJxUwnDeQeiCDMqbTk73M0tqxHocSZveN9n3ud3Rdc4/2CQA9CK0OlwzlgL5B7AFAj4f6KQToMQ8JkhusmwzQ09AEh6iKR6nURslNvf9lKxdGc0DPCnLO0JexcP4BQF9sNCm1mT33/WaVyeKfyVcEK1W06mjSFFur1wnoa6NgZYo5oEetlykXPnjYqn1LrdwcJUNP2zB/w/wmV1PsRAw9GX2AWvebh4Z+1py9bKx9mlXQlOABh4vULfQI6F1DHxdQJzgPZth8YS8UwEDBrnWwFAGDD5Yar6EPoBRMOz4/1dBHyUef6x3VpZIGXYG5Z1oaTkBq3u3OGH0x9CgTq1SnGwxWT/TCJrMK14iJJDdKQMi0kChSEwYe0TOQLWBM1R0ekraeo5RlnxSsB90u3GklggvL/ZDjsBrgzcEYFAE2F9ZU/n3xJ6QanDya6L8JWpvG88DGEH9+fA4DdlONOMFQNKi9VhNL+vPUpUc3hjZS3FSovsS/Y5PBc9LBEvGe2XdyX3iU3KQJhP5cOmmVt7V5R/kyKiqyTWkQ0Ov6aAMGeI3R5JHAyklJTBwsuWTFrr6OcD+KjT2Om89lMFNylzI4AfLkJqRkJAAKvgNYQMi50CyF4Buv7+mZZN1dnbxuqFZBXhA+zGEXRwbfS6d4f0x7xbodGa3KEYYVAw0Bwbnh/YyAyPWpagJsJNs7Oumzi3sC1QIwf9gM8B56uP1dU8EF3f9g/gHwsUk0GkUePzQkuCcEyMVkaQPWda+0aXMpFQEKMdDE+x0KaqICoNdroGfHpq7rBqbCFRJ5tcFJiVAOC0i4p76XuCm1QvOR21nCVQXLW+CDZ4Tne9asWUp2CwUfdIXfS5oWTZV0eXJJX1rWQ1zANX722We9uqDv0Ib7g85XY1Yq+8RGzA5wF4ZqbZRAVn79HVYs9Vi90UW5TVsn1uaoPfXXv4p1Llds++23s3W9a9jnhKbj0VGcV0gN8Z4lW7tu0ArlSVYqT7b/vOFXdFvaZ+4c23SjydbdAUC81trae61eX89KAd63XO6kkw01m6zaSpZTwECVYtM6uyo2NDpswyNVK1UwpKzb+obq1jN9E3vk8b/Y7A03sCmTp1uz3mV/fOghqw2utD133Z57SqlctSb+Q4MXwbo20FgTAo7aTKWBR7h1h6dobHXdbsjbInGNP8HQ4+9YS/WqNMF4J8mnwFBCIx2VHMT/vEFUgFIJXQqoA9Dj3iH7TwCTJ4zx2QHi0E9Bxx8AV+9XYsLpjYR8b9eJ52BaTduQJMqhS5KZqKapaqXPjHuHe5QDU7yGE9XDIjhIlyCPdMcKfCWseHy32F9SqVEK9LP9x/fjkItmYD+iQubHHj1EInpiL2orK5EOOQe/k1fVIkaKJBFQjuRCscBsaERTYOVOo69CGQYauRNCKY433zeFJeACRkCfNcViPYB11TyYaNrP1pX3tIGY42TvuDbejI2YFucsXTfZdw7jDpeZxqCr/PjVDDplytQMc4RkDDGEFcBOTCjN3cFAiAHQx16aT/jGPi9nMvYNsnFfun3siTivYVuJ88b933vimNC61AU/B35RTATxpRgNKWH3JA1si7wwd4BDha1ElxvI2rAeoZ0vQ6oIRy7X0KOHCWSlCFJPaH0dp+6GSKg1KwWy2AHrmQxwi70BMp7c/pjv4Zax7GOCD71LupCAMPHxewT7GAbvcV17Dx3+zqZYAvp4Lw1wQvUerweYDkAP4wE8YCMsCVO7FRvD1hxcTttKxTZue69k6DOXm2RSbEMuNqGhBxoYKHbZzLlg6FUNUR0S/4/YgFkziYaeLjdY2Amgp4MFAXuMwB6zZt8yKzQxKVYevWAO8tLeqzP0aIolWGjCOtAXAmwr3/Eea7RPtaL70DtSzyQ11IWTvdYCz2ycqJXSca2n5GY6Tzy0nbLThPOAgkYEJwB6MfT5F29xuUk0lQHosZihmQo9bEh98PMM0DPFd50MF/igdYGhZ6VBdkLBRoTsAoBetpXycc58YJ1pwcWnPyqAtbPz+Fkw9AHcHZc6w60bMc5hC6CnT2lqCSomKwB96j3P6bzumhLnDjcBgWDi585g3BSTgMQmkrpwuaGTiDcu43cM0B6AcuAdnfRgaHV90s0EgD5YimAo4vcpoI/PzqoOYa/IITR12gOyMcanzdHy0Dv69VqF+GCkMW00AD02y/C3jsRCTj/ANgqIasoRQI/AEYE8nG+0BsCsCHyzgdDLq3jf0NCHXCe0mpwM69UEbNpk1L28SPBbKduM6VO58azr6+Ox5FpMfSfNO2hQIgHWF+uNwXsUVn+qslFL7trbbOOjJEDnCq9D4smEdHQ020wYTHwjFPCBHEv+/HSpoWVeDDZTIyjIL7A9bNb0TTe+G14HQM8KU0H2n+UKvMEBOqLBLRrIVNJta9NwNyQIrBx4c1CAAvkAK5HTpqrziGMXm6npkfiOdOEBsMQgr7Z2boQgL/BeSC4jWYPfO9Y4NJpythGbtGLFClZkYq1E2T/+jY0oNmcCBEzHbUJUY1YoN2wE1sE4II9dsIdslpCkYagW9Pk9VqnMtBdfXmFr1i+1Rn3Atn/zG6xsNSbiuDYDI0NWau+2qnVYuTLF6rVOW7Z0tdWrddtkk9fZ0OiYPfDQn+3xJ1+yZq1sZejh63Xr6W6zbd843ebutYnVG8usVh2ySgnVOtzfuFSDbFqVcyTsQdSAi4pPrVC3sSYA/SQr1GewGnDvow/brI1m2SYbzrD6aNP+/Ke/W6ExYju9fZZ1lcesNuLgug1uONh0g+HEWHvII8J0QYka0gjpXL13hZIuxDJVQdX4LQYzGF6+ik3FGr7Cte6MGsEhgbwmlMY9mlbHpJ/WvYv/AtSlewsIDxyr7v1IOjWjIEBcxC+ub8wz8CF32qtSq81cO89qoGvw07gYltE6Hlmpxvpi3PE4G8kE6zn+PtkQKneECQeOkMLmYLlVxx4xYSJAH7EujmE8oI/XEjxSMy4CISpYFQd2wd7HfkGZqlfHglxJAX18XjD0dabmOAAAIABJREFUAYjxedFEG0x7+r082vPac9un25zcjRDDgtXH2hodkUtdnEslUwKVcA+DW13Wn5B468eMjFcAeo83AqLag8UgB4EgQgXVpPGAnmvFe29EkAjQI4GgD303NPRi65FoiBDCORSgx2fxXkHFmoBXcVkyRuGmDNCHZt3XDSr3WLPq8fINs4HqPcjJST45VgOP8J6qvkgS19+7jn12VFFAHtfWTotZHFfsoyAkqYQIQM9Ki2Jq2GLnU+plD07i1PfG8YA+nBeZRNAFTXuzNPTwzRd+BJGCvqBsTfhMhpDccE9zxyPivj4w9AD0IBWBDbvpxsVjQ0M/91KYAwxYve8lKzaHWYUjoFdZjU2x2GvDtnINm2Jf3bYSgB5NsWFbCVkmCBtdGklaJvShb2XoYVOGKO7DQ+BD37eMzbFgNRBUwvpHmz6uaXnCSbHRFMsbx+UB0NDPfsd7rNYxzUrJGGPepLjZnWWmz6uXoKRrDi2hFjMZemayrS43Wqi5bzC14dQVC8CgiSrTjmdet1qoEzH0DAiu3cffQ9/Nn2eA3hdajwCuNGwoM07M0CPpIPhoSWhUIuWxAVgzeREYQUaIz0O5LXz3I8AiQ4/MWiAzWGDXIVe9cdCDQIBffD6G3hBMuw89E4nsPOtzcR14LaKCAuDDTLY3A92STlRZ0YmNLDa+dGOD9KaFuScYc5lMohONmzlLCBx549/5hFox/vEIlo4JhZfd2LyafO8IyJnONZNbSZbROlhKNmYB+hEUsCmFh7GCl9ijOM74riGZSZ0DcP1YEfFNPcBHAJFUkhPfZe3atWTBtakgkRYwlVZYTUV4nxEAFjKPMRFRTe2S6AKmuiyKzaRNWoyJgfCyu8+UiOAHNjaCPj/XKyfBWoLFD5YI3wv3P5mf5phkR/CRNwCYgo2OYdCItKmadApw7i41lKuhNKoBT5Dc0FmmgI20YNjvea2acmwKhh6vxz3e0wO2Ciy3EhRu/lwQum/AEvHvPsUQlSI5BvmMgIr+xLGRnfWmQU7D9efyPoUMqB0NfPm1xs/DyhXXAAkuWVLvkwjZTwA6PD/AFdcSkixowctFgvlCmVoWG2VVCJs9NuMOK5XhlWz28rKXrH+wlzFjs81fr80Y8aeBY223Jrz6i2Xr6m63++5/UE4WaHAdHbKtt36dLX357zbQv46D+pAwgV3rHxyw4cEhKzULtslGk22X3V5vhcIwLSML1m5FsEI4g6UhlpXVqOtxj9KfDhserXKk++hYyQqV6fa3p/9u7Z3wt59t7W2T7OHfP2CVwqjt+u7tbWRwlRWbVasUJB0rtqGah/Mv29hc5ob7GjFcJW82XXONcnJF7MFcwjgPUf3CewaAY53IPcozQO+SDVxP7sO0BY2qgKp6WGe4R8MOMSpoAqWYIyBQjsfg0CD/DDZYa1QxUPeFWGVapSavx2sYMxlLtV5ThXkA+qiSiaVWc55YUJ0DVuQo59EpGS/xYCwnoeYg2vXq+ObBzqeuM+MZ+hSgiwDJ3WriIiiBF7E13uVFpg76bMpP2aSsZkZW+ThLIJfZBEkoQK9zGAy9/p3Lj/C70aoqyHE9AgtkVZikpyrbKLzSnzL0kvVJYqn1g314HKDnva/rAOcqAOcs2qSA3qWIcT1ifchxRclS7MFICEXOKDEToBdDH4kEfh9V4mDoI7kEWAeIh6wFBIWmcOeAPnzoUamB9Jh7DJtiFW/D1QfHKPc+GATkeArXI2SjwFDSWgqXDA9qsJTkM4qLuDvZF0BAX7LedQL0+Hz60FfA0KOnUAQepD/jbSvjvOE8ZFV6TzLwu5ggi+NnLG+Rw+keCMmcYnDeFBvqCHzHbLBUsl8g2FAdkDH0kdwWKf1WJUHe/NLQe2UITpAhuakN0oe+pSn2VQZLrf3TowT0qbsZZUtedMBgKQD6mbtDctOTDZYS2S73sRYfek6KRYhskdwgeCaAHpt071KWEshqQXFDkBs+9M7Qj5PcsAzu5VIAeq0DaehfwdCH3ILyHMlGxgN6Af58iBQYegL6cRmlhlQ5UHF5RTA4+Cn0s3QkaYcu17+L3+0ZQ++2SbmGPp9mG5Nr86xRTTHB0MeQrADWunm9KRZDILrRFOtOKFmXucpWOKmakuse+a5lfqXLjQ4YoB9sAasZPiEz9NgqX0vrG6yQMvdcx556z2dNsX4ulLWDoa8wIWL3u0ui8JSWxIYWjprSGZ8RQbaFqcK5SDr68T7pOY8kJW7alOWMgDyR5CZl6MM6MhhlbibOiik3y7Wx8vXXWsGagTVVVB0U2IJB0+u0ccpLOWXo43tgXUWFJORIUZ1BAoTXIPmCRo/BplRkgrJ+7ToGWwSwsOrCuVi5chWZE1m7qsTI8+qbCwYr4VFLGmNjowWDDYZeGmUl3pIHUauSyXPyjVqAk6CT7L60/AzWkVv69Q0pAn2csYGhOYgCFVUECu5DD691bFrFUsxJgFUaNk350iuJUdMxZFrtHSUmmZDcSAqkBBWBUzmI2FAp3QrW3iG7y2h2hSQDT9SYdkx1bfcJ1SoVC9CLjWOZHfcl4w281aW/xQbFhLCOJmh9rpgeDR9iHPJqYJQ7cUx4Tgyu4hprYoowwJ9PA3bAFeCmA7pUAzveZf1Dw4ZJjI1SwwaHwTpPtupYty19ccyWvrzaGjZoG79usm225WTrG+i1ZmOSFazbiiVMiJxky5ZX7YWXeu2BBx+xKZO7beqUim00a5KNjayxZqPfqtVe23qrjezN225mtdEByiNhHD8KfTpA4WjRGrVR6+6SK1jRIDuDpACJQtOaxWFOfZU/PBJE9Y8YehsKqG6UrdZstyeeeck2mDnLZk2fTAbz1tt+Y9OmdNic7WZZZxv6BbAPFQymC0zsKZ+Ctl36b5DHlKIwUYb0AYBVK1qAnlHOCgW3beMIefQtwNZU+0YKpGFpivsFPw9gFQBKdqo5g9fKxKMnQ+AO1yv+w79Znclsf2PCaA4+8buIt7G+ee95opc6S8EukWRAyIsSUiPuYzGZudMLZaVhl0g3qDgvShri+0csVRN9AHqf+A07UDSXw+EuAekpoI/EKOJuvF/6cwr1vJInGcx420Yl1nht9JOlFVe4jIQlLyNruHZ5zw+eG9URVULlKBWJxsiYBiPqerTaXEaSxX3SM570OwSgZ4LhkqiYRovvkTq85cSSeosE6L0q7thF16F1Uuz46xFSyNiDIwFNAX00xebJlJMwXiniXA8/P6jIqNkTDH1MioVzIGI/kic5U3FKO/4NxpjESyK58XMTvvKpGgH7BgA3GXq4cql5SoAeJiBoivWqF3kTzgHCnqM4P9DbS0UCPp/HAftKVl6VdOB54XKT7st4H56HcWYoeA5+jj0a1yySQWHysCjOh2m+gqHHYKkw6BjFkEskZVKjKNlqGHozp02T8gN7QRCCIPuidzIAPYkrggolSCC2GtVBa1BDj6ZYb3p3bIfwyTiEZfQPDJaCbeVgaZLN3uODAvTBw9EWGHsaeiPGTYqFdVttFENPihwsxaZYTjGsSxcEfdDgCisVq64ZV+DIyi+8kSYeLJVOigXAIMNanmQz5uxl1cpkn9TpKbOofn4GLICYERYKWVOslwKk7U8Y+iyT9YWWl109m/bkIGwrsUlrUiwWvn+2R60A43h/lnZcI54t8lRDz4ggGQQeBPTuYBOBSNm1gIuYRE2KzRkXHx0cLjfMHFVRiCwsnDHwXhqohAjPMMWLyqwcI409w38lQx+etz48hSy5ZB8YLCW5S+t0Xt0fajAEywUQHsA7ghturHRkM6sOrtUM+U08N24inF8OmUg2qAh66WbCoVUu50lvdJ5nBhIMhPAtLzRz3qgYev/4DDyL01kz94fctpI+wwxo0kOLoZf1aL4R5tKcHNCHPZ17F7OEN0p2BccXoD02H1yTVaswtEd+vpiUyYpRQdpFMPEAHwD6+H0we88///escTkDoe4qJKCuiXEoaXLwkPN8YLjaAJy9IS16GICYyEY7sI97h8fpSY3Ot75fgJAABCTjnBkktHJgwUEhTHLkJBWDpQTIsf404h0+8hVUnzgYyrWLzsTincttqlCVSmgsBbsiuQObYplbKPBCsgPgB7ZEUjq5/ERjITYTDN1CYxbICckLmpSeaE2Cma+zxIFEAg1hOByUg8GAZz0UaHxFlYasj5KisJIV84PBRj7IyEGL5lCEbalYPn2mSwIzR42StZfEMNcxAKrZbkPD8LnvYmn8scf/bEOD/TZzg+m2ycazrTo2aKNjmL2BGRjt9thfnrKXV66ypSsGzBobmDUn2es228LWrV9ppVK/dXc17V/euLltsflGVh0F644EbcRKTIqQgI8x3qIpt2Qd1kHbzQEbGR7gRgGwBbkPWU8kavR811AT2I+yObc8yQYGodWeak8/+6J1Tuq0WbM3to5yjz38+wetURuynXZ6o3V29NP2eKAPSU+H1Rro4RillFKyLa/6Ildlo6mYclZ+eOngBS/ZDdZ0k3706B3QfAI6OLkFbArEkcjjdVGRS6uGXL9MSHMQivU+HriGq1QWcJIKJskkZ6Hj92A9EePi3o8KX7xvJARKIJQwR2ySz0Le65OuG97vDhDivgy742hwDUay5b4Gqx2EGatk0puErCkkCDmATL9pKxhuAf+JXFHH3Gpbmb8LkrVUcpPPnamUseYkw4kERnFFCR8eOaDPexoEnAsGQK+qaTTL5jaaAvRKtNJjyb+DmmJJuDhDH0kDXqNqakhBlSgF5glAH45DIkV0rvJjSaVLiZOYS0VUSdb7RtUax5lOYI9jDQYc61j2uJKsId6BdOvs7CBIxz0ViQatGzFYCs+Fyw0NMBSn1Rgr8iL2XZF7PlcGoJfrpGijAPQ0DnBwmwF6yI66ZG0TzeSMzZJj47oM9K7nbAvEGQF6MPTyo8cDsVme7urFy5pu/TywV9Ez1vhdAHocf1Ss04Z19SfmTe0x4yDsLvk+uOYO6HUg/HT+1wu579SpXsFWooD7hZ+L7+KDPqmWcEAPIgv7CCqfkNw0B5ZZpYgeKK089d0XMPyajwD0ktwkGnpOhco19GDo+6zTZu92gDXbJmsP5GXRsYIcaQH0a9auwUgTq47Abq4kQI9FyfHqAs4YKFUYXW2dFcnxQ3ITi1vfV4OlVo+zrUR1Vr2jcrnBRegvdHJS7FC5RxmQBwZ+Udcbk0HHePSimGBoqVJwiEVIlxuX3OQZdGtTLN4Tixxa6gjqbBAZlW5bipnc5SbAMN6fgL4b7hM6wMiK02bZ/IZT+RU+9BFUIyi1Anox9BnYbGnm0/fPde0apoIFKRmCtJm8uXlpNNwG5yoALo4nwHMwIaluHe+hf2vDgc/5/6ftTeAkq6vr8Vv70tssPRuDw44oIkhA3BBwCRJF1JBEjKBRMBqDW1BcolERIYoxJq7RmESJkcQVDTsiRsAEkUUWAUX2GYbp6bW69qrf55xz73uve2bAmP+/8zHNdFdXvfd93+Xcc889V8V+Sy0sY1PFHACYD5Y5JAP4N8ZBAYYWTxbQR2TMaZyRIeBhR3AQ1+pTPkkx4uAKWU0cEiFfwHtFYy+BC4GBeDaSOUn3GJsrszKu34xnGbp16V55t7yPhcY8U4SqB3eLuSSjLOcJRfICiIOBxlO+57qOCGaU3ktTzphPZOLg/jI66kAd/uFdWkhGOl9ZTb0XGLwYSwTXUbwlAIt5oCJUMjAZQE9dOJgrADfo6L1QjEVc2FjYLVWWmwoEVRyq+1NqORvABVMv2UzIf7CBSaMrbTLGwwE9i4W8uyezMmrxzk6vvIZo0+4FhXSWcItCBsDQjcOOUQc6GHstQz3vXl/SI+hacXCxeVCAFodI1NgX1RSInfXw1w7o5YgzoI0YNl08P+hofbfk+qJ+2mtAGPLhkGCWUEwO7hvPDZp6HsrOEuJ3LHbLA3DG/EpZ/gA/7F4M+7pS1bo9sF+jZoNV9vNbf2Ht3qztu/86m1iBotEGUjC0+CsXytZpY18oYCRtiB4DvbIVbNJuv/Ueu/322w3nzMGH7mF77LHabNhmIX61XOehwoaAvGfVSKCJEwu7hqitwDih0VXHqihOpi0qDmuXL2K+oakTuv0OwUjhuY9Zr1+z226/n82s9tn3CWQFr/7Bz5ALthcfe5jlctPWG06pW/gAEp6CFaoY2z5lR6h/oDaUY40xw8+8L4pb+oKpZ6utJPhW13Lo+EMiE8AvsqpYb6GhTyUqupeY5/S8DxeYhGnNHEguk9IZkQLvmGu0Q3QGOj6DgN2BVBA7qfRG8yYAXEgDfRNSOM65nNrvRsE663/467QZEcMbACWXiWi/iaZJAbIFEnTN2o8x5/mdWvzwiRfDnqwjB8Kxr6WBTlytziCBWX2CxjL7+6hrk6wyzibu5wwI3Z88AfT89B0AvZ5ZFpzrczo9dWEP0C7Jja5FWZKlGfil96rGfHITkkw2PgPPSDaOIQ2JrL/urUOtOkA073rJmGkMlkqD0roBjYfOYHWPx7+jBgB/G9npJKuSGdA0C+g1KG4rWauDMIH7mQB9SAixLwv8S+KGz1QmVYBejS11/dmiWIJeLx6XbaWKYuNM4OubsfepAJvYIOojULOUz9v83Iz3+ZDBBBjxDrKdSWOpobXQkNPtvoWnNMYC7mqwlcqAYnzGiTckc1laFJsSUTrH8Le4liACYw7KrS2k2aFkdskN7NBdQhZziAw9NfTAIJLcFPLqldTtt30uVqyU61mlN23VCuaxn2+7kNxsSzrFas7Shz4D6OEkPN0v28ZnHmdzuRpNAQTotc4B6OFygy8SGSG56bXQ3QsMvXRhHFOAAPrQw7byISsYCoBc9gIbMQIKsTZZhj7bWAqAnq1dBj0WseELkpvVhx5jndK4lauoMs5sAC6fEaAv8zOW21ZGCgRap/GJlbxuTTTXcWUeMgYb7wX2KQH0KEZB9A1deGjg/RJ2kNx4hBibFoATGww40M9G/yrWWAroI0ARIAZwA6AX0NNBhIZQ6YaIDUXMgLTQmJCIjgHo8SVAL2um+OxsATGjVi8Mi1ENQB8bbsg28P7wOY+CVGjxkvcn+hqyY2hoRpcuLHXSRQV7BHaJftWDhlTX6FkKdzdQtkJRdMrORzpVXexURQ49X3S79e5+Bdf6sTpdmzUYgUhhYi5EcIPPADMfLFfKvmXdjMTQM92fM9o/jo2i26+6gkqiovGm04an5bQRa1MEGCSI5+tlG4ov2ot5JgIMUNwvrhHXhS6WeM70JWebcTVZwxwAOIT0ZLEJZ5jQWLolGwMZT2HTKlIMVwB/HmToWFpBoSAAmpxrVIgbU14FjWlgqY2UcoFkHam+Ib7ioOQBn7jaAGxjwwTTI0mMJmjR2URoCwXIWWBkKh7CsEjvnzLmWY0pmCJKjcj4YNOOWoYIkCL4x7grwE2Zt3An0DMVW6mDk3N0qMAYzwSsihqTqBELmSwv9MXrcR2x9sJqTyl67/QM4Qts2WiLKfCLcYfeHDFKfwgJEp7pCG0TyxVJcbodjEHJFlsAB3goebvttlut016wTXtutN2esN56/YYVC23LW5cNwpDBgUQLXVIHOdjN1QmmS8VR+8EVVxEM77PPRnvCpkkb2pxZTmMjxspZK0NX16q1WBBWYhElmSPGs3KmgOYe4QLkRKXSKGA4G6dAwoSMB4KxziBn7X7F5ttVe3jLNpube8QO2PdAK9tq+9lPb7SFxsP2ghccYSVcf75ji605devuSvJFnW1BzKR6GuhskFwF4yspCr+IN9U5N34QDc0Q2OBvUXOE9QTAgiwX5jWyXgC78BbXPAfIEF0WrC4MmtP5rTHipzkhoD0m+oR48FoIFlYSOE53fxOsjSAUYp8NkijOArxGgZ4KF/mZAaqZKROZID26S2QUvlD2BGkj6g4kKyu7hl52nAlD74AyAePcuwQyORZui5lHPYKz60r1wQ1MVqXK2QXAwt7RZ2deBrXBPPL1qbY+pEO+CSQkB33X3SpWVsAKzJENi26f6SimEp0s6ZMWcOrd8fedvhzddBYGGRHkm4Lp7Bkdkp7kZzDrcE1/kuXzZy8LZHUBFzBMffKxJ+CcyVY+RBwTGZ1k/ibBhTvTQEPvcsOQPMVZiXkXgD4bjAT+wLiFLW5IV+VyAylJSG7QHBSSm7QoFmNHi2p3KExcbvz+ME4B6KlGCBcdFtq2Ex/69LwWyVgpK1MeSzXOY9wXxrWxINc4ShJxHper2mcd0OdMncPrkO5QFqb+IRhvuKKNj8HpTucuz+i8A/2Rca8FE6CPZ4TvWUAvMkhraDmgx3Vgb0iCCCpN+4nDnss3kv4KInjB0IeGvmbDvlvC5gfWo6xcDP2gsdlKlrGtdEC/c8nNrhl6AHoWxTpDjz0hm03AxgM3Ra4lAPpevzeEA0a3KQY4X0HL8ByLpJSagAQGgP4B+tDDK5gMD/ihjH/v4/nQI28aGno2lnIf+kJJEhIOKgMEAdUA9Pg5Af04imIzGnozWvVB6wSsJRMTl5R4UWg8XDWBKLM7LL5wsHTROdM7xSYNDTIe9rgW+soHcM9c246uOwpy4U8vO8uo9oaODI0UlNYFIBCgl4aegJ6dcv008FMh0bJnfo7JiPdgXYF3NIuDCAWBYsq1kWHsCBqheRvKonGJtjeaGyFl2WrRqUNRp/vQB9MyFHjGYgiXmzgg8B2OMOPuux/MNA8rB+6hI43xwO+CQU/BrQoia9UxHTZwyyjkbGZ2u62YQPtlAX3YREoWgw2gZfXamIMAB2kZlk0Fb/IAB3DmNKXY012bPGvDw5epPzm0YLDm0ViKgF6HquPxBNiqU6wq+bN6TxVBAwR1rdVuk1kIRgPXAzkWNjRcE5uhefoWgH5qaoqgdWRkjAdcuN1AotP1dFxocXHvmrcC1QFUeC0OWqOhBuYiGBsBWcmhMOcAWmOOpIeGGBVcV60Cy0gEGXA1EUgA8I3ahEjnkwl0e1IGIUXUa7SYmkUjKdwvQCVAAWwXEUCAWcB1dLpiBRHkZ9u3Y85EzQfuTTp7ZFykwdSBouvE/iSFHk1+04xMRueM+RvvhwMY6yes6HBfyP4tNuUm1PaNUSBAzG8wQzHOpCcAYJzhpMQHYwA5YR81reoWmy9CktJmbrVYqllzsazN3mSzVy6NWbdXsXavbnffdZ/1Wx2rVbp2xLP2skpNsh/uifBzRrq602ZwlivlrDMs2EIL83DC8r1R++YF32Mh62GHH2B77T1p1SqYt44awhSU4kaxMZ45+gGAke92EeCIdaZ7B6RNvQ4lhHDVzw8RJCNNUROgz0PaANUO5sGoVeprrFBbZ9+6+FqEaHbYoU+wQXtoP/3Rw9ZeaNjvnfBkG+amVMRcyNvcXEMBHDJqSQpamTPJHUTKAKyEa5QCuujGnRZ2B4LgM/JmYvCT78AlCECC8xAZYQVYbK7kgL5UxP6Ee4baCoFzmUsfTG8E67S5JRFAaJ8Ca5eqcFP1s48HrHOe0tCKfccXfbeT9wkpjbPYXqsSgD66tvI7C51pgMjPZ5CDjBKyIngugw7/BwvCHDNhhP4O1sU0w5s/Alzuv5mu7iGLxE+LecH2fk+9HDCefbCElPB5Qa1rjDHBAcAgxwWo5/v6HBJ4TWsB0ux9Kn3gWEDKyAJ09VUAvuCe5J1i432CRY2zAz/PFqwKqZu1IQkta39I4j/fI5ZLpVK5pK5JPuVgmcVe4w1TAK+if4BmvDbrAhZnJSyPdb1+UDv+iGAQl5jN+AceIbnnhhmQFmP9yUFGcyTsGjn7cF/aKhNJWdYqGq+H6QBIBF0X2G453mj+lUkkaO925yDiB9UmsSjWwWZIUuI6476bi44BqqkjDAZ7kXhB+7o/DtY2sd9PHo5lJZubFUPPfb0HPORFsQW4WWlmUotfRT+b2BiwN8FkAIAewXkY6VB4LtfD0ZVqyBcuih5S69qdJKKDmRrP4f7TrL/Gk+MRnWJdwoJxkQ/9qjSblfjQC9Aj4Gg21VgqGH6YQaiZJvp1LNqg8bB86P3Lt4sdJDfbb77pMYti4UMPJcsaAPoi6qYCf2caaKK/BkkCyN5hW4mba6mYKAefUgf0WmkC9IO5B8DL6AYygF6RozP0vU4iuVneWGoHQH/Y861XWWnFirRTIfaP7/RwxyTPhW2lN2zyDR5Pn7aVKwH6gjnV2gpmhFHdYEg2HiA+tEZIkQvQy8JPLgA6qIPdDtvKFNB7Me4y1x0/BaSxgo3jiNx4gg0UK6NiFHaKbbeTxlJkAMt+/6k8L5Hc8DDznzdbqHHIseOkdi5tJMxA7ATQ43Oll9s1oMcm1fSmTrhmWip6BkApXP0spCACGDpgBeghhUrvN6QmwURlN7Zg9wPQRxTN0LDXt2pFDaoA2CHpmp2ZsonxFfQv12YN0CZAD7ssbQCykAQg5IYSgNX9h5cD+rCXY+bB3QXUKXZngF4HD90hwtsYTEuRkUGmU6zGQsXHYuoxZgD0UYhNQL+4SAAKeU0W0OP6MW+arTYtWKXfFpv80EMP8fMAiAPQ495pqejEmpLwYvjIQrs9HMYEMjXMZ2WGFLDjCTLNnfQDiHGTMwA+Fy4J0ZADrkTc/JyRxvuFHzsBPb1w5UZCaVhHTZHydLXJWR+9KxgASRIEQI/3ggRHB643Acl4U2cDSFwPwTxcddx1RiwuMiuSFiCbgb0iUvpYY/gfNnPM0ax+mhkKH19mcNDkCg3g/MCLw4zZhGiwlkgKYt056xfZGnRsRXEf2OACGEcc0n0bWMf6hoJmaPDHbDgoWqWK4K5lOcMhV7Vb77yT17D3HrtZqYii0Ca18mCyAKjBSpeLFTbCQ1q6VC3bYttsfOXeBGD//vXvWqk0tFf98UutVIa+FtmYLruiomaoWi1Rsw5JDQuJc2aNJrrNoikUUrjSH3c7Cwx+gemVKn+EcxZ/B33u2t0m2FRsavu8FfIr7KEHWnbrRlsOAAAgAElEQVTH3Q9aq2B2+DOeYaOVot3wk5vsputvtBc+/9m2cfcRGxsHmQH3obZtn4HkBhIHFRuzORVlcAoWI2ADQBBbKcmjQKAXhGZ8YHj2M7Mm6RmzUT14QQuMh50sXHkUSCjVViS7DoAmeZkCetkwa8tT0Ki+FZGdC7jivvhc77wA8QBcV2lXWdZMOAALSZ8C+Hif+E9nfLl2JeEjoGdGLSR/WlvqsNmX5Mn6vFcAptDQ06venaeic26WIVYPDp2PPDn8ehBs4fUK3vHf3qgKjGrURLEzfGSRxc4nxeEu/4zgISu3CekMR5WOKlgjKuqPbG4UoGt/Sz9jOaDHe+zI0AvQ42yPYtms/CWVU8b9ZmR50bgL47gTQB+Aj1kFjFeqyk3Ir6SHSQbQU+Xgdo+cV36/xFaZejoqBNhzQrLanQF6PaNUzhNnfRbQ42+RWQ/ZLKUg0KM7oIdWHZ1ERbK4oUIC6CUp4s0Nsgx9RgGAGq8m+oHkrEzXwUS8xXM4XHESlQX73nR1T+Wizc5MqyjWC91xvtG2Ei43zP6ouJYMPW/VO7YO0AyuYePjaCwVw8BV5VIcMfcMosPRMJakWy4zKxC9Qcpl1ThGTSQbbiJrpAxM2ldpQPe+FSvchz5Z4yaCd9Q19N4pNgA9NPTLAT07xcZS92HbVVHsrlxudgD0IYnL1gNGp1jUzP02DD2tJdlAJhbIbw/owdBHKlCWlWI5wroR4wGGPjT0ceDiNTMzGPgV1BXJzsvZfaaWUocCHGyMUB34BVvPDSbj05sF4ZH6AstJMOoyBnz+EoY+091MvuyoRE6L37DpyqorBfQpQw/WASz6Ug1eaOhjE8BkgwQF15Rl4qUXHNAvN36O8UoYeo/6d8XQK9JElK1DLet4I3CsdBvGEmNGcBXZlFxup7aVAlvasAPQx3tJ1qBnE9IggFAsrHJJix6ADwza3PyMjY9NkKGXmxBOTmhmu/K/dYYeczAF9NJPRgouAD016RmrVY2R24WhEQSL/lxD70WxOqB0mOL5BChcztBTEuUAEyAiAD2aMQXTjt9jnHlIdLtsiqEvAUT8Deby6tVrCOijXuLBBx/U4QlpgrutkKEH6EefHzrbpBtsNIOSz3vfVq5cwc/Ff+s5ekc97yJIKzHvFstgx5kMNKtScKZ21wRYuRyzT5hnODyQFoamsNdRo7R6bUQNTwZtHS4mQD/fmFF3zpwODjzfhcWGVSvowKw5FowmPhPjjM+IOQJQhwBBgZcC2BhnBOUAnWCE4m9DQkTdpLP9AQ6Y6fGgQHNShdAYH3wm+jXwEPZuiOpMmxbZcd/P6IMJWFgoiqJSFe0WWfwFVIzfdKxQ6luhVLH5OdwnMnNDq6DoNT9id971C1sxOWL1EbjxoBag5faaAKB5yw0L1u0g+ClTqwkrz0YL/TlWWaczatdc9xMrlJp2xDMPtHIVWTplNtdOrrNSDg2hwHgjWK7boFO3AXT4laE1WtusWu9ZnsFijc+9ubDNRqp1W2zm+Dy3zz5snfaiVYsjtnLFuOWKHcszO7jCWp2KXfH9G6zZHtohzz7IZuYW7L67ttmv7rzDDnjSKjvk4H2sXlUggPncajfs0W0Pkj3sdQCCNfYYSxz6yCDw2TJLNZKABKTccT8JFM5KM10WowMdZgEKQrXXYl4DvEOmBSYWTLbeBdlo1fSpB0HU4EgioOuSZaKYb8w9BoFsaJW6q+Azmb2BptVJptARk0hx8JbdA1NAn6ZeRYhpb1OTs0xRblIsruJEBMTMpoBQQE0aMleUefl1OYAkweBrK4ry+DmZXYfzGiDT9wQE7gijeNcsiBT7ScLANfcMcMhWu6MMty/UlSzLPmQWSawfBkml1Ic+GPpojMU9INOskq93uWQEJtrXZWMaIBv7eNYrfgd5VAZcB7iK54ix7HhRreofvKbIXyiiSZnvVG6psSbby0y7MoZ8z0xRbPa+Q04T2IX7kgN61JHga1dFsfzopDlXn2x76M0jSyRAL2ML4ASRkCI2swx9on/3HkPB0Mf1QxOftb8O/EHsUUDQLBvx2DvB0Ndq2sf583C5IaCHEqJos7MA9CNJBg4SY3QJl/87JpAYep3n2lFxpmN9zs3BvnO1EuvJmnWClwy9AvHwoVeA4LU/viairgXkbQB6rTkRiShe17MVc7qUoVckoXoqSKHUKRavS2wrSXDjk5cC+v4CJOqeYcxkJH8bQA+Xm7Vg6EtjCuBVZZIE5QjYcP0ZDb0x5cuDF9ptFsW6Tx3uMyO5gR6U0pj/q+QmGHposPQkxR54EyBaN7rvKYsj4EPvVHxUO8/NzrIolj68UVTjBW7hLYwHR405ZDaI1iBzofymw65ligh9g80w9PgZJwAaHkQKwBc6mXj3xRcu03tQWw9AT3WHtOxii1LvXaTBl0huAFSYv/eoOK+GB9CEZtEDrKPw0KLZVqT68DMAeklxdIHIbhDQeFMDaFRVoZ6mP7lY8wHidwT0sfkhOgdzx3qDRMwm2YTGfyJhdkPaEICeB2imwRcqy9FWHkASTI0WGwAt0mICgGDgodVdaMyRobecFpxsF9H4R11TR+rjOliGANGeXcow9HivBNBnInexJ5oTeI0YOn7AMslN6nKDX6lgEhuv/h563ZDcUOLjNoi4p3ALCLcd/D509QDWURRNsI6CrD50ewhOV/GewjMbkhuAC4AePHcMP5qORPc/Ag0+EzGeAUaC7ZqcxGYIF6Q2mepgugVaHUh7OpkgxrX9KgoGGIQ0xIunWy1el/Tkkk7h+ldOjPIwgS4bB3ans8giUYM/bw4uFAtiUgeygswV1L8AtS8Ilph69gJtHOK0YHMHI4yLPPrhtdyh1ArjGFr+pMDNN/Is+I5NO75TtuOdfxMdqHdtxL/R8Te63vJwDtDihykd6p1BivfkIYOtlY341BYdtveUh7GeAlacWHuoBRmz5qKkf8i84BB74hP3tWYLvvLSlCNuqlSkFW81VDcAyRK14bi+NqRkk9TjX3nVFVaqDOw5Rx1i/SEOXNhNmpWLK63VGBKIo2C5XJRMAvtDvQ7veXQJnrFqvSSpXb7CNdpanLZquWLNRo/+9IvtBveHWqlmKLhrLMxYrjRqHRuxH/7wRmvOT9lLX/oCa7TMLr3kdtv80D32pAM22n77r7ZmY5ukNUNo20dsYmLcimU8w6YtNuCL37dOGxaWkBahcRjWoihQECLwJo81QUDsm1ECUt3mMSwAgWkF6DFXZKOKOYPMBAA3WFaMqbI9gPZa6wrQxKiqVkmZOmUTHbTy75ypdxpSLGxYJMp5JuZEBJK45ABMAaZjz8bvBPRhFRqsNGRSKbCPc4n34sXuBPQyz/d6gZIVsD/imE/8zXW4LynCdESq63DNL5MLkFIp+BhgHTIzj8JlBJEgR7DfCsTHd/YKDokFy4pC/6/XhBwugvUA45IxebbajS+SsUeBO8eeJyf/fwD6+O8Ys4SJh/VpXtlZ2eCGxMglUDyivCNwxos+ricaS6XXtXNAnzL0Afj0DKjHrqNAMooq08x1MPT4rCATAhxzbmEfcskNdNc6V6KreqqhD/AcZ7H2Q3WKjd9h3mJPZtdauK+AOSZDH7VHkNdJWgMyA8A8iKREcuP4ixr6CvBYhqEHRmg2OZ9E6nmTxmhEBdlJpH2ChaYcFY5lBRbFBqBnLV+pQuIEwWhkxEJyk2rxJB/FWTc2lmXoFfQKf63kkY0skgImfbhwuRpnkaH3vhTAHLiPKp1ptKBhOEGMmXVYGoqhT1xukikZ+A4NsHycQ3LDDQqmCkslNwD0yXz7LRl6aOghuZk88nizouoMdElxHsnlhnMdJHan21kiuYGGng7ADugL0GFDEzT/ICU3aAMegN6rlf5PkhvYGLF5iG+26t6Yauhx8dkWwLwZr6hmN1HKMsTKRgSKdORyQJ/40HvTkET68TgMfUhutOnrqQRDHwstFleWucdrQ54QOjoxpSqKxX+HVCnL0Cs7oY6t6aJVcweMS3jQxmerU5xbVfkPw8El0njB0AeQiXHC5Ifl5c4Y+nh/tLjG2AIQBLMR36OxVBrxipXfFaDfGUMvQItjQvcbmZ/F5gKfLVhJbdaS3ASgR0QfUhym+DJMRmRncN/Bjqg4MOzRAtDjWqPoScEFWlUjWNOzkcaYqT3oiSF9YbFyqqHHGIZOFhsnvvCsACCjhiCYejy/yILEtUQxq9KXaCCkBYsDA+9D+8VaJWGDUOiH62ITJGeqwkYxUtyY+2DY1q1by/fBfJidm/OUdbh1aPfD88c94dmguBN6x0qpRLkDfobAmmxGv0/mFilW3BcANrBFpSTZkxcpWKeDawZ4BljMsxhSbKfkbcACM7MzNj6ulCkYRgDhYNgRvEcQLrlQFEyGPEFpaK7FECa6K0aWnY8DVIeqZ20QQPQEJIORYSrarVTj+WkupdreyISI43QNvbvd9OHNjo6dsNVkAK9AHhkKyEFyhZIVijXrdJDyNpue2WYj9bJVayg+7lupoA6NYEo5F/qwl8xZvaTCzv5wwXqGLqxgtmpm/Q12zTU/tXKlaYcd8UTLV9rWH8DQAMFyxQadVVYYjtl9v77f9t5zDyvmYAowZ+Uq7nnBShVkAVCoWqSsBw47lSoax6l2IjeAbWbVuijUxzgz+yHWu1heZVf+6Bc215i34150MOsFLvnPu+zuu35tK1a17NWvfpGVyi12FAcZ0u0MbGZ6UU4gOciQzMZGx5kx6HVUczK/sN3a3ZZr3HO0sYQVHsZ0dnbOx1K7UQB6/reD1iGKQ8EeVitkrZUZRCYGgL5CzT910WTJxHATyLuHswqWAV5FulB9QNAVvuaxXtLUjOaWjlVlcxzw+rkU614did0D3gFH7J18D1i39uL9YTIxYC0DZYdRgM9iQGULo5spPhqBCx1YBlhbWoOxL+EesoBeVxryDcnuuNcCqMv434bQU4PloxMRdPLKXri+RvU6lPYrEImi+Dx62ockzX8nfYr2TZ2ZamQUEqvkrA7bVzYaSuV3wWTHPh4sa2Q78N78P9fA63XLagao1Q87y+xJnbKbGCMx/LvW0IucUL+XFDSq3gzAOd1LPFuR2Fbq3pcD+pDgsFM96utcahX3gHsLW8alV615iTMtKxshoYfi1GUMfXTExtxX8adc/tJxloaeRgyOqQLQi/hxFxVkaReVpU0AvS8F4A4aP8Rzxn5H+VaXgR6e9+zcNK9XvSUgcUTgrf1E60iOdqihE6GnoBZzGYB+xcSkN4+SXS5eL6C/gliU41n0mipm/aKWRCYpgYVw7Y3Goo3UVPeA+8PvykkGJt3bZ2dnqPzgPAvpJRo8zYuhx2WmPvS+lpYx9MPFzWToI7j7bTX01usT0KMotk8NvZpKssGrP4dEVlQquYYeD2FZUSwZenn3/X9eFNsojNjaw55v3cpKK8HH1HXZ2pXE/pJBd8kIJ/h46kcaTPHsDDqVrhTzjFSkp8pxg9HBEZOV4N19WPFvMPP9Tpvt7KNZks/q1CEm08DAxbSuXV8G6JN8sGvog7l3QB9RYlTSC9DLCQcTq1R0X3nXTgIlKXvg8gitNhWnwsPci18VTKmhlRj9lKFH8S9ZJGfomU5FGtgdfcIlCMMegD4LNnno+DNJNPRscZ8pVoCcYm6OB3B8BUOfjYxjExbrKWYiK7kRy4ZpBu91uG2AZetaY1H1CAD0AoQ4OHHLA2sB/FaUVsTPQkoVi3mJ5MbnUKTiQr4TsiSk5ZN5t5OiWB79rkfEfaLgVJrwKIqV81A0fcK9yUddIFmbppreINOhQiI5LjHoLGjTAQBBcKEC7zw96wmke10bHRthq2v8zbZtU5InsCMq2Dq3nIzFDaYXDZDyOduwYUMClBEIpI4MOtwBRsYnxrhJMfDx1uGQsmC+jY6MMuXMbscDFTmB5VEH1QH9+ilfpGsLikDBFi0SaMDukGnfQZsBQyHvFm+5vs3NzzPlCo34/Nw850QEmZI2acMlUPaiQgWNmmnZlLvAt/88EXLqMA1GlIdqXs8jNvM0xarAWwF/2mWU45MUNcohSKypywx90kuqFcVr0GS6g1KuSlvH/hAStLr1uhV75JGtNhw2bfdNk9btzhuWpNvLwJWRGzU7O3ZRCAt7SnSPBYgq2DA/ZgOrEMw/uvVRe/lLj9c9hjd7rmOz03N2/XW32S/uuNsWFmZYVN7r5u3YY3/XDjxwH2t1tlqpPGtjozlbXICFaslyBbHYuZy6FZa9cHi0VpNEK1+ycnWCTP5VP/wf+uAf9dznGWr5b79tyv7rh1dbvZq3U097GT3uzVrWbjVsbHSMtT2sH2ku0rFpYWGOnYTx3Ev5EYMsrVhGS/YG5zbGPzT0WA84uCWh0JinXL0AfTxDPH/Ie7pwf/FgjTIqrDPvki08poBetReoFUBw7kw5mT6txyA+vB+bs86pvZ3PNtVchcGAJ5kxx4JtDQecCC51vc7mcyJDVhVdNtVPAnaiBDQ5MXAJw+fySjF06qtQhg4ZdBxrUwTb4SYT7HMED9rDYpcWoCdQgdws2GsGH+75E5lcP4u5d7oRg44AAWr2BfUsV/zcN2mXkcbhiHFCAIJ9RCwxGVQW/JbY7A1AMzJuATCzgD5IPAEkDTZkth1vLJVl6GOvSAMA3Xs2g6fsqLIQIVHE+yayxKRo0gs+M4B+KUOfCfT8M7JkQgD4+Fn8G2c0ZcB9ZTqDfMM1YH8cpyKBV51IK/C3qMGSs5x/ef+TMgpWlzD0qjlinwYw4pAX0y4y2GwBekpfXDKGuptK1RUTUYmK0n43xpCiQTJFrEkSiWSpfZ46oIcEEj8E0MaaD5cbSOtYFEvJTRCWblFdHfONXCw8Mu9z1NCv0jhwmEG6QUOPHjUrOMcC0GexY8rQ62zFXoH7hz1mFRIhT7kx0PGAJskOZDvFcvyFsRIFBhQbdLnxolh3yYKrWZahJ6DPtZP6n98W0EMsCMkNGfpoLLWEoTfru9kL7jHXarce0+UGwDI3aFpv7gErWodV7VmGXosE91uw3G9QFIvNEi43AvTo8pq2DdYCU5RFuYSDMTH0YE1TP1K8ZppFsasVBXs6L1hgAJSIjii54UQSk0sferdrTNKYHqUGm46/jUg5NpOdMfRKZEjKko2sg6HHpqRFLM94gD1okcUq58Ts+YEV9xeMenYTivbLqYY+olGwvq5b9kMu5CRZpnpnLjeMNNllVl3bgj3m/frBI7Y51dDHpojxAUMPQK+DKtusKVP05M4p8VyzLjcCcSmg51jBwaHXoeQGTB0APdmynLT1+QIWE1KDAvTY37OSmywjkp1DcVDL/UHdS3EIqPW166nhQw+XmwxDH+xDsEThHSxAL9AIgB6AHv+Nzw2GXv8tBgjPIByMAtDTiA4dGyGBKYjFxtyFLANfuLex8VEbHROgn5oSQw9tcACahE3BAQ12xKU8APR4pvg9AgFq/YslpmzBtFPzCx1pt8u5i0AADD1kNuH1j3XDudFRLQWtDr2ACgd0yQEQAL1aikP+VWWAhntBASaBfRfyrjb9egG8gGCjIRD0pOnhm6ZL0y69gUa8cY172BP4Z9qpB0OfHqg69Fhj48VqeE28juvNGR0ExJDcxFzOAnoFFwL0GFvJb0KGoPUPbTbYYpyXLMik2w0cQ4o2OjppszNdPtP99t/NFhpbbWQEmvm2DXsCo83eonX7A6uWJwjo6TSDtZEv2GK7aK3umD26fdZ+dvM19sLnH2P14qjlhzV7dErNzBbmt1izMWeN2UXbvOVBK5a79sQDDrRf/GKLzc427aCnPtmOOvoQ6w8etNxw1iqUv+E+4IiBAFDFlvlK0QaQCSE7ADlIsW7dYd0efLjJQvXjXniwVSvjdsvtbbvqhz+2Ym6zvelP/8hyuQ67JRbwPqzYVpYIUiAc5JgP7S7s7yCZW7TGAhyhUBMDEK61gWcUmnUMN9w1mDXxx489KZ4PoTGBiH6GTplsZ58AerynuggTqJMrgqxMGvqwWk1dWtT4KPYJwgcUJZNhz2S1nB9LpSHuNuEsfWQoY/+PPVxzUoWr3G+4ZcpxSA3TBMiF4VQbg7+JuYrr5Tp3ooVjhuvFv0NbD+cS9qUIq9aYpx5ICNbq8ykcVi0BxoaEAjs+RzE45q73nZGOIe1V4TWEAPlqHBzGGNGgS3VHSSbNMwoFauh7SR8bSE/gMsIiae+8HDiVZJfL/ZIxSOwpg1uSBh77UAL0I3vnsqYU96bAO85rYQX52Gt/3xHQh0lEljQIQA85bhL8OUjEMwvcwTm0rCg2zqdg6HV2ZQF9ShhGhjjmfJahTzGD6twgucH7NBZlqc3sHkkkMOJy2wtsE88yy9DjWnfmcoPPwRmynKHXz9tWZZGp3AmVOfGiWLhzoVNsYz61raTkRsQJAwlO9p4tNuDMM+4Bl2eqhgNp6MdX+1knXT2yVwD0Y6PI8IqUwvqO9RNrRpIb7LHaP3bmciMpUtQFOENv7nKzQi43msPaa6L/EDT+UBAEPuEZk2HogZfD5Sapn/gtJTfDbo+AfsORx1t3GUPP84hna8a2Uj70RoYeEe/jaej/r7aVywF9iZotZ2F4WsqjqNuWCw2+yATDTUXVCQljQ5ebVZOJrou6TWeBg6XF3xMg09lGbijS0LelocdAx3tmNfSQCywspBr6zOcu0dA/DqCP9GIW0C/R0LPhTgAWsdgqmHGG3ot6EF3ywPPClJSmLNArXhp6bdKI/jEBo6mNOsSp22VMeB0wYOjbVqk6aGOnOF1PAHocvuli9gPCU8vR8IsbDorAXK8WzHSAKE54Z7KWA3qMi7BS0fJFHRywzwtAj6JYMdJIpcNlBg2wOklRLBitLKDH4cZn7+OYLChPpcuRBZKbNg+vpMrfW46rUyyyQcyzJmBChXvLGXp50zNrMkA7cLEuwdAHkM8y9UrzVbwtd562lGLitfmGrhTgL1LoYOhpQdntJoA+mJvwE45DfDmgj+Awiktl0aoi34VGg8ABEiM8d9i3sUi50yHoYmDjXTjhJqHnqUNfRbawkgx/aWUFUACJe2ksgOVvWbcP1hYbvWzTICmQo0yAANlOKlDSs6NHObMb0kcGq+67dgLiACgEstP+ExF8Ex75sgrJDd5TwVPa9ZHzHNp3BlupW1LUGyz9fN/0k6ycAited95lBeFpnRQxojlezR7ZsmhrJtdafzBLX3akjmH/h9kNVhUunqXqiA368IBGEylvJodOmsMJ6/U32Pf+80rbe7919qQDNtmD995pj259yFq9th30lCfb2pUrkW61/AC1M0Pr5xq0kxzk6rZ9pmvbtrVs425rbWxkwcoFmN+3rOT6bIrJABiHYHd1AOaHZesPqjYsjNtDWx61qelt9qQDnmLWLVmxULeLLr/KLN+yN532MhsdRcdG6EW7ZOARJKGmQnaiOHRw4JZsYR41SSqqRmEcgALS25ijGEMREdoPEHDiOjCHEpebYOW17Fz6IYadBdmeOVIQB6vODKDnhFAAh7US3tQi3xTQ0y3FA1SuSTCb7JWwVD4ScpgAbMz8CFcnkkOtaUkQ0y9NnNgvtRcv9YEPEBfrW9uSBw1kzvVv7Hk64/TulAp5QS9r4TwblVgyB4jPAHqFpGooF8WdlMAhwEOdE87DxOpXumMmSWlXi4cgX3x8bgQK1NB7ACTCRQQKJTcO6CkHogUmshkIfBW8as3GelZRbATTeN9sPVYki9U7JeSNAcDcltL3jmTM/UHEHoHxVxfrIKDU6Cq+kqJJjm8ENcs19Ol1x3P63wB67XVpp1hcW3SKjT1oOaAPF5u4zpDckKEHc+wuN2LgpVnHnov1qGvTPsbfB0MN215kj3GWOWMv9kJ1TRh79e1RY7qEoQdj7RKuCLyRCcC8gkJgYX6WAYZ88aEUKHvWzN1lhimg1+fCiksaegD68YnJRIzA3wHQ0x5cDD1JqWX1F0sYehbVy1SCWv2My01kMLSAPANrA+8Uu0r3FT/O4kHDmDQokWVq1YtiFVyktpX/f2volwN6augJ6LFwvdsUNPR0o4iGS3h4GdvKrIZe1cgZ20p0ir35BlveWIrjAo2iFw+lPvQrqA114WKaO2cntrYDpegaqmKN2MGgV0Uh4cpVk+l88oKNAMTBoAJEgWlMCiSgXYPkxruuJlKSZU2ZopI9fh8tgxfm5pJJGnMZGw9Ak9hdbSgErwgevOUysgJYHHiNQGie9n3Jlwcs2WAm7heLDV/pgnMBNSobspIbNhoQ+AqZjdJS0PDKbSeuDzsz02w1FbxSQxe2mA6GVBCTeitHQICfZf1ycW1yRkk19ASALuXIMvThaR8MvdhpuB3h+ar4FT70iIDL5TqBHWQ4nG/WI/CCPy0tz5zhwz3hAOCz90052BBlcMRw6StsJ1FEqOxEsBbLGfpgmXbK0DujpuALbJGnURHYuH90BDDBzBPQU6IjCZEOO8lYalVlHXAvW7du1RzJDwlWsCli/qL3Qnizi410rasDBQB6sDU45OAMFVkXfD6eBxoK4Yv6YlN2gQEGdd+e5ve5jM9ERgPXSqtJFjOHjaRny1gX0rFWE0Wri9bpNBRrDnUYq8c11r+Kvgy+125zyeJWFjguPTBj3QZQT9mo4IDcfcblRomawAFBzG/VGoh5wxfnh89RvsYZDvwW8zQCCM1LWWVG1jDmDbMCYRlGhxFJlfL5QRLcsAEVimMJkMFS1+3OO7bYHnvsabn8gpXLOTWZQk+DPiws89bpA/h7YTjHBDIFAG10kV1hl19+j01NN+3ZRx5kt9xytRVzM3b00U+zkRWQJzatlq9bYZC3YQdrfWj9QtM61rM+A4Ixm58bsUc2b7X991lhlXzT8mAmcegWhtaFdSRT7wMr5dBZFvN4jXV6NWv3a/bz226xpz51d1ptlmwf+/E119ujM3faCS9/rpXz8zYcLNjqtRNWKkF/X+D6q9KjG70AACAASURBVFVrktygyzR0Q5a3hXkEiSvkO19AYWfHwTz08rPOKuKwlGSNNqClEsE352AXTbo070Q44NEC1KrGB3+jTJMCTawNZZUQhGqukeggM4x9CkBcMhxlCSB5U30FgaR340a9QcyFAGBRdMe5QotLSUUjII/9XwXqO34FXwCGUucjXhNdeXF3BRZPci24zSdfwU6cKhYnYZOXK5PsbUVecX2zSDKV92CsmPEiyI6CX/aMVvErJHXUN+N+kB/SmmgT8Grtcs+ipaf73A+Q/ZArkPZWyJnkRBP7ZhBHGKdiSRIXZFpjXRaKyG5GV9fUSUjuYWL8o9FbFigrUFBgo0ZuqjOINR8Zv9hD0sxbGjTgZ6Htl9RvqQ89PhfF8sR7GUCPMxTYAGdlBAfco6KrtM8fXbs84OMrSIuOk3DUmyd1WNrJ4lyN4Db+FmOG504NfUSVbP7odXB5s8XGAn+v5wXZi0tu3IiC5zGPO60nMObaoCXrZcFtFtBnGHoZY6iWjHgBmQEvitX9L2XoIbWcm5vhe+JvYYgBs4Hwx5f8tUf5X310wiNivL1ccuZm4W642oE1yFxcqAIA2lbn3XDkMTT0yhaqY/dy28pwARKhK/tQvHgWtZkTMOTwLrqOhdO/H7DhY533rqJyZCfVT8NrTt2HPs6ux5PcRD3q8k6xWdtKSW48DPfaC57PLt9mwAvbSgD6gXtZwoeeN4iW2NwvAe5dcoMmMTvxoRebsHPJDerk1TAqBfRLNPTwSGbzhJCQ6HsAIGwU7CQGQ/8MG46fI4KDM4hWnFNyWEQOoIOiC5aSHbUSDX2HgJ6trz09F2mq2ISxaKONuOa8wAgyBmBMeV8JozAkoGdBpQNHLL4AEdLodlxyM+LFGui8KDu+7PXL4Se03VrkYXtIW6noWOeFmwBUYSmF6wnwFg10FKlH62cBLW608KFvLhIA4u/CYSSZhCbAH4A+7jUO1WDoOfwewCwH9MGQZwF9pFJDiqTiMQHrcE8CoIcVYrGIltZqocwmQm5biQXNDbgsL2t8UUrlY46TKzZTbrrMBAhcYh5JfoXD3a3QfEEHQ08GKMM0BaBnei8CAmqq9bnYfLOAHgdb6OmDtcczCkDPMWZnVm36cP2gDMbFrlu3PiKdvg24QSMIxOsQxKJBB1vL874lUcFXtPWGhAOyGWjcocVnEWunS628GispM7UYqVRKhsBe6jlig1AXYHRAFRgGaICGHkAUzwvzMUAWpBP4GQ6nXq8tFtTUiRWSC6X2Ja1DgKJ/e4DljiW8IAYnkrfEs4qDO5GwZwyhg6FP8ltLWtCLGY3x1PjIbSjeU2c0DiIBip0BembYIhDM2OoJvBXY4ZWHdL5PEAkJAZ8LAD5cmTimNXt0a9cmJ0E+zFqvt0C/eoB2HFCYO92+vLRxMFAGwWwCxnDCNm/p2WVX3Gpr1k1a3x6ypxy4u+29aQPK4a2fm7ci3GysZv3WwIYoAi0hbdS1XKVsCx1000Qh8xp76IH7bNPGqlULLct1Wix+ZF+CSs06sGWESr+I+yhap7fKBrma3f/AL23d+lVWr+F51e36G7bYo9um7Kij9rdKuWV1cgFtG+Y6bBZWr62zfjdHGdHk6pVWrRStUOhZf7BAB6SR+oR1cbZw/8nb9PQ0g8twT9I+hEJsuXURKPoeC2/4CIC985uAFu4f9pID7GcqEMbT5z7OQB+AnhX3yjDR1tHdbdAoiVkVBNoC9I5v1ASJtRcCIVHsr4JTBdPhssHrdMccvr9b9GbBXILquN/rujHmAkhYFBQVJXKVWIsgMsJ1RuBZDmGx5zMYh6yI3ThVe0KojoZn3tciYfyTY9IbAA7RUKzHNV8B0cDOupKJYkOg5p3ZM8d9HoRzrwa4z3RhFqCOjIfOy2DeoaFnYODftbeB8EllhtlAXsB/KaCPsyTOG3zHmcqz0kEAriHOp3hdcp75XpYG/Dtn6GN/2BVD/78B9JS9uHQoggu8fwLo6XIT8iLdRRbQazJqTAPQZ1lmPBj0VKGxRUZDL5c9zFmQXKnkhmvCiRASnSwKlUOPOsUK0GfxWNJckoGTimXxFUWxEbyFuQflxGxEWLT5hVkaeZDYJKEIG29dl8ajJ9w0AnMTsPrCipjzc3ML/HmYYtDUDgGA96HB2lShb+qQlATjfp1B4omhR8Aij378j9JIr3VTAbgIrTD7iMA0JJs8E1ngKxtx2Yd6p+mcDBwA6Ie9BiU3v6ltZYXya6/FQlM3nAogvug6ZZTcrHnOS2zgkhslDrxomdJA1WMS0MPl5rEAPRZzftiy/vyDSafYrIZei+XxAX00lkokN7/zPGuXV1gOB1umqjrseALQB9AMYB3AED+HlmqEg7rUNoxNN7iIMp72BNRdBmEB/Fic6GAomLjsAmQg4dFudjECyBLQewo4focAIHzrtdmkgD7AHGwrx8bQwVMMPSZl6EBjo4EchE1DEn9UAXp8TvjEpuOesa30oCML6PG60M7F93RDM+uw+czOAT3vgW4maaGXQJLGNTsO+Hm2/kAsZ+o8EH+TuAu5lpnt4CEVoOYaOxcOyiF96Efqo5bPp7aSAPTQ2OO5oyEXWbNiHK6y1QoQjwOKdp2etk2uxde+GBmjNECBhIrRlgB6byyF+RV+7Qmgp1TGnW/YmbZAQB/XsCtAH8FlHDKYkCwI7AjQh15vamqbmLheh65IqrtQVgqvJYNJFxRpBTGOaHoR0ptmAzanwg3VWpUHvRwJdDLjG0A+7Ry9+Vmc2oAV0QBNmsgei3k1p1U4ir9ntqcvJghpejGHTf5u0FdBMAA9D2pohVnEHN16I2MiHWD2kCYH7gg+PithgOI0wT3wYJHeOBlPP9gTUJbI2XYO6LkWyHwKtMU+sIShd7//cLkJYKbGY+p+WixIVoCUKzOBBen7B2Tfxmx6qm9r1qyxZuthK+Rl/YnYUA2N4MriNT+5lg0A8hlgjFq7vca+d+F1tvmRRdt73w329Gets5F618ar49ZpLVhtBFr3jhX7ZSsMS+oC2+9Ye7BopfqIzTYB2Ffa9DQ8kbu2aqJvtWLbcpBQEUeWrNsDk1dhQDJSL9l8Y2Dt3hq774GHbP26go2Nla2Yr9n0bM+uvu4O27THbvak/UetUuwwoMGa6A7QTXLErL/GBn0AQ7DzkE30DG0X8sVZAvuJ8UmCOJAQCJTYgwJ2mc0Wxw1zGvOJvRbYc6BnKOonOMxYM5INRV3SQO3VMbeBqQFeKOHg+IoxVMdYTTLWtjCzIpYec01BNdYugmR9VmjABTzkKpXKJ51EAKCnH7xbsjqQD3Y4TAIck8W0SeQpnLs++VWOqkZVoegSS40Au0upGs8zMPG+p3PtekaP83WIehgBZYwfwEovkZdJzx0SIwJEPx+5jyFLCqII+7YzuDzn0ciKHbxdVsN6CzHh/MyeBxC+XsPOk0DenXdw42ToERi4lXOSOWOvgJShj0FaDujxWcsBPcbh8QB97PtL9pdMP4GdSW6CzSeDu5PGUnjPYOjxvkkWL8PQxxm7M4aewZ6TcNEJXHiFV5lIbmLcAmdgPWBOgfHOkmshuWHfEAJNnY3MMFSqIprQmIyZesm0ML46rwWsE4BerSVZDp4lBdzrY7vcJDPW5YcC9FjDBUpngX0ks5R2XqrqKM4VeRSAvsDzXNk1ELYJoKeri/DBYgPAXI4vuqelgB5jExr66OmCc5l210tcbnpSPDDW11mOvWxmZtomYMctSpvPBXv9QgNSHxCJKaCH7SzPqBxIC+x3cAprGopi0Sk2CSb9jFvuQz91043sFLsrhh6AfiE/Yuue8xLrFkZ4zzrYlVnk/tjTnrWEoR96U5WQ3CDfy8fsLjdhW7m8U2yk2n4bhr5TXmFldAiLHc8PaFwwWWpqjbsEswHoYyLjOxn6le5T6sowsa+qqI/XqlFT2ik2HG+ooY/d0xFAyFPwz0RzFYI9/04NPR5sJpJloEJAL8mNwI8AnqQ3YDdThj4KV1mU4T70Uc3NLrnIlPj781rchz7bQCrAX7axFD47WMhgh7IMfVZyE42llgN6DYUmKqJ2TOZgGcL+Eb8LQB+bcGhG4+ALtj4CnsTlxvX8Cs7kl7sc0COyzwJ6LOYA9LR4rKDwRxKOsK3E5oXnF4VMAPRgmxhMsDGY9H8pQ4/DPtgdOZikgF4pXHWCixQxDh5n6B3Q4zDMMvRZQI9xiMLcCFCXA3p8BJmXDKDHuE1Pb+cBjiInMO3YpDG+cP5AAZu0njmr1CVV4gE6hOc8gJUCMEhucD+4JmzqChgESzF2YFjA4EUmJ+k2yc+Z92ZscqCBfl9MpeQo2kDUiZgbHovbIRMRu4rGSLjeHjX0Avj003ZLPoAOYYCEXxcU98OFMoAl/tEpHtJrXCblxXopoI9mUJrDMZfxHfe5nKHPAvpg6JU6lT1YzF1/J5dmeSMfCpelvy5C5gIPdIBzd9vC/Q6p/R2xqUflVpTPz1ip1GU3V91wkQ2kUICK8UfAwyLDAljyEdv2aN0uuug6a7d7tsdea+1Fxz3NcjaPQhkrFwFo5hg0lcDEtXuGOBVuB5jWQ2S98uO22OzZ9u2P2tq1E/BMsBK0+wMcnGZddk8tWDVfsFa7Z1YZs+6wZA/cv8V2W7/OKiWAbHg172YXXniJ9frb7WWvOMrypWnrdlpWL0xar4u9CgIeNFCDZWWHhbMPP3iv1apt22ffdVavY502OT5wt0GBJPayhQYyhMhMiaHiXHPXBoJ4jAmb5CDohdY+ZabY7bhSJDCF5zwa47BQjpI3d7NBQBXZOa+vYXdI6rdL/Fwx9HC8AOMnPb9IKhTTCmgHoMfrZXQgNxkxhOlZEzrvyFiSlV5yyAi0xRzWvMK1ip3XEehdnxGsF0S6IHDHMZGHBScbEwlsFiHLYXYFdQrSv3Nt+f+kFlDgomNWsgJlSGCT6vZ3dM0aUhvPzJE7AkEjj+UWclm9O4KMHgMISGa1jON9g5VPu1cHuxx7MeaqggvYuor9D7AemTkBerGfkhaG7FMHdqxLkF9ZyQ3GMsgjZUq0V8U9Z882XZfsNHcluQFW4LMKbOIAPgX0YXuqTFIEc7F3ZQnC2MHwrIFvWEuC1szO0AcYSRn6TBG4y3i4j2dcbnCmJbaVqGFCxp2y2dSHXoBeTmuyeEwBfWLb6Nl4MfYBpiQJFUOPgnVvLukKAThXkdF34Bt1dziPcf8l+NDPz0rWmWXoKbEKKRoAOgD9xDJ7SvQrmbPxsVV89gTonA7eKb42qiwvG8It9aFHdkHjL/IRXwlD7x79eFYqzi1yHeh1mruwQ8fZuUQ6ZnlrNNBnSI2lgqFXfdDSxlL/G4b+8QB9KZeXyw0Yegf0ivvCgtsLf6PnT3/Q34Ghh86JGnp8hW3l7P0JQ6/nJ19wLRDcU8FyrqGvQt8Hv0ywdn727lxDv3IZQ59KWKTnln4tos447DGAYGDxwNmiN6IfZxwAPrJprnC0gb0h3oMyGOjOvakAHz67/imVGRtJMO5ZYABgCMlNNEvw3YUpKvicsuGUS7UDyJO5o4a9S4BMC0K/lmDoY6PBhhCdYvncnOmAlh0TNCJKASGNF7SqkX7F3wC04B4QjSOFulxyE5sNDiQ6AEFvmdXQpw816RSKsUqAFNPLaiyliFUbeuiTd2DFXcuZTUOLiYvDVJIbjeWODL0WVmjO1SkWkhuyEGwtj9Q80orYtAZJFoObKYvatFBDmoKPAfONL3hiBzjEREJVPu5JYyS3Bgx1SG7C5QbMnCaetPshuUkKYXNilJZr6HcF6PEMsTmqOC1n27dPyY2n22ZGB+4zuKaQI8ARh4VGDuJxb7Uq5DRFHnCYZ5LjKOAIQK/DSffUbMnpB9fJ4MqbkgEQ4VBRMyZR4bC3o2+yH64otErZLxxqAvQoiuRnDPWe3Z6YfdhYAuhCUsX+kwSUHhRw/kR9g6ZBSG+yDFsW4MfhpzqeYPQjOtf35YB+uYZewak65FKuwCLIgssoZNWZ/fx43gnr4uNIQE9dsIogmc2BJAqAB7Z8A6R7oeGct3Xr4Uk/Y9h6kCq1XEVOJwCGrsHmzlqEK8yY3XTjjF1+2XW2bt24nXzyy61YWLRBf86wNfa7DfrHw0pS7TxQIwFWrcJ9u9tFw6CyPfDA/bbnXpNWLg1sgB4d+QI95CF9GUDWMBzYaCFnC42e9aqTdt/DW6xS7NmGNausyOzBCrvy6ofs4c0P2av+6HcsX9hq/eKCVVDEuzhmw27dWp2c3ffAvbZ6bd1GR8atXl5v//n979o++4zavvuutbFRZAC0VpWVA7NdYGO6pNOjB3PBbIcrFJ2IILujVtQL+1FI3Otbp48ACA250N1YrdwJzrz7Kp5LqQhgHi4thPqedUT7ecz/Ipl2MIoCI2KjQ5ON/465EeeDtPbBPDtp4E5KscYS+Z8DHs1s3+Y8KKVrHAIHfh53dAf0XliI7IFnetAbADaoPfhvD1B4jL4EDo4YSGIOIqgG8i/RLhZj0+lofcgNRAQIPks2kspK4fwCSIctL+aDwI1LHSH5gfym2zL01K7SAlnrFdeEVR2ad441vQT0rMK8AXMdgJ7yNqwN1rYo+Ax2MYB37FtLAX040PzmgD4NnGLM9T3Wr9bqYwP65T70ca0C9Dg7PGBirYOyONlnvEuGHudupWxtZOrzIhtif8vWpqVEhQA66uWynWKxTyLrj/fCGQfiT6oCkTZo5NR1s4bAAXRiHCD4x72LGMJXcxEAvZpkHCIzgPfEXAIp6WCPz1WAPs7PlBulBMTUGXhudkY1XYmFLOZcCujpGEMpy6hqVojNhS1ZFDu2Kj2emc3qS+tfHVNfBAa9XhweBBCLwzWvJa3V+IZkJuYACBx2IA9+yM/zmWkw9HBg9GfpySm68YzifofewGuEhE7gYZFdktz8bzvFPhZDnzSWythWBkfALL2T8SQTUBSLxQkNPSeUa+hzLMRhaM7GUv25B35jQB9FsciFMsm3i6LYQXWV5UseEWZ3OwcWmEDYFFicWk+7owWgn5mds1WrXEPvrKOaTQRD72wspRCq8saXmrCgLbtP5jTH6VGsosflVdFxiUkHWc2MhElv0B91eVGsmPlSBS47bWnooYdOXEMyfvP+AdHZNTskuBbcGxl6AibNMjzQLEOPvwlAzxbkrrEKcI8UWmQCqLlD9zR2IU019DHh8fyzLjd8lL75B0M/xog1bXoR8pylLIlLbzI+9PE30sQCEEWL7RTQQ0MPyY0OVgBsHFZwYBFDT41jBbp5tHyXt610gdLjU2fqqXu56aSgMQB9UsPgi3kJoN+Jhj6xrWRqPpXc4BohIwhAH0Wxui5pt5NsjW/eHANoWDMMfXhXQ3LDFHsh5wy95r9+r+IzdHBE8IrLBAsZnRjBuAKo4rnOzyvlGZ67AZQBVqX5lyc+rg9+0Jw7vhFyHP1gQCofc4eAhuAdhUao83B/eBpSw+0EchJcIUBOn/9WGl4e+wD0cHUBIy0ZU1jdabZzame08LEGsgdbytBzpibPNZjV7LrJ/l1WQ8/DPrEwUNp8iYaekiZ3F0kyVvF5QXbok7CFUjtPyQ1YTxR/oWkMUhc4TOrWbhVtYQ4NUVC/ADmKABwlU4ykulakbnJoXQRQhZp1eqvtxhsW7Cf/fYPVRrbb7rvVbf999rQN61ZZoQAf8pxVigUGTYVa3vq5grU6WC+jls+hoDlnt996vY3UcrbP3huYFUDghTHBPAA7B1Yea6zfl1fz1MyUlSsFW716pc3Pt6xYXGGV4lr7zN//m+2xaXd78Uuezk6zUO2zTqWzaL+48xZbOTlm++y/F11Pep2qbbl/YNdde42d+AeHW6WywOBDsBW2qCj0bcrNwguiceCGBz2lkeiKDV0w96+ej7EIjEjpwxu/P6xZryeWF+sv6VlhCPCRYVywaqXA/0YzqWDBtU+JqWfgTZmmGPr0S4EqXkO9LecICkEBniULCMY+pKB4DX5BnXRHr12aBvY54yxzzDFMAdaeOJvMIJUdYcHMw96rYoNcxYaFmvWH2OdyNizlbRF/6DgL9e5Qxi028XfymkCyA1sGvrfb6vGBNUstPgJQG1LSxyL5wdCqVYyVGZSsIDNZQwnXIRR5t1XjXkNCpm9Wzg+snO+wsJvvC7a0mPO5zVZUymQ4AYeMAtaKOl0rW8rMqcsFtO5F3IjsyTL0kFCpDkf7hL6LoY+mh1E3E3ajAtsx4vqbtPAW/6bUKtNYis26nIDamYYe75VKbgToQzIcgD7JSO+iKJZA0wE99u8A9DHvso0rIZvSJqP+FiB+YNGafMGpjr1NQPDk0k6xvi+BaEX2V7aVkj1lNfQJQz/E+4BEXYrHQAiyF00p21hK6xAyTMo4o9GXhldWkQgCE0Bf1dnnTd8ouSk4WWQDa6DP0Oj4UkCfG9o89ku42fj7Spspd6xqZdQBPc7I1EmK/DPJwozk1wu8d+ZywyJuJ02j4Bd1PQD0qmmS6xheQ0A/goLkoWdC6jboekDskptwuQGg/00kN9tvvukxJTdwLgOgX/vcl8qH3ud/2Npyf1wO6ENDz8RdFGPiJhgnwQqtaf0FiPyRjlzqQ+9z7XF96Hdg6A97vvUqK5myQyTEBk++kPA9JAp4f1QUo8gqvgJUzrIodkUQ9EnwmAX0ZI4dTIWdIzZugGs0FdAmkurgAoDxcxlIaNHqPqXbRPV1VkOvgCWKYhFppi43BHhkfwQ8w4c+XG4k+dDhHhF6MPRJRsKLYvFvAfpUSjA7O23nn/85u/Syb9ntt99oe+/9RDv2d3/fTj75zbZu7W5+AO6iKLaALrNoJrEM0LtUAccvJTf5VHITzwg/m5tDkxoB+mDo8fus5EbseKqlD8Y6/kaHIgCRgHuWoQegpw89I2Vp3KMoFoCebLY7JuBzArCFKwOeZa2Ce1OaPFI5CvqUWifT7fNuqeRGkC/SbkwRx/s4y5UF9Hh1eM4jSPrk337Ijnj6UXb0US/iZ3/ms+fY6tVr7BUvPyV1uXHtPkFKV3rHYK7A0JMlK6DAsKaA1JstiQF3azrXwjJtG70YwmHJu6Bi/NUEpGb33vtLO+Mv/sROPuXNdtTRLybRRiKNhZ2SyeB73Es084EGnwcxWWgBKLl7pAEG3kidfgFOcL0C9CpuK6m7JJxX6BcOxjXNEgQbFAduds1lAX66JuJgN/vlL2+z737nX+yNb3q/1WojtmXz/Xb++Z+y15/6bluxYjJZvzE/JDtzYsWdugTqdAgoGI1UvXel9WAjrk9pz2j+g/uVUxAdZijHkI93b4AMWN1ai3icJTooTK5azcwZDaDyHSsAHfXaVsyDfe5bb5i3XgE2pWvs6qu22L333Wcnv/bp1u1sNuuaTaAnQb+pIA4gGVm9XNc66HpaXGXtVsUeum/Gtm/bbOvWDGzvPVdawRAw4J7KvK7OQPuf9UvWG5Ssm6/ZL391p02uGNrqVSNkXsuVVdZojdgdtz5gt994p/3RH55ouSLsjSt29+2P2q0/v8l231S2Qw57go2uGFh30GYhb6W4wf7jX68lm/uKEw+xQnG7FfM9Kxcq1mtXKWMbWId1BpS7DFMrUTwHjD326NACQ2LGzJDqWpMCbjTsGg5wyKlwHnuL1ilqORpWLuWs24Okp8CGX7AKRbBL20XICN2BhhI8r7vCs+Pe5AdnHpIod0sKAEig6ZkCFp5yjxdjH5ILvFbnUNpnBDPussu/bR86689TQLaL//r8Z79rBx50BHhO68ExKldlYzGstsU29MVmDTP71faebVto2ZYtj9htV3zCpu+5wnY78lwrT+xtpXLNGosd1s80Fx61xv0XWW/zVdbZdpPly+NWWXuordzveJvc81mWL9VsodEk0ILkC1bG1WrZ6iNlA8e32+Qqm5wYscnxkq0YEcBfWTcr94d218+vsne8+fm7vKcjnnG0/eUH/s5Ww5Fu4MW4KN5lBhohheZBIntAoOuAXmMu5yE8u3D5CNcZZpgJ6Elz8BqCTBLYjrMnBfY8k7w+jVKrJbaVet74ShlsEQ1xZmWLYiOTw2v3jF7sUbp2gelstpBSTO/uCg09XhfyWLxuKUOvDCmBG+Vo6hQbWAE/J0NfFUPPrqs1nefq81EhoNfevSOghxQnMv0qil3K0Ov9w4cee3jseUNn6CW58VaUDugVNELCBoZ+ieQG1+EaehLjOQB6SG7G9QyDoXdATw09uSLZpILwCEAPUgra92DoY0xwLjMg9E6xCJSzDH08C3XQrUiumthWDim5IUPPh67eEZhvjQWYpNRJ0jQXF6yGqNefDXDL8qJYAPoEs+5CQw9AXwkNPeYlimJxpqM4BqQZzCuKY2osVYSddtBQqQW56lhcKdBsLw4hrxmS+TMBenaaULEaAH0JBmgLD1k5j4Ib2R7h4OYAO4v5eBr6XRXFIjVNYJBYCir6jsnF9AYjQU3SbOTOotjR8WShBXhkqtMXEW6FwQEiRPdnhwOI7K4qTKszkHGP6uWAHtKamCjx2dCOh+SGTggOCBvw7h4fc2cGATx4IUeaGd9ZFDs6ysp0bBzR2CAJGJZJbmLy7VgUO7Cpqa32wQ+eblf+4Hs7bKZHHnmsffhDn7H163dfIrkJDX1sdmgstZyh5/06CxJa/5DRBPjF+0hDL0CPSRHjGxsZxjT+F3r/pYAe2nltPAXIBLjDA1QZi2KRWpQUJ5gVeB6jOZd86PF31Jb64YpnDOAaTDKK6QLc0+mC5Jl0ibDQ4iJgYwmnAHaqoVc+TkBBjhmRtiaD7hIujAAYOcw7bBRX/fAiu+baK+0v3naWtVqL9tFz32VvOPUvbP/9Dsxs8JK/sE13T5mFqAeYmd5OWAEgr81a7DgDJu96ioECewcgiqsMLXBIfXDvYCUA5MGIYZ3dedft9pd/+UY76aQ/tWOOOd59trV5EMy65IzPyeVKcThANgZ2PZizpPsVeAAAIABJREFUOCTw3EJyE5r5YOjh2kLWEsWj1O/reYW3N3X1rilWtkbjHNkUORxki15TXanmHaRu8/aZz3zYfvd3T7SDDnq6XXXV9+z+++62k09565IUuAA9WFNv5qMcl4B5XjraAPSUIbGDqtsjJoCekF4HdKaDJgJzMp7wo6cjk8uYCFhw/wBKBdu6dZutW7tBWcJe2wpoxpSDywjmrQ4sAPphDkXQE/aT6+6zn//8F/b6N/yB5fMoOEaKHkWS6EuBwA7MKihTgAbIARfsV7+8h0zv0w4+wMqlpnU7s2Spkfnr9dDLokYNO7T1hdIKa3XM7rrzbhupF2z/vVebDVvMMHQHJbPCmH3jG1fY3HTBXnPKH9udd99mV155sZXzZTv86U+1Qw/f13qDWavWQZzkLD9YZ7/+5ZR978KL7ZWvOsHWbgATO08wBr1pry32GssIXaEp7yReEauGs4eaWRZfopgOXYxR7A2GD8VnWMeeCu/37Nd33W7t5oJt2/Yos1F4nmvWrLbVq8dtw/o1VqtVrOT9LSSNUhMizAFl26SFpxGBF+zxEEc4wvoQZckoEXJHKrwH7gVzHi4wIjDASiIQFOBBwKDidRA2eD+pzy+74tt21tlv3mG/Xv6D8z77I9vvqUfaYs+sA9lMz2xq2uyRR5r24IMP2OaHH7Rma9Fq4yNWrZVt2OvYXdd9yR6998e25qBTbWzlRnp4z86bPfLALTZ39z9ab/7enX7ugc/4Qzvw2X9i7Q6yInLawjpEMFqqFmyBvUjk6MECeIKcAsm0tWsnbXbLz+38c4/d5T0d/ozn2bvf/zc2uXq1WQ/NFPE+XYFAukLJxUfsAupQhDuYbYGUCCxo0rAJgYCIHFA8LKqG9MhrnZgNoN4a9SuShoqfgvMR5GU5Wm8WIuOLJmoE9GljqVjzOwf0yhwIONfSrruu244MDU9EJ1aANwRSRJxgLYTuHRr6LKDHy7LucaEH4ZnlgD6KYrln50DWQIICYjRnDRTF1kQMkYTJl1goTcyD4ILd4+WuhJ9X4TLomhNIaNCFNj4rzkow8ThbcL7GWUtc1oZdZhSVCgPgS2fY0Crloi3Mz/EMk1wzXJcYyblpCaw2F6mhFyESRbHS0I+NrtRe6jIc7I9qpIWeHYCpO8qcwkY1GktxfIslPrMRD4bwHDgu5TDFkGNcFMWOj3tRLAC0B2qwxJVSRI2lQDiSkUewNexwfKMo1ppbrFzwOilxP3qdx5V0c+73DBr6APREGu5yE4CetpWFUVv7rN+zVg7ksgetaAIIfEVXR5evSXIj20rk5VjMVUaEis3XCU3KlyG5edAKsCcjQ48NSlGYVAy7drkZsoMeZjL8QCV5aJbGbM2hx9hgZNLyYIl8osuXVAelrBsxWIpYoSMWbpTFEr6jsdTExEr5WvvP8F0teGVPhr+XT6sYNKTFUAwLQCfJjY+0pwWZQvWiTVZfu0Y8+7nQjrNDqnwUfbGKoa87wMWho8Je96GnB3aHmYH66Cjb9cqjOk0j7pKhR4DjLiOJ5MbMvvKVT9t5573P3vTG99hJJ51GC08UoZz/r5+3z33uHHvL6R+w1772LUvqAgKw4B6lm28qzZbYVmmBxrVgEQAIJQ2tWOAoYBkbjwCX5CBi2NzhJMPMJy4RSZtvL56ibRrS4zV/jhBp9cj+Q74E5h6TWPp3abAB2gPQq1W6KjPZVtrrB7hg3ZOZ0yafZc8wdT0z4y4WYR8XPvT6G9UgRItp/AxpRCpEvVMsZhidELB547M9tYmGJ9/45r/Yl//p72xsdNze/GfvsRe96OVs+hVBhjZ/HSZshFOWTAXZLADxcGCIxiPYFPk3kXJGISTYS3fGUNW73j+YIciTsD4xN/HMHrj/1/b+D/6ZnfTKP7UXvOCEJXrSCOQwnPj78MuP+cBMlKvM8FlksQl6w3dajT/4erdzHAzB0INZk7UnABQBb06uN2hYFawQ94YmQKsaf2kOZgG9BBNJGp3suj7vV7+60y749y/YzTf/xI488jg75dVvpec5Aoj4ioNaGQnvOusse3KPmXQ+i3ujrfmSn6d7Bt0GnaNSbxylPGJNAPQhaFxsduju0mx2bXpm3tZv2Gg26FnJupQsWB5NXlS82G4PrFJdZYsN7INVu+CC79rTfucIe/JTDrBcoW2D3KINcwuUQw6HIDqq1pjp2JaHNtv0FFj5cdt/v41WKvas3ULrdWnWF5uo31nJrr24rk6/aP38uN166x22cc1q2309utROGTidfh9WmmaF6ohd/V83272/btvsLBx45u0pB+5hRz77ECuVezagKw/cw0D1rLRhe6P945fOt732XW3HvOBQK1Ub1mrPWalYY60AA08cQn00duOKUhAFIAdGDcEpSZ6qtbtgcxHYYH1Bpz+0u++5zzZv2UrtMXT+g8b9tv9e6+0Jmzba+vVrqRDFHBsbrVmr2VDGyw/9kHhVKzVPp6t/AOaIaimg7QauRHOuqjvE4IkA9ON9lEmAr37BAG4AKkEKyOkIe1O+4P0cID3oQj6CsSdUsGK5Zt+/6AI7+5w/s8997kI7+KCnm/VhqVmwQaFo7X7OWjnQZ0XbOm/2wNau3fPQnM03zbZum+PzG/a7tjA/Zb3OvK0cL9kB+260yfGqrRip2I8v+lu746ZL7KWnnGN773uA1esr7Kf/c5NdeP47rDn/kB11wjvtmBedaGtWrLZSr2Kz0w/bpRd/2i757uft2ONfZye+6l1WhR0wJREF6w56Nsh3rdHu2cxCzhZaZrOLHXv4kWnbNt2yLsxSJyZtfuvtduP5J9qTX3G+7fHkZ9qmDattw6oRWzfetm/9wzts6pFf25kf+oytHBuxkpVk9BeZvCLmr1mJgL5vOQRYzMSqvgb1ABhntrPjeQlWFoGfmqEtNkHW1VlYHlLAXr9juSKkSgL+KuMt6TUD2HAPrID5VlANFoJbgCIV3mqfioxPKueJYnudN7K0htNdapMZe25kF5I6MXeJoyzLt47Qs4Ohx30FXsG+AdvElTD78L0uzmLKIgcDSUr9HAARG51iJaFVYynURFAyVIKxSKYPDesfpHHnXIZtNtnvfIKTss078aiAPQB06UOv3V0GDJDr0rdeMrPYQ1Vg7C43M/Chr9IiHJiHvWPwLHnuYq3hrHPXGpJtMqfAz+dmocBwH3r8DIRJQf702NuxTyTNLEnACJfgK6RxIYWDX/uSvkK0Dm2R3NCB6vbKAzjJzWj8qf3iL/kSNRQNl5t5AnqQKIGHhTvTxlK/ieRmyhl6yQEd0INPD/crB/RrjjrBrIDaPs9M50OeBklVWhua6wPQO0PPmy8VWXmOn/E9uUO2bDB3v+UHaCPvqX4H9GHv9VgMPXWSkO54mguNpVY/7Wiz0TVs/RmHppxIUh/6qKoGyELVsSMZbp54cNA6oSg20XW7vluNNrzy2RsvADRgokVXyOieGukmRfbeLtnZ/eWAntcGqYkXgwpcpYCeUbtLdBJAX5azRvjQA+SjUlrNn1C4mhalLAf0WSASDH3ow8FK/tUH38IGS29724dsbEzjg3uYnp6yj5z9DhasvOud5xDoaqNCYZGkBJHiI6BHUaz7ygZbz2mcQ5ENFrP0c/EV+rSUoRekoV2fMylJ8Zg/T1kCyiUlLZqVEwXbjhfchx6Mu/XYQRKAHkBA80OSmwD0KIpV8aEiTzwbFDBF/QCuVd1MpUEUO5z60IeUpESGAu8gZ4kU0Id7geLQbFGsGHpJdpjOI6CXTAXNvEJviwMmrocAxB2PpOeHxAXMA5hKMfRgVgIQIgiV04ta0rPBDtaH14rwfjDWBTEw9IT2Z4v7wdxlUSqtU9W9Fu9x/3332Ac+9GZ7JQD9809wwCyWQ4AejISAS6SKI0ukVZyy+bKt00GYPiMAMhXF4u8gDRGgVyp7OaDH+2XTzfIj17OLOZQy9KGA9sODDhxi7FKGLk2767lr3vjm4XPBJUsueYp0ejLB/T9031nJTXpoaS8Sk6wvb1RFDiGKdJ1nIECVTh0AZaHRsnanZ2tWo7srdN+4h651uk2r1kE8ANAgMK5bt120G2643X5+6122aY+97OCDD7ZKpWStzqI9um2Lzc1N2/z8disVB7b/fvvY7rs9wRPgAKGS8LTai65hxdoCWK1be7Fk5cqo3fmrO2w46NjemzbaWB1SxFky2ugbMETQBblUoWbXXHsjn+nhhz3NSkUAr0V2h7UyMkQVKw7XW7tZtIsvvsyazTk76VUvJjM/tHnsDFYpVW2I+++6P3wOBBL801E4jjHDHlSzSmWlNZsYD+2NcwszduttN9mWzQ9YtYa9VGYJ+++3nx3y1APNegtQuFu7jQZ4OK7krjFSrxDQS5POh+XrEk2oqswss8cK9n0+LwDJqKUFwNJz0L4AG1Ec+A6CAOhzZT77VrdteRSfeoaMcx0B67BLAFMpj9CytYV7LBTt0iv+w84+63T71GcutKccfJS1+lVr9aGkGlirP7DpuYE9MjVvD29+1Ka2Tdni3DyBU3sRwUnPNm3aaPWxUZtct9rW7TZpYxM1q5YqVs5X7cKvnmU3/Pib9sa/vMA27bOf2aBr53/2LPvhhZ+yZ7/ibDv6JW+y8ToY8r4VCYY67GVw+bc+aRd/45N2+vsvsIMOf56VyiLt2LvDi+ixLMGGY8MCoTI/32CmdH6hYXffeq199x9eb4ced7bV1uxnI6MrrFZfYSPVst185cesPb/Z3vief7Y9N66yehHQGlw5jDO6lgcBMOixHgTBOeCGmorJ+Sf2Fdh2cmyx59EZCna7Zo0Wii7LlsP+4p7gzPxAqwDAyMUNLKBMCVcrn3WXkgw1OYIDXraxlD43W9AabHXILB8L0LN7qUv3tM/LoeexAL0y2co8AVAi+5FmLtMO8qwL8xox7k8DMdbU0OckTw5JDoIUnP3ZRoTERZRGutVhsUSSE3tzNCFMCFKBAOry4Y4TeCzkwexbUx2RTsaJDfwJcZZ3Xp6f3i4f+gpIVABymAUgYNS5HEWxsqEEoaF+M1h3yDaOjyuwiTpMYGy5DGp8cA5z7Bw7xl6seiaZUuA7/rfctRAFxnH+03SDfSEguQGuXOHqExlj4AvZhtFxuBuaNRvzVqtDAuP9gpZJbqIoNrLZARMHztCjfCjL0O8K0FNDD4YegL7kGFjbWRJYRc0RzTngckMS3rvw5dAkh82kQnIDXU/L+gvyoefBSSCrYjzodx6LoY/GUrpgba5oLLX64Odar77ayvTGDn36joAek0uREbpkufDVu/IBWBPoU8MusM3iEdffhUUXwBEBPRYtZRYoypHzTERfTM05oA/2GimW9HO92YJfT7QzTgA92MVGw2pshYz7VOELCnvFmkJT3GN7ZbyGXdPgbpAB9DtmJ1KIkZXcpD9lRZm1W27x6S4909u32UfPOYOV429/+1n8bICmudlp+853v2qXXPxNu+MXN9vIyJgdccTRduqpb7enH/4cbtCQ4LzjHX9sP/rRZUvwzSGHHGGvfOVp9vKXvVqa6Hzetj6yxS67/Fv27W9/1W666Xo7+ODD7ZRT/oxMtFLaklkga/Ce97zRLr30O8sxk73trR+wN77hTLv1tlvsz/78FXbmO8+1E074I6bPAeix/d9624325tNPtHPO/oKtW7/e3vLWV9sbTn2nveTFrySgR+bjBz/4vn3961+0a6+7yjbutslOeOlJdtIr32Br1qznNdzz67vsHWecYn/ymrfY7x13YiIpuvTy79qX/vFv7O8+9a+21177EtDj/d5xxmtt94172fve83EGRn//6Y/Yz268zj75ia/aylUr+UwBIv72bz9sX/7nv7d///pV9tSnHGY3/fx6e+VJz7OvnX+FHX7Yc5IN5dLLvmPved+f2mtP+XN705+e6bpRWdpFx1TIAz79mbP5OR875x9s5cQKu/uXv7Czzz2Tz/Cvz/m8rZhYyYZQF37vArv40m/Z9ddfwzF9xjOOtpP+6FQ+TxZdeQ+EH1x1kV3w71+yu+661Z75zGPs2Bf+vn3xHz9ur3j5a/isL7jgi/z7l7/sFHvpCa+2kaq87Olv2+/ZJZd+0y6+9Bt2++032ZOffIid+Puvs+c+9zgW0VEvDJ/cxoKde+4ZdtXV39/h+b7+dW+3177mLewk++nPnsWN/pST32wXXvhv9p0LzycDg2t58YtfSaAVshfM92uuvdy+972vkXVfu3Y3e9YzX2AvPf5kW7t2I59pu9u0L33pXK63U099p1XKCv4WFubss589yx56+F4744xzbffd9/TDQ+lTgfRg3Ny2b4crj6Sfgi8dPjsCetkEyrpSDL3kaiEZwoEqv38UJsOlBPrxvD34wMPMOq5eOUEQCmkS9PcALouLC669BqiHpKZkN/z0Nrv//kds+7YFMsjIUI2NVWy/fdfbnnutttFxBH8IMss4J5hlpb3iEK5CqhXBQQqANhzWrJSftB//+Brbc88JW72qauNjdet3JOlRqhoOZfB5R+E55C4qPuzD5x1ZlcrQwC728b6D1TZo7WNX//C/rdF6wI5+3iE2MQ4Qg0LrRauWC9Zrdwi6SqVR+t6DGQVgBODK5avW79StkF9hrWbZtm6ds9tuu8PanYbli03r9Wdsw/pRO+SQ/WxiHPfXMrSXRzdaSEQEtjBnO9ZpQ4qEDshFOrMEiYRHKJu6EqU1+DebLvF5gBDoyAkH4GaAoKPCs43uWEhvQ8JB5hjPGYAeEiqEKn3r58w6oOFz0OeDCe7rzARpk4PbTJ0a+G7O7KJLLrCPn/1W+/inL7U9D3iuzfVytnl7y7bPzNF1qtFs8bxrLTYs3+/YynqRevXxWslGRyq2YeN6K1RKVhodtfJozfp5BO05a83n7Tv/dLbd/JPv2HGv+7LVJ9bZ/NS9dvnX3mGV2rjt96zTbdXkRquwrqZttbEyLStqhby15x+1733lTNu03xF21AmnW6mKrEjV8hinXMdGR0s2Wi9arZS3eqVstRL4cgQtPRt02nbzT39kH3r379vp7z3fRtYeYPOtvG2bHdj0zKzddc1nrLOw2V500sdtpDywC7/yNjvsiOPs5NedyferlfpsZrZt6332nveeZscf/4d23LG/b3/zNx/icz3jbR9m5vKGm6+1j533fjv44KfbX7ztHDv/q5+zm2+5zj7w/o/b+vVrZJPb7dvff+4c+5evfs7+5cvfsQOedLCd94kP8iw+451/bdXaiBy2rGcXXfRv9tV//oydc84Xbf99D+S+AzeX/7zoP+zCC79mt9zyUzvooMPs5Fe/2Z7//OMVBOZy9rOfXWsnn/LCJbsFztFnPOMYe8NpZxjOyQD027ZttW9848t2ySXfsjvuuInn7TOfcYy99pTT7dBDn6VCVS+uFhGmJofR2IiEkTPxmODALAD0JNcSy+xgmqVmIEMPDAJJP0g0AOglDD0y86ozoTWoN1/DDSW1e/GZKi4kk80sMT6XDneKfNnQshqFmlJNZAE96mAWEoYe7i8I4HXmgV0XgTkQ0K7KTATZMqxf1rPNQyEx4ZgTn4k1NvDiVIBbyE2g7xcecW0VrwFZYGAQZHops4PMCcXDtPTUtXZBcjmhlzaAGCwJqIKwFqB3hj4A/ciYWV8YElnKYOjDh74AH3qXku9ScpNh6HFdtMHE/ut/ANvKhVzdNfQYI+11KmwWeQaDFXwR0M/MziS2lSx4IEOfZ+Ycf4dGFuVcxwbNzVaG1tOL8WhPh0zL42jow7YyAD0e2kK+bqueeqT16pNoSJv42FK36ux7TC5cJJhgSFyCJcVf6OfzSntha/JGRnyYbl/p78xUUsLQ9+FZ7N7wYOJdPxa6sWAm8R0sJz43DnRG264dJ6APmzFf3kzpjEpzj+rpVrtF/RjAFT4f3zGpUFghP+wCGdYIKrKptWDE42c7B/Sa+IiUI3qe2r7Nvv3tr9jXv/55e9/7PsXCTEy0+blp+/jH323/9eNLd4Auu214gp133j/b3ns/mRKc977vNLv22it3eB0ChA984FP2uy88wSAp+djH3mvf/s5Xdnjd6ad/wF510psSbT4Kd/Ge1133gx1e+6Y3nml/8pq3WafTt4+d9y7+/j1n/jULicdG4U2bt3/92ufsmmsvs498+PM2v7Dd3nXmqfba17yVxb8A9P/29S/YJz7xlzu895HPOdY+8P6/tTWT6+y++35p73r361gsfOwLX5a0S77sigvt/H/9rJ17zpds7733I6AHMHjv+95oG3bbZGe8/WyChn/44sfs5lv+x845+4vMCoEF+p/r/8ve/4E3Gzbuf/nyf9qTn/Q0+/ltP7PXnfoS++IXLrTfOfSZPChmZqbsgx9+q1173ZV22uv/wl73J2/3QmzvNuoAECzLF790nt18y3/bWX/1adqbfvJTH7Kv//uX7VnPPMY+/Fd/xyzE33/2HPuPb/7zTp7PiL33PefZc488lp/7k/++ys76yDu4yS//QoHu1NSjS378B3/wejv1de/kXILn7pf+8WP2ne+ev8Pfnnbau+wP/+ANKtTtwT52xj567tvtf66/eofXAsyfcvKfE9B/9vMftXa7QbB60cX/seS1L3vZyfaG097tNmpmX//6F+zL//SJHd7viU98qr3trR+1TU/YlwHVP3zpo3zNqae+26pl6X9/ePX37W8+eabttdcT7Z1nfNx227iHW2mSetCZROckAfHHYugj+7BzQO/MkaegtR8I1DNr5LIBaFmloy7QcQSHSGOxaY2FljXmm7bHHpso6WgsztroWIXFsljX7D0B7S+dVkAI5K252LGJ8VXW48Y5sF6nYdUKMgXQvUMuCGkf9LPQykM20qW2M5dHHQYaztRsZnre7rz7dttj0zrbsHbMahVIe+BUggMaWSDIxxQUIOMU9U24A7C61QoYzQ4KrqxrI9btj9vVV95q9/76Hjvy6P3tKU/ZZK3GnNWqJVodwg4S2Qe8fmB16/TLlodjQw7MKg7WLtfdLTffZNPbp6wD671axSZXr7DnHvksgkcQSKgxgJd9uQJCSc3Y0JEY5zOzjEMUpuFcksNKBc353D2G9TZ9OD+ha26R4A/PoQ9pGAkhdDiGnSoYYzD96poac4S9qQDtOV8AvEoKDilXUHEezk02UHN5CNZgFdaE6KSMgtbCqF18+bfs7855jb3pI/9lg+o+tGRuLsxYd3HKqsW+jdaKVquUqGUeGxvh9aKoujoybuVq0WYaA5ttLNpsY146aXT8hWRvsWk/ufwLds+dP7LnHP8+W79hL1uY/rVdcsFf2e8850Q77MgTbdjv2VilaoM+tPHo4JuzknuKf/Nr59nC3Hb7w9e8xyq1MWu1AeZw7fDAz9EqE6BZ/QNq/4+z9wCTusqah6vTdE+ODDlIUIkGzLJrjhh21d1XRFFQEAUkSwbJgoogUZKKObtmXCPqGgAlKDnnNMPkzt3fU+fc290DuO7/m+dRYKanwy/cW6dOnSr5z53mE0nW4X3rMK1/J4xf8C0at7gA0VCNdBbKSkrwr5cnouToXlxy/SBkZBVi3X9exZGDG3Fnr/lo1KgFinLT4HN7sPrnt7Bs8RiMm7gYTRo1xuynxwhjOuCR0fAHa/D44yOxYsVy/O1v3dC/3yS88spcrF//M0aNeBLFxcVyf63+5T8YO74vjh07jMUL3kXrM8/CU7MeE4Z18MBpIq+IOsSHCcuXv45XX5qHCRPmoVWL1kIgzZkzCW+/88JJa07fPmPQtevDAsDXrPkJD/TsfNJj+I22bc/FxIkL0KjRaSgrK8WkSQOwYsUnp9xvp097Hh3an2eCLU0qqAl5soDeSnb4BJak4fpmLaTt/J61razF0EtXWecQlKFPyjBJLOrgKHGU3j/8spjLFhG2oODza5dejRn0y2rZ1U5ZeBKZf1HZJ5+fev3qigq1rbTdac6pSHNT5aXE4ScDej4/u+WUNeUYAwjicBYgEOZev6/EFd+bkBfGxVDuU0no1Q45f8a5DZ3F1MwLfkYWJFwDBN8ZX3e+b8vQy7fNbAbfkXbvVXJTXVMpOTky+3eChp7FvCNwWDT09liaGVdEUjT0Dmro161VDT3BeYrkxjL53DAq4j40vLQzapyZZqCYBYyxa2aWiHSXDKCnbWXC5cbYVqb60AvIRwCo2g84wsnutZHccHDsvzH0FtDboVi+MBn6orMvQzSzDtz0AbcaepfVxyOpoXc4Egy9rXbkQqMffHklso0UR0h7c7B4XqXLb4pG2jpysJDSDpEmkKWg53SaGa7Sj2CkFWTwtX9UXU3NaYqNk3lcVaUfWVnUjiX2bjmgcsFkaqgDfxYKqn2mtO6oj46q3RGtjxKSG2razOOTv8cqPOlny+cK+I2Vm88GMpj7Sn5Wg3XrV6JLl8vlm/n5RejTZzQ633inDohGIvjo49exdOkMDB/2BP7yl2uRwWHfWAwrvl2OMWMewgMPDMZdXR5Ejb8Ggwffg0YNm2HU6BmasgiIO8rwEffj3HMvxuBBE/D115/i0WH3o+cDQ9Dtnn6i36czyxtvLsErr8zD1KlLcfFFl8s5KC8vxaDBXWUxlvfkdGLbto0YNKSLFAd8DrfLi8+/+BcmTuqPObNfx2mnnS7ac97UI0f3kmHSRx4Zg127NqFf/64Jhn7fgZ0YNOgeYfMHD5qE01u1F2b5/Q9exePTHkX//uNxT9eHsHv3VgwYfA/u7z5AGHpKXHhjf7L8XbywbDaeenIZWjQ/XVqWXJAGDyVD3wwjhk0XQD93njLnM55cJoC+5PhRjB/fX0DXNyuW4/VXydB3xNr1q3HnXVfg5Rc/N12PIF559Vl8uvxdOQ7XXft3ee+iZqO0LZFiSVYxDfPmT8Evv/6IJ6YtxtEjBzFwSHf0vH8gbur8T1mAf/jxawwb2RN9HhqFG9hpkITaoBxPsuQ8P337jBKWZ/qTw2VzGzRcyLoqAAAgAElEQVRgIlo0by3hQk/PGovvvv836tVtiCFDpqFDhwvAIvDFZbPw089fYcJjC9Cm9dn4ZsUnmP7EozI8e+vNd0vrkzKvDz5+De+++wJGjJiBs8+6UJrY3AwnTOonBdY1V98s1wu9z8c+1ht/+cs1uLdbPwH0c+dPwgcfvoIrr7gJD/QYgrr1mqC8vAQLF03Dim8/xeRJi+T9bNq0FmPGPoiWLdvigfuHomHD02Q9IGO/7MWZ6ND+Qjz80DhhJ55dOFler+cDI4WhP3R4P2bNGi7nrKT0MIYOfhINGzYVRkbJBy6EfNdG92+Cc2SLOgUTL4C+tkV+4nGS5SNtWg2VkQVZ1iAyLQromdRJ6QhBYMQGAEHBdk1NGPv2HhVtdPMWTeHzca3gzIO6A6V5VKJkEwHVkULlAGR+maVBZQG7JVxwAmTYHRzE9yEWpxQrJoCcnzdEejiWjmNHQ9ixcxtanlGAusUZcMcjTAzRjdHjBCWgYpVI0G2sOD30dmd8vJs2qVUClBkEV+N3AZ46qKoGPv34M7Rq1RBtOxTB7Qog05uFmiq/ang5b+KKwuXLgD/kRjiegbgjDyUl1Tiwez/KSg+jvPwA0jxBNGyQg/M7tkEaHXC4DEc4oyIpWXJsw1Gyajzw2hl2OZmESQmJU+1CHZQ4cJOjxM2DNCM1tOeWBJBNdRYWPm5MHmJkIQlyKCvhvcliledRZ8BUTqvdX8qEJMSJe1+I7j2UMVH+5kKE4JdyM5cPAf7M6zaA3oeqiBf/ev9lLJt99ykBof3m5VfdiXsfeAxZ2fkIxp0o90dRGXSgMgjs2HsQFTU6Z+KMxeBzOpHnc6PAB/y8YhG+/kw7bqlfjwyZhcuvvhWxcBBZtGUUntrKiRQsvvzSbPz++2oMffQJZGTSRUmtZunzX+OPo6wqjko/ff/Zk3DAH4qjKhiDJ7cIpYc24s1pN+LeMZ+g/Vnnok4mkM1TFg5i/szhOHhwN+7oNhHOtFxs3vgr3ntxGM6/ZihOa3sD8rMLkZWehh++mIR4pAL9h8+GzxnGnCcHyuDqwMFjsXoV192xQlCd1/EyOe+LlzyOdWt/wtixc1GnqJ7MXE2Z2l8IKZJWLyz5VNax6U+NlMcPHzJDXH8ijihizhg+/uQVvPT8LEyZshCnt2yNzz77F8aO64vu9/UXOWJuTr48J8mxV1+bj8mTF+G88y7Fr7/+gG73XosJ4+fhjjvulWuJ986///0eBg2+B3PnvInLr+gsvzdv3hSMHDkDl/31OiG3CJh//OErIbe63zcA7F6Gja1nqoGEldxYEw4h9cTymXa/6oZmmAPBDizGab6hOKEaPsp+o5oUyy6UZeipMXcKI6+Fq6wjcm/p1UK8wm6ImbtMfJ/4SUAzMYnFKiwA6K4jMlGD27RFaSQ3CqiryzVYKjG3SKWCAfT6qlGRlKWnk+lX0G6zRWh6wqFYwXE2E4EyKzFDIXNPdlqzbGTdTcw8WTtZAn6V3nCwPVBtbDlVQCFrmnwm+2XUkySoJCk2IafUB1RX1iAzm7aVVGMwpdvMdYoMlm5S6kOfSIqlpev/yND/EaBPMPSdbkLcRatOk9RsKwTpUpiCUOxkreQmpLHbHIoVfZNhJ1TkXJ0YipUBPDMUy43G6kz/SEN/IkPPA8OhWGroYxlFcHIow+hUJWraOJbYalF1zVUSQGIRuh1+KCsrFwmC1b9biyo7+azstl54qQy9h6ll4oSTtGyyzyFDsUYqIhp6VmQJmbzaF1UykjiLAzHWD14fIIFHoqHXFD6Vwqijjk1KU4Y+UxYBGcIRWzNt5ycrRzsQnGzza1AQmShzM9v3RO1lIIB1637GXV2vSFybuTl50makTlpaQcZxhvZs+/buxNFjB7Fxw6/47vvPsX79KvTtOxrd7xso7X4Cd4Igsr125di+YxNGjuyJ6667DV3veggznh6DiooyjH9sDjgRzvfPapiAeNKkgWjcuDl6Pzhcvn/s2CE8OqwHHn5ohEhC+L1t2zdhyJB7cNWVN8nixs2jtPQIxo7rjY4dL8Vdd/VGTlY2Nmxcj4GDu+KpJ17AeR0vwfYdG9B/wN144P4huPGGf+LLrz9Ev0f+D3Nnv4krr+hs4qxdqKyqwPgJjwiTNOzR6Th8eB8eHdYd3bv3R+cbCI5Vd/7hx29h2YtzMG3qUpXc1FDSEMGIET3RsGEzDH90mkhu5s6fgl/XEGg/L4XGm28vFRB6y01dMGjIvXjt5c/Rtm1HrFu/Gl3vuRrLnv8UHc/thA2b1mLcuD4iO6HEhLIcFjAE5yJZsY4diItTwYJnp8nrPDZ2JhYveRrHSo5i7OgZyMnOE1ZWwJGxE92/fzd2792Bbds2YM2aH7Bq9Xe4+aYuIKO0c9cWjB7dCw/2Gi4FDM8NmfGVq76V43nXXQ/jnrsf0VCfeBy792zDpEn98Pe/3SvAfMGzU0R7PXDAJNFJSgiTeA/XYOas0QKy7+mq9nt0W5o8ZYD8u2PHS4Sx3LN7F8ZP6oNLL7kad9/dRwD9swunYseODRj26BNo3LhFoiV8+PB+TJzcF5dccg3+cccDeOfd5/HJJ69j+LCn0KJFG13oyUREwnjrrSVYseIjDBs2Q2Q4i0RyA/Qku+9Mw8uvzBZdOX/v409exdAhT6JBgybaTUsJCrOhQbqB6G1zMqDX37EafmVrrSbb/I7+ZoKZt107q7WVOQdJnbXWoZnCDJF0kEFzpwtlZRU4eqRUiuKiwmIp0EgkBINVqvV1U8fNlqmaEIRClJswyyIiRSDXF3HqEDY+IEW8btQMlfHC5WDYnRdbtmzBnj2bcc65Z6KgMANuDnAaH3z5VAS0jqBuTEgHYgTuTqS5vbLZsx3uSuM1SC18OjKzGiAY9OLVV19FcbEHV155PtLTWRwEpSMQjqUhHPXC6U6X0WQeP4bybd64EYcPHZLAJ7Lv9esVoX2HNvCmccAwgFCQlpN0oiFg1wFFdoIsOWK7Hxokp4PT9BIXpxkzM8GinOw4JTT8UhbPI77ZAuiDKoOUgXvKD8BELpUhiBzHRacQnlo9/7LXSQ6G+l6TYdSo3RA84jahs2dh/j71965clNU4EHa4Ue4HDh6LYu/BY/jhy6VY+2+CzD/+uvL6bri1yzhxsKKcreR4mbiXsKvAz5OZkYl6depIBkFebhZyMr3IS/fg9deewNKlU0964mEj5uKvl3WGlwP9EerWqS2PI0Qm1XjBv/rSXPz+2yqMHDVLLAR5U6hDDwsVkleUSsUQitcg7oyisjqAoyVlKC2rxo4ta/HSvIfxt/uewhntOiIvNxO5OTlIc7nx6uLHhKEfMHw+vF4WcUfwwuKx0qk66y89UFrjxPHKCmz8ajouurE/rr/tXuSn+fHKM4OQ5oyj61298MzMMWjcqBkefnCkDjHGgcUvPIl161Zi1Oi5KCysK1LSH/7zKW7o3AUjHu2GJUs/QZszO0jntrysFI+NYcczVyReZOk/+fRNvPTCLJHcNG18GqY/MVIIi9GjnkZGBrvyKlkJhQKYNHkAGjdpIev22rU/oXuP6zFh/Hzcdts98jju5R999BqmPj4U8+e9i3btz0vMbtHhbN++XWKl+9tvq6XzvXbdSiFkevceLnMkXIPpfEP5C9dZKhLyOJSZMsNDzEVSg6QgsYTFOnwM1wvJbKAPvQDNDLlOdCg2VUNvZMbCzqubmIskgYB04hXt9LPTZN0P+Bi1rSQJwcfq+me/b/GOrItGqmMZet6TVRIs5ROZMzEXX08C3g3G4rpGQE8JoeApY3LBPZip6Lk5HIrVjiW/R2CuGnq60GiRo8SYlVPqw1ncc01MaOidLhNgZSw/JQsgbKzLtWDQdaW25MYSP3zOWkOx1ZUa8GUyWShp0ZkvOk4lg6Xszfj/V3LD3my1MxNFZig2cXPb0S1h6JXsra2hTwmWOikp1gZL0eWG8+YiTNQNRsOa/rvLjTLZOv3PLw7FWobelaY3qFahyckKa/koEh22OuxQrF5NxuWGAQC5px6KTSS20eUmBdDLsF8KoLe7+R+53CS0+0l3HW5KAujF5ca4rPBzSZJY0o3Hutyo572+JqtpPiYikhuz8Vo4YJLO7BBt8uSd2uXGVsaMPLctNTIUv/32C+Y/OxkESlOmLEHjRi2EuXj55bl4/Y2FAtpP/KJTTrdujwggHzPmwVNKbv7S6VqMGj1TNsRx4x46pYTGPi910YOHTJabecf2zRg95kFMmrQArc/sIBswC4ShQ+/DFVd0Rre7+8Fh/J5ff32BSFNGjnwKTRs3x0uvPItf1/yAyROfRV5uLnbs3IQBg+7Bli2/Jz7C6ae3E0B++ult1WnGLBaz50zEb7+twvjxC1BedgyjxvTCfd0ewQ3X32FcKeJY/tm/8MKyZ/D41KVo2rS5yFMIkEaN7i1SjRHDnhBrq/kLpmDNmh8x7fHnUFZ2TLoGPGaZ6Rno1v0GvLzsM7Rr21EW627dr8fzSz9B6zbnYMaM0cjOzsU/7uiB8RP7oT0B/f2DVTcvm6UOj/LSZzvw2YXTMGv2RPlsZLKHDpqIOsX1hTXlhs6bl04ZlMOwoDrx66abuqBfn7HCcvcfeCeemfm6sPZSwLrTRHo0bvzDuOOOB3D55Tcl5lf4XE88OQRt23TELTd3xePTBkmB8EdfN3W+C717jxId886dW+Txw4Y+gdPPaCOF0p69uzF+Yh90uvRqKR6CgbAAet7sLDLYMiVnzuKb0plZs8YIq/7AA8PwzrtLhS0c9uhTsnDLoK5hvFf/8h3GjuuJx6e+iJYt2mDxkqmyFlCus237RixZMh19Hx6Pnbs24933nsPQIdOkMNNNQYdh5a9cx8wG8seSG5XonIDha4F6/Zm10uR5TG4MYq8nm5xN8IwLoKQEh8eDXcNQJCBg3+POwppfNiIUjKN167bIzEwXlt7rpd9zBdwe3dB04dZ0WWrzJbacIUppHDhXHSe7gdxcYhEvPKiLSMCLH/+zmlQKLv1LK2Rk0Pu5UgpILVDiAvBi7MA6OVDIMEEvHLStpEA8rva61MxHHLQbpGyjANFwBt5560PULc7EFVedDpfLD7eTj3MgHHch6shA3J2P4+VB7Ny5F8dLjsIV8yNUU4I6eT50uuRsOJxB2UvYvdA5I3Y03AhH6QqkFnYy7E0tvzFQoBWfyGHE6V4Buw5yM2yLw9ccPmaeggY18TOS1WQnQ0E8ca0G0fHksgsSEUCvNrhkwRTQ62dXrMLdy2jobSHOx0YCaogYZ7APXYMApOWgJpaBfSXAriPA79uOYvvufTh85CACBz7F8Q2zcUWXWeh0SSec0aQYXuPNzY4Kj93BY9XYf/iohlzFgyD5mpflRd3CHDQozEcOJS8EEtRCu+i3HYfHEcOSZTPwxdcf47Fxc9CkYQvs3rMTj018GNdc/Q/c8rce2rVmF8Ncl7z3osaRbPGzU+D3V+GRRybAy2wYMoHiPMMOUDo8nmz5/BGUw+MVw30E/UFkeNKxcuUP6NvvNgwbtRT5DVogzDTYtExxU/r0rRkoLz2APkMWorAgV/TyP/3wCZYtmYq7ek9DJKsxvvnyE2z+4TWcfv3jaHXmhWhRPwM/vDkYX39s53u646Few1GYV6jBa7EIljw/A+vWr8KIUXNkzZ444WHc/+AI6Tz37nE9nl3yEc4+63wsXTQDL744BwP7j8f1198huTfHy0rx/gcv4asv3sfkKQtRXFSM4SMoCf3qD9c7Eh0DBkzE5i3r0KvXTad8XK9ew3EvrXLd2jV94YVZePXVBafcbx/sNUxIKbHsNKYH/JOYgK5+DMzUXBbx8JStngCU94eA7lSsJAy9Jp5y9sJHa0XOEop2PsnQsystzn6GoZd7jaSmSX63boC1XG4I9P0cOHfILE1C9kCgzyAqn3G54T2Y4jDDe45sf7UB9HS54Zym5hwwL0OZcetyk8GhWBvwxPssGhZJdV6uyREx6bY6FMsgqlw5NlQfSHDhCRp66xBnAT2Pq7+6xswXiBG+dDg94nKjsjkB9MblRoZiZb/Q9bsWoBcdf5V0suJRTXqOm2ApMvQSxFq1Hy4EEnNX/wug/1OXGzfnSPXSsyYe0hU0abj/E6CXdmPMj0jFXri54Kf60Ke4R/y/MPQC6MnQZ9bRpNgUQG9DmWRy26fOKjogScuelJAipxMa0XsyoOemlnQ3YVyy2lZqJLjaGyYY+j8D9H9mW2k2RD7viYDeDsUS0FvAzfdCbTRfnxeMVMgyxZ0cuk1adibXjRNdbgxCkT8I6NXnVd1JWBCQDRg05C4MGjgZf/3rjXjjzUWYNWssqCvv2LETWrc+C3XrNZRiacKEvgIe776nn2inH3vs1GCdGnouanyO8RP64Mcf/8sC+PduMpBLwPfdd/8Wnfq0aUukPcobcMeOzRj6aA9ceWVn3NO1nxkoc2DX7i0YOeoB3N99oAwQjRnXF5dcfJVo33nPUnIzaEh3bN2aBPQtW7bB45MXo1WrNpKcah1bKF/5fcMveGzsXGFtR4/pJfIPAnpaYJFt+/zLD7Fs2TNSEDRt1gLVNVUyHzBmTG/Ur99UhnQJNBcsnCbszKSJz+LlV+bJ4OWA/uOwefM63NejM5Y99wnatjkXa9evQo8HOouGns/D35s4fr4MKI+f0Bft2nVEz/uHJByBrP0YjwndCRYunC4M/bAhU7Fo6dMCOh7uPUpkFNREfv/9Z5g0eSBatmqDCy64XHTiPKbsyDz19AgU12mIh3qPxJatv2HgoC6YOeM1nH32BYY9cGP3rm2YMPkRAfT0oScw4n1FQP/kU0PlM9x0U1dMnz74vwL6zjd2Qe8HR8mC/uOPX+Ctt5di1MhZqFNUKM+3d99eTJjYB5deejW63vUwAsEQFi6cKuvRgz2HCQum+kKGoVRh1mwNherRfSjeeWeJnLchQ55ArlhPqt8ydcq//PL9KQA90PWuvnju+afRtEkL3HrrfVjx7cd4910C+ulo0MBo6AXTm6AZSai10o1kqJ3i/pTOowH0dpbFFhbJxymgt/WCLidG3ygOKcZO1bgN8TjIwLg4MukaoPwE7Rs9Iq3bvXuffK+4Tl1k52QlWHipP1waiiZe7jL0mky/ptuRJu+6ZaOhQ9TWzduxdctmFBfl4Pzz21MsAQczRMhCc7MX60UOq4XFS9kC3jDlgm4COx1u9wer4fR4EBL3m1yEQ/l4+813kZsVxY03/BVuHxAIxSTYKsYgpFgUu3fvxPFjJThyaD+cCKFunXw0a9IYDeoXq11kLExvR9HkhzjwJ+m1XmHXJNBQwoZYoFgAT2MIDvjS1EBnH9g1oN+16o2j6mduZlLI7nMj5Tkgm2ZDnsTNLBbXAkEIGaqqORMQQ0QcQIzLTQRI4weTQVgdQlPdr3ZdKFoJGB9xFlgxWmvGslAT9+FAJbBltx8rf/kdu3ZuQ5qjBtk+IFr+Czb9Zy5GPrMCrVqfD0c0iGBNGGUlR+CvKhede1UVCyMn6tYpQL3iAhTkZQmzLl0LCZBzImDII78Z3HU7w3j++afx1TefYOzoBWjcoDEqKsvx5MwRIjV5oM8keDw+eV5KmTgwTE//MHw4UnIYT068Fx0vuBpduvWBKCsilDy5pFhRr31es8SWNSrNMrkh7jiw5tef8WDvW7Dg2c9xepvzpKis8tdgz579ePG5yTh+/DBu6joRDRo1QX5eNgI1FVg84yGce+FVuOrmHpj/1BBUV0fRpH0XVEXS4EnPxL5fFyMr04e//V9PvLVwFM495y/o1rUfvGlknoN4/oVZWP/bSowY/hTefud5WUMe6vcYtm75DQ/17Ix5iz7E2R3Ox6YNazByxP04dGjfSSCcRNDkyQtRVFgHI0f2wg//ZT+jXHRA/wmy3vOznuqrVau2GDtmDpq3OBNvv70UM2aMAvNgzj/vrzjjjPYortMAoXBQ5ISXX94Z93cfLLkevL+4f1MKzHWOe3JhYaEqJVhwiiqC0godiiWWOUlyI4Oy1KPTttIAemroTwXojXuaFs8mZtgESKVaYppKNgno6Wdrmfg/APQiMxQfehaCbtDlhkSV2+tNAHoxpzOAnvcUbSv/CNCToRdgLZIaJZFVIaGqAHXW0w6ctai0On52FazJAn8eYMI8FRSGEA5RQeGjoqI2oKd7Im0rlbAVmF0b0DvjSclN3EqgIyYJVwF9vOagJMUmvgwQ/391uZFgKVcWipgUS8mN1CLmeBh0X9u2MhatpaF3ej0a9iHDPkYkTslNJSsO+qCqnIST4uIZmiDMXXBEwzi2djXSWTUJs0GnBNneZEEUNWI8LpKbonOvQMRXIN68CQ9Tk8glujATysSfkU2iTIV/T/UaZWuKiV6pU23iVGOGHlQSRDastg+9xiDrjaRtoqR7hbXK40UhLjemkEitAJPRzEa0ZQ6C2FaKy416mCsz71G3G3lNw9Bnkr1QyQ0Zg8TdaaevxR3H2EQaepCAnl8iuQFAucXAQXfjsstuwH3dBmiqohhs63ALZTQDBt2JQYMm48ILrhQwz2NB1w/6p0o153Lg228/w6OP3itDP2RSac00aXI/NKjfFIMGT07YXZIFef75WVi9+nuMHDEDb729RBiDRx99HL70DDmCXPilODNx7TyGBB/Un5N9oL0mAx74/e07tmDEiB64/PIbcfddfQXQcwNmi3LGzFGysF1zza3Sxpz++Ato1/YcOc07d23Co8Pvx333DsB1196GL7/+SN7/9MefE191m2zL9um0J4bB5/VhQP+JOHLkAMaMexD33N0X1193m6nsXfj35//Ciy/NEYb+tNNaSYeCi+LoMb0FCPZ5aLQkwj3/wkysX78Sf/v7vTKLMGbU0+ACzsGs+3vejKVLPkL7th2xZt3P6NnrFkyZvEgcYi6++Grc8fduKC0rwfjxfQTQ93pgiFoTGmZErtNYXORdixY9gV/W/Ijp05bg4MF9GDT4Xtx+Ww+RF/E6WfbiM7KRjRkzB7nZBYnhmF27tkqRRdnPg71GYNeuLfLvbvf0R+fO/9TUQJcbv21YjeEjeoi05Z//7JUAlHw8Nai339YdV1/1NyxaPE0kNn0fHpMAQmrFZryjzHXJa3vJ0idkQe35wKNwuxUwk6GfPOURdLr0GnTp8pBY3S1aNA179mzFsEefRJ3iBmJeR8Kcm+3UxwfgoouukmHbd959DsuXv4lHH30KpzU7PZEASYaYG+V3332CoUOeEgcjaml5PZGtp+5/8ODHUZhfF19980EC0HNILQHIpXsro5IGhJvOoFl5T5Ld/JF+Xn/b/JYdptGlSIEmGXW12rNFgLyHRMiQqkMITkWuJk4FZN89wlZXVvhRWlIhSZ9eb4bIvHh90LJRyFmxd9W2ucqHWBCkIRgkaeHBpg07cPTIYXjT42jbpgnq1CFTVwMPHxfnXA03RzeN5hGNh+GUBFi+P7bGCVxDcq8iRgAfR5Sbk9uHKPJQUe3Fiu824Mihfeh+NyV0fgQiLsDNkKosbNy4HUF/OY4f3YMGRZk4o3ldNCzOkPAsWeJcafRIEY26V2wexWdGD5y4xKl9nKwkRperBZOGUyVZMw63qWOHLbDIysuvcGaCTLFkYbD7Rfcmc76MPJBhO+y08/dD8aBwVSKZYeAfjwv1+zxGLBTkgQwAo8zJK8VY3O1BdSyCqJMDpl7EXHnYX5qGXYejWLlhL37fsgOxcDUy3UG0qOdFhzMb4+juH7B45sMY+sQK5NU/H5UVh1FZdhDxYAUKs9JQlJeF3Mx05Gb6kMVAOZj5AHH1yVDzBw9TiOkyRBOLdDDrxekIY9lzT+Hrrz7EiOFL0KpZM+nwvP72Irz04kz0eGgSLurUWTpOHKxPZ8c44kSp3433356N5e89iWGT38H5F12CUPVxOGNOuDknwL3UEUdmllf2fCb8ijOKI02OnccRx29rf0LPnp0xf/6naN/uQmFXJUsjEsSsZ0Zj796duPIfIxGIkuF1oSC/DlZ9+RwO7V2HLvf2x5LZI3B3t5Fo1OxS/L7rCLYcOIbV38yTgvOaLlPgq/4dr819EMPHLMRFF/0VkWA1XnlpNjb8vgo3XH87Xn1tIYaPeAItWrXFhg3r0LtnZ8xZ8L6EzLGHs23rb3hu6QysWPEpmjRpIW5Z7Dr88OPnmDJ5IRo1boInnxwt2GLw4Ck6KEkcQTtlSd82ScZOB9av+wkPPfx3jB41Czffcpcy4VF2JLfj6Rmj0LRpK9zXfRAWLOBsTxwDB05BdpaSFzz2P/30NQYN6SqmEWTzbVAf5SwC6t1uwSsElAT04t5n1iq+D+7tBMiKMSThU4gjkdwIoKd1tgJ61dAbH3oyuXTbM9k7QmhJN4/FgRNx89wCeO2X2Z84o8c9SroAdjCROE6079SUG5KE83pRui6pBJD3or+qUjoKCWdBD1274jqHIrcp3Ww4YJqT7Ky5xXdR/OaZFKt5LQq6eV1Vs5glISRzSZq7oouu4lFr95yah0Mfenm/xqOfa4EdipVOlJAvaofOoVglirk26d5M/CesvAmW8gfoJkQ5ts5A0nZY3RWTkpv/JSn2z3zoCej97mwUMinWSQxsBkXleOgeVIuhTx2KFaKYQ5rcIBJSUYrJTLAUbLBUquQmxbbSAHofWVJyCdw4ZfJfXQekaRmLIZCWIxr6aHohXGTozUIrB45BEMY/2wZLUctuAb291vgYaujz8wqS+6rR2srgkoQ16AIe9Afg9XGBZmgPByHUE5UDY7W+JFbcBB45OHyhUb86lGEGYKVjUJUSdJX8vvU5tfIhujCw/c3K2s0/Q2GR/5Ch16pKNfSJz2T2NG4WnChPxQxk4RXQm6nqaFScV+YvmIpu3frhvnv7obCwWAoVTuI/M3u8AKVp055HUWE9zJw5BocO78NQsfE7TY7ZqlUrMGvWOGzdugE9egzCnf/3kFhMUj5Rv34TDBo4yT1MgIkAACAASURBVCS90rGHkp15MrU/cuQsbNiwGvPmTUL37oNw6613i8abnYWVq1dgwYIpAs7u7TYA27b/jmnThoj04YIL/iqLGm+gnTu2YPjI7gLoWUiomweZHydWrPgYi5c8hRbNz5QFb/TIWXLMeNtwuHXkqF4iD6LWe9u23zFqdE+xBCOD0qI5WfqgMMavvDJf5B133NFDfm/suIfEhuz6624XnS8XhM+/+AAvvTIXj09ZgmbNWgrTQ5aeuncC+ocfGo2M9Aw8v2wWPvjwVXHeIUCmfSN1jxxG7vngLcLIi+Rm/Ur0fuhvaNfuPBQX18PQwdNQUFiE46VHMX5CP2XoH1CGXmU3yi7wmuEE/eIlT+pQ7ONLhLGe+cxErFz1HYYTBNdpgJdfmYPvvv8MAwZMRuvW50iRtnXLOjz33Axh1G+4/p8iW+EiP3vOOBwvPSLSmFYt20q6HR/38Sdv4Mwzz0KvniPQqlV7mV14YdnTIk8aM3ouWrQ4E8uXv4WFix5H17v64Lrr/4GszGwpgtas/QFLlj6JCy64Al26PIydOzbi6Zmj0K/PeBlopdMKb5i9+/YIoKeG/s47ewugX7x4Gj759A2xqLyrSx/Z2A8c2ItlL7FY+hmjR89Bq1btsGXzOvld6uB79BiKhg2aitTo++8+w0svP4N27S/Ag71GyeK7ZOk0bNz4q+in77tvMC48/yq5tul08+67SzBk8BMy3GyXs2QwVXJhpG41eQ/qIxX8JdmZE3+e/HdScidaemOheCpAn3pDi3UbMwgMsaD8iXYNJGiIg6yMbPdo+jH9vquNHEycxzjwKYE4gUTQGm35Dhw4JOsiC/927dqKBZzPx9CVACLhILyimSXLGRYZTTAMWRtDIb+AeEpWVALmkNdmccGVO8w2vSMH0Vg9fPbFjzh47BA6dboYjRvURTRcg2Ml+7F/327UVFbIGntO+/ZoULdQDBU8LrXU5OZLAoWpr3HxnSfTzQJEPbFlVNl0ODQH1HROEnWTFmI2y4/HWplzdaORjmdKAcDPwI1cAb3aW9rrQBOrCUoVjJChjzPlV+QIgIeBRzRRiEThS/PA7YqL1bAmmGeI9DTm9KAyAnGfKEM6jtUAazaW4qefVqH0wHYUZrlxRrNinNWuHVq3bSF23Z9/+DIWTrsbnW59Etk5ddGg2ItmjYpxWuMGyM7wCQCVVF3NI04E8UQZjMRCKOaGy5Mu4WQ5OXTZCMseWx1y4OVF47Hy23fRvf8SnN+uJTzxAI6XHMb0af2wZcsa3HhzD5x/yXUorFMfedkF4kr03ruL8cM3r+Giy+7DzbePwNlnt8DuXRsR9vtx2mnNJdmYsx1p6ZkIUV6QBmRk+RCORrF7y1o0qNcIH709D8s/ehGTJy/Bma3Okv1WIE4shJmzRuHwkQN4dNSzcKXloKS0AvsPHsXv63/E8vemo81Zf0XJkT0YMWkJiooai+Rs165DeG7howgEwzjr6r7Iyc7Ems/nIM0dRv+hTyAvPQtvvToTH3/4ioDlzp3/IZJGFgC/rlmJhx7+G+bMfg9nn3OJrPPaprFuVioP/urLD2XeZvxj89C8xel4792XZM/s0X0Qbr75LtlPeK653s2fPxkXX3SVJE9v2vQr+vf/J0aNfBo33kiSRY2OSLA9/fQoFBXWRfceQ/D88zNw5Mh+DBw4Gc2atpTjsXLlt5g9Z7x0l7lvcm0VdySHEz6vV8g/sYaNRBRQmjXIFqKSFBsMJwC9XYN0KNYAemroGW4prk7KwKv0hn/WltyoB7+xwIxqEKPX4IuE4YcoAALiQy8ko4AhZXFpCCEaejEOUJcnDeSygB7icmOHYmk1KzaawtCrNI5yN2HoM3QoVu0j9XzpjGSRwXeGRY9HNcAzg5p7DQTTUC7z62asUROede6A3TTeU/p+M02Xge5ahjg1fIysdA7NAdDjbxOplf+pqaKkWhn9xPAxCQbZJrToY5eVGvpIJW3e/98kNzymJ9pWJgC9Yehr7zu6Z9ikWIZeOv4Q0CdWTZMUW7kXLgZLyQfgckP9pgin/quGnjzSiQw9AT0ZegX0XNhNGAwHtCQgQLXCNqnSAno7wGflKQlAn4LKZZjFrNoyb0jGOsCoYEpuyCBrsp9e5OaEJQk2GYRS2zgCenW5STjomAlvcbnJTtfvJ7GAJp5lqBe2ODLQGYIezKLX1AENAnqy/nYoVoOlkgUmn48sG9tVtZ7br2lgPp8B+oA4mDw2oS8++eSt2oUJIBKPcWNn4eqr/45gKIj3339ZXFD+6Iu2gQIEAwEB9CtXrjjlQ6+99jb06TNONtH58ydh+fK3T3rcWWddhCGDp+GLL9+TNvCffd1yS1f06zveWMo5UFJyGI+N7yvdgAEDJgibYZNZd+/ZIq4899zdD9ddf4fIqWhxOG++up2kfnW69Fpx9WGhw6FPzgZs3bbhz95OrZ9T58hh4ReWzZICiowzh2xp+8jzQda+V++/YcH899Cu7blYu24V+vS9TV5z3Ng5OOesi0R7WFpyFBMm9hMG/YEeg6Saty1CYQgI6LOysHjpUyK5mT51CbKycrBh028YNaoXeNw7d+4qsp+Jk/qe0oqSb5zt3cGDp0kxsGHDL3h65kjpTvwvX/fdNwi3/727LJDscCxaMh2ffXby+W3X7nz0f2QSvv7mA7z88pw/fWoWGd26DcCyZTOxefNaFBXVO8niskf3wbjt9h6aMhyOiP6dxceJX5QY0bbytNPOlHO/aMnjwuZfe80duL/HcKPpdODrrz/Ae/9aiiHW5UbvMnOvKcsr4F5MTqwnfe2BV33tZPcu9b1YJl8DSfgT7T7q5mtCbUSeYQoH88vJDoAOnhHAsYiVQGIB+JpgTNKBoF/DjehPnzoCYIoO/i6ZJRnU5ICoggMu7AyeUis249JDXbhTw8loPUmLSsoo4ODgK4PHAmIzl+4lk0c3jRgilKX40lETjCI9sxDVNT58++1OVFQH0f7cJsjJy8aB/ZXYu2sn4tGjaNksH21a1YUj6kcaGVwWJ64IggxhY7HOYkHGjvg/soxk5NmZoHuaFhFcep08AMbXX96/ObZE+0INyQKrx9oeXwX3HE41bKH8WxlMHnMCeh13UO5f9heZRfDIz8OU/wigV/s4D+1+IjF45DlIBIWFBQ2FuOjTqcODmogbQVcW/F4PVu0Bvli5BZt37EFNyT50aOjGVee1wkVnny7e++URD7btieJfrz+JVcuH/+k9c/c9A9H13qHiaLNg7liUVVZj8PjnkJaehfIqFzZu2C2sfKvmRSgszse6rcfx6RvTsHv9p7jo75PRom4mrrqwPeLBEHZs+x0znh6EXTvWn/J1b7rtQdxw8wgcPHAcF17YHps2r8Xva/+Nb754CdfcPBgXd7oRMUcW1m/cgaPlh9C2QxvUa1Af/3phPP61bLw853kXXYXHJs1DflYdxDi8S+lnsArPzBmNI4f3y1BqVk4dBIIxONxe7Ny3B3OeGYE1K5ejw0X/wG33TcSZLeoixxNFxO/H/DmjUeX346yrH0RN1I29O37Dj+9NRrfek3HNlVfhzZeewcsvPCkmCyNGTENxYV25ntatXY3efW/D/Dnvo3Wbc2WdteyudM+kaHTiiy/exyuvzsW4sXPFDEFsK+dOwEcfvX7SMerQ4ULpbNer11hmewYO/L8/PH8DB0wWAoTr5owZI/7wcbfeeg96PzhSAC6vYYJeD6U3zK0JR1BQkF/LI57XqMppCejVGdB+iduMyJNTfOityw2BPIG9h65NkYTLDRl6sa2kdEoJagSDnOtJ4gt5/jiEMNCkWOuIo0W0BEvR5cam5bope1FArwPtDlSVk1zwSsqshBA6ObyvUiCZdYkyO4LJ7zY4VIMAud+TOLUaeg6ua4psFDXVWgAooNf1036J74Gspbo+2GBHduqkcCAgNziOxZF1B9LfIRFMV75yBfRiYyaKPAPo+bpUlJjjLPIdC+hVMijOYKFK0dCToU+sT+Z8yYwNSTwbLPUnSbEMliJDX4eAnhp6S34b6zWu9+GQEhput0MBvbQ8qb8Uht4kX7GdJ6/MBc2PeOU+ODg4ZIOl4tQc/nmwlGXoT5TcFFBDn14o4RXJN6nt79oMPf0/6TtK33cOSZlN0jgm0K4wcTLthzXfsI+3GnqNAdfhKwmW4qbJrkAKcraSG5X6VAkznBpadfL3k60etqZUoyX9sESw1B8NxQqjlKKhT2i7gkmXG3thnuhDb4EBfYzffPM5vC8BPD9LqBIXOVpvcUiUmx8T0TgUu/yzd/Dmm4vE4rBp05bo1OlaAYqvvfosSo8fFSkNT+rkKf3x88+1PcXr1WskQ5T//Mf9KCiok0jMJXCiY8CGDb+iSePmuPyKmyUoKDc3Hy+9PAdLlpzsJX7iKsdigkwG5TF6KmJY+txMfPzRG5g+/QVQI09GkWw9JRtjx9Khpa8AerZJKVf47rvlePedZVj9y/fisHPlFTcLa0OWnCCGkpLhI3vW0t7/6a4qdohDBdBTcsM5gInj5+Hii68yRapDAHbvh2/D/HnvyMArA0kYkNXlzgdlaJYLGKULJaVHMGHiIwL67+8xWH3w5TJxiiyAUIXXODsTAugfV0DP9uIrry7Ehx+/huHDZqBhg2bgYOibby7GuvU/o27dhhJS0vmGO/GfHz4X7/mRI56WzYfXF0OZOD/Bgd5LL7lG5h/efGsxbrjx/1BaegwffPAScnMLcPPNXXHdtXeoNMEkDnOwi8Fhn3/+LjZtXiednU6drsdNN90lXuivv7EAL700+08PI5ms+7oNwvMvPI3DR/aj1wPDJL/gmxUf4/TT28vznX/+X2VoUckfbRf/9NOX+PCjVxPBUpQv3XzT3eC1yE25JlAtwVK//PKdDNC2bNkuMcDKLo8OxU6X4Wa7OYkUQzqQ6kMvnuUpRbnsYaZ1q5aVuvonAXzy49p7064f9jE6d6tAUjCkeQFTGpjv8fXZQqbeVH2TbVKk6CRdBJoErOqCJbCeMhuaEchQo1oqehzpoBbU4yWrT3DPgTxKaBzIzPShivIJSUrkWucUlwxRthhXB0ooOXyZlqaa6UhQJYhuL73HKenIQDicgXCkAGt+3YZNW7agw9ltEImWoKLiKHNn0aRRPTRvVgS3MyhsPOWaTgdDwmhzSP95FiiUbHDos1pDalxelcTqAFXyOBmCyHZHmGiqpKBKNmV3FYmN0dBLO17PpZU12ONOdp7MHP/NLoS+iAJ6Fi0E9DwmUkjRH1Os8dTfP43+3AQgBB8sMmmm4MtEVQCIOHxweHJQGXNgXzXw3aqd2LBxC46XHEHdokycf3Y7nNvudHjM5r1v3zH8uOonHDl4ADVHfsW67+f/6T1zZ9f+6HTl3SitDOKbfy9FeaUfD4+ah8pqL5Z/9hlOb9VMQqK8aV4U12uArXv24ZPXpuDozh9xVZepOKNxIS4+qyVccUoUgvh17e/Yu+tXrPppOTb89hOysvNwRuvzceFf/o6rr78bJaUB7N6zF63btsLaX39G6eHf8PlHi3HLnWNx4cXX4sChUpRXVaN5y3oS5rh10378+N1nWPnNXDn+/UbNxTnnXYKqUj+8jijSPTH4q8vw7FwSCvswfPgMFBXVlwFwFq/hWAxffvk+pk18CH2HLYTDV0+GkJs3PQ0FeZl4/YXHZG3scv9jOHi0BDt2H8T3y5fCX3kE3R6chvWr3sXH78zH0NELcMVfr4EjHoHbAaxb8wMe7nsHnnn6DZxz7iWi5xd/dKOs5ZA0gdoX/34PL786H2PHzpa5GwmWCvjx5Rf/Eqkk9zPuI5wzYuge10gSL+xi9u17+0nnr02bc2Qdu+rKWzT/IRLG55+/h7feWozt2zfJa1x66TXSnXzppbkoKT2KsWOeQUYmwxOZTZGmXu8ehriFUVjA17O22rqWaPJ3BD4bjmRAYipDn2CO6UNvmHkJmGJSbQLQq1JBumJkPUVaQnMCzi1yZiQZEsXFgkOxBM1uqgasD72TRCmlPurqJ0nwJqlcAT2La6CmslIAPTX0cerdOf8iBIRKDTkPQbWCz6szkroe09eezH0AmZlqH0lAr+roJKCXQkLWzZQ0byEwdJ5GavGE/NqZ1NAbKRFxkbgmCYQTSyvBn+WGodcnMEYtDodxyeHjY0m2P0ZGiKSDGhLYoVj4D0n3jJ/ZLDvy54mA/tiaX8WH/o+SYr0ut7jcFFzaGXGR3JhuhBni5XusJblJBEuZSVkB9GJVGZPCluyiOx5ApHo/vNQrsjFqbCuFJfmTYCkOGVmGXiKHGdhkfOhDvnzxtJXhNAMi7HCDdXrhvy2glxEocwL5fWrZWSHaBdxWQ8rg2OG25FCsAHqyTkZDL7ZnfwDoebFZDb0NrbIbuP2+WFxKdah3lmjoqdGSIT6XBjWcwraSDD1/VgvQGyBhq0obLGVXjlMDeh3OYsIg9aB8P3yPPHbyHuTi1oo5Ie8Qxwhl8njxagVrHscbzjCSYs1mhgOF+XJqeJfo03gV0EaLLTphErUFlwidMIE9DLficO6IEU9LlDJfR28wvSgJGGfPnijvsU/fcaIR5c1Mu8QnnxwphdeA/pOEdWXFTo2+DqbFZFCVJ5k3NN+TvAXqCeXzaNCEMH4EM7LpazHIj8ff503Ac0TWUK8/PYfCVHo8OF52XDoVbVqfi7u79tVzZRZYLi5yzZnPbMGE1cTzuch+EqYz1EciqPmnOYZ8fvuexenIwWMbkTkIWn3ZQlScbSJqh0VHEztEKfMPhomUoloKVb1S+FgeW/lT9MMaPc57guBm374dmDptMO64/X5cdjk1tSYJ1QxlW/mJ9UDW98JBQSN/ENmcvtgbbzwrXYAhg6bLhidWjQ6r+eT1EcDCRVPl/dzbjV2OmQLohwyaipzcAtUeGtZMf1evPr2eFFjz+yJPUWSsDJvINjQqXmLe5Zxqt9DK3ezxsG1UgxkTbLwNllLNexJ8196pLXOfBPkn/lyXmiRDJNeF2WDsMZMepmg8k6EsUkwIoOe9qtcwz6sw6MLKUybD61smYeVe1Q2NxAuvP0pVKPr2yWdio1NZdgbbacJVNBaCy0M5C+9ZdiX5OXSYls9FOQKv0zi4oUaloxgPZ8LtSUc47he3Eoeb9nCF+PabHVi/biPy8oG6db2SBHvB+e3gYsAgqLcne6hzPgCljD61dnSb0CUHC44QojEGi/H+cCDCwVsHdbk2Ot5ua9wgdS5AOHs5tzHxJWc6KSU6DIHiYRdob8C8XLvmGuDf5RrhtUpAz31Clills6zkJhXQ6yyLkj50niGjSJmCl12KcAwRZzr89NBPK0BptQNbD1bh81+34uCho8iOVaFVgxxcdFYzNGrYAJF4JvYdqsLKtZskDC83M4Dz2zdDw/wM5NM3PiNLPPWr6ZKT5pSAKF7EArBcaQhE3ThwuBIbtx1E+44XY8PmXSgoLkbD+nn4+OMP0OmSc+DzeLB393EU1ClGVagSFdVVaNqsFRCqQvDoNnQ4oyEQ9YtzzrYdR5GWRqlnHJkZGcjNdSMQrEZ1Db3JM6RgyM3PQ2FRLjZt/A0N6jeQ83f0SAkaNmqCnbv3ID3Di+bNC+GIubB3Rw227zyEus0aoU7DukjPduP48Uoc2LkHdfPSkZ0O1CvKhiNejcwMlbgK2RnV9ZDr0wvPzVQJy5Dp8GTkYf+hchwvY2c+XdaTevUKkO2Nwu+vQGlFEHsOVKDSr45gMYcL9Ro2QtN66cj1xeCgXWs8BB+dipgxQv07r21eB9yjzWyGLBScreB8QMr6LdiAw8LipJTsytnHSDNJgJt2kvg5qD+XdcXgDdl/zeyh3t+6mukary02cc3i/mNDkAwm4n7L17bmHSyaLBjVddACepXcJDAPaVYCcS8Zb8gMGPcRLjXWtlIDplQhII5RZp1OdIhlNkoBvZ3R0+VW11piD3G5MSFzuv5yvQkhzcN92KlhnmYwVQdRlaH3V1WJfax0Hqz0RxQMPM6qWyeg96Zl6udlfcHQJDBBlvI2SmTUYUqGQQXQ14hvvchNImTBk+dL57y4XyXtiHneuAdK8CdnDQX/JDX0di8hDOBzUXLD469A3LpccVhZNfRctynfoQoilpIUy0KFEiYHMy2CR+B1mzlN5RFOCeiP/vrLfwX0JNqZFNvokhtRSdcws9dwz+DCSExFHCWrLnFBjOkYvBAjRsdILZbRd/LCl8oo7ke06oAMxarLDQ9g2NhWKoP1Ry43HNixgF5uxFhMbSvPuRwhbx7SzFCFAjK1eUtl6HnSeSJUQ20eozukTDuLneUJnXIB9EbGwh+mJsXWYuhFQ1+bnrPgne/jRIZegfAJw7Ipch2rKVNQQa9jAnrrqKNdAbbHbLAUX1uGUlLa+v8roE8CC4e0vsRFJ8oNKCJAW+KnjTMIwauAMLNgyfCqtB4dIseRhTZG8MiNUlkB3oAWxMuCJL6tGp5gzxMZAEqMbJvbejjzT17cTPP7/fdfMHr0LOTnF8oCK4OCRgtFADJzFuU7cTzyyHi5GQg06GQycWJ/aaVeccWtsmByMdLBQS0KCf5tha7DuGrTlQro+bkkVEJs5pIZB7ymIkyZlKFkbSOS/efjeTxYTB0/XoLJkweIRKbbPY/I9UZArM4bGszB5+Rr8naQzcNYr4pkQrxxqeHTAoOsi5wPWutxI7BzHsaHnu+JDD1ZN4mb5wIbDqOqukbOXSAYlAVUWmt8bpGmWcDLThnt9tRGVqwMZZiKAImuGOoAwGuEGQRTpg7E7Xf0wBWX36y8Z2IY3YQjGRBvCxgp5FIBvXHGeePNhaJfp049jwBdtI86WMSFh9f6s4umyHEWQP/C06IrHTx4qvgL8zkpeyODpBheN0tbIErxJWFM+n3xL5aMBy2CxD+ceQK2MrDGuHY9MEnOgvMSpJMlELjhcC2THbk2Tj+Jpa8N6G2hK+/ZHBcpfFKeR/f5ZPfPdh6EBUqsTfqpbdFkCQktyrTQ4tCs3cytVZlutBoBzuuOrB0fL5pYhkBx4xQdtgIo68wisxryRngvaIGriYMqKSHj7/VmIRJzooYezd5ChCL5+PHn9di0aQPy8zNwRssGOKd9cyBSCRctLJmuahK0JbbdtL9lvYnzutMii5u0zDRZNkw2c4J0G+xiAZCxCTWsux5je3pSJE1CWPD5FOzIdSH7kv1PrxXKGOSeo0WncR+ygF7uQ9njFEAQgHA4kN/kALlcl7xG3GmoijgQ9eahLJyGvSXAqt8OYOOWbagsO4CcdBc6tm+Djh3aIjsTOHKoClu2bseOHVuR7nOhVfOGaNuqEbIzOffgEVaQenRKGTxOkkwctiUIZY6HH9G4C570HJRXBrF1+140Y+BdICTOWme3Pw2rV/6Eonwfmjdthu3b9iE7Nx/ZuT7s3rsHpccrkZvhQ4PcDLRsRrvbKjjcLpTXhMV9KBKKIyPdB6+XpEYAgTDdjNIRDAI52QSRAfgDlfLZ6cgU5xBrUTH27juA7Nw8NGhSDwcOHMOxYwSWRdiz/7CQmG3atcAXX3yFtm3OQGGeDxVlR1CvXl1kZtJdRFUdOZkuRAKl8LqAPTu2SHbF9Tf8A//8v17C3Fb5Qyg5Xonj5VU4XhFEFGlo3KQR8nLTZWCbtp5HDh/H/n0HcLw8jGDch/yiIrRuVYS6+TGk0SoxHhHnIJ5LrpNCL5CIEZbeOMnxuqBLUUy7u7yGKIsV5yimx8ssnemasdMuIYS6Bkl3S/w/6cikXR8xCqAcRvZZa+OtvuB2LkzubUNSSMKvYW7VyEK95SkFpr0q1/D8fLVNtGQnr3H+HvdBOxSrL66JrYmhWD9dbtTJRaS+Hk08prSH6c4E9LrS6j7qYtHNnAwZig0l2X/bthSGXodi2UWwWnk+h7rxabCU4I0UQG8Zeh2K9YiEkHuU0+Tu2OFOrj3EZ+npHDBNzmby+zrDyGFZQ7jJWk2gXyNAXyQ3nAtIWJQnSVyr5Eh1uTnRtlI6m2kkHpQc0rUYKCs/roCeHVIOxSs7ipqqSsFuvF60E5IFkKEX9jiieT+U6kVrEKs+8D8x9HYo9o+CpdLon+/KQn6nm8xQrHYMJMzQ7B21fejj4ThbpDETH0uXG1kKZRHVBRNxP2IV++CkDz3vXqOh15/pAiqA/hRDsakaerFOpd0Rh2LPvQKx9AI5wYmTawA9L0Z1uSHwiSaYcgv2bSuFGvqCwjq192PTnk4C+v8WLKXpanIWza6RAPSU3HAY90TJjUQAVyHL+tPbCt0y9DJEyw3MrRe8z6tuN6YroMFSGfL5eKFSW1bri7qvFMmN/Vmqy41t4VtAYQG93vARucFlKIQ3KhcCw2ALUBdNnfpZixxHAL0CQPvZ5XEedTvie+cFT/aALDNvEAtU+HhKNJTVUAZB/qS/cTQqcgyGlYwZO0cAfaJAEJ9o7Zw8M5vR3HH07feY6PGfekp1h5deehXGjaMNYkP5N4E2L1zeeHwPGhDDa1XZdmExYlz0w0ngbZgJlVnokRR5i5OpeGQWKXliC9BYbfF4cFjQTbapFI8/Pght2pKhp0++LtDimqFcny6Msigq0OfnINDmAi/pdUzfC5Ot4MITksfxGEn3JQEEVYPHRTwrk+5DLEAUbBGYEdDzOmGh4me4mNgN6lS/ABEB8bopnAToDUNkGTEyLHv3GEB/ew8Jm7EdmURda0LOJFGZr2NuJJt4J68h5xkiuSFDP5T2kjn55pgooy7aS2rcF0+V1+jWbaBo6AnoBw2aKgWA3HLGP1ieU4B7clhV2KwUyYqVv1j2i9e4LeZUHlMLKetbl6cz1kv6HdV2S5dI73vVXZ4a1FtgbbtPyXtPC0S7qKYC+tRnsuBf7hlzM8vaaigbaua1GNTNyD5eumb8fGKLmDqro4yR/Ee7xbhfWt0uB50t9DrntcRrjeySy5FmumqcedLjpeBEPdnJmmsSmdsPXgAAIABJREFUrSkGuA7E3fB4C1BVk4ZPlq/Bzt070aiJB3fcfjVc0TCigQr4GGvOTgEBOf3XmY4q+IKghgEyDtGhO2I+4yqkaxIdeOjDrwCB9wXZJSWFEvp3cwBpkCDtd2OrIK1tORg8d9qlcZsBOpmlSwAgvXIEfMnaRkCvnVxlJ1VyQ9LCMp1cs+QW5lpJbbFT3YY4+Bpy+VDjzBAwv25nGVb+tg+bdx1Hhgc4q7ELZ53eSCwZ2eTevv2A2ITG4zVo1awOmtbLRHFeOgpzMhEl2+fLxYHSKhw8Xkkcj3SHCwXZ6RLwVV1dhnAogEjMgTRfpnQ19+49JOe6aZPG+PXX1fjLJR1x7PAeOCI1qF+vGJGwHofsbMqrKnGstBzZGVkozMyBy0kZRASBiB+ExzIAGWehpxG8rFU4M0DQEg17ZG+IRWvgcRMMqusSr9qMzByZo+C5prNPeVUIR47WoKTUj4rjNHnIQbPmzfD9f1agU6cLUV1TirKKY2h5RnOUV7hQVu5HoKoajeuk4+i+7zBisGrQW7Vog0kTFov1LrsVwXBQ3Hv8oShKykM4fDyEkoqYWLc2aVyAwnw3woEoDh88hr37yrH7YACVUTcaNihAs/oZaFzXh8LMGFzsdiEGXxrzDNRxzspu5LNLZ51EDgG9DvByrRVAL2ur7UZrAan7TpIk1FyEuAla4jpM3/TagF6BvDF6kLwZLQJE3mWIN0l/NXsxATnvR3b82YktLMxXw4yUxUSGYkOhJKCXVqyRytihWAPoxaXHFPg6HEtAT5cbTYolGSLOZ2ztSeoxnzssnazEl3ltSolFQ58YitVuoxCYlP8YJyl+Hq6T6v1OVtyB6spyGfhNGJFwvxWGXrv01odegbvmTohbZDyK8rIK5En2ANc8JarYk2NSLAsAYiwxHDFziGZ5N8y/mpvweMl5pZLBuNzISSDZlgD02rmze7p1uZFumbhq6b6iLjeUGMUgLjcE9DL1wy8F9A4OxYarZCjWQw29dfMxx5LjQ/yr1dCXrlsLH1unNm1cJO0MP9NfiIXCCHhyUEwNvUcD3/QreWHQfMXiE0csHiYS+C+Ans/qR7RiT2IoViwcHdRDkdHQIa5UQJ9qW2kZenEtkAtaAb0OxRbAdSJDfQJDzw9A20oeyIR1pJEH0C+0oIBJYkmWXQGlWrlZbVWqDz0v3GRSrJkX+G+APpMtbLUtsqA/aVtpj61uSNblRi8Yl4RHUXcmf3r0hiIrzSKBjgnCNHJhSZwkvXAU0NceTvlfAT03KgJ6qZgNK8BNXFg9akrpXW3+LYWTSE8U0HNxETkMLzgjWSGDkfg9LkTSstTjwdehA4wdVratLLm8+Vzi860sOZ+TQILf55ewkIYrUFDpEFuxadOHiBb9vu4D0PHcCxMWdZQNMSyGNx4Li6yMLJk/4Llh+q2wEE5KXAjodaBYYp+lqFH5kTKayspKQSXyDfWwlkKFSrgwMwM8KCsrxeQpA8WXnQO4/OWEfCcx6K2uHHKszGImrJB1SqIYwUiApN1JqU00auy/VPYktXZM2ZeszAyzCSQLLLqb8HUJ6Ol0xPcoYM3IqbgBymYjLCPBXEQZekrmRJvP9dpqDZ3Yu28XpkzpjztufwCXXdZZXRakcE+uE8qwq0RHJHCGkbcSHi2e7G1ndJjGLszKSgQfc/OKqa0Y3ztTXSm5GTRwCvLzi4QltgBW34eeJ60hkm1Uu8Ho9WXlNnYRtg4nCnQFhFhAaJioWp9NPisZfhuQZ7oc9ndSXlcLc33ekwG9FgFSOCfa66p1NzWQ+dN0dCwgSMSJ63nTTV8lCPZz29cl+5S6NCR3WsNGc9GnnzuvIUpztKEv71eeFyrf0QkNvXfokCNsvhm+FQcAyt+i1MPmwF+TBm9aHYSCaXjvvQ9w9Nh+nNG6Ea6++hzEYzVwRGlnSIcezlNFZNhVWt9RlTKKxWVU00hVjqC6YIJ8lRVZly5ty4sERsC38Y9PsQlVBj65fck1IXMP+priBy/hhmQbCd4JErjB8pwQoHGNIfsNeNMYm07Zj1pjhqM1wpZLo5nvX/YzY03JgtzpRSiahrArD5X0la8GNu+uwOq1v2H3zl3I9jpxUccOOKtdS+TmpOHg4Rps27wZgdJDKMzzoqr6CI4e3oV+Pe+Fl10QAiZk4FBNJtb8vgkF2TEUFuSjrDyIYCACR8yB9DQHcnK8ck/W1ARkb4uGwjh0cD86dDgDu3ZsRuszWiEeCSLgLxNrw1DEBa8vw3h/O8Q1LkzbUfr0y9UYA0FElPc018KYOokRzMp5MuuPyMZoo0pjeerRqYHmGiBJo5w30FkOIYjidHpjom8MIT9TjXNRE4vh+x9/wplntEY4HEBmtg9ZefkoqQjj4GE6H7lwWsNc1BxdhWkT7kdeXhEefnAszrrgWmH4ncxHQERIAFXfeVFZHcXBY+UoKauCPxpH48bN0KBeBhzRCCrKItizvwRrN+9BzOFEQUEuWp7WGE3qe5DrcyDLzWQAytMIklncaveI6yUf7/K44GTBHArIceJexvuYrnTs95C4tC4xBGqS1SBSWhZ7LpEQcX6B710APbu84lyWdFyy0sCk3EbdMrgHsJMu3vLSGVb2W9NiXdJxp4Y+0fU1i8DJtpWCfBNKAL5Bfw2TYjOlaBHbTbrKGLcb0Ztbhj5KAKqyIRnNN4WBJr+ae07kyBAgLEmx4oCj6xsLBithUcCt82C2i8CuMAE9XfNkKJbOgvKZud+qe5Ou9bGU5Ffuewyf0u+XHedwqgZsqaWkausl7ycjR7sOdAKTIszyApZwUkMA1fPzvbgUn9FqUs3cjcuN9fQ3xT7iKC8vk2LaDl4Q41rFhgB60dBT2kSLckN6xZjjwYHvNMTD1YhX6lCsLupJ/G2Xf8Hr0QhKzVCsfD7heXjXGeKf/2anzJOT8KEXMt0QQnpZqIaea6PgrGg8JH4P0aB+0yEXNG9vvVhUT1+DKF1u4kHjQ69DANblJgHoIyEcW/cLUm0rZfRP9Gcn+NB3vLI2Q5/sicsxkIELM6AhAFpaINo3V+mL2gvl5VOLmzLEIYx0cuPnc5FlJisqrQnjcqOhT5zwNpZLBrCrzkx1zFYrb3doK7mh/z118AqYzWvH4sroW+Ze0giTIE4WkwgBfVB1XFFusCS3vLqZSdGrjEAwZCKYTYuQr686NmctjZsyTtpys8FSZBpYNCiLrm173mRkFfjcot82tnRSXAUDCScMLkhqAaUXB1+PP+ffyVqLd7rV/BHQBwKSzJd0CUlqrTXwwbKhKjXh68kAhykgeAB0Uydz7k6Aarbm+RlysrO1hcVcgjCLFNWN8TNmGkAvwJ1g3BQp7DhYZpmAXllLbbtyYbUgwnYuyE7Z7oQsXgF/wl0poS8X5lHZYz2Ouoi7RP5C9w46hWjXgcfJsi5yLo3khudAAI/RsifYWCuLkEh3Fq2qW9RChQNt1Ya5YBESlo3b/i7BC+9tuaGNrlzPoY2r1wU2GYFtkjHNvIowTxYwCYOsx0oLAkqDNGJcFnBdseVc2E5MEmDq31S7aOcw9L4SGYYUFi5zX2pRJ4UWv+ugp7YpEs3GJdefYdDV1q32UKoWMOY9cYhKQKy2p5VJs04nqo/XFrPRwJqfq4OBAbqGIT5RfpfY2Mx9VrvIMC4q/BSGXU883rRDE/dgCkhNFBummFNmKAWqpyB4W0SkAv3UvxM8y6YlFpQmAVX0qwS7vN71OIjMLyM9UVzadYPAxen2IcAgGDfXi0xEQkU4fDCI1T/9jmNH9+K669uhXj0XsrkP8nFMkBX9McGSWY8T7KW5mMwxTz1vyc5G8ijxvEjHy3RHFNQnyRll7JIAST+7Sm3kujSWlbp4kjTgus3Pzc1ctf1OhwJ6lyMLcHhpCikyoQhqJFzJHfEIMDvuL4MzjXcAP5cL4agbEWc+qmJ52HEUWLW1FLsPHEHpkd3I8YRw3unFOO/sdnClZ2L7nqNYv34LwlWlaN0gAzs2r0R6NlBUkI3bb7qJ7IWsnTXxHOyuKsCXX3+DWy5rhbxcr/jAb9qyF8GqEDK8bjRqlIusLC9KjhwTjXxRQQEqyo6hfv1cREK0b84R6VIoXAM35QKuTESi7FwQDKaJLEUUbEbex0KLA6i0gGTxxVkKrgfci5gaK7MIIoPUtYyHlZ083rHpPo8gAfkZ1zzKBo2ET4pO/l2KSif2l5bhyLFyuF2ZAtyyctNRWeOHHxk4VkEnEwcaF2fj9KY+uGMBTsXCH2BMVTq86ewOVCthSAKJHWKnFx6nB/5IBAdLqrDvWACVfnYiCtG8SSbysuKorgE2bz+E37bsQUUgjtyCOqiTl4u2rQrRrNiBdLLkwqE64JQudUwIxCDXbrrCsJPEPZqyXM4wOPSzs+iLclhcpCppsu9ERNbJ48RsAici/rBIW2IcpDbrg51xErxjik4eJ4Jbe+2KNFLWbCYh897VtZBkD4ko/h6ZbybFqlRUMYbdo6Q7bSQ1dn0JBYgXeP8zVdqmoarkxgL6hA88wa/s4TqblaoQIMaghp7seaoRCN+PDOxSciNOMFqt19DVT/IdzLprNhOCaK6sPJaVVeXC4kuiqVj0cn6MhaLxtEdUZw99xtyEM1imU1ZeToa+SAs8UQqx3RJFVWW1DHWzmkpKpFNQs3RcFOhrCB/3E7rcBMS2UgdpSUjSppMuPck1iZ9PAH0+O85GvmcYepFgi+TGFE7pxHEqRyZDz9+NkaC1gD4eqJWjceJ+aQF9gqEXhy8F9BExLVBA7/fkGJcbdgRqA3qLqRIMfSQWkqUwYvS5FtCT3xHLL5IiZOir6KvJKGqZHEho6M1e/Ica+hN96PkGGCylPvQquTnxAuIHUb9fbZMSWNOjWy9gXeR5EMnQ53FKy3wl2T7L0GvbmuD9DwG9fT5pialW2wJCC+gtM2QvBAvoBfwk7lRTsdJ1x0xR6+CVJrjKQGg0Ip8rAegJaOjDL89h5wN0yMUy9HYj5O/x75ISpxBL/2+CpPRmU/Du91tAz4VJNe9Wz8c/5YZyM5RB9WuMWOd5FGBg7KQU0NuWldGO09vWPB/fC8F+dnaOAcpkAxXECxg1wVkWgOjvKUgl+LWgV3SrIlHRsC9h8Wi7F6B+TsMj+EUgq8O4yoTQF130xWZASUN8dFDXglC+lipjFADof3rjqyMIwYIy6rbgoN++SmKUuZMBRVMkypAtAT31mNwa2cqTAVzOGyijYy1RhQim/pLtRzIXTLw0RZHqGBMXrejweTwyZZ4kyU6LS4gZWuYP2C0h+5Z67nn+RY9pWGL9/HoO7BAyW+n2WlTm3BSCYYZhyFi6Aez61CrR0QAdKYZMsaCsqAmXMuw1W562ONJzrHpuax3GBVgBPQtCtu3JHKkfsdQIZjW197YtAnlNpkrh7LCjXvmpDjJJhp5rk2URlRWx9oaJg21uHWXp+cUCROF+EkgmbkhTyGiRULtrIIDGFiCm1qm9YCfvT71RU58/taN4MqC395AF3vZ5T3ofDmX4dVhcjwmH1PklTjeGrJAOCa3tvN6EHbC2nzMRiLA1zyI/G+FQGsrKQvj6mxVwuUK45uqLkZND6UJUXEQI6Fh48/zaNVjKqdTjYzTtp+4spK5b+rllYD3RHTEx6inPdyKgV4mT6eSYlr0Ka/R9SRdOutYafKjdR36Px4UmoUxIJcZWWQClplaCxe5FKBZEkLr/tHxUhPOx+YADK9ftxd69uxEKlOCsM4vRomkDFOQXIzsnHdu2H8T6NauR7gihad1sHN61Dud0aIXdB/fi4osuRKOietrhcrnEunJ/TTq++OpbdOl8GdK9HvhjcWzdtg9HDx2EzxNDcXEGCvIyZPg3FoqgTmGx2TO8khETjjnh9GQgEInDmZaJYAyo9rOrq4SCv7paLBhj4YCEUnHPIZAV6aS4+cQkmZewgbIoyeMgz2iICXFWctFphXsGuwWQdZg2imSviQdJ1PK0eT1kwXnyAlK4h4NhhP1h6UinZbhxtLRMZDPVQQeqy6rRolk9nNGqWNb76hoPSstCqAoQQB1B4/ppKM7zwRWNIM2EPcqgqI/FFVBRGcOufcexbvN+ZOYVoH7T+mjSNAeRKuDI4WNYu3EHjlWQJc1EowZ10b5NfbRs5ECWI4ocrwPxEAeq+b7pesO8NNPpI/ATgweVfhGEqqsKO7zGv50dXNMdFqDqdCEYCMlx4bKhJJfueSpT4hqadF6y81RCeHCP4/4YCmpolQR3MfMhCeirqqtQQKLSGlucOBRrwpFkTeJQrAH0SkhZQE8pqmrolal3JfYAWUENMSczZOYrCei1yNZiQu0phdQTQioJ6IkzaFhhu2t2jRPSideXx4Wy4yUyGybdaZNMq+47qscXH3o/k2KTtpUC6OMRVJRX6ayVMPr8XhLQZ2fnSaFu1yHeu6YlaHBQKqDXoVgL6C0xK3k/JnVX1zA9LgT07H5ZQG8LJyb4EtBr14JyI3YzDEPP+5VyRpcHzqgfjuqD6gqZIneuvT8kGXoL6GVPMbbwFtDTFqDGBku5OWdgtjCzDlpAz+8KEV3tr2Sexh8CeoYv0eUmXLUPHhBUadVI7aUSy6bdwhb2KRh6jdLWtLlaSbFnX4agNw8OAUOqLbbMJN+cBfT8u0pcNFgolbU5fpytEQX0qQyQHYq1z0cJi25mIXXu8bhVo28YegXcqjdPBfRkR8nE2+e3j0sF9OpMoJsaLQb5eBkIo/zDeOkTHLFNxwudn4sXuMpHIJWq7l9JH2sF9MnAKa3a/bUAvXVr4O/yOS3Q5791cdIWGJ9cE+N4aehJF/2oYYtpeymLmIAA+t/zBk/6O1umXaQXgpaSWntW6BwesQWPtNTMTm6HURSUaXqbtCWlYlYQou9H231k4kVbSNbI6QDfF9l/unKoxl9tVblZ87hyMWURQHCtGkduQOosxD+tjEUHcNVdQN+nWXKlfcer2SR5CniLobq6So4lAamwCgSsCYbegFtj+SdyG5db2tGqQ7aLCD2tTTy8dA60zaoDegpIUtlLGTqNxmQgSSUIimV14dehH14DXPzpfMNzKj72lNXIsJOy9ny/iY3CDEaqGwP9s+lIQLbJAF2ZS9Dh6eRxSRYCPD8Eh3SCknMvNjIKRLlByP1KEGAkOeyGqAOSFlE6dEmG3nR9BNBzLWCXQQG9uvskAS03EX5Ohpho4cCFXwfXRcNvHEw0tCmpebSKORm6Fgm0+ZkZUrZLoP6pTiimcpL2qQL62l+WLT6RJZc71TL25ld0Cz/5Oexj9Z6wr2tfR4+l2qvVZqVPBPQJosJYxtkCK8bczpBazYksyxT91KxaCY99r7zvrfxLriWRz0n/BC5XAaLhYvz8028oLTuKQKgEF1x0Gorq+JCVTntJgktqrble6TVCyY7IW2wLWEnhWuvYyax8qlZVj4M605i/m3vVFgh6fJIMvd10a90/Cac17ao6qRunUYyAel63WoCqVzUJKr3eohF2ITkEqURK2K9WejGPCxVRJyLp9bBmawW+WXkU27fvQ6HPj3Yt83HxuU2QnZON44EM7Nh9GJt/X4f89Dga5EThjZWjY7vm+M8P3+KsCy4Ua2BXmARNGC6fDzUONw764/jq2x9xSYdzUbeoWLoCW7ftRGXFUeRlu5CVEUdOlht5OZkiw6FUKBRilZ0GcskhuBGIOuEPe1BaGUVFdQxVNRFUVlXJTFIoUI1AdSU8cRIEbmRmeOBjKJArjnRmm8Sj8HrJwBPQO2VmSNd1dubcCEW4LnrgD0QQd3hQWl4pjmK+jHRhlrmP5OTlSMc8JysNmd4QMny8ikLwxCJIY0HAQsIRkkHefQfLROfvjjvQsEEd+DKdCEU9OFKZicPHQnA53NiyaTXanVmE5g0L4QmH4CFRkuaGx8eBZAVFrkgayiuBX7YewtZD5SiNOtDq9OZo0yAPBdlp2LW/BFt3lWDjzkqx+jytVSNcfE5jdGgURVa8Gj5nFnVWcKMG0VhAg7KMztwOjHJd9ZgOtVwjIuNkJ9EEjhkSgzsSJVEks3joZI0Q+0Dtjsmwvw2zAcS5TDEEJFxSZLXSSdY9VYhBwyLz7xUVlQlAmdoVtPp063KjXRI1xUh1udEwTN33PW7m7/wxoKedpf1KAHpDysn7InF3IqA3s5BJQF97fVNAT32+G6UC6DMMoFfLcMEjbt3vHSJfSQJ67ej+f8S9B5hdd3Utvm6ZO71p1LssWV2WLckFVywMxhRTDZiAHUJCQt4DEpI/LZRHMSUQmg0pQHimxQlgG4INBoMNbnKTZDVLlqxqdWnqnZnb7/vWXr99zpmxZJxH3ve//vyNptxzT/mVtddee20V7Q4OsHnaBFvTxwP6trZOk0VZkGDBqIqc/WVdcUPvHz4Tayw1EsjUsM9wPYwae3omt163TrHjAT2PQRw6HtCzs7YW8pJlcerEAtVRpEeOoDFVsoL0075ccsPMp82usQy9Yd1SGcOZNky/+BUoZKiGUFZeLjdaOMfYVlbrZQP01OrZA8wx5cQ0lRh6RvSZegHV4YMxQz+uKPa5JDe8oCSg5wmQoe8++zJUGruQZaW4dxpL6NRjQF8PgJ4pmaTkJgUC+m5q6BOSG/MgTThP8PPE0IulNGbVGEvvEpaIRsPfevp6TPFr2MgJktmq2IG+9FghBcUOZm3tppdkcaQAnvSxBnwq1AjS5UZpSW7y1ljLAJAeqJxRBOiTzBcZNj4f/3m8WfqEFpuqhYUDJOjFg+eyZx34NybDCIB+dGQ4LAaSh8QZgHgyczBzcvr5KEqnCxADHtpHCZDw/jrYkNQjfo81qwl2kbEjDBc7pn9ZpCT/XbH8dQwODgjQ1wTGTXoRkkO8d0w9WzGuednyepV1YOrUshBVSXNMuhGsVQUOHHiIeeeCZ4yytX6ugcGa+fxyjWYQFhhoZd3EJxso4LwgIKDPPDtOcpFmANfQYFkIjgkHUVa3YMU7kvd4BsEnugKZqn2uudSEwNXmyuioiqX4Xku9xhZmBlQC++4ZCKv6D642vHZKlzhmFCQS6IVxFppu0F/bn58DY8veVMpKv3qRqo9/spxBIiHZg/yO+Wz5XOp1rSNWLGTzUsEjNclmwVlXHYn5EDMzGCw3PahhxC37xgA6bdFXmtHGXwD1toYGb2L/vTG0dn56tkY42LkkATfnaiztoDY2CcaT84qfEYNLd1FJAHq7YcGhJ/p6amDvwdB4i0vZq43NDiQ3cc9cJNl632iNZQuSJLPgDQ5UnMO8ByqOj216+XvKS44cOYKJPROQzbWhWmtFrd6K+363HsdPHkdjcwUveelFyOWoZS4BFdlGchvJZDgHaYHLoJ7PSJa1HhD5vU6uW+OzCmOfRbgrEaDXc9F7dE/8+uOsVDxeo8jXXNnEiFohqFlDy6ihXldjnayZwpNYCs+rKi0+tfO2jhRSKNdyKGTacLjQgD3Djbj/8SdxYPceNFVHsGb+RJx39jJ0TpyEw8f6sWXrdhw9cgCTJzago7GC5voozj9nKb7/nW/hshdehlUXXoLB/jw6cq0sUFCX9IYG9Nbr2L73IAb6K5g75wxUKgUcPbgfE7s6MX/2dLRYAlbrB11eCrVmVOxrCn1DZYwU8tYxeHgwj6NHDqJWHEZjVjIaBuB0yaLEo72tFT3dXehsbzFGviGbtt+Rsc9mZLsYuw4xsysnFHaA5bpHiQ5SWex6eg+KZRbsFtE/NIQiSZ/GJq2b2UZ09kxGR1ePNexpbsqivQnobCJvWUFjlgXURTQx+zpSsvqKTFMaR/pH8PCWQ2jpmIlccxd2bN2I81bNxdRJzeg7njfiob21FW2tGbQ0F1Et5dGca0Gt0oBCpQlPHzqBR7buwJO79+Pssy/AskXzMXMScKK3ise37cRjW/fg2AjlSzNwxbnzcdbsJkxtAlrMDIG+6LJZ5NpXIcFHOS7xjzUUI8CVNSZlScZ6RiuINg+OoOERNoikLaf2fg+SjZwM32utlgzT49YaMQixAQG9WTmKBLOxG0hFSk0EKA0RRHjQAb1LkW1uMHMbdYqtg/u5aeiDWYIVPFe5T9C2thJc3eRDT9JGgFafcSpAz59zHVHw2xDJnfnZaiwlH3pBMM1d248pP81lzZmJ1uJWlGvF+gL0LMbVXkgLSEp3JLmRVl61H0OD+QDoydDLiYaF/fw5GXoH9PydZxP8Zjmgj4piDdCPjtHQM7iy67fLTzL0A5Lc2LrkVsjCfeMBPWtDbN2rK9tN/2AWrD9fhv7kxg1xUewpJDf0oc+nW9Fz0ctRy7QaSaEzDX04goyZ52BjtVAaeU7JDQvq/hBAT85OBW9cTLVAW1Hs2ZehkOs0QJ9M4foi7p6onBBMIba3t9t7kyw+AT0Lh5KbhnS83oJdEyUG9NR2yemlxDbo3PiMSVREfSqGnmy6vxQNyv8+Yu4jHbg09MbQB72xWyoZQx8APsEMJTe2+dKuqlGdZf26eX0chB5U+IbG9/ExJpl7L0Zxhl4MVSw78Wty5tiP5Qy9JqtH93Fg4Kkm/p7Htgg3FNP4pOXPyCR0dNCnWs/VWXlf3MRS+O/k82t1BRHQp0QgC1ZpM71rxUdV2ojVMDA4iNaWVuvcKwkH2Wgxb7yvrHKn5MZU2nYvJdVxDb0V4JartjkIBDoQU1MeD6CsQt50ZRozisKps5NsS5aAgYO1ccU5LsBojCX1j6HK3mUttkhzAUywogT0Lr/yoMfvDccV30M7OR8XlCLxc8kqmKQnRPpBPm6fLytSevGq0FhpVVmT+Vj1+gpli7iIxpkgsze1+pawaHnfgYzuY7Mxv2JwxKbIK9lZKZ+LApsC2AYCLbXNbACvazQC9AQN1TqbnPGawkZiqQi3iWM6WswOj+0F3jGAFdBzUCzrrpjht+AjzGeNdTI7viE60HY2KZbceOYvmuiJf/h4H/O5LgmxrqfKBsTB7ukAfdjm/neVAAAgAElEQVScwyZh34V0/fiMjX+8nnEMYMeDY36v4EvM4Pjgy+cZ16Vdu3bhvvvuw7YtW3HddW/F6tWrkU63oVzpwoMPbURffy9yzTVcceW5qNWGUK+NIpvKoSHdjrR2CDY8Nx95nng61WrP2OQ+4RkkA5Hkv5P3VbFLfI8MLEUaen9WekbJtcbT4bpvAewHgke6h2ApaBpc6bolvJWrDsGrssRV9UqsCMAWU2woVEF36xQMF5twvNSKJ49XcMf6vXjm6EF014/iwiXTcMXqJeYY9OS+PLZtfxqDJw/irGUzMG1KCps2PIA1K87Gf/zg+/jQ+/8WTa0tqHCeVIFsuY42Bj6FIoXhyGdrGK5n8MiGvUhnGs0JozmbwuwpszBl4iQrOGaIWagCwzUy2UC+nMHBY30Yyg+iv/cwpvS0AuU8WjJFTOvMYkpPmwFAMreUjzhBQCBpGa8goeN65U1/uP5xjeE94b21PYL1c1zXyGya1FB+4Sws5f8joyWwS3r/QB6HjxzDif4SekebMFhMo6mzG1OnzUBrYwtmTW3GpPYauhqLaEkV0cRsaFGkViVTw7HBEWzaeQgTZyzG/oN9oJTh4hfMw0B/EXv3H7GGeo2ZDGZO6cLUSWlUy/0WtKTqGWRrqoM4NjiA3zy8Gdv2j2LxkuVYc+ZUTOjKYrQ2jEe37cOvH+/Fsb4q5s6YjFddvhyrZgJNlQoaG1g3UJbLT5aZjrIcWDgeCIooKQtNzOhM1kjXMRtvJH0o18qgkgIGR7TXZ5jZCPjBiTt1DNUa7Hu/r2Ek9VwaSpclt1n22jW+h7WBzhA7UOa4d0DvUmQ+KzZPMzmddXilrp11FvR0V5BGAG0BrTHj3IPk/06zAh6Pto3PBej5GQ7o+V7XrPMYAvS0j4y7MzsOEKBnx/G8AXruh+YkxJopK6CnMoFr9FiG3mqwxgD67pAtJ1HDotqxgN7ueVaF3sls6ukAvXn0BxxJyY1p+W058XWckpsBdHcHFzYH9KGm8nSAPk2XmwRDT0DfQMlN8Mg/1d5CDf3vA/RpytMybZhy0ctRCgy9ar9kl233OxC4pwD0adPpkfU0X5Kgof9DJDd0uUkCet50MvSTznmhSW5MQ5/UZIbNcixDryJUvsYC+lhD75uZgYtw9/xvHdArFRQDemO7Tc5xakCfLIp1ZpsTb6yGPvi9s+qbzQbcFSfop5MMPQcfC9Q44RyEcUIlAT0/x0GYb178mRh6SA6S0JgmJTe+aERRaQDOXuzqx0uy5wL0YvdjqU9cYGjV/4GhT0qeBOgHnxPQR7aHESCUJl9AQwWL3FRM60e9ZiiqJDinFywZELp3aMHQRk1Az2NQciNmXWyTMfQJQM/jJwG9A1nZ1omNFyAaC+i9iZkBKSaPVWGWSP3zW2nuef4NGbLnoX18qJmwOoEA6GXhJaaf7L0viMkJzp8lAb0YIoEWtqc2QM+AMziYSDUT2Ho2r0pkZCzzFLIpJsMI2R7+DT2OfazxeRugt6xQbNSuQEVFyWoy4qxLyCiZ/70AfhJcaQ4z08DAk4Gl2JxqTQXbZOhtk6lTdsYiK0m7/Lm4Xt6lZLx8D24E4HQeybkikCfplgNuBW7KeEXgMQKRCbmNW2IG+VSSCUs+mzhoGauhjywiI7uz8Ut2MoDQ7+zcQ21G+InWtIQEy+e2/j4OvuLAImbCzCA0FPLx2Np4Ja05fvy4FZs9cP8DeGLjRrzkyiuxZvVqTJo0MaolKZZSOHAwj8cf34Rp0ydi1ZplyGRLyGbkykKQ3JCmHSZPnMEWJVos5mMROINP1Sg8F6Afn33QdcVBmAWT3n0yAvEhG/asoli/p+FryEgaMAg1ChZ6WyQn2aONObPpJFBLIW0yBV5b0eRq1WwTKpl29A1nMYwJ2HKwjF8/9Dj6+o+grbGMi86ai6ULzkBbew8O7D2MHZvXY3TgOFaftRgL58/ALbd8E/MXLsaBwwW89MVXYs7kRmQwBPbbyedp2deEhloWtRECuSxGUiU0tXegVGYgJsOG5pZ2FCoNqGdbUEplMFSoYrhQw8neATy9ayeGh3qRwQimT+7AnGmTMX/2DKtpaG7IIFUjSE3WGUm/zSyduX5Z1pRdf+UqRIZehZ9BC62incgtxNSioaje6+MITnnuXE85TxwcVmqUVJSwc89+7Dm8D0OFCvIjWbR3TsLsubOwYP4cdLZnWQ6PphTQ3ZpBeWQAjQ1s3jOAI8f6cXKohOaObvRMnowdT+1Ed88ktLV0YNvmJzFzxjQsXTob5GTKlaIVCadKdWTqNTTn6hgsFPDzBzdi/6EB9LRPtyB1ygxgtAjs3j2IW+/8LfYPlLFsxVKsPW8Rzj0zhY4ykCmNIE3ZUYZgNW/AUxIySpNUo2ZiwXIROYJF43tIALD4OGvdPvtHSDIS0HM7iRl6l6Y6oFfgpOyRHTc0XTLSLkdiUQSX75Vc81gbSEDvhF30Xlo9B9tKB688K9vDWeQLkoos3KRUVZIhSW5UHOuNpZQtUINGBrVO4DlDL7ljLIEWBqA6QDp4z8Tp71UUm3wZocXMYC5jenRj6C0YkO891w0SOjrWc0tu6HJDck1jMlEUGyQ3lC6bi00E6IMMJWRXXDUgyQ3NAdRYSsQns9ms4eSzGQvoJeWO9x1es7CBNPQmCW6hBOb0kpvnA+jN5eY5JDcsinVAXzYNvYpmHdDzvMZJbirB5YadSwnoWWioMiMD9Nw0/oCi2KRt5RgN/arLUWnq/v2SmxQwNDgQMfRJ+0gf+BGjHDQDSYaei7009HS5EUMvyQ2bCsgDPy4AUVdVpq/5InNAUBmQS0g3icVlgBFnyuVtO8zomJmE4Fbjx0p2x1NjKZfcQJIbTy9HHcwEgnwijwf0ycnjETTBmv892VVj1cN1ULfuMpeIPQ/V7kl2Xw0qpOn3qNt1t+5fa9FhOE8BehazaLGSA4vrn5XN8Jtkm7YNvqBbC+iG95DFVA255tCymY4t1LH1quiIxW5BcqOGr2IG9Dsx586SMsXnDL0DerPODAy9pBgC9Kbpr9WsqEf6Ud3ViKEPLItvaga0oiJopQR5TUzROott4J2FawkbKWfKo7oF02WOXQC5iPM9dCLhhutgnufD4iuOV8u2BG7TveAt2BjH0Dszwc9VMaQ63/L4vNYk48Nna1Zb4xh6H2+SXwlIa/ENPs1BH2/Zr8ijWX7fNQIlA2YqoCKgN5YwAPp6iraqYugjMJ+Qh7ktqjOyClIlxbCAL8hpHBhSPmDPJrjcWOFjYM11Xa61F+hPZp+0cbvucqyTjs+x8UA6Cczt3+GpPBu4amPxeSSg7npxl+/ETab8c5KAfswumZD/JD+LPuK873wOe/fuw549e+1+kK3l382YNh1Lly6NAjCuSTxrqymqAJV6Ew4fOYopUzrRSCmCWSKOoqOlC9WyM420/OPzd0tg0j0cU0zhq4ujrvXZ0qHkz055bVEthO5VMrByEsUzWnp/yJKFAInyBb3kNqQWRpa7Nmkc1wuTk6Toh0/7QjorMZOUt2ZGlUwnTpaaMZTpxt2PHcSjO07g+LHDOKN7FC96wRLMnzkVrZ1deOCJY9i8cQNmt+Xx0otWoi2XxR3/eTv6B05i6pylWLDqajQ2NGFG2zBas7TqK6CeLsLk78iiud6M5lwThop5lKtl5IzAoDAlh3pDu3ncj6ayGKgA+w/3Yt++Izj6zAG0ZUqYN7UZ56+cgRk9zWijfG542GRuZEfZLErdIzVHHbhb9odrAHXzZldOL3KxnAQ/ZBOt9xedjngfjHDQ2m9FnJw7ZgcqQCp/dBbWMkus2iU64RWH2YCsAcO1QfQNl7H7QBE79vbj2EAV2dY29EydgDlzpmNSZyMmtQFN1To6GyporA9bMFOqpTFay2D7vmPYf/AYVq1ajXKljh3bnsaMGbMxdWa3JVoqNaCtBWiiy0y5jvb0CFLpCnqrVew6MIjH159APdWCNecvxcypQGUAZml5y31bcXy0grlzp+IdbzoX89LAlGagSOcjBn21PBqyKVTNsJ5uM812T3hv2AMil5NTTspiGdNyGUM/UCAGaEGDbq7dL8+Eu4be1yrvVG6jNNhVymVP8kyrkfJsdmDoaZs4fj5wn3BAH60Nhm8KyAVAb5Ibc8GRTbS59JAZN1JJrnvKkGkPlB+86iCdROW1OOjl50hDH8tuXd6SLIoV2+44QIA+k8ugv1caeu6LRpyeBtDT5cbeT0mcyeKChp79SqICXT4j2lyyD1CXXYYIMpfcyFGRjJM/i6RqoDAyiiYy9KGLOmVWztBHbmhWFDsQajNPD+ijoti6F8VKcpMsik2ToR/nYjZmTQ8a+ucqimXAyKLYiZe8EjBA7xVbQT4cAD3vnWV5qvUA6AsschVDr8bjYfP5f2xbyaLY53K54WoUA3ppt10z39fbh+4JrAZPbCSRbWWseY1dbmhjpgu3CWW+qrLocy/1UxbFeoo3AWQj20p/QubLOooWFu8GGtGP5Yw4wZYz9M4+2oAKLIm/z4G1g2efVDwNY01t0NZx4003YP36B/HZz3wLU6ZOx+7dO/Cxj/1PA1D/8IXvYOKkKQLagSU29tWKGOPr5WcdPLgX737PtXjyyU3jMYR9//ef+zZe97rrAusp4MbPoNavs1OSG/sct6pMp3HjTZ/Chg0P4Ytf/J41lfIg4NZbv4t//faX8NWv/BvmzVtoIMG8ZHNiAq1jpQF6dmvrNPcKBV3qasnGEtLcMWOjQlEBOGn2JDlRBoBpVMqrkqDcAR5TeyYjYbWI9QPQeHFAz+vh4iPQmSzO4+PygIDuH2KsnPHmwsVF19KhYZFWyjvYVgZAL6AaL4AG6Jub4kxAkCJIntJgC6JtCKGzpdLqnA+SXBiGCW4Nrj/n957t4TmdCtAzFeqMTBK8csFSvUaASwGQqvFTvOD7e3WPKH1S3wKT3BhoUHfbdCp0oM6okDOS3ASgGt8L1lHEbbs9PRoDY51PBNYp80kAemfoYxmN0+Ku9FD6PH6p0dDp1t0kCPVz1GeETGBg/58NXMWue/Ymyi4EyY2ev5pAqeurZyBOLdlxtt6v3T9vwxMbsGXLFgPoTBPz3p1xxhlYuHChGLngce9yL7ldKRtHaUUt4bNPG1bbLlhgTqmF2TWziN43TTlh8Vmo67MKo0/F0Pt5OpP47IAnjKtEpscIpcR98H8n50p4V4xnQiEtT1bbb7AITGtNYBG2peXTTUCdxaDc2fjzAkCAXWvDQGoiHt41ijvveQyDfb2Y3JbB669Yg/lzpmGwCmzYsgdPP7UBc6c0Y+35C9DTlME3b/pn7NyxHdde9yYsPOsC3PXAbjTlmnHR8qmYM5VN78oYLg4h26KMagPF2gTIzHY2NqFYAqrZbvv8fAnIDwObt27Dnn3bjX2ePrkHS+fPwZypE9CWo3CoiAy948uq3SnXaGPMvUw2gJJsqPcGX5y7BswMbKqBkc9VM0QIxg3SUbMJoiR5Lq3je+y+cS5b8bsAvcY05anUyQHNuWYLUIq1UaQIhutdqNbS6B0oYte+fdj69A4cHxpF+4TZWLrsbMyc2oTJnUCmzKZaw8ilWRibRt9gGa3tPZad+O0Dj2DS9JmYMmMW9u97Bpuf2ILJk6dg0cIz0N3VjBxGccYUsuNlDI6MINfSYZ70P/vVgxgoN2HNBRdj5fIOk2uu33gUd/z6PhzOA8uXr8DbrlmEjjowrRVoZAaxNGIFw1bTxkZsDS3GwteYwaT/foPKEDM083d7aQD9hUG0tbeA+QeSeQ7obV545+QgQ2WAFGW3Q/Y2Ceg9YPXxHmvoA64JRKVl+IPtdVgEbUzxueRccsM6PtfQEwiHXhRyu6lY5saCPxa6M3tge5fWw9Np6N0yO3Lei2wr6QdPSXKMv0wCEhh6BpODA33GitPxxophM8xSy7ZSmEDugOMBPdl4ayzFfiWnA/S0rbTMkzrBOy6MAT0lqKrr4/ywTrFmGR4z9LwvYuhFFJg6gHbogaGP5EShdnK85Ob/D9tKwwEJYoNjiWPHJDfVWrXOaKpe1sbIoljrqmaDQQ1mIoaenWLJ55ufLYtmvEiNG+ypXW6o0RUAlUsCP2Mk24ZJa15kRbGU3Ix3ueHJJZljFacGoBwGN+9+f18fOju7QpOdWGuqFrxxdbF52jcy9VQJxRoNoUBEhadJIOM6OC9+ZfrKgwj7W0pNBgYCMx32lYB6zKeUPvThHF3qInZTqWZG0Owy60WxnvJKbl4uk0hugnFjqbiz7E1fE6D/zKe/ZbUEn/3c+3HzzTfi4otfjC98/mZMmjQlwa56RXhcpMuzJ1t66NC+5wnofdDrXpuGvpORssCLR8O891+98RPYsP4hfPFL30d3F/Voune33vod/Ou/fglf/eotOGPembJUCwy9jkP9OTBggL5LgN4CHjJQbDrBjA0lWAT7bO3tmQFVwnuwwYlom1TQ0MeLjuQy1HuLfZJu1AsoPevghbTOaDswsc2MHTqtHTg3WPq1N9qiYYtHcNqxgCAB5AmobQyyG19CNiWQLncl10ZGSuIgo+AxtWhJJ81z4fFYxEx9sMt4HNBbSj3Ue/hYShbFOki2zdvcP/RK1j54psO65YVgTU3HZM/p4EC6fdm1yRK0HDJUbnEW1hVIy5nOehZMgWwc7AqIqPmQxmhyXgYYPzZ4N/Cp4NKbqPB5Rc/C7pd8y03fbwROSJ1HjJJSvizu4rVQby6pkdgf7/BsqfSQquXG5IyIZQOD85JvzPo7D3rcIUiOSGRWHYBxDFnfgtBbwDXvkUNUtLwIsPlz37Fjh4F4fr3w4gtx5pln2gbEtcqL2uXBzL4bsUQnudYZIEvXUaWe2NjYjHV2JUAgG2uuUuYuRNBIrbxqVWh16GwwT4/srJylkkXzKmz2cZm8HgFCjU8L9AKQYIbRa048GDZAOs79LJZAKZhll1qu93THYs0H762xmE10dho1FtbeU+Mc4nqfsWJIXnuloRW91TZseaaIf/nROowWqpiYy+NF5y7FJSuXIV+o4+4NB/DMoT1YtSCFtRfMQ2djGf/+nZux6eHNeN/73o+uSR0YrmZx571PYub0mThnQQ8mdVDGx2ZOdVRzdVRqJbNjzHKPzDShUs+hVGfTqm48dQzYtO0YDu17CunqIOZOa8LqZXMwd1oHGlFGMy/RChyDjI1rHmUK5SE0NatgM9o7jJyS9p1ZZgNCli3T/GBw6XOXzXJUaEh5oGyLGUqyeFFZT88whUDTpEwibTjGIrtFBn6srqiMWLDEmgvLhLBfCCUg9So2PX0Y67YexeGT7ETagbNXLsayBa2Y0gG0YhRNXDOKzCa0Yt/hPhwbGkHLpMk4dOwkBvpGsGjBIlRKwFM7tqNU7sVL1p6PCbk6mtI1jOa5B9GxpoC9R4dwz/ojONRfw1lrVmPZmVn0pIHHNhzFd3+xHn2VBkyfNQNvesUSnDMZ6KSEozyK5oY0ataxOGWWoDWGT/Shp9NXE2VNVWRrcluz/pjpOoZKA1YInOJzCYCYwRQDKYuVQn8Vy8yGmiYjoEOm11j15mYj+AQ4KQGSkYADyrHzVfNPmVzpwG3vCIC+qVlNn2wtC4De7CEJoIPLjeZv7EOvDE5svpHEHU4gcN3xOrrIhz7hciNAnzQPCMRe6PczONivxlKNKoalpp+nzvPSNYigM9vKoGXnmCRJQL95Fr8qpFKGkK5pI8Mi9FTwS3LSCZE42+w4gOoIC6izDWos1ax7R7ldcTT0OgrXY8ePfOjZ34hDIiaQIx96u88MDlh8HHBmsK2kyw2LYpE/xPzV82boTU6UKIqthsNyhlNyM/HiV6CebdP+5Zh6nMuNBfXFUtEAPT1v+YoAvWoYLbL6QwC9N5ZSUwYt0AT0k8+9AuVclxWZGGuc0GYJaEr+4aypimJjIMGfU4dHhnjswh/Si1FBZi1IbsQ+MN3ijjfmDJEA9HzQDoQ4yZytjTcRbQ5MyUhqwoYl0nczWsmb64u0/jyOBwd+bRxk1LjxvZHuKSm5CediFoOJTrG8Pkax/Cqwocn89X/8jIHmT33qX9DXdxzve/+f4B1/9rd48YtfE3TvmjTx50sGk0ynEdAfPrwff/3et1hHVDHxOj4Z//e+9y24/o/fg1e/6o+i4McnC+8PgYRPfg9geI++9rUbsHHjOnz+8zejq2tC9Jm33/49/O+bv4ovffF7mEdAX69aUWyD+fH7BgMMDMSAXmugusSxKn5oKI/WFtplEtCrql4sZwD09AA2bTk7HMaSJuEjTVpG9ragsWAtKnalu44KsOV/P1buYXrIYH9HTafdRzAVKTbMC5zoF++gWQs6tZIlcxjhc086GGkxFEDns7VnFYCcA2lnKCXQsFlqCzstLB2EGzgKDL0XLznYTrrcJB1qLMAN7LAdNTgg8X0E9AKzWmh8XrhNrRdcW5rfMjOhAyUDfXteseTGzi0V2P40NyVmUcL3IcXvWQa7p1kVQetZSapiwW1oEuYyLkseMshjAW2Z90LPLBmYcEF3cK1nwr+Ji7h4WGNvQuM2Z7K59vCZ+Gbl3Vyd7VFtheaJajho6Sc9ZbIpi9cacCMtFiQ/Mis805gKDHtGhdfO8cdz4Hw3/+YgmyKA37t3L371q1/hDW94Ay699FI0tzTb53GDN/mUsf06tu5J3CjOA1Lr++DafAI5Q/xp6/htbH6FGvrQwZXBY11FbCyOtIZlNm+4llOnnbUxz+vwscqxRgDA87F1ju5WRrB4hinWG1vxdNhMbS014wAFUXx5psu/13HijJKNTZNJ5GyfYp0RdbvNjY22edulheOalSkD0mwzyvUsitUGjKQ68fQAcOud63Dk0CG0ZCu4aNUZOO+8NRipAA8+uAN7ntyKc5bOwCVrpqOtYRi/vON25AcGcO2br7O9h11RM9lmHDlBs4NWtNHCkUEmWFhaRo0JRpIAVljajNFCI2rpHEZrwG9+tw27du9CcbQP82Z3Yc3KRZg3bRLacmk0pmtobaIUhmNQjY4s8KL2g4CefuNNZDlJlMVF7bzfFjQR0EeF86ol4DoV14vx3tOHX53CfQ1UJ2HLbUT7qq0NoREcvdmZ6bNxTbBjblUVVEsD5kmfzTTZmGGOv1JLoWhrTCN6h8rYe7AXm3fsxbG+PHomTcFZK1fgzPmtaKe3famGJmY1RodRYUPDWhqPb3oKuebJWLh4Ng4fHcWhZ3Zh4ZwOzJ7UiY5sznIxhXLRnj0fdKaxFTv3HcW9jz6JQyNZnHveRVi9IEsDEjyx4zBu/9WDeCbfgjMXnIG3vXoRZnUALdWaFe7a+ad535pRT+VQy7DhGgEwU49Vs+N05z8GVEPFfrS00VqU9SRCX5RwmPFAcCnjPTXCwu5d6MhtGEYZMq4xRcqAXS4RMrZqqNQVrT2+BimgpyEEMyFqrsdgQT0mWA9I22UvipUPPZ85bSvH2lXHklMCescHIlEl3Y0BPYtux/nQJwC9GkuFZkdhd+K6442lBgb7ok6x3I+VsZSls15qLEVAb8cxCSSDUmIlOgmRuFMW8FSA3mvUhLudcBTmcStpHpfSWBXxNodO7rICbwoAP1kYK8lNV8hO+9xIh3tLVx8CemnoSRTY/GAmkHV5CUCfQ/F52VZScnM6QI9K1QD91ItfYUWx5tCWKIrlvkuG3vYfZ+jN0CsJ6Hl3gi5MDP2IGkv9tzP03dZYydvYR7UVqdAp1kz/U7KJ9A6sCYZ+oL9fPuhRt1dFuGQtvXkPHzKjYVo9GStO5pLFidSVc3DZYuUAQqycFaiEz/29DH1UgZuCRXAB0HNTd910ElAL0LcL0FOucUpAX0SuUUUuGi0p07Xy5ewh/33TTZ/C4+sfwEc+/BV8+39/GX19J/Hxj38NLSZHIdui+5FkuZxJ8yIcLgbO0F9//Xvw+tddHwUjBPQE+tdd92688hVvtGMSKHD1pH88Fw9mSDzgeRZDb5Kb76Ozs9ukBbyO22/7np3rl7/8bzhj3gK7RjL02dBgy9yQssDgQL8dWxFwkqGnBGsQba3SGArQC7RFgD4UIQnQx7ZcyngkGXpuQGIMdK/rGBwaUH1EsLpUK/ngqW6AXscoV0rGhtH1xe5pACAxy6hEjQAKZThk5skactF3+y8yxwKtPJ6xq8GFJqx2CSvQ0LHVhoOsI52x9fElAK+iWA8mnXVRkKjCVAf/tvknGlk5oPfAQI5KCiIcLKonQOw2FQcUAgKU3IwH9MZcW/EQ6XJ1MpbLgWp1/Bj+OWJw46JbPTd/BklJilWkjQH0MfstMGsq4UAk6LylD/b7oMBbIIiLvdeM8N44OOX93r59O846a6XdC3ezUiBJaUJsSeoFyh6ECaQqLaz7L003v9qmiTryw0P49re/bRvOxo0bjX0nWGS3SG4s8+fPx7nnnot58+aZnMYDQs+S8JwE2EOfBN7VIOkam+ngeJdcwkA/Cx2tYFQNZFSgTlcrD4wz1smaTYbUMZR/F7pOB21tjnUZYQ46e+vZUJ6DGvqxk3Poh5HN2s/4jAnUOc/5eNVeXj0yVISpLI2WP41B7xDrTeAIVtgZlfe1WC4qy8aCXjKr2UY08dyLlBZUmVNDidraTDNSjd3oy+ew50Qdv1p/EPsPPINcfi/WXrAE5527BHky7g/vwzN79uPCue24aPl0DJ18Gj+85dvIDw3igx/6O0yfOxfDIyPI1qvIsRdFA4OqMqrpQOTUsyjxurO0gm7BUIV6+RYQn+/cU8Fjm5/GiWMHcMaMNM6Y2YRlS6ZgcncbstUs0lVmTOSjbY0Z6axSTVvmsp5iR9MaiqMlNDc2I8PmWV60zyJYsweuWsMcs9ELmyqJK8kdROqYHTXJNGrJveA8RQmG1lpz/QqNBV1ixU+ibSVBn60/1JoTWLN5XLEPubQkHZVaGmWQQGPjqbTVJ5dLBdRSOZwYruKp/b3Y+OQhHBsoY+AdxXEAACAASURBVNb8Rbhg1UwsmQq02HrABoo1DI9Wsf8wtfhANd2IE/1HMaGzARetnIvmVA0tmRYUCjUMVwpo62hBlY2jzPFsFIcHSrh703Ec7S1h1eIlWL0ig9II8PDmp/Cj+46gd7iOC86Zi6svn4NZLUA3YUa5H80NvG5aDFOz1I4S54YlIKpo4L8DQ09B/XBxQEx4LUdKx8anuZxxbdeWHQpTA6B30sgWvRTK7O7uvXESzft4HAeUtiu55jFkTRg0WL+SYIlpvUe4njKortOYg9bZbOssO2HNKc7Z0ODSGmex/itkqMnQBzK1UHASVc3eBKJlyMExEzWWCoDfmHWy1M5ih8J0I3hCY6mhgX4we8BrlfQ3AHqrRxBDz/XUAb3r5/npRpC2doUtSGOSxfnO0HNv1jUGN71wvmbnGzJ7voZwnzalhllSm5YQpQJxlrKxsQ1kolNsZLAg3EOb7tY2Xm+wB7XnMBbQu23lfxdD35BKG6DvIUNvLjeq71BRrNZ7SpYjQF8ql5/N0HMzMGmpLKzGA3pFCNQ68064B+npJTdcGMjsODtEhn7imheh2thtejWX3ChC80Eklw1n6NvaWLkdy2N4IUxNWafSZFV2jQU0AZQ7+1ks2rEYOXIwE/DIYjCkx7yq3yNq842N9dSnZegNA2pzFENPf1Q2m4hbNXMSCHAFudHIiFXHU3phDyS4ffjk5c8MfDVqkfDNLG4sJTaYr699/QZ85Ssft3+vXftKfPADn8e0abPEbIUujB5pC4gzFavj+lcD9If346/+6s247rp34bWvuS5i1Qjo3/f+P8abr30nXnrVNWISgl6NUgFG1g7oecxkAQrP7cYbP+G4dMzXRYtW4B++8F3MnUvJTTU4LHjHXAZjvPfMgiQAvRXxcMOASX3aWpmZkedvJTSjckAvPSnvI4vPHJTGhYjG0AcQJ8ZAU5r/czElQ+8FSfqdpCF8n9t3Vqol6VBNQx8Deu9ILAAi60Xea2dkzN2AzyAs1AL0tWdJbnysS0NPdpQsT8wW+BjzTJCYX8p+BOh9QTuVbaWDPQf0zrY7MNS9Uy8E11c60PJiK2dxfO7p73gtsW2lLTs1MtBEIqpr8KJYuiPYCpOQ7/CYstf0pmqSTzgI90FkAUIIzriwGUBh50yzihPg5/lrzJ8e0PPvZDGnYIEvfjY/0zdAzruf//znOHHiJN75zneOWYMsMAjaZOmXBfBdbsLfe3HWzp27TCJz+eVr1ViODhRchyoVbN/xJH70ox9hzZo19tmHDh0yEM+xuHnzZlxzzTVW2BqPa40hFUdrY7YmeWHT5z3VeFXg5S9tAF7krDoagnoyiFxRzAbWAB99usmsssiyhDJ7Q4B/1wAqcUiM5DIpA43DdPZq4/WEjsDBws7Hhd2LiuROyka4la1AD5tg8T5wU9fmq7lGM4LIztKatpUjxxaX7PCYNr/5HOj209QAQnfej/JIEfVyHc0NjRhlYXhLDpVsDnnKXTJteHJvCfeu24bte45gyoQ2XLp8OlYsOQPFDHD/ozuxa/c2nDlzAlbN7sTeLY+hoc6i491Ye+UVWH7W2cjlmpFmZq3YhyY2YMu0YHikhKa2dq0t5QIqVRp9NqKc68AQgEMngMce3ihv+wbgonOXY/a0VvR0ZdDRbsbnyNZb0WBWgyRwaK1o/bFRq1KaykYcZHRrKBdUE8PPsJUr7I3qBcF6IjGvAmFyPHFwZ0Fo0N1z/9K6qYDQg2A/nuZPaCBXk4abxIQF3OkMSlVaPaaB4ihdOZHO0cCPwghmFdTPhtkfHi/TkDM7TgL+Z545jp27D+HJ3UeQbe7CkmXnYOWybgPX6XLBWmjxfI4NFHHw0BELGubNmYUJXROsBKa/yK63VMzU0dXOPgQ1tOZSSNdKKJVT2HN4GJt2HMaRviqWLF+ClcuyGCkDv9twBL+4dz0GhlK4/KLzsXb1BJwxGchVR9CcHkVTNoNSkZ1921AkYdPEK6DkJtQVWn+7OvIFSm4InBtMYsRXZA0cGtoZQ2+6cQXRtmYFlYG7y5Gh97Xb93XZVkqm6i9f7ykjdacW7Ux06pH1tEtuSEgpO6D6CbnKJBtKJhh6w0ABc1GC0tgUEXTaFeNOsSYnsvo5rSEsijWnFzPKcKzCNZzmI8wI0RFwQIDeAvsY0LvU1YKjcYBe0pdqBOilY3e76YrVKiYlN2PGbGDqXUXgxInsPcXQ21gkwC/SoCNkVe2ZueRGDL1n6G0vTcmC0wA9qPsXQy8XPo6/UzP0Zst3uleiKPZ0DH29XLGi2KmXvBIVk9zEjaV8vIwB9NVa3RpLsQW2DRBq6EOxsag27nrDYxj6/wqgp+TmVIBeGvpuFUPaQA9kYPjK9LQxlimIoe/gAs/CyFjTNNAv6Ys9cCuc0HEI6H3j4KGLozqWNTwgU5EjQ09HEnqUB5uzMHekM9MEtYiMUbgrHcK5DQ0OWbfAeLapsC6W3HCAh3SbgSvXAyslxi57zBCYjdrpAL2DmvDZhVEyF0AjC3lDUSw19I8//gD+9m8+i29/+0u2wP/1X38qAiO+EFsHztCKmrIPvpSFkMfswUN78e53vwl/fP178JrXXmepQwY/T+/ejvd/4I/x5jf/Ja566TUCR7SIsnQ7O1MWbeCrHbxbpAlY3njTJ/CVr/6vUw5lAvovfuH7OOOMhQbSTRpgwJtxkewn2ZCik4DeNfQB0JMx4f0noJc3MAKg1zBKauidoXcdfLw4xguaRei2cCYBvcaUJEB66A6Q1NJbQYQAPYG7JpmDUWdFnx+gl3TDJTfRIh42aNcnW3dmY+U1UD1Q87Su3buE5MaDKwWuDXZ8Z9b8PrjkxoNOPy6/MtCTBMhlJWJ7nKFPSrcEHFWUR0DPhlbZrKRhwyMDAhXGZDD/Ujb9YUsLNx3rDhWNEZ0/MwkCL5a5SDQr88XZAb37Kdu5kGm0AkEBcx7H61YcsDuocVcHsdRkPEJPiFwuauTFB8rxc+edd+KBBx7A+9//fmPNeS3cUD2rwMDWJVOmiQ/uVNw8+OK5bdmyFbfccgtmzJiJt73tbXYcboBD+SFjUSNZTugIrLSw1opNmzZZgMkiV44FuWupxoiOJlyfaH3n4IG/o8TLnmWiy6qPD/6egJOfawFCYPN5QnRpYSbFZEeUdqQrKFaHTcbC58cCsCwaUa8wCCfgpEdQHbkm1SdZAblp2GXV6pJJDyxiFy0VmvNcqCF2gwFeM9/DIKox12Qbt2pLGg0UJOsIeD2NlNqwwXq5iGK1grbuThTNAi6Fpgw7NgLVYsmY9Ax7PDS1YaCewoF+4DePHMMD6zYC5WGsWjwHr7tiFbgU/GbDEDZt2Yiz5ufQUj+B4okDWLN8KW7+xnfxrve8BxNmTEZ7RxeG+0bR0pRFoXgcba3NaEjT+7sByDaiVCmhXhlGfrSC5p5J2HcSeHh7P7bu2Inew3uwYGYnrnjBMsyZ2onOtkbzRU+nS8EmtBP1agqF4gCyDWzENqrCxjLnBNdZdZUsmf6X8pAGYxsdgDPA5LzzLI7NB1ONCNC7daDd/wwDIT5nufa5tll9IWRf6771kstWUCgM27OQhSALZvkMsvKZ5/6bS1mWomY1TzXz+7d1kpaQjTmrd2CTq8pwHr39Izh0ooRHnzyCA0PNmDtvPi46ayJmT2TRLBtTVVCqVjCcH0KuXkVX5ySU0Ihn+oDH9zyD5rYO1PJ5zJ8xETOm55BL1ZClLSeZ4jKw65lB/G7bCRweyOPc1WdixcoODOaBH/3nOjy6tYiWlgl42eUr8IKzgMnNQEO5Hx05ru8sbG3GCLMRLZxLVWTNGpX3SRmMfGHICizJzsvSMmbojQAOffVINLgTlwB9kqGX857v0y4lJK7pJKCM3V0DQJeG3kGpAzq6BVGjzgddGBkxJxdTKlDi0tAYMfXGZudUxBsB3VAg7WuKzdmAo3xhjiQ3oU+BF6AS0PNc1Hk7xm8mhbO+MFnLaHG8WBMtkwByvaQE01l1l9y0iyB2HX2tatLajvbugHeCl0GdgD4U0ZoNq+61Fjx/fyy5idZWNksziQ3P1zZLlIuhuagHxAYtq2NdbqQ/s3MgHmxppXsYM4pBQ29FojyAXG6SkpsMNfSusjgVEnoegJ4+9AT0ky69Wi43AYyqKFZkunUfjiU39ToLYLlI2zMJgJ7hb8h0A5TcDB2IJDf/FUCfLIpNaugd0I+R3ATmmecRO70IwLV3KOp0ZpB/Gmnog1WdgwBLJwYmKAnozbItaFfVNc3TTVoQ+XKpAgct7ZEkuVGgYJ+fTmFwwO0adX9945SdZbux9Q60xNapORE3TQP07e2KYm3zDcy0DSqBUpdlRGMgBRDQ86XiF71uuumTePzxB/HpG76F4ycO42/+9i34oz/6H3j5VW+KztVcLYJTAb86+5kE9IcI6N9zLa6/7j14zavfamCIbhZ79jyFD3zgbbiWDP1LX6/xYc4KGWMd+IwI6BuoGwuA3lj8TMYAPV1uvvD571qjEGrICQZ/+p8/wPe+dxP+/nM3Y+68BQaGONEpweCLkhYxdqcB9Blp6J8N6E8tuaFPvCaBfs+XWE0xee7Nrt/FGvqxlmEqBPWCTc5wFcW6zCFuSsb7K31pSIcFhl7WqdJli+kIBTzmuMHC4FhDb2diXQC1SchaTDIRf58VBAaGJgkIBSpduiBWwllnB/Q+1u3YGY0JX+D9s2XLRY12LLkxQB/YmGiuheJVabeZrRoL6IulUGRa53vJ/JbMDpaA3oKFaNMSE+jz3rMGPh8d3HtgJQkOnyGDQRb9kXURkBUTqboKbZhueSlmRpuKWEm6f9DDmeDRaxgIMNnQ695778WHP/xhfOlLX8ILX/jCqC6Fz1DezrSC0zx2a1r+TBu0ipfXrXsYX/nKV7B69Rpcd911Nt4IuI2tojyB4DpRfMsx4nITztFHHnnEAO+qVavsPWp60m0Ams5HsmElgy32lBemc9CYZKpZNqixrRyPwyDGJRjmClFmR2LVF+RyTSanoOUwwZ5JE63+uI5GOi5xnSyP2nmPlkoRQ8+xxtPh8Um0eIDr84RrnwcryhakkQtj1dc03p/YL9prKPRVfRhUbyJtcho5jplSCQOFYZRYE9PUgp7uiSjmR4xtbUjXUWDxeDqHYq4LRwrA/VtO4hcP7cBgfy+WT8vh5S+6BFOnNWPDhiN4/JEHMW9GF44f2ILLLlyFs89aie9/77u49OKLsWzJQpSLeeQoF7LivqoVg3L+NGSakGugRr6CKsd5LoP9x0ZxsLcRu/eewN49u5HvP4QLVs7GWYunY97MHjQ1pFAcLqGlJWfgvcDmgTU1wmO9EB1WzPef46vMNYA1Q6r/GS2ww3cT0nTuMXAU6iaYHQDXtbg2yIQNIRPmTYbEUqYt+PDssc8du9ehoJbPzsc077k3RtReyDlEi0IGTlynsmZ7TYeYsNAS39szLpTLdl9qDPaZSSsOW91UOdWC7XsOY+czR7H/UC+QbsGKFWdh4bwWs6js4LZQGTLrxYbGDuQraTy6aT9O5EexYMEC9B7ah3olj5UrF2FyTyOylJqMVpAhg1xJYfvhAdy/frsx/S97+VosmAPs3gfcff92bN91BF2dPXjZFStw7kKgDWW0IthWVxswWqoh26xox4Q0Bui17g4V8mhuZZaGVVS6Xt+35eUfJDcJQK/1Wo0nJLlhNjDY+nJtDWQlGXqRWXGGnvebcz4uihVW4MS0bKo59sWAnrWCJvekc1GQ3thX1hsESQqfrRXFBhmmBdKNMnjQPqDPeBagH6Ohb5bGPfwt3ydAz+7MGXMobG5pss+R5IYEpxzkbB8KLjctzWMBPQNTAfoJkXzJXe6SjD6zDy63jbhZZi6DWYK6yLPWIGe1lDnWIIY/NBtL2+Mc26meLZY8hboVpoJABYaaTloNi5FSlMB4UWzZ1nIH9PWhg8+rsRR96J9LQx8B+kteGRXFinp0q+BxkptanYDenoICHEZh/BqiErVxHEV18Bkw4jA7cQJWJtVsdD4/yc14lxuX3GTYgUP7zZivxtDbICVD7y43cQTG99Dlxu2Fkgy9AH2c6hjL0GsQn4qh97SWBQOWGUgAeuE9+7kB+k4VxSYDsKgRlVn4UxctuYVlFgLw52DUZqeUogHZcdeuIlFlSvwlhj4VZS34cwH6BwzQU55y49c+gUce+S0+8uEbMWnSNGMfCR5c/0ZAn3TBiBn6fXj3u99ogP7Vr36LAQMuHJTcfOjv3o5r3/ROXHnl66IFxpsmsTahe0KPfYYxlsH9wxn69RseNEDf2tKOYklFpD/72S34/g++hk998huYO5eAnpsHJ3/OAg9q8/ncRwjoO9ncIfi88v5Vy5Q4Iu8MvbV2Hy+5kYRCshH5PfvLZRoxoCeT5QGVslHU5zPgiqJZeza6trgoVvURDowdPLle3Rj6ULznkgsC9iSg13vNzV6SGzLoOVnc+f/GYIZmQQLQWniMoQ6AnmNLRakMpGQ1R42+SyC4SDtDL9tKDTYHyCRXrGNy0HQrcFBKkeDLi5fGa+g9sJYNohd6UupBH3qCat334ZF+uTLUQvfXWjEUmxPQi6GXnj3ePHg+LquIMhQBtKrIVd7J0lKriZdcPBRYqs8EJW3cZFXQxfMXOGHNA5n8UOibTaNQHDUQZQVhAfz3nuzF33347/CSF78E1/7Rm9VzIBzX5HthrHsKPSlxcou/J554Am9/+5/i2mvfbAw/r8lkEuWK5Gm0H6xIYmQWk1m2Steaw++pp3/yySfxute9LtpkvaeABSN2/XWzqfNAzzMHNibDOTug5/MwOUpoRGbuTFIeo1Kmr7eYO7J6FQKXFGU9aYxaL4QsmhobUC0VUK+WYFLrFB1ENuLOn/8cr3/9NVi8eHEkHfMMhQNCfhZ/xrmVHGvVsOE6aGQanOuhEzLOSPp1EURyTBw+fBhHDh7Ezie34bbbbsVT+/agf2QUXT1T8eEPfxSvuuplZvOYqhVRpMd4cw96yw14bE8Rdz+6AzsO9WLWlE684dIzMWtKGx7c3I+HH7gP87tL6Gks4nWvfgVyjS24/c570TFhIs5ZtRxdbVlkS0NoStXQSIDCgIZkDSVxFJekGMxnUEoDR4rAEzuPY8OmEzhx+CQWT+/A0rmdWLV0EiZPYLH5iDHu6bq6Q6cysuulUJ5FjKUCA1FKwAQYjfWlvpslqCwYHB0yuVJjmo2smGUKtSQ1SW6sTofAzdeXMG+4jvl6ZQXGlnEUycGX33cfT6pJyVrWjcGAijLpFGKjiTDW8m48XwH6JiuI5VmnqzVURgZt3BS4XlIv2dCs+VjIax3KNtv9G8yfxLanD2PLvhIGiznMnDEH5yzvwKwuoKFGN6gMaLB98GQZ6x7djIkTp+L886bj8MFR5PMnMWvWdLQ0p80vnmF9Y5qSsjR6R0ex6/AQ7n3sGaSyrVh70WJMmwI8tbuCO361DnsOV7Fi2UK85AXTsGQG0J2qwjBvJQNKk41vY8Gt+doygtFuMmRuMs3yqA84gBk9WicbXgzwQ0SD958IOxFrq2jda/PeJTfKlvEllxsWZcaqA/6c48QyVs0EpQF+WKEssZIyouZDby43oSs7JTUWzDHDVkOauijbc4MkL2Tz+PdO/vC+JXFNBOgbA5YJgYe7g4nVjLGKrY2moc8iT5cbY+gJ6J2h51gOQDhdxwgD/aa2BEOv8xOgDxp6Y9XlapZk6OXgk5C1GM7SHkr3Gwf0JC9KxZICn4C3TEMfMKZYe0trGqC3DIkQjxEZ3FeowKBtpWnoQ1FsZIFsNthjAX02RYY+gWt5eE9mWJRdwe8D9KfyobdSjiCTIknK4mff/1O1Wj3YVpasQ2yKMpQAPkVMM9VUQHXgYAD0QXMaRPk8P8uoPQ/bylMy9DkVxUqnFFfre5MDPhgy3wTBUVox6Lj6+vrR1amOar6hGjOeYOiN0QnsKBczRY5M/2gDtVEUPEzHAnoV4562KJb+64aw4lA2sq20exI3N7Bzs0mvTm7tnXS5KdlnZwPwCb8OIEQsrgaDZkqsoZfzD18O6G+44ZvmJLNz5za8/wNvw1VXvQGvuvqtGB7J49Offg9WnnU+/uLPP2gLqVsj2rWnyfxTQ09A/yawKNYAfaFgC8eevTvxwQ/+iWnor3rZG+z+//KuH+P7P/g6PvuZf8XUqbOMLWT0y0XAqtsD82YM/caH8IW//67ZOzFA4z0hoP/Bv30dH/9f/4TZs6kT7sUnPvk/cfbZF+DP3v4+090xxU6Gns/W2o7bBOQkl6WlPRd3ueF9jjT07pEvQG/Mf6Io1mU1bllpDH0u2FiFicaiWBYtq9An9nF2ZjjW0FPmYIJK6dtDi2x3SbHCPrZQp+SFLjfBttIZ+mgsB7kHFxtniJPP3TT0GQZlsUuInn9cUGvSGRbHBc1+0vbR2V9JF+JOsXy/MbXWXEvuOvH8YiYpb0DcU/deTDdmroX24rxW1SLwWSjwZCMpfl8osvU3G2bJcpOa+qEhBk2d1gFQTLu0nryskZG8BRgE5wbC62Ge0m6wIntCSW5CAykW8hmgp2ZTnsrO9Cv4kW6cx/JrEEtESRxJDBUt2++yDXa91LC/851/aUWoH/3oRyOpja0tZr2mz/Bgjc/LC2Q9qNu1aye+9rWvYc6cuXj7299u99LHEM/RMzk8Bu+/O+roPKum2+fGddFFFxkT6fOfv6Nkh8Cf2nVzpmhqsk1RAYOOZcC9VEGLNZiKi+scFPD8+bfyLVf/BxZEWuAWWDRONpn56G9NqlOhJWQjDj6zH/ff9zvcd/8DuPrqq3HZZZfZPWXAYgyadWRUEOwv1r4Q0Evbq2YwlHbxZ1yjjx07Zh1ued9NlhRqmvi3HvTs2rULjz/+OE6eOIG2lma88OILMXnKJDz46OMGGH/2y1/hyNFj+OgHPoTlixcb4DoxWES5tQPbjwI/vW8ndjy9F3MnNuIF5yzDsqU9WP/EYdy37jE0o4BXnj8fl5x7FiqZLNat3449BwbR3j3FJJZzZnRhTk8VTbVhtKZp5VlDfymP1o4O6zCaL6SBxhSODAHrdw5h/cZNqOQHsHjmZKw+czqWzZ+OSolSjSxIJdsYLsvxg11LlfUTgNZ8lNsHxxtvo2WWGHDT/rgwIgKAkgN3WiOTH+65z1uuQc7uWkYpNBnivm7fs0YlBPE8rvTe3qFYtSqq4VGhPccWAT3PT0EA/6+bTJMkg5oZ6n0Wn9QrUU2X2TSWQrE6bYOtWJNOcya2RznVgL1H81i34Wkc6Stj8pRpWLViHnragZ5WgmpK+ErYtGkHhoYrmD5zLronTjDQfWJg0Iocp0+ahM4WoKFeRTONhdIZ5IvAhqcO4nePPYmpc1fgvHOnYFIr8Pj6Y7jjt5swUq7jvDXL8aLzp2FhJ0DOllCBBePZBjOrdB5WCkHKL4YH0NrCuRVBeptvZmYRwKFlAQPgdPLHMmWUFlozKBaKCtDb+hdofQP03SSzlP33F++57j+LMQO54/VOlCezKJba7mBbqfVJTmXPVRTrskru+2wu5gy9wQ868tCdi5lzY/Nd9iy7X853SZ4D+LU5qzWFwY3bVnpx/HjJDYvYKWUxQG9rgqVBbOwrE0/TjYALTeMeAH0z/57rUwD0AYc50eQMvRfQM4BwTMkzVTGxCpNjqY7krxGgN+hFDKC91RyE2N0Mddun5PATCEeIpEkFl5tqXgy9mU7Yg9RTdIWOWuo8P0DPothJCYZe8VNScpMoiq2rKg912vBxAzRNu8tIBKRStQJqg0eQNpcbgSq3lTNGzwF9tYwTTzyOZrJPbFFLQCTsYZGVA/rhTKvZVlaaJiBDQB/5DcfNAawiOaRHCOhlW6m7Yht1KgVzuSGgtwUvluPEGnr9PTVmviGQ7SCgV2MHWj3FqWjfQExbalXNYss8WIg3psDiSsjh4m098MiNJ2jqzPqvEjV4UcpStl9mJWYMsdCkA6rID9Y0ZZLq+IauxlIB0N/4SXO5ueFT30BXV4+x4D/4wT/hpz/9Pj7ykRsxYcJk3HDDu3H2ygvwF3/xQVuYuQk4a+Zsl2vor7/+3RGg56ZLQE/JzVvf8j/wyle+2TaLn9/5Q3z3ezfhM5/5V0yZPMOcOAzQBx923wC+euPHI8kN5RWcTNww7rjj342hJ6CfM2e+dYSNAP2fvs82FHpIj4zmxdCz4Cjcg7gqnjZX6izHMcsUtBWCWbFzXHRq9z242IjhZmGNZleUIXEKJmjoBejpias6CO9AGstaxAybhj5IwHwB9IJX032nMlaoKItGFsWq4Gg8oPcx50ykPkfpbBu7gU1VnUKsleXvxOzJRYW3yNlbZ+r5vK3ZWUuzFTB5kbmz9Bxn/ryS44/jg+lFt2YVYI3tBC1YsuwTNy+vNZALSak8okDZOuhR7iCA7raVqTQ1inSn6oo2JWUMJIkaGdXcYgBgmYsKpSDZ8D0fi1rW08/YwClbwjc1yX+5KfZndukOr8UlR36PXQJi/u/0Iw9AiulX2kZ+9cabcOTIUXzsYx9DT0+PNOWm/VUheHNjk405y9LUVI/iLgn8XILSn/zkJ5g7dy5e/OIX2ziRfEnafgv20rJRs7UmyNR4vBMnTuDHP/4xfvjDH+KTn/yk2VPy8704OlkTwZQ9f+62lSz88gJqrkUWsIYUugdsO3fuNMeel7/sZfrsMC84nnmfHn54nYHpefPOUCajWrPiMTZ543Uw1bxt21b85Kc/sXH1hte/HtOnT7exQJcMBbesJ8rbsVasWIbp06fZNQ6zsUszg0TOC9UbFGxtbsATGzbixhtvxHnnnYc3velNdk2eteA18Toffvhh9Pb2YsqUKVi2ZCkm9nSbfziPMzRcQGNbG472nrCMwYK583Hh+Rcim27EsaE6jqez+M3GPvz64SdRLwzh6tXTMGvqRKzbfhS9+RGcPPY0rrnqMQNnMQAAIABJREFUYpw3uwudLY14eNvT2Lb7GMqpbjS3T0V/voD5cybg3CWtmNpWR2ORkp8U+kpDaGxrR6mcRqqxETsOAZufHsLWp55GpdCHS86airPn92DOhGbTeBfLQJr7j/VxYTEdSZ04WHdSyTIlAYxzXnhg7nuR7HU7ArCW3oH3nuPPyYNorwzBp7sPEUjq+GweJisPjj3P6iXXAv6bf+d7tAegvk5pLfHidY0/zS/tZz7/XM7B7723AydPztcv1prx/Kt1HO0vYcOO49ix5xg6JkzG0jPnYPGsRrRn6+xmgcJIARs2bkemqQsTZy3AoRMnMTDSZ2OwuaEdM6d0Y950IFulFSZlRcBItYL7N+3FLx49hjXnvgAXLk6BcvL71h/Cz+55GG2T5+DKS1bhioXAhBxQqvLW0C0pg2BsZts08Qwxw+hQnwA9CbkA1oyhp+QoAMAknrAbYs5BcpTy5+g9KCzrmJDcxAx9YNTDvRRDL428GZKMY+hHSMSQRbZnKiBv9RB8LiGT6/LSEuWZIStsJEghdKgPmQI1XBLpZ9n+0NzQzrNWkyadev2AgYzJ5h7ApnUZdqrPWGMprs+Ov9zlxkkw1qMZ891CyY3b5Qq4kwDo7OgREGa2jfcvRTAdGkuGLum2/gZMKKWGDDp8H7QxTCtgb7qlA1oQquuXJCWW3Q6gw+qc+HnMdEr6NLYoloQXMyFh7oKSG8owc1Y/Uxs+hIihj3lZVMO+nuEU+a8AemroG9otgJdowOWIlD/G2bVUpVQhPWMLo/0h7QONnYyBRbpWQHXwCBpSZdnlRD2btBj8IYC+zrSjWb+p8ZSN+1D0xYHA3zmg9zQgHx67GjKSbWun28lYhj4J6Pm3DugN+FjTjZgxJTvgeuDkBOTPXELDc/MByPPz8wkjzd7Pc1ME1xZJZRy8+fvJGDMyZ9pGkg0ONPmk+4LpMgtJY0JRskWEsQ+9M/QeYBCsufaeoJsT0+Q+tIijlIWad7IsaYJM6aUtxZ1JhaY6kp3wM7goclPgcczLvaICNx7LGMbwoWSNOLE62jvsPeMBfTJjwuPxf95f92jXgzYoZ6Cc0hgruM3Qa18MPSv9ndnlBNcgZoRO8NYWUsfUlIoJTAJ6Z6Woobc6pFA4ZmCZNVPsVGLOHn7/pZ8Te6xgQRKXWEPOvzcvbsu+CNC73IS/M110cFBymZODfAOYuSYLJJ098+fH+8rxQNAXAfqQrZJ0JHSBC+Pcn78VIRqbpMyIuzclAb0DPm2oCp59gDr773ZkWpfFmHOMdzKTFMapu/XY+5nONYDvOl3JgU4F6EcLQ6cE9LIy9ZoAf386AvQqoq2DGnxtkiFwMKlfyvoHGJtdU+bB2KJGgWa+koDen70z6hYIhYiJ65mtEeWyEQi/+c09+MlPf4oPfejvMGnSJDsWn6UKNSUL4ybqaV4yTuYqFTZpjp8bPn0DXvva1xo45blxXTAQU65YjQ2PJV9w+s2rxoDzc//+/eZ2c//99+NP/uRPcNVVV0VrC8eMS+FIMnCustCMn01wx68zpk236+D1OHhzCQV/9swzz+Dmm2/Ga17zGixetEhyQAYZZaWGn3hiI770pS9a3cCSJUtDYaSKsQlWeN7/8R//jrvu+gWu/+PrccUVLzKHF34GQTo3Zl7H5s1bcPfdd2Pv3j14z3vehXnz5qpeoVK1wICyDQ9iOHd379mN6996HS6//HL8zd/8jdUMOKB3l6YbbrgBF1xwAVavXm1yBGZYm1jFSllVuYyRwoga+JTLdn6z583DytUXYbjYhKOjaWw8Atzz0GMYOnYAi+fOQFOGXW6bUMpMwMYnHsFl507DK194NibnUhg4dhRf/uo/4uzzL0X79AXombkITx/sRT7fj7UXzkdHQxld2TpoRFnivpnrxEgqjX1HgK3bDmPPrp3obKxi6ZlTsXzRdHS1N4DeL2xQxM7SPG/2kLD1JXS6jAZuCNRtjws9L3x/1DwVs64GeJ2hS3QglcK490AumXVLZgitONXYW5pKan3zv/W54nut/52vC5w7scuKpBF8KVAl6HNXt7iOzO1fPRPI7y2rKOrC9iHrfsuma+x7UM/g6MkBHDg2hHVP7EZL52TMmT0Pq1Z0gPAxUymjsSGNYjWDnYdG8OjGLThzwWzMnjUVT+06hLbmDM5eNAW5FLMPci9Bto6T+RruuHcHNm89gNe+7GqcMS+F/iHg3ke34d5NhzF31iy89sKFWDoTxvKXmC1kvYQVCzD7QZ9xrXPDw8wSBzAb7qGZMASvf1+jfe8Xrgly5QSgJ9HD+2aNpYJ2/VS2lWOJH0oYlSrg06PkRtlXZVaJL/T37nIjUsOIpuD8ZUEY5X7BtpHnyyyxCuo1JnwsMItGgC4ZV3DOMllmKMDlMzQ3HeEKuyYC+iyx28AYQM+MjDT0kjWTjWegb4De+l5wfRdLb53oO3qe9fMkoPf91QLU0BXbAmAr+heu9P3TPfo14FW8nwt7hmwgNSLpzKMMoZQn3KcM0I+I4JXLTQD0tVDflgD0qI6gPnLYAL0/0yC0+C8D+siH/tKrUc22WaO/UwF6XxdSSYY+BvRBRmKxaA0O6M2H3gG9Xa3+7g8B9OmQ4jEAmNCMJx0Rkgy9p1S4vSs11ROxqc92uRH8NB9683xV58RIcmNd0sj4xVGwT8CIoacFFCUBCXedSGet5z+WoadcI2QSnIXyY/IrXR0s/T4O0CsrooETFwTHRWFJht4XC2eIvYus+SCHwiVFiwT0kms4E+gMvbEuGabTlDEQ+ya9NZm2CNBbIQs9aMcCep6D2VZ2dD6LofeNJ1oQioVIciPwE8KCMIH4vaf6OAmbrEgxj042rapK3iD8pXbuYvrYKU7pYQUapwb0tLUzhoIsWGCTrDstAT3HQmg8JVlCEtALZLre3DegSHITAD1/75PWGMWc9Nv8WVIbbcEdtcmBxfFnx09wGYQKBhVIJ4EpjyWWTIsm771vsAboA/NiDH2lFC1kzmzyuFF6NLAvPL4YYvnoG+8UFmueD4NZMvTJa/NAhOfh6VxfMOXxLoY+drURQ2+uNaGxlDP0BPSxGiNm6OmK4wy9AfoypQVM9Yr5Zf9JvtjVlGtGsUS2Jlxfo9cICGDwc3ltfn98Xun+iSqR3r1kY/lkby9+dffdWPuiKzBr1qxId+8ghZ1IWT9D7bKPbT5rAlC+nwD2z/7sTw2YfuQjH4lkOTw+NwLeX84tMjuS2Ijd5PkTbH/2s5+1n1OL/o53vMPuozb7TCTJ4bk7gfDQw+vwuc99zs6VwcAbr3kDrr32WhsbfC585p7Z5L+/8Y1v4FWvehXmzJljc8GenUlvGrFz1058+ctfwhvecA3OP/98mzOtrW0W2DEDd9ddv7Tzu+iiC7Fw4Zl4/TWvN2laMXwG5Y9kjE+ePImPfvRjtt5effUrccUVayM5ElPovO8Majw7sXXbNrz+mtfhkx//hAUaLitw8Mfr+od/+Ae8973vxdSpU+3aRU6kjV0jH8V6FUogJk/owvH9+3H77bfjuj//M+RrLShmc3jkKeCn63bi6OEDWNJVQmWkHy9+zZtwYhD44Q/vwrwZ7XjLq5diwdQcRo6fxGc+/gn8/af/Hpu270SlpQstU+Zi675+9A/msezMaSjnj2DN8rnI1IooF6uoNrRax9d16/fh6P69WDClHZeumIaJHWl0T+pEKpvGaAi0UlVafuZQraTlA0+td0IC7M9WpIsDklMz9J41sbEcAnErjA79Spwo4PcWsIZu6e5K5HODmZ0koLdtLbEWeFBoAXS1mihsjjP1vuZxzI4PTjzD5LU6nkk0dx4WsPOesO7JLLBVM1CtDKNQy2Ljrj7c+9jTGK524gUXnINzFgKT2mjAJC/xB584hGMn81i+aL597Pan92FiTyfOnN2DrjYWQ9LekoW/JaTRhMO9ZfzHbfcD2Vm47NLFmDEZ2PhUH265ZwcOHxvElRcsx2tfNB3TaGLHsd2c07bDTDGBDqlVA/TedVRSYd3j0Ck2AEBf2/3+OUPv+nVlOj24VRaEr6SG3nagQO7w3rvkSTuTcIuKYqmrVyf6ZjL0od8FZYQqhqXlrPphuAaEZJ03IDPcQU05pb6BxPKxaD70WQbtCSvtAOhNr++EZMhMOKCnfNYBPdUQY3zoo0EfA3rDQKYNHwvox//cAT3XLgURYQL5tslMikkH1XTpuQH9WB96SW76paE3bJeJNPSnZOit1oiRWiVi6AnoydBnUsVIMvV/C+ipoTfJzWkYegv2yyKlDCP8PkCvSuoCagOHY8lNRPcLgP4hgN4lNwI4sR49ktxYUSzdY4LLjQNrNmDo60MnAX0ErLVHOuvuwGi85IaDm9pBtT0OYF2rWKyLZUQWGkVFgD6sVFGjK//c8HM9cDV14st0+kzXM/1jfsyV4BJATXFVukjXeHthcGA7bGJFCz2LXRKdYsPE13ULiFuEXZImmiy4FT8FZp0Tn4ObUbQvuPY1zWCnGHWc5GfwfPkz64RpRYViXmwxZltx3uCgI2QKq6OTLjcCHq6hTwJ6ymx4DG40YukEyGxBCik2Hte7rXJy0oN/dCRvx+ZCKhATGp44Q28aOhXvkPkzhj7nkhul4MzRITD0Y624amAxnk0CZqTC9fAfrMqnrWhU6GMVYwLNvB9Kg8cMfdR50W3LDFR7ECS5Fe+HM/QCmkzTBvkYi1oqlG/IjsyL0/weEfg486UNwBtKKJiRfCj2PzebObq+hAZpav7REjHYLtvh8Quh4Fa1JDqfJEPvdSvarCSRiMe2ej1YsBWm7ekkN0lAz4VPDEh3WDeUMSDzwGvJD/fbXLfMDMdnSS4iLI7mfKGmni8xPRxbBdOJO0PvwaIDev4t/04yIsq4OgMgVgDj8gAWoP7irrswf/4CXPPGN9r18jz41aU6bBXOa2aQ7EWfnBeU2LAA9s4770BfXy/++Z//OcoC8p5RJkJW2eZIyGyISZe0afPmTfjABz6AJUuWYOXKlXj1q1+NadOmjZEvOJhiMSglM7/85S/x2te/Duecc06kx/+Ld/w5vvvd79q9cPmEyzDYYZaAmF73lkkKGnoG/gcO7Mfnv/B5XHfdW3HWWStCFq9u5/3Ujp146KF1VgvAQGPjxg146UuvRPeE0FAuNH/imKZM6VOf+hTOPvsc+6xLLrnY5gvHtNtRMphRl13gsccew7/dcguuftUr8aLL19o5O+jkc6H86Itf/KJ58POe/uVf/qXJcSwQYc8ABnDUsFot0BDq5RLu+smdJmlZ+4qXYTQ3ERv3A/95z2Yc7uvFxNYUXrioBxdduAwbDgIPrtuKwrF9uOqS5Th3RQ+qheP49r98E2++9q2YOXuBuaQU6mkcH6rika37rBdBZ0MR3S3ApReuRld3Mw70wvzN//Pnj+LYkUNYtXQuLlm9GNO60iiPDiKTa7Q1lSwxgUq1XDBP/0o11ImU8pFVtbJ9AtfKcCozx3nhpJAz5+qX4QH3WIae9zZZj8Nx7jJOYzTNXUXrun1OommbzecQNHpW2r9qnRqXSdQmZMfzrKSvI/zq65DVerDZVViXrH6HmbYmNXNr5l6VZnddZSvpR9jQ2IxiNYtHt+zHb9fvQ62hA+edtxLLKYtpBKqFIo4e68eOHfuQy7VjpFTHcLGOBUuXYdJUoFyAaeVbNURsX2xoymHL7jy+fes6LFi0DGvPnwYqWO584ADuf3wbKvUmXHXZBXj1hY1orQAtGXb9LQfxs1yfuDANDMnlhCy0OFPtQ+ZrnrCb9AyHFldJo6KCVFsPtHab+YBYpQjQxxtlyKIYWVc02VrYQW3vkh4/FMUO031HkhsvgHa5pGQoynzavsFAqpHMvnCcMfQcqw48AiahzC4J6EMV9WklNwTRxBvch4ZYFNvUZPLmMYA+uBBSCeIMfQTcrTiV0kwx9JEIPQD9kWHeexlXEPM44cI1jVjC+qKGrtJOOBF/Ed/QatReLrmJNPROUKux1LMAPYM4w4Ni6FkUy9pANb7ks1Wwm043gICeGnoy9L4f/SGAPp9uxeTLXmW2leMZelsraA0bAXq2kAuSm1hDL922JB91Y+grA4et2QNTIpHvZxjIfwigd4bebsYpJDe8V2MYeu8Ky0iWgL6Ltkanl9zw/eMZemcIrPnG85DcJOUjHPjSL8qH3h5U0KF6B8logoQmQkmGntEuU2LG0FN/e4pOsWM09GHBPB1D78y6Fzzxe0bsYqXVcZHMh+QtlGUIlFk0Z4CJtmmSKsSOKAoMuL6YLjabMZZUxTOSyPBYxuJ2dobmTWOZYmd4+JWLt9lWBu21nRP/Cx0pDfRm5fDCn3GRNIbeAD3PU/pqbzgRN5ZQIyFj6CNAL9tGHssXMuv6HlxitPjynMhkyWXINHJBW0+wKe14aGcdGqcpEJFHvmm7raBU0g1fjCN9MwO50FlvDKA328rQOMndZgKgJxAf0zAksDKRw0DwN3e22Z0qdC3anPlM5RstVxd+nwT00lN7IACMmuY5a1kFL16U44VLbgR+/Rlq7MRsFNtpK2mu+ORUgJ6SGQf05maTpjYyBvQGqK02QM+YsgaxyvK1d8kO/dH5GVU29LLFSz0k+BzJnJ9OQ89x7feD6wiLuDVe1D+An7Fu3Tp885vfsg3i05/+jC3mxnyEZkn8t83JICewjqkhUOD8ueeee8BiTR7/+uuvMwZcbjxs9CUGLhqLwX+d7yeQfvTRR3DPPb9BX1+fMdQE6OwGazApLNL8bDL8d9xxBx588EGTApGJ75k0MQpSCH7f//+9D1//+tejQIugj5vpQw89hD179uCNb3yjfW9FX8Fk4NHHHsPtt9+Gl7/i5VizZnVkv0kQf+jQYfRM6MHy5SuMVeexybqfeeYC07TyWPS9ZiB68mQvvv/9H2DbtidNKsQiWa5znCPK7Mg9Qm43RbtnbJp19atehbNWrkC1LA23O21wXNx22204ePCg/c+x/PGPf9wCIx5vJD9sDZfKVdYhNaCv/xge/N19qBdTePFVL8fukyfw8M6TePJEN3bsO4n2xgLWrjkTV62Zgb4B4KeP78PWrVtwxZJJeONV56FSPIFbf/wDTJ8xHZde/hIDj6PFOhpzKZwcqOGedZuxdctmvGDFPLzk8otAHDBcA/b1Aw8+egB7tz+BNcvn4ZLzzsSkjgyKowPGDra2dkteUGddDWtvikYiVGrsWJm2+jQSjJ51c5Ctsed9MMYCeo6NJKDXUiLwb3LJqp6NA3MH9C41TWYRTfp0Cobefh4yQ0mGfryGPlR/RaSC7y9JyYlnClVYrXXJpHzG0Cvz1kLihTUxoeidoJhrdQp0Esphy4FR3PbLx1BtnIirrlyJpbOB7gagMNiPSqmGQ8cLKNdbMGFqF/YfZ1fY3Sa/uuqCRThjKtDKJtwkBOhkVgd+fO9+PPrEDlx50Xk4d1UnTg4Cdz+0Hb/ZeBTzZs3DH62djfndMKY+xSZfXCiMTJRZQj5fQFs7wZ32E77kcpMzRtfnr1+vgwURJnHTN7LZvL8uueGziiQ3Bv5DQ6oQHCUBvdlFuoY+SHRVFCtAb+fDeh+6y1CuFWqu7HzNwIBEo2Q0SYY+AvSB4CGgd8mNYZ6Ehp6dV13SKseZ55bcRJ1iEwy9a+ht7Aet/FjJjTccTUhuSegFiY1Ithj3Mx4xEpUMvUtWXUNPQC9NjoIBd7kzW0c9y/5+uifSZUiSm+fS0KeowQoMPWXOrqF3QO/z4P8W0NO2kgz95MDQWwLfPk9Ro92zAOgtGH8uht42d/p5Bg39/wvJTdY1TM7Qh9jTPEMtepLLDdkyH0w2yAOg75owUe9wlnVMY6kw0cYVxSYZegUtIZIIaWi7MV4Um5TchHMzyY2BvjijwPM0zX0o3hVjrrS/R8Zk5ZNFsaahT7qwhGsweyVn6AMLe6qiWGd5HfSZxs8mOFlMTlKl6zUwtTmwAMtTUOMZeha5eCQtoKWonROGzAPPP7rkELGSJfKGQ8m0q+v0o7bwdNOwVBi1qy6jUbMSFqfwPjjjTNA8nKc16O9n6HmaYzX0MaAnQ+EL7HiGXpIb9gEInWRD4bZr6FVHYiNOQDL0aSDrwAXZAT3/zjY80+WrUNQYUNMV698RQ09AT/vKUJjs0g8uvM7QJ6U4JilhgVHQprqUQhu1gDmDnFhnL1cdA7A1aWQpBTGGfiRZFKuhS4begj5jATWJ/DNccuMb0ximKQQh1CwqOHtuQG/NSgIgT0puVI8njzfVKnAOiaF3QM+AIPn+Wk2ZFdsYAkP/XIDe7wffw4CbDL2eiTTpv/3tb/HrX//aFvBzzzsfa9eutUJjyt94/12qYItnCEjpq83X0aNH8a1vfQsveMELsG3bNtN4k2GPm5tJGsW5y7EgyZTA1oEDB4xlz+WyuPXWW439JgPNgMOlTV7sxQ2eQQcLWilBede73mUMPvNlPD8ej2z3Qw88aL/zAITnyM9Zv369FeeygF1SH5jUbuvWrfj8F76Ad7/7Xbj0skttGdy0iZmGO3HGGfNNR8/gglKxf/zHf8KFF16IlSvPMo9zzjk+L2Y6eW9vvvk7uO22n+DDH/6INcGaOJGZU6WBSTC4tGn37j3493//DwuA/uqv/gpLli21ztmjw7RxTAdpWBPuuusuA/QMZBjAMBhZtGiRXS/vIdeittZ2cyIZHhnGbbf/CAsXLESlCDy4YRtGWydh9tlr8Yt1z+D48RN46fmz8ZILFxq7/vBjR3Dn7x7EOcvn441rV5qE4+Yf/BgLFy/CosXzkOG+05jFzh2H0Z5OY/qUKabpHhjow/xZU9DZ1Qy21RooAnfcewhbNm/E2vMW4IXnL0RzYwm1agHZXCMG+vOY0N5tza9QY/fuGkpV7WsEAkyVWzf2AG4c1HOuOaC3FSgUxXrBKf/ei2IFEFVs6YDeQbcHBzyGa+ht7AcNPX9vzHootneA4JmrJFPP3zlDL9vWQHAExjfJ0CfXsCSx4ICea4atWZSTmWmE5KFyFXM7bNY3MUipIz80ikK9Gdv39eG2ux9DU0cPrn75hZg1GUiNVNDWlEEqlzI3m43bj+OxTTuNzZwzfRZSw4M496w5mDFdeJwFrsOlGnoHqvjOLT9D68R5OO/8s7FwFrBuwz788N6dKFSbcdHZZ+O1a1sxk0OhzgZfwY2mzuLSOkbyI2ijdbUlGANDb42cxjL0RuaFRpWBC4kZegZMCUA/hqEPLjdh844kcknJjWeRjaEPgL4wSl07myeFxlLmsJZgsUPXWiOlrAeHmtg5Q2/rVEKWyXP2oljX0Lv8mHI7AnqxhcHecVxR7O9l6CmhDUWxz4uhT2bobfw+f4b+lEWxdt+cp1Kg819i6E1y82yG3iQ3KPy3MPRJyY01gFOSyI5tczUAepG3CYbeNfTq7KqIxaQOp5HcOA7+72DoXUPvi0FkMZRKxd7gvroFVNnf2/sHM/TmcpPQ0Dv45mLnRbHPxdDrlFRI6E2jyGDbIhrAHDcf3mx+dYbeiw3lQ6+Nf7xcwB8an8N4ht7/1oAZrQ1DpbezqVqcJVexZEtgXgno+TeWWmOquqAiXf7M2TExmLGen+fum4mfJ++PN9KiYwdflJq4rMcBvW8EznYmi6zMhb0eGmAEhp4BJAtj2SmWGlEy9AqwYoaeKTql3FQoSSCdLIolk8rzZ5RuhZsRQ6+Mk2nog6Y1l/WUI8+0ForNFKy5hp6fQZmAgGRcFGu6U3oUh/RhBOhNqxgDeoEaAnkB/FzEisiujICeGQy6JowH9GxbT7bf5S1KIca+7waqgpd3xNAHmYMDemnMC1Y06owBr2+0WLD7EwN6LwcRQ590uYklN87Q045Tm/Dvk9yczuVG64ZVihmgVw1D3xhAT5cbbTJi6McD+orZKJ6+KNbv5/+h7T3ApCyTruHTcTIzQ86SUUBAARNIWBEVUFZdcwSzqy4qiArmFZQM6hoJAoquukYUs4KCiJIUCZJzGpg8PdPpv07VXd09I7jv+33f315cYE/P00+4w6lTp07xWTG4MRkRszwsPn311dlgweXdd9+Dea+9Jj0QtHmtatUZbNL3WSQv4qOsLhU8FnXdt9xyi+jGKU/529/+ltAiZ2TouDIQRLcJm0cEs5Sm/OMf/8D06dMk4Bo3blyizof/b9I0/v3SSy/hrLPOwm233YYXXnhBALPoaV1zM37P1KlTcdUVV6J58+ZunKrjyaOPPiqFpgxkeK/5HPnavWsXJk6ciM5duuDGm26Qz37xxefYu3eP2FDWr99AekyQCf/pp5+xcePvkhXgWkGATu9+KdQNVeDbb77F7NlzMHr0GLRvd3wi+8exqfdfOw/Pnj1bnCt2796D3r37yP2qqGSxdlAK2iwTsXnzZpHaLFq0CDfeeCOuvvpqGRNGjgjZIPVGXpSHQlLIu379b9LB9eRup6P3wMtQnJWDeR+vx2/bCuGPlOPK/u3Rp0cTbNgE/Lh8BSLhIzj/7NPQvlEWpkychC6nn4dup3cQm06W1WzbU4YfFn2LTo3qoVf3k6TrJZ2ApIrDl4YSAN/8WIzvf1iKLicch8Fntkd+JrOZlUri+rJQXFSOvIws9hIVpplmEmVVtAb0gSM6zmZ1FLy4ddrmJp+5ZUgV5B/b5UbXY0X9Fsjxd8UNzWV5JICjRZ+T/knXTie/MIbe5oll5EyKpmte0vrS5Gccf3y+mq1KutwcjaHn72sNj86j1MwVAzZmbEC7PzKuHNMC6uNIT6MmOCxBI/eYilgaVm4uwKKff0dJVSYuuagH6gSAutwmPMDa33dgzcY9qNuwFRo0qI9tmw6gaN8h9D2zAxo0VtyVzn0wHEamz4cf12zBW4s24YQTO+PMjvUlQF6wbAs+/X4datdvj/P7nYDBXYBawu3o9XqZOYx5ECopQTotDEUKquDKsnCpLjep+50B/1SG3jKqZkvM+24a+tRkr9ljAAAgAElEQVS12oKsaoDerb3qoKYmGsLQUxYiZIQy9NIR1WUXSeCoy05U+liwDsWetZBNQr4kG20qIVGdoZcx4mp0Ehp6xxSTrEu43PgZeKrkpqbLjQWx1YpipQeI1pRox9ZiaSwl3wfV1vN92/95LerkcwyGnrbRjsDg9ZudrtzXGGVoVSLbExwruEB7whhDr7UBWhSreLCkmuSGkivW+IlTGNgpljK5pOSGgP7/BUNPyU0DSm4CdH+rztALaqkmuTmGbWWigNDZVkaL9sJH+0pQm60D+P8PQK/hUmqn2D8H9NWKYq14xMloEqmwP7Gt1OjKJQ6lkMS1ROcDdJkBA/R2btVcbizIOApDzw6GHEgElgRXqRp6S/sboK9ZFCsgJlVD73TyCdtK02Cn6CMtYjMXCS2kZIGRRuC2uPB6rCg2oaF3gD61yRDvC6NzfpZMd2KDcN8tvtIsnHQnejQNvQw4pwnlNWo7aisAUnBdWRkWFtA6QXJCcyFIldykauirA3q6vKS43ESqpJOjsur8LtcJL1F7YZIb53LDzMAxJTeiRhNwZ4Be0+DarTE1C2IBnFjyueIj/jt1I2UxpQF7eVZyR7XAlBulNGBy80qfpTH0LEpWj3VjU4x94wLH6+QrVXKjXW2rS24SnsHu+ZmGnmlXfemcNsnNsQG9AkMCepFOuSzGn2no1Zee2D1pW6nAWemGVIbeJDc8nhXVqj0YF/wkQ88A+b8BepuzqQE331u/foOA6mHDrkdFqEI80K+7fqgs3OwsShBi4MbmDQOywiOF2PT778Ie33XXXbJZsaPsiSeeKG4uZE7z8jULYEGtWfZVVYaxcuVKfPzxJ6KZf+aZ6di+fbsUtvI4fP7miMPfJzNPUEuGmt7rgwYNEjmP2XASmFGq8/3334tMqc+ZvfV2uqJYMv9ktbt27ZogHRi0k81/+623xO+9T9++UrMyf/589OjRHYMHD3K2gtqAiNf7r389L778devWTXTgJUNPJotuNnTmeWjMw+jcuYsEjrq+qJxJioW3b8WXX34h18E5sXPHLowYMVKLwSMEEUHxJOeY53xhkMSaBB6XwYtJpky+xvtZXFQkx5kzbx4Y9F551WXo2as3fIFsFMY9+PJ34I0FS3Fgzw6c1LE1Lj63OzL8wKoVu3B4706c0qEuTj6xNd56+10c17ojDpd5cLg8htqNmqBt+1qoKgW8FUfQpnYAueke+FlD5PWjOASEfcDydZX46utv0bxuOi4e3Bv1aBseY9CsICMWZZfMMtTLzxOQGqVUlZ7eVVVIDwYQENkCnUbI4GoNUk1Ab8V+BuiFFBLQ4E1IbtwEkj3MMnp8zxyz7LhCJARVO0+G3phz0dInekGYZt/2dy2uNsLCMgep65SaO2id1NE09DZ3TPpnx+P7CtS0QF1kQBFmPtmgSqU2vB8sficg9XgoG0lDecyLFev24a1P1qJBw5YY2O8EtGwEpFN+E4ogDB8Ol4axdtMebNy4Aye0aIdu3RviYBnA+tZ8L1CbPvUB4GBJCO8tWot9h8rQ6+RuaNsqC/sL4nj/y2VYsiWEDu3aYfhFjdFAEzZs3wWfFO0CETo60XPeGkCaTaQx9C7pL/ud1Cjp+qr7oY51k6dIkTczFKkaemPoddNVgso1llLttu5NPGwqoJcO364oNhXQGyFH8kY1/NUZetm/jgLo+X6qy42tLwT0nNu06dZ1nSC/hm3lnwB6G1Pc/ym5yc7SbEfNoljtFOvq5xwBqFbMtLlMMvS8P9LHqIZtpUlUE7aVNSQ35vLjGgXJveG6xoytZh7+S1GsSG54V7QoloCetpX/ryQ3NYtipT5Dy84SeKw6Q58C6GW4kZ6QgeV8OVMBfU2XG8fA6KT0wROpwqE1K5DOtD8YNakPvTSxkOJqTWOX+7NR7+R+CGfUASU3xnAnXG6k4lp96JkpIFMuEhfVjqiuLB6XzYyAPuFDr52wJPK04g8+aKaktIkKi1uouaTLgBaqJgB9yqThQpPK0LtdMqFnMwmQDrSkd36ieNcxI3zAohd0iyn/5oTLztZOkNqQJ1lVbixJoqDPhFc1GHoDKfa3pfQl+nbpdJFp0GOVQUpENwEDGMmgxdxAFNAJ2HT3PPXYAugd6633WvVbmsHISaToktIP9SJWZl0zD9bJ1wC9G44C6EVXLnapyQlNf3oCejKzthhK9Tu7tLFlc3qW2wzUWjOpoVetMxc7ldy4AlQbNzJGtLuebBiuhsGa4DAKV0DJR+uaFx2FoWeDI9tMLXAShp5Wgq7BFhdpkRMF/LJY/hHQ670hsLU0uQF5Xo9JEHh8MryJWWzMm/sMi74l3caAKUKnBbUzNM0sgzQCOSumMglWuQRrAXEAUvCqc57nUMjCIDZPc/tQKkNvLjfCzsXVsux/oqFPBfSpRbFcP44G6IXZdS45NRl6kWjVkNzUtK3UYloNdDjmCZYJdHivCguLBMQ3a94EL7zwPK655hrk166tTX1YaObkcpoRSUryWFxaVlIq/vCUsFAKs2XLFmGv08SdqVwAqmXQbB3h+4sXLxbW7OKL/iaNoxYuXChNp6ibN5bMNkwy/pQD0cueQQCdZwjONbDT4PxgwSHR1JPl7N+/vwAzYVx9Plkb6WpDVp/PkWsEz5OdZ7dt24bWrVphw4YNcs2UmV12+WVo2LCBbGaU/XDTJPj+5ONP5NkOHDjIabLVmeO3db+JH/2PP/4o9rL33XefZIA4l5WRLReN+uYtm7Fr105cdtmlksn48MOPMGrU/UgLZshzCVVSauMRQM+GXrwvzEi88cYbUiRswI/Pgz//9ddfJSAhu83g4fphw9CufXtUVJYiJ68OSip9KA0Ao55diV2HipDvO4L+Z3ZH9x7N8Ouaw9i0dhNObFkf3VsFsez7r1HuyUODFidi084CtD/pJCz7ZQ8qKyvQr3trtKkHNM4MIzcDKKeZeVoGDpQDG3fG8PEX36FWELi4Xye0b1EblTHKFdUJJc0fRCQUFVlGrdxshCpDKC0vkfWSe0AaszVeDYoN0Jo0y/oGkKU9/nh73jqvjya50T2D2mMFfbxPHEsq8dLxwJcBepPc2B4gwFKyhLqeGdAyBtWYfP6Mv2PrlAIlBZu27lgGysa+/Y4RCxZk8HOSgaLu30lSpR7HA1RGw0oaxtn3IQifN0PW+3ic+2aa/N7+Ii+WrK3Aex8vRY+TT8Y5fZujaW0gMwDpCvzrhi3YtK8MdRu0QMumeThwmIXRG5Cd5sM157RBIy5rgTiqvB6s23kYXyxajbRAI/Q85Xi0qA98/dNWvPzlJkSQjr/2aIMrz2uELB9ADlxoBQaeJaWyVwqwYdZWSCvXxdsx3DZPbU6qPlylhXZfrdbGsum8Z8bQG+6QJdiRjVrzluVwh9kvOnkya45YFOskN+oAw7oqNWZIBGdyCjHJ8BlDL9k7V99lZhP8Xg0SQyIbsto0GRsx7Y2TQSm0I2ZMQ8+91WwrUxl6vWbt0p0MYJntrEBmhjMTcXs87VyFMMzOl2NpGpiBCN276MynRbFmEiGZc3MXYvG5K4q14u8/APqYkyRJIzTH0Lv7IpKbFNtKJfySRbF6Dmyex0yIFjMbQ08NfSxc+r/2obdKaunfxPBAOk8BCQ09G0sFHNZynWIliGFhNdcmq4s0H3q28zbJjTBm7Mop+FhtK2Ml+xEAu8nG1IfeabuVafzvgF78YB2gZ2Opeif1RdWxAH0KQ8/jC6B3LcNlcFML7nSER/OhT3aK1ZvCtHAqoLfUrSyQKY2lbAFScERrKu14mJq2588I6NWPVJIy+nOvFoma1l8aHqVU9JvcghsdNaM60Hzip21A7WiAPpmy1vSNptac9tixcQmbS/d+Elhrl1VObGMbbTGVa/Sae4lKZlKtQnWU60bC3zV2KJUlEoCUzm5pmkqw7039jH2vDb4kMNSxVQ3QywjRBhLUqxLQ065QnFnc+9UaS1CmISDWAfqAT9LiwoiIM416pctzqta8TAG9bChOQ69FoRxrSUcl08/rwqYbpklutBuegn5jc0ViJYCehZD6vo2BylAS0FtxpV6XTiUyU+olnLQq5TnzmRiDYz/TTUEzBZTjmEZZFuWw1l9wfCljr3Z1Cui1gMnO2wA9gzQL+NyhU9KO+nl2QdTARZlEHpffTX3BnwH6VB/61KJYNpYyht4APb+7poaeNpgy5o/C0HOTq8nQG5hItaiUoMnVI5jnuwJPL75d9DUOHTqI884bKA4IoueVAMAKvCrl++lkQ1abDHm/Pn2lYyDnxrSp08V5pWGjBnLfma4l0LcCc37vmjVrhGmnL33Hjp1Eo77wk08FbBPM22bL8+Sc4n2eMmWKWEwSBBOcn3/++TIW7EUg//vmTWjbtq3o/uVnsbicA581/5C5p1SHWn8y3gwSTj75ZBlj459+WrT/3Xv0wKmnniJzUYMXXQeYzeFYefONN6Uoln947w4fLpAi3uKSYpxxxumgPIYZs78O+asbxxEJGtavXycuF8xcdOrUUe4/G2Wdf/4F6N6thwB/yWLEIygoOISPP1ogDaNYLMv3GcjwD8+V94BBBu8p6x2aNm2KIRdcgDN7nSl1ILRhLKkogTerLgrCXnz1cwne+uxHlJQUYsApzdGnVw8UVQHLf1iDZjl+nNqhOfZvW4XtWzehd/9BWPTTeqTVa4lO3Zpi8eKD2LplM7LSPRjY7ySc0MiDICoQyKyFA2XAb3uBZT+uga/sAM46tQNaN8xCLFyEKkm5R7FsyVLkZOagYP9h7NmzT4L57FrZyMvLlYwvAxE242nVrq1kLCLMBrnCc9O5c34xO9O8eTNpbJYKAI0oMR96BUYK6PniMfgcbZ+wjJ4dWwLVdHWbSazpzoaW32vrNf9t88ZAPo9lgN7Gilo2ai0HP2fynNRsw9EAvRJa1ND7JKMpJAyPww6ywtt41ZqWhZayvXDss4mgFzF/NrYdCGHhohX4bct+nNnrNJx5cmPpJuuJxlBaEkJRqQ9hpGH7/kPYufcg9h8sQt3sIIZedDJ8zCoEPfD4fSgpq8QPK7dg1aZytGt/Anp2zcTeghg+WLoJS35aj1ZNmuLGy09GuwZAVgxIi4aln0BZKCwuJ9yXJCA1QC/rY7IBoBECeq9pE/tHQM+rk27BNXzoLci3e8n/15oZlWZKt1gHuFVi5SQ3TrrJNYxBuenME0SeI86OCuilp0zSOIHnZraVBujlfAzQix2vK86MJrMO0vzP50naVlqDTedDL1l9Z3QhAF0Ave7/3LxZW2eNpXg+XCfMtpoSLdpWSx7HES4y7pylM0k/DYBdrYYQd0nJjex/sucyg69mHPYceWmpgF6koNKl2afd05n9SPGh95JwZLAbr0rYVnpiFUDFPvh9YZEm2ffJ52o0lipYtRLpgiVckWsNQM8eCJTc1Os5CGFvJjzsWSwBhErXeO7VAH15aTlP+aiNpXhxXJQN0AfZWMoBeq2+dsL8/wWg5wMQht4B+ph48f73xlJM/5u2mxdBWQUXtfSMLBmAps3jz2oCenO5Ed16VLsnCiBJAfQGBGzB5DlZI4JUPSF/pxqgTxT2eVBalgT0ch4pFf0Gsjg5yNCTqaFWzWwrbQE1EKfsoohQnAZVAX2qNtICAANtqmtMus3IIuG8yw2wScYgoZ/UpjKme0wNDHgcuwbLWBjDb+BcvHjTXVGMA/QG/pOLh2PoXTRZE9AToMuC4/zgUwF9Xh6bD6lePLXhBBcATmjzyzVta2pjKYLHowF6NiSTFHGYDD3tPK0DqwJ6TlqxTUy03FbwbFZ71uzFAD1/ZgEgU8a0zkwy9DouRbsaUg29bKgu26EpCb3PzDLQDzwJ6DUIMWCeGhgJqHaBpGgWXdEh56N6IWshVEK7nxYUVoO6bn2uuoEQ0GsthYJ02/z5maJiph21uYYB+lR9rIwh0d79OaD/Mx/6VA29CI89vP9FzrM92Vjqz4pi1eUmzRX9Vm8sZQy9bYg2vvm8VJYGvD5/Hnr16olmzZoLkJeFv1ybcFlBMsEwQXn3bt3EQpErPJ8rnWM+/+xz3P73291c1/bifJEI4O+TaeazI4NOoM+i1ptuuhnPTH8GHTp0rFarwoCLpMDMmTNxzjnnyPMgKKfWnGOS10E3G3ah5fHP7NNbi2MdIyv+3U6jzIwApTw8R4L4Hj16oHXr1pJRoJb9gfvvR6dOncDuuLzvxmgxIOT9pr6U45OMedMmzUROwyCCrHvfvn3QsFFD1KtXVzzf9+7dh44dOmL//gP4/vslEny0aHGc6Pk5HxhwM5hg4ez111+P/LzakhlioPH8C8/JeKVtZf369aVQmNkIAze8NmZSeP/J0F955ZVo06YN0oNpqJWTo7rxaBhFoXKEMxphY6EHs9/+GVu2bEe75nVxcf8TUaduPpat24+C/ftxaots1E2P4ocfvsdf/zpEilfXbNqJ3/aUIrduU5QVFKF2Xh4279iCbie2wKnH5wORECLBXGzaF8bXK3di745t6Fw7jK0rv8bhA9txXIvG8KYHcP6QC1BeUoaMQAbq5tfFgf2HRErCjDD3L13nAqz2RE6d2lKQ7iFL6vYvIaqcTJJ7D+ef1lIkGV1bgw3Q65w1YiDJ0Bug1+Bd1xG+Z4DeGH/526uMeeo6b+u/fZ+AkRSGXr9XIZgFEvx9nr/tS5YhODagV2Aifujc70gUSAd1unUEIE0BY9TUU3KjjH0k5pfu8pXxMNbvOoTXF/wAf0YtDDizOzq2ygdXAF84jvJiYOOOvdh48CCy8vPRpH4j1MkOoFltsuy0zNSiW080jL2HI3j7m82I+TNwVq/2YD+51esq8NZHi7Cn2IMBfU7D386shXq+OLJRLh0+S8JAWmYmPDQfcDaJwtDXAPS2ph4L0JsPvdZF6TosLlS5uYl6HHufxzINvVhIs0mmOBuFXEaGErcy5y7FNUrHhmIdZeh1fKnsh0WxlKTaOQpDXwPQ83xYL8Ogheup4aNUDb3sJ5LNTgX02uODtXAcd1xXVTJHzb5+ntiGMUySoU8SegT01NDn5dZVM4EY12s1gbD9n/tH6v1NAHoJ/LSxlAWOBui5xmpAoi5ABPSy17tOsbxOayyle77LQhMPusZS2tyyVDLe7EStmFMBPfvaENB7QvsR9KnD2f8NoGdjKQL6xj0HodzLhmJOFeJRklbwXipDby43iNKSMg5vMF2nqEulUStMdxt2ik11ufk/AfQMTnnzjia5MSbaZDXHlNy4hYXATAZ+Xm0nw1GWvKbkRhYzVwVOEM0HycVDmiw4j9+EbMaB4VSGXnzlU6U+5n5Dhl5TGImfqz+9po4SgF46RCb96KUoNjsLUQEUXniFIXYv53KjLYmd1ES+W10peC1azW4ZEv2nLNLOEcgAvSzOrpmSSW4EiLNZibgK+BI+9ATCFkjIRpAiMUgwxFIA6RyB3N+lJRbA6KA1DX0qQ5+s7Nfn8wfJDV1apFLdXZezSmXLaHO5cResYbVLuSUAPQvGqL8FPYBZpxBWKZXzpzd7Q7eKaRET9YOU3JAhclIWY+hTAb0GWXrZatmpPvTCFEWpHdUHJhkBN3aY2pP0NaUPIrfS7oEGJv/QKZayNGc9xlSpBZa2KZo21ZivxGbJtK6L6hXQMzBWKUZCKxsIaIfTFIbeho7JeZhyTd0wbAFSlsI5ObHw2GlBbZNWRo5Fa6qBtaHBIla5H8Koa6fXVB/6mo2lNEPm7OBSfOg1MwP5fWPo5Tk4H3pJ3UbJWGnmQWVYyftn95v31p4PwTKBsIDAyipxWlnzy0oMGDBAmCyCW94/Mm8atGeLVp6gmJKcunXqCDilppcMPYtpb7rxZmFaxTpUCqbjie6w48ePF3Daq1cveY9SF+ruZ82chbp16yUKX3lPeY48Z4JtuuV07NhRgP3FF18sLC2PS495ynbYRZa6+LQMDToMBHJ6pAJhBhcMBPg3WX52iX3uuedEm96pY0fdaCXIZCO5iDtvndPcNPl8586Zi1mzZous5uGHHxZrS32u6lyjTj8zUXCoAH379sOgQYNlPGvwRzkZXX1UKvHoo49h9arVEixx3nTu3BmXX3EpWrduBXr8M3BiwEJHHl4T1/c5c+aIgxDvAxt2JYI07gMiE4kjHgjiUFkYRf4sLFgZx4LPv4O/ZCcuHdwPp3ZrhE1bSvD98lVo27wBOjUM4t235uP2+x6guzhICNJl8LdNtMbMQOH+gwLSDhbsRu8zuqJ53Uys3bgNr3/2C7LrNkdhwT7Uy/LinJPbok+PDqgopzFDFqpYUyPzL4rM9AyESssQqdJeBh6PH5GYF3GPTzXzQRIUtJeMwB/3ivNYqlbd1mKuy/o8k+QQx4FliekwpgCLx0sCa753NIY+VUOflHxEUzpsKjlhIMn2MGPoTcOdLG71uOyCAk2eqwX9Ng6NOBN5huuEzeMJ0PKwo7E2lopSpkZBSzgOT1T3Va61Xj+D/BK5T+lZ9OEGqggcg0B51IOlq7bh22W/oV7jtujbsy1a1SaLDlQURbBx+05sLy1D+5M7oSwEHNhPi/Aj6NIuH03zgCCldeUhmvbjyxW7sPL3HWjepi26n1QP4SLg80Ub8MXaA3IeI64+A50bA7W5/MfCKA3HEUwPsgGtXAcXQJPckGiyddoAcEJD7zIaJvmNODtnkdw4gMb6ENpBJxZVt2gboE83H3rZDmPCoAvpITUrSUDPsRhMz5BxaC51CczDPbCG5MY09EY0GY6pKblJta1MJw5yRdnMplgzJ/OhLy2hVW0wUdBunWJtfKinO9dwVTzofWLqgfbGJVIUW01b7yS3qQy9BqLaL8bus8wnv0+JU7cX1/ShFywijbSSRbH8/eKiQrn/2ujT2VZ6PRCXHBYcO8mNSljNIS4iRbFmWykuN96q/8rQH1696k8ZemroKwK1UOfM8wEfv9uF0BLcONxVDdA7lxtKbsRfXLTMSR/6o7rc/B9KbgRLxeMC6Ot2+wuiGXXg8TPFc2yGnudSrZGTgV9Wg5sPvWsokEhBpGjoZXGsIbn5n2jo+XvG0MuNS/GENR96eb8moGenWKc9M3ZWWGnXWIG+zQT90nyBDLpPtdGpDL3pn2sWxfK4xtDbw+T9tKYdNkkSVodH0dBXY+idy411gNNUu/oX22TmQmwaeplvTkPP72XnRzJPZnN1NMlN8nGphOFYDL1o6BUCSBRuGnrzoVfArX8SneKoGnY6OgJ6boAEXMoSMcAgq+MKPhPPT7/FNPTWB4DAo6bkJhXQW2ExLTWPBejt2phC5u8yoNL6ANW0k1U0LWsqcE8yL0lAKvfaWR6qhl6ZL3vfno/2EjBArwW2/w3QJ48dSnT5rZlqLyyiF6/T0NOmMqzsDl/8rAF6W4VTNfSyqTtA/986xerGlyyKLSk9oj0e2H/gWBp6bv2uU2w4omPWGkvZeEuVj1n2gfPWGkvxfGmNSOaHbDhtPXPz8xQgB4LCCi9c+Kk8NxajslES3TcYPKYFNVCibzzlM7wvqp1Pk/fpr85jDxw4UNhxfu++ffsEkFNrb1p4kzCIljwUEvacnyVwZSMlynH69u0r7PTrr78uun0GHyYfZHGjFKZlaQCSkZauDeBi6tbEcUDAzUZUPAYBFccHpT6US3E+skiTftpkpfi7DGi1KRHZYg2aON8Y3OgrLrUC8n0Z6XLeDKS4DkrPCp9fALukgqUTpdZm8Jy4cfNZpIn3s4JHPj/JrFVqt15eJwMvji+uv3S4oayIn6Vmmc1dZHyHKpGeFhSDhqgvHbtLPdhRDrz8yR4JAHo1i+PqC89GxA988ukKVJQdRMeW9bF33VLcfuftWHsQWL+tAM0b1kbjBh5iNHhjwO5Ne7Br6+8I+ENYvfJHua62XfuhsvZJ+Hn1r2ieXYoLz+qGE5rlwRuJorjkEPLycyQokOBUWFYgGPDiyMGDyMnKEd/5aDyIGGWZFZTA+RHwR0jUo6K0UuagMeGWYUlo1J1ngwVJ9jkGO+IC5uQaqYBeMtgpGnoLEMSViG43aeq2ZZp8aujte2tKZoxQ4PfwnFTywfGhHTpVRl/dXtfWCF2bVap3LEDPsoMqOq5wzHgC8FQCPlmKWQRLiYAGC0EEhU3lfY7SCS0QQTgKFBRF8Nl367B8UzlO7Hgizu6ej2YsUK6IoixchT2VERQhBz+sLsK2nYfQuUML1M8IoU+HLORxOeN3BYDNh0rxxfLfsLssDb1O74ITGwIrfinBi5/9gu17DmDowDPwtz710ShA68swDldUShNJH2WPCeMHDbYsc8zrN0mIBvvmKZ/MuFgPESFHnMyJGnpKzFJfOp/MPMGBX8eWVYWUoef/JmwrRR5FkivoCLOja+j/wNBLV++k5EbxRbJTrGXnTXJD+ZhJblJ96Amm2U+GGnquK0mZM8d6knhIaOKlUaTzmxcjsRQNvfOnN/cbM8WgK5LOE11LUiU3lnG0n1fT0AtASzL0KjP9o8uNXpf/T11uamroWRRrGnq63Bgm+28+9MeS3JChJ6A3H3oD9IqTNHAkQ2+kUMKH3hh6BfSqzXI4NmlbSS19amMp97k/09DHqS9j8R4bVDmGviKQg7on90M0sy7YWMo23ERRbA09Nzcn06Ynb5AWxebXqWf7jCucqF4Uyx+K5Ibeuf8Dht4WNvOhJ6NnkbPpDxKAXkZYkqEvI6vnGk4Zq8KBpotaQBglY+g1ckxKbhKTl91ZzYfedZbjsRhdGqA3wG1MOn8mQNxF+GTzhS1xBaHHKorlIFbgo1kCCwwsgKGLiEk+EqlUa+xFO9ESFpAmu6qmTq5UxknmjyuStQU+8dA8MYQrXYOHhP9hHMWFhxO2lW7gACwUSTD0WhSjNQLqCEOwrSCCXsDaKc/Yeqlitwg+tSjWNZbg+XGSqIbe1Uc45liZKtW4CUMvEgVl6E0rz3ummYagFBspoGcAo/pQtiDmsAQAACAASURBVNVmUayBfmNwVM7D+0xdYFIyYj8nyCFANjCd+nuW1TLJjbAjqW4WrqNpTYZeWy/Q89vZVjp2P5FOlW6FrGEwQO+6IFYD9NZ10D3JlMZSqYD+zzT01rCjJqAXVhN0/vCgrFyBZrWiWAfohTGM6H0zhr4moDeygO+bFadKB6IiXaEmnpIbdgElK0O28Mfly7F27W+oXbuOgH0CZpG1BegOEhHmjNIZFp2OHTtWvpLPgI41LDTlukSWnd7yHO9knt98803RuvOPgiZ1p+A18n6xYJX6cQYBDAjI5t98880yb6xBlG2KCc29SKyUBRZgn6EyH44LAigW0zK7QMcGSnN4HvRzl2yOxyPZCs4PppL5PRz3BPQMqDg2mLUgi8V7RfCoDC2LrZVV5bmrFWguQm4scZ6YZpdEAQMmc1w6fPgI8thZOkCdv0r9rCiWwS7vFWsVbI6Ixtza1bs1ROtJfALomdGqioZRGglib8iHFdvimPfxjyg7sg8jL+mObp2b4Pt1wCeffYs2DWNIjxzC0Mv+irKIH1/+VoCV63bixPbtsWvrJng8VfCEitE0KwhfuBiNG2bh+BO7IFAnDxt2AR99tQlbN61DnxNr4bqL+yDdCwR9MZRVFIvswesJShdSWtzRuSfmCQtbWiuHTCuEuFGnLAXAvHfC0lpjOleQater+5BL19ewreTaYo2lNDhXyY2OQ+0LYIDeSAAjiQzQG0NPEMTgLrVWKgHaXKa5JkOvtTia7SVOqAno7fcNhBqgr+lDz3WdGnohXnxBClARiaj0kS43/gABi9orxmmzwWw27xfXVtY0MdtfGcbOggjeWPiLOBD1690N3TsFkeNVA5o95cDSNTuweUc5jhRXoVmzRogW78WVZ3dGffYY0jYYKAmHsXzdDny+Yi9atj0eg86siz0HgdmfrsXWnQVoV78+brroeLTOAzL9wMGiAuTn5kuBrPj4Ow293itH9LnssWRAnTua7t3JjvRGxpjTGI+TAPRHaSwlkhvncmOBAwlLzawDFeVlCZcbA/SaFU92rNcoTBn6owH61KJYUwfwWVM1kGh05TT09KEXCagUyuqlm22l2U+nAnorirUxZQTd0YpirVNsKtDn/k9XHBbFmm2lAvrqRbGpGnqRAZN0cTWRmq3XoliOKXkkrrEkXW6492lApS43dl0kE6ihV9lPjU6xNVxuyNCzU6y9jgXo/5uGnuO83J+D+meeL7UjqqFX4jNBYFcH9NJBBcrQoxpDrwqWODzxEMS20lxu3MUb8P/fAnqR3DiG3htQ/1neyARQPYZtpQAYAdHa9Kj4CFMj+Un2XDyi4644wRrv6ADjoDINfYAtqCkZoIY+ETXrrTdAz5tVzbc0ZXIlXG6OBuhdAywps0jR0Cugr3KAPtulggzQGyhyLZidw0YiTee6uP4B0LvRUg2Iu3tn6U9xe3G6WkvXJjT0tAV02QseyryC/9eA3nTWVujkikFNypEK6Ksx9NYYiY4sQQdm5dmyKPYwcmvROop+YVqEo1F0VNjUjMxs112BYFM3FdHrOltMfr5aK24ZNibLMpcbryxoVmDKSWKSG90IqVRXOYnVJxigZ+AgANijHvF8qZtAUItiuVm5egXROR4V0KsGzgC9ZV8Sq0BKj4FjAXr9XlrGKTOoOsUkA6djQwslM1nA5DZpLsKhCoIqzZDRdcMYJF676TgNEDDrIOcgutmkbMvMN42hD4fLVQIixUJxVFSWOMkNC1s5VV3jDhY8i4Qm6p6j+jmzkFEAfVwlRGT4OXfjcc1kERxy/ps0oCocEqlMwmff3byEXp7ZP6GEtOA0MzNbHFUOHDgIOtYQQBPw8v6wwPrjTz6R7+vSpStatmwlzDGZaLMt1doBrwBwylfol84N+NNPF8pzYCMmNpdi5orrBHXfI0aMwEUXXYSrrrrKyZ+4HvGYEVTRlzwYxPTp03HuueeK5GTv3r2iuTfbUFsXTdbAZyIsqXO/4vlKfVE0JiCdnVUpFeJ1seCV2vQPP/xQAgz+4e9yTRQXpHBYJIAc91aDojVGDNi0z4DJztTpSj2sCYKMrOA8IPgncaA1HM4eUeozNNjmS5qcZWS5InrNSvL6OT5JQoi8kURBUVEiuJWao1q58hxMh8y9Qq6XoywjA4erfNhwGPhq+SEsXfEr2jbJxV1/O0n26Lmf7cO6DRvQMmcfBvbphBOPPwF7C8N4/4ctWL/9MBrVbYySI0eQmelFvPQAerdvir49TkBWdgwVHh+2VgCLfy7HsiWr0LxeBgb3bIwT29RGWoBHj6KkrBi5ObmIVTGY5jnFEcwMojJGZxvNYHJjJQilzJNZHtae+P2apaDkgi9dK5Up1xoPFrfr/Taml+uIAf3CoiIhUzifRa7h1OwEiDwHNq8TsC9dtukNrq5XzMgEXWMpYehJetApI8X8wEgD/m1MPo9lDLEBerMm5edqSm74eSVC9Hqsr4z9P49Lsg90nAtHQbd+Ctsp/YqxC6aX2VUFvzz3MO9ZWhr83gA8vJ/USzHjUXwYvqza+HbFISz66Xdk1auHHt3aoEMTID8L2FUcw7rNe3DocBgHC0qxZftu9Oh8PC7q2wJ5QZDHRNDPNTiMPYVhfPLTXuwvqsAZ3dugQZN0LFsfwqIlvyJUFMffBvRA7w5AvSygsLgAebRsljtP/KIuN1JXZEYZqQy9X0G/qVl1D+aY4bi2Xit6nFRAT1LN5j/nmWVI3JQSiCBrXbr60AugpzWjI6FM9mkaem1ypQ2Ukhp6HZ9ynCAz9Am/bBlDytCrnMpIJI5pkXNm6OeJ4VIBvXZ8p4EIu1WniSRYALQLbP1UJki/o4h2M89QZYNl6LnGiAVwLovCSQrTLl2VI+pWliUZcK43sn8JoHcZEGeUwfFtqoE/MPSSwU8B9Al3Hd2f/mBb6VxuMrPUtz4B6OlyIxNNbSul4WGkXGwrA5TcWFbdnICqFcVGUbBqBdJcUazEFXGao7J4Vn/BbCvr9xqMaALQa6dYrWFRIjHB0MdIKXBTJUARDb22xvU41w+9yyHEivfBS0Afj8Dj041VBlpcEo3/1bbSXG6EPXIMfSyzDgjo1VUnBdBzoWcaiZXbdH4oKUWWk7LI+Qi4g0hukj70sUSDKFn0XDMMrhm2ubMxjKQumZam5lWAGFs6O+tJHtqBX1ZrVHDgcHLIA3OgkkC/mEy8VmXr5NAwXxh6B+hlQlH64/znfdR3Jxj6bESrWOhjGvqkLZ4UBgnATbFT4qRyPvRiKxmPY+bMqfj4k7cwZdI8NGzYRO+VK+S0xZkT8dHH/iGL6qMPT0NWlka12haZGnptGmEyG36HgEpryxyjPk+bVgnr7e6D2VYq46kMlCz4DtDzO+Q+OhtNGUJczAiuzC7UTV/uuuEQr1clNzIWvXGnY2OnWOfPK/eZ+VEWpDibKza0onbRNcKye8zug3L/U7/Lnp8bs6Kh93jx/EvjsWLFEkyaMEd0wmQrtSiW36ebIe/zV18vwJm9BqBf3/NkI2UhrqSdvc5DGMDBg/vw+RfvY9nyxbjjjjFo3VoZWp7f408Mx1tvzdBrPMpr3JMv428XX5f4iW2qppFetXoZLr+yL+4Z/jhuunGkpsvdYsFFq7ikEKNGXY+Tup6Gf9zxcELzXhEql8WUTaQIfAlaOV/l2YcqRbri93gR5PsRsrFVeO+j+Xh9/ov4de0KnH5aP1xx+c3oeeYAUC/J32UQE6uKgXUOb78zA+++9yq2bt2Avv0G4dpr7sQZp/bTTc4TQ1m4UO7VgvffwXvvzsOaNT/ipC6n4cZh96BP34Hw+D3wMBCXTF4cpWJVliOdrbl+V4RKQa/gGDgfOHbZiieGgJf67DAqI2EEMzIQoutEWgZ8DNqkC65KnDhsYp4oIv5KFJeVIistF0FfOjZt3IhlS3/AJRf/TVxINm/bgplzZqHfWWehxyk9EODYkhjSNc5yDGoV+xxIQ6VKvPLyy1i69Afk5+XhvPPOk06qBDsGsMmy0wHn73//uxRzWjG+Fp0qk04gQT98Skuoladuniw6JT4W4FlAzrnIecv35d8MGKXTiK5EPC5lOx988IFo/tlchxsTwX1RYRGuveYaOXduiPzbaoUYWKg7lAJJXoMG3rxOAkGmydV9iUGWdHKmNCeDVsDaRI0/5+fItnJYagCqYJ7LKwNgXjNtblVrrG4N3MzZrCoWCctnfKxv4vfwP+ksXaX7g5cBQxRe0F2JQJjsYjoiniAKYl58swn48rtfUbpvOy4bcja6dghi+44YXn/3G8QiFbiof3v07tEG33y5GG+9uwCtOp+KgmKSOtk4q/9AkEif++LbOPP4+hjY/xSk5wZQ6vFhye/AZ1+uQDB0EIP7dUG342sjLzMGv4cF7xEF9Lm5iIZj0kuDmzFBdXpWOvYf2Ie8fG2Mw+ZIfD5vvzUbr855FpMnzUWrVu1EWqJsNzXkXhQcOoBHH7sDO7ZvwrSpr6N1y7YyBpmFJJMep8uKz4OikiLpVBpmcOsJwB/TuqGpzz+ClSuXYvKEebKeRSQg8IqNJoPIDVt+w5jRNyAnOxeTJ85BVrZ2+rY9g+cqRYIOkAuooA1qYQFGjLwW33//xTHXMPvB8H88IusfjyMBgwB63VusySKBLPcZP+2kq6JIkwJ7DRrirvkf5Vri4BOJijKGoFHse7nmV0XhpaSjvAjpGfkor/DgvU/X4Lt1u9G2XStc0Kc9mjcEQpE4tmzfgd27ihD3ZmPd1n0497wzkJkG1MkE0qNx5ARiiFaGUYF0rNheiE8W/YycnLo4b1AXmVjTXngPOwqCOP2kLrjmrCZoVRcoLwshOytAvtTxbtYpVZsdmv6dY4TrmzrhRGVMC4ThvBHCx0lv3Xzgz4oKC5ErPujVa+USNQzM5Aobrt8jPvQE9J64Y6HVoUqLVK2Gj1bdHO9aO6eEl+vTYoScKAPSdP+3lE9cNfp8hsLQczwlbCtD0MZS8nCc5tyLKvm8F76gHyVFR4QQ0bpFZp1Y5xbT2jUhSQ3QW00iF36y/Qroa+XWlmsUfOjsKwWXUb/OOSjH1AyI4kLFZCyqlQy5q+0gJkjgOcfQS6NA4g65VgaRmrkwDb1q67kPSPo5aQnqiSNUUSaGLIhJx0sB9ETCXo8fsXAZYqV74EelJVGspxiibgD4BLVHQA09nZP4/ar80WxbKqAv92WjLm0rfdkJFYYEPsKQeaUeU+YpibSyipK4n5FkFdO/PngCGbppS2GC3iBvNIRY+UFpLMUMBCecpY5s4h/Lh56chTL5ZCZU80OGvn73s1AVzHUe2NaJTq2v+DIml99jjHgqc8BojZFsTjYbEmihgI5v606Y9OAVyz52qWPDD+cIQWZEGcekxZQsQImCLiQY+lQpAs/HbDQl+nKhMu+ZMFCZmQk9ZEJ/KN1ElQXhe5mZGQjLhg6kpTNgSGrWVe+oUojUjAWPzf+3TX7Xrm247/4b0LfPebjm6tvFEzXBpjJY8fqwYuVSjHrgRjww6in0P2tIQvZihYLSitxJNAQEVVjHOdVv83hJ28SkG5FMHncfsq0o5ii2lcm02tGfi5yvFMWS1VOGngEj1zYtysxnyalbnCLCCnItUb202mVZS3lZU9zzN6CSqEVIqQmwe6Td8uJ48ZWJWLnyBzz91EzUzq+N0jJnW+kaSvHZfPjRG7jv/mFyftOmvIYBZw9RZlmCGHWx4aIyY9Y0TJj4INq364Snn56J1q3by/s833Hj7sM7/5l9zM3wySdewEUXXv2Holir0l+95kdcfe0ANG7cDFMmzkWnTixO1E2O46qoqAAPPHgTunTugTtufVAAAO8DA7a0jDQQiEpmivODmzaftytGDnh8SKO7RFUlZsydjsnTHvnDed5118O44urbkZOfh7LSChQfPIyxY4fj628+rPbZRo2a4cknXkKPk3vLWri/cAdefH48/j1/VrXPkSl/ZPRU9D/3QniD6njA51FZUYXMjAwJMiLhSrcw++EJsMLfJ8DJ54k79iOCOHXgnNdxn7hisAMnf1fkYNk54k0c98dQ4S0VN5QgsuGJ+bBn504s/uZbdO3cGVu2bcGPK3/CzbfdgsbNmmiBeEUlMtMyhT207sqSfjZXKAkkNZg3yzkDQnzm1OAPGzZUNPOXXXZ5gt2y9VLXmii+/fYbKaql5zodXji/qaG3WghjSfm+Zl80sLasXKVbx6jRZyMprokjR45M2JBu2LAen3zyMcaMHi1BiLG9HBv8YxpfAnphyis1gGdGgmsQN18teFZqicCErLtlhejopGsVj2XOG5r1IRDwi+eg+iUzkND1i/a7DErIJlNTH5D9RwJypuxZB8KOiySLYpXwMrvpUWLFGy1XRzbed38mKpGJHeV+fPRrKdb/vhX1Qntw67BzUMIaiS83YPP6X3FKl7bI8hbiswXv4vgTOuOqq68D96WCI6XYsGU36tRrgZJSLxZ//gku7HMCOnZojnh2JrYXAgsW78bm3zejd4dsDOzVDpmBkPiZe2O6LpWHypCVk5VwJLF6Irne8jIJpi01zr/ff/91zJn7HCZOmIXjjmsFxJnNo+0k+wv4MW/evzB+/H1o164TJk2YhZbNW0sATQMzutF449wjPThcWozM3GyEPWx25EcgHBTQMO2lx8Dgf/y4Gahdux7ifu3xEKvQZzNp+hjMnTsdPc84CxOenomsnFwZv1oTk7SdtOyqjekjRwow6v5hWLLky2OuYfaDO+8Yg1tvHaV7sZAerNXQ4nWCI12zKUcQG72Ezl6kt2SkJQ2Y7FArY5SCHEfSmaSHAKoyRtewdASi6Vi/rQhvL/4d+w8X46xT2qH3qc2QFqySgK6qwouKcDrK4gEUVrITcDGa1M9Ch4YxZMXLkOZJQ0XEg72hKBYuWYt1W0I4Z0BvnNgaWLJiM2Z9shZZmbkYcXkfnNAIiFeGkJ1B7OmkxBHyorYWJNUBzA4yAFPmWT3spR2xc30jbuF1JOWHKqdiIJ6KOwRyOoaeYNaeC++ZFMWmq3RErBWdrl1c3ugM5LKrsn4wHSFrrQbeDObsu7nXq1RLs9L6chp6AnqxFlUWnGNN6oYoSXYd22U/sqBMMuY+kbAS7+haowXcDODMTppjgedsctPUa+Z6QXLN9myTT1qTMglUpVMs1yuVACakvVEdz3bt/DfPl98jRJxHjRGCAdcHyXUC5qVofYozhKD7msNnWq/Eex9xvY0yEI25+kdPVGo76HITD5cDZXsR8DL41nWTWSXBC07H7iezFo3gkDD0dDxMAfT8kdPo0Ia1zJuFhj0HocrHDKZmWMwNULJrYSUFBPdE42E55WhlhaZODNBL5baLeKIhoOwAECknSSa6Nt2YksL8YwF611EqAeh5M60oNpKWJ4UulodKsLpMB7miHS52iaJYs9KQ/L7HMfS1qy0wCujdoHNMszDPTCNXKatq8psE66x6AYnwZECIj7m2dzeAri2T1eWl2vmkfLt9XmRKrnDQFnNubLwm/qEOiwwTD0d3Fw1GkpXxmm5N6czqNnB+RqvZ9bNvvjkDs2ZPE7anQ4cuKYBe2a5Jk8YIa/zII8+IHpjXZvUKvHYutpoK1WNKUay45SSjf2PoZbD4kp1KLbCR2gZLJyWKQR1Dz3tqOcaEv7pea7JAIyZFHWTbdFAZQ0+Xm3z2UNeUm0xYyUlJtoKAXlKbnCRR9TSW+yL+4fq9wuJJ0JbMgHBzWL9+Dd5651V89/3n2Lr1d/navLzaOP20vuh/1vkYMGCINL7R1Cnw0YI38eLLE1C/XmO0atkW940cKylIPgOCOn4H7blGP3SbNJHZv3+3PBMCej5vLipPjlWQdf/IpyT4smf484oluPLqv2Dcky/hoguvcc9QA2ZdrBncBbB6zXJcfmU/Ode/DrkKD42ejKwsFiTTez+CI0UHcf8DN6BL11OEHYuE2ashgAgX6YBPmuVw0RebTgYBcQ/KK0LwB/3S08EfA9atX4Xb7rwEp/c8C9feMAKtjmuL4oOHMP2ZR7B69Q+YOmkemrRoAa/fh2emPoEPPpyPMaMnod9fBsqa9/PP3+OJx+9GixZt8djDzyM7Jw9vv/MKJkx8APfdNx4Dz/sbsrMysGrVcjz73JOiMZ44/lU0b9pS2CPGiVaf4mXxMa+/ikWqDJh0cdZNiY4Q1HOHQXMRjoUKyfKkCdgRCWGVNm5j8MIFLuqpQpnYdGYjIy0TodISLFjwIZYuW4oBZ/fHaaecKraSoq+nrjjAICgibDHHE8+NiycD8aA0tdIARLyOpVsmGWotfubGQnC9es1q3HvvvcjMUGed1CCdn6emfffuXaKrZ8Okz7/4HMOGDhO9u0kYrP7B5q0y2lm6icXY4KQCa9euxYIFC6SAlq46FtDyfRbt3nHH30X/z3PlumLrENk4Iw3E+i6N569SHC3opyZctqPEuqFTiTpxLcQWD3Fh+7WTMTdtmxMkcMx5iQCivKJcNOUaROhGSQkIAT0zpgT0MYI9ynYorSBgCzEbWgvhmMp4MvyUiMRQWRVBCGkojGZgxc4QPl17QFjPk2tHcXbvtliyHlj42Vfo1joD29ctw5mnnY4uJ52Cg+VAQVkYmdlB1K4LVIWAZd+tRMGuneh6fHP0POk4pGfXQlnQh4+/O4QffvgV7Y9riPN6tkCbRkFUluxHZlo6fF5m8WhVXITsHJfFlQxvsnBdAhhKEpxfNMfAe++9htmvTpf14biWrRGNVmq2Ih7Eb2tXY/jdl2PPnh1CCkyZNAet27RVyUyEmnDKTVR/X8Ran1rZiIEudD74okpOTX3uYaxY+YME/fn5dRERKpBbdxSLF32KEaOuQ3l5CXr1OguTJ8xCVk6+sKZGHFihrNWqydN3a1ESUCoo+uCD1/HKjEnyXU2atpAxTqexVOKNewwDYjUy0EaHlHbxWfK6/GkaqCr5o9lW209UHlLdPU3Px/aVGIpLi6QXSsCfiVAE+HrlIXzzw2o0bNAQfx3UEfVz1IeEhz1cDKz+fS827zqEWnUaoPDQbvTv0QZtmuQgSD/3SBWq0oJY9tseLPxuD5o0boarL2iEojJg0tzl2LB5F64c1Bv9T6mD7EgV6tdiljSiFowMZmMc7zxnDWJFK8+xzjVJSFD+hGhNAT03NLle5/9vmfHiQnVZMbwhDLVz0RHJDTOtbi/n/VDJjbriJSU3VvfEoDxFKSD3VCWqAmyJvxyukdo9p5hIInrOQdpWUkNPTCIVrfI73IdJSFaT6LgO7VLTFmS3ZMrn0hMkAQOIaCQOnzV0kjWsXJUQlkV3wQtJGclUWHThZM9mBMALjjJA5Jgzj38nlY0REziGXmqGSG4R0PN7xI1SmW2tyyATqKYYfHTMkPD+6x7Nn2kmRAMJZj9iUvvDcQcSDzpKEWFWgJ1iHaD3edjbya0H/4eAPo1zx5eN/J6DAC+zGBogGKDnv5lpSAD6UFW5QKZwiAxwEtDTW1VYTG5oscoEQ+9lxJ/C0CcZ8aN3ij0aQ8/GUg26n4XKYK4rSkj6YHPz5OJv7CpP2BhxW1wMmB6hht5SUwlQrIPVFiHT79EDnJGMMfSWAUhl1fhv0/jx31yQzQ/WNLt/YOjd4+T7iUZUDtBbQancbK96AfN7uSFzEePraD70qcyyXSuBnQF6iyEOHz6I0WNuRauW7XHXXY8kQC2PvW7datxz79V44IEJ+Eu/wQknoQSgp2TD2SWSmeP1VQP0LuVajaGn5aVbSBKAPisr4XKTmrY1mYCdP885lVVQIBEXYFzFotiANVWiPteKMtkpVn3i9TgMqBTEZKSr5Ik9Bywql2sTLag2SLHo3EALF44ZM6filZmThRU41qtPn3MxcsRYtDiurczxjz95GzNnTcZll96EDz58HU+NewUNG6r/t/YS8GPtryvwrxfGoXuPXliw4C1MnDgbrVq2k2fO83h6/P1yHSPvHSsAzwiQ5T99h2E3nIdHH3kO5w++XMauukdooY8UrgYDWLv2Z2Hozz3nYiz89B08NfYVDDzvUtGaM3grLD2EMQ/dgs5de+CW2+9HRWkI7707F2/OfwkHDu7FX/oMxB233icBiRbo+VBRSfZTAasPXrzx1iuY/+9XMG7yq6hTvxlyMmvBX+nFxx/Ow6Rn7sczk99E2+M7YM++HRg95jacekpv3HHbGAFf3LR5f995/1W8/ubLmDTuNdTPa4Qx/7xNdNOPjJqG7Iw8eIPA4SOFWP3rMtw8fCBefeZzdOvaE56wR5j6aGkUabVYBOtkQVVkkegaIjQHCOMQ8CDq094AkbIwsjIzUV5ZjkBmEEjTDJeHjbV8AfjSMwQ0UvJHd4TsvNoy3jIDAZRXlMGXzpR0FUtwGRlKcR7TwSFqnSmNYUqcvTi4QTGTyU2PPRNiHvUdDnJT11buHPPqFJWGjRs3ok6d2hIkSNWBBPgKXAiAqZOnBSXtJ7lBseMqdfb8mVlr2tpqWUNzobIgkceaP3++zIeePXuiXbt2iQZiLC6lRzw94RkgsG+Hava18ZBm+zIStQHqZU1NvbJ0OnfIkqvszKQYmgWLJSQ6DCq40RPIGksvQZdPPf2tAzPvkXir5+bL/mySnnKyi/xcpEqt9Uh80G7PyyJJgteYZJXoEiNa2Th9/smGeRHy1cK20gB+2HQY367bCU9VCHcPORV7tx/Exz/tR3nZYQzoHECP4xuhaZMWWP7LAazZVYwdBeUC/k44oR1aNU1H03ygXiCOvLQqhCsLUO7JxYaSLHy7ZDtK9mzBgDM6onvHusgJlCNaUYj0YAbCkUxh58rLuPlnJ+1CpUBfZ3fCJc3JyXj+7773GubMeQaTJs5Bs+NaIiz+2l6ESisxbtxIbN+2Eaf26INF3y3E5Imz0aJ1GwEtYcqYKMthEOklgVAqtrLxeJVkpHyuY+XU5x6XzOyUCXPF0rnKo2Nzz47teOihkm3YNAAAIABJREFU25CdnSfkzr692zH+6ReQU4umEsmiWA0Uyaqbg1j1xoIcP0KIRaNY8NEbEpyMG/syGjdqLmNKTAjcXqx/Q8aCjF0WUErga4De4wA9mU3nHsZ90S2OFpjaXml1RBYMCrCqUHZXJGH+bBwsAz75di3WbS9Ep45tcO6ZDZAdAEJlEew7WIy9R6pwuDSMiCeAfbt34fQu7dGxdY50gY1TWhyIYXtBFB8uPoBDh0pw4yVdwST0R0sK8Nni5TiuWSNcck4XtMoMo14Gu906gsrxnz6P7lfclxTQq+RGAL3I/pV0kswFQaaT0UndkesFYp1iDcMIgEsAerWXtaCJPxM5UwavgCQkbSuZMVIjB66BymKrDzzvM+8bmXY5hsjltMCSGbM0Z1Jix5c6JpPcOIbeSErJlLuamMT5SP8X7Z1A4oXnw/VQ92PKY1gETSth87Rnxl2JU7t++5tj3Jhyy8pw7Upl6CtFGqjrjOjoHT4R+V5KLZ8x9NyL+OL5aHNBza4rSc37ATE1YCCRzFRoEW2SoY9qxik9UwJFVf5HEgy9JxqCp3w/Amws9X8J6MnQE9A36DUYYS8lrxosamMpHU8qc3Q9LCrDFQLoI46hp4aeQy8V0JvkxhutcEW/xsz/d4ZeSpdc8UOq5KZe97MQDuZKCsEiPIsykoBeFwdzp7BBYyCR7dvznUezgbZUht5SMLYRSmGjsGq6oPBvYyJswzJAz+NUY+gdy3IsQM/zTHyeutFEYZMbuK6LJ7/XXDP4O6odVwbZrqumVMSYWn7GmHtbNL/44gNMnfYonn5qBtq21UY1nJgvv/w0tm37HU/88wVkZ+Xg44/fElA6YfyraNasVcIGcfPm9XjgwRtww7C7MWDAhdi7ZzuG33MNbhh6NwYPujSRKflt3Sr8Y/hV6NXrbNx99+OYMuVhvPnvY2vCeT5Dzr9CJvSHH83Hu+/Nw6rVP6JLlx647po7MODsv6pez0PNWjEmTHoIb/775aNi7MsvuwkPjJogC8O/XngSy3/6HpMnvoba+XVlElnwwPtkRWOExNY11cbGq3OfFab83HMuwtVX3oqOHU/GrFeni4b+qbEvy6bz7vtzMXfevwSsjnlwKvLz6+DjhW9j1qwpGDN6Cl548WlcfNF16N1ngFj6kXHg5vfyjMlSYH1c81aYOWsqxj89Ey1btpdFlaz9+PH3S6Ax4p6xyHLyKG6K3HxvunkwHho9Deedd4myNcLYuMp9ySilY82a5bjq2v548fl3seDjt7Bz5xaMGzsDDeo2FqBWWHwEjzx2Gzp37Y6bbx6B2bOfxbSpj1W7nz169ML4sc+hUYPm8MTTUFml2RDWPnq58dO9h5uKSFZCyErLwC5qeZ95VBbbUSMnoFZeHTCrcO+9V+DZye/i9K694Y2yoDAum2G0Sp9HLBzD1p0bcf/4oRg25B5c0PNKeCNeeNI8iFfEEU3XFGWU38tlig3EyNiV++FL98En6wJTu0QEzu7XoiBOGd2/tIEkCdJ0oNJXgUgWm3BXIlpRgZysXFSGNZuVHmSNw37k5deFh2nSyjgysnNQQY22Vwsxc1kbQXAf9EvTLQJ5KSqUYiytqZD6FrJLzmtairVcAKmbrvre60ao2RX+zbFubDs/t3TpUlkvunfvgUmTJuGee+4RZwVes2WbTLJnG2hq4SI3/ccffxwXXHCBdGM1O05u9iys/eabb6TzareTu4ncUBlYTUmbBCZR+OoKqxnY06GF5ywZ0oSlrjZ3U6CqGVCOOd4neoRzfPJYBPRSX+HAihXQUnPPzVa8/TOytHCchVwkOaQmgQw9bQr9iLtCtzRvQLIiZOjT0jPgCzD1HhNLuHBUAVnIl4+1+4FFa3bh1x0b0bx+PnYu/Q5tWrTD+kNRHN+2Ka476zjUQhn8wTx88d0vOBythdyGx2HdpnUoKDyCFs1boPzgDlw7sAea1stESVUFPLnZeGtxGD+vXIvuzYM4q0crNKoTgC9aIllq0cl6mSVJQ1HhQeTWypYxlLoHMdC3zuHC9LmO5O++Ow+zE4C+tbj0MHh9/z+vYeLEB/HYQ8/IPX5l1iRMnvQqmh7XUuokwqKh1wCLrlnlpcXIlboyZYW9nCcApgug/wFTnp4tGc5KhMV161/Tx2Lhwnfw+OMzsHLld1i1ajGefPJfqJVTVxhlBX0quRGiyXVLtz3ZCC2rR+NY/PDD+QLox/7zJVBqx9EhBFplCNOmPSL34/rr7sJ778/Df96Zjfza9XD5ZTfgiktvkD1/zrzn8dHHb2L807PRps0Jyju6bsVz5zyHRd99hvFPzRAL4xH3XY8bht6DC86/PLFfMkP48oyJeO6Z+Wh+XCtURj0oDYVw+22XI4Ta6Nz/Xlw2+BQ0yo3gp0UfYPaMaVj58yLUym+Ak047H1ffMhrtO7QAGxKUHSzAPx+6Ct8v/rTamtmmwym46Opb0a77NXjtva+xs7AKFw44A+H1b2DJl2/gx+WL5PPM7rLWqH+/C1Sq5qS4MUoprCZNq5eETdZMsk+CJ85vwyGcO5R8kAiw/cwIaoL0RFGsGEroMxcNPZ3qqKEv1+72Sk4yMFN3JWvsxGcsxgJO0kHywnCHSFCYtbMaAHcnCOg1w+iyL0LQK2NNcwoFvno+/Fv60ThAX1JSnAD0ZoVLhl6UCZJ5YE2cnrMFLrb+cf4QK1mAbEC/GkPvgKyuOUb8aS0k7y+zDnTo4TG1KN9J91wvEgYWeu+VCOZ94dpKhl6zLaJsTwB6Y+gN0IvvPNd9AnrWSJCxj1Jys09loU4c8H8quaHLTYU/B/VYFOvNQkwOSGJTM3VSX+JqCCUorIpUUmaHiFioeaUoltkB6lS14JWkaAixsgMgoBfJjWto8z+R3Ehjq6MA+rrdz5Lue/60ZKdRZ1CqTjXUhgotBy02pR2kFT24dBUbMGSLbWLyZQ9fNy1dZDUlla4WW5xATPs4lxtLZ5m/ujnT8IgyYBmeq3FqIjWVOJ+k0ExOINm4QNNpieJWl9LidzKlLS3mpSkK4E8B9MnUl7Jk8nKTlq4UAuitgZR7n40bHnro76hTtz7uvOMhKSDcuOEXjBh5nQBvgldeExffV2ZMxsQJc3Dcca0l4CBw3LxlPe6773rcdNMI+ezu3dtx1z+uwE03jsCQC66Qa+CCMfap+wTAX3H5TRgx4p+YOGkM5s8/OgDnebLg6uwBF+Kpp0bitddf+ANQJwN+47C74U/zS5HxuPEPYP78F48K6K+44haMeXCypK+fffZxLF/+HaZOmS8bhMw1siAEf2ap6ZqxhAmoXAfCAwf2YsTI69G0aUuMeXCidLjlQvf8i0+LVOTpcTORnZODktISfPXVRxj31EhMmjhXikI//exdAfSTJ87Fws/exd59O3HP3Y+rdt7jw+Ejh/DII7eLbpRyG97nCRNeRUth6FkMGMIEAfRejBwxTiQ3fHFTZDBxw02D8PBDz2DQwEtVG+wWeFmgXBv3Nb/8JNKc1+d9JWzL8LuvxMCBl+LmG0fJgsoC1YcfuxUnnXQqrrryZtx973Vo0KAJbvv7GNSpUw+ffPwGnn7qAYx/+iWc3W+wAHpqGcmo+fxxeHwR8kmIS5MaL77/7hsMGzZQzvOSi4fhmivv0k07FsfCT9/GvNefxdiHX8Hmjevw2jv/wpr1y3Fq574YetHd6Na4F6IFcSz+eRlGvj0Iozp+hAO7C/Ft2QvYEv4OTQJdcUbeUHRpcA68jOn8HvjiQURKvQgVRhErDcBTkYlYiR+VZRE0aJCLZi18qN0MqN0SyOfe39SBek4jLhO8pUza5AKst6sKaSc/SWtznqVFUFh0QDbbrIxaQBULe6NARlB8sMtKS5CbmwOfn0C8XLTf3PzI9CigVuJQ6g6CLGDUIjd6oat0jYVgKl2wRko2mA3YC4Pp8wvgZvHrnXfeKU2b6G7D7qd8GXvOf4sbjQQQ6ntv1rGrVq3Ca6+9JsW0HC+Uvdnmx8/NmsXGVXUx5IIhYI2LySn4/dw8RTITDktxN51Z+D6L80RDX+U09BHV0HMTTmXoNWjhJqKAnp16xY4wovph7dCsMhwBDlyHVT0lBXssHLXj8mcEtALopYA9gJjouSNIp42hWOvxugOolF5tHmRkaJq9uAqo8GXj61+AL5etRFpWKQKRcnzx5oe4Yeit+HTZClx5ybk478RcBEJHkFunIRYt24xfNh1Gg+Nao1bdDGTmZCBUBXz073cx4pqzcVyzbOwsBrYXAe98vQuVFaW4+PQG0i02m8oENuAKV0h3WQQyJCtRVnIE2dlOcmOgXtIYKdJMV7zIm/Cfd+Zg5uypUvDavEVrGU/btvyOUfddj06duuOB+ybim0UL8MorEzB5yhw0bnqc1MOQ6SU481DLTPeO8mLk5efRls51sxQ4hOnTHpU1hZKeHFqNxiNY+sM3uH/Uzbj00ptw3XX3Yc7cyVi5cjGeHPc8stIpaVAyiWuB2IK6BlEGoCQz4hpOJQwmolGR3M2aOQXjxjJj2Uz72BAohSowffqj0mGUwd7778+rtq5fe+3tGDH8cbAO7K57rsHQ6/+Byy+/yY1/1gMdwYOjb0H7dieCtTtbt2zA8Luvkj1qyJCrE8d6/725IoV89tn5aNWqLcKxKI4UleDOO69Bpb8B6nUZijO6tEbR72/gmfH3/2Fv6dDlVFx800zk12mKOmlleGnK0D8Aev5SZlYOHhj7EvaHT8QHyzchffcH2PjdzD8cj6YTkyfNQf/+QxJYwYpIk6DU7VfiuKZZZL5SJU4E9Akfetnn9Q/XGcmQOLMQk61SBsjeAqJ3Z7GmyEocoHcN+Cgj1maaBHDW00U46QQYTwB6VzQq8EMsYtVeV/CYYSEwO6IMvclA7IbQjIKfY1FsaXGhrIemoRebTK4V1lCTNtTmzGMHcNiGPXvkWmRou6aWzi5TpDNisqHAPakIUIJFAH1KbUhCciN4TvEZr4uBhQZcVjOqgD43j+QKMyvOlobAmpKdLN7bqGYyiV1ZFCu/Ha7WWCrOolgC+poMvRTFevA/1dDTL46Avk6vwYinMPQG6LnOyP22IDxUpQx9alGsXC+LBJyGnpKbaNmBRFEso07d5JLV8H9WFGuA3hpL1ZTcaNyqUZ9GrSq54QbD72HTEyuOsCiQ75Ohz8v7YwMGGxfGSFknNYlkWBTrbP2kwMwV6qYy9Jb+si6blpKyKFT913N0IjjWUDZLpwUzhsrkKgbSOHnprmIMPd8nQ29xgR3f0pp2T3hsngv/tg6Alo7j73z11QL888nheGrcLLQ/vjNmz56KtWtX4JGHp6N+g8YyuMnQz5o9FePGzUDzZq0SDMyWrRsw+sGbMHTYcJzdfwj27d2Je+69Vhj78wdfJuzi4u8+xXP/GidWUW3bdsADD4yXhbqkRCVJH3wwH/eNGorZMxeiW7eemp7neX35AR4ccwuGDR2Oq666XQqYS0qL8fbbs/D6/Bckq9C922koLi7F5CkPy2N7YNTTyMhME5aCG/3YcboQjxr5tGjxnn9xHH7+eQkmjqcrTd2Ehl7BkrKIlpoVGQF1px5g69aNGH5vMvPAsUBA//KMSeIK8djjzyMrM0cAT8Hhg3j88TvQr99gXH75Lfjyiw8wb94zGDduFg4c2I1p0x/Fo488gyZNWsqxV61cijfefBmPPfYsli9fLAz9U+NmokWLNigrL5dMwbSpD0sQde/wJ7SjqRvvZOhvvW0IHnxgCs499xLHnjqW1jGq6WnpWLduJa6+pj/mzfkSHTqcjJdfmYC33p6Bhx56Bp27noaS4iMY++RwdO18Ks475xKMvP86MLNxzjlsb+/D5s0b8eijd+Haa+/CoPOulHWZQWJGMCALNQNviJwuJovxx+/NB9lEBs3rN63GZUNuxq1XP4D0QCbeePdF/GfhbLRt0hFfraheFBv0ZWJQh3twQuO/YMuhZXjj5wfQtf45+O3QYlTFtJeCvfq2uQpnnHCxshgxL6rKIoiXxxEvJ+MfQMneMLwRLqDsGMmAjVZrLJRlIVo6/NFM+EPp6NOnO7qcCvjbshjCHV3dzlRA6yf4iyKcVoZAutOHEzzSbi/GQlEWZldKLUHAsZQElcJge/0C7mUZJlhhvQc902kHS3IATGtrZoipf84XY5gYkPH/Oc7sZxyntLscOnQoVq9eg4KCAnHIIUOltRjqA8+1g+tFqjMO5wSbJn300UfinsNOq2SdCKj5edYfrFnzC5Z8vwTDhw8XYGa+7ZL+j0RkHeV6qmlqTX3zZf7yXCv1Z/Qypx2mZmEVrCu7L5IbdpkM+CUAoNWdOmpQWqGyQl4DAT2D7YDrD2G1QSaZ4PpMSZMy9Awug1LzwPtOhp6FYtFYpWyqAWaO+bwqS+BNS0d5PBPbCv1Y+PNh/L59J3L8B1BRVIAhgy/H2//+HIiV4+rLzsZJbTJQXlyA9Oy6KCoBDhdS2+tFKBLB1u1bsXv3fqSjEhf95SRk1crFAY8Pny7Zhd/W7cBJx7fAX7rWRdM8LwJ81swoURpEtw+PX+o7KkNkEZURNVLBMs7cJ9T+Tvc2/pyZSjL0UybNRdNmrXCkuAiTJ43Bb2t/xlNjZ6BVi3b49PN3MGPWFIwf/woaNW6pUlHKwRhI+AIIUJYUKkRtFk562TeGDject1E899wTWLHqB0wZ+xKyc/Ox68BePP7EPXJ+D42ZitzcRpg7bxpWrvoejz32vMgGtB5EM0sMVummY4X+dt62P/IZWmMpZeinYew/X0a9+o0100b5UGUIzz77GD744DWc3f+vuP320ahfrxFKSwvx7HNPyH41ZfJcnHzS6Zj6zOPYs2cnnnzyxUR9xa+//owRI67FP594Hmec/hf8/vtvGDFKGXrKEuXl8eKjj6jhn4xJ42egbct28AUDOFRciOH3DIM/uynqn3g9igt24OcPR0o2duTIiWjSri127i/Ct58uwOx/PYD8Ru0x4K/DcWLrJnjt5VGSsbnn7rEoieXjm59/w6Ll32HPyjno0uV0nDFgOJ6d/2/s/PYpXHrDY7jj5mHIDqTBF6vC2rUrMXrMLTjt1L4YcfcTKldjxtgRNAYM1YzFGHqvBGqmobesiEluzFkqkcGXHg96/+25kE03hl6C5gplu5UpV6mNSG9SJDcmgxOLVWlEp2NTAb2acUgAIpyu1tlxLVMbVSWcSOoyi5mqoVcUp7VrHI+WweP5qikIwbffEUlOucDmahXaHC/xvW6+mOTmzxh6fp/o8p07oRXHKjHrQ6hcHXpMUmSMP79Le2EoxhQZEueQyH1pyKGSG2Xpdf6Wl5Ujy2noue6lp1Hq5QC/l8YMxB5pjqHfKz70f2Do5eOpgH7lnxbFig+9Lxu0rYyIhl47qJttJe8p14cEoI9EI3FmlE1yw8ZSBNjK0DMlz2LRSqB0vxbFil1csijW0sHHAvTiNZvicsOFw3zow2l5CJBFS1RUJ4sxE4WhHqC0pFjY09QiEV4VrdisW15qujMx2B1Ta40XxBJLinJYKOJSvK6Iwthd013zBolWiykfZ7loyFuaDzEzYGawrohUu7TpAilFsQQJrsMn75MUo1VVyjGrMfTu+lMBvXZ+06icr1QNvV2rAaPDhwuk8JAT87LLbsRjj90peu8hQ650xXMxLPjoTUya/CCmTnlDHBSEmfV6xW6QxZQ33nAvzj33YuzavQ3Dh1+FG264B+cPugy7dm/Hgw/ejPMHX4pff1stG/ro0ZPE51hS6FnZ+ODDNzBq1FC8OvtTdO16mkxMAo0pU8eIVn3M6CliV6eBS1wCnyefHI7mzdrglltGoKKsHBMnPySZnNH3T0B6VgaKC48IAB731P0yPkbcO1YWspdeeRrPPafNfPgiK8LvvPTSYTjrL+fL5DUplYwh552+ZetGzTzccK+kbcUCLBLFCy+NF0D/6KPPiUc5o3Ay7gT0ffsOEkD/1VcfYt68ZwWk0+btoYduEXaczkEENmTvybrfdOO9+PKrD/DKjCmYMH42mjRtKYsAo/np0x4Ry7ARdz8pjUEsJaqA/gKMfnAazht4iT5vKcDURYgXTzDIAO3Kq/ph/uvfoFOnHpJJeXD0TcIk/OOeJ0WbOu7Ju9G1y+m48pJbMfLB65CXWxt33TkatWvnY8HC/2Dy5EfwxBMvo3fv8zQQCkeRmRZU9wJZ9Kik98AfAaqORAB/VFKWn376Dia8eD+uufBOXNhxKMa+PA4L1z+L42v1wtm170HDzE4IRcpRnr0XX+1/DjtL1uDing9hz+EN+HDZRNTLaY4z216OXif3R9OW9RDzleOTpW/grU9n4on7X0bnTqeLg4eHHEIoimhpBGUHKnBgWyG+/3YVWO4QifgR8GYiEA3CHw4gLZyOQFUuglUN4I9xPlUizZOBaHkQwaw4hgytizpDADAByD/ZAN29qPKjk0qE67Q/jpi3AvCEUcW5nu7sGv0sDo3J2CILJc+CjfG8PoTEu5huQeoZnh6kd3REALXJFTiPGXzq/MiSDYLzhPNi3rx5wsbTovLbb78VyQx94u1lTDvXIWvEY0HqkiVL8OWXX2Lw4MHiimN+7/w5v2vu3HkiA7vzzrvAmiHpPcBsYCQijDoJEv5b+00oayZFX2B9j3ZsVS09G2i5ddIVsFqwrOepdpuWOdDutNpZVhqwiflPHDt3bpfNuk2bVom6KAMbGgDQoUizkZRokb0joKezUBqLbAno49ShQormFWSEEQ9mYsPuYnyxYif2hBvhADuyVm3E4HPPRbknDVMm/hs9O9THdZf3RX4dOtFUobCM1w7UyVVXvCNFwO7d+1BRehitm9VD8zrp8OXkYPle4PV3FqNeehyDendF1za1kO2LsWGpgMgqZjicxEpkRGXF1QA9P2NkS6KoTxGB3Of/vDtXGHpmGJs1b4n335+PJ574B+6950lceOG1Umu18LP/YObMSXj66Rlo1KilzEFhPANp8AYC4iMfqyxDXu1cQjJlEsUwLIpnpj+Cn1csxaQJryA9oxZmvfocXnxpAp4a9zJ69eyPaNSPV+dMwYqVS/DYEy9KPYDZ/vJ58lmwHobPlM+H48Wuh2uWST4IRD/88HUhj8aOfQX16zcVIk6AYSiEZ597DJs2/YbHH39B7DmrKtgHIwO7dm7D/aNvRN/e5+GGYfdg+YolkiGePv1NnHzSaTJ+5s59BkuWfIVJE/4/2t4DPqoy/QI+0yc9oQQIoUtXmlQRFSyAFXt3rYjuqlhRsYAUsWBXQFEUVmQtKIpdxIqABZDee09IMslk6p37/c7z3HcyoO7uf7/vy/786UIymbn3ve97nvOcc57XJaln06a1uP2uK+WMIqAXoAvg40/mYPorT+DZZ99E6xYdpKAor9iHu0YNR379luh8wq34ZN6rKN/8GV54aTY6tTsGCZeNn5avx8FDwNJvZ2PZ4vdxy70voU2Tpnjmsb+jWbOWuH/UZPi92Vi1swqvf/Qhln3+FM4+8wIMu+hOTJn/G7YdOIQhfduic4mNmn1bsXHtciz+aSF+WrwQF154Le65exJIwmhssyt9HtV1kQnoNXbT5KRnym4UUBY4vlkn59yR5B4G6GVMsk7pDQRITh5hiiWgF6yTaYrV4k/kazJxl+EY2oWrS7lxAD3fvUyAVkBPL5cx85KTpr+LcjhTwGrAr5qYiR1pkOakWMpUVOqjzDyLd2HoHVxoNPFOTF0aQIvU2piDBQcrHkp/v3S51ScgpKvEqWuaEPc7IYfZlXA8QKq4YIiHsv2cbSGkrumgOdGVOlRRAb0ppvjrjaSahbMQGWTopZiWnqeTQ++HnQxDGPq/BPQ8ekzKDQE9JUp/nnLjc7kF0BuG3gB6NcXqRzlMchOLx/4A6LkpEdArQ8LNLIOhJ4vnRDDpPmVizf7aFPvvNPQuVrJOioKpMriJmNYeLxV1WDIO3jHbGDaEplgafAwQNqzn4awCQQmTXDjIRRl6blgS00XNkaNvMy1F47iXiqy2Nt0ZMAwFH8pMhp5X1JFJqZM/R6tjfr/5DEaaJKZYAnrnkOXnYdumTiOnLE8dk2VeWYsLfmUOHzKVK/9uw8ZVuPvuqyXqkcz16NFPo7i4iTPwIiUa7H/cciFOPfVcXH/dXWjcuESGI1AD+PzzY3HzTaMxePC52Llrm7AjbIOedup5eGPmc6DOnjKbl156VDbNe+6ZJF2Omho1s3z8ydt44IHheOWVj9G1S2/ZbA+VH8TYR/6OxYsXpsHKkf9x7rl/w113jJPK/bnnHxEJ0N13P4qs7KBkwVIa9eSTo+X63HbrWAEhM15/ClOnPf6nrzlq1OO47NIb5SHl/RTjnWhBVT9996hrUVraEvff+7iwXdx4pr78BJavWIyHHnwB2Tm5cp2/++4TPP30Axg//mX0PHYAvl74EWbPfgkTxr+C5s3bYMrUCZIedMstY1BxqAwTH70Dt936ELp27YsFC+ZJ8hC/t7RZK7mXPOCef36MvKfbbx8nQJHtT0oHVqxcihEjzsYDo5+TIkHYE53s4EjG3PK516z5DZdfcTLenPU1jjmmN2LxGL7++kOMfeQWjLjxPgwYMBiTHrtTrv91192JWbNeFDYs86tHj+M08ah+Y9nEiFEI4nzeAIIIIpD0wBPxALWAdcBC0p+EVWlh0ccH8Mby+xCy9uO8fqOwbv/3+PTXKbig52g0zG9JlS7gTuHoYzuiMrkDE18ajltvGIv6DRvhH3efh0ljZuCUE86Rg0M28VgKOw5sxUOTbsTx/Qbjqktvlc/rpaEs4ZHEBiZ6+CxaVd2ij5fA5xiQigMMETiwoxo7Nu/E/HlfIRFh7eGFN5qLQLwR7KgPviANrClkIw+lJaW46LoSlenQo8ouLvdqqvgCKcQ81agOR0WCwj2BMjPVPFKKRFLERTGSkBvMt6cplnnBErHHqZxMZ6HO2ZkQbIA2n1Uy32TvyfulAAAgAElEQVS+COx/lgm0q3HpJZdi3Ljxkjfftt1RaW0q7xXXrMmIN4c99zuaZl9//XVcddVVYoDls2/2OzL3r776Gpo0boxLL7lMgRiTD3iAOgPHdMiKDiDj6/F/0smS/qwy9ExBUqaeGnrtTuhXHUOfNsWSoZeBaVExPeuETy0O+Prbt2+TuMzGjYsxZOhgKSa4n5p9nM+8SlMZl8lnUXW1NOnxEA54GECaQjhWIxLFhBjpeHAnseT3dfhlUxlS+W2weq+NaG0VTjkmF316t8dHP1Zi0bff4cpBrXHycZ2ALDd+W7MXa7bGUFYZR35eEHm5AeTmZaG4MICm+TYaF/F+xhD3B/HOoir8sGgJTj66AY4/phlKGuQj6E7BJWZNatnZag/CtvSwJ6A3U8yNPFI7Gpka+rp0sLkf/BMzZ9EUO0vu4b33XY/mzY/CPXdNQm5uvjB6X375HmbMIPM9BSVNCegTAqy8/ixYHNbFwizhQ/3CgKTeeMDoSspkU3j+hbH4ddliPPHYDKzfuE6K/sFDLpQuaRYLL8uFN2Y9h2XLf8LDY6Zod0WdffLMCaD3etNrMFMKwvtqAKVo6Oe/hTdmPotJj76K4kalCqrI0FNy8/zD8kzffvt4WfuMR+Z9Doeq8NgTo0R6ddttj4g/YPz428T/deON9yJcU4Wxj9yKY7v3E/09f/8mnj/3/A3XXnO7dDGlA+724JPP3sb0V5/E08/MRquSNnL5y8NluHfUDShu3BIDh92DV1+ejIq9q/H8C2+jdUkRookw1m/ZDndWCTZsWIqxt5+DR6d+inYt2+GJscOx+Kc/xnK27nwCHp84DQVFxViwYg8+mz8d6394HZFw1R/OofPP/Zsjx1QjKCNXafYmecbniaBTJBLis9O0t0yCjmvCMPRp/XYG7jF+QMVCWsippFglN5kaej5jvM58lrXY1thbNcQ6KTcipTIMvYmtrJPhkOAx8y94VhjALPgoSg29DorT4EECbp05wWeX31+VBvQOi+7RvcVo6KWrQMmNMyXdYDd+viNjK40E7DANvWP85c8xYMO8P/UbqQHZFKTEZ5kMfWZHQruPGjFqCqrM68/PJ50EmZJMXxyT9rLgZsrDEZIbauhdtfv+QnKjS+a/BfQyWMqdg+L+Z4gp1uWmeVooFadbSkCvpK90eKyUJSS6ia10s2KXm0NhXVIZeisq45LTk2IJ6tPtV2Ue/h1DrwBFB4zwwkf9+ajX/SRIbCU3RymYnEXk6KDrEkrqslWPXPjV1WxP5x+mnZZWk2OIEPuAnRJAb4a98JdJ+0kiDdk6dXJEHVRtWjdmQ+YCyCwk+OfpSbHpys6JswwxSkxz8fl7BFD6NUWDD7Xo0Tn5MDc3Y4IZRcRO2yYdH+Vo6NOvr4Cen18AfcafSxvaGff93HNjMe3lx3H//U/j3GFXphlDgg3mq48fPxJffTXvT8Ewc9MHn0YN/TbccSd1jSPR5qhOGDv2H7jjjgk45phjxdjJpXTXnY9KYgHjO6lTppzngQeHY/orn6ALAb1to7z8IB4Z958BPbXoPFCee2GcHACj7uZrByW/lmvvicfvF4A78tZHZHjGjBlPSc7yoxNedSQ3Nvbu3SEdCv4MExdokOLmIm03Z3owX4sxn0wFGjr0fFxy0Q3o0KGrtL+XLyegfx7RWAyffvovzJkzTaRDd97xqAy2WPDVPMx+i4B+ushoWKQ89fRoYfV3bN+MrxbMw8MPPS9V/ZdfEtCrtKm0aStEohFZazzg2Bq8wwH0ZGh43/lZrrt+KMaOmYJhwy7XKEYzLMgZxMW1u27dclx6mTL0Xbv0lfXAqMwnJ98ncpxbbxmD2W9NwTFdjhUtf1V1NeZ/9BbefWcGysr244QBQwToN2veXOQ2yaRY2GRiZRZb7CmvAGhPhQeuTS78MjuF35ftgS8nATs7jG+t57DbWoFz+t6FzaEl+HnjPNx10zPo0ftYBHK40SsA3rplAx6acCMuveAmlDZvhZF3XYJnn5qDLp376AaUsJGMAqFoGcY+ejO6dO6Na666Q4yqElMX9SCQ74WP/yNLa7ngDiio52XhWcitSXypiaTkUAdzsxE7GEPZthr8unAbFn25EsmaAHKthsgONUBuvBDeODsQCbTpXIyBl+QC/dRIK7r7AJ8vIIv6ez4dHHZGXSpTd+wE3AHGKXpEo0ugzIFVPtuNSA0THHSDl6ExThfOZMXLS4lkkMawIJ5//nmcfPLJ+Oyzz3DiiSehe/fukuhE9sp0Oo1Z30gg+Br8Mw6eevLJJ4XNN4PgSLbs3LkT7777nqTlDOg/wEmosYShrw0zKpBdB04HrYuk5AFKdlBM6U7OMmMoNX3ExFaq4ZvsnmlrK1GhE4VZvBBUkW1TkzB11jq5kQfi7NlvYs/e3bjiysvRsVMH+Yxkvvh+CACU8WdajmbjE9Dn5RVKDCZnAOTl5cKi7AhxBLKypU3Pw2z1mtVYtHwD2vY5A58sWostZRYaFPhxxSltUdwwC7O+2I6dm9djzJV9UFrPixpXDuYtWIFD8UYIp4II1ZSjsDBLTNL5ngjO6NcG9bKB6kgUsWAQj89cKYbTq09ujqOb5SDgCcAv6Tp8Xi1EE7Vy3dxcNLYH4UhYJu1mygIyJTc6pE6HO/F75s77p6TcTJz4Cj6c96b4c554fCY6duimeluXC59//i7eeOMZTJxAs2kLNRxbtnSzq2wvwrYfkWgAzUq8qBd0SQPKLYNqEnjuxTH45bfFuPeBF/HcM6NxYP8ejBn7Mpo0biqTVxnn+tqs57B82WI8/PBLCAaZnEF2UJlksv9STBOIOpNpybTqPUrK/SHjys9Ehv6V6U+KXr+4uKmTEKddnslPjZZjimw1CQyCIbLFocpyPPb4KASzsgXQU8Y5b96b+PDDWUKClJXtw+gHhuPJx15H1+59ZR/ftHEN7h51Na655nYMHXqRdKH4fj754h3R8E96chbat2ov59r+yn148N4b0KRJc1xxwzg88fRj2LZhKe5/YBb692gC24ohkoihIhrA4qXfY/w95+LOCe+hZWkrzHjhTvz28x8JKMq9RvxjAi648DK88fYHmPni7WhQ0g79B56Nfsd2QWnDEhTkF+CRsf+Q3zty5CPSwSZZyPsuBbpbU58E5FMyFYvAF1DzOT+LRGg78ZQmBORwQKmGYX6/Ab/y9zIzwwyWchj6LErgnMm1MlhKZ6VI8ouZFOtI8EhsmWSYTIa+DiTokE8p+FhMOpJ+keIwRlYCHhTXCfkixLMWvx6fR4g5Yih2AjhcTToGkkevZCpf50hTrMF5BtAbZt78uTDtUgDoGS/EgxOnK+BaMvaVVKVUjdeCUrI6j6N+Os7lED8CvwR7aUuC+xSlcgrHHJaeKYYccJpDVt6ZyHtEbCWLVppk1RS7Fx4y9EZDb6K9D5sUyxz6f8/Q+90eAfRk6OHNc7AfiRBNEmJiHWO/pUggQR2N1TH0Olgq6JhiU9IWol7QZUWQCO2FD3Fy9jpcykk80Kvx14Be+UYF9OL1dybFFvcYiHiwSCbFHgboHWBvcuj56pJTKgdB3TLj64RCOqlUBnM4bnHqmExSjRyoZvCCsBN1edHJuAJ6jSTVzZZf5mf5ZzpiWAcemerwD4DeTNWTsfWqfzXFiYnGNGkrPCz50PCwIsgTJiedJGHaRYcz9JksfBrQO5fB/J10GzwevP3Oa/j8s/dw/+hnhJ3n5eKhz89ENo1mo7fmTMP77+uAo169ThQ99gcfzMTw4aMkeYaAngNE2Dpcs2aF6N6vv/5u2QgmTx4tC3/k7eNEQ88YQILNL76Yi7Fj/46pUz5El2N6S9oLH9KXpoyT+3LbrY+IJIUAQFq4jm9BD7qUmOVemjJRHqi77pggbF5NOCysxlNPPyjatFv/MUYAPQ86Dlka98jL6Qg8ri9GOZJFH/fINLRr18m5B5yeqcwFJR00O74241nRXXIi7F999e59Am4fOR4lTVvK2v7qqw/w1ltT8MjYqWjZqh32798jn/fUU4dJO7ikSSmuuOLv8ujye2fNegHjxk1DSUlLJ4c+LmZealNvvXWMyI9odOPa5Ge5YfgZePjhF3HO2ZepPILI1Ripk5zw6Me6dStw5VWnYOYbX6Frlz6iU+V93bxpDR548Aa0bNkBZWV70K/vIFx/7Z3CiHGzTiSZC05jbgRB6iPFBOWFnbThTXjhS/mEGXdXufHEkxPxzbIvcZb3SXg9QaQKahDLOYhoVhlW1c5DUcN8PHL/s9hxcAsenDgct98yAX26niQDVWRPZMdh2RLcOf5yTLznVbRp2REPT74Jgweej2GnXikHsR23EQnb2LZ/Eya8dCPOOOFqDD3uamcDJjvrQWGeB9lBH3L9NB274SpgwLKa+9k9EAOsbjuadENQzj+nncYJAWDTYNM6C598sAAbft2MfCsfvogPQcuPPG8RaiuBIUNORJezHYMtX49NwAIgwjEUAQu2h14elZbwuZW9wGHlOUmb7I9kajr7hgH0mUlUfEZ5n5YsWYKvvvpKNPMXXnihDI8i0yRr0/fvAf306dOF3X/hhRfkOhHQ82dD1dWYNOlRnHXW2fJ68Sg7Abq3kNXlxeBciYqKQ5gwcQLGPvKwrCWR4uRmy2djFCIPLWHm/ZmAXvWu8rzyqHZSbnQPNiZNtvz5f7U4MFpdZvDPnfsehp4xFGeeeToKiwoETHBPUG29dnU5MyAW1amP4dq4mD5lyA5ZNwGYnAubEMNfIm5jxe+rsfjnX3DmJddj6ns/YH+tByEmBR3TDueddBQitcAb85Yi12/jjgt7oSgQQcTlxfyvf8XeUD5innxUW1E0b94EQSSx9fcluGhIHzRuUIRwEli7M4JX3/0BbVo2whWnNUfrBm64E9CpwXqXEUuGpfBRQO9GqCYkgF7PCJXbmC9JuWFnOYOFpYZ+5sznRK5Hr80NN96DSy8ZgRSfU0YNpug9+gBvzn4B48e+iCYlLRQwpVxI+XKxcm8Ke8NelFcn0aZZA3QrdaOer1aDnnwePPPSGCz59Sd0OKYv3nvrJYx6aBoGnnQ6kow2JGaMxzBr9otY8fsvGDtmqnQbFAzxelM7bxh6Anrjs9B0EzO/gM8B1/Qnn/xL5IYMWiguLhGwz+53PBHH00+NFjnnpEmvomHDEhmyxTNo544tGDP27ziu/6kyVZpd2C1b1uPBB2nYHSkZ/Bs2rBSZJuU2EtywmZ2G63HV324T0knPeg8+/+I91fBPfA3tWmpKTlnVfpFEElgPv3kSpr0+DV9/+houve5ZXDBsILI5NdqysO1ANT784DX8uPA9XHrTMyguyMNb0+9Fi5ZtMJKElT+AqoiFLfsqMePFB1G5fwNGj52CD+e9g19+/gb9zxuHXj37oEdLD7LdLmzbsgaj7rlSurT/uPkB2Xtl73Lrs8Hrys+vnhZGNUekyGakLteMMOdpQG/iGjMAj7PHsLg3sjUpElNMtVNAz2JbwbEWXMbXwoKQTH0moFcfjA6FM+A3LXN2NOMG93DgJO+Degt1uBzvfxrQp1NxlBxl+AeLRK6namHos6VgUbJCjfaCNaUgqWPo06Su8wwZJYTBXub9mAFREg/qRHLKriSezzpAr6oLTYHh7JC0ZMbBc4ah1x3N0RehDtDzxRQWMnlOO245YoBX8zH9J9TQy/vLMMW6Ga0rg6UyUm7+R0CfqaG3nMFS4k2yKYXTOUbc66VDoQy9LQx9Kq455y6Or9Z8fdWIiwE4ilRoL9w2k1YsbX87gF5bFf+ZoSfjL2IdaqB8eWhw7CBYwSJ4yNA7LR9pt/yBoTcTWFkZ1UEwVnaGoRf5gKNz52sYcM/vFukLFzx1h5bm0LNak5QbgmlelQzGOx2ByJgjB9DLJu1MsaMurjqkbVYzAlneFZn7kCMNymTonQg4HgI8NPnw8VAja8/XNTn0mVVonX/AEUk5ev4/Y+j5qwk2fv75O0kGGHHjKJx++sXO5gBh0gTQS3WtD6XeWsZpecRw9NBDN4pZ8rRTz8WuXVtx733XCmDnw37vqMlo1qyVxEs9OZnyF1vaqAQtfEC4WX355fsCcKdN/UgYev4+bhbc8KmlvObqOySdgHIgapJ/+fV7ka3063ey/F6a9J55hmksxbjz9vHCenICIx/4p556UH4nGWhuWq+/8Qx+dwA9c5bJ7u/atQVTpk6UeDNKZ5qWNtfuhA1h+2UzIsvkFF8bNq7BnDnT8e33n2P79k1yPQryC9Gz1wD0738aTh50phQg3Hj4z+efz8Wbs1/EuHEvo0WLo+Q+Tp9O7f1iYaPYsejWrY+8z8+/mCsaUOpKCwsbYMfOLcLWjBlzMwYMOA3Dbxgl11ZYJrcbK1YswbXXDZFi4dxzr5DX5vVzEILqtB2G/pJLT0oz9GK25PhuK4nZs6fg+ed1uuuN14/CeRdci4ceGo4lS7+te2Cc/3rxmffRsW13ARBk5P2Vfix67SDCO11Ys3cR5sZGopt9BdoWnQhP0zCuuu9M/LRxHiY9eTfuGfkYzjr7MoQOVeHx50Zhx46NuPeWyWhZ0k7W1oFdezDtzUdRdnA/runzNPbvrsTCHTPw++4vMaTL7WjdtDsCAS9q4xVYsuk9rN2xCBf3G416/lJJRCA+rqlJyrCf6lAM0coY7FASOeQgq0moZ6Nh/SYYekY3NOzpAHvur6y5uWESkHN5B2nyBzzZQNgCcoJAdDfw8qNzsGf5QWRXN0JBuDVyEsVwWwGEEuUY+VQngK/J4iAXiJKl94kHEWLD4OtbJEGjIrFh+1pmdNBAKikhqh82khlz4bkOOTWWefE0s5577rm4+eabBUwbg6kxbZluW51hVVvcNNAOHjxYJDp81plhv2zZMmzcvFHMsa1atRITef2i+sI6cTokX5/PBofpTX91uvg4bhh+PXJzua7pjeLnok5dY4OFmT8C0EubPqlDoDJjK6Xhy/x5eg0iOleDL8nH66P58/HWW3PQrn1bXHnl5aKfN7n1fO+GsdZITgJ63UNYZMbjSeQX5qPy0CHkC/OXQtyOY9/Bg1i9aj02bd6Gbj374MNvlsPdtBc27S6D167GGSefgF4d62Hdumq898k3GNi/Gy4d1AxZLgsprwfL1+3Ctv0ubNlfg4PxCEqbNkIwEcaBzatxxbmnorAoGxUx4IPPNuKHpWtxzukDcFqfAhR4QwikPPC6KFPwSKxrLFkDv5+AngCMJkQ19BmwkRnBLICkQFPYjHTlvfdmCmHCr5NPPht3jXoMDRs0hhWn8dWWeMoFC+Zi9uznMWH8NJQ0bSFyJmE0s7Mw/9darNkTw/YDtWjXvBjn9muEdg2AQg8kTeipZ0fjxZfUY3Ti6TfgvIvvwtHtG8FDcs6OwU7G8M/ZU0SCOebhqciht0lAmnZN1H+ksxIy16F0vp3Bbmba5vyPZmP69CfxzDOz0bhRqaw5iWuOxaRz+N57M3DxxTfgxuGjhInfu28Xprw0AcuWLcLECdPR+ehj5QxiAfDSi+Owb98OAU2UD15+2QjtoNs2thDQP0DA7wB6ylVcbtlr33jjWTw26XW0at5O1nRlZRnuf+B6lDRpgTvumoTvflmN8aMvQoPGHXD7qMno3qGFFLzvfPAu3n5zMlq1642Lrp2AIGow46U7pbt7250TZW1HEymUV9bglZcmYMPqRbj3oeex6PtPsXDBx+h3xt3oddyZ6NLCjf3bV2LalAlYsnghzjrrcowYcb92caQT5ZUCnGcp93GRg3IYncPQ8zkwgF5BKSXGjvIgk8HMAPSHMfRmwjsnxbpdDgutg6cyAb0ZFmd8WVKUZwB6nkW8b0d69/jexB/ESGGZUu0w2cRxMltAY86lKHCUBgroKaEjQ19xGKAnANWgHGcQpEib1cibLoYdrTw7m8yhN4D+zxh6lV85Bbds0or/0gw9wa/4JgOQ1ByHoE1r6E2aoKTPaLKjMPRFHGrpwFwiERK8ZOhZvLso86vRhB8Bw4TAWjhw2jMZ+lT1bng4M0VeN50SClHq8aeko5ZE+Yrl/1ZDT2JDNPQDzlKGXhaJMvS6POjVVJ+LFFyHA3oOlvL/NaAnsOcL/R8ZegLxTEBPyQ0BfSqr3n9k6PlG60wTda0RLtgjGXozkS+ToeeNJaAXZ75h6DlqXDT0GdGQTnVssp4NQ//fSW4U0MsEWU5OdR5ME4FppDfUzxOI8XsMoJdJuRkpP+YBkjSb/yC5IbNBoyeHSPHrtNOGYeyYF+AP0GisYJS/2wB6tvq4UfGLBzKvzcaNa/HwwyNw+eV/lwOGZssHHxyOjRtXy7CjgYOYq6saYTL0PGTZKpUHhENhAkEs+OoDYV1eeXk+unbt4xhOk4jU1oh2fP7Hc/4ALMlkkLmf+/4MzJ//lvz9lVfeghuH3ysbAYsFymWeevrhP0huXn7liT+8Hv+AaQoXXnCDMKn8rPyi9IAHFD+DTPykC9/ie4sIi/3ajKdF9jJ27FRJWaA2PVu6QYzH003xiyMAPa/FD99/gVH3Xo0BA4bgvvsmSzQkQToPmTfffBETJ74qG8no0deLOYxf48dPE1+CTGPkIB63KwPQT8G55155OKB3Oix/APRd+yAaYTuP2uckDhzcg4kTR2Lx4q9x/Q33YNiwv+GRsTdj6Z8A+imPzUOntj1gl9tY9tUhMZ9GayKIxmtxoHI/fix/A5trNFs58+uyc0bgtqsfkYOKrOnmHesw4dnbsGrdr4d9H8ewD+l/DU7udyGat2gBVyCCydPuwveLP/vDa9503WhcdvHNMkRIuk3UCVteeAIKLHgIsYtg17roxcfWtVXYsWMX3v/wfUSSKndB0os8fz46tGiPS88/FZ5WMrRP/+FS5+PI+igHSNYAXspqdgKTH3wTlTsT8McbIJDMhR22kBsM4oJL+qP0fKdAaKSqQ74G0wFtxNWv40zaZUtZD4+6WQimK2cOHz57XMtz5swR6c2IESNkfYohlIO9ZN7A4Qy9AVImjm3q1Kmyb/Tt2xe//vqr7GXNmjXDKaed4qTN6GA46ZTIeauDySorKvHbb7/hl19/wQUXXoDSZiXIzcuV7pTE0BEwyehyAnpGvCpDr4OlNCFD5Q0KTOq6shmAPpoUHbaVTGHHzl149NFJUuRefc3VOPHEAdpCYXKSdDCr0xptIU449yChSRPxODsVnJptSWs+6POjNlqL8tAh/Lp8uUSNhmpi2LX/EEo6H48ftiSxfM1m9GhbjLNO7Q2ey99/twErV/yO6686Fz07eISRPlQN1ESBrFxgx35g3a4wwtVl8IR3olVxNo7reTRSXj+2VwCvvL4QVqQWV150Gto3B4J2FXI8fnjdflgIiDwzkWCqj0pQ+MWuH7sdsi7MFEen28v7zY6J8XzxeX3//Vm4//7rUVLSHOMnvoIOHbvJnmwnSILwnxQWLPgAs996ARPGv4yS0lbiwWAMZNLlRoNjb0VZsgi7y6LI8dkY2rcFjmufhUY6Uw2TX3gQU14aj9Yd+6DfWQ+htGERTurTEUG3BY8dF0D/5ltTsPL3XzBm7DQB9NXVlRg75ibZu28YrjG48uwZyY0z9EjN1VY65zwN6J+ejUaNSoWhZxeW3cPJk+/DypU/o3HjUnz33eHPPv1al1w8XOQOLIpZEC/77Ufcc8/fhEh54olZ6NihazrxjvNUyLrzTPpvv+jPuvPuSQiFXXhxyqP4eO6zf/jR5i3a46prx6Hz0T1hWyE89cRt+OXnP5Ig/MHex52Jf9w5Eds3Lcf4h2+SztKfffXtOwj33jtZZEZqdPWIQZbPEp9bkjvUev+55KYO0GcOVDK/5y8lNw5hyWfMREASH0kOvXTZHMmNGPrrJsVKvKxDqPJ3GMmNgn4lMZmZz6KDfybYwenQUb2RCej588YUexigNwy9eHjoD6IcyClw05NfVQmR9ms45CmfH0mJyggH4XN3GEOfltyo+oOPpe7JmsTIrgT/nJ9TYjYpk1GNkDxXacnNXwD6OtmTC2Fh6AniU4JtsoL8b0fuI50fnRRrAP1hpti/YOj/E6DnsEPGVhafcLYAegqbtBOhOfSU7ZqUGwH0SStl01mvDD1pGwX0HrVc/YGhtx1An2mO+E+Sm0xAbyQ3aUAvOk51MGem2BwuueHIXWc0sBOlqQy9Sm7khpuc0gzZjHkQlKEPiLaLF0MmG0omKyu7w3Q8UrUax7mZ9Cev4ywqFg1p4C6bulPGsSVzBKCX6pGbomQs06imDH0doOeUUTUF80sXpJObbwC98yG4iPl3HBJjrlUmoKdcZtS9j0kkZXVNjVxLmaRp6Sas+cIe6VTUgdUU1q9fLQz9ZZfdjEEDz8Ku3Vvx8MM3oUXzNhh175MIBjROL2kl8NRTytAT0BPY8bOwXf7VV+9LDvtrr36C7t37pQsJXsdItBaffvo25s+fA8aR0VQ6aNBZAjr5s4xZ+/DDf+LYY4/HyNvGoV3bTnI5mBjE38s4S1b7zG9n8fDyK49h6tRJh+2ljCSjtpKGKR5EphvBq8oHlswBvQyqYaQpyZJqnYCeU2NXLF8sBjFKYTJNR2LiBPDlVx+InGf8uJfRsmVbKW72H9gtkxdPPPF0SRQSEGQlRX705psvYfz4V6QNPeP1p/HpJ//COedcKRpQyeE2wzzcLtHvK0PvAHqno1InudHowvXrV0AZ+oXS1uW1N2ZqHqA/LfkKDz1wEy65bASuue5uxCMxgLpbMrBs10dpnPMgtcmNXxZXIBVPwRV3IRQpQ2V8L1p3a4JTz++HVH4cc+fPxDtzZ2DlqqXoenRvnDPwCpx9wuUI1mRh6xIL63dvRUVqHw7Fd2DFnvnYsGcJwpFq9OwxABddch269ugFN2UJvP/hMGKRWnw07y0xT+/YsRndu/XD+Rdci/7H0yyZpWYqarXJAjopUFzjfieejYchJVME0BzL7Q3Q9OqHFbNxaEA+Z5IAACAASURBVFsV9q49hFXfbsHW3/bBW5OD+sH66NK+I46/pARgvDsfsTwgGbXhyXXBxRqaBHkU+OajHfjglS/ROFYK98EAcuJFktXcc/DR6HWbw/qTZOVSYFEQq4UnK4AEmUXKoTiBz9bNXFrpNP8Z1sdZpWTPGfGWl5srDBHhNu9pbYT3kCb9OkDPFrxMtRb/h0f+zX1lydKlKC8vk6Fkvfr0RpNGjWVvJnjmcyTrlhG4TABhpGbCwq+//oa33pqNXr174bLLLxNpj0zHFfOYTm00kpt4gpnMh6fcqNeI7A/jL5UtTZtiabBjPnyEmt5slJdXiGn3p0WLJYbzyquukNcjcyUTnoU9rZS9xxgvGRHKuGRlEoNcrmJ6FWlm0sL2Hdsx/8tP0L5jZyxe9DOalLbGwNPOxO5INt5begDrN+9E92ZZOP+snth5EJj/4dfwRipx923noTFHVLiBX1Zz7/WiKA+oqgFqUkADZzJs4wIbHlcCNVYAv24FZsz8GL3aNcR5Q3qjuDCFoDsmzLbb40cSnD0AJOM2Aj624HXbrqyqkDa8kT+ajckwrcwTlyPLmRZLQH/ffdeKof666++S+8FJqhzfzuKcBdRXX8/DW3PYEZyG5q3ayzp5/pmHELfdKOpyM6rcDbC/PIrKQwfRq3MpzjiuFY5uCOR6gadfGIOXXhyLS++YifySAWjoK8eAY1vBnYhxHqyQWnPmTAHnWowbN132vJrqCtnzu3btfRigN6yu6epK7LKj4ebnI6B/9VUOwPonGjVqJu+dRAp9Q08/PRr79u3E3Xc/hlkzn8enn72Lzp2747xhf8OAE4Yo0cIilARLUrPnJ0y4FdnZebj7rklSaAggSySxbftGeX//J0B/3tW4465H4fEGsX7bQbz25hvYvX4BtqxbLEXGiSediWHDrkb9goYoLChAKFwhPrAjQxz4vT17D0HbHuegy7FdUZhj49P58/Hhe9Owb/vvaNCwKfr2PQnDzvsbvvvmYyz68UuJA20qck0SmSyOVMZEYC/pQcQCnPcQUC+fFMxO55yLTDo79OIpKEif92lTsmGZHdwgzDpTbkQKoiw094HD4ipNsp8QXTrQSXABCUUHbKY19E5Uo/x6Z5q8AHrD0PPPHcmNYej/FND7vSK5IVg3HkKJ6Zb6XvX2/OVpDX1GR0IJ25BMbD3sOkhHgsCcOEiDCeqM25nXSvPoJdlQ4sH9oHSIRlbzxe6lRMHKm3fw7hGSG2eSqkqDwmFkM4feAHqyBJzQLN7kwwdLMeWGDH06tvJ/BPRmsFSDNENvsC47/LoJpRMTCegTScv2EuSkAb1KbrzOYCnJnLdjSNXs/58lNwbQ806mJTc0xWbVl8FKdXi+btqYYbp4rY32qU5jpVVYqJpaswIHoOqNNZIbE7NWJ7lRQM+fY56qFgwqQzEAmT9r2H0Cd5oojAHtLyU3DrPP1zGTAck68LWMrkkrUzXHGkCvZhgaZLSoyGwr/VXKTVpy46xIc4hkXivDCPLf/Kzm3yaPmhuKmEWEfWaWbK2a2xhJ5lTiBNDCGjLKitGbTqShpAQ5tRffi8bi5cjf111vl7Au0qrnoJV0ghGZGFbFMbkuRlbC32EKH41qVNMdNd+ccCtma2n5a/HEqC0WaH4Zv64Pkd5zlano/VOtH9+jMCLM0A0E0skNPNTY9WFsJd+fkQgRPLHrUKeB1vvC98V/+HmMflC12mrA5pcUPc7mwf+vmkiVPPHw4uYqcYDCfJKhV9ZSNO3OGG7Kg/hwynV29ibJ5A4EJBrPrH+ZPkujkgAsDrlISIyiDOaxKA4AYqGYTq6rdUtXMLHTxrKl+2AlUvAVJOHOSoiptlnr5jhmQEtJLaLOUFJumJJXloKVa8GusPHD4nX4efki2G4LBfWK0KlrB3Tq0RKU9KVcdNVoYgllTUk7Lmy2MkEuxMIRKWLoGeBNsVIJ0Y3y3nI9EABw7QgLBDUb5eflyobPYpJjwmk05++IyVAfhz2yPUhEEwh6fPDaflhVAP1IBOkrF++VKZPrVq2HO5aD47oPwJBBJ6CgxNHZcxHTC8UzkPu7BWxeWoa3X5mLyG7AW10PWcmmcCWDOOvc7mh/jSPl4d6fByQCcSSz3EikCPPc0j0wUr0jGXrpEDr6e/O8GmkO17Ws/QxAb37e7EOaOJOQtWX2Qe5JPOwon5HZF2IajYt8hnMX+DyuX7sRr776qviAbr3tFrRt1xZWKilGPE535bNE9ljMpvKcc93TK1AXW8n9kYcegb9h6DMBPfXSNNyxK7Nw4Td45ZXpKC0txQMPPCAylEDAI1NdTSID34s+35pZH+CeGIvIVGBOGOMQGxJGVjKB7Vu24uLLLsHVI67Hhk1bMOS0M3HCSYMRhxe/bYtg9g97sHHLVpx2TAEuHtYLK7cBb785D50a+3HniKHC2JeFgZf+tRRNmnVEMlSFQwfLkHS70bRxPo7v0gRtSwNiji2rBd79sQYLFv6Aq4Z0xEk9WqCAqXoWu2ApuCiR4HNKY2g0jgBlE45ml0Z6snaGhc9kGuhxYGiD4AXD6DuyBrKm3LMor+D5y0KW91izrL2CIwh+LBeLrCRcKTdCCQ/mLd6J/dWQtKW9e/bDE8jBsFP745SObtQLcFJqGOXxLHy9OoL9e3ege0s3urWrj1RtRGOoueyzspHyUALigYvRhu6680q0zU7RpUZKJqSopOFIyQ0LcWFE2YUKRySxhmuZeyhDAzjTZNKkGSgsKJSzUc4DbgPOkEb+HhbPvBbbtm2QQufSS0fg7LMuS3thNCSAe2dASBnddh2cwP2CWmZGX6cYH0smUvPALblDAhuxuzyGb1bshM9j47TezZDldiPoEA4S0R3wIWKlEI4yBERn8LiTFmye224vQjEbP6zYiuImpWjR2IOqkI1lG/aitiaMPp1K0LZ5EbxeTu3U4USMsZUELLnvKl/KZOhZWCtDz85UpuRGn41M7bj5rOZs4/fLUCUHIPLa8JllEppKbpTtFj+GEz2rewrPIAW5+gwzlUvTZlTTroMwxSjvqK15s/j72bXLBPSGBVeGm1Jo3ZPNvSFDz//DTnt1dZUCei+7f0zQUsmN3hn90f9VcqPD/XT/lOvE8tCRbGuyoOJEldxw39Ourqw7Dp2K13kI+FnN3lZZVZk2xSqjred+WnIjkZ28zpmSG53NYRj6/68APWMrxRRLQM8D15E3mRx6M8gvLbmpCdfaJJmsONMGyNDXAXphSly2aO+s8H7HFKvRPjpUyowf/s+mWEnNkYhLW3LoG3Q7EbEA2TAdAaxGSXWv8/+bjYQLybRYzGZpvocbJhkGY4o1BV6m5IY/z4qujqGntuvwjcq8Xiag5yL5r0yxGRuMYfQNoBfAIiyDAfSJtIaei5sriCaRzMFamQy9OQT4uQ9LufkTQK+bLq8bJ6/VyqamshuxmQmbxuukBQoXug6I4esKU2YRKMdUqkJCjfIUZ9iEmC2cIUcC0GVTYCyn5lzL3xsdncNEaUvd0Y/JxDXdiAXQUwqU5EZN3Z2aKQlGtYhQ9isS45jmHNGO8vA3G5EAQiaQeINygJgCzhQI0g1xjIq8fjwECHAI6EW/6BR9ZuCPGHVlyBQTHBKyVljNK9BWhkXNQBpFx3/4vcpymMKE5mYadGj41QgvA9J0M9UUGP4uszYzAYCsP6jZUQ6wDEAvA3z8ATE6yfdxg7L0OkrMluTfsuz2we/NgcdyIxXW6bRWzIIr5MKybw5IdjrNyuFUOQLFCbTqVIyChrnwi1k5gKAniNyEH+64GzgE7Pg2hflffYdYfhmK2nhx7OD2aNq+AWxvSkbJSzvXiUAjDaEjKwjJ9drwhvMQY747vSpiiedIC5vXOY6sgJnXwFhIt8ibuFwS0bBInjxgnCbZHJcCPY8NT8CNcDQkucNBTzZobI8lQ1JUJqJcg37ZsBN2FOHkQRT6i1G7IQvvvfgZ9q0sQyCahwH9huK4M/0ACTQm5zCWsgAor96H3GAuvOFcPHHnDMTXFiOnphT+OIuJCG4f10mTcXKAeBCIZEWQ8MTgI/ISVlxbvNQDc805563TdVCDKtcVCx19DqjFV2mLFqC67xkNvonP5b8l1jGjWOTjbw4xei60QLeRTZNWksOX4hj/yHgBBpdddgmO6XK0pJfwMeQaJ0jV58kNryegXcF4bV3KTYbBVQZLEfSIKVYNcaqJp4mVzLKNXbv2yORbdiLuv380GjVqJN8jEZkER25Ih4/vVYa9SK61VyJl3Uxr4Ppx+eT6MG2HT8NNw0dg9749OG7QCRhy+pno3LELLAQRivuwcMUezF9eIcPGhh4TxPG92+DHVSl8+N5cDO7aABefcYIM9Fm7qwKzFqyAJ9gA/kgMbZjw5Hbj4J5N6NOpMQYe11pAyM5K4Pm5q8U8fMv5ndGx2ItcLzW3YXiJ+H1uJF0ar5SIJRFkHrzW4wg7UXhcvwa4K5BTpjUnTw9hfcadiEGRNPFzM8GtFjIHJhET9pwXS/w+TJ7KykbUiV1KJYDt+8P4dtU+WJ4gWjVpgO27D2LlzjA6HtUSZ3ZrgNYNKSeMY1dVCu9+vwfRmnKcemw9dGhegFSsVgdIkSAJZMPyUCPvgZeyC7dOUOc7FCJPjNrcj71CevA55pNNgoDrlQCNgNDs73I+OQP0uFfSLPnUUw9I+tiDY6ajQf16SERrnOFCmgsugJeEhscjjP7b/3pZJIMMByht2kIz7bm7OSQci0cWnCZeWs8vRlLz/OIEU3pwUjJbgveeYZ5iSmUnP+7G2n0xbN22DYN6tUNRthsBAjjiDH4uTwC1STdCkZRcb5LdRYEEsjhBm0A/bmPVlv1webxo0YTZ/26s3HwIBw6W45jWDdGhVWMpilJWXMC86drr8+IRUonXkMQOPwPPWy2cfYg7Of9pb9t/APTaIdG9U4A3WXkanh1TrAkQMYBeinI5g3Sgnp6NevaLiVk6b7qfcN/gnmSIBsF3bp1RIWepw9CbvYrFLCU0JqXvcEDPwXQ+yaE3EsNMyQ0PA74OU75MbGUdYat7oSFIDQFpnq80HqQp1vlMBtDXkbrqaTKA3nj+uJcaQE8zKTvEipGc9ShdN06KLRCDuniMBNC7ZZq4av1ZSCqRkkrq36kpltKmIP6vptig4Ik/z6Gn5IaAvkn/MxDz5Mra07uuxZkUJiyg0pNiYzFl6GNxrZzJHorkRjcshQoE9PukPemc1emDW1mnvwb0nECpE+S0gjoS0DNbNxPQm5t3JKA3TDm/V2+ammI54EmnGOoNNJWsDnWQekYOEOqQ5VBM2fLfwtCLoa2uiDAAja9vAL1IfRyGhTeef3d4bKUuGv55TbgmbfoyoF7zn8nSamxcJkPPg4zvQVLHjbH3Dzn0+uBmAnqz8E2Bw9c3C9kw9KZDYNpRrNCFsaaUJ10QpKRoIeDkzxHMmqQGA2D1Yeb1UNBlhjTwQednIcuXubFnmpp5D/Rw00VvAL2YOckqZ0SfUocrphoZ4EPfhDGbURbAjZwPv2bcCqBnGpPFwTNagQtDL4w5kxZ01jzfl0yC81DHyE1VdfTKOsS1Rewk7/DnCMZkPD0fegfQ67RNFgIqi2Axq9ItLSZMZJeM8aY8gYDHyf9W8G+pHIf6RScbX8GYFgty6PCAgy2mX34fWXyyvgJwbaZ8eBGUvF8XXElborgYxconiwN+ZFIOP2MqG6giKE4gWh3FyoVV0vJMumKIecKotapx8hknIrvY0kLdiapkPKTP9sFX4cP9970gE139eUH8454RKGpNbtxC0mUhYScltlyGdrC4ccx0EmHo18+RiCbhsj0C1qw4D9a4Tnn1eOUzMgZSp4wKt63sNtkk2dyZ9x1FgDGI3hzp3rltHjJe2CmvZDpHLRYyjpTIlULUCguTGa0GcrPzkEwyHo/7jYVYJIUsdyE83C8TQOIQcNftj8KV8CJg+THyxtvQpKvja4oDIINPEpN7Zi1w32XT4I/mwBcpRDDaBImEjftm9ASaOFKcoIL7hCcuA1508mkMXsZc8oNRTsP84poIsrOYce9DOB6V/OmAzyOdJl4DBfRMrODwK+paCfg0uYoSFK4fHtpGU6859/r3PISzs7K1MGdiheXCxx9/ivkffoT+xx+HCy4Yhrx8GrnMc+jVIXVuFvn0LujY83giLBOFNfkhiGRSnx3T+ZJIOsk6NxKjiMh1QpUxfDz/M3z86XxcfPGFGDJksDwn4rVwkrz8QZ8wWtGYKRoSUnhRRkWmUudOppCTm4tavjfbhSGnDMWpp52Kcy8+D23aHSWt60gqC4cSXrz39VYsWnsAzUrq4/z+TVG/IAsLl1Xipx++x+WntcOJvdoimUphzebdeH/BUuzaewjNGzXEqacMQSjixrrff0OvNgU4oX9nhJLArmrg+bd+QNPiItwwtDPq+yLIzQqKYZcfmsW6zt9yISYdsyDvmhRyNMexG5EkWHYglgwhs1MyEDE/l50oFrN6rnI/DQb8sFNqHAzVqPmfgF7jA7WbSGBPQG9ZLiTtJCIJG5t2RrBs0yEZMHVclxLsP1SDr5aXoSoUxsBjWuL4bvWQ63dhw64azPpiLbL9KVx0Uis0rad7VpLvKenFobAfEc5oyM5FUb6FLF9SioosN5DtZoePQ74Y6exDzOakZCqFWbTTFMypxz64UnG4XXyitZCn1INRr36PG+F4Co8+eR/27N6JEfe+gZZNCpCViiDgTUlkpOibpSMcw+SnH8Rnn70rV+7mmx8QHxX3Fu0G85xwzOceykUDkqIjnWfu+cmkAHo5/22uIp10reSA7q0U9SThxvZKN5atWovjju0kgD6HsilOO40lUBuzUBGqxd6D5ThQdgh5OUG0bdYQTYobwE9iL57E2h2VkrzWpnkj+PwerNhUiQPlIbRtXozObQqQRTY7mRFTmDaKeqRQ5XRfyl353+xYMr5alAKWE1vpeNv+jKE357WR3NQBemXbJZY7SK+YptxoClFKfC0K6LmHKP7h+aeITAG9pFMJsUaDOgG6At70l0vPSsMAK4mrfyspWSJjNWiRWwlJCZKVEPM4pVSGoRccJHN3BCI7T4t6jJgYI3tgesZRCjU1YZnN4Hbx/mruOsG0zPthV0YAvWIvIYMzEgtVUqghBfwifuQeyTVkAhr5/rkPKaBXQon/VFVVykArzefXz8Z9j1Pu1VNpojZz4HFpip5lx9ODpVypCOzavfC54v8xtrLcia08DNDzGOL5IY1hlwD6hsedjoSHwwlVDK9SRk3hMYmJQjymbG43jJonoHfBzTHcvDD8U5PNmYrACu2ER0xhjGIiTKa2UhngNKC3Eihb8SuCNJzyUbJdMlJetD5S0StLG/bkoGGvU2A5DD0ZOk1dcVYKs+odIyvfu2lBOcg6nbBTUVGBIo4C5MMj01mleki3/kxfilIXYX+4MCkncjLhpeJ0zJO6urQzYNivzMFSBqia92NMK3KxHAa6mjn0TL/J6DJIZZzS1+QhbQA9NZO8FsxlPVJDX5dyYzRhXEA8XHRhHvbAOVNkjZFOJE3RqA4LMXnPUsQEZeEbtlkKCNtSIMB7TvmNtMQJhh22VSKxIgKIteVeN8CAr0VWhh0SOe0cO4Fhmw2AZcHEzy4MHw6X3EgxJa50dk2UGdA1ZYlxj6/tdvFA0YEc2llIOiObuRERyJu2mrq+1a+gLWJuG6bdyddgq5N/R6MP24LSRfAqeOJ/87ozr1/ei1Nk8b2bxAKCeS28ONJeW+YSySqyINWycZ3oZD79zKza/Y5sgp9P2nKUWUmLkAPc9Gf5SoEsmgt1zDt9hPxKpmLwZvngF+21Bx6LRkJqWRmJRWpP15+dcMFneYAK4ODXSXzz7S4ECoCY/yCSuYfQ8fgWaNuzmXbXLDLKNjxhDzxxD2p+82LOrG8lG77fsPY4+ZKeCHlqECjwIhKtFuBXW8tN3QOXRzXarqRbQKmJHkv59GBK1LhA3Z9qucmCueDO0j3DYhHhd6EqVIXc7HzYbFEnUsKASownC51ECNn5OYjb2VLgpCIx5LKty/GuLiDGj5xKIMA9A0lEUhHRgaZiKuFwcRNNxkVKwIiahNcvev5kIoLqUJXMLnDXeLHm813419OfIDfcFN269sDptzUBGjlAnWcH694IcHBLCBNHvoIGFX2RXducOy3ad2uE0x/36oCq+kCc2m+kEMxzo7K6Su4XfPpA+AjoQ7XIDRZKjnqMgMNO8iOL+ZP7VW5OrhymZF9isQRy87JRXR1Gbh4HNvG66ubOe85rzGdRJrN6vGKOJqumhWMAS5f8iiefnIySkhKMGHEDjmrbUgAI36FOcdUR7Pzi93P9EWSmXFGRM9XWRpGbV4jq6phKcvg7pcbhocZdnV0qphCVIS+/CJ9//B1mznwT3XocgyuvuhwNGtSTYyNSG0M4HAH36EQihlatm0lyVVFRgQykkS5LIIhkjN0aFizVMiE6Gkui/GAFtm/eha5du8KX5UaKY9VdScS8hVi1D/hg4Xps2xfCMe1KcVbfJnItP/1pH7Zv24z7b+iPfH9KQBzvSyQBrFq9Rc6usvIQ1m0qQ1FONk7v2w4dOpRgVxRYtDqCtz/5FBeedSpO6ZCHXCSQcpHN5DmYEo07DzI+khGCILbteUUtIFpThfy8PPJlab0sBzy5U0nUVFUhL58TP7n2CegJMOIIBnxwEQAkkwjVhtOMKOM6TV45C2BfUDPC+TvLozZ+XrkfG3fWon5BNgZ0bQxvwI+3v9mM39fvRpe2rTF4QAuUFLiwZU8Ksxf8jtxAClcOaotGBQlEKdNL2Vi6shxbdlVKh4GkCIvm3Gw/iusVoEu7IBpl25LAweLT8ngREUkNkMO9D27QmkMZMX/e7ebgNV3noYpqsNPv93pQE43g/ofvxcZN69Fj6Bicc2o/tCmKIdufRC0JIsEj6pWY9vKTeP+Dmbjooutx9dUj5TyX4kPMjHVTMFlUZQXVTG7+nMRCJFwt75XPDgsmHkWCSdj9JklA0sXlxsGoGwt+WInmTZuiR5eGyGJ3ypXC1p37UF0ThS+QpYk/xJlWAsWFWaLII9lRnbCwfFs1duzejeO6tUN2jgtLV4ewafsetGpWjG7ti9E0D3AnY8qzOkBLMYVbTNRcS3IW+ZSttyQ2m5I07bDxmTY+PXpN6L3I/DJko8ZWOrm9DkYj2y+TYiUCskan2/OcYPwr5Y5OF1D+7WOiCc9NlR+L5Nlh+80gTIOjFBIpFpMiXXT6RqFMllq17MYMbh4A3jsjuSFDz+8RmSl/H/dqZ69XBQGlhBHkZGvct2rZ9f0x9IRJcXLeyNtWzKlAv0DuN/c90wFnUaLpcUZ6WzeJl/hPNPAOQcsfJqCX4jldv2jngoBezbgkL3RYFt8b59xQXse3qYVTtgwYlD9wqyeBOfScFGvVOCk3zk10tvA/pNwcWrEcZOhJEPLLLYUpwKOcXzJYypOLhsyh91O+p282k4imX0rPBfrlMgC9TBUkG8ZjWjpvJqLocEAv8glBEg7qMAz9nwB6AhUD6Gm+PRLQe/xOHKX5Xc4FUKOHssliNnUmxdYtchuVFYwXqq+4XRsF8iXTbR0mVtrYTnKDMEYcSuNkoopW2gwecpzVxkAqnQQCVv7eDMMt/zvTtEJQogtRB8hk5tBrLBS7ADRWqSmWD43EvEkrkQCnjjE3n0FaX8xPz1hoyp5nMOwZVTSZPi0cVDNP84e2yxyznWVLfKMZHpLucsiABJpogvIZydbLxiKdFH2YuXD5Z2wDG5CsjLtL2sVi3nGWAReZdAQyNMWySLmuVDDuMC6Ott+MoKbGzevIXES3py5y6b7AK+BYHd1sa1L/rmOXJSHBSaJRJpEFGZlLbzpCS6duav4vN1DVb6YE0Iv+TjR96jcg08zoUW5ATt/JcffrvRBgw06FZQ4clZxJpJ8z8lo6GY5Rx7SHWUASsIlpUrJ4zbhpLj8tEghSg1m5wqro0Db9fbzvnFvAWEdhMMjOM5KQ+sE4ja7s7QOuqAveai9m3boWEbsanpIoojnlaN2rEfqfezTYsvcSWId00+Mb3vRTBb5c+KWAlzPPPh1dTmoOd5CnMlBRWYacgmzpgETCXE88cDSqLMsXEK09TbbuhFuTZGTwkw27UjX1qQMp7FsLNOnugifLA3eeGy6vC1bQjXBtDLmUecUspIgMRM0gaeeoRRzZDYNikvTHPPCHRNSqcZSUjqaAiEWTfBYs+imSHDwUkM2WGyxlQHFKx5wpiXGuMRc12zbCkRqZ5OxNBeCht8ACDm6w8eLkKagpq0S/bsfh/OtPUqBOxr7A0dq7gW/e2Ya5U79GYbgEuYlCeJNujLy/N9z9nfjMQiDiisByxRDMDrJTKs8fzWP0EeQFs0U+lhQyRPhuYdasVAyBLDLlKoGJRPTAjjhadm70WsCrHIdrTTuSlHBpOk1WIAvRCPXYYcml379/L6697mr06NFdQLkGASgQTya5BzF/nokbWbCSvDZAJF4Fpr+J7pZd05SuN4JxrltZpyRzUtJTECZu3boNePaZF2VM/VVXX4EOHdojFKrBpo1bsH9fOVatWoM9e/YgEq3BBReejd59uiMn149YrFb2N6/Lj1gtC5psHDpYjjVr12L3vgPYtn0XcoN5OPmUgSguqSfzD6JWBDXIwqJNKXzywzps33NI2NbBPevhwJ5yLF1zAPFwCMeWetC1U0sgrz5WbtqBvPqNUZgXQIsGQDxMiUsUedkBZLljyC4IYtUe4J3PlmDdlk0YOfxydCwCGmRLK0LkPxwoJYCevLUNRJnKQxBDAJ/iTAWNMNZWuOqItQCiqY+APl+fVenC8Z4zhtajQNO2EA4zcUhfSyfPu6TYgVfJiHjCQsJt4WDMxodfrUVZlY2jWjRGz9Z5aFaSg29X1uKbn9cjFPeiT9+u6NXJhU1bgTmf/YSjSvJxH5f9IgAAIABJREFU3SmtUJCdxIGojY3b4ti3azeyA150aF2Kpk3zUV4VwaZte7DvQBRFBYXo2bk+GhayK+DF5t0RLN8SQqujmqBJAxfclhvVFUBOwEaDQhcY6BZmPKzXRoryPonSsxGxgS+WRrB0+Rrk+lI464SjcVR9W+YDMJpUABvnYDDJisWNGC65Z+uBR8KFPhvpgBo5m9cjz7fxH3GPFUBfW+MESxDQE7wzC8CRiQmOIRrzojLlwXc/b5WJ0EMHHY2iIC00NqqilhAN0jHlOvdriEABAZVjCI/YFlbuTuK331fh+B6dUdzQi2XrarFq/VbUq1eI3se0QJv6gM9iYexkl5usDGroKW3yuOD1M7lLiTXGlHpINCRVn65eOsVcMinWAHqTfJAZW0lA7ygj+CMc/CRgW8IkwggStNIYLwA+IASQkABks1n9ynVVQM+/zzTFarqeg7IcTEU8wbOM9yqNCR2Zlej5zQ84OMwAehJoNdVVaUCvgJfSH0psldRStpsdTEaJmZdSHwIVGPn59fT9SWOBm6qNGlFm6OAnxWta5MkuSRLJ6aJz35I5GhIP7j18sBSJXxZVxICqFTIvIIBezLjCo2jn9D8CeldSGHpq6AnoU2E1xRry9X8F9GToa8jQU0PvY2yl84yk5e78HOYzmkmxBCNk6FnR+r3C/AlQUF0AkIogVb2LnIdqWkUnzVbGfwfoVZfNiV4qTxENfc+ThaH3+ILyO7TdWAfXMxl6k0cq0hwzUdYFYX8KC+vJ5mpkL6K/d8w5mQw9N0cD6HkTZWrZYTdT38ORgD4tuXGMPKYllmbotf8hb9wMljJstWH7RaIg5p9Mhl7jlFixSoXraMnlARVzimpeVWvNeDSd1mYkM5ksvZpNVCPHf8jQG/AuEibLTv9cplmYD4ekYxDQU2Ug8htNs5AqUEyzbGm6HW2dluey8bpcYEdCRrk7Vm4xYTrRbeZ+yCPhaM+5bghshZHme+WmYpPt1pxY7fQooOdBx2vMjhA1kjImW1hGNbQGqMF2rjsZR0pP+B28xtKFcAoLw9DrkA/VCgqAT7vfGZ2m3g7+OQ9hAirTztLughPZJ8YZvnc+vDq+W9ektuVUSqLdDv3c+rv4fnidzb9FGiGbN2SjZ5uY2tcApzYmCRx4MGn3IhlNIIetdxaFInMhbUi5kwWW3mB6WiVQ+YELc6duQdIKI9HwALwdy3H1/efBVS8p+l9vygdXwiWAft+PNr5c+B2sYBhnXDcQTY7OgzubbUseMmrMjUdDjkwtBdtNyQQ3dbIHNly1LgX0cXY8HJa+vmOQPWDBWmdh+XcR7NuzH+FkJSx/BJePPAHupm5YeUB1lYVcMkiHLKSyUrB9NlxlLniyPQhlu5DdzAuP5UUuAeQBpwvBc8Pxw4qR1Q8kQgA7npy+nYhHEMjPQm0YYAgE01dEKhDQ58J2J1EdroIvyPH2ATkbeLhQhhCIBRDdEsXrE95G1doAju93Co6/qT7QUKS5SObQGOmGLwJMveNL7P6xFkXhdvAkgmjXvSmGPu4Xpp7vK5wMwZfLVCgCMvUHMekn16RLyVoRsZGAcbePg/p4mBCo89BhfKR2n3gIZUoJjZFeougSZHMJOiOinY9GgPfnzsPHn3yIIUNPwbBhZzkTKrWj5/FyjUUFfFFW40a2eCd4ANLQF4mHkJuXJZpwSphiUWX8+cxRHpCdRTafmnkyn0wbSmLi+Eexd+9uXHzJBRg48ET8/vvvWLZsuWTGcxAUI+L4nvfu24nj+vfEiJuuhdfH9ja7DoDXnYWq8gQ2rt2CX5b8JBrnQ9U1SJINt4CePXvggovPRqOmDRBLRZHIzsbb35djyZr92LJ1Dzq1aYomWdWI1lSiPOJBjgc4tPI7NGvSEN1OPRtf/fQL8oqK0L/3sejZLh8FxC5JiBGW+l9PTgCr9wEvzfgYxDG33XAGGqQs5PstuP3Uj8fkGasD9DaiTAMK+OF26XMeDockvcgsTgn0cc4oGTqVly/nKf/hrhCLJhEMkPGnzIHEhcqQTDoRD3DuNxy4R/DFgc4xl40DceDt+atE692jUxt0qm+jVWkOthwAPvp+Lb5dfRAt2nfHoL6F2LUb+PSb79GzXTFuH9YS8VgKH/0Sw9btO9E0K4oTerRBaXEu8vK8CMfC2FUWxc+rqrB24w50OboUJ/ZvzrIC3y3djxU7kwjkFAGJSrjiISRrDqFFST0c27MjmjQhGw+UHbQRDfOcsuANAln1gC+WRLF69Wq0KvLhzOPaozQ3jhwvJzCT4lNdG4kN6R5JhCoBnrMPS7dUY3lZ4PAZIvglQy/7q7DPen7Q2M8OlcT5cUsloBf9vSMJlM69F9UuD35ecwiLfl6Fyy8ZhBYFlNunEEpa2LknhD17Q7BdQeQWFKEo14ejmnjhTUbEsBx1ubGt2sKCb5ejS4fWaN2iEFt2JLD4t9Vw+bNwQu+j0bXUhi8Zl6QmBeZ6TrJQp/TEQ1KBxBQ7hpR5ysA6XWN6Pmqnlp9VAL1Jd6mDROkuMs8nOaNFuqJJV4ahF7OmA+g1etbx6dDvIoNC9TqnGXrHFMvfnWbonfdhiD+et3UMfZ3xNB1Wwq6+836EQP0LyY1iK74fTRrU68SilpIbnrnEQVxHytwTTxXk11evnfwKrhuV4nCqtGHouXbkvf4JQy9eFSekIp1aKK1+Er30p3HtpG+aHMoC6AvYWWORR3+GQrx0bKWJB6XsRxh6/oY6QC+xleE9kNhKB0v9r4Ce3W4y9MUDzoJNQO8w+GL7dmTlCRki6EyK/X8jueEn1TfsaOj/C8mNAfQNe56MZKAIXmamZ1ZIzgLOZOhlYBOZYMOUO9WUMPSF9fRqG4aeVZthih3NPplxA+ildUzwS1kQJTcCpOt09EcCepNDn642jmDo67oDLqdydHLoU2Zww79j6LUFVffa+uHNg6VVqZa9f2aKdWzZ6h5nFKcYJi0n31pTT0Qikkw52rG6gkiYdLcTAeUw9Pwd7IoYhtiYuMyUOAGpMrBJH+qQ01LmNRCgK0NoVC8vxYwknTjaXadoYfeBBZ68V9nALZV/ePS9qoTFFnkE77nLptxGU25EpepsAIw30yaSGoEV+BjJjRqieOk0qtLRvwsDIDdcp9mxoBJTj153SZ0IValOLsO5Lxo+aeOazYwjuJVBMn4Lvgi1ipQviTk24zookOfYawIx6g7ZjZArI7pxvlEm1UiuuvOZuIZlLUTjAqBoEJb/H0/Cz/jJ2hTsWhs4CLx1x1ZU7a1C1FONmvrbcdKl3XH8+Z1hi4Db0YhXAsmdLox7ejrsrASG33oVWhydB5ty3aBq2zkVOkXWncagQxVSSFDyxKIrHK1GgJOaqPwqB5YvOIiF835CMuyDnW3hoTcvkMSbZbNqsWTBMlx4US/MnvsNRjw2EN/NX4dvvv0V41+/RkylkYo4/C4PXrnjc1x50cnwtgTeuHMJOvRujeP/UQJ3Excs+ksiboy8YDQKXcWI19p4dOZIZeq5f5FBd4C9MOohB1M5CraEOwZfEa+3SsgIfGsjNcgvKJRNWrSHTDmg6doNhPewncpqA3jgzhdQVR7BBWdchBOHttDfQ7Zea0pUbAOeuP1teMrykJ9sBFcyhbum9QSYgZ8NWEWAK5udxThy2Z2JRODNYca6diHIQFKzQIM316FOfqRxlOlFjtTFmAEpa5IDVic7ip+FTL8MG3JJIcPu1i9LV2HWrH+ifoMC3HnnSASCyvh5PSpTcLkJkmoRCNKUStkDGXrqVtWfY6W0K8iYWepHVaeaVdduF+MhGU+vdHuefnI6vv76G5x44vEYPORkLPj6M+zctQ3l5QfQunVrnDzoNLRt2w7vz52Lb775GudfMAynnDJQpsby9+XlFqA6FMHM19/C6t9XIlpdgYLCPLQ7ppMMG1y8eBmqqqoxYvhw9OjZAym/G18sXYuFG2uxL+yR6xavPoj6/jCaljRCRcyNpoV5CK1ehIN7d6NF75Ng+3w4unUjJGUybkN07tgGjYqAfK6XBLBxdzVWlrnxxbeL0L1DE5x36tGox+55sha+nGwFW+xuCNiU8hmxeFiYSgJ63s+qau3KagPRUAy6n1RRgunEKnPtcAuJM5mJrLQU/EqYCLEkDz5ZY15jAtKEzGjhzNxQ0sa2KhsfLdiMg1UVGNSnM7oWe9C0QQCH4sCCX7bi4593wgo0QdvWHRCLxLB5+3r0blcf157aCFVhGy9+vFWmRvcptTGoZ1vk53nE/JlM2Ki1bCxZZ+Obn5ahQQFw/jldZQbIj7+G8OXijQIW2zXyoWvbxsjL8qKgfhHiPmDbLuDnxcskgjEnizJDNw5UxpHdoAW2hyxUVZTj+HZFGNqrFA2DUWR5UtKhMCEKXG+8lmI9dGS3PH/ZUed+KJ4lp+vBs0Q6cJTcUGYpoNSSacnZWUEBzrKHc7aBdGspqVFTLNFgyHLj57UVmLfwV1x12VAc3chGtsdGRU0CazZuRzQZQNMWpYgk3IjVVKBbq3oIIiZFc8R2oSyVwj/f/REtmpeie7dWqKx04/ufluNgjYVTBhyLAW1d8EvaGEsLZxKEhBjQJ8figsyxw8TzrBT9OZ9jldyo1FVJ1MMAvWE5nQAGFsiMijTrhWuGnb7/hqEXxl7kdzxG6zrUBjuRbDuMoXewmEyK9WjHSBap8z7TefAm5vJPGHoOluI+UmfKzWDo9Y6hNg3oHckNST1HclNQUD8tufmvGfoMyY0B9OySa+ykkSsdwdCbC+pIbv7A0FORkM6hrzPF/v8N6EVD78mFxFYKoDfNGRNIo+eY7PU6WIqBd3UMvTugGvojGXrR0DO+0tHQm3zh/0ZDr6CZRro6hr641ykK6Cm5MQy9iuwVuMRiGvqf4foWNtSJJeKa+m809EZyw4Wq0XhqRFVg5QB6h/kXs42T2Z6W3LCd6vxeaVU570cYelnYBnRTY0Vtl36/eS0jueGGxYdRpyXmSBuM30M2LN1GcT57JkNvAGg6h570Y8ZDzt/F7+e10qpdNW/c+AxwpJubD6Oy/c5UN26Wbj3M6ZDnl+mKpKtKZ6gXN5x0tnv6+rtQVRWSSrZOO6cZ/oaBl407o+0ijvmYdhPkdzh6OcMk6MaibTiaaQoKiySGRDpHouQ5HNAbrSJ/noUB0wNkhL248cmY60AN2Sxl5o75/HWAntpJlRhpZ4AMvUynM0Yfh3nQFB12VJQ1VY2nSoxEQiOAXhl6s4kYE2ymxEuc/hy3nm6ZaleFrfUsKaxishws0ey6UVNbg7zsXPgIYqnPi+qcHjtkA78BU+7YBiuShJVzAFVFm/DwB38D6tmw1c8H7NV4xhevWYBD1kGc9+Bp6DCoPiw/Ta5hKZAC7BKlqJH2ISn6ejdqqmpQrz7vrRZNlGQEPfliun3qpvcRiGThHw8NFab8kVveQbeh7XD2VV0x+cpvcPM1JyLYE5hw69sY/cpFcBW4cNuF0/DcqyPEUFq7J4SsYB5evOJrjLhoIN6fuQ6ueBBNuuXiuDsbwtUyDpAdroEULATJYy58GWMmDUfFIeCJcTNQGGuBhCeM+149C26aVJ3vk89M8M1zK4fiH4/GWQIoKzuIwnoNZSItz38OHiKwI/ETjlQhtygXCVdKuhlla4HJt01Fk8pWuO2OwQDNsz7gAM9dP1DkBp6772NUL89CblV95ER9OOOKTmh2PWAXABY7tl7AlwSiHH2b7QdHcvuNB8PNicAaRxjwcegJJ7X6hTnWiLmkyorYCXJ8JUZyI+ky1KGKXyOBA/vLMHXKq9ixYyfuu/8edO7cQQYescCkqYz/JuMrMkkXZQpReD3ZErvG4llnbzhzA2K1Is3h/s5WtvweFrTs8vmyZIrvxx9+iffe+USkIS1bNcX2HZsQzHKjXv08DD39FPTt2xt+kQFF8NSTT2H58mWYOfMNeR/sLkRq41izegPmzHlbmNjcLD+GDDoeg88cgmgijITLjU8/+xb/mjNXGPUWLVsjzAz0/KaozG+PqlQQPjuOzkeVYtjg9li9ag9+Wr4GZ550PAYeFcR9d49D0+7Hizn5/IFdEaqowKZ9CUTiNgqDKWxdtwIbV/2CUMqPht2GoLI2gtP7HYXBfVohh3tMMiqAPswptjL4iwwgu37cv+ix4bUiwKdngrNQ8jQyT55YpyVu26gK1SCvoFALOZ5xloIvAno3gZ/XjRrKJUXCw305CVrHXRa9XjTY+5FyZ6MqAWw6CHzy/Q7sOrANF51+PDrmJdC0XgBxL7B8WyU+WrIb6/YQUBaKqdmPagzoUoIL+uZg5YYKPP/lFjGmXz+wGbq3KkJ+vhtJWjjiNhJe4IeNwLvzv0HDXBu3/P0kMeP+819rsHFXNdq3aoyTOhegzf9D23uAR1V2XcNr+mQmPSG0hN6R3ntHRARBpShIt1eQIgjYxd4rRRQVEVHsBVBAqtJ7Dy2QQHqm1/9a+z4nGRB9/b7//ea5eJDUM6fc99prr71WFQIzA8JWG9YfDGPD5j0w+krRonEt1KqVKiLcnfvO4HCOC7mhRBhDPvS/JgkD2lZFqt0Dp42yU963nMQgmWWClc5MIjdjV4ZSxpAAesoXxCpYA49cdzmMrAN62WOiYTGiYDaDErFB5i047MmuKQG9XA+DAaV+A/48WowPvt6EoUMGom9TI9JtQEGRTyRHJmcaqtRIxOkLQRTmnUWHhtWRaGaIVhx8IQOKTFG8ueRXGOzxuG5AFxmxWfv7buw/XYz+PdpjSDsnnFpCKQcotZlGcYESq1263/Ae0MAvC1IWinT8uhpDL/kFGi4RAK4B+ss09FIlKsesf2TodQ29xtALoBeZ6uUaep5P7v/ECbqRhobnxaCCpBqHePnSMRixA8F6rIZeEWyahp5DscWFQljEAvpgUO3L6n1xKNYrDL38XvE1pbQ2+DcNvbJd1YZlNcmNkjWrmSLpiEhH5u8aeoLdy3KFNA29ONpJNa5kjSRbmBSrZhhUh4UFJI/tXzX0/48kN2ToPeYEVGKwVAygV05l6p6/jKG/EtD/TXJD+oqSm9Kz4kP/fzMUqxj4iqFYSm44FBuxp4pt5WWAXl3lqwJ6dTfpoD96GaD/J4aeNyoXCF44GVqkPJKg6yqSG/7eWN9dvaUUC+h5COUa+hgdG49LDV1Q36YeQJGdUM8l2jHFWvPhU1Hp9KqNyjCO3vHRH+DLhmK1ylEH9FcOxfJ7YsOQ+OV6spsM3BLw+ytsq9REuAIDPBlSDFCvf0URpZ9rbsrSbhN5kkZla50Sdk7Kh2I1n2JdXlNhkaUYenUOeS3Usaifr3SkArzFvpSLhfpYcXEhUlKon1NJbMrSVH1OsYfxGuimzEYBerqh6IBeGE/N810WHIlL1rMKLgf0+rAvv6gc0GsMvZrEVQsEj1dp/5T0h9/H90UApgN63Y9eZA6aqw3fr36N1LXVrFrpeEx3DPruB2hHxsHgoBrsEiraiEDIJx7ViXQB8FuFHSfQPfIO8N3Xf8HvLIXblovuQ5tgwIOt1JAsX5TihIBVb2/Hxu1r0bFvO9w8ubdIQ6KsY40hePxlsNqccj4T45KE9TRaFAvrOutCfHo8wnRy4SBn0Is4yjS8BuxZeR473z+G8a/2EP383HsWo+mADIy4ZxCeHLYEdw4Zh8odgLfG/4b7nust4U4P3vc8Xv92hoBzf0EANp8VL9/9Nfp27Y1fv1yLPi2vh8uWh+6P1gCqBgE/6UMAF4F5ty5B16690W9MDQXUWazEAW/cvw7X3tMQDXtVxfPDP0Pzhp2RXXQW17Sphe7Ds5QWno09NldsQGlpERyJJBHIhpNtpbSCqbSUARUjPt4umnZT1AqrMU4GjLf/eB5fLv4KdavWFD3n3hPZsKQa0aJXTfQf2AXZ+0ux9MWvUKmgNiyeRKRXr4Lbnq+KoA3wJgEmJohbfYh30otfXRyyiCH6ZfO+8gKJ8XGyV/HfbgJ72hZKN4kuFYSKvL8jcm9LAUnHFPGOtqCk2I11v2/A119/hSFDhuCGGwZr950anLbZ2flSzlEiv9M6h/z5ZPWo4XWVeXH40Ck0atgUCYmcHyEw9MgGTukFJRsMtKPpy5nT5/H2m+/hyOGTyKqRCY+vBHXqZqFxk3ro2bMbqlRJV9JGmLFr51588P4HyKqehVmzZspGyWfym2++laAoR3wcWrVtip7dO6JBzSxEyIg7bfAGw7hY6MGXK1Zh9587hUSyJiajdrve8FRqid3HcpBsjaJnh1Zo3jgOWzYdx8HDRzF62EA0SwOmPTwbWS06oG6jBujVuRG8LjeKSkPYuWM3ck4eQe7Zk/B7i5GU1QiBKm1xqaAIvRsnYPyNPWEJexWbyvdLvbyB0izCbJ5Hbp5loommjIMvV1kxEhJ1Db0aopOlDarLKLJBAUHsdHEtpssNC2gO7xnhI7CTmR0CWlqBqqFuyJ5hRxhOlASM2HsK+OWPXfCHizHptl5I8XtRLS1ObFfzPMC6/flYvy8X2QWsOM2o6vBjaI+m6H+NATv2F+Ozv4pQ4vbgjgGNcE11ExLZmJT1FsjzAr8fD2Lld7+gUYYDd03ojUAE+GDRdlzIK8TQ67qhV/M42OkqFTXiZH4EX208i7NnLqBdpg39OjVCWoZNJEK5+T78uvUkNhwNIRIIYljnSujVshKcJjfibMypIFttlpArC4E9vfY1wMROOvdIFqlqDo7AX+33lNyIu5BIKbWBJnYSy0pE8mQSWjKKqFG5t/AcyBC3tmf5Q8ChC1HMfGsVunTphHF9q6Cak9I8IPvseWTnFsAVAjl5pCU50alpTTiiYcSxCIkAHjOwcOUWHMv3YPDQPkixAN/98Bf2nMxHr86tMaZXZaSqZqBSBmpsNQG9iTeRBug5S8EvouRG369Ul7diKJb2r7rkRifXeE/pxg2XDcVKF9crLjeqk18huVFJsWTE1bC17MkWdji49miEoub6wp4CAb0iwDSPeG3fFoctM80htHA5bQ5N4SMy3tr+LimmMYDeYpJ9PBbQ65IbIVO1oVjKOTkUq2phRehdbSj2agz9/wToK7CQYuhVAaJJbiQ5VxXq+pwS11kd0Cs8Qnmc4lwF30lSrB7gRcmNhokM/2+GYmmbSkAvSbGahl7BzgqG/u+AnkN5XuVBLkOxlAuocXGxmqOvZrjs3P+Ky83fJDdXMvQaHpF0VzL0BND/QXLzby43+lCs2C/FDMUKU6xdD0pJKFfRgSgvMCtQmRjXFl9dmiP+qAkJSpqiTYiznaZ8UxMEqOuAVQ8iUi43OqB3KJeUsCb50O7jy0CvVMNaUUDtuV9pzwmsYxl0fmvsvAF3HT0gSlJoNUAvoUbasKaub+fawu+NBfQsGCo04Ooh13+vqqcqbDqV+xARkzqJiulTXu36/ID+Pfp7o/uN7rmrs/EiVYkB9HyCiooKFKAXYFsB6PUhGgJ63f9WuXZQh0+JBaUtjLRXUhydrS//GTFDsSK5kbh57eHgfCmlPjKArQ03yTeqoozXQ8mI1KKlvLaVA1A5Qy/hUVdIbjioqQXK6CEf6hoqWRA3NBabdocFYc6pCNdnls3M4y2TcJM4cxyQR5oZ+OaOYpw7egmRJDfyquzBpKeGolZndoyUMwv8QGADMH/+jwiknMKcd+9BpLIHhgRKMBychAettci8RM12GUgyBmnuEFIt2ZABOK8x3fGAl3tFJAQb3yeJpmPAgoFr0blJb/yU8y0MDcsw9Z3RMhh7/vdSLJr3BW5qdRs2r9kBOmnm286i6+TG6H5rS8AZRXGuG8nOeDw9cSHyCy7itU9mYf380yiLXsLAOW1gTA/LDvrLgu1oU6Ut0tsDj936KZ5+9zZ8PPMknMYkZGalYc2OVXjw5RsR3wx4qt9SzHl0DNAGmDdmOZ54bIRsxP4UwNlUW1SIp7mkcL/S/1gAfwQoLaOzBOUpSgIW8BrhKYvg97VbsOf3g6juz0TBES+6dxqCU0UncDSwAb1GtEOP6zsilA88O/ILOM5nItldA1FzCA2uT8eJ6HbU7pmOzCaJaNigurDjYm/ITqWFsy0GmRXwucK4ePEijhw9jNKyUlTPrIpWrVogzsECj4WkkpTJwLfWEWKgk9FgxZnTF/HiCy+jctUUjB17u3h4k3A6duwcdu7cjuYtG6J+/TqKFaUGPgycO5eDouI8NGnaABaLEfv3HcGHi1agfbvOGHh9f6SkWuEPumSQNhRkii+LWG6IISxcuBBbtmyVxMXEJCfad2olw671G/B3KNs6Vl1+XwSrf/kNXyz/EpMnTULzZk1x6VIejh49jDVr1qBxwybo2KUdatargrQUBzwFhZK4yraJi/Ma9iQU5Jfg3PFT0iUwOBKR0qAFPtt8AX9sP4AayTZc36cbMtKAP7cexqnjR3HfuMFwekO4c/JktO49EH0GXof69eNxYN8xbN24GYf37UOK3YoG9Wohs0YVJNZoijVHg6L17ljFh4dvvwF2zl1QekYCiB04IRLIJ9O6ls+pS5xc+B55nj0uHnc8wlGTCjPiLIS4V4fg4loiAACIsiiI0tNbJQHzQnCd9HONYseOz3yUswVeAfaUmZuMcYgiDkUeI7buL8SWXfuRkGzEzTd0hdPvQpVkh7greQ1mHL0YwYYDl7A5m4F5UdSK9+HWfo3RNAPIPhfCh+tOI7/Mg1G9m6BDQ1rcqpRcdyCMYkMc1hzx4Ief16Jt9QSMv7WnhHK9+8F6OKxGjLihG5pl0oHDj7KwDRv2XsCPOwvkGR7aMgmdmqQgGC1F2EA7XCfW7czD0jV5MBgsmHBtTbRtGA8ECuBw2OCLKqBtZtIw106rHcGYbpOEa8WkmyvppFp3xVKRN5kGsLjeFbvK5BzTmUfJQSIICPlCMC82fuXr7Jky4MHXf0VmVhYeGtYYtZKY/MzB+gjOFRSjwB2AyZmERKcDNdOMiItKA1IcVnwGYM162V98AAAgAElEQVTOHPy69zT6XdcZaVbgu+//wrYjuejSthkm9quFSlYtRZi/MqgsnknYXAnodZKRgL5iz7y65CZ2r+e+zPtH0lmJPbTOxr9KbnRAz8T6YAWg122XjbojnNEkUi2Z3SufU1RAnSQkOyT8o2MgAbV0IhQduSIw9eORvZHdbHagXMpkgnu+rqEvH4rlFYsokwtaqKqXAvQ8Pn0oVne5+SeGPlZD/48MPYOlXK5yQC8GE+KIo+bCFE5RwL1Us62Un0WbSC3pmeYsV7rciAxRZmSUhp4uN/+bGnqr0SRDsWl0uTHrwVIVgF46N3R00yU3Hq/nb5IbAfSSG6Xeqhk+hN3nYTUyhkGFDP1XlxtZFLWhWJmvjUTgMjpQuU1v+KzJgLFCO62nCF4JUnXbSp1Z1gdF/8tQrPjAay43EuYkFon0hFfSDBYsOpvKn6sDUb0FxZuRN2KsVKU8EZZAX9OPM/FOtXQ0iY4+sS9srtIN8mez2hXJjXjikyVTqW5K8qESWvVjI2Akeyv2VpqfauzQpQ6udUAv0hQCes3/WaQg4n1cMaypWDrVruEhBoKabk4rDJSHrWahxPS4mNACvYMgUiFq0jxeCc1QMxQqZlnXjuvvWf8e/dqJ/7+2iCgJjALe9LSWp0n8GmMAPRl62exYLPCh031oeZ5Vq0xJXCKXMfQ6E0nPXzWcykVC3YuxQ7Em0rXCoKm2OBl6JZvSZ8LVJOY/Afpy/aMmudHvl9hzpQ/DKv9w3nf0oZY8XhiNNlU4B0phi7PAx0hueV65IRkRpquMJxlmbfj17eG75diKnKcRrVaCuQtur3Bloa68DPh5yXGs378abXo3xc0TuyNoCCNkcotXfIiJitEorKaocpIws4CD2LhZYAOjJqhHz1kJVK8LoC0QsgN+mw9RUxhxRhtMF8146/o16NmtL66ZDoTjmZ7qg4ne5v44+PKAw1vOYP2aDThfdA7PL5opTH/IyiFor0p19DvwwVuL0fyapujVpQPW/bAHvlAZugxpBkeyCcaIFaUXA3huzlsoLfQgtVICnnlyGuaNXoIn5oxTUp8ZH2Hu+2NRkA0sfG4lZrxzkzD4rzy8GoNGtoYj3oqFb32FxxeMlSKHKbLI0rzmS7R/s2a00xrMDWN6BB46E5D5znHh+29+wY49e1GrWh3079APaZaq+PC1FUizZ6BJ3fq4UHIak+YPlIHUo7suYsNX2+DeH4WpNBHmSApMKVGctexG5+EN0XNEM9jTDAiwWJKBPaWDjwSAH3/8CdnZ2SgsLEBxSZF0kkbdOgKdu3QQnTWfCYlq1yQrai2hztqK99/5GIcOHsaYsTeLq43F7ITbFcCrr7yBczmnMezmAeh/bR8ZMiUoLy3xYsWXX+Dosd24+55JqFm7pshfln70New2J6ZOfRAOTi8aeB5o28e1ioPhRqz88ges/GoFfD43WrZqhkE3DEC9RnVgj2NOhFIOhwJsW5tRmO/Bh4s+xvFjJ/DEE/Pwww+rUFpaAK+vFG3btETr1q1RpVpl+CN+SeY0+ALi/e6N+ODh+4xLEv1xVIaE7QhZ4lBosmHR7+ewfusuNM9MxsA+XSXjYNP6TfAWXcKdt92IDd+vxjff/4pmvYcguVp15OefQmnhBVw6ewoNa1RBu8Z10Kh+DaRVSccFnw2LfjmKs6dOoUd1Hybe2AN2q0VsTgMMkvHRQYhdChPCnOVhIUZAT+s/7oN0vaFNYHyCMNe0yqRNs5ndDw68lpXAoYH1qNEq9olM3qaNYTTsl4KAunaed14b8do2+WTAn3kCZqNVAGHIYMfhU/k4l3cJdqcR1zSqjbhIAE5qs5kLARtcATu2HcnHL3vPg3CqXloEN/VphSq2KApLg3jry63IyfdgSN8uaNkoASm0nuTeZzYgOw/4+a9c5Jw+je7149Gvd1NsOwF8vvJXNKpdGTf0aYHqSUHEWaJweU1YvfUINh13IbN6VdzYoRrqVDbCE8gX612jOQX7soN4+8vDsFvsGN+/JlrXtSPguYSEBIcw4BJURu0W5xPsDim8ZV/SgDwZZMEdGkMv+69JSRuVNEkjlugkJNkvTljExIMD/FEENUBPqZgy21T/y/FYMPfjrTKbMPXm1qiRFEEoEoA/GEZRmR8FpQH4wgov1KgUj8yMJFjJdCCKQNSMgzmlWL7hEHr26YSqDmDN2l1Yu+cM2rZogon966OyNQA7/e25sVOvTktYJilzririF/cVirL4Cos0VGXU/JvkRt9H9M66AHp6pzNMUHO60iU33M9p96wUAMq2UmfoOWej5trU/qfbJHJTVfhHGTeI21zMUCyP1R/wKUcikbZorn46oLfTV54OZyrTRcltiROJZYhFKooEvlcxIpCOvFWzXmRXQWPotX1eVWza8Gt8SvlQLFl73bZSH4otdxJkR0dL3pZZOjGjUFhKyWLNQrgS36gup3IKI37Q5/n4fHMd07v0KvSP5KAmuXGXybnlz9dtK8V4RwbeVVfJbLYJAS4+9EZlNCP4QuN4w+ryqwI0HMJ/sa0sRRyqdB4In4nrhDb8LUFYGpGqudyIhj4QDETFQktD+eBixYss2klGtZMr9CHkyoHFSOCkPh9lxPt/9KHXJTd6sBR96JkUG3ZWEslNeQqp3r3Q9Fx6qlcsoFdMK28WowyPJCQkicZTZ5+l5RPjcsM3LbpFLYWTgF6CfnS/eS1wRa+E9Z/D79OB++WFhOEyX3xxNaCWlaEdLpewu7HSGQJflZCmXHZ0QE9GVgVLaS432vuK1bKJmYx48ysLTX4uNmBLK2krhmi1D1TcxKpYYsSx7m6jHjiNuTbofv9KAsLCQKUA6lPfapZBLKs03XtsYUOfWHpo6zMAsYBeLLG0KWwelv7vKwE9Qbr4wdLtSBrVim0XDX2SJkTWPq5LblRFz8AW5STD9yMBPFdIblSgBhnzmPAJ7XxSciVyGfrwxiQVl2lDblLBa9dW1mcpGpSGPpahV5Uxz7MqfvTrrReJ+oKjDzqXS25kMVEbFIeWI74i2OLMCLIIo8tFiDZoFnohim4dOcAbN+2SeYdiRw5M7fIx9e1Rimkm2CdY9QJPDv8JIYcLcz6/BcaqEfH+Fn92HpuJ11krYEzU8xLQW2CmzCYcgpFMrAt49OaFeKjbJBRcDOHLo29i7lcPI2gNI2IPw8oN2W3C+mdzsWbdOjy1eiTKElhsKderaIgOWVbYOExLhjxSJqw/VxFavNq4UHvcsCemCpixsAgVF012JBjCVCiyD2pho7Ih0i2C9x9g9lpxabsbrz/xDoYNvglfrfwOT7//IL5+dz/2bNuDxxfdJk/A4xM+x+MLRyLnSABLn/oVMxcNwkdTDiBkdWHiux3w18fnsOmrXbAZbPCaCjF+9s1I6WgAsiIo4sZrtOLt597GwX2H0KBpAwy9ZRhq1MwCnaktpcD8Bz5F+IQFc54YDjQBdvx5Dp/8uECcwga1HII9356DLachjGEHxkyri4Vrv8ND79yASIbY2Kv7KgQUF7jw7vvvirtLw4YNMGDAALm+b7z5Glq1aYlx48YIa0umizIE6eaEKX9xyDPz4/e/4ssvfkCnTp0w5vabkZgUj1PZ57F40VIcOXwClSunY8KkkWjRsikiYSPcbj9WffUTfvt9NQKhYsx7/FHUqVcXp0/lYMH7n8Dj9mPGjKmoWrUSYFDBa4ha5Xv/2LANny37DKVlBejZqzOuH9QfNetkwcuEWQJUEiVmm2jsDbDhwN4TYmmZGJ8ogL+g8ALq16+Bnj07omWra6SqMlnJxvvFdtPCZ4DmBQ4zyvw+mOKUZS2kg+hEaSiCky4Tlmw4gW279qNviyzcOKA9LpUBG9dtRLjkIu4ePQzzpj0Jgz0VVVr1RilzNFwXEA2WoWOrFqgcb0KGPYRGdasjbDbgSJ4PS9eeRMGFHNzRKxN9W9VUoy10F+J6TeATicDOgiKislKCARfi7AQ9ZH8hScicA/MbzaL9N1DOxtReM1CUl4v0FLqwmRFkIhtzFGQvoKzNL4U8LUCtFk5SM1+BuD6MEOUQAbW2mTg8jShcfhUMFYkqH/uA24vkxARxcmIXxYw4HDxdht8OnkVuYT4aVLNjUM82SLJE4PYCK9fsw86DZ1GnTgP07d0YKcnKsbmsFNh7qAzb9+Ug2W7CkA7VUD3LiS+3FOGX9ZvQv0sT9OtSB+kJgCkUhqs0iq17z2D94TzUrV8bI/tWgTUSRjBShijPiSUeO4+EsOCrA0iIi8P4frXQshZnBugOZIInQIMGK6K8b4gj6NhEG0MxW1AhgbrbjXRXJagoWA7oFZmqae65lnjdiHc6YRYMGJFANwXoKWOhfIRD3CFEgwG4LA48tzIb2WdzMHNUFzSoakCQyePBIM6fL8KlfBfcPgNKiotQKcWO7l1awGJS/VLS9AfPuvDRr3vRo3dn1E4Ctu86hR92nEG92pkY26sO6qayixEWmRa1z5S5cA9SlsschFfXWDrYAR+sJBs5R6OFC+rzZ5TcKJcVnTmu6IBz/5BQJcGiamJDpZYSR0ByVMTUQTIP2A2/3OVGnlUhGZUphBiDaC9FDMaV4ykdMCpArzCATqbqpCtlUOXXQ7uOLDCIW7hu6ZIbfYZRmV+wq60ZTeiaeGeiKlDMBNgKuBNfJCakasFh6mNXSm7LbSk5LE3GXdPC04VOlzkrSZNKqKb8RwhNsFumudwIca0HZimXG0qe9GCpcttKt54zpAC9CsdTMiQGSymZmFW63wLoTcEKC+p/APQMltKTYnlOdR/6UEywlAD6bjcgZI5XJIc8Avp7ZXGoQi4rgqV44/CDvDu4Qsh0uDbNLOLj/38+9EK8sjbVALvXkoC0lj0QIaAnkPs3l5tYVxlNu62HUMW63Pyb5EYlqSk7Pi4QdBWgbaE4tpQ7n6gzHgvohXEnW6tJbvSB3atq6KF83Pn1+ksfvNX/JitPQM+2DfXKwh3QFkmdINVt4qIviW3KtlIf1qCWnS8C+iu17LHyJH7NlZIbtuevBPQCTOV38dzQz01voVHTXwHo9QHbWECvSk7aVtJ9SA1O8k+s5EYYes3lRm/J8SEXyY3maa9WJc0+SmwrpVy7HNBrkhv9a9mio0tHHF1u9IckrBjMWMmNOp6wkt+wZa8Bef18htmtYXkqv7ciwEsAPQeeRbupnf9YQK9JoQiwdEtB5StP0KU0efxbfrbWleEx6K5NvDa0JdSHYsMBdg240bskQVIQAVMlWNcQpHOo9QDwyv1/Imr2wVspG11Ht0TPu1oojTnBfgA4viGKdz98C12vbYuhkzuJttaYqOn+EuNQWpKPRGclJafhW5cOHBC2RmFyGuANuRDHll6Z0ujPGfoaMrOq4M63RqoOgJUDZ6w12PIx4MLeAJ56+mm889WTCNOOTrMN83hLEWdxwBQ0S9CMN+SD2cahZuW9bUIQRYUliE+uKh0XLt5iTSfJIQQYRXAyUIkdE3b0fF4BfBwSNpApZu9bl86wkHEBUya+hqmP349nX3hStMmdOrTDbfcNxtnfvPj+9QNo3qwVfs/+BI+9NlY21WUz96FTr2ao1Vp5yO/bcxH1eqUgLtMCTxj4YMFibN6wHu3atsaY0beiSvVK8ATCKtm0GPhzzWFkJjbAu88sQvdGPbH/8G4E0gtww+h+aNexLorOAC88uAhJviwYS5LRskNzdBppR0JPIBQHhGxA/qlCLPpgEQ4eO4D2HdthwoQJMoC37PPPsWXrZtx33z1o1LihXCiRfIbYPVT2rmTbS4vL8PDDj4it25QpD6Na9XTRfr744iu4dLEQaamVUK16VUycNAZJSUr2kX+pDK+99iaOHTuCOvWq4+lnHpfB+fMX8rBk8VL89ed2zHlsFpo3b6YC8JxxAuDef38hNm/eBF/AjUGD+2P0mBGSFkoLPL+kTXKjZ8eA18yM4iIXfl+7ER9/9Knc5h53Ka4d0Atjx45C5Yxk+AMkJ4AAU4+h0m2tUSDOaYfHVYAofaUtTpg4FOrhkLgF5gQrfttXiBU7coWp7teiMgb0aoSj54A1q9ciM8mO1g3q4YW5T6Bbn0E4FYxDpepV4b6wHxnpyUit1hBBrxt1U43o3LqBzFF8+t1W7Cu0whDy4o4+NdGuXppsjgazCRGLGb5gQJhLFip6gF0w6JGii0Cce27ppYtIqpQh7LuYx7FQDgA2YwReVxkSZf8AArx/aYwg6Z0ctCOgp3c7U4O55rILCYQtTLsOIxo2wmaWJ0PmiphALAyvhBSaUVbq0SyDQ7JWWBGHwmIvjuUWoNhThtQkG5o0qAk7AanBjIOnCvHXnpM4l+tGzQaNkFqtkhxP7rki5JzNgbs0Hx2a1cWAjlkiQXv+0z04eOIkxgxtg44taiCFSxO15PnAoVMl2HK2GBlVUnF9uwSkWnktAwgZrKCp1OqtfqzfeRqpTitGda+BJpmUbjFXxoxAMAImB/uD6h4wmxmmVwHopVMtDDLJFs6AaQFsAhC1/I4YyU2JS9mGGiWSnpVyVGnoxdtdWVzSepJrT4HfgEXrCvDXrr2YOrIrGlS1wMHnMURnuCDCIV4DMy7lXULA50bt2lmIT2BnRf3owzleLPlpJ3r26oImlYEDRwqwfFM2qlZOx5geNdGoMi1dVaac4CcOVGpkkZw88cjnyCA7r0rGwuwTPVtCWS1fxYdeY2K5r5QDerUJy//TRUs09GKnyKwNp6zvstdyRuFKH3oZadRdbq4A9LqDTsw5JvYgOFYYoMJYQog1EnraPqnvs4I/6OlvphNekYBo3YiEgF7MSLX3ygOlbaXTSQmzkjfpWnmxxY6nZZiGC8ieXjZDp5JilSpAzbopPKe53Wm5L0oWaxIJNS09Bc+xo05AL1lHukRaNECX+9DzgP5JQy+udBrlrtlWxgZL0bZSL4r0X8E9VIC7ztD/B0BfZnBUaOh5T4mioBxmlktuxISEQ7G82SOa9Q2HYlUCCQE4J4I4MuwpT4qNaD70/6cuNwT0Wm2hfOhb9UTYka4YesogRFOoIf4Y60Y+EATQypO8wnaRF0F3uVGx6RWfu9KHXgC9TUUfs4qjNaOAbPqXagy93DL6IKvWhopl6GOTYi9j4kWip6KHr8bQ68y8Sqr1l7vcSGottwVpcWkxyNr706fNZX5Gqzj/bxh6kXZIsJbSrevnT3fyKfehZyLhPzD0OqDXtfvl+jrdtvIKDb3OTMfOIuhyIlbKOoutHlElualg6NXHrsbQx/rTSouOFb0mixGf8ZihWHWsTNYMybUmGJKWpZabwFMqKZ2sXzUNvV5MxA7F6q1dLjSxLjf/xNDLQLXmoBQL6PWhWJ2liB2KVUYFIbiCbsRZ7bCECOiNavDTBRQvBz55/QTChlK4Ek/g9pe6IqtXFTUcSkBbAPz+8kX8uvdb3PXEKGR2sCMaF4DBaxftJhd4i9MIP3xwmlPLh2rFipG3HTNIHEH4afMIK8wuK9Z9/TuaNroGf2zegNZdW6BW83qgrJcko9lGNi4ITyAEZxwD0nyiDQ5FbfL7DPDBarDAGDLJ93j5vhw2NWcg2tIQyopcSEgkRVhRxHIMgteTG2tCkgVBrcb1E+A740CD6xBNuSMerVXqhMlvgOs4MGv2PLz06RMwJ4URoR+9KR7IBS7tBpY8tQElwQI8vXYowmXAS6N+QnykMq6b2BoffvkJJt0xGjU7qVGNYBRY98dOrPxuJWo0TMft40aieuUM+DhU7ySzA7iKfPjhu7VYsfxHdK7TF9FdNmQ40tF3dHvU7A0VssVzWwRMv+VNVL3YAcmGLKTUdODGN5IkjbY45MeH7y3B3r170Lpjc4ybdLsU8D/++CO+XLkSQ24cguuuG4CERIf4zZPpCvg4c0PWLSwdl08+XoGVK79Cx44dMW3agzh1+gyWLfsMeXl5aNKkKTZt3IzOnTtjwsTxwuDx/qV2nhp4snPXNGuMsWPHIDElUYDVii++wufLliE9LQ2PzpiNc2fz8MeGLTh18hwKCwtR6i7EmLEjMeyWG2CzcyNV7JbXp7p/djslRAokMCV27ep1+GTpZ7KuDBx4LUaOvAnRKAdCKR9UG509LgEub0RkOk4G7oAFeFgNijpTEeBkpnTZ7OLEsm5/Kb7dX4z8kmJc16oSOretiu2Hgti4cQua1sjA/s1/4OSePejUvQ/OBM1Iy0hG96YZcLs8OJhLv2sf+rSug/bNquHggRwsXP4t0pp3R+U0J27vVh1ZqUYEyjzSOTDaTHIcdLKhHFBJPaLwB9XMkQrXYkfJg4QkJ6TuMEk4scwpEHuUFpUiLZXkgMIEikChBEAjuAS7hCRQTsdnIXYsOeQfMop8g/sVK9gwmAjMvZgiURMKmT6ckAiLmWnT3K+lOpZEZD+7bTarGr5lOncwBK8/goLSMLbuPIFzRX4UhqLSNYj4I0h1mNCwpgOdW9VDtSQL8kqA+UvWIa8oHxNGtEOLBhli78qOodUH7Dpcip8OnJJ7Z2jXWshMoUd3VLoeHhOwePlJ5BWXoXOrBujRIA410yhNYuCRDRG63NgsQiBw/TEb7FomxNUZep5HkX3qgF42jgqGvtSlZp4YchcL6FlgCYkgibA0DwugJGrF0k1F2LJ9NyZd3xrtGychyvvLTDWCkqjQcYomLV6PsnC2MqmYVyAKHM3xYdG3W9Claze0zDLj+OlCfL3johR4ozpVRfMsOwifJJqTN4FkhSnLZdm/SGiJG4sC9CSgAhqg5/qo762xSbGxmEcfihWGXm4nVQDw+bazayRhj5cz9CQAlKRVua9d6UP/d4berrnY6EOXyjJbN8ZQzm6aWyETXrUOvchOJAHWKOSVztAzKZZdf11uyo4BpbK6hIj7PwF9vMbQk9yKZegJ6AXficTk7wy9LgES21MSdyJrUOYmurOgztDLTORVGHqtLtL8Vq4YitU19P+WFCu3ZKicoWewVKjsnPjQ/29IbgjoK/cYIkOxZOhV0aIk2qK40Bh6AfTiQ68Den6tMLcaQy+lBMudCkCvu9xIC0nshUTxq2Lhr+JDT6u2WMkNf6QAek1yc9VgKYYcSKtVebRLUqzOfF/pcpOaXs4Q6xdGT4rVQfrVGHrxoaeW+yoMvbT/DLrv6N8Zen0oVgmtK1j0coZe6yQoNla56+ge5EpyE68cdzRAX8G4q0Vft3b8nxj6b1Z9iilTx1SUatp/JSenoFWrTrj5pvHo3XuQchWQyOwoTp06hvsfHI47Jk/HkCG3am5C/8DQU/rEljJTVmNac/ovFIb+KoBe1+mr86hBZen4AJcu5iItPUO1WOVzbGNTqnJ1hj6q2VbG2lnpgF53feZCrNtWSrCUTND/A0Mvh8NBEq3laLZi1+4teOHFR/HXX3+gX78heH7+QiQl0/9W2aRyRT92/CAeengUqlbNwnPPfoDU1HQp4qQo0Bj6Y0cP4OEpozFhwsMYMvjWCoZeC5bi/SwFjcbQSzOXrBzCcAVKkGhPgjlgUmC+CCj5EXjr+V0wO4Moit+LpxdOgrmeAsEntx/BA8+MgKOoDppV7onH3n4AoKOKxSfOLWIUbQBWfrsQ02dN/ts9cuUHvvhiA9q07oqgV3npuy6VIj4xXlEJZjMOHzqCR2aNQL/+N+L+Bx4Tpk21TpUGU4or2vJ5C+FkKnGUqNYAr69MLCqFvqQNJU8ZuwCcO2ZNRQUQlxCtUcX3TdZcwL5kr6v2YpjAxQb43F5Y4ywo9JbCHLUhOeqEpySEhSuexq69W/DKC58hxZYmw8OHfg3ik+Wf4Jl3xgM1gMAl4LWR32L6s4MFdHsOAwuX/4QHXrlO5gZKzwELl65CMKEEo6YPQmazNHilGKYTjgFRIn5/GH/9uQevvLEIZZcCaFSpEao7MlF8pgzPvDJZWWbSbZXdDAsw54YFsOZmINlTE9e0aoRez9uxdf0JrNi4FHVaZeLO+yYgFA3i2LFj+Oabb1CpUgbuvGuyeDOLy4fMvADW8nkY4NDB41i04EMcPHhQgPmtt46UYoDdpb79eqNHj+4YN24catSoib59+mPPnr1iucYgnmuuaYS69eqgXr26SEtPE7cfPjO5uTlY/vnn2PTHFpiNNqSlVhPG0ufxo6S0EC1bN8XsuTNkcJuFG9vSfPbZLeP6YLWRhQ3Is0zwQBnPls3bkFGpEvr164tgyKO6L047LHSJIXwniRAIwulMQoSSaqZu82lgF9WZIPdYKOiBMzEexT5g9zkvVvx5CedyL+GmLrXQuU0adhwFtmzchXppcfh5+cewB7lX2JDVuAGq1aiMgX06wmCyYseRXFy8WIC2DWsg/8IFfLJsFaJJ1ZDatBMaN6yB4R0zUMkSlPNOoGW2m6T7wItIQE8/aNEoB/yyvvD4GQNxOA+wJihW1kGFCBOZjRDm1+0GWIvKGAQLIIRgCAZgN1uwY/smfPr5+9i89TeRF9ap3QA9e16H0eMeQrXMWvJMsAMgShQ+KmG/DONK8mnUiJISl0gSI6EwOL8lWXaclQl74PN7sXPnn1ixYgm2bvldZA+NGrfCwOuHo2ff22GLT8eFwiL4/EHYzDbUzqyEBCtgN0eliCjzA598t0W00zf0ao5amWkqF17q6RAOnsjF2gMXELUmoVOrBqhXU2Pvg8D+U8AnK9bDYPLjxms7oHfTJFRxAF4CTZ6UoFpPghGfzBtY6OQTw9Dv2LEJI0d2x4svfIhhN41VXUSu1cLmVyRsv/XWU9ixcxOefPpdZFWvqQJ+BOVqLisE80YTtm/fhFtHdMUXy/9Aw1ZdseYI8OWqnzFuUAe0b5SCRI2gpnSMX8+ZK82UT2w9uVTzOEkwHM8L4cNvN6FT565oVcuE46fL8OW2C8Lq3tq5OtrVS6gA9ArNy3UhYSn/0Bh62mkS0BN/hBiISGmV5nJzVYZeW6zLAX1sUiyXJN3l5moM/dVsK4n3NIZehWuqFoQacpbaRQMAACAASURBVFVZKLG45jKnO+lmqy9h0ROnufqJhbTWCY9l6GlbqQN6JbfVAL2WZ6PSkj1ir6sz9OzC83xRcsMOZDlDr5F9/HpKbqUrrg2XlzP05feAWrdjVQOXMfQGyp40rFBOJHMTU4BeJfWqeSf9ff1jsJT8zssBfdiV85+DpWysIDWyMVZyw321PCn2CtvKWEBPwlLJ0DVAr4bylEyA1bMy8uTiyo2VVaAP0dJzMNAEW0vGUhP5qkr4N0DPh0GX3Ej7kPaO5nikteqJKCUAHIrVGHrdFVHXkYuG3mgUaYfu715R2f03H3q+hSsZerZZdEDPoVO9MhZ4WT4wenUNPb8mlokXFZvG0BPQ68cp2n0t8VWx0spSkQ8NGYVYhl6dP8UA8UW9tbKJ1OwltWApfi7WtnLVN59i6tTb/xWsDb1xNKZNex4ZlarKz8/OPooHHhpRDuiv5kMvz3NMt4A3yn9l6K+0rdQrVGrO3l/wPPLz8zDnsdfEJUN3uYll6DkYxvuKmxALE7GtlBuoIkEulqFXMwEVgF5sK8nQx7jcCHMQw9DrgJ7vM+9iLqbNGIdt29bLeRx0/XA888x7iI9P0jR0XOwMOH78EB6aMgqHD+/FQw8+gUmTppSDWV1Df/ToASmwJox/CIOvAPSx94LO0PM540blo02bIQCn0QkjQW8Z4FsFvP7UEYQSvHAnn8STy4fBXE0Dv27g5KYjGDntOmQlN8DK738GUvyIWtnCtwAsCvykv4CvV32IR+ZM+B8B/ecfrke7zt0RMUURIANfWopULmrs8HhDOH3mNB6aOgJ9+w/Gvfc9CpNBMVl8A1QhUUEgTn5uTthy/dB3IWWfKX/YUeB6QBlRuvZ5/ptgRO98XtQ+R0AvbUkAVbQNRuXF4Je13+KjFa9i5qw3UadyPcQn2PH6m7Oxe99feOWFZXCfdOL1R5ZKwvC9T49E9fZ2BBBGKNeEl4YvwdwXxomd5U9Pn8fJ/L2495UBePnWTUhJSIUrch7XTeiC+sPtCLMdr0mNKOWxW40Iu7xi1zf/lfdw9kIuBl7fB5NuGostS49g3cotmD5jHBwdACRr79ULPDN8MZJPNkecNxWpta2IZhXhiH0bhk+5HjUaVkYg4pFuY2FhETIzMyX5kpaS+r1NLW7AR5tUo8hZvln1Pf7cugNkv0zWiMTPp6Sko3//fujRs7N40L/xxuvYtu0vJMSnyWaZlVUdrVo3E0cah4P2fyzyOawXlRAqj6sMRUXF+HPLTpw9nYtI0IyiwlLsP7AXDqcVTzz1GOrUy4KHqbHOOPj8PpEK0DKN7jTBoE9AghQgIg2iFpfDn6pgoMwmGPAhJSVJGEN2z5i7UOouEsAcCVphM8VJcmhxfjHcwSgOHTsEqz0MjtjVb9Yax4vN+HRjLo5nn8MtXWqjW4fqWL8rgO1bd6BmXBTrv/kMmal0hPKiR++OGD7iRvEAL3J5EY1Lk0LjxP69+HTp5zib60KH/jfhUHEI7ds3w7AOGUgzhxFkAJzZALPVIFayYQPdbcxSV/JV4vHAbGP6rgkFYSM+XHcRYXsGEg1RpDsNojVPcADkJ1gsMfAz3gokmNgMiyJYUohln7yDl1+be9Vnslr1mnh6/kfo1K4HtAwglRbL4C+LCSa6G0UZWuVWOR3KVEgAJ9OlL+aewIvzZ+P771Zc9efXrt0Qj0x9Dt16DFRrOmfkKFnQdOc8ZhYzuQUsbspQu0qKJBkHNUceBN0IGG3YcbIU2w+cQ5wzA40aVgdVXV4OeK/LxrFTxxFn92Hk4O5oVzdJ/N4lOIzyI38IBkoQQz5x0xPJTYyGnoB+1KgeeOH5D3HTTbcrYuYqDP1bbxPQb8STT72L6tVqqHkL4dfUDAJ1jEaTGTtZIAxXgL5Jm67YfApYtuIXjB7UCS3rJsLs9SM+0YYyXmvKRIzUYgNOul95gDgSDuRHjEB2AfDRtxvRrmNHNM0048CxfCxbly1y4nE9a6PbNRkS1iV+R/rAYkgjhZj8SwMHFqsc3mRWDF1uaGUbkxQr91iMhr5csnGFbaVgBa1T4SNDH0fyk/K2MjhIfuqSG01D/28MvY499Bk6Aefa8CvxkD5Hp7JslJJCdfT9oudX9o7qudcZev7NziKLVWKWirlFynaUpbPCGRqg1xl6auhZ5BioZS9FclK6Ur9qttW6REcH9Dpg1xl6+aEaQ6+biVyVoadETgP0So4rRyO/J9aHnhuOjh+u6kMvzBOLXaWhp5UwGXo9Kfa/MvRXA/T8uZzFIENfhQy9LUm+TGnoFVYUVcn/CaAX28qIV2shkNVUPqr/1eXmSkDPg9AZ+pAj/fJgKf28Xo2h12wiy7VXnBUsZkSvFgAgbKrSPeuSG13v9W+AXrcs1MF0haWjUSWD0bbyskCry4dipQTXvN3/SXKjpBjKUlG0qcLQc6iYwxrKJUbRAuq20gF9hU7q6kmxOqD/9JO16NixZ7lTDuU5ublnsfjD17F8+QLcf9883H3Xo5rFoqpaZeBIG4q9UkNfIXxStpb6UKx6WDRBIcM6SuizfHmw1JWSG31XKSi4hEemj0HVqjUw97HXZaBEJDdGav7/maEXVKqHQrG2jNHQq6GV/xnQ67ZT6oFVwy+U3PB7T5/JxgMPjcTwWyZi9Oi7hcnUbSv1n8+F88SJw+WAvnr1mnju2QVo376rvD1plxpNIEMvgF5j6HX7Tt3lRpd9VWjo1aUPBcLweYKIpzXlJcXMvz9/MyKOEC6k7MfrK+9RUg6+ilmFAPffOxfbg0tx25gJuO/eOcLgmezKZtRhjVfa+ijw7arPMGX+aHzxyka0adFFCp3nbl2NQa37YvNf2zD5o/aKVeYfTmqS7YMBrtJSxDniYLQR+Blx5MBuTJ8+HgOuvQH33T8HHo8BcUTyBPXsKBCwcyCSFQo/pjPunANIAor3ACeP5eP31avFWcIbcSPK4iEYgt0ZhxJ3MeJsdiTY4hEs9SMubEaXrj1Qu1kDVKGUnMoFPh8u4K0vnsLPm1bijaeXow4/yQC9aAhRZwRGdsQ8UYTzAQk2JLDmZmgPwl8cwp8r9+H7T1cjPj4d/tIw5r93L56f8DVa1GuH40ePoWufNqhcLxFVOwOopL43wqiMOMAX9ErVknPuIj5a/DmKCorw2JwZqJyRIMVK9tZCLHl5Ofr3Gogut9ZURYod+HbJNuz6Kgem82lIcFdBvWZZaDzMgToDgVAiYE5Wcy/KZSssgFkNXXHQTTEibLUWFZXiyKFj+OD9RWjTqh1q1qyBr7/5AvXq18Wg64egfv16MHE60BAWx5xdu/Ygzp6MrMyaIluqWq0S/AGXSkA1mCVYKqINyQf8HtitDnhdIUSCJpw8fgZLly7FpfzzuPOuiejctaMw82R1aesYoD2syYyAJwSHnfHpnNPhcSqwbqUdsawXDC9Sagi/T0n/iGHYHCVOC4NyoBAOHcxG7rk81KxWGTt37cbZi/nIK7wIlzcf9gQHrmnXGU26D8WCX47jYmERbu1VF53aV8PanR5sXrcVCaWXcGrXJhhDlzCgX2fR66dn0EUtiqLCIliS0+HzR7HysxX46ftfcMOQW5DZpA1WbtqLzp3b4LpWqUg2hcHZGgI0i4XdgwAMVqcMCYpzaySCUn8AdodywbrgBV799gLKgnZY3TkoPX8UpmCZSGqcaZVRJasG0jMykJ4Uh9rpcaiZbsSZQ3/h4QeGoEXz9pg69VlUqVITTuYfhD3YuOUPvPTiLKQkp+PpJ5cgs0plJjwibIzCC+ZsmGChxW/UiLJij6y93F8jzDpBGF6/By88Ox3LP1+AoUNvw8SJU1CrXnPJlSjJv4QNG7/D++/PF6ed5575AJ279II74EMctcD+kMyIyPNPiSFnBDhwy46EWYFjmguEfUFY4my44PLj2JnzOHb8NPIvFSMaiqK0zIP0qpk4nZMjA/4D+3dHi3pVkGgF/CTlEhK0jgItFGnPq2XCiBsLuzZRbN++UTH0Ly7BsGG3i+ToSkDP7ogO6J9+6l1Uq5alknylS8GkWDL6JgHMsqVy/wgF4ApbsfVkED+uXoeb+3dAs9oJSDADYYMBB3LcCJqdIEHNgeR0J+AwAKlasCibiWeKgcWrNqNFm3ZoWN2C/UcvYvm642Bu1KS+9dCjeQZsVCyDRZciOkMRJS8RQkpNxIjPT5R20Jw9oSOMaMArQhj/DdCXJ8VqgF5kXP+modcZerl+WlKszCkoH3raVv4boNfxCK8PO1M8Xp14/S+AnraV3Pd0pQJJBAWZVGf3ahp6HpsO6C9j6K+ioVdhdexkahp6TcqrZMXKHVAnGS+T3BhNwtDrPvRqsVKAXh+KVbiMBZ7Clldl6DUNfTSqZydU2FZKpoTmGPg/udz8E6C3GIwC6GODpcrXVY0AvgzQ07bybww9Tw4rS3ngTDBHfQiW5cDC0JsY28r/wtBTciPmlxJnrRCr7nJDQC/zxtJWrrDhuYyh5/Cl+J1XuMfoQJ1as8TEZGl/6kCcgO1yDT015AxPitHQay43uoZeB52y8WsWkzyGWHtKvTPAr4kF7uJUIC430X/U0OvhBzpDfyWgv1JDL/ZRbOtq3Q3eaLwZ+Ypl6L/7/nPMnDkRixf/hHZtu5bPAPj9AbkXKVt6483HsX37H3hh/keoU6dReWiEPuDCjVlcB0S/rFpuSoWkugb8vVdj6PmeufD8j5Ib7eQWFubj0VkTUKVKFh6d+ZKEhKi0s8tdblRrssLlxgBW9NrwpMgkw8IMsELnkCAHm3UNvZ4Uq6fi6vZY/H41VU+/CDXBK0PJBgP27tuB0bf3wfPzF2PQoBHyMPP6iJWVdEl5HozS2Zj56DjUr98UeRcvyPue9ehLSE5OVxseDDh58ihmzJqIsWMfwMDrblEMJiVAZjKsfuW0FArJ3wyZEU+fcBBOU5KSoRCEbwdee2QTjM4wLjlOYMaX42BMDcBBVFmqBmSffGwhmo2ohEXr56Ffv5swbsI0ac1Tw+vx+ZBijUf0AmAqM2LMpMnYWrYYo6u9iXlv3oNIXATP3fcTpj3eD8ue/wseoxs339kVzuacxXUjQqcKowluD6UOCQhTF28MI+fEAcyccQeu6zUYd98+C75wHGykCmkHSead5jwlRhizjdi0pgxHjx9GbtF5BKx+lHGS1BJGVp0M1G+SCVt8FKnVEyXsSTYJSX0kiojCVVAGe9CMktMFKMwNYMfeXJiNCbDR19kL1KhUBztCn+NEdA3emLocdWo1RDQ+KrMAPjrx8H6gZVmUFmyc9Q8jbIogbA3K85DmqASfK4TcvALUTK0JSzEwe9xitG3aAaezs2G0+HHbbTchrTHwzPQVmL3gFgH2wWAEXpMPEYcZO3buwYqPVuCmIUPRvXsnBCMeBOFBAlJwaacH7z/1KXq2vB49J2RJsfHh8p9w7nAxAicSkHr2Gjlf7QZnouu9ZkTSAJfdLefHbDWpKHsWUuJ5rizXWDAGAtTkGvHyS6/hYm4+7r/vftSokSUA3eF0yHyB+D1byGwVSqAdh2dpY8nGLePnaTdptVEG5UZSYqo8R5RUclOjzM8QMcFqSoDXHcLSjz7F6tW/YNz4kejXv5dob3nHcuaH55QD7xLcGOTv4UC6QQAgWXgCYOrfCfT+3MZOQpmkYtKqbufO3TCbbCgrYzicFV5/PvwBL9xuBg2Z4S2lbSclN/HSnIsYfDA7bBgx7g6EkuvgjzMG5FzIRd+m8ejUsR5WbTqHPX/uQYa3GNk7/0Dj+ul46okZSIh3wOd1wRgJwc/n3uHEhk1/4qOFn6BKpep4eMo0HLtQhG82H0S3bh3Rt3kynFEvQtT/RkOw2wzifhI2UdtvglXrRrtYgMYnStjW8QIrnlm2H4WuMFpXB6zeczAGC+H1e+Fjt82RAqs9GcZwCJnJdnRsXgfZB3/C0g+fxvMvfoS6dRvBaokTcBWMeGE0O7F6zXd48rFJePmlVejQpp0qsi2Az6ic3azhCOwww1VMmUICQoYwDfNkfVu/7ic8OnMyJk6YiskTH4SBQ/l00oqSEaaeN4IDB3fg+ZdmoFaNepgy5XEkpKepJNsgrWx5jSNyP5BwcXs50K72Bg5kBj0B2I1OuRc8UZfqDIQi8Hj8yL9UhOTkVJFXHD95Gsezc9C+QztkpDngtJrgKaF8IhFecfmxIEKXMbLAnDnS91xEsXPnZtx+e188++wCDLnhVlmHuX/rkhvqz/n6YMEL2LVrM+bNfR1Vq2YiCpsC9BxODAVhMJtlKFYyBaMROGw2FHoMOFYSwbIvfsaQvu3RMCsV8RYgr9iNXWfdKIs4JGshJ/skamc40K9LU1RyeGA2coIhDmeKwlj49R9o1rItmtdLxomzxVj+2xHJLhjbsxY6N6oEu4VW1ioYjLtHRFwBOSzOaQyVOWImXqDxBQevQwG5TjqgJ37Rg6V0klHHJ9zniCWEFRera8UD/pvLja6h14OldJcbPVjqaoBeJJTl9pSXk3oVQ7EKkzBYSmaRRf6iCjPiCJ2hJ0FGfKEnqCsbTeUAxH2YA9+ibHAmqe/XXG50yc0/u9w4JfRJdysUSbHMm6jrrdtW6oCeny8PCtXsPtk1pymAnGctLDYW0Kv3pYf4/T0p9mouN7StpESdLjdWk8IYfOnJwRx14Yu2lXSWK9izGzYJHFQFH59VIhQW8fIKhQXQV+92AwIWZhzpDL16r4JZNYfKf5HccCpcieaiTKSiy01ZDuNCyhl60dBLAAB/5D9r6MVRVnO5iZXcVGjoSX9xqLUC0BPJ6hp68a13uZCYxAAjrc0grjMGFBeXIDkpVVhjudG0yWnRVWktHRkK8vuv4nITlK9REnhtGl1jq6R6pA/xf2HodQ29Bujj6ZBymYbeomno+bfG0CfEK4ZY19BrDL0+2FsuueGxmdQNQR0bj1MP2+LHvln1iTDCnyxdi/btu6uUvTAn9v0aYAQOHNiFR6aNxtQpz6J//2E4dzYb02eOlUV/8OBROHJkP2bMHI+pU5/BHxt+wQ8/LEf//kMxY/p8adXv27cDSz95G7/9/r0cx7XXDsM9dz+KzKzayuWGGnqStB43Vq5cgq9XLcWePX+KJvS22+7G8BGTkXvhLB54cCQOHdpTfhN+/vkGtGpJbUIUBw/swdJP38Fvv30nFXXnTr1xy81j0av39TAaldPBm289iby8HPTvPxjPPTdDWpXz5ryJrl37ISQPsqrIlYaeD3oYv/66Css++wCbt6wFWfVr+w/D2DH3ITOrpgDpt995Dq+/8WT5MfE/Fi2kDWBPaZ+JbZ84d5hw6vQxTJt+OwYMuAkNG1yDqY+Mxf33PYaRI+8QppLA/3T2UUydOR7jJ07BkIHDZSH3hSLIPnkIHy9+Db+v+0G9v859MXbcfWjfoYe0eFFkEMYp93gOin6rjb+sHyBgdOHtFz9Fl259UVxSiM8+ew+fr/oAxSWlGNXvXgwZexOmPzEOA669CXfe+ahIH+gqIMFSslgYMHPC82jXpzYee2cMBibPwWtvzkMoNYSX53+FtEQjbHEmeENhjLi/n9KyW1R7uKykBJ8tfwc//Lhczs2E8Q+jQ7OOmD73LgzofhPuuXU23CUuPLtgqrDy/Rvfg41bNklKod/vRb7lEE4V7cErs75Bm7YNRa9+7sIpfPT5G/hl7VfIuXAanTv2wV2TZ6JT694w2lXXz1PmxoovFuKXdV9j219KAtW5TR+MHnYP+vQaDHd2ENNenYS12z8rv2bNUwdg0oDHcdj7M/ad24wXpn+EZAaSeYC8QA6WrHodv/72Nc6fPyPPyOgR96Jf7yECEomVTh4+gptG9cKNbafDaUzAhpMLcOD8NnRu1geJR3vgzSWzsXuNB63HxEvRwNrlp3U/Y+0P6zFtKhnQSogYI/BHPXBa4hHMiwAFRsy991X0aH8tBtzVBF+8uwt/HPgDLZq2wZk/C2ApSERcWQoG3dwCje5WmnueI6/BJYWN1Up5nkfcfWglSltCg8WKtb9twMKFizD8lpvRr29vJCYw5dclg14qLZnSMhWMFPD5RDJmsdhlE+A6StY05FeDq9w8KQNk8UwCwOOhrakDrtKgpM+++AKLbovIVmrWqi6F9OnTZ1BcUiY/s7ioFDk55+F1eyVBMRQKwOd3C+jkH+pciaa4iUrKbSggEkQWtx63V9YNyjatNkp+6GNvlw0tPs6G1LRUOJLTULlqFdStUxOt2rVHwGzEuoNF+PKvC8jLK8SojnXQtnU1vPXVbrhdpUh15eDSoW14fMY9aNy4jnQJzuWcF/s5TyCIvLIy/LZ+HbKPHsbQG4ejTsN22HE4FyvX7cW1vbtiYCsnkowBcWMh3x1nN8IbCAKWeNnUrZqdrouuTfYEFJeGcSAnjLmLNyIQCGHmqE5oWy8RFoNHJT8bbCgu8YhmvCS/UDT2dWtn4ciRP/DY7LGYP38xunXrB5eHOSBkLYMo8kZwLJfdlVJUigfqVkuAg1kAligCBIUEqbTEtNpQVkKL5HgYTdTNhyVM6umnpyL/Ui6eefIDVEqvLNtQIEqv9bAUbJRpc53+/ttPsGDBi3jt1c9Qr2FTYU83rf8Zy5Z9gC1b12lr5RCMHXMvqlatiSjJm7ISTHn4NrRq0Qm3jpiM196ah++//wJNGrfElEeeR8NmLXDk8C4sfu9FrF79DTp27INJk2ehU5duMsxb6vYI6Pvqy8X47ptPsHv3n2jRvC3GjX8YvfvcCIcQSVH8Sc37qO548fkPceONo2VPO3rkAObMuxu1ateXfYnv7Z335mPnzk14bPaLWL/+F3y45C1ZEyh1HD36ASQnpYlsbfeuTRg+ohuWLduAxm27YM2OQ3jy/sG4bthdaFinKr769A3s3/sXGlzTFS17jUfzVv3hdxcjyQF0bN0IGYnk0xn3Z8apAuCdFRvQtFkrdGqcgAv5USzfeAIWYxSjOldFmzrxYlcqqEJmxowyaM9n0iTVL9dmJdGVpHpxuako2nWpC4lK3rexMlz5VhY3DCAU20qy7Aq7/LuGnrbNLPj0pFiVdK4z9JLDoqoehbnKNfS68xtTUTkUq0It5SVKiCg8ErxZkbtzmYaeRITZJEnKAui1wEW6wCgJixakZYxoOCtRedmLA5SyiP5nDb1bCD32Omj7KQy9KAfU4XEd5LwQyaIgbbe1sEtdQ68qEE1DL05KuqsfP87U8BIkJCl5izo3qtPocbmFPOF1Yv6EXIdyQ5OgPIeU3BDQw3NB4WXtoP6NoSeg5/oaC+jpUscXGXqXwYH0bjcAZpLaapan3FyHQYUiOdY09D4/IzEgHsrCypKJobkNf7yknNEf2o9Q6RlhvRipXO5DzxZrWKsUORQbCiB/707YOXDK25oJm1KF8WSHYTIqD3Qy9CpYKklCHnQvcWlNaS+VYKpazmTok4ShV3p3vXqk5jM5JU2qQTUcoYB5bKgRL7Ye1CRe4lqwlApjsAmzrrPvsd+rM/R014ll/3l4sa47ZGbFO1f7OJ0HlIc5Gx+KyWJLWbcw5EZLBk6xytB80LWkNTHMMcYES+kaelbhMbaV2k373XfLMG3GWHz04Wq0a9dNHnYCXfEX125Sxt3PmXunDMmOHz8F585lY/bsSRg37iFhpI8dO4BZsyejTu2G+OnnL+V93H/fXNx796PS/pw+cwLOXzh7Geht0aIdnntuETIqVRNJEhmCl16eLaDzytett94lw7n8HdSf6y8WIS1atJffMWv2Hbhwxe9gctyTj7+JGwbdJoXPW+8+ha3bfkcg4JPNoFGj5njtlc9Rq1YDOb8EJipIgkwU8OGS1/Hyy3P+djz8nc89/T5q1a6Ld959Hm+9/cxlX/P+e9+iQ4du5aBHWEmjCadPH5cOw7X9h2L8+IfwyqtzsGbNN3j2mYW4pnEreV7OnD6BGfPuwNhxD2HwoOFyv27c9geenHv3394fbbrmzXsTNw64HSYC+jefwhcrViEEP/IMB9C4Tgu88fpyJBtSMXv+nfh149eXHWf/Pjfi6PH9GDx4JO6c/CgiHtVVU9NrzAUy4Kl5r6BBx2Q89eZ9uD59Dl55Zi6CtYJ46aWP0GNAczRp1gAb1m9Dl64dYUngs+NHiduFZ+dPwe/rVAGnv67tMQxHTuzD0J5jcHevWdi5thjP/Hg7IqYgrmszGd36t0bDjjVgdpjxxgdPYPXvq/DKS8tRtWoGzp87gVlz78Puvdsu+5mM+356znu4of8IuA1uzH9xmoCKK1/8uleeWoqu7frj8TcfwooVFV8zcfBMJJe1xLqDXyCv7AQeaL8A19/UDCcDR/DYgjuw5/Cff/t5Dz/wDEaPe1Du3ezDB3HXPcNw8dJFeAOcyK14OQ3puK/254gUpuOuj1uIhMZrBFb99iN++P5nDBx0LUaOuR6ekAcmmxaM4wkhgTqffGDGxFcwqP3tuFRUhN+yf4AxNYw6tWrh4i4vko80gSPixOQnG8JO5VYlIODwwhv0inxFfPejJpgjzIWwIfvsBTw7/wVUq1YF48aNRo0a1dSmLK1lFQojG65mlafWF7U283PcHClt43rF/1YaWA/crhKUlrpQWhpAaYkPeblFKC4qw5kzZ5GenorEJAcsVlq8qSwPGz3X/SH4vOyUsWigVSvX6FKZERItKx0pjBwotIh8iPrelNRk+VhKSjKcTgcyMiohOSVRpDfxCU5h/uPsTC1Wm7/NmSjsr4nrdVwCSsMGbDtZgg9WHxD//tvaN0TThjWx6NftiET9qBrNRRVzGe4YNQTxDisCsODw8VOwOxJhinPiQlERTp06KhKKli3awI8U7DpajC9/24cOrZrg5vZpqBxHFzKyi8wqYQhYCMGoHXa7AxEpVgB3yCtTsCVuG7YcKsR73++VIKEnJvRE06om2C0hBKkPN1ng8/jgZIANz7vJCoZL5ZcW4dln78LhQztx49Dx6NBljtYTgAAAIABJREFUAGrXqQ+bxYriQBh/Hfcg+9RZ1K3sQLvG1ZBEgjcSgNlhF2mI2FxarQLMea5MBgXWLhWUYOojY9CyRUfcd9dsJiYoK01DWJJT/SHeVwyT8+Ns9hE89ugkTJ74CK697mb8selXzJ1ztxSHsa82rTriuWcXIatGPeSXFGDGdCYR10ZZSSF++nll+Ze2atUZE++aivffeRb79uwo/3jduo3xxuufok6DhsgrLMa7bz6F5Z/+fY946KGnMXH8Q8LiEtDffntvzH92EW7Q9qfH5t2DGjXqYsqUZ5CekiaF6HsLXsSWzb+hemYNfPPNssuOe9iw8Zg27UXBDHv3bMLI23pj2WcbULdlF/z05yG89MhgGMIulBZxYKfi5UhIw9h7Xkfbdt3gcxeiZbP6SHYosBiCDacLo3h12W9o3bYjOtZz4sSZYny1/RysFgOGt88Qht7M4WUWXxQlMH1VK7ItBJgCymlfaoY3FJBOR8DnVQFamuSGz2Wsy03s8fFz3OPJ0BOk6wy9dNZpW8m8Gi/DLVWwlEpK13zotU626l5zgJM2ncwEUHZnaj1Qz7hualEhxdG79MpznS/+7WVujUiSVWHBtYXrDvdjnjPux7xPCejNFk3+ouWTcDhW7HgRFIbeEUfcVBEgyb2T+C4lmbpHdomJp2g1HkVZKcPEklTgmxb6qfva64y4yJxJ8EknnkWxRf0eh3II4ktPklfrJLGWIoZVQaVJuTXpFL9eV2bwPFNKxA6Zjqz5PgjoydCTAIf7ghqK1fTL/wTodYZeuUBqDD2Hp7VvMIQjcBudqNx9MKLmBOnwKAm4ZsgieDcG0NO2kjA66PUrXdMVgF5sHaM+hMvOwkQrAgJ6OfH0GmU1pRPSVwf04rLDE8WFX7M7IqDPaNcXIVsyTIxz1hK+KgZeDXJzicuNDqATKJSVkrR8YEMH9LHBVApIXx5qpA8kSghBVLX5aSEpw5NShKkKVcksND3fFcFS/2hbqSY2Ktx4xMNcHSpvbIkR5w3OByoUEr0bqzxuxCIFkalvdYOpm6oC0Mc+zDwffIkPvfb65ttPZREnOG7Tpots3Lyp+H4lGlocgkow7/G7RbNJQH/m7EkB9OPHPYSBA4fjxMnDmD1rkjD/c+e8IUCZx+B2leHRWZNliHX6I8+hVRt6+wEHD+7CK6/ORWZmLTz4wBNIS0vH6tWrcO99w4XJnTDhIVSpUl2GWj/++C0sWvwqFi38ToD3tOnjxCVm9qyXxbGgqKgQ8+bdg4OHduPRGS+jR/cB8vAfOrwLz7/4qLBNb7z+BerXa4q33nkKr7/xOKZOeQq3jboTCQmpct9wqE8H9Prg8cFDu3DPPTejSeNWmD3rFfndBPosWF59bQ46tO+Ox2a/JBv13v27RLP58ksfS4HDgRi6vHDBlOAq2p6ZLTh75qR0NsjQ333XTBw5sk8KkcysOnhk6rOIj0tEztlszJp3B8aPfxjXU75TWog5j90lhcy0R15E987Xin/3/0fbW4BHdW7d42t8MnElBAsWNLi7O8Xd3d0pHrxF2lIofnHaAhWcIi3uIUBwCRr3jNv/2fs9JwRq9/t933/uwwMX0pkzR9537bXXXuvx8xisWj0PifHv8fWi71HSUA59Oo7CdcUmVDR0wdb1e+BXRrAhP+zbitlrhyHStzXWLt6BQvUCcP/5DaxeOw8XL/6GiRPmYWivmXDZXNx6e3slB/4+3vAupYBGp8Hxcz9iysI/OyHlvbc6dRyAKZOioDNocfDQbixfNhWDB07FiAHT4O3wxaNHMVjzn7m4cOsUygU0R/lCzaHz0yFHewdKrQJTxy3jIWdaNMnabv3uJTh59hC++nw/woqG44st03H67K+YNCwKrVp3gdukR2L6MyxZMxkOmwOrFuzEo1d3MWlOH0zqF4WOnfrCw9vATGf0ozuYv2gwakU2xrQhy6AJ0GLdrsU4deoQ1kTtRXiBknCoHdiwcSnuPLyKCqHdYEyz4Majn/Ay4wZmjfoC7Vr0hEHniffxr7F2/zyc/f0INnx7ADWqN8CrVy/Ru28zXm+mDF2LiOAK2L/hILJNKbiWswtVFD2wY88mTJ+xFk6DFauXzcSm747j96d/wLeQHt98u5C7izQEx88NuViRJplEtw5gWvv1aNGgAy7cOI/3pleo0roMRg/tgLntdsE7MxQqmzembKvFAVU0J5FuzIJ/sBecJmLF1HAoSSoIbFq/B5cuXMSwYX3RvGVdtkmkZctusTPDS2sIFf2cNpuRgfiEeC60aROj9YAAN7mFkSsKrRP0M6TRJ/aKfNY9vfw5RTYtNQvx8YmIjKyAWrVqsHtNdnYGbyDkxEOtcqPRzAOz5KZisWbDy9uDpRZBwUEoUCAMvr7eMHgZ+FkODg7m4CkfX2+Wcwg5myhCCPxbzCKghXIGWAfrJrDhhkrrAcrPYBU0BVbp1DgXm45tZ54iM82IQfXLIz0pERdfpPDQZhl/C3q1rolSRWhdADLt4EwBK/0iL3wH4KUHgnVitCHHBDx4lYXtx2+iZpVIdK8RjEC1BRa2laROqBIO2izJypWC4xzkSqJilxunxhtpZuD0jRxcfJIBs82GIZ2LISIU0NOazp1VsnK0wVuvhYfIRyKZOvu0v0tMwN4tK3Dix60wm0hrB5SJrIby1ZrDp2Bz2FwGlCpoQK3IMHiSrJ3lj3SdNFCRLyLNPpmz4e/nC5eD1j833rx7xWYH/ftPQNu2lBOgh9ViZ8BDQ6I8/0E1v8PJA9DzPh+OKlXqoE/vMfjmm/lMOHw+60sUKhzBx372j18QtWAiZsxahXbteiI1PQXTJvfBpYunMX7cfAweMAkGDwN+PbYf8xeMgY+vH4aOmIbunftyEvT2/3yD1WvmYM3qXWjTthOOHDuIeXPGYuiQCejfbyx8PL2RlZWFH37ahV271uGLlTu4g3b9xnn06dMYX6zchgoVq2Phwgnw9wvExIlRCAoOgUqhZgC8acsXWPvVArRq2YlNCkLyh+Pt21f4YuVU3rNWLN+BkiVKI+beFfTs2Qjf77+A8Mja+OH0A2yM6gitwoYxExejTcuO0Og1+M/evdiyZjK6DJiKASPn8EAyNQ59KQSMZluoS5sKrNpzCjXqNkCVYno8fZmGHy88g7dBi951C6J+2SBopaRguuB0zWkZoNkSDUc1UyOZWDw1y7kI5NKMAj2Dn9pWEkNPLxlUy7hGBvQCMAi0SDOCVDzT9eXniUBrblKs6FYT4GVdOTvA0d5GGnoKI5Jm+CCpIjjnRrI0ynW/EYCe9kUZ69CaZyYZKfm6/y2gFzIV8siXAxd5AN5FuEccLy2S7A5o8JWGXwUZIPzgszhY6mNAD+Rk02yjDwP6vMFSMvEqwLoULCUBevre1Ek0cOiWAFzUxRNZB9JsHa8/HwN6MTMoLp1wN6RhNjdMRpI6kge/0Oq4JUBPHQiW3OS8h4oA/b8w9P8G6Kn3T4A+iFxuiKHPC+jFmfmYoWfbSrrPiKGnylKrkTsMUtuIjt8CZ9brjwA9RRkToBeMEH2n/x7QU7BUUI3mgN6f0LU0OSUHWYmTJwfx8InMta3MRb58ErMyMuFDQ7FcMAgZjgzMZckN/f9PAT15r/Kwj9xCkm7cjxh6pVJ8LhcSH9pPHy4sVWfSjS+ePJiNRnh4SVM0UtASVYlyx4BuMgb0nzD0Hw3F0kwhJ5hJvgpSu8ditgjJDVt5ikGfX36VJTenUUUC9PTfki5evrmpklywYDSz4QMHTmIWec7c4azzbtumO7u3zJk7Ak2btsfQIVN586KN9u7dmxg6tC1WrtyBBvWaszezPCx78eJprFo9G4sWbkTJkqWx9qv5zPQvX7aVwbzsNy9mI0SRlJ6WipmzBiMsf2FMn7GSH3CS80ya1AtDh0xD166DecMiUE4P9PkLJzFnzkhMmhSFz9r1wcZNy3Hy1CF8tXYPwvIXgU5H7S4ROc2dF5Ia8ECXE3v2bMCPP27FmtW7UbZsVaE3pEfObudW89Gj+/HFF9tRNLwk7t2PRp++TbBy5X/Qtm13UFgZd1OcYsEjdp5Yjndv4zBz9iC0bkUSlxkMno4c+x7Ll03D6DFz0L5NbyS8e415i0ZhwMAJaNWuBx7E3sTEcT0xYuRMtGrTHwa9GjrSLCvcuBFzA1Mm98Wk/lHAbw1w7MVXeGg9jqgpW9G0R30eMrNmWbB88TRcvRWNBVM3oPpn5eBQ2aDUKHA35jYmjOuBHt2HYViv6bDl2HBsWzRKhRWDw2pDubb5ofXQ4sTZA5iy5J8BfccO/TFlahRftzWrFyA1NRFzJ21AvoAgKLOUuLXdih8vbsVvqYvQqkkfzF24DEZrFlatms0LyuQhS3ih1FAAkFGN+Qvm4tydXzCqwh40nuWPyUv7onZkE4wdMJfj0HlWIB/YBtJlpoRQFw/OUgy97ZUV8cY3eJv8Eg/jYnAl5hyuXj+LLlWGoFh2Z/T/rhE27VuB3/74Gatm7kahosXg0Dvw3ZYVuBt7DXMWboDTYsGsqUOgM4eijs8whPqFocv4SCg1Srw0P8GkqN5o0qg9Rg2fjZj7tzF6XCeUKFEJ2zcfhV6jRPYrwGpMRM+hbdCyQgeE2muj55JGUHgooHyiRMwVC7Zf3AqrXyZWfz0fvn4KOInrUBJ4tEGlJQmhAzqHHjcOv8Heb35F/YpNcenuH2g4tDI+61EDeAXM6vEdQlJrQq3xwLgfSgMFhZuG1peQAPkWqmHXAleuPca3X2xE8SJFMHXKcPgGeCDdaIfJbMGjB7GIf/cOydRhsJgYxMvAngC1j4+3cJnQaeDt5Yl8wcEoXLgwP3/EMGlU9LwTW6bFyZOnceLEKRQNL4Z+/fpxENC9e3eQkPiO97V79+4yO0je0yEh+Tg9N6J0EegNWn5miBn09fXhZ5isFAkY07Npo8E0lRImM9nNie4kd4MJ4vMArQ52p3C+oH2FN1qN2Hg1NORI58FDh0tPcvCfsy+RkpyFLhUL4fLvZ5Gk8EdgsD8alg1E7/bloCSHHZ2S57QfvAFevjUjLccOhUaF/AFalA9T8XAqDf/ee5mCHWfuoUqlSPSqGYoAGGGxUldVzV0Jkj+5lTpmG1Xk6qZSwWi1waH1REIOsP94EuIynMgwGlG/RglEFAKCDYC/p3C5odRccn+hbZJTk91AYjYQlwg8ePIOdmMakPYMKa9v4/3zK3j28BqvOZUbDEH3nqNQpWwQg3kPsqt0qsQcgo7sGMnNJB1+AYE8DEpuUy9ePsTkKb3Qr/8EtGzdhWehSOLptpO8ygELM/QkyXXDbMz5AOh7jsWGjYtx7Nh+dO0yEDVqNUFE6QrwCfQV3uV26lDSXpuKWTMG8XD26tU74RcQxN8pJekNyw8LFi6GadOXw9fLm/8+7tVzlujQYG7zpm2wYuUsLgDnfb4W3j7+FIDDhZvJasLCRTQPUhIjhk9DdAxp6Fti5KiZeBgbzdLR2bO/QGBgCFTkiMep0Rps3rwSv/y6FytXbEGZspV5hoT27yNH9mHnzm+wbOl2lC5dHnfvXUXfvs2wZ885FI2sjV1HbmH36n5o2OQzzJwZBQ0VkhoVrt1PxFdL+6FYqRro0m8GChbwgl6pQLAn+dgr4VQo8SJVgTV7f0ODps1QoagSD5+m48AfT+Dv5YFedQqiVqkA1tOzWkLat22S5EYtWRyzcou82tmYgq6dJAkhPZT0YrMPCdDn/qWkPMiV3Mif4SJJMZGfAiCT7JHCk9jlhoMVJcmNFHgofOcJFZLMg5heEfQkJDdCmpxr0CFt+IRZeCg2D6AnZGm2mKH3ILwjyUDY9VHYhrLMRU0YiiQ3H4ZiZUBP8jH+Cm7B0BOgz8vQ0wkkQO/rGyhOAWMeskoniQ4FeAozDiLehERaDoIUPy5kRsJKl4061GqYTSYRuiU+WArekiQ3QjAvConc889sdO4lMOXkCAchmmk0UoCXDOjpRxzSLIgWCrJ5Z4k6OTlJhy9BV4qYoRdp6Mkd4L8G9ORyQ/kqsjpIpvx5viVPUqzM0P+d5EZ8yY8BvZDXC4b+fwro6SZilxsJ0FNbiobwZJskcfH+xodeYuhlgP13gF4G0PJ7sR88gXiJoaeL+xFDL2no8wJ6ukk+GsZlnb+Q1nxovXwM6Flz7yOAvrixhac3h2blZejzAPrcYKk8LjdyAZKLoFlDnwfQS2z+L4fJtrIfdu08jSpVarMWVmygZCshBkEzMlIZsBP7QQz6y5dP8fmcYejXbxwPbpJ7y7x5I5hVbt68kzQRrsDRYz9i9uyhuTfzX/1h/fqfuFBYs3oOPzTTpi3jzZ7dXeRgDRe14FxIS0vGvPmjeCh22tSlXDjcvn0FI0Z+hvXf/oQqVeqyZIDYF3o4414+wYJF45lFHTp0GrZu/RIxd69hxfKtrC3W6T353iZATwCAHnQtJa26XdiydRWio68w6xMUmI83SbkVePHSaYwc1QFbNh9GhQo1cD82GoMHt2IJEYH1zKzMXHkUk4MaLXRaHd69i8PMWYOYoR85ciZX++mZqVizZj4ePYzGnM/XQafWYn7UKAykTbVdD8REX8HgQS15aLl0+erQUbiXnbyfDUh89x4z5gxCuKoByqm740zCaqQpnmDz5gPwCwhgH/r0uFT0ndkOkZE1sWDZcmiI6pOufXJKAmbNHILqVepjUO/JrKE/tS8GrdpWhumBCjEPH6FYscJ47voDU1b2Q5vg6ShcoCy6jmsFn5JqOJVO3mDZOUOrpbE/ZKanY868YShTohLGd1uASyee4OrtizD4eKB52yZYtnsQS7sGDZyMzJwMrFu3EAqXAtVD+sAR54W2dcrDo5YWc6fPxqWnR9GryGq0nBGOSSt6o3vZSfCPr4H8oQVQvp8WqTkObNu+FUHmkizTyfB/g8Di2fjmuyhkmz6WvtB3rhzWBsMarUCNngWwceeXOHR8J7at+RUFw4riaWw8Tj/YgXuPrmHewu+QSZ2fOcMxqN9EtKnZC8cPXcDr2KcoEloMjdtVQ9TeCSwdmTx+Ce48eozPF/RGo4bdEbVgOZxWuuZuvLz3BpPn9ERkREWU0nRE1zEN+b4+vOwx9GpPpFre41XWY9ToXAHt+9VHttUJLy8VnPZsll+pVF4gvHZw93Ek3M9AzkMn2rdpA0MxN8o1DGQ2Pjka2DLuVyjT/eEdHITR+8sID34DRYk7QBm6ZqcKa776DjG37mNw/74wZibg+cvHSMrMRLYpB3arSTC45H3u6Yl8+fKhdOnSCA8vgvz587POmgA9rW0ECK3mD50+Yn1Z5egGbt54gB07duLdu7coEl6EAWF2dib7ZBNYCM0fimLFi6JCZCTyheTjZ5USPynynDTwQnYodi8ecqTcALVYc2k9o3+jQoNSsuUXsXxk9k1rgd2lZMDgdgmtvZa065wSmgONwYAs6BCb5Ma203F4+zoJNUMUeBB9AwgMh6+fN5pXDUf7xoVBJj+0LpjVwC+nHsMGX8Sn5sAnwB8GtQXlw9SoVDIfLDlmvEiyYP3RO4gsWxoD6+dHoMIIOwEB8smXBj5Vag+KBoKaZsZIX2u2wuHhhSdpwPrdd/E+1cSpr/n9XQjy1kOv9uYuBAWge2rdiCgQiPz5fBAQCqQSq3/djvfxKUh/+5AHL0N9aODZCpXBmwu0C8e3IvbKHoybsREd2reGnQfGldAqVPDU0dCyCh5aJXIyUuDl4w+7QsfDyInx7zBzSh/UrtUIgweNh0JN+w4RdUICQVa01GGgK/Tu3WtMnzEA/fuNR6vm3RBz7yrmzR+B+IS3udemcpXa6N59GOo1aMNyoOzMZMydNxL5Qwsza6/R0+C2Apmp8Zg1azjKl6uGoTScz+ng5B72DDNmDmQ9e93aTfD53KG4evX3v91PunQZiMlTluDhwzsYOqRt7s9RR3fJks0oW6Yi76EE8Gkv37ZtNe5EX8WC+d8gODiUAT3dg8eO/4gFC0Zhw4ZfUa1qHd4ziJjaueMUSlSqi11Ho7F37UAMHDYb/Xr2gNLlQlqmA3cfv8CWdZMQEloYXfpMg5enARHFQlgyRaSOS63C4/cqrP/hJFq2bY3IIsDdh4n49corBAf4oXvtAqhY2BM6kkhxALpwvyPDL55rkQE9PSbUhXdIVtZ5GHrZQU7W0MtrPctIOLiJHKTs0FEHUHa5+TuGnhQCDHaJUCQ5qqShJyDtJiG06BgQyy3LRsgOmjpteVUQrBc3i0yMvAw97bNkYeshOT6JAl3sx7LkhtaAnJzMj11ulMLlhhNjWWPikIZVJWUDackZ9JK0RkqK5QMVoVLUKSSGniQ37CfkEOQAEQYiN0asQbky59wASY0A9HklN5xaL3UdxMngz83MSBeWsOIA8zD0EsH7KUPPzZIPgD6Xof8/APQqN5ihDyZAryZyWeKX5aFZYuglQM+OPf8G6LmjAOtfMvR0wf6nkptcQF+tKVx6f154/l8BfWZ6Bnz9peABWVCWR0P/EaCXAp6osPlLhp5B+AfJDd3IwqboQ7CUXHTIQF+gK1Ht5f48tWQkWZDc4vq/APRUPdOLLSalz5UZ+p07f0PVKnUY0MuDM3RjE+P94MFtjBzZEStWbEe9+i3w/PljzJw5iAF961ZdWXIzf95IDBo8Cc2adsx1waGFcc6c4f8I6NetO4RKBOjXzOHvPHXqUpD2nRZ6kheJB0uc07T0VF5oGdBPW8YLzZ07VzFyZAd8u+4QA3oOsCJAr1LgVdxTLFo0gfWMQwZPxbZtq3D33nV2PzDoDZweSWuj7DdPiwAxksT65QX0gQEh/NATyKCH/NLl0xg9pjM2b/oV5ctXw4MHdzBkaBssWbwJrVp35UFfOg7OJyB/EBnQv4/DtGliKFYG9BS88uz5YyxcMBqlSlVCxw79sPKLaRjQbxxate6JmLtXMWRIK2zbdgIly0RCr9FDTZ0sqxKJr99j+uyhCHJWQoOSg/Fb/Aq4vFOwdPFW+KsC4U5zY/fSMziatgI169fCyDGfM9WncWl4A09n16AhqFS+FgZ1mQy7247Th+6hablKiL2WhBr1C2Hzd7/Ar6QDy38ZivaRE7B823JYnVb+WR6MJGcTGrrTekDlUCEzOR1zlg5DAUVlhFnqQBfsRJeJzeFRUI3U+CTMXDiYNbqDBk/mjsuGTUugdCnRqvR4mG4boE41oNGUIMxdNAcxyWfQxGMSusyvhskr+qCM5TMsmj8Lz39246X5GZosKc7X7sc5l9ChSw1cyDmOeUtGoWT+CmhQvTlKFYnE1YPp6LOwDqK+Hg9jvBrfTN0CXRE9Vn21FL/f+gkbVvyAwv7FcfSHK3jrcR73nl7HgvkbWMo1b/5wLmCbt+4MnVILV5oLJ7adxtsnRtxMP4D8xfwY0N9/+Bazl3RBq+YDMG3qLB4cpE0pKS2B71dfXX5UC+uC9j3r4+qut0h8k43ihSJQspAv3qUn4QWeo+e0xsihzprbBK07Gx5qHZTww43rj7Bz1150adILJZVlsGnldrTr1ALVexUAQgAyCrm46QWu7X8GVWo4wssXQKcvPYFAINmcgaevXuDY8fO4fec+PDw94GPQc5eU5CA6XwMM3gZEliuDsqVLMZAPDBTzRLRi01A3AWhi5WmNJiCglcLh0lJEwUQDXHHP3+DSpSu4HX0bScmJrNH39vVGQIA/CocXRv369REUFMh6X52OiBfJRUKyr6PUYCqkWYcqPe+i3U2dNuF8IVr+auGKIdkA87wUaXmtAizY3QToSWZmh80qBnR5z3IaOaU3R6HH/SRg26nXeP8uFUUUSUh99wKaoEL83NeLDEePdhHQEdFGz4cV+PnkHbi1QUjKMMMvOBBuSzpKh2pQrUxhWHJy8PB9DjaeeICIEsUxtmURhGjMsNmtzCxSh4EGTZUKPRdC5FLCsfM2G2wGAy7FAV9vv4DMtCzUrByBIH0mnFYq8hWw2Gmg1gpPjQvh/lpUrRqJIpEBuH4/HWumd4betwi69pqFysUDEWBQICPHhPuvE5GQZmLd/bUjC1C9ah2Mn/I53mQo8Do+GwFeBpQpboCPVgVPAkpZWdB7ByDDAdCW4LaY8eXiiUhOfIs5c9bAP7igWIMdYrhfKD2EG9eRY/vw9boFWP/tIRQvGsnDyclJ8Th77lccP3kA9+9/0MFTV5e09kZTGhYsGIfQ0MKYPmsVlDo973s5GUmYQ4C+bDWW6SmpO+UGXr9+xtLO3n3GonatJvw8Xrv294C+U+cB3I199DAGw4e3R/NmHdj+98tVczhDhbzzDcT+w83DpDu2r0HMnWuYN28dQoLzseyI9lvatxYuHI1vmSSqg3v3r2P4sPbYvu0EIirVxb6Td7H3q0EYNGIWenbuxixtSkomXrx6g+2bPkeBguHo0W8GzxpEFCsMTw6VU8OmVOH2Ezv2HfsDbdu3QtnCakTff4njN+NRuGAYetQrgogQBVtYiltFSF4dPANLHR4p10cG9E4b31dENsqSm78C9Lkb8P8W0LPlJIWQSYCeJTfkKiNJbthW9i8YejeRifSMKkH5PZL1mxiK/QtALzP03NWSAL1w3yIZK8muJZcbGdArnUIKY/gXQC9ZVv8VoP8TQ08adOoSEIlKZB8x4v/G0MuA3u1CVmYGfKhDwmy4WE/pRTJkT0n6nSu5kW0r/3+S3PwVoBe4VrI4cgtAz0dK2IkBPd14ZhFTS8FSBOJ5MWWXm78G9P+thv7ToVi6iYihD67WlDX0FNLBATt5bJI+YuglDb231OoQkxTiYcnMyMwF9HklN3mHYuk7/aPkRjZVZZD8YaA2F6D/mw+9rKHnC54DTwnQy+/FlpaSLddfSm548JdWAUmLL/nQyym5st6LNL5/crn5ZQ8mT+4LAvRVKtcGBTQxoKc4acmxh8D2kyf3sHr1boSGFsSTpw8wffpADOg/Hs1bdGKGniQ5NOhJgF44hWz4AAAgAElEQVQuR+/dv40pU/pg6eLNvDAyeyZpz2hhkAEDtQ3Xf7uYC4MFC75FaL4waXBZeMSTdEUM+tCGMDoPoFcjNvYmZkwfyNr+jh0HMPNCix8V2Zcun+FW7Ngx89GqVVds306A/gaiojawfzYlHNLOLZh3sq9UsCaY/tu9+zbiwIFtrIsvU7oyS5h4WNhuw3/+sxanfvsJUYs2oHCh4oh9EI1hw9shKmojg3XS/FGwj7CVFFo/vU7Pw8TsctOyM0tujCYjL8b0+TTLQMmFHTr0xY0b55n5at2yBx49isbkab0xYsRMtO/UC24yzXBpobQqcfPCRUxZMhDNIkahbMnaSPE9j7sPryNq1ib46QOw/8vz0Pu68chxGMnpCZj5+ZcICgrlDZmkKvdjb2Pq9D4oF9wcyxesgsPTAXM8cOPYA9SNrATvMmroknQYvWIUzsfvwP6t51G2UnXYFRbY7VY4KUiFZCLEPjrVDOjt72wYtWQAcixp2LH0F/hF+MOlotA5F+5G38CkBb3RrcNgdqYw2nLw9br53Oka2WUpYo8nwpAVgqql/LH46Dw8N15EY/14dPu8PiYs7odQRQWMrrsST948gsMvG+1m1eR18tiy22jcuAJ2xa5C9P0r6F48CsbHBqgdXshGEqqN0WLa0v7w15TAyvnfQGvQYcHSGXgSfw2rF+5CYUdx/HHmIZ7qjuDe0xuYP3k9LE4TFiwfjepV62PkqNkM0IiQcmQo8Db5CUZP6IGSBWpgdM+lsNmTMG1NL7Rp2h8Tpk9mRxAaE0pJTMbCqFEIDSmEYb0XIPF5Oh7feYHIklUQfTkGbRu2xL4dB1CjQS00GRXBDjjsgmPK4kHQxIRsHDl6ClaHHc3rt0QRnxDc+S0Ohzf9gfETB8CzDKAL4JQFrJl4FIrYMLhMGvSeUR4Hrp/DY8tlGFWpyM40w2gxoUa9KvDx8UDB4GDUrFkFPiHe0Bt0cNoc7EZF7WBm4ikhhNcbtRhy0wkbWrKoTHifAJPJjAexDxFzJwbZWUZotZ5ISkxGekYKataqhs5dO6JEiWKwOWzw9vOGxSiSUSmgiW1ieZkippD82PU89MbsoZQJwXsN5WtwS134axOgpz/TMC619GldoGedpGc2U3YuoNeQ777SCbvNAb3Ki2UZCrcJdvo5Dx/ciLNg7+9JSE7OQYj9Dd4/v4+CJcuyzK5yRCH0aFeRkz+JJKaewI07b5CWDWSYHFB5eEDptqB0QR+UKBwAu82N6Oep+O54LIoUyI+pHSOQX++A0ZTBDL1Wr4PTSQygCh6SnIEob5PNihytAb/GADsPnIEtPRmTh/dEiSAb3LYMZJtcnHBLXSKrKRPBPloULF4Wdj9P/HYlEwc3jIcl/hoWrDiIOhVLQw077G4Hbj5JR8zj10hISMDtk1Fo3PgzDBo6CdGvbLh99zEKBHqjfdPSCNYTS69GUoYVVpUH7r8TgL5UCHD3+i+YMaUfBg6fhU79xsBmc0PhpCAjsZ97GTR49eIZlkaNQL7QQlgYtYHzAmg9pzwIXntpfzZm4/nzJ9i7bx2DGALNSoUDC6MmIjR/UUyeuQIKrY65XWNaCuZ+PhTlylVHvwGToSD7UoUC7+KeYe7cYejTawwaN2mHtV/N4Xtz7KQl8DLQtZVcPSDYagIodJ/SOjNyDBX/69GmXXecOHEQS5dNwdTJy9mljd6D7sedO9Yy+z5//nqEBIfwHkCA8diJA1i4cAwD+kqVauF+7A2MGP4Ztmw5iuKRdfD9iVs4sHEsBg+bju6dusJitsFsteHFqzhs+GoG8oeFo+/AmVykBvn7wVtHHvwqWFRqnL+ZhovRD9CmTQsUCwWuRz/FqTsJKF2yOHrUC0MBSgyWAD0rIsg6mmfylFAzoy4506iU7G5D9xm53VAH4E9JsbLkRsYnJBGRul1kFSlru6lwkCU39KM0FEuDn1R4y0Oxwg5S/c+Anmhb8rP/KClWlBNCciMV3LkqCZLckM21rKHniM1cyY0M6Gn+htalXJcbiaGnXAP2fc+joad1gYZ1hTdKnmApCVezP/1fMPQfAXpJ0pIX0BP+oHvmv5fcEEMvJQNSq06SueQC+rySm1wZBQ3DE5Eh+dBnS0mx/0vJzb8Ceh5+loqW/w2gJ63jf8PQ/xug56HYf5Lc/AOgz5BcbnI19LzZ5AHlUnn7V0OxpK0iRkjoyP77oVjZdUeED0llnQR0WXNPkptPGHquTFnDZueWNw3FMnvCrSIR7CDqCQGCc4Ol8qTHyoD+o6HYX/aybSW1Ewl0y4CetG0J8a+xY8fXOHJ0P0tciO0gsP/06UNMm07t1nFo0bIz//9FC0ez7rtZs45C3wqAgqAWLhrLi9DIkbNRtmwl3qgTk95j377vcOXKGcyatRYREeVx8eJJlu307j0afXqPRL58YbzIUIv1iy9ncvHQpMlnWLBwNIPS6dOWsbtPenoKli2bwgXHxIlLULduM464f/w4Bt98G4VksmBbvAXklrBt25cC0C9az8Os9OAQWKBzJg/A0EJGl/LR47sYO7YbypSphJnTViKsQDjrdwnIb9iwhLsBUyYvZi98svUk2c+iRd+xrSUBdfJJlhs+xNAToH/z9sUHhn7EDAYyxO5QmyAzJxNfrpqFkyeF88PCBd+hVfMuyMhOw9Klk/Dk6T1MmLQQdWu1gNamw+P7d7F40Vxk2hLQudZ0DBjXGdt+WoW7D64jasImPLnowpuMh+g4rA7OXfgFs+YPQ+/eI9C333gEeefD2/cvseqr2bh06Tc0Lz0UrUqMQc2++eA2uJFy3Yl7Vx6iUkQNXL9+HS89/8Ce80uxdespVK1VBzmmTCgJXzlUcBoJ5dLQnRqXtrxFSloC3MXeYsW2ERjQdTz69R8Hf98gnrv4cs0sXIr+Dd0aTsbkaTNgVVuwfutinD37K6ZPWomMaB+0bFWV3WguJn+HAG9fNA0Yi26du2HL5c9x7MohTB6yEA0btYExQQldMSv2/7gRhw7uweqxe3Al6SROn/kFNQP6YdqMMXCmOLFh8z7EKg/gavQ51CjXDvPnrYRWpcPqNYvw+N01LJy5Ae6HBWHOtOCGZSdiYm6gQ8UpqN+1Ir7dEYUjZ/Zh0rjFaNawI/Q+Hnj15g22bl2KS5dPYfH0/yDpoQvmDBN+uBaFVnX7Y9TUMXBrxPqRnZWJeVEjERIShgnjo/D+RQrs2S7k8w2D1uqBI7tPoGKh6nge8xZdBzWFb13hVGM02aH10ODQT7/gzt0YdO/VA4UKF4SXhx5XfrmDRz9lIvlZNoJL+iKolCeMnsnIiMuB8Q8PaNND4VR5onzzEsgpfB+n7nwPsyUbbTu2Qsde7bg9TcH0KrUbLrUY3szJtMDH24+t5dgbXnLKos2chg4TEhKRnJSC169e4fmzlyxPC/APQL7gfBzIc/XKTcTGxqJylfIYMmwgtDoVvHxoIFmsRaRZpmKANm7qcLHMxmGD0ZjN0hJaW2n4jxMvJb0pbbA6LQF32e2LLNXUDOjFAKzI7lBwjKzI3LCxlpkc1hw83K1XerGXtwpm6g/DbvDGlac5+P5CGhKTjCjmkQWXMRHlKlbCk8ePUDhfEPp1rYZAPQ0Km6DWGpCa6eRfyRkWam1Cr1eigL+abQapIHmdCWw6HgsfT09M6VQKYR5OmEzp7NmvN3iy17zbpYEHpQXxGu+G0WpBssuAHedTcfpiDIJUdswf3xJF/cn51QGXQgkdda7tdmSmp8DLywNmtR9ikoC9hx/jcfRppF5fhPAiRTBp/FyUL1cbOi8DnidY8dPhwzh7ZD2M6S8xf8l2lI2sg2vPzIh9/ApFgjzQo3UEfBQqqJVqZu4fvLPg+JU45M8XgHY1A5E/0IrlS6fjp33rUbNJbzRoOxZ+gQVZMgOLBc8fnMDhA2vgcliwmIZQa9ZFQlIS5kwdAJ2HJ0aMnY8CoQXZtSc1KREbNy7hTuCMGV8y4F62bDKCQ8MxaOwKuKGFt8ENhTEF8+ePRJmy1dCh22g4lRp4GVRIfv0cC+ePQO9eo9C8RUf8fHg31q9bjH5DJuOzz/rA1+DFpMKt25exfv1i1K7TjAd6STc/fmJXtiRu3aY7r7Nr1szFixcPMXvWWlCSLkm0du/+Gvfu3cC8eesREhLCYJUZ+jyAnuSgd+/fwOiRHbFx8xEUK1MLu389j2N7ZmPQ0Kno9lkXHk4lmdX7+PdYvXIygvMVQv9Bs0DudnqtGl468rNXwaZR47fLCXiTlI5mzWog0Av443Isfo95h6oVI9G9YX74q2ktFTMTcvioTbrXBUMvTESoA22zW3hYnMimfwT0eXrkTAhaKYPFMzdwjv6ZrBnJAIHuz9yhWJfoNIpAsA9DsayhJ8kNDZ9LrizSNKrkcuMhNEJsuymANdlZCg29kLTKug+zVawL8lCsPKApJDdEhqlALnt5k2KFht7NxyVoZSog/5qhZ8LWR9bQyy43YiiWJTduIhmoEFUKyQ27IIq3lf3pZTkK2+WaTJIGXpC3LMXWUntLPNsyNheSm/8S0Esi+U+HYl2Shl6+Ef5fXW5yAT0NxWp8pKwFKhbl70oMvSBNWXLz6VCsghdVajQI20pRdv3fDsUyQ1+9GUtuyLby3xh6OeApj9GoYOhJcuMX8Keh2I809KQxI02mVstt539yufloKFZ2ufnXoVjZ5kfyrc/V0JOWTLg5iOMRNx95xnoaPNknle4jNd1Q8p0kSXd4IFge2JUeaGpX0wabF9DLSbF5nvk//bF3rxHsMU+pgvT9nz59gKnTBKBv2aornjy5j0ULx6D/gAnc5mQvVclV4erVs1i+YhoS8mgr6QOIIR8yZBpat+7B+jiyv9u6ZSV++nnnnz6/fv1WmDXrSwYd5DBz8OB2TvelAdqKFWsh+s4VREVN+NNnGDw8MXFSFDq078sL6uYtK3H37nUsWrierbYopIaG1OhFFl3kJECFEj3QdK63b1+LL774/E/HQ8FQtFmUjCjDCwsN5g4f0R4LF25gQC8ndHLYCrUNVSQ10OP1m+e5gH7E8Om8ODCgl3II7j+8ic9nD+fvQaxRi2aduesUc+cyFi+b+JE+lQ5KqzKgTZkJ6NGrL0rUC8XmbSsZ0A9rshYvXrxE26G1oDBQuFkaNmxeikOHdn30XTp3HIiYmGsI11TDpKZr8OjNM9RuXgRKA+UUqnArJgb5CgbgnfU+psz/56FYeuNmVftg2dKvYXVa8M2WBfj+0OaPP6/RQFy+dQHlQhti2dqVcOqd+OPGMSxaNO4ju7vSIXUR4lkU72x3MK7LSty/+xitBtfB2Em9kZD6/E/Xo17lzpg2ZhneWx5iyvS+f7LOk/+D0uE1sHz+JnjCG7t+2Iadx4XdaMuKQzGy/QIcf/gN/rhwDl8M2Qm31gcHb2xHdNxPuPfg5p8+c9iQ6RjYdyK0Sh3O/nwWq7dPRaPyfTF5/EQ4PZ1sg5JtzMS8JSPZmrVd64FISkxBscIRKBpcGAe2nkDr6u2hSNYh4UEqfr/9G6ZvHwhVYSDN6MChXw/gQWw0OnfpgKq1qjN49PTwhDMbSH6Sg10rDyLEXBQ095kQdBdaXyWq5G+EU9vuwCerEpwKFzrPKI+vDs1HnfaR6DKwA4dvUZCfWkFzOUoYTSQH9IU5mzZPMVuhM6iQnWXC06dP8ODBAx6UTUtL41mg4KBg1Kheg+3YAvz9+f/TczN71jwemO3bvxeDepvDzMw/r5XMrtNguIZBlMj3EPs95Q3Qs28yWbiwFgWAWONoHZXt72RLYkGESF0Eyc2LOq0Om3gfktwo1Eq2sSPnFk+NN+1ZcDmyoNRrYFHrcOOlEdtPvMWrd5moExGIamUpAVeLK5euQKtWYXCfGvBVUw6TDWYbYLSo8OJNNhLTBKC3WXJQsmAAioSJ4uRtlh17z7/gtvzY9hURZnDDbsmEXq9hGVpOjhkaNVl10jojusLk1//WqMWmk68R8/Ad8mtdmD6yLgoEAgYNKVxc0FIHwu1GdnoGvAMCkGIDLr8gRv8sHBYrIryf4/je2cyE/9WreddZmDB+Miw2Ff648wan9i+Ct16Fr1Z9C18N6fPVeGdU4bercbh85w3KlS6JDg3zI8APuPEwGRtXTkbMpd1/+d5+wYUxZuYadG3VCZ5aIMVox7Fje7Bq8XiYP7GtJH305IlL0ahxa3ZJWrZ8MnyDiqBFl895oDW/vyeCPExYHDUSpcpUQ93GvWFxAAVCQ2BMiUPUouHo3WskWrbshMzsDHy7fgmOHP7YYpIOsmKFmpg2bQVC8xfC/Xs3MXFSD8yd8zVLIOm+oWeJjBwaNGiNQYOm8P65e886/tl589cjNCQ/76eULXLs+EHuBG/Y8AsqVqyJmLvXMWrkZ/hu81EULVMdO344gdMHl2Dg4Cno8llX9lJ3uBVITknFl8vHIYg6cmMWw9Ogg9vhQICXDgqVElYVne/XMNmcqFe/EisxTp6+jSt3XqBBjSro26IYW4xSd0gimHn95yhOsqWk54MDEqmxLAF6Yui5M/L3DL1M8skaegL0NJguXkLf/ZcuN5KGXkW2lVQ0yC43DMoFoBeOfiRzEyiYSAHhrf5BBfFvgN5DCpZiUlIaipUBPXVGs7PEUKyWLMKZwSbpTx5Ar3DyTKI8FCtb3hJylW0rGRbl2lZ+4nLjlJJgKVOIVR7/Bug/DMWy+QgpRHj+R8K6CklDT2YrdF5kH3pym5ElN3kYevbeJ+KViAgXzSroAIfx/2wo9lOGXh7FYNtKPuEi9I0BPTH0DOjJstEmTT1rhfaRviSPOVCp5TTBlf2WW5ZuWnhpQJTGPWhQgedEpWCpv/ChJ9tKeUKZpuXzaugdWt9cyU2uk4x0q8rBUvTzPIRKkpu8tpVKJXIZetl+haN7JQsiHhSTprcpWIo2DcoaJ19jDjkQsb+5d4DEqgtdmageZZsjIecR70XvL/vQ59749MOkKTOZYSDNqsT6y8D8A6AXaZUfAD21gsi1RuoTSUx/LkMv+/KT52teQC/Jc/4O0JO0ply5qujcqR/q1W/OEhKR4GZlDT0z9P3HcQvz6ZMHWBQ1Fv37j0fTJp9JDB85sYjEMgqDOnBgK85fOMHnLzKyOjurVKpcmzdvObmWvuvx4z/g+IkfmPUuUoTi6HuhQ8d+CAoM4Yl+GlSNWjyJHXEWLvyWpTSkeafgkP0/bMGF8ydYLlS9Wn106tQPdeo05ZYwPTAbvlvKAHYhAXqtnhcGuk48sMQtRSW8eOCOrq8I8zp58mfs278ZV6+eY7vMxo3b8bEXLFCYQQk9gHdiyM2nDTP0LZp3Ek4cHnqhR5MkA/R5b968wKQpvVlyQxp6mswXuQYU+EL2mQ7s/34j1q6Zz9Kjpk07iRany8mOD9//uAXnLx5nm8bCHtVQq3A3REREos2kSszYbPhmKWLuX0ONsL7oPqAN3MEuqGj2yWXngdfDh3/AgYPbuasxuNcUVK1ZD4uWjkW4ujJWTFyHl9cceBj/EPW7loK+hAIqD5IN2HH02EHMnE3pRf/8GjF0JoYOnAalQwmb0YpDh3fgh1+3ICk5ASN7zkBVz3qYvns4KoY0Q+8Wk1G6tz9ssOLcH0ewb+93LN2qXKwp5s5ahi/WRiEuNQYrFu7kuY6yFcvhTdIr7NjxDS5fOsEBYXSNu3QZjPr1W8CDCjEVcPH8aWzdvBp3Yq5w+iMNRHds1xdHfj2Eazd+R9c6U5E/sBDPAZyL2Y1ztw+hSvFW+GLWevxweBPOXjiHac22w6LIRu0BJZBiTsCu3etw9uJhJCS/RbUKDdCt52DUqdsInt6+7Ljz7PFDlq1VCu2AOqW6on6rcChCFMg2Z2Le8pHw0PmgYrkmqN2oDooWCYcjXYHbZx6idpNyeP+zEr//cB7+hXygKGVFaIV8uPvoMZ6/eYTSFfNj6Oh+bHlB64KX3pstUMliEYlKrGy3Hy2btESFPv5APhcUeiWuHXiFM8vjYbAHoEnvCFx4/RN6zm0CvxLEatOmT0FNafDyMsBho/VZC5tVAYOHGumZ1BG7zE40mVkZyMrKRL58IWjQoD5KlizJ+nkfbx/W7dLx0Ovbb77FrVvR6Na9Gz7r2BpKtRtWuwkGTz0nBdM8jM0qwlII1PNKrxTDaWzJy/73VFAI6RutnTIAyUtIyHa8tG7S0J3sckPPqsshWDJyXyFA71YRyBcMPQ37wm2idBWYFCo8SnJj46/P8DQuFTVLh6FNo5KsWb5wnvT/qZgwqjl81S4Y1CSjIHtII85deoiUTAc8A4JhNWWjdJEgNKpTgoeJ0+0KHItJwqtX7zCqQx0U9AJclix4UNCVWsvpvFrJL5v0clTgmMwuvMpQY+We63ibZEVRf0+MH1oFwUFC1kpZXTSYS5ArO8MKg48OqVbg0hMH9v50AlqlEmMGtIaHMQaHD2zBhQuneF6InF+KlmoI//D6aN66O+pW8sa7JCfO33qKPw4tRz5/T0QtWIUAT2+eO3trUuPnM/dw71EC6tWqjhZ1/CnDCkev2BB77z4MOdcQ/+wonjy4xKAqvGRF5C/ZAAER7dC0QVPUK6qEQe3Cuww73iQbcevmGZw7uhEvn1zn7bpcxQbo1mMoqleqCbXKjbSMNCxZMh5e/kVQpfkkKJ1OlCgUjMIBZiyaPwoRZaojsloHmCxuFA8vCJjfY+HCoejbeyTatOkGm8UGh8uNw7RHHN2H2NjbKFyoGBo3aY+OHfvB3z+QC0Lqwo4b2xVz532D1q268f1ELknf7/8OO3Z8hfnzv0XtWo2xhwD9/VsSoA+D00lWzW4cO3kQ8+aNxObNR1Gpci2e0xo2tC0D+tBi1XHw8EmcOrAYg4dMQaf2XWGyUvHnxOvX8fhm9STuaHTpPw9B/p7QKW0oFOLHgD5HocDZay+5C96gcQ1Qc/PkmRjcj32BhtUi0bt5CXhQ1o6KhmjFvUB4hYK9OO2ZMRLl9ojt3m43855IHTMC9LIPPT1DlBTr70+A8uMXPTdETn4E6P/K5YacXCQfeiIMqWCVAb3sckP7Sq6GnolbhXAWJMAvo2Lpd5Lc0Hdgm2+SJErtB1lyIxcElJFAL07qpYxcjZpts1lDTzOMFKZFgJ4ZemkYlYKlyOXG01cMtZLChaQ1CnBHj20rWXlBYJ2OkzT3lDLtxc+jKBI+ONHQ58vrEJtzUAYEnX8N5UJIlp7SZKlwExSzICJFiqeZ+fwT6SjAkEoQ20qlcDHkoVrqhJiEPSibvtPffBwsRbaVaqXtf2RbScdBSbGEuWUfegqSM6m8ECwFS+UGWZFvvWSkQliHXrQeK6w2KwN6t11Y35APPb2hgk463YQqJZQuMxw5b6EGBRZ9APR0Y1K19U+A3k0Xn+0FSdctZCUcLFWtKaxaX16c/ilYSnaboZAI0krKvqz0OyXFsm2lVKyyJisvoJckKwRk6aaSAT2Be04UJV2Z9Mywfktq21ELmI/TaARJa2Rv+rwBUvT3XJXK1R2IvRG2SPIGljfQSjD0fwb0fENJFbKsUc91uWE9qnhI6L0/Zejp7+n80L8J/3p6SCk1kDZZJQ8PUQgJHTd9V5Lt0NXiQRxyXHG5YOEWngez0ex1L/lpq6WgC7nbQQ8xtfF5uNThYEaO3oc0sVwdkvyFQ8SFhlaePKf3pWOT7TDlh43eVxwn2UdJCWtS/DItBgSsyQZPRbZx5BZgF56u9LDTQkLMAg39MnPITIOCAT19f44Wd7n4fNADYmWtO4ENYtlEjUqAnhNmpahl+jcuNimwxdPAg0qsASaGXiOOgdl/CqtwOliPR8dP7SyyyyRmgQA8tbdpkaYwF3IIcZNLiMYbqmxiENw49y3Z1SmQ6fUafSY0gNpbDYVdAXuqHYe230DxWkEoXaMA3Hp6YEVnB1YtdNBCaVPiyk/3kZySjFaD6/IaFHMoEeEFCuC3m7+hRNXCiIm7hT5DuwFKGzy9yT3EDB8vP1izSeKggjXZCofJgRO/XgP0VjTtXJsLIJWWhnUViNmXifBCgQio4obL24WfV9xC9eIVEeABXLj2AM16l8eeA0fRa3Jr/ncOQNS4Ef8kFU8eP0GT1vWg0CrgsLtZd02Dw6wVdZHOmn7YzmEq3sRYE8HA3tpaaFR0n7g59dOgNbBhN91rZptZOEWZpOE+lRNpCUY8i32OrMwcWJx2dO3WEvfOJOD9/USEeRdExbrBUBZUwmJS4YdD38PH2xdahw9adawOZYgSdg0NXZLWUWy8xkwLjv50jnXbNqMZbZs1RmaCAg9e3Mc7x3NE1i6FcuVKcYHnsAIeSg3u//YeN48/wNDPOmH3rgt4+v4eA09vQxAqNSqDjtMqIlOVDaXaSV8ZBnhz2J7ZZYKH1gDjPWDx1HVY9uVYHoJ1k1JPAyzp8D1cr7zgiUAMnloLfmT4kY+iwJ0wWozsw033HN3XxhwTbt+Jxq3bt5Cdk8X3J4U2tWjRHOXLl+f1ju4f4R5Ftm1kb0f+5FYcPXoUBw4cQPHixREVtQAWO2nhOWKYTwoVtBT+YqfCQUGFs3imeMkjBx526dAw4Kf3lp9reQ2jZ0JIdsT6Ja/jsm0lL9mkMZbIFm6Ra1RwKUlC54ZOZWAQ5HKYoNarYVOpEZehwqZfH+Hu40SULZof7ZqV46Coi+ej8TwuHqOHtEGYpx1aZEOlNsDq1iM5G0gzAS4t8DouHQa3CRVLhkGNdDg0njhyKwE37zzAiC4tUaaAEs6cLOjVLrbjMxopNVYk3yqUcq6HDa9Sndj08028SrLBx8sHzZo1QMFCFKRF3UsxF0GJoY4cIMibTBiAK/fsOHjkDNQ6PwzpUwulA93QuMywUSGjAV4kunDtZhxMlmyUK1MMxcMMSE034UL0S3aiqhdZAMVDDdC41VDqtHiWqcHRP+5ycVOvbg00quGNF3Em7DvyAAqbHX2alUBkBMlZXfwMOl1avL/MfmoAACAASURBVHiVggcv0hASEoqKJYLh661GzMO3nIdh0BMgALR6LYxmB7LMegQFBaNoAS08dS7YrG5YnErEZ6nx9E0G9Go3Sof7oWCgGp4eCpjJ99+qhNvmho8e/Mtlt4Bs+oh8odNHe5DZauE10W41M8gj+0YC+mSfyvNmbuoQK7nYpt85r4UBk5jbIs043Xck/SJsYrM6YCCrRWIpaYaaLCalmTW2MVYqYXW4OI8gNcOBKzfuoWjxkogM94VebWcbUrdCDYWK3k+B1EzqJBkR4K2Ep8YNTx3NFeqRbAPOXHqA0AA/VKxcFq/SgTPnb+Bd3Bs0r1MJnRoUg9pugkKp5qKZkmHpGaGhWAKedC+TWxIz9ErAZjdBo6EgRDFA/mmwVF4fehnz8J4pBUsJXbfoIlss1OUiS0+hoc8bLCXPsNC5Z9c9xjayD70LWkqSluZf8kp95VKCrgmRiVQQiFCqDwGeJgv533+Q1n0K6KlgyZIAvUyoUo4F5+/QQ8G2/MK20svTTyowCIeJMCg5KZZzitwE8gWgp3WPkmKJSCACkK5z3ldeQE+SGy5GNJSfQdIeCuoTOJHwAVnmMiCX5DqUlUGA3s/XX+KY6ZqJfKAPwVRkOEDH4CmSYbkcEICecInbYeRgKY3Slqu9+jvJTcqdaFBS7D8FS5nV3gip1w4OJc1OSN9Vlty4hB13LqCnodg/MfQEIkh/JaMfl1kw9LCKikQy0v9vGHoZ0BMQkwF93qHYf9LQyyzPPzL0AUFSZSWVK9LF4tv9E4ae28G0IFD7h1IN/4Kh/3DTE7gToJJbzdSVkHSlpE2VNfQcOcyVHfnQfwD09NmyXeaHpFgJ0PN7io6ImitEcTvK7y8XAmLTExvip0mx8t/z5xLYp4WLgqUo3dBGjT7RgqEHmF7sJCH9PWnqZJ97atdR1SkG5wTgJ3AuNmT6DkLjSu9Px0UglpJohZuOg4eH6FhowWAGUqlgpxoC/HRu5KA1At/0bzLgd1LhYRMuK/TQCT9c6f5XUnCDkdt/zG3QQs8zB9TeokQ7OiadKBKoSueCRclghh5Menjl4yNbLmKJ6fNkFpGYE5mhpwVYHJNcOOXw+WAALwN6rY5BCx2rsOR0cLAEaS/F4B99b6qundBqdLBbbbDyoBnZiFqhdXlCbVLjyWkz3t7PhsmdjToDiyOwuIIZcQLSR9bdg0vlQLtJFeHSOuGWQkBcJBdTe0FpUeI/c39HjUqlEVE6CK4iLtD/FKkKHPrxd7QYUBce+cWGSEEedPSUHkiWegalN1zZGj4ea5wVhw5eQVBZDao1LcvXhAG9W4X0aAUu7ngCl0OFLlERcBqccDxz4sT3sSgeVgg++XUIaabBjzsOo2Sp4ohsWApKnbjmvOCq6HfyoeAzx8DTRT6QfB5FjgHpr4nd8KYANr52tEYpedCPronJkg4PnRecVup6iKLPRiia25+AxW6FRqWGllljckdxQq/VYtc3BzCoR0/cPhGHAL9gFKltwO7vTqFl99oIKuiFzBgXbl1/jKajy8KtontTOm5yYYEbCakJiI15jKrFa+DsoSuoXrg+UrNSka+GL0rUCGRCwq1yctS40qmDygZ8PfMHfL5kCMw3VNj53QU0q1sfRQsBt99koOZoP7jz0YiCCVlpGQjUhwmkR/WZzQKdQo+z++/i3LcvELWnI4N23uzjgSUD98I3viIUWmDM6XJscekyuJCQ8R7v36Yg8X0qrl66KoYYtS7kyx+EcuXLokKFClzU0jNAmxW9aCMldsppdYhQIhdw984DbN+2nS1a5y+YgyLFCsNkzGTXHGN2Fg/2E0jgYplHfch9Spo34s46yQlpI9Uw80o5DTKQp98FgSA2HnnzFIA+izdUmRihf7dIckgXzTRRYaymgUEXS9Jo/bBbjDyT4FSrkGTVYcvhJ7gcHYcgPx+0bloLJcKAG9dicDf2DUYPaYfyYYDCSkm4KljcBjyNNyMuMQfpFhsy0lJRMjQAdSsXhB4WZFpcuPDUjJPnrqJry0aoU8ETKhoMVJA22BNmkw0alY4dfoS5OJCRkY3XiUYcvfgILxJNMDmUsJCEgP0KdfDyDOUOX7EiAQjP543wACA0CIh7D2zeeQR2dRA6tq2FxhXdUDkcsFjtMDuduPvMibv3HyHAW4EalSIQ7KPA05fpuPYwHp4GPRpXKYgCfmro6DnSqXHrnRqnLt/jhN+G9WugbIQC12+/x/Hf36B4/mCMalcIgR522F1icJ+Ab2aWBS/fpJPOE0WLhvGz9fptMtQKFwoGGRAW6sfPQppJgXPX3yIjy4iq5QohX4ATpiwbElOy8C5LhUyLAkF+niiU3xeFQtTw9VIgy077hhJelKNA1pKCaGTvfTcNTVtpYJTsWN1Q0SCwyQS3wg0XpalSToEUTkTe/3Sv0PPNexfLVJxwSzZ9lG5KnX4Kg6Kik/Ygev65i854RbJpJBJJo4aFCgbq8jvdeBdvwp3o+6hTuyYKBSmhdDuRbbHCbKWiQgmd3gvZRgevUQWCiaGnYpXqcQXemoBzl2JRK7I0wosF4sYLF377/TLUdivaNaqKhpF+UJJDEs92UcEtpLi0PrHjExXhsoae4JVDzLwIhp5C1iS1gJQUS4A+LznJ4Fdi6AlI8vPG70lFseRDT1IQi7BmJCnIp0Ox8iyfHCwlZBokwRHV9Z8Yesn5j3CFbFspm4/Q7wToOVyJXyLFmF5UyNBn0PnPzCQNvU5SSJDLzceAniq9v2Po2YeeNPT/DUMvm4pISguZVKW9mF2GaCiWvOOloV8Z0Otk+ZJE9hHGyMrIEESxVDRJsgU2HuBgKhCgp/eiP4v5GgL0YjZIw4CeGXoFpf+Jc/JvGno6X4xDiGAk0kRqOuQy9PXawUU+9OSSxzamHzT0TgnQf9DQ081hd7IlFGno6eISyKczyZWLnBRLDD1Hv4pkLOHPJDQ1/22w1KeSm38diuW0UzGA9amGnn3oSUMvI2LG1qL6ygX0eUKqqDXBgJ4tLGkDoXkBiUXKO8gqAX3ZtzSv5Ia+u3w8DMDl6UmqlE2kPzWIUCcKJ+I0OBpKkVLLGAxbeAqdHs5cQC/u2FypjlwI5P0epG+jCykXOXkHaQnsyww9gTYG3G5a+GhCXwBTZpZp4WS9K0U+i8qUHmIPg6iy6TM4X4EZdXHjkMaPhncIVNMCQUUBVYRyIi0dD70ngXhisnhARQqU4iRXasXLxyKx3PIxUIIucy8OkjTRfUcDRRw3I0VGU/eCmHHJBYnZHmIkrAycyYKLOwPE/miU8KDqm1Io6R7mmGxi0IndJ49YwSryeWeXJLLTpMqbgCSxcGKg0GwycsoiXT/ReaAuh4jDzmXoHXau0MkZgu57XsCVLh4mo58lWQ2xQtQqZmmXUwNlvBKnt7+BzW2G3SsTnabW5PNCCTj2OAWOn/sDHYY0hMqTPI/p2RJFByEqlcMAlUKHr8b/hIkjOiPpiQMnHh2HyuBGiaDSKF+/AFyBLrg86HiFTzP11zy1ntDaCdwr4XrrwsvLRhy/cwCNu9RDcBlfMRRrBlTpKqj8VRzsdHLNU5QuVgrRD2+jy+dV4Va7sW/tEXi5fVC3WS14VQHS0rKQY85GgSKhDHZEZLbQEtotNqh1FDcuWBa72QgVgUqlTjyXSkoqtXChTF+fSHvhh06g3w2zLRt6rQfgoqKbAL0VRArQdaP1hgokemPykWdwQMUkNFC5RH5B0otsPHv0HDUqV8SBXSfQZ2g7wW7fc+H6tWdoPDKCCwXzS8AQruAhWIWeGEYLg4ScFDOUJj0O7ziNEO9CaN+nKlReKrh8XLA5Mvi7ENJ202FYNVg4dTX8rAWgTyiA6RtaYP3cU0ixvcS8LSM4LAteVlidOdCpA+GyuaHUEPKhFVsBpKsxu9NahIeWwvBvW/P9f/rne1Cl+uPyd6/gCT/U7lwGYTWVSPCKwZXHvyEhPgVhoYXgbQhAiZLFUDA8GKEFgsRaQravEpDme97hZJ9oOo/0HNCCn5Npxu7de3HtyjX0G9AXTVo04HAb6oDpPXQstaENWBAb1G2irig936JryengbnIUcbINoo0Tt8VAHl1/OUju0za4bCZAa58M6Knws9nd0NLcFhVqpKEnkOYkz3wPBgh2GxUWKjiVbmQrPbDn9GucvPgQVK+0aFgDrer54170S1y48hQDe7VA1SKA1kGdZDdMDjVuPnqP+Cwb9P6B8PP1Q0E/IJgyq0wWOBQ6RL8FDh79HRXLRqBtkwLwcTlgUBEjqSFXTSig4fkFO02P8/PoglKjR7aNt0w8e/waOWYzMs0mvE9MQ2YmrfFWuN05cNvN8Pf0RpUqVVCwRFGcOn8bD9/YULRYWXzW3A8+Wgevpa/fORB97z1SEt6gTBE/REaEQ6NU4NW7dFx/nAS/AH+0qhOKYIMKWppr0KhxKlaN36/cg8KUhA7tG6NgYQ3OXnqFs1cSUKpAPozrUAgBHjbYXVYGGiTbo+totjig89DCSc+mk2ZFiABRwEOn5C6dg4pzhQKxcW7ERr9A8XwKlC0eCLXKCaNVibgUN+LiU6F2ZsPfU8FMfESZ8kg2KxFzLw5FAjxQuUwoPIinoqAjujOIdLJSd9PNx6IlpEG6bvo36pxSp5bDjqgAdnNXmWpf2lPomWCASHICglLcdVKxnEMmsfQ82EjYiVuo3I3VkG6d9iwKQHK5kGFz49HTBLx9/hKNG9RGiB/3f2C0OViqlJNjgdlsYwmZv48BhfP5wGHJgUZvgNGtwKts4Oz5WLSpVQGFCnvh/GMXzly4ijA/Pdo3qoJy+Wlm3QIFaahpXxGWL7BLVpF0L+cy9CrKVzDznsW5B9ydoO8qcEBeH3oBZAQo/MiHnqtl8Yvm8j4KlsoruZGDpci2ks4zYRua34PAH8wwS4BeDIlKkhs5vp4KBu6If+pyQ8WDcLnJBfTSn/h6UVGv1UiSGyqKtSDg+UFDLwVnEuP+D5Ibby9/ocpgiYlwxZElN6L7ILBVLsEpkQiyqoIGhoXkRp1HMiMONFdDLw/FSpKbrExJ+cHnRRoQ/khy44LFQoQjLSQScSEBepmh56RYktxIovd/A/R/x9BrFEr2oQ+s1w5uiaHn20G2raS8I07DFeFZCqPJ+IGhlwA9MWYyQ08nQkWSG+M7aHjE42MN/b8Betnlhhh6qqzpRLPkpmoTmGlqV9KPiXauVM1I8g8Ci/JGQJIb+eTI4OFTyY14Hj4AehlcEvMst3xoAREDsh8Dem73kUxCakvRBWffZGkDyntsMkPPD4Tgofg4SZuqZwZKsOO0WIukWKFhk4diZUBP/yVJbuRnR64qqSKWmXX573JtKyUgLoN9ZrmkKXRiXGijJSadbn0BQsU5l1tuzJ67aGiNAL1I0RU6eKH15dYfs+yiEOBJeQqJ4YWS2p4kuSG9rBsWZgaEDd0HVl5iPiXGhH4+b+ADS3AYLAv7O7b3lO2e+IjIdYikFznw0FN7TC4YhZ8v/RvFs9NgLH0n2mUJoMu2lXSuiaGn80OgRq3UMBMls/N0PFRI8HFJCxoPLXExouDOAAF6uc1JCxCBGXH9aZJcpNGSk5DQAgtAS4Be4XLCoCOZghtWB8kFaNVwQ2VS4I91achMNCLb+xkGzm8Bl9rFQIv85o/uuoa63SoioKgBTgUFttE5F+eHJQ52FTxVATi97T5Sf1fD00+L5gsKUBMaRzaeR5tO9eAOd8OktEJHhQCfYwMPkOqNGrbJjNmahbM3jqD30sbQFlDAQaA/x4mHP6Ui87kdxUoXRFh9IPaoGd46T9y7+QBFIkNQqW8IkuNTceL739G592fQFHLDqrEza84e9io1/6JkW2qb0yWlLoGThhuddhKL8uCRiwAsM8qidanXUfdFyZ0IqUHF3USLlQYnqWNECykVlHbehISLsxMOu0kUpF4+sBFb53Qzu0+fTxajdmIunEooslXYvfZ79GjYD95BLvy89xYiy0WiWEMNnpxPRtzzdyhYojBKtfSFUq+EjdgUDwIWaiidemgtGvxn9TEEWoqiy9hIuDxdcHlb4VRYYHU7ACo6oIbeqULMyZeoH1kB30y6iEzVM8xZN5DlPKB5M28bstQZUOu82Z7PoKeMBuqkOeGtDAZSlYga+TVGDh8PeAPLdq6GKdWFEqZacL83UKAjPIqYYSv/AGHVdChWshgKFCgEX59gvmeN5hQEBPlwN1Hs/aJbRs+r0WjilvL/R9t7QMlVXUvD1TlM90SNZpQllEEJFAAhEyRERmCDySCCyTiQHpiMAWM/bD8/+/GwjcFYYBAiioxERiCEhFBAOaM0ShO6ezp333/V3ud09whs/K3v+8fLSyjMdPe9555Tu3btKqdI2U1IGOflS1fg7088if79B+DKqy6Xj0F/eYbKiM7WSM+4d3DPZHdLDgteY3Pw8Vfqcrm35emn7bMtb2XnbXFh3491waCG3u6nsk/TsrDggp/dvWxSumwOdfm5oqTnEs3pQB+HzopI+2rx8mdbMfu9pdi1L4epR47HeSf3xbpVX2POB2tx+knHYlw/NjTiomPOu/xozwfQngMyHqB1bwLFRBJ96iNojDhw+6uwahfwxKy54n5xxfTDUY8Uot5O6QwWmV7rDgpIzLq5Th3kKRWRM4trLodcokPSeFNFyEBoLqN7birTLh0JFrI1Dd3gjYSwdlsrXnt3BdriHvTtOxC9e3ZHvG072lr3SKeiPuzGqAPqMeyAZrnvqzfuw4I1bYjW1mLq4c3oHnULgdHpePD8/AK+XLISI3sDRx9+ENzhID75YgO+WJnEgf174EfHNSDiiiOVT6n2vzODAHXEmbR47KfzDrziXMSjnvuXR7ptWa8bnQUX1q4rYvEnS3DsIY0Y1Kcafr8LnQU3lmxK4OttLRjepwqjh/QWtj1ZCOLT1XF8vmgFJh3UB4eP7QdfkEUQsHlnGjv3dmLHjlZGQSMYCaNXjwbUBItoqAZqgw7c2TzcRXZr6WmkemdKVvwmuZMFhsNZBp6j2SR88nufMO+iZQ4yGI/KAca0WkBPOYobeZcbiYIbHD/+asUO+LOdOHjEYAT9Cg5TOc5uUE7Ga6se+kF3EdW+rKTJ5xwPOl1hrNnnwsefLMUPvjcKvXtG8drSGL5cuRZDe1bjhMOHoDmUgbeYhONRzbqXq5sdChkkp5Md3yHPDnZ0NTCN6z0nrG5ZcmM19GToK0Eq/7tSQy9nqgxslpNiv01yY89tO9QuxJUJlpLn1LrOmA6/xVwWX5QlNypbEbLSzPaVJTeG0CkB+rwQnfz3lAISa1AGy64h3wdJHJ6rSvAoQ28lNyJZNxp6MvQK6DnPx7OwDOjLkpusDoNWYMeuGnruXxDMV5bM6Bvl+yFpoV/W6UY19JWSG8UJHh3erVINfTKVAI072AmU73apDFmGYgvJkuSGz5rsg+aQ2z8p9rskN8gXREPffMTJSLvCsmfqu1VswJ8rBgZm3xcfeiu5kReu0NAT0BH4eJz0t2ro/x3JzbfZVhLQdx87WTT0AfFU1YVZGsaoYNUJ1mQIlYD+WzT0tTZYynxMC+hFv2kWnrSSqJs3Q7GsFov0aq+U3MhVUgtEmx4mNkdVVTrcaAdUQW1XWXIjJYgZytVBCTKPZJwrGfrylDmr6W9l6M3r8xpYht6sNLkurJKFoTeAvlQFcEAjnZZDXFk5tbaSh8Xo1/n+rQ8tPxsLIx7W/Hn8uUyF5OJIGUBPcCzAXg5U2nuS+aMGTwff+Br8lQUAB3RYAPCg4TLj5kWAK9pHHvwM6yILY4UYBHW8lgYgi3Zd7LX0wWItLvHOnQkB7RrOq9HSCrwdYcACfg5SqjJR7bmAYCgoYF1a93IvVdNmCzU7I0G5ADcNcRny6sCwDMFKUZaQ+yOA3thriVxIJB9qDSXJiyJvIpOuYEf+ntc16BU7thw9rNNFFONF5FYBrzy6GbliEgeeEsTBpw1GMV9EIVXAvBfWoDMbw3HTxwk7r/IdvnZe7dKkq+JDyB+AO+XGP66dj0w8g2lXHYrgkAKee3QuTjtvMtyNDlxhHs5phAJV8GQD8Dk+eHd7MW/GDrw+fybu/9NPkavOIe/OK+juLGDpuzuwbeVuRJxaRLx1GHdSrXQSTrz6ADz2p5dxxhUno35oABuW7UDf0Y3iS89Wed6xgSh+OThVYsxkRP4HrR+5qReRT6XhJUNP0MbP5SoikUiiOkKNIj3Tde6D0ihdj0lURUJCYEuxZxhigg7trqg0Qzo37Da5tAXvpJmgGJbvE1IkTbcTH57+00vo3FvAwQMOwyGTe8JpdzBr5hx8/5pjsGTeNqxbvxrn/Oh4mWVgSqsroG4NvNakEP9851yk9hRx/T0nyMwASCzVsiWqBWM1td4uH370/dsxIHoQbr/rPOBrYOFrO1CszuPQa/oqsCdbH4ZohqmDd3PpUEmUBt6fuQofPbkWAw8cjNnrH0V19yBOHnMmvnxpIxo6hqKmOYxLHhuEfANQDOXgr/EJu8RnguuQg/jJRFzbwfQwoBWfrBsewnSDYhsYaGnZjd8+9DsZOr3uxz/BoGF9hHXOplkk8fkJy37AuRjuBezcaaeFa5zPlCFdJAVbHbzYEbTyPd5Py9DL61YkcJP44YFYufeRuU3nCwiSMMh2wudxo8DhfbpWCaB3y/1nJ4Cdp4TLj3dXtGHW24uxaXsaUyaNwwXHN2H7lr1448MNmDhhPI49xI0Qu0V0PXH50BJz8M68hWhhNzdajQOae+DAAb3QGC3CG/Rhexx4bOaHaGlL4eafnIAePiDqTsgwLAOuWLS5/T7kWGCzPqftsNcnRSwrdtryVdfVIZcj061MMYvaXC6JVDaNYFWNdh2Ul8DmLW1Yv34bWvZ0UNyIdCaOns20XWTeQxJDBvRA3961dJnE1y0pfLh4G7Lw47AJgzF0sGQQY+VGN177YAt2tuzElEO64+iJg+ELuPDBZ9vw3sLtGDVsMK6YVo9qN4sr7kVFdCQpW9FuKeERNeV79rqwbfs+SeRMd7bC43GQLObhCzdh514/csk2/PDYISKr4VG5N+XG+0t2Y1dLKyYOb8TY4UwMdmNP3IU5i9qxfNV6HDe+P8aNbpSB/o3bgUVfrELbnt3o2xDC4IH9kcoXsLlln4R9DejfB0eMbECVlyx9Edmig31ZFxi3yo6B38NAJkcsTVlqV3kdVJOcIhnjouZdO6rBAAGzdnIp3RSGXkgWMvQOknCwNeHg44+XY2Sf7hh2QBMiVSwmi9iwZQ92tcYRj6dRV1+PXn16omc3D8IEvdkUip4g0i7g3RVZrF23BRcdNxJ19W48MqcFm3bswjEj+uK4cXWooQOVkxbZlRy9ZHPMOSj6fKPZEmUHuYocCyslEUX2aebO+AyRobdDsZa85ClYAvTETEZywz+vZOjpOCfDmhVDsaIjJyliGXoZfNKzXIdTlYlW+0sTXFkCH+pDz73bEmWCq1w06lCG3trTGhgk+ICYkhK/WHurEGSqitB5Aao85HX5VWlbKUOo5gGihr4jVhqKVVkz/4Ey9AT0fM+loVgD6BUG6j4kHZqsSm74+WWo1frsG0Dvt6m78vP5zQyW2o+hV5sdlewYQC/2oGToqY0xihWd5VMN/f8pQ//PJDdEFgT0DRyKFYbeAvqukhvutfyMJZebfya5UYeaNJzYVkmMlRNTKlmjf/6Oodj9XW54yaihbxg3BQV/rdhWqg+9DrwqqmPcsNqZWYZeNOsW9FcGS9Wa4QXjFdUF0FcMxeogrGroWa3ZoViTYiCvab1sK4diI5WvaxZLKSmW75cUh/nSoVjquLWi0+FWjT9Xhp4a+lRJl8+Po0Ox+mUfXjucopfCarvLQ7H2oDTfJYCe75mHLB/6MqBXkMVFL/Iix5HPLoCeg0RkONIa98y/Y0dCtPDCQKnmj8UFJSwsBPiQcNHyweR/J0STpnpzkb5QWmPSXjXsQAchKc+Rg05YC2XoBSDIkCRU1uPT4Vq2niRiPd4hP5ssmUjAZIpbAX1aIqp1yl2KDiPH4MZBiYsULabwIEPPbkKpu2ClN3xtsgjimGOlCg5icbICHHjW5SaWYqL70xLby8G9onZBWBgoG0lZC4M78pLiycKx4HiBTheKu4p49CeL4Cn64dTEcPnDR8IJOSgmishsKOBvz8/GZbeeKi3wYK1bLQil1c8DiSBWteM+vwuerAfOLgcf/X0jlqxZBtTk4G8u4PyrThawKIN7XjJbVXBTRuN4MP8/92DOvDn4xUsXoVhLgK0+35ShFDIFFN1FPPPwOzi0z5HI7HKwZ2sMndkOTLtxOPbs68Tsd17DVXeeL/eO4JlaXJeHyZOUWvjh9jAVlbZsqg/vFG0oJwIpQdJ2rQxsyZpSqoJWh9FIrXQyim5qDzm87BXdv+Q0RDhZ6Aj44L2mjlllVzpATUbXJe5CHqSRRTDgQ6EzBT8ZxyzpH26+Scizy9ctOHC+dvCnX78gbfEzzvkhogc5yO5yMGvGW7j4+lPhKXjE3UbqNr+R4VESlAHuufYfaOroiWseOhrgDH41kPcDHr+DAJ3hCVZzWUQyfqReAmb84hP07t+EcVMH4X9mP4/7njoT6AkUQkDenkspYN9uugS9h03zd8O7vC9GHDgCz6/9A8646nicfNwkPPfQZ9j8DBDyRPHjmQcB/fW1ES4inU+JvIvBOCF/SMAn9xoSMCKzo0e9SBWj0r3gfMMbr76NZ5+dhXPOOQeTJ9NBihanLNh9cp3ZbWORThaKzLxa7tLdRZ892dcM+aJhNT7Za8osl4IOfSa0q2WfIz47HDa0M0lydBJs5dII+TwC6P1dAD0DB70iX6Mkh4x7El4s2prG028swpJ1MRx+8Aj86JS+SMXSeOWDDaipjmL6tL6IkqjlvlIEVqzfi3Vbd6Fbr95o7l4DfwGoDXFolbMmHuxJAa++txIfLFyPSy+cDF/lAgAAIABJREFUhtE9gagrjqpgSIaHhaCgG4nJl8l2plHNrqRB7u2JGGrq6uEqunXtEbqxY+HQh74V4boGAfS8EEIWFbJIxpPIFX1i1ZnOZhCNRqS7x3OFqbf0y8/kHextB95fsAFbdsfR0L0Wvfv3lve0ev02rNsUB+3xpxzaD8ccMQhetwsfzt+MVz9aiwED+uP8k4dicE+aCBRlQH9fooDV69NIdLahT586tO8Dtm/fjX1t7ejeUI1BvVilppF3A9v3ZrF0TQxBTx7nnXggGmsd6Ri2dDh4b0krOtqTmHxQd4w7sFp891viwBOvbcaWLdtwwYmjcPCoGuzOAvMW7MbenbswqLkGB/fzoV+PWiSLbmxpy2Heit3YubsVR4zoj/EHVasb2M4cFm/sRM5Xg+qID6lUHB3trSgWvQiEGzC0XwTj+jtyf2X7LlI/HkMo5JdnkEw3n3eaHdAhifs2GfC0B1i8DXjvnQ9w9uTx6NdUhUDIjc5MEYuXb0Z1fTOCVSGRTOXyaQwf2EtCorKphOwprQXgb7NXi5XpBZMHy/D7f760Elt37cF5R43AsQc3ICpmwVkUwbOEezg1Rnr2KmhWwsIOxVpAz7NL90b792Yo0wRLWVJSnhejoReZi21rVtpWCrm3H6CnbaV00xSHqByVclMyyizKOX+gbL/iDsVcpS92GazkRmYaeCgKWhFATxJF8UiJ11QSQMKcvGCwFM9lldwwj8evTj/Whx55JBJk6GsUhHuVzOLPj8USqKnez+WGMikZbo2WSVPp1NsL0tXlhh1g2YcYDkY5YQWgV0m0Yeitht4MxdbU1qnxTUnuyy4XCQkSDWZWIaSadv2irFfNPQjo6UP/72rogyI91h601dBblxsy9GlfdVeXG7k95oLLmajBUuJyU2lbKYdZpYbegDBXMYVCYhs8TkZaRlqh6ZDid9lWfpvLDQF99/HHIh+og5c9X8OG8tCxX11sK+MJHUI1gN5q2jva21FTae9UoaGXRWkWZomhp/BSBlGNnsvYU6rMQyfqRZ5iBkkl+TUSMYx72baSDD2DJ6TlpUhcfhHNPa0Tzfv81qHYlOqHSwcfWR2bQmF+Tpdpc3MiVrrcdHngTLIsAb1lx/j9UgyYrgI/lwX0BGH8vTD9AuhTCu7l/adKGn05uI2Hv0y4m3h3HsIEzTy0eQARMEh1aCRL2u5XeZGV+4j+2X4ZeY4OLKvrDAdXpFWlF1MWd4JuJ1XsypRlWNo5KCKVzCAUDKtdgBQEfPKKCIQCAqopi7EaerJmtsiz14f/Rgd3HPgCIdX9S1ovN5EOOWB17aibiN2wFKhQa8+B4Ky65FBly6Fh0YMa/X6Gz4UbxVQRGx518O7Ly9HmXo8r7/k+ag9TBrjYWsQfb3gTh501DIcc1xdFbwG+MDd2n+jq0c6LT00WddjENi64c27cdv5/4aprrkHPcR4UA0UpDqjDlELJ64KLm6YThGuPCwtmtODNeTNx/+M3ibd6MVTEtjkdmPn8s2gPxXD97dchVE0BKfDkHR/iwvOPwvaNwBvzXkKipgW3/O6nkvzI9yvDkf6igDAidQ7b8stDQM+D1ASmZPKqtyRzQWlWmq1JcVEiMOKhVURHewzVkQb5OSwQhc0nQ+WwQ0JnqYjMGolTUZpFMYtx9aOSA5LXnM43BYIVMvN+YZfEscAU0mR7xSmDEqmcS0D9ikXr4UoXMHT0ILk3D9/8BqaddgL6T/IhvcSNqqgLznBHrpWIeOn+lnfBmwcemP44fKkq3PzHs+TPKY/J+Km3JpgAsm4X/EkXHjr+edw8/Uz8+Q+f4sr7JuKWh/6OXz81HckQsDcdx8Zta/Hpp/PQtq8D7a3tqIpUoRuaMbn3KXhz1rv40fWXot9UUWrJrX/gmFcRTjUi6evE7a9PAbpzPVD3S5BFDXpSXJgKaQ98RHh8nliIcI2mM4gEOI8AbNmwE/fedw9GjDkQF118Iepqq0VXKk9cges5J+moMvjFeSVpjWlXRJ5vgtKKlEgBBxyKpaTKsPFyf+weysPFan+Ni4Zl6MuOOEWkMklJYqWOWtaNAF8+R0FhLjPcR9hp4ACh24OtbQ6efP1zvLs8geFDBuHiqf3QLQK8/ck27NnVgp9cME4AX1CGj4E9iRQ+XbwUTrBauoD5ZBL9mhrQvzmK5qZqxDPAso0x/OW5T3DkpMNw4oQ61HozCMv64rCmSrkIXEWiyA4e5z+k60ive9oPMk2a19l0mWX/d9De1obahga15PSYAUaeEUZ3TC4sywpPiA5K8EhmaNIsLzXrg60tSaxYuwHtcZX28FnKZAvYsasd7W2tOHLiwRh/8AFCAKxYsxWvvbMS7UkXxk04GJOP7Q4/O0mOg6WLi1i7epVsLOPGjsXOXRmsXLEGPXvUY/zoAehZx2vsknW8s90Rtxx3MYlLTx+F3rVcTcDqLUW8tXCXfPZTxjZg9PAoki4XNu8D/vD3BcgmUrj1gqPQ3MOF91YXMW/RMgzsFsFxhw9GcyQhmvtc3of2vA8LthTwzkeLcECPRpw8uR8i/iJWrEtj9kebEEvlMbS3DzXhnBT17YkctrYAkVAAU8b3wWEjGxHxyTgOUqkYwiE/UDQst4cyF8oOOTRL1xugLePgrYV78eWCBbj90hNRH8yj4PEhli5gwbK16NF3EJp7+LFmTStaW1twyEGD0bfBjwyte3xe7EoAf3jqQ4w8aASOm9AdmYILf35jHXa27MIFRw/CsWOb5VnldeGZEPArucMVw1wCGXjlAKsw9jqHUshoUqzs3dyrTNH3rRp6Q/aVXG549tkvkiaZNPycc2OXPWWGYk0XjZawGixl8nCk2FS3ONGZE9AaLMwiXiQ3InXSjhLBvg7Ie5WhF3mxko8kADmjI8+5tQs0oU4seMW2MtYusznEVOxoitRGnH6MFIXy2k7iLIYmUdlAQK97jsxIcjhV9hF1meI3C3EqygCPkFNy7eTx1OePP8cy9NrJ1DNaA6zK1457ngRLlXBHhW0lCyp5NE2x4qYPPQkJldwws4Ee/KVpeeNDXzkU63GpM59gsX8iuWldugR+YpFKQM99lCYb3HeLDuhy043BUjIUa+YpjDZfZGWVgJ6SG16LXCqjrVU6Y5ioaC5QF8ERAX3s628A+m/YVhZy2Lv0CwQ5/AAyOi4ZStHBTI0Ntxr67uOmIB+sl0Q/RUPlBcT3Ya0bLXDkZqZXphx6oD70vOHl7xfwYWyr7ILkz5JDnzdXWFa2rM0AiNHLWAbWLgQuLL2BJoig4jU0qYwX1ywis5BstLDVjHM4VawxpRJWkJtN0yYyXApgkWCDiodTDmTxRzUtKYNxSz70nDYyX7Nn/wM33HhB+fsr/mv8+O/h5JPOxumnXSgHLh/U9etX4Yabzsdll94of877xw2AUhVeN2HpqKe3GiIjw+Fn4PfPfuXbX6+2th6HHDxRfubkyafIw2YT3Ox11a4FB1TJJFbq1sj6UoerunV5cN1ArL0N0Wo+VHbcmw9FUZ6fzlgcVZFas+HwfrO1zCKFmwZ/lurz7JR/aW2ZgkmkQDkDSKWQUCaRhy5T4kqWpLKAFNjbokTkHi5NmiQY5ZslqyYghcwQ3y8Fu6wX0g5+c/QC0doWhqzDrU9fIq9BxnTeb+N454M5uPvtH8AJUHPPjbgKTt4FFwWf24BHLngVF9x3KqKjFUDedfWDqIp2wy2/vVxAZd6jWnWysr6iH968F2yiubIurHy8iFkvPI17n7tQWeUksHtZAQ/f8z+4+e4fY3V+E0Yd1l8bwXlg82zgmaeewc+fOhe7trbBaU6ix8BmGQqkY4LY0XBo0dTJTi4rYFmIAhH86/NbyKXVElW0hdR3dsra93jpY8d/VNBQJGFYqMnUb7SHhM144KEngJ7PEAfgKBQwkji7QWvcO58VP9J0jgnroCwLrjw7T5xPybvgoTYYaext342etb3htLvx+0tfRmOgH86/72BZ72ufyGPVihVw6h2cfv8YBfTd6MISR9ATlev34MVPoEduGC5+6DCgB+D4TS0ecAmICCTd+OMlL+GCKd/H5o0ZLFq7EOvSyzHt0hOwrmUVvli5AK5AToZY6xvq0dTUhNGjRsMVd2HGgzNwcO9JWLtgL26ecZraWAaBZX/pwJy/LIA73oAbfjUWmKw2ljx8fWEvOtOtiAQjSMcdhKr4+akd57Kl3juPiMeHbAy47bbb0RZrxY+uuwSjxhyIUFALEZdLD1jmKOjWWpYXKgjgsKJKbuRLDk7K7rQTxgF1O0cjz5Vh6O0MEL/FDsHagMCyNCcvfvB8fmjfKGSA6Ivz0pXhBkXOk6SQDMDBg0QWePrNLzH7ywR69emDc45oxoEDgnh/wV4sXbwYV517HPp1A4Jcrh4glnMw95P56Mj74Q9Xoy4SwYBeTajzUcPtExyyaU8B//m3D1DXrRuuOHM0uldBQpcKmbS4tVByJwwrAX0mAV/AjwK7dtRnsz1fQWrYs4ifmcRPTQ0TJ83Rxa1BXIE4BElHKD4Sej6KKpZAVAbMKdnJC0hLpfJIdHaivSMm15ndFN6LXbtaBNA0du+B2powQr48du3rwMo1MXz+1XbszXrRf/hIhKrDiLW1Yef6r+FkO3DIwb0w7MCBmDd/O5YvW4thQ3vjxMlD0D3K6+VigDTmfQm88O5C9O5ZiwtPGoje1XrUfbwoidmffI2eTXU495hm9G4C2grAl5tS+MvT8+Wa/+rKyaipB/74+nZ8sXwNTj1sMKZO6IPqYDvqwh5k0x7kA2Es2QXMeGEBXPkizpx2GIb2B97+cBfmLtglWOHUwxswYmAUvoAHqzbtw4eLWrFtxx6MG96Iy88di2AeqPIBqc64FIQuhxad1GUWkWGnukg7XNnaQGOfF95dh0KiHf9x3jgEnTSynhBSDrBkzU4JIXN7/RL0FQ05GDl0gNj0UvaUp6XoTuDvs+bitNOm4sD+Lqzd3ImXP90h6+PcSb0wbkg9+HhQ0ctj27LwFotw5sIeqeV9kjJYnbNTokpnE0uAXmwTFdTZL9kPOfNmzmvFQ5TMkczwqQyGpg50npEONXGHSpC4JwtTL0U8Ab2SlyxW7YxLiaHX5WgWrZXiuuV85V9YhYB093lmmXAlozpVV0AxHKK1bky+zwJ6EmwaBGlCIR2mMyvOquxG8LyxxKlKWsqvK1JoymINoNe5Py0+7Bffg50b5J/xDLImJ/JvzIydDAELd1EOlrJDyXr91a2NX5xJEkDvFEvBeuwiKkQr+9CTABfJzb8J6MnQyzyhKI40/6dg3SkLRZk1pQ+9443oOSj3vbw2KKG0n7HE0OfTOvzkJltik2K5mXOzoTYsvk1/NSd60cl+0+XmWwC9KHTkZ+hNFu21N4Ju46agGKyXB0lumAljsnr1khc7EwY7OiRYSv6NMEVaiXW0taG6RoMfNCVMf44F9PZhoBODTYplacHFXQL0wo6XXWZKgN4kxVpAbxl8tV9T1x191ow2QzzMkwiTXTRT4+VgqQqXGwPoxbaS9R0PCxs6YR7gbzD0JsWNryZJsYa1f3n2U7jxxosqYPw3//PCC6/FDdffj2i0WgD99TcQ0N+A0047XzYRqehDKnfh4azyG/Msm+Fk1eL6BNB/1+udftr5uP3236Gmhptc2R+2VDHLoLB5CIx9JA9wMnL6ZBQU0He0oZqAXmyhDJBgK46APh5HVRUBvTIJ3Lg4JEIGwQINldzwz9iRICtiptVNq4rOHvx+eV25X8qUKUNPsKk+9NJZJ+AxXQaxsDOAhm1LpnYSlObzHmFKpernKRADPvl9EvNeWI5iMIHr/joF0aHcFdhSAe6Y/ij+44HLUT0WKFblEO9MIxqIihad4PHJn7yGQDoqrhTTH56ioJxvyYRW8uCChzpNP3J53aD9RS+wBdjxGRmz/8Ev/ngdig15BJlJvhf41bVP4rrpFyIyVsEq3wcLh+QqIHwk8F+/fhwNA6tx0dVnIpGMoYopiVK00uGIm6LRWwoTS+bSTOXIfZNNQ90bZDbFRJGn46bNyXsuE75o72hDbS3tyLgv6B/rHsvrz+6XyXgwA98ivZPDTlOf+SUSM0q/CKSDAekEyEC6eRx5yBHQa1JJAQVXRpigkDcMnyuCJ+5/BRdfOQ2z71qLVfPW47TJJ2H4FcBtVz+OX75yqXRFiFDy+Sy8HIw0uvx7z/4zDho0EmfePlHfN5comyq5HHZvjWHZu+vx9stzUd9YjcHD+2H91pXIuzMYMGwgGnt1Q3Pvbhg4+ADU1DZI14Eaz4/mfIxXn3obt17yCzx538u45fbzEDjK3O808POpf0aP3eMRaajCpc8NBfpSupODN+JCQoqjCHKdZHVd8Ff5pAbmwBp189FgEC/PfAvPPvsMTjvjVHz/3GmaButjjgPZOU1DlLRJPyU0aiCg7XkG8JEtY7S6PWGk91+SLNJy0LbpvxXQG8aM98zum+WOGe0UObjrFxZbWsYsRLJ5BFgAutxI5jMieRFrTM645IBn567AzE92iT79h9/rjyPGNmDh8gTmzn0Hxx09ASdO6okobRL5uDnAV5t2IRtqgidM0oKPTR6N3gz6da8CMcreJPDrpxZh974YbrpkMvrUq4+8h0YOYu1HZlJENshQ608AKZJBtdfl2aTyIl3IlsQoSTPNtiyyBgFf+lxxnxXvaq86aNk9kt+vxIfR5LPmLpCIUrDIf9sei8s+xe1SLCI9WQFWrR0ONu3owKotu9GWyojLDddY2O1Dr2Y6IzWhsXsDPv5kMxYu3Yiqhh44fOJw9G1QLmVbC/DZ0nX4autejBk5CGcc3YjmMMBxgtff/RrvLt2JYUMG4Oyju6NXHdCeBuZ/1YHHX1yEXk2NuPeqUQJu73vsK+zcvQ9nHjUMJ0xsgjvbiUiAJF8QSRcwfwswc/ZnSLe34MfXnI7uTcDTs1Zj0VctGDN8AE4/ohnD+wZktnz9rixen78Hn372JcYMqMJPLjkGUR/gdzE1tA3VJN0YNMAvjyPOMvSWL3qAjiKweQ8w86XPMKR/D5x/bD+EGPZmGqA7W1QGl6UhWj6JXnUe9KjjdS8ini6g0+3DstX78P4Hn+OS6SeiqRZ459OdeG3+ZgwZ0AenjW3AQX3YgSSgV+JOOi5GPy8df/PsqG1lUdaOzKZxBiWvQ52WoefflzX0imfsV9m2UmW9lnhTNQNxlHFpo0qgYHGQFuUy+yVZD3p+CaA33ScL6K15iC0s7OsS1/D9yWvI+amLl/+e8h8hMGUo2Z6Vmi/DMzcRjwmZKhp60ykQ0xB2oo10RPblkHbKLQNdAvQ1NQYflvFdGdBrF7iyGKq8VlrEkP3m8C9zOLR7YR5SPasl2NOwtfKxCjoUayRPem2UTEp2AfQkP6kuKSFvQ2KWJTcUhIrBzHcw9P8K0JPK6vRE0I0uNxWAXgUUnBVQlxsF9F7IUKy0hvYH9KJ8oG9sUVxucoltEqlddHRzZ0Xy7zD03+ZyYyU3hWAdaFvJO/uvAH2so90MxerDYAG9tDTraVtZofkyWjN7AImG0AB6TTBTYCKA3g6AGF2oPZCsO44wSpT62C9TSIgUxwygyV8ZVsomxQpAp2+7SV6TKGSxfczJn6nkpsKHvoxoZHGVuwd8QHQhW4be2k3yZV955WnccONFeOrJuTjssKNK0hKCnr17d+N///dBvP7GLPzxDzMxadJUSfMko/+jy24UQM+XlYEaI7nRAVku+PL15CxDV0A/HTNnvo/x4yZBptCjUXlQt2/fjD/9+SE8//zj+OlP7sHll9+kMxBGFqO1Dx0+KIlRQG/lNfkM2T5q0/hHBKlOBaDXgkdZhbwUxCVAbya+JcDJ+M+rFKA8FCsVuOyJNk1OgXuRyYIMuLCDbNLC2g9QltaFdgH0odENWweD6cfPa8YuDgcJ8wiG/XC1AmgBHpj2gTKlDa24Z+4Z+jF2Am/+bg0WbJ2De2b+GCAT5MSRzrpQG4iI/CW5Frjvrvvx4B/vwH9Pn4Wf3nMWMEFZ+nSKoTfSU9PuRdGjFoqCNiCA/pfXvIjzHjgG/SfWycyOFAm7gdun/y/OnXY2RpzRoEOa+4CvHo3j4/kf4upXT0EhUkDOI/Fd6GztQDeyiywaZDjRHDrmfKGGlcS8Vn90ltKWco4uFCJZUyaoM9mBKj5DMjwk02DY17oXDd2ayl25is6JBfQ6hK5tXTKTKvkoA3rRd3NIO0ctdABpFg7hoAIvaUPnxP6SLI6gIE8RsdZ9qOZ+kTOVUQdwzykzcM9/XwTsAB689W209tyIh169WpdLqAhZm0E6xajK0NkO/Mdl9+Oas6/HgONJ5UKKLTL0e9s78NysV7Bz5zYMGNwdgwf0Q6/aHogG6tCje2/5mW5eCspIAjzMNcjsvnt+iepQI26afj32zsvjyceexJ3PXqJ6eS+w4Y12vHHTKnjyVbjiz6PgPQRAPVUGSSQzBYQCYWSppefsgcOBZ844sBPkRnxvCg/84n54fC7ccsdN6NazDonOmLiChALqIsVrqwP9IR38CofNHmSMBEDnHB7AOmOggF7ZPgbTfRtDr+DcWBwb55tKhl5ZegJ6FhIE9OrExW/hARXw6L3MMqFVnjkXCg49VTyYu/BrzPp0J2KpIk489ACcfGwTNmwGXntjDhqbuuOKs8agPgsEilnkvH5sjwEbWoHNuzvFF7s64GBU7zoc1C8CXxHigvPcpy14f94XuPDUYzB2aBjNtUCeQVwcaOR8kGnWpXNZYRy13Df7hQ0ZtLuaWc8W0FtQxjVdstw11r78O5EaVUgG+GNE3+vVgkptfilv00eG/1f2v1qee6a8u/mcSpgRh0h9aO0sYl8sJkFVlPPURqJobKgDt0O/P4h1m9qx8Kut+LrdQXVdN9T6C4gE/Ygl0ti2px3bYyn0aKrFyROHYlBvZqwAz7/+Jb74OoHDDh2HE8eF0BgC4kngo0X78Nw7yzBoYB9ce94gBfSPLEYymcVZU0bg8IMi8GQZcMe5BCDhAj7eADz70vuoKrbilpvPgBMA/vq3JdjZ0oYfnHAEDh/olXvANbCjk4m+Gbz59gcY1y+Eqy84EmFuMQXO2HSgJlot+6AyrbSK5Gi+W5y89hSAT76I4+N5n+KkKYfj6DHVwom05YA165OIt3cIWK3pVo/+Pb3oHqCPvlqUxgtexDzAe/O2YOuatfjB6VMRrgHeeO9rvL9wPQ47+CCcNakJvUwHQ0iOkmxY5xdKgN4y7UaWJRaOXo9kUliZqpWLtLXpUKyww/b7DFEpSbEVshFeA1uE63ySykq4BMWzn85VfLaYRUELZdmbaVShkhsm1duagQCdz2IlEWelNRbQK05TQC+SGwJ6pYzVoMJIKAnoWah2dKiG3h8MloZipcCQ54pELBl6kopdAb2TrwDW38LQ239vlQCCSSucEi2pK3OTgg18FT7yem6py42ZGTDFBc++9vY2M5Rs7ZgNoGcnwSbFplMis2MnWohkI7npMhT7/4ChZ7A4AX0jfeiZR+NSe21l6HXDkYweIYethp5/SEAvtnL0sDaQTiJvSR2kUIxthdtJd9HQ/zuAXgh9WQCFkm1lyheVoVgnWAeXLDBDVxg2pxTKJGBMtdpRkdyUq1V+gPZWZeit77n9tZKhV/mOdbnJynnERa3uLVpMVAJ2aReZ9heBu9VcWT24ZeilRSROOqYsNfpfBi3Y4qSsodfETwvo1elBb4LIFf4VQy84WFNc+WsJ0LtcmD37adxww4X4x1NzMWHC94yGnjIHZTG3fL0BN998MaZOPV0A9uZNa3HrrZfh4kt+hmmnniOfk/o42krxPXOBizbNrBT+ym4B/51Kbp6R15v17Ac4+JDD0dHegaqqiFT6ZEr58P7hD/dg0Rfz8JuH/o4hQ0boQjM+sVZbX27Hc3OgTIMg3wJ6IsUi4h3tiFbX6EYt1T9BIwcyDaDnzsrfiJ2XAvrSpmU09GVGgE4o6k1vj0T6m/O6U0NfyRLH99PQ27VpAb3V5/P+EZCo1Zm636RTZPQC8KXd+PiWPOa//QXaqtfhwfcuEFcJ4nV8BTxw3Qu4/ZUzVA/tTiMPTbINuGqBDuDlP32KEd87AIMObkZscQ6/uuv3+OVTN2uefA2QdmcR5MSp9OxJN/nk+3iZbj/3EUw+7TBMueJgIOyIa0wgWAX6tq16dwOe++0c3PX41Yq308CmuRk89dZfceeL1wLhgriMMM0xl8igrr5GJD0idckBQaEIWT24xXmC3aWK86uL5EYqL2FxDENPCY4USHm0t7eitq5bufPyDUBfbeLFOQCtgF6AuZHcSGElDH0OBbK5BPQZug6w26IyqEy6IE5IumWoPVqaFmqMxPS4kMnnEHBH8cXLS/HUf72Mg/sdi9WbV+KXb6qcKZnqQCAaQCaXR8AXEpmUlxctA+S2Ag9c9Ajueehq4CBrTwmkihnEY2l0q6sRFy1vzid1F/botQabULzuBOpc1iHgo48X4eGHH8HZZ5+NH5x4nMxO3Hnpb3HRWddh8CkB7RQUgQcmPoNgohGBHiFc9+wR2rGpYqJyFuFwEOnOFIJV7CRQP0B06EXrng689tLbePvtObjz3tswbORAGYLlgVVfXSfOG5YVFlAQDGormT70ZmBMPOxLncTydsnwHe6jyg6Wu4bl2aBKyaDu298E9PRzth0BlSAooM8jKIAeSBcyojUWsMDC0uXF4g0dmPnR11i1sQXjD+qHM04egmwC+OKLL7CzLYMrp09ET5qlMBGz6MH6HQnM+WILdsfz6NO3F5obqtG3zo8+DUBdEIhlgS+3A48++SKGDjgAp04ZgxG9KF1rhavIQfwACi46KrmQZrFBn3TZSlT/K3LQCmmEaJTtuVVBCIlvumXouW/I7EJeLIJVgqN6apEDUHZEfbPpYlFrrXNQ6m7BLldVJAq/dFHIwPIcKyCT7BBrOz+sQBYLAAAgAElEQVTPVlMAFEnE5fPwe32Ic7CvqhbJjAs7dnVg576YSAnyiRiqq8Jy3mVdHmzc3SrP6dTDx2BAr3okksDzb3+KxV/HMOzAA3HosB7o38ykYOD9eRvxyZKvcMiYITjrpGHCqv92xpfYtGUvTp88AUeMqkG3IBAJUOIJdDjAq0uKeGPOHIzr58elF01GSwL4698XwI8Mzpt2JEY0U/bEwR0PtsZceGNVDnPf/xhThtbjomljZCCYn7g91ora6lp4SBhIJ9eBk88KM5py+bC8BXh9zmIU4ztw9rSjMbRvRIal1+/MYOXarbKgOSHgeF0YPqAnDmwKI0ALKo8Hu9NutLiAmbPmY0hdACdMPQQ7M8CLb67E+k3bcPrUIzB1VBVqZd6H91zvDQs93k8xhpCCTVlcO2cmltZGSsh8FMlvsR0wcbkhQ6zacclMMV2fkobeDHbKOW2HYkWK65QKcv655Ky4COgL8qyqy42R/9AFSv6cZIXKN7ow9GVUJHuwYIAA/y2HeC1Dz+wK7rEGMZoBUiEwDUPP87Q0FMvXc5uOAQeF5d8X1B7cSpttUZwvaNFKprzEoOvr2gJAVRM6q1fqKpjn0BKH/JXPIskHdakxEmqeJaIMMBp6I9Tg+cH9UaTcssLK+FCHYq3kxu57pjPkUkOSyqFYMvTfFSxFDf2/YuglWMob1aFYHzGw6QKWSnvuFaquEUIkX8g7DGepZOg57iOuFVyk7KTThz6xDV4GS1UkxapuyVRnTLD6J5Iba8Mn9nK8IZTcjJ2MnL9GYt9LtkfGM70Ewo0PvSTFctO0paSV3HAoVhZ+he1lSXJj7H0EqJbdZoShr9DQ21hfy6JYQM8FLIEHEmhlV5m2m+ywrDxoZkERRKgeXZMQ+dDaxFfVcxkNPW3mwiEB9/wYJZcb24PdL7GNEiQLrPl6lcFSrxBg3zgdT854WwB9V5cbCMC+6+6rMHLkeFxxxS3YsmU9brvtMlxy8c8waNBwPPKnX+Pdd1/BYYcdjauu/A+MHj1BDgkOWFp2QB9mHSohoL/xxumY+cx7OOSQw2XjCQZDZrCRHuF5rFi5BLfcMh3XX38fTjj+B5rmaiwhdZCRKbUVGnpHw6p8xndaGHpqX9tbpVhTzz+jredRQRZCEttIMSuLW67C95fcUBKjbesuDD1tFY2GXu0yVcPNl2E3yGrodU1YDX2ZoefGXbp/bmO36S0C1LDzYNkG/G7yYjicbDx0I26c8UNdQDnglRs2YP2m1bjhlZOBCGVrHIbLw8NTMBcRJl1YX4I+7jXtwPN/fBVr30vhtifPEreUbMCBn+pQdg0I6PewbQH811VvocW/FL9+4RYJYPJGPUjFYzKonUm0IeBtxqwb38H6j3bh+EknoeDP4sXFT+FX/7hRfi4PfrpO8at9bxy1DVH5OGQtCOz8UijxPevgJQdi6c5hU2G7SG4MQ5+j642EvBg3BRmCiouGXo4+Oy1kHjErebJhVeXUZN3IlJFhkjFtWgnoORQbRJLDleGACiPofpF2ECSg51kq5iMFpBIdCFVHZJouh4z8Wy/diLJR/Pi0u3Db7behx7ggiv4OwBMQ/XaumEfIHZIpVTKmmXwGgWwAKx/fg1efehO3PH2RgOusJwtPjYNEJoOg148A7wulVyy0vgZeeGAtUh0xnH7hOESO13scT2fx8zvvhi/ox003/wy9qGFIFLHq3U2Yef8nuPeFi0Qvz3Wz9O/b8NZfPwdiDbhlxlHAYKBYW0BaJEc+scmjpacn4EExk0Mu78ba1ZvwxGNPoblHM26+86fIcxDOnUOWnThPUAe+TUtYXb+Y3KuOXMoc04udQIX3Wp2edJvi8B+fWfqaMxOibHVnh2IrczQsmFEfZ025VIbexq+zHa+dO27lIrnh2mLTqZgxHT2BSXA8XmxpBWbP346PvliD5qZumDZ1FAY1AGvXbMIHi7fgwvOOxsAqoIbAzPFg/bY2zP1iMwqBWgwfPlDcaJxMEgOao+jXqJKLr+PAn598DVmnGmefdiTG9Mqixh2Dw2FLenW7vCgwfI/vzU9LWA1f7Ihx5sYMBhrgZc8SObfIHpuvEkMvYXwq1aOloEjUZCsjmUECTX3+ZWBRWGcj1SCgl/NG5UvR2ho5jwsEZJxzEFAR02LMHdXvJ3NfzCKTTSEQqkI2S51+QG2C5aU0HLGQysHPQpAFp8eN3fFOxOKdqA+FUROpQbYIfLZ8AxZs2IVU3kG/hihGDh2KaCSAue8swKbtG/C9SWMwZeJwZIouvPzRVsxbsBoDe/fC1CMPRP8mIOQleaOa9qc/3IRtWzdi2rgmHH3ECKzdAzz5zHz0anDhB1PGYmijGwEfz1svNrUDr6/N4vNFS3Da6GacMrEvx3mE4OnMpBEJReTSSU3DIo5kjduLjoIfn6wDPv70M0w4IIRTJ4+G15MHXeIXrWhBZ455AI3CPaxatwXVPgeThvaFzwRg7S74sDIOzJjxJi6ePAajR/bAvE10RVoIb6ET358yAZOGhlmXG2iihStXqmLQsvy3hAsNdlGGnnuYkTqbQEbZe9vbBdDr82bNPdSFj3ue7ajLixWLWlSHNFemBDpl7kuJLCU49bXkuTTSEmtbqa9jXW50bdo1TKBMXb4l9SpnbEj28fznOra2m2WGXkMgWfASs3D2Q3N5OLNjbLFdyugT0FtpM38vAJ3MtARO0apRE8gt0dhVcqNDr5bMtf+G+5nsX6Y7SDmuDMVWAHpxBiMZIZk4HMjV456Sm5oa47ojw7sGtwpDry43SoSSYdPniNMazLuR5F3jQ+8mQ/8dwVLfBei/IbkxZiUSSmkLx0rJTUesQwB9gUlytCpkeAAnlPVplw3fhwwKyR0ShSzRs7zhJin2uwC9xMYIif3twVJ0D7Dad1vBlodiOTykmnX60IufuQH13ARpMcgK8Z8z9FoVWz2+OK9Q8iruDDrRrVZDZfBv2X0L6K2lo2XouUj4fuwCFPBrGPbkvwT06l/Oh4+DFSrZUN/2cr2gD3BpfsBU9bZ6toDePuhvvPEcfn7bFXj00VcwbuwRZUBPnbHjYPOWdbj7rqtx0snn4Jyzr8CWLRvwi19ci1GjJ2DZss+xbt3K0mt369aEu+/+IyYefkzp4eTrWrcaXu/XX38Wt91+Jf72+BsC6Cm5EY262GCpnWUs3ob77vspRo+aIJ0ATmHLuhI3GN1cKsMrOIglWjZqZuXBIUvFh4oa+hphhi3gpmadlysep25YXYZ4/TQkim01bloayiWscoVmj4NJOpynm20ub7TYYhtqhmIJ6GMdJpVYX3d/QK8JmPzZmkZJ3SqjuCULIB1BVTqAbe8Azz2wEMVQBj/62ySEaEXOQdc0cMd1f8H9j16BXC3xOwX1LvhyIWCPS9r//3nhSzj9zO9jyBlAjnt0MIZcKo9Zf30fnlAYp155AnK+hHgxVyEIf2dAethr3ozjH889jXtnXYlUpIBMPoZAiB2WhAkY88KVrUK0WIX5czfio3feQ2Ovepx0znGoaaJjEP16i3QnFmcGBo7ohL56FhPASQeEn14AvWpAvQ4tK8m0ULrBtcuAIEonVEOfL2hnifdXh/4YytGJELsGwo5p18RuxJrxoABJ76FarkrxbAbeLRshAWoEtKGQAmkCeicLN4fxU0ycrJLwqSKPcC/lHSmEg/rs5Tlz4SdAysFbDKJzN1ATrUXel0Ax4KCTAWVsP1O+kskh7A+hM5mGP1QFX84Pbyvwm/94DM3OQEy/72iRwLQFW+Gu8iOXTiHiciPYVg/sc+GBq55FYICDM846Fc/8YQZuvuNquIYAr8+fi+dmPYsTTjoeZ579Q6RStG4soioVxW8ueBHTTp2GQdO8cCIs+Ly4ddqjiLaMQG1TGNfOGg2noYhYISlpvnTq9riK8EvEeRpuBDFjxjP4avlKXHn1leg/pLeAeRYzHnpOd2ZFqiPzR6IaZKFkWGKzH0p7Vw47daXQw1YHZ2k1Wgno7f0q21aq5MaC9xJBUgHoCUR1+DNQCt/bH9AXwK4cB6RpY8oC0INYoQrvLt2NN+atRMEXwZTDx2DaWD82rNmFp+csx3HHT8H4fkCdr1NIJrqmLFy7DRt27IM/GBGnYb/HjyEDemH00CY4+RRiyRzmfroKH65ox0nHTcGUoR7UoF3yIujvTDDPbjNtJhnQ5JcdzUEynUQkUlUCDpXgncx3pasGr6G1GFbQxBwBfY547aWYMg4joqHn3ir6ZAVnXK+S2cC5skQc1bU1YsvIgiOfM3unOwUX01hdUck7oM895VbpXAb+UAg5Oj65aQeqxgtSoAaCcLLsQDEcroCCk0dWBqG9cDHkiwItjw97E2lsak1iX1scASeP3t2bBHguX7kc+zpbMWxYPwxi2wNebG3J4/1PVqAj40WvAwahx4AGsOEabwNWrd6GL1csk7TWc6eMQs/mHvh0dQEvvvo2xgxtxLGHD0P/Wg/cnJ8IVGNdm4NXV7Ri06YtOGt8HxwxrBludKJQSIv7EN8/pXeSMl7ISgJuwRPBtg4X5i7ZibVrVuPSk8dgxIA6pBlM5w1j3dYEWvbGUFcbQSjsw64929FUHcLonk0yO5Fxu7APVfhkSwEffPARrv/Bkaip9eC5hXF88sWXOKinH8cfOgyDu4fhL5rcFxMmxTUvqbUy6GxcWLQuK5F9YgfNdWUBrAGlvLcE9ASU9tmxrKwdirWYhGuNzzKBNfXtfHbEMcY8Y2VArwSjAmqVtdE4QJ5nA1i12FTJTSWg52sQcIvTHQk58XfXeRF9XQvo9c8U0HNeUqVkJG9ExiPzbexG0TZbAb2e9+paozIhLfT5+jyv+boWK/Cc2B/Qq4xZC9xvAnqzn5kOh8/rldep4hCveR3uPbL2jfyP51cloFeHLyOpMZ2BiHG5YUeT4Yhswsj1MpIbuvV52Mbt3Akfz9TvCJb6LkBfzOaQcFeh18STJJCVMluV3Ni9mLhLsYzc21w+53hpObgfoLcMPRkDF6U28W1wu7JdhmIljteoCeWDfwtDL0O1XMiFnAbAsE3pqULj2MnI+mvgCzLUSCtCO3hqGXrL/JS0iEbHLDedwDoWQ4T2kaLF4uLUXy0jriDAMvTKAnXV0Ks7iV0olgFURrGCoa+QBPA1Shp6u3ub6WpZmBFdMFZDz0OvPHFNDX26a7CUMKKmjWIq8kpAb8E7HzZ+8ZrYP5v9ytPCmD85Yy7Gjp0okhm28OhWs237Jjz22G/x5Zfz8etfP4ERI8Zi06Z1uPPOK8QS8uqrb8Oxx54u92Xu3Nl46Dc/x8XTf4rrrrvNMOpsA+tmwV8JlinxufEmMvTvY/SYw0CXIbXB1GvO107EO3DvL67DqFETcOmlN6hHvbmeVlfLlrVuGlw/bBkRHOhQrPwZAX17qzpECDA0bS9hsIpdGHq2CwVEoBLQk03UYVky9KqtM7Z7psCkZIA/1wZcWIaeLUIdeNYD1wJ6MpX8kofeAHoLRMncip1CJ+MogV+d+iZcsTB8vTO44a3jdDpvG/D6/67F6n2f4kYmifLjUpHBACT+6BZg+fMxfP7Gl4glYrj+xVNFbuG4s3BFmULEwDKgaOZSZTukaiimuvy7rvod7vzdDfCNApIBByE6VmSTyBcoRQkhxQPbF5V2szHqkRAtx+tGNBBWqTzfBysojwfJlHaS9NLzhMwABF6UaVAWUUwjQHcB2tiSBpfhSn67GYo1DD2HCNUKjWyjhoYxYyAaVVswYyBQKizZVaIlrD1UyoeQHXi3nRJl6GkVSqASo2Y+qJsprQbzySL8AWXoZVAWObRTu1/TqHHdbpdaYobdknaaiqcRpeexrBsy7qpZLnTyeQ3CYcCVz4OOtixqak2HqQN4YOpMXHz+OehFs6kIEHcy8IddCHCvSgax/k+d+GLJMpz98OHScfn8sRXIZx2M+/4I3Pbr+9DZuRu//PV9qGuq1eG8XCfChSos+0sMrzz3Ku547fySM9oLv1mIzTMDyCTTuG3uBKCf2vK5q9iGjsvwnV+0qX6s/2ojfv/7P2LosGG44prL4Y8yZCcHj8sB13jYF4aP18cwSJqcTRs9ZfHUiUJdiCyg78LQ89/5CRjJ0JeTlfdn6O2N5R5bydALuSgzETr8SdmcSPMoVahg6HMFDeARaaJLQUnGHcC8FR144b1l2NzuwaEjh+KKqQ3IxIFHX12GxuZGnH98DzTRCSqVQq5YQGsmj8079wGeKGrru0tzKxIGasNAxAvkElls2ZvHr2cuxJAhw3HhUd3RHIBIO0RpZjT0KX5er0eCi7jeEwk1SLBOPvYsKX/ecofXEjMWNEk+hkkV1yFKBSG8MGqpZyQ3tEMUCZQ6mXDt0jSA8138bF5fWIh8Pr65XArUH1dxgM7+IbcnnossdAtAiCmuaQIzztQrmZVJOsJw+wN8RikVkd1OO4BScxeluKGMhbfCz66NaWByCLWzwJR0n0oBWXhlOEy6A+9/uQm7Mm646xtQ060JibY4Ynt3oFt1ASMHdsPxE4YKSfDiey1496PPMPV7B+F7YwejR7U2C8jnLN3qYNaCDehMxHHJMQfi4L58znlOOIglmCwdkssiSabs2rkDSFHduAWYs2gDQj7gspMGgrOu3ObaUjpGs2VrBi07tsDrKYDKy+H9eqN/TVS2O6rlNsWAv7+9VORP1/1gLGiI9vj7CSz8cjFOHNOAUycdiMYwfcC06KV8ROS6MqxI9yKPCT7SuatSp8UEHqnzS5lhtsRiV5cVK/moSIoV2YeRH5eyPsxQLMkS8/cKoI3LjTD0PGeNy40B9GWXm66AvgRt6OMvwZUE9BYvaXHCeRCy1JbhFyadafLGspNSOeIBFhtk6MV1p5RMa5zLxFe+LG2WVWcMEEo2k/9CQ6+guytDz99zP+vK0FNDvx9DT+WGSG6NXIprtwtDzyKibOyhibYE1UWZfQhw//wWH3oy9P+vXG78TIb2RFB/xMlwvgXQ87N20dCL5Ibtv/0BvWHopQVYSKIQ3wpPMS1DsdaHXpgT8YdmdfbPJTeVDD1vPjX0dLkpBOp0KNHqD21rcT/bSm6a0ros+SDrYiagpOSm5HLTBdCXme8uQ7EyCFnW0Gurxdw0wwhyQfH/lZWjrT75kDKwRRl6a2vEqXG2jtLqcmMAqB2Kte0f0dAblxsyLWRAGbSg188OYGjlW8li24OAv0qRY67X7NlPiab9X31dc80dOPfcq4W527hpLe6660ocMfFYXHHlz0thVwQDt99+hYD+66690zBGCsRZXBCI83VfeVU1+zNnfiCAva1VAT0fKi4qsg2syO9jF2DUBFxy6Y0Kgo2PtfVrJ8CUjU+wMZ0+eFgZtxmTNCoJjKR0ZFsvD+PxFOkkQ0/JjdEQcqPgvaADDd1rysFSBtDTVst665qjT730AS8ZeqO95H+ohl5T6LS1pJS0AhtlHVg8EICoGIWplNSvBVUrvZos+3y4GlI44/qjccBpblUNbQHuvnAWbnniLITpdiP7tIkNpOd8J3Drub/Crx6+FW/P/hQ7v8rj4oeOFJ11lo4OvBSUy5MZd3vho7w06ZbXfPiaN1B7cBbn33U6GC1Nx79CHPAEgUIqDk80iM54DFU1dRJmw8MmwFZqZyd84SoBC0EJDaFlqBZInQktPNlB4fskk+3yUtdsGV06CBndqr1O1rZS5mL0mUp2tmub02roK4diZUbHHHam+GaHRFxuDEtMyZcFQLxoeq+VjeDzxMLMHwwjlsmbCPg83BwOTNLGNASHns88/F05MLeivrq73E/WczygSeDQ/DPWuQ91NfUopt3w+gl+ze0nU8/+voSXabua/ylOdHFg92IH/33PI3jgkWuABqBA9QRJSn57EkgvAh7+3aO48dHLpYhb+s5q9OzeDy3bU/jzE4/gtIu/h6nfP1J99+mrn0sjWAiL1OrWc/+M22+/EtExOhDNNXLfEXMQdbph9Kk9ccytzTJMmA0zCxMI+EMML0Uumcev7n8IsVgcV197FQYM7idVY9FNWQ7/QQE+JqDyMGLLy60JvdTOi+2dMLkqV1OPY2Vr5TOZmSFx/xHJTTmMhs+HZeit5KZyX6vsbMp+apy1eH95H2WYXSQ3BQTc5MBp1kGJl3jKKkDic+cPYtUOBy9/tAqvL/waI4YOxuXHDkSvJuBPL23Bpi0bcM+PJ0s4UNDFRNQ2RLvVycz4vhiwpw1Y/tVa8XEfMXwIJo6phz8FuELA7X9dhGTOwXnHjcfQZggIDPhUCkOWMJPKyF4qTDq9sjs6RJZpQYXRJMkzxusvWuhyVSMdWi1wVXKjgJ45GMZuWUgvkwsg+l7VDYv7G58rCeNz0M79MRoRgoHZMAyqYuHDApoOJxEO7OjRrICdnQYfi1cgyNyjVEakXuxacWAxm1UfHx/ZBZE90kudHUgGZckEqtzbJN2IfAEEdBwGHhcJACCRToq9KMkayn98XJhFYFc8jx2tMWzavhOt7XG5fpGwH6NGHoAD+jUh7KJlrwsvvLUci5eswIlTD8Po4X1R43cQCniQzAOfr27Fcx9/hZrqKlw1bSz6cAhVgJyDhAShcZ5NO33cHzIIYF+GEqFOLFzxFY47ajwOG+hGmIQDgIVL18IX6oZu3esRDADkLRhRE/YAUYOTO1zAmp0JPPfWPBx04GhMObSHrJ3n5rVjd8s2/PDwHjhieAPoT2DnmYW4MxI2YeaNs4yedeUBcZkRFA29ynBZxHX1obcuK2X9tn22eB6Xuz7695TQqW2lcbkR1x+beq+D1fu73EiBRpc5cbrS9kHl2rRLlriGeES6seKQo9eZ70dtK7uuMyVEjIbe65FZOPrQ04Ck7IdPKZCV/pChL0trSs+KzOR1fKuGXoOlaFupKfG2CLBEKn+vCbI6PyDzdV52Lrtq6NUe3NqAl5NiS68r8qgyoJeCgItFbCuNhp6LX+6tBkvZoVgbLGUJq3/lQ/+vNPR8YGlb2Z0+9NTQs1iWO2DmNcSHvsLlxgZL2aRY0ne8UNTVlYCUBfQVwVLW5aZkvE9An89i77LFXXzobVIst0NbuRLQNx5yDPKhBngkQKTCvk5avMqq84Dhu48zvbOaWkRblZYBfW2dJomVBhsrfejN6hDtWIA+9BkJpek6FFv+Xsv26sJVDRcPNz6MOgegwJBR2cLilgKhdFGJb70ZgpJUyzwHm1gha9iRJMWWgqXMZLJxWan8DGzDlr3a9UOUfOjFtlLf8z/zhQ+HIxg5YjymnXY+jjn6ZGHAeE03bFwtDP35512LE0/8oUpVJPE1jrvvvgrdG3vixpseRKQqqsy6pO7pZwgGggLob7zpQsx85gOMHDVBglN46EtsudGqkVmnbp8++JdddlPJ7pE8rvqJu+Sa2tYfqRUB9KVgKQ2J4tBXTXUtXBQ4lgbO9LDRQqu6NHDCoTAWSGQMy2l4Np7eRlsrfrY+2rIWmAJrgzWMv7YCSp4YBtCbwIzSUKx0nIzLjVOQ550NeIlY3AU8MnU5MjE3Ovqtxt2zz1A9fAGY9+A+fPDhx7jjldOBRgfFLJlHFhMuAWqbP9yDJ5/6K+588lYg48KtRz+Cs06/BIdcFFRHGtaJXh5WefjggztNGwbg678Bf/vHLNz94VlwanNCLQkzx4aONiHkewu5TrhCbo0Ap9QLPuQ603AF/AIE2CKVE9pkhLS3J1BbUyMOGbJ95PJwc87BBH3JP5W5R2tjputUGHphEhUACqAnY2Q7LU4ebW37UCdDsWqZaDtO/DVmAnQs0ynWaMaFiVuSbuB6APK5IiMZCIWRyBQRDPqYfiGAPkvgxXYqGd8ivZ45aJ1AbXWjNBsodZT9mh/bDbSm9iFaFYGvQNmOMpoMbsoVsvAxLVTMfvg8aG3CFqu7SMkR8L+3PIfcsgB++pdpMrhcrAcKPkjRRRT5lzsexYoVm/HfMx+QroyzG3jpkeX4as1S3PXEBUA9kZHGwKvDS1jcjt7860qseXcTfvbwyeJ7zz/7+48WYNdXKaTdKdz1zom6vhoLSGaoNQ/A5/Hg7dc+EKeck048EedddKZcegaVOC6m9zpIdyYR9PiFTJC14GdAS06AhSU/bHfKytZEOscMBZF42Eh1Akhl6O2XzrMQGJaHYi2oLwfyGTs+N927eH8DyGdSYgfJ+5VN5xAyuQUyg8H92M3OA9moDOANYWcMeGPBZsyatxG9evbBmYcNxIGD3Xh1fhxz5r6FK885FpNG1yFCvXl7AlX1EWzcthdfLNuJrTs7EK2tE7nm9u3bcNEPvoc+PKe9wJzVGbz+/nxMGHkQDhvRiAENBHoKovk/uglxuFQAJLvEHXFEaa1nClIrCeXvKQ1kl9EOHZbONdNllS4RJS2lwljTIuU+2KA06Wrpoa2Bh1ywBbR1tEk4mP6eRbZPwGoun5T9Juw3w39ShQGpbFEKVRZqQb8HLmq3WaiyIyde5QrSvAyS4/5Gq1+RphIMUYBLwiaPdK4goX6s/fm2KXHj+0nn8nA8PsmbEHmlDN/QcSYDFw0Dkkx0VjaXnzeTS8r8TMAXRixZwNpN+6Tw6t2zAX161CPoKUgCLLOdPlnyNV6ZtwT9+vbC9JPHyoCt4BOngE520KroZqWYIO+40Vl0Y+VW4MMF65HO7caZp0zEwFrZPqX42LxtLzZu2oG9rTH06tMXBxzQFy5XFrVhv4SSZR2gzQ0sXdeCzz9fhB+ccQqiIeDjpUX849WP0bd7VPznJx7YJLOG8tJmmNvKA5XE1AJXbXz195ZY0g6MT543KeiMEYfaVnagjrimhKoVE5UkNwIqzd5epAmGSm72B/Rlu0oOv3plXsNmHqj1cl4IrW8OxRoiy7x+SXIjeSsspPQvSjbXYqWqpBvrTTsUS8xTaVupwVJ6/rBzIIvdxTOCXRbt8tnChy00NUMxMyiCv1SFQWWGJd1KwVIVGJCfx0p3tFkeQjYAACAASURBVAOic5PpZCeCFd0N8eU3syTWBI/gn11ita20OTT6edX1kAexHT7mM2bk2pIHQ2mTv0tS7P8toC+53OznQ6+AXh3dJOTOzDyVbCtpfSUXmP14ymzMoIPSJEmV3DjpbwzFfheg5wbNjZCAoRLQdyOgD9b/E0DPVmymBOhLF9IMlOhJTB96MvTlgCET5qfDIKZS5o2Qh4ehQxl1uWFSrLrclFPSujyAFYBeKkGzWO3CL/nQW0BvdFoyxGFdDUylKjo54zXMBUSbyK5JsUZyU7Eg/08B/ZMz3sEhh0yUw9WCAt5MvjZ1mPwiG7Z+3UrcdsdlOI+A/oQzSxZT1DQT0Dc29sQN1z8gmnDrjcv3THaeDiKvvvqMAfQfYuSo8QLo6cVqAx24qFavWoKrr/0+fvXg4zjqyBORy+dKYF9YCAcIV4U1XVVEhQVtu5OhlwdcK2UZipX4ZZVsyZcZelI/WRs0xmpcLfB8fmU8bEGWpy+wScOU7zcburilyDCSW9knUyfapNgSoK9Iv/tngJ5gMczKOQFgO/D7Y79E1slj2GUBTLtllFpJ5oE7z/gbfnzTJeg+hYmtOdHW6WZkXp/fz/qVEhuXX8D4dWfdgV59mvDzB3+sgN6dA/s6nqxfX68TuPvcv+HG+y5B9XgzSMshTKEigU3vAwMYRNQNyHkd+OoLEu8uOg2XDsg5fm5qPOfI/hmhJ50WKIsRwKBa4SI7H2RzbAuepIBVQ3FPM2xgF0Bf6XJjOy1dXG5sSpXeXgvoqR+1p4ZNjLZ/b6VPFtDncxwICyGZziMUUjDOgz6bTkm6sVEEys9vb2WxpkNwfPsyTyOEv4O2VLv4iXsprWLKL3WeLMKpsSebxGvK9nbRgS9KesIwqo4H3jhw77FP4K7bL4ZrElAMUgZjiAJ+H02vea34awbY9Bow85E3cOG1J6H3mQC6ky0jGCkim8/AT1DE5NcYcPeJs3Dvc2cBjXqN8p8BD/3kZXjS3XDTg5PgngSgN5AiaRH0IxHP4cdX/wTN9U248Wc/Q3MfWo8S0HMPoGDKpYCeum3josI5EJlrCAVl2ItJsdwrxfud74tsPcE2va2LyigSRNAxouRCVJEBQuCx/1As760NDSvhlFLbXgG9P+BFUX52DmEvWUYy1Qr0i3zncqhn4PIEsTcBfLR8Bx57YxniyQImH3wApp97IFauo/3hYxg3dgx+ePJY9I8AHbs7UN+9Bh0pIE4thl+dbbbuSGHRoo9xyrETcUBNANVRH1bvSmPGi+8Agd44acoYjOoFVJPfYSFH4kKGEgmeqH/LI55IlgB9eZPS/4p1MFNBtdC2qBGiKhBQqafHXQL0eqQxxIu1ndEn24F+zjLJXmbZQoK+VtRSkiiIQcNvim5HgDJ/dpXfpkqyswSxN1VSK4WgnwVqQbszFJxTlkGLRTOHJGcmm3UeFgCOJMhKn6uQk2TgMK0KpetpZIxCwGXk9x7Kr/hsSSAZZ3JYGHhFJkabPzaI+DjxOpIbKFKn7+V9NbWFxwy3FlIyH5UreLF2626s2LwL3Ru74dCDekIMTUWaVECiM4lINefrsvJ5MgT0BeDdz+L4bNEijBvTiOOPGoFqgjoJ7FLsQKxAb/0t23dh/cb1CAV9OGjYUPTqVoOsC9iSAT74dBkiTgaTJ4/H9jTwzEsb8dVXX2HyhGE4dVwzhvZUAwm79ykTbiRK5jwvYRFjhmfD5W3IE8lGK0u13R0dyjSBZBUcZhnQ2262rjMp/gygTydpP6uSHMvMy2tR/84ujZkBKwP6/V1uSLCWuVPezHRKiw4Nu7QEjioSRN5T0QmymS0SLCUMfZsy9CUfepXzSRiUOe/J0FvitLQ3GEBfbfzg9eyvMCWRYVnaKZsZhS6AXqW7vK5W0iQWuxXXRjCASIDKhYU2w/4VoO+UeRkpnBhoJkmx//8C+kqXm0of+q6A3qoHSKoXWNOql618cdMwgJ5stmjg9wP0lUOx/zeAvhBqEJZSN2pjVmNAlAwdmES0km2l8XC1lRpb6P8M0IsWUfBJechUbq4AekpuLONRBotWC26HKkUzVeFyY/X2VtNfknEYPZsUHibR1jL0FtBbiYAF9GJpJY4739TQW8mNff/8law0P4utZPlnlqGf8YQF9BkBtPyc/CLosZ+Fq3DDhlW4864rcN551+CkE88y7jRkvBO4+64r0djYC9dff79YV1rZETcFbhYsbDgUqwy9Avq21jbDnirjRpef//7DXdiwfiV+89CT6NWrHzLZTKkNb2VLHEyxaYncIFRDb50yuBCooW8z7JbqavVmKiujDL2xihNmRJNilaE395WbN63fuAlZNqMC0JcYegn20i8+JJahr0yIs8OYcr8oCxDJTd60LN3w5vxAG7BtFjDrl4tQqMriZ7MnwjcQ6nKyG7jpmt/hNy/fIGCiGMhpFDzFqJRax9KicXb7OK+iLbxMIY2gO4Q/3f8wrrr6WmXpGSbFp7UNotV/8d7FWJtcglv/eqlIc0qgcacy9P91zmJcP+MQ+btiL6BQm4XPReqeJ2oIsXgOvgg3NcBXZIvcSJvYIYm3I1pXKxIb8S3OpeE3EeaMWUfOVQHojRheUo6TxsVItZol20oWZsoOaLCUZehL1ZoB9BIsxYFnvefWSk3uj2GpdG3rgGAhp5KBdCqnAVYW0GeT8BN4FTkISiBE/XscVdX1cPlcyEruaBF+jVVFe0oDrdxiNecWz3ORmRggL2CcjyzvQ4DZAQXkHGVrAzEvtr9YxBOPPInbZ03X0C4uK1YLriIybXkEeBP4WG4B3v1TK5a8/yWGHt4Tp/xhOBChDoIe6w5iqQ5EQ1XI59MIp6N47NwFqK/uhu//ZqD+zAzwy1OfQmjncDQNqMd5zw6QcCtq/jlfMXPm83j1pVdx+fTLMGniREQYKkYi1qVdLK/Lo4De5xUGli0mOfh99HEuSCtZNPSG0OG+bBl3ce/yK6jMZdIqyTODZfYZ2p+ht4y1FGvina5sttxPA+hDwtAn4SsB+rwCekl0TsFDZpAsNK3wmH/i8SGRcmHF1k48/e4afLZkHQb3bcbPrj5G9PBPP/s2tnbkcMn5p2AkG7jJJKrrwkhlFNCv3LgPi9esRyqfxrChfTBu5AGocWVRE/SjI9WJtz9dhbmLExg9aixOmhBF7xoFg2KYlC1COAJSZ/8fbd8BZlV5br1Ob1OYgaEKUlQIIkq3oGKBRBGusWFDY40xyY03JnYj9pLo9V5jiTWxxN5iV6yIFcVCkSIgIHWYcub0s/c+/7Pe9/vO2SCa3Pvcf54YZJw5Z5+9v7K+9a53rYqLdBcd2Gqfya4b9vMKOeD78gN67rNlsZzU9GlbTGejo4x7ylfMiVRTP/XnqqCj0RAesjZqDaHgZOXgRoZeiShHauP5IntKotK0nmCllD0h1DMTYDOXhU3+BL100qE9qLhYcT7TRIJDiACxJF7mEqjDg69UTxXjUfbBz0Hba525PAGxwV5zX4q5rGiOKeERwEhGnzKmWAjFMq/XjqsiAhUHYYZn8AICEWRyDrJuUA7sDZJtZMCCyG6ZRdMk6zEtTUtBYCWtKmd/iWymHUdP3w2D+3aDXJUJ4ZI2IdPSw/MMrTzjsZiAO75tMQIs3AK8+fZc7LNLX4wcOQjzNgEPPv4F8ptX4oSpe2H8kBT6NfFiOG+4ZGuDplqL1rBMtZ/PD+jlYKFN5T+kobdrntn8fAy9dWbR268MvZXcmPAkaygQYcM0Sa6Igl9WZYxow4bHWTm+TYq12Ml+n2ORgF4ODbKX6hgUu0k2mW7F0GtVQkJ7wyHp9SCgp+WlVvtqgF739G0kN7Zf0STFCr6TJh5tuLWSZ8VlrNiZHIdtAL1YSptGYL4N7/V2g6VE8mxxuaaM22AvVRcZabCpuNGwgTeBqcIqJTWAfhsfekpu/q9sK6mh70mGPlJfTYqtAnpP+xbkI7DKY4OlCOiFSWASpmXoZYmhRjgPN7MWoQq7uVVDbyU3uuBzQP+w5EZL+irNKEQbYBn6cJSNdzVAb9lSaTowpfYMJS5kvu3DNmlrkiDLxXSbyWIZcbuO2gaj7TP0NvJXb4yELRhXjaptkgw8/e/WdUckN3xj9XFTO0tq60V/rYFQdoJbG0txuZFJQB96aruo+94G0PsCqXTA10Ic+NetAP2zD+G3587E/WToR+0lDD0/q7h/mMHPRjkFRwGsWrVMAD0lN1OnzpDPSoYgawF9z3445zdXSCmav2E1aJyMvOaXXnwM5/7uJDzyyDvYbbexytDH4jJR1637RppwX3jxEZx/3vU4+aTfVJtqKdux5Ua+Jxke1UWbRkqbCSBsBP/PqwJ61dCb7wv96unETJCBUva+JrlRWZOUpk1TbDXdlB/I5ipwo7EMvZ3QvqTYKkNv9POyPYnUQ8My+Cffh1UPJv3VBRokiXXWAQ+iKTAE7eFWzJo7TRHARuDSk+7CfjNGYfIZY/V71rWT2JovWyYYKyJYx8MJy6IhdfYg65YPIMKNU8gRFxXHQ4AdWwuAq375BC557iiV1MQdBDl3y8CsM/4MzO+FVL4R8cYcNoaX4eqXfg+vuQLHy4rzUBhJ0LmTumrqPukQoRp6bsQVdFCeIvpfTXl26Qcumz053pDiZPto7GK6HclNsdCl89gC+gAZkHZJSlVmxwR+GZGhutxoUqxfomA3N9t8SDs2BfQF0WcW85TomRRAuueXc8JYC/CQHokoMtRAckH2nQ8DrFZQk5xvlfcNSQUihFIlKI1/0nRMIN4FXHvyc7jw3mmqZ+/JPIA8ImQleaBrBS6ccRNOO/pX2Gl6FOjN3occIsEKvK4QQojjvmtewifzF6BXqjd+feRM3HjTf+PK5/9dtPWVbkAeZQl4SiYItLJIFnoAC4ELz7of176iidCfvLMQha+jmHcbHViA4SemsDb6JQr1eaxLr8Ubb78u69AdN9+BcWPGIELhMDkZ4UorCAVCyGdziEbCRgoQEh9jbtA2K0MO27SpNLaSMRIrQrToRi79P6JLDaNgJDf2eW2vKfZ7JTeUEjLRN8aKKQE9JTdBFIqOJPryPT2ngGCcjLbUiRCiUw8IhMPY2BXEC3PX4tnX5yEQS+GIwybhkHERLF6yBQ+++gmOOmIKJvQHvI5O9OjeKOfVbzfnsGjlOuRDcQwYuAMa4kALw77yQGMCyGeyWLUpj3teXIJKpAHTJu2GkYOBRk5BXo/IBjxVlFHOk85Kf5c9uAigNzZ39gCzPYZefp7Ne45KWoRRNAyhOLNZyY0w8MYJzDTF1gA9m7iNPIJEMYMC3YyA22TUWGkGxGcOBR5EogT0ZOilS1YsDR1xstMsD65nQgAR0FM7LxIn5fi4PFDuxMq2eI/zICzJnjo0eL1k4oOSGUBtvQL6YjkgY62c7xRQ57o8KNMNgIoAduEy96KEGHlEXgelX9IyUavMumTVI+y7IvOvCmLNWgAynW2oa+wGxmPy7J0PAm9/sAFfffUNRvxoEPYe21OSYfMVYP16B+2b1qN3r16ob45KSnCEh58QQTFtB0OIpsJIu8BHXxexcPFCHDtlNKj+emKOh7kfzsOQbgWccNie2KHeQVMd9xlz48URjocuOqz5Ab1x6bKSG/YkmSRgSbs2xJ4l0PiZttJwWxBTUacj7teW6LT/qcrQUwpCttvfFFsF9DSv2I7kRrzlfT70USVYq1VrI/dldUhDGq2G3gfoBUJZ8xMCemroFdBLU6wvKVbC0uh2ZtxjePgkEWjtKavNvl7FSFwU98kwN2YoNVMSjk918LEHS6u04FpRZehF7kvJjdqKK5zwSXIFZ/H/eDJhDoBfcmP2J5N0LYB+K4ZeD6LEw37JjTTFolA1ffjfaui/T3KjpWi9cFZedP0OI1AssUj1/Qw9J9a2PvT/U0C/PcmN1dDThkwbhPQB2IVRGHqjqyIjzjQ4u5lbgMyBX1ffIGUk6x/P31erqNqD0BhtLmYluQ/236Vr24xcyx7zd/0MvbWnrDbFGhtNGywlVQzzJS4OcoJTeyqrn7PWVWpbmRfrJGGy2MhpGPrtNcXK4zJM5fYY+n8897AER/31vperkhuy3QLoZfBrY6u+ThCrv1ku+vYTyNAfekz1xM9G1lmXny0aejL0BOmvvPokHn74Dsy67FYMGTJMAf3LT+D880+tft7t/cuMY07Heeddjxi1eRLNncYNf7xAfvTcc69BJBRBIpmoMfSS5MueAe1V4NSgPpX+ztTQex71hbTMoz2VuqRIsERcNCiSJCie8OJyo4Benx9ZELXEE5wqllo8kGnTGUvEoqEnoK+ey8jQK1NrXW7kTzZOSlMkvch181WGXqn/ZKlOnGb+dPhLKFVcnHj+Yeg3VZtTsQq44owHcMlDMxHsTd/wAuINKbGJC3BTJGCUVFIKX7nJxVApuHCiJVSiAWRz9DWPqasEpTjFoEg3bjn5TcSSIZx5334oRTtQYXx4NIp0Vxeagz2AT4Hrz3kEJ5w0DTscmhLWOJsqSKOsHPaKQZHME1BTQ0/PYJepnCIWB9LtXWhubJYGN3God0sIsGzLLhTGqjueMPYsw+vYVetPMoDa/6EMfZ7BUpzHVnJjGPqmbt210VhSlU0OgEnAFH2kYeQto2nnn10DuHGy8ckp6TqRzxHQ11x52BxI5pdHF+mjDUeQzvDAHUPAqSDqsiKhTZhu0EVHfhPqG+sQdMiwRVGuhJDi73UAS57ZiKETe+G6I97CBY9OwpK56zB0Zl849QVhLUNeBOFSApklwJ9/8QQu+NtRwACgUJcTiZPTEUSd1w2/O+NPGDZmBNauWI0LTz0TXVtc9BgT0rRgOrIkimCJlexkudiBVKUXNrwfwJ8uvV3CcgrRdlT6tmPa3sfhqz9XEMjEcei5o7DL8UG05Rzc/+zd+GLJJzh2xjE44tAj8Pgjj2EKw6qCHrygRr3TsrCQoxNRSFxxbLMrnSbqGxuQSadNGrJay0nwkaliUadLQMHnKpKbZFwA+T9zufkhQM9yfiJeA/QerR2LhqGX+PqCBADygFWh1WiQmm0eKiLIewl8/nUJj738MRZtyGKPEUNw7owhIgv/44PvYfiI4Zg8shtaoi6S4QpKZRft5QA2Zx0EEkmQYMu1AhvWtCLgtWHMboMQ97IoBFJ48v11mLd4DXYdNgiTxvXDQLL0pTICdHeiM4wA+gAyaVZx66v7lkjUzCHVHk79gF58xI3khr8vTly2Id0wpzULQUrION8ozdGcAKMp0zTLbj0YF6xyG66AzBhw0rLOJaKscvHnFdAXS5TskBEuCfPPgwmfK2Ve6rDD1AVWC5ShJ5MeDkbFs1/f15FsC473VDyFikuiiOsBn4qHQiknWvlIlOmZtJBkBgCljSEF9IUt0rRe8kII0fGqROAepCmp9HLFItxJyeg7IsngRbMfJBiqoFgqwwuG5TAa5frDcWn2t1IhKzrwMmIoR4JYuhGY8/4XSIWAAyaORH+ue46Dte0hzH1vPnbZsT+YxJrzAthr3E7oEcuhIeKhTMQfrpcDwYrNwPsLlsr4PnTiAGzcAtz19HKsWvE1jp40EJPHDUICGTTVGavlKkNPBlwtkzmvxCzCaOjlsCKEoBIVlqG3ttDVpmoD6Knh5s/VejKUoaYcl5JVWQeFuLb2kczzUdtKawGphCKfue6DkvVgJDeaJaGN71qNs8FSccVhRinB61YNvYZLWutaWdul/8XaPvP5KQ6rAvpQUFKpxeVGDi/K0AvhboxIrG2lxVl2rnCr1xwHnVsW0JNE8DfX62vWrCXtPrGt5IaV1G3tMbXH0SoDFHdwDhBX6v3nLlQzfqA5CxvR+dmzuS4kE6yCaYWfzfsW0FuXm3CAh1yDvwz+pvSRXyy287T8z2wrK2VHXG767DsNZTpXSZcYuUm161RAr+SwBPN9n+RGHXx0soUYLJX9FmEy9KJl/J8x9N8H6MvxJrGtJKiw7Ld+XO2gts1wKnFhvLPMHNMcEZDmBRssZWU4UqYV+y+9c9+R3IizCTeQokhvanSdtVz6HkDvs8asudwYqa9pXJKTo5zg9BprdpWcWDZYytpWsiLyr0tuOKn4Ra2Z/ZKk2HNPwv33v4LRo/YRYMyFn4ybbt5B2bRlWIaC+GbV17jk0jMx88RfYdq0Y2VCc2Om5OYPfzgLPXv2E3adk//FFx/DAw/eiiuv/AsGD9pZSmsvv/wEfvf7n30Hx/fp0x+77joG06cfh4n7TJZJaCsQHZ2d+NMfL5DDy+/OvVZO+YxPVg09b5WV3NjPpU4r6Q5NAZZONaO11+4jV2w54zFq2dTLVjz9K1y0uGjoxucH9PaYXEu586TEzLHBRkIdJ/qxNNioZltpGTcB9Bz9viAekYC4AcRKcSy4HnjhgXeQb1iHWU8cCwzUqnPr48Dtt9yHS18+BWh0UQrkEUQMYeojssA3Lzp46PH78bu7TkWU1Xk65RAP0zwgThCSlY2QSaUBglD2vC0F/nDBn3H1Y78SttiJdIm9CoGPaNgrKZw5/Rzcef/N+PXJv8VFV5+Hpp2aJDlWsgCYwUDdCGV2xAO0CyRAZpXbNgd3bEaDaNmVitTmPbJ3BPzceF05nNHzXb0hdSptq6HP59NmzBpKk4DeJMVSkyzVQCEh9QFUG56Mk4KWkxnPrYf+GqDXDZOMIYF8Pl9CPJnQiiLj3wsMNKHWiKFAgBMCtnRuQY/GJCJuHBIByXMDyecI0JXpkKwLkYjKYsuxFhbp0vN/eRefPrIZiVIdvMgGHHLy3hh58hAN/pIDUgUBSpCywC0nMaNhDPY5p5e+frSIYruHWCWB9rnAXVe/hOmHHIJh04An7vwUH8//CNc/d1Y1SGzTho34bP7HeG/ObPz9b49j5oz/wIg+e2H57NX4/U3HAf11j7lp/9eALUkkBpfxiwcnYe6chbjrmf9CXUsImzatRypYh1tvuR1JSgDZEBtUhp4baU4AvTL0PJhRX0oJjXqhc/2jV7Vu6tKIzEOGsHOeGAuwIiLuKLGYkUT9sG3lPwf0MXjlnMg1KI8qFl3EmBxtGXraWpoGsDAlY6xUeSF44Ti+bQOeeWcRHp6zFL1798aFJ+6JHXsDf3v6a6xcvRLHTt8PfRuCGFAfRmfGwdxlGwWw9+nZDRvXbEbrtyuRjBQwcmRf7D50IP0bUXATWNwaxFOz56HLCePgiWOw31CgkeOIUph4SApOLmUHmSwatgX0lj3uonmCApLtaejVR5uSN4JoY5+s7APKReZp0NFM1zgJIjKWgxykdu8TyQznhnALDBRjGJaHeITVNT1U8xBAUMx1nVVcAWbC1pIo4ZpGUMC93ZU9UQADpQzBCLwym8NJnxtA77IHIAW4JlCHzQVwkaeGnnaelM6w/0SAEAFeECx4F/MZxJLUuDsi++LaE6K80Li8Mb1ZqjtmIXEdOuZwj+D7lqSSEGeflfUP5QePhFCkXWs0CS8cQYcDvPTeBmxu3Yyxu7RgzPDeCFUKcIJRfLWhhC++/BoH7Lkrshk22i7C7iOGiJNRc6yCShHIu3GkI8AXK3L45Mv5GDNuDAbuGMfipRU8+cInyGzZhN+dPAnD+ycRKGVRn2RAV00CpInnRuIpeIE9J/ZAREzAlFWTBGxCngjslZ23lXQbLGU09Ga3VbmhHgRUWmjF9QzR03RnPucaQ6+2zWTEq6nPPkBvjR1IKG4tuWHl3LDOxn6bVUNeI8eNpuEq8camWNsQr0GUiuO4B3Mb4T6cy3MdjphgKbXRJIxTIkFfp5r86nP644CuNsV+r+RGHXW+C+gV4Or8UoKK2UNbS240pVmCJ63EQyCjmVuSA6CA2R7Q5XpE6qM2wckU/12fNxl663Lz/yVYikmxYfpY11xubBllK8lNoViosGOcPsvbSm7kzEVd3DZJsf8TDb16QH+3KVYZ+majk6sx7BYtWkDPayKAFhmEWRhtp3Vbezuam7vrQDIMv930/YCeAJeD0WroNYBI/ZZVuajd1fZEva2G3i7ItjJgT4iqGLEd1QycylSTZaVSYBJj6S+s5exasFRVcsPoZcPy2/fZnobe73JjNwfeWV4TT8p8fTaXcpBahl4bW9UyS8ox8qcyzPxTrsd2yBO0lcoCvtSxhv+Q5dbmUTbM8b5oTwBjo51qUqwyCVoSI/jiBLald15PVSYRUqs2iYJmedZUbVlVYAgQv7yK2kGSgWJjUNC4o8gzp8CRkpt8Hol4vTBJvLaySwtKy9Dz1E05hgZdRY0tlfA/JhiHi1mppIFHBPT2+fNZptM2KVYPBRZo6qSxMd4VSYWjXWXIjSGSDeOuw5Yi31ZGZscvcdEDx6rWughcNfUenDxzJvofH4WTKqAcKSHgJBDPR4A1wKWn/B2HHDEZe53VQnIey/6iqazDzgyjHHNQKqfhuEU00iM9HxM/+3uueh3o1YrTZs1AKUoveQc0t4ixnOmpjWBHRx7dmpvRkW4VO0+Jg5fGpBLqqHvMlqUEGWY9mgxhKAmX4VD8yBUHXekNaGysk4RMjw4a5YAAD/lQAVcSVCOhKKIebeooz+A0pASJjBkPYZosms2m1epLtEaqoW8381ZIIIJNGTwqLajaVsrizhTEvG4aMse1+ZlfAkbJBpVdBfQSLJWEJ42FDsps8qSNo5uAw9+NA61bNqB3cx1ixRTWv7kRfUb3FiBdiJaQ7cygUdYYV4J5QqZpMFsuI+XV47oTHsMeO45ConsR+586QioeJUaHN4TlXsQItjqAdW8Bt/7nPbj6kdPEgaYczsEtBhB3ErjjF29iTOIArF6+Dosz8xGmYsLzcOHt0/D52hW49e/XY9Pm9Tj0kMnYa6/R2G30aBS9EGKZKC47+E5c/sCZQD+9jW9d+S3ef3IBnFAZl95zGP74yD24+dErMHLPnXHZrEswZvhYeOWANEJKCZYsPdSzOZvPifWgpDhzBaPPJKjFnQAAIABJREFUOZMVw7pG0XVGK1WNAspqwTLKAuYLWoXh+qZyRh64bE6AkRIa2SK/7wf0fg09nzgZ+mSczZr6ml6I4UsO4lZDT8kNNf1B6ujZA8AslLK4aQSjSaQLFcxZvAG3PPc58k4IM/YfjcOn9MKSpcDDjz2BCXuPwbjhg7BbC9DaBvxj/iosXL4OLYkU+jal0L9PHC3dQ2jpGUVDMgi3i/adTciFkvjHO0vx9sKNGNh/AKaP3xHD+zKXgAfsAFxWhWnTy74A0cnbSm0tAIdSUSvHsVkrtuLE3+UexfHL0BsLvGVKsCk2TytCBRuyxlUD1iyLqGQWwREBvcomKDXrlHtDQB8QZkBlBMLwR7gHssG5lswrhzUJZKKclum0YVWRkPkkoDeNnhW+tluStYjVUc8VrlwyangQyJFxDzOvhPeBcJ6VUe4xJK1CKOS7EEkEUQrQnpRVRga6MfE5ipJTQYXAUnqlWEmilEKzYMKhMly+r+eiLp5CiBY0ILPvSU8FmdJ4XXd1tvmmgLc+XoR+vZux34ge2KE5LKmv+UoESze7WLTkG0zdfxcsXNiOD79YjH33Ho0dmx00RysIloPocmNYng3j7XnzUSl1YvJPJoll8FP/WIgv5i/HTr2b8Iuj98bAHpQQ5RGPcU/leqQgV6tZWjEhKCbAE0LUhDnVVAhm3ggOqQF6/g7Xwprko1ahV0Cv1WzLwAscNkmx1Knzy1pAqkKA/R7mmVN6YwG9ka6qhj6mh0Ffv5JiJ2ujvXWwlE0+5c/LPswGaVGPKc6Q9zVhTxEC+lxG+tj4j45hHia1UmhBt7oJqvmISs9IrnpV3KdVXAaj65ypmpJIhUvDsvxfil94IK0BelrN5kzQG2eQQHDiA1/+jfa3Um6qSbFaHbGAPiDXI2QfGXqmnRPQV5Sh93ySGz9Db5O4/7eSG5aXydD33ncaHAH0ahvNOadqbCWOtSpE63iP6jMjueEIMS43fMq8sQJKUYDbtbWG3quUTDe0Wuf8kIb+hyQ3YVrLGbBlQXiNoddBat0R/EwHv09gQJ1vLcVQB6GdOPYEQ1AqYMY0i9pmlCqglxKQLRdtzdBTK2/LXhbQS/OrOanpecmUX4WRqat+HqvHF9tKEzJBFwl1ubEMvTkhGokBB/W/Cujt5OLE4vUXi6VqU6x9wNZNxv5pwxa0clGUf+hmwS/eJ04sXQz0ZCsyJQH0lMkoqyfMqKOAXlL6DHPK9+T7KHDU31dmW/X4Vv5D0K+najMVBHgndGOSgcpJpZKbIC0RjIRJFs4gS30K6O0mqo14GixlrUK1P0BZKVOZMgFTygqIK4MAer6+Hgz4/a70FjTUE8hoaVAyk8gbUVoin0MZrLLrSDNskDr4DuA/954PL+Rh1H8kceBZP6IgWrTXlx/5F1z24M8V4Dd4yIlmMyJM+4OXzcEOgV0x6axmVEiGJ4F1jwK3334frnzzFFTquVHm5X0ZBIR0UA4Bs066H7NeOQleg4tKzEWeINoNibUotbAMy6Iygs+KkhdKvHJdBXEvqQTUdSiEmGgXWaBgDLzIaHT90vvQuQ5NjQ3wuGBVIkyPl42Zi4W0DrGUTPbe9gGYeyWdo1KFVbeHQt5ahZlekwqbYjvQrbm7uHJoNi1vc1ScRDq7eJBrkPK6rgMq2WFlUMeZJlpzQ+DG4Ii7DQF9TuLP1VyQpWlqhTmmYiK5YaFKN8oUAoUI3rl3PvY7YpR6x0dc5DvZ0K6AXsabeM1ravaKRavxxF3P4YIrf4VLzrkaV912sfrGE0xxLwnSFjCHBO0mtwDnnfxHHDn9REw4po8eGHIFrPk8jTuveAyp1t6oDzbh3FsPkrE1568dePnjp5EesBynX3AsfrTLUERjQTgRunbwZscRzgA3Tv47zv7l8UgcCrWqXA9cc9hzSGR64sTfTMDN827GtF9NxJg9RwqTHnJYifEQSdpoci7+bHxwxNEmGklJeq/YVpoQPQL5hx9+GCtXrsTs2bOxxx57oH//AVUGjPPl66+/xpIlX+H000/HwQcfLPde5ti/COhtw7OuqXYuxwzBEhY5BV1u5CAu1r8lBURCREiBWd1TxDksJmPny2+KuPul+Vi0ajP69+qN35w5Do0h4G/3v4hKqhcmjhuDvQapveB7S7ZgzgefoDmawE8O2hc9W9iXBLRngW4s+jEsJxyAF4hiwZpOPDF3OTa0ZXHAmOE4aGwPJEoOGhKaoM6R25nuUntdgbc6dwREVzyxN25khUSazZW5pkkAm7VdJmIbQF8DJLqXyNpsskjsnkcwVHMO0sY9tdazSet8vrQ9Lci9iYmG3lap6eiie6Ay9Sbkh5VMLQhIqJX0RRDQy/gnoA8bpxSV+tCxjABK9wjzianbE9tKBaZRHuZ1pZT0aOvywhTkGHtDAq6kgLLiwPvBHjo+b8qA+EVZDx10gqG4mPDovpSX9FpxyeEQ5qSTCgnQySyN+hTWZIC3565Ftn09Juw+BHvs3IxEGLIu5CthbHGiaGsvYZd+Uaxe3om1336D3XYdgp7dwkiGAgi6AXS6Ebz1dQfmfbEAB47aGQMG98JXncBtd76MpJvBiYftj72HtqAlSTCbFukoL0S9OrRSbJtieS+s7NYGK1rprc0Z4PNU6adKY+0csk2ZtUNi7bDMPc0Ceh1uFfGPp06d+ykBvf53Za+VoVdMI4De9IBZIEhA729+5d7slz7zmmSfoGMeqzc6CWtNsQniI/38FtCrjEgZeiu50ffXHgOurcSLOraVoafVtmX+pSDvOZJE360b7Tu1imslsyQb6uo0fNAGD+pI0a8aBtTeE45vvr9fcqPjSgk/lc6qrzvHuXUZUve+bRh6K7lhIm8yZaSkytD7JTdu5lshHyxG+35APx/qQ2/89A1gd42hFTX0uXA9enyHoecGxamnlZsqoLfBUm6BAD2AANlN5T6rNyhQycNNr5GmWE5kv+Tmn7ncbMvQ80XpQ9991CSU480iuaH+VjZROVXpIcJq/fiQqQtmObwKrM3pSyOS6cShv2/7U+3PiTaQzg1GvsNFSkCnAffC8km5xDQAGd9YZUyArEQFJ6vXZQe+vR5dvDUb3Z8ga5blqu5RFkeWN11XbOFSKW2K5XuzrGoXBD2xUsumwVKqt9PPRRaeXyo/qH1ePkwL6Lk4WGaaz1IDoagJ0M/sL0NZ6zlOVgv2yWgTPFUBupxi1TEnEY+L5IL3hpuL+OV2dootJhdtqW5IeZGsiEZEy+QiFBOtugX0AflsosvUpy4TS0t3ekInaJfGSSO50cnMe6MnU9XQ0ytf70+1rCaMh2Xo6cqgMhwr56qVC/Xwwudkm8AkjpqqiUwb6hha5apWTStqZB2KIkFTv/wAStQfFsIIdAKlucCtP/8UgSYX53w0Ti0mO4ElL+fx+N/vxyX3/1yr303qB53gBykAd1/4EgaE98CUs/tU5R90sLl45p24+rUz4SaLyDHxzmMLa0IkHU+e9SmcgIsZd4+DJykoWo6vMLsgFRcdvB6QtRrDJjhulqWMo6XasHaNECBzfBM8komTZrUwUBJ/aReZzvVoTDYgWKHUzXjaG9cytfsw2IXD0h4E+H1iCN4i6/nPTjUDenWf57NtRaqhEYEIQRGvl9u/Siw6u0xSrNEuFgtp2ayCwbisS/TZ5ngIhRhU4onGNxGLIV/MiOZVFcN0YaFW2QBWYQxD6GxrR2OPBqAYwkOXvYoT/mOKOMR4MRe5jrSmAIpcq4KShIWFJLWUwVLav0F7SFqsKjtJZps9BmQm804eATeIuBPD/JeX49lbP8Sse09Ap+uhGOvAPx55FaN32gfDW/rjyt/fi6kHT8VN196M+++4Fjfc+VfMeuVnKp8qMJG2AjeqnyRUiSGcBl7+7ecoZDM4/LZ9VJLVAcya/gi6rRuO3js3Az9ejim/HI36JjqJeAh7YZR4D+qUFCHuCoYrcCtZcbIJVOJyiG5ra8P9DzyIhx56CMcccww2b96Mo446Cr169UL37t0FsPN+aEUtgEw2izVr1uDPf/4z5syZgxtvvBFTJh8s7+EYP2SZ1QwvE0ljTR3AdbPae2TL9sWCrC0iBTFWtgyrousI35fftz0xlA8yiInXQfZTpHUe0JoFnv9gNR5/9WOUQs046dgDcOCuwKfzVuDFD1Zi9MhROGxcM7rXA2vbPCxYtIhlBkw5cKw4uHZmKli6cjPG7NET9DyMByhhiKLLieLVhZvw5sdfoT5eh6kHjMaQJqAngb/Rnm9JM7G1UbStUnGUGamVxM6OTslyqMYVcxqRKWfFzEhzmerKNZX3zoYScU3jz/H+2Y2en5c/JywlLZvFEKJBSBAL/DheSAbxvskh2FS0+QwsoNd+JQ0DlPtpNMiWKeY95XpuAUINhGr2Bv9hxU2kOqYfidO6liiuoM+GNUr6bShkjAwSmskidpic93T20nkcoexEtlJWYCrw6DIllT466ORkbWJmSIU9MTQGkEUggPa8h0oiiNnzili4cDHGDmnEniN3RHOdJn0XKsDGjgzWbmH1vAf69giDRZ6I66CpnqRAEfFoDIW8i7ZyCK8tXIuuXB5Tx+8sS9zsZcCzL8zGpF2bcfyPR6NXAohVyshkOjRQLMRxSlBfIxKtS4xWFPVaJZDQqmRMnx8JqCqxZNLULUPf1NRUZYgtW85n4Q+W0iZqEgY5JFK0j1aXKitV1ooBg6X0oKZ5OKwgaGM7xxLxB+cUv/jaPNTbL3u9xAjcSyygF1fCiibIJquAXo0j+DntWIgyWburQzCL7EHSB0KGXiU3gtfgCXNOkwsNSSYLz+fviuKhvq7JYEJVeZAAsoSeVVWoZEnDH/VgYeRGMs5KMl+IXarJs+YDWhmafnxl7bk1K6BvrFa/9KBFPKhJsfzseSGMtEdLcY4CehKQFTpNZdeBGnr79X2Afstnnwqgt+Rz0AB6x+QqRAJBZIIptOz/byq5IVdgpMrEVlxx+Jz5Jdk+2Vy2EmZpgoCeNyO6NaCXwchu3ew6REBtti8pVrMjfpChF2sqKaOoyw0HbC5ch5ZRk1CMNYl215Z8/IuIZdVticU2Ryi409ILGWJ14qjy5EYqYh+sPlzrZU2AZ1lkyjw08EETC/0naj1l68nRxnpbZps3zl8x4KJmr6cabS63l7pj1XMLm2lS47YF9HJiNSdcC7g5UWxSrLySnJLz8qckxW7zpbZSKqERQC/pcyx/qkSG37MyIjsJhFFgjLowQeoJb8vBvA57yrVNOwrCw6Yaom5APCmTneP9s3Ily8RbQK+LmSmf+q5FWQBtyNLNSnW4ZGAp4bOSGw3W5oSi5EYnnm2K1TJ2reRUYwH0+fF5C6sljj9kTJR91fIoAb096DBIjeIDJt22yemfUg25HqZrcrIahj7MBVwY+jJihTpEO4A7fvUqsp8l4TTkcf7cySgEgHgauPeKuUDzOpx64dEoxEpiVwky6E4A8XAj2pcWcdXZt2Hqvv+GA08cLEAttxS4+MbrccNj58Oty4rfbX24G8IBTaK9eMaduOL6MxHaQ8OLQgTUGuapku9QAeG6MPIZLvJxdBEQs8SeKyHJw7M1xQgEREvN58DGcspHpHdU8hpyKJNFr9tBDhGy1q0zVow8rBBQ5oFSK9C6oQ2FUhecsIOmnt3R1NwNYZsBx5+jxaYSierUE/WwKbsO9c1sOmKlwASzICSMW0cXpR5NCFY0KbRU4Bijn7yOs7LLC9K0SjI+LM/HYxE4eTYpxeFUQrJGlSjbYGhWUFlFutx0ZdgwFkUi14AHLnsZJ//+J3AbgVKqgEJXB+oSKjvi4bdQ1qZpaQ5ko5vo0Bn5nRdpU8gx+uNkREJ44ITB2DSv5CKaDeGyQx7F5XfMwNfFPJZnvsA/nn0W+4zdCzOmT8MtV92LDYtakQwyCyCPi67+HZIj6EMPlOIlRJKahhyPRBGpBBEqpSSB+A+/vhdXPH6qMvRB4I7fvYnM7Ho4KOCUv01E03imnZakQauc0c0zHIuiwFTKEKtrBHB5ZDI5vP3WB7jv3r+iT7+emDzlIEydOlUPMiWt8j3//POYN28elixZgqefflpYP8472xjHOb1s2TJcd911uPXWW2Wd5BrANZBzjqCCr6USP12P7fpo56CtlHFNs02CnNO2b4K/Z7/PDdW6btk1TAmZCnL0Kv+2C/c8+S4WbIhh8I798fsTh0mWwxOvzUc2W8Lh+03AiJ31Hnd1bkb7xlYMGThIdN8bNrXjldfm4LBDfoyW+gBS8SBKDlNRA9hUrODDBWvw3mfrMHjgYBwwdhCG9gGS5DmcPLrKaSTr1V0pxIci5uoEtJ541Cfrmkx4GnXF7BdSsobNv/xM1F0rKaKkjwXw1sjBbvT+yiPfy4Z0WTBvSR4ehvyA3m4VJcPQbwXoZU+q2fvZPcPvvFJjnXWN59+tLJNASUgSAwbt7+vz1uqArU5bnbTaCVIeyvU3iEgsKdXPKNdZsblUy0xWMGQPrCjLyrlOD3D+LNcwJpxmihV0FoLYknbxzntfoCGVwD67D0Cf7tSYOwglE2grAQUHWLFsNXJFoD0XxJAdd8DOPYGmBOWNOQQjKXQUgGVr0li+YT169u6J4YOb0EkC5c2VWLF0CX5xxF7YY0gjAk4RiQh7HAoSOFfhPTDyFGWvNSRKdioj/bB7oIB7I9G1z5PPxTL0lhknoCSg19cwpwBT7SZ4s4dsS7lS404ZK1lt3cPVOc82tBNoU7suMmNzSNSmWN5jVjD10KHzzjTFGjTPayKg5598XfkMPkDPqollsaXyK0oB9uOwdyKIfIF2pTFZE3htrB7TatL60OueS2cv42wGYhfNzOhKZ9DQ0CyOOOyRs9Uva1stVqGSGKwYoyqplUoPiRiVVvM+8f25/tRSdhX0q4ZeKw7Kk1oNvW2KVSmo4kGTaMsm8AIlV3GETFMsgwYJ6IXwc3Oo5NZrA7/5+t8CeuY5pJFAv32noRSpl6qXfKCASs6Iv7cC9KVyqULLOreobhVsNJEJYz6EnOQDRXiZbxEJUKusgF4kN0bL8K9IbmxSLG+MJMUKoO9mGHoFWX5Abxcefs/6vluGVUsvFtA3VzXQUm43hwbeRzuxtgX0oqfnJkeAahi5bUtkcp3GYrKmfdPJ5e++tmUmW7aWcpd5iAT0HEiWoaeHLyeNn6G3gLj64H2SGz/4Jmjn3y3zYn+e18n/ZmVE/L4F9MKWi6e0WszZAwOfqby2o6mr4ncsILfmwGBBvbq7BIwrDRNF7UkY6OhMy4leQkmMZp3A2d5LvqZMbCZtMphCUnO36Upn6bRMr3ttilXgrpOKGl4CegXu+n2iS10AbOOqWkjyS+8BQbxWI3hgETBoLPnsAstJK5uWsdaSznFP1MTIZrdII5tH0bV07bqgflQlSNSRU3LDza2MeD6JQAa45CcPoT7fG4PG9sYxd+6KUgmItgPnzXgANzw3E5WeRWThwqmUQD+GeCQJt4sAIIVN73i49fK7kSjF4IYd5JqyOPuK09FvTBIuF4liBlGHRuNAZiFw9ZW34toHfqle5/zYaaD0FfDuOx/hwDPHS1IpyW5O9kC0gq5chyz2DptG4wkBwMJEsFGOzZGRmIRr6ecjgI1qomKnK5ZyVdvGpcDzT6zEJ8s/gRsp8Clg3wPGoqFHDI094qhEylLOb2stYMWSDVj9dSsaUt0wcGBfHPPvexonHwX1neU2pLo1yD1UQRQXJ2KhCtppW9nQJDaP0hTp5rUZi5IbAl4nLyeASDgmaa5MqEzEInBzaTmwuNTzVyLSWBmPsYxdlJ8vewF0ZbPo0dQNyARx08yH8Vs2mfYEijEHha42kfrwIMBFvuSohrlc1OZASVoNuSiVGcoURdjREnI5ynEZRSAfEeu9zq4MuoXq8PrFG7B4wQqM+/kwvLf6VSxZNR/XXP8HXHHFJdil5zDM2PNn8LqAlt1jCtB5+xNAm9uFSGMFqUAcgTI3mQqQTsh/P+/Iu/CzM0/A8EPYBAh8+lIab81aAqdQxgWv741KT6DS6Il1YchluqiHiCRLc3MNY83q1Xjgr3/F8mUrMWHP/bHX3vtgl10GIBLV/iFuil988QUuvPBCmU9cD0aOHIlrr71WnoEF5/y+Bdo33HADTjnlFLS0tFTXGLt22zXdAng/oLfrF8EC1xD9Ha0+UjponWAs8PHvDVVmjod0qqmDEbSlHbzx6Xrc8+pauF4Iv/jpaEzYPYn35rdjzpyPsOfIcdhvQjMakkBdvIgSwXaiXtyMOrsKeOWVNzF+3Dj0bmkU1SmbgCVHrVLBgpWb8ey7a7Dy207sPWZXTJ3YC31CQCwAdGQ2o66R1UWCWGpYSeBo9EEml0cs1SRjn/tlMODCkWZXyqBUmiKAXqz82KSqc9Pee1s5tWu6Xcu3BvRVzKBuNgT0xt5YAKbdi0ylw5I2Fqjb524ZertG+/cKKwmygN5WceVqCd4NoOf4sPuMffb2dRTQa/WXB0u9TlZrySyXEQmrkUPZI8HF56p7JxlLgqZSUZl9zyvIIawSiqJYCWHtFmDevAXItrdhn7EjMXRgN1BVUnCBtoKL1R0eknURNMWARYs34sU5n2HMqN0wfqdG9G9JwPXKCCVi4mzz5WKCsAJ2232QyAY/W5DGBx8uQo9UBKdPH4Oe9QzoykvFjgRoLEL3FpWOCoFkGWLT4GolN8ogs89BCSX+qZIxla8ST/G/23tm5VT2+dnDmspIWUXXqpkf0CeTvLd+hl4BvbWV5nMREtM0VgsRJj1+eii2gF7nYM0hkNerDP02LjeiGlAfeu0ZYEOs9uYxk4Bjmc+ZPWnaV6cMPSWrvE/C0Au5xkZeda2TzxnQNY/XJzbDCUprLKDXyheJKEp0KGMT4tDgDH+KrQX0Qkga9toCer6PxTsyF31SU/6FZKJNipU5zaM4+8FylForQ18o5FRVQJtjo6HXqqECeuQ3/I8BvcwVlu5ItvoY+s5KHL0nHiYuN1LaM8Sm5HIE6ESm+EcY+lw+94MMvUxSFOB0rUUY1ARtDegpQ1CGefs+9OqtoABCS0QK6HuI5KYJFemorsl7LAtjWRoyuDVAz4H3XYa+OrQNY2AnggWWW0tuPNV4G4beNWz09zH01HxaQG/LZ1ZDr0yEXg8HaPUEaCQxytBr856yY46R3NQ09OL3XFt3fRNLQbb9xwL6bRl6C+jV/1ZlLjasQhl17Q3wL7SyeRiNnyzwBL3cSNm1HjcQy0hm9PRXMRUDLW2JJ7t4MKdFxmGbFf0hGXYDtuyDXeyVNbByG/3gBEYxP6AX28oO0aaSduaEUpumrW0rbRMRtZ18P218JuOlhxhOZn42vRbVNFZL2DwEcCFgwJNYvWgpMiOAnhPHOEwIoNfSqUjCqHUUDXkJ8UydpMNeddwrKJaLOOX86Rh8pAFnHwF/vPQf+P1L0+HWF9FZzCpgJHNO33pq7LuMzzlJZ4e+5kB8MER6IcmeotMuIlaKiTb79yfcgyNOn4S9jhwCWtGLoCED3P3b53H6sYcBww0TzpdnNSBaBG3dkrEEigUX0UQCTlDvQYLNjtkMosmIMPORYBLBQkwdXhiGxXCqCPDi85/j5Xdfkp/78dSDMfnw3XUBJB6xmVy+8cuDh3zfVA22bMzgrbffwJw57+HkmT/DqPHDUOwEYmTxjW08bSNFlwkH6a52DZaCjucCDzTRCIIBNkXSvppNuSyhsl+AEhxPmtOK+Q5h6KVJqULXlgqi8QhceobzOFCuoG1LG7r16IFwKYhzD7oZNz52jsqgkiUUujrR1K1RmEGyuPmyJ0ArwOqRaRLjwaDgFGQhp20fD0GBGBsRy0iFG+EUycDmkQomgS/JqD+CvmN74suNH2DImO749wvPwOCdB+HLN5ejsRDBh/e3YcKkZnR1Affc8QTOufMo6aWoNJPdzagEiJuko45I/33eM9ihbkcc8ctRUvW45OwHUDd/F3hZDz+7aS/0nQKUmV8VziLEAB+RJegG8Orrr+GSiy7CqTNPxonHz0Q0Xo9UnR6iWRXjGvvZZ5+JNv62227Dc889h759++Lss8820j2VwFhwYef3VVddhQMPPBCjR48WssECRdtIa1nH7TH0ysBrmZ/rkAJYZW/VUUO9om110e4NvGYFwFwXOHaC6EhnsbHQgOse+AhrNucwZlgvzDxmdxmHzz79JorZFCZPGo9Rw4BkyEXIZbJpGMVAFDkGKNOL3KGPu1aMuCfTZrwh5qESDuLTFV144c35CEZacNC+P8LIAUBTBMh3bEZ9HbXhvM8a1MU9MuiFQNez+vqkVBYdOvMQ+DoK6EkiyN5Jdtr0/myfoVdEXmPoFRRuy9Bb4G4Zesvi2u9bd5ttGXqrQbZrtz00bA/QW8mNn6EXECWAnmBta0CvY0ur6TYNVKpyIgUsSmk/Tm01E3ijIXiymQrilX4PruNkcx166EuIVRABznUvgFw5gHIogHmLO/D5p/Ox57B+GP2jQUgxqMqj7W8EGzpdLF+9Gfm8gwG9e6KrfQu6OtrQu6UeTQkXPVqagXijhFF9+EUaGzdsxPAB3bDjTi1Y2gG8+PJHCHS24ujJE7HrgAY0JDy4tOOkVr2rgLoUiR9LbCqbLiIIYhqfYwtJMGWQ9V7xT/s8uXdZwK/kYK0p1g/oLXHoN67g/eVrky3Ww9J3Ab3aZ5I596WosyfM0yq7xR+8BmIujk3/nOW/E3tw3/e73CioLVZdYsjMS4M1e2DEcIIAMwhaPVpArxp+dbmxVrjsmcgToFcZemITvUcE9A31zVoplV1KAyS1GbdO5q+sweZAZBl63mN5LyNztmBX8Zm1x1bcIW47UljRwzQ/l1jCiuRJn6ltaFeGnv0JnlQhePiJRfh3SoFqkpv/S4ae6IcMPQG9Yxl6A+gl4EsYeh+g/2cMvQyaSl4Yej+gF3rQEAo/BOgpuVG3ad1YedPIWcyEAAAgAElEQVT9DD2bYqsaQAOYrFaMGzm/uqQMr8DanmL5JyU3qqE3DL9hDPyAnr/PeHJuNmTIFfiph7XE/hrv+20BPX+vViaseeTzfe0BQxcrldxw8MiJkqEO3wH02izD9+fkqDXF8lqodax1s9dOygroLZtubSv9GvrqYi0TUbWLUsblIDeLSLUZxpS+LcC3myNf18p7LOsmLIIBaVbjJ5uQuNJYYFxR0MFGS8PQc9PQxYuNVWRR1VlHO+D1d+WQUw27UjU3J1Y0ohPNNsWKLRufLZlzsWXTUhxBXy5rJ7SW87ko8stWKSygr0puTFOuBuLY99RgEzYJyeZaUUsuAfQsoRMYyuasmnNJMheXG9mGJac8lq4H3gUu+dUrCPcrYdZj0yRQiKz2e5etQ2trG6bfOgJOYxkOHESCMfF/DxDA54H254A3HlyGCfvvjB1OBLCjAnLJNqJSKEiWL4smNyUHh0tOfxRXPTYDXjPgJjxEuBN1Apf+9G6cevjpGDSZjbcAWgA3yQNCGoFCCclYCvm8h3AyIdIYLoxxN4ACG8qYquJFES4mpArAAwKlPQ9c+ilWbFyGbuPD+M31RyLP/TTqoOKo5jlXZGpoFCX66odjCJVY5WPZsSD2kaLJJw4ttsp8i4QbkdtUxu3X3Yuf7D8Vu+65gxrfJCGHE/mqOMikW9HQoOyLJImWWLKNIhLk81EZmzLOUQHzTolMfAT5QieS0hRL+VQYToHJmHEJtGWlJsm0yq4MgmzudkK45JC7cdWDp0tTLEF0x6ZWpJiPkIyg4Lhwgyw9B1ApFUDbcbHn5ObplCWZltIcWj4ydbPMz00tfx0Z/SIitBdNA+cde4dkO3R46/EfN56IxoFRDBm2E7757Bs8f/HX+PaTdmQKbTj39il4+841GLZvf/Q6BHCaHHSRARKA7KKBbj0dwNynF+Ozp5fj1zdPwz9e+QSvPP02+q4ai7hTj43JRbjhtRPkgOIQeORL4lkdiIRwxNE/RZ/+vXDBeedh5x0GIduVR31Td2nslqJsOIQ333wTd999N0477TQ888wzOOigg3D4T38qa6eWz1W6Zyt3qreNS+PsgoUL5fGROLFSO4bbcF2wP2/XTes3baun3CRrDL2ueZbM4WaqwMceynmIUkBrN2wlByrI5XPIBrrhodmr8NRr89DSuyfO+Nl+GNoX+OCdpXj/g2+x2/BdMe2gnqjn3Mp2iNtLDkkBdJvSAI11WruAtasAt30FJuy6A3bsHpVx3O4AHy7chKdfXYweLb0x8+ih6JkEEvkcGpNhtvLD415CepiMpQtk2nNorOMhxYNDr/hQUHpiKHsIEfSbSp8f0Ns13b8W1wC9PgN+3qoLkY8Mk2ewPQ29uacaLOXT0FO7bxo5twX0fC27/1gzg20BPUGcECRGqkXgZfchCwrtHsl9hs/ZVouljwMVJNigy+b2aEI86UE74Qp7tMqIirVqBIVsAckoK98hlMMhZCnJCbMfAnj+tU/Qs1sSB4/aEb0bomKM0Flw0OmFkaM9YgTYtNHDskVfwcu146AJQ9GnRwqxRBilQASdFWDpauDjTxejR2Md9h3ZH+UQ8MriPN566y2MqC/j96dNRzyoYVmVYEmq+ulOAnp6/auJg4A6eTYkiVRXbaWoFtArQ68/W5XcSFOsMtzWLlKbQdW20mIe/rvFRX7rasE3hcL3AnrOHe2X0KZYVhREue7RqY6Sm1pjvDXj8GMsIWDNGlDV0FtitlBUht4cYrgecqwooNfMFrqW8blbOawcMKQfTu8RzQpE254wico+hl5cA5ONWwN6OMjn+HkJ6HU9UJMExSWCN8z6QJxh5WNcv+jRz3tn4FnV1lPHumxABtB3VAG9tRPlfSAetICehyiRJxlWi4BeCT9aTGdFcvN/oaGn5IYa+j77TYdrAL1U3/mP+HgExKacn1sYemmKJcW/jYae8dNVYEyXG9MUKwy9lEZUskC080OAftum2G0Z+m0BvXjjSvOH8Z8Oql3QVkmxpgmVTUfiQ287Rw2gtyUkTiReoFhgSvSwcUNhUxAZBdGvK3L9PkDPxhe/xz2f/FbXIwlwHFShWtOFaaLQxVIHHRue+GfN5cZaDZlkOXOitydiC7LFt9YcSvjnVoDedAHLIi2JbzWGXphxaYDRxcOWy/2MPSeAvc/8XNZZQd7QvLZtcGFTiWXn7P0mQ0/9tUwF4ypjB5YwPFXgricEfha+h3Vr0PFDhpPNqwTR/J9q5Ts7KIFQhr460ESI5sqJ3ibFyuIoXeIVYXSqG6HV35LpM7o/c6EGEOghgDZtBPS2S62LTbENLCPyIGEBPXWd2uomqYmU/7By0RHDXYd/hq71DlrrF+Kal04WQEVgfP/Zr2PYLiMw/je9BDCWCQyZ6sQgqQKw+Ungwb+8hQMOmYiX33oeuWAGVzx+okppKJmhBWSFvtJl1OVS2PgocNftD+CSV2YqCA1VEMgzuQtIvwfccvVf4VYy6AxvxI1PXQmnoYRAqiL2dwkC+pz6tHtk6CUeCrIwsjqRCiSATdroOvfRVXhu9uNwwmX86eGLtMFXGoPVFk/oFUKRMp0+wtJky7RQCQbjR8+WEUsoQqcu3wkwVp2H6TAiXMQ9IN9awe033Yxf//aXiPSKSpOvHqoqyHW2ok680/W5Z4s5mbtWn8zGbepWmUgpgWIVF/FoXHoEwgT0EqRTgZOnlEHTRnlhbsBFppBGQ10DAu0h3HDowzjv5uOAXdU1Jr+5AwlWhPi2jH+n40dcWSeNHuBmzDJ2AFEeAskM50NaZRHTZfMn90tyFHng9ce+wHsPLsDoCbth6gW7wa0vYedhw7Bi/gp8cFsrxvfvgeBw4JZfvo6Dpu2N+evfxXGzJqPcoGmomiHhgY2TYTYurAKuPP4eXHrtabji0VsxeMAwdF/+I3zx9lJk4q248pWjgF6AE/XgZMv48IMPccOfbsRxM4/FsSccIwdRen97hRJKZEfl4OXgjddfF808pTPUxJ933nkYPny4VN/Uw7rWWK6snq7RBDx0veEhwLL3ds8QsGD6fey6ZO3m7HqrAJQOHTHJE9DUbGI68+/SB6NhPYa1qTINPKxXG/wqLtLZNMJ1LfhqjYOb7n0O3+aT2HPP0ZgxpQUefcfnLMbmjR2YNGkvjBoOxNicHvGwcm07lq3ZgtWtGbRnK8gVItj07UocOLYvJuw2EDv07oEQbRfLwJrWAl6a+xXem/8Vho7YDScdsyuSeW2SlRFSKcOjLYUcKkPItLWjeze6cWn/GDs7c2V6+tMu1BFAL7KoiPGFN2s9X6u6jpnitf/z8r9XAT0XS1+FjPeTz+A7TbGmAmK1+VZqU2WKfQ5w9hnyfSxZZUGo1dDXqjX62SiTsgc/2T6MlzlJLD4n8UdP2KbYmkyA8jZW2sRRiq0o8qYuguz7ksNRGRVxTWEIVgQlWnhGgI0FNqt+gXzbWkz/8b7YaUC9hmnz3hSAFes2Y9W6VjT17I8BA+rQFNfWHz4Nt5RHMBpHDgGsJPny4TcodazH6N2GY/iwBixcBTz8xgK0b1yDmfvsiMP2GS57kkqplMjMdOWl10r2FgPSBUtYa2gfucg9UQ6w/O/mH7n/xj7bAnrd6wPopNmHAfRV9YLpU+Pzq6adKgaV9PlYkvIPxU123nGtFKciaugZIiYp6rrASZXAB+h5jX6pnI5oxQE8qPMaNSlWJS78U8w7WK1kf4uEP5LgDEl/Ae8XsQ/tHSVYipjLBEtJUixPWio6A20rtwX0JPCooW9s7F7b/8WC1RVCL5msF2JHJcFGXu2rIMp8CXGcGbBbbYqt5fiw2mFtrZWm1+pQNd/IPC57wNkuoGfYozyGmsuNV878y02xbZ/PR0wISYNDfU2xgqUQ+N6mWD2AEFv4AL3nuRW54CIbx1gn2VpDrze9AC+9BkEGS9HlRphUvQhlT79fcqM9QtoUayU3hWiDuNw48SaEGSxlWQYLzOXEz8GiUcNbS25qTai1plgde8K98qRsHqwF9OplrYBeHF9kcJsERMPQi3OPLwzKnkyrnq92QlYjgDXNkq+n+u6gDkwy9KoOM5ZKWprn6YnvyQWXP2PDAKxtVPVUzNKXbYq1YVbf0xRrf0dkM9TK+rxqbfmT18VNeVtAb8G+njSVGePBx0p67GsT0PN3ayBcA7i4QKWNz7L9Wb/Ux5Za7SHAbgC2xKvfV6ZAZTKqv1CGnnZwKrmhnaIASGlaUUBPDZ2c0GXsbQ3orXbOz4LIe8vgU8aQ762Jl0Z3Rks5o4VLZ7YgVa++6VwM5Z5W6HUfFMaYvsYhjtNiBdgSwnUT3kKi0oCmie046ZaDFNC7wO8OvBF/uvFcYCglFJx0RUSdmDDqbe8Aj97wIX5x5QRgFwWQl814Fpff+2/AEO46RZQCrnTQc0w1Ok245bBHMeXgKRh6TpOmyvJkwY+wwQw3Nsfmgdkvvo5JR+2DYF/ASzLRky4wKZSp+SRDZgAvZUzFXAUJfnY2rnYB//Wzt9Ga+BIX/NfP4TRn0NCvnm3w0k/jsquf94MgXpKapKaqQn4e/im5I1lXMFk4fFQhurYwmIZuFgbXlIF8F5Ck+QfBNiUiIQXLBJz5ji0aIseNCAEU6VREraps9NQcUwIFhKL0eS7AYcUgEkc5C0RYgaBvNRy49DcP0jZG7TMJsts68mhuSohDzE2TnsJvrz4C2NPYQLJqQmBGYwIqrlhqjQWkOTIUIfRic1UIpWIQCSJ8Ig+C+Qyw5nng3kf+gsse+7mihiYPXtjDV++uw0O/eg1XzjoNwQNZPXExZo8xuO3qv2LCHnvgqUsXoWNNDhs3rpcG6P+44VhEhwHBZt00S2zMDVcQISCgDqgzgWt+fC+OP/Ek/Oe7s/CHy2ah880wHvvzi+Kyc/mLR0rwVKUO+GDOh7jqiqsx64orMHbPPeCS+eJ6XWB+AlBmH0IsinfeeQdXXH45JkyYgPHjx8ufffr0UUmLT5ZHxt2GEXFOrF27Fvfee6+Af3HkMiDfz+oq8WOsOCwRIna/VUoMRfbwxGOyKckaY4kFHgYMGSHhN3werDKa/h/LLEvZLuChvbMN9Y0t4tL0zJurcN/sZfBCUZx8+DjsNjCJ1m/zmD17Luq698ehU4Zipx5AxHOQzbr4asV6lKNN+PCTRVjwxWIc+9Mp2GdkdzQm6MtOwOmJw0rZC2LBqna89N4CfLqiHZMPmox9hiUwsIcaOxGO0bVJ9kUEkMuk0ZjgYFLigmM6R192Bu3QaqXiwnXYW0SnlxrpYgG9Ji7XKooS7GZIGwvoNTmi9qXa9Bqgt//FgrXtSW4I1Hj/+VWr9CrAsIw6182qhp7OR9VquUr4pOHRGDHoNq7XZYP+bK6M5B0I0BL/SWluZThf1BwAJIeYTKfHfZoguMAXQYnlylgSThDoKAFvfZrH3HffxHE/HoXRI/rImsA7n8lo/wIzqzrzwIfzl4Lcy6gRu2Cn3groPaeAYiiOYgB4+dMcli1bjtEDkthjxE5gce3tTwp49b15GNQ7hd9M3x294mW6BajrCUsvlKhlcqgn4WQSVRUHSHSrhkcZksuyxpwfcs9MXouVwdJcoQroDalX09DX7iNfzzL0VUwiEiVDWCbi6nJjkrPtGIpE4qJtD1Ih4A8n49iTQwWJQH3Wtr+iOmfN4KklxRoHIyNt1soAF02d5zomgnIgF7VfJIh0Z4cw9GplrYdzDZayZVl1rfMDetV90vY1g1RKNfR6yCQZpQy9BfSikQ/SpXA7DL1tiuW+HY1u5XLD1/MDesFw1aZYNVtRZz0rD2YKbxapOpJ92hSrCdn2czhyQPK73LAp1h6O/7dNsXS56Qok0XO/6UCkXg6VnPIqP+Y6o/hOFBlk6EulIjl3uMWSPJRtXW54QbYplpIbYTINoLdNsf8M0P8rkhtbmrXdysocq57LL3Gx4JHfJ6CX8BPfFwGeBW1afuGA3xrQx9jsJg2rUZXs+Vxu7EbhB/R8eVtC5Pety41832jiqOekBEVLyt8F9FbiwmuhNpaTia/F5r4f0tDbz7Ktht7Posip3diUKeteW1x1Ua1tFnbDFa0kG2qLNUBvS92632qT8tYLtYJhC9YF0JPxNPffNlbZz+rX4skiLdpJs3HrkiebsQX0OgaojfV1mnMhtyEXJilWAH2csgwCrRqgl4auqhewViasK4e1MLUlOWtbqX0GYQQ81Wx3ZsgQp2RLliAl8XkNyoaiTVxCSiOYDQBtQVw/cS6iiGLiL5ox7tQhVXb2khl34KoHzhKAn43mUQ6WkIo0INIZwO+PuQ5NWwYjXE4h2SeM4SN2x/uzl+Diu/cXgO+kikA0DLdYQTgXRigHzPrp3Zj1kEpEhAHm+tYJnP/z6+G1RdFYbsHUn07BqBN7iue9x8Uk6qGLEq9kCl6uKD7tZdpEVhg5k1Ag3wHR51927t3oPiiJf//T8fAagJzbhmiS9yYhTWn5TBfYeEW6ms1VdCWSJ0j3H+qD2BOQ0+qDUGVKMuuf/LsqBXTCEAhzZyVK59kpTpkI4ATzyFJqxRwAiZWnzWcB8ai6vXCdL9FSj3KuGOUHRZRoVxlLMuATsUQ9ipLr4qKcpztQAp+9PR+xQnfsOmpnrY5wuXAI6N/Cby+apICeZ8kcsDnXhWWbP8NeB41Xj19K3sravKbMK+AWXMR40fy8aeCB3yxG+7cd+Pfr99LDGT9TL0cOZNHNMVw3/Rn85teHIzGV0p4y1q9Ziz+cezmOmnwKXn/sYxy+58+wzwE98PJ9a1CIb0Znn2XINbTi6v+8FkWviBNOPA7XX/dHhBFDaBNw87EvYPKUg7Gk8W0ccfwUYCFw5c8fR9RrxPm3TQH2AM64+Azk0nnc9ufbkWJqMx3TI2W6/CFcApxiGU5YvdR7dO+JgTvuiIsvvhhHH3200dFqpYuMKuerv+rG+bJhwwacc845uOaaaySd1Wrnrf6aAIBSPNlsfZVHy9D72Xw20G1PclPT0FvJTS0rhOuKJWSkbYg5RU5WWD/aca7vDGHWHS/gm9Y8dt9tKKYdvBuG9gLemL0E7y/8FqNGjcTB43tIkyPHJ7EFE2cffuQfGLxDb+w9dlcM2iEFz8kI4UCmUdzSygHkywms7azg8bc+wZpNXTh66sHYuR/QkhIDJ3FBidAaNuSgsyONbvXdEeT8cJQIKzoFSVNlg786dClDbw9QdiurSW5qgP67TbGN4gJj12v+yTWc63qcAM/HWNp1d3sMvTQsGkBve63sdVQPTgZQWobeSkHtgcPfVKv7mV6XklkMC1M7RUkRNf7hPKCFxFaRewN1UBoeJNIUr4R4JCxkQqFURolVuFgEm3PA5wtL+Pj9d7D36GEYP6IfEvGArCPEOmvXOFixYpV43vfrPwBNLcDyZZ0odGxBS10YI3bqJc56XcEg1nUCT7wwDxUnj0P2Gop+A3pi0QZgzkersH7VYhwwZjCOnDQUdcEiPDEGD8jaIs4smbQEC0l11+ToWEBvJUp2j7d9ZALuDaDfSnITqjnB8TXocmObMpm1YUkxvp6dl1WgaMg+tRL9LqBXS2KVwuiY0hAz9p4Itgup7bSMTdrFxmupz3bPFkAfZlPs1oA+L8/UBkspLhANfVFlROEIsZu6rPkBPSsyFtAzzMwCeiUAeC1aRSagr69nFo1pfjUMfVVyYwLX7IFIcInpO7SYhzjS6v+tD70lPmniEKfLkiwifpcbI+X2jWOOZQL6WlOsAvqQYei3DZayTbH/F4CeGvpe1NDbYCkjuVGHqYD0g/JLepA8l+o+BfQ8WfoBfZVl9fnQi7BXdPE8FZgKkpjvb78pVlx2+PMeyz/60MW2ctzB8OJqWynlOR87rwsTS7GSq741Q+9jrdvbO9DEpFhzGrYn45rvuDKz1IHWGHpdQMlISGOGr7vcshCiRfLZrNm4ZmV6eerkQcJovowmm6dceeCNmmjLSa5SGFtOVca+VLQaem1K4Ql6qwoFFzvKUkz52d4XfgZek9wT+cCmzmoZLd/3KWuR8idfwwD8GrCtperyZcRP1fyuXXTtYs7386dEmp2jys6IX6s0rur1cBLZBh9b0rWCNStbsiV889DUgaTIhSZh2DyW0Fj2Mj700rBqtF1ik1oST3420UhdTzxntTeimi9gmCz/ZqTVJNP4wiasirn/cp+NcJ0YObsF9Q1cqDV9USLMA2FpmGPUezzKhjfTzLoS+OOhH4F+u2fdMwaxUQpa2+cBN199Fy5/+AwFkPUu2t0cUuEEwgUXwXUxzJpxN2Zdezo+fq0Di75ajtUrO5GObMQf3zpemGIJ4SB73gpklwLXXXwnrnzoTJXkmMDWuQ/NQ0O8O3abOAjFucCfbn0WFz/1byK7qJTKCCTCyBY0S6HQ3oE4xyaBKVEvqbDNEEB4zSXPovuYLH5+k7437TDFh57P1ksoa801ww5VDj0CWksg8n6Q4Sag5+ua6xM9fgdQbOV8FkIBJOPZj1A/DEBf8xp8XVYxIgVpLO9W34RSic3rEeRLWfX7ZdMym2BZYg1y8WI4TR5OOYdYsg5Onn7wMdnUSaCXcxXEohwcAFYC//2rNzFp/AEYebxWDm4/dClOmbEL4j8F0h8DN/39IZxxyVHod0BMDyDyQvzcFbUzYWGCntqsUvDQ8jVwxemPYe9Bh+HgY9kIAGAHSIXFbSpJfwEPTA+eOl+aSw+8rhdQ56GSy+H9d97HcTNOwZCWPeCsbcLYfpPQG/1wwqk/weelN/Dqoifx7sL30J5vxz77TsTdd/9NdO6BLcAnNxfx2msv4dib9sHAUS3ARuDy6X9HKrcDjjlrP9y/4s9Ykv0A99x1jwCkKBMk2Yvg5RGjBM4JwCs7aMt04MSTZqKjPY2nnnwKPdgsHA6rt3SKEq0cyMpraE1cGfRoFE89+SRefPFFXHTRRRg4cKDPblIBa1Wzag7XXA9s9dNfaSVjya9SPq/WvgQDlMeJLLGABIkRcaqi7leta/1rnlxXQmV6nCuZEuVU9WIzWkIIdz35KZ57+0sE63pj2k8OxuRRIaTbgefeXoDV6zbggL1GYvoBPWVIkydYsCyNZ556BsdMn4ydB/VBJEr2vKD3nTeSk54NtF2UNEXx2bdFPDv7I7R3BLH3+LGYNDYmmvo6lv/JZgdyyOSzSCVb5No57kXbW6DsgWNLPdZrVoI13YyVJvqbEC2zbkvzNlRRGHrLDhuWlfc1ZgC9BfU/xNBbGSafn8oqjKe6CUP0a+j9gFL3RWXoFcTRq1wlCHZPs4y8bYol6BTHFcMqskKdy9OMgaw/5TDssSK+KiEkVZowcsUKusIMfgI++LKIj9//GGOG9MCPJw5DuOKgrlsYW8pcuyH9Lnyd5cs2oqNjC/oP6IcBfRuRCvERumisC4lFZS4OzH53CxYvWoDxo4djzIgWbGgDXvhoPZYsXYGRfcI4fuoE9G/mckBdv8QtwzVykzxtbjlGTQWZn1j2NiYzm+qFfG8bMk2YWt8ez8otAafcY3ltG4Bn9lWf44xKkUvbSG5YhVXyk+OJAV6ct7ofW+28OlhJVaDqcqP7HzXf9llxzvsBPQ9cxA+cj5yjiie0h4WLOSU3fG5bueKYvhd+EFogd3W2q4beSm5YkfFp6NmQL245CfYjKKAXSVDFQbqzC42NzXJoIsCXXgVfD52k8QrmqGnobW+O3ftrPYAR0dBzL7QSNXHEY4CdLC215FWtkKgdur03HOuUWlNDzxeg84/2D9iUWmXoRVHg5qDBUhpeaW6X/EmzC36F+DFdB5Tc/FCwFDX0DJbqSR/6SL2RHmrTsDaYh2XOyGsSt1Z4BOSS5WPo7XTkYiBCf5HcrEVQyoScGYZ6440QxuxfB/QcVNlQCr3GHoSSsa3cPqBXxxUOTHZKVzX0trQTDEpwh2jo/YDeF/BgAbhfcsPJJg0a4kCjgN6eTCygFycTSmiMb+l2AT0DQ6wmzpxspLmDSWJmbdYmFOpPNVzDKbNRrYhkSsvXWs6sJcXK65F94mFDNjG7NjIKXAE9G/L0A+ubSPSzTOhaWuNWDD3lJWYzrpVJDbglYDcd8nwtP6D3Vwa2ldxYcJ7uTKPBaOhlsBpGzpbf7aZdfT5cVKTsR02sMk/cTckYhgno5QfVZoKlugYJlrIuSFpioqaSgD5BQC/iOdpvKqDnPatpTfWAYS3X/PdMgzW4aLCUHpFTrrxPAEhn2sDMA/kLy/xymUGUaKUmkpuAer9ngfInwO2nL0K+0oXz35ggoJTA7qE/vI1osoKjL56kMo5kEe3GTShcyCPa1Q2X/eQeXH7bacJUf/s+cNOjt+DGJ36tIJn9KdzVMgEBhW/ctxgLl3+BX98yQxltriGdwKYPgZ5UMHCNKQCPXr4CM64fDOxE5pu2kwztyMt4c3JdCHPsBGl2HxIgKI22v/oLWn7UgN/ceZy8jp7XPWTa1qOusRctUxSsEsBzESK4t0FT0lSg17J5OfD0k69i7erlYHxuKZiFGykhX8kiTAeGCim0sEhH4m4dApl6pJyeGNi8K078y0CtPPRwsLGtDd2bWxBgMBZTgQud4icf8GKqbfe0kTMajsAtF1B0NWWwmA8gFozptfJQQaceLp78O/egLuCF8/JYumg9+jYNQLm9ICSDGy0j1FjAzJv7KyDn8+b95HOwQ49/ZxXBdaQXIMb7nwOuOeZv6J/ZHcFMBJuyy1HouQkXPn2GHKgEVRSD2PwScONNf8PEs3fCXU/egAP2HI+li5Zixoyfobm+H/77+ntRl+mBXukBqE/FcOCpI+H2SmN9cS1GTxyN7j1aTFU0iMxy4IWr52HZ8qU4/+HjEeHhbj1w0bT70dQxDMP3GoLGaRux54ydhB0TUJ6iPzwlA/T85zgPYvP6jTj9rJ9Lc9/TTz0roFk2BF8Fzc5hC9DpOX/fffdJ2NSFF11UzfbQMrSR0cUDtEUAACAASURBVJi+Fc4t6QESKzuV7vCh8XrE/lIs9PSAIJIb5iTYucrfMcQAAYkc1GktZ2QMQnawX0ia4dShgh8rW8qJhIhpADz/f/VNJ+546BV8vhoYNWZPHPWTAejbk82PbXj73Q/Q0K03jpg6Wppmyay3t2axbu167DxoEIgj40kXhXwGESb1xjgAmEXhIl8oIVHXgGwJWLK6HX9/4V2k88DwoT/Cj/ffCf26AclgBbGgg47ONiQYIc877wZFVlLJFxE04EvsC7kHCMiyy3qt16gGjs1aZvcEceIwoMNKPoy8iXuH3H/aCRsrUr6yH9Bba0rb6Gyrtvw52XeMvMaCQJFnmvWdz4kHvGpfmfQHVFAqGBLJHr7MnqgyLTql1Jpi+XcrE5Aln5CNrlVc+yskMiAS4EAkhlIoLAW9tV3AZ4sy+PTjd9GvKYHDJ03A4H5xpDMuvHAIny5Zg2yRuRUekrEYBg/ojUK2E+tWL0VDKobRo0aC2JVLAXmGz1cBb7zxEX7UvwHjxg6DmwC+XObhnY8WIVjM4LDxO2KvH/VGt6S04io7T7c1AfAVFDKdwtDbKDG5ZwTv0sBtgq9MVcPKXbVdU3X2dhw7tilWAL0ezmoa+pr7n6giDKCPMSDQb0nKLBkzpqrJ3JQPs0lVkmIV61jdvh7CtO9MktjNoUG0+H584eujEwkvTUrEJlLHqpKu1gTEBJyY+8DFmsFgWcPQc1xxnWGvhFYMjIY+4FUBfQ1Y12wr6+oajcuMkdwaDb1tiuX4kqHvI3p5bfYgpZUjDZbKZ8xhRx6DJQuU8LCVJv4pc4s5AIahtzhS8aA21RLQMzFZpLqmp9RKbgJeXjT0oQAl6jpB/7dJsZTcZEN16D7xMA2WqrBKpAcQXiAPNQT0nMOUVQWymS6R3DiGoQ8yWIoP2sgc2LhB20o3vRbRgCM+1mIX5tPQ/yuAnhOV54AqoB9zIArRRtHJ2pKKPc3oYFGQyosma0dG3FoO2soBu8HFq9wnA/GDciulsa8lTbG0oTMxyFJeNCUalXsoM8HBa6U+1KtZ6Qivi/9OZlqvh4BPQ6k4v0RDz/ALY9VlB5W+ppaJebioS9XBcctyUo3Q7NjMEP/11hZzlb98n+TGlsr8zbIW0NvyqS232uvy69tzAujV11Y1cfrvMghNGa6mjdxWcqOsmP3yM/T2PspU8VmDbu2kw+YYNt1oU6X+rPrNS7CUaOi1aZgLhAZOlEVDn0qyQqKD2zL0altpvP+NbaVoQgnMzedR3b4epsi468EpKM2CXNfapSm2ThkZt4IYG2NZbaE2UCRSAYTzcUQzwLy/tuO1/1yBUDcP570/DmUyx63ADec8hgOO2APjjtwFmeJm1PWtR2tWvXkjbh51Xd1xw6mPw9lYh1A8gtbgN7j8sbOAxk7ESwZ40f2pKw6sBa499++YPHMcxk7bGUhkUMoB0XwdLp55H+rbumNwt+FIhXsgE96IGf89VMCxm8gjG8jJ53Id+nrTapOylQbEu2IC6G865SU0jsrhtCuORLmbEs80wYlyzyHjFjAhZgTzBMm8iS6wZvb/o+0twKQs3+/xMzM7sx3AsnQjItLdIUgIggIC0kh3L7V0N0h3riCIAgoqrYTSJd1d2zW7k//r3M/7zg6on8/39/1e/7kuL3CZnXjjec597nOfAxz99jpSklMQi5dwBdmQYaBjjh1uYwKataqH8EKhyF4oCxx+6bAE+SI1jf77gXCkOpH2yo2dyw4i+ZovwmNKwDe7A91/KgFrcAKS6Wri6w8/IwfXrXC4UuBv4VAsPaMNSJf8CwMCjJSFZMBudEiGQXJ8OpyJZiTes+PlX29w7/RtpMfYEWyJQEaCEY4kCwypgfB35oDbaoGv2Q8ZTisyjCmAfxoMfgkwh7rgCoQMKLv8U/FB5YLI/2EWhBawwBxhQLb82ZGSDLjSARrx4AmAv4ANE/9AnuJZ0XDc+yp5NhxItyfhxZ0kHP/mAS5euoqiH2dD/c/Lo0iBCBmQN1mCkPDGCqRbEObywcS26zB5dXfV0SERFmqF258zNwTEKiHUEBOEhJNGLFu2GtN/6EVzIhgTgDk99sB9NS/sllREnawNa1gKYFKBWuycinTGqWwCVy1fhTOnz+HU6dPYsjUaZcuWk+FbrpGUybAtzXuD6wnv20ePHokPffHixdG+fXvpNujsKu93Ppevz7/rMgx9HdPZMn09IRPHYpnnj6/BdZYAVCU+q3VUTynVvc4J6mWz0qzp9BkctdYosTTXAM4QEIxwGNVupw2uBT8cuICdx14A/tnxUZ2yqFrBH04rcPzEWdx8mIJKFcqgUY2sCHTbYUhLhS8ZPzLpJhcsASzeHDDY/ODvFwI71wvuerRTpMe2LQMpduD8o3gcPnsLz1/b0bBBPVQtHYSsfoBPOkPh4hGQhQPenDtyK5Y+3QF/i58k1Mpruhhuo6QM+lrJ7+odrqV3PhQ5ofYpgg6x1iMfp+1LfB7Xeun8aiFAOruu7wE6sBfPbK/QL909SN8z3h2aFUCvBUt5fOi5d2pruz4Uq0uldKmVvg8ohp5Ws4qh53yIEFT8TmSsCbA4DEtJi7gEGeE0+SPZ7IdHccC56/F4+uQJslpi0aDKB3g/d4QMX1qdRjx8FYcXCanImbcQUpLT8eLJIxTNnQ3F8ueAKz1WOi1+wSFw+oUIR/IiEfj1yA34uO2oVy4/cuQOw4XnwNmrj/Hs/l2UL5oLrWq/jwh/O3zc6fKZxKeP0g9triqD6fWBQVooprp+RUbDoEXNj94bTyiCTAFJlQav5tUkyfQtH3rF0OvBUjqxJjug1m1/N4tGSWUUVkpjVyiQAVwaQ+81L6hLULnHyh4os43EOpSUvT1Dp2v/+b56cKXKhtC15gAtUjkUKwy9Lk+R48ACSHVY+Xn4e3LOJVgqE9Ar3KYIOrWfc3/X7KklE4bdZQ3Qy2wdr31KdNQMnQqcUlIZfd5Hx5DegJ6FFA0zhHwQhl09ZA0S/OUZA1CyW4YqylCySojV16ZM28tMQE+XG7nWtWApdjx0QE+GXicU/7eAnguSuNzUaAqrMUDrVrDo1yzTnXR6U4BelCXvMvTegF5ab6wCXFY4k59yJEyxRRJjLOMrWuX63xl6HdDzQiFDH1GxPuy+YTCxnU6bQy9LSh3Q61IQ6rAYc63LT8RVxmNbmeUtJkjpElWLyRuUUu9EdljJXDS7Lgn40Aa0tIVJ/93/ytDrgF4bCOFn0xl6/bu8DeiVKweZDDKm3Cx4MbLlqH9O/ealHzwrbu8CJ92qgqXYStVWfs+FyX8T/3itveM9nOrtXqPrNPX30SU1ug3WPzH03pHe2gf1sDN0uVFstnromlkPs6OdA30xUl0KLaFXA/pcC97SZGs3rm5bKf7w6gsLc09WVabNNUCvS274DMXQK80zz4e8rqfTkdnS1hn6TEDPjUk8oJCYmoCgYCW5MXKzFI2uCU4GYNhs8PdTFo3Una/tewLxf/rDlMWOYYerKmY3FRj75QYMmdMREWXIdtkBfwMSuThJYFUGLAytSgMSngExLxKR/71Q2EId4s3OfoG0NXku08wiF5nWZzuidrRTHQDWH2TJYzXW/Bmwb+9lnDp3BHZTGgoWy4O2Pb9AtjKBwuQ70jJgMrvhNKbBx5hFsf4pwNIuhxCb9AITd3dSenbezlyHdXkN5ThkzWOAX/fdxN2bV/Hw5R2k+2fA7WNAeEgO1Kn7ET4o+z5y5tPsMkka8HIm4ct1ksoeXsv+HKYlrUAUY0ByTAqCswYJu/z1J6eRbk9E5ImGQM50vI6ljC5CGE2exvT0VHG5ketAGHomFbphoXtURgZslEH5+cNudarBOr63FUh9Afi5gDeP02XGwPbUiPjnaTj6+2GY7IEwxWeTlMqkwDcoV+cD5MoTBv9sbvjncSI4nxkGGt4EAxwVMLFLKxNxLIpMYrXG6uf7FQdw9afnqFmmHoLDfWHzTUL+Ctlw/el5/H7mAAKQFR3rjcSKrzcian5PBDMngOuNv12cgfxoR8oEXgMwudU2TJj9JQ5cuYJGfUvLeXYiRQY7ya4Ju8eZh1hgQte1mLKth1wPTy7F4ubBGPy10YpUeyKirtYBsnD2JQkOlwMBnD52GXD1ylVJdC1SpAgGDR6CT5o2F5vK/AXyihWrzphy7eAaefv2bWzcuFE2ifHjx3tcN3QLYCmcvQfNtLVHNxbwrL96aqaTUe7J8jreXTRhBX21pFSux5IOrJKyWWHrw7KeNf0dpp7Jy9yPUti1Y9iMSB+U9OJFrBvz1h7CX48SkKdYUTRsWA6VPgCeP7XjwLFLSLPa0LRhdZQtYoAlFQi2UCefAh9f1VHIILo3+cn+lGJTPvXs0oX5A8G8zpwOvEi248qDV/iJsxpB4ahVpTpKFzMhnMPeaTYEBVrk0leYwQlXegaYNk1bVlm7RAahHOUUCOb1rdzAvMGx3u1V8hqCjkSEZcmqLOb0h6Si/+ehWP286cBa9igtq0RfQ70Z+nc19LrLikdWIh1MJfsQ4scjuVEfSh+kVteNsq3UGXoeAHE7IVFjdEoHiY5OdqcBDrMvOKYUw6LpcgruXL+GiGAf1CpbAB8UDlfNWgPwisTKtUeISbWhyAfvgSN1z+/FIDg9BnUrFJeZBiZN2Y1madrFANi97w5i799Eg9rVULRYOF4mAydupuLmrTvIbkjG5/UqonRhf/jYXfAlw2F0kW8WewBx22LIEFUDwtBnsugicdEJJO1+0K9bD6DXnq4z9Ly+SfQoyY16bX0oVna9t5xblCOcN6AX0o0zggT0lNZZU+FHWYkO6DmfoaUBK4aeexLnFBT+kLkTrbtDRzQJSyLQ1obPdYxAyQ2LRE9nXQKneE79PY5GysxJAXr2M8jop6YkKkCvOdCRmRfnMAZLyfWufOVFQis7sA7cVbBUUGCYJ5lWmWIwWJLmIyQGtCwQyZPRho41PKcPmdO6l7p6yoWsqf/E0GsYUMcYerCUh6HX7k0vyY1szWlk6wM9DL3uciMdD2eax+XGQ45qt+n/q+SGDD0BfXjNZnCZKEM0wiALiqb5p8uNLl97F9DzAFNDr2C6plkUd5B0IOmJoqYkqcpLciNhCv9zQM8vSA19ODX0vmEy5a4MxlUrSv9T127yOOvAUbU+Mm+g+Lg4ZAnL5tGeSYtd2oVqCFStosp2iRcqW7m8qD0MvaYX1Ox35ObRFzr+3ruSG/315POwwFDTwNrKxQSzNCW50R5vbUZ0uaGGXjSqGqBnEIOW0po5JZ7pw5y5UKs5AAH0Xi2xPXu+wbDhnTIXdK+/Va5cC02btkXLll3E1UcfqNKZE70Nrm/Q/FUB9N7tPFbtHIihy433Qq2dK5kloPRIrTz/Cw29sopSgF5vfSkNnQfQi4Ze61lJkIK2ANC2Soop7qu65MYiyYsK0HtZv+kaKP3SEd98pzD0ZFTk68gN50Z8SoKcWxO3F9G5KccRuoRY7TZJIzXSLvINMLZxNLJbiwGhVgw9WluzWQBGdFqLSVt6ICg/paA2GH3JSCldtU0b1KVpiQwpUgNss8PqcsogG4OTCFYlDImA/jYwtvMmzDjVBQii574BZhvwdKcbOXwNMHOok589GEh5mYxd2/ajS6+2sHFILwzISLbCN9QXqRmxCHRnl899fmMSdv64A1MW9xBXFQHf7GtTB/8ceHUQOHHkKR6/vof0oERk+CagSt2SKFe3OHJWoVCY6b6AiSoacX5QdYvIy7VkVzKlaWlsQ1sRQl9/cYdggUR7VBvga4TF6oukrcDypXsw+kQLuAKSkJSSjrCsESol1sXY9gwB9FpIsLiY8GRZzBxYpa2nWyQ5jnQnfBjVqt326cnsCKhBOwJ85wVgyvilyPdBONo2bYfoySdQqnRFvAy7j9+uHkCv7l+hZNMQJWfycyHNTL9pOu24QSGHFFpyLRB9qEs+7p4V+zedhJ89FC67HU5DOnIWDsOFWyfQfXA7hGWPEOC/fMhPqFCxIqq0z6kY+AAm47pgSPTBnEZbYHwdAkOoH1ItKQh+z4yhXzdX8wp+LhW2Q+DDc8wB5gRgTJtlmBndH4npaYiMGomRHWZhd+Rt2J3pGHOmhspCMFhhJYucaMWGtZuRGJ+EocOHITxHNqRa09CqZTsMHToUjRrVk0317t27ePLkCfbs2SPgjAzVwIEDkSdvXgHgailVGyc3e1lHeT1nKBZK72J65H762qqtwfyDUgI9T0Rfn9Op2+WMR1qarFGULBDki2SH70Umnvez1rpWgNBr82YkvI8PkpNT4eMXIIBFLoEMer8bceDEE+z57QoepQHlKpXGp3XzIWdW4NKlOFy8fB3+QaFo2aQUcpshaaIZ9gQZyjdbgpGW4YDL1ww7THj6Erj3KB7pdidKvxeOEhHKXjE5xQq7OQinrj/C6csPYTLlQOkSxVGplNouswdDEoQJdHyMLvzwwxaMGNntH9ds7x9GRx9B1ap1PeSJdxHEfUoBek0WIAsYsGTpVCxaNOlvr50nTwFUq1oP3b4agkKF3pdj+x8BvRcQf1fCSKb90uU/sXPHepz64wgSEuJQpXJtNGrYEp9/1knJJPVzTkJQJDcmlQUj7jhOGcZmZ4ZFDfd/CVcyq9RLZzrgNJmQaAIexwHnbyTg2eOnKJzVgGqlCqJorkC5Ra1Op2jhCcbTDSY8ePYaqWSqgwMRiAyUifBH0ZwsZlmgAlazRUaGfr/mwNk/zqB6oVDUrPohUs3Ayb9Scf7WC9iT41G7UCCa1iyBIF/AYbVDmdbRN0t1ciXf1KXLgL0AveRdaPMemlUu1+W3AL2QGtqex1AmL4Y+U0PvJfnwPpOCTVyydorUQ46xWvs5l2fxpXTmbUAv0hZKbTR3GbEQ9QB6JWeTe0vDMCQGCdBlJ2SXQcNaggEI6Cm50fZ+nkfV0afkRhOGaypa6TrQdcVsQnISNfR+ar5N5gk0lxtuFlpAUlqqlhQr/hcKtPP1aboRGkJ8p0mMuQi6Fc7SXe743dScjqdqVmWBZmsryhP5LGYvQK/Og5wvWad0fKGkkpIUy2JZ6HllyiGyPpqe0OWGbmyU3BDQs9WmmcSwONd96EVyA0XCyqn6XwJ6I2czTUGIqPUpXD7aELbAZWXvrbvc8D3EWlwYeu6zXhp6mdvwBvQU+Ws+9C6XktywxfB/HYp1+mZRLY9/GIqVi1QDr8mJiSq9kweGQF1LRI2Pi1dDsdowia6F8mboRe8mPvT0wlYtYo+G/h29n3eLTAf04lqjosvUTUTXncTEzI6B8uKUhVeYYzLW+lAsQ0TMKgzESM9UT1JsgNzovOEs2g2kA22+hd4W9WboWcUKoNe08nzenj3R/wro9bWgc+cBGDpkqlgB6m00vYXEok0uTO+h2P8G6HmstbhlGYrlAq6zDqJXUzHWnk6HdkHrG7E3Q69f6VykLDIcLIIYaa1xo+Brq8RQ9S8ktTwMfSA7NuqNKV/id1LnVQ3+cEESRwc5x9rdpH1OFYSlAD3lGlIoCtPllmHB4NBQ0eJq8znKXo4tNbaIKcQk8I0FRn28BaG2cNT9vAqqT86qFqgnwNgemzBjfxcgmGhdevhw2eww+mnBLkTQxEj8T0tcTbU5YPb3gUV0225xw/C1+sO+F5g3bxfG/N4K9mC3AGm/DAMeHEjAxmk7kNVVGIPnN1C6bdY4ZMi55nBd5qwACwo/C1LSkhDkDgPuA7Pa7kOx1lnRcmA15cH+HDi86SLOHb4Ot8MEi8GMYgUL4YvO5YEPtGFYbRZKXldWD61bwMOrqcaE1TEpl3s77fgskNY6h4aZN62nxyY8j0VYjmyic5/Z5gcEhQVh4NaPpcOREhODoLBQuc8IplOdNpHcmGWdN8BB+1DxOGYBmQFnBgeV/YSl8vH1kYFetoDtaRkI8A2SjsNvP5zExXPXMWRYT2UrmgxMb7ALAwa0QugX6lhtXbwTcbGvMWhifwHT7MhwD7fb0+FHW0EbbURNcs3ommJDOmC7DyyZGI1nV1+iZ++e+KBRCJBfOzY8RqnA9/OOIfWZC52mf6SCvyiBJSGXCDzZk4p8uQNV94XfkceXmIhyyUCHdEME0rN7ksA4U2DCF8vQf0QfTF40DvM2TIE5wYJFLS/K+jL6UCXgPSaSWnHo6GFsWrcF40aPR+lyJdV9anRIfP1vv53AwP4DZeCYAXA1a9aUtaVjx45477335F7SiQ9x6SDzKOdXGRi8RVZ4zfsIUOPloQ3k8zzqoDxJA/TeP0tJZpaFcv0SSztN1kEvbf5d77JJOB2lGTabRxIpdnz8UgxsSk2FJShACiCKY/zIqDqAlwkO/Pj7JRz96yVclhBUrVQWH1UNgcUKXDh3G3/+9Rhly5RGk+oR4lTDJOcAi5TTMmPgcNlhd1lw52Eyzl68gVRrKmpXL4uSRbPB6EpHQnIqwrJkQ2IacO7qA1y4+RJWhw/Kla+IgrkNKJJD1WY+dCtBBnbt3obIyK+8odo//v2brUdRpUodj++3B1jLUpgJ+jK9EQxYumwqFi6a+K+vTWC/cOE3KFeuKuyUh2hhYQRfuuRGt63UpTI6Q8818vHj+5g+YzgOH977j+/x0UefYua0lQgPz+Fhm5VtpY+W7qmcWHSGnnJXEioZNgX0WImlOIAUJ3DnGXDl+l0kxLxBjiz+qFmuGArnDpDiSPCdAXj0MgO/XX6EosWLIWsg8OjxI9x9/hxhwUGoXboEcgSZ4K9uGVHHXX8K/LjnCIrmzYUmNT9AUBbg4ivgwO93Eff0HioVzYkWld9DsZxkuFX97mOxw8VMELFHMMFCAOcmQ5uozcupglvtQ8oKW8Cwtu95D8VK0Sv7m2Z8IYBedTYElHrZVuqSG52118lGWwaLjEzZiOqOkLDUhmIpbdJC3cR/3uzr0dArH3rF0Oshiyyg9QfzXSQsSbOAVKSfCubkOfN2ueHvC7MeQPtorfuqdRR0QO9j8UFKcoKsKyxeFGuuAD2LN7X/u5BGbbsERSngzJ/RPU0CtkLDvYheLpDK5pIud5y91DGNMl7RwpZ0DT0ldJqkietXmjYTqQNXNRSryUo1e1iCdc98igB9TU5kNCBVhmI5CM3uBEOqFGPuraF/F9Drx/b/Aug5FJtds63UZ4ZE+iQEtppH4UNcbtw8CixEvG0rWblp7R85wBT5az70uuRGBveo5/sfMvR/c7mpWB8O3yzwkSlj7aBpFSff08bhQQ1opjDASB+88mLzE+LiVCWlVxYauH7bYcWtGHoGWEiwlDY8qQ9nSvXlNdAhG4tyIOCFJjePvK5eJRqQnKgx9DLgop0yDdAH8HNKFWtUDgZmasacKnrZbpObj1Uef8ZaijecaND07+49P5DZjJCbis/xAHqDQQH6YR2xdfMRVKtGpk3NALAgiIl5heUrpmPf/m/x9eJvUatmQ4+2n59YMQIMpVCJlHx4d0XUzaaGcdVAjNZu0wG9XtjogP4/MfS6lajmie8Z+NWo8bcZelWhe1xuPJIbZUfB60ifitePmQqWItvO9qLO0P+D5MZTgeqAnkycl4SJ1XmKOrdcvDWyQOhohh8ROPiwpUbZSiwwrsk38Hf6otOQVijApFfeV0+A8T22YOq+TkCEHRmpNvgy5ZBDXlx0lbxQTWYRJHM9Jb5Xga10qwQHpXz8zECiEafHvMHL12/QYkMJWAOdMizqJxGyymknZguwbd15FC1XFE3mhCrZTzbWXBky/5qRYoWvfwhsaS5YnD7Y2OQSklISMOhkXWRYXPClJQw18hmA/SpgZtASH7R4ZIGgso3UZyVA5Z/65+b/8/3479phVOlbjLpXoDU1LR7BgYEwwkKiS76/I9EOH4ZPJQIj26/A3G19FaD1B5JfvkJweBbIZByHlDOUz7yZO7iTQ9XUsoottCTTGq0+4CysuNEEGeD0sQugI+Mb7BuK04fPoErtavJZEqwZCArxhTkFmPRRNCZM6ABjPcBpccGdaoVPQCBe3nuJnHlzwsm8Ac7h8jgKQ6ykXwI+zCbYHBnYuX43JvebiZwoiPwohtGjxiL61FYUqZkHhy59j9z5wxE1aDxeXInDkc3nMHTFl6qgCGKh44JFIkoBXALSbgC/HX+Bi3EnMXZDa+UAlIWHK0MKaDMrtWSjFCML+29Bjcr1ULl1XgX+04C59S6SjESfreVwLf0MVm5djqEjh6DMh2UVuy/3M90TrWJdKsNVnEGUZVy1/Bk0lcp0xuAg1eliYUxWkAPdmtRPfi4x9vS2NiElKVkFgZEU0gZgdWkfmVjBn5otnhAAWcKUDIsyKq7zNk5uqPVIL5TI+vMe538MvKpXrx4KFSqs/Kg1iYkATi2Ih9eckDbBfpKbYHPZEMSLQjWEcOHOcxy6/ArnbryGj184GtaqiFrvq2vx+4N/4eXrODRrWBulOKLiBIL9lFSMc+kGF4PMfPEyzoX7j5/D4UxDiQ8KI1sWDnEytj4NIYG0jzTiTYINVx+8wZlrj2EzZEGB/AVRpaQfcocCQVzinQ7s2r0Vo0Z1w7YdJ1CxQg04M6jjVVkJXL/1LrSQHCJxUBIcdqN8NPDBbUEfnFTcEb3PgaVLp+Ln/d9h3rwtKF68pDr2JDYcNhw6/BNmzx6J+vWbIzJylgwU08GHe5UkQGiEFWUSfE3F4Kt5BP7J9XjcuF44/vuv+LJ9b7Rv1xv58heW93318inWb1iM7dvXoGXLzogcMQt+4kDkkmuCBIti6DlESBNyghBKg+jMYQEjcCwWk/jCP08D7jwFrl9/iLhXz1AsbxAqliqMQnmDpaNJQw9eArwl6TN/6MwTOGzpqFYiFwIDDHgUEwunwYR8EbkQEWqErxtIdgMXYoD9h6/B9uYpPqpZFeXLh+JpAvD9qSRcvXoZhYPS0Kp2SdQtmQe+MpdA2QkJEpeE8cmsH3NBJViHoXzJ8A8mc5KZA6AYcpq1JgAAIABJREFU+sxB7b8x9Ho3n13pDJtIWHRA/zeGXg+W0rGRdk54L/oHkBHQ6giXBug1yY2VaahkkTlDxnPHeQ2ta/0uQy+mECRUdYY+Ten6M8GxAiAcaOYMoO6AJFyvAHrlQ+/R0GsJsiLf0yQ3OkMvQ7FegJ5yGbGYNLlhTVGMuzw01p4LExn6EJ2h50nXAv5k2N9Pn01REi4Pi68tdVKImqiK+C8Mvaeg0doLlN0y2MtrKFZn6FVBQDc+Fjlpcj17cpkMyuXm/w+GXgB9rU/hFoZe5eHQTlcppTiHpOyBRUOvB0sxiEUqLU1yI1oxnTEloE9+yigaTXLDSlMFaOies/9mW0mWTQ64m6BWLRzU0Genht4SpgCVLNRqMlzXjMlUvGwifw+W0p8j1l2hWaSFl9kKcmkHVnkHK42Z0mSKYwMHUfl3u2ZbybOjdQj0Ktjb5Yb6cr2drDPb+lCssMai7Vb6a93x4V0NvSowCPDtAuhZnND5RrRkPgrQ61PaAhq8XGu0SRrZOPjQbaX4cwXoO2HrlsPC5vDY8j99gPbR43uIjOyCBg0+Q6+eIz3DZfrJ5/fkcfYMxYoO9Z2hWLoX8GYmQ+fReSonhv9nDb3mP6zr2pVelC48Xr7mmoaODhE8t6CHs34diiWZpqEPDBU/dQEpIrlxQY9QVwy9S2y7xCFDt72U9UlpUNXxZxHgtTi63UhKSRKAQkDvKdp5tbvs4n9OdxVxiXkNjGu4FYFmC4bPaQNfBgcRZP8BzIrag9HHW8AVRFbfRzYil9UFHwrotDCi7dNOoW7V6sjZAIi9CWSrB1j9rfCXwTeDSEnMaWbs7XYNOSJyosqsbJI4K77Odh88OWrDmV8u4eXTZ4hLSEQ82RU/I2bO7Q0UJvZ1wRTqhj0xTeQD0m/mAGWX3WjUqgHKDAqC1eSEv8mEu1efYPH0JcgWkl2Ku+DAIGSkWlXXxMAOE7d8Vhx0vaTcxYjAIAuqVq0qtnBmusMQyGs5UwIyOdjpdsGRngZLoL94oZMk4MBb2mMbAiz+OL7+Ns5dPIuhqzoImHeRoY+LQUhYqATIcAN1p5CR5T9q70EAyvPIQoidEh5PFh3cfDVmGxamD6YhkLpM7flOk5JThQaHwZxmwJiGGzBzQTeAuCfAjdSEJARSgy2eeVogji/b1SocRPk1q2L/5q2b6D9wAJ5ficG6ETtx78RzvHwQh5JVPkST3sWUH70JeB7zBksXLEGLWm3x/cKjmP3tAFW4sAPAp1gBO21DBy+FISUrchfNg2INc6Dqp8VFLqWoXS1llN8j3YSYK4m4cfoZ/vj1JiLXt1QdGSswp9YZIMMEY5W7iKhuxJf9W8NmsCKQ55Drk54HYHIhOTVJALS/H4esyKDzXuFwsa9qKwcGelxnPJprTXbD76+nQutD6Fz36IJDsEGNPi0wpc1NyZJeYLOpFRODbOHhuHrlCkqWVIBTgnC0RFrpslks+PWXX7B06VLxu7916xY2b96Mzz5vKa+l22ByTSdZosIDgbQkAplgOBlGxLucDDQtWsmipwN33hjw6x93ce5GLLKF50TdqsVRpbQJT+/b8fPPhxCQpQAa1i+BQuFAoNGFEH+yqGliHWs0+XL0A1bWVo4MhAQxjIdMMxCfxCC0LDC6qEVmbgJw42EsTl67j5fxNhQtWhYliwVKkFWQCfjx+2iMGt0R27efQPkK1YS4Eo9w5l1QViHdXGWBSOmdYBwG6IlzEPX8RiGHEhOZohmscJ2GKQXQ/7wT8+ZtRvH3S6ouJC16ueempWL1qtm4fuMSZs1aj9DQLMLQE3SzMBJuRaSVvgKYyU6T88mw0YnNiJ/2RmPE8I6YPn0N2nzxFVv7ymGM9wrX5JRkbFi/CDt3rMOiRd+idJkKiqdzueHLmTVaHBK08cb2YWBbsizLFkswUu1Ahhl4kQRcue/CrRvXYUh8gTJFc6FMiXzIkTNUniNZbqlAfLKabcmWje5EwJnjv+P9fNlQvkxxkd0lpFjlw3N+Id0NvEkAjpy6i2tXLqNmhfdQs25pPLPyZ4m4cuESzK4UfFKnOGqWK4C8wT7wIViCD2xWB8x+PpLa7ZIQH65/SnIn4E4AvfYQC1I1V+KNZfROh7cWXhFlnHsjoNeHYpWzHn8304eer50ZzuYZimUXXRMMiGWoTTH07GxTEiXBlS4l0WFoGYG92Bty75BumjYUK/I1XreqO6Dbe/PvUrBr7lQEr7qXu3xbcRqkCxTzYMhYa1kxOqDXNPRmj8uNt4aepitqdkLwmduLcdc09SqjgTM3KQgOyuo1W+KloafNJQlCpwK24iTkZReqYy49R+PdYClu7gTCaiiWknHVGfcMxWqSGyUGUWFh7CYGBum2lexOsHD6vzL0l+AnCgN1Qo1aUqzEHsj1BrGtpIZeB/RSUIkNtxqUZiHpAfROl1NUQi6bYq+poZcEN9GBaS0QV5rG0DNWWgOf9KGXOGRNcU8feqcdMZfPw4/sN71DyQJpbRQCMT0p9r/60Ht072pyW/cvVheTxpRzKDZe9wvVgZpm+SVR9Gb50qKllv9XgF5uShN9cOn1rltGqkKCDw+7RA09feW9hj69I8zFh97D+LJsYUodgxDoj65S02TqnbaVcnMoZwdxkwgOgtvpUD6xZm1KXPsdfgZhxITByvRepjSGJ00fFObzlIa+M7ZuOYTKlWt7nCb0cJHEhHhMmNgHpUpWRNOm7RAV1RO1ajdB714j5XPpk+dxca8xZGhHfNaiI1q16oxp04fJcYuKWiAL/eXLpzFl6hCUL1cNUeMXinyJhUD0N6uwf/+3uHTpDAoXfh+ffdYRX7TuhuzZc8h3vnT5NNq0qZ256FENEhiM6tU/Qr9+Y1C6VAXVJeAgl9uI77/fhF3fb8SlS6dRoEARtGnzFdp80RNZs9LLWd3MScmxiIzshYMH97z1uvyfoUMnoU/vSPleS5ZOx/lzJ7FwYTSyZKG/n7LZWrBwPNauXYBvog8KM/VlhwZ/ex39B7VrN8SceVukpX792nls2bwUR4/sk4/SqFwrpP9eAmGW7JiwqYMkwp4/cxJtetX819fbsekEKmSvgcjWS3HeZw3KultjbrfxmLHpB0Qd/BzWbCkwSylBnbIJphQfbGp9Eh9/XAO5eyjAev/uLQwa1BY37lz+x/epGt4W0Xu24+ytE2j3VS1s23gIznQDFi+dhCs3LyCnzwdYunINSlQqK3IWukyYzUa8ePYE69cvxC8HduH5y8coU6IqPm/UFeWL10KgH9kxEwL8AySIbO+RrfjxaDRuPbiMwjlLomLu5jC+jkDNOrXQpFd5pPtaMW3+UGFUxgyahsDsWXHmwjFMnDgIZctUgjvNhJ0/rfvX47Rgzla0aNEBcW/eYMc367Dv0A5cv30RgQHBqF6+Prp9OQSVi9VWw0EcFKUFJxfA0hoIplNNhlUcGETzSoDi40R8chzCAoPgk+GPUU3WYPaGnkpv7scBrBRPGJIMcElOhZLLec/j7PvpJ3Tp2lU05ud+uo4tw39G+n0fNPioET6sYYa5GGAg+8vPo9mnj+g2CbifFfO2D1KAPpAOEyYYtXCqe7+8QZGS2fHjvoto0rccfMKp3+XaYNJCuTh/YMCz20/Q9tOOWDJ1M7Z/fQyzd3WD1QFsWLgd1p8KwZVqQs0BuVFtYG64Seg7khASGKzQmc7S+xjlHHLMz58DbcJEKiMBbnos0gnouR7qTLw+d+SZ89GGNnl8CLY3bdqEiIgIYdN3794tjLqeauohaYxG/Lx/P5YvXw4SMSdOnpQ1UpcXkoQggJ89ezaePXuGTp06YcWKFejTpw/atmuXOaTnlehNvEG9OyU9aUkZCApjtxaSDKqUdtRpZyA2NhHm0Lw4fycJe47dws1HsShWvBhaNCyMwlmA038+waE/7yNvvnxoWLMwiuQCwrj80lKQsgvKfzSZB60sA6kFdygJYEJqPAKDwuB2mmHmpUbfCAtw6XEsDvxxFY9emVCkUHFUKp4dHxQAjvwYjajRHRG97Tgqlq8Gm82qEsqphdZsOmU3ExcaZaquiiio69nkI+clKTEFWbKEqDEuDVMsWTIFv/z8HebO3YhixT70uNLw/JEQWr12Hu7c/guTp6xASEiYAHoCcxZyQlYR0FOaKmQliS7VSXI7MzBj2lDp+k6ZvBwRnA2h+QQTYhkERa/stETEvH6NRw8foFix0gjNGoaN6xdg+fIZaNTwM0wYOxc5cheEwUGADCRnxGHGjFHY+e1afNa2N9oNWohrDzOwc81YJD29hJGjl6NOhRIIDrbA6nQjwWHAo9cu/HX7JZ48vIZvZjbE8MUnUKdqDRzZvQ6LZvbA5q2/o3q1WohPScHiryfi++1rMGn1z3D4vI87ly/D7IjBywcHcfrUIbx69gjmoJwIDC+Lz78YjKZNa6BwvmD4IQP7fvgGI0f8syzqgw9K4+tF3yJXRD7JSqDc8/CRvdgavRynTh0BZU2NGn6OLl0GIm/egrInJyUlYPiIzvj991/fWvPKlq2MNl90l7VOuhfkKFKSsW3bahw5+iNOn/5dfsb9skP7Pqhbt6mcp0wNvcIH6en0jyeWcSFN/NGVp7/DoTJ3+Kd4/5M4ow6ePUxa8EqRqFx5ZH/UnHd0dyr9ftd96FWxogxJ+AYS8ERQK1pYtzgG8qEINqcQbMlJiUIY8v11WZ1dcI+vAqVwwioaeuV+pQ9L0c2GPvQhwdkUoP8HH3pKbpQkjIutKrj44JpNgKxLf/kzvr9yudGKMLcKtDSZfKXTmDnsqznshYZqw756Aq5B9gi65EjhrttWajN++lCsztDrPvT6Cf93yQ0BPUvVtwG9Q2ur0ofeag5RkhvdttIjTVaEtS65UQy92+Wm9ZQO6I0yXEF7O23gUwC0Fa7ExzC60xVbJ1owBeildSsktWgFEHvlwluA3i5aHzGslwXKeyjWaQkVlxtdJ6a3fjwXlwRLEdBTBkHfdzWgKElyABgslTWbAmvykH/XpS6Z2mlxDPBVWjIB9D5m5QMrN4FXdLY2FCvDwVqwlLe7jt4FYMAAgX5mRahOhg4K9BtBHzzSJUCsxgm2eVEoPT8ZKS2YwQPe9aAIL0CvVc98irLyVI89e7aJhp6AvlKlWqKLZLUm8d9uFx48vI2xY3ug+acd0K5db6xZOxd//XUOU6euQp7ceWWj4DE5fvxXAbrz529B0aIfYNq0YXLJREUtREJ8HCZNGoCDh/bgyy97yc/YRp09ZxS2bl2Reey1v9Wv/ymmT1shIJzAvE3btwG9/gtly1bB/HkbUbBQUWlxLVgwURbFdx8N6rfA9OmrEB4eIRV0fPwrDB7cCSdPHv7bc4cOnYw+vUcKmFi6ZBrOnT+FhQsI6NWcxalThzF8eGe8fv0C26IPyTlu177+315H/0Ht2o0wf0E0bt3+C5EjOuP588dvPTeboSiqWHphyfaRwooLoO/5HwD9uhOoEFQD03ttwR9B89E170g0KNgBX+9fjwmHvoIjnMuWTYo9X6OfaKZnNtiBMRPaAPWUPv7+1VsYNLYtbtz7Z0Dfu80ERI6ejPN3fkebtnUwfMgkbP92A569eOT57HlyFZDjUrJMBbgMdtHGjh3VSwqzdx+Rw2ehe5fh8GHAiy0VsxdEYuu2v5+nyCGz0L39cKxfsRYVKpbDD8c2yEtFDZuDDGMGIqN64NDBvVKkOVMN2LXvPwD6CVtRo2wDjJvbG4f++HvhljO4AFYO/g6GcxWx69R3SPV/AUPQSzRoXR0fd2sq8po0uw3+vmYY3RmaGNYPcXHxyBoWwgk5RDZagjnbBiqLTx+bDIp6inTNc5vASbplWrBSz549RSN77/59zJ07FxXfq6iKiSuA9Sqw9vujeJLjDObsGqWAuNpnMLTTOGR5UwgTtvSQYDC3PztEbphszKcHvpm5B1+2aoHo3b+iY2Qj5S5E2l2bBTVQX+w2ok+PvmhY+2PU/rAxFg3dKl2P2Kw3MXHwbHzb8y+4U0wo1yUU9UcWhZt6cB8bfNlZY9qrdKrcMpxNq9oQWrMKI2bAzRs30KFDB/nv9evXuHDhArZt24bs2bN7kp2VJZ8KyeOGef/+fbRp0wbNmjVDq1atsGbNGtSvXx+fffaZZ+DSO4diwvjxmDdvHubMmYMuXboIi8j1R19Lb928icaNG2Px4sW4du0ajhw5glWrVqFAgQJyHXl7oevFBvcfp5OzRdTWQ0nbtLllQaVy/GxIppNOUChi09z47cwtHDhxHSm2rChRohSaNQxHWCDw27HbOHzsd5SuVAeN6r6HgsFAMBlkbhjccGWmwog0e5qkZvryxUkqJScgODgrXPAR8E9GjUw+nZEu332A6/dicO3OM/gGZkXFStVw7+IOLJvUEZu+PY4KJatKOBrverKpug2odIQ1NxjpdGgdYK79lB2x20uSK4x7opeMY+nS6fj5512YP3cTirxXQgAcQRvBB8HkwkVRsg/wP33miNcEyS9eqLze9TBHHnO+t91pR1zsGwwd2gmVKtdC794jhVQiIOQ2zJRXArgMJm6x3+OjgntYbK9bPw+bNy8RTf3s6StQoXJt6ttkLuTm/WsYPOALPLx7A3Wa90bZjwbg1YsneHBhF2yJjzB37hbkz5lTCFCy84/fuHD57ks8SWDi8VOsHlYTLQZvR+cWTfDq9in069ME27afQMVKNbBn/y6MGNharpsh847B7g6EJfU2tq0Zi5fPMtdBfa2rWKM5Zi7YiOxZ/RFoNOBH7qvD/nlwmYB+8eJtyJUjj4DhdesXYc7cMX9bN7m/zZ61DoUKFRNAz336XUDPXyLBNXXqMrRo0RFpqSmYPXsUtkb/fV/l8+bN3YjatRtrcqZME5EMLe1dZMKpKRIMx3MghCGTeLWkWDUEqmvolUSEXR9dh647K+m5OzqhqAC9jzabprrqUkikUUWhMfQCAhUW9HTMLSpY6m1Ab4FDG9ZVB80hgJ7BUko///ZQbEhw1rddbgxOpHLOhaYYnEvU1A96kSHp8RK6pOxB9RwNYgJxIfSaPyBDLy6D+kCtLB4QzBNKQC+VsroX+XeP7SUBfRo19Jk+9MTDYvduNMPtSJVgKQ7FeoojjVCR4HuiTj1Y6pIKlvo3QM+hWI+G3gvQMxhTV6DoDmUC6MnQ64Be3kgD9GR1RD5PyQyTYlO8bCtlgaGtBVuQaqT7vyXF/k1yU74eMiyhsPgHSCX0ruQm04deA8oeAK0qMB6ozEQvdZCU/tCosT6ZDD0vVOX5qmm7fMzKFozON162UHwN/bV120qGpugWTrLIGdUAFm8aaSfLsVC7iB5trn8WHcjrFx1fmyyxtMSYeCm2XUoS4j3UweeIy8NbEiQ1Me3tT79n7zcCULdsPoSKFWvI9+ZNzLCop08fYt26ebh48RRmzdqAkiUr4Nq1Cxg1qisiI+fg4wYtpGXNFh2HqVJSkjAqcq5EGxPQs3qOGrcAx08cwqxZIzFj+mpUqlRTjvuvv36P/gPa4PPPu2D4sMmIiMgtNk5k7MnIdO0yCH37jpHiod2XdTF/3iZ8+umX8rvUxR45sheDh3TA8uXfof5HTXHgwB4MHNQObdv0xIAB45AjR068efMSe/dux9Jl09G1y2AMGBAlrd/4hBjZXFp+3hnNWyiHnzt3rmHYsA5o3Ohz9Ow5Qr7XsmUzcf7CKcyft0UAfVJyIsaP7yvat6PH9iN660GUL19d65AYEB/7WhZdfpdJkxZJpDVr2vjEBIwf11vYqdGjZqNkyYowZ1hwcdt5DFvUC/7GCPyw/Qf4FfbH+bMn0a5nbUwt8S3ar20Dd3g67LDhwrkz6ND+Y2xf/TvK562OneP/wNfnu6GhpTcmbhqOxUO2YvCOjnDloUuMHWbaMlKrmWrB5I83YeKiLkAZBeh/nn0Ey44OQ8/aI/FsK3XFPug9tyLuhd3EkFlfonvXIWjesg3+PHMMnTs2Re7c+TCsz3TUTm6J1cuP4v1+qVgYHSkOGpGRM2EJNGHB3En4YddWjB4zE5+2aIsg/2DcuPEXVq+ehyNH9mPFip2oUqEmDh7+EaPG9ELPnsPQqWNfhGUJQ2JyDL7dtgFbt67GnNmrUbl8DaSnAUP6d0JE3pwYO3wWzt06jcmTB2La9FWoWKEmHLE+8HMCE1rvQIbvPex6Mg7b1/yO8qWrAy+VnGbnrvVYvH06Kvp0Rja8D0OQSRJOk9Pu4XDK16ji7Iq6uXrituUsQorbMXRyJ+lgGMiuG4Gk1BSEBXI0ks5cXMkCkJJAvbe/2IFO/WI1xq/upTHmbiQlKccmLo76LIoeoMP7avjw4She/APUrlUbo8aMwc8/71fdgTfAHwvsuPDTRQTkdKHbuqpAQa9UXSMw4ssoBD/Kj4lM+s0D2P1cMHMT4ZxCugETus6FPcmMIZFDkKOG+l2XKw7GYLHcAQ39du/di3FjxqJO9ZpIvJuOIq4qmL5qAKCCSDGj1O8IcIWiUAugxcwy8hopzhQEUbaoVn4P+CMTR1aL33PBgoX48ccfMW7cODRu0kSY3MmTeU9HYNjw4W8NqeoD7QT8gwYNQvfu3aXguXz5MqZOnSqhUzIbpHU1CMJ/O3YMo0aNknufjHuZsmU1Nkx1gAnoz58/j9atW+OTTz6RzZ+bKT8bQT0/C3/unQKud1Npt6lmuQyIS0xDhtWBKeOnoOdXX6F8xXKyPzngxuv4GESEZ5Fh7VdJqfjl2HXs/+0F0lyBqFC5BNq0zAOfDODIsdM4fzsZdWrWxkelLQgzKpmMD6fj2Y53piPZpQo8JiPQnSoxNQWhWXKKHCQxGfAzAYG0rHQ4YLUlA2Y/XLv7HKeuPMKDl1YkPb+O07si/5VE4D/QLWb4sOnKV188wtledyt9M2eFzD5ISdUKUC5SwqZzKHYGFi6a/K+v3bJlV/ToMUpIMAF5MohJ2YvyF/e1mOHnp+n2JR3XIN2Ph0/uY9Cgjvjqq8Fo8klrxba63HDZXTIs7qDU056mtQpIwvEjubF+w3ycPXcc+fIVQpHCxfBVj0ikO3xg8jdi58512P3dZsTExMAYXAT1mvbFR1VL48+Da3Dj6p+YtyAaWbNkldGYpHSDyKZuPXPg9F+38fT+WZzc2A1N+6zEoM5fIv7hJbRrXwfbtx9HoeKlMHHCQPgEBKNum1l49PAhfJxJuP3HWsTHv0HbMQtw5lYWHDpwGNn9XchlP4eLJ7Zj6eo9KF6sKAItFuzduwNr1yzCwrlb8V7xD1WqOBzY++O3WLdmARYu2iKA/u7dG+jXvw1KlCiPsWPmIk8e3vhu7N//HRYtnogqlesIAUaAS4Y+T+4Cng4315SHj+5izOjuKFu2qqzF586dkI57nz5j0a7tVyLp4P10/cZljB7dHVWr1MWgQRMRHKzuD33w1mZTSbE8l7rkRs1BaEmiXoBeZR6oGTICejL4upRYx0k6ftEvJN7jutOdSstWnaN0K/3vqSlXki0F6JXLIP+kGUJKsmLodStrSm3sDLwSCS+vQTesqZTuaASDl22lktxkke/Jc6DGJzN96DkHopKIlWRI5kE0uZDO0OtW2grQUwMfoI6d2NtSQqkC8JTkRclYJANHc2sikFfJtqa3XG5UrgIli2rekgNiCjua4bKnwJH89H+UFBv7XwA9O8x0ufFo6HV9nUc+TLceLx/6+IR4TlIKQ88PZuIgjoj4VAIcWRkfWOFMew5foyjile+7tDOV1ZRyMjLB6LTjzeXz8KfWkVogtwEOTSftHSyVYgxARPl6sJpD4daCDRiwoS5QdVK8PdF1oKwP7vA5XFQ4NOFpoWiAnhebTQsXUoltZG/o6atCHPgObDWqVq8vnP8A6HUbNjLuvBj1ClaYIpNJa71oAVKC8tXmpD6n5qeq+eGT0eP7qsAOlerKgA1hYDilLbFemRPuPAQZ8nnV9Lm4AmhBIzqg1ze0n3/5DlFRvf/j5tCz5yh80bqHvB6jj5csnSi6uoEDJki77NmzR5g2bRDatOmB+h81lwt63ryx0qHv2KGvuCbkz18I/fpFwcfEtDm7DF/dvnMNY8csQL58XMQUm8NEX7Y6+ZoTJyzB8+eP0Kt3c0yZsgKNG7WS5xHQHzq0G/MXjMOihdvw/vslsWLFTNy+cx1TJ69E9gjatXAOgHoENxYunISnzx5i8sTlyJotG2JjX2JcVF/07DEClSt/JNfgvXs3MH58L9Sr1xQdO/aXc7Rx42JcuXIWU6asFC3+3h+34fjxX9CsaVtEjuqGVSt/QOnSVTw+vInxsZgwsTfCw3NhxMjpEvjFvfLq1QsYPrw9pk5ZjZrVG8hiEGwPxfOjwOyFU3ExIxob5+xGxIfv4e7VM+gwtB6WNvoNjUbXRLzltYTR/HX1Anr2+RRTB22C+3F2OJNc2HR+DB4mXvWcu0L5i6FqtQZo034AskfkRqjZAN+EYIz+YjHmbhyCJNWgwKhPxuFx8D7ki22EYa1nweXnwneHovHZwHIYsaQD2rbpjcYtWuPc+RMYPKA1+vedgN6fjMGpRSm4e+ceuq0rh5U/zsChAz9g0vglMPlZMHnyIJQvXw29eo+Se4OiH9qGxsW9wthxvYQV6tC+L5YtnyZBIRyqYzHMYsLtMiE1NRkLFoySDY3Po0PQ4sWT5P7s3nMIlq2cijx5C6B3r0gEcWYh3Re+GYFYMGIHXj2/jf1xU7E56hDKlqmKu1eScez0QaS5E5HhsqJxk4Yw+GTgVdxD3LpxEafOH8aV+2dRu2B7tKjfHXWaV4UxyAWzH1NprTAG0bTOCQfdaXx8YLI54UsNtJNplWkIDjAiwJYFi4buwJCJnWELcSPNN07WPN5neuARJWn8O9ehMWPGoHnzFvi4wce4fv0GIkePEmmJK80Hx3dfwG87/0BeQ140btAIJT7KJjIezkOkW1JlvVw/dQesxwIxfl4npBcEEgMQ8/TzAAAgAElEQVST4Wd2wphmRLA9RNlw0CBbS6dN58BvcBLcQTYcOHYKR377Hfv278GnzT7BJw0bos6HnyCq7VLMXzMQ6WGAJQ1Y3PQcjKkW5GlkQ+tRFREfmAaHnxW+ZjoOZagAPQYCOrQAJ7sDhw4dwtdLvkZ0dLQHRB84cABnzpxB7969kSdPHk+2hH6h/vrrr/JvAwYMwKtXr4Shp8RGB/F6gBFlM0ePHhUtPAF9ixYtPLa2elIpf4d2mXXq1EGFChXkdfm8L774An379hXnHXZCePx1kMF7m2sZnS5YlDgcNgGUazduxrfbd6JFk2bo1rGTAHgOX9rYlucaKkmvDjAuNC7VjP0nHuHI2Xuw+YagQoXSaP1xBMN08euB07h39yFq16qPMsXDEWJ0wd+QCj/aKsIttrPCmpO4JzCibtkVgDRDIM5fjUdqSjwK5cuOQrmDEWR2wexOEyeexGQHTl++g292rsdfJ//OwHov4p82bYf+faMk5ZcD2QIUDMqelVIGsoopVnZ6AzkEJ3NcXK/XrJ0va+m/PapW/Qhdug7D+8XLKGmparErWaiwppyr8NWIUrcAfgKip08fYOTobujUYQA+rv+ZyDYo4yD7r0gySqdS5PmcdxERr8mIzVsX4dq1c2j0SVscOfwjho9bg6As2fAmKQWLpg2Gf1hu3LhwEOHheRAZuRB5I7Jg57eLsXrltLe+QuH3K6NI+eZo3HYAXj15gFcPLmDTgu7oHbkWbZp/igc3zqFHz6ZYtnw/Hr15ja3rpqHNwHXIsAcg1CcVNWtWgTvYiOdJbuz9+TIeXj8HR8w1ZPdLwe0rR/H65RMsXb4TZUqVh8Vkxq+/7sbWb1ZhysSVKPpecTjcTilQfv35e0RHL8OUqSuQM0du7P5hC/bs3Ybp01ajWLGSag6FVq42O7ZsWYJfD3wv3XAmX0+a1A85c+XHiOHTBXfwPnnw4BYmTxmAevU+RZcug0X+xhmJ+Pg4JCfFSUf41u2rOHfuOM6ePY7PWnRCv/7jtXR2pSKQLoqdEl2LMNIEmkoypzP0PFcqzCszU0CFK0oGAl15tFA3ygzFh56jJ5qmW2YQBdCrOTqFhRTkkfwbXyoMeAWqkEc+VLAUBNCnpiQJhtLlLwThAujpaEW5l48iSP3oSKYFSynpvgqWInNPDKfm7XSXGxUsRczJgW8lucn0J9EJGR4PXuf8fPzsZNjVvCDvJ0pVOAejEadKVCfHUJ+RFIZeGxgnRiN+UraVnFVQPvQ0MuUxoWWwOEfRwMFoh6+Ldp10TVXHQjcm4AiJ4EhyBE4HYv4LoKfkJtkQgNxVGyPJQCmVTG1qAVxKSsTzpmNTkdx4AL0XQy+SG62NAlca3CnPYKB3mgwiKrGgxE7pQwP/QUOvS268h2LD6XJjCYMPN3iR0ei+p2raWG91E/jq2nQd0EvLld7D3u43/wjoVXGga+hl8dFcbvTocQ9z9S8aekld0zoCelUs0hrdnlJFicncgS654fP0i0pFHtO6SzlDKO2Vvwxl8oIxGnlBecl+OMnPCXhaEMkQMQG9uqn40BMc+fe9e5Xk5t0HraRKlaqEFs07oG7dT9RriRTJjmO/7cPqVbMwY+Y6FC1aAkeP/oStW5dh/rzNwk7z2M+YMQLf7lgrL9u6dTcMHDgR4dmyy9e0WlNFbsPXGzxoEsLCsnjkufye3323ATu/W4/p09YgOTkBX3Vv8o/7S98+Y9Gp80DxkF+4aLwUNaMi54hHPz9DegZj4n2xc8dGfLtjDWZMX4eChd7D/fvXpYjh65Mt51Z25851jBzZCQ3qN0fnzoPkeK3fsBCXL5/BzBnrkJKahHHjemJA//EICAxChw71sHnjLyhXvpqKZTeQoX+DMWO7IyIiFyJHzVZezQ4X9v+8Sxbj//RYP+cXlKldBVcvnEXXfg2xrPVRfDSoOlxZqOVz49zpE+jasyEWRn2HoJSCiHkWhxUHh+JxwrW/vWy5ctUxc85GFMpdCCanCeObr8K0dX2E2WX40+D6U3HPZxdK+3+JactGwgEHjn1/DfGGu9h4ZAo6ctNt2hqXLv6Jvr2bYc2Kfahcsja+7X0DgSEh+HRBXpy4fAD9+rbEmuW7kTV7LowZ1x1duw6R64WbCo8H7y2GfEydPkTasvz3WbOGiU703x4tW3XD8OEzhBlatGg8vt+1Xp7apm0PDB0yBWFhoXBnZCA1kc47oXh2Jh1LZs/D/iezMLDyFvj7h8Mnpx1VGpdCWH4TNkYvwLfb18ri+e6jR4fR6DNwhBR/9PenW1NQKJO5mOboht3JgVB/mO0MrqH2wo3UtEQEhliA9ABsnbAHHYe3UPaQfg6R3HjPy+j+6t26dUP16jXQ/avuIuW6cvkKoiaMV4DezswaA1IfOJFyOxVXTt7A8d/PolH7BqjRqzisPlYx9RjZZjIKPKyMUaNbAhzZoBc9lzktxKt/sxkIdReEyeCPZEcsMnxfoXzD3LD5piAgLAJnL5yH223F14vnSzPQ+dKC6V03Y+rGzsqi1AUsqHIWrkQT8jayod2SquJQlGqzIjCIDD1dOpRPBzeodIaNwYjBgwfjizZf4KP69bB9+3ZERUXhwYOHiIoahylTpnicT2RDMhpF2169enUULlwYI0eORIMGDWRdoixR9xl/+eKF/O53330nAGLfvn2oVq2a/J3royQwGgw4dPCgdAb4vitXrhRQz4KdjxbNm4uch8O1LDDmL1ggP9e7uLrFIvcibsyt2rTBqXNnMHbsWPT5qrsaXHeQcDKA3qmjx0Yh0M8sAVl8OAxGXH2Qjp9O3sD+sw8RHJYDbT6pjlrlAFcqcOCXk7jzPAMlS5bGR1XDkStUKaj4ny3FAX9fDvaxGwS8SkyFf1ggjl0Gfjt9F0lJT5EnPAB1KpZEkRwB8rtiRWvjug4s/2YVlszvg3LN56JM5UaoWzk/coQ44EfLITvD0RT4oL821yCjDPm6YTJomSWy95mRkm4Du8eCoTSHmuXLpoEkz9w5m0TqwU4vwRz/o6wuOnopHj+5LyRHeHhubRCQ70eySTH1gYy2VxSTGrqzO5GQHIchQ9qjQrka6NNzjEiZuJeI9bKkjrrgtHO9NsFgosbYBAdcWL12rsxf9Rk6DSsWRqFzv/EIz1MBhw/9gd0bh+L9ah3w+voelCheEhPHzhdL4BWrZmD5O4Bev/drNeuDqVNm4ubFM+jTvRE2RZ/AhyXK4Ma1c+jUkZpEIFfeQmjVcyFsPrlgdKbj46ofIHvOAJy6dQ/LpwzH46uH/nH5WrtmN8qWqSwuYr8e/BGbti7BzKnr8EGJkgLo2cn/8advsXnjYsyYsRY5c+bG1q1LceXKOdljsmYNl+PANYLF0clTh9Cnz2dYs2YfChd6H+Mn9BbJ57uPmjU/xpjR85E9Ipccz717o7Fs2VSR6bz7YKbMoIGTEBSkBkKZL6NAq0NIQoJuYejfktxogJ7MuAztqrRhXUNPhl7HN8QdAujlZst8d5JrNJrQzSZ0Nlxl2CgfeiEZNemKkrmwUDQhOTFBPpvS0CsgT0AvMzbyK27pCnK4VqCUxtCrACk9KVYzS9FcbpRtZbAy1BBb1LcBvdLQ68nTCtATL8r7kEzVGHru73qwlkfCYjRA8nUoZ9MGkpnGrBOWBPRvaejZSZc5Ud3X2QSnLdnD0OuSm/+moWehLuvsO0OxHh/6ms3g9AmCiXuZEMjqJPG7vKWh/zfJjfLlVm0UOFPhSHoMH3eGxK+/q6H/T5IbnaHXbSt1DX1EpQaabaUXoFdjz8ouURvQYDUlgJ5DqNpDH05VEcmcMtOuQU1yIxeuLFLqO7wN6GnAr6oaz1Cs7iWv2T7qnrDeAN3bhSaZdkoED8q/yVP4eA/vqtZTZmWsWk4OYfw4tCKSG7dBS4pVpa2SDKngHZ2hV8Mg7Fhk+tDrz9UBPSU3ZFgZv8335EXOV2T1TeszHi8eCjL/lLJMmTIQ1arVl9CpxYsnyrDjsGHT1OwE3CKx4ZFr26YH5s0fi4oVa+Grr4ZJVDjdEubNGyOvP2DARDn++nHmjcyh1u++W49p09YgKSkePXs2/ccF9L33PsSECUulHbt48QTZQkZGzpLPwiJGdIF+/ti5c4O0Z6dPW4cCBYvgxIlfEB29AnNnb0aOnLk1QH8To0d3AX2QO3UcIOBjw8ZFuHLlDKZNXYVt21dJu23osGm4desKOnWqj/Xr9oHgWQZ6GCgVF4OoqB4IJ8AdM1vTHrpFkzp5cv9//A76D9fM2YeytaoKoP+qf2Os6HwINXpWFc9xa7oD167+ia96NMbqRT+hdP7KePTwLsbP6YWyfp+hQsE6aNi7Mpy5HPj5xE7MnDECQ4ZPx5df9oBvqi9GtViLuZt6AWTojQb0bzwCj8yHkCOxPlYvmQO72Y6N6/Yif7UQLIkeifYd+qNR41a4cvkMevdphnXL9qLs+7Xw08SreL/EhyjWyYQTl3/F6FHdsWhBNMLCwhE1vje6dBqMZs3aafkTlLkli/3jjNnDhY3v2nkIZs0ejj/+/A+A/vOuGNB/Aix+FsxfGCW3x5dtemLxogmoVKkOunYZAqPRibSkJFho9Wc3YPuGaMxe1Q/9285H16+6ws6FLdCFHd+txaLFUahR42NULlcH7+crhezmXPhm125cfblXznW3LkOQYbfCPzCAhnIw05XG6JRrPsOegSDfIJgoqJd2MBAT9wrhBI3pPtg8Zxc6D2ylfN993Xj9+hUicuTQvJJp12fHhg0bcOzYb/jmm2/kXifpEBsbi3Hjo0Q+gjQDjCRg6LzI/Zc3BTcdIr88tCF1ImrKJHwYXBUPNqZh2OAvENAKcPpzGIsADoh5moqMFCNOn7iEGzduwWZPQav2zVCyYmEYA1R6ZKMmzbBo8WwULlQIZgTAmAiMbbYOM7Z1V5IhJzC33J/wywhGaPVYdF5Rmw6fcAaRzWV4jAEO9opIZhg4P2SXnK+SJUvh6nUOSU7CzJkzhbEdO24spkydiqSERCQlJ4meff/+/Xjw4IEAiIOHDuLNmzce+d+9e/cQFxeHnTt3CkAnW9+4UWMMGDgAP/zwA3LlyqWAhNksunzKcy5evIjOnTtj5YqVmL9gPj77/HNZj/V199nTZyhXrhwSkxKxcMFCNG3WVNY1i2Yxt37DehmsPX/uAu7deYCInDlw9PhvCA0LhttN0saJ2JevceK341i46GucOXsejx4/Rc7cOYWPYuJris2Gm8/isPHHs7j9lJbAWdC66cdoUoUWzsDxs/dw58ELZA0viIrl8qJYPiDUAjiT7AgLoQ4ZoOvo03TgjRXY9t155MqZFxVK5YCVrlOvHqBQrhBULV0YRgYdOpmWDGz7Xg3Fjp2+G+nIApvdgWzh2ZAvTy5kDXPCz2KQgoTxWP4+BphFQ0+IrQA9tyqyuGpvonUfmU5VuyxfOhW//PId5szZgMKFiiE9I90zq0XW+OHDO4ga3wt9+oxB3TpNhZQhHlHe5G6ZMwv0D9BwmQIxlJWSyZ02dQhiYl5j4sRl4pDDPYbnxCF7LOngDKQmx2Ps+H6oULE2OveOxNo1c3Hl4h8YNn0NolcthdPljyIlG+PSia1w2OLRuecobFoaifx5C2L48Nki+Vm5cpZWBCzAyxg6yWRHSLg/Nq2ehxM/r8G0+TuQIywQXTuyCP0dhYpWxPWbf6Jbx48wZ81+XL5wE8d+3oB23aehRr368A1y4cmLWCyYMAQPrx1DriLVUb9+E5QrURzFCubDH6cOYNKkwViz6geUKlkFBqMZBw5+jy1bl2DW9A0oVvwDBehdBuz7aTs2b1qMqVPXIFeuvPgmeimuXD0n5FIWAnptsJx/Erz3698Sq1f/hIIF3sPESX3xxx9/XztJvg0eNBnNm3fAiZMHMHFiP3BvpM108eKlEJEjjwD4adMGI0eOvOjffwKCCejFplABegLYgACCZpMQhgT0XKvEh96Hjn4Kh4jvOm01Dfw3NV/Bbr1OVOpJsbqURxmQaLaVDJbSMJXI30hOCkDWXW60GkBc55SNtBqKJaD3HoplkJiWqCuXjhrYpuFBJlDljJFdwuJEQ6/ncXkYem9Arw/FZjL0/zgU66WhF7ZfOhgsLLSkWCkmVPeBuDJTQ097338B9BIspVCA021TDlVGMwwuK2B9CZPJLm5bfPw3QP9vGnrO5OiSG5hpD6wYeidDNmTuRc1BquvBS0PvtqtBArrciG7PeyjWmQpn8hOY3BlyYcuwE7WLJoNU8PpQrMFhQ8w7Q7HeLjc6Qy8uN5oPvYkuLyKO0h1s1J90PqGtEx8EF97smeaVKUOxEsCg9Xp0QMzFRtksqmHVt1xumNCptSlUSqj+xurEZGromRSrt68U0NY9kAncZYBOpn9IYzil8HkX0OstLl1Lz/+n3o1VHl0MZDBOs036N0CvXw0sBPh+f3e56SQaeh3Qy3twQozfU2zIVEtNPw7Ug61fP1/sy7p3H445cyJlgafchkNUvKjnCANvwPARM/DHqaOYMnUApk1djapV64nkYvnyabhz+xrGRS1CgXxFtGl1ugKlYMHCcXjx8jEmTliOJ0/uoVfvZpg6ZRUaN2qtHCjsdjx7/hDz541B/gJF0bPnSKxZMxf37t7A1KkrEZEjt2xe7ATwupg3bxxevHiMyZNWiv5t6dIpcsiHD5+ptJ9uN+7fJ6DvJiCvY4f+8tk3bV6Mq1fPoeXnXYStnzhxKYoXK40rf51Bly4fY+2an1CmTBWRRJDlp+Rm4sQ+wpSMipwp54ULIiU3Y8Z0w8wZ61GmVBXlEmADHh7IwIUTV2EKsKNJvwowhBhw9dJZ9BrQDIu7/oLa3arBGeQSj+UbV/9Aj56fYOX8vSgdVhk/bDqB6Auj0afpCDTp+AXcfm4YfF1IsMdjfFQflCpTGd17DQczDxd1/wkjp30OY04jjH5GnNlzBgMmt0ZJ/9YobK6LsAg3cpcJRpFPQjB6cje0a9MPTZq0kjTHfv0/w6jBM9CycU/8PP8CatatiJDabmzZuQQHD/6A8eMWI8AvCBOm9EOlCrXQu88YmDmASfLYasXzV08wemw31KvbDO3b9cHS5VOl2BoxYqbHbYOAk/cMWSllk+eEzZGOr5dMlntmSP+J+Ov6JYwf31uuoSqVqyMxKR7+QUGy2fzy8/cYP74P1q3bi1KlKop7B9cfFppEKkP6z0BoYAiML43YuOx7FP80C4ZP6IgO7fuhc6fB0nrkBWEyWKR7ZfKlE5QKqwmhDaVa9+D0cSE+icnS4dLuPL73LGo1qiTg2w0HMiQzQsWgc32Li41FixafCUgNCQ7VLNxUqvHK1asE4C6YNl884GUw9i9gx9a/cPHVGTToVBX1u5XAzv078Mels5gzaC5mNdmJoYO+QHo5K26lnMbGdaulGH7y7A0+btgElSpVRslSJZCaEI/A0CA4XGwl+8Lt9EHhwoVw/9Et2G1OONP94O8yYFyDNZj+XU+46ErpCywofxbmVH/4V3iJHusbyDxBmj0d/kFm2F0q9ZYP0Y26jYh9FYt+ffsiNT0NBw8fEucqSl44mMruA9cMWlFyyLVYsWJo1KiRnFsOvrJrqbff2Z6mxr1QoUKig6ekjmQEB195r5NNI/jkBtm2bVt8/vnnsobxtUf/f6R9B5hUVfZ8vc49PT15GBiigAQBURAFhEWMq4JpTcuu60owrxkTmBDMYY1gQMS8xjWtOYEoOYpEQTIMTO4c/1+d825Pg+j623/78SEzHV6/9+69detU1bnxRtk0MRmM9xDHFskSsvvcSBx55JGymeBz+XmUKfAxevRo0esfcsihWDBvEe67/wHcOWUSUkhg4eK5mDf3e0SbIrhw9BiUBYtxw40TMHfBUmSZEGMHm4XDe2D5C7H05wje/mwlFq2OoLqqPY4/oiv8VhMOPLACH302FwtX1KG0rAoD+3XCMYPLURUA/Ny0pYGEG1jVAHw8+yfs3lmLoNeDQ3p0ROf2pWCyoJWOorrcL+mjTi6XTuD1t57HTTdcgBkzvkT7zv2wcsNWbN65G+mshbKyMqlglJd5UR50IuCy4IEDXvod2NTIwwhNJ9w0xTbUiucjY3lyUgcCesZW3n/f85I6pgy9dkdn7vnGTetkHI4Zex2OO/pUqSpzZWAeOrcMvG5k6G16zGZA2YDKg48/fhuXX3Ym7pzyNE46+c+5xkQqVCCTn8Xr/5qKRx6egIefeBODjjsNTz52JxZ+/x2O/cuTWLfsc6ycMxNn/vUGzPpoKk446Szxfd0/+R9o3boDxl9/LyzLhWefvVeImBsnPIFExondjXHA7cfmDctw/8QzcdNtU3HgAV0w+u/H48UXeA4Px+r13+Hivx+Pq+75N3yeKnz+1r0oDPhw6Y33ockqwJxZi/H2k5eh24BzcfZZ56Ff10qUE4ul45j65L14dvrDeOLxN9H7oAES3fnF5+/ildeexN2TZ6BLt24it8mkLfznw9dESjPpjqdR3aY93nr7Obz/wSuYMvlZdO/eR6oqJAt5zmfOfEQ2BpRqMmXtttsvRnWbjjJ3ehglSY9FLITnn/8nFi2eg9tuexKffPKmbGYmTnwEbdt2kPWb89H69axAny8S0UsuniBVZlamCOgJ4ngFCOhpbv4tQK/SG2K3FkCvplgFrAroGaNta2fyAL1pLKV4RJtLqpfQ7thuSH0B9MSEmnLDHkJSPaB0jL5MRrTKeVLtPuVa+wP0JICbmkIoLtLkKkPKMJ9+b4aegF7nNgOaRR0hmvuWhmm/MMVmaObW48i9v/0GqqE3ptgWQJ8vuWlJubHVFZaufUZDv68p9tcA/X/T0JuUm1amsZSd5aOxlXaqkJ1DL/fLf4utlN1MJrK3KVZMConflXIjgY5yQajZUxbaAHrm0FNy85uAXsr/2inWlFHMjrKhoVFLuPsAemroTVcz3gm/BehzN6jd2CM/tlIrA0yzseVA9nNagLuacAnoeQgqDdI4y5bYSjuuyemUBYmAnrGVNBtxcWWnUrO3NN/LRLnlaGGWpaRTrObQm4fGVu4N6LmI8vXUp0mHR64iXFAcTtCnQBZu1aoluHnCOFBTycmCJcPq6g65dJwHH7pZXnPtNXfJ4Hno4ZuFMb9+/P0ymcz65iNMmDgWI0f+BZdcfBMqK9ogHGnGW28+j+kzHsA5Z1+I0aOvxcofF+Hii0/BHbdPxQkn/EkzU1Mp7NixBQ//cwLKy6vEALRgwSxMmnQZTjnlr6KNJ6hm186PP3kLzz77AM4550KMHTMea9Yux513XiGGMR67MExM89m4FhMmjMHw4SMwatSlcqO/+MKj+ODD18RANGLEn3HuORcJCF22Yh5Gj/4jnpr2rkyQNHfx/qQb/45Jl4rsaPx1d0lHO7rxyUrddddV8lnjxlyP3n36C7O87KNNeOm9B7Fu5/e4685n0KlbN8ye9TFun3wJHr3oQww6d6AwsamsEyuXz8NFF52Mmy57EoXhtqjbU4O35j+I0wdejGGHnY5UYQRl3T34et77ePLJu3HBBdfgtDP+Bm/Gi+dv/gQXjT8FzjZOOH1ObFq/Hldedy7GnnodTh54DuLZOJKOJDY0r8GEyWNx7jkX4/gTzsCy5fNw+eVnoGO7rrj0jFuR2NIGQ//YDV///CGmzbgLRx55Ai6/7DapME2dNgUffPgqrrryTpxwwhkC7jZuWIvnZj6Mb7/9FPfe/Rz69x8iz6HZixvBESNGidyKGcgL5s/G1KlTMGjgsfjb+VeKpnPatCly/11x2QRpbnLffTeKhn389VOEVfB5CyTb/dNP38Gtt1+C6dM/QK9ehyAUiojOmz6Nnbu24Jqxd6FzcXc8/+LL6DG8DR6bdgfWrV8p99e5515mSxNoHbJko0xQwjIy/+0ziVAsMpIYYD8KrwcehwPb1+9E+3atkXVmYLktbfdty0FIGDzxxBMIhcIiLZGuhkYfmkxJSgzZ5xemvoLrz5+I2S8uQauGnrji8mOBwdrY67Ov5+P6+/+Bsf/4O2IbgfBnhTj/vPMwc9Wj6HF0O/Q8sDNKy0tR2boKTssNF+lbFu3icVgBFyLJEHy+ABxZF44edgxmvvAcqlpVq5xkNw3F0zHp5TEq37GAhw5bBKvRhcIBNRj34nFioI44YvAVULoHRNPakXL96vX495vv4KvPvsQpI0di3sIFeO31f6FL5y4YOnSoJNv8+c9/FrkL2XVDBnA+IFhhd+4tW7bktPU9e/ZUaQgTzNhk0K5y8rmLFy0WoF9aViqLuSFCOD6XLl2KyZMni37f6/NKVZIbCeruuWk4/vjjpQpqOsXqPM1UFRrZnDbhwzx4iGRn9uxvUVDox0WXjRPfV+dOXVBUEMSOjRulYnDYoEEIlJahb/8jEIuF4HPG8MGHH2JnYxKVHQ9FVefB2NHshKe0rWhgbxh7BMK1wEefzsaKVRtR2qod/nj8UBzW242qQu2nFkkCs1duwUdfzMVhvYeia6fWYpxr3bYQlg+orU2hbbkLbUsAVwrwuoDX33wBN99wPl57dRZ69RqAmqYYahubsW37LtTWNSAlXdMKUFLaCh3bl6Cs1AEvpSxZJ/weJ3wudnJ2ItTQhNKSALI07AqD78Bjj02WiiIlN50P6CEVWc63XBM2blyHmS88LCEJDzz4Erp06al9IaTDJH0zCuh9TB+yNdESMCHdNN0yPih1nPXNx/jTWaNBeV1Vm/ZIWRb21O7CG68+i3ffeBqDh/0RV97+FPY0l+DZh8Zjw4+zcPjxV6F9pQufvHkvDhvwByxfMgcTb3sCgUAx7p58KVpXdcD48XfJvP3sMw9ImMKtEx+Dv7AYe8IRbN2xA99+8RY+em8GHv7nv6RiwcrvczM+Raeeh2PR0u8w/uKTcMG1z+DQfkeidvuP+OddF2PUZQ8hUH04tv+8Ah/PvAF9DzsWV/9jIqpKg4hGa+Urp54AACAASURBVPHOOy/gmWceFJnKI4+8jp49+sk9/PY7z0lww6Q7n0LXbt011jHL2NXXRZ466fZpaNOmA9at/wE3TxiN7t0PxpVXTELb6k5yPb74/D2ZU/v3G4JrrrlL1nyuLXwN11Tx1SWSIit9+ZUnZN24ecKjmD37I/F5XXnlnTis/2DBFmvXrpC5de7crzFyxCiMu/BGYcUJ6DnPaXgGUFhYIJiHlXw1fqop9vcx9OqBk4ZvdhiHGW+EbwSvHN/SjdYA+jR7fYQRKDTx3fkMfQugZ3doKhI0AjcrZljD0OuQzsrGgKZY+TdZeBrQMymboS/9BaDn52oqDjuH/xagZwqOMuS/iK2UTvKaQ++guV54XSU+c4De9CeScEUlLFs09MYUq/iKeJjkImMrkY4gE94Op8W+TbbS5X9Mucnl0LOxlNN0ptVjFe8CJTf0v9rfcS9AL5IhKckwD0ylHoLCTQ494iLKF8C6T2zlbzWWIlPHnZhYJ3hinAFUHDIM6UAlHGysJDFdLTuOvRl6u2GTtNxtyQTlF2BrYO6kTDncsOg0QZmdK5/HJlKc5Ansec1MzrR0PsvrUqtlKvNaOsYZj2S3WRZ1jR5jk63dzwuOEJZXY40oytXUGpX10Eiq3RU5ueqAU8kNFyNxWduNHXKlLybw7DWwCOhbGkvlAL2dcvPCzE9FPkJmnpM3JwsD6AlidQwqIuHA5I74gQdvwvvvvyIRZlddOUkmB1YBeKzUP/P5V189Wb4LWYPJU67AlVdNwsCBx4gc6uln7sZbb2k0Yf6DUp4bb3wAVa3aYsWKBRh34f4lN3zNNdfcLUCfnzvjuQfw73df+MX7DR58LG684QHpePvUU79u+DIv5KbgyivvwGuvTpOYTko2brrxIVRWthYT8rLlczF27El48om3cXDfI1R+ykCZ5kbccYcC+htuvFcMwMI0wML8+V9LJWPnzq17HZ/XXYCRQy/EkccMwtUTzpHfVRS1w53nvYB+Z/QBCjNIpBxY/eN8WYDunjgDrT1dsGP7Vkx961Zs2b3+F9+3V69+mHjzo6hu1wk+hxev3/UlzrvkRDhbO+H0O7H5559w9TWjMPbI6+BaOgRWURQDRrTG1rK1uPmeMRh17qU48WQy9PNw8cWn4pg/nCoL5K66bbnP4mfcfPMj6NChO5zOLH7etBZTJl8pKUj7PsaNux7nn3+FgHBGddHv8P77r/7ieX37DsT46+5Dq9ZtxYQ+baoC+iuvmAh2T168iHGpl+OKq25Dv35Hwu8thNvhwmdfvItbb78Yz03/Dw4++HBhdFxOHz54/1Xc8+C1v/gc84NTT/sbLrzwZgHDbpdDpil2OiX7xQ0JL6wkdnBSBiUnQEMojKLigCpjUlTHMEtcZXOUl7DqZppHnfmnP+Gmm27GwX0Otjsk6idLt0O79ByuieO7txbC2liCdf9uQHmgFUKl2xFttRurE0vQ9pAyZLxRXHb2dXjozy/jhuvHovBYIF2siZZc2OBmfKVLpTs8SJLQ1L+nm+EN+OBIOXDPnfeIwXjy5LuQzTjgTgDjT3gU979zhXbzTQH/HLQYaHSheOAeXPDc0WKwDVsRRONhzFs4D3O+n4Ovv5mFo4YehROOOQ59e/VBSXm5zFGUVGicbkDIAP6tHiZG/epiYYiB3CJi99jITyPj83j+OI8Z1ix3AS12N21EcQnna2D7tu1irO3evbuQFDTokpGnjl9axUuUIudunTtl/pJiqBIVOT2wJCJnEWNSRmFA/BMMOhDDp90Ibc/27bA8Tjzx9NNIwIHRF5wPv5VCWVFQmPGGqIVlG+rx9uzVWFHrxQGdD8Rfj+2ILpXAzz814rMv5+CnHXG07dgew4Z0x7BDg7ReyPy9ZksNFi1ejVi9C4OOGIySSu36vGhNCNt27EJVSQE6tynBId39oqV/682XcesNbCv9249Bx47D4OMvkxSRr967FwV+C+NvewClwUJ4HU5EmiwUB5X1Z4WJ8/TUJ+7CIw/f+ptvTEkeK3E8h02N9Zh0x2WiHR87+hr5LC8TSaTqxmHjlPRPNscmHlm7fh0m334Z5n3/2X4/o1e/43DMWfcgiRLpILxuwXTUbl+CK8Y/itZlLrzxyqN4/V/PSnDBeX+/XgDtXXdehjZt2ovHhkNxxvOPYPpz6pnY93Ha6efj0ktukYrsxRePwLTnPkZF+wH45uv/4LEp5+HayW9g2FHDkUyG8Mi9t2FXTQ0GnXQ1Al4L3//nESz+/oNfPTcTJz4qAO/eexnZDBxyyGDcfvsTaNNWfWUcsR99+Kb4EMi6t23TSUDVq/+aJhXrfR+Uzdx26xPiU2NFktXfuXO/2u/nH3fcGbjsstuwZs1S8WuxOr2/B0ms6667TyRPvH4cY5TB8fiKioKiWSeZoqQfIxuZYpPfWMrubSEaepXc5DP0vwD09kEYQK/xppr0h7Q2hKJkKJdyY+Ni1dDbkpvGRqmYSjNPhqWwwRVTY0xjKZuh15QbW/ZiN5AkQ8+UGzLtErwiDaeUoTeA3oSp0D/AecA8BMexo3eCjQnpVdSEvVzKDT2F8YRInk1BwjSW0vREdvZTeTmTHI2GnmRsS5qQDbD3AfSMrWTKTX5s5f8qucnFVg4ZgYx0irXJpTxAn06q7kfmSZNDT0MOIyoNoDcaeqH2MxGkmrewd9pejaUEHds59L8F6GWjYAN6frAw9IceJYDeSVMsH0b5YjNhJjues6YG+gf05NrtxbloENCbE29eL6CccUjCTBvTgGrSuQiQieAuka20+bd8tK29J6suaQ3SQU9Zceq/9C62NxPSMYxpNryRWxo/8bNk50hdlTzdodGYPq8YPw2g19hKBfSU3OgN9UtTbC6e0r4Tfr2xlGHoB8sizOoEb2JN0XHYneHI0Gv3EergeXN+/sV7GD/+b3j00TdAYw6/NwcKNz+PPX6HMAA0OOrEkMRTT9+DTZvW47rr7kV5eSs5t++++xI+/vgN/PDDInTs2BUnn3Su5OkSPHMLR9nHBaNP+MXc1OugfhgxchSOOeZUuS5GsvHJp29KWXPlj0vQvn1nnHLKKJx66nmoKK+SCE6mrPy3B6M06Qcgk/Lii4+LjOfIwcfLy3g+eEwXXjgCjz/+Fg4hoLdNoJFQE26//RLRLE6c8IDIHRTQ62PVj8vw5pvTMWv2R3If9egwAIe0PwndO/VHoEsDLr/xDGnWMqTDWbjqtNtQfJQXCLD0Z+GHH+bLxua5Zz7Gob0GiXzipltGY+36H3Jfh69lmsxZZ45D5849pBzuSjnwzsNzcM644XAWOeEKurD1p424cvwoVDYNxDmDxqO8vQ9LVn2PvsM6YtJLo/G3v16Bk0f8CfMXzcZFF5+GSddPQ2xnCtPffRCWO4nhR4/AWX8ejbbVB8hE5fCwnA/s2rUNr708VUzS3LgQdDP5aOjQEySeyzQfIUvx4Yev4oMPXsOPPy5Ghw5dpDJy+ul/R1FRmeh5s+kkHnvsDmE+Lrn0elmAEokspk29C5s2r8c/rrgDbdt0gNftwaefvy3M34svfYm+PY5AZHcCDm8ayWgCz059Ch/OmYGa+s3o1OlA2Zwdf+Kf8OrL0yQbe8LER1EYKGGghtyPZJAI6Pm305GEh5GNGdVY8Ds2hpi/7lNiwQQC2xVEpvoUl5SIZpjzwXnn/Q1XX3U1+vc/TBhh05SFDDHTYrjIiG6e0ZO7gJpXgDmLN+HH9Gc46ZJBOPTUXoAni6wrjcROF6ac/RIm3PxXeIcxh17BIB/JVBRe/oCyHUZk83APAFAKJD0JuLNO1O2qxeAjjsQrL78icYyZOhduPOdx3Pfq5Uj5yD5RQz8PVrML1cdGUXEE8NLXM+Bv7cbixQsxeuxoVLdti5EjTlFJVCyOgE+TtixJ39IQAgIBSRfz+3MeJpPjnAP0eY2dTGO6/CjdHKC3ddktAlg1WtMLZeb2n9avx7fffitVgeOOO04WfZOFLXJFO1CgBdCzCRaTKXg9uBi79O0ZByyZ2Dony/JmqzhdyKKpvh5FJcr0cT3jfwka+kjocDF0+7EznMWCdTvxxMufIOMpQbcDe+C4P/RAxzKgsRb4Zs532LBlB9od0B1HD+2Ng9oDAXZSDafQUFePnzfuQlMojS49+sDhd2D2whps2LQJHdoWoXuXDujV3Y/6BmDBnJcxZfx/B/SnnXkFBv5hFOqbmvDRu49LYtyp501Bu45dUdVGk+gqy7SZsFqdgacfvxNT9wPoObcc1Ks/Tj7pHAwdepJsmGgIbGyqlcpo30OOkDhL6R7M5lVMuiKIcrBBG+DgaWJYA2N8m5rw+fsv4/MP38aaFXPBRludewxCtz7Ho3XHI+F2JVFU6EHb1lX4/qsX8PP6pZhy1wwE/B7M+fZj3H77ZZhy93M4qM9gbKW2/f5/SDrWTePvhMvhxIznHxZJaP6D0swTTjhT1oKi4lIsX7kIl180Ejfc/QGCxVXYvmkpnrx3HO6b9iG6HXI49tSnMefbBXjjiXE4+uRxOOaY0+B1p/H1JzPx0fuvoLGxHv37H4ljjz1VzMP0jPE51KjfddeVaN26HcZeeAOOPXYk/D5Kmug9oTzwHbzwwqO4++7n0K66I1we1aXPmv2xdMhdsHAW2rRuL/Mhq8psLMWNJbue3zxhzC809PycYcNOwtlnjUV5RZWA1rlzv8QrrzwpZBh/f/iAP0g89Nff/Adz5nyGW295XKSqAuAcTtuomhYlgXZKTyqgtxyyGWY1QKQlQlAxh167A+/bWEoYem7iPXxtninWYppNVIhAo3rYS0MvgN4w3Arj8k2xoSYF9PR/ZFIcuwT0PDziEN0Vk2As4NgV4KQMPRUdJDGooTfVUT2ulOIyn2ruSUZwXZf71da68210/lASlb8zgN7P6oUkQ9leRWMCFpylf0wcuqY3Evepf00kRnbKTdSOrWzpY6SNukxjKWHowUasiiB+D6AXBQoHHSsPdixOPkMvjaX2I7nZC9DHE/Fcp1j5YLtTLLjY21FnDkpuwttEQ79vp1jjCf01QE8NvXZsZcqCfrl8QM8ECr5W4pDshZnP4cKijTTUAERAz/83EZL88mTKKXGR9uU2gBVZRx5DT8mQtNG2AT1PrEZLKcgn+Od7ma6IJn5NpEE0a5jOYra+ns/Lz5tXD69GNpmYSxlsTpcskhwE+Rr6fEDPcyeNDcxFsp3Z+jpWD8xNpnGP/Jx8yY29QiEa1QYGLLEayY2RJ4lRQoxVCuQlviqdkqYfoteb8Ig49jkwIuGInAfTRILX3+hWyW5zcOgAYfnNqyyeGRA2O8fPUNZAB4EaZLTywd206AztKDaJxmL0G3u2uDx6Dez7RL0GhdJamQv79On3Cxi//bbHxVnvdvns4acRVzzORx+9VXwTV181Oaev54RqZFScMblp1aYobIftlDg/fjc35UkOC7FkXGLByATSjS+bUbtZmQALAppwBntWpLB0wY/CXg0e0Q2OQod0j1z56mZ0qOqM8mMcyASYApWG1+9GPBGB11uAdJK9YB1wMgmJbKLEh+k5kv9E38g+noA76cDnM5fipNMPh6vcBVeBC56MB7PfX4JdP6Rx1qUDELfi2LEshabaZnQ9ukjkI45AGguXfYsxF56CyTc8jd6lQ7By0TYMP60PnO2cyHgSssHjd8wyetLMmCzfSeQYr3tczFWyAbbLpZwEeWx8yH1BOR6vAvO+JR6MKEonas69Hq8LiVRIGO1M2iuTuWhHIyF4qdelmVWa2LlQQD9EKoNEbUK6mL417Ut079MVfYZ3hLvEjVCGhu+EdH7lAkCZABesZFI37yzRcuGgJMVHbYOD8bB+WFlK9dxi/mtqbkBRMdE0AT2PU0uyfK+mULMdaUZ22Y2bb7oZffocnNN8CzPvpOlMTbj8/v5GH165di7qV6RQWdYOfzy3E4qO046+QuGmQ4C/AOkaByaeMRN3P3C+dBTOFGmvIp5rByPOIgUC5te+CXQ7V0220U6AozIOr+VAPBTDwvlLcPGFF2H8dVej2GqLWa9swMjTT8Pq5Df4YOYXODI0Bv5kIdqfmMDOwAr0P7UvWnUuR9vqal3wuCnhPOj2SjdKl8j3vMjaHggD6A2JYWKD+Rqdz7S0bOZgU8k0c5Vh7g2gp+bdvM68B+drSnmEWJFF2CFzOKus+fMb/5/zHJ9n5mO+P/+YsczfaRt7lufTiHOuFkDPKGJLPBM0dVMyHGpsQlFBkU1qaGgAwx28NBVKk0In6uL0sDgwZ9Fq/OebJahLl8LjCWBg7y444aiO0rhq8dLV2LwzJh12u3csw+G9K1HmAfxuYE9tPZrCSWQcQazb0oDmZAFq6uoRDDpwUM8O4GlcsXIDWrcrQ4fWAfRs44Q7kUA0HNZxKNnguhZxjuEwa47E0BSOo745ju01jWiOAbGsR5pURZIWWlWWoaLYh1ZlfpSUWJJ/L7JWrt2ZOLLJOG8yAe/Mi/e4yTi64ZIKB8crTa0W3D7V6FPDzmhMbeLFplIK5vmcphhQ2wTs3J1AKNyMxrrdAgCzrH6zb4bDQnGhG1VlDpQVe9CqvBw+rn0ElQ4nEvGYbISTGfq0XGhoTsh32rKnGQd0aIculR44odeGO3R6PnicIuGiWsAm/OLJLBIOB7bWAZu27YIHUXRoXYbyimI4fG7UhICt2yLYtqMGPiuBntV+VFcEUVJSJFUfzr2a4Ef5aVYkgwpCaXxVApAbRvH7Qc8Z5ygnzY403GQoY3Ugngzb/jSecL0vWSE3a5+5vzlnilTMjk/kPGKkp3wfM/eLaEpIN/Xp+OllML09ed8zSYgm5GQqJ1Hm6yUOmwx9kJ4krtE2oLcZegPoRXIrpl1GT/K7cj02nWKVgdbNNGNL8whGTkfxaC62UnEFS2WG8CSBqchuf7GVNMUSKxDPyBxKk25aGXp+QekUG4miwG9r8S3Nm89kUqrAKCqX9Vn8kBbHRzoP0PP8qSFU1gBbVWLwBgE9Kxb8Hc+tUVzIdwCTAxMieRbQbakhlsdEXxCJYvUWUD2i856R3PBYTN4/pXB8ZBiLmwfos5EdkkP/e1JuvLLm/rJTrMyplHi6gmg9dCRS0lhKfS+aBqTsN9dNg2H3YuglkZLlZO5fbFOsxCb+CqD/PQz9rwF6I7lxsTGBUCem85l2gzUpNzzgXMteu0us+SIqudHSSL6ploA+12zA1tBLyUdiKyHMfIoMj4BmoehzbLsB3zlAT1BpP2RnxwtrbzD0bGpkJd9HtGA2o88dqDSeYlylzSrx3wLoAwWioRfJjQB68wFKt0jMZY7h0t/xfPAhnfxyDz1vbMHMc5KvmTQXmAsrJySyWfxuXo8Xq9cslxhHtpw+++xxOeBNQC+TmezGmWurpW0BQMwkTmriAYE+tchkJ/g8YxY2cXK5m9hu8iDDhKDeBvQ8VpOSIBeOgJ79DpzKuBEXCqAsoFtfF/IZMx6UDQjLoMzP93j8sjkwtw41/o89dpscC6VBBC5S+rdjxPg8HjcHnWwKOajFIKQTqVsGvW5gAoVBWUTyGXoBX1xomOUdzqB5bRIL5q6Et8iJPkd2hBWwYKUt7Pk2gWRjBgecWoKsn5/ByZH6jix87iAcYdX9E/zzD+MEUzR2Uj9dqP9OJOOi26ZW//vXVuKoY/rB1dYFT7EHXrcX7rAb/xz7Oi6fdIZsql6eMQfHnzhQ8p2ru7tRckABFv/wHS4YcwImT3gSA9qdgKWfbcbQE3vC6mwh46WuQ7OI3WRk7CqFACaWS2X8xYWp5fN4/8g1tuPJ5HlJBtOp1pGbMMpHWKaXBZObAI8TLicLhGk4eA2yLp2yslnZ+DIJx+dhgx6PJNE4o7qp37kliX+9/RIuufwvQj9acQuuQheSzjRSVgppSkQSTNti9SQriwM3z7xnmKEtOmAfF+4kvExgIPvNh5VFqLkJhYUq+VDaRX4h1bpQJCwMvSnJbN60RRJbmGZDbbnZ8DPh5eVXX8GqVauwYtZavHXfZ/j6P99h+ZZlyDjjGHXmmTjixO6SRZ9xJRCPpuGP+TH+pGdw/6vjJK0I7BRrp4NIX7pGF6acPx3h7ZycHHC1TmPSa+OQ8rD/KGmojKSJ1GyvxXOPPgd3qBR1K51o36UdYh024+JzLsKTp3+PTCPQ/UwnTr/ncGTdQAjNCArzxfs6JRss2SymWTFUIoJkCg+F9z3nFkmuKCjIsejaAI/KJV249Nxx46cMumHUza9+wdCbX1iWdIQmQWLmNr4Hj8GEBxBIco41qTgGwMtmwl68zBysc6RqegnoyRRL4oZpxS6WBB57Fg2NDagorrAN0ml2ikIkGoHP74Ul/U/ciCedkm5a15jE90vW4PP5P2FLXRruQGvU1dWiW6dyDB3YCyX+LH744Qds3t6IYcOOQveOARzQRpRTkjXd0JjGvGUrUZd0oyGcRVlpG/ToVoqVP9YIWRAoLkFT3XacOvxAuDMJZNIKuiWUghtWJ5PPGL3KDY9Xxgzryo2NITQ2htHYFEE0msJPP29HLJmRBkolpZXSPZTfP1BQKMbWgC8OjyPO1R4OAiESGG4ST254fcyXT8PBfHWR0DqkTwNLPQ6fB7GkC80R3jP8PnEBmPFYBIloBI21u+DIsMdDFqVBHypKAwj43fKnrDSI4iJboioa5TTcLoKnDOLRhKx1cn9YDjSFo6hrCKG2MYY2Va1QUUzmmDGYGkntZbMgIdG0yplIZpDMpJDIZFHfDGzftVPkclXlxSgr8yEOF3aFPKitSyLRvAdWshltywPoWF2OAiYHcR10uqVbPe9fOY5MWtYZ0SGnuNHgr7SKzXWbMJXNy5ThdcFhMVVGfWnxhAJ6ZHT8iPE4wVhIt3pJ7InEbEQNESnVaDLkrPSx6pFgOoqOMY2xVhWCAHr7ZwSQBszztaaiz+PkusnzVBgMyGaM30O6yRuG3s34ZSWvjJxQSDQb0JvGUvmAPr+qZrCHbB4Ekyg+47iKR2KSRJeTLeupzeXQUwLEyjfnZL5W8ZBHGXpbQcF7g4CeufJmnlZwm0UTN+KGodd8Vk3FEeUEGXolmHjsusmwuVFejww/i6SPpmdx/jJzm04aTLZNKgY0+nkb0NOzGWRspep8cuYA4j6N1dY+OcQh0spY3k4BPU2x1NAT0P+elJv/Zor1UF7nCqJsyAiAGvo8ht5MrXsB+lg8Jp1i81NuCFAt7qI44fMGzkaQDG2FGxT+tzSWks64VKLajaX2l3JjTLFGciNA2VWI8r5/QKqgHJZLM9LNDa83sTaWkhtTUm4Y0aXaJdPYgD9XQF8q4CefuU/xYpruYfuJrTSJCcIi2d3N+JmSp2tr6HmcvHGMGVduJ7sDIhl6bd6QtVM21WugkhvtRKYxUSq1aWHok7ZWtUBL+/sy9OxlaINKTelRzT7/cHf5S4Ze7zkCen4OGQJOJpK3b+cZM+rNHA+jtC68eKSc0x49DsYD97+Aqqq29muTMrAIWIWlZyIEd/zC0HEHzN2wOrkVgOtiTt0lpUPCQhDUyYRj58Ya3b5dWREAxkVc2AOWqLRqI0kLLpoZ3dqszKFNK7RTnlIzM2c+hOUr5uOWWx6RiCtqA22yWI6JhstpUycLUGLTLJNgRIbCZKsbyoMTJIEBBzzvb5EmcVKwLETjcdFS6+bF9Ebg8SZEQuJ0O+CIuBDbkMBnHy2Ct8iFw4cfCKvYEr1z82InVi1fjyHjuiPrzUrCiKfAhRSSCFqlcNRyCuPn66RP5iztSovmOevJIuGMS1dCiw2Akl7Mfn45jhl+GFzdXECRU/SzvsYCTDp3KgqdrRFoU4ikJw343Ihk92DkuUegU19ml3+DMZeejEm3PIbjDh6F2TNXYuDgbnAdBqS8XMSU7eBCRfZGqw86Bsz9xntZAZr6R4RN53xgT6QqRteKgqZpkE1TA5LbS5tnhnSTxOFxIfb4A4gl4mhubEZxURHcWbeC+ZgTVtTCezPnIRSsx1kXHAN4MjJZWrUWarZGUXVIAaL8LxSRRVmSJzIpJGm0sheHAr9fGHqPhzKSFLy+ADJEtjKG4gLoiwsq9PtYZLqY4ZuBryCA2to9YvLlPUxGiBulTZs2YcqUKWLg5JjifETmePTYMejbty8GHDQIbptcSRUDtXvq8cwtL+Daa6+Eq0sWCU8MAYcfya3AxHOfxr3sFFsGRJyNch/pJtdCAEEktwGP3/ciNm/ZhodfvBExHrY/BcuOnEs5MnBn3LCiwO6FwP03PoX7Xr8IGSYXArhrwDfwZQrQe5QPx4/vg4Q3iagVRoG7QBJIvH421uO1JSsZgeVIy7V0kYIVwK8VS8NiGW282aTna+gNw8jxmj9Pc17ZV0NvKqfaCNBe3Hl/2Aw+f8bxxrmWPxOwZHemNGDfSG72ZegJRkgLEpxEYiEEaOjMaqZ61qmbY5afGZ4Q9BfD72bn4KzMFSkrA49f5RTs9thcFxUTLU0M4QQwa9FPmPNjDdbsdsMdrEBVqQ+bVs8Fmtdi8MABSDsrUd+YRPduXdG5fSV6HAAUMJkyC+ysrcOGXXtQ28RmUB2kQrRz10YMPepANEfZP2QOzjl1ELyOJGKhGPyuFALutGwunFZGQD073EoHdc7jTpIy7HnggJUlsZLFpk1b0ZwAdjTEEM+4UFffjHg8Da+vUAyGhQVeeF1sDsUGPxyoBHUuxMjey3lLw00M7+Q6xZ4FKVjuAqScftTUhdAUCstGgJ6WRDwMTzaFskI3ygJOVFcUobzIh8qSAAI+rg3aWEcIQQc9cew8y3mB3UIzcDkyiIfjQkYQnGc4z7KaLN3oPVJRsxxce9l9nhViN5wsYRF0iVjXKZuXeCqFmroEamrr4PNk0aqqQu5rMuk76l3YVBNFU8MeVBc50L1NAG0rNI2JcxeBuYJXZeMF/2UIwuM6D0sMoNLMPE9cEzhHsju5sOdsgEnigNVVtwOxeEhI3HspbwAAIABJREFULQJ6vQd1DpTqMysuttxX1nCbpTdEl6yDNDLaxBVfa8C7rLPJlHr3bPmxyIjtBDFtAKaSYFmn5fulERSGntdSpXNaVWb1kSA/raEYoivXBpe/Duj37lDP4+IY52dRbWDwFw+NuIPrv4ZTKLFpNke8eJQAsRorgN7gIQH0JLpsbx8ZeruBlJ4EnaN4jMR3qqHnqOUGSM4cImFq4Qno9Tv9gqHnHWGbZVVDr+ubUVwIjmPlk/1+SEgKgDWcgXYNZ9Uwx9ALDlOlCOXS/G6cQ8Qvyeufx9AbQM/YSrcjkWPR/9eUG5NDX3XkyUg46f9SiayeJxuz5mvoE8lEDtDL8/aR3IgdJBtBKrxNcuilNCdxV0lb62QbFsgo7ie2cl9Az88wplgCek4uvGA5WcQ+gJ6YsAXQ6+Sdz9AzxUQAPaUaxvUrcoqW7qvaAY0LmjL0RnIjg91O3tkX0OeDGgOs9wX0AraNiZnGyjxALwCbpljuTO3j4YBXyU1BzhQrO8S9JDfaRCpfl6rHEt6/5EYkCDEbfGs5j+w3wZcmfujGgAOKnVOvuvrPKCurxPjr7saAAUOFqeImgueG0h2CeGO4IathJDOmMYSU66StsxsR2Vn75d8c4OyUJoNDYqO0sYP8ERO1zezxXJDtFw8BGXYCswzcLpVXGQN11Hbry7wuL7ZbMzu0JEn3PicGU17jIOM1l3tYclqViTeAXkxydoazTAycCISJUUDrsONLOXkFgoVc77QTos0ES5tqlyWZ3u6oF6nNKbz8xDfwFRZgxLkHw2prCaMeXuHExx/OwlkThwqgT2eScPu5kMZQbJXhy0d/RrQ2idr0RtTGtsMqckj05ZFD++OgQ3sg6eROPwUH2e6YG/Ne+BkHduqGtic5kS1Q2VRhzAdrFxf9FJLRJDLMYeT8SLKdMYaFWcxbMgtjxp2M225/AqcMHYVPH1yPrl3ao+1IIO1VRz6/shqrXDpebH20TF6RZukJwOtkvCVc/DlWeT3F0S8downieT4pIQJiwpy6ZML0uTknxGGx9M77g5uzrEOUKJ60BVfWBYfbgR/nbsfHn32Av475M8qqg3D6s0i7wnCm/XA0u/D1R4sw7Jx+iDujyCTIMCvDJsZzmbhZBUuBgN7l9ErZm/OBLxDQrpVMArGiCDc1oaSwlXbbc5Ad5u3HDrKc15j24ZYFUFKiaKr1++Rek3KurYWU1JA05T1+oNmBJydOw8DBR2DAnw5FEgl4Ylr1S5Oy5QYwCWRqgFvPm4rJL10CVAJxbwxubtxjSbhdBXBkHFi+aCUO7tUL27fWoKisEO4iSiHcsNJafWDXXHfMD2c9sOnbCKZPfRGT3rhIpT1NwH1Hf4dkYwrHX98ZAy5oh0wwg4Z4HUoLyig71TK6SKOSiCcjsJwZiZPLpDk+da7aH6D/hYbeXkT4c56vfeeqfMmNmTc5JkVqFY2ipJSJN2mdi+0NPzd89CUZuZ/ZBOSTKIbYyJfcyKZAPFxZhMTw5hNAzBublSIWlcj4co4LBAuEXRSNqij9CCxpYLWlYknAK+7PFCLROCxfIb5dvB4ffv8TNtDXEShDn4N7oW25B1tWLcbGZfPRvroaWVcAJVXt0GtAf1S1AqqLAB/7WXEj0ZjF+p9jmD1nEUpK/fjDUf2xcVs95i5ahiOHD0Oovh7l7jgc6QhaV5YgWJDWxocEag6HNqRiFZcMsd3tkn9zvg41hxAoLkXWSZmghT11jWhuDskcHolGhX2k3EAkdEI9a1OfUCSCBP1yzPX3krEmCEwjlclKgpnH50c0RlbTQpDxypk0fG43goEClJUWoaQogKJCJ6jbZXd5i+bKdByRVBQZAi+XX6Q6TY1ZsLjNOSLos5CKhMSzQOkKy0PhaFzkrpqwI5Sqroki1XRKR19en7Qji4aIhaZoRmKqm/bsRLCwEB07VcPhs7BhF9DQHMfWbTsRDYdQXuhEt3al6Na+FcoKyKCnpZpIkO7yMmFFZaM8x5RoiMRHZI42oGfLNZGnck6hnE8lNzwmfheuGVwDYvEmJRwp3aMMIpsVQs3ISUVCaVey9PVk/tmQTIEYQTsJIiXhlHU3khsmPlGOqEBTq/BKNmbsVBftG2CAKtfkQCFTw1SCIrLcLNd0A+gz+wD6FsmN2eS0MPS/Bui1U6x0WZWYcTLrMfFXybnaL6Bnp9jmHA4RqZ2toSeglzH9K4CeccRNjdTQ25IbWUGkvepegN5IgEVDb5NROt8QI7SQqr8uuWE1w/ZR5iQ3aorNB/S8J0RyI9fFSG4oSVVp4a9JbgyL/lsa+t+S3OQ3lkrlUm64cLUQp3ubYmU1zoo5SICZDejJ0MuEK3WviObQE8TbnWIl5cZWyvwWQ89BqRtUW29ra+graIotKIfTo+Wh/IuRL7nhzWokNwZ060JgTLFleUBELwxBiGF1+G8D6Llocb9NEC2SG96geaUxKYcJCNTdo+SdGgmNvZDxxjAaej0OexudM8VqyVEiv2xgng/oWaohu6/mO2rodQAp3tVzbjYC5uf8nTHF7pUTK69iak0s19qZE4YMHEsHYD6gN+9vqhAEPTy3WvrTNvci0REzrQI9s/Bq7jSBess5Uq0r2xFrsgXfV4BinhbUsL9irrYZPH6g5pZzgOrrCOiNGYvDgzpN7oA5z4q2VK6T7t4VZHnUgEmPhOTe0lVv6/LsluX8DGUCtcrB6oObpVRhmKnjVdZFNh2sFXCgRqOSi83qiWgqzVbCondAGS3EHEjXpPHMhM8R8JRi5F96wdOHmzsL2OTAzOc/wd9vP16aFrHC4S3wIp6OoTBbhEfP+goDew9CoFMTOh5WCassDVdZGqkI4AyS0edGgwA5A0fSie+f3oLignL0/2s5HBVcTFxwJxywdlv48aU4vvvma5w96g/4aXcTepxdBMtrwQomWQAEq+ixWAL+mA8f3bkRxSUFOHRMETJelXzwP69bs4zJOsmYUW2SRHfJ+affwK5c8X4go8/FkOfGtA3PJLWELCyVS4G9gzF7lHmRUefCx9eSWc9mEdtBbXMW6XVOPDbjRRx1yiAcfnJ3MYQ21dSisLyYhVg4sgH5ni8++x7Ou/4UpN1RxGL0YSjISVOylKE/hqwYQXaBAAYCelZX/AGvgALVdkaFoS8prNKxZmsQk3HG8nnQZBvdZfwTUEgvjJj8rYlTDpV4ObRaJTdGGKhdFEJ5eSHQjlIau/srgRiLi6qXQN0S4MFrH8GUt64UQM+KipPl2RTvJX4A5Dgd3iwizfUCTAV9MzSdwFO0zFmgkUYAYOELWzB/8Xe49NFzkOX+IQZMGTIbXvhwzr190f4kD+KuCLKeDHyuQmRVBq8eJdHoxpC2EhLryXxtLsgG0EsSBNNuOHd5mZCxt4Y+R5rsA+jNz/MBvX6oPbdlCMjqtRusPVdwM61Z1gGVWNpyQprwZJ4TmZ9uqHQtsk2xJuXGHttkMEPRmIAaMuxsLCV657Ql4LGubg9Ky5lok5L4R/YsiDfH4S30C2BMphNwZtjEySGadnokuBlrCiWxYE0NZq/YivnrdiPjCaLHgQfi5GEd0N4HbFi5Ea//+wP4KtrCKu+ATgccgH4HlqNbNVDmA3Zuj2HVT/VYsGgFOravQnFJAFt2bAcKyrA75hfJy/ED26Nmy3bps1JWQi9PBi6SMbBQEgA8Mhy5PlLmyI035yz2SGlGYXEJV2EBnRy5ZJ1TKbag17mN+mwu72Qio1FWGHUDxjhes8YQ/PF+5jpLTwVlayQ7WCXg7ziXi06bAFGqquyFQnJM/VDZdErAPQF91uVGnGEVUeCnn8Jo1SqI6lZOFHu5I42KjEbYVsuJSFx7nrhcKamOZrMaQWpxrnd5kHBaiGcyaIpksG1PBjtqdyMeqkOnVoXo1IFxs9TROzB35Q7U1tUhHWtEh1bFGHxwJ7SvLESB1wmvlvS16kbA7HIglbET4Mh0prUiLwy9Deg5FjhQnML+aoqQMPS23JLSDUo1Y7FmSYHKckNse/hU0qLkpFkPRVojc4ZdBbXHg6xhTGGJ28ZJqRArCckxSMY9H1twvuX11K7zxp+iRAyP3QD6ZErJSx6zSJ7cvFbcwGjanjL0/3dAT8As8lq7+aUCehJ6TB9klUI7xbZIbnSzxk6x+Rr6/JQbwYVZyuXoSzGSG/VSmhz6oqJSW2LUYpZVyY2m60i1xZhi88heUy0xfh3D0AuZyrmXDL30OrJNwPaqoJUBBfSKa3XN4lykc5V2smejSn53+k5UNby3ht6YYn8PoPfJvWd3t92PKdY0lspKyo3R0BvNv7WPhj6TZtVRxPdGQ28AtqjYxGUTQaZxKxxMubEzObkjyeH935DcGEBvTLHCNrsKUdFvOLKBSlhsrKRRBS2pMXt1imV6DHdGhXbKjZoyeZLVvMBWiQrGDMNIQN8Sm6atcX89ttI+5fbu5BcaemOKzYvMbImtVEmSjcZbtP726qmLIjVsJrZSJTcs2wj4zbA9st3IIS8xJxcFl3deuMjxthFmMO/Bmy4WVUbfTCTmJhZzq7Rc1g2Orq8txjIywdy06CKv6Tg8XoJwlteMNImvMRsDAbgEm2wzLTd4oUz6fBg23zATMokJA26aL7RotOX7iz5XAT3js4QptzWLzc3sPRAU8CblRsnQ1zkuHouKFk+LASox4i8kViun99dOhsLQ22Cex0GQIs2PpYrBltAevW8IFsAorhCKgkEgxUVOyy8kltNWUsrXXqcfmUgG6fo0/nnJ+yhHW/zx3IMQPBqyYFh7LDx9//u4cPJIiRQUD4qbPQBSCKQL8dApn+Lqh4/TudrJbqLalIl6ezaYSvvSSDvJKlFi4cLil3ahcU8IJ93QG85CpxTcrLAbuz7M4t9Pfwqv5caoSUPwwgNf4W8PDZd0FCtI5qdZNmTxSAKOmB/vTVkhC9exV3cRQC+DnsZIrwcuDxcbnguyTcSSLtQ3NsmYo95aEhESCnxlgyYMeAZuhxvZhJrWuKjXbG9AsJ1fjLlcQDxpJxxRUzUR4ZP4BvZsjuLZ6c+g+0HdcPqYPyo4FilmBs2761BYxjFNksEJq87C9p+SaDvYg0Q2hKhIttykrGUTRpMdmUZpf07JhS0h4r3IhCkBmmp7QzMlN2xUIt32NOlAkTSwh03qykrUDsbqTDImjB7vCYflQiaeletIdl6qGWQnYx40LwCC3CNwjeVcz2FWoVJuiaEMAwtf24lFX3+Lix47U7oHp/wEbWQMHECz/VzbGpNBGA6G8yR53/iRtqi90SKDg4k6dcA9417AkBF9MeSCvhqwXwfcf8IPcu9e88ZABAfxOGJojrHcHZTNsrDWYrJSWUwGzOTnQasBklpiZegNwDZzio7t3Pxhd9UWBowMPRdFk/e/v9hKYSP1udpSvaVPB8eddpv0qy7WrlzKBp+pGDJH2gSLMYDlpdyoRE/9U2E7YtiyGXpBBXLoFurqa1FWXmqnWOgOLxFLwOPzIWE3IWxuoGG6GJl4QvxN2prehYzHgTVbIliwajMWr96MDdsa0LlrLwwd3Au9u8k+ER++/zWWrloHX0GQ/C5OPumP6NmzCKFmIBFLw+fIoCLglmZQ9EIUllfgiRmf4pgTjkGbqhQ2/BRFNB6BlY7BSkfkFvK7g+jYJohWJYCHYBIcdwSajJF0ozkUh7eogNyC3OMsxvts70siE4eT1zat5AeXVspx6BFI2CBVZJOcn7PMuVdvBW9+gnUzZlSKwjnU3tBSQUcJHQkxkctk5H2zZE1jaURTaUQJdhLAwoXbUFVRgt7dylAWcMBKRlHI97bTnaRKQNmPZD+QKKIs0YEYx7TTAfaTqqtPY8e23dhdsx1+TxZdu3REmypK74CdIQe+m7cNrQqcCO/Zii6dqtHjwE5oXcYyFHvnJCXJickqwvrnoqGN1JNVRiVcZO2yJT4C2Kk2sDfwPOdC98i6RMDtkOsQi4f1vmcIgOCPrGykhIW3iUHexxwnugnTsAm17eiYINDnRlYipuX4lMknwCWg102sSn+EVJHGlBrwIWsa10sGT6TTCBRQZqONG3kNed9rbKWR3PAaM+VGdfB7x1buY4q1x5rZkEvKjQ3o9Wda8aFUxk/ZiVDc+gtiSK0KaaO4xoY6Gd9cdxUHaX8X8T3JRo4bA3oPCY4NjlO2XQ3zXNDy8WHG1tBTkrQ3oLdL+bpm21HhRnLDa7e/2EqNLjfEgxrsDaDXiZeBCya2ktJv6tg1RpzVCZnwbUBvcujzYysNKft7Um543Kwgymplp9zkYitNYymjCJEIeN1Hie/NxFZmuYUnEyn65xaGnj8zZU5ko8g0brEBvWasax1XR6f6Z/cvuRGGTIx1ZGi1DBXzFKG833Bk/OWwnB5xv2scZYv2Oj/fWBo5cSGwS1BqjFKTlVxwuy27HhfHswGw+u2pk8tPudmXoc9nyE1Jlz8je03mxBixzA2z7/GYn4v+lBsAnUEk55Rd+CS2ksA6J7nx2+CXZX5OCnkMPUvxdF/nUm50vCig37uxlG5ksohzcbJ3z6b0Jww9Xf12youRDeRXOVieM9p8Tmic/AnoyXDytQTAytCT7deqRY4lY9qPnTJk+/tsYK3Ha0C/gPQcoNcJh8ek5qC9Ab2kCRAUE+c0NYg5lbJK3j8CjO3McB4zYyV5LPJ9Ezopk3EUrTdLj5LuwNeokVVLlCpD4kOjq7QPgEwAkmqQQShSj1K21s64kCXDJwAXiKQiYrZ0pbySFZ4JZXDLyJfQMd0bQ07uhS6XAZbLEkb54Ymv4erHzkW2SIYWLNbfmcubdOPOP76GW+48F9k1WTCG/v1PlwBFGfQYVIUjrmiDdEFawD0/l4bQ8AIHnnr8X7jxpb/A4XHA4bWAqIX/3PEdTjx9EGq+zaD8kCzmfrkZXYd0QOVwCxkpVHBpzCATTSIV9WHejK3YvGk7Ro49GJnKjBpOXZAkCkaZkWTh+CPDzSSr+qZmuZfTTAmwowGF5eLiBBeySSY/kAjIIhPP4O3pn+GUscM1+lZ0tQ44kg5YIXu+SAK756fxxIxHMeTkI3D0qIHyPL0IfJVW8Jp216KopJVIcwhW5765EYNHdlEWuyCOcJqAKwsvvyQBS5bAXXtMEBBqGdcsbDZKtjfjLR2e9VY21Uae6/qQRipKar3MqEzbICbnZO6Ek2w6CXgrCY/lkmuDLcCtF8xAYXM7eMNF8FSmcd5Dg1HYS7PkJVO+CXhrymLE4tvwlztGyoYrw94jBJJsNVpvs/o8VK4VcTslh7oFr1PMrYl0Fl7ObY2QDcCEs57CmFtGovPQau1Uuwm4508rEM+EMfGzgXD2JJAII8Fujd4iObOyESS/k3UgEeX8qAyh3AScq0QeyIqc6kp1/LpEusGLpMZU08yEVTHtxk25Un7V0KR4GI28TBlSotdUMgHNNijnGMwlieURGnJpcjIDfgdWEvY25xpmX8au3Q3VfCY/T7+PMpkSQ1damiMeDKnBz5DNqXQ6tiVEnFs4D7Hhn7DIFiyvG40JYPn63Xj3y8XYuCsJd3En9DukN47qDxxQAfznoyVYvWotXJ4ihGNp9Bt4BDp3qUS71kCQRRjaXJysmMkWEe9+PB9devaTIsLyH9dKhn4iEUZ162K0Ki/GyqVbUeDK4oRh7bWonyJhQRCk16CuOQZvaSGaKElttlBmWagKsoKRlQQWy+fS5ZlAPeNAcygNlz+LKKs9Tkg1gklbXqdbNiECLsXvogCH9xwlhkwMksqaeMg4rmg+1+ETjWeRINAUYJ9BOJnBrIXbURAsl14brlQYRx1+ILp3KIYzk5KKHQEsk1RoVtRz7kGKMjwalbNZNKcthNMWFi+vx7rVa1Aa8KBb12p06VAhkqTd8Sy21llY/FMYa5YtxWFVFg7vXo0Dux6AkhKPbA7UCMkiC6uO6qmQ+dQGjGpC1fPI+50A3kjLNBXO9rekNEGL65GCeTWHc2Mc5sZX/HItZkzTKZZrkFayVVpGVlylUsrA840M0CQ2kc+zyTYBnpGI4I5c7d8eCyL3Y8WXunUZlSrT4WZcTbRcC6mhV++hhFZ4/RpPbDP5qr9v0dAbwovP50bCZNjn+gLZlUqRUTJEIk8GlOC1tDPvZS22PWcce+LFczkE0PM8mVASpvrxHlV5kSJSTY9RYtDMFTweTTEM5hQMZl4w0mbOTzyPpmIhHJWwfoozTS8gnnMlH1qqgFyY1cSsEbD2giDnJtdk0Ab0xmybH1sZE1M9ZXz2a/fTKZYpN/+/gN50iq0koN8nttLeRenm0E4wtAygz5Ch501iNPQ2O8kv6shGkWrcApeVtGMr/3dAz8mTgJ4MfcpXJp1ipVQjuyD7vOan3FjUCzbLDZ5/M/FcK+OjKTf53VzzAb2wxTarYDT0BPQmh94w+waU5wC9SbPZz422F6C3D5l/tcQi2ZIbdl4joLd3i2re1MZS+Qy9NKLKM5LmJDe59Cg16ApoFcOLAlkjJSGg56JqdHsiLbIbT5jFixOT0aaKsUUiJZMiMdENsGoApQRrM/Qm5caYb/baUNkNtoroBrd36EaeY4zAZgLLfTd+pt0oRl4iYdws/ybhNf0IaIplubuxXpzmLGnqzNbSQY4dPF1ucx60MsDPYIay+BzEzKuTn2xkZDNJllGd+qIiE6aXE7S63FNOsgtZNIVqURoMwpEmfc4/lvwVTYekcQdjI62YC9nGLCacNhMVNb3gLE7iH18OVKlJ3ML1Zz2O+569HNm2Wa36F9ADEUXA48e0O17Bmnk/ozBbClesECf/4UxUVPow853ncOtro6XzZ8rD+DsHPEmngMabLpiKe967FFYBGWkya8C2+U2YOukpVAfaIeVIYH1oJR555169RFIVpA48IZtSn7MMyXVJPH3fx+jQoRrHXdpLTLzRLEF7kRiSXTS7c4HgxJ/hZFon8Z1cbITFspgK5RKDpRN+WA26kHESf+SOZ3DFHWOVpSb+430rGxkLtZuSmD5jGrb8vAPXXHslDji0SoyoriBXXFsCQi2rg+wWEG2qR7G/FZB0MKYFt197P+544noBu4lsgplAMlf4PH4xlhnNqJGKmHEsqS2S9mBPKgQLhhjIjVmNrxOw2RyG3Ms2A0KWjzuWUJqMmFc8ugJ0kIQn7VZwTcac35cZ8muB+//5KU6c1A+9R1ToOWAwVSNw3yX/wnFn9sahp/fSn3MPyb/rgNuPfxE9KwbgsME90IUtG8ptuQ5BE68jn0svRjIKZ6hAPuvmcc/ithfHwttaj2HTx8ALN36LtCeC25ccD5RoaZ66aLevQMCFk14VSvzALquMElRAnyXDyMhbO2KXHh+t9rFkzmQwsj95gF58FjTHqwGQco7880xwLZ4Yw57rKizzXX4MsEnNMbn/HMNMVWJVkw8lNLSix3lNIypbEsD4c0M4GaafrzHEiTEO8j1q9+yRykAu597L6E4bRMi7ZhFmSo7Pq4DTxWhHbujTkvomFTSXF6E0sHJDPWbNX4Xlq3egPgb0O3IYhg6ugC8BXHD2uXjntVewffsOzFvyA9IOLwYPOQodOwCtuMFj5ScGFAdkr4Bly1YhGc3A7StC1luE3c1htOtUhXgCmDt7LtqU+3DaHw+Blw0d4y54SapIJ800du+pAQrK8fF367B1ew0GHFiNQYd0gwNxOJ3cBFG0Q+kev58XkWQWO+qBhBMoCjKVR2Mu0ynN2XZT22OzfpJxYAE/b2mCt7AIlWXqgYrSD5IGCn2MgAW27Uhj5U9rUBcOo90BXVHeuhgvvvYVLrtkODJx4NtPVuCI7q0wsHcb7mTgZS446QA3QWgElsePpMNCM28xl+5lV68D5n03D801P6Nnzy44tH8/tGptScuHnXVZrFqTweqVy7Fl/TIc3qszRv7hUHSqKgLxrIEPqWRcjPt8sLqQn34ijKacFIJ1HgejJhmnqxtGI9FU3GBX+m16VbG4vm+IkidiEg5ke27IB/RmfVPph3pwjLLAyHHVg6KGU9146OTTHAqhREyZtl7d3uByDHGtJHGh5WklS0j2sakeLyTfLx/Qi9cspVUuraqRmFCCTJUMWsHOB/QmBtz8nO/J14lcx+jUSczK52pXWqly24CeY5jrCA3FTU0NwtDzu2p6FZOO9FwYRQUBPcNH5PtKpzS9AZUw1DSbfOyXa/iZR1bawzgHzPXcqTfQAHoB5KZRqN0pNsfQ22+wr+RG2g/asZW85pTc8HAMQy+NnvhgAtu+OfQWG7Hahmd7XSGc4YO2N8oP6pYtxX+T3DDlpmLoSAX0Ul1W1sksbdIw1QD6VJI1819n6GVQIIZU01ZpLMWUG2U8fx9DT5e+lpQkKkMuWtQdRKt+w5HwlSlDLya7FkDPf++bciO6Zltjbi4WmRcC+vwcetGu/UZjKWOK5YWW0mGe7orf1QB63nD5JlczGGXAERjIYN77kQ/oyWbKZJHXKdYAehorlMnKitQkn6Hn57QYzVQWoSUezaHfW0OvDHJuUbUPh5/L5xqZTL6MyDD0/BwuymQaVCNpA3ppLKLlQT6M6SQ/dcdMNJoTawN6mxXl+xtAb8r08g3sCc1sVnQQ8KZUht3j9ukcRf7KwQSjeokkFdOeg6Yb1bAz2YSAnpnu0mjM7u5rAL35rix/qnnWbj5jL1bmu3JDx1Pr9xLwWEiThXJm0ByqQ1GgAC6OPEaSwSMsbQJhYaw8WRecCZ8Ataeu+Qx1XwfhLbVwzVdHKMNaB9w25hlcN2EcggcxUQZI+zh2YyJvYfXFnfLByf0ZFzJKLuLAtpVA2+GaX54OJBHLpFGQ9MHaBtxy4TTc+djFQFv9fZLl8hiwaeEeLP38R5SUFmHY2YdIgoooVbJxJBBBoDiA5kgzfOlipHenMPW2f8PTVIoLJg2FVW0h5gvD6fbB4/LBRXkMzwj3MNQkN9bJtWUCiBiMLTLjGXidBXrMIQWyU27t1PVwAAAgAElEQVR/HBOmXW6UGyJBWPHuLsxZvBC7kzsx8NReGHbyQNAqw8jepBVHfX0tKksqkSGYYB8Kku30DSCB2t3b0bbsAAXJ9cBX87/G8D8dhZQ7i5STcIBl57gYXnnf0PDmZ9xiXhM4qVpJjwRlqsyGMp+h18WTfwjoM2IyLApqpCVZt2zKweglxHk+sml4uXiygpOKoShdDFcUmPXwevTv3RWBngrsH73mC1z+6jHItiZwi8CTLpD7YeIFT2PiM3+Hr21G6E1OuWRc3SHg6fM+RWZTEMWBdthRtw2x4G6gMoyO/avwl5uGixQphmYIzxIKAjuBG8ZOxx1vj4GnCHDsAubM3IGvZ/yAmKsBd847C4nCMHdTiMUZ3elT2ZCkiBDY+xCPRgXQe730ELllHOli6xLCQZu9UQ6o92sO0EvyipbFDUNPE2Y+yaBEhfGutORv8z05X3NBzZ9beJ04l3K+189VXbOp6nG+4GuMxl8YT5dLrrdovG0QxNcTOORr+A3ryuearHtWnbgASlJZYaGAOxIANIEHiwploWbDM9XZMY0qZZ9DS0BxLONBTUMcc+avxPtfLUGDuw18hcVoV2ShzJPEJX87DkV+YPOWLJauWINlq36G2xfEof0OweH9A/A5gIBb2XoHKwtRxuv5sHFHHZav3Yy45UWcVZFUCH17dUTPbuXwWRlkIqyLuWC5UmJo3lO7A5avBJ98uwYbNm7FgF6dMPDQnqLLJ2bz+1xCqdMbkLaC2BkCXnhzDmqa02jXrhqVhWl0bFcOb4DVWAeqWnF9BSgR5iVnZX3h4m1y7B06FWHHLs7JCSHC2rcLIB4Bliz7EcGyAMrbtsEns+bg5FOG4603vsJZpw1HhyrgvVe/Q6/2xfhDv+7w07Ph8yHO6izBO1Nu4EbW6xAJzfotwDez1qJm+2a0qwri8D7tcXCfarAwtrMZWLMTmP39VmxcuwolrghOG9IVxww8CE4rhWCASS8ax0qcQV2/CWOgXE5YdJ0JtPIj8lwFRHIf5wH6HENvA7591w+z4hsQKnOFLUM2um2p/Ei6ncp7uJ7mP3hs5n43khwCerNOkpmmhpv3cv6D/+b9T6mHMuiKDgVcslkl+zH8HwA953WO8b0AvVcTcoT0s32DsulwqQzXYDDeWzIGBSBr9YEbB8Uv+nwC+lCoSUlCNoPLB/QmojObEYbepAka4pGfnc/Qm+Ph9zXeRhqVhcCzN0NG1qLBHQrozTnkdTR4zoYeKknKS7nR9YBS7hYNPT1j5vqqr4/SIB6DNhHVDbOmphlAz9hKauh/T8oNAf1vmWKRSoMa+tZDRvwi5cYoWoxsTO7VRDz2m4Bedo9k6Ano/weG/tcAPTvFEtCToW+Jy7OHXR6g5w3ElJvfC+gFhOZJbqSsto/kxmjDTWMpc0PztfsCehNPyRvV3FS/C9CLKVZLmGbQ7gvoOYEayc2vMfQGePxqYykplWlUlXnka+jNArkvQy/se4qafhpqNQpJzMM+n+bw2kY0Lrh8bq6cnWcOZic3KYlJdKlq2fncfRl6HpcOvJbkn3xAL6VBG9Ab4P5rgJ6GnnBYmzSZXHQ1NClDbxoAqX5RWcSWRrw60cqmzwb0TgfNtTagtwjoa1FU6IdbJB9kEXxIkM1w0CCZFrmFO+0Hwg58//wWfHH/FklbuPnbQZoyk6DG+RmceNQp6DuqCiT6na2ACHf3niDSzfbufAvw9VNbMHf+EmF5jh0+DIeNCwJtgFQgihSbvCTdAgjvvOhpnDlyFHqeWIhEAeAmaREFMltopLSZYKPZJsNbAYTiDfAW+RGLMgLTBQfb23+4CYtm7sKZZw1A2ekWUt6smGiZGe8QwJoVsMBrFWoIo4QAl7soh4UoeyRxXWJX8izwxfTl2LD2Z4y77RRlqFzAzOfews6dGzBm3N9R0atSF5tkHJ6gS/as3IyxOVQkEkNpSaWyfgkCR5oa2Owqi9qGOlQF2sj3fvCap3HtkxciU5DUdqiMv4s3Cavk8hJ80dOTFGb11wC9WYD49y8BvWpUBag370FRcRHSRBvyh7pX7rWYE51EgcsjEpTGNE3GXnjCwIwbP8LSTUsQcAXh2RVEyhvDbe9ejEx5nkRmJ3DrOdMxafYYpAMpRFJp+GkAJ3vPjVEMeOu65ahbk8S4J/uLJGfrTmB9/SoMG9kTSRfniCyslAXsALAVmHDpK5jyzShdf+qAu0a9hmxNAM2u3bhn7mhkilOIhAhqnPD6mP+vIFAzm71gqdxlsSeFGynp8+DQpjjcwNgMvQH0YgTeR3Ij7N5vSG54rs18Yap8lM3srqkRYG3YJM4XClD8uahKvo4LLzdjBgTkV/oMSM+lltmeIEnQsUEQn2+ICH4WeweUlzMtw5b62ZsGMfRz88cscGgXTWrqmxubJDd9186d4nUgUHR7nEikMvj486+wYdMOeHwlgLcEcWcp9kQsVB3QC50PPAgH9y5F+wqgUgzeQO2u7Vi5Zh1+/HkH3AXF6NmzD44/qh28aQX2TC8UKXY6jcaGZuzaE5IUj4qSINpWt4LLR7Mu5xU1jyblWgINTfUoDJZjT30S9XVNKCvyoLyU8lAdxzxut5PXFogk3ajPAK9/uApOfxn69a1CpR+oKIVo1dkNNpMEtm3djVisEdFYHH0P7YXddcDCJavQo3dPaXJFs3ZdTUS06eVlDmzdvB0FXhe6HNgK8xatRGVFKbb/vEGaTLVtXY10LIQu7VuhU9tWcKQTcPu9qCfL7xN7DMJRoH4n8PXn36F+zw5UV1ege68DUdm+Gp5SIJwF6pqB1WuS2LV5C3b8tBpVgSxGDD8c3dtXoKSQ0heCLJ8AeSonpOsHmx8KsUTNOud7u6KdWwi0gR9fw5hHDX/Qik++5CbJc77P+mHW6f8LoOe4MhtPzon5gN4w9Jqso8fZ0thIAbLBJ8rQJ2ztti0Z3AfQk+xgp2zBPdIp9rcZeqNl53EJ4+61YyhtQK/HSs/a/gG9X+K79TsR0HPM8jsZhn5/gF6yMPifQ5UJ6pEM5DCChGXYkhvx3Nj4wVTkcmElOYbejsA0+nJpVrk3oDfziokVJ/jPAXoj0bGjKw2g10ZjLRu2fQE9N1ZOShbzAL2JrTSA3mCy/zW2kjG4BPSthoyASblRhl6/n1aS8iU3GojNzMGcKVYECjYbLozn/wegz9fQc6vDAyBDbwC9m0zrb2jo8xdiMyh0kVZtZH4OvWHR8xl6Sd6wJTfCXO/TKVZDe4yEpQXQ640W3qsUZMon+RuM/B30Xgw9d6r7SG5aYitbJDeGoc8H9LnuiyI91V3jrzH0siDZkhsz8I3kxrDqBuTmVzg48CTCLh6XhZyvNaymceQbptMAesOyG4Y+v1OvAfSGoTfPMUyb+bfu0rV8rmJlpvKk1LgnfgzNmzWAHlnbPGMn3EgCTogmGpqkFZwbM67Po9GkJipUjJGikdOyv0RuSVdRmjhVG6yderU/BI+mOVSP4kLVKAqlLDnmZJYpYUjAww0L9dsxFxrmAk/+fY7IFiZ8OlCTTtLAK7e9h2C4A0beeIikmhCQSuML0k22sfH+M/6FYmcFajNNuPqq0/HiY/NQ0CGFv7xyJBBkSoKTKhew1vzxs3Oxc1kGf79vsDYmcmXEtPufR2ZjULuhKO0INH4PTH/zffxl0jBUDS9Cii/2OpGMUZ7iQri5Eb5EIZ44dS4ccR8ufetQWB4LjhI64fLuYgdX3CyiTTH4A2xpqlITOW4+dgAT/vYcrrh1NKqOUFD6zP1fYFPDakx+9jKArw+yU1GKSBSxRBRu5n3bLaeoFo1EEshm/fAUUA6ll8fF+zxjIVKfEPCMdcAXny/AMZcNQMIXhYcGUepu6Q2QxY/pCkxnYuVD89BNIlU+Q2/u2f0Cerm++v3C4RoUFjHmkujKxQqqAPpoguYnllmyIoNqSidQwhNWp4ZIAnDZxI2ejhsfGYMUPVwl9qatDmh+A5j29BsYP+ssyYznJfWy8MbX8pxyLxoBPrlpC1auXo1rXj1O7qM0lWB28APlkNxIYg/Q+D4wfebnuOaNY8Vgi+3AHae+hFTIif4nHITTHuyLLO1GJHmT7ARJyRqdkFq5tCyPLNwEiTIO6ZTkebQlN8YcK2w+04LyNPT0OSgobgH0pjpo5p59NfRGXmAYsnwvlGz4IvSm6EZc2DLTC8RurJfTNkuDOE0PoZxGwIedQGbeh8cmqRUmRcduSEXJDTdzCxYsyFU5+e+aXbvx5r/eFAaegH7gkYOwp74Obdu2w7ZtO1Czc5ftqaDqPYUhQ45E7z4HS1WL3oOOB3RHUySJ73/YgoU/xxF2liDj9KBPt444um8Q5W6g1C8Bcli7ox7L12zBrpoI/O4CDD20D7p2tuAupJ7dDkVKJZFJOZClIR4ZBAJexJl+SjafUkWXZriTCWxoqENZaTmyKXqU+Bk0WXJO12Y7BTS6c36lNj4L1KaBNz5chx27m9DtgDboWplFu3aV2BN1ob45hSK/B8uXrsShh3aTCtjqtdtw0MHd8f389RgyvCvWbQyhsaEJO7fWoqy4CAf3/n+sXQeYXWW1Xbf3aZlMGhB6rypgodvoJRTpiBQFDL0X6R0CkgBPVHrABqgPpehTQCkCAYI0gxBIL1Nv7/d9a+9/n3tmSECfb/z8EiYz9557zv/vf+211157KgrD/cj392PHL22Md96bj2o5i2232gSlfF56nKjfTqRJ8FCiAnAWEJf9QBF496M8PvxgPqLsxamUscl6k7Dm1AmIdIRQiQMLisCr7zbw8YJ+NIs5BPrnY+u1e7DjllOxwZq9kJ7fBpORggB6JjE6ikoNHpikhimnlOCuRXBT04lCxvl9ENCL3eOnSG78hJBFSpHcyGwcnieKIfwMfbuSpZIb/5dI3FxFymuaFWctxV0E9DrkTu0q7Yt/Hwvo+b7/KkOv/TFqPWmSG7/Jhuf6YsVLVWHJ6xPQW2IiZ7qT3MRkD6o5iGj1xzD0JrkxC0niHUpuDJzzT7uXoyTBHETH++AIgNUx9Ipt2oBecBR7x8ZIbhjr/K6FoqGXHoOYNzNAJSxtH3qVEpHccWeEyPT03PE09I6hH2tbaYDeMOv/FdAzJRXJzQ57gy43oyfF6soYBehNcrM6Db1krf+B5GZsU6ynod9mF9StKdYbaONwno+h5/sbI+4HpAbo6XJjg6UM0PsZer4fGfpV+dBLidc1x8ijdAeBlOuCOkjA03Y5Zx3+nDF9oxMMTQCU0deMdVWAXm0rdWDPZ0pubBWsBtDffsc1eO21F3DNVT/FhAmT8OH8f+Dyy6dLdnzDdfeht7dPrsMAvW0YdX/RrneWPpcu/Rinn3EE3nvvzVGBx/7j+uvvxrQDjhojeeL0Qh0KsyqGftbtV+L111/ETTc+gG4ePE5y8+hj9+Oee2/Brbc8jHXX3XCVkhs/oG/R51eahhToc3eRodfBEspeGIig9tUAvQF9scIM6QAGa4Ti32VSL/30o3GRkTUkajeRzQ2gM5OQQ5b+ws1mRP6txpJaS3XeIeKjSgShBTFc9c2nEG0mcfpPd0R0S3VrWTavgNtP+xWunH2MAPpCaEQAQCqYEiB4xQk/wa5b74Idv70+LjpxJq6+bbqcdDd87zc494n9UOphM00L8TClPTUMv13HbdN/jR88dJgC+q66gMDWkjCuOOI+RJHCYHwB9j/+m/jCVzdDiDg8zCEiQC2fl2beaqOESKsHb98/jF/MfArfOeZbWHuvADAZqHeqlI6fPxykProqEpTO9DgECV6Z+/QD91/yAlYuHsRZ/7W3LI3LLr4dI41+XHfbpYhRrRJnrwETxBZCdQ7BAaq1EsKcKkzGTBjgIgq5PHp7+uSeVKjVJlApDiLa6gGWBEQ7fuZ3rsKM2RejHqWdJ8R9ROSqIbJUdcRD2jRGd5B4og3obU/+K5IbWhjSA56HVr7Qj3RnUhoWFQTQ1SiKRjUk112llpy5Hf+fDePNRz7A3Gfn4ajj90B4KrDsTWC4sQJr7TAOSJURD0YRLETw06OexpYcQnXaBNS66uLVXS/UkEIUd19zLz6euxLf3P5AfPkr6+LZnw3ipb/9DefN3kPkVcVkC8kkqwcjSCd6gAHglZuLePmVF3HKr7+qCOUj4IqDfoZILIH9T9oDmxwZRS5SRYQMXbmETDohkhvQso9ESCiIcrHC+byiFdfziCy1JvbmYiKAnqVs6aX695pi+QyU6dR9R/07Dx0jPFTup9Ick9QwISN7ZnuZf1ISI8CdUg1XKeTv8PX7+/sxe/ZsnRcQj8u+f+yxx8Qak+/D9/jyl7+Mbbfd1vPAJwHB3+V7nnTSSehIdyLY0Abacr2EyWtNRraQx/i+ifLZi8WaSNZZyaC/PZ1BCIQIDklAcKgZ7Rf7s3XMX1bFX16bh9femY9oqhtrrDEVU9eYjC9s3YUJvXSqAbJDwIolI3j3nbeRiIVQrjaQ6V0TkyavgfXXCYBupTIIiiC+DNBG3YUlNKpFuQ4OqSKCzA4uF9DHihKHM3ImBV2YCqWqsM7juJZrnK/QRCOUwopyEE/++e8YGCphm03Xw8aTouKk8sZHIxjKN9HX04PXX/0bdt5hW6lIPfn0n7HP/rvjf559A5/bfmvM/3iBNuXSC71SxJqTuzEuk0B+xUpsvvE6MuyJN4se8ak0QRKQrwEjjJUJYMUgsHhhC4s/+AdywysQCzcxdeoUrLvO2miFwsj0BsBc+uMB4K33W5j3wSIsX7oQwXI/1p+QwC5br43N15mAyT0dMhW4GQhKL1oxN4Iku3SZrJI0cM4nZOZp7qDGCW5LO1c0mh9wzfNec2DgKiU3YnetjdLesBkvJXAa+jGA3uRgfDeTtH6W5EbYbKlqm+uLA/SdKv8zQox/HyW5kdkvn5Tc+Bl6ShKpALBegFUBehnO5r4E0EfpcqSVLMNBBPTEFCa5kaqBG7xJQG94x5pdjaFnzxkTT2mKdRp6D9A7K1C+j19DP1ZyI/jCxREjDfySG5XYOsMOZ+Qie5QJnk9Db4DeGHoD9KsaLOVn6E1DL4nHGMmNn6FfHaC3a/6/+tBzvxHQ9+24D5pjAL3hmVGSm5a2ZNO3ScEtBXhiBKpZlDzY/8emWGPorSk2yIFC0oGtLjfe4nIa2LGA3oC3H9CP1dB/VlOs13Et+inViq0K0P9HGvpVSG7GMvSrk9yMZei1CeOTLjezbr8ar815Htdecw+6u3tw/Q3n4b77b8MOX/k6brjhPvSNZ9ecBoKxkhtm3PzsfK/Fi+fjtNMPx7vvzl0loL/xhnsw7cBjRrsMSQZNWyk2EjpmxJV++F4zZ10hgP7mmx4cBegfefQ+3HPPLfjhrT/Duuv9+4CekhsdaKUMvQF6rqsIXTmcP7ZJjWQ8t9fE3rZGVYYeMo7cCAn+XC43jE4OoRFah/uAOuMAqtIZ05KDnQKlVrWJ4FAcV273KDKtXnzxiA3wxZMmiWSGmvgLdrkX1/782zr4Z0IdZU5xrMcQKADnHnozLr3gLKQ2BWbf8ziOOHZvdSo5/Rc4/4+HoEFnP0655FAmAplqNy7f5WFc+ovDhL2txQqIBGJAPoyLvzkTV/1ougBzaaLkWUX2ij2dtDHPjiCYogtMDpFYnzD+Vx1yD2ILpuKc/9oN2ByqvScREWQZmpO8aqBtaCY5npmB9AtcceB9OO34Y9D5eeBHNz2JFaWFuOD6ExCezCFKDKDKthMYRUMhxChbIa9ZyCGcTqHOEq5MXaxjaKgf3RwIF+aUxxAaPHhopVOKCDP/24fnoGvLCHY6cEvkShVkusmaa0WnWCVYCyMeiklDYQMVxBLR1TL0fMZW/VIbNNPJc8ozBfLKQhVyw0h1pV01h/eA9jFRoOa+Fybz15JJoMFqAIN/aeGph/6Kee8sQTPewEhyEW79+bkohitIdvEBaFPvD/b4MS76wQmI7cSGxJoOiyIrXwZq81qY99JivPHX9/GPtxch0epEspZEKTWM8584CK3xXAfk9Jto1SMIDIVwzZ6P4oQTp2H8Ia6x9nngptN/j8W5xbjltycAmwIlcTHh7yhI1+lEIdRkDbMSV0WsRb9+Zkuu2ddV6hQQsHHtkwz9qlxuPktDb8w7m1hJhNBtxjzu+Wz4d7H1CwYFpBvo/vvf/44//OEPAtanTp0qe/X2228XQL7NNttgxx13dHMrgvIzBx10kFw39z1ZN63I6RnGSq6yqbRm1cNfKgPhuK4BuhlVSggnYxjJDstwJera6dHPBnQ6bTGM8ItgWUguAqEgMDg8iExnj+jO6Tn/wbIRvPzWx/i4v45k1wRMnDQRG6/fi03XAXrJQVS51oCVAysxkq/i5dc+RLMVw6TJfZg8qQ+TJiaxJp1xIkCkqYkAt4Zcg+uJJYwrDg0i2ZlhANMLozSIS65Ulmb4rhTvgca4RiCJ5YUAnn1xLgKhOD63+YZYU5QMQbzy/iCWD5Ww1qQ+vPn6K9jxy9ujqzOERx57CvtN+yaee/FtbLjppnK9xWJOgHhnKopJfV2Y2NOJ/GAR43qSyJUaaMk0UXGUVbAMYH6ObDydfOZjeMUKTEwGsP7kHozvSmKddSezr5cFMSwuAW/PB15/ewUWfLwUwVoZUzpD2GxKCF/afDLW6A4KmFcvfGCkoBKrciEvQ6/00/DOMEGj4YEOTOMQKPsSOoiFQDFjIKDXCeCra4o1QK9wSE8JiyWfJbkhphEtt9iutgfTyaPyzaghQ69VbXWb4pe69/nilPv+qiQ3vC6ShKvT0EsTqmuKJaAf2xTLhn8Pc3mOVXQdbDfkGkPvaei1mU33kNPQj2XoZebLKgA9r4fcmiQFbpDhqKZYn7TZNPQmlbN7b8SAVKRWwdCzym8MvRlmfBqg9/CBQwJ+l5vVMfRqtZnUZhOpCoz2oW/kF4uG/rMY+s9qih1lW7mKplghLj8huVkNoLfD8P/btpKSm/+zy41j0v2A3nO5sUmxY2wrx0puzJN+lAepS+MN/PIhedZoPqsmft9z3dEswNsQY11uRtlWUuLis63U5q3/zLZy1qyrMMcB+sGhFTj77KPx3e+eh29+40Bv6qIx1aYdt81hI6AJ6Jcs+QinnnYYvv3t03DgtKPdARHAP//5Lk477TAce+zpwtDrweHkWBywJQCJpcHVA/oZM2bLrABzIXrs0Qdw970zHKDfSFxGdKKdgjYt67ebYoWhd414wlaNAvTKUOhgqZYGZuoGpRtfpTgqK7DnpN3zbckNz0N6qjstNZ2TcsPoyCQRZNCX7+skOY4ebwXJPOp0u2alhmg+iUu2uxeJ6nj0bNWB7921o7jUkNG+fJf7cOmNxwCfBxodVdSadcTDSWHWX/7Ne3jsrudw7W0nAuvoYXzuvpehszODix4+CzRR0bEBVVTyWcSqvbj+gMex06674kvnpdBM6qEWqYfxg8NvwBXTz1Xv8zLw/nPABgc4KUiKM+HyCCajqNYKCAVjCNEC5wPgqm/9N7qDk3HKg6rbBs2iWD0Ncj5AHQX2R8R7pXIw8gbQORG4/64/YlntY5x0znHqvS5GQBWZnkjdOcNIrVkSNw5WN4gwykUnjSAqkQbUsgwbydCaUoZUSKesalHyQHYucPUtM3D9r8+UBKVR0rHtTFK0z6OkTdx1PQQp6YknnIbe3B+YU1lTrM/lRmwTnQ96+5RXhyw/2CfibjZzAghQowtXRJt+iY8ok2Fu/Q8nReJ95xeTIt7HEM0CODBKpThn7X8Xbn7oRH0+KZZHWwjT+qgfkryIq43iEAVl/wCeeOM57HXOTqimawiBQ4+IKlXmc8m+9+DKnx0rlR/ekPm3Aw/d/iRymeW47vFjtAcjATSrFTQpR0o6G11O42ZiQBs6gvYm5w/oUBR5BM620t8US9D6CdvKMS43nm2lK8OPbYo1m1veIgJrDpb685/+5DW/vvTSSyKF2WqrrYRZf+eddzBhwgQccsghEsPYo0OmXXpw+Nydtteer8Vrv4ORZ3/n4vPg4KC8r/hgi22f9mWl0x3aYc5pq8VhxFMxVOsEPQQdTD4jMgeDPR7mBJbNa1KoMzCayOXYvN+NKitSYWCo0MT8xf34+7xleG/+gDShtiJJ9PQRrE/E1MlpbLQOwFlk+WFg2ccjWLpoEfoHBlCmZjuaQKZ7HPqmrIE11koik4C40dD5lso4LkP+f2S4gq50TCqJIvlQDg6VWllIhxiBrPjNUnIVQbYawOvvzENHdzfWnDQe6UAZ8Wgc78zvx+BwHmtNGY/BFcswcfwEdHWl8e4/3sd6G22AhUsH0MV7J88vh1CwgjUm9yLB/JvbmbI0bt0yEIsD1SaQzwK5YWBoOI9lK5dh0ZJFYiHZ19OFddecjHXW7UWZMqIksGSQlrHA3LdW4v15/0S2fwUmdMSw9boTsNX6E7HZ2uORCNeRTpHB1j6QSCiKQq6CVCqBYbpxdaZ1r0oJzzmpsdneGabYsSXJjch+VX/M/3+ayw0BvV+yKZvFnX+ey41oedR+V84elzCay42uW9+FuIuR/UZTjpoaWIiG3tk7Dw8NSbIy9ssD9LKn1eWGX9yzdLmh+9TYplg/Qy8uN86HnskGpVufaVvpXl8YelqaGhZygN409KtzuaF01hh6NcRQQK82uHr9HJLmt600abPFayNcdTvT5lLdatjTpE52Wt0Qq3WHFVQRsGqXG0n0eVYRd5gPvVyJynIJ6Lu71Q7dY+hlOjOvU5tiPR962V+CQuR+UkNPH3oCetpW2td/7EO/4z4iubHBUqt1uSkW8mJYV69UZUEF6XzABcZWMRc8QyijlV+CCJtiZTQy/41Wdm78rEziDMkY6P65cxDnTXbNKDZYim4BzIjlAYZSGP+5XVGOsOnO2SZJ01ybSTZXAz4oy9SMcdE/R2vorZlVZDOrcLkheyPZmht3byy4aeitGmFyFLlOJ6Hh92xRjQS6BxwAACAASURBVJXiWNaoWjBr3lUfdv6e37aS78+F4I11llI2O/SNAXBSHWHLeF9kicn95vXyy/zm+fcf/eh6vP76S7jg/Bm4/4HbMDw8gEsuuQ2JuA5pMJcZ8a6NtfXlAn7dGGeORV+2bCHOPvsoHHHEKdh//yPUCaDZxPz583DuecfiyCNOwR57HCzvL1Mynb0X2blEPOFGZWtHuQanIO6482q8MfclXH/tvW5WgO6P3/xmNh54cCZuvOF+TF17fdeYxEl2rvTHZiWOTR8elKoDXW5McqOYoc3Q+yU3Ip9h6dnH0JuGXtZVmB3xKjAQVr+q2XOErJ7kZMK7K0PfkebsP/E7DwbjMtmQfsv8H+O1+LvXq0hnO/HjE57EkrcKqKUCuOrhacDaalX40PS/YOONN8HnTu9FuauMar2EWDhCPIt4PY1rT34Iy1b244ZHTpVBQi///hl8ZZddxKO8FmatjLaTFfl/utSHRU8BP7rzZ7jyN4eimmqhGqghhigibFJdANxx6PP40kZfwYfDQ5ibfQ5X/GE/NNMV0ZhHYiFkqwUJ5jwM48U0fnnJ6/jo+RFsNGlL7HtFjwLOHqAQKMkU0WgrhEgxjlAhjHtu+RVWFAZxxqUnIjKRw01LqFTUxlMOxhZ96ePqidzIimtGq6n/r1Z5ACuLSPY/Eq5JohxLdCLQjCBCeo6dnyTEC8D502/FdXefjnpvE0WMIFgKIR5Jibc+J322amVpfgvRgYVORnS5cU2V/FPkVJ7WVHtV/Ay9lXD57GW+QZCVwTDy2Qo6Ml1uSAezi6JMFQ43k6jWOJ8jiEghjuAQ8OCZc7Bibh6pQBrdE9I45LaN5LnXM0Vhv1P1LklOnrjzPbzywRu46OZDUWchK1ZGOBhDuBDAO08vwi9vfQqdhfXwha2/gh0OiwDrOe/6iUApVUY5UkCIkznrcUSraTQXAeee+EPcNFsnzjK5ePyclZj713ewMvMWbn3qFJT5PqkaasU8oowBjOT02WYaynhCL3QmWYEYoqGIVGU49IxJMPeHMfTaEKaTkfl3c+0gu0nGkT9ntpU2wI77jXGG1UTGqRdeeAHz5s2TPfn8889j7ty5OOCAA4SJ5/f4dx6c/D8Z9J6eHvk9k9fYYcjXH6uv9cdp/pxXhndVZdvnfPYyobanZ5Qeme/BBkD2RtDxpFTOIp6Min2lTK0OUevLZM8MAVjIbqBcoZc1GwfJujZQrWSRTCTRsIMu2ESp2sBwtoH5S/N4d2EOcz9YjgUDRTRDSXR1jsemG66PDaemsMnaAIs5TBT7B/JYsXwAQ8M5DBYqyDUjCMY6kIp3oasjiSlrREHSfVwSSEaBYglgITFJ9r7CeRJqKckKgjD5Ihnj9NEImoEQBgol1BjXg01kUgkEKkUk40n0D+Xl2fL3g5RKBWkXygbgGmKpNIoVWneGpJAlam5xD26IV3+lFdCWoJJez+IlQ+BGLeVLzBARDmopKpOJIp2IYerUyWDOXWgAC7PAB0vqGBopYumS5Vi2aDGC9SI2WaMbn9tgIjaelMJavSnEQwRlFVm7Qak2cSJ3EGFWTulOVR5BUiYEa/IinvJsWnDOK2JZ7LTRJIt4fqm8jEROQ/T28RglW9oUq8SXTuflXvafw8YNKDYwZxb1/ufvWnJp8lK/9MPwhRFr5rLHfaTSFjcN2eYmyKTSNlnI9/Rr6E0Kx9ctcwovp8N67iva7K3Wsyq5sf1rRJ46wXBfO7mK86Hnee53ubHX5++z2udp2Z3LDQF9m1BVbEApL2OrudwI+HbSX51c2xBrbDkTQnQT1KZYgcVuCKfhLM9m0mesIQ5V/HnPjUcl0pz8qzhNp+rqBGSV6PldbvgzIgeVQZpqdW04i79OyQ2TdsY9mRzsEqdCUa9TlQ1lxGJxGfgmn5mWypIgxRDkIV9a9i+73NC2krFE7ocbLEUzDfnvZgu5QBITv7wnKgLo6finE9KlysTKa5XnFX0jSKRxNdKhi4Cew2Co09MZivJlkptGdpGwRRw64x8spQfjZwN6MqsMMJJhEdB/fjdUo12IxrXJQGKFb9qraaHHSm7aABoSqKnPHsvQG6Dn6/H9zOXGAL3f5cYAvcfcUl/uGrIE0K/Ch17YHfPFt1NnFHOvLDAzdm+wlGPo/Rp6rynT9b1IouIGS0kgcaU+myjHt7LBSPz77bdfjVtuvVSu4Ku77YuLLpyBSZPWlIUqQYUTLTl5r64WnXSsML96AfTiAV/FkqUf49RTD8Uxx5wqDD3vE4PTBx+8h7PPOQZHHH4y9tjzYC/g0UFABjVUqqKZlNLmGGcJSm5+eNtldndG/bnxxlvilpsfwjrrbiALmZPjwmRBpRzJpIFJHIfB9KgXvPOsNw19W3JDd532hNpVaeitCUgHVrgbzeDr7lFY/PvlnbUpNjeCTho1y+KXLSXfZ8+UmLm4yqgMBspHUHsFuPqUnyPR6sZ5v/kGsJb+6jNXfISP53+EY+7aBdWOBiq1ClKxJILMy3Swm7Kyzs6xmaMveERUHuV6Q5xnWAkgcE4RpQ0DF35rFq65+/sA2XH2x/BwrQE/PeO3+NqUffHre17HaQ9tg59cOwdH3fx5RNcuoVAsId3diWwpi3QyIyX/gIBo4MbjH0bp1SS23nB77HvzRGWYe9QHf3DFAPp6J+Ke2+7Gsd/7judkI/FL5rKwa5SIz9HLdGGhdKHJhjgCAAaXMAojRaQ4BdCdG2TYy+UCMh3d9KpU82my2XVg+rduwnk3nYQ1tkkxJItevV4kaxlTtpHaSJE88L5FUOWglUpdAJUANGdjaAefOT9ZzBg7WEomYbJhFCHk8xVk0klJ2lr8bJx0GIiiUaFvNiVMZYTqcTTeAO656nkcf8VXcMfRL2PylPGIrFPCXtduimpPQyaQpkmRLwCuPvIhnDzrMHRuEkCQZHBNp7VKsYK0Zg6oUzJzw+8wnFmMkdYSbLP1BjjxsiPAmVOtNHXBDUQrOoDqhQffx0tzXsWZsw5TqUwDuHibPyIRTGFZz/OY+czZsi7qwRqa1Tqa1YYOP3FdfeI05NilJDX+mp3KOsxlR2SwFkvJCtAZf0IyHM8b3CJVBMY2HR3PGL106TKperz11luYM2cOBgYG8PDDD+PYY4+VRGvKlCnYf//9JXawyY3g3Zsa6ZpbLSaZN71NluUW8bPqFqM98OTYdv5cW1fLRNJ5P3OhUHJDxpOMmw8gUbPPe8Nknvu7UskhEY+iVOb6DSMS5AAcLoMAOLdEy4cE9JQkxaVZjjE2R3ckxgvuKXkofDVKSKkbz6PUCGL+4pV47+MlePej5fjn4hzqoTTGT5mKrbbZEutNDYvGviOtBbJ4AxjpB+Z//AEGBwZRztexcjCHYDqNrnE9GNfVhe6ubgSDUYzvDSBBi8qYzqYgkK/RcrIBYfZliXB5B3VCLPv7OFSSv8OhU9y6hAWs9hET8DXYbMpPQGdVrhX+yQRailMltbTkf5eKwPBIBcVqAbk8XYFKyPb3ozeZRCoWQ093L9I9vUiMDyOaAbI1ZfEHh4GV8vmWYcWCD9GBCrriwPieBCb3ZbDBWhMxpbcLyUgQCVYZxOFHpUNe8JUrZFmihbybIm+AXteGC69udpEeLMrM8xzQ9aXPj2CIoI5ndZsEc8Ofyg7Qj5Hc8OX8PvTiv26AnvIaH1Ns0g+Tl9jgJME3q2LorSnWSW78B+fqGHpxphJnG7NTbAN6utyYhv7TGHreC2roPzFYyjH0/qZYAc3U0HPKswF6n6af78PYSsKH5ylBsOEDVr88f395LlRC5HUgp0yhVwLGiFxzufH2PnsbOZeIuMwjnQno3WAr2fNanec55G+q93zoHZtvg6XUFYZfmvwJoGdCZYBeAIgmcWToDdBLQ7Ek8mLtIb7+IdqwN0tiW0mG/l+V3KwO0EeDIQH0bIoVezsHlvWa1bp0lIa+2aiLYd2qAL0x4p7kpsUL9AH6IEflivL+Uxl6TQA4Qt2VTAjov/BV1GPd4hig072UoTcXEj9DP7Yp1hj6TwB6GVDV+kzbSmvSYqDW4Uaqa+Ni4qYxdxhj6O3fTZcpwMA2nO+Q8IC+DLpygN750NuC5uazwVL8VTaJWJe83e/Vaei5yP1j1k1Df9ZZ1+Hee2+Vg+aMM65COBQR/1tzq7HPxDUQ4xQ54jA3YIIHmx/QU1rDYMON8MGH/8B5534bhx9+Mnbf4yCdNMmkz9l78XDr6uxCiOVN15xqjTSfBug32mgLzLhptmjoaWUo9lohOqEomLeBFGTotcDskj16DLcaYGVAm2K14clcblYJ6B0TowMr2o4BZOjljHADuYR3d9MsOzs6tBlJRyfIdfGQ4FrhtXFPsUEuUtQBQ2fvehfG5dfGyZd8A51HOqC+ADjnmJm48cnpApLl4Kw1EZcJeVxwbFRUZqCUbyDZdJNReArzIxPMUupTySHVSiNQDOCC/a/Dkd/8LjY7slsdTqjPrwIzz3gI0/c7HNXlAOdzXXbTo7jswWki52GDaygVRraURzKWEGarUa4iyHHsA2HccNAvEFjajc023RZ7XtmlzG8XMDSYQzen4QQZnBsiRYhRMkRNvbqEevpruZH07Q6RGcmpjElGuwZRLeoUw3IJYPzj7+UH80gnaLjvZCx14KJv/wSHHHcA1t4hg1RfAGEyI40WqnJYqexJXLLoVEU2JhZChY3NnFxJQO+fAujzofdi2BgbNA3f0jIojGQuV0Y6kxKLRxF+8fEEIlQgSd4iAKIeRGEOMOOiX+CSGw/B0r8BkzYB7rr/SRx3x+6oZtSxqaMcBV4DbjzjEZzzhwNRCA0gnuxUuYfOtNEkhl7+I8CVRz+GSx48AP9Y0o9Zt96EmQ9fJyCsxfOCt5k/uxJ44ILnkFofmHbqTjrEi70NO70kDPvxt22PNb8ZQSNSQSNYR7AeQa3M6gUBvTuunDpASvSc4EyGnjGXTb90uYlFUSmXxCmGyb8eFuoEUSqW8MYbr4u95Zw5r8peWLRokXzenXfeWWLGtGnTxHlGDnq6Xzh5m8VWxhrGVq+HiYDec/toyxWMvWyDL/UZt9cx8GQzJfyA3s4Pq6jy3+Sc6KHsr90vxSpCLJHSqoWAlgKS8Yg0XDKOsJLFCp3EPBcrdXAPAT3vqYL34exKdHVyM0b0cPdK8ECJblyZJGr1BgayBXy4dBhv/LMfby8YwgfLiwhnetA3eZIMe5s4PoHxKWC9ccA4clw6PwpDK4qY989F+HiggFJdkwoOQKtWKDFMIJXukHkR8WhAJrhS3UEWvKuTw/N0qqsYSJEMok1mBUjFgXpJFQ9lTrBNytwndX4JAqWyJgClqppV8f+8R7SZLFWqKFeqGB4eQb1WRipB/3faHUbRnUxgy/WmoiujSqZ8E1hSBAYrwMIVwHCuiaXLh7H4o4/RyPdj7e4oNutLYIt1erHpxmugK8PnXHNuRiGVQ3C7VBu6B1WH6GIP9yklT3SicwOepLGf5IsCNKlQSBKq54ZKbZwfOl/bNUhzfaszjtpWqrtJUJLzsU2xRg4YQy/rwDdYSnrTVgXorR/RDU5qz1XQIZCrY+j963hVgF6AuFSNlKFXtpvDnghqaX7RBvQyDI6ErUvIzYfeodlVAnq+zqfZVlJDb374MvRI3pfqDUrVQkLMkWUXVz2pnlMpoYOu7MtcbkyeZ/fYCAB95m74qAP0xtCrMkMrxZZY+QG9N5MnGm1LqOW84l6uQlx6vDYLBcnZkWGH71zAdJ+L3vN+QC+JvcQBPc+1QhMVyU09RwK87Ck7Pkty82kMvdhWcrAUB4/4AL3dJw5YFCxDhn4soGdTrElu2tlFCY2RhQi1KjpYSgC4nnSfBejZLqeDqBTQM2MthtMYv+3X0Iz3SGPcv8XQu0YKLt5VAXpGnrFNsX4fenLWZqEkHc4uO7MM2iQb/OzeRDIH+EcBetPi+pqvzBVH2F5pVqBGizIQnVjKB26AXkGoAnrT4Fmi6AF6ofIUevCQ5JcNceHfTUN/9VU/xcr+pTj7nKNwxOGnYM89v+W5yliJT1iwZksOWpGaOPsqHqhLly3wGPoD9j9SWHsGgw8J6M8/FocddhL22P0gXbdBLUuyFE9A393VJc11BuhNcmNNsXS5oVaVVQJ+/fa3D+HBB2fhhuvvwzrrbSjA2HSR3E4EzJbZC6An8zWGoTeXG3lmrC45Ozu/hl7WgfOhZ2lVHZDagJ5NsVKKi+q1y1YWQM8JgB0IOUBv5wevkb9v/vxszgpXwmI/eN5eP0LPsq2x/pZTceDsiTrdcwVwwVE34drbzxZds/iJd1HuwNegZITT9LghwkAuLA4mDkuqWJaERRwohoviXhFvxjDwcg13fv+XuPjBw4GpQDPGgy6E/JIqLjzxSjRzSWTiE3DAntOw3QFdmhQkgHBf001V7tbMQqTTNVTzTcTKMVx05Ewkl0/Elutsh32unqqVA14DG3z5s3U22jUR4snvGstqrkQYc6VTMhRByjeqVYTofRyg/zlQKSu4o6lcrVGXUfO1ZUCM/1gEmiuB0y+5FoefdAC+uPfGKnPrTqAlHsNN1KmRJxIRE56m+GW3eABGA6jWaPPXkpL56mwr9SzQ/TiWoRcxp3bbopQrIpHpUL98JmxNHU7TrDI1cUkMgXUJeP53i/DrX96DddaZjPcXLMCVt12O9IYQGVQlW0UmmMLs77+MFSuX4Yyf74tcfRhpamIpr68Bf/3V25gS3QTrbB4ULf7My1/H9Ee3Ue9CAnXKZ0mbxlzyN6R+85dPewAXzD4K0XXVznTF88DMc55BOTCCG1/eD41UGaE0BWFArUIcwyZFx8JLJZV9ICEF3OL+xPuqg6KkwpGIi56VMYZJ8+OP/w6TJk3CvH+8j2XLlolEYa+99hKf680229SxbjZNMyBJgYEiO6z9oHxwYEC07P4vsmZ8P3PDkbPWld35d79r1WcBegIH/+h4AwEiuRk3zgP0ClI4tj6JhrCB6sGdTESlQmGAXj34HfkhgxEZv+kEYoCeIHUAnQLoWckjqFAtLz3O87ksMmxclQoJ5WjAypEqFi8bwpw338OHi/tRCsWRq7SQKzaQ6ejFRhtuhjXW7ELnOGA8/09w31SfeO7dwjBQKxXw/vvvS8WD4Jr7QO5Nq4VEKoHx4ycgnkgjEk0hHEnKmq43a4jHaQtal2F6lRLJszAabL4PkiSh9CYoQ+ZKhRxy2X5USjmk4lHks1mEA1EByNFYUNjRVLoTEyZNRpprlbkMEwEuPDYKF4AVBSDLnp4PRzC0cikGF3+MYLWMjngSE7vSmNIVxfpTxmH7rdaWqZnsBZCJvIGGVBIagbqcNRynJYRPKyxnjtuueiYEWijks27YDyWVZh+piRtxCm89d4RV6xXQU/pHMq+FWr0i7i10hOHvKJmnr0M7aFa2R9lWOnZa2VoyKm5C6moYegV56sYmbL2zTR4rufG73LDXhJUsPxkh+2IVPvR+QM+bI6AzlXQ9KgTObR96xjTtIaEcuC7rxapvfP0yJbTOhlLZ6bZG/xMMPXFcsYgk74HdICHAfIA+GsbI8KDH0CuxuGpALwObXB+O7Vvz47d4YfdPtOxOcqOSSroEtZ8DAb3dd/+QTbleVwkwQE8MaISyEPfNhjdYysqX5uInw6SkAVuTHGPoBYeMaYo1QG8uRf8JoKfLzXgCesfQS/uEZyHMM9IH6EVywyXvJDcC6H2SG1lULQfox0pu/g+AnjeagL5vu68roBdPX8OtbRcSz6/cL2UZ1ZwKLaV2kcVVZl4rAaMBvRwKbrCUSW7IINaoU/c3RFiz5CokN14jiHv/UU2xgre1Wab9fdd4yQw5ovaQowA9bSvdpNiIAPpRZ5xkysLEOwc9WUB+lxu30QzQ07aSE3Nn3n4FXn75WVx80W3o65ssiZRYd1kigIAc2p/G0O+//5FyaPH+E9BfeOHxOPTQ72J3A/SUDARDoklnuZKyGL6HVCBqbkJfMCguN6+9/gJuuuEBpNIZSRL47B9//GeY/dDtuOrKH2PtdTYQtkA1blF5Dd4vTrCkVV93zzi0ZLiT6uKEtlpFU6yC7ZYMxOIhLE1IAgz071Zq9TP0Bui5FiRwuTU4MkJA36nMjjxbZa6akgCwwYlonbrJJgK1oLBoN3xnNgrProl4MoYLXnQTY6vAPVc8gs7meph2ztYqZ+E8qhoZa45lr4rmL9iMAbkg8A7wi4s+wJJFH2Pvw3fF+icGAPo2B8uoxstIRzMI5UO4erdf4aKLDgJ2JPBjPbyFZiGAYD2A5hIgKGAQWPk48Ke//QXfmrEjaqmyOKuEudYoHWJJslVCM6Aay1A5ggdPfQKLXyiiCxviuzduoWCek2m5fNrOZpwZj2Y0gBInUgZCYrEn9zpQFUgj7j/hmAByIaLLBcQiMZHfSPsFKx0L9VF+9N/A7Y/eiTOuOwGTt6Pwt4wVy1agb/Ka4retzGkRKeoA+GqceknAxAAe4WC0qjg4xJ1uW0aiu/3oJcVOdsE9Kk1W/sqac67gG1VH8oh2dHnNqXWZTEyAxj7XkEheRB7Ez8BKA4CFry3ElK3WRLAXKFeLiMeSqPdrgeXCQ+/CNfdrM+xQaRCZ7i6EqkEEysDjN83Bq4+/j0SlD5FaF/Y54HPY4Fho1YWvTR9/SYB5R8PyO3gDuOmsx3D2kwdoZaYfeOCMV/DBayMoRFfixucOA8YrM8b4XSmROW0hkVTmTmlEAqagHNxxloZDlBrlhZl/8+9vYpttthby4e2338YWW2wpLlbcG50dXY4EqYqEkE3TuhfoB8/BdBwLr3GGMUFcaxxwUelfSCoojAGU9RhTzgPagI3pj/l+fvs/0co7CeQnJDe+xrpR5XR/OG21PIZ+rOSGWnhvnQmgj0l/Aa382PehgL6FELUoRNWtpg4LJKB3AWMoO4yOLrVQ5fOSgTkucOSGh0SSKD/rJIWS8FL+WG5ixXAR/1g6gPcXDeLd95dh6UAVuUYMpWYLHePTWH/99fCFLScjEwXSAaCvE6Kjj4WBfA7gUuaeGhhiYlFE/+AwGL9GskXkcmy6JJgnaAdyhaza9xIAtYIYGsjKnAH2VJBkTKbjAtQJ9smSR0I1TOztQEcyhmQ0gonjekTxQnMfFnnLxBBhleTkqsBAQf9PPf0/F1exdLgoDjKlkUVINvPoDpQwPh7C1L5x2GrDtbHWuDhScfUvF3MIxlVpNOb5XUUdZbnvQUREkhlshuSZOIm0q3KafSTZD++wRK2ugD4c0kReIok7Qhg76lWuKZ1BQUBPcstj6GWtKSNMhl4aQUcxuLq42jIRNuLqI/bOmzEMvfSd+Rhm2ydqzmEuT20fegJ6kYiNWcfcC9wbIqOT2GWT4pWhN0BP0KnzHNqA3nrIVNbGCqQ2cVpT7GolN2yiL+ugKCEBXaWMJWsZ5ueAtZ2VSqRpHOI9zo4MjQL0oyQ3vqbYUcm4S5rMh15eewxDvyrJjT0HvjfXOa/ZHGAYqzyTEwmHlFup7EmYZvsArilW779j6N199gN609CvyuWGk2LZFEuG3r7+r4CermriQ7/TvoC43Lh+aAfo+fqrZeh508Y2xUqG0SyimV1EjkEn0QljSrpJGc9Pk9yQoZeJYLwAkSo4QL/t19BwDP2nSW74+v7JrJbpGkNPQD/WttLfFCsHxKcAehkD7TRbZnVo5aBRg6WcDz1/1qQ1djBZJcOaYgXwcUM5QCmlLhkvXReGnhm0MfQ2KdZ78M6Dn8yAMLjuDjO75HuvjqEnsJ73/ts4//xjscfuh2C//Y5GoZDDNdeehq223B4nnXShNPoYG2YaemHoqaE/7TAcc/R07LffEXLwkvX5aP77uODC43A4Gfo9D5ak6emnH8Xsh+7AddfejQkT10RPd7fH0NukWK4Z86EnE09AzySF95qA/qGH78Dll/0X1pq6HkZGBnHFFd/H1lt/Eccfd64wimSSqL3r6RnnNcVqA7aWTk1Dv6qm2LE+9Nb8tDrJDZuSuaDNEYEHYqaD0yxNcktumc4vHLjkAH2LiYMCzGa1iuG5Qdx2+NNIBbtx/jM7KODKAK89/SGenvEmzv/x/up+M6GBUi0vgKDVCCNs005WAhdNuxfr9W2G75y8La687h4cePjB2PSAtIDpZpqluxAC+QgePvcVFIcrOO7mHTRJII5i8YauKVQR5YBLzrwV5VAO+x+zO74y7QtAqoFyuSZOCJY8tsJ1ZAsjSIYziLQ46h74yy/exq9v/zPGYU18cYudsNv0bvkcwhzz/CC5yvdj6V4sEMmfqSSFjAGJmmqFgCiGACsPrJ7kXILFa2N8Y8hYAFx0+Z2oxUu4YfaZioAlaSihVKK9ZgLhaAaVWguVelUGR0W5FShjEzFw2xuezfnepNhVAHo9C/Rg97sm8L+lOsd1xaA5QsbNBXGx3KtqbwgRD+/vAHDDofejmKjg5ONPQN8W7rNwmBjvCYE4MfhS4N0/DuNnv3sAlz8wXZx68vURJJJphIohYLl7TmxmLgMzrv4VlgzPRyBaQWZyFBfPPFeSsmpNpUYSW3PAAye8iEwmKYOjBLssA67Y+xGZBNy3RRKn378P0MOBT4w+7L9oiXd+JBaRuMsZo9KXEKC/egWxIMexh3HPffdg9z2+id7xvW5UukpsigUOfNLMRSwSLKnWb3iAhlIcJlKmeydLzxhPQkL3nMuIuTSzWXWncJZ1/DfGHzMsMPtKAfeuJK/uO27kvJNFmuTGqmW8JMZqsouWSPixkJ+ht++3KzrqbEGzgqTIhSgLiiFEn3nOHggSmLjhXFLJqAlDz1jKLTCSK6KjI4lAs6q4j8DdDbcZGhkWvbuMhOf+5SMv5j0NPqk0qmj4Z/9gA+9/tBjvzF+A+QsXYyibQwNxNAMdCETiCIdbWGPtqVh7o43RM16346Q+gH2nHc7IyPV+olkBOuK6pSh9YajKFRT8kxuX+AAAIABJREFUU4bDP2mdSTKWt7kmui5tV6KaiMuLW5XbnrjdxiLRU77INR5RPT0nzI5QE78U6F/6AerVvEjV8tlhxIPAhM44JmSCmDwujXWmTMLUKV2cdSeFpyCnRjerCIaTqDJpY+XXiBMCeLbkiCyGoLuu/UviCc8f0tSJ6ydXGBGpnE6EVSxiVoWyPpwvrZA2FBeLjIzkj8o1haGPhUcx9Ibg/Qy9nvGftK3klfibYkc1cDv7RGPoJblwLLRJbtgUq9JYbc4ipjCGfjSeV9ZZ5zZQx60+9P+25EZ6B3Sw1OoAvTTFugbTVUluFBNyz9BdRyU3cn88tzs2arUlN6ahN4aeTbGGsRRP5by44G9+9zP0XoWD7npjNPSfJrnxNPThsOeOI2vBDZb6lwD9p0luuDtkKbY19AT01ND/fwB6z4d+p309lxvt+1HVAd98NEPvJsWOZuj5Yw7RyEFaRGNEm2KbTS1l8XBwXYM+QF9H/9xXR7ncrEpyw6bYPgfoQ2QNLe32MfC24BXQZwVktZlymR2MoUE2xfYIY+dljpS6ON91STZaOliKfqvi+Sr6cc2MI2y2M8zsMfR0fFB9nZbVOE5b9Zv2/mqzxEao9mHF92KJlXINS/as7CMMPYe41GtSquGhpt3Xei2jGHoyAzK1kcyA0QpaEuYPyiHrMfRXYs6cF3DN1T+RSgVZyYceuhO/+e1sXHLJLPT0jMfVV5+KrbbcDiefcrFo382r2fSnDChLlprkZjr23/8oeR1e+/z570uCcNSRp2CffQ+XTf77J36BBx6YhWuvvRsTJ0wRFp0HLl/bH0hvm6k+9DfdeD+SKQL6sgSQ3wlDfwcuv/y/MHXqeuJmc+WV38dWW30RJxx/LiIC6GMeQy+1XLsPbrCUsnFWym5r6HkdXkOdmyArJUWxLRgVHtFk4w7dO8gMuUYa/oQf0HtJFgF9nVOGOZiHrxcSvZ665/CUS+DcLe5DV2MyvnrYttj+FKdFB3D5jr/CpQ8fpIB+fAW1IMWrEbQqCZk6y6/ih0384MS7cNMD39O1MABc84Nf4sK7DpZTuZ7MI8zTt6BM8bmH3Ykb7jtJX5Pk1DCFwsBPjn8NK8pvYvOd18S+Z31V/z2ndoo1BugI3SH0QG6F6shyYFG4A6F4BDUy7M0oQsPA+fv9EL3ZTRAqJrHrnjtg6+86vT5PeKIEbn2bLmtSSKsyGQIwWwy+P3+Hy3cZcPt5T2BldSm2O2Iz7HnC9ooWeD6USwhGOcxtAOnOblTKED/wXLmGWDwiLxFotqSyxeQmGA5Kk2m9ztKn+dArQ6+HXHsEunn6aRzhGFVltliyrxHQswKWLSBD/YD2NIq7UBAxNEbc1Ne/Au89P4IJW3biRzMfQffw1ii0sjjzmW30PksnIYBFwLXf+zkOOGcHbLzXFCDaRKGSlUm3kUoM/3PtArz3549wyk07abLEcJEB8h9V8erbr2CX/b+CcqiKBmpI0q3KJUKX73cfTj7tGIzbGQjyOXwAXDvtCYwEFuP8mccj8zkg2MOkV9cUwWidVqmsyEnY5wtpA3C5VEU8RORGZKXJmHlZSwxjwxl118JiKRlBMCXgWqolyvDxi1IFbRLVHiQeMjLAhnHNSvYlDv9Kqr+2s+NTBo3XoomDVjF1MYlfNtljcdsim+qzy3Mx15PluPdgTCCgN+s/j40f2xTrfl57LngjlYWvFAuIJVPS80EWMRiKivada0TYXNf8QEAfj3KStN5nMuF0cZFSjjTc8J4G0Wg1MJzLSlwmIGXSG+XgrmpRqpHUldSr7PWuISi2hhwA2EIzwjZoYMniYcz7cDnmvLsEA/kqFq5YjKFyDUj3oRXpQr0ZRyaVxuYbrIWpa3Zi3HigdxyQZoMslxSdVrVPXawkuR0JpItVbZ7lpcbDtLlUK3v+TNlNpeWTLchQONXTM+koloEVQ8CSlcCSFXksHdCZAdR2pYJVRKsrkQxWkAwH0deRxJc23wDbb74+epMBJCIBlCrKiisPwE9YkvsSiXeh2mwhwhkY4h5Wk76VEBNpNxiq2ajKMSD3SQ5sdeETQJ9vA3qp1DuppQ5r4s+3ZZYKOANiRWpyfFYRwlFWm910WZtizh3jJDdqe9w2VODfzTDDWHKu9bEN3LwYq857DJFbf9aY6zH0svb1M62SoXdSNJkU67zfDWfoWtZKgvijO/teGw6nTagRvRapTCig5/4iLmknMOrg5PSnun9d0h2iFNb1HShmakkjtPy8uHcoiy4kjqvgsdquDL0m8VIxkKZYxhSXnIGyKUpoKN3xYU7vPlCB4b5k79Pmkn0C+vPqRKNNtH48RqxFUoB/8oufU6sqbvw214nIQ3VOjT4WjTftRIIVJFtzJDGc5MZcbqQpVuMAJTfEnbStNEDPgawWA/8Thp4a+rGSG5sJwvcWkkvkynSalKZYSKMcg2EgSg09AwFBMgEMb5RPQ0+GXigfapc06Av892wrRwN68d33NcV6Gnppiu1CmOa13vMancGaZZTnMeyX3ICl1GEBlLYRbEGoZREzXmaxNtY8KuUq/rc0xVZrMsHSa5TyS24cO/Rpg6XYfe3PuDW458Q3WUGFViN4k41x4uIS20oD9NTzO/917yYIoC9LAuJH+vw9Y+j9P8sNpEOn6KlLPTrZWA2WPIh18hubYXU8Ng9PLZfrxEFhphyzySoAf8deRw9sLvqwJBgyet0+HEdOF4vil8vDWzX01likzXZ8BtTpEVyREWNCwKY6ZTus0iOencqKBUMS9DnZ1CQ3qqHnZDod7ER3FTL0Sc4Rl81GHSSF1XwN9aU1Ro99AFbKdR3ZrqrE/gbqJ/T+t5dVE8NuWJbX7CLpqgYp/qCBDglatPZrNhBppnHDAY8g+0ETyUwCFz62t8eeX/PVR7Hvvgdg8xMDaHTW0EBZDnbRSPP6WdYfSeH7027CrLvOFvA765xHxBXnrJ8eLsxvOVQQnTgo/agCd571ADrL6+PwK78keutKP3Dlvg9jYtdEfH/WrsCaDshznxeBRhZobgSEe5WN1qlTQKVURYxdtPR3DlURYLJei4u0ZOHLOfxoxt2oDTaQCCax3gYb4aB9dkViY7cs+dpcombuYY2yXIrubJI/G8Cff/E2nnnhjyg1stjha1/ENw7cDfG1OeiIwE19wSWgNhsYGh5A9zh6aPIAaKFSq0oSSh9r/pyUc1vqPMLDsNGgM0MM5XIV8QSpSmXjq1VaualOVkAuD/+REWSc3pl0JHuFqvSNJyOZK6Az3eFY+zoCTXYGdkiyVHsVuPfGP2Kffb+GiXtqMnPxMfei0BjGdruvjcNO398hJ2D498CMW+7HFU8dLUC/GaoLA5UKZxAKhGWN3H3Nz5D/ewAT0pNx7Bk7I/x5x/CnyIBWEOsOioVgoBbVxtkicObhN2PGL8/S5KEMPDF9JV55di5W9LyOWc+doyFBjSIkHBKo0OaTccTcoRRNhVEplES+EGQMoLWblMj1MON+MjvKGEv7bExmrKTm3ulvWSWTibLxmEhQuCeMUScZodI5TaRN90qww/giWlkewC6ZtUmwlgzIAcXY5YCVP0EnUDZrOrG3YxOYI1osVutZM1rD6G+K9cCLuCLZUB32KCkQ4vUwgWDljjGUX9oYqeSQyiFp0UpwqvGCTbG0vpQvJ7/gf40wgcx0qEe69FopuSQEiLPpZRzi0mczHTcBB7A1KFOi/SLdZ9icWgOGskV8tGgJ5n24APM+/Bj9/VkgnECeg6rKdUTjUaQ7OyWBiMfTQnhMXmMtZAsFec3OceMwrjeKoWEmyto8y/BD15qhkQpW9g8iloiJxW1//3IMDQ6iXMhhUl8P4swM6mVUS0WxpCwXSmjUq2hWi5jQncSG607BOmv0Ye01JqFvfI/KgoSF51gLOqyxKsRhgLREVBtKynrEVS8cV2AvSU1DhsxROqlDohgGVDbBxIpnlviMy3w0ZeJISmQ6KHmyibAq2WoDejmwnFSBNsQE785/nHGiRotVNoUT/9Ca0fSFAXDGgjlltc9iHVjWbop1cl9HaFkiqj151iiplpSjGXpdB9xHsn9EPqbE5Gcz9Nr0asx41QfoPSmQJDaaDDc820qToxqgdzjAJUnezBDGS21IkHtMPEK1gLg9OVDNhyDSPcYI1zMocZYgm8+LFqGRMEaGBjxAT+mUaui1WVehREOSo0ym0wF6dS+SacicRN9JdypK1vithuQOnGKeSmW02uJIBOmRc+5WfFbi6ONUEdbXM0py4zVEO/2kq+Rwj45kR9DVyR4GXpKy4Lzf1p/Qtq1kYm+D3eqeyw2bYltk6FtlK1p4w4Y5b5Bf7BthZmmDpVbXFEvJjQF6vw+9auj1+ZjLjVSkSuWS9Ia3apqxiXeVeEtrWYs+HBFU0CjShkc60lxJUX0wW8J2sSQbQqBeRf+bowF9i5717C4XcK0Bngx979Y7oxrvRkSs5pRVs6FH/FM1sAoMCVgJgm1TWKMBJS7MuCx+279LaHUZF/8QayoCAAfozbZS2GrX1KpNk3p9xl7zfY1N97+3Nb9Kh7Vb9CbF0UYZXQDq2dr2VhWf50oFiQQ9jl0zh9NkexueIMNdLz+GdnGrDz1fy2wrTebDBVcq66EgTYLSva0MuzSvRqhdZklP/dx5wHPxWLma12QT4Ph7DEgE32TT7XDlZxTpijgaabbC+1UsldCRyUig1ZHbjuVwk/GsIZefh8GREgcyISp3sKOVwaWFKFkxuU4eOBEU88pucbCUPm+VR/Cv6iGdlt8Td3jHNhDQ6/AKY/c4PVYDh5bsNCDw1K1WOXKbWt/2v/M9aMEmSZkkZMZ4KhMgG1GE4M4HViTsAUSrGbw8exFmz/gdesJr4NJf7gVwSG8E6H8KuOWmB3D1E0ehHgNqwQLCMWpCWaJnlSaAUKMXT89+C08++Bd01BKYMm4CTrhxD5XuCDFfRoKknmsMxeIkLj90Ni598AgdJJQFHjj3OWyx8Zb4wjFdCuxWACN/BX5829MoZQZw/qOHodGXR0Q8+JnsxYSpZWAlQ8cBUSxQByp6T/qH+9GbmYTygjoevvM3+OCtFQgMd6OzsBaS9Q5s+4XN0TMJSEwBOsYBSQ6YGQEKQ0B/P/Da39/D8uxC5CMrUUn2Y7eDv4CvHfFlIFHH0oEFmDBpIrLFPJKRtEiX+Hz4nMmOpN3wDt5vGyCk3si6p/jFPcqkijaYPHSLJe4rAnrOE2iiXCErzLVO5o9+3AHkOSwrQx0itX9hNIMBNKIEUE0Uhkvo6epEvVHi7FoE61UES71yH2887A84+fivY9ZPHsV5P5sm9/e/f/cM9jlkF7z0l7/iizvvoOx8A7jm6F9ij/2+ji0P7kKjp05/IDRKDaQDGQV7fIasWrwBzDjrj6jEc8hH+3Ho9/fCFntMRjZYQKwzgBaZ4GqnuNv87pZX8feRuTj/luM0WaoAM3Z5UbTSoR0+wsV3HacSbckPCX6E4pS/C2vjYpRUpNgUS9BKj32y4G5vqI1jTA4tAi9NjLWhTiqJjjF39B2a0mPAPoa2K5iGBgU8Jj2wvcfv+ZuSLX4xNvP52b5Vht/Z7DrNsJAJMrRFHUSkzEwQKBbLarSgsVoBo03/tjOFTLKXSLhma/6OAHWFFY7YSIBzORhH6BRG4KENd5ahcj1SIqQWge331Yqrd58tPtLvP67g36QE9jkt3pvvtoEzkyIwiSIZIZIBqSAGUHFmBYzty5avQK7cxIKBCgZyVWHAB0byyBVrqLZCGMpVJBFoBCIolKvonTBZGqLLnJAtQKgu7lO8f5VqWWIRB9s1W1WMDK5EPBLA+O40ws0KMtEg+joTGN+RRCYSQk86gUQ4hM5UBD3pEGIyeCsgZ5PFXnNtMUMIlTjR713js1gj8xnIuUyXs7BwLpKwu7PBMyDwTcIUFOFyJ5NKqTe4fpP3kXGbX4YTROLlmlL5Z7u/hmBI5ymYBFbOMnleLY8csueqr69rXOW4amGoX1yTPEt1rdrztb/zs1jsGgs4NZ61mXKbu2Ov4d9DNlOm7QfPhLsySkNv94PXQwc69aPXtSSWwuJBr8mqNuMqw25Tnw2H2fury43OYzBMw98VuVycDjZ8DycBkftWlQSAZyVdbhhPDH+xEZ9nHu+xfi421+rkd0UE3HPaK5fL5ZFOdakvvhs4SamJWNTGHaB3wN3/jExSZLGE/xaLRj1ZniZDjt139rPERNZELdr9jk65bxJzeM4HzS+fyVRT4kQykUIQShqZD73ZVgZLyxEOad+dfE7rNRsD6AfeeB30obdKkvnQ1x1BEAkEkUUCE3bYG7VQSiTvIhFm7xzxjPRuaCyW/VIoFkYBejL03Fksb5MV49lHQF8vLJbBUpTcqEaQnfWMhVwMqwf04uSljqGjXW622UUAPYOMHQKjAT1BuDZbSney03Oq9ZRu0ALLpMI4t8suBhZtQ0sjiQPIIgkBwWPUDRWIouGAmn8DGqDn+7L8bIvV3scAvfy3y/656Pj9FAGDO9hUM6bBy4Yc0BaOSQLBiGa0TnPg5EH+ZMYP8rl5ZGGyWda9vn1GAnoCFm52azQzQK+Zvy5I/owNppKNzNHX7vC0DWrJjgB6GWBASQJ/j81JWtrRDnj1fqaFGoOEbR5bWFLOc84+ZGAMyEtSZQBdXlmb98gkMCngZo7FwnIvdQotX9tKp5Q+UR5QQSJOQK/wgu4bXBd67cp8WIVkLKCXrDZAQM8EietWA5qV3FRnrX6vGrw0Q/8EoHfDIOgakUGfDEU64xt3oSe7EaYdtTM2O9HJKfqBc4+fiauumo4oBwdlgHK0IhdOAE2oUMjVdAIdp7QsVenGmw/XMNzqx07fmyRWks1IC/VIGS3OEiilceeZT6KSa+D0O/ZSkLgcOP/kO3Ddj08GFgOXXH8nKsUyDvrykdju6PHij1+OFkQKwGdE0FIslBEIRrUUHuDApgACtYgwyUNDy9HTNQ41DnZKRVEvKFh/9IEn0f/xCqxYsEimyhYjZXGkiIdi4kTBITf0u5+67rrYfodtscX2kyUxaYQaqNN/MdTEwOAgxvVMlEOMbB2fn7C2nNSbVcmHBWjzl7c1r4eiOi0RbHL9JgTQu4m0ZJo5MZPNi2J3qUk1b3g+m1f/eyEQGuoaLmbjQZQrTVnjHG0fYHM37TlLSQw/B/xs5qv43owv4N6z38WO+2yCP7/7NI678hsIdNdFihWsceQlkJsHXHbnTbj5obPRzADVYF4Oomg9jfBIUBtrmT/mgGdvGUKoo4Edzu7Ffz/9J/RO7sKXdvsc8sEygpTpZEcwvjZJE4rjfo4TZh6MrrVE3C/P+ob9/ohKpIKvX7YxvnjIesgX6NoSRpOkS6DpgD1ZTbWUVQZTY7qw0GFj1RWMqWtDTA4qAV5kMeUAdwOmXHO9HlB6mLDpTNhVx2paHLe93wZZ7R4G/0h7PhWyf6w++QG9ERraBKjDqgwQe4mAi1viSiSOG35Ar/FpNKBPewCPr2uA3s4STWTo7qNVSsZHBfQu8XGA0Q/olbXTqoOdDW22MuABiNFkDRMlfSbtc0+TLl6TnwThfRULYl6vI0FEERbUZmaCz0q1gZo0YYZRrbdkqFWp2pQm2XyxgmUrBrBg4RKpriTTBOxcG6rF7sikZeCTJCetpjSAkulneOZMhlQyjp6ONGLhIJKREGKhgAyPTLBZtclmdFZgebbpUCUlZBQM+5Mbnn0G6M15jMDdBhvZ97hNTfPMc1VcbZzTEeOwnMvuudr9k+qXq/roMyCgd0N6PNCog4cUABmg12RO5olE9FlLIirVZiUPeGaxmfSTgJ6SG2IDK4kppOdalXkvPv25rUG9L84gXxhkNcrwExQuM/AGadqa0Gq2JjJ8bja3QSxV5fOUXbWpJftXbStJZLJSQYWANr+aYkAAvUluCAKdTE8BPYk1HcikMZmxoSzXqvGApJhKgXkO08PfS1hdJYqAnuc4zxXKHPmaOtiyLs5KfkBPAG+udVJdBcGpxuV8vuAD9A7oB9zPJwjo1QqT+EO/FDXz2iU++T6HAHrayCasuqGkgCQYiiJc3sx5GRws1eWeje5TBfSU+pLRV7Y+mUzLoEBZR63qKB96FJYiGtIq1KcBejL0MUliXRLqBksR0Mu6qzfEh37yDnvLYCk/oNfEhb2aqowQQF+n5IbBQqarkVVsM/QCtwigmyU0CovFtpI+9B6gl8316Qw9Ab0x9OZDL7aVn9sV9UQPws6c2nTq9qfpyCVoFlSmood6W8+uAJoP1gnhnY6KgcIWowBctwmkFMesVCQ31M45nafTXPC9Jag6GYBnc+SX+ox13bFdiACKrBg4QK/yAN20tui4oSolbYqlhZQCEy4IvX4JSCGT3Iy+Nurk+JkEpOgPe79DdooLzoISwaouQrKtojbUrM43mEo8S12Z0JIEgieZPOYSAwlSXPRk6Gnx6Rh6cxRiCYsDtkQa5YKxlNvFy1fdLSzBYHARKUCNpXINkqKyoIUWGRqRvuhBTNvKcomv3aXsrSQjLs0NNLTUF1fLML6IuFFISZZTAjm6XZ0KCPhMCuDdM7kZBIKUBjBZUNcarfC2dMAOGXrT5LlypDTBytpRDaJIcBgKmjWEg2mRZpyx+23oXfZ5RJJBnPunL4n/PLXj3z/4Chz+laPx5ePXFnDbHKcmJuwpp/qmVKqjHq8jQ7nLGwD+Cdxx+UvonNyJHQ/aBGtNA5gz1CNNkepGqkHRap957A8x467TtFk1BDxx98uY86vlIkHq2raAM64/CpivSYQ0bXIglfWMhFXOEgzE3PRbZWxazbD8SH5wEOmeTrH147/UmnWZLCqSNb5MhZNp6L/ZEGmHtPzRQafaQpBVIHp4RwPIk4VPxyVQ11s1RANxjAzl0ZHoloQsbIo77/67Colf6yzAXBvG2oA+LIlgg8AzHkGlVEEsyZ8jQKd/v05p1mgqEFQ8q00Sx4sll2/jU/NZHtDOJYfxlY2wdWDWd57E8EJgSu86OPa4jbBwBHj23b/gyOt2BKJOgEzL0UHg1m8/iu2mb4wvH7qpXEerVUUgHEVheRVYmcCV02chMtiDK+88HD888VmcNntndRKiM5HKe5Gno0Q4KFadwWwAeBG47IwHcNkLR+nP9AOvzliO//nNaxiJDuKaZ48AJtPzvIoEtdzyOnRj0YoYJyErnFd9K3+A2leCGJHcuFKZuH7Rh75UFG9mukAxTnJvGkPvAo9WqJxzV8VHCMjB5ixk/T7TBr6YrI0F9HzfaDyu8dg1Pdp7SwxlbPBK/W2drPczgi3IsGtz7uh9rv+ZpdQq06HnBIFzg83DCr7sS0e5x+WgZjxTQE+AreBeX1fZbDL0cp9d1cGmXOo5pACAXyol8MUS7iUZamSVgTa7xt81Eoa/T+CmiUVE7RyZjHFiK/XwjiHuSCcREHMKEppNNFsBVOsN1BqMvZQMKSExNDwiYIrXybOBVVvG41gkBJrLUgJY4XN2AwO5DniNBmQohxFag8mAnKUyaW2ULzyvVwC9Yzztvtpr8L4R2I0F9ASa9j3rw5JzwFV5RIbEqoKzm1abVf/ZpwmVF68J6KXPRkG8ZwltF8QhWdI/p8++5mYjWCKhrmfa8Gzg2YuZLpYIoBM99WhALyYYfmtN6UNRAlLXi6vQyfmhVXKetfzy7xc/Q29rip/DzlKbJeMOUK1iOpcbkY7xukjGiSxN3ZpkNkidlqB6fpm7HAG2J60RK1cXkA3zNLXir9V+9bA3vOV3uREPeJOAyFoISByjhp5VKuIWPke+H9ew7SmZ0kyGnue5O5tNcpPPOgzg9poOI2gIHpQeOmlIphWou79ukwpOcWYnQiA6/FJmo79zCOIakgSMn1dioHNCEh/6EXVDk3tg/Zkhp8FX20q5z64irKGh3RQrkpv8EoSD1bYt+moYepPciAMZMZPD18bQ8zQmoKcPfSvCfs42Q2/ktufkQ0DfbDUF0KPWEHkNbSsF/Dmdsy6aEprZhQiC2jenf6QPnjA1ytKvTnIzlqHnRZciGfR+blc0EuMQdE2JtvFtA3ARqYaeWu2Sb/OYVrGpmSybZeUzKlKRjMVll8Z2eJIbNr7IBDNlcpldujKDBxg0i9URx5JISFlNwalptHIs3ct0QNcf4FhDb7CUY438DL1NLaPezRh6XrhKPtqAXuQ1VWro24eN3INSyWPo7YCU+OLLoPm5eY0MRPJvrgwj1+8YIG5KmVbp+gSYKJhOUCU3Vn7UvNU0scbs+9kmfl72EhjLZU2xVprTpiRlXYyZt2Y2/R21l+LhQgmIMFa0UnTjoGnF2Wy4zNNJZQiUigWycZqhyxYXEMHyLTX0JrkhaKaGvg1aNBnUyFpjmZlBn/Z9wtTrtmR2zkPYSxKZMbvAzJ9QCzLTcnPBBTxZz99/uQA/P28ukpEenH/vVxDc0llEZIGr9v4lLv75wcq2s4/bxQ82nXEC/VB2EOMiPfjBbrfia+tNw0dvDuLon26N277/FE596JvAGkAt1hALRWpTyeL/esaLWPDMYpx620GaPCSB4751HmbecT2SHBDVAh6b8QxemfMyrrn7XNVfE6jysaTpVJFDjM2aUu6mM0EANdpLMmkdGERHdycawjAE0KQXPYctxSgXU7BLe3gmGLJ6HUnS4sRFcVJg6BUYjyb7bYKU7nF6bADZgZy4f+giNV5FbUntMLNyuQwAkrHmeqAJoKeG3jFOTOAIFEolHmQMztrnUanQrYXBVxkSsvZZDoTjvpWbT29rZzFCFqRWQybVqdaUvEd5oPA8kJqqydDFZ96DbGMFWskyZj5yqU74pdc7X7wEzH+giXtn343LHz9eEyeTcfN6qmxIjqCwDJh13R1Y8vYguqtr4eRTjkbfbk77zhdKaGUhloiCEv5gGbjxW7/BxptvgH2u3lSvbRFw/UFPYKiex4StUjjjrj3R6qTczh0jRHEVAAAgAElEQVTqtBKmvWJdZ0mwgmmOLHwL7n3GU2l0ZVLvklkSDQQFelCZ5EbL41JylonA7a8WK4wijawqmHAJsJ/91udrGSSQG6EvuzMN0O2GclF96P02xdJ8KwSCkiJGJvg95r2fd/MlLFbLy7qJ26bhV/s7lu7bZ4TJehRsBbQ5NxGXP9uAvqGTYr3qhK/ZWu6zaaldvHCAXvXy9KHnRHGtNhmD75dT8lr9TZPaz6X3WRIWmeSrgILEh8Vs7oF2ctSWD4gsp6Z9VDr7gbG3iUg4iGqtgWgkhEKhhHQqof27ZDEd+yiAlgQHe750i0kPC687QpcfcVLVRIj2nuI045oJmSwL6AuG2zIm99j5OzwHtOk6/glAr2YV7aFi0qdFhp+TK9wZxXshsdqGEdmSkoRKK3peMBHW3ZEvwgYbudfumeReEbkV47o0ihLsKqEhSa5bmyJ7Egwyqt9SJ9S6Z9uuzDBRcDKwtvxc9qBUx8Uy1PUKeZNMFWdI+LTPRjcu0Y53eJjEa+b1fOid+5S7DzYUToGmm97qAL2fodfelLA3WEoqEl5zqhpvCBZwLjYm9SJmESceuWftDyfEQFSlstqAq+vEY+jDrCTpXAv2K/I5KkPPteMGRkJ7a5IJFxfMza7ZQC5bQEem250RTBi4HrWHjhId9pmIXEvISbfveU5IxZ6EpibJ/BIpcbGIeNIlYTIlmMm14Sy+vhLG/jkAkqBLI7dTYKT9DD37gVyy7xss1azl0cwt/rcBvaw/H0Mv140A8sEUxnu2lc5iW569Vk8ZLxlj5D40mg0B9BwVLvHXJ7nRYE/U5QA9Rf4C3tVIX28iP7B2A/8rGno/oG8me9WH3mnoteFFMz31+2X5SjX0smndh5ADul6XIUBdPb4uaLcRqYnlB7SmgVqFfqPqgMJA0WborSnKxQPXyGrT3kaVU82rlL67bH4VWYb9nsoAWNIxyY0EQKdtIhtvgN5j6AWEAhFfU7CxZfbZ/cwAm7GUofebgqv8hSUxv2bVsn5l5x2j4SolbIbTjawMvXTNu2lpfA8GME6ZNRaE1yIetI6xsWDHa7PExgC9TpdkoymDhg4U4+vwGcq/uQ3mt5uj9EGZDb0ubdgNoZjPIc1kzTVhSxYuz7euQSvJgKffYqCU34tQhqEVAP6jNAMJI9F+VPY7DTajCaC3phYFl5wSJ4DeWULJ78q60L9QSyhkNAeDcaM3w6pfbhWB/iTO+tI9yLTWwhf32RK7nztedfBB4OqdH8P3vncAxh0GNGIN8QBnLKCtOgsMzUoeyUYalx94Ky699XT89eoB7LDPOPzoJ3/CBl+dgt3O2AjVcAsRWq85mzm64Vy5+09x1vTjkNxbmXjq9EuNOjJkXmiN2A+c8b3LcN6lp2Hipt2q9WYMopd0uCJl7bAZxIsjnCjpkR8aRqarC1XqL8NBBOpEmGwODElxkOFCnDvY06rFF3ldASJk8JSwR65UQFIap9RNJowQRgaz6JImKIe33XPkmvGAivueN5OBscanoRdf5YbqNenwUCnnpanPuhKrlZoCejc9ks8wmysi06kMi2g1paSgTlXLBgfQ1zMZQYL5EeDmAx7H5M6pOOy2LSRR4nNcsmAlxq/bg2CCekVOI3LTXrPAxUfchUtvOhGRrQnQW2IdaPGHE0Pj41KoNCqIhcKoDQTw9D2v4E+PvwQ6bs/6+Vm6TmSSJ5N5ThQjtQycdcSduPmRk/Qa+L0XgR9MfwojnYtxwe3fwbjNgQgrPnQHkUE6Adm/PJ24t+mNL3HdaAOyzGWyvzpLwvazOtiMZei1oU7kYaPK2ja4JSTD5XRiok2JrAtIGUtIcG+bbagvcAphEGNPkasI8N/07+r+JfuZJJM13bg/WTmQ77uYrwy9NbgZ26b/rO46KrWyn7feDAX/aizgZ+iVOWaPFKVJ7WSG904YeiMAhtsEgMfQi1pRewY6ObLVXSMfgnpft2OO+vYrmyysLWUiwh4qmLSBGJrkOA2z6zXhZ9IGQ2Xupb+oVhOtfTqVEibferzMlpNnRZKTgN3AI0r4dPhXXWISgaXbEi4hUGtLfpFM5n5LJtvObNq/2GZxlfhpE+YmV1VZiAP0EVatKbnRnjADZTytlClXQK9yUT9D7yxBHUhnIiFntEhfPGbAm3Lctn32xX9pIlRgK5+potOL9X2V6DLJDQE9HbRGMfTupeSsHyO58V7X1qr2+btptS7suLhmltZSubbGa5eMMgE1osz/3kxU1Ie+jVvIjGslQd2n/KoCbYrVCg8TtWadfzpXFpGM8oxuM/Sa1Lu5QPYZHL4QyY0wOObpz6pYWatiUj1tz5dizKDkhu+ZHSZDH9Pn7CoGlDOF9NAUkK57zwFtw3itJnJiIc3ypfuSS2/o+R8nMcNn2Z7e7v2cVUZClCGrCQeHxYkzkbjjqEmC7DE/nhKuryl9XOrG5YhWV30o5LnWFNBrRS+pUwj5nYD2hNDlhgy9APoADwH9989yuVmdhj7YbAmgn7DzfmJbaZOo9SNosjrah94x9AT08oDlMB7D0NMoP7cQoWZZJsX6Ab0MPzFA36ihf+4ro2wrxzbFfpKhV8mJn6E3oKluAAEtsbhR4kqLCwXupnqq3tnYF76OVBpckx21VJ6GnhouGXhgFmxxlZG4pgdh9/0MvdPQ68JX1x9+td1s1AHFThuRAKWVrbHXImssVYeQlgKZ1bJUp8NZSIq0m2HsHljTjiwExyp5PvSieWyXHWngZdUMBcTs3KeUIqjSFsIWacB1JV03mlpKfDIhUSsGVgUwJl4+lXOo4euw78C+Z/q6sWzq6hh6uxey+Bwbo59Bm1yFCQnRc5sVH9VkknnpEA29NvOq9l0BvWrZ6CyhwUmlRsbQqyaS91Ym9fK6nfNEe2cxO1dAb4OiFCUrQ89gatp59fptazvltSnZEUAfQJSBidLmZh7hRhpX7X8/RuYFEQ1kcPUf91OgFgfm/Lgf//3I73HZz49WNj1MXTybZIFGtYFIpY5IMIYFfx7EwrcGMfel97F0YDHW3X48jj1vP9VesxoqDnd0ZODEjwg+/p8c7rzuHlx316nKwNOikkY1+axYUoo/Pc8MgnueYYuBB3/9exx57Z6o1isIJpiAOQqbYIJrPBjCyMAgOrt75bPVqi1EAkU1sA4mRC7E4VTBsK5zAfzOJYDBVm0Mw9Kfki9pHwq/miJzCWBosB/dHV2uPN9mcLneRrLUL3KwlyaD0qzpysDC0AvL5TT04prEQ5eTYsksc2CXli6rlSZiYonr7GZ5QEgizkSCgFe9kul206i3MFipoSORQawKzDz5cUz/+t4iZbr1rL9gIDAfVz56tPQhNKltjAm1h0A2IlKrB897CSti83DmrKNRCzYRSjpbPWY0vFdFWkoCdDiQ85BKHd6QMvCXZ/6GHXffXs+iQBO1ShGRALMH4I/3LcSLH/wel/z4u+pFOAjccfDrWPrRCvSPm4M7n7sQZU4A7Q7JQU6mXIChq2RwXyVofenkbeoOouBVJjLLg9cElb09oxl63TvmYuYl1K78bbaTCozbIOATDL18Lg2RHqB3/83vl8RucjRDr4wjiR47dGPqbmPWwb4JsiKh8ZpiOSnWDjr9k1/iQ88hdT7vbvO/t3K92ViSodfqhQJ63jNrnuXLmVmDVfS8Rl+vEmHZqas2pVXqYzHTGHqL6970Tt4i+Yz6+/4ER2KckyTZzw8ODqKrswtBriQZgKa/W6lWZE+QlFAKgj0lKhHJpDMCwsiK8ywiCOTPGqDV6rj2Q2lF11VI6HAkPVqs+tScLaILqq6iIMSPGwzoB1YmLdGmayYS6k5E3S9DjTq9cK25uRXiJiaIYBRDL2DbJ1XS92gz9NZUTDbbziGrENs5atV/ewaiQRaGPixyFD5f7z1Er67X5akvfT70+UJOe338A63cvbQeAqvsivyE5iC+xmm7Lyq9dR77esDqPnGEh01s5drl5+K1m8TL7rPsFye5kYqXs7WUpFckv1olEWwj99n50DttvVWFvFg7ZggW94ZIbsYAemIHSmn8Td+2Z3nPmGgqQx9DOKbyPU9DL72DPG6c+xXPcyeNZDLA55LLso+O5Wx37xygt6ZYlRlrZcDP0EvF3puk6hj6kA2WMntMJ3eTpmBbTSrVIQagHboLH64oofOHUpS5Sf8gMYjOP9DYvQpA//8gufFcbnbeTwdLGZbxwkwLJKxlDRlDLyPV/5e27wCXqryiXdNvoRdr7MaosTdMjBo19hJjRyV2RRBEAekdBUEFRERURJqCHXusidFoTIwlRkw0sXfa7dPnfWuXc85cIOYl7833+V28Zeac//xl7bXXXtsYegH0VhQrUQUPcQf0pqF3QK9Adn1AXyu+uzyQY3BA70WxAaDf++co1fWA+NB7dB3Z6JXJ0CYI8gCNBYouTmVArBlMsIuIGknH2KK9qqJYW7ThhmkfGkkZb1RDb58RdISVjwnpX9HQ05/eDj1lJ8JiJ26IZODq6+q10In+u9Rb+Mv1rJbqC6JzOfhaZcMWq7VgBmrKxRtgBAtcNGyqZZfDwSrQPVjxzYTvJ6lQC5aYchM9fSRNzu/xvUJf/PBy6RrSgZkKK/T3jVQdSHQTkUfLQMMyL9FOropuKmohSvtO2c+0QVFjwxq1rLIFI9kikUqUQcazVmwr7fATJ44ykulkRENP/a3674bsnuT6VEPvgN4+V59ZCY2Nyo6oBsd4zbI63vAVMvR0FGKmKIZMLQvJi0BzUooYh/7yNnRo2Ba/7nsMtrso9GEfctaNuH7SYCR2VZlFuVYbNKVo0tbMAhpqU4ErTxuPrbvtjMHTz1ImkGQBmXXu/dJqneiczGk90JbAtf3uwo7JvXDm2H2Epa904U8LSLamBMD/cfFH6HXydvjyGeCuFQvxizMOwoHn7qi3R2IkY7oZ01jz3hvXUHLTLbThKzQhxr2hyE475uSQZMstgQygV3SabgfUCEuzLnUG4aYvOm4LyMqVAtauXYUe3braYcjn46Ceh5npF+1wcyY11NBrAxMGmQSuPHRDH3qCQK2ULmTJvkT6TJRLaGHLcOkUy2epm6B2+stI0a+sliww5KS52Bo7obimgkN/fjC22D2D1i0/xg7Hb4tSrIAYAU6RjTCAtueA6Tctw9hnzpJAjS5J7EVRzJWQ4twlq87/ugDFZMh2solPNtuIONTRJRavk8Mht7YBmVhn4GNg0iUPod/tJ6H7ruz+Q3NyYPzRz6JQyuLQgZvjqAH7IVfIItMhjRYWw0kmRF8ESWws5bVHnmnSIL5VgjD1oNY1yrQ6CyJFQ08mVVhMutwo0Al033LKqYae+wI/g1lDJxnaA/oo0RJt7KWL3QKJiGaf3w7qm1wHHOne6dttoEW37Vv1vMqeBRSxjQUtGLsyk2uaWP6K6HYtM+ljotKt6qJYghWX3PDtmDFKZ9Q+kS+y/7JfbOAl2SbPDET3dmfonS02ciXsdq7F3qwdkLEQK2G1CTW0G3ZJZ1eouFo08z5oQUomlL/Lj9SasBA0U4pG0wGy7RzWNjGM0A6gfCWZabd7YZDA76v/ewUVAZSaUZHNT0wdSHDouHCsopkZz866SxsBfdROkIGGuq+ozNVdbiTwEmelaFGsSgpEgiScnnjmVdlHKgIjo68EVpCdDbcXY3WNoZcaDa0p4HxXht409F6ASobeXyH3oN7p3gXYfl6VEbZ5qU4pJul01tsyvMQZJJb4co93ITWEoVdSQ152HpOJJascZqKUiPFCbWXoW1DH65JgzGwrAy09M18c0woomROmXCQ3+jl5zm23cq1i6A0DcD+1hoLEjJoNUIAczF1bvxLEJOJSk8aMAu+Pc5oEmmjovdYiRgVGFnV0ubHjVruCF9HY0IROnbsrhhD8IDM6dLkhtpJ6EXswDnJNQ+9GHTK+4kMfqXsQaRAb79nzlfsNAT0bdSpuCDsBS1+ietPQk6GnfIcp9g0w9KKhj+X+I9vKf1cUS4aetpWbENBTQ8/4RMZJ92EGY+sx9OsBemfo/aGWWlFs+gxJdoolY0o9eYUI498DevGSFoZAbSvXL4rtbj70Cnq9KplfnQkJ0kg1kaYhnEAlawDQvbvt4WEXN24U+lLNWpVtpbECgZbRimwoGaKm0DdATlyZsHVWFS2pUN30AqZP/j9c5QQMdZaGk0yBuRZ4oS0XL6NppurIkAig94DGGHFuRFUMvZZ8y7XwXqKdYm21t/PL1WKeDQF6v54AbEvqSN0teP886KVDrehK9XODCnfxxfdh1fwaOz9qkWGYbhd2x6rLowyJprbVUzgEB+o5W8zxe8byyUFBYLcWneQwtHyv5JT5+dTQt6htlbkYiFWfuNyo/l+Ld5RFV5cbc2aSBmF8D6YuVcKUpA+7YAA+y4g2NdikVLLDQ0IOPOvKQp9vPVisfoQSGvaRaAOGHHcDOn72Y9TVZzD06cO1aLUELJz5GPBeBudNPUqKXKVYlT/K56WxUooyogKjN7U1pG5egFwOGDXyBly7fAiQKgAZyl/oS2+anQZg5Am3YezIvqg5UN11svESamoSwiCPPHcqejTtLBmt0Xf0QXI7fc+PX61g28NimkXwBk+SrQLWraZtKIMmzYqUafMpm721TJfNMCOdKDkv+WsU4pXz6rjku3O+pRVpsk2yHE0nz2CtaycFETEyJJpa5/ojO8LeBg7gg8I0Wx/OGAvzZLaGBKAMHASgmUQql2tDjRQvmuSqQv/iJnToQtDHE1WBrHSxWWsdXL1/UAx46o43cGzvffHlBxXMuOM6TH9oFCqZBpRr6pHIJ9WxpgEYdv4cXDr819jhyI4o1BVRoMRI0tbs4pPCdb+6CyOnX6jP0stleEaUCogzmJLiamY+MqpRou98Hnj3jjIeWPEAxj9/hrLz64AnJ3+APz75Ppriq3DTyxfIvKKMJyWdLtX+kQe+AkAtJGRmTR6HjIs2WMu1NgtDr7pdBqMJ5LOtcpirlrzWgmwF9FXsqAF6uf6EAXoxF9D9YkNFsfrouaa1hiGoT5HOqdptMtSMx6AFugQPBFwKbFVTYp1nBbTZPmKZPt2raVsZpqI9JU02u1v37tZzRPc2Sdtzvghg0iBHNfQsGGZRrDKbIouU7KRKOrI5+pbTfU33/aiMyDMCfn+awdRs38YYem/cFZWb8kOlMY55+fOmRBpCkG5OKbyn7uwmJS5zKhXgizUllJySOVWHDWqKNQtK8CZ1FZkEcjm6icXMuYyyR232Q0CvGnbNekf3a6mFKqpE0/dzPxLI4hLQh1ag+hz0XNczLSiKlQaAeckchL7kVAtroOiA3nXlQdGfAHrbW+RBM+sWKaKXDLVmbHkGRc8fn4PRM0jO+5KCXLLHfAUA1wC91/HpXPJtrKzd4ttp96XviZlHBBkYy457DZ5+3yVrZJjXZ+hdciPnm2tZhKG3TrFejCstQw3Qe1EsgSZBpzROUo24SlqtH44x9DzvhOAT8kUBvcgbZe9SBYTazVRkbQSSG1kvOvYMftn7Q7GT1X/ImqWmW2V6zc3qcsM1rGtcAX2cQahk5NmbhySnSWiteWSlVJD9onPnHmEtgWTRHZfpulKTDXU91GBXzxHHOl4UG2roOTY6bgrovShWwbxm6RvkDPLznWeOaujpqOSAnnV83MDdYaedD33zl0gQ0Du5bJC0vQ/999lWclWID32EoVfezQ462wsFm5Chz+VzgcuNTNqIhp6JdJJnyUpWfOjZKdarbF1DX8XQb8CHnoBeN6siEsZW04d+0/2OQC7dGTHzfXVZiM4XtUqiVpETSeQXHTtWtSPmAK9bx0YxChZcbsLfZxpRNeW6sCWdzCprLh7qqcyTVTSJBv6jMpmobaVbkjlI5e9FG0jp9qIrnTaaPAx5LXId5okedbsRhr6+3nxvQ0DvDFcU0IepWvV85WRzRxqdwG4rxbR3CLi5eTqg17SUpt7cwzYMGFy/xl4A1fIGPww9OHANvV8T31cPaDbY0vGPpjo9G+AbvsuJfExsaxSJhOid095ngMV27Ja3Fl26dJWiWE3puW1VJEIXW1XdHB3QO6BRdqiMdFJ9YsPAi/kbNvwwrW9GLb6EtWAzC2Po1SpTCwL1YNIV6T70BPS0JOTPGJRVyFTlKqgtp/HPZ7/DwqteQabcASPm/gLx/YFsbQWpbAyTj1qAcXMvALY31rbMJhzM3DTLYZhmcVBjEjecvhiDz+2Dp5/+Eq+/+3vse+wWOGHQwQrupNazghIXNYPG5iQ+e7EVt9+4EJPuuVyKK4skD2rzyLe0oWOhM4affjOmThkI7GhM/1pg/PkPY/zyX+n7cW+iBIgZWdYSrF6HHt07o1Rs1s7QJXa/pINNAtk8+wDUMymOPCUw5NrZv4HSo1yruGfIwLGzK+sYakzLzjkbq2Bdwxp06dZZ/ZBZ2GyMm2+mDvpEOmNrSNkqL3JSto7SMgIMBfQEGtQY6gZbKDRpY6kSfc1LqKurEcanjnKYWAqxcgYFds2sKQNNcbw45j389bnPUEQG+x21Cw4ZuSmav2nEkmUPo+/Q81CsaRBAXi52Qro1JtaRc656BuldmnHJ+FPQmikgUVNGlmniug7UYAGFWizs/wTWfdWGK28/TSVTDq47Eb83o8RDSphNZlsM0BeASb2X49d9z8Q2rI3gOfMdMOHEx9DYthpdfpTAmGV9kO9YtAwbbR+NOTY5HvW2BHF66CjgExmD6MVbkEyqXrgi40W9vfb98IJ8cYgSf+mwwFBljNrPoVDUAnpa5nLvcTYxCuh9T/O9RFLWBkYc8EhRfiYiuYn0HtDnqHu5yIbMkpDXFaxzM0SQLG6tavndntA/QxpLdfVGMbpvKpERNjXUBnu1gcuNS274u0GWTzzbdZxkTVjHUJG3mNwxCup9f3TCg9fj89n3b5GMZWqCs003I5O6UApiMg0y2zyvvD8IQUe3Ll0RE0AfZonJ1nJf4prQhsh6v9TVszZDrRUzVsRIwM5GWipv8z4FWjCr/Vhc385PoHsW2X+3/tMxYC2Kk0jMZkQLUf1+kyad0zNYgyUGhJT36BwTFtv61Ii9o53TnAMcMyFfyCbLZxpDX9XsR/d4CUKslisK6v35RJ+BgNqiZigClx7pt6DWoPxe1H3GnVP41QG9znG9Hs808Jq9JiIkz8Lvcdy0RkIDcb9OXy9hp1I/Pb2vje6HQSAqK9ez7DVCnIZsvTWWotuR2Wn62MtZZ7JR9jrw66cNpa/lKJ7i2tAsvda5hbaVWTn7XO4ka9TkqSqBTch5ynWpsi4GPJx7DI7odMfjSyU36ivPGiAGBlpDQdtKAn1Z92JtrBl6SrCZoecz8maWbgHqqowo5uG112QyZltZGxQi6/XQgU2Zf/9bHX+6sGmQ4oCeuM97pKjNLV2mdG/akG1lKp7/Xg399wF619BvRh/6JCVeCcWs0pPHiNRIn4agKFZsK7kypYWc+tDzoGYDiv8F0Hun2PaAfpP9jkA+3RlpOXCiZeS6OamOUlOMgcTFQJWtODSua0AniaT0bwQ0kjWKFBCRLZTCqwigF4cML7ZyZtxalzsQ5XtJQyvq3S174J/jukmZ3IoFJTLUiFUBPTcrYTdMfuILnMEF3zNITW+EoZfCq2A9qwsDX9FDSH+s7EcU0Fcx9JGW1M62RLsviv+0MJvVgF7fOgZlXrQo1r/nKW19Lp2CA8UBvd9r9WYYYei9ykoiaoI+RtnGlokNWwUN69ags3SJs5aGUl3EgY4WxWgToWpAH3G58U6xNk5O37JSXr14uekYYytAKwT0JugLmGYFNgzUhLLWoi7ooSdNL2JM2xaQjtcCq2MYdtjdqGvdDD0374Z+iw5ArjuQqQeeGvMm/v7nDzFoyenKjLMZZyKPltZmdKrrgEJbDik2IfoWGNVnFrbdZAdcMvwEsSaUF+M6/h1lNWz0yexkcwnxcgK3j70PX7zWhglLzgPYbLUOKFIvXV+Lf772Ke6etRCTZo5R+c57wIIb/4ILbtgHf/ttET8+JxkGC3UlrFtj7CJVQNwb8gmkahMox4siaaPndTJOUUlMVHmu7Svl29Tak0CVLEg2j1SNNnzSTAk7UxJgdZIDSPWy7rNskhupYdD1HGiOjZ31w9p1uPmiauzbsnm1PjM1fy7fgkyaNptaR0JpDluGd+lMP/I0yr7XcjxXA8MvugFTFwyRcZkwfgEGTeyNzgfUCIgXMp9EThuQoNqpCLx0yz/x/MtPYMK9AyXb4trmQgMbAtlaUbMpzJ/wABJru+P8YYcJqH9o7ms45eoDUekG5GLNqBEpE3uap0Un/+6jWSx+bB6uv/9K7cabBV6ZWMEzD7+A5g5/x4339QPovsMi2mIO6dqMjZMWmvHFQjgJ4K1/hzK4ytDnCehTLAg3hp7CH7HyI7BRhy0FIsx0KeupAa5J1mhfWFSwQ0AfzRpuSEP/7wC9ZwTc2YYoNNj7jSRwO0vZaqkVJ9toLjC69caChlhRht4p1fUkNxxSsb51QO9FbvShr2boxf/cZXlWU0Rg46DGs5R+Nui2qQSPEj+hW4mCSXdOIWRRYBcUkvpZQsohKAZW1pEmEOryos83KNwzllbulUWCOTYFLEFkMRE5qI4vg1j9KoE2mWmRTlmdlRAW1uFX7ABZeE6rQ82SMiPGPZ7Wfwp2dM8UVyVmAKiztt+NMtT8vhYR1gauPmLcICBdfdvVIUX7G8hYugNLpBOmaLijOlQBfQqyot/Xc0gzxV5nJUMrGVrPEutYFvPZoKZObDcN0JN15lh5MBmOpY6/fm7YRJKfp0Gmrn3tFKuuXHId8nyUPebP3DpTurB6UyALxh1Q2o5vX/QZCaCnRl5RuJAmsobIHJdLBuiV3NPaBLWLTKYzOofc4rGizzJJ/MGzjUX00swzEzDz+sF8f0pu1DJbAjib39pYilmxUAal2WxtOppMJ9Dc1JoVOzgAACAASURBVCiAnvt1IOOjTIbSLtnj1fSENXE6obRbtUhuGumiRw29HTDCSkcCAAaD5sEeZkD0mqMkqoxvMolcK+uEtDaHn+V2nvIXYqSifxusLYuTnalXQkI19G1Zdm+vRaxihdoR20pK1OlDH6eG3jJq/21jqXQ8IQx994OOl6JYqenT3MaGAX02lxUfiA253IiDeTwmLWw35kP/fQy9FAHLwqdjgB7SZOgd0MM6lYUFIyqd8aIlXTzNwtB7gYgvEjIvUZcbZYFjWujjjgA8zA3wCvCTrmmMWhVsB1XIkULWjTH0UUAf+FlbEw1eMxl6LrYoQx/VkxMERgE9JwoPC18gfvApQK92s+Gk58sPz2gQE22+w99pL7kR6YlV8vPwiBbRasMPDUKiBYh+MPF7UUDvLIIy9FHLsNDVJ5oViN4bvx+4N9gi4v6iXRGVviTYJhikdVS0sZSkw1jM6Ck3sbnS+SkFqoHkRp8rx1aa0pi/fXjQ6qHBYhyVQnH8o42lzIdero/rXhlfzh2+WOjDz+KzlEVl7jtFadhEX+c4kus64Ll5K/Gb+X9GD/wQI5YcCOxljUI/AUb1nYlrbxokIL3UGWiIrRZwXMc6ER6g+TRilQRuvOZ2HLL7wdj/2F1kj5t+1d0oft0FgyeejOT+QL4LkKIkgoVFuTZ0LHXB6GPm48ifHIVD+25levsSSukcWotZdEx1w9u3vYkfd9kbS+56AT/acX+88uob2GL7TXD2tF1VGkRtf6oNq9atQ/fNNhXbSjoJJApxAe6FRAvyZdYPJNGhtgMqBe0w6ywPNd3sI0CmheMkrI8w9NTaamqXgL5bd2Xo2WmXVpb+UpkCQbeyD2FXx7A4mXOK85jPgNIpajQJ6Ak0pIVduYI2l0aQ7aFULZnB6lXr0LVjT1nyhTaOnTLipa+AEdOmYNrsERLs/OXRL/BFw7s4ceDRyLN4tgOBbQwZ/v6nQPETYNiYa3HjglGaaakpo5xlg6kM0MJcswVevF2e+c3AmN53Y9KM8/Gv54F7n16IUQ+dhxY2X+lYAIOgujLtiWqkb8DE/vfj5BEHYI/DtlEJTgGYePhvJZCq7PQPTFh6me6pdUAri2hr0uaOoxZ7fHFua0ZOQau4kVi3RWHoU2wC5ICeQJMOV8x68FBXQM90vNpWasrZ91c+N8rcuKcoQ8/mMvpzXYvqouVrLgroXaag+0hZ9kPvFCu1BJItUJDLe/C9qz1A9P1bRI/ce1uaZR9zq2KfT/yZSG66dasqSuS8jAYiYnsqPvRuW6mSG+4NBEXS9IbzUQKeaslN2NtAPzUK6L1JWii50XtT6KCAnuPndU6ijyEgEaBvjGjETMAbK0VlAc4c89kLQ1+m3E4lS+J8hHAdeQAhshRmYMSFULt885Ux8wOXrTjBxXsqlIpmhapmEv4Mo2eOZ3KjGRv+2zMovDavCeD9c2w1eHRAr1lPjoOTSO7a5p2BbZTlCyUdypp6zZNmdQJA7wvCiDvPnOvYskeNutxoVpte685YGzFo1tkO6PXZaiChmRk/J/RZOqBvz9AL+2zZI/5MiQp+7vqAXm0T6ZwQ7ot+BvHvAhmwImIB3LQE5dhGsYAA+qS6CIl7nY9zTLPRXFvpFLPzOqK612q2LQxQldjkuMmYmYzZ8cJ6gN4KqTlG0rywrTlQWnBdE+8o483sjGZ4VC6nnV8V0GuxMgF9l87dlSUXBl2z62FRrPb44fWGCgq9Fzff8HM7Tdtgqb0LaxY1oPEMvkuqDNB37qzZiICh12ZuUUBfW1MnGWBRELQD9K6h1/qT/75T7IYYet0htD5T9txILwNh6OWYLZRUwM8LMFcECZTk0M2i1Px50FiKESZbROtaiRTF/oeSGzaWIqAvZLpqUai7F7gOipcTeBEzvcXF40b/pu+KxbQwqJsWTcgGKRG4p7N0M5TNJsrQl9nBTC0shfnRKMN0YaEdG/9OCkxY9BH5uW4iUWY6XHRSYc6ugVVMgGUDLM3IiFx86KnPFE122FjKD6GArYowLPSH5uQSNt1fdn/tgfiGAH30nqMMvTal0KhVnQiUrddZqAy9N5WoGgdKj6QJU1gQFl1cYVGsjk/7MbEnpocXNfSSqdDAj0w87a6kKJbMrmn2BBLHypHGUsp6qO6yLMVNoj0VMMF0MnWh1YGRbMxS5U/dPTMp6kPvqZawsZS6GqmOUecFX1popY2l5CAVG9S02D3mSwWxJSw1AslyHP0OvR6brN4f8XQcY5/+uTYRAvDQzU/hjRXrcO3y3sLulmtLKLSQVVNXEQJckQu2Ab9d/C567bUban9khbGrKJW5H+N/d7qAb5lH8RLKqTgSuSTYjPXKoyZjcO9rsPXJaZV5bFZCS76I+ngG37z5Db780xrsfcQumH76w9hs227oc9Oh+OejwO1LF+D6py9QVrqUR6JrGnmxsmTNbwVJcbZhJTCDiCSkmUjKmCdxI2Jqnyl9jr+2s87l21AjWRBj6IUBYfbFvaOtMNPmtIy/FBnqHPRCbX0OfljTmUfZ40KeDaRSqv+s5YHDz02gLRtDhmPCxlf5FmGhEmWmQ8yGLg48Ofd5HLfLEQrK+dpcu7gOOmcixt02GF13JPNXULtOMvPEPJ8B4/vdhYumnoat9u2kDbs4xXN5IJcWbX3LH4CZN96FUTdcCOyi79nWAEweNw/FhrW4/pbhwE7qcpSrFFEr3cUU+L+3JItF9y3E1Ocu02tqAj5bVsJdMx5GY2IdRt53MbrvYxkR/n2WgFAlAzxwXVtJ4kLAm/faCNY0kHNALwXjqilX+z5KABzQazGlO3sFTKexsqrxTqoPvXyG7qMbYuh9LyFb14GmAba38IHms23S3KVAy1zT4qslpTLFUa28bg9q+Rr1aef4txqgjzrhyIFMaSbPia7cS2yfjzL0zjau50OvgF4lN2HhnO6XoZWh3FNkD4zuzarvXp+hd4MBDYDUeURsfl1OIrIFO5/smqN7Nu9XJIlduymf6V7rJgniXiuAXkJo3X/9uTozrPa+aRTLSmbQLYT7WUbWrpoAODGTMp9v7u/C0NcQPFrDJC1AWo9E8vngv6cSBRJHyvzzjFNA356hDwG9NxSr1tDbCFvNRsDQO6APpJ+moY8Aen/+Opbq9kLJDedxQVx66LVulpwBYx36lAfRsjSWarbeOM5YmsWqrKlqPLEhht6vgc/DAamz+iFDvz6gV9vKaiMNbQbHjZ7yVW8OFUO5oEGbMuO0ryRDz/NUz0CtN3MNeUwL430ty2LT++Aa5TWGLjca1MhnCWFgY+A6cSPYOMZtBuiZ5XHzCwf0OjVNQlNj/RrA7IpeX3NTqzaXlGeo9XbEB+5DzzOB89gzMRpk6vxw/BGc24mk9ryI+NB75iKUWShUDhpLyTtZjQpJA3G54ZlQQS5L84BatS4TwwfN+NO2kgw9bSvjyH6vht4bSzGwkU8zH3pmhflKxeLK0P/sBCmKdUjogZXiHOsUy3VaKBYE0Hun2PY+9PKH7BTbDtBTQ6/v/u8B/YYkN9Ipdv9foJjugkSKFncGnkxj60CSQJOTkE0cok4Czg5QQ68uN/pSgKZ6wZApUFDqkhsedMruWfGkyas1eg5tK/leUR/6MAKMaOjD80Emv0SOddQWK6Plh2yVhj5oLOXuEVpw5cy3br7qwa9pOl0l3lgqcLkxzeb3SW6EWbFshLBd9IO18eH7ejDgEbez9XrmaqZE9XMayfo4OUPvz8XZOf7c9WzRoiTf2KMMvYJrbfCQ8qJY6VRE6QXdI3gIO/Oi8hwuaPWtNT9Z09mSfSSg8YNQwR4ZiLBxl85XZSeo3aPkI2mZAW8q4Rr6II0otpUhoCezqQVFRWGRkmQaOXdSabTmcqhjQR03gTLw1C2v4aWZX6MO3TDmjkOAfVgU3yqa8hGHLsaY0X1Qd4h6wre15lDbMQNm8MQFgBsTl9hqYMFNT2HP3ffAPodvKYWYt1/1Ek4bdgi6sQBW6gXLyCaKYHtrOqo0/a2EuX3vwYiRfeQzsRnQWCyhtmMCSWa6s8DoE+fgR5vtij7XHias86gB9+HamWcAO5g9Jj+bjjo8O6i7zlG7aa4LYkJv8o6kFoaXWbwskgLKmGh7RzaF6dFmsZxlxsEj73Xr6DqiuuMYmMYNbcdCJxRd095YSuQhZmMoG50Ue9Gyi2xkCq0MRusIaNVoP9eaQi0fvSqk1BTouzJidaFrwarf5zBv5NMYdS8dBIA//+VtLF7wAPoN7Y+dDt0M5XQZsTYSGkTOWkg8+fRF2PuQXXH8qP2Qpd98PgaaHLGLJlrj+GJJCS/c+yeccMyBWHDPQ7j6zlNU/tQNuOzs0Tj4gB/j3GG95ZkXOZ0TQIrvTUBPmdUlt+Ha2X31OfDaPwGmHr8MhWQOpc1bMf7py5GvI4DKSfFttlU16GTWpQhY6jrIcNGul+DLIw5rbhRXeQrZTpETWFEXD+f2gF6bd7VrfCNnK9P1mgnLigd26EPvGvr2xZHcF1SDqoGcM53S7KWGNQC650lwESFznKH3wj2XgLj7i3+fkjXuXZIxC/ZGlT645CbauKmN4xbV0GdVg09pCK+d9+aAniyn4xvPnrptZXtv/WjmVHsqaEMr/740HzLWlytEHGmojWfAaa4msvRNmuN7bpBRtrNuXcNa8cquCLmmZwTlpcw88G+oGZZHZV70ZILVC9z7u2jb+2KR+zXlB7ovMrtGYk+LCmm1zEyNOt9IUWyhIOtZzloj4CTTYnVbXJd+zbpvqmbezxkShF7PxWfHOaYAzzqHmxRSGHrrEBwWNprLjYQCUoJvLjfsFKsSFwE4lNwwUxpIO3XQqs4gc9AjoCfYpcOLMPSSPWFwGppTRM9hR1TieMK53J6ht34qnId0YPE6PmHorf4kzFRrI8QA0Ns8IUNPDbe/fP5wbYnLjQB6890XaTBxB5uFlSSDJPNa7DvV5U3PXAZOfBbunGNdmCX7FJJ3EpwLyRkCepIq/LvQh16LYkVFwb3dOuvKOFlAJZKbVBJNjeskg+r1GNSsC2lFZzcx3+AzpMmFETxsQhgB9B0N0GtwzjlqDL01lvLaS7cVt/pe2Z+0VkOLjimDjDbd4v2pNNtqDy2Ty7ms4x+279ZeWswCsveASW4ko0eG3rBbxLbSAX2CWsn/0Id+Y4A+sK382QnSKZbjJio7YegVGzFQ4kv28yhDv9FOsf+pbeUGGPoNSW4c0JcyXRGn5EH067qo/RXVhSsjHm3kpEi6YS0bhjCCc0Sv81xSthktbpE0pAN6VrIzHcx0bqBJtANfg86qrnVqy1QXNk2wCFQ7wupiVjmRgW5aoVmFuegZrYGFb2r8f2HoqaH31HSVbaJdvxSJanMef1HzyUmlXRkj9+vV6W7RZxNVImprnqFMtRaSaYOtsLGGVrbrpBZdKSN9u09+Dr8nFe6Bhj4cL++Wp6edjl0I6CN2Uvbz6JiEd+a2ldGaATL0ZlspDGIQOwpgERBAQC/IgMyIHkYE2+5zrOye+e5W+dDr8woq4YNOcXqRVbaVPg7WIEQOTYuc+TmsM6FJClIJ5JIVSUl3iKVRKRTQWmhDfbwzrjzwVtQ2boLOHTthxH1HKUufAl65ZSV+8/DvMPH+vgqaaXKSZNEpNwhK4FoRT9RIwebTy19G6yfAKRf/DE/PeR9/+N0rmLj4ImXfuSwSQKGujEQmjlxjGbWxON596gssmXEvpk4ZAmwHlOk0twmHq4BEOYUPXv8WP9xuEym2nNp/CbJtwLgR5yK2JTDx0gcwdtZpwM4GKsnYo4hEZ4JhZSyEAUmT7VG7N/q584vb4WkgyuCrGUxNqkBfD4o1axvQtXtnDXzlb/VR8oAOAL2Bm5Cht54D/AB2ijWrOTLFnL90HwnmbiUutpFyoPPyuN+xBIXONGVg+IWzMHX5lfKzx6b+He+8/SZG3XmWBjDMdNcA2SJQw0t2sM1mU30fR+oHqzDw5vPlmWVJDmTiUtpRbmlEvNwJt1/0JC495TgZ878vBD7Kf4ZcbRN+OXhXfV4keJIllOkUllDtfTqXlMBtxXUr8do3T2HKwqs181wCVk4DHlj0OBq7/wuj5w9E5z214DmGooxdG4uBa2rVTtAAvbvNMNWugD5sICVstunE2VTMk6JRxlDT82zURu9oFj1qG3dfb/L8zYUlun/w52pzqYd58LJ9UprxuEOH7WHsy6E2maFrzXq2lWKtZ3OEWSECUKm7CT9DWTuSQ7ZZRJjZgKGP7APSIIpMu61xt70MO8Wa5IZO75EGXLmcZkSclJTut9J9uJpN5R6jtnuWwbQxUECvPUBkvVhjKD+r/F0EjFmnbd55dM/m/9MNSptWKZspb8YMWZu6b8la8KOJZ6BlzkR+QXvfUgkpauStkyv3QwHp0sPDtN/ijEJgH+34zaJYPSP8lr07OTt3Bk2z7OG7/bQDej8LBaSLtTLnGhsN6d5A0M3Pl6JckyYxG8OXOtCE04r/EitCb/AU2CeH3VkjSW7FAyzcl3PBpJQFZ+hzIkGTTrH2rLQ5ndXDRD+W5S7C1hoGsJ9JITnXif29lAiZa1gwf60Bkz9PbQjHehZfozSEWKcZpXYvBrMEobqm7UXnJRZ416mVqBbFEiOoAwwlRPKVEmSRWfl5yqCflqSR+83mqxtXRqQ4BPRVDD3lZwbo17tOy/Yw89HUsE7mi+zXInGhll8JT2fGtVOsbGq2x9BWs6CdYknq+feFnDGJDm2rpdO8zkMB8o7HbB/isxBAb7a72inWrH1J+MlaaD+nDNBLRo+XEzbNksZSxHdxd8WqNdtj/hqNNjjvUogJXv4CBPSuJv1vG0u5y02Pg0/cAEOvA1PMu01rPOwUS4ZeoqANdYr9PkBPiQB1yMUCVr3z56rGUu1dboT5NoaegD6RqtVzPtIumf/vHfm4wEVDzzS87XohQ68dAIONxQF8e0DPDmiRolj3RHX7RF/ovIZoVboy9OqCYhk++aympmbR+YaLSmd+0KVN54G2graJ7JX9geTGOsVq62EFcZ4VDxn6MHtHaycB9BHPZ43cVfvG+/P34GYpgF703qFThGjmmJ73gEEYUGroVUcXle44yxLq5xRw+2fwq9vQ+XW317MFbICwIxqwBU1EIjuSZgyiXXu5qCjL6MKEdwjoA5CYDSN6tkmwTrHcpH2jJEOvOuAIsLDn4o011Ic3mlKNFmWS8dHInPfnTCXt/vT/DdAXK4jVptEaYxflCupjtajkcijXVpDI1+DVJR/j/hufQ9fGrTBk3NGoPdFcavLAdX1m4ec/OQ0/PWtLZXE7A7SV5t4eF8q2gnxzDulYV8wYsAjffLQWdd1TGDuqnzC6b92/Gnv1Z7UtgE2NrWexJ++zALyy/B28POsNDLvlAi2i5O/UlJGrZJGI1aH1S+Cusfeirq0DLr3mREwbcB9izZ2x3VY74rShO+DxO97DCVftqg2rqK/n5xBopqnQY2BMZtpsFw3Qk7xXm20H9I2ibScTrzpkauhb0LlbvfxbjjFhHBR9aGamk7Bl3Aw5J8VK1TJwDISlUJHsYole69SPZlTaw+Jb5ipLMZTyDERrVIPOayYwJ6jPALMvXYEtNtkRp479sQzWmD634aDdD8ExY3YVCVTeClHT/LsGHctrz3wMXbZMo//8o4EuRVRKBEVkfixgsIzKY9f/BW8//SmuPP1k3H7by7h83M/wwNOvIp7J4dypP5dxLKfZsTqFXEsZNTxg+ajfAEZctRhTXuijgUWTOttMOuxZpGtSWLP1O7j+oYEoUqFYyzXdKoxuXjIUtVVe1Gr/RzaPgJ5jr0yOrFO6abZq4acAeuMkyBQ6Q++A3hl6YdPc69mfA80SUimtkYjsPa6hVxZaF7mDVe6bIUOvPxMwUlsbsPKyb+a0a61IrLww0QI8ASFS16EkBRlorlHVaNcGulLXsfMzQpcb/V2+uO85Q89veafYtqxr6ClVcMlNuIdQYhS63ITdb5XFDUEW9wINTjtX7e2eoZSg3Zxjogx9lJFPScClb1qd2aTkhjVG1B2LJY0Bekqn8pLhy1hPAo49H7s0ScokBdjTh14cPtgskYCWwSUlhbwFK7yVrpdm3elMN/9GGWKzcrZrY9abZ5DqrG0/tbjKMwsq56RePnRcc4ZesxOaBXCzAk6aDTH03srRzyEy5T6nfOw0s8J91C0FfR5Wn0GqP9YOvJxnWjypRCAHo/05HJ5/yiqLfMzJJiHwtGtvFC+4+6P8rdjVWp2fZWACQG+Fs7ymkCHW694wQx/ONR9bYegN0GtmXpvDuZZesI0E5pqplnEnoLfpEwTn4a/oGhXZLRl6rkntd8Cvsoa4t0ewi2dyQoZeXW54NiuArgEDH9amcUmXCdBbiLM4lx0UkHCjhr4JnaUoNkgiWNa3Tc5/LeZWTFKl2rZskmeCOBbcjwIferM3VYLTbH2D4ST2UIc9HkB+/vMzxHWHRbHiFNaqRbGeEojR0pVzOy2dYqmh/79h6J3VcslNUQxA2ImeeLkjejqgd+c9qSnQ+jOOK//NubceQ+8uN3zIklKTh9eGUsOnVRp6l9yQvSlXAfo3qgB9e8mNA/oe+/8CZWPo+URUr+wPVCeRO7cQ0LPLXXvJh27UpNScKd8wQ++uCdINjqlEYZ7M5zd64pjkxhtLKWvDKsHQk5W/Lu4ukQBDPp8TnIcKfz+I8NkMhNKA0KqLOrWQoSfr4EDZUuIRH/rgUJIARxtQBG42kcMjbL6jQ0FWhJPZ01DRolhnNlVDaCCe0f1GXG403UbmxRczn5W6BTSu44EVauij6S8/eIMnamPSnmniRWgXxAigp+RGGHoim8imLPdcUu9qb0QRgG1q2c1ZyPS36r9rbeNldfiqJQPkjTXsc2UTi7rcGNNiu4nbVjqwKZXYAtQCAhaLxQuEPYizuJFgKl1GIpZCvAXoc9Bw7NBwIJJIYfRzx0s3V4Li1veBaZctwPh7L1CmnXsIg36Ceo4XuwgWWoFiCmDgq2oS9aU//BbsvMU++OKbzzH8njOAniqPoYxDVETcpHPA7+e/hmfufRmTrhuilpVcLrXskppGvhVIm/kJge+iCU9j5YcrMWX+VcC/gNsueRvFrg3Y+8hdcNDFPQNXHiHbubF7LCQ7uo5vXgqt6I+vrEVbfo0A7RgvjptBBWhatw4du9PulMezauM9w9vSuFY19EyFEGhRB55K6iwge8fNi4MgIIQ/b0VtB8rIWpCmVp8aecYYWWr9E9Ip9+4hv8W7+T9I1mTkuZPwg58BI8+ejzN/fSr2OKAL3n93De6/815cfPVF2OLoGmXS19kYSkHrPSj1bMB1i9USlPdfpm0Y9ZN0yeG9amZXwP+bz3+Bj976Gu+8+h7G39kH7/xmDf7yxXM4f6J6ymeRQ02Cmhvt/sr7HHP2Yuy2/044c0gvHdfVwIPXvIe//ukDrMGXuPm3l6NM2/FUSdRObkXngDo4yI2S5HyVAytpfSUi+5wXfoq/uu0jqidNWnGt6ZrjtE3UhSvzPmAeKyiVlVFnh1B1I9M5EQX0ui+HNUrCagYMvQFrsaCrteyhTqjQ4cxqqbie7bT3DrUO6P36q5viRLWQwDp2VfXGUnZNQZt7OzskUyA+9Gofy8Y3XhRb1T1U7jccN9XbukOH7y/asVsbS7HbdcgeupTGr5sggIGUa9Z9yNgsRk0bdFwDQG/jqaCPkbaxYZbd5l7K99JCdHssHFPLympRLKU2RSQpC+EeaX1D+Nteu0CnHAFEZqggO28QJHphoz5DngcuuUlH9nFh21ld5JKbWpXQuoae1642hi43Ut96+TuX3FijIsn8ug99kBmHSG5E1xzJkJSFIVYW2BuA6XWq5WJUzuQ+9MJeExUGTLllRazplzEOQT2XZgbU5cZf7veu8z5oDVCFa9pfg0hD3I3Hni2blcm88cng08oYespcgpc0Z6P0JcrQq3RNmXk6GoXdcAOGXppLsR4lytCbs2A7BYB2lo5iAJ2TGoybLW54RaFJRSaF5qYGCZz59+rwxC7FkaJYK3Ktq40AerenbGINY6Rpm1wXZZwK6Pks2Y2cc8MTc/44AlWE+/x7Yyln6IP6FXfv82dWlICKNrf6EFVyy8+IdooVQC8OP6EPfRTQl1u+JGXzPzP0VYA+TVJbB5pyYQH0Jrnx9REA+mJWvV7J0FMTLK6wXmxTaUWp8TMkKkznUQvGXYZiXN2ouOeLr2ipgFVvVwP6jTL0+x2BYqarNvYxxwP1q1ewyE3dZR5VNpFmB8VrXbtWtU7R9suyIViLZmeIpXiD+kGm+Sz9IqywNS/xw4j3G7WZUmlNO6lPPK4dJ4OmEuFMDmwcLUAJvIONleAmyoNDbStZVKkuN85wyyZE201hgUItIj8h1NB7KjXUg4QMva5EMgselfr/u3OF1wLoZqfvK42lxHZT/fplHpiez5mXqA+9zwtnoHzWuuTGK/y5kXtQ4uPq1eeywUpRKYv3NHK300EOsSYBdiyENoZeJpmBRPGt7WBhuUp9eHDwYPSDT9iXqG2l0D9uu0emiRkPZjGsqMcaNUQlN0Hbbcvc8PrEQUesMrWolj7Q3Kyk9TMDqXgHSWUWkyXEUkxpV9DyfgxTT7kbnYqbYp8jd8Nx47dRAF8BHh/2Jj7/8Cv0nXucMOgVEtms1dYeGkBuLcpcbxl2DiRQzQGlDJZc+QLO/fXhEgRMvmgxRj/WRwE35TGxEhLiCJRAeW0Bf3jgHbw07x8YeeO5wI81E8BXtlhGKdGG+nQ9Gt4pYOTQMZjzyFRhhxccvxKbZbbDsbfX4I0H2/DbPz2LwfNOUrDL63AwL7V3ZUC8rMvIlQvIsNsiwS7dd4qrJfgqVzJI0LO3VEZbUwNqu+q6KlHDK11fVW7Y2rgW9SwkZMFTBWhlJ9RMCilp0EKbHboLJRGLs8iLz76CdG0MhcYWpAgWJLpEvAAAIABJREFUedsE2Xy1AN8tAN59/2McNmVbrPo8j1mDl2LSnAvQ0gSMnnodirECZi8eh4+e/woPPPIAhs4ZoDHkao0lp5z5CEodshj98FkqlyEI59LjODcBiQIwre89uOams/X7PB+soef86x7Be69+iEoqh5ueGoVKKi9dduWcpoqgUZn4FxZ9imXPLsLtj4/WTALH9zXguiuextr4F9h03zoMWdAb+XRBGlERQJNx5Zomo8z1yzXvwT73EzKBUkAXdH42aUY8jraWFmXoBdD7nmEuNyLdMZBl9r58vM7Scs77/FfHEEpQdM9QzbTZwQbuILasKxXR0EdrbnzPIaCP7gvCjNreHF3PKs1UNyn1ybfmYHRO84I11zgINa3APrCt9K3aiQyy2LL5ej8OuiWRoU+KFCRk6EO7xKD42Br+NZnbSQTPBHp51dDTLYMfETLtDAh8b4nen78Hz0ENlHgGqNGDWyBzjPlynXU0E8H7oA0xf0dZdAnFZFqKD30mXVXXxWJXYW1jEa2xSSs3tF8HRbHM6BJISZCnckd3iZFzK8hs6lzhFHM3tbBTLPdPzisSXiZVMR96P4eF7bcsjTCQLvs0Bp3nAQuPKX+N2lMSyFL+E+qqI51MTS6o+mPag6qGXjvFMqDh3qIkgz8Dm8F6/phNqBpmcEOgdETf35sZBax9xG3Fz0zVgtvzFfkrs+kMmN38gZbNEUDv6S1bW1oUS9lImP6SYF4aQrGjfDNqO7D43ww+ZHzJzCc1mGKAIpImb76kdQn8Y5E31ngvBy965rNrkz1a5CkK9rSxlEhf1WEoen/imBRjnVMCDQ1rJYMSFFiLqxElVpr1otuc2FYS0FvwqrVyRTQ1NqMjGXqeg9yThVi1HgAdtfGTqwIE65nkip+t84z7kzXZFJebZjEkkTUj80oZem/+5JG3Njdk3wr1y/f5LI2lxFHJGHoCeuu0zYOBMjZn6AnohaG31/dJbv6dhr45Xh90ivVsisQa1lGZczcA9OUK+XWgREDPiSXWRFqg4g8JlVaUGz5HvMKCGwN7YGWtXu2/A/QbZej3OwIiuREHDL7CynAprjMQzp9oZ9ZIpGaTfB019GwsZdck17IBQK9FVrp4OLBkIUKdZnjg+N/rQeFVze1cbqLf9+u2O1BNuQUANtmY4nK7KH7lxsa0DRkB3UCiHVhdqqNa9+irSkMfOZj4oNrrWDlRNX1oTXZk4hIAVXfjVS2YAnrRX5q8QdPHZollLjfC0Aefq88quF+LLbhxSLRsjI9bOsrTNXZENxeLamX+0GlAPa91OAm6qT9dK+lqpaRDhousr7AjoqHTCaiOQe5yY9paj8DdEzz6HmyqYYA+IYDe98eKOvfIXIvk+ej1bj0QhKkU3b5qVRnBS7YjVkCZ455goUwF5QTZD7amjiHZFsc1J92CxFddUdvaE2MfPQrYyjYpdnntfQsGXXwFNjkM5npTETDLMyfXuk6KHmOJjEilMiziIXu8hmBzBU485XA8/PQDOP+KC7DV4cDa7Gr85vcP4plnHsHb7/xRpEtbbr4NduyxF2Kfb4IbrpmNrgdmJKCQZdSJ7F0OaTLG3H9SQOM/gFv6rMAPOm+Nwqar8XnbB9h6p81xwYiTga+A1o+AOna63VqzCkxKxCwRQi17Hde0bK4VlAtNQDqJMjvbslCtXEHTOuqOO0sXaSQZ0pWkrXwyzroYFsxuglIpLu/Z0NKI+toU0vwfumyU84ila1GMpQX8ZiipkUkQZiWyHwIi2+8O3H3JK9h3vz2we7+OuOWuSZixbGzVuvq+/9l/25Ox7LGHkYtTS1RELAdxdhCgVeQDApZPexZ/f/lDjB10udRItH0A1PJZMsAq0MkGiEuyqYIYDzPeG+cOnXO+BYafOQ/Dl1yGLsygkLEvArNOehXffPs1Vnd5F/NeHiPdf3NsopVh/Q+1r6pBpXaeQC10xjK3maK63LiWOlhbBFdmzRhLJPH2W3/EY48vw+uv/w4r3397veHo23c4rhwwIdTWmv0li8q5T6qmXPcPXYtmWxmAL90ceJY0sRGda8plzcVA966Aobe/iQJ6Ny/Q7EBI+MgYSAGszjMlXyjjUmcbBZr67/UAfdkyk95ZGBW8t/IdXDPsPKxcuf4YbGiO7LLLnrh51r3o2XML7ZYdYYj996v7dBiIsDomz3ZU7YeRPUrBRqjvDRxK7M01M2AsroM+cx7hfWv/AdX1SKdYkZaQ1FJpFc8iAnohkdi4p13tg58VKtMwvXlRvcul5soycvpwQ0CvmVy7SCH7lPn2fifqrqOZVH62MrYO6FVyI0Gj1GHomRDa8nkdTpiB4RhLoaJJshyoKVljZFDV3q89Grx4uljIKaDnecwmmqLT13HTeWj3E6gH9OayLXRMkQ5/erOm/w+04ZZFCJ5vJKvAz/HnS+KSZ4qTX7zvqOTGwScvzoti13O5CQA9VQJqnc35L1mfmNZBaJG3ZtUIHn2ck+ykbnM36M0QkRHxvshG85mFjaVE56oytfoQ73gg44CeMhsWxYp1a5xzTJ2VVHbkGMCYfssoaQCr5hcC6Dt3CzKDGsOULHgn7mMNkvv8G0awZ6H3GhYdM6AR3MCxMUAvrjuCa2zCyn2Xq33oRSelSykgDQjorbGUuoTJLBVATw09JTelZtXQa+C4cdvK73O5YaZeAP0hJ5mGnoJKk4Ab4c5sHl9VRbHO0MczKbWpM3cP3myckptGXiABvaWxqJ2Vga98L6DXBx360IuG3hh6utxwRDxF5n697vfLCV3F0BsT5Ax91y4RyY0BR2fotashrdFor6SbGTMPZKd0sar9lkeYHBRnJvggop0N/VDi96vcGiyfyqhItPUd2BSHMqSypCt5AOtEVktFBfT1Ei1LDCORasiI829D7+3QHSHK0Dsb5gHXxhpLeYZDqrlpWxV4B1tRihC+ZOXVUcdlTlGGfj0NvWdIKLlpUI2oW9tFi2K9FiF6rWF1v27UBOFcLSIfkHmg32OVOyN7AfTWiU2uXdZG1IdWFwvTyaz6pjTD5UUcG9UOasAkezR1/NZamiC2mqFX7UnU5Uaq8WXxczPV8F80ktJlj63LNTPF78XjRdX+pjpAFlhCXSLI8qXiGVS+Bi48Ygp2bDsIdfUZXPV8L2W7M8B3fy7j1sFPYtzcE1Tr3lWVI6LkKLSI1lUCh0QaRbrIFBIC/P5w+zd49nePYuCgS9Bx9yIWLVqKOU9cLZ1YN/baMrU3Rp10D46+Ymdl2Xkm8b9yASx/rCSTaPkUuPasmzFtwUABpS2rC6jfMoU/rHgXTy55E90qWyGxtoJdf7o1jrx+B1SkOZYVnNHGkMwvtT+JGFrWfYf6bl2Qp72o3G4Sa75bgx7dVRuZLfEZkUckvC9h9Zo16NltC2m0xCWSj2dRy+LbnNorVsptKLO7IQ9r2oOSSed0otb9K2DiyAXYefv98fG7a9C//yHIdAcmX38nxt9wMW55bBJmrPi/A/RX9Z+Iy68eipIYk6aRyJqcSLIlFgg2AB+/0ID75j6Ji3/ZG+9+tA57n9MFHfcBirVFNJabUVfTRWa7wCxq5imfWgtcd9oi7H7grjjxuv30eXwEvHpHE5558BU0xb/D6eMORK/eP5S4lnrxXFsOtfX0Lac0oYRimTr5jPpPm4Wc149IE5poet7WAQ8j7oV3zL8Rt869boNTpUuXbjj44KMxoP8YbL31joG/NteIM/TickP/f9GSmieyAXrfewLJA6VWQsxEMp5SdK/FzEFRbMSymGeLMuIZAwFKjlRlAMUyLjxsPcOrm4kCQ0oz6UPv7Db/oK1VW7fL92IVrAwA/TsbXTvRHxDQz5p5D3r02LxKdqh7jY6FnwfR73kmxffu9gy9n4O+pzuj64yjX4M0v+ncReXzdsDz2ZCt5d8Ii2uZAWXotcDTa5j4fvTmFgc2Y+j5d66B93GOZk6coeecknPSmuxxHioTmhCJV/R+fd9Whr4myMRIHw/pV5AW2YSQaEFjKevAbVkezzizbkYdVVRuwBtsYZ0bGWn5fw0quf8qY0l2VRlxD1A8i6T6emroCeiTUpzMv+ecJgjm+c1+NpolUIpTndAso0OGXuaP1g+6VCgKzOVaSFREuudGny+fh46zkmBOokWLYpmRcheZapebcDa6hp73w8yBdrfXTrHSf0a0/ZaNkS7eunfwmtn/RPBXxPHO8QtBuLLRbVKg3d7lpq1FGfqo7MjvWV3nklK8TQJT9eyq6VeG3lzS6HLDotgat7N1l5sSmptahKH3Z6jYoGwN29jJVU0FhLxkPQhZMCMPfNzZL4P3wHFg3YMAegPY0gXZTTEsQ88xdNvQQDlhGaeo5MY7xbKhpCsHvChWXG7I0Mdy5rz03wN6VjkR0Pd0QO+F/cbQcz5VAXpn6Ms59bKMCUMfPiKl9amh//y/AvTfK7nJWNVxuwhWdZSqVQw6xUbST3xKDewUS3/6SI6L1xsCegV8BFqymZFB5UIXhj5nHvC2MJxllrSJpnLFlcEr6GWmeKTW7vv2FsF1mmw0mFRmoeSAXnzoRXJTQYY+/J4+s/epTvXpN/8dQ9/+9zfG0AcSEovslN1nui5k6KNsGz+3yofe9xB7DurwENHQ/zcMfUWL98KiWD1gGdl37ET9aciAKBniDD11q3pBxZI6I2gBsjUMk4515nITXLcNdYyWli65cdsu/VnI0PvzNvcF2yxChr5gBXmeCdGimHSyFsWC1oOIcwP9yWNplHLAI3NfxSu3foQusU1w3lW/wDanm0tNEphy3t1o/aqASfdeopKNjkA5CTQ1rxVLMjL0yYT50+eAFXc+iZce/RNuvHkcipUibrppOua9OBJdOnZD34uG46TjzkHPrpshVlNGS24d3vrLG7h7yWy8+NIT2KzDj3HJ/rPw6ysOQ6xjTIowYx1iIqgvssNiAfjw5c9w+4zZyKMFNy+Zo1KQNPD2y59jz/1/IAWbEy5YjCHz+qCebjjcn3ngseJe3G900AvZZqRqUigSNEhSIo7mxiZ0YbGg684JERNFFGIFNLQ2okumhzq/UB9ayCHTIaPFrTyDrZGgvHkr8JvrP8fRh/xAbB6nXHEnRoy/WIKiVSuA2+95CiOfPhbLFj6OF57/PT5reh3/+Oa3uG/xy9jngJ8iX8mJrj9VSKHyqdYE/PWFr7HkkUXYdLcEbntwGK4cMB6X9h8meiCC+QSN+VuYkKE+COLfv+NZMXlmDV+XMf7KWTKRZtw1CPgBi5AraMo2oj7ZWacv74GA/hvg9bu/xf3PLsD0x4dpUMUA4T1g4rnPoTH5L6S3acN1K65EkSUDTKDQs10aQiWQz6r0pi2r7i7qB+9a9min2GixuT4TMlXLls/DzFnj0fusy3B278vQvfumste5vaHuXQo4yKg52+lASuwHk9Tc55GhXM6e93ouN7avKsBtJ7mRAl02lTENvTGyUTAr7CK/bwdZVaaPdRR26kpxZMcOgU2gf399ht4yj21sSBZm51a+9zaGXnMedt9tP4wefYP0H9F7IXuqTLbIMBhg0B1HoUPgduLSl+Ar2KfDO8X6BhQysyFDH7LT9pYylgFDb38a7WxOtCYuN8LQ28DLF/UGDxh6UVmRXDLntxoSWQSpuk+SoReZiLC41jjP3YnaM8yWCa1i6B1DWwM4FrYGshgfIauNU9DJgsiQ3GKASkCvhgm6z3NeuYynmqEn2PYsbnjbTU0NAmB13JUYoxmFgrxwH4qCmmh9l3Q8Zk2dBKKUwIaZcR2rdi43BugDAwy3MXGG3m0h/xOGXjAJAyEF9O5DH2q4OSKWLTfZ5/pZNzPFsN4IIUMf6SUggF6DN56RREhi28xO6UakOcaQNRGWvciYENDzGsUW2eTMnGNqGhIJ0IO5GmbM2fGdz8ctJLUo1mrbRN2hBF29NJby58pC7xKaCOhpW+nY0Bh6ycZ1UN0oAzHWIIhDYsTFyjMjfK68HwZ3UuMYaOjZAd36XfjCq2LozeXGsjWKB0OXmzaxyWV3Xns+sZChd0CfJKC3/el/ltwYoOd61gBCyQqRMkUZ+mKpWElwEbSpD6sDegJf96LlaV5p+AyxStYakXCjoE5KI+X/RXJD28ooQx9lnd0ySht06MSRz7M0CzX0UhRbFYGIE7PpwHVSE9DzsBMNvXhYk6nQFKRviJ7mW09DH/FNdlaCUhPfRPx6FQzSXpP+6MrQBB7DMoG1Gx8BchTQexdCZ3V4j1Efep8Q/98Yem60ppvbmIaek2ZDPvTKEunCkkgxYlspDjNmK+djuyGGXmTR0ilWgYemaLVxijhEQN0yJIYQH1pt/VxX20mYFz56Yegr5fUZejo6SC1ChKE3WxVKFdQtxeeABhJaF8DNRbM77hASHHgBQ68+9vx82sBxLeTY9dEBfSyOtAB66kLS4tddU8zgsoNmoHPzluiU7IzR9x0NbGsgLw9c03sqjt3rFBzWbycFeJJRL7EHHWIcH2qZZdeyeoKWhGiwH7/zGQxe/Evstt2emDLqTuz0o91QIUPekcFsGbHOlBgVsLrhO4wdfwV+9+Lj6LXlmdi//mz0n3kM4rVxxOvjiNXGEMvEhFxv/G4VuvXsIVpMsuUCqLl4KCMhEP8KGHX2Avzq6p9hv5N+qNkG07umatNiycia3lhbHnEWp9bY4ZoEVq3lvOmEFOVL5nopVo5UnHzXih5c63R58Q3eXGd0ggC5z4Frx87ExJmD8ODoT6TA9PiRm2HUeTNx7bRBmuX4ChgzdCkmPXaOOAgVy8BNN4zFvHmTsGzp77HvPj8V1q6cL6PcUkbp0xJWLHgD/yq8h0HTzsUTzyzHyDEXo//lo3DpRcP1XC3EkGhN4G8PtmDPIzvjpcll/P2Nt3HY2Xti56vTKNeWES/EcdE5Q3DCCcfgV31+gXKqIN0sO9V3V1beGobhT8C4UYsw4YVf631yXrIAt9eL0o7+2y6/x/znrpO6CtZEC9PJPEEpL4shk2YdDr2gqXulbSWZcgOoXsCYL6A24rXu++cnn/wTo8dcil69fo6+fUdo584cgU0C2VxOiiW5d0kH0TznuTKoYq8nftp6ckumM6c2ev/XDL1JNpyhd6Anh7T50HNgNOsV1hNtkKGXIKUVdR1oMayac9uU2jH0jjK1XijacfO9lW+J5Ga33fbDyBHThH0lWGAwo+eTPgOuIzKV8hkVYxfr6gNQJmMkXTATVQGMj0+UoWe22BlzPffDQ7qKoY/0EvHzgD70rB8jmxzujZS+GENfQ694yvZU2pDLlZCuoaa4hHRaNfME9Pz8hHSK1ejaGfqNaejdBz049yyr7VrlIDNjZ6BnhUWKV6e1Eu745oC+mqE320pmC6hnl94WPLcV0Pv5r7JQrX3g+0YZelqtBgWxhg3cXaaKoSexIx7tmtl1hl4ygdIV2ILkoHGXPh9lwhmIakGoMPRCKlmmwc5D/iyaMbbZJ3OHMtnvZ+hVYub1F5z7HOfovOXlSGa9Rs9JZ+h5dnF/IMbheEidkkubZOoqoShFnRaUiITGxpLPjW9IoMxrVQzgTbP0Tpjlcs/7KCmpNW2cZymsXbtGOvlqVo0BhBbcSxdqk9zqec7GUroGRIZbKkqGi51iA08SY+gbmenr2FVwpxS/WqdYui15YBjOM3OASSW0UWidOTRZJ/nAjEM6OeqzjTL0Mt9EIkRlBgOJetn/2F+FgD4oio3YVrrkhoA+eOZOGNvemeDHlYr4PskNG0uRoe9BQJ/sEAYtwRbXjqEvlcsVbtKioXeGnjZAZjUok7TShmLj50jGqBuOSG5kEL5fQ++SGzKWnChRyY0UxUZZBluA7l/L9xdAH3WVMYSmDL0WR4SRY1gU69IRYeitmZScnVzAdFaJ6P18o4wWtsghQd9Rf22IoY8EE81iZaWLXCebbiy6eeomygO4gxTFKiMiThN+//ZeXhQbJB7MD56/H7BKNkF0s9ZCNv/9sBBE9ede1e+btH9Vhj782+Dfskvp/FbLqv/ch14PNE1BbkhDX+1yoyC6qqOrLWrR0EunWJ+5LlcsaaTNFJ0BvkJRU4ji3iAbtHYJ1qLYdn7YsqDI0EcBvT8CsogWPJrOTukKtcbkP9z2S5hLAfTM+NByjSlagg+mldW9JcUsKgE9tc5yQNVg3QfA4NOnYNN1u6JLp0645pnDBAzz7dnldeTJc3HdxMuBfRU8Z4stYlOYSNVbQ7qCgD/REJcyeP+JVbh87HFYXXkfc8Y8gIP3OAoTLl+KrlsncPn0U1HKl1DqUJK0ZrpDCn999w0MGXIOttx8W/yq1xB8/v4aHHvoidj1kO7Csr/78Z/x+AvL8dLvn8ZHn/xDGJg9f3wAtsr/BKMvGI663en6pFrvMZfcjQ+2XoLm4irMnHEPttv+h1Kwyhf18P96/+8YOOhM7PXjAzH60hmo6VCLLNowYcZVuO+Rebh3+cs4YM+D5P1ai2twx203Y9Hi2bjg1EHYqtP2uPrmc8O1t5F/7bz1ntgxew5mLRyKl+5/C88/+ztcOfhKLLr/YXyT/QRTlgxCMZ5FPFmD6dNG4PZ5U7F86e+x184HotRcQrGtiNIXJdzz6JPI9EjgpHOPQKwWeOLJ+zF+Yl/0vWQ4Ljp/KCrZCuL5OBLlBF5f8hle/u3LePO7p7C2w1v4Yt0n6LX3oTj+l2fi5KPPRbq2I1oqbZg27Sosv3fe995D7zMuw+jzZ+Cvi9N48r4X8U3sXWR6vY8P17yO91a+ie223wmHHnYczux9CXbcbhfR35eK1N7G8dBDSzFs2IUYMGAsLrp4CO5ZOhdLl96KL774BL16HYY+ffrjiMNPQOA+EgP+8IfnMX7CFbj55uXo2X1zLFw0G088uQwff/wBdt99Pxx/3Jk4/IiT0K1bT0ljf/PtV5g4qb+cD9dOugObbrZ50GzOAf0XX36CQVedje7dNsHkSfPQ2LhWnn3PHpvhhumL8Oabr+G226fizTdfxfbb/win/Oo8nHHGhdIgLirFmDPnWsyYOW6DY3bVoIno32+0XIdL+kKGvkU09F6vtEGGXvZXZfKcMfYPonbeGfqRI6dJkMR9Uy1xdS930kJAq6W8PTDgHvnZZ//Egw/ejeeeW4Evv/wU2277QxxxxIno02cAttpqW3kfBfRpzJ49CTNnjsX0aYtw8MFH4s47b8ADDy4QgPnTnx6Bc8/pJ1+pb+dnRbX2a9Z8h0WL5+D55x/Fe++9iS233AYHHfQL/LpPf2y33Y9kfLT7N7csJdza2nJ4+69/wJIlt+KPr70gtTW9eh2KY489A6f+6jyRNcm6NYb+P9LQ29YsmTRvLCWgLzw/HPiLhr6uNujkzQBOAT3tZ0OvewJY13c7O87nIIC+qihWWUpp9iPW0vqhztCL5IamDEFwF15TeP5VA3qOU9D0y7IaLMiXwMjvVUbJHO2CrqN6Vsq9tvu8f6uhFwtpguWNaej1fsIzSG1Dq+tiOPbsqaASlqBY19zfJHiSXgMuR3WG3vtFWI0A50jOyT1KWZQU5T1xrVByw+ch+Eg6GqttpUpYrN7MFpPWI2hNGzPefD5igWoSF51bnj1R2ZT40Msj5OeqRFsZekp6TTMuRG0ZzXQ2qlciUWW0avu9HkMvfRS8VjERyPs0OjfbTnHE08+NAnppWBrZL9oz9OxXIf0AjDGn66MXxf7/YugryQ6ScZObNey9HkPf2patEI4UcxGXG+s65xOf4n62sk0R0DNpLpre/0xD/32Sm5J1AvX0gX+m6MilqYOmasnQt/8ddort2qV7UESjE7AcWgU5U94O0HPRuk7dcXF7QM/3imronRngAiGLK4UeET0//90grc07eIlFEJ07W03JDRkUB/Qa0bPtt64Evz/XvEdPtQ0x9P7z/0lDH2Ho3fPbAyFhKYIOgAqSOYH8q4+DX4dXnLd3ufl3DH2oodfAiQw8ZS2eUmZRqdY4aLFMlKEH2QWC5QIDTZfcaCdGOXxFm6+SGn1+bKyh7jpk6KUzoDH0it+pz1NAr8+WF6QhtWroeQBpp1h6oPNAYqdGMpwJKHvCIJEBBis6U/RSz2dRm8mghYFTug7ZtiKeX/wG/jjnC9Rnu+PIM3qh14X1UgzLKPofjzfjrplLMHVZXwH6hXQR6FRAJVEjG0ax0CSdUeMMBFvT+Mtzb+CCaw7Hwbsdgev7zccto17BTw/ZB5tsW4Ptj6wVjXUpXUIhXkK8toSWtjY0NTeia5eeSBRSaPoyhxWLnkF3bIO2TV/D3IemoKWN9Pj6r/27nY67FixAXaIeK5cBi56+DV/v+Ai+bfgK10+7C9tvvzMqMba+LiMdK+Gzv3+Ogdecib12PBC9vrgEJ/bbF9nt2jDp1quw7LF5WLjkeRyw98+lyduTTy/F0GEXyoceXHcRdvrRzpj/5tDvBcM777AnNs8fheuHTUH3XRJ45bGV+OCrf2LTnXvi6FN7oZTIo1DigVSHWTMn4LY7JmP5/N9jz617CWB7dfnX+OCrd7H7MT/ATvtvhWK8jFgyjmeeehATJlyOvheNwAWnXK06TvroZyuYOf0mPPTGzciXaWxf/frpgYdh9JiZ6Lr1drjh2sF4cNkd33sPvX91GUYfNgNT+7+Ef+K3eDs9Hy2l79b7u8232ArXDJ2OI484Gam0Wkc+9NC9GD36Mpzb5wqRDdx7723r/V2fc6/AlQMnCKPIef3gQ3fj8SeW4fLLR+KmG0fh7XdeX+9vfvzjfTB0yFT88Ie7yz5298KZWL58Hm6YvliYfdelik6/pg4vvvgE+g84FUMGT8G55/THF198jMFDzkXXbj1w6CHHYvYtE9FCa6HIa5+9f4LRo2dh1133CLpZz71tCm6+eeIGx2zggHG49JJhgYbeyQPfq0mmqN2i7lG+p4YaejuzpSGXMvROpqx8/y2MHHUxeN/XDJ0i3W/J0JKdc3aen+OMq+x9u440AAAgAElEQVQP4o6jaXwWF0+ceAW++uqz9a59u+12wsRJ87D33j+xxkA1uPXWybhl9kQMunIS3vnr63jhhceq/q6urgP69xuFPucOUB20abHfevs1TJg4AO+/v77Wn8H3Ff3H4LTTLtBzSBJ5CQFMc2+7FvPnT9/guDIYGDHsRmy11fbraeijmVZew3/N0FNDX0eyQyWRfC/unyS0HNDzmfH8lzNcMq7KyDNj470nopls7sdZNmpkl1QH9Jb1cECvWQolmBwfeDBIEMdMvV8PaRgpLIwnBCiqxadnhxTUC2g3VyRle/l9BY7/KUOvRcJ03kvJfN04oDczBiO1NsbQq8uNymGiGnphxKVTrMrnqiU3fr2KPwSg51jnUKsFrKLd14Ai6DFgxdQiJTXNvcjtglSqTi8tiuWzTUpNWqihV9tKbZqWFkKMwJREaF1dJ6M1KaFRNlFrULoEPWxonhCLlyEMfQe1leSZzt8WXFIyK0fLaBGrSabBCkbpYKU9dyKA3vvQbIyht+wc55/iwXY+9KzKlDI7ldwkmUkvtaLS+hXI0P+vRbG0aSZDv8XBJyIfAfSKhXSPa1cUu3GG3jeyDTH0lNxINfJ/wNCrHSVTIxrZtSTq0XP/X6CY7qK2lW6RKb+nkSGLYrmRcbJHAX0AouNx0OWmS2e1F4q+VAihIE42hAig5+xlpB+kdd2dwCLs9pIb9012QM9gpkpyYwb/vIcm91mOWLhxUgUuN1UMvWr2WJjLyDJklEKf3Og9tbet9MOK1xVtCMXvBwy9sdMu4fGMgbMm8rfssGlp+WhRrOtcohaY/nfKvrOCvVGKgP21IUDvP3PGPmDog6jYbCtNcuNFsaHkhhts2KdgQ5IbpsbbA3p+HtkRbmiy/ZgvsM5ZFtspQ+9SH/V7DgG9VkApw8WXF8WKPRazCsWisOqVeFKkIwkeRvksWFTOjrH8ewZrOdHVp1Fu08yBFASVYhj48xnIrOqJunw3TFh4nGjAxSM+Cdw96Rl8+XwLRi7+lVolcojpMR+xSc6V8qhJpLHioaW4eui52KXLL7Bbh+Owx1574rQrf4biuiLumfYSyl1KOPXSA1HpxgZYZPeV8alUEijmK0hWVL8554bZWPr4VGy36a6YPORm7LH1AUj9IIUWNOOZFx7GjJvHiOvKIVv1we7b/wSff/UlzrvybNywtB++XfUVZs+6D9ttvRPyRU3tc+z+tfLvOP+C47BN3V44s/tM/PzIrTDxvglI7fE5lj8+H8uX/Q777H0QaAc2ctQlqEnU4pLtZ+GJB17BVQ8dj5YvgckDbsOUBX3xz0/ex4AxZyG2bjPcf9+DqNmWaYsikE3iwTuew6q3m3HZlJMR66TpxdZSEXVdNA0dI6uRBW65YRJmLByLZTe9hB+UDsA9T9yL2k1SOOPyo5Fnx8YadqekZ2gMTz75ACaM64fLLhiOC865Gs8sfg2xXA0+/Owt3P/GRLnXfWrOxqarDsV3uW/R9969sWjFLVi44GYceujRGDtuDrp37ykymVhDUj5/xdNLMXhyH/xs6/Nx1yN36vyidWUWmPrL5/Fd6UO8nJiKSk0L+l06Cqeecb40zmvNtuD53z2GWTeNk71s9s33Yecf7YZUJoUHH1qM4cMvkjlKpvaqqybhqKNPlWD1lZefwYwZY/D++2/jxumLcdJJZ8vYzJ49EQ88sACdJQMGXH3VZOy5Zy9JzxOI37vsdmH59933Zxg/bg56dN8M7/+dDHYfHHPMaRg0aKIAXgIuMvTc4264caQECXNmPygs/6ef/hNXDjorcM656MLBOOOMS7D99j/Ep5/+S66Lv3/aaRdi3NiZsla4Pubcei1mzhyPm25ajBNPOEsPfwboXGzGVDth4JI+/r80+ulEy1gFSNHXmjVr0K17dx1vXeaBjaInR52h3223fTFi+PVio8uMpRRLGtsph7M0PAoZejLPfE2fPkwY86HXXI9f/vIcEJB/881XeOCBOzH75gk488xLMWLkjXKfZOjnzJmMWZaJ2GXnPXHNNdfjJwceLgDzN888hJtmjBZgNOOme3DAAYfIXrZ6zTcYPLgPXvvjb3H66RfhqkHjsckmWwqIe+bZh2VM161djSlT7sSxx54aEBLL778TY8ZcJpmRq6+eisMOP072yy+/+BizZk3AE08swzFHn4px425Bjx5kFtSVzHXPYWOpoux7ZIj9nHYtLxtBVmVy7QH4mcNzRu1JFdDzPpURDwG9YInA5aYa0PPhS2ZEmtOZWYEx9A7opbklgy52Nza3Ndn6g/PDs61aJ6fmBi65YcZVGXqVzIbSV59LItMW6Zsx4cLQG+FUDuVSetYY2DIf/yhGCW1JCbbNtnIjGvoA2ogxw/qSG16bk58uuRE7zQhDz5qCjQF6qUuwMXVAz+t3VzdeNzEAx4sSKHmeQhITd+S06D76TExm5DbSYVEslQos0k2jWAwlN3TcYedqrpcwYNIsDRtLdSFhG2Ho6XJHnEWg75kzMvQO6LW42DJahr14D+yx4fI+keVZ0bAXxbq9KtdFleRGAgXNvFRr6NWdK2xuU91YikWx/y8kN0FRrDWWYokJ56cDepnvUQ19lW0lB4bet56dcneoMotiP6suigUBqS6c9hr62mIR7HjFm3WGnikUAnpOCAL6TWhbWdsd8WRaIuJgg5AVqH66AjTFHrFJu8GJnskaQEhR7Dp07NjJdIQ66HyfYln1247V6QzBwk8pfOHPRFfmjaXChim6CFRvxvfRog9rnGCLlJ8hWnmxYooOFCM41Wh52k0jYy4C6gbVtomLr56pR/NrTrMoNsLQe0RMZoD/dulLFaCvPq+kYFa8oK19Nj+Df+t6SAfaziB49z7aKmrqSMeZ+n7XQHrVPRcB70EO1cBdQCdVYJ1m1+8dap0REbszm0ztG2qEQX1Z/X5ZnBMUWZUinWIjRUmMSsvmW1vHxkSaiiMjzoVI9tzdG/izQHITkUXpAa4dAmWhJ9RDWwo6ZRNpENcKtb6T00A3R2tWop7zTNeRYSJcI6CnqQ1FeVkgQ8cEFpjHEUul0EbfcH4GAX2anTXbUMMgthXo+9Op2LxlT5QLcUx46mgpoqxwmheBacesQKIlg8FLj9EustyjzTyGxki8jVIlh7m3EBhMxk1jluDLt7K4ZMh5wjzfP/aPOLH/niihhEcefhm/vPQgxDuWrfNUUhIP1PwnGLDEgDvuuB53L5qJo3/YH9sUf4aBA89AZnegXF9GttyG6bNGYMl9czC63xzsv8ch2GH/HdDYuhpDh1+A1au/xazpy7DdDjuhkOO60szJx//6AIMG9cbe2/0EsdePxP4/2ReHj+iOyTcMxP2P3417lj6Pffc9CG++9QYGDDgNY6+ZhQPiJ+OOO5Zh6LLe8nzGnz8XY6dfhn9+8D4GTeyD2uIWWLBwKdI9MiinsijlKyiuTWL+5PswYPK5CujT7IlBPXBS3LpirAFoBW65ZRJmLB2LU7vehG5b9cAJlx6KzfasQylGKVyzPB/2JaBH8tNPPYCxE/oKoD9i9/ORbSyg+w5xDBtxBVY3f47Z05dgl232wPxBr+PL5s8x4dEz0Jhoxa0zxmP5sjtw88x7ceCBR+jnr44hVoph/qy7MP2xvpg66i4cd8oZqLRVpLj48an/wDerVuHVxoX403f3YMq183HSsWerlCsRk5iS1/i7F5/EkMHnoc85V+Dyy0YIoH/k0SUYNepSORAnTJyD448/yw7zomiP33rrDxg+/ELssccBmDjhVnTp2g1zbpks7jYMAKZedxf23e8gmZd8kXFuaW0RBvmRRxZh6NBpOOH43sjns7hpxih8/tm/cP31C7DFllsLoGeg+923X2Pw0D4ir7l28u3o0KETPvnkQwy6urcwyWf37ourBk0WRlb28QqwatU3GDOuL1aufBM3z1qOXXfdW/aZebdfLwz9jTcukgCEoJp7p2iCKa2zhioCLGtqRJKiBFBO2TPfG4PCm/Y+9Cq58c6ysmfGgPdXvo0hQ38tbjf/yWvixNtwzDGnCtO/Zs23GDnyYgmQpk+/Gz17biYHAxnGlpZGDB36awGwU6cuwCabbCGA/rbbpmL27AnYYoutMW3a3dhvn5/JdUhdR7mMFY8uxajRl+Ccs/th8OBrRXO84rElGDOmL8444yIMuGIcttjiB7JGOK48W1asWIrhIy7CiSf2xqhRM6UZ4+pV32HYiAvx4Yd/ww03LsF++x1i/Trych5/9dUXGDeuH/7855cleCBbr4GL9dwQWYwWBfO6pFaDNVfeyUfIVGZy+X7079ff9bNLCZyEZjJq9dzj8+RZwe1VGNtAcsPP0OaPfA+XvyhDr+y5tlsNSeHmpsZIUawyNwSwztCHBGDoRR80gJLOrWrxzLOak0fqNfSWgp4mwVQyjTVvmSSEdqjlWGmQESXK/Nz2gMbHw6VM6rJH1lzNSNwqWwueG8LGUl4AZmeQZMSoc4+8xE6RtXuVsgR3zrLzXBUAbUWxmm3RQIZFsXL+sQ8OASsBuvWgUDmZfoC63Kj9Yg1NSoKo2OoI6k3XHZBmejZyfvA58zylCxcNTiiHpT01SS3OZw4dn/d6gD5WkefC9dOpY7dACUFXRfrW8/fr67S/A/+eciCDjUbchcGV1E3GVUoW2FZK5KiSXJFd2xzWr+wUq/2NAkBipB4bWknwCNaqEJ9uGNAHLjf/D3zog8ZSrqHnXLOb1b2OhDWbmphtpRfF0rZSCkmok6JVpaQzTNtWtsZSrOoiEhDgyDfRlbUxQE+HAJJjOlAK6PmeAuj3/wVKNd2kUxnZ3mATsInqnQ/5v24TqY1FtIKdL0puWOmvtk7rA3p9q4o6uWQy2jxCpBkaGQt4db23ffV75vVEAX3A0EdsK2WRWiETr4HXyejYr0+aeTB4kEIgTWPlstpYSm27CDq0KFiu1DZClwPpgtKf8Vr4b2/i4r/PsZOGEALodVx4v7yGUEuuY+aA3gtG9G9bg/d0yQ3fw++Bn8uNlPfhaUu/Lm9u4ptZlKEP5o49T/4O3zMqJ3J5YADoZTTVtsrbL1fK1pxKusfpQuchSg0d5xfT3izgC4tiXUOvgF7YcdfzW1aAgSgPWL6kyl+apakUR6U+tB7leGnBExkCT6nycJKrLBVVZxhPIS2Wa3R4ySGWoT1pUaQ48WQK2XIO6XgKedZj0NHJ/ZJLwMcvr8K0SxZg09iOSJU7YOTTR6r0hjFMDhh++kzsv+3PceqQvQBiBCoEUizwZBih0fZsMpozxuGmqUtw4rG9UWgo4Kl7XkXHwhb47qtGHH7a1nj80XdwzPl7o36zJGJZ3msM5XQZTfks0knWBfCgpOY/gWQ2iY/e+BoL5i5G9w6b4fKLz0Nq2xLmLrwOc++5DhNG3IrjTzhLNvqm3BqMGn2ZAPrp05Ziu212shbcWlvw0Yf/wNBhfVDJ1mPSoIW4e/FCXDH8Yty1bBIeeOQuLFn8LPbYsxduvXUK3nr7j5g6cT46rt4MN944G6PmDUAlUcG4gddj7KQhmDR8Ml782xL06LoN5t36AOq7s0FJQTd0ZLBo3r0477KzFVSkE0isSUg7+UTBJIJZ4KyLTsWfvnsIl580C/1HXIIccnQPFi/jfK4JmUw9UjTWzCXx5G/uw8jrL0a/i0bhuH374s3f/QOb75fH8CnnY7vuvXDYjy5En4FHioPPtKnzMOi6i1CMFfHayy+gX/+TccnFw3DZxcOQLCYRXxfH2r8B4+cOxIsf34Xrxt+Jow47BeWmMv72SAtW/vV9NNV+gd9/dhfidXkBzFt2+wHitXbocd4Xi/j2268xetSlsl1cO/F29Oi5CR57YhnGjr0cP/3pL3DDDXejU6duWrxZZBv4HHLZVkyaPBAffPA3XD91gRRM3377NMybN1V02oOvvk72X2lIRAlDm3597723MHbsZdh3n4MwaNC1omV96un7cN11VwloP+bY09TPvFjCyy8/iwEDz8DIETfgvPMGCotLPf7gwefis88/xtxbH5KAwmUuBKAkZpb+H9auAtyqMmu/p29SgmBggToq2DrGiK1jIQYGBkiXQYNId9lFqCA6xtjdY4wdo46KMYqBIpI3zz21z/+8a31r730vqPP7/2eeecDLuefs/e0v3vWud73rbzfj6quvwrhx83FGt4tkv1py29XCXs+dcwdOO+082af5YuDANegXxXqeNM3inqINrrKyrxo7ryBMfeg3rF+PVlu1digl2E8F+Gg3Gwk8/jeAfuZMsuBny75McDR+fD+8+uqz6NnzUnTv3hs77ribpOjVAEEtAnk9/Dv3/CVL5knQRKb9yrEL5Gccd5GieB5WrfpWCpcJyDjeHP/rb5iM++5bjCWLH8c++xwiZx/fy/EkWFq37mdcOb4/1q79GbNn344Ou/wJn37yLwwcdDqOOfY0TJ5yk3RTZqBL7TbHiED86afux1UTBqBvn5F+kbQPoF3xs51/BujtPLFmkCrL0CxL+Cy3s8YIOnFHkufF2iLKFY2h1+xH2IdeMvROPqF7ddDgy5guafYjgZwZxbPQmJp7lULa2WRZHatp4z7O++d1qOTG1bQlleBhAGlFscYcK3xSpGuAXoFv4/Nbwbui4kCv797jGmdabxy6Epl0TMdUm4Zpp9Igc8/v2CJDX4xot9wQoCeAjsa00D0A9E5Dz8ahIdtK/rux8cr0l/hYwXQPalsZ1To9F1DzOel6VotMaUXqDEt4NnJI4nFiomoF9K6GMSrdp+kAF9c+LV4edQTKLIqVbIee/8bQN2+2lQsO9fynzFDO/7Lmfp2iAXr+wKxFbdyDWsW4K2RuXBQrxihur1AspxiAjaU2B/SsqaRlKzMlGTUDcJ3svWJWzhE2liKgNx96w2+/53IjVi7ESOJrH0HeqV+kEWOiGdoccRqooZfOtTLltGEb5z3nkg/oC0Wq2LUolnKSiNga6a2Y/og+9PnqHxCHFcVy4vFDGNlFf9flRlNQjSU3BPReaSvVAutTcJXqigDVTlFdG/yW4Y0iKYI+sqlW6R8UcRDwmM+sVmnrZwnQYoV1mKH3P9M1ZBGGnpZ5VnBjDH3Q1CScMXCrTq7d70TmQJsFDaZ/DHzoy1x7ZDqkhBtL6RiIZac1cnKAngetAXqHkf0Fb5IbmzyNGHoWkDFjYtp3pqGc04Cx8mZVuVljKbHLTGsqdQuNpZShd21Hm7jcmCzHv1b3fMN+0/pvLFDNIuEaPBmgF2DNRUWHFAsKZdLnkK5vcC2hdZOUqnphdDSVq6lZF4FzfoUYHaejEf9hfrBo3mxPLno+Q68bMt+iYF0t7LTQR1N6BJPawyBOypxsfS6rBde0JI3GEU3EnH47inyawV0JMjl+BtdMGqliJR6c8wL+edcKtKnphF332gXdl+6onVxZW7oJmHjmEpxyVFf8eejW6iTDnxPYF3LcMXHLrbNF7rBg3p049eTzka3K4tWn3kdlZFvstn8zPL3kGxQKWXQfth8SzRL47ql12PngreFt4yHNgiF2mUsW4TG7FY2gJBlHpq4ea75ejX8+/wZef+VNrKtfiVXVH6O6fiMG9BqL3hePEBlLdW4TJk4ZgDfeejE8JTf7+3FHn4kF1y1BdW0d8pkorr3mSjz62DIsW/q0ZDlmzhyBS/pcgZNPOBfe2iIef/wJnHZxV0RTwLdffIcdd2yPb1Z+jnET+2CvzgdiyBVTUZ4ohUeLTKZjeTBkgEQqJs8inosjlo4hVowh9l0Md139Cr7f8A1+bPtPPPfZUtz7t1fRqfP+aMjkxPWDzTsYjCWiZUh5KSSKCVx61gQ8t3E2Ljh2DMZOmIgHZr2HVZn3cNvLI37zXu0fz+jWE8OHzkBpsQy5b6K46+4n0Wr3NKYt7ovpkxbhxMPPQtWKAl5+8hMgmcPa1Kd45ZNlIm35vdeuu+6FGdMWSbHsU0/9HZMmD8YFFwzGyJEzBVQRLHPvIVjjnrB4yRwsXXotbr3lUex/wGFYsngeFi2eixkzFqJr1wu1WJ9Ang2CRIoWwZo1P2H69MuE+Z886Ra0atUaP//8g4BMasJHj5ojTfRYoE6ZzLPPPohbb3lImHYF9P8RgFxSUoZZM5egbdvttBFNKDv5ztuv4LLLz0HfviPRp88IkQXcfvvVuOWWmZgz53bJNrB4nWvRwLxPuHhsnpSSvYkHurl/SMfNsLZGOsVuRMtW1LMFqc3gfNF93wA9bStHjZopzDEdfyyo55hQvscXdbjG6klRZkUFnnzyfkyaNMSvEyBbzyCLbHmnvQ4EmwFJfwBaBfI+71gg98mag149L1fQz9qcHAPMgjgjLbh6HL766hPMmLEELVu0xtRpl2Lt2p8wf/5ytG27vdT6SFdqCXTyqK+rlb3gkUeWY/Gix7HvfodKge64cX0waNB4DBk6UfpniKsRn7PIM3P4+ON30K/fKejW7SKMGDFT3DsIpJmVtUwvnURMfmEZXTuzyajzzLFMbvgsN/cikztIhp0MPUGIA/T6TPXzBXO4P+3MCRpLce91z9BlFutqq0Nd2915QEDvJI/uiPGZWwYgljHXs1a17AT0fNbBOUftuJ4lis0ptVGCjX8Xm9QKOu8FcyrITAQ/U1baMch+p+OA2CKxZxp6w0HENS0coPepcnOukqJYylwML7GnAus4+DNPMiGaQXEd51OlgcsNlQKuU6wFTjGR3Ch011o8zdaHX9qLRp3uHHqXP3U9M3XsUuWurtS835mhp7mFMvRKqJKhZwDBfcoqWTVbRkCv6gzVIPMsrhGGvun5X59uQDkz9BLkUL5j1tbO/S0USJl7E+eyb1vJ65UznbaVjqF32Refoef4h85//l0KjivKJZMvDL30erBAUomhMKAnbrbXfwPo+V4Cen6tAXqeTfXxSrSm5EYAvWYUGfzbY/LXB+dq3ss1KoqNkol1DL3qvrSxlLjcFDPwiupiwqpeo/x9hj6fxbqPP0AJJzHIugcMfRjQi8sNAX1JS0SocRbJjRWt6OQSOzbnq6yV7Mp8y8JyG3xVVbUyL6FFxd/1i16cJo+bNye5PFxuqIwWc65rmhvxILoM7BbVmso1IgjZZYaLYrVphbYjtyJaWfQh+0kB9GJbScmNNpbaEkNvDLhp3v3JwI6KIUBvwF2BaBCw2PvV25b+6Cx4UWZrSww9Fz0ZepP3NG0sxc9r2lhK9IXuWVlzE4Hlv2JbaZucsWUC3n2vX9Oz07bSGktphF5VvRHN6UNPBCuTmBOYKTcH6MvY6lSzRdakROzHXCdEX3JD5stp4JyoVKJbkdw4QK/XyLvgJsKiWBY8q57KmHptA88UpUq5+J1kF/hcyYaQOldfW3UzKhBYxiLIN9QjRSaTQSabW2QbpNtrlJtWIYpoMYGx589H/sM2qMy0wTkXnYw9+mqXU956w8oCJg+diR7H9sPeF7YLNPXajwxPPPY3XD7iAgwdPAFDhlyFdHUDCsU8Hv7bs6hbl0NptgXOvfAolORLEK+PY8KEhZg4fyASuxRRqCqgECnAS3jwSjy88+ErYFHiBx+8/quY8owjB2H0sMkCTmrqqjD52kF48/2XfhODntu9D0ZeOQeJeCnStbWYNWskHntsuf87Q4ZMwHkXDBaQXre2BiUtysDaWi9aRKGOUqUUvl31Fa68sg/22Gs/DBsxkx5CiOQ88XSvqt2IqbOH4O0PXt7sOvZsczS6nzQYF/c/G9cunYYblkzE3fe+ij077YdCJo8iP4OOdZs0LUvrx+lnLMb+h7bAiKcuxBXdp6Bfz9Eia5s6awYe/WD+7+Ft+fczuvbEsAHTkdpUgvuWv4wDjt0TK6tex1XT+2P6lYtwwm5n4rGH30exrAF1kU044NhdMHXWQHz1n09/9/MJ6KdNW4idd9wVTz1zP6ZMuRQDBozBgAFjFTSyeDqfl8Y4BBN33nkdFi+ei8mTbxKt9N1334IbbpyC6dMX4eS/dkeBReK0O5TgmilqykWqMGPGFTLnJxHQt2wNHtSUibzxxgui0959t8748cfvMXHSIGy99TaYPv1W6QvC7/5m5ZcYNaonWrduiymTbxbHKtlf2CSKe5JXwCf/fg+DBncTIHn5ZZNRWlqugcfC2Zg5YxFOOfVckdxIAO0Yel8KgqJYcvL++P933nkVvS756xbHjoz2UUf91THHLovpnMEUyxTxxRefyPV26nwARo2cKXOOUgOVglp2U+t5CAAJePmi4walLfxPrps7ll6Pl19+utF1kHQa0H8sup5+obCQ3P/uuONquc8ZMxYL6LdnxnOJwIDA7KabporsadHCx7F9+12k6JbyHpHutNlW7HU5LrrX5VCfrsPVV0/AY4/dhYW3PiosPvX4kyYNEuZ90OCr5Kwi0MqS0GDTxWwW//73uxgwoCu6nX4Rhg2bLqBOAhgHZnl2GigNJDfa4Mky1CK5CbmhmdTFzmJj6BVMK0MvZEiC84HZW2OwtViTc8RILavjEskNs6ly7ikWYIF/sF/LP/hNrsTlxowrQmBaswZazGhKAM2MaJGuKAE8dXex898PEh3wE/kGGziJVn5zyY19r2Wmg0BEgbjhD2Xowy43v83Qh4uSdZIRG2gvB4J0JfeYZVAZkWrWKUtReQ9lhdYplmPMeW71KaoM0KwXsz6GM6RTbFQZeo65nve0zM34zdnkvHTYQGVE2oSRxBwlZgy+RerLYlgy9DG1JCWBV1dXj/JSNaJQhsZJbqprQIZeAh2XoS8UMiFCj8/JSbCNT3d1DjbuJPhsLm/eWEo7xQZKC2XJec20Q7fsi2XpZZzLy+Tc57wRH3r6Myst2agoNl/Dvk3sdaPz+o8Cel9y4xh6ZkIUNSlDL7hLAlhX0O0V86IQKgib4xh6aundJBUgRQ199Q+IFUO2lTwFyepxQxHgE0NkC4CerB8Pis0APTX0JS0RI0MdZug1f+NkMlphLpGgpBUTpsoAACAASURBVEddKovQq0Bbo1r1Kg+BbblB09nTopLtyZ3kRpo5CUNP8EWtr2nC9HMN/FoRkA/o3UOxLoQBQ+/IIM0haSMq09xblzh2aKVMSJhxsmYZ2Qg81ykvRhcWC0hc1O2D3pAOtBFDH4qgOQ6/5XJjwY+va/eLdMl8BwxFU7beTqSwfMc2JRsHaZzCbq66wuUgt/Sh1iJopsPSj+GNzP2SSLF04zFdoFa+V1dt0k6x7MTmAL0cHp522y0taxYqWFXJDQGZtRYPGHr1b/djvmJBtHtk0/lDGX851Pm9bGKmTkVBgYRlbnSxq4beGHpqNSkl4zWyE7FaZ2byWRRiLuVbnxYQk802IJ5KIOOxXiAlBzsNVvm/ZKYUvf88BVvX7YqKmtYYNv4ElHeDMvWRPOq+q8e8XndiYK+haHdKUCTLRkiff/kRhgw9Gx067onp0xciLk1woOnWWBLRuihSP6eQSqRwda8Xsd2x5djY/mW88fYL6HvcSHTZ+6/w2np44vV7MXn+UNTV12CPP+2LPfc8ADvuuAt22Wl37LLzHnjo4aVYcsc8HHdAD3TZ/TyUJZqhQ8c2mPPgUGyoWos5U5Zix507SoDA9c4GUN/9+B+Mn9AX++57CMaMnitBL7NY8xZciUefWIZFC58Qpm76jMtx5JEnY9DA8UgWkhKnxUpioo8WnXkK+GHVNxh3VW903vMgXDF0GiKJKAqZgrjOMPibseAyCUiavq4YOgVDh7HAMIJrrpmIhbdOx133vopOBPTpPLx69nhXD/h4Ko4S2lueczd23zeJMS9fiC7lg7B3u664ZPYheOKtezFpwSAcutdZ6Hp8b5x41uHi289ahqxkiSLw6pmlodMBUKwv4rkH3sZue+yKDoe2wXMvPoSJ0wZi2qUL0fB5B6RaF1FfvhbHn/EX/Lj+a0yZOkSAMxltZr70YPUUpOe1gI9FzWL5JsAmgqefvh/Tp18uUhdaOvIlvTfyOdUFA1i69GosX34DFi18DJ06HSS/M2365RAd+IlnO2ZYDz4y9Nz/Vv/0PSZNHgJ2jJ08SQE5z4kP/vWGaMIpz7jggoF4+eVnMGZsLwwfPgO9el4mS53fu/LbrzBuXG9pAMPv2apVazQ4xlNkIp6H99//J0aM6IH+/Ufj4ov5uxEsW3adSII4l086qbsw9DxfJAhwTlMmxWDW1Rh6AvqevU7cIqC//fYncWSXE9xWpOk+X3LpyAgCemYUhKEfTYY+KUFcPuRyQ1DD+yMhZCDAOn9bYMHN5JdfVuPtt1/By/94Gm++9RKqqzdJpmPMmLk4+ujTBKguveMaAfRXXnk1zj2njzDlzOwJQ19gs51aXH/DJHz99QpMm7ZI9PnTpl2GtWtXY/bs29CmzbbCEMuZ5UibhoZ6scJ89NG79Fl3PkgY+okTB6J/fwZ840SeqJlMdrHU4O+TT97HwIFdJbC64oppKgMVtloDF44z7X95z2Kb6GqufILEsbsEaU0bS9l+3JihjznbYIIQ11hKZIs6L1QSosQbXwZYlE12Z647Axl4EtDr2aTgidlUvsK6dJ+IooOLn6GmQ0iDZuzZc8DTegESjLw3nqum4w9IH4VvddTQs18GM7gmubEaMz+LoONr8tUwTjHpaWOGXs+acKdYHWO9L+l6zxoGY+jdbJfzvyQlzDEDJc248z4Du0oF9HkpDtVxVmmXZKj5FaZkkN8NdZZqlKW3Ojr9YsFV1pE4dM/8Hv4nA0faVtKBx7IgvA7xlaeG3uHCcF8ZRb4FAjyQsG3e3AF6kZhSEkNCL40ysa20bIuC6jDWUMmNulLptcQbN5bit2RdYym5dunCJnOPpJ5vW8mxd3PLMiE+Q08NfVFtmgnotyS5sQ3pjwL6zRh6mwtCbOvMEIlZU0Cfb9BUqzWWYvc4iZSpfffqka/5USQ3nhdx/uKqk+KmIIr7XwH0pqEnoCebyc+sjZZJUWwu1UIkN5ImdpFWoCNX3TsfTNjFRa5RGPq8RHbNrFteSLLj69bcUPsaelcUq1ZOTkMvD0xE48LemzyGv8qJ4xegGDMd1U6X0kBK867KWMeo0QoaF/DfzCbKCoF8hj6kq0ywKNaJ1Zpq6MPsggF6X4rj0n+8Ti2w4cLUD7LiVGPojfm3dLWxJnKAu5Qj/24MPT/DIkuzrbQgJ7wpia1UpbrcGEPfCNBbqjHEkjRl6MkW8BBLJBntclEVxGe9etNG+ewIaWoJ+LgLNC2KVT24MvSWedHOf3wmWlVPQC/eZbJJyGBHeUg4yU2yRNLWFitS86fFTnpAmDZTmTBNDfMzJEWOAojl4ww6vCRAtjcZRc7LwIsVEENc9N2MfbkJSN6G98EUr1hoitgN2doiUrkkeh03Ea3Xd0QlWmDSkq7AntqdFakCvLUxjLhkBoZ0H4+Opzqwz9ra9AZMmH4pnn/+cVx9zV3ovPf+IjvJpck+lCJXV8DC6csQ+3grVEQr0WPJ4Rg+5SJ8893n6JKfiJYNf0KiTRX+vd0t8rPZ/W/DQcd0QW0ijURlAYUcszhpARf33r8I/XuPwUU9LsPqlevx/rvv4MGnr0d17SZccf4NOOGMI1CoL8CLeTKm3636DybNH4i99zgYIwbORKQkKmzS9TdPwiPP3onFNz6JfTr9WfTqk2cNxrAh03H6cb0QLWO+IyEdLFnQynH64YdvMGZmL+y968EY3ncGIuWa8apbXcTb772FBo/FnPXS8fTMHidIhpCNsqIpZnH0sV937WTctHA67rn7FXTa80BkajMoZopY+3EBL734PNq32QkndD8QsY8SuGz8BDxTnIErzpuC3SK98NX6N7HXKc1x2djuYsM4euRcVJY3hxctoFAsSOMwZEiVAlEvikg6gpeefwcd9t4W7XfaFvGyOF547hFMnj0YJ7Yfg87tD0exTQ1OuugopFpDsh3TZ1wmXuYLFtyFXXbtJMVORS8jtQLGUMv6ijHjo6zg8889iNmzhkuBJmUw1LSytoOHOcEbNfTz54/B9z98g5nTF2OHHTvgw3+9heEjL8Q53fugX78xstbl4JN1oS4kH3zwhrjUnHlmT7FWFK0tGdHqjZg85VIBpWPHzMWdy2/E66+/IIWde+yxj66NfAHffvcfAfQkYxigdOiwp3S1JUAyPfmDD94ujP+UKTfihOPPFFaQDP3ixfMwderNEmwI2+cYU5IXvFarIyLJI102ZR/Luq7eYlemW6orVLQaLGXt9FwTByxhoPVM+vzLf2PUqF7o3PkAjB49S1rCN9QT0CsDLnsnGy+y5tp0t6zPEpODMgFtZsQg2ZGsFvVxzO65Z6FYRnbrdjEGD75KgPiyZddi4cI56N17mPyM+xWfl0qLPKxZ86NInsgCSqAeT0hR90MPLZX+AZ07HSTdbCWLzvjZK2D9+jUC+jdsWCegv/32u+Djf7+HK644D126nISx4+ZLZ3Kt5+KmpHVGTz99H2bOHI5+/Uahb59RvvyH5AC3QdYq8J5VqmNFsQFDzw/i/VrdlhwIjqTj8yOwbqqht9oI7s+830ByszlD30hyY31J3NlbU6caemugxe/V9zf2dtf6u6AvjLL3eg6Yhp5zxppXadZDLZAV0JmiXP9M19WiVNxk9Jwwrb6dnXZ261CYLCMAncrQxyWwYXJCmnq699Hso7kUZbr3u/Hk9UvfBwH0BhWdVKZUAT0ZacMCOq7sgktyjX+SxCSgV/mo4gHzYddgnsGcjzscSCcu4DrTOjq63Oh4qP89bSBVyx0w9AqiSX7V1FYJQ6/Wq5op0EZRmj1hYKHEaaUSOK6GjveiRbGmZee5zcyNmmKUlzcTuabVZNhY2bUbnhQSRJo/JhsXxQqzrVlz/R0933ndCuhb+NkXy9YrvqNFqjb0Ew29A/ReE0BP28oYO8U628zfA/TEQXyZ5KbgYhS63NTFKtD6L6eKht4YeuJyXiufRZ5ZVRZWMxitb6grUn9PH3otinUaek5U2RiLSEQyoA1PMsJ294HkxomMfhPQk6/TtceHqX6wAuj3PxoNyeYMneThip+opSdCVox8PzdNsgIG1HXwTcOl8ohw6sUAK9/DjUICAmq4BNDTDotsqh5c9jIGOwzomwJc+36/SNeYe+cEUOsqzBmpafSoVeV2PcbQm8uNavbMx1XTjBwDi95tPHhtvBa+woDerj3cVZD3zHsLGCMF21YUZDaadu/W6p2f1ci20oF0KyppCuj5OVr05WoMXEbitwB906JYPYxUHpBMqJewgOZ4RFxuJFigIMwVrtGqieBGi2JUQyesvxxOmqK1QI1jyc8lM63PTeeYzFmxnVSGnilfbnyyOKTg2fUScMyIWqHpvNXNw3zp8yhGPHgRD4loHEkvgTw13akYGgoN8OKcX0kUMzSTjyAeLUrxrEfJUWkJ0p4CQXZ+5Sa6sTaNWFUzjDx5NrZq2B7xTBIz7jsHaA9kSz2gNA9vfRJXdVuCHl0vxP4XlwhzTavLF958HMOG9cAuHXbDqLGz0GHH3QUQ85BFIoIWiTb4560f4J1X3kR2929w9zO3YI/Eibil+8PY/rgSjOuzEJ9sfyvaNGuH/Qp9MOjabmjgemyujOHX336O8dP74Kv/fIZ+/cfg3PMGCctVW12F2bOGYe0va3BMp/5oFtkRJSXlaN2iJZpXlCPVah2mLh2CTrsfiCt6T5PDJJ2tx023T8Wjzy3H4nlPStOpTVUbMPuWEfj62xWYMOxGdNhpDyQjSQX1XkwCph/WfIMRMy7EDomD0KVVL1Sl1iPWKgcvmcHef94d7Tq0QMvtmqMhVkBJWYnUBCWjdLPSAqx8Jofbbp+PW26bibtufAmd9zhIAXNVEQ8sew1n9jgC9yx9FtvFOuOM/ntheP/JeGzjVFxxwRT06z4a19+8HF17HYYpCwbjkxXvC+t80EFdJPOWY6YgR2q6gKeeug8LbhmLE/bvjf6XjMZWu5VKNi7pleLF5x7F5BsG48TWE9C65bY4rf9fsPN+7VBMUbuexrLl1+L2pdeid5/h6Nn7SsSZCcrWypzPeR6+/vpzAe87tO+I4aPmyqH2wnMPYu7ckdhqq60xYcL12H+/wwQYy3wtePjoo7cwYeIAaXA0ZuRsqeNY9eP3mDlrGNatX4OJE2+U4kltiqL1NZRjXH/9JDz99N8xYcJ1OO3UHr5Om2cCCzPvufdWjBo1C/feuwTt2m2HEcNniLsNzwt+NwOwiRMoIfoM/fqOxoUXDvE7YPP61q/7GTNnDQebJM2bdwe2324XYSDvWHqNNFmaOOEGnHDiGa7pHM8kZSq5Tim14XtFK+ykASaPMLmGKHFFl042tVYOX6GeQlless7SB6RYxBdffoLxV/XHXp32x8gR04UIIKHD4IgvcSdxBIVIFJXKkf2GMim6QnGMx42dJzIGrhum+AlkPvjXmxg27DycfvpFwpKXl1dg+Z3XY8lt80H51NSpC9F++50F/Fvx/ZNP3ocFC8ZKfUG/viMFDD32+N8wZ84onHpqDxlT6qwlT+PA6osvPYqpUy/DMcecikkTr5cCWKmFmHEFVq78AhMm3IDOe/9Zi5nFfjAq48+A7/XXn5dAsssRJ/rZAgYwYjaQTMnvqN2kMvRNgZOxhCbNscDJbCo1y65nuLncqM6dXuzKpgp+dcXDvuTG+cHz38LntbHWtHS17p86PzQ4NUBv18HPN7bcCnX1+5hV1o69cj0+JjCQbpJynQecPyQx6+qpoa8QUGkvI+Ts3ObP+Z3hc9xINas54Pfz3+XcFLYf6nLTnKYPAWq3TLu43LAeI0QCcuwJmgsebUUD73zRqkfpKkMc4iQ3CZKnLKR2PvRRnf+iZGAdhMs+2b0YLjBAr3JbvWPWmHBdqTxHz0kl0gLJTVNAH42qht4CMOaptbiWElpiTnrNq7yWhC07wuu9ah8aXrdKfXTsA/JWB8QIR85bKYB27DXXYVhyww8VZYAE5+ppbVkYFjxz/DUjqMW+fGngodIm4ibWB8FzjTRDjaWoaIk0rEEiqsWqMm/c86L1NF/sFBsp5LH+ow9RQvzirA6baugpuaEPfbvDTkZDjAGkBk50+5HMgwtgBdAzSK2trxUNPSU33LBYFCsaeg6WyGkIWLJA+mcko5wE6vNZFOFpUG34awy9AfowQ18TKRVAn040l/Q0v9fArE1iBZea2jTAau8x3V5afFC1WYqlWOTRu0pyeUChTqrc4LkY1Z1Bo28D300BPT+TE8082sPMdNPGUrbZ1LMgxVlz2XUEtpVqqciCV3U+UM1eKhlanM7TPuxyw+slQ8nx4DUEgF41blxE0uG1RIErX9TBCmPEAmdxlNCurda1jv8tlpIhnb8tXKtbsPs1Ni1sR6apurgsEPVi1RcPMWUQg++yRWZBhUhB6OPsdHiaos8JoNfvou80tXfK0Bc98wblguazDSJ0dk0TSz9p6uEhldTMi12rbHRk4ENd7yxny0JR/jIDKlm4EQ3+COgD2RQnugF6dapg0ytRsNFeTW6OFlxxiaylAIoOSvzsqHZBzKQLKCsplxRtWWmpgAwZKxQlyCwSrOXzoLKkPNYMG1bkMKnPHLSubo+ySDkm3nQ2sKtq6tP0BF4dweSh1+DUg7vj2Eu2ByqBqmIeyx6eg+uuu0qKxLt374vjj+qK7bfbEYWoJ5mCFR98jEVL5+Ldj19B510Pxl7VPTG6+yDcd+9HqI7+gI9aX4f3v3wTh259Aa7sMxvt/pRCXaQWL7zxKJY8Mk/Ydr769hmN8y8YIoxgXU01Zs28HBs3rMOMiUuw83a7oaYqhzVrfsH6tevwxdcf4v4nr0Hbljvh6AN7iGc2x+ChZ2/Gax8+jPEXLsfeOx2KYryI9755GTfedwWOPuQMnHXsIDTUABvXbsKPP3+P2tpNWL3+e7z9zQPYces90f+sydj7oL1RQecfbkMpIO3Voax5KWKsjynkEGN6lt7lHotE6QyUx11LrsdNt03HXVe+hD/tcBCwTQ7FmiL+fvcr6N7vSMTr4lg++g0MnnoiHvv6bxg++0Ls3vYo7LnLMeg79EK0bFuBp1+8B9NmXY527bYX2ckRf/mrPLdNv2zAS689hsV3zUVpohmGD7wWXY45XA4gsvWxbAyzJ16HRz6fgT+37IsefS/Cn0/ujEIk6+qu6WzyDa6aOEAcaXr0GIKzz+6Dli1aIZ/P4KOP3xPd9aefvi/A7Nhju8n8e+bp+zFnjhbqduy4JwYOHI999z1UDtZ33nkFCxfNFItI+tCzIRTnMPepF198FPPmj8W22+yA/v3HYp99DxHmm+4qy5Zeg+dfeATHHHMaJlx1rbRZJwhSoFTE19+sEFeX7bffWQoqhw6dKGDVwDQPy1U/fotJvJf/fCaHb+9LhuPEv3YXjf2qVSuxcOEs6UZ8ySVX4NKhE0Tvz3XKolg6wPAejzv2dAG5yhTroUrZi5A7xSJKUwoQLbsoTWNc9sz2X/7Jfcr2Nem8KrkyXbe2V3z51SfSC4E+9CNHzkAingRt6nhNxtAL4RXSlnPP4d6RzaYFNIvsp+elOOusPsLCU4K55pcfJTh6662XMH78dTjm6NMENC5ffj1uu03rMfhc2DCrY8e9BCjQz/6WW6dLkDZnzlLstuteYtW39pefMGXKUJE9Mcjq2fNyscikzOKVV5/BkiVzRd4zfdqtOPbYrnJmcA9kIDB37ijssEMH9O8/DodKB9oY1qz5Qcb6hRcewfHHd8NVV14rEkqePwQ7uo/n5cwxhj4M6HmOyDNhUEtWnAAjlJWVfU4aYtG2Ui3/FFyqeYGyuqpXN1mKnAEO1JN4M0mBsudO3uCCOCGv8swY6NmnTDEBvYJocVJx2WEltPSeeD5qR1zT7yi4I8jk9dt5YT1IBNA5ilUV/EXU1rHZZTORwgnID4Fvmye2Hn4N0HMeEITz8xSQ6f2pD7o6GLlDxqkStNidZ66d9UYAUtbC+zNAz3tQQK8OPpqFULmVnl3K0JMx56UboNeMhH+ky3Phs+Of1inWAL1KfRS/+MQXa10kq6bnKYuHjaFnTwdVY/B56/gTuPud3wW7sXCXAQ4BdBolKW2QJgBdlFDUrzOoqRC1CMePAa0LBzcH9LwWcUjieg5qIk1REKNtums6yV2B90aikuNvQZ5hmKaAvjTFe98c0EeLDYhmfkEynvfP+z8K6BN0T4yUYetD/or6iLrqKO5wJCSCoEUAfcHTXq20rZRIka2O+WeIoRcNvYj8Aw09ixMlanJNGH5PcrOZbeWBxyJf0upXG0uZT6ssntpa1as10WNvZGMpsRfSFzd5i7Y5cW2NUeYhtklkLCX9QjY1o3o/s7tyEZRfUEvr6jr1zjV/dwkQovRfr0az5mSPfdWNfG61edOGGkuFAX3A0CugF4Y+zkITk63pwm7E0LvFRbaIi4rAXWevplr5aqDPPm0r3Urzm0E54MwNjPdsgD7c3MnqE+RzXPGwP6Dsx5NuaNwwxLKPtC0UDT2fi46DBRIMFhq1vHZBFq+/UWbEFbpKpGxuMyKPUB96emaby42mw4R3k4UuVfHO5ksdCph5UQZJn7263FgzEpWHucct6TYtyuKCDu5XC2LEh97mteg1eDCFOsVSbOOCCP6bptoDXa7q9pR1US/8pJNFJWWMJKDxyRc6XxRQl8+iNFWGRA744pV1uGHoUrTIbItYvgRTlp4JUM3gbI9zq4GJ5y7Drtt3Qu+rDxBZTibVgLsfvFUaQFF/+2uvI444ARNGXYfFg1/E9OGD8NDDn6I2XYPmXb7CVdcNRraweffTs0/pjR132RULbhiH888diIH9r6TKEVXVGzB71hXYsHEtZkxbjJ126qgHdTQmjC6tC6dOGYxOex2EPj1GI9sQwepVv+CeB6/F6/96FENOuxY7tekkXvm5RBZPvrkQK1a+iX7nTsaO2+yDVq1boU3bSrRu1wy/1K7CsFEXoPPeB2PUmHlIRGLI1rE5TR4xNvPKZaXJmXR2JFsukigNZuWwjxax6Lo5uGn5dPTd+RZsu8Ou2GqXChzWfVfcd+PzOObE47FNxzg+mluHdz/4JzqMyGL45AvR95JRGDZsquqpi3mRYSz/2/UChLb0alHRBn3PnYjuvdUP3kt7wAbguVu/wrtfP4Unvp+J87qMx/irr0Q6mkYhWxCJlLFkUnA6ewR++un7LX4+QdwlvYY7ZsxTPfy0y3DyyeeKM8qrrzYuyCSYZpfYiy4cIvOUnTXJQDGwvOe+hbjppmlb/B42h6J15M477SbPkuuKGR9uMZxfc+eNkWwEu4vOmb1UggmuCWNqV6/+Hldd1Q/lFZX40+77CKPf9HXqqedh5IgZ2Gab7X0QSfcdWmqykPaEE89UMiIa8wEfWWOrpzKQzrGzxlJM1fMiCUQ1q0Zf6SqVSDrJDcGsASM5BKPAZys+xujRPcEGU//ta+aMxTj66FOFqX3//dfFMvLXntuZZ/bCkMETBVhwX2Ch8qLFc8Sd6KOP3hYde/i1Tbv2ork/6a9ny495fwQvDKBmzxklQV/TF5/1ZZdOxrnn9BPSiPs5u2izcJd1FKxP2NLrsMOOFTBP9yLLfLMGQ04ZEmDJhNQB6VlW8AGlgHB3HvgdxW1vcz/XWioFhQa8CWTzmYzotpkhzbp+LSTpxT7SETBGOtFswAf0IbCpNU/0gy93B6hQtOLqYvuv3ESoh4zIk1w2SjvFZoSlJdEmncNDrmgkylSCEthHyrmALbvcqCkCJS0BLlAnlUAJYP9GLMJaPu5bgctNSENvkhu5eFcb4NYXG3uFv0PkH855icSREVJWFJvNKGvvS5ucRaKCf0p1NBDyM/Sun42NHfc+AfTEhtKxXV0JGWSKF7uzeLbWBOIIB5692inWbCsJ6CVTIFKguGsk5amLITvFClGsxJ1igGq0oIbenqHrFi/PvLyFYg6REzl9ij5+FxAqNpW6PufYZIXMJsXjvNNCX/cVMmeb+tA73MB+SBzbChLIQEM9yVvKhF39ZYihNx96NpayQO//IrkhQ9/G+dCTxFQ1sPPap7RbsktOcrMlQE/oIg1neKfSHs0VxTpAbwy9AizD2Vsuit2SD7243EhRbCtEBcjphJVIyTWrMqcXDp50im1GtjZwwuF7BdC3ZOMBfSBWLc8HtTmgTzhtneqpuKGI1jqkF7eI2iJsY6D536aR498ZQRP0yTW7yc2/+4GHGxMrzmVRrEpdqGlVlxsF9MwWUPvu4ksXMIgve8gmUjbZBvWhDxhxZY74IqAPp0E5dmE9owUIwo6Ibs9Vu7PIJscoWx1mwlahtvFTP63RuQO+oVoCsa2s1NQgAx1xyJDFQ7cZbapl0b71CfCDCX+jJatA0Gv2kQraN25cL5XmUnRiAQznGzvL/WFAXxSLQy7anNvAfUAvczkM6C0zoPaVTTvFNgL0zrXHLNpM68u5IWPNjpquzoEyDx/QsymW1I7wYNqE5pXNgUJcijRXf5DGmN4z0Sa3OyriLTHl1lOAXVxBLB9XLTDmonlIbWyBqYv6odi6iFxJDt/+8B889Y/7pBjvsxUfCvgiYOrceX+cd15vHPjn41EWL0Xm5yJmT74GO+y8E87pcSIKKwuYP+sOfNv8SXz4+VtSyrBdsz1x1uFDsFuH/dFijwZMumYgSkvKMX7kdWi2VUtxl5k15wpJ20+bsQi77MzGUmr/RjnStyu/xJQpg9B5rwPFy5ybONkYNg564unlWHzTk9i38yEiWyJj+sln70sRLd05Rg6fhRbNW4kdZVnzEqz6aSVGjLoAe3Y6AGPHzUPci0kdQrYhjWSyDJFsBKlYCsnSJCLMLm7w4MVVdiKZxmIRi5bNwU33TMddk19C50MPQq6YE6C/4tVv8fE73+OCIcegZH0JrhnzCP40IofhYy/EZZdNQL8+o5HN5LUDMNPoXgGfrfgAjz90N955/xX8vGYV2rXeCR3a740B/cZhcZtJYAAAIABJREFUt04dRApRzBbh1Xl4ZvGnaKipx3vfPYaXvl2MOdPuwCldz0VdQ50P5DloVkS+adM6/P3vd+DFlx7Hl1/+W7Iu++9/OE7veqF0b5XaIqcPN0DPokd2Xb3nb7fi6Wf+Ls/9L4efKIBxrz338zONmVxGQBAPOQZe773/muiy33vvNWF3yeJ2Pa0HzjzzYmk8ZbaIBMCme+aC+MfLT0jDKlpLjh0zT/yrmaEyQE+LS0p9yDJPnXIL3n33Vdx198347LN/4cADjwAB7tFHnyLyGe5dBITcBxYtmiPNpSZPpob+LJVJxFggrQcn6yq2COgpgahkkeivA3rrfirEQjYvnyOAPhbBZ5999L8G9PPnL8PRRymg52euWvUdli+/EW++9TJWrPhQMhMHH3SkFPcecsgxznFED99ld14rQeGUybdIl97b77gaL7/8hPzOUUedgnO790eHjruLPFQClvo636OdAfSDDyzFK68+LbaW27TbHgcdfCR69BiEP+3e2e3XKQX0WQa92hmbgcNDD90hxch81vvvfxiOO66b1ElUlJuGWaWsRkrw+XO/ovuTstde0CnWOvJSFsszJ8bO23ZOKOck8pYmgF4Y+hCgV6BHtbC69Rhml8yMK4oVQE+HMUew6OFb9CWShvoExIUAvbLrGpgYMRcG9Fn24qCRgZMcS2Mp56vuE1xhCb2ATZKMDCQcmeWuWLIRJJNCGWFfh+8OVDsr9YxPSPG61IGEOsUaQ2/Yys5iCZjdvA1LYsSqspQyKPPHV294AnoCdv6Odil3tQphQJ9i119acqoKwG9QKV+u3ywMfUxrV8xlkH/SPpI1HlaHItkLZ47BZ5NIxATQi8uNSJ65lp0PvXu2QtDRMYguN64XTADoq9CiOV0MXVDmAD071Cugp9zW1aJp1CVjafJYycpIVlF7GDRl6BsDeud05wN60+4bEehsyV3zOh/Qcz7KhM07M5aE+NBTok6XG3v9UUBPhp6AvrXfWMp9YiiwZadYBfQxRBp1iuXEoq0RjyNjEPmLXhpe9Q+I0rbS00JEtmIkoFegy7H97wC9bE6xcmdbSR96B+j5fa5bpwKhwN7QgPLmgJ7+wqGW3i5C08g0xNCzUISsvGtSQiBfyKo8wiZoeNEYoPdtKB1o18UYdR1Sm2+WMZBIU7xp9Z9Mj686QtWnqiuCNhsRQE8NvY11iOk2WYpGHNxkFdD7DgP2JZTcOIbedkJuFia54dsMVCpbElOw7VKO5lvL94UZetswjHnZEqDnwmKK1mwhtwToLUI17WDj7IOCd00J0uPWOil70sKcwVqxoGlutWniXAsDeo3MrWDVbCsl8+I2FmttHQQFujszoBOGXpyOLKYsSlU+/Z0Dlxvd2DxxuyDostbSLMTVn/02Q6+bqQ/oBeDrd4pciNdSyCJWzEtjJ/o1FtKURCXwwwe1mNbnVqSqtkLLeBtMveVULZRlvRRVS1ng6vPuQGZ9BGOv7wmvvYdMMYNcMicSEy+WRy6bFk05ETqL6DykEGFanLUIbIpTKCKai+HxuR/gz7seiG0Oi+DHj+rw0kfP4LyBXZHP5PHag1/g8LN3RTQRRd1XGZR0jCNHcXoSYtPJ8ea84tgUWBjK2gLKEbjBxtjRk4VHKWQyObFI5JxrXlkmB0kspsAjkWD61ENtTa3I1qJxBw6yEZQkSsWBhsXs9OSKxTw01DbIvFZGJ4pITQSp0pTo5ilxoXvNnTNfQY8Rh8NLeVjzehFt94vgtqmP4fTu3bDVEQXkIvx9XXzPLPoA6fVRdN5hXzz0/L2Y/PBgRLYqwGPGIgeRTnE9sxkw5TyS5M2pk82LD32KXPkmHH3qgYgl1Qs/mo2imC/isRs+FZer6swP2G63Fjit3wmIlcbE3YhFoiYDMEDP+URZEnWi4noihZKaEeJ7uC9wHGTuoSj+59OmXSpOMSxo5Drj+/mn1JCkUvJ/Xb+UKOTkAKX0hIcrz0HpNOpLIdSLWrTqpWzColI6vQ5XuBWL4tFHl2PGjGG4avy1OOOMi+VaOcfN9pJFnRMn9kfr1u2kURb19SQArLiWh7/a5UK+j78rhebi6qMMnl2XWgya5IaAvkwCJslW6krS5joVFVqE5myNjaFnkSH/TQ58BgeireW8dIA+6jpml5aIl7tY/okjGTPSlG5oAZ8UTAIoKVXWli+eEbpfqH5bx78gez2JKEoS+F22V/A++bpz+XUiuZk06SYB/GIuYT7s7q4YcJAZ53MmqFK3OJW5EOCXsihPrkMlHwp46SASkzkizjnMVMjzJcGiANIHdw6Q8zvkHh0Y4jUKs+mILJtDfA/vT8bdWGjJFLMJExnuqPZVCZ1nAUMf6hTLMyhDWSJBSFJYVgX0Og+FMvYlNmTcc7JXCnuuj9vfswNXMnNmiW6RoW/Emm/G0CcaM/TK8um56s8xn3eU67P+A6ra0cnQFNCHf+auuFE2m52epSjWNUdzqYBQp1L/t+QvmgHTeRuMv1p8kwXnw+f8pYuefLec8ympFeK+IXu9k4wS90iw4XvLb44j7Nv5+VyDwXsV4KTpNlca1NDZc5F+P2LxbD70JX5jKZ7zVGppUSy/gQx9HcqpoQ8Td/BQxcahtK3UKS5nP8F+mKG32h9bj6pcCBp6qUyQcyehgYMUMutak4DHWaMr3tHJtWnjRu0U6+R5pixXfMdsEBl61uWUOZcjXp81vUugmK/7fwP0dLkhoN+6S1cpilWGXu09DaMR0Nt6ibBT7JYkNz5DzyJAdr6ibWWIoZfe6k7I/4cAvWPoxbbSbUgioXDFscbQ86Jt01S9pKa/jKFXFjfEcMesaUPQgppprRTTamwh7XyAtVObOjfYYWGLJgzoyb7odekm4wN6ZgxEo6+bqXo3u6hdWDzd2C1NmeAmJoBeO8WGJTdWzBMG0UxvqexD79UAfVhaYzO9aTGrn/50Ffq810BDF4BLTmxN16kOXq3FXNMKuVltWhFm6O3QCjIVytDzv32pj+vEqxZgKlkxq0tz0dBrVy16wNA7H1ow7bVBGXrppGSbKZ+B59yHNHDiY9FFa5IbDQR5TRooENy7w7ZoFmJFYYg0m+ACSsfQk1HgAa3WZS7VWlRdpi4abZ2tz08LbzQTYd7C2hnYUr5mfcax4bPTea1ARDYQV6uR9YqoYK8FzkdJvUSBdARfvbMSC8YuROna9ij32mDQ0HOwXVfnU+86yr7y8Dt4+G+vote5g7BHl7gw9QSrhXLamNUJOKb2jgWR2hWWIE7dBeK0FMrH8O0na/Dmi+9il3Y74ttVX6P7gDMRTXrY9EYeP62uRocjy/HWC58jk6nH0ScfiHwir1aPreMK5mkzyWCngXXMrg16jDUKcaTkUcUFILG4UzowS38HEgccTT2kaSWazpJxp6NGUnS+UbrcMBWOOBKxhPzpNXhoyDYIOJFGfaxrWh/BW3etQXp1BKeP6Sjs/MO3voVN6z3pzpxKZdHlhIOx04Et8MiDr+HHFXXoPeJIAeSU2sfaAR9+/Dny9UUcf+5hyCcjKMTzyOTqES/EkK3Pik2m9DzJFRHJRBBbH8M9Dz+HsrZx/PWsw+W+o+mogKNoVRT33/gB8oka1BbWYu/DO6LLGQdLE6RYKoIc7dFqahATra8GpsKwsG9YebljrPPCeAsoI0h3enLRwbp9gYCe/uT0oO/fb7TsO6J3z+nvci3w/xrAazMVgq9EjM+NgF5rXrhHqI62Qa6D66eETWmc64oBUh7smWwD5s8fK5KqaSzobL+T1IGQSKDEg2vil18I6AcIoJ87Z6kUglL6YnU9BLC6borCQothgc6IRuCULBpZN64n/o+fHWbobY8kY8osrmXHtEZJA5uNmzaJV7xqhVXzynXIgn7d68lCEnCWCFBTuzsGXGTYyDLpPmAuNhKIOOckLbQr9z9X9iTXCZfnFjMXUpxL2RdjcAJZB+hvv30BJk280QF6/l5QFCtMeEmJrxsnw24SF/5pbKPsx25u2FjonqQ2hbIXiX6ctr4sSFQds+5RChKNHZfPdy5pvFbJXrBExQWF/PzNJDcqcEaDuz6RcIQ07saG6/hyPmnmVhuGqeQxDOglM+CQoV6X7qs84o0IsfM+YOgpgwg6xepnaAdhu5ZwjZ4FGULs5JXsU4Y+Jt9hWvywlFWIKZ/lNIY+cEPjuBkbH9T6hZxy9BRzWIFNnyjn4Vmsz9X+z6/RDuzO5SakIOB1a1Gs9saxl81dPixtwql7qxKbKQSSG5U/maOLXq9mgDh+giOSQadYOaNiGuwaBggz9CQdGLDK2EtWQ9eu7ywjDP1GUQBYp1i1KeWjd4C+qG6FwtCLyw3Xu2rmpcGWMPQkkdXhhv+mOKuFPGNmTbVuQ6M86+obuNwEDL2sVdZcuufAvSUpLj2andff5fcS0JuUm/fEz41pfZ1IbthRux6lBPQ8gIRwVB96Fv1ap1hKbgxb/lGGnivAl9wkKhs1yTSy1Bh6WS9/VEMfFMX+7yU3ZOjZKTafaoE4bRtdukQGJtwa2UkZAg29si/28CSCa0FAb6tFgZ8w4qJlU3G6gXex9+EjIEPvChgVWfmrLaiajkQCmyO7PofClJlupnaIQWjot4O2+7HNTDcQbqLqoc4FpwW6vJZQp1h3GXK9KS0ctXv4NR96vsVsOe1aVA/Iolj9DMt2KINAVkCDGQX02nSLL9PT20ThZAy0kSGtuRtXfxzcfwd+weYH755BSENvDL1tRhw+n6H3n8XmDD2lWLrQGzP0+vtaTKvFzjnV1PmdYkOMkew6On8IHgUgMDPgp68cQ+/kVE6sJotoc8mNWmVagTDHSjdQteeSFJjz/OeYywaeYvozGHtXXS7XtKG2HhWVZYJPo6xgF3uWCPLpemz4Josrz78Oreo7ollmWxx70lE49KpS1dRzT8kDK99P48bJd+Ko3Y/FcYO2Q75ZHvlSZVaLCWfTx+wbbfjJhhcJFHPiIkPLVbJ68WIcbz/3rrhR7XX4noh7cfzz1i/RtvW2+KX+Z+yx9874x+uvolvvLnjngZVo3aItCpkI1lf/go4H7YBt9qaY360n0e1B3GpS7VLU8CGdrqbRJ+pq2EiEaWHngEVEHddCRerABWjllDFEvR4qvE52cFWf/SKyK7LIRnOIdFBA/9Dk9/CXnQ/Hum88rPj6Q/S55nBMG3kb4oWtMeaGU/DAte/g7MsPRqRjRGQw117+GPpOOAavP7gS7fdoifYHN0N8K4LLUiQIwsS0hsW1UeQbCshVZ0RqI571WeCHlzN4/c1X0eHobXHwSZ1ECy/+13WA910UT9z7b3iJHOqSq7B3l11x8In7isWparYjaODz5cc1ZPxOh2IzW9TAjuvOsnz8Xn42WXAy69y4Cf7496eeZmMpAvoxUlhJwERwrYBeM3F8v/RPcAcZWfQkgX5SLYMl2eAkEwzguX60ARFZvcC2UYihaATPPvOAdCTtefFQ9Os3WuYO1zVBke0Ba9asEskNizbnzVsmrd15UEp21GUQFDAW9bAvOJcR+ZnK9mzvkgyM22d9QM/H7tg1vk/ZM2Xhlc3TQ5p/btrobACloaUCP65HAg0luBsz9AR2XMM0XdAO0Wq0wMCH/0EgZnsGn5N0VnUsq10nv5fXxGuUbKzYOysrKJKbZSa5uRknnXS2yEUZjKnEiW5sRQHS6qWuZ5o5l/FPso2SkRCmVdlBlQaqkxeBGucNx1Kep1dUWZQUqVISqfuXMvGB77gRNvyTLL9kUBwgs6xno06lMszK0EtPAL9poO7w5vneWEMfQ946xZJBFuJFg4ew5EYlaAz0HUMvASCdEdweIxr6Ktc3RNgR/zsJ9syVSCe++2cZI5UBScbK19AroBcCSObEFhhrY5BlvlFPbYA+dK/h3itOLmQZ4zDO8TGJ09BrsKZzU3FNAOjtrBTbSvOhtx8aEbcZQ6/aahJWBHwqBaK9totE3bOXrIc7vxVHmOtekLVu1C1eBPf6zAnoTUMvn+FnKoizilI7UCe2lSnn9c9xTzr5k+neC05y08w9PjWo4LORcTANvT5ZYaaF0a+gQoK1Mhqk6CvoeaOAXgNQvtSHnrV3Guz4GfyQtFknCb93oxt/N6dkfNhnyAVL7JOUrkOKgJ6NpeRtAUPvS27+H2wrwww9EpQUNtbQi8QszNCnG9K/ydDzoUSpoa/9sVFR7P8Z0EtRbEuxvDSGnpPaoltj6DnANbVsAUzfUbW3sqh7w8ZNaNmCKRmtQg+YYm0IYcBUPosskJPciL2heK4m1frQHXR8v0lDeC0MJNTreHMNvdlKGSvCzyDjxiJR29RF/ynsiNodGkPPA1sYXlqSJ8mOK8i06w9bSQYMfVo+1wrB+H797s3tJpvKZAxEG4NgbDEPELKcBugN3IcBPaNabtTW3TXM0NPth89FtWtRH/ybvZk15eDY2Lg2aujCDa9AYGka+oChNw19hB1BQ/60kqJjRF+mLDrHVkCrK4o1eZMx9MrqCHRXa1PZ0Dy/sQklH7p/qxctGXp2YFRdoFbv8zkFG4P50Ot3aio+XBSrbKMBeqa9fcmNyxLJvKN8h3M/U0BDLodos1IU6LOfL6CCIKCuVuZ6dbYBZfEWKG5IYMgZo9F8XXs0w7bYtn0H9Fu4r3aO5RRiDJMDpg9fhHxVFKMu7wFvB3asLaBQUkAm34BESVyCWU9YO+0wVyxEZLP1YjFJ20YzylhuTK9HabQMf7vxQey0za445Mi98NTD72DPvTti5722wpv3fIODD9sRsYoYPvtHHdakPsUJPQ5H5OcInrznLWys2oRDDj0Mexy4FZKtksgmC/DK08hk89i0rhptWrRulAHJJT3kvRyy6Xo0SzVD1ItJMWlxXRGoAVZ+l0VJohId94ljzri7sM2fSlCbWI/KHctx1pln4r5hb+Gi0V1EQz+xz02YPvdSoA0wv+/zuOiC43H7Xfdh3O3nAtuxZYCHqZfORSySQGXbFug9uDvyxTTiqSJKy1uKzIhAjIEEJUuRuiSyacfQ1wB/v+c1/FK/EhcOOAtbtW+u8pbqvHjw//xeEf987V/wSmtRF1uDo7sdil323EESTTxMudYYeJLJJsvKSUbWXhjgmBYTM3thevXAmzwoODUtMz/vmWcekKJYauj79xslv28MvXWKlawAAZMQEwqaCOi14E8ZehbLch4boNfidQX0fP20+ntpUPTFFx/Lf9Ovnd1it2m3gzptZTMqm3GZrDW/rMKkSQPRpnU7zJ59u6Tm2ShG5R7mGKXuFJJxcM5bYiPpCjH5PVZoLwy9A/WyB4r8iPu3sjlBFte6YruMqtRabUSrVlu5s0UP//BeZxlQMvRkO3XPVm91ZdaVBRd9Lr/XjaVIYdjkpow6Yu2XoGylXlMNzw9ntyzWjE7Kw6B06TL67bN7783SQ0AAvWRDCP5VNsV9gp/J+gFj0uMi+dPMqTSWkjOLwZ5KlTRbyT3JOlhqEKmAXoMLzgfODY699Cxxn6+ZED3r+L18n505EkTyvAi5rEh2wwU7GZeZCZ8Tugcrg2oMvfmGW6duSk6tKDaQ3JjrS0w+X9YCC2hDlpJ69nlColUKa8p9Wplm239V1qHBoNli23jJmR7hM6aGntl71n9FgyyAuOMxs+8sOiWKsDNXJV5BvxINIPm96tUe1PpZAGX4Ozjj1ciCDH2saadYMfswQO+zTX7RudpWBtciRFxZoKHXoljuXcrAW3GsZUeEoecZKNcbZFQs029WnwaSA5cbnluBSoKA3tfQhzoqk1TToDKG6hoF9IK5JJhs7ENPkK4aejOi4BmtxB0Z+ubNWrtnyICX9Qasm6hFBRtLRVT1IJI8V5Fr+MQAvWZrVENvDL09C6m1lLqAMLtvDD3HP7Qeoo6hNw29Y+iLYqtN801l6GOxpK+hJ0Nvc/aPMvTIF4Sh36ZLVxR8QB9IbjiPKakyvPG7Gnp5gFtwuSGg/yMaek52Y+i1U6yLCF2U6LoOiCRCO8VpV7Zy6hS1I4EfUVaReWnJTmIWoCmDb22VbWNtCuilMxwXkrDUTvvgHqo1n+D31NNnnYujCUNfy6IMsrh2ze53JYKj64tGCH41fQDoc1oUK81fFNDHE8qO63fo9fv3HspcZM2H3jq5WVpCuoIq+2sMvRZ8Uh+ubAPZEAFtZGOYKbDsBKNs+qk6mc2WAD1/FpbchLMowtA7QC/jTkkTmWnLgBhbEUo1+s/GVpU4Dfy6y01TDX1jQK+gWxtLkV1VO7RGLjem6QyNpej2s7QBZco3nCEp+oBen4fkHB1DT3bAChcDyY0AsV9xuSE4Ma/bLTP0lLMJLYU6ZJBk+hJRqe9IcYOKRVCbqRftaAk3inQElx45GdGfW6N5cTc5kKY9f6KqkhjXUipfV8Sz97yPdx/7Ap06dcJxfXdBobIAj1mMJDUHrk4h4skaiEQTSLKgijKLSFy88rk9rd+0BpUVZaCrmtcQFbeWOxY+hD4Dz8bGlRm89sj76Lzjwfjy/VWoKaxHt5EHoGzbJG4adwd22W5PnNTtENy26AnkVpdh2A0nA+14+dXgBthQlUcZ3Z0KRSlgZQaBEpdizENN1Ua0Km2JaDGGB+c9h/Rn5Shmksg0r0fv/kejxItj3rzlGLb4fGlgxRoEbgl39PkHenU9AWUnxHHnzKdQkWqOs4cfgaq3gauvvgfR0gwm3dEL2IkEex0iBbotFJCXB1BEvrYOpRWVUmxLGSCLbIXIaaAkp4DcxhwynxWw/J4XEN0qi17TTgFSUcS9KAq1BRSqCnh43sdoyHjwStOoLv0afa48BxEmLfJpaW2elLlGjT07wObVN5qAyln9CaFRKAhAtML2vGmypamMS+E6YMu19uRTZOiHYODAcRg4YIzMN5PpMFhXdj4umQ0BxZST0Euc3uKppNjWMTAQFi4eE6BCIKfFrdoCnkCUNn3z5o7GM88+KJaIgweNwz77HIh0mp1ctcESf8cC3zU/r8L4q/ph662poSdDT0CvkptGDL3rHyGZroT6wlOGpf7QPKw4RxXE8kXwyb2uWCi49+hGEtRZUWfrGGe3r4omtqUVuenn+AYAbg9nCp2Fhel6Sm64r2izKgJxAkWxCXTuOdxfBFCCqXcF9MbQK9OqRAulASozUYae84kBD5/H7XcswC23zMKMGYtx8snd/bHTTIzWS/A+pTut07YTFBG88GdscsMssbyfDL1j97UI1hMAI9dEK0Zh6D0F9Px+V9PDkeBzE+mN0xqrDEuziwLonSECv9MAPc8Ly6QrqRnW0AeMb/gMNFmIZjrI0FNy09jlhtejmQYFWAqGVEOvevuQW4w7P+qqVQbh9IvyfiEsXNG3n0G3bKCTQ+maY02Judw4ht50+jJHrOuqzaeAAbaajTB+sAy4XT8v0bLzdtxtphqQs5rBoEo3+O9BYynHELufc8yFjAtZRctcTqd997t0fdDwSlx3WDfhSCUbe2VSXBPNUENKv+N8SHUgwS/3BpJ6gpcChj7NoljpQ+MAmFNKcPwJyEkG11RvUhJDuvHSNlRtK6WhlXxPAfU1xFkE6NLwQbK5wpQT3znJjf5bXv6troZMOd9v9ti2P7gLcP1s/HnNY69pp1hq6GUPMcmNJe8bA3prkMZrDTP0DfV1qqEXpkZQViNATwL8/8Pl5vcYeq7xRgz977rcbEFDL2zmHwT0kor0i2JbquTBpUCsW6svk3GeqI0AfQiYMZXaIgTozVLJJCYWxZpuWdJ8fARhQN9ENuMDev8BBoBePo/Nh0xyI+KqoAtcXU2NAnrH9HMxGyOlDP0WAH0IUNr1q77OGh7oJsIDiJuU/3M/vfT7khsD0XJvTLc6gM8AidrHLQF6G7vfLYoloHeB1hYBfUBNNA62XNAjXVt/oyjWbCs1nfZrLjcBoN+MoXc1GhZk6SaigF7s8AiUg91WAD1biat70RYAvTsIrDutMfThQDLQ0FOKEDD0ZCokQ2GFSNy2CKrJZHCDoNNEMU4c71tspnM1wi4lExVIenHRqM8dfif+89paNMtvg1iuHGPGnY5WR0M86Sk/KZYWUb+6gMnjZqNVqh0u63e+gvoKD8WyogD7SLQgjHicrDz9uCNR6YkgOkgvgqqq1SivLEe+gcWtMWQaPGQbCqisSODLt7/B+8/+Gz0Gd0NsdQy3XPcoht52pgDz7E9ZpNo4a9UGYMElD2HcvPPEoaeQaABd8dM/FVAajyH7fhEJnqt7AWgNFFIFVNdtQkvqI2k9WR9DcVURH/69Hk/85y5MXDQQseoYxvWbhxlTRkiQQsad9/zZPVV49dG3cNmtp+Hjh9J45dPHcdkN58ozHHLhZBzyl4Nwfr9TEG1Da/oCvAxtLbUxmGRsNtWjtLIC8WQU0VyJSH2I9elT7+U83D7/cazasBI9B/bAtvs3RyQRQbQhikh9BN7PHm4e/xIKyTrkm9Ug2jqHXsPPRqIlD2o6SZFNbS5NXqwzI4Mxpm259/ne3WJzqu4rcviJTM+6h2q6PczMif1fIS/drJle5+dIQSOLWCm9Eb/thLC1ki1juOh8uEtSSQF41IYaoCegZlEdgZS4lvDAdMyyBQb8TjKKZPvUOSItGIUZB4JFAb6MLcW9hg2JEhIU0PquqrpKMqXC0Ju/PNiLQ5k/snf8Hsm2yc8Chj4sbZQ91bGhInz9LUAPYMOGDWjVqpXDWfp+Iy+M9TfASaCsz0N19qIkIKi04lLnq66/Z80NywRky9g43Tl/n4Bevdc9kb/w2UmH2iSlYyzO1cwM75eMuTD0HEMHOvl82PxKzlth2JOOzdXsMZ3WuEWFQb1ItTwCerXHlADAsevcd6TnR1JreXgH9ieJEAHYcdoJKsDkNfIlmQI3Nzk/+WxtHtrZHRTFNpZmhjX0vm0lAb37vsYa+i0AeinKDjH0YWKG9XUk1xrZVqqziWRMxGTAFRFKQKbBRxjYZnN2Zg4NAAAgAElEQVQNsg5Y29CIoZczdwuA3pFTTRl6gXRO0mrmHeGfNSL/aE3tSDiaM/wmoA8RjrzuX5XcONvK+roaV/jpJDcE9E4KukVA77LFEhhQhsbMZMi5z7JBnNe6Jhsz9NIt1WV1xIHI19BrgF5TQ9vKXwH0MrvYz8QAOud5Hmy8LvaRkqlo4xQYAaCvraZtpTL0kkmUQ0QAhV93qBkZrd3jIuEaCBfF8t1Z7iHiJa+BgC7pJoDeaiTFtlIlN3wfA3/R0EdMfqdSRzL04aJY21/+KEP/vwb0lNywMCuXVlZXOsUyQne2lVzYsWIauZpVSLhOscIYFMngBLKP33O54YPiQcBJxU6x7Q48Fhlq6BPqA2qpKJl0Tr6hLENEWvGyUFEBdfDejRuojWThpNpdWvto20QMp0mDIdcdlj/j51Jyo4cNH2Qgu7Hf5c/E21h0ivrARSYRY6GHNh+yNLBtbtzAy+l37F78LEsBmeQmm2mQzzTJTdzZduo+pak6aywVvi5Le1m6je/VSRjYTel/q499WApi8iWTANkY8z31UjCoHvZ+hO4+h/fFn5nkpuk4SHFKqFOs3W8gMwr8YbcoueHzpKyBWj8uBNm8FGBZUWzR04NPO6PxDYEPvWkO+XzDkhtj6M22y2QzsuBlDrJYTH2Wo1E9rDSmdCncSm1moWld9QE2oGJFRVr4EzBJfK/KiTaX3FgHW/5pz1bnO/cPHuR5ZAoeSksr4eUUTGhHcbaY3oBUCddBCXJ5Hq4pxNLAq/d/guVzH0OL+l1RidbYb7/d0W3Wtj5bn43UIB4tx6v3f4rXHngX+7ffH8cM2B1eK09kOpF4BNlcAdGKKCIxAmyyeQmkGwiyY0jXr0dKNso4CtzMJKWeQGkkhVgmiqpvavDuSx/ig9e/RKf99sRpl/5FikKF2eavca/bFMGMS+7G+HEXI3YQkI/Uo8g28D8C2X/F0TxbFGBcGymi/HggV5LB2o2/oHVrtaJNVlVg40PAfXe/ggHLuiDSIgIvB+R/iWJBv8dwQOfDccKglur6Uw1MG7oEkycMwGcf5vH0p3di5LV9pKbxscefxaGHHoJkeQIlrVLIelnp7st0N2uYogWKcdmfqgTR0qi45CCttQmv31mDZ198CDsdXIGLxnTVRlbcw70IojVRfP/3CO5a/A8UytejvmI1djqsGXqOPYfNgRFJsLFLHtmGOpWmUfYVYWo8imIhLewgf2aOLgKwcjmR3HDNWuZHgCDlDo6QkM6gdIKJx+QQoRMHwQdBpQBD54yj6X4t9BOg5lL7klp3xbIROvKweYzsA0m/EYzIdcTVRGd5kg1YRJKhB6d2XaYnPYkG+kFrF27Zg9gvI5WSxmlaR+JJJpD9OwwMSmaLOnkp/qQNp4e4sMlMyXsCZPkeBsRazKnngkmTbC8Ww1PnQ88zworhgv0x4gD95pKbsHQhDOh1rLSnhW79yrib5tyKY/nfDGh4FviFu8IMU0oUEUmVfYftHyZ7VG28gi5+DrMBfA/HgQNOiQ+JFu5lPDuUHOJepYcLiYeWLVsK26nNrxSoUgbBzAGDJDnP3fXI7zvJHwMnOefcPOIXWo2WgXdeG4G9PAsGg87T2w843dnGO+V3B0WxVmRpnVYVI9B8gWNhtQDcf3n2isbbXGfM5ce5kMj5Dz3PtChWr8MkLRwHcbmRs7hJUawD9IF8RFlfO8cNwGXzSp6Z5MY09HrNGZHcGO7QM1rvh4Efn7uDBv+V5EbPE/19O2uJQ6xQW/7d06JYPlu+/CZXTraqRbEBCOV79LO0UFsyB+XlKuHKa5Bs5hAce8E8HgNvDarpSmTXFEhudJ3ZWPHnBuhNysJ/59zXTvFarC7f5wrrOU+597CjrsmWRd7FgmxaoQruY/aPtpWU0KoNuDrZaAFsdXWNSG70LNafseTHl9ywKDYkuQkKdnV/EswV6hSr36OuPIKTpN7OOc7JtegaZy8aSp6Cta/PTJyNpOBYi2KZdfQ858IXCRh6KlpoW0mGXrAFv88lDwqhTrEo5LHhdzrFRgpUtFSg7RGnIe86xepM1v1XCAHnwCfr/fdsK39LcvPfuNwUxeJSWywT0MvmS4b+gGNEQx/ngnEXZhr6xoA+KgBa2AjX1MCccOhD35IMPQEXiya5Sfp2hQGYNEArlmrOwsgvThRUF6RoDfRyU25UaBWSjdA2SQC9n2pSJScbeKiuTgfaQGwAZrPCDJFREOeDgrOtlBoAZQ+4kVoFvLFP/LkBevOMD6f1woWt/G5L15t+y+7fNsIwoA875IQBvaX/+L38nMCyinpSHWvxg3X3y+/dEqC3oMRPtUpErbaSOtOdvZYx5Q60i4aelqTUUjsQofONtoe0y6rw6x9+C9Bz4xDGQc5JtTjk/CnktVOsdIqztuM+oHeyKTvIPd1Y+ZKgUVxuNIgIB05bKoq1mgF5BsIEudqNkE0Wxy1DZrakXItWndqHkyqTpaaX6XIGNWSB4kiycCsD1P1YxKXnXoWSmtaobGiHlJfA1MVnA7tBtfW0td9URLQMmD9iCX75bhPOOu0CHNS1rUhdCE4Jkvk+FBsQSVKTGCXERNW6X9CiTSsU2PWO7FyGWsSESuQ4FA1amSCPhGYgpUDdyiJK1kYQ24HiXFaOARNG3Inpd/eU7yiWeECiiLqfM3jhjjfw1Xs/om5TFvt02QunDj4UkRYENjVIJqOIJ+NAVSnmHP0Uxow5We06eZ3NgA2rgBsvvR8Tbz4HDyx8D5GWdThr0JH44J0VWHT9nWjWogwTFwxD5TaVAuhl76PVWPUmxJqVqhQtr9k2yl5ixTiK67UmjfaX/J2NHwNTrpmLSEtg1KRLRbMvBb/s2cV7Ww9cP/AdrFn/Leri61BTvgp9Rp+LQ0/aWzIA0aSbt0V2Nq5BGSWDwmC5fSlCaQyDJLrNJHwJAzNxBL02b8IHq61r09CLftIx1VynBGhSmEqHF2d1aQ4lBIay4UdVXkOXG9Ggc8txkhsCawIVasm17oZsujbn4t/9Hnzs4+CCaK5Flb0pK8px5vVRO261IgI0MxmxrRQw4pL0BlD5faoRV8Amjiw+oNeeHAqqVJJkxeaW2TBArz70XOONJRIbN9DeuJXvD869TRy9nBkA17UBev6pRJIGIhpwsUhYySTdSx0rV6SeVzuGGkiwP3kf1lE8DCKt2Z3ti5wDBsQV0DuSrFCUM4YuUSJRESmhSig5zGEnFCVC9Gzl/OGfTd3KTPpnhIKMcUwDQwYjJueSOeE04PosVCJk+zufuy+5kehOx7oRQx+SotqZwHOGz9mCTAIt7mdSqCv+6Hp2S6AYAvT8fMmsSxMq3n9ITsU6BVcUq+OpbDylJkHmy7q4Buytrim1cLSiWLVcppGESYaiUrDua8yl1M+lTiWQdRaIIQzQiKF3LLcvuQnLc0MMvdpWuiydq78QdxcH6JvKdwTQ0yEsBLh9QC9N3+i65OxmXW2ajjmBvZ69BM0K6nVdNwb0JT5Db+PUmNQLGHo9h51bmbgtae2FmHLQZjQeQ20dTQ7KZA5rXY42uPLHmZIbdnAt1TUkhB7rIb2CA/TOtpKnbpGSHQZxxFk8UDSjSZJNn38QhPBs1iajrpmoyyaWWVGsqx+hWsP22C0Betbp6Xpg19swoHeSGymKDVxummro7bP/KKCnyw0BfesjTgPiLPpXDyi18XZBs1lqMzuYy+d+k6GXqmhGHDWrmISUQSRNUCySBf59H3pqXA3Q2wZCQN/2wGORK2mJRKjq2ECkL7lx0oRwwyZ7aHz2GzfQ2tABenMhkEJLjc74Xg6oMPRmW8nurFIU6zZICTh+A9BLFB5sBia5ETtL20QcMPUDAJ2ashkaW226VDIV/F16U3MBkKEQdsGaXziGnbaVKjPRa+OBze+zQyh8TVxw4cPp1wC9ba7KDusiCAN6+3v4cBJrw3g8JPUhe6T3ZZkTd7uNikHDmQ7+uwUR4aJY/b0mGvowoKcPPV1YXMHqlhh60cnJhFanBI6raZJFtsD232S8ZUPV58jNTHSZEtzp+HOBcBMgw6HZIM1+6Pgzre3anPs+9Cp/4H39VlFsGNAHtpW6iYjpqSviYuqXtRWiXpLJoI+fBznlMbGUg0FFq5VIS0fUSKEUV14wF7Wfl6JFph0StTEc2/VIHDZyK5GxCKNMVVQGqF8HTBlwKyJV5bhs0EXY/i+uURVJCsq7eW67flq1VXUob16CYjyHAhntQgyIMUsQQZ6FZlGAmDXKYZE6AOD1+z7FE9e9jVmLewtLv2jcG1jR8A6ueeQKdeMhjvYaUL+pAc1KW2Bs3xnwsjHMvXmsXCOvoXbDOlQ0K4doceqSmHjUvZi65Dx5VjMHPYArHzkbDR4w9vyrUVasRCayDtNvHIfkjoBXQi9/Bz6K9Qoci6VCJKCQRX31RpSJFSqtxdStRl68hzXu/tmFd8CdqK/8GWcOOAmHndFZahPM3QZVQMOLwPXT/4mazEbUNF+J6mY/4PZ/zJN7XMcagOYtdVyyBZED1ad5+FttjfvOSFEaY5FdMTaaewuLHbmWjckNS018FynX4IfznPsC5xXXrhQ7ioc4iyvVApFe5QTEAgzdXsfvIKDnoapAWfeBMKDX7BazTdSQB92QbZ2EAb1kSB2QFlcVV/wrTDfBqFhaZuSAlsZ4suVGlC2UmgHVmYtcxa0HA/QqEQlAh+0j4Szs5oBeUl+2LSlDvxWLsANXMhtn2+vCDL3YfDpmk5nnmJtTfG82p3aDxtbynvwmgyHtMa+J+yPNE2z/471pQ6FQV++cdpNUz3tn9+pYaO4Hmi1g4MaMTUBSqbVei4CZducEnyM/xxoQ6r5H+ZCCuXC2lvOFeyHPZa2ZUNBMAGNAxPY33gOfY9OiWNPQk6EPmyfYuRUGiwwE1IUsDs8x9NFYAgXRVBPQq2uY/am9E8KA3sl57NFKYyl1uQkYepVwhm0rw+cZP1/nPGGMAXrVmQugF5cbxQR+fxebSTKttDjWGHpfP+4AYjggsjHzi3lDcqGgpiqwrVSyic0NqxrZVsop6Wry+PwIkO2lc0cZ+vB1aZE1zyZq1/WM0oCDMi+OswJ63m/wjDQjYZkw+Q5aNIoPfVhyowXJBPTsbeKPgXMfkrogZkji7NmzQa5X5IESWChJYFm3CAr6OaWufw+0vxGvj2sraCzlbCubAHph6KVIXdl1fq+ey7qfhAG9AHLnmy+4kFJf3+WGp7HT7ldRu69FyQro+W+UuWmnWB4YYlspn2XF541tK62xlAXufxTQR70i6uOVaPOXU1FMVCqWcc/F5oUx9LJ/ioae6TRKblgtTHsjPgzrFCuS48adYk1D/98w9E07xXIg2Sm2NX3oU05DH0pFWcrUmARetLIg+sAtKuHfzb1AHUzUkskmfrgZiR4KocZS3KyZ0nYaff/QdIvGmCzRXNniCVlqGjNtjJFdl7E1lnEwDb0y9Jr+4X1xUpg3sTZUMoZe14Zs+mZb6QP6UGMpW80ObMqCNrZJ0tTWWCpkW8miWJcmNUAvm5aT3PAjG0l9QoGEz9C777WCKGssJT92mRE+H59BsyKmkG6xUVGssAyhxlIykIqwrLHU7zH0xg42ltxoil5dB0KNy7iqHMsiVmgu5WsZAAP0ZPr0QjSYIjYI+9Bzk7NCXAMm4SDU13AKs6aFifaMtEuvskCyhUhBGvFmDUrKUs6RLYEIZSAekKmnPVYCYB8DbtDsnCvAO60AxUvBS8ex4u2fMHPYArRpaItKbA2v2AIzbuwGtHegnb9D0FwEvv1XGtdMm4PSfCmGXjwC2x+p3WlFg09AXwJsbEijeTva52i/iUxtBqXcvF29hLAxDLQKGUSYXaHUBsA1oxfjq09XSsO4REUECxZORJSfK2Ce4MFDzcZqlEcrEeUhRKOXaAGR5nTeqEehrg6lzVvQ9AyRbBTj+lyD6tX1SCai2GmPtrh8Zm8gTmunCDatKaBZRQzRVsCmuhq0aFWpAUzBw/o6bToX5X9LkJJDdc0mNKtsrdda7W6NjDtfBPLTF+KX9CqcefEpOOH8Q3Sv5vs4TSnBqQdmnvs4NlZvxCZvAwrNq7HPie1x+ZRLQNl9LspEKKUKtOt0yQGvABZQVZZWuGmmdTd8n/gWgyxZYLFL5li7KmrTl3AzPTucjKHnISlFcik27VJHBQJx0XsX1HWDhZ4KUJ3Ljeg/6yXLI03VpA5Ia3Qo3dHiUGryCQC5Z9BK0TzjdSwI6ilXkkO9gWwcDxktnuXy4v7JoMTSzdwHCSir6ePsMpt8PwMZrlMrHFVAr+3aDQQ1KjSUPdhlVpx7im2F0rnTZ+gDpxk7J8jQhwE9Nf2/xdCbVMgAvcUCmmlrzNBbltIObwOzBGbNnZ+1PUfzBDdi1zzW6VRhshwjd1gbYQ2f9HkEnbelcNIFC+GgL2DoG3uVM2AwyQ3Bn8gwXPdyjnV4z/KlU1t4FjqnXFGsmfGHGXq/UZ/unQFDb5IblYFZTQKLEgOGPgD0PKM0I7GFxlIh20o2ArReMfp82VgqzNC7GWJ1m06eJFyNdDdnUaxaOQcMvbLxW2ws5dj9oOuo++Bf0dA3kv/+BqA3CRbvoakPvc1xW0c+Q+8+zwf0ocZS5pREfMHOuQroWRDdGNCbG6A4VbmMhGWsHSMiwf6WGkvVy16lPWxEFksLSZPc0CUpzjqSKsFQMsckaKcZge4nKifSvjK0tfUz8a5WToLlShIwdhSrHMdn6N0eqpm6QAdvAanVfQgmsaLYUEGxZa002REG9M42VBgh7UEkDL2YpJiGnlIialct46ruYuZDb5Kb/ytDTw09Gfo2ZOjpQ28bh81nYitHNgpu/d3GUjydmgB6JRBN02z75H/fKTYM6GN0eXHAVDvFakrHmAT+h3QGI8hqkrYK+7WGyBe3QahYiZOGm6G0WWZlvSvyyXGDI0PkCinCi8bYa02xBJorY4cslWoHlos0nD+qSW40U6C6OJ3oVhTra+jFIcUB+pDsKBzM2HWlGwjotdjMTxG5zn08JMLMfVPdu7HEYcmNHZ4NGdXO8rUlhj6sn7NrCcaBC04bS/FlafemKXF9DppWbSQlcJ1fw7aVXLBqWaWNpYShd51ityS5sSYwBBfaKTboQcDPNdZPgIjT7IvkJgTo7fNNQ6+MmwP0bgFtztCr9jWsMbU5Gx4HTTMqoGcBkR3owiKQiRPJEam/apSWJ6S7KgttooWEZB+pv06WpkiR6vALG54DIhkgqUCqGKFUooCybAqjz5+MhpUpxDfuhMqStujYaTv0nLO7sszcG10jJspGVjz/FZbNfhwlXluccEo3HNazXN+XArK1QLKte+IxIJcBErIUPHh5yjq0SA8EsQT3LA5i3yUydQxAyPoV6HxC674y1DXkUVZSgWIhh9pNm7Disw9w9//Q9h3gdtXV8uu029ILxV4BRUBpKghKbyJVkCIQSiD0EAgtJCQkJBBa6L0joKhIEREVFBvPB6IiKFVpopQkN7ef+v9mZq2997kloL7/eZ/vknvP2WeXX5k1a9asO6+13zz2cz7rj398Tdtyyx1s96/tZ5/+zEbWqBVYHNXVNcAsBTbpt95+2W659SL79W8esdf/8aq9//0ftk022cIOOuAoW/NT61uJgYWCh66+Phs9qt1y2Ntxf0tm3W+WbfS4FoF+APQBs4HHzJYsucferr5s2++/uW1z8Pr0968jyw/g8LayDz+Zt8x+8civrdraaT1tb9uyttft3Bvm2AfWGc2OvFLDF62nr2Kj2t1dql5m11i4UIxtQ4dC33ewpKIYHGRkFfU9aQMcAIUsQx++6ZxfnlXKAvp4v9YM2RLWKmLfaEnb2pb4l3PjLUj/S8kNGHpmiXKGdSBl6NuTtvHSeGP4paw05I2QimAMMzNAVlMdw5988tf27e9cZ//zP7/w57qWbbHFTrb/ftPYDEbBsogZMs9wZanX7Pvfv4UWnP/zu0dt1KgxtuEGm9oOO+5pO2y/J9kysYiQ3CjLNrhO6vd/eMxOP/1QO3Laqbbbbt9M1iS896WXXmA33Ud/+VAsYSP+XGutdW3JRbfaGmt8xtezYOi1gyKQSZv+oeZGMstk43Z7TTH0Wh+VFVSKPNa/IKZircDP5BgoOq7WOA6S++TFfyEtAOhLAH2G6Ir+BWp6oxdIA/w+AD2Yb0ppPHuC4C5Zs5jlFIs9uBYK7wkNfewBYDuwDkJSBdBUck1yIgegBaZngCCtIqNatDokN5S9AOANltzo+6OQm7UjtK1EYXeq704bSzVnywFg474lDKlnTxKGnoW/0LJr/1NjKTH0XIJNNszNBcAKZlU74XrsTJY+sknxrGNPjGxT9lwiI8b+D3C58eZS+GyWoQ/2nEt/DXU0Fe/g7JJVEnEKxlOGviOxQU0BvZ6xmtJpfaDZAm02xUCnRbHKEMd4JENfBEOfrWWpWw+tUyGFFoQLkodWs+gdUszT0x0ZOAF6OBzhJ3CPjiW2G4DeM5g5dYRPNfSyJefx2YtGMrfRo9DJNScNvWeuuGPjfV6ALl1/2lgqDcJ0bWDoo5EYziNl6JEhmeDXJSkRnh2y9wD01NAnzz8kwUOLYqGhj9d/zdBv/jV2is0y9LGu4L7ieoh1BsoDK5XcwHrov2HoVy65mYguN6n3Lf1/4ZENTV+ZgxQPqKko1tl8PCz40I8diwXTPcZpB5faRcakTgG9cuxwWsgWxSIzEYM3ZDI4PiNBFkimkpuQmoTkJrtAwHcY3sC80Zl26vR/dUBPDb370OOzrS3Su6URpoqAsn6++GvSKTbT7lwbnAqqsmxTONPEMVamoY/FgJt6XywMaSYEv8OEiWNlwbkmVujNhwf0sYgNJ7nR4ph2ihXBItZ+OB/64QA9AzYvyINtJfTDXLTI0GvBgpMHjq1NyiU30NCz6Qraz3v3PFNRrOo1UgCBz2Jc4MVOsejo6IVFGA9RrBWbdTOgF9sY47kZ0KNIEkxt3erlHhvd0ZqwAXXfuPB8opYC6T8UUMK/vlCPRa5iXWCAx08kCG2sMHvmty/aRbOvt/bKKpbrbrOJ7ZNt+y9vZZsfPUkFpAD14dbZMHv68X/YjbfdZEv/2WlbfXY7++a+WytwwFqK90Z371Fm5WJZTjqsR0CwVTB0VEStQmsxb+W+blqPtULHWa1aN5qAQGNcaLGBcoXB7cVLzrTrrls8LKh63/s+aOcuusG+uOHWVs81bEVlmbV1tNkPf3CXLTjreOvp6RryOXQhnXPGBbbnrgdZoy6Hna7+bmsrdFhrRd1rmfqAqQwee93s0Qdfsh/8+E4rW7ft/PUdbIevf5mgn+/DOozr7zF782GzC8/7vpWty/rbllrnqNdt069+zo4+7Zs2UIZVKkw+zQYaYNTR8KfLRlEnXmcdQG+tn4WjE9rHWaEK327k+s36ihW6DJUaBWvxZlmYK2CrwKqH5CYrk5MsIBoFyf4PABNzHww4vOWx+XCzhi1dpUr2PsBCAHo0ZsFcIXhx2Zc6RoeGHoBebij4zhTQS6dKD2tIwSgPDBenAbvhxovsssvmD/tcEXydMeti2/zL2wXHxPN666037NzFp9gDD9w17Oe22nJnO/vsq23SpFUF5Ksqjs1K+t566592+qyp9vNfPGDnn3ez7bbb/oMA/Ys2f8Gx9sv3AOg32mgzW3zu9fbBD36UAITWtnkU6IbhQDOgj+xx7B8RrGAQ0iShQ2AzAHJ2bZc0IL0e7gIOpCkTbZW3eAQC4eYRGnoA+jh2SE7AsuIY0DbjJ88LGZghgF4FjHQror2uS248a5IF9NlsyfCAHvbHko4M7hSrtdAYMKooVushCBUAeriMQHJDEo3EjzT0uC/Yp8OJBwcBk04NsRNIAvToGiqDCgE/FBp7MyEyt8Ggh9zSJTcO6MuJD70z9OwsLrmlCK5w9NFz4PmFVn1UGkjgnJQRHtmHPn1WURSr7vXNPvRi6AcXxWrsI5BOXYZiwgwF9JBuqpcBpWNk6FUIHZ3OA9AT0LqH/OCi2BTQB0OPYCfVboOh5zhjVtIL9fMFg/EHMiD4rixDLx/60NBjr4PzU80BfWjoQ3KDothuSm6SgKEBFxnvFDsKWdw8+9hgHQwJXLZTbBCIGAFy5EIQlga6amgWGvpsUawkTzHn5SYOl5uQ3KSAHqYZHBcj+NAnQdx/URQLyc2qm+1sNQJ6dKr3oljP0ERR/NCiWLAL7nIjyY1v3PShR2MpLBbyxX2vjaVWXhQ70YporBQM/WAdeZtSwmi5m7rcRAokR0APOzIthDoMo2JG/IMZ+hYDK09A742lwuUmqxlrAvQZ9iWiIYD/LtgmJRr6dB/qov4663IjsV/STMM7xSaNpVAUVMKCIUA/3KIfRw8/eGzQnGjhMFQf2ljq3ymKTaLyjLtOdmcNhn5EQJ8pilXKSW2s34uGHsAgkdwUvNo+A+jRDCY09Ap4Qr8I/Rrus7Tc6hQrhl4MUNopNhj6kNSy7giLXVWWdAD0yfPPqaV3Mtb4Zg0qsAo4B44rSm7E0CdMUtQ+UHccjaUE5LFohjQiNnRmhhCAsgskHAkGbBSCNe/0iFobBMNoosXGHM58SR2aJ3vcqIJxlc6xtyLpRW9vt41pG015yAWnXG/P/OJ1m1D5oHX0TLRSrsX2PXwn++S+Lq8BSw0zBW/H0L/c7LIzbrS3nu6x9q6xduTUA2112GFiDcR6i0QOGPyCM/hBOgOj+t45MNBLiVANgWBruw1091rr6LFWpl1fwX7603tsxgnftI985BM2fcYi+9LmWzNN+eY/X7abbrzIbrrxErKz5y2+xT70gY9ZX6HL/vz0kzbzmCm8/yccN9u23XIXGz1+VdbQfOuua+2aq862cWMm2GXn32XrrrMRhwmLfkGewG4GAH2ZWe/vzZZc9APrz3Vb/v0rbOrMfewD603kNfUvg9sKGn154eszZiWKtCUAACAASURBVLOOucdqjbz1F1dYd9tr1vbRii286XQbtSrAR82qAxVrwYc13Lj+VAZ6rYSMCt5RK1u9lKeT1Li2cRq+wBp5s0qhbtVGxQq1vLXkszrWtCg2ajMC6MX8igwYHKLEIkJyU7a2ljZu5AEUMQelQ9aGxJ95dcBOAb1kMlFYD70/ihcD0AMMKAsVdoRap1hMjPS6p+kffvg+O3HmgfahD33MTpxxtm32pW0JIt588x92400X23XXn2+f/ewX7KILvkWwrHMxu/2Oa+zMM4+yDTbY1E48cb5ttOFmnD/PPPMHW3TOTPv9739jC8++1vbcYwrnaWT64udrr/3d5s47xh75+Q95zAvOv4WAPuQruG5IMwWQtPliLchmI996+w2bNesIe+75p2z+WVfaF7+4BQPnyPDR2tPlRCG5CaY8DBtizRQI0vd0rZDjSBbIDa4hggyNkgEvuo9nhMAfzHGWCBGgFzIIWUbY68b6hvPDC2QYve/xAkHmEtNYf9i4ij0BxNQjcMNLLihpU67hi2Lb0gJjDc4MoB/G5QYxdVNRLDKp8MtHDRM62oaG3v3+3fc/xi4Zeq+5iLkQ9xv9EbKAHr/PMvRZjXvcuzQTgqZVzS43lKA4gKPLje+3EVjF3qui2NjrFWREEB7PLH4XAdG/D+g9ePE9CMdlUeygxlLDA/rQ0GNPDA39YEAvB6NgoEMZoI7IWYbeXW5ag6F3c5NerwdMlazknsplAW/sw5BEYT2RQgFmGiDd3JaW4xOSGxTFBjGIfXEwQ+/MO41PpNgYBVcckmEy6ODy5sSr1sC0KBaSclxnVnGBcaJO2u6uN0hykwX0yjzIKnbU6JShpwc/5dL//4piIbkBoJ8MDT2LYqWhp8tNZJ28+R8B/UC5PEynWOw5KIZFdA/Jar9Vu2CUDxCkDaDOvLWKEGT9uHLJzfC2lRMMkptgFxiFukyFAKhNiwMAfbbwKFJaS+FeMAGVf0rHYNDEJApJiR6cbCuTxY4Fss22lcMx9GFbGQsc3oPJmbWtzDIzfODwMPcbHdfCwiPqW8ssDmNRLFNeYEnSKutIm2StDWPhwu9w3ATQJ1Kh5sJWsWapbSU+vzKGPhuVx39HRgLnF/KddGFL093DFcVmAX1Il/h8nInK6mMVlGAhxKYi+1K0UA6GfuLEyVavIUBA8Za6m8q2stfaAVqhX6POE8wvFgkV3mQZeqVt1YBKwEYBFl1unKGntZk3GEoBPd/ti7uABPdGL9CVr7Qs5gi8vKIe3zcY0Ifvc6J1BtMUaXICvxo3OCx8DU5OzTswQSgYwvmhqBuMuBxMGlaEpzmyDbUK0445nANcK2D7hflYy9P1pt5pNnXvEy23rN3ayuNtTGkVqw8U7NCDv2lr7uyFoKjb847Y/N6C2dO/edkuv/Bqy5XbrT031o46+Fj7+GZAos7a4zQB7nEp0S0cf85VLFeoW7G11erlipXLvWxg1CiUrKe3z86ad4z96lc/tvPPvdE232wH6x2oW2sbMnL9dPSZN/d4u/e+2+28c2607bbbw7oGuuy2Wy+zq644xxYvvt6+uv2eaM1khZZ2q3RhMyjbTd9abJdeO8+OP3ieHfb1kyzfyFu+J2/5cXmzf+ZtzoILrbuy3PItDdtm++1s5ylf0d4OfIRlDJ7zy/3fb5nN3v9uqxW6bKBlhXV3LLW3G2/Yd352peXGmvUjCCw0rISuwzgGmpmV61ZqlcMM1jlq4vHwsISSzeu10ehs7IEGPlbL161SqzDbArvGmHMBrEOqFfM/1jGsa1lALyZXdqitsKDDkHRmFuMwOkvHOkXJTU8P9etNkht316HLTUcw9Cqo4zqVaeoT7B7OAww95t/8Bcfbr371kJ17zo32+c9/JVmL8b0AXeeee7J97/s38u877rCXWM6+bpt9BoD003bBBbfauutswMsNQuKPf3rcjjtub9vki1vZaadeYKPHjKWzUuh0H37kPrvs8vn25ptvkElduvQtO2/xTfa1r+2TBDZYDwF+RfxI2oD5g2eCuYrM54VLZtmdd15jM2cusj12n8LnpzVHWToyxSAqWLCr+x2dKSGPwN4Ua77jW44v2OuBHMgCuURK6lKYWA/5/AN/u21zsL1kGlkUK49+vCA3BejQeQLAaKSoWLnBrE3sP1gXCORbWgisJbkBoJeFIcYfxk8A+mSswAY1ky3G8aIoNoivANiRFQ4QHr/XuAZDn7rcCNxJYpRq6FX3wHXWde5auzUehgJ6ZYsGA/rBDL2yryqYjCCsGdDLRUl7JiQ36FQshj5kbNRXe6Yk3EXkJjOKmXjuEyMw9BEQxfyOdT9071nJTYyTlKEPobSOn73/2XXh3QB9MPTp3ijLSgXq2QAGGQll9LK4JpHdtgbxoDUGexPrKVgW5DVeGdtKdFTmffJ6GgBo9sFx20rhOLDdYvp1H5H51R4t28ro2OrEKFl/Zb4E6EUsZOdYCujTngSY0+wUGww9nbmcoede7PsuGlqh9oVFsbr/AvSF1IceGVa3rfReoEMY+kbvG7St/L9g6LO2lVmGPq5ZblyqXcpVqmgbk7Oqa8jyeGhe0BVWfflGn1U7X00BPfMa8LwTG6S0LSpsK/b2H5+wNngYIzXQAI8lFwUkJSjHr9dZFLvKxttYvW2i5eHDPpihd8lNFIaq2Y9rLzNNDwDoweLypXnFn7VGytBzg+jXpCXQwr4NZgKNWFiMln4umK0AoqGPFPqSN3BIbmKhjr+BDWEAAIkONwLpJaUdE2uMn5gcYG0wOcXuphr6OJacENBYKp22SMXjmJTWpA5NPEaw7PHuLEOvwh8UYqqNe7Bc1P9joc0Uh7GFdMbjFt+X2lYqFRkLNY4LX+mx49AxV/cn2rTzWqFfJ1OuzwwnudEOhvS9d4pNvPgxqZbZuHETZPOXNFoCO1h1QD/GO0hqYkZRrBgweVgn9nfOuGA8A9Bw4xvA/YRNmWtPaIpU906xiP6jsRQKP3UsvMiSsZBVRWzgatnBkPdZUqksoGdzn6LcJcCa4dkWHdArOEADvBqfYbLY+Lng+6RRdnmEg7UUPIjNULocHt5FeuuCYak1KlbKF6zSW7a2wmh767nldsrh86ywfKKNKq9GOU4pV7IvbbW+bX/GB8S+A5yjxqnVrKuzz8ZMaLfGUrPHfvKiffvqH1p7dZyNbx1vn/7kJ22X/T9j9jH/DM4Xn8WtdJ/2pAQBchcA/qLZ6/942abP3M9GtY2xixZ+i7aYtFdsoNOl2t7f/f3bbO45R9q0qafZ1CknW09nt82/4Fh79dWX7KJzb7dPfOhTkl7gM5Uau7T+7ulH7bDpO9keO0yxE/dfaG/+rmR/efope/WNV6yz2mmf32Z922KXL9ioiS2WB6lWNlva+ZZ957vX2/fuvcleeuXZ7P6Y/PdnS9+wOefNtc9t9yn73Z9/bfvuvZnttc8RNvv0i2xUWzs6k5i1qlDx7rtvtZNmHmjnLLrB9trrYB7jpRefteOmf8P+8pc/Djn+2muvb1/8wpZ24AHHkNWODT9ca574/a/tRz/6rv3yVz+2l156lrryddfdyHbYbk/bY4+DWI8Bhh7j46GHvmcnnnignTB9nh188HS77bYr7VvfupL3e9NNtrb99ptmW2/1NdY8aCPuJcGB+/2zR35ot99xlf3mNz8b9h4cd+yZdvRRZ6TNr1w+EkAU4xqymRNO3J/yu8Xn3sx5G1k6pv7rNbv33m/Z7DnTbNoRp9nUqSfz76+++iLv2cc+tgaZcTiWxXqGkwGRs+DsE+yFF56xRQtvsI9+dA1vdlW1iy6abd+6/Qr7+MfXstNOPd9+//vf2pVXLWRgsPNX96ZvP9YgbC0AAAF+g6EHoAcQ+NnD99qsMw63L35xS5t1+kUEKADuYP2wjoOpB6BXIAXCoGLtHW12772324wTDxj2nu277xF2xqwLrTxQ1foYLzTgYlGtp8S8qZ5IEK0zstwUMMearSLgaFqk4mncI3TRHNz9Fl8jDT1sK91edhgNvYquawbAlWjpWUiK9U17YozHLAETGnocW+eltRT/PVjmmSW1oKXGuM42lhJIh1yxxcpsfAQ3Mpdt+p6RFEmjdsSbXiX7j3fj7emFhTQKFaPmSQx9VmaW3H7VzCadUwHO6c0ObBA1VeyUCxWAnhXry2K/jYgLgYRn77U5+Z7CvSfVmeN7cc94Hd4crOn5tpZk8ei2lQHQUg19OPA5rmFxOWwrVYiqm++Wq/hdzoxNOJE1d8DK4L8KPJSSXdh3JclR48s4/9j/oyg7niEtceFyE4DebWHlQ4+GIz4OuM+r6zCkNK0tJeuiVW2bimAhYYO8yzOHkdXs6epx95hmHAc/+HCbCSyEsYa5q+7A2vub5o+fS4xb/MTNYNO8sBrlpuvuejTNcOMEDnz0wMHcQhG93+JEciPbSowhHqt9lJtpoY6tyuAuGktFp9h4TO+mocf94mk4Aw9TOf4buLIw2lb98i4simX7D/aW0MkxgMU+5J2Vc/VGA00LrTYgDV2+tZhgXE0epK/7rNb5aiq5IfASY/pugB4MlQZxLQH0sK1cdeNtrNoqhj4i3ACbwTKz+Iha9hXNRbF+l9BJDBEcmwU5WGWkHGlMfx+kNtHch/6obCwlxiLRSTnFMURyk5HQxCKmKmuvyg7QXUdTBx+YDnChYcVAonMPJ1YlAfRqTKRCn0jxxSKauM34IoDLyNpWxsSPB5oAej+X0NrG4pzIPLwwC98TQctAGbp5PAO1eB7sX4zfEVC6B7IWEeXY6HIzemwC1iMzgEUigplYFEYE9GDocZ9cUiIBY8NWdC6zsYiSw4ce95Qqqpo6vsG31tfwrOQmKYr1DooE2z4x+ZPHaBg69OHc1FjCI9gRAD2kEgHosTkpuKtKT+mWfpHWHgzodW0O6OFDj3HnwCoAPVh5/J6bcBLE6aTpGV5Ch1EVxcZY0fvwnqo1AOiBmGlRpkCqAjkHnB97u2x022grd1WtNd9hbzy93OactNDKy81G5SZZa2U8Wfh1Pr2RHXLs2mYfcQCONQIqBTcJYtfUAbPfP/a6/erhn9vfnn3aqj0VmzT6g7bhul+wTTf5ok0GwFdGMr3nAPRy7hPox/1fqmOjU2u1USU4x8IL4Hfffbfb3EuOtulHzLd9d59m+YG8FUooTAQvX7Q8OnPgebTVrFau2fJXq/bAL++xc781xTZcc1vbZN1dbMy4cfaxNT5un11/PRs1scjC1AIIh2V5y7Wavf3Ov2zWuUfYT397T6y3w/78zq2/ss+u+yUrjjL73yd+bfvss5ntu+9UO/3Uc+nKUKvU6RSDy737B7fazJMPsnMW3mBf//oUjmEA8eOn7zssoI8v3Gqrr9nCBdfY5MmqQAZQuOPOK+2yyxcMWy+A93xz/6Ns5knnMBsIQP/jHwPQH2CHHjqDBXK33XbFkOuZMuV4O/HEsw0+zAD0hVzebrz5Ylt83mkrvQfHHzc3AfRcnxxwBlDh+uGN6YJFjICWBboOHO6791uUxkyfPt/23Xca15+nnvpfO+SQHezAA4+1GSecRZYOmyKdWgiGanb1VYso17nkkrsYAIEaQu3BRReeYauv/kHbb78jbPKk1eyiJXPs8isW2Hnn3Ww77vh1jicCiDxS9N02YeIEKxVLXIfxezSZ6Vyx1ObOPdr+/PQTdta8q2zjz28uYOrgkEkcgE7YfqIRl+uQUWtw73132IwZ3xz23gHQzzr9AquUa0lmWcumHMiSLCs77gqQcJ0MkByAPnFhE0iK4j+svyuWd9rY8bLWy74G+lWsnAB6XyPD5SZxfHNATzKlILcknMPKJDe4p8HQJ4yzN8oBaYbr4J6TeXFfLqr3QQB6epLDoMIBvbTMoBV9nWXKX8EUrpXF4CRfmo+Nr2EjJVoJ4uXyyCiKdelInM7gPShqQeiAR1LIs61J/ZJ3TvUgNkmhENBD6gNSKSWtYr/PBjvRwRn3lt+Pej2CyQoBMn6ysZR35cVJCFBKIqZOpyH7FKCXz7xIQ7wwn/G88c9oLIXPRl8UAXpJXoKQkgsO/u1EHYzDPEuXBjC6c6yjKxSsBHcnVQzre8GsZy00/UarhkES2G4H9NiHsc8hk0y3Ns/44Tpo9w1pmveZiAwBAxvch0x6HecNLNThZiUstOX8cUWun1vsg/gJsg8kGrpgx+cw1/hsvPeFnq26Niug0v13OYoHS71qLAUJmbuBxbPBPoy1DoC+XulOGksl2SDHICM1lhoJ0JdyeevOj7LJAPRFmEr41upkOq4dgB5jgUqBWr3RANiv9AvgkKGn7M41l4xO+63e+SrqoNkWXov6e2PoA9BnG0sNcbmJETKMFztucLbwKAv60YAhtJHJJEJkOgKgB4iG2gmNZWhbiegswsS44ZkFVq1+Y7FInVpUiANAn04qDUxUfadFtGmRJLx3U4YeE5KdYhsqCkoAp0+ILEMfbH+TD32GuQ92JFLrOEQw9Iy+nTmPhTqCATL0SB3RVUNRakzoZBC6Tz2j82G8oDs7V9g4bCpuI5YNJARkU5u1eD6x6CXrb0OWdqgl4Kbnunow9JhUkNxE0aoa26gRRXtbM0MPS86s5EYpUG+KEoUrZOiVfq14ERcBfaRTM4A+UrU6KTW7wSs09GoshbIctVYfnqH3RbRQcttKFRliYYxhxwp1B/Rg/vRKo++QBlBn6/MEEiIt5pjdFTqloOkTCk/raJiExbtesXxLzvorvdbWog6gY+EMUC3S4WXZmz02d8Y51vk3s9a+VWx84YNW6G+zUr1kB07Z1j6xualBFeKdIITw39GQEfr7otnTP37JfvuzJ+zlZ9+wRl+LFfpbraU+2tZeY3375Cc/YR/6eM7GQzINUB9Ftp1mjQkNAnnITqro3JuvWX+5zy6+8ky7/+E77OJ537Z119yYBa35vrxV3inY228U7PXX/mXPvfisVUt91jLarDiqYc+8+RO7/zfX2pwTL7eddt9LgL8B68SCFWsC9KVGyfL/yltudM5uXHK1Lbh/mr2v8UVbt3EIA67elpet/f0DtsuhW9sv/vQdu/Pb19i37nzU1t9gU97mJ3//K9t//y3sG3sfYrNnn2dt7WOTYjOMDzD0M08RoN9r7ykcGy+99Fc7fvp+NnHCZFuy5I5EHoh14eWXX7BF55xkv/jFj2zJRbfbTjvuzXX1Fz9/0I4/YR/75Cc+bbPPWGLrrLMR5xGe34MPfs8uvvRMZq8uvfg79qXNt3GG/vs2c+ZBHDkf+MBHbPrxZ9k2W+/KMfbHPz5m5553sv31r39iweguu+zLDfHvCDZO2I9OOHNmX2Kf3/grbJAU3U2/f/ctdsqpB9uxx8yxI6ednjD0sdkKDEByIxYzwAWuDbpWAjH64dfoY33xxWfaffffYRcvudPWXW9jnutPHrrb5px5pB111Ok27YhTE/kIC8Fdfnn9defbtdedZ3PnXmHbb7engnA3GEBGIArSL75krl1x5dl2zqLrbdttdyOYgawAbDu64E6cMEGgHJmJap1NAO+59zabP/84+8Y3Drcjj5zFYAfnqsBFwAtAC1ImyObA1CcM/X13MIg66sjTqf0nseXAQz+loR8zVpIbwU3JIelI4uTCEIZxEEMvdg0AUJKbeAVDr5aG6UuyL2vKtGZdbsKJJZh5yT6loScoQHbTtfdk/wZZiOLfCUOPbKdfN2opIEvI7hMR4AVDHw3EVKxY5pmjmF6AXgw9zQcAYr0xEXAWnqUYekkVk5fXPEU9W+C+0NAHM568fxDRhocQjaUE/AToxbpHB1YV2cdzkJpA/UrAhJNg8UUxsipZcjGCiGEZ+hYFUlmGHu8PyU2SdRgE6MnQZ5QF7KEwmKFnLQGyA6hXUFFsZK+zDD2VAF5oHPt/cq4ehITsFgEISKw0kICMCgYAyjQHU68u7DAMKNqK5cvJ0IdFbQ7nkXGXAQxhVgE4K2MNzqA1aSia1hfi/hDQI6hxuSrGHRs+ss5Nr6jhI0Ofg1Qa8p9MUawz9Gj2mJBofM7NDD3nNXrDUEMPyU47Gfo+1hohM6SArt4oE9APtq2M8/lvGHoA+tW+vAt96ENDH+oYroXDMfTVBNC3JJIbnAxlCv+F5CZ86AcD+lXQWKplvJVaQzsl9icAbNmLVaiTQ3orPIbDsz4PSyRonYAU0s+NxNBDj09ADw3sYEDvTzRZgFyTpe9V+kr3QhE2XCI0ADOVuA7oyRZkFw5IbryArFlyI0DPKmtP6Qxh6COqR3fHfrRYl4Y+XdC00DQx9J7WzbIlBJGeCmwC9GwaAR0c0rP+387Wx7kkRbHunZ6ddOj8CBY9UsXDAno/2WD34ly0w4mJ0e8ytiu5hnUuX0oP5wYBvbfMHgLo5d+fMPTwamfzDGd2MoC+OW3aIKDHZMg7oNdpIjMA5ySX3HBhRxpO7AqugcA6BwmOisgAHlcO6LWogjlLOoByYcx0LoQdGTowAtBzZfQB5x0txdAL0BMseIAiUTb099iM0SK+haw106zICpXy1tm93DpGtzNoamvtYBdY3PZ6Vc2mGn1mpx47x1595k0ba6ta28A462iMs1K1zXKNop0+ex8btZGz69hPwyQgHhdAPvZAJZwIfl97Zrk9/LNf2lNPPWV9/Su8JXnZ8nAIyqnxVyOXt/aOVps4YRSBYcfoUdbZ+y/70S+vtdUmftS2/Pw+1tKCroVwUAC7g6Y8FRs7fqx9boP17BNrr85n8s83XrMzzzmKYGnuGZfb5An6fa6cs0KjYMV60UqVkrX8vcWuv/DX9vob/7A/1L5jz+TusQ2Kh1lr22QrTaza+ZefZWM/ULTeao8tOu8ku+uu6+2Gm35ia6+9MTeDZ/78P3bggdvYnl+fYrPOWEIP4oGBKi0ncT/vufdbBMCLFl5vX//6QTwHAPoTZnzTJk5cxS44/1abMN7rfeDAVKva9753k8076xhbuPA623mnfegfA+B7w40XEvh+dae9NSpdWwxW8IILZ9ntd1xpCxdcZzvvsg/HzU9/eredcsohlOWcNe9y22mnvan7FAvYYr/97cN26mmH2Hrrfd7mn3WFtbWNsqeffsIOOHAbAukTTpjPzR/vBesGqQcClNNnHUYwf/jUU9SjhPKyQuJogQ0+C+hxngT0ro8GWMV/P/vcUzZ79hG25prr2cknn8PsBt77k5/cbXPnHW1HHnm6HXH4yQLqkBVQNoJNsm4P/ui7dtb8Y23umVewpkJrprJuAMacG/mCXXIpAP1CO3vBNbbV1rsIBCIAdx34uPHjrK21VUVw9bq9/PLfbM6Z0+zFF/5i519wm625xjq8RhAcAcwxoHFO0Oez467bgmYZegD66dPnJjVRqi+QpIG1E6PHuIRHGnwADbq3eVYwAP2IDL0H0KixEUGi4GAFHN5AphCEpPsQshv4Jc45kQy4DTQz096oKwB9tij2vQD6Jobezw33C4Ae61zWPCHGbRbQaw8VQz8Y0COWYb+PDKDHtdBXnoGcZynDdc7rqRKG3pfNLKDPwH8P1FIJKoidajVkkhmGnpIbyYiaJK5Nkhsn9aLYKckIO2PvQUCSgclIbrIMvQrdVduhYGGwD72zdySVMpKbQYCeDH0+5+BYmEoM/VAfetJmUcMXDL0z8cQC2goV1/h9wBqtpmMpoEfRMG09Y1+iZSuySWDoBaK7HNDTXQd7HmoJq16MS6AsQA+AriBa3dw5xokv0BHWG6653JrAnA0/hclAvrFpXtpLLgH0wF5cB4oFzu0ko5Aw9Kp/i4sewtBHVpz3NsV9AejV/ZuhIdeuIiTktV6Dhj6fG7CGu+P9p4AeYS4APX3oW1zeTOyUjmz0sEgY+t6+/gYCbQH6vDP02EQFHrCIFBp9VoGG3gasjoIzan+jSBEXM7KGHi439MquV5s09KttuJX1t4xXUxofEAn7zhbbqj7HiYIRB8jSw3Nwx2KnThs7Zqy36VbqclhAX1YnNaaC0Sm2JMZUOnWvPvSNM+vOkvUYjpQZFviEuaePus4JizgY+nBIwe0Ohh6DCgMa34/vRdomNPToZBoAbTCgz2YjhgX0rqFamYYe5xHXGosLmWVOGrTsThus/CcM/ZjR6qqK4w0nuYlhF9/ZVOyXw3ngWYOhF1LEuAJQfW8MfVoUmzL0Cl6CoWdjFk741BKV0y/L0CcTBNp9AfqEHeGqNjyg58a/UsmNBxjFonHxa3XbNmhjM1aoYOi1UWJxTAE9zgFsRBOgJ3vmbh3QQiIgQndcL66sg42hHR0Wl7z1wMe+rcX6KenpQM8lq5PxQYob4L8sp5XKKHvqN8/ZghPPt3H11a2tf5K11yZaqTbaivk2a+1ota/tubWtt7vLcBBfgLnH/7AH+Gba3V2xjnFohGVGTAX3IaS+0TwLQUSjaj193VYLHWe53+rVqi3rfMfOu/Q0W7r0TZtz8uX28Y99ipk2SHKKJYEhOo1Y3koue+pZ0W0XXz7Hfv27n9iZ06+wjTfejLp6MBaNgYb1vpS33z70ki17tdsG3uq3ruWd9nb/G/bS6J/Ys9WH7JCvzrUZs+ZYcUzNuvu6FHj0dlOffffdN9tVV91r66z7eRZuPf30/9rhU3ex3fc4yE4+5TzLFdp4LsU8CI+6/fCH37Yz5hxO6cbuexxASRYkNwDSEyasQm39uHETfVxW7e9/f96WLJltzz73Jzv3nJtt7U+vT0CJNYKslzvLaJ6KcRooD9j1159v11x7rs0+4xLb6avfIEnxyCP325w502zTTbexcxZdZ2PGjKespIwankLROlcss4WLTrDnn3/azjnnBvvIh9ew55/9kx193F62264H2EknLlS2sKXVeuBRXyrZfffdYXPnHWWHHTbTDj5oBucDNj4cTzVRxgAATGv4pWcBPcYo2Lw33/qnnXPOTD7XmTMX26c/tZ4XdtftoZ/cTX94aOoPOWQGwTckyq3U1AAAIABJREFUN2QtXSON+gAU3J5++kX21Z32kUTFG1mxAy5lNHmy89dcc67Nm3uFbbnV1xig4KVW9GUbP36cM/RqVgSbzJNPmWL77jPNjj9+rvSvebV3z74AIgGOcW9w7VEU+8MHvm0nn3KwHX74yXbssXMoiQFDh3UoMhR9/f0snITci90snVGMLq4oVk001rhe92PHfZTWvuR7rf4d2QicHxn68eNp/ZhdS6K4FTUWCVGU8aEfDOhJgKDWxm0r/z3JjYO+hqyTYe85MqCHM1l0BFZn2hEZehb+Cntgxuu9KUOfBlwN6+2TDEK4QOsQO8V6Jid9rwLj2Ke4R1BDnwX08keHqxGwRtYBjmMikWWgXs5ltzxDzVEVncoecrDUNFu7hmOH9AnESxTcxlyPHgPZc2dgU5U0c4jkpl9ZduAyYRPtpQL0rQlDH0Wx7J/i3WKZ9RjE0GdxB4O1gX6SZGE2EdcmvBAMvYJK/A0MPdcTMPSdy9itGvUaxG9k6AHoWx3PATcJ0DfV92GMszhVfW7i2eEnNfSjUJActXkyCpChhF7EcUXt+XhhLA3H0IOM4/W4hDUF9FEUK2MMMfTdHnhkGHpayiAjLIY+C+hLecnQkqFDMwSdX4GOZ1Vb+sc/WBvVGsNr6HO1unXlOux9m+1sZXe50YBJ7VebAH2lWqUPPQA9UhcqitUQFYsYGvrXqKGv1xFNCtCTIeQcevei2NDQ84GgKHajramhL5Khz0SErHJGwxG50OCVldwMBvRY1BKGPvSdTZIbMMAC7wHoU4YegD4T6rCiWYEBfh+dYmPBDHaBtkmJHVkG0Pf0JJpynGfo5BQkaPFGSjeV3MBCE0zKcJ1i3SbOI2UwIHiRoY8UoAchgxeeLLAeLLlpmjTUgknbiNfKi2K9q6R/J55RMPRZyQ2OP1xRLO9hHh7BaRfIdy+KHZ82lvJ23aCAVa2OVLYsnJqLYrFAyzcachamXTGak4Jb3bzBkpsYhAL0OrZutAA9U8GM9BUIqQZC9ojB0EcX3KTrIvRtnrLmM2prN0y+rOSGHrLDSG50v8QYYh7I4UJnmVwP5FSQWFUbVsg1rAXFsBjrxTxBMsDMAAogR42iTrG9Y7Tl4arki96Krl5rac9bC1gFMtpuq9hpduct99qP7n7QGr1Fy5c7bHRxdctXOqxYb6P95Uc++AH74he+YBts3WL2Pj+glyMQ5ONYAPqQ5gTgxy2E2uAds8aqYqnxf+g5sOSyOfbb3/3M5p9wrW3yla8wACg3ylbuKVNrTxAJJqs3b8U2ZDz67aY7ltgtP7jUZk+72HbebB9b+kTefvPEX2155Q2zlrLVczW6gwCk/+tfr9tbS9+wLXb4sn3o0+Nt7iWHGZoIHXroabbeBhvaiuU9NmZMh/X39dj5559GQH/ttT+0dT7zOS4RT/35f23q1N38Qkf+AbZ9zz0PItB96cW/2syTp9izzz417Ac6Okbb8cfNs52/th+DMDxvjJ2oY4EcAPfm1df+Zi88/7Q9/viv7H8f/yWD3cMPP8UOOeREjq+HH76XgP6Abx5tM2bMZzdGrD0EWXRIqdi1155rN998sV115T227robW093py1cNIMOM2DIN99se5s0eVVuehhr9917O9nzw6eebAcfPCPZrHGetInDY22DTaYaIMU6ijmAQAIvnPtFF82xxx572BbMv5ryIVgMIoBHcIKi33n4jsNPsUMPOZFrJIA11ojQlT/00PdZTItABAw9wDm3i7oK3RjsFgt2xeUL7MqrFvF7AOjF0CujhvVw/Ljx3ANA7ACIzJlzlP3gntvsxusfpHQJ+lplX7u578UaC41te2s7Pwtwj+cKoI2AB0WxYOiPnz6X38E6ENQNuOEB1mzIMnDP2D8ir8wZgG0w9CNpgLG+SN/M9G3ScToGEgA95Y5c11LpJ64NLwIt/B568EGNpZJOxN69MyQ3sXYnC4SzraHdB/OKa8xKhsSehhta2liKzwiZJXefo87bx4ueSWjoW70oVo42BGDu5KO1W9dO8O/ykGQyUXIDYN2soW9i6LPbu++liWED13F1jJfkRoA+dNMMqhJzimTxJWMsDT0yTThDobQg8IJ4jHtAG0j+I2VWuQ+2yGYZf0jqKHI5Yxdg+KBn2Gp8li43ZUmesi/1kNAim9WJ8zrRuGtQp9iUocffBWjDypXBeaYmEd8TjaVUpO0MOrpE01ADxbjuihPufr43lkoF6+pcbu1tURSLrHELAX008Bosuclmm4gvvCcM9z1n8APQZyU3SVF5FMXWZEgS+/RIgL6UldyQageZiPvvGnr9ivcobCvxFeFylGXoQ0PfqPZIQ5+H/M0tYH34/LuAHhp6AHow9LCtTCTvTvkzgIq+CyANanWoTcHQqygG7dgD0CcLRaPPNfQ4QdfQu20lo6f3AOjhckObPWigSmNs0sbbWKN1glkeA8pt29yuCIM7KQx1hj7rQx/IBv7C0FljQoVWrZmh110MQE8Wwhl66d0AblLpA947pCg2fNYz+i4Ugzb50Pvf5HIzVhIUdjETuMzquQToxVQAoFFq4ho5DtqMH3w2eMEgxr+zbFj2/QT6jMJSDT0WjPj3SJIbRN/RlGplDL0WU0XhMak14cZpwBdydBOi1IcWnSlTjvMcqSg2dR3ISG5MDD0nlRfFSoOP5wn9IgD9aBUkEdB71zs0lvIFOpgapecVMMkSywF5FMXi/ieLfkhuxjhAwR+8CBOAHoVaPB4KiryzI4AFNgH3em4uihXzhXOIYrjU+zayJHK5kXuBI19PvWoxDZebSDcPBfSYz2wAC+/6yoDBiIe6emSFevut2NFh1b4B/sT1oFU0LTDrVUNFfA5zsJE3NwBi4U1Pz3Ib0zHaysv77Z47fmyPPvAne+flARudW91KlQ7LV/PW1uiwlupogvzW1lG21tqfsI+vvZqts3HOSh82M9R5AtBjvw3yBCf6tlnjfehkUbV3lr5p5155sj3+5K9szomX2JfX2sGKEyCxadhAZYCp/HpR9qBYcgoDBau+VrElt19gP/jDFbbp6CPtY7ad9a3oMStVKZvJT+63wriKVQt9NpDrtQ9/4v22xfZfsLGrtNuYiWPpgnX77dfYBefPHrHwFPf+2qvvtbXX/hyf7VNPPW7TpiE9sfIXAP3uu+3P5/7Ci3+1U089xJ577s8jfmiTTbamS8vkVVZ3jfUA5TDXXLvY/vCHx0b8HJjhKVNmEGCCoZ879ygC88OnziQwwTgDcFYRXt1uvuViu/baxdSib73VLtS0/uWv8Ho/aaXnh+85eMoMMnp4BgB3lKpBMoXOnzUHqBn3G1x7Z+dSW7z4VHv8iV/bnDmX2Jc3346EAdbNgXKZz/WBB75jZ849ygH9DDF0cKfyDs/49823XGKXXXaWnbf4Rtt++z2Z6cIMiECZoL5YtCuuOJuA/uyzr7GtttyFQQWmEUA09hJIbmD9inXyxRf/Ykcfs7etvtoH7fzzbrHJq67GhmAyYOhSNsLJAujmAVowr3HNwZzDWnXGjAPsyGmn2THHnMH7jcApAfTQ6FYrhgwm7hnYfTC/+HvCsDrJg+tkdpmdNNXkDs81YeQD0BPga08joEfBYFZy445n+DuNDhxEYH+OxlLvytCD0HMtcpBSod0PlxsEJCK3fF3N2Bsnrm1cZiFNlMtLkEX6dzD0KMLNauhlzRiAPqRVBPQ57JVOwHnNluS4Uc/m8khnsollnB2NSdREKpH0GY6hRwYK8pA6ZZIs+KajZkYKyeJ170WDDLu/kBnEnsv93xdT/C6eL+9ZUVrvIPsAOOPvTZIbFsWqZ0rgAEluKnRXyb7QRb6tDWoGFdWzvi/D0A9fFKvAMzG7QFFs32CJkYKQLKBPAXdDEhacS2RH/BGkDD186KGhb+f4J1nqgF5ZdF5hoqEfsSg2e7HO0Ku4VesAieis5IaSWI27CK5xnSRooyYS8xMOdFF4rrvtRbHKfikTjrEgYxcE++gUi/vMugVabUZRmTJ00NAngB6SG5+v/6nkZrDLjfB3BIbqzj1IQ68EPDZ8LmSw1AMT5jIYpjoSDT1SKWosJW5Q/rcrA/TQ0KtRgVxucIOzLjdFaP38uxSBKV2VRMfQUsFNJbGtjIlrltpWjqShHwrocV2Jy002Osu43EgnrQeYFMVCVuPsfZxPFnBnNZPxEKOQSfIH2UYBQAegx3Wr0CelEXDM8ArOLkgB6JmujayCn3Oqode9iaJYMTxpujZAdVKow+8CQ6+I/z9i6AHonU2GcxC1XKhRcCAb5xpBQLDYmqMKf5ttK9UpLrGsaqiwVtImDGAvim0HoNdiKoa+xhRfbITB0Ke+wuiXILchMvRekwDbyjSoC9vK8I7GRNYCLYa+4ZaTAB2wrYTnu66XmRAGMWljKTy/SMMKCKAoFoxQ2uyHqh3YVpYxLtwiZhCgTyU3mYJ/MG84I34viv8aViqCzRqwIvWaNRXH9g/QE36gt9daUQ/CsaN5AZYB9oVi7THvjZIcXCoAzsSx3uwjOqfmzZ57/E278frb7M1/LbPlb3Zaa7VkHbkxZr1t1prrsBb6dRdtoIxGUh2Wq5csVy1ZS32UfeoTa9rHPvI+W231MdbS3rB/9D9jV/z2BPvHipdt1g5X2Nqrfdn6eiGRMFvWNWDv9P3T3uj8uzWKVTayq1QHbHnnm/bo32621/r+ZOuN2sve17a+Ver9NtBYbqVxOSuNy9tH1/6wbb7lpvbxtVbnWoWMSGs77sFyGzNpPBfeXL7F3njjFbv+mgvt5lsuHRY4X3P1/bb22htyc3j6z4/bUcfsbrvtcoCddNI5lGGgIZiMOBr24IPftTPnHmkLFlxju+6yLzfev/3tOTv99ENZDLtgwbU2Ht18vYMj2Ovv3HWt3XzzEttvv6Ns6tSZBvkddOUXXng6G4R9aq317LOf+4K9//0fsU98Yi378IfWsHvuvdWuv/4Cvv/AA4/nXP/5z39I6cqUKdMJMAXEAOjLHO8YgzfddKHdeuuldvXV99qn1vocQRXkKgCdP37o+zzmP/7x8pD7gO856KDp8gcPQI8NtJC3DqxFUF3FmuRe3M8994ydu3imvf76K3bWWZfbxht/mSsc/aNHgaEv8/ye/MNjNnXqVw0OPNDpc64yS+qZtVyOEqOrrj7HbrrpQdtoo83puCHQr0wfro+A/sqFdtVVi2zRoutsm613szKKLl1igTUO9nfQ0INxve++O8muHzlN9QO4sK7uLgIrSCkA3MlcUmJUIoAKUEuiKcPQ434fe+xsBhq4LgJ6estJggFJKGWrOFcW+tZZfIsXQN+QolgvNOU6BsLJAZ1qg7Se47oS20pn6OPBhW2l7IdFEGUBfRALXJecwcTP7J6RsIojFsVKEqamVvIzT33oRczE3hhNFWVbqYwOxh6+Ty43WYZezZlwxnhlGXqAhyiKTaREJHckMYleNgnIywHkBdhK9eBJlhhkVwMSlsjeB0PvtpWsC/AO7B6cJBFSBtAnWdxBDH1WKkf2Pey2g0HG/lhC40E5yJAo8swTi2K9YWaSlnWykcSPj5/YW+m4giw7mOPEySWy4VkNvdeXUUOPhnEqltVL8s72NthQKgOWSmv6ON/hBuQPl/dOeAHv133m3K1rb8QYbW0pDgH0IblR8bQ+hXNuKop1ciC174xTFAbD9+r92l8D0KuWT+9lhsszUBxLxeKwGvoE0Me+yKLYZe6ug0/KwlQMvTrFNjH0LrmBhj5sK+Fy839lW4msOWwrV/nKrnS5ATGm0FKyNPr/u1yO8qFqLSQ3AmPRKRZ2XYl2qdHrnWIrrLIVwFIPdUykpLGU+9C34ybzQvNWJSvabFsJyY1sK8dbgT6gaWvsSFcFoMdEoD0iAX0wxAL9y5ahRTKsMwSIw0kF7AwGn84fLdDxb+g9xdBnbSsDS3PDciY5/G+js1gA1lhMEQVHgBGfCY1V1hUnq6mTM0NIbsTQ47yTDowZEJfNTsSkRTSMaw6LuHRiNRez4vfJ4uyLRNzLwTUI8d4otM12T8zq5OSDLm/3bBQdjRrivbi/TNt6ZJykEUdqLOXLAFnsApgQPEcEiTXvDoxGMgLLevaiaXt7sJCIoWeEOgyg16T2BSsyIB4mU0NYq7BwkJ1i2f2VA8hBh2+41G2D7pbkBp+jFpbFW1i0aAwvaZiDKFl2eiGO34eo2cB9TjJDoZ+B1pjMy0AKjHi52tRCQ5+1+eLy617J7DNAaUVOGmwUz8EqtVImG1Lu7beWtjYr9/dZC/2LqbqlXA7Hbsm3WBEdRpE6hkZYneLZdnvcmNGWh7QO9wtzml31kMLPG7ICJRgllc0euOunduuV3zPrKVm7tVu5t25jOiZbdaBgpfwoy1fbrFhup+VkkZk6s1dyj9lThdut3SbbF2pH2bj8hyxfbFBmU+ooWnFU3kZNLlnL2JzlSw0bqPbZ3955wn7z8q1WqQ3YGqN2sBabYLVCxXbde0fbYsfP2+SPT7BytWz9aOCGIs9iyVqKAHwlZi36+1bYGPgL5wo2UK3bDdddYOefd5ptvtm2dtS0U+3DH12DXV0vvWS+3XvvbXbNNT+0tT+9IZua/RmA/ujdbLddDrQTT1poraU2BgZYWDGvAOgXnH0cGXAUswJQvvLyiyy8DEAPUAlAB8CKtQBSmoULj7cxY8bZ6acv4fxauPAE+rPDE/1LX9raGzQpwwXp0OWXz2cTpAD0aNjz80d+aGeffbztuONedvLJstTE8QXoAVK77PzzTrFXXn3JFi263lZf7UNirwtF+8MfH7OzzjqGw+3EExfahhtuTjeXHz34XR5TmYATNP69oycZxULeRrllXQB6rLP33X+nXXjhbHvf+z5oC+ZfZWussXayjwDQcw5Uqzy/V17BdU61D37oo/Rt7xg11qVyqAMpWv9Ary1efArv/aWX3kXPeayDBA2UMUqbjgZJAPRXXrnIFi++0bbbdg8SJ3S5AUjv7qGEgc3ZcmYXXHiG3XDDErv6qh/Y1tt8jecCa2T8EeCIrhkA4Pm8tba0EeSQQXcGXIAePvQHiqEnoO8n48diQ6+rwnHHjxunjAazGgL0ZM+x3UCCmHGREZDVHofC4GyTpuz7EkAPFjEp6OOiQAkl/h6ZXMkhVEeFAAHrD2RHzBRCogcvctjcOihQ4WPaKTb7vcHQs5mQBxpaqlRASmvDsDf2/Sw+PxjQ4/toRVls8c7uWGeVaY19lsfC+o73EtCHA02qee7q8h41geTcXQl7EjT9wcpnXfBkUhG6dwE/ng/3Y6zlymqpW69nvlmY7nLcjFFHIk/yAC7uXwD47P1Lstuehcc4EKDXnhnfm7j3DSLucKwoSk72f9TI9cM6Vm5tfWwM18G5inmC/Q2Z89D2q7BanVj57D3rwYwEZKEspg4nQ0ErsNFgwBNDDs8KSZM+igGjdmj9HMzQg6jCWsMCUcjW3OXGYbqCEBTFxvW6CiCk1tlgCOcZTlwsrnZb6FQ5jXpNrcmBufA9w0lucD8hqcNp6/Oe/aLkJqTc2mvxJ2ZlQHI1cA5qLMbOgZyDzQw9AH3BZGTC/fpdJDeRwg4f+qr7zCeAHp1i3eUGgQPUCsxKUIGSNhJNAD196MHMowERoXhafGr1HquteM0KDaQQnKHPQUPPFq0r7RSLoli511QTyQ0YejSWqgHQO0M/WM4RTXpwwnywvJHSNsZikgD6kFS4j++7AnosbL7AJQtihqGPdF246yRpJn9Pk6Y/U5mdMPpNUTj0eWn6Jyu5SRl6LcYB4rLZiZi4WKjxCjY9JgM+pwkdDbqUzpMeUlF/bA4hJ8oy9NmC2uEAfQIoMz70seBHsXKcS7IpeGQsZxa9ov4gYeiTFKbkAf9XgF7aU1mvqbGUN85wObxWnpr7yNetWFJDDkxSWaRms0HhMayCJPrZ0gtZKT0u8PSyl/uExmww9FqkQ3oU9zkL6MViqW4jAfRC60naOQX0YkeSFJ5vOmScBvrpIBMLXAQVALJKo7bbQF+ftYJJDdKKC3WflQqlpJkMC/a9syNdhsb5nGMcBQQf8jAAAXiw+8GwYKDbKh432Px+szf/1WV/+9vL9vzzL9hzf33B/vKn562BYqiWmr3W86T9o/8PNqllDftQ+2ZWtNH8LIp4G/majRnfYa3tRRs7YQy/A4VRbyz7iz3w6HX2mbU2ttOmX2brfe4zPmVgd1K3gd6yNfIqBAXIxlhH0SYkF9B+oscZPPnHjJvE+/uLXz5kxx39dfvQBz9qC8++jj7wADxYqC+5ZB4tDaGh/9SnN+BzBqg8+qjdbJddD7STAOhZkwMQIFAEQL9w4XSbM/tS28F90F955SWbN/dImzBxFTL3ZOjRSAsuN5Wqvf763+3shdPphHLGGZdQcz5v3lE8l7lnXm6rrvo+Bx4KKJ97/hmbM+cIFreikPTAA48jkPz5z++3s8+ers/NvcI22vBLLMxUoFy0x5/4lc2adZhtu82udvqsCzmWAR7hxw9v+Ccoi7nMdtzh66xrAEP9owfvsgULAOhPsYOnnMDjMaAFMHWJSBbQI7C45urFdvEl82zXXfez0049z1ZZZXVPx4tRB+OGe6x7AKatx849Z6b97+OP2gXn32af+cz6ViPDJ9btpb/91WbNmmprrrmOLVx4jbW2tgvQZ2Q5QTaAnQeoP//8m2377fagrEf6ZHXqhVsGnll/f6/NnDnFXn/9Zbvssu/Yxz62JgMfbNaRGQ5gip+ocQKoD/99+e632D1oLAXJzZGS3GCeIduhSaqsNOY1fLRRbIsxh2WGDDkLVl0b3wTo/cODAf2wkhtIEgHo1WE1iB+s9Vhr07oG7ePNPvRaowDkRTqh23GaXc0CehUXah/B/cSYSnqV+D4XYHA4QB+B17sD+ugU+x4AvTZF3ujubslfXRfDvyRFsSGHCcaZACiCwdC9SxYbJIwA7jCAPh5sZDfJhKcOePpeZVHS7IUyDondaMhVRwT0ssukDz3kphlMgGdIDT3NEzKNpVyWGd2LAxynGeoWBiYhuUUNGOYx/pcAet9XhDsiwyKnH2SRECRoLiCz7GPNNfRg6P8dQC8fepepOi7A8d8roMdYT4hEz4BHHUAWH0Z2ToGajFDCHUebrisDgD8TMJ9pLIUaBl4q5q5kt8wG0fWw7soGPAffA3OSMGUlNwD08XovgF5qGK0VQwC9N5aiqIGqGJDpOnow9LR+rVQrLIoFoMciJECPNtTBmsMOqNeqna9YsTFgNRbFIt0vjSLZ9dDQV8v29p9+P6RTrEC4AD0XWC+KrbSMsxKKKpokN9KMZVllLLYqjogCVP1UJDsp0aBHNA52LLqFxgU3MfTYjCl9QKW7WGdHS0mFejDuiV1mAPfBmv6kYUShWaITE9ylNlGgoU6x4XKDQh/3wvdJhXMZzM7g3IZzuYkah5W63PjmEBF6ME2RBkSgEKx/4vyTSZkGoMwyL0MAvS887wroM0Wiyc7nnWKLcA3BcVi9LYYe+nxzyc3KGXro2dHKXEUwAvRgQcFAZGoUEoYegB5sWsNtUzU+cYxs9iVtGpIpinXJzhBA75u1iq/dZQENpZxpi/GMn2poJg09Nl+cKzdKlz4JuGvC6v63pOnm0OQxGNA8qJT7xQAide5WZdigwFD39fbTZQBBX1MxFY9dYdq9WPSVgQF6Fe3qZBuKIDoEe6Tk417mxNgzba1ibXZswkJT6bccgj9S/WblClx22syqOWsU8izMnL9gpm299c62cOGVNnny+7mmiFES8wFgX60CmNQI0B977Oc2+4wj7ZOf/LTNm3+1fXKNT1tbqxq29XeXKYvAppBHvQoCDxSQVVGT0EEGEOOhUKxbF21oJ9qyZW/ZrFlH0Acdrii77bo/nzt1lr3dtmTJHAL6q6+61z61tkDmM08/YcccvbvtAleYkxZaS6sK2hp1PENJbpoAfaVqr7z6IrXtsK1cMN8BPcelCoG/+90b7OZblthuux1oxx57pq1YsdwWLDiOjajw769+9RvUYMNH/Wc/vdeuu+48e/mVF3m7wZwfcMDxZKIfeeQ+Anq81ljjM3b0UbNt/fU34Th88slf26WXzbO33vqnXXLJnbbZZtuymB1s8p3fudouvfQs23HHvW3GjAU2ftwEAmGMS+jbAegpuTlwurIRCGghH3HNKhgqjFGMW8iW5s8/gR1p5827jAy96qsUsOKa0codmVNKntyF5O7v32zzF0y3z332C/SjX2edjTkOXnjhaUptHnvsEbL3Bx54DOcIulPiqASKaDZWhAtNC8H85ZefbRdccIttt+3uAvRe5wKZDkAfzhNAHs2+Jk9elVai4ydMEqDvkuRGMkkEgS0MhgDoWyDL4+7u7jMtJW8sdYBNm3aqHX3ULBXFeuE8Ab03jZo0aVKT9COkd4MBPdeDjCVz0x6QBfRcHOqpIUFTkC+tfDD0ASbwDCABg9SvWXITblhK2+MVgDT2lpCLBmAloCQDHJIbSYBGYugD0ItVheRGXdyzkhvcN5I/Lt9ZOUMvzBEvZJ/SrLh+T9kOnM2QXWUxpUtyXc4U+mr8DURK1Lmpps2d7yBVHZDtawJi6dYn6aWuB5mblLRKyJrMvYnrj/upE0pJOIw3ZcuQ+dX5A9ckZh9JJlekmCQ3KnjWoSTRVS+IKNbscOtU2WLzOlpaaJ8tKZCUC3q2pUQeFWPDb5oTp9qDCOhBGroDEb4fMrORAb324+6uTs67VEMfPvSaU7gmZMUC0Md9wu9jL85Km3FuwdDTRCBMTLRpJoWzcRyMBbyaAb0y6+oJE4QeauR0jNRdxzPhzq6jGR009Lh/kmq1KoPPj8m2crCGvomhR/aIeD03xOVmJIYeLjeQ3MCHnraVPvaVBdQsaAL05Uq5UcSNGQbQS6KBfbnfGt2vw0DKCwyB0MvOairVggvLDQPoBzP0uNEA9JM23MqvnT3AAAAgAElEQVQqpbGW1dAHwGnW0KuSHQx9MPPB9q7oBJs6LqkyF6AHiFCKKR4q2IfQL1NykwH0kZaNuyN2SJo3FX14AZCnXKWlki9+MOrBeIdEJyYtbnTIT8LlBhswFiBJOIYH9JGdGDxpKbkJ0JdpZJJ1ucFnQnITUhBsDsMVxaaLAQamNoPoYhiTKFuUGWks3ef0/gSToIVU3s2xkMXCG/eoibHQdi8daa7FA0V1mfuPAD06/rnkJAB91CjIGUYzEwFDAuhbgu1QM5PQIKq5iorj8JPAG9Z2ZKtSDX3C0DugTwMnMebRJCw2cj6LkQA9mJfkucoVSC43IwF6vYf61SEMfZkLatndJcjQI3hGoE7WoWD98Bwv5DgfOBix2GPDysMyDJ165XsrpwkUUHlDHFqTIV2J42BxrEHNx2JTOLNQh4liZstZ74q3rINMf9Gef/4ZO/rYb9iLLz6bbMgj/cfuux9gM046y5Z1LrUFZ51gv3vs0Xf9zCabbGnz5l5lEydNwqjiRpLPo8tnwYp5janRoyfZzTdeZvPPnm477bCXzT3zEusYNYZZQDwvNBy6+OI5lNxcfsUPbO3PbMB78/Sfn7BjjtnDdtn1m3bSSWdrg0RTsLrGxsoA/QsvPDPiuaPb6ezZl9rnPvcFAhFp6GcxsBj82nOPKfaRj67Bv++zzxE2bdrpZNQfeViAfqedvmGQIPzylw82fVRuOnPtgAOOYnCD/h3PPPN7O/W0w/g+FPJ+aq3PEsgC+GEewNYRkptDDz3JDjroeDm/uI0xiB+wzgB2GP+vvfaSHXPsN+yFF/7yrs9ojz2mMHiALh1j9523/2ULF55oDz9y/7Cf3WKLr9rCs68i249xDmeNJkBfKlIbD0B/2WUL7ILzb7Ztt9udgXQ0gxOJMorNd5566gnbZ58v2ze+cRgDBawPOC7sOgE6MH4BahEEY67jd4m1H8kHyTnvBUN/4oF21JGnMRDp9++D/vbMM6cxELn22vtti69s/38M6LWGrViO+anCyZCLxr4ZgD72PwF6EAmtZOo1diW1EagbGdCHbJTAwaVS0sJLzqT1dGRAH+9DoK69VOAd5wPcgIDpvwH0mCeoSUtIQddVK8suueR7BfQ4htheZ+/LsqHM1l7BjhaYSCAa68v/D0DvDH3iNOh2kM7Qh+QJ9x778MokN9RYsytwCugpFXUv+oTdzhBSwi/KMCEwBaBH4KyaDtlsvjdAX+B+CkxBhyfKNlNAH2MjGPoYS4E9osAX/86OtwD0OJH4Pce63w+sUyEvHgLoOVYUFHNPg8sgAxxdFw6SuPcRAnimAr2AelM3IdXqtUhyQ8SS+tDn6n1Dfei9WRsAPV5FqEpqVXvnD0/StnIkQN9aKNLlZvKXvmr14mgFqUzkyIESr8iuMSh8Z+k7TQx9DuwmrSr10JjSzA2Y9b5hLTkUp6kiH52xQpS/MkAPDX2WoWfkle+wVTfY0nqLY6zBCTGyhh4DKmQQsXARWBUKZHzQTEXJzPQiweoNBvQYVAS6rpPjAofJ6pZRsZtExBeaKyx+TYPGAX3iupMZVFlAT+Z0CKCHlRx86DOAnrrkAJqDfHIHReE4ZrC4ZL+Soq/m9ushuQnd+0ga+pEAfdyLCA5wr3Gs7KTC7zCxolcAjpUF9CpWiY6maZfdkKDomjEoJbkp5BVUNNCZaBCgl+OEimVhlwqWThp6aSTDmiotitW5iqGXl2KMEQzsRENP6zt8r+yBMNbCXzhagQ8G9Nj8tLmVxTa5q0+yaboPsWoJ5D+PexTsR2hZuWb62MECNJh5wTnifNQp9r0AejSWKkg73lKSs1OpYNWBPmtrLdlAvwA9+kg0DI2d1GijtZCzVrKmkAnAK1gi+uXUEY5zIBceyypkwnljcS7h/UwzF6yaxwEQTPdbW6nDclXo+CtWyJWtkYPEIm8PPXy/nXb64e8K+vCGXXbZz449frY9/8LTdtIJU4YFuIMP9PnPf9nmnHmJTZy8ilVqKghF5gcZyGKhat0rVtg/3/innXrqVKZMF511na37uQ3od9+5opv3GZvIFVfOtwd+eIddeNG3be211+c4/cszT9oJJ+xjO++8rx173BzKMNDCnLaAdXmqL158kp126gW23XZ7Emi/+upLBMVwVRn8Wm21D9j6629qu+56oK215jraFFikV2Y24Nvfucb+/OcneK833OBLvB+fWWdje+edN23RoulsDnXyyefbmLHj7NFfPGDnnnsSpTFf22V/u/v7N/F8IGnZdNNtba+vH2prfWpdas1xvH/96x92ySVz+R444+y111SOY2z+sJOE5ObBH3+P1zPloOm2/zelsde66z0B8jna0WEOPProj+zU0w59j8/1m7TqBCihMQWzMt32wI/uYnHvk0/K2QcBzlZbfc123GFvb8MuX20xmnneX65LLgW45prF7CgL3T4+h/WH+4UzmCjgxdr59NNP2sGH7MACYlhOSv5UYRYE9wdkkJxt4OutHhbZhkYB6H/0o7ts1hlH2NSpJ9nUw2YS4OFYCISRqfnd7x61yy/7vm2yyRbCR86+xzoQ59asodctxNoRxgjxWb0vwCMyaMttAiRcBGbaP/C5LEOf7CsJoG9xQN+aAfQqjs1mV4O84Dx3Q4f475B84Pf4Xaxhgxn6uN5mQK/xgr2E59kE6ENyI/YU506XH3aKzWrodY/UyRtMuYpitR/q97EP6fnJVlIkoLKaWbKpXO5P9OUB6JXFBlCSXCb6yMjkAJp7OSdhPNUy3Ukj+EkCKZfJYJxmGfogz6QaUKfY7F4ZxaCacxo7XB/+A4Y+AfSZfem9APp43jivAPTCQg58qRqQnHN4yY1MKgDWcZ9Qk0lM4ICeDTV9PQnilBguY8Ea0prs73FeWUAfeC0AfSgQAtCrVlEaeuztygSI58bzLbWo90sAevwNpieod5Jtu8YC1kQ14ZQkCeOG1pu16AkjDT0UAXlkrfv+afChjzqY3AiA/u0nf79SQN+oVAnoP7DJjtZdQNNSmWGASIvAqgnQD5bcDAb0vOnWb7Uu+NCDlUclHACQ2vuCyVwZoEcAE0WxkNzgeAD0q2y4lQ2UxlorCgtWIrnBd2QBfSwU2KzBNEGWERG1BoMx3RotqAm+hi2KdaY0s9jyva53x/HD5ijSi5EhaPbFD314caWSG2yEQzvFeoovAhIfzBFsxA6Ja8akGgzoY7EPu8l4fzD0Aei1CSkwGRztImMQkpvBGnpF4bJNDIY/m0VRADM6WXAGM/RiSRSSxsIegF6TVM41Aegl5XJA391JT39reEqQmjGsbjU28KIPfVIUmzayUOQcQD8F9Fm00czQy+EnFioCenYlbmbooyhQGnoEC3K5AfOQ1Cp4kBibHYAAGE/cu9jIR5LcBKCP8wzJzXCAPhZ4BUR1qw4AvLYwwIGFpzSh+N6Clfu6raWtZJX+Xit1aPGtQ7CeK7IAFKC8lSxUnQ1wOMYtb52dkrmpHgjNq6L1fI5yPH4PLF5U220DDWyMeatZxRrVnLXk5JZQ7u+yYkvBckW4CWn+dy7rtAmjx7MpFruJwo++Bsu/Kud6NBlhGr6WdgRlV+EKfOnxbPIEX8wyQNpU7WcKNE93EjBzDVmbNvIs/kP1bncXegyM16KITAVLmSpWrcDZYIWV8giE9FwjoGKBlQfOkiOooRLGM58zgXiDbFb4c7OZEVw88Dl2xVRTLwaSlFg11ITIA0LOTTJGsj7kv1GjwK6soo14jzIZMIwTMNCS3NxvixadYIcddhI94wFhcLzY7DBGcc4AqniekJcw88KA22ui4GBTKBi08NqwADTkN0+wpAmb2FYiAGBRmNXlq56xrVQwL/YX1yNwDdeQfrLkYr1VdEp3Kg94wdTyHmR86HEcSDV0TvKv5xpWU7dJBK8hp2SzGciw+vtdQ6/NHEV9mNMIQFpY9CdtsyQ28usHoCewrZbZERbXFEG5PLMFmkWOYE3S+tXV1c3vRxMpdchUaR0lBvUapRMBfHEMrsWULkiLHICe5MxKJTeSiIalI73KYW3ogZayiSNLboJICJ20GHpJFJsAPdaC6G6ZOb8AeDhfZInxHl1XMPSSamULeXFNkdUVQx+SGzD0AvQAQLL7A9WmfQJzjhJKZg61f8NKmxrhoCUTDT3sI2XjmAX0+HcEYgJlYf+YFkyGdALrJTvUuuucxrICiZTQC1At1lre7x162L5/N0luoo7ONfRZkJ+y6iAZ0f9HWe2YQ6m7i84jrhnPjPsEitEzUpyRJDdRQ0b5pWdlNOfE0A8nuUkAaIaoTCQ3zCynQDIAfepDryALRbFYFwDo0TSKgD5f0Jihhj7bWMoLeb0uIEhK3FXgrLAHzwL9ZkCvup4YAHEP4/1SQqhrrYp4xdCzjBUMfczFKEg3l9ygS71jgJhb6KLdDslNo8Z1l5KbhhwRIUEPH3ow9PChz8OH3iU/6kk2suRmpMZSLfkCO8VO2mxnudxwDx2qocc1cX7UatUGq+/7YSMVLjfGiCq9if1W73zF8vVMYylD6kmgJ3G5qVbs7T890aShryCiY2dB+dAzqoaGnkWxE6zAQgsvwM3o1INVFqDvSjqwBiDFfJGGHq4VnnvwRTI+q6gdjUoGudxQcqPUanw2FuzYBPE98pWPYty0aDXOJ0YGU1MFAfpscUeAVzECaWMpMfTQbLsPvZB5IikazuUGWnecU7b4NaQu76ahDwlPAPrspAlAj1MY8r2NRuqyEh7Ibt+J94PNpM7dNfTDSm78bxxLYDho1+X2V1yUxKQX8gAbXNL5vxUAX2OgoR/sclMzatk6Qt+dNpbiwuySG23aYcul5lDDS27kshQgDoBe9RpeEKNE3qCiWPnQMwgI61HPyKggVa2YVWWPoEJp/cEuN1kWS6AvU+zkzVWGK4pNNjWeZN3qKGjLlyxXKFmtgmLVgqFjbB6AvmcFO8VWyn1Wgs89Uqm0vCxYT79Sqa1kS2qc85jMAPQrHNAzu5arE9ADOAPa5Q3XVSc7ynYU+IGFvgAA129txXazepFy/HJNAQV62XK8Y4FavsJGjxrDNacMmU4NQA2aZ2iklZqHQwW08fVqg/78CKQkpxuwGiRT8EceGKDDj/TKVWtrbWMjFWzkYQ+IgIW1QZDc9KjzIFl1B+JYn7CwrwCgLwBIawPIEYyD2YMNYbQXVwofGQmOCXa/VidsXJya+aBwusQNH6AzQJbkTgDycovBT/wd3wEAGWAvCyIiIMczIDh2OQyAuVglBdyP/Px+W7RQgP6Qg09MAlQCYwcKmBtRBwNGLMCq7o23XHefdZxzZBfpANEkOZMHPeaqimIbTbaVWHtxrgDwOAaypcGWR9AKACk5ixot4blp463TAQcyNc4NR2ks1KOzVJWgWTbIDQJjsOox57D2IpCBx70kMCqwZFHs2LGcfwAswYDj/uL8MDch0cEYQ8CI98FaUnM4I7mBtMSLYrXlNGidDB0xxm+k9/EXfAeOOWnyZME9XwcZ2EMKxs67CiiSbHJE88MWxTqg93vSudyLYhPzChEnuBas80nhZCYzQHc3uty0KpBIOkpj3fQ1C25m/47LjeuOERThmrP9SjjeXR8v3264uymzgvscLjdZxjwL6JtdbtTfJO5j/JQfvCwMI5pK9yHvQUJ3zXDbU5ARRBP7lrA4OAX02WfF4Cte7pqH5y67TJBZqeSG9zSzTybXz94lUUyacTGijXEA+vTaWBTrPvRZF50hgN7HVALoKdHU+omvI6CH77uTSul9dvc/ni+098IegZu4v/ixmeHq61OwFhp6f+aQv4VtZRqwyAEOezjWnBWdy2lviwCX35+R3OC2wm0H69FgDT3WgmDKm595uNx0CE9wj097AXB6uDxWGRXvFFsqpj70HgxVUVeSPF93mGJjqU72wHERgYjDmncHpvQbboWwCkWDuMAnVXZsz+VQP9aT2FbGOBupKHbZn/6YMPTEZYOKYsHQQ8mS1dDzvNA/JqOhTwB9vV5jr7MaGnY0Afo0vWdsLPUaODE32XeGng+WGEAaetpWPm5Z20pKjLwoNkmxum1lrW2iFdjYxwv8IOXxIodgqTG45HKDggB/sUq7YWgsNXHi5BSUezFKM6B/D7aVMXgzjaWS7wVb62A0UoFN7i6ZRkvNgF6bIhw2wuUGA31wUWyi8faFNxblxJ7Sn1pfTy830eFsK0cE9A6cR9bQQ3+nolh+b7jlxAbkv8PCioLLZFHyVLY0bgDWYmkGp22HuNwMWxSrz6UuN0p/yY5sGNvKJh/6sK1Mi2KzDL0Yiui4y2IQrfkogK2LNaQunJuiWAtsELIkZWrJGRjI3cQapbaV8rlOWB12N4424t523ot23s22Ugv1gHy9s8HpymwrZUnDa6rQ+qwkz3EPmPSzaP1Ieba36dmG1tSvDW3TAZqZzQpLNl6TdwFGYOP/RyYvqUvJM3DILqRyBgUg62cRoTT0cJZZzm6Z9YYXfTVq9vZbb3LeoiHGAEAfGg2VAcCqDCDD5gyAA9aiKPhiobNvAGSBanWyydisJAEUo8dAwOVhkNAA8IkN1oIMZ5BI1zPYr1XICHcC0AMo12UHRikVA0T5C0eAR1YLtqBRU+HsEI4FBjgF9P3Je3jvvfYlXG5wHLHEHqRjA0YRMAK7VhxH7L4oWAf0AF1u3xcsYv9Anz0MDT0LWE+2Qw6ZocABY8rdrrjYo1MpLVfF4iJrgeuF9z0b/gFQ82/yxcb9VZfMHMGnshBpIRbWcrDtvG56UYvwwLExnzG3cC0C9MqgYfMFSxvsvAIJWSwqIwIpTY1AGPebWQu6sWjTJEHj1pn4OmiYkXnAOAmdPM4Tnwd7iPuJ68U6hUAOLjcYw7g+kDVY9wBK8B0A6hgrOHfIbVRoiUGNDI9v2myyg2epTAdey5ctJ2OK3wd4iMwkxub48cgg+yaYuNy0JXrf98TQZ3y1hefrlNywcDKO7esGxlozoE/tNlPbStnnBqAfzNAP63LjWQ1ck1jK1O0Ez2VoUazWp/ADl8uNpD4A0Nor4MRWSjp66/kqoMZzjgA0G2wEGx7jrQuZXKzXcR/8PCWVSpsCkVl2R6AssA0JjVxuwrZSRbQJwPVC0uSasU+wHsf3ieEYev+uuH4OlhFdbtSsLbWthB338C43OCf1KwmvRWW+RrathDGD21YC/LpLG4gKBM8q7JQWPQqxmXnJuCcFASCcEF2UEShjrXaFhS6Q/5+AvuGA3htLRW0ZO9fyPLQvYx8Wcw4JrQp2pfyoeXHqxKTfgXBk9KEZRRKV47gpcyNAn63VwPVg7FPaE9kNf76Q3CiAkTQc572MARUyuZr/XGtrjg2AQwHoB3qtDZadNf97rkrpZgE9XSo91uj5B5Ut8QpA75J7+E5QQ7/0j38goB+JoU9sKwe53KSAXu56QSDmGtgxwcCgpTaYdGro1VgqNOtoLEXbSgD6sK2EP7WfZZ3dq6Io9vEmhh6m06zIBS8Ymkkw9BtsadX2SVZEUaJvKOGriZuQ7VoaADqiQEXY8KFf9q4+9DgWvF7lPlId4kMfTYVisoVmEN+VMPRJHKFFIekUG4PeJytS2erSpoxDpBsxwKNQFMxd1uUGgDNaR8f1NTHl/t2DJTfJSElsq9KGHiG5iTReDPpsGkpgLLsYZLyPMxE6ovMmOzIWTkqbigiaDH1mQcPAou7QmZnmZ5YyUpzMLqNBKr2lJPuokOGwU+w4tL8uOHMvNh//Cw197KpZH/pYoANA8P46MOf3EUSA6RPIKJUgQ4kmGqm8S9cUmZ/Uhz4WxAApOHYwR1lAHxMsGLgIurLBZqQqQxvZES29M+yIimIFSrWZS9eXMDeQtZTlAQ1AVHMgH8Aezw+AiU1AsPj6mBW7C2BXFPvtwsKQly1bupSbSmSuQh+qcRdNS6LRiK/DbHIFVx78XuOrp6fT5QuRiavY0qXv2LhxE7iwswESfOPLqEnAOTmg9+ZFTPG3tmrRpnsmmG0U4Wq84nME2PT3hu5ZGm88H4Bo2laWJO/AfAawy75wn3AOK7pWCHSzNhistTZ3PL/Qj+MEUkZVIJtpfWd8EDixtgBML9hkMsSxloGFD3mO5DCQ0eCaGCi5fBG/A6CnBCqTSiZAhn4chXvQUgvnM2Pxs5/dY2fNO9aOOOJUAnoVhOO+KtgJQM97iCLqfjl7kK3OAUxgXiq4QJCEzQ9MOO47P9/QXoDiQGdnOE9Z5EhA74Go14I0A3rVmuBk8fuQU+keSwuPAlTKx9z1Cc8V6wueKSQ7SaaC3x7SC+P541wRfGG/EEMP9woFEvg8XmgaBT94SXTESEoXjAK9KoO2gYE+SX8qZQZmCjJEVAHQh8KBGU125VSGBHVcuH58H+6Zi5N4ThiblK0l7LHc2zBOWdXjHVOTwBjBJDv7psw252VeshOtPUrddy5bJsnNoFezhl5yDc4Vd9eK9Yf7XJgX5OQWwvUQzYPo6ucBVsZ2EWMK/8M4D0tDgTJIEMA0h+QmZXiV8ZYTC+5TrM84Du4pfNJJrIAF9Z4OGFvomku2P+PiIc9wWTu6FswA6CnLcJldrPvMQGW6uCZrJ2x+YZPswBZF0PgezAlmGLh26fwH+twkgvuUC699IMiHPDqFap8gE+73L/ayCGASMO/rb6wj0tCrfiVAtGwr4YOeebnTEY5Hr/hM5ltZ9maXG5xmZKhFbIGcQCdbyAbVVApzJRpLBaAPwlD7pK57iMtNZGX6BuRghrGMuVtVxhHzFz/hVgZbUbrcQMNPAgPYQDWQCnTRHKzXRjHjLlQQvWg6O1fY+HEgbFNcoMaS2COUoc8C+gQ0w6SBMsm0ri/pFOu9MyTlgrGDN3kkwlbmYtnyZTZhIiQ32Au88y8VG9FoFD1cuuXw01DNaUhuKH2t9lJyU3wPgP7dimIB6MHQr5IB9LhL0euC86MsMxKu7wT0YICQ5izkE0AfRbFa0MHQv+oMfVSNww1BQGhlgB5LHJ1kctAICpD0t4y1yRtsabX2SVYAoA9v+UyTjITVagyV3AjUuF8rbSt94PtExyKdta1kgeCgxlJcIMlApZMGA1gMnDryJb6lcXjPACTAfZDUhz70Duiz6TaAx+EAPW0TwwrQsx04n3BGyZ4brNdwr6nTzb4SwCCdKUGHs5bc+LkgKs2pQa7FW6BAzAo2KNzQwVZp+DsW4iZAnwGbXXAZIqDXC98TQDab1hx+MfXJC100U4JxXZrQBPRIeyECdv9gVWrDvxqbg7qeRmoRE314yY2ApDaBtDEZXG4wYaPKPe5d14pMoxJ+BlGowBs+T7089cnYkIKhz/rQg4FI232HrpL31jvFpmlpsWdpsZM/Q90wfjcAebCKyX0MK0ky9IjQmwE9nm2Mb7nbtPE41HxmLFqzgD6uP753+bLolqfJ1ZROzgL6mD8x9wDoqX0Vu9zXJ8AjgE9IbsuWLaVDhzTj8rYGGJI3uboAUlPr3v64bwmgZ2pcdTvYDNl5t1giMEwBKIC/BwIonAQrOwygp4a+IkAHS0swzniFHEKaajTWCpim91NL7yx46MwBHts62sSwt4kBDUIE2kuAIDbhwxqDa3VAj+9jsSMBOvSntYSxjkCR38XgBx77DQYpYsryZJZ/9rN7be6ZR7HJ0aGHnSS/cL+vwwF6ynqKRY5HAHpKUAZQKyMNvbrgwiUIKWV8lWRFmgNisRDUU0uNjpAZu1WMc0psPGMXzxWnS3aRXT01H5lZgeQG4JlZBIA69c3A2Oc9YlZCAaykm7hfpSTgwrPA7wLQ65lWeP3UgiPDu2IFJQwh9WGWgrVBAvTMZgDQuwQCayxkUABCzGAwaNMal66XklkBdGC8pgGc5i2uDd/BzHJmHQlAT9mSd4rFfZf6UK5VAegjkMF0FwBMg3oAesoyBvnQ4zvxiuBUq+zwgF4+9JLa8dnStlLfEXIwjncnE0YC9BgPAeg191OJkWSeej6J5MbXJ2T2qaGPzsDuvMLmUgD57r6VMPTO6iYbDurxet7Fhz6zv0cgMBygx56LZ6ZrFaBHQ6bEttL31ojsCOiZxUnJleS4EXBkPe8zmXztlZKeSnLjhde+tzZLbhQ4Up5F0gOZMzRh9Awtx+RQhp6A1SWnIUvRvq/9K6SE0dgSx8XxE0nvoD2IGIDPI5jshvX39ltbJlugTq3CEQT0pYKt6FzGY4bMCww94ntlJBzQd/ckgF6ZFAxaMPQoTkXj0BQr4PepKYYkNwoOnO9z8B+AHtfMjFlBJhCJFI2SwKqVQnITwQQ6xXYqoIqAPq4r7TPUsP6+bu2n2Ne4nKEODPJydEbvleRmmMZSIzH079pYCoA+o6EP7M2x5ICeGdh6rdoAzkFhHYukWsTQB6Dnzfg/YOgB6LktuIY+AfTOzAbrHpM1W+gJJjjrKtME6MdPTBjuAJEDcCrwAg4cbzCgD+aNA9SDDHqa+uIehSFKBalrKBc5Zy1wPlGsEX+L1C5+H2wONjPc5NANMrVL28oObnqJhh6ipyiI8pR4MElx/GDoI4IO5jTZZDJav2DoI2UZetgsoOdmYaGbU+Fptig2vjdZqF2+E+k5LEJ6LpDFCJhmNfTDAXp8JiJqHp8hNc5BDD2PTfsobJQpQ8/UvLPzQxn6YM9VVZ9KbhyEegaE9ysJQGtksrWBoVhzZIaezyUAvUGig4LboYCe4NP1sNlFJORO3MjdaSkp2HaAN4Sh95uPY6oodihDH2wE2AEw9CFjQH+FpCg20ozt7WmbbqahxVwOBvSMXXyMK/s1IQGlK2PoNXa1PpcrOl9oC/HMBgYkbcDCJ+16ha21x42fmBRA4jtZZOxZsVHIJLh2G1Ic2BIGk4S5hJcKjgEepaEEswoQpqVfzYkGM/ShpY65xmDKwXWXsy+MkZxYwHEB1ERIKTNC5wvvQh0ZOIAP/B21CsqISFqgPVF1KAKtnrlDYyUAdGSJMPSuKU8AACAASURBVKYIZEF4qHAeQBobrtYhycFwnbjemMO42djIpOkWYwrAiu/FOMRmFU2ieL/grQ7pnOvkMVeQCUDaGi/cPzD1KvZr5+fBQOk6tB9obup8wPIx64lABoDewQjGOb6fWV88V9SawN6TwZ2yL4DlvF5KLPV5fDxS5/p8FP0qWJUkRxs3W5x7ZiNkYHHsWIciUMb5QhOLsSzgJGZQLjLSkuM8IV3COIuaIkkEBOjfjaEP17II4MQ8yi87ke9xMAhYh1MZCDTcX5FPQwF9wmKuhKHP7gOxF+BnZBg0H/4Nht7X+VgHImON4+Be4dkkVs7wdXcJUJah11qgsb4yhv7dAH12/xIDmTL0jK9ymcZSGfaLdqUs8s4W0Q41ZtD+J1OIqAFQEKXzH+jXmq1McloArGebMvSx/zFQdkvi2MuCoc/um7gvsVek2VUF1vjbYIY+5jyJDzTMQ/G/v1fPfHgf+iiK5RqJ+qqaMhOYSwHosz70CaDnvU1r+rJFsYnLDcg+NC10QJ8w9HRaQl+UlKHHPcSzxPgJQB+EDfb67u4edrcm4dEAGYYTgIa+y8aOmehZJpliBEMfneI1vpSFFF+HtUWFz1jHcc8YqJVKzTWOAeiTPSPkhI0E0MvlRvp5HJeGGQjicljLxNAb9rlhGHoA+lJO63WcG6/KA8ys5KbVaw7w92ynWI55y9GHfjI6xQLQu8sNOsXGmKpVtC5z/ayUByCisUr/wLCAHotKodFn1RWvWTGH9HO4IqABjZjElTH0uADxaepOGIB+lfW3sEr7JMsXEW0KlA0nuUmB45gEbGQBPVL30jpp8yQz4j70QasA0MeAwkPPuo7IMUMDAeegBVZSgiygj5uHn9nqa77RPx+/5ybsjXLIlmYYegx2VForxYlNbKjkJi0ITo+NSRULdXxn/AwLLVw//jdYz6iJlFpnxTViYgMwKV0Xm5ynoDLFVJGKjPubBjZdbHyTldzEpkk2IPOdAX6iNiId5Smg531ze8rly5fSrg6SG2zkmOgxoVOG/v/x9h5Qtl3Vleiu+Kpekt5TgMYNjcGY8N0EAQYMIodvI2yCG7DBEg0CmjamASVAIIICklBAyOQcFCx+Nwa76TZgaGQZYxv4H3UPA3bbYIEEKLxcOf0x51xz73VO3Vv1nsBdHrieqm7de84+e68991xzzSWPeB2OBOit9RZIVFEsWEiNjVKCDGYZ0DOCC5McCIbedlXiBN1YSi4fPI+HZAe/y0DEbgIYTwKu6AHgZzpcchMa+niomuNKdxrQ1817TbpmHVJGKLvgOoWGPgP6iYkA8tO1EcpIPBPNk8XanIfsZwL0e4ZIbhqwBWPY5oqCXylLy7peAnp01Fs4JHAB6RSLKVfI0GPdYsORPl0AHF+5AF6blRp4OOPmw5IK6+T9C+2zZWpeEwDikE7gy8AIkhtIIPzFORGdW+E/rwL4+tsoalaTGn+hgHZiiyzXrH8mgw9APTlORxX7dPtvmv2a5hJei79llgeMO9vQY75IpgFADXbZccjgFL9j0A9bPcxFPHsAc7JNYT+oLqnKeDCdPwIpgWoL8D/MKTgbqdhUmRAAev1ulp+P68OGZckRQaob+wEQrMg5A5+bSQZJp7DOdHCkVIf1BoqnIDNyzFQmQO4nPHDEoV/svQgH10QYxADQS2Mtq1a8rh4WIo5rzFomF4DeaxKfzzGAtCkOGyhyA1DFd9nEyvnEgN4xri+5gVwAhxTH8zZ7oLM+SIkXa8wi6QYmWAcYSW58UOZajvoAZnEifuqQgFqPbtaZDD3qQVI3bq8XvFcF9CyJ0bwCqDGxoNoE3OMy5S7W/3vO+fMN6A3O+4DecdV7jgCtEkh8BuGK4gxK06zjAA/ZFAqiQ15GWZdqlfBLH9akt4cELuqhuE/gIyDXcGMpYQDt4wL02DcM9rw34r+9B2VAD1LJoEiJT7zOAD0KagO/4HMA6FVnIUkavgzolZUIi0zqqsPqO8iSPqA3Q+9DUHO50WzqA3rMW76WDoOI4/MkEXDTvi7Mfe1/ks8xi4k6KDQOTZKbfOjJgB4xT4f5lqU3SWr1EZsWbtvG583MPyQ3PUCP50NpXB/QsxcKnpcAPSQ3wwG9gL5MWCTRscudAT33pbgOHlhi3nnu4Bpqh9kgrNmhPprGCXcIA9iymcmIAPS4rwroy2qZm0fxMRp4jTFLPkhyA0Dvw/0wDf3hSG7gcnOXx5xUlnuAnmMOzIqmj3a5IUMPwAINfS2KbRp6nqQguTngotgjl9yIfWqSm7mJHU1ysxlDj6Km0KYb5PD76AgLg/qAnimfYEqliYKkoyu5yQy9tUjWjGVGot8oKttWZjslBxI3QhCrpjQ5C+sOQ3LjxUxmILqLejJ4A8J/526i3jxyUawBvUE4/mYjhl5/2wC9C2T92QjEfi/fp8bftQToA+A22s3d5XAZeizSqqGPII2fZUBfJTcwLOxIbuScos00M/TSvJq9NYNChp6s4DL903Ef9qHV/UITK8lNBfSbMPSSTSnD0WfoATYM4I9IQ18Z4S6gd3CXkjhclzDf+xr6KDpDBqqjoQejcIQMvQ8RGXiIqRag91pU8GuA3hp6SG40Z8XQFwD6PXew9sWNf+pheXQ01vRRldnwuBkgOgsEcGL9OzYzs+AeI8wpFGB6M8TPczF7jSXRMOlAdKP23/vvBNohwZOGVt0FPb90UAb44CGZgB4sdHRyDNY6xwW+P622o38Cmekmh2OtAxlygQnHBbw+18YYNNM9ZOu02rvbtQUFmlF0S7kWbCsnJ2m3CDAMO14AerlNIWsSdoqTE2ywBICKwx6ceSgfQ9fNKFgTkEBBr7TtGOdcqK+DirImmQTB9fuw5nvKIMgA0gc1g3jOOxZtq/7FBgMmCBy3dViQfSEBlTXAo6OF9SC7d5N84joPKZsyIdYJy1YR4ymJWx/QSwWHtTa5ZSJkAagRmaXM0s4a+Xkhg9lS98r0GVDrZNZihgF91tBLciW+RI3cmqPKgb17y87QWXsu4y0Rr/GVGXpc7DBAz3HPGvogs/w8ckbVkpthDH2TZjaCzUxpX0NPSVpPcsP9OgoaDeg9Rwi2DehD0jMM0LtTN+KNAb3XdY7TGdAD3LUDnzLm7rBqht7S4HWAPiSdkldCo655hr8zQz9MQ4/5tBGgzwcRM/QV0Af7uzFDPyl7xsjeQQYzjKG3G6DZLWjigbuRtcOzbYBeeyVrDFhkGox+X3Izjiz+PsYHF8XigFElN9znVqqGnnKzsLKW7PZAOWrnMQM19GbojTMM6D3uWhPuGoy5M8G4Z8kNADZxB8kmXL8Ozn1Av05DT0k1utseYlEszR9oDhedYkND//OS3PQZevZU4Hjr8EScmQH9nS2KXVuFtlGQciOGHp1i+xp62FZ2JDfUDTYHBbxnBql920o/LGnN7pyGngWMSKcF6+QFx40iHF0I6PkA46Q8SENvfU06eBjQe9M5HMmNKBx9Tp+hx++goXegrhcUwM8MvX/ujZ96SALbIRr6OH0b0HfccgKMDNLQe3OFNhWSG2vUnd5yvUAt6jNApd5bbin8Yo7syDX0rShGUg8VxUJbCJAnO1KxoGY512voK0MfneJ0PaWs09BzJwiGHhr6cB4xQy/ZlAC9n1vV0IcHuTNCVUMfGmwvIDOR9tvmtRyuhj4VxZqhtzsLxsG1KNIPCtBbEzZIQ+9nSw19KswaqqGPcbM+lUWx1tCz866KYmnnRUqmAXqntvNm19fuWwZmzWidY9igQgLQin6bP7Pnsg+fuGcVcSe3LD90gE24G/l3yW6v2aIJpKiwTGn5ulmHJAt2oRhnsWUxxcHsoLaGqdpmrce6Jfh6hhwmP2/cjw+HukQd3vL6Mmi1NJEkQBTxYqPS5q81gcCP72TAQ0s6OT5BCzk/NxVNTlSGbx4SMTTPYuYEjbmUmTJTL2kbMiNJdxtZCx6UvcbT9Q8afz9fA0i8f8189Gs3wjLXzJR1uJizGdB3iZ8uoJfYFvEUMqhmE4smXDgYwfYvA3oXxfp59jX08KGXrGb9F+8XRdg9DT102S4qZWZlA8mN46QO1OqvgS8z9LUmJj6+FsWy67R++C+qoY/MZ1fm2YpiDeh9UM1FsQb0kG1RdhZ9GoCwOIdwkB5WFMt5NVhyY0CPzKzIoBiHqFHIGnpIbhSXG0N/RBp6svMpNsSeG8UnkWkBGx0YJ+Qhd0ZDj7/BOslFsbizqqEPhh7aftVhyOXNgJ7ralJF/LCLlG+6Dt4iPrGWXcelDADqPGSMkS1JtT+xc2p1g4Lsfb2G/mAAepuSGNC3g9aAotiolcuAXpNZphiNoQdD3SxIw0VdksAoijVDP6woVnUayvYoNHQlNwOLYkeShn5IUeyRSG7cKZbX3LOtrID+xGeUMqEMMkIArtdj2NHQQ3KzmYaejaUO/KhMjOBUPRo+wIcvubHLDc+sSI9O7CiW3IyBoY+q3Y1cbgZp6KttZZLcEFhViz1phYcx9GwaEVGvpi8i1Y3BzZuEUnlKYfcbHmjPkj1adbmxU8H/AQ19BT2xWVXdWBQzDWXoB0huMkOPMegDerNukkJJclNbZSf/9TvH0LdOsdDQQ3KzuiIHgNYptlvlXhl6FgupdbtStcHQRytvb4S0Wk+SGzL0m0hu/BlYRoM09FnrWaVdIblxeneYhh6fLUC/seTGhyOCFTBPSXIDHfUgDT3mt5lrfZ9mit5jkSU3lhz5uVlDP4ihp8yJxXLacLUhNA09meWQ3MzOyeUA/62Ov0uU3ICh90aY51T+XPxc0ogtVVqR53Yt0kPRbxTdMSTHvO3P5UGAEnJDvL7P0AtghjPEuA5sjCUspm9FsfyMkNCMjSstm7NoWCeICwD0zZ3I+mI4hTWG3vfbB/R1ww09qGUmOOR4XhnQ2/8dm7jYbenmkT1w6p8dnscB8OFnry9I7wA05yA9MUM/qYOF5EBoMtUAvRl6A3pfo+RvXUDv33n8M0PvA4lJhz6g7+uSHYPzASBLbvz8zV7h/SAf2717t7JJ8RzrelCxBjuOIrMCyUKfoZdbip7/IJeb/iHRn9GIKOXUxPDrAMQDWUhuqosPLVOjcDokN8yQDymKhYxoxYRSAvT4Z5bcoCZOBzZ1rLYs0JKbXBTbl9z0D1eSYimzoc6rkjJ2a62UQWRsi47XlkThICjfdxROqygWgN7zi/KssK4kURLuSGToQ0NfbzkBelvR8gCwrP4gh6Ohx36B8cgaemdA1ThJlqqOj46HlragQV3OUFsmpDmODtlNcpNlqFlD32foQVTSttIHkZASW85WNfRUFqm5XN/lBnGgD+irfIoacwF6a+gx7jjU4BCPL89DxaRZZodACtQ1FDI3a+gHSW7Q2BAuN+7/IBwCLb/qhdx3xi43fWmtAb32DXeKz0Wxmke11iQyI+wpwxodzXvcgyU3isOqCVKfDpOLYugroN8Fh70mucHfZMnN7BziBRrZdSU3Y5CQh8sNJDcG3XdWclOWV+hyc9cTn1FWCOjB0LNKrMayCugRo7PLDavzt0zwHOSNjg93QFHs4TL00ND3Gfp1khsz9LLBicAJ9xV19RvG0FfbykiH80QZkhtPvkGAXtXlYuhTLQ11q8M09PmEXW0rY3MIVFOlQX7TpkPUpMPkG1YUO5ChN2sfDD0mlUFKXe3o0jmvoJRBhwKgCt42YugtucH9dXzo4wMsuXGhcB6HA/vVqfdnYuhTUSw347CyPFzJjQM4/rK53IChl4ZeG1Qw9JzMslkbVhS7TnJDm87kctNj6A/XtpIbqV1uEkPfAP1iqbaVfrgIpgOKYqvkhmi62Vb+SzD0fUCvS2uAvrGhSXKTGPq52QPN5YZuKQL0u485Lp6LnYckfTCg95oS4z1VXR0y4yLJjYr0CAzdmCsBeq6JYLihTZWNYLK+YAwPQE82VfFHwHGs6k/jtjuSG69vS27AfikTktyKogGbD/p8H4wDswDLjFd2nGpSkB5DH/PB925AD7bdmQgDeh8+WRSLwuDwmcZhA5sLJB1IPQPQVwkDYghdmALQR6Mk9BOQjnY9oP+ZGPp4HrgtA/o6lnFo4roNl6MKklKfkvr6eK9a7+T3Tt8tubFkMktuzNjPzaLIbb3kJjP0gyQ3LNxDZifdk5dvB9CHdI8HlGDoIbkxYK6SAe6BtkSNuqeNXG7yXI7MNt6La8FdZJPkxgcka+g3k9wMAvR920ogn+4+0WXocYlZcuMmi9bQG9DLfQUoNRj6iJN1zeNgHQcjAuaySsAoH/rm+uJOw4dtWxmZpiYtHW5b6TnULAxV/4KxtuTGWS+ZJ8h3/7AkN+FcM6godp3LDeebmiUqBqhXQu5uvx7QQ30gr/fmciNAS1vcebyPfdlbHQQlNwD0W8BmB3OzigZu85vaVoKYQ3w2Qw/GG4/YDl5k3PsuN1H8irVlyc0whp46eMr7gsAnOdy1reSBKaSG1eQkbCtrDGTyFAsmbCtp2SxAT0A8UlKmtTH0qA2zhh4yxyO1rbQP/TCXmw5DTw29GrkC0PcZeo7D8tLiQIbegB4LZ2hR7GH40OfGUmxgsrpaZsa2lbs8/MlleWp3KaM69blY0cyKNbv4fAdGFQhJI4mgIJcVdX7MWqqV6uGszbnP0NNvOJoAcU2koJiZHzNrBjX4js0U12O9ZsNeXYaeHsrhHWzJDa5RPtsqilXzC+lzzVLiu1mUPpNlQG8Q5evuFwTi761nxGszK+OTt5kfuT2Igczv4/fG712UaQmR0lliHtlYIgBKZk91f7JvM+uG7z4w6Znjv+XIQR/6KIpFXMsuN/nn0NyBOYGGboUn8ijegcvIJDS9cnkRYJL/rk7a0pvR8a8geEnCBIa+Heq6Gnp+brR/dnEaAptcR+Rjj9f0NfTegHDvmMeeb3JT0OGLsBjFvlEAh+vOgN7P2OPvAmN+5poaH3EtsPuonV/GWBvgDRPX5TbZkmVNV0YP12bJjYFelZ8hpY9ueUc1LXtld+KewdBXDf0wl5tUFFvWbAe3TJcbNJZS0WL2ldPnAiA5DhgIWOtsTa/nEsYNgN+va9kHeUjzDBdaw06H51i4KIrF2IKhB+huBW2aW3D15fjEe5hZ9ZzG39JUgPrZ8QCoYmD9N34GzmRpPsp2U42ipI0WGyZHHDN47cA0XHJjzT3AOz4X7DyeFwF9eMmTlYKlOQA9WOjogMoZHD7hsGvE76a2yuVmgh2EVVxqBlXHOR1GNL/XF+/ib6rlIj9Xz7jP0ON1PpDkuJt127gfzGMyt1FAjff2OvLzsqQjx1HHzwyQ/Hsx5eGnzvuXVMoMPea2pBtj9DM3K5wZetwT2EUd1vTla8TnNFMFeerj+Xvf4XVEjZfjJG0rY6wykGa8YRGyxgFfB2OdgH3PcwTjgi8z9JyD4XLjotg+Q4+54JiVxxp/m6VfuCYfoDNDTz11+NCbQOHYw0mE9WNwPhHbbRcyM/RbtkyXpXCqwryixCtksGZelSWSXanet7mZuJgZc9RryAy9XJG0B+V13Q6DWFM2zBAI5HpGRjhJNltNfGjjYZcZDQjxOCDt8fz0fidJnA5mXHcRPzwn/XwZA3iNKuDFvx17fc2eW3gvjf/Wui/h9XBoAqDXnFOxrvc/zF8Uq2o+A/ziWuFBr8JRZ7M5N4MY9LV6PrPZHF2y1FCPsSRIExfFqm5Ae5KL/eFDjwaRqt/x5yOm6Jlw/0Kn2Ll5utxoa0Hc5G9YLLt9m+wjBWClucfrt23bSWCbiQD8QM9aDD3GvV5vxFaMDXEMLH8XUCgejkFFsl1r6HcetZPPVQJ5PT88c3THRo0fGHq5gKEuDCBStpUG9GuzPy6TozIx4LyMVGjf5WazotjR1TW63NzlxGeU5TFgLXU5x3jgi4qARTl1cb0sLszT5Qa2lWbos20l3TOGudzcCUCPiQZAf/zDnkRAP4LOWlHkakDBTYmaQU1SF7PlRYmJiYk/Pb2tLqh6GGCaS5pPvPdy2FhS51eUfvGGgGCnYoxg5sJqEp9rCY0DpgctA3rjEV+nbcoQwAnmtkxygjtQqgV206ZmQO/PGVQUC8CCz6CNVqSODWq8KTpY5OCMn3kTcbragJzAlq3OBxfF4nV2WamsYApM0I+SnRoC6P08mI4LuZKBoQMeFqkBfV64BvQry0pVe6F7QaPKHYCeLCqKYkNy0wf08uyWzlEgS2mPpUUV+zrl5oIcMPRuBsPPlT9aBGx1iuVyCvtE6oujANDjjOeOcc8Ffk61ZwkB514ccoYB+jz+BguHA+j9OQa6BvRMLMaBDIERjaUM6GVJJvDVZ4n6gB4F39gkfHAb5nIDG0u1Iod2H2tthYAekhv8jdedA18f9DlV77WPcfJ447Pxvwzo2yYkQJ83xSy58efaGWE9oFcexIcOz/8+oOe1mJ1DZ95wnMhrdCNAr01VB1A8BwN6xz+DFHzP84rjHg2VcP+MAWDj45pxnRgr1S84vok4waZPhh4AKVh7d/JE92ABL8h1ZOvo7qxSY4uMNqDn2o0DqjZoAe98APXn94uS8XrMUzynYYDegNJA1u9d43fEQoNnrycdYDSXDZA8lngPkRzqkqlxn+kAeowNCAGAjyy5cVGsGTXEwAzoPf/wvmxMiKZHIBMC8GSyBoDez5QAx8WUyUFJMXQ4oAfK8VzDZ68riuX5X3tAdrnheo6s8SBA38BxFH7H/OtIbghk1PQHz6ORSJYYyd4HMdeAXnuh3HUUv2ENG0XUHo8QgjnD3DJT4CtjPwiUhIZgii8BnFiD0SQ3XlfDAD0IJZlkSCqm2BImD4s6tHIahb7ac5nyC1pUw3FMgN74wHOAm0ckK7we/DvHUxBDmqutgNcuN57zjo34G+4T6FAaxE4D9CCJ1AwTTlIG9JQ0LYV8MAA9NebxfzyehyVvBvR5HhvQ40DpfRxzlVJfZiNDbx/jRrKLGfMmubEUtfrQY1/mmMKhar5MT7njrIA7fs76lO1iyvuAHvs/ohHmkQ8H1bYyudyYWHFsZfM54AAectELQDFAAFmHADSWOgodnmnHrT40BvSwrcyAHo2lMqCHD/3oylwBoP95udwA0B//mJPKSnK5MaDHSKEo1nFxZE3eR+wUWxtLyUODX7x5APr9P1xvW3mEgB7txvF+GdCPb8HksyuBAIUBPXXBY2OSsuzYUf2zuUjB0IOloG1lAK+4aBV7aFEa0GvRLvFBohgM9n5Mt/TS7+30jhQLimLlnKA308KehW0S7Ncquaho0mksxc6+Anb0f4129GDoDegxUcFQ2EFjXVFsKpTtA3rGsyj4YSMqpMPiqzZ4ioY1GzH0QyU3kUKujFJuYBJpt0PezJJtFya+i2IZDFNRUh5D/ptOeGB9xNDnhQvJDTrFqpjSAVVFMSgQnkJjKd/vsvRv1Ga6o2Iw9GwK03t+nNfLaiRSoI9Nz5FFsSyObMVOysRhmciOjwfFAL+taFL6WAcuj4OYrDE17QJwoVuFr6l1FBb4ksQsf3XGXxM60svxqmiHrTUxVtYw5+BvDb3ixESZD8mKivmioyfHE3IebYZtDbTP1tpqEhSyO9FwrUpucuFjfRbz8ToFbBfF0vWG6TA1ljJDr/FsXyy0ToWrtcFcndtyV+EzZMYLlm3rNfQ+5PIZxxp3HOl8YNxyaxQTky3SrGyww/fQX+UOmXr2agrFnhMTfs4pNZ186DsMPTtWojlfNPOJNeX7rfPEKe4UTzBmjC1xUFZxqgC9pB+6Th4icyO6uAd2zoYeGRmiOGjPwX+ebkGyrZRln8gDXEJm6HHNcIrCuIDlqnK/KFrl5sLMmOK6v/rPFj+3C9MwDT3jcV0vrVjcRYV+bzVOiyLXNGa4+M7hNIoTzdArtkBuOMuxQlEs7scuN2bo/TmMpZA30HELdVZzHeMETRLJErAf0Hc/soMACI7FVgG2g5/JA32Se5jo+pLLTcQHMPQ7el2P8dJaFBsdPD33ZdEHJl6AmlkXuuwsM1tjFtzEE97LzDb2Wl8Tnkfda1LchISVMc+NmdJ6zZ1i7YXOni+ryKpOBaBHjYYPhGhEqe6jXOfR08E9E2rhB+PLQTV4cuhiR1U39tParHLW2E8zQ7+8rIMO/qYC+ug6i54TzDjUKdzi4+zMoXWNpSz5rRMeLiusK9P68bMmJokOvGyixSkodh5fBvR8fVo/GAdmJOl/3uaLYkazrZTLVhTtQzZHQK8mYnTUirmLu9F1Rf0TGmn1mm1i/HhYG4eXe1rTq9Flns34HBx1WWTIGQNGy6GD+2unWMYaNJZC1rN2wY5GkQT0ksuYiSdhuAO1L11AzzW3bafM0BPWq3OgZr60J5OUhhkAu6UjuwEL9TDo6DeWKuiBA/fEkBIHQ5/lTFj7C/Mz3E8tuTFD78ZSZfbHZQw+9JFRu7MMfe0U+5iTyur4dqDXDkNPrBUuN4zRWXKDmefGUpbcMAX1MzSWsuQGHb6y5Ob4hz+5rEztpg99bTISIAkPycxMZr4zS4O5L+ZlVz0h+/QMyY1ObVqAwxl6fLYWk987M0VmWLwQ1zH00f5bJ7uRkACF5WEUyiH4DfKhF2OARRzMZWXRmstNY9bkm4z/Viq1pRfxb7MfedPBa1XcJZ2t06w59YcDtYoON2fofSAxU6nnckgTPxj6zCD6ZNz/7vHleNM1JjaVcQSk9T70YOhFc7TGEkzRbd3BlBsYerGILopVR0UFTTXUwN87S6CYiayNClZGoj24rTGxmPsMffbk1eYmDaL3bgPMnAkxQ+/AbYBp5pxMZjD0lU3tdwEOv2xLnhQsEYxUFOuY3pfcuOU1/s6Mr4DvdOsUG30WprZM83Csg7QbByGo7ZfPdZIAtIKv0VoUa4a+bgpLs9oUwFxQ32mrsMGAvs9C9Rl6jJuL8JxtyoD+SBl6WZI2mYIDLRh6Fd6LXbQ3thkgr5sNGfokuckMfZODVURJfAAAIABJREFUBMkQjA/YXgJ6psFbm3WscUu1tNm3gtx8YMZm73lFtiwYZ7syYa7Z81zAXH0YaM0Ykhuyg2CoM6CfmiqLZN7F0FNWhoNxxDsz9NokIdlr9TvMliXJja8fP+s/W7KLuO4eQ5915V4vjm1mXAcx9JgnBqF53Ab5epuh9+vocjM9pexFAHqAXTCKGzH0NAYY4nLTbDrVQCtLbrh2o6kh/s2M8jCGvjhjLckDvgDo6XFf0aP+sQ7Qi3fsFMW6a6f7FuBwh/HwnuHPcLbDYNQyLvvuV9OmNWWDMPa1ZimuS89LUjI8H/UJ0QECgB4Mshl6xlXOH90Vrg/XkCU3CnqOfXA3agXn3hfZP2AEjY1CzhuSG8+NdYA+eg543lJygywOrGBZy2Eg3yQ3maG35PdwGHrHHs9x1tEEQ+91ng+gjgu4bTP0lNwEQ6/9X4Ae67L50EO/Lxcb9s6IbKoBPbObIWfDW/FwHmvZjLfHU8YYozzIYY9wNol7SwfQ67mYoYcEFsQcYlDuFIuiWGTOsecCptG1LiQ3ZuIhxaka+iTFxc8zoM/yPK+fflEs5i/2DNyHGXpIbmhVOqoMNXzuBzH0fckNG0slH/pBDH0uivUzHQboraGH8gBfbiy1EjwXJDcoij3uxGewsZSaM3KlcN5QukZCM0iXzNAjdTACMIQ0ZKRiuCB/zoAetpXHPexJ6wB9ltwY0CvVEU1fOsFrjS29d+w8eiBDb0DPgIDGUtBw4bQMtgldAMlgNlbbp7vM0Fcmvu4mwpZk7vFgeyf3xgBqYoOFwHUM8qE3oB8bj1bZRmf2up4MZjo+G4WvuJfMxPuy8LtcLOvgattKA82cdhSYhbuFJDf4quxRGmd3KjVz48WOl6ghBKwCG+AwkHVw44Qmi6yC5co8YVZGao1WlgD0kb6VB61cbuRnnhh6+9BvbVZxy8twRlilhjn7NdOJpVaxpywOZVgC9JTcWEdQMKfkQ68iK+9KYgIweQTs1CnWFyY/79bO25kZPXsx2yzCRiOeYPF1T9YRakPMdod+BBsWxRLoNfkPD1uYc2DokQlAI5koXFrAwQ3MTspIIdMB8GIW21kHfHZfQ5+1tJWht/uLM0mYuxvZVkZRrCU3SjY0BhefKytUjL/mVGXo48SA8cuAXuM2XEOv+adi+6qhj/+WyFIPmb/D4TQQkg+iTjHzwIdMZriT4E8zQ287y8qWxfUCoAwD9NDP4lkNKor1vDHDgzjsGpUqf4s+B7j/DFBxD85yduJFrLn5APRj4VIkhhrpczHU0uSrRgJrE7cioKZEPb9bQgfw7kxN2H0SGKWfefwHuQyJ8d6iTEGwdvnfXjc1JKV5QHvU+GIxIGKRny3Xl+ZQzTaluKb3bfaiZugX5ud0QImCaEoiWwqvFkV7ojBLOQTQ9/cDDF2zTAzmnUAfwCYV7vcZ+pCiKJ5rvh7Yt08ZtN76wX1h/DGm+bolLxBwbxp6yBVXWY+DuIwvzcUa2ngQIYkR9sdYD2SDHb9Dl9jX0Ps56MCfi5+VIcBcZpfh6W2cay5stIYeVwBAjy9LbmqnWLl28D5nDqlre7WEDWtZxnZmoETuZWLJchdaJoeGHteAL7mF6YANhp776gCGfgZ6anxu2FYygxuyuZoRgIaeWfrBGnqsKRzqfa0mDQzonXX1tO0w9NKh8jkY0OM/uX7DG96kBDT0eK5ixr0fQ8al+pcNGXrGYMmpbHnp+9Oeghq0rh0v8I4yj2PlQBTFYq0qG6iiWK91ZOj7khtIWgzojz7q2I7kFhIpa+jN0LsGyfO2b1tJUnpsTNlAFovH2LHjW2RfuYfJzUidzCW5MaAfyNBjP4WUlGFmpSzzsDNZyvJMWZu5pcAdspKvQzT0PyugJxEH/BMyx4EuN1lDj0v9eQJ6LsKxbeW4hz+5rIKhj8ZSmrQtpeWUMza07HLTGOYSjhhhf5dSaxjYvoY+S27gPbrEDp6ybcuWV5WhH0XK1O2dxZI5KFhDz7nA/JC66jQwoop7BG8sJEtu8N6W3ODfmAnYMGx7ZVYva+h9ogcowL1nhl57VmO5vPCdZuIGwKLg6BAXwc2fg/kKwJ596GvBZmyG+Fz8zEVumeGvHszx2LApcHOCtCptBErRa+PKWmzGAfvQB6DXHFitjaVUTKnXkSF0EQ00dASI4UNPhl5svYt3WLBH5j/wOR5TdDeGhh7XAw1dBfRraDctDb0BvZmQllFYXxRry0hvlmaULD1S4BZwgfRG4EgXhfev2sjkjuJnlDvFcoWE3tGiOBpYxeHCgN5FsZjnkNxgU5KWfisP6543KOgDq4vnpU1P7As+w4DegLsvFVJwVvEY6w+GNJaanT0QQCs8z4skN7t2H5uXe4VaKnTfUV1t7F5jdwmMLVOLMZfwvAf50Jv5zYC+vndHZiewf+DgwYJCqCAHO506Pafd/ZnSxNDqYjPBiAqojYXbDootNd/xZUDf2fiieAzP3hklvL4xmWqoVL8C0HPOhnwPm5T1+VXLHk2rnOXMFpqcO1jzM7PsqlwBEjTWPPhhnnQ19OzgCx25mxoFgOPhD6xeAERcJz7TDL3rnzzXhjH0tiXNmVGzlwZzAqeSsugeRquEzQC3doF0Q6kYe1zTRhp6X58ZemQv+gy9Ok3rEvpFsbWOqK7NrqtSa1Inu9m+ht4kCyWiIfPC55j4sNQvxzX83gx9tqHV9XWLYrl/bFAUy4P6JpKbPkNfXW4CVGMhr9PQRxZMe6b2KMzFvuRmnFkgZFIR51tRLO5lEKD3/cSEIPGzY/t2xiJ/kXllbRNqRKouqP6+7k2UxKhvCdYvvnQQVUwwQy8DHemrHYMHMfQG9N6zO0Wxqf8H3sNz3ICeFps9lxu8nwEh50Quig2GHp9VAb196KkTlykEJaBJQ89YQ9tKdekWOaJ6EzD0bBKXDpf4fKxRzAFIzeo4rOrn09skKdPAKPNpQA+CDYAezx1rGISqbSuFz7TNSvoZ0maOMYLYihpLHQV81yX0yOhvUz8RzB3tB12XG/zOtpU6MKk+SfUWayyKdZ2QALmIij6gt4Ye44OiWDL0I7h3FcVm20oXxZalmbI6c0sZL6rT4+VvAuiHudxsxtDjXroMPY5t0Fv1imKzbeXI2ix96MfWcPq3LhoLQBFoo8ZSfcnNOkA/viW8asV8GjjXolg3ZklOAoquawL0AAZ+HsEUYmAboIfrg7oukrnGQq+AfiJkDwIxnErhToHryK2CK8scRbruFKsn1Vi+VgQVi3ZiEKCXyw1T2YklcsSRfrXL0ONUimtax+Kuiv3I7dfN5JnJ7EtufI8A9NKSbi65yQy9NyH58e+AAISXbibFjIiBlwE9fi5NbLBAwdCjBgDA24WpHYa+B+hX8wmdRZYYZ2naxdAvVc1t9Uo3mWFAj0AQgJ4ZElwggf56QC8WV8+SAR+NOQCil5fE1o4qnef7t4bemQqnBDPYz9IVz/dhDD0tBuNA5c1EopCWdtZcQspttKwywLXMgBluMbDWywfQpCXmJCUFaCBikGbdMVL63pyyBE4MfawxZPWStH8RjVoIRDUnZmb2h45Y8xmpRWvoveZ8eBkE+vqSmwzoyUKHrMT6SIO+XCieGWJLbnQxAb5WA9CHdp9BMlwDLCkyS2mG3pvJZoAer+8z9Ha1wr1gcx1aFOsOqW780u/zEHI6SKncpt5zxIB+Go1iIi4KDMsKFU2o3EAPLO/CHDTkU/Khrxr6SW56CG9qFqZ1hi86d6Ej8TI01Q1wU/7GDsxxGDH9lxt7JRbdQK+CeBzUUp1Jh6GP55JrUmJSMVZTctMDTnj27CiemqQRrPGA3exF56MoFoQLs1bRgwCMIsFibMhVQx+MXrWtHALoKUlk8wuFGZMr2uUxjk6XJ0AfbHjuFKusRctmHdq/v2y3XaY3DmRZFxY4/rR8DmDaB/RZciOCZYxOGYxZE12GnvrrOMwhngKsQWbBJkJgezdqLIW4uSKXGxfn2+6UUoE1AOjJsoRDbdQ6sUg0BpusfZ+hB2isZyY1lgKgzwx9JZY6hEOTy2TJDRh6fI4ZesRmMftNyipSoO3zGG6CO2ISslIkNjJ28COBHJIMvedlzH3Pd2bpIpvQAfTwoc+1IFFLMEhDz/qs0NBnhp4HpXBBwT3qv1UDxsM3fejl4IR7dFFsBvR4AGDoKadC7Yg0iVwPJIumYSncrB3xcxJaI4gB48x4A19gTSkTIx96ytgo4Yv4OBV9OiCthRviyhIB/a6jA9+R0AMxuBSSG2XRPY4dQF+z6SIQRcio6V/V0APQA3ew7sgAMgF61u+pEz3WLq6J2bionTSgLyPa+9dGolHX6GRZW54pq4duJkPvr39pQI81z/WyurK8qW1lA/QIFhnQCykdLqDPRbEdhp4nowAUsXkZ0ONCs92cJz1PUuxmuUtMpwuwcEKMdLC17dgUAJAJOBFEIL9xUSzeiItMQ19T7LlRlA/5AQxrMWidCErvHtwPCZCkIGD6eA+TquhHUBNDD8slWSexZoHWSLKUG8zQaw2BiTND34Cdrln+sarW5n+HHpIP2N1ZYXnWSz8iFq3X0GuTy5kBA0qBnFZvgOdylH3og6Xk4okUZwXuSXLTZe7FurOot2ZqsMhxOt9bjt6Fdu3BvMTJvTL0OKGzWEandKTowDqKAVKnWLGWBhtxWAsf3mXarEHHZ4ZCx+imoY9mSeFD79bgDIhRFIiA6IXkcceG4CAihl5B08Ala+j19FQ0jTma/cszQ785oE+2lShWjEDX19CjE6Z8SvR8wXRgfAzo6wbCQsK91Oi2Dq1RIBZzDBv9aLVbjCQVD4jKQDgYzswK0I+OKLW7trZMF4Hdu47p71ccy6yzxnVmVgX/7QOSGXo8l2kAUbI20pbif5ShUVcq9im/dw2yXvs9QO844AyL57SB/jqGvnpQD7atHATo8dEqxINUzBmbEXZfxHU7/sXDUsYvuScxTiGNDGadmZ9UnJr0tizKjNhmQA+pFUBctZYkgyq7TF9rlmYwk8hDq9oUehyou41OsR5jXBfiRHa+qZIn6M2Pik69QaDgueF+DbLwnj484nO4XtKBwa/zgc2xkNnUbVvJyvmg6Gvq2lYqfmG8ND+UcgcQUlHwTDQygwUuChpR5K/6D4IeSnXke43PgRx0Xffh2E9qZgDzb0UPIcsaaaARunnUEhEkp/3Pbk5mPTFPeKAsI5QR6bAA+Cv2mPN+wR3Fm/OLAD2ytCC1tFfQbYZAFnLH4UWxOVuCf+P1ZjnrXhyZAYK+WihvP30d/Dy/vH4F6AH6wlEpssm0PGTzPMlfMB6Ijc5MWWbCswqA9cF91UnIa4VsOwu59fcGoP4+TEOPv6++5KupW32VFEb1KFQGM4dCcqMY3gf0jt/uNUHDgsja6XkqnjZAr6wfflcbS4X1p/d1ZnIXFtnR2JlEP3NkTXCrLO5H4Wc0VmQMW1YDKe7fsf9RQ4+DFA/eImVqP5uc1VhTDMazVTG4VW1qvAnHHSsMtBaloRegnyjuFGuiC51iqdkn7pEWnO8zrYZP/KLoQZm1o2F6YvxFHJG6QrO+YoAPPfdlyYxMMgK30DGNXXS1hni/W6bjLKjDBS4B4w85G2sc+WwF6GcO4X7hGlbKLGpu0Kix3scSJTdjY1souUGnWAB631MF9KHkHcM5fmW5bOZDP4yhd1DH87fLjRzXOBPXyho2F8x9LKxo0lAHeG22rB74YRldnSd4l+ZWRQSUPRDko8J2sdx+4zfKFFIrqMaFCX40lgK5wNCDFM7EjnLsCU8oq1uPpW0lNkhN9i6opX4tSVm0IbXXiqFXSsZuDdyMg2X3xm1Azw0xNPQE9AB7jLNN550lISyK3ZE8hkNecPCATuedYOEGMvF6tV7GiVggU1XmSxXQc+OjNjU8yVtPrZSWbaYnuSjW9+XNDIA+p9arhj4zxzjQhPSGUiCkqaKts1l/d8Zz6gz3p4IYeNAim6EMil2JpE2NGoYE6KvG1/rOkNxkhl5SDT650OtazzpAchPaemjrmO5Cy2lUxVebLBRSrRDQmwFC0CCYxnVHS+qm8VjjgQ7PnZKbivASoGf609ELa68xaRgHbUjSZ3rjySy8GPrYMCdkk4r57NdkVhqsJ34+DNDnolj9XXNuQbTxJijJjR0NdLCxtljSlSlpbgNM0Yce9oWpzsAuLvv27mFRbF1DyZcc98aNflJuGZoTCvTWpJqhn5s/KCcdZ1ogp9q/t+w6GraV4Wmc/IKHdYq1FMig1hI6BHRsYHMzkIqgE652erMxdTNYS1pqb9DaUfh18GC460QznszQM9sXm4q18nV+YYMEoOfaaoDesQrvTfcrpmpj7GtjKRWQNgmW088oHpQrib90QG3t6fF3o+OwoAQgtoZemTYGefjQLy1xA6pSjrhXy+igp3UMcyZHjbHA+MuxqWV/nCJX/DUgEaBvWQCwo5BuTdh1y9mxFRAzB6T7Tl/UtcL3nmwZXMeK/s0mNhhX/bsxwvpj1aLo9Xgd7fp2xGadGhTitdondod1pBryuFic48Xmdni/sYIMk+KdGEU1jovskkHeFDT2klrWuoAs4wpm/MB+N51q86zWogQglc45emR4kqFZ3ADnMtdE4Z5q1qFDKgGUzfH5swC+ZvEM6K2h13MFwcbnGICeoJlkiGJdXeepQWEX0AcoCzbbgD7vi5YqsiBx21ZlX8YEtLAeMLYqipVsAuSMD2SW3CzzYNUaJeriNKYHD+0v27dvE0usDVHPLSQ3fq1sQ9vaYPYDBMTCXDiTKWNebSujq291fbEaOMZbDH3UccV6dkw3bvI6rM+tHgzi+U5NMqOC568YA/AIuWl0ik3xAvdhaSbjafqiFTbWOev73CMnzCZCckMcAi09gVjYecehwjVwJp04fVNPBMupEO+N0/DxGS/k6+EzLJISQsKKfU0yQZhgRKYAaypiLa6fTkVpfLDeDxzEoRUdW5VZJBkI55wDuMftOBXUxl14b3ZPj+sWiap55qZ6/BwedrSHMiPhLF3NwITyA2RiJXz0TwD6bdvlbkiXo62ooYi5OKID0ij6KoGhDw19ghb8J2zr8XUkgP7Q6LZyl8f9VimTIjE9p7m2MOUhson6DWnogekB6HFtYB+Yqkqa5zJXlg78sEyUxbK6Fk1WiuyY7gygZ1HsCU8oK1uPLWNgZh2Aa+4+irSYNsQpXAC6bpKR9lFQw8Dr5GbGwIDeC0yAXgVeCN+dTrGDAD2Lj2KTSLaVnlh9hl6MQhTvhjTIp3BMZOsGsdG50hrAE5MQJ0QFz5Zha1ZwbZlg40agAPh2YFJc00lzs6JYS47oumNAj6JY2hniYANf2QUVjSTrhE6BbWRSLJiu4xB0ybqivQ0AvSabADrBUAXW+tl+2FYi+xIMvQ4RuOPV0NwhzSqUxaLYNejldWiSvWIULQ4C9Eh1B6CX5MYKkeFFsZ3U+IgAE6U34RSAt/BmbdBpj3xsWhnsq4txXD4KGNfCjmyAyw3mi92KOM+joIdzAMwBmnNR5qBMAAA92CDa+k1Oltmwzqs6bha4KQrxsDYKLXVjsjTOI4XdNVP7cTF1aoKmMRczUtPfIWfKkht8zNzcAW02a5aQYcOyD31zo3K6GuArHyQsJ3PWpw/oce+wcbP9oReStfc560DwZUDJdEFbeCqK3Vnnvlm8KhGLpdgF9Ko5GNZYCs8IMalvZ8vPDVs53DcZ+tgYaMkaLjeyies2G9JBUb0XQIRo/TZA7zliQM/Nv9fAy4BebJ02JAN6F465eLsP6D2+fv46qDbpCl6POWoZWhIeDwS/PkDkomvXmwiciVnO8b2uNcqAfnZA726bHUA/uYVxCWvY1rdYb5QoToXd8VrUdyWb1Tqg1LmHA04CSJWhr4BeB3BuyM4UZ0AfG3g94FErvKZC33rgjhfxOQ4G9NhTWJTPniwTAeRlZSidtUCzZViNYbZ8VWse85+Sm2xJyoxYuNykuawYDIZekhvsXSK58HmLybZSsQRfnj94sBXQ49qKiBPPbx0awJQ3AOuNtNo2h4PZUIYePVAWFV91kHDxtx5OflYVSIU0kwfICugFgP1VdfuWTgWeqNeObvY4sE3JJAFZJcQR7+vNlSmpByJekPhhPK3ntSj21KG62mkya6gsAOSRfUCfY/ggQF/fH9KaeWT0xkngZEDPYlYeLmIyW/KMAusRkGmS3BjQ23XH340BBnV5du1kzX7FYQfx1HgQscXGBMMAPeYfiAusMR18UMiqwRNxEKRuSHqwqSqjB0OOkLVGIzM2ugIe5LwLkgaMNUkBFHljrUyWkdU5AfoBtpV9QL9ZY6nJ0bECQH/sic8oZWJHJWdoTxA9ODpFsQvzc+sBPQJM1fbBtnKWmqA7C+hpSzkC0CvtFhh6APrl6WPKShwQwHb2GXoXgOZOsZ70OGkyNbLz6E6nWE7UVNzHlF2ko5neop2jOopCbuB1aPYY1+fAoSYNKtbA+1iOI+04GPqYywT0snG0hZkBvdhqLag+oMf7wYd+UFFsBuj4fGzCmEhdQO8qd7BkDegbhFur7cAkvfwWnVqjkGRhUQAC11sLJwPQ457r6RzgjQy9QCX+Hhq37Tgpx8TPDGJNa/bGzhkQ6c8F0PudYsHEu7GUO4zixE+Gnik6FLeEfjHY4kEMvYpikWps7jQ+dMPlCOvaGnpZDycNvRuYSGVAtl8sUTSWopZY8zkz9H0Nva5hY4Ye8wINvgYx9EMBfWqB7iIkuFUgU6VskIK560Cq7INsoPTjzr54vmNjUdZhpOwJQG8WgOlZFJFH59ycis8MPRpJVdvKslbA0NM6sUSx2chq86HHmEKDTy2xwPFmDH2uD8G/cR3YVMy4Gvhbs+uDAubsoMZGrhWCbSU2D49NB9BHES7uE2tonAcyHeoM6DXeaCwl6YrHDb9vccTSvsYUWp7i4Oz78POr9S5xiHKBFw82YyqyBKB3nUwf0NP5ZRigx1wIuYbZOc+TfDjFe9Yitp4kMhfw4x5wvR1AHygHP+vLqRzX3OnWmQrHKdcB2NbSWZp2eJ6sjYYwxjt2bq8Nr8zy4plhTu3evTsyQsgwNNcVsalrBXEQQBcHUsoLJpFNk+SG9ocx7923w/U+kNzkmO+9AjHx4AE1H8oEjGMxfgbjWs8zxlT71UfcdRNBgy9kgJQVXysH9sFWdpfOM0Fw4VYgbckMPSUDIH3sstUB9GJLh3WK9Z5naRYBfay3uq6C/ZETyniS3Oi6FO/HopuppGTagxbLEv89TYtUP3sBem1AyCAwS9Bj3P1ssR/CttISEx6gU2MpF8o6JuQsnxhxXJ/6WuC6MIwspI3O85JHel9Vr5P83MHQS6yi9TyUoU99FMykat1MsAMwNfYB6HHf2YdeYLnFi06GJAgt1L0g5iBus5tpYBZr1m1bKdZatsv4P2VnmouTY4CxkMfT+wQkN7n5IAD91BZIfbSneJ5XyU2PoddcUAdm1Mxp3mI/t7VxHIcjxnSk1mFKgudWG3tWDb3kROPRZNKZJe+DAvQhuQmGHnGfzwDdotP6wdzrAPogfHGPup7tIRMCoN+O2l3e92qBDSsyIAL0aCw1PiJ3IMYES7p7DP1mgH5kZbUcHNla7nbiM8rCGDKQccgbUZzl3A6XG86hvuRmFJvVusZSs2XlIIpiraHHA4Su7fAY+gzocRFHxNBbQ4/NNrIGDCZjo2X/vv3lqJ3SWEnnJLYGdlhgBVy/AabFGnokA8BCmMH0yVpOHU0mUxn6WBw1DeXiCDDxrlEKuvUQAvgGkhsw9dbQ06uV6XacELs6P+thK7MAQD8/y/HO0hoD6fm5Oy+5yTZ7jdWMgsHoPMgUNE7nUbTMwDUajb2god/AtlKvjXRZtXEM5tFFsXg+SUPvolgy9KuWO4i5xwoyoKf8Kpj4DqAP5s5FQYMkNwD0GL8+Q38gfOirbSUGfVWAXkBFGwGCofNfKl6T1nM9oBezDQZrkOSGrNTq8lDJTWVHcnOdnk2YN0EyfSE3E6M3UaUn1bIraUqrHZnfO7SLeF6sT9m1q6bfBTBd6BiSGxZUJZcbdv1VClt2o3ADCMkNGoRFVoZynl3HND1ZaCPxPPuZgVrwHVI7M/Ri+Zak6YXkJqQiZpCz9t4p8I48whtwHEYPwoeeXY/VSAmJS28IjW0OaQ3dHlqWAtPSEiSvp+pyEw2GhkluOnpzarnt1x2spfWj4VaFoF0lbT3JTSUBAlhzbJDlNJu3geTG8+NIGfrMrPN47k6xmFMh7fIz6Y8/Xu+Yw3ic11EU4fYZ+ux2JMmN1uehGTQf3L6OycfvOad2ox7HGmg0tIqYGaQMCwsnxws6j2J8oaWW84ncUnhQCoYewMaSmww6KkUb/xDB45oB/bAvuamZLmzOfcmNC4spRUHmUWOKNbd/7z7VGMWBRO8uDT2eARw4hkluUKTIz2UmD+BKRaEkLCYQQwyskjVr1CoJUKoJoMKQrgd7FgB0zTbFQYPStYkxZYD8uROo51oO20T50OMwrIMLurxqogKEVUAfEsbKlAdKAkPPQ2s4tdT3wOsTQ1+bPgXTbUCvxlLAA7athI3xKGUMPljW55r86NVFPux1w1mqAnpr0DND7zeJtcis9JaJjq2ls1mdIu5gk91bQtLMzSQ3Go9mPasDk+VdWXKjwmNJvkyCdCQ3URTrxlI541kZ+tj/fYs8HEWxPyQ3kP2p9s6SG2n6G0MvQO84belRJmD8sy5D3+pthkpultFYSjGTmQBr6F0Uy/qcluFax9A7a0bpZDQarQ3NbFvKWVcZ+rIye9gM/WYa+gkcJEa2luMe+5uljCO+CSvaeYkxt29bCTZ+jbonSW6osw3qmnp5a+gB6FejyOwIJDcG9JjnZugPV0OPiUYWJDZbbxoqXthPLW4F9CFbYeojNHkITp2iWNhhJRvByuQE6GSxUATSlir5ThGBAAAgAElEQVRXbMTA4SABe0qcznJAwwnu0EG1+maYi8IXsJWo9HezHywapG2cWjSg9+nWrHhu1iImYiYkNzgRu/BLu73BohdU1tCbVYTUZp2GftRMlXTkVUPndtBFp1o3legAerhH0Fbq8AF9n/ExQ0+HDgD6KJKpgJ76fMlBlB1QwWwD9Dr95qJYNS4x4FI6Wf67clHyxmeGHkVZAqVdhl5WXHZBaYCeetfSdOti7XWN1h0bdGZASK0xC8DkuOTgLxZruSzBPSJJbvz7obaVIbnB/WSZgxl61RJMRpHUNnUAhcY8bCn9vAle4vppxhE2c2boG+siQM/1stazH00aejD0LIotqrmogL52il0Jjag09KrHaTUwd5aht32jr9dz2ZvEMIbYca4x9Aru8ueGXE5t6flllxIyVY1dteSm2lZOiX3ivbm2hnEh0Hli3AjoU5dnHEzwnDiPk22lOr/KbQJMKN9/XGlkdCykdR3YspjhlNwwPY/OiE0OgF+zsRRdbsbkf45aGWjZe0WxAzX0Qxh6x1FnJsxMcdh6Rck51jXbzWjiE4WjOJzgvbCWUBSbCwq15tMBM9UvZbtQx+EuQy8Er4NTdNxkA7QuoO8z9HyvBOjF9jZL5QpGHGFqRkgdJy2dcozgGBCoS+uLL2eLcKDuyChJILQOyRXQ0xBCRbEaZ9lqYtz6GvrBkhs1HYLjUQb0iJd+bjnT2hh6ZKDUMMpOJXh/FDqaafczdiYWmQMAb7PEAn1gxCdTYynFMp0omuRGmd/RWuvj2IjPhsuNneW8/1lDn4tibQjhrEEG9PbF9+HNNtawrezvw5pTq8y6HY6GPmcyPR9VTA6pXDjvjUoSQqY3aejznGKWeFm1Hk0HrtWu7s5qLKWDxjbGB5lCTNFP37Iia+i1hjCnmoyyxswgN1ssnWOsACmaM54iTbbWA4HHv9pWdhh6yQRtW4m6LZ1VxNCro3JjL/A5GdB7bCAnheTGBInGNwp+SfpIomipl4uODejxd5w/KBRnnYoam3r9NIYe9WOWYOi6nI1TIa8YehaJkiTDHo6+QxMFgB5FsWDofU/DGPrNAD2KYquGfmLHhoBeDH1PQz+KSmYXY0QwBqBf2X8TGfpOUWww45sVxWZAb4b+2Ic+saxOH8NOsRtq6APQ5+Yd1nHt3YvikfApjZMvWXakX2jPpK/FaGlMoIWTP07kaLRBvV/YMIVGyxo//Fw6uVwUK50+AH2T3LRqVmms7HJjtl+2lQZ3CLiYVGLocbjYhKGPIhxs9JgcZOgtuI/teyNAX0FIKoqlxzE2EWjoa9voaMNeNXGhs7YjBp04usBgUFEsJQEDfOi90KomGW+VG0tlDX00lkJBjDqOMhQOZOgVmOCrK5ebQRr65u/s63dRLByPQv/LzHvPtrICsG5RrBh6PD91fzSz6Hb09O4OmYIDurXGDK49nSkYemxagwB9ldwE46nNrPn+4nMI6MsqvZzdlMfX4uLQqjEPAI0xWcf+9xl6aHRdp0AG1Tr4XoOwVMw0lKHvAHqw/8cmHS7sELW2nBkwE4TrljeytP+1TgO1KeG6gbqPPkPfCrwMopvko+q6MXhuLJUYeo8pAIGbstTNCq4KzFZFa/WwYO370LciiSiK7QD6pKFH7UcC7mbI/fwyI9avUamdYkNysyXeB3ME82BQel4AQGNqMI+fdTT0Uzp4DgL0HQ09iJHoQu3xqYdL1rGY+VKMXMfQ+yCBRlZuuOZMVzD0zjTlcdCaRwaq+fSLfNnWWPga/UuXodfWXVSrEEznAEAPOzvWXPWKYqXvbwz94KJYFWe234nxreSKn1NIzdi9M7ahumfVolj9os6HeMGBvfvKTup8IzbqtsqiAT2b3vi3w4piQ0PPjHXYVuJaYk2YgPGBw4C++dA7s7zKWAKGftJxPJadOmqL/QU7CmYee4S6iYIMaYAe5wNJX+BCIpcbfDUpZwOfxlpwUamNAGM0Ohp6L/9UFMusQUhuVMQvyU3NxgT+MaCvp2TjzQD0WUOPsW4HjfZYNE9Vk1cz7q6RSBp6uUipFjC73NRpTOIH7kzISPY09NHlGe/fGl4J0IOwgiUpJb8gtjDI0YulHhLDVlXZstgPexp9AHrtW85ygaxRb5Oqoff4p8ZSXQ19A/RyjpIWxYA+x+WNNPTZZKBluBpMIEFE2bW6DDuraYZ+nYZ+HUPvppbrAf32HZBg2+UImvZYA6ko1oB+kG3lkWrokT+ZGdtejkNR7DgOEOmcEfHVPvQV0G/E0GNRy7byhx1AjyKAI5XcDGLoy+gEmabscsMNZkEpUSwSn9Qyq4lBJZt39LHR2KZJO5ZXdWrzgQ+bDnV7LIpV8wj7GwMIMRbG6VhaYWlkdQpvgN6nUwRqayMz26T0K1KsYmTAzCNYm+XD5AOgRwrKmr0NGXrjtvBqrYA+bVb4LLE5rTDNTJ4BGAuhoqkRvuPe1chCjE5XQ6/GC9bugVlBMHBKtKa+yNCjCZPsneTCocIovLcWlJ0xVLipIlFJQdhoap2Gnqp06uStoV9bBYsoVtwMPRoibd26g8WfltxkQD+QoY/38BYnhh4F0vKh1XNsgF7/HbskGemu5AbaS7OSmmsKHllyo41L0gm73NhKM7OmGJNhGnr8HQuSUkGY08sksqJAlzZdUfviDRPX4oKjmh6NdDDujYB+bKK+d/ait/TF9yhGNFiVxNB7TZix6zP08/OHpKGn5EZMhvtH6JAnatEuVYfN0McaxnUhXTuMoffa7jP0NTMXoCcz9ATE3PQB6LEJRdGwbTOThl5WYSGl6LvcRAACs4NDfD6I4f3pTlTWyHw5tvk+2ni3olhvTtYEG9BjfLOGHhMXMQevN5vnkIF5Wl1u3PQk3KzM0OP7MEDfzdhM1HmdAT3uzUxtjtlZQ+/xd5p/UFEs9gRmtNxJNmWX/HqzqWz0s2NHnUf1+YaGXi43udnXfJmekuMFrXMHuNxkDb3AVhRKboFXuRj6QXUBfG2vZoBuUKmxFF8TgL4WxQZyxBibwdV9NJvD+t6QmwagzwzjOg091hYLPJXx6RfFEvSNNftEx2avm8riBqPL9YbGRWwcqJM8nndrLIVCZRSDK55ac+1+Eno/1fiswBSi2laKMBLpZsmNWOsuoDem1GfL5UbZL7Oh6xj6kIL59y0z6E6xtu1EfR2coiRByQy954n3CTHhqI9oPvSe6y6KlYRX+52/7CImhxU9D9fFeG1VQJ/2eWcW8BxhFZn3D9Xt4LrFImcNPfCFNPQq/G0uN82pSh+DQ64wlyWyxH6MDXMk6WqcCocnxSocopMuMOaJ4hpcbvYxPlsmCIYeBBzqyjymmaH3GB4uQ684MKl4bYaevWlUJ9gH9LYMh7XzcIbexgy4LxBJZughy0RDS2UV+gy97NLF0LOxFIpiA3TfWQ39GMxZxraX4wHowdAjgcXHJWtOzD8YYeBzmobekpuebaWDB4piqaEvi5LcMJjB9k8060YM/ZoL7UZQGKuUPjX0D31iWQmGHsVdUY1Wp7DdG/ADd2Dlw7btXvjQg8WlZVU9Oa4x9eGiT/w9WAtKX8K2sgF6NxUQqEDAX8fQVw29ft+vsramERPfi5yAPjqmIYjaqgufj8WxDfZdLP7ZhKGvfURg1TiIoddw2Qvag9exrUyMlw8xvh7sH2gDL0AvgGd9nplgFcTIXzhvzlj0ZOiTD70Db1u8cm/AmBmwiaHP1fLYTJHa9IGk63KzthJ9D7im1EHOgN5dTDdj6Ndp6KvLTRTFBqjkBnFgPwtf1NsA166mGY15jKJY+iVjUSW/5AguYntUSOjDXAP02FjlKsQvgOMNNPTDJDctS6NNA+NcAT21sSrepG3l9NbwF9+qbFgAjmxbaYWR53gG9E5h1o2JLexDikJ3AOmYmQ0apqEv6reAFtksOoIPfc8pA++zGUNf5UyHydBX1qwUga/kcsPfDdTQN0Bfm5PF2c7aV2voMeaQSvDgBg12ZLyq9d8GLjfYdFCEXJvIAWxHLUA/Vc84RkeMpqHHZ89FB85cbJkBfWt1HtEB63xOdQ44EBN8AEDyuqdqe/QcKzyXte+LbTdzLm207IX9uRXQO5MY3wcx9D+Tyw2AUrw3Y+8OpKTtdtaE4NLQp5qNKi8E0ynZSF9y83Nj6LOrEnW7IS0K8s8+2tyQ+xr68P3uMPR3UkM/3OVG0qXscrORbSWeO+aUxlnPnOA35qYakHk/XanF+a6FkZRM2nEATLi8yalENTfYJ2pRbLLLxNSrumu/P4iu+ea7zumJ5oVwWUH8HaShp8W1pH6yHzZDr/1Y3WVFMCKb2u2n0DK8tbFUDZytKLYyiWmdON57P2Rmi45z8thvRbEjUZQZlsFmJVNH8emt3UyU9nBhmcbQ2+UGBJ419JGZj4ZOPqz5oEPSZ0q2jNVdixihAfoWA8I/HtfCP2igXtkXN5YaDOjrs2TnahU2e1+yNXlHap1cbjJDD8zBonW7RDGTj4x6s63sM/Q62EdjqYEa+uGAfjv6DAWg31olN7hySW5QFFsB/SjwchDGMXWO1LYSDD0kN2boAeiVndJBn6goyMYmuYlOsWyYAqs0svJiGayhp+QGPvThSkMfeh6S1VgKHfXKymK5o+dDDzEA/w+sefjt0of+oU8sS5NHl/FJ6Ho1GcjqRmGftcYE9GC+raH3g40GAGp+023aoGpjAS98LUWzG0tuWPAEtwpqV+MwkQC9GROcQHn67y0qgKx1NppVx2nJTTsBW4doQA+G3oCeQDYWg8FHs8tyswOxaoMZ+m6n2LzxWwqC4EEteWps4QAChl46QVmLubDObAHGAL93p0gffAh+D8IZRL7SOsBE2jYBWQcAA/qWIvPhDLpANDeJltPRDe5g9aAN0MFnKXvK6nITwZS6SxThsJHEYm1nrSKgMbkIVdmOGpjh+XOhM0XcArUaS+0Q28PUq+wh9Rlg9N2i3JKbpn+0TVjVo7pxy0QwmbAXTM+CHQlRRMhszjKDcgWgMecAyPHsqrWkdq04DGhMcM+4Xro1RHGhOnmOJx/6sCQNNlzzRK24NTe09rzxgCmH64vT7f3iRxccS++KMZJbzdJyFMVSKoV06oEoeFIDLwB6dIqFVE6FdbqXzkECBYzxJU05WKPmf857jaJYa0qrr3gc+Fs9SDusV0BpKSEPIpL7HJw5JLAfAKVl1VbUeCt0pWT3oj4Hz9mAXsWbPR/6yPrZ5YaNSpSS4JSz1tTFjrjlDkMfspON1pfvszZainmDDa0W0AXo9SaNMfWc8gEPf19riybFeMlyV42i8vwzW4h7zx15/XN8zwSAr3+Qy5Cvv8ogkiUqt8lKzniPEBjL8xGfRzIiLOkEmsTg4tlCmrn7mGPbITpkR6wpCX2/Af1icrlR91CxtmTa1uyMIYYe75+bR9VDesRDM62ZCMGaQzaVDGv4aDsWI1PujsSW9ghcxV4S9p14PzQxJEMfmcUICKyzwO9xb9Xdi44eKP4UE4/iVGaio/HOZj70fclNp7FUrF1cr4qJu1IrHAwxd1ykTsZ6fIxzE2OL/Q+yNgNsg3nPBz9rrnl2k431w8e7Vg7NoJ5N2S+PM56bM8U1kPA6NS9at14cRNBcT+w13lvZOL2XAX2NyWFZifdERki6b/UEwTNqUp7mQY11SMA+oLEUxgXPo/nQK8axNjBZBpvlxft7Tec5pTWk/bPvQw9JkxpLSVbk/QsZZswB1Ir4vbQGotlaUtfCkAPylVp0H2OvuBZdemN9mMgkoJ+AIw1sK6drLLHLDeVyQWrxcLTDnv72c5ZUDhbGWQWhsQ/NPTPgcL8DySHS0FDNxGxtSpZ6svB+a1a12ykWvwMGwOeKI8aeKIKWrDzrE5CRAm7aUkZBVIWGXnbpE2V16dDPTUNfllfK3MTOcjyKYmFbCbxNx2XdK7PxNPgIYpEa+gGA3gU6nKRljraVo2WxlDVP4IXK0BPQYyGkxlKjeB3YezJAWEzLZSy6+M2MbaNt5cLk0WUL7AdrVbi6p2Ik7W6AC6XvKB54TAAH7P3sZimdb2Nm1CnW7arxN5LcIL21RNvKMbZDRoBT1zKm6wIImEHGL7y5Oih4YuXNozGlUZASE9Nsf2ZpLbnJDD0lHw1Phg5SOk2nMxEMwITh811QyauO2Zu7JvIAkxrQGODj7zKgdzpNxXQAtZHmdVfGeA5Zw21Q7vHXSblJkvqA3gejytCza51AkJkKNUZCugxsmwqOIK1BIKB8KTT0/jlWIvWvtK3UlJAcRk4JPrzhzQzoA813gLsBPTvFErtrgz50EHIqWZXmBc1iP2SZCHoll/CDkx4T9mpwojDbNUpAbU27GBmkP+WTr5N7YzVkP5iY+5h0ltx4U1XwbS3gkXozy4PPg5Sofi461AIQT09X5tXgKgN6X0/LfiH7goNNOHRE4XFOHVdXkjhgyL4rAD2BqA7UltwUBj5c90rhuj1ajX48j50G70tuBrnccLOOw4sZw74Pfd/lBuPWl3xw/RBYwVpSnR/NqHhzRjxgR2Ee7sJeMzXB0YFRXV9rUSxcQCzvMOseThzWb+K+cYjCdSFW+fW+bjPgFRCAeYw25s6YWNJFH3pr2WPdevOvHaRJ6OheF8zQu/trsP8Z0PtAg/cxoM9zx+NTyYeYrzyg8p7C5cY7rDOtnlMRyw3oc/FlBuv15/E+jvO5xqAC+nD/4Fxi1lfsGGutBjH0Loplh1UVxRrQk7UOkFe1+pCuUNvuzAAK9yS/zGtZS2K01XVoknP8BdRB4gi4IEYJ0KtBjMktFrVDihXzyERIlX3ui+wowYR3KBVOYzxwaMiAXpKbQY2lQiaYfOgzQ1/3w2jeiGeD+VYz4jzMZ8lNy+T6QNYH9Ozg6cZ+45NylKIrneaO/5drk5BJcwwMzQHjy9yCvMVzLBHISy432uK7gD4aJZKhZ8ZADP0wQI/YX6cy1/RM/VyTDRnQ+7l5z/Vr/KS8vkTGCJhJxmXbyl2N3In5g/e0TW0+PCpmyIe+MvTIGrKLqgC9a/hUW4gMZHSKjcOqZV4k96h4qPCOvQ1wbTqkW7YGBzPVofRruhpRMVZmDh0gIePPV2MpSPLikBxFvT4kej8QgJ7VYa02E9VEz4Be4xtESTW9UJw29sLfIB7VZoM8fKxJTom6sEr28dSnQzp7PDSbYQBp7hHI3q+hZgR1SJCSRnO1taUOQ1/mflLGwNCTCLzztpXVh/4xJ5WVURQg+wAhe2nivdRJeWTPHbejz2tZXlikr7EZ+lpxj5PxyHwZmftJmUJ7qxE02hgrq2uLfLhg5gHoMQlGV5bKbd/+2zINvfQaJudIAUMvdkuAHg8AgP74E55Q5iaOKksAAomht1zDDD0mGjZiFL50GWZouFEQs7Pq37UgVBRrQK/UmVgJBEUAegQKaSYnoyZOKS8zTGaXXDzmE7IDiqUpBHnxheu0P703vjypxHZBQ79QJTdiBFqhj0/Ki1Gog/f0e4jRkEOPr6dp3ATKDfCz5Aavzb7OeE3VEHIjx0am4rIs3cnMFR0xgnW3dhT/jZQY9Hw5SDl9KCAk4GnNL777fvwsFVzWCOjxHSdPtEGHewEPC+wwClkKilsQcJGtQCDZVp+dsh2tU6zSt9os+e9o2w5pi8YI7ZJVLIP5jHVrizTYbNklQJgDK0Ht4gnoQzvrYi+Cl3Ao8Jw1Q69aAgVTA5euNlmblMGXGXrPH1wrnh3uwYegdYC+IK3dTug+MHnD8FxFcHRBdZ1n0TgH66D/XDAORx0FX3bVU7gBjZ+1Up0q5KKObwXPeaRkH3qktBcWZjg3KcsbwaaF1uZIae4OdkU6TY+TG0t5jvuw6vXpQyPmJK7BOnHfn+eagbHnOt5vEEOMSYT7OBROC563np+NKRwj8ODPx7T5egyyht6bq/8er/PGhPnNeRTzEQ3FuNnQ0k0bJYsHt26tvSK8wXnteM0zlo2GD/2WLV0NfWiGawwNYZHnapZxrcQmaGDu7zmT5rnkeYnvBvlm9j0vDMY8Xx0Dho2/n+9mgN737eeTQT+uhW3dI22v+h0d0PF3ZOjpQ99oR9VoqSgW1zaMoZcsUh14M0Ov+Lhafb/zusxjkx2t8FmOxZzf4aONAyPnd5KCuON1P576vcHQIz5ir3MNEC4R8RyvMUOvBYq5Kvc2va/YWu3Htq1UYylncnF9/UwIxh7j7j4LzjZ5/PDMB2VmKA0L0Kn1pHkrIKb4p/kiQJ/nF6/BtW9hk2u1Il43vyibVz9b7ZnR1Xs0bHVDC+57stMQ1t/KisejSW40JwCUJLlpdXaa5fgMdx1FXHRs8vs7nnlN5Gfov28HZmV+/Rp8t3uc67Y89/t7ufdWZSftcqMeOY7ZZMSXBG59SGTmiqQUpE7tAGbyxAcLvX+3XwkwjA827hJtQO9+OqgdxGdgnmEfN6DH3HGnWGj72xxrXamNsTAnMgZseKFlMSmvCpKD+2iAZ1y3x1eZdbHXPghwvIOEgW21enE0CUvrA8CnVTM2szPoFCuG3oB+bERzbGUNjdJwUJkqY2WhjC7cWraMNwerO6uhB0NPH/pH/t9lfwFRFBUmIwL0+GzL5VTP1WPosw99BY5rs2Xt0M1lZG2hMvSl6KFhP6ga+pWlcvu3/7ZM4cEVLNARFQEnQI/3JEMPyc2WXWViS9L1rq5UplxMhuwUOwx9ZeOl4QbQPxzJjTX0APSjYPeQgmR78aA3gkHpM/RsSWzP6pzOt47Qszv7Tccm4UCl9xQ7LQ29bCsJ6NGpNDP07F4H1kAg24wUGDh8cUxyRLP+1TrWOLGZxcTfWA9rhn09oJezkfSwdn0Ro9R3WZHMSjo1+rKaoUcgdXoxAfeIgPU+zFg3/TR0kzoY0ikgil9pR0aGXidgFVfJXlIOFQL0sgNtDD2149Eplgw9AX2FGyGfWmOnWDJjOFBRdxdFVlVD36QRuFktkyblkm49No4E6PHctMCkdXaWwDUhfYbeB6cOQx9z0dpmA3rfRZXccIIMAvRxcEIxLp4pGHoy9dBHNlcmFbJNRJFyk7vpEL2/7ETn1AToBzL0lpBEwmF5eT7GXwel+Tk1liJDT+Sx2mHoCQpShm2Qhj47O/U19ExBb+11ik2uLZUpt4a+39UzGHoWZlWP4nbo7TDE4U+P9uP4cpdCymfC/abjQx/xorkrCDx64wOgIMimU44mqZwmpmsmq87ckLSZyfOG5XnlNe73wRrHWE3aq90oBfFiCENfu0lHvRHmHd7HILLOv9gwsbZwv1lnjNfinvC3Pjh6zg3yoXecd2zSuLZCwuxPzzgAogDgJBolKUiCLZwLyY0+3/ruVpcRPvRBZ2vcwuVmEEM/iWyamg1lv3sC/+RyIy116IhjLXjOWWpVxyEAfY3hHUA/IoYehaZrAjMVHFMXLnDA2I3mOvsig5kZ+nC5wefx3lymY0/ySfnNG9BDAut51O8U67id3XWke18mQ58zUGaOO5KbJP0SoEcBJaSmkgJ2GPokkfX84RxCHEdhqfcV28eGhh7XODvbfOh9zWBeBZCb012eu8qmWTq5EF1UE6CPeGQDgzqQde8bqR1ZJeORVIYANSxI8zoUcdTirgGnsoxi6A3o8TvJuI4O4q3dQwX0vfFXdrKnoQehFQw0v4+GA1y41UF22gH0yNzFWrYM0lkYYA88Q2V+BehFPkDG2fodeL6JYMLzg8WkJJcmBA3opUxQNiYbc/izsc6xpmVP2SRMWTmB12ZVQI71xnHVca7KT+3hD1IPuAy9LBhZIiUBwil6PHCehX01MgYw46CTVpPcmKHPPvRryzNsLHU4DP1mtpVm6I959NPL2riLsJ0Q1AIfKrnBwMG2Erdmhl5Mx1xZ3X9TGV2ZKyvhQ08NPTrABkPf19BbcmOGHsBDNTRqLHXsw59cVrfsaraVBK8C9GTVk1939f90q1uyWfChh22lmmusk9x4YRVJbrDpUHIDq6zkclOPm8M09CH1cVBGwLFziBlxDKqLZV1hjtd7IxQokFWXGTixykXFoFVDL+cXO1bk98dn4r/lGNIKG83q9Rl6sy24NjMSZrcyk6CTZmboBegNNLOGXmMsDTq+0DgFGnof/AZJbvxePkQM0tBTiwy3o/CKB9tuDf06yU3qFMuSxugMOKxTbGXow3XBDWGWFuQRK9tKMRb4rmzQ9mDvm4OBC61odQqGHwWNPGRkDb2cJNoCk7+zM0LYCG3PZ0YPGwIKI/GMbFvZf+5V7xy7UkdyQ2eIxNBT1z1aVlZ1iFTRIRovBeBJm4/kPBO8Zq8fp9ulI/SzdZOS5taQizaVwRCj12HoWbSGDXe6FLjcMIUJlxsUKcK2Mhxcal2MunpW/WjIVWSxGLrWyKz0NfTV5SbuLxd4C/MlG8EkV+MhcnW1wOWGPRXitTm7xgxMvC8lEuF6Y31334dejXd0byQwasdpO3Fo/QLcYF1UB6m+hj7cMfAe+F8uOjdodiYiS18MwvH6aQA7b4gh88CcsHMSsg0GCn3JjR2b/Fk57nh8qoY+Di8YE7zeLjcGWQh2uYbBAMuZK4+lAT3/PmRszoDhvzuAPo2PsyBey5aP4VroQ38MirAlV8PP9Lmba+j7tpV2n3Ec4cEXhXK60fodzwD7Ez63ylOq5CZ89UMDLEmXgLwPIv0MBA9nIZvE9VNDj/lKDbdHU+AIv7edIOcOPLcHuNwY0A/S0HuPyOsc/+acosTFxccGZQJ9fYbez1WAXh2U8Toz9CAUeKiNeWhGVetiomqdGauTW4ytte1yk2OiXW6aza7Gx2tScl7F8aWl+XDdEcFmxzKtCdQ75LomxQp8ZQ29JaV5X/VnOZM2SEMvGYp61Eh2pXiRGeJ8KMkZkhxfnP0YrKFXQynq9UN2xf1rZbmroR8C6L1WcK3KNgl74atjW8kBDsaYDnCSwGJ9WEMvPKR6BQB6jaX6DNExKElrvMrpUCAAACAASURBVG6xF3hcMiZhI6oA9CQvU42CYquzEso8Ye64+Na2qLKQllTJgB6/0/jDElZOd44ZXYZ+luTnKPc1vFSNpayhXz74o8PqFLsZoAdDD5ebuz72N8vaJNQoUXNWNVEC9LzHytCDgVxYpJa9XxTLdE+yrSQbT82wimLXyI7CiWSso6E3Q58lNxnQH//wJ5eVqd1lDA2F7LyxEaAfUBSrzR+NpbqAvhXFaqxViKg0I1If4wBdbOEOIBs0Rna5CXaJmwTSV2bEY0OxnaWDuh4oGks53aXgkUGBrLoE6O1DjwFEMWiNyGx3Gx1Ha5dAnU6ryw10osEm69p72vfkhrFpUSwXsYqCfOKWLqwdGMzQN521AD1e0/Hd7xXFOnB7Q++43GQNPYIqegKgZXLUW6yuLAnQo7W5XW5SUawCSQSAQZ1iw14xS25yUSwDedQk2LZSLH2hdpxZHzPP4XZjb+MM6BEUEUw8ztSvoyNfLDAAP7taEHBNwRPYGQSkF8TM9gG9AZiDaR/Qe74oqIvR5MECsi4WukrCgUwUmfnaMGgrrB8qM0LbyvHxoYAekhuPgw8mnOrRuEOHpQAymoqlMvT0nQdzul/MaXGL8eWyd88dZdfu42L6xu5A6UByudEHkU1mjQeb3Yl15r1GUSzSu30femwUBoqZbbJ0j/fkXYnNh1fK/oMH2Rk3dv7O2uVmG5uNGFLZWAqsDLCttIY+QG4G9Hq2+hgEYrlBNH9nFwHjvbM/PTepVGBnYGuXmJzRdP3OQEA/Oso5YUA/qCgW412Z2wzQHRfCDQybqNk1jyfvyYC+x6wNAvQuZs6SG957gLcMKAcCeq7PJLkhixq1WJHhNKBXuNT81+d2Af2WLShel14YBW+SzmF9t06xGwF6H9L9jGXP2gq88bm1NiwOV3UOcf9pGepcQ0a9b7iDETehiBsOYwAdse4EWMUcEtBX9xEB+r7LDZ8vSaau5KbV92id+7ngPXGtiIPT2+Bx76wmU/R8/0EMvecpnVjSuhAzDelayBLD+awx9GF9yuxXZDw73bK1Lx48JDluzlqizgGae4NzH3dMKtXD0ogAvRpLtQJo44lBgN5Y4HCLYnHtzKrZcCDWhOQnyLiI7KtxqpTm9OUC4DjQ4/pdFOt91bHOGnqCVqoK5HKDMfA+qCwiYo1qwPBs1xfFYh+266BwjJzuBOi9TxLQ1+ZsEcODmERMNqAHMQQpnLN90Kxb28/1MjoSdWthPlLnVfSPQExOhA8+N5M3uDfMUxLPSbngg6T3C2Rk6Pi2VbbcuGICemaPHTP0nQx9AHrttVEUG5IbgP+qoYeCgPsJbFhxWG0uN6OwrdxEQ29Aj/HCF6XqiPWRmAFDD0C/+zEnyYc+9g5gBhHqR1AUW6UZ7hQLl5vUKZZapBFIa4YDehTFinUQQ4/3pOQGDP3U7jKKlEfoHTNLmBmn9fZFApQY+KOOwgkOGt6olKeeydIIPStIWABazdDXotiYoJpYmhB5YzET79OwJ1Z1rYjr9kQiwB1aFCtALw09JDdK544T0MdXTGawx3UzjwCAtBrumQVJweYIpK4H9J2iWOiwI0ORGXoe1Oh33JxtzFo5WHjjI6CMQk4x9Nm+0+xUA5bWMVsPlzfiQUWxPLFjIURxihl6sP+rK9Iry6ZJ0poM6AmMluHEIQ39Ro2leDKPZ7a8OE/pQ025xWfLthL31Ng2PBboEDHsfZcb+NmOAZjXolgELJ2YlVJNPvQA9FEU2zZEVK0jUEcr+gCyLR0p9xGPZZ2L7uZLq8h2QmfDtHAnwee7UVFtvJQAPeaiwEt0rg3Qiktwpb+nZrOWE9CuUgiDJEhXDOhdFNsH9HztStm3dw8bS1EzZckNtJC5sVR8cLVFTICeG2QUAC8R0IfdYmq6ZuY6BMZc2+sApUH96lo5QMemnZXN9lpxDMzxgXaPkRkyoJdMJGolekWx3Ehik9Xmobk1yOUmM9aWrbRn0HWRYm1G9Otwrw2/FtfPzb/P0Aeg55wCQIpp7iwe5iHmg0EA3sdsaT5oOuuYXW50T846iCTIsSSPP+Yxvhx/1BZeu1hmp70x+xBmYqCBsg0AfXxGBdY+fGbbSs8zulYI0ItpRkY3gbxgHyugjwL+ZlUsAJwPitUBp0X4KIrNDL1IAbKPIafBXM37n8khecRr7+P6hMNYFOW5WZB96GvDHym0xdCHy426l8N1Tn7w/DlAMDOWE5T+MAxBzliL+JUJxOtdhEp5EGJyAE2shbpPxFio54klN42hh56bhNaEOgLbyngdoAe4iefg5ktpOMuhmSDRklGANPd2rKnpiyrFIlPNDBDuCVlK6MsHA3p2ErUloiU3BJVyWnF8wRhUEivJaxxHMkj2OrGuXS43qkdyZsfMtA+gngMZ0Ps9Ny6KFaDHHsUYFYDeRbHssooMCeJCSG5y3YuIPjQN8z7RskhDi2KpoUdzz3HaQGeXmyq5CR96yGhVi9c6xeIzcX2IFwTWHUBvs5KtwdCrhoEZ3OTiZyIA3/GFQ1vT0Au405/fJiDBeGeG3uy8mOtcFLuSimKji3gRQz8CTf3yTHW58VjeWQ39yAps3neUuzz2N8vq+HZ2Y1YYa0XaHcnN6sryGj4MzB4GDpIb2FYijexChMrQ27aSgRevFxmykYbeDP1IWe0A+uMf9qSyPLW7jFvHmPTiWXKDcKSGTTD0VxpbmywAPbRmu2rRotPyAvSRmqD9lDYppr+w0BnABJprU46aUm+t3gcBegTb1ihGumsb/LfGUjrZelKJ7VoP6PFkeKJTVVNHL191qeHzXQF9TEBviALlapzlr1wUi59pc1DgNNj2ZusN3As3S3fwGW5CU+3IUrBSEbAAvRlLb075YFSfWXK58bUAoGszh6MDk4E83+WiWFvQKS0GyRMK4HZwo8LlIBjjGfQBvQvBondYgWbZh4PlRUluxsYlufH/KotL4N+q3Cm5GbF7RzQFCsDgxkMGGQ4itgoTkynALuDXrN0wxmZeqpwqjbFZ9Ho4slwkvaYL6FVEa0bP/uIAlUxTBmjC50pDjw6A6yU3GAdW+sc91uuOSdYAveeusEy1rTRDP39QDgxr4QxSAb0kEJ47PlQT7NMyTGt9vcuNAI0lNwAGeP8K4H0ADkmF5pmA4iBAyUBrlxt0skxrBH+D21/P0BvQB0Pfd7nJ9qPBKBnQM6YiCrHhjy0hw/XJDZ6mpwmkLPXx4a5mJ0JLzQMbJXNblJFgYbziXgX0zujVOiB53U+OC9BLjgzAZ9tKA3o11GKhOjXxllu5oM4HVcUWAtKYy3r94WjoLX2ZYkEo3TUic2F5BQkAHjwia4hNE0CUnb5BAsiasskgxVS3fWI0GpnZVcnNclCrIKZZawHEBgC9wYsYeohP0QSnHnyqy40kotoLoG0Np7TYx/CeABAiBzjL+f9rJiUx9AQkMX4GaS6K9bro1D9BQ+/mhtaTR5Yb+wQZetR48bwcxbysSZusBwV3CSWgD3tdryvLSipDH8x47sws8MQVQvAlC1wdhBrp0KQPWXKjGgjEXzH0uE5LbrKGnqTWSsrKVQ29CorxlW0rI5i0rrfJh56/cxbRGnrs0SuIl+jboc61rpcg872A2OJGi+Rpq7w0F7p7T8V9Z+LFAD3HD68T74/Ly623hHqfpE6xCo41BnfWtNl7OImxPqqnoR8Z5UEIhBUaD2HMWz0E7mMlzEPCw32d5Ma6dXWRxj1Ue+OYa4MkN1y/0UUdNr6HDu5nBrVp6CNjgHnCugMRD1u2qCeEzqeStMo2PBpXrolQU1MnNbRCvLCkifMnNY7rA/qNimIDflUsR8kNMgPcnprs1raV+MX8vCQ3I9jn+JwaQ2/bygm43MT+OQzQZ8kND47hIrk8qr1xdHWNtpXHwrYyGHq8pWoNFVfWa+g3k9xAQ3/gh2V0dV7FbQw+i8G8y4d+mOQGRbEAzaM4UcSCoA/9CU8oK9O7yxia7MREzoxOZeYI6JVWc6Dwd9qRQXLD5iDNlgpdN5WybUUDrPBHZX2W3OA1iXGuKdHQb7YGBm1R4bPr5lHTPEjxWnITPvSxuWEhmM0CK2/JDYpLyNBDcrSBD71mi4A13svAPQfNzQE9GjfJvsrBR0FGev2moe8eDPDJ+NyWblOA8cJRox6APg111viKdUkFPeEB3AqSYo9jUWcw9JyfYuL37r1D9RF928riltPbK6DH4sV44BSOQOBCWHXGa5aDfG9GhZWysiyGaJRSn9bYzA1D2ulcjCq1nQD00d9AQUuaXEturI/PwMupc9tW9osXFQBVbFabAJnZBJM4N7euU2xdJwEVnL5l+o2uOGZjJqtkRUWDUWAUf2e3E29CVcOYmfI+oA8gIqAVBxP2okBBGLT2ut4RSGxgMRqdYtfW3A9gWS43u46JbpOtIBTjCeaRUp9wSKqZhQBFeKZ81lGrgOeA2oNaFBn3pgKvALixKdZ+FlxSNXfJOXHwUOp1EUwZDgLSnWLzUXqYBWa0fnNKW5KboQx92KyptqZlfVhI6xbpsK1MB5jaqTUdtPh5YU+mVL2KI+ERjQMNZAYqaG8N8nBN/QM67gGWe5PM+kyECkXSO9im0o5vejqKJ8XU4z1ztg2OZWwQNAEbRMQWkQlmEbUWW72FQckgyY2JFRXwCbhbusa1YWmkU/GQZqF/A8gZSPfCRa3JHZUpqhpv2FaysRRiiTZAfHWykYxzuO8pHpCUEZMMA4ATBYX++FYUqzl04EDK7MTci8Go7mzVI73XKRavy5KWuq5pjCD3FQP6jk0sZBmUBUTsbbfFeI6/cbNA/UquMtgD6EoUPvSOE/gcHBhwLa5d8Pjlz81xKoMnxNMFOmYB9Kkey8/cpCDGFeNbSS7GT8hfp3U4Q5FqNAQyCLKkzxlPatVDh+33rxp6N5eMjC3JmkGNpcJ61nF8aVGSG+0hkuMadOOeMlHWB/RweNPeof1PMQBNE12U3X5mqUSEMdmfTgGTCCyToY84VZ9trCnPi6qhj4Oo35ONM1EUW9bKAoAmDvHonRJFsVQv2NKYZNIqi1tBfMq6W9KNWhTrbEdcDw5j6zT0kOLMLfCz8vzGeyE2YJWxKPbQfo6hHJaQPYZ9tpouKmYo477VNtQAqnScXebaOmrnMZpP8TP8TmYcyqbW7reKfDUOmZhpDH3rmu71qT0MChHjO8UO2CrLshm4drw2TWSmlQXwkEAjXoAQcA1L09CjsdTKoZupoffX4QB63mZIbgzo0SkWDP2xjzlJRbHRU0fOPFGzsOgsxEQZWVyYr7aVGKCRSTWWyraVEyPzZenAD8s4usOORIHYEQJ6MPQYcAw0AP1xD3l8WZzaVUaj1bIXvgeggdTDA/SZkVlYEstkFxIEBDs4YGD9bwavaO7hTdIpSLwfGBZsbmb+vWl1imJtXQkt2KHMyCh9ZpYDGQUcTL70pc+W6//iC+XGG/+m3HLLD2nf96hHPrE85SnPLI9/3NPJeLso1no12STJh16BustsOk3vsVvP0C/R7YLtx5NtJdbrwuLGgD6zv/lAhWCLothtaEMdTcj6DKJtDXFd6/SLDPpiCrAokf56+4Wnlz+67oPl6qu+XH7xF3+5AnpKqtYgNxDYt+SmFcWiQHW1bKGsSoc5ymRY3Q9LOAEmas6oL18moBczFHafltwkX2l7j2Nhq1grHEmiEBXvKdnUeLV4q5mgKNTxs/T3jm1dymxQ70z7tfDO3rennHnmKeWGG75UXvnKN5X/8PKzKuup/bKlkv/mb64vJ5/y1PK8551aznjt+SwwclG5P1dFolu5tv33AMF20CHDGAEC830PQNCuXbzvG2/82/LpT3+kfP3rXyk333JTuf/9H1ye9rRnlec999Sy6+hjFUrDcQgMPf7+xhu/Va779IfLn//558r+/Xs5x5/znBeVJz/56ZzfOIh7Pno+79lze7nqqveWL3/lT8t3vvPtcre73aM84lcfW0455Q/Kfe/7K9w4DOixSWAsabs3MV6uvPL88o1v3FAuueSj5fjj/xXXy803/3O57tMfKV/84mfLLbfcVH7lV04oz3rmyeXpT38u1532Cd339Td8sbzk1KdnSDb038973kvL619/Kdfz61//4nLDDV/Y9O/ud78Hlssvu6rc89/cJ8ZLGx/082CX8Lyu/MO3lRtv/Ea59JJPMg7kAsNvfeuvyu++4Ambfg5e8NznvqScdeZFBFd4D8cvbdwjlAvcduuPy+te/9KCboeXvOMTnHs4GOF3GdCDgb7o4teVxYW58qY3XlF27DyKcsGv//WXy6ev+0j52l99hc8X6/Xxj/v18ju/83I+Nx7q0hzFZ99660/Ll7/82fL5//b/FMzZbdt2lAc/6BHlN379OeWpT3k2C+zxN9r49feevwYdf/edb5fTzji5vOylZ5Zn/uYLKBfAJo/rxNrHmvmLG7646ThhPl3xzmv5PHjICUAP8GJAL0vCcaa5G8MeLjexQyNbiPWGdeu167XUpATRdRrt5gNY+wJdq5BjOg7Gkj80S0EDYcdgyU2PEv/RVFzrAX0U9Q0D9JRTBQFgyUjbs5oLDj7DgN5xivcZGY75RWT7xutBLjPRmH99QA8NPWLGxAQ6xeaGRzqw40tFfiKKEHfe894LyvOfd2o54SG/Vp/vgUOwGU7uHwb0IblxrGsZ4SyrheVfq68bBOhZmBux0YAe9yMMsI2khOeGscMde24rZ531onLb7T8p77j4E+U+v/SAer0VPIdb0tKSZI+2LsV1uijWeKMP6BnHnd2ssjUcREqZnZMUCK5sshpWPwVni/F97747yulnnFxuu/2n5fLLr+La5VqrkpvwoRdnzWe3EaAXidAKzg3o0VhqZvYgAb2amqmRIQE9Zap9QC8XNOzz2KN5WN6BOA1grZ/Btpq4g4C+kaXKRLXMnMd5EKDnGrJr2JierwCyXPNAOMkgAXsDeoRov63yrqImUwT0IUFfLUsdDT1cbgDo/ezurOQGDD009Hd5zEllaWwbfegR89RYKqSbi5Jiar3gSQCQQXITRbHZ5YYDU+bKyoEfljHYVv4cGfrlqV1lHKzSpgw92LNoLJUYYkhutDG7KEP/XAr2KAP6jRj6bKXoRYmnW2UKvSIRp/c1idSkAGn7rKfEuFkbiAPF1772pfK2c19Tvv/9vx+62Tz0oY8ubz7nXeWX7/NvFRhppSwgWhl6N/VI77IhoGeRrVjG1R5Dj/dXJgQp5Wj/PqCxlFKpruZuFlJI+2KDt6SFNQqhZztShh5B57zzXlOuufb95bo/ur7c+973K0eDoV/VwhcNIi94FeN0GXp8Hjv+JdvKpvsO6UyPoSegR4faCjzy4RFDEnZj7hTbk9zowNYYeqc0c/GiGXnXMXRS7vEMBzFfe/ftKa997QvK9dd/ofzC3e5RLr/8UwXzI2dmApmXr3/9f5QXvOCJ5Xd+52XldWdcyDoOX4szXRsx9PXg5fkcxanQpn/g/ReXK9711oFzFtdz4ds/VO51r/vVdDYY+U9+6t0E2DMzB9f93W/8xm+X17z6beVe975vc7kppfzT9/++vO51p5ZvfvMv1/0N1vhb33Ilgbg9pi25AbhEt8czz3xJ+df/+p7ljDPOpzzks5+7ppx33mvLvn171r2frvuD5V73um9c90i54YYvllNe9LRNgSBe8NKXnllOO+1cSjnOOuuUcv31f7bp3z3iEY8rl7zj4wS7doOgpzMcLsZGy5987pryxje9ojzkwY8o73zn1WXHjqOaNGtkhOPy3OeeuOnn4AUve+kZ5VWvOodzcxBDf8ftt5crrjinXHX1+8tjT3xauezyq8rW6emBDP0/3/T9ctppJ5df//XfLi958WsKsp8feP9F5fJ3vnngtfzCL9yjXPj2D5dfe/STOr/fs+e28sazX1H+7Av/ZeDfPemJzygXnP/+cuxxd63N0RCTaj3R2lq5fc9t5eyzX16+9OefK5e+4+Plmc/8PcWGEVkbLy0v1jWz2UA9/OEnlssu+1S527+6e8S+Wd4/ijdVX6BmQwjClemtkhlln/B16OCh1uXSHxqAtNl0hhygpA63UmuGNK4BKN+P4kYrlq7So3jvqs8PQO8tsDL0YGn9O9hWurHUwuI6ht5uNwT3Eeczw+n40Bji6Y7LDRDafGjl+/vEETH0dF/pAnoy30tLBPNXXPm2ct2115eHPvQx9fEOcrlZ11gqZe/rmDvTumTbSmnoIcc1U95n6DmgkapRgWX0YKk1MTqY7Lnj9nLa6S8koL/80qvLfe7TBfRY825QlgG9M6QZ0Od5XKWZgxh67uHI6M6UKWj7A9C7KJaGCWCkJybK3j23ldee9sJy620/Ke9617WMgxnQW/rmz8aasDRT6Fa4ZCEY+oa/Um0QZHeU3OyrDD32ObkaqXMuv1wTN4XscezzWFtr0NAb0HcZeq657agfaQy9Ab0VBAb0lZBMnWL1ubJDzQy9auxGKkOv/X+sMvRUbKCxVGboCdIwdUBM4v5aUewYimKDoDschp7X3JPcINcNQH/sic8oawT0ygiYocdHLwdDP9TlxoDeD3RkZF62lZDcjEgzRMkNHwAYz8OT3Lgodn5yZzkGkpupXYchuYE9oiU3OoEZ1GwmubGWEsHRtpWU3GTbSjTXCG9ja/d9KjfDUivUIwXmKmvqsROgH9ZY6rOfu7q8+c2v5Lj99nNeVE455ffLXe9yNzIaOOD/4z9+r3z4w5eVP/7sJ8uDHvSr5W1vfV+5//0eKEcysgOSvgxj6HNhGsbGDL2Dq7yHUVDVY+jh6R6APrNhnJ8BcnGvPp3zZ3GgwmvQAENp30j92IEkmlAdDkOP1WKG/rzzG6DPDL1O8jq5439uLGUdpeUvWUOPc6oBvZl26s5YKyGGngE8AL0Z/Cy5sfYaMYzs2xFIbjA+Knpq2aHs852zHZX5sh0cmuEkQI/3AqA6923vKTt3qhV2XQejo+Wv//qrAvTPf1l53ZkX0pnJ8h9r0GWXum0gQ+/nlN9zzx13lOuv/2/ltNNPLs965gvLqaeeVn7plx7AAxuY7yv/8Nzyn//zx8vzn/+ycvYbLitbJmEjVspfff1L5fTTX1SOOeb4cuYZby8PetDD2PztpptuKpe/85zyp396bXnJS15bzjj9/NDQgrVcKBdf/Pry8U9cWV7+srPKK15xJgEtfv7Vr/73csmlZ1PH/M53XlPufvdf5Dpy1108+x/84O/L77/yueWssy5k5uAf//f3yh+86vlM9+Lw8NSnPotsyj/90z+UT3/6w+VDH760PPtZJ5dzzrmibJvWpozGUs3dKDrCjo5x48Vh+Ot/9T/K697w4nLfX35gOfe895XjjrtL9aFHAZ47xeYGOrfffms555z/WP7uO/9fecfFHy0Pf/hjFftDQ88iw5Xl8id/cnU5/4LTeAB69KOfXK5459Vkr6khtjQoikWVnkd/A+liIbkBaP/LG75c3vSml5f73e9B5a1vfXfZvetY+dBPTqpuJH195jOfLG8799X8vMee+NRy2eVXU39v6ZIlP5DS/MVffLGc9bqXlPe+578wNgFMA+Df/e73LGeecUF5yEMeTQ35bbf9uHz0o+/i2D7kIY8ql17ycR6wuEOMjpbrrvtIecPZLysPfeivldNee1454YRf4xz+5t/+Zbn08jeWb37ra+WC895f/t2/e3E9jOL3AHMYh5t/9IPy5re9qnzlK/+V70lA/1svREkm42OnODVklAYee/bIChUZAjyP73732+Xcc9/HsfY6hHZ+ehrSLQF6NVvTTihAbw18l6EHqYT0vGpzTCxJa906E8sq09IX7y+4D9fdmJXm/BizkUGXoc91NAb0mHsxqfitL7kR0FHWQxIpuLtBx+y6LhTHiunENXQAvXXXoV0fKLmJ/Q+AHmOQG2mZ1MI1gOWFw4izL5BGkqGH5KbjCy/5JL4cl3AYed/73t4A/QmP1lkFY3woetGkolg3e1JmxX1wmkSh1XdtztD3JTc+oKjAclu4q+gZ2A6zAvrbflIuu/QqAvoc7w3ot0yhpqFJbhx/Zcctx61M4FQNPQ4SElILWLP+Q4CemSYA+lX3yYii2OisDewDQP8aHDhu+2m54opryj3veZ+O5Mb7nq9nM4bekptc7G/JzcGD+6gqIAGTAP3PIrkxoMeK0nu2TrG4ZtdhYD4a0GNe56JYM/R0uYt4YUvOoQw9ek7sQDZIRdFwyRoFHubjX2anWNhWQnKzOnNLGStSVXAOxuF6JUIxerSWleWymW0lGHpIbo57zEkDimJj3i2ECQfkxf+nJDfQ0FO71ZPcQENPSUUqaFAAkPsKJrQ6PFpD36QsZujdqMWTf3HZsgsdAPqA3oGNhacDJDcOJJ4AmHwOMvjeAfRVctMYej9E3NP3vvc/eRrGRn/uue8pD3rgrzJFiIC2Qu9uFYPCBuuyy88u1336Q+XZz3pROevMi5k6A3uHOWGQ3pfc4DM2A/TUucYG1dHQ40QfwSCPOSdgHJyGSW4wJkh9bWdjqQbozdDnolgHJi8wp9PdRMqA/gJIbv7oA1VyA/AqVyVYOamoGgf7QZIbPBcDehXvRMpxHCk1bajsbJwkNwT0IblRcTQKnuWaoKSLmDP825IbaiRRIR8aeqWNlbYzeG+FOiqGzUDeqW/PVYIW+ztnyc3ePeUMSm6afODNb76SQDSDBxS09SU3AFgI8giidD+ZgsZ6QYxSAneW3GRAb2buH/7hu+WCC15TfnrrLeWySz9Z7n3v+1frMYztzbf8c3njG/9D2b9/T3nHRZ8o/4ZSkrVy5R++uXz4I5eXK991XXnqU55ZZmb3Sya2OkYW/vQzXsjsyjsu/lg57ri7Epze9MPvlzPOOIUg9s3nXFnufW+kgNVMbGZmtnzs4+8q7373eeX88z5Qnva0Z/NQBgCKccNz+fznry2f/NR7ObV+dQAAIABJREFUyruuuIbp46uv+UB5y1v+oJxx+tvLySe/ss5lzFdo/N/ylleWf/yn75Exv999H8jxnJ1DAZaKG/FslKrVs7n5R/9c3nD2qeX2O35aLrrwY+VX/u3DeH1KaUOSAeswsF9qeIRM0czsDFnwa6/9YHn1q99WTv49HOhNRiiq42D0gQ9eREB/zO7juBYBmi+55BNl29bt0Ya+IXG4KMCNAs9rMZyNcOi5+ZYflNe/7qUFLPjFF32s3P8BDxYDRTmFugz7EPjd795YXvWfns/5gf+d8JBHlosv/jifEUAsAC0yM2CvMP/f8963l//1v77F5zU5saWcd/6ryw1/+cVywfkfKI961BNTQf5ImZk9VC688Mzymc98vFx04YfL0572HH4uDh0A0pBR4bDygAc8uBbQwpb0O9/9dvlPr/nd8shHPL6c/fpLy+SWaWr8cWDBxvnVr36+vPu9F5Rbb/1xmdoyVSBpuPjCj5ZnnPR8pp+xW1bnsbCwc18JgHIAJKzByy57Y7n2jz5YTj/tgvLsZ/977S+s/UD/hIWybes0nwE+m13EGZ+zhl6uYGgsJS4He9OhWt/lPQL3jDmVJTeQZiAOGVjneWZplZ90ltz4QGQg7NdYZ/2zSm7ICob1rQE9vjt+WxJEyBK1PoMlN4cD6NEBOYr2Deh7khtp2XuAfmmpvP/9F5U/fPd55dqrvlIe/OBHRTxfKwdnDlCe5vmteApHPclYPH7GF/neEK8guXEtgRl675GLSzoQez+0RhufYcmNpC8N0OP1mJ+QflFyc9EnmG2WzaDmDOQmeJ4A9GbobayA3/cBvZ+5GfrDldzIqSr50Mehbs/e26vkBlmqe9zj3hw/2nuDAEAHXxw/eUjFfitSD+tFvVd0x3Oz88oGiDJO0qMlxp/JyfF1khvZlAJ2oYYP7xIS2qltsc+rgSSkuIMkN7gk4g4y9GostRGgtwx4GKAfTZIbSnKT5Ea4AXKiruQmA/oRdkAfKWvhQ2+G/l9CcrPMoljZWvYlNz4Aj9DlBhph+NCHhj4z9JyAI/Nlef9NZRySG55I7nxRbAX0JzyhLE3tKhO0VetWKGf5RwP0aENvjZRtKyW56QB6tp/fGNBnhp79P2vraW3kZimqm01PctPR0McpGf7etTArpAs42YKV/NCHLivnnfe+8tvPOSUaS01L/7sMxhgsvdow/+hHPyhnv/HUcvvtPy2XXXp1ecD/9WBu4NbY3nrrLeXzn/90+bMvfKb83d/9v0yVPeHxv1Gg6b3XvaSDwxfeG0zoGWf++/KaV7+1vOAF/5HM5Kc+9V4CMWzEL/jdV5QnPemkcLFYIUN4zTUfaOhhyL+gkT37DZeUL3zxj8trX/t75dWvfmv5g98/h6/24vnBD/6hvOrVzysAD2BIX/n7b4riLqV+cWr/2MevKH/82U9REvGUJ/9WecmLTytXX/M+Sm6u+tSfU5oE/TP02498xBPKS049rTzqkY+jEwU61AEUfuObX/v/aTsLMK3L7P2fKRhKlBJ7jbV17cTGVmxBBCnpGIZmhpikuxsEsRPstdbYtTt2FbsDkIbJ//W5z/O8886Au/729/u/16UoM+/7fuP5nuc+97nPfaxNm7N0/sOGTbTdkJqU0WCVYb/+8pMNz+lmzz77iHS9I3KmqqROz0BRYZbdeddCu3PlM3byKefqugEcFi6cKJa4U6cs69N7RMIxhCacp5952P761wftH688p2NGOnHssSfbTW266noS8O6/f7kNGdrpP17DI474i8CnJB81mmJjsxlNwQMGtLOffv5BrPPixVPFeI4du9gOOvCwxDASwB3a8XbtW4qhHzJojJprYQcfffRue/DhFfb++2/an/50iLW7uZd09mwIAlo1Gm4ju0Egf+ihO2zgoPaSbwwYUOgbUbC58yTSbe5Yu84SouGjWdNHw7t7U6Vt37HFatfC19zs119+seG5nQTMxo9fJmaIz/zm689s8JCO9pe/nGpZ/fKsSZOmKikiSWGYx1NPPSh2t0ePYda50wABegdj7gc8ddpIsc3FRXPlfsBGFgmBqGsG+FEy5ZgnTBxm99+/1BYvesyOO+40HQNADYY+stmAZzZrErw5c4ttxYpZNnDAGLv++i7uDhNAD+CdDTpKvtR0mJFhzz63WvKQM864wAYOGGtNmjRzEALnm5JqH338tvXrd4P0523bdrcrLm9thUXZ1qhRU5s8abnVrRuGmyVVyzgHAV0GeJWUCiQwuGXevDG2YsVsGziw2Fq37qb7AfNPTAEA05zOOW74ba3l5fcVsO7RbYjdefcCa9KkuU2ccJsaajluAfrMTL1367bNNnRIFzvyyONtQHaRff/DVzZgYHvZ7iKradS4qe3YjmTB5XhUOnmmR4/ubT26D5M0iWP95hu/v/vu8yebOHGpqkxcL33Hli1yjCD+rFnzkY0du8T22/fA4EpWqvi58o65dtCBh1pOzmR7793XbMasQps4fpm1atVW5xmdLzguVTA0HwHunrJ6uaRRr73+guXmdtP9GD5sshxu5NwTLItpEvSmTZ9QzpqNgD5ZQ8/1mb9grPpD5s19wA488PAkJxsHbPRB3HXXAiVye+65VxVhZan28y8/2LBhXTRnY/1vv9pZLS62nJxJSpYi4IOhZ8LmlKkj7LzzLrezWlyYaCaNRMCddy60ESN72IknnKEhctOmrlT1qiZDz17xwftvWu9eI3VfZU8ammK/+upT69//JiVYI3KnKuGPDlwR0D/w4AobPLij9pFbbulrd9+zyO65Z7F9/vm/7IwzzrdePXPstFPOsW07ttvrr7+gCs3f//6sYhvr+vrrOglwE2tg6L0XIM1++fkne+SRe+yvzzysCuM++xxgZ555gfalww47Rs8pa/att/5uN7b2ylbya8L4pXbl5W1sy7bNimfsOY8+do89//zj2ht5HX/8adbygqvUU0Kvj1suR1exHfbXpx+ye+5ZpJgOmXDC8adb6za32gXnX6GELllyI8Bbst2efeYRu/uexfbmGy8JB7GeOnboZ6ecfI43FdfKqJLc/PKjTZ50u4iA226boR4kZqucecaF1qXLQBEX5eVRpupJN5/x7HOP2apVt+s6steceurZdtllN9pVrW7WmhWgDww9kZfYtWXLBrvnvqW2+pG7te8ifaNviWP78yFH6b5G2db69b9a9sCbEwz9fvsd5LghxC7wGNeef3Bf+uGHb23Y8C5aXz17DLXZc8bo3vG+rKxRdtKJZ9nAgYHxn3aX7b//QXqu5HKzeYP6lwYM6mBNGjeTzK1hw8aJplh08VVNsTtr6L0ptkpDT7ILQ19TQ+/pRFVTrBLVwNDzM2JbxG3hQXMnsXSff+NJpDcz0xQbNfQ7SW5oiiXJSdLQe4ZTvSlWk2LNZ0Lo2P4NQ19bgyE94UtuimU97Epy40fqWFj4YSfJDQxkEqBPbor1DS5Mio0a+v+F5IYTpCkWyU1FncZqio0yjniANfXc1WwroyuNfOirJnr5TfovNPR01sehHUlWkxzD77ncJDT0iQ536FwWWmR3veT6zbdf2qBBHQRMYKaaN983YTPHwyOtXyrlc7+ZBDtYNuQGPvTEZRsA+tdef9GKi7MVuGq+AJcjcqfYRRdd7Zk2gP7RuxWIu3TJVjC94455O72vY0eA60htZEXFAPr5O/1Ozb8QOM6drKQCQE+g7xMAPdeRf2bOypfmkZcAfZ+Ric7/Lz7/1PIL+9iLL1ZvJATcEUQ//fRDBda33v5Hta8G4OSNnmGtWrWW+wS2lQD61q1b7ATo2dDvvmux5Y7ors/wY56qDQ0GbidAn5pqDz90u8CKH3Oe9QbQp6bZr7/8aPn5/eyxx+/d5bVhIygqmmtXXnmTIWXgmv+nVzKgj8BQTbGwHUGjGQH9zz99b2PGLLL7H1hqK1fOEyDv2ydPAAwwzwby9tv/sPYB0A8aUKyAM3HScLvr7kU7HUq7dj1tyOBxkklEl5tkDb00f4De8cNtwcIJNn/eQ0r8WFNxw+Ee7+D/cceSlMADi5ovrdyboHAPEruzOfiam3388Xs2PKezGKHRo2dZ/Xq7iR0lUc3JuVWe1AX5c+ygg/4skMLzAKCnagOwKy5eaGit+WAxZ5WV9v0PX9vIkT2s5QWtrEePIXqWWB+qPMXJmoQG5l9s2aINhuQA27yCwvm2d/N9xQTDdNN7gDe3T3706/CPl5+14TldxHqPyJ1uu+2GLzLVA084pLcOTGCcdUHCmpffxz788C0rLl5kRx15QmLKZ+y7+ODDN2zJksnWqWN/AaNvv/vSsrPbWqNGzcSGk5g4ceIbExsrL847Srm49lRwRozorkblkSOn2x57NBFYZj1RNVByFdym7rhjjk2dOkpVEJLj7AHtpFknuQJQci9iTw3f+/kX/7Reva63gvy5qraU426DL72SBfT/qT6wSPaXLl1ctWql5Rf0tf5ZBXbTTT107O9/8IZ17nyJ/j9n+ASrVTtTv8v9jQPz5i+YYIsWT7IZM+61U046y2WRZaU2bUqu7dl8X2t7Uzcd66xZhTZtep6NH7fELr+sjTHEhsTGJWV1df9gGb3NzYdxIbWaNHm4Kg3cD+ILib1sOTW/hMS03OpkOgNJhYJESFOBd+Fy8/4Hr1nnLpdbVr9RYvrZ/GPVjOs2e1axrX7kDhs7ZrGdcMJpVYSVparfok+/G6xXr1z79psvlNjRnBulZJ7xmf3rn+8roWa998sarfUbn1PIh5zc7vbNN5/b5ZfdqGRozuz7lPgna+hxyCoqHmBff/WZiAB6cZIlNw88cJueu9mz79X3CEAkJWc8Fw88sDyxj/B5K2vsIwDxieOX2FvvvGJz547bqW+G/QeJFc8LzD6Ey9dff2ZDh91qNHrXfBFPB2QXWps2XbV21TuyC0A/ftxSu+zSG2zz1k324guP6xqQHO/q1bLlVVZUMM+aNmsujICEl/Vw+8o5u/z9Tp3626CBRSLbouQGki0/v68ItV29iKkdbsnS2mFw3oBBN9tPP30v8I7RQ81+IvY7GlKPOPyYhMsNVcK5c8fYnDljd/kdLVpcaDnDJ9lhhx9bTXLz2mt/s4Ki/vbxP9/b5fUcmF1kN7frpUbQmhp6JDf77ntgwuY2g4p2kPV5c3ia/QigH9bZGuy2u+LPQw+t1PdQYV20cJXts8+BUiH8giZ/2t0JQI+GftPG9QL0Awd3TAD63XdvktDQI3/9ty43DYPLjXT77jQnlxsY+tAATYKoVxgo53aYfwzQR8lN7FUktmOdHF1uYPCZy8CzAblTrz6VBK9a/J7LDT70SG7+L1xuEpIbNPRJLjdRacdpM7xSzy5NsaUlO+RyU7od9r26yw2/rF+EoZfLzQ58PlyH/D90uYmSmwjo3eXGB0sROAAJDuhr+E9jKVfDhz6yFD4pFjsy1xRHuUBNl5t/J7mhnyUy9PwZ3QQ496jLjC4R/J0qDGIb6jqACWAcQB+PMz5Vb7zxspwpbryhi1gYNpBt2MPhxlLChlsuCYRjuKreAC8juSUbG/n3339lI0f1sG+//UIs5XXXdpD/PoEdh43JU0YKkMD6Hn30iQraAFCYIF4AftiiludfJYu5v//jGcl7yOQBi9de006/Fx1Y+O9Vq+9UIOfnsIc8NPG68+djj92jCkC/vqOsZ49cHT/H/fE/37Gs/m30EPOCce3ZI0fvpdw6eUqu3bZ8ht1wQxfr23eUNWvazD777BObOHG4Pf+3x/QewGavXiPs6qtuttTUWvb8c4/ajFmjtSFMnbrC9t/vEDH0b739irVte47deOOtNmTIeGtQv742DGQiJFJxw7ipTXcbNnSigjOldRIjWJbblz9lJ554tsqCgCKkKQCRvfbaR5khmxBl3jlziu366zpbn9651nyvffVAc09uu222Kg0w9EgMAFM+lMfX8ldff2ZZWTfZccedagMGFNtuDXZLyHKSy/Ox2UzuBEF6BjODEwFsNi4kvIbndBUzhtvImS0u0gMMaH33vdesc+dLldgM6F9g77zzimUPbG8HH3SYEioqCR9+8LZNmTbC1nz2T5s16x47/bTzbNv27QJjESjEdc5aGjW6j7388lM2b+6D1rz5fnb33Yvs4VUrlVCyxi65+Hq77PI2Vqe2j+B2xxr2GZhOklGcf5DObdEz/c47ANgp9uVXn9rgweMFYhPOCGZ2993zbPr0PDFXXW8dKEBLoH/33Vdtxsw8AV2qMA13a6TngoSGwA3rVVScZTNm3G0nnXhGYmOKyUpk6JGoIH+78855emaQtF144bVOrtAQXrJD64drEG1Meb5o1H70sbtt3Lildv65V+r+AbicYfYBdlxDXhHQP/LIHVZY1N9a39jV+vUbbeXlrk1GY+nn7Ewc1x3WkoSaihT9CmjfSVxq166baHxypyYkBJ7I6LNKSzUlk8bfxx67W+85/7wrnbtBbibg7Tp7ju/v//irZC9XtWprffuOlo4Wtxh6HQC52MkRa3g+AFK8Hn30Llu9+i6bPHGFqkM0nXrS7jarfn+9xwAADajmXhEbpk65w4455iR9DtW8vLxedmuXQaFZ188fQsM9rlNs8ZIpAvR5o2fbBee3SjhH8TzD8Cp5TU+3mbOL1L8xBvnVRdfrvhHDWbM4bhGniHF8pjb88nJbsXyOTZw01G68satiDiynpokq5joJxDlxLwAF3A8+w+8vCVt1Df227ZstJ7erznfUyBm2334HOJ6QXGKdqnQQFvzs5pshFSIzXGnTZ+RJkjR/3sOqlvbpe4MqJFdecZM+Q3tYWorIgeE5t4oBpv+Cyk2sHlHJ6NO3tVyF2tzY1YYM72y4KA0bOiFRVeQefvHFp5Y94Gb75psvlDTQAK3J37VrCdSOHTtAzzOSumZN99b3QxBwHpKQpafZww+vtKHDOutn55x9qfXuPdKOOeYEgWeeVyqqyNxq18q0Xr1z7bxzL5XUhXtOTIekgcxCkkdcoNeioCBL7DOgvUPHLD3bVFlg46dNG2Wf/OsDGzdukQHEuUes9fkLxtusWUV2x8rn7JijT3a5XUW5EqLRo3uJKMsZPtnOPfcS3TP2/NffeNEmTc7RPleYP0/9GZwb+1+/rNZ28kkt1Odz8EGH6jvee+9NGz9pqK1Z809bsOBhO/rok/WssVZnzSqQ7KdFi5ZKOP70p8NEuv3jH8+KPFm39hclxmecfr4kN7jcvPjSU6q09eg+3K6+qr1i2jfffq69lxjU9dZBSux8Unuq3X//Mhs5qpcdcMAhNnzYRDvrrAt1LUncZswoEEkHaVdUOF9VLpITyBDiBud6c9vu1qFDHztg/4MEep/668N6VliTkATcv5ouN5Mn82wf6LLPYB9KBVHPGwMl09PF0LPeX375afvLX062kSOm2lFHHqeK6x6Nm2otIQ+VsmCSV4p4+qLkxgF9J1Up2csgRaLkJpmh9ybU6i43NRn6mi43/1vJDUkbRIZjmyqXmwjo1SMaAf2WTapOJgP6VPAw2DO43CChTqnY9ocB/dp33rbMcuSdOzP0PHPYVtIU26zFFVb+HyQ3kv4iuWFiYyX+zoSeWukOMquN1N1q5Ru+lssNmmZn4sgKCGIExd+fFIsPvZe6yiyNBlSGgKTX16TY8to0xdZx/BuYiTiwQqXBoE2OWvaET3Zgq2jKjKWRuFGK8ax0/3H1AmuwFB7Nrrml9JE8WCqOPo/NZ2o2C5P7khutqoJt0lAPXQA//GSGPlYcxNgO6WRZ/UZbnz4jBJgBCTwkkUFjjHwE9HxM3Oyl40NiBNi5Z4ECXWHBXLv22lsS14WvpmxE4+CgQbdYu3a9rVevHH0G1nBk1a5LniEGOcj4FKBee/1vNmx4Zzv66JOsuHi+Ndxt92pjpWnkHTq0sxUWzLMrrmjtns/BX5c/H3v8HsvJ6eqWit2G6xKglZ04cZi99PJTdtpp5xkMEIC+d68R+s41n32kEm/jJntKv9y8+T7SyyEf+PDDd6x3n+uU5bdt20MSHPmm0/VtZnfeOVfM/4ABRZK5wNC/8+6rdjMJ04232tChEwTIAHKA7AULJoq9ojTepnU3leujpGDc+MEqGy9f/qSdesp59s47r2pjHTlimp122vnq1yC4/PTTDwqW+PxiP7bf/n/yRKvSGVA2yqFDOwlUoF0+4ICD3U1IDWYmqQGsP30T/bMLBTgAdWI0w7pREht8s+NgKb6DIAzrwTGw4cKCPPTwSgEjNKTYJu7VfD+BL9heAH2b1l3Fhi1fMUuBfPjwidbqiraWgU94RYU989wj2pyRE3XvPsz1wAEgUtVgrbHu2Kyzstrar2t/tH59R9u8+ePt3XdfCwu96o8zz2hpg4dM0HG4PMFLpiQZqSk4haTarFn5NnfeeL0JgJeVVSDJEPdWuuLwrMGMPvronbZkyVT78cdvE1/ChojsAPlG8z33lcSCZy42hi5cNEFSDRxS9t57P90XqgcxfsS1CovPa6+99rMB2WOsRYuLPBBzr2RDCqCrKxCjBKey0l5//UXr26+1nXrquWLnvVG3JPy+TyfmONKZkJmersE9rN/Ro3vYZ5/90yZNXCFmX6PTGYISpq76FEveB5ucISDpgL697bFHUyssnK8mY55/NnR+j+NCbgMYRTpGTEMq0LevH9+wYZM1VVGAGxtY9Rc4q/vtd1/YuHEDdH947vbaa381mfYfcLMAPU34cWIn38n3MDF12rSRAiS5OVPFRnHuYsRFfPggQk0gDcn+vz75wEaN6mFHHH6cDRo81upk1tO1QqqWl9fbut462Pr0Hak1FvsfYH3Z3J948n4rKOwrQN+y5dWBtfQZBfKxDpNt6aVgbROXLmx5jZVwHMFRDMDI79Eg6H00FWJJBw3uqMbpiROXq1oS+454BpVAq+RekQD0devVTUhusK1LT3NJEb9P4oCG/t77liiZmjH9LoG8sBna3//xrKR7TZrsqb2xuHieZWZiM1hhP//8o2R0++1/oOWNniVZzcDB7W3//Q62IYPHCyDKJnDHNiss6CcHsVdeedZGjZphJ590ltYMx4sUkV4FWHkS8xkzC+yZZ1dLzrDP3ge4hW/t2nb/A8vtxRef1B5x2GHH6llWo3Rmbfvoo3csO/smu/TSGyyrb57OL1kvHyU3JPFDhna0Qw45wiZNWCFHK9Y5z+6/Pnnf+mffZF99tcaKCudJAqXEEwnb9m06RiQ6CxasktUksQqZS3Z2O+vXd6Tdeusgq1O3vvpBlKxUVtiHH75tQ4Z0FGlAVRVyh0oUzkrc95Urn7WjjzrJ12JZmd133xKbPCXHsvsXGhVnwLHHIifKli6dZhMnDRNwZp/iXi9aNMmmzxitKs9VV7YJk2K9p+3e+5eqIjto0FhVlIiPn3/+T7kn7d6wkU2evFzJbRwoxrV+4okHRGIhB+zXL0/3dVhOJ1XP+vYZbR06ZCU0/+ARES4DblKyxt6MXevatb9a7ohu9tlnH1t+/hy76MJWieZOvgNiB4kVJCFrjmeemMIeO2JUD2t9YxcbMWKK4Aze8BWlPhuAisLQ4V0k1xk2ZKLmxtD3xD1FCoTRQPPm+zseQa4qcsKJA6+0ptmPP34nyQ3nU1gw21q37qL1jIa+VmamrVu/TgnM2l9/tkmTVkiKw65NT9HWLZvsh5++scGDO1vTJi65qV/fjR2c1HL5JrFCmA3ji5o+9EnuNwlGPwyW9HXqGEGSm2DaEcndKAPmvGKfTXyY3UkKl8W43XifneakaLghIy8yEi43KDB+l6FPcXWCeiLDpNj/i6ZYJsUyWKppHCwVLKJ9UqzjaSQ3CYY+AvoKpuIFhl62RQFxqHRRudXKN30rQO/gnUyKrIIpffzq7wP6OCmWcgmAns8D0Dc5uaVVZjaylDApVRlS0LihIaQkHl0eEjcibMAcPP9UTWaNtoSeGJTJr9QBvTJ83TgGKzmgTx6yEHX5kTGNC4FzlOSmPk2f4ZVsWaVBMSER8dXkkpsGDCTw6O/6ww7WPyvPegPod+zQomJz5piU+aW6Vk16tQBu2JBd218uFo7mRB7osWMW2SF/PrxKOxWaAn/88XsbObKbbtmYMQttj90byx4OwA1wwVpw993d95vrw8PLhL3Cwr7GJjxx4m126KFHC9zAUvM7sJIw/AUFc+3SS64PrgKh76XS7Ikn77NRo3oqUHbvNkyn/PJLT9ugIe2l1T7gT4dIswqgBzxyTo8/ca8CCRKdnj2H+4OYAnNfpjIXYBN7T1w6zj7rUiPZiU/bZ2s+slGje9ixx55kAweOEauDl3+HDhcmAD0bOvpJQPZRR51ol1xyvfXqda2YUthdHmrKmhMnDrX77ltqy2970o477gzJg2CCx45dZPXrNXDpS2DV3E3BbymASIlNZYXWEj6+I3K7yf6LkvafDjgk6HdptHNmZdDA9nbMsSdbv755ArGR+YryMD2IlP4rK4L2POidN6zX5o/kRizKfgfZWrFAQ+3JJ++zDh2y7eabe1v9evXso4/eslu7Xi6GftCAIlu6bJqaGfPz5kiKEseqf/LJ+9ah08XWs8dw69JlkCQNgG80w1qDYTMmmejXr41APCADiULXroPtwIMOVwABtN577yLpQq+9tqO05YnhQkYjWW1LS8VRY7s2TgA35Ur6IWCf0HVecumNbtsXJrP+/NN3tmTpFM1p2Lp1c9UzZyY5CczgKSefLSbVm8lTbcP6tZZf2NeOOuo4Scfk7lNaqn941qQbLS+321fMkoaaZBpJF2CP87/m6g4CyDxnBH7K5WySPlFzh02bNtpuv3222GbYb+4Rkgb+rALMMOAZuocAPXz3YUXpW8nOLtDnIxsitsFIxwoMv09DLcfC9335xSeSwMDQ5xfMC4CevgVcVtJkh8cmy/vq1K1jWzZvsomTcv34pt5hZ50FM+lAmecJEKdm83IaCsdcHuM7AAAgAElEQVTIsWj8+CVG2R5W/NuvP7fsge2sUeNmlpc3Vy5CnBdxkIZjJECjR/eUXK1d2176Gax2abkPVJNLSZC0EFtZm1S+1q3FSWaWHXzI4VrrsKhPPvmA5ef3FoAjXvCKkiUGRxEDn3zyfssv6KPq06WX3OB7USA4+PzIFiJJANiRhAD86ZfSI1pRofsnIBLWNH//5BP3y/FI96N/vioRXKPt27a7EW7oy2IxklhBMCC3IQ4CWgHlEdDzeTIgyKwlprV//7Z25pkXWe/eud6EXF5uc+a41HC//Q+yxYsm2cxZ90hnz8+fffZRkRY0jF9yyXX6fCoTyJQmjL/N9j/gYD0TX379iRUU9FN1Z8GCCXIN6t5tiPYwtPcjR/YMzlBLBTLfefsV69XnesVF5ploSFRFuY0bN1hWt8QQ+mwmTFimChcuNwDdZcum2syZ99mJx5/uFZNyqi5hwnpoFl69+k7FbGZODBs6yW16NYiqwn746VtJdgCIRYUL1PypBuywjy1YMF7VzaKiBYpDPAMzZuSpJ2bunPvUm4HkITZ482yzrsePH2IffPCmjR+/NFjLVkqbTzK3fPnTIqG4D9xHb+TMkOmDDzDyGST8iz85/twRXa3rrUNECnB8JJiQWTTE9+413E497VyrX7eBYpHMR1TdqlACzrp75pmHlWR06zYkPNPp6v1AOsZzxsBG1pH7rKfZxo2/aT+GKJo3/2E7+qgTtU75TJ7/L778xPLyelrTJntafv48a9SosRKZnr2usZYtW6lpuzlV4iABVjWwokLnQiW5W7ehmsPA9Zo6daTddfcCW7L4UTH62FYCsstLK5T04JaWk9PNfvn1BxtbvMgOPuRI9bDlhiZ/APjeex+QaHh2MoNKTS2rE9xpfgLQD+usiviypY/bMceeqHPZtmWrpenZ/1XnC0Mv4mu/g/Ts+jopcenx4A46Xxr+AfSOwL0plsoASS+xLQJ6TYTfstXqZDKos7q2nsotGnrgTE1AH0FuspqAv5MjGBNmtbcrALmbFoA+bvAhcdi0cYM1YLCU9n36O0NTbJLkJvrQ0xSbrKH/39hW6ttqDJbKSEkVQ9/4rCvN0iA4vVMgauhFAKP0IIFKT7OUbVu3iKGvBugBw2FwgTLuyq1Wsfk7yzD0itUZep3wHwD0NRn6Zie3tLLae1iFAZCq7JkioKa8GwdrJDsYxIyL44qDjaJLTpQMJAN6TjQy9PJJV/NeemLAh4bMRruxpAFIfFZ0KWBxxH94L4kEpRctmiSGPrq+xOOhFD50eGfr3SvXunUfqo0U7ZV3nnv5naYMsaTp3uzGPzC+UcLy9ddrbOSo7iob/qcXtoIFBfNUQgNYsIm2beugG40sCUTUJnPsixdPtBW3z7TZs+4X60tApxmMy/HEE/fb6LxeNnLkDLv4ouv01bxX16rS7OmnHxKj1q3rUIEjWN1x4wZqoxtTvFjAenReT+vZM8c6dxwo8Lh02RRbuHCC5Y2eY5ddeqMmybEweaBh+qZMybWHHl5uc+Y8aAcddIRPzwsev7AJsIwE7Zycqdas6V72/gdvWvfuV9g113Sw7OwiMYVobElmkCAgIeja7Uq77tpONiC7WMF26/atNmP6KFmELpi/Sg/shAmDrVOnbLvo4msTswdii43ubyj7btu62X765Xv7+efvtOFQIka/zmvunIfsqKNO0NqCGeU60URI4KR026vnCAWTGPQjoI9yChI4gARJgxoYN6xXgsMAoLHjaBQ8SOviww/e0nXl/g0bNsWOP+40Afrefa7V4CbYtvsfWKbSPi4vl1x8Q6Js/LcXHpO2G2DV4Zb+YdpnLW2C0t8Fqzg2JCo+r7z6vNhxbCmpiAgAhU1p46bfbObMPHvrrZdt/Ljb7PDDj9P1Lq9wi1gYekkydmDvBThKEQs9eWqOEgWqTaed3lJjyQGPxWOybN26n61v33xrceaFOmY27U8//ciWLJ2k96ikft4VCRcL7AeH53Sy/LzZsoSEYY/MXWTotW+QNKcS0LfJdWfmzHwlrMigrr+2k8t0lNzUFuiAof7ii3/Z8OFdbPc9mtq4MUukFyU2oc1XZazMmWoN00lzJxka3MaMGyjXmgXzH1aVivtEvPBGfH+PQJHeQwMnACnDvvj8X7rfDNwaPWqO1aqVqaTeEy2vGjioTZN0gXhA9QiZF8CnYcNGSsgA8VSB2KwA9qtWrbAZM0db3z6jrEOHfro3VAyoLjEUi8R4RO4My2D+RJCfcP6w/3PnFtmkCctlhRnBrLt1hGmQoSmaplbA1muvPWejRs4UiCSJjMnVU08+YIVF/axjx2zZkiqWhEFtMiFITxfIIzlD63yekie3l+L6ce76Jy3NFiyaaPPmj9P3tLwAQE9DmQNzbDf5LCVJOs9tNmbsQHvoodtt4YLVdtrp5wnsqsciAHq5lCChKi+z+vXr6b7yOcRoriU/dEDvZFRk6JEKAN7fe/8NKy6abw0a7C5AA+BCg40kokfPawTOrrqqnWL/7DlF9smnHwj8Nt9zH10D/p++klvaZ3mcTTE1RL777is2aNAY9bHAgI8eNcua7bm3fRyYdWIucyeIT0w5Hjt+kKosPXsi4aitRvPxEwbbiJxp9tXXa9TXgBzi2GNPtR2l20Xm8EwPGTLBGjZo6ICunCq665G5nlxz5FMjRnazXj1zrUvnQYpB/D2//9tva7XHsC/k5k6XUxNxD4kS77/ttmlGBY1+GYYmUhEsKOgjycsfec2b97DkNbz4LK7FooWP2pFHnehAmuc2GGBwTBAtmzdtkHvUl1+uERP+1tsvq+J3Vav21q9vvsgL+tQmTx5uL7z4eOIwjj7qBDv33Mvs3HOvsGZ77hMay10Wt3LlbDWeJ6rVkH1btljtzDqJZzpZrrtxw29WUNjb1q772YoKF9oB+x+i/Y/jZQ1xPwuL+khTznVj3srzzz+m6hbN5G3a9EgM9VNyQQWqvFznA+i/qlU769evQBLWwqK+Bhmi5OdPh7iNLYC+LPQSbd9u06aPslWrV9rsWQ+InNm4Yb2NLuhta9f+LCkhfRDsWZBUUX7pck7vq4GhZ89BVkRSSIWC38WcAtINAoj7um79L1ZctEifp6ZYWVXiwvWV5Y7oYU0aN5WEl3WHkQmfDXDnc5gU6970xFQIW5yrtlrdOruFeTBVUpw/AugjjvQ4402xVa5T0lk7Bqztwxwlb4awoylW08obJpriCXngMly82GN25XKD5IYEMB0b7IptFl1unFj+720rrazcNqfWs71aXGE7BOh/3+VGyXQlKC8AehZOam0GGhHhIlIlpIXBUlZilfKc50YQSAm4/1ly45KCKsnNlrR6tufJLa20Ni43znRHOYfbe1HKhQnxccYJ6UsSQ8973M7SJ3pVG7ecxNBHQB996AH0SG4SI8VDmWYnyU0yQx+qFa5vTKtqltWBh5igptgwZMRTKHv9jZesy62X2WWX3aBmFo6TTmsHfeUCUAQFWFD+jtIzf8nGz2Jnc6F0jz4N/e9/ev35z0dZcdFCAXpYCAA5EhwCsW+izhBEK8rblk9zgJ03xy65+LoEoOcYYLZGjOzuP7vkOmctgr6boASgz8/vI8DetcsQASQSD9hakojHH7vXRozqJrlN584DBc6WLJ1sixZNFLt2xRVtBGgA9IB52L/Jk3PswYfQl66STSKgoILnUeOY19m48QO0NpA/ALBotuva9XKxxJRIP/7Y2XnKyHwvTYlc/xuu7yLwxnuxBwXgPPzw7YnLye8iVyIQUpUBgHKfAV50swOQ0V7/8MM3v3sLFixYbUcdeaLr8QK7hayBzfqYY06RbpmkKgJ6DYYIyWUc8Q5Qi9UagiQSDCQ3TA51B4sS9WBwLGww55xzmTZkNu8ePa+y66/vZAMHFCvwA/ZwBqHke/gRx9k/P35HkiWsI8eNW6LhLNxTaehl0+cJJewmAC03t4c0m3jfX3ttB9uydWtgZmH/WEflieMgiUTPTDBUU6yYZDYDnHQ2KQiacS8r7bU3/maDBrUX2EX6Urt2HTFMJAe5udPU6EayrA2GDbtkhywm8/J62AEHHGrDh09JWDreddc8TZWdMGGp7dV8XyV7ApHBBlTTkWWfVsvSU706w7HQh8Dglwb1G2p9w4rzHjH02LOp8WuF9Kwk41n9fLAWgAdJF2CF4wNAAPxiH8LXX38qiQ5SMqQtyC64Vhs3bNS6oErF8QCaXELichqYrDWffuQMfaMmVlDgkht3xGFWgldPdB7pLtGh4RkXHXpqqASwOfE7PEti6MvKxMqOGdtfFY7CwrnWrGlzBSbAyFdfrrHBQzsKhI0cOUv3QRsPjfjpaWrOW7v2J4EYKn6SqYTJvNGBiGPDAo8EiebFUSOnibH2RCVdIJY1CygkFgFCOV4BRpqvYdg0LbeWLV8+U5NyqRZeeH4rKwuTVwEyfJZ6FTIybP78ceprAfhfgOSmNDRnB4aee4HkhmeZqh5a88aNmtm0aSv9fpR7iZ84HIkcf2bLrX6DejqeeJ19QNGuJTeE6nfeRqrXWtf2pBNbKAGeO3esHIB4lknQ9t//EDHnVFhJ7i84/yo1QkdJEEwfLk0MSMINiUrD5KnD7dA/H22du2QrGYFpnz3rXjv2L6fa7StmS7YyevRsO/ywo7Rn8JygWZ812ysXNFxCJqGrJtkl0cge0NYuu7S1tW/X1/75yXs2cGBbyfYuuOAqJaTe0+CDznxDdoaVezd0WCfrn5Wv+xcHHPK7uKXk5ffymDxihpJLraGgYaACgC0rzxgVLipvefk9NQjvj7yIqThfsVaWLZume790yRN2zDEnK5HjmJH2fPnVJ3Khwt70915U45D7xUri5i0btAc88MCyneL6mWdeKOkMMkfWHefBd1P9RrrK+WFLqz6LIG1T1UryDydjOE8A89gxSwToiR1cM86FPqKCgt5ajySmDXdvlJClsZ+2a9dHTZleCXMpB/8Q17v3aCUCi14vElauP/d30oTbVCHZUbLV0rGoLiu3kh3ID3fY1KkjRGDNm7tK/VxVxxcB+oFBRkdynaG4Q1Iv//j0dMnWYOh/XfuzBhziVkUygeQGsgQDB86HWDB+7DIBeuIck2IZSvXDj1/LoKJpk+Zi6Ol/cxAN7i8X3sEgQURQAPP8vSxh6+PHHxh6Jd6lngDsQnITJ8Vy3XaS3CQPlnJPZFduKO45ceC8bqUDeiQ36ncKk2JTg0nK77jcIEGXrXAYLCWXm//hYCm+vSZDn3C5aXFFtaZYb/l3Mnpnl5t/A+ijy03lxm8spWJ7dUDv03b/EEMfJTdcaFxukNxU1N7DUtMB7aEhNEpuwshvbI84YHUXY0kmHXfVcClcbnwAw38P6JMlN/GhjEx5TCRc58x3+HfHAVLePBfElbsA9IyrRnKzfcdWgTIam8g6WbhsVHwW2lQAvZwoKmlGvcMWLpwk/+yrrrpZ2TwlfN6LDzed+vEhJ0hEFkzd6dHGqKwswaDDFnXrOkxgLQL62FC0bNkUW7Fipi2Yv1plTOkraXBLSRHLDWPAxnHxRddYGckA2W6w5Hzm2YetsLCfAD2++TBw3CdkHnvuuY89/vi9CYYeNhhATzVgEYzNqNkC9PLYD4CeTdYDz3KDmTnk4CN1v6PNPyxE8Zj+8grPyZkmu73333/DevS4UgEOZgqQ+/ZbL1sx0qSDj5TGvlu3K8TQ9+9fqFsFoJ8zp9BWr16phk/kG0VFWQLHPXoM10MMi0Mg45hnzhgtvSxaYnSdBMTGjffUOG+ae9Bnvvrq8zZ//iqx1FEbyPsB9JR7aUrt02e0ZA1KppQQ+6hsNfHh9GTuAsH7ADAkMJrmB6APkhuOh3tPYB0/frC99NKTajBFk96z19V23XWdbGB2oe4jDD2JSM0XyU+PHrlad5GRYeN2BjRd7CTVo/z8LPUfTJp0m1180bW2FSAbrAblylRZac89/4g0/YCIiy/eGdDDPu/YgSMBvv5psmn9dd331j+rnZKIUSNnSd8/a2a+7vuSxY/boYceK6aUDcErNyUalkIjGfpSqjv77XewNN5Tpgy32pl1LWf4RDXfcd8iC+5DXmoJ5PIzno+NmzZqbgLrdMzYAUoIOXZ0x6WyLXQNNjFh0sTh0v8uXfK4rAUlZSkrFaBxOZxvAJJ44BCTmmqPPnaXSss9AdkDCnXpkQSwMUX9s2sdSQK8x0AJXHpaNUBPk6oYenmEe9WOZCnqyJEuFhZmy1MdffK5517qQCsFQF8iQA8xsmSZJ9B/5EUCPXr0HDlUbNy4Xo2GNPghz/KKojsbafOTHWSpfffdl7IAhQEtyKdKclaikikd9Y4dWu9vv/2KEu/27fqo58ZNFVwOWYYGPyNd0hOY92VLn7ATjjvdSgOIiYCea8D9XLjAtdQ0xV540XXe0xDAlJh1AZHaui9M36WHhRg4bCh9HN64v2O7J8Yxzmu2REWZhsYg9XQnIVjo6oCe6xglN+62sclycnrYPvseoOoD65hXv6w8PdNItl559TkbM2axpF6TJg2zcWOX2QknnJ5gQiEySHIhM/Lz5mq95Bf2Vhw97vhTtebRb196aWsl1siaiK/IHBs3bqKEj+fyx5++V7w+97wr7ZxzLrXJk4fZX449VVaTJFbMDwB4UXHFMOGZZx5SMzTkD0mQS0xcixtBOZU74ngC0HceJCCr5FaAfq2YZt4zcsQMa7h7Y8VP4flKs+Urpmv9RUCPXCgCv+LCBXbgQYfq+fe+FK96iVENJhGOPZD1Vtry5dPF0C9e/Jg3xYb18dqrf7OJk4ZoDZLIEGsB0PsfcIiGwL3x5otWUNBX8rq+ffPcqjQwtrKDLtlhaz7/yP7+8tOar4D0hdfZZ19igwaNV48J3y1AX7zArmzVVusNea0PH4PoCqyeNNeptmHjeklqBOiLl0hmmAD0lRVqRI6AnvtBdee551brmevefai1bdtb/WCe+Hp/D/f43fdetZ49r9Z+B8nAWuRzsELF9QfraqZma8pxqVfquLYw9A8HQH/ssafIvpY15hLOpVoD8RmKkhueAeyPBeiD5CYCeiQ6rjagoT3N1q1fa8XF/Wz9ul81pwMTDlUvFf+3ySBj1OieIuHoY8nMrOfmAn6GilcN6u3mhIocayr0PGpwZUNPElWKSqFSQQyuktx4lXRnDX0ivoRhl8QFn+5b1zFMlNxgF+vavrDWyqWhB1e6wjpNRJQrQjbupKGvKbmJGvr/y8FSaorF5SbDe/s87agi3Ktp6JMZejFCMPQaLOAvl5VsTfjQl9doiv1Pkpv/1BQLoI8HGQNBZKkB9LwioHcglDgwY1IszQuSuMhizDeKmhp6giQLNDbFxrHx6RoaUXVhkjO7qKFnk1dgSQL0eHxrqmS1SkaSpj+MmuaBmztvjJgTmJLLLmutrJqNqTI036KrzqztzCxSh4LCLHvwoeU2Z/b96mjfsPE3GziwvVhF9G5MkJVGODQFqZTHgJvQKa+hR6Vl0v2NGZsttnrAgDFiNQkOuj7YxW3bokCIhRj6b3RvkikANNLS1KSGhpaNRQw9YI4SdAD0Tz/jDD0+xI0bNbfC4n42euRs6da5f088cZ/lF+BHPdzat++nMj9Bq6i4n3XuNFA6QEAKHwfbwsPG8T733CNWXLxAzakCEmW+QXz6yfuWk9vFTjnlbIHzBvV3t/fef9169GhlV199ixhfAvct7ftqEwNQoGHk5x4AC3TuAPr5C8ZIFjFv3kN2wvFnaoMDmNJYddnlN4mhJVh/8OGbloUbwslnS+6hJl5ZGlLq3aG5AQRhEot581ZpA4kPDteQQIa2kGFBKvfWqq0g7KVFBzRcbwANALYeTZn0UtAUiw99aIqNDD3sK+VtNTW/9oIVFfUTK0ZJH0Ag5qYfZeVaRrMhfQ64FX388Tt2xOF/scsvb22XXdZGx6F1QIkdhjhKGtLTpZ/mWZkzd5wG8WRl5Vmnjm59qqAfvp+n8K675iuJcjvJq6TvhZmid2Dq5DvtiCOP1QbTQEPhHNB//c2n1j+7nabHjho5Wxs67DwbDoCepAhAz1AXEg4YJqokU6fl2po1H0uOgu0lLkOjRnWTLzxuGW4hWcs2M6BtSq7mLsyZ/YC1OOsilY5hxXluSQh/27BO0ghnyuY7oC8rtTpUyhjdvu5nNYRzf7j2zkiVig3m/sXg7wl5HctIo7RcqqRj6bLpNm/eg9bygisFOlj3VO48UfCNgeOM0jYYUZI6zq1/tifueGzTrJWoOgbveiVeaem2/rdfrH9WWx0HrOGBB/5ZjDOhLGr72eiWLp0iycMfeSHXA1Duf8BBWi9UumgaPOP0C7Rps+YACHwJ1+qppx6wuXOKBC6Lx8xXDw47INfJbXgrnUUtK9d6wCVjr732FbiLg3HUV6A4ViKnEJ6jmTPvsQP2O1jfFedzaBaHmPfatmD+OPnQjxuzWLHGqwYu26uV6Vp7AD1xBZeVpUuna1ondreQEsQ4vPNV0Qh9S8ROmCkYehhft+vbGdAnN8X68JtKW7Zstj3//KMC8ePHDbGrrm6n54z7/MTjD6hCB6CnRwdtbnZ2se3ecI+ElSj3C+BHfxD7A3H5hReesLy82dasWXPbugVWu4/IJOJc8ZhsVamO+8upSpRJ4vgZkjGacX/99Ue75JIbJCOk4oXEgvtHBeT222dJ4vHwqhWqHHTtOtRlXKHZ1sFRkAhYiirkzLKIgJ64TXWHGOeSm3VWVNRXrP7IEbNCUzaC4wDol0+3RYsnSgaKjKqstETV0QcfXG7Tp95lp5x6jthkzWQBYJV7Isr7lWwpWXG5yR13zLbFSybbwoWP2rHHnKx4qerG1BH27LOrZIoAe865ABAdu5h6TKZNH2lXX3WLAD3XgvsWK5JgwdikTQL36ZqPbNLkYQLdkyatVOx+/vlHbMSIbuoFI1kXoEdDHwA9B6z+Nyquih+/2ui8HmoSRYICoE9IXa3SvvziU8sv6CWGHjkSlcIPPnzLBgxoa+ecc4lsiZlEzedyXeI/qx+5U7JW9k5MI4jJXE+qDPRlMJhNg7uYBKzG+HLtIwVF/VRNGVO0SIkO/52f30tuPL73H6xzouqa3BQrhj6pKZZ1OmXycmnuiYMw9KnpGDis1zrgc+kFoenePe+ZtE0F5VMx9EyXxm0nM7O+nm/HmB4zIMzqZNa1jFreGJsA9LtHQO/gP9EUW48KRnQoDLgw2FbGJvl4X3knmC9hQ+6Zklu4BrtexzVedY2A3isDyM+9SOA9le5DT+WBWRYmgMvPq5pimRRbvvk7+dDH1/96UmxSU+yuAL3OEdlsOYOlAkMfAX1sik1oy9HQb/zGUitL3HUknEDMnv+dhr5SzhfcNyQmXgpJltykZWQmJnlGuQLfqwmbJBdJgD6ZoedzYOgb7dFYn19dclPV+cz7Jd+pRTm+RBr6tIxaVoYWUMDGNVbxFctmJAmAP7rs9RKgd994NU3Q/KpML2FXEiQ34fdD8ynOLnTAo52n4euoo08SYCIIE4wZ5iHNW3mZLV48RTZb559/RWJwC8czc2aBtOHYXPUMjjGRmefna9Z8aGPG9FeQxu2C8jmSmLFjsxU0Ro6caSeddJazJ6Hc/eZbL3kJ+IJWlps7VeCZZMO1iKYNG0DPiHQ2qMgUBDyvn8MIYS1G4GrcpJkNHjTB7bTM5IKDThMmCUDP/aQ0CqMAw02i0LQZQ1dg+yqklR4xsqs2/44d+1uHW/pKjlRW5g2IeGjD7uNyw6AQSlswf926XW6USNFncp9HjZopjR/rg5/37n1Ngp3hvNAY0iQohn7eQ3biCWdpYxo3fqDYMHTpWMBxj2jQ5ByR5BDMCdiVHG+5N2PhIEAjHy8Y+sMO/UvwZXfZgpiJUd21+SL5oYkKoO2Db2iITlVpk14Rd1lx73GusfvQ42VcJbmJgB7gJgnTkkmyAMUO7Ndff7ZrrrlFzbfqlwhyEMCweqFlx+cWk7w/OrsAEHnuADDSZ2fCUjN99kVVhnCFQSPcuMle2mxdblOhxioYR3o8KCvvv/+fdV04pqXLpoqxw661onJHaCx3FpDGaKw827TpLmtSeiSoEi1cNF4TS884vaVYFDWeljqgp0rFdWzadC/LzZkm3TfVibnziiUxO+aYExOAnufhwYdWqHqEBaaaZcOQpg0bNgjQv/3OK9a33w2qSg0fRn+AM0aSPKWnSZ9OIsi6zxk2RRW0HaUAz1LJNTwRdeYc+QuAnjUE8EEvOmvmPXbgQYc5eGToy2Ya6NCoo4n35lb5W0uzXqnN5rM1H1tW/5sE6GGxdA9jeSpsfJGh/+Rf71uHjhfb5ZffYIMGjZPskMofL9ZRfM75fJIpkkZiJKCC8wQkfvXVZ9JGw0Dm581Tw7YAVGW5nEOwXQTQA8I5V1UFK8p1Pstuc/lDq1Y3SeK1734H+hFqk/RmRZ41rwRi87vFJkwYokoW9olo8qUn1qROfMnXyOGDpGBM0Xxp1pMZeuI+8YnrtnDBOJs+s0CTYi+99EatDzVHysmsVoKh5zupjn7//TeqbB577IkCen5PSrS2YmWKBJjNvG69OgL0nuC6hh6GTr08vosG3a1fT97z8ccfqJfo7LMvtUcfvceKiuaLKQYgffH5J1ZYlCWyBMvhG2641c45+7JEFTR8pNbTytvnqFmSZwjGtGOHrIQnPLGPhsgjjzzB1q//JbFmfW5F6AFLMfXXzJiZbyeccIZ9+MGbVlg0Xwk/x8JwucGD26kSSXIxaNAEWRByIiRMUU4pHW4wnQDQMaCQplgkN0gnaVSMwxiRbqAVZ92MzpurBt2oE+fclt02VZJOdNPnn99KcQ3nN0Apjc84f9H7QeIXiaZffv7exo9HorldFSMSRj5z5cpZmtsAoEeGw+9TxWQNAyRhmv/85yNdrrvDDSfou6Jy/PLLf1UyBFBmrVCh/evTD3yLYAkAACAASURBVGpOAI32xGMqTp4kbLXpM0bZs8+utokTbxegZwDXiBFdVZGFbMJtC/leJEbwaR81urvt1mAPyf/AlUOHd5QUZtyYpWqQ1qA39WSY90Tk9ZAEjmSHPZMBghBk9O7kDJ9iZ5zZMlHt5XlGnz52zABVEWbOvFdVQ9byQw8tV7URXT1DHmN8USyA2Ht2teRuF110jY0eMcMy69bXcaGJB6AXFi5QVS42k7oFb4pIR+IefWnVJDdTVtheezlDvx3jAZr+qaBOyZE8a+GCR+z448/Qc82+wnOIjJZqFYPDIqBXf4qeIbezxo0PYtMBvUu0fVJskuRG9rJRclNfotWI10SQhao3iUkkTyRtlmzRG5ld/umAnnggBzhlkOFprKww9gkkN34gwd4+SG5wwEq2rXRAzzeXWlkFLje1zP4/+9D7cGJXi+wsuWG1kJ3tcNcCbCuTAb20SHK5+c7SKilv+odwAmFH+j+xrUzW0KsxNAnQO7Cu56XaJMmNl2R80Et128rA1usmhyAMQ1/iZZ7o46zhNALrXongVQXooyYeuUCVRZBKLxtxs2EMb2yo9Vwz4UMfjofgQYBEqzcalqWyUoz5tdd00EMkN5C0dPv0kw/sjrvmKWijPxtTvMhanNnSM/PKCgHN7OybZRPWvn1fuZkwbY3NE6eXxYsn2QcfvCGQfNHF1wlsorOEweXFpLhevUeKjeb16mvP2ezZBXIrgfXHu9d1pVsSmxeuEw7o54v5SGgsQ2mKJjZYC1716jaw8ROWJT6f3+X9sPE0zQLoo+UdgI9BQRdeeI3Y+7332U8lPdwcSAJ44bHPYCc2bLz6YZphcQHq2Iahl05NqWVvvv2ySvnxNXToJLviiptCj0KZAH3fvtcl2BmACUnLvPnFajxD2nPiCS10nfEzh03jOzlmhgz5xtfeDjn4CBs8ZLwddcSJKu/9+PO3tnLlXAGf6MgiQH/YX3ytwNikpVYB+uNO06RNEhQAvZKmoI+WNZg2FB9oE+Vd+ITL5ebnILnZ1ysosVmQP3/84RvLy++t4+TFpsVESPz8i4uzEtel5n+Q4F104TXa3Ah00nEHnTLHwz8kCIuXTNKU4/PPv9K6dRvmlniVlfKSvu/exXbX3fPFFHXvPjywJeVq0GXzYwgJOs/jjz/VmjRpYqUlFWqGY6ALDAibPPZzHAMuOGxwAM8bb+xmF1xwpSz7YF0BOfjXk6DS+HztNZ0ErOfNR5f8vaZ+wma5xMatCkmkcFjiONHC4tKEe9HadWvtm6/X2NTpI7U2sAOksiCZCoCwjjNS9J/AKANiWKPlwd1GiVyJO1kQi+Q4k5mp4/7sc57Rtkpsp0xmGuIeATzusK1btwlsEmh4T7zGzjBRXUtXr0wE9Hg1I7lx0BuKPlRzApvK8SEloXpC0sK9i4BeDGeorBKrqCRGFyW39NyhBAMQjf4WffmoUbOtbj3Y3hSj2ZmGwWbN9rbs7EJtsrGICTi/++75kpkBDIsK58hmMw7fkSwH95HQiCaJHu4LIQbSmIljCzK9o446SbGZ5nlYXJ6/EblTJDWEeWTDVzWozEvqnCNN4/MB9DPyZRNLYz1NytUAfdDQk1jhQkOZn+QSr3g2cBh9gE6UFxJ/qUoxNKtevTqKgc7Qp3nzdSrPhxNLvCS5IRmTGqTS1q9fJ3cmGmSREeKmhQUf12DThg22cPEExTsIFdjxJo33DKSJW+x5E3y6ffHFP2X9R+P47NkP2EkntBD7yXqmAX/oUPf5HjJkouJxHBrmwMWdseh9GTdukPqZaPJHWscaYI1BEACkqSYQ47KyihKNf7F/TL0dqvQC8tOkoY62lbiV0YsFQx8nawLoYXr5DipdTG3nuCTKUvViqu4XPTvMFuBz8TQfN36QQPaFLa+2W7Gjbb6/7jU9DzS/kqwTU5BoEbO5VytWzNA6QWJ4w3Vd9FBAkvFZjz9+j1hr1g5JBdKI119/STEiTo2NkhuuFVp74g1afJrFkVICTBn+9MSTD2ivISmS5KYRfTDltmzpZCWy5517ud3adbDtvdefJEn57tsvbOGiidrvmHWCvIvBUoOH3GK//PqjJCgkaDx7EWMkCIpmzeVcB5hlraFzHzt2oBJAeq5OP/0CPbtI20iMkMESt0kqaCJl7dPXhdsczb/IKdve1MP23md/JUTPP/eYehi4T/T04IQFc/6TrHW7B0C/UBVPT+Yrw5A4MBKAPmjof/jOhuV01u9PCa44PAeaiq3hfZWJauC551xm/bMKlYhtL9lqj6y+U5OeUR+wF0hyUxtzCKoo7nLD/SU+s//J6Ua2lUzB3mi7NWiYkIHFv9ccIJmSeF/griU3jgGJ7aqEw9AHQK89tiIm50gbFTFll8mfv/3myg/HfcHlpoaGHlLEJ657RavSygKgzzAr22qVYbBUvOeRoQf/80rlO8vLbN277/xHH/qt6Q2sCS438qEP83CDbSWfVW2w1Lbt2+T0XVECq1KZ8KGH1oslC0282vKD1UrlYWUzw7+5ROySBwwaZdMspazEfn3vDcvEvknuNSlKYCJDH43QYegZLFVWt4lZapWDgH9WbIrFhx49cZoeUDam2LHMcRLgyeCcfaMk7JZbLrnx5pQopomDpcpDKY7PVYczTHkA6/wZJTex7BgBetRFx82JG07TSvz76Cme7HPKscTx8zxcTz+7yiZPGm4/JHls1wRa2Ggx7fHII8JkSdkjejPq37CdmzC4mkd38vuZUtehQ39l1ZwbAAhAzTRFNH0EyeQXJS6sAHFGIVmqDuhT7Kmn7peDAQwCG4CkPCq5e/Lj3tK99P+trrxZDY5u6ehVGAIcTay33jrY2rfrl2gGhVWZNGXYLo+HYUGwLQfsf7CGMtU8XgLmlVcyKbbEAf1bf7fuPa7Qr5140lnauLHnVENxaZmAbnZ2a2uFK0DffK1RGLgI6Nk4SXK8UW6bSrMMU8rNnWEnnXSmWAacPu67f2nNWyVWhXPDChIWC7eAU04+188fdjwtXbIQQBNaVmRCgCO0u14FifILtzzkmsEeaI2nVEoWglUaLjc4C+wDoId5Cqxt3HTpZaAMT2LBefbonmMvvPiEHIF+7wWwwN6O76JZFIZYUhDJfzIEMGkMonqCNeL9uzh/Pptx5IMGjBVjDstGSR0pEm46gEKCeM0XjD/JGmAsNm9yHC+++ITNnJX3u+sb61F38MgUY4Sci0ZEElwkFvJDr5WhjYnn8Y03XrQJE4eKDav5Yu3TLEzPAckXUho2CTVDp6QazeICImOXSNYhPT/np54VT9LVpJmeITAI+OH7bunYUv0auAIB0sRWl+OoQrWxVpDbZLgEKNxzAfoMAN0nNmAQtpVNpYeNvvCxeZqYy7EBJpEe0EAKK0mFTA4MW7biG+HaSrBi+H1KxLFxUolLWalAK1I74gMVgdycGapS8Dmf4sJSnGW33JJlV9K4jkRBFzDFvvjyX5aT01nH+p9esQmRTU+Ngr+tk3TkxZee2OVbzz7rEisomK2KYkxOXObH9XapEecOqOPcqcywhkhQiJGAG29mT9XEV+Q77W9pqcnKPXuOsMaNGkt76w2GXm7n9yFVuIcPrbpdBAXxcNhQn6RcXUPvfV7Eco7DE2+XffigpxvkHgVTGqUANO+98MJjWqu9e4+y66/rovdFlxgAPf9NhY7jQYOP1h4SZfeGjYPVaZmqYVQCcXAZMXKm7bPP/ooF6sXCKU0Jjz/DuJshTZw143476ZSzdczeJF6iWR6LFo63gsIF1qLFJaoOyvktJcWe+ivOYFmS7Q3MHqPzVx/C6jsF5qh0dezg0jt3JzEBRWfoU60gH6efhm59GnT0sSmW5wgHGdYQe8ina7BKHpYA2zUXBG4/sOmNGjcVsOOePf3Mw1ZQ6NVQXkgoqfJhR0slOnl2Rfwdkk7cdRgqduqp59mQwRO1P2IFvWTxRPXt7OrFRHf6tI495tTAgkLW/WazZuerp2BXr9ioCuuONn3Y8E5KwKhe7hMqxpEt5tkbOaqbnNq41/XqN9B+xfyB5ctn2G23Td/ldyArHTZkkh122NEC006Sldnb7/zDpk5FkvjRLmMd+/zNN/V02Fnudsuu8f9FPUT77usMPftln77XSr6anz9fAxZZU7/89KONGNVVgH6iJDX7eS+KrIEZKpeiClTRmH6yJk5+AeypcD/+xD36DtYCQ/MYtucvl/AxowXSg3gTlSHJc4BikyvvoDpCJTklyKs4RoH6hJFLlJN6w3gyoKcKq2hW6TbC9BvE44j9QcmSG692Bpv0zY5D+T1IZmImE9Fp7y0r3+5Nsem1LbV8m6Vs/8lqp1UlcX8E0AsTBBvMMiF+MybFbkqpa83PuMy2p9WjnhYqAn5eOzH05RXllYwEriz1MoVlpOlCcXH4ZW36tt0Z+hSGeEh0RgaQ8OL5I4Ce5keN4w4+9AD68npN1RSrLCj40EctfE3JDRcyZjvx5oqh352STKJYoM0MRk3gPvQ6EPxYLOoGDiXu6E2fzPjz+ckM/a4APczcxg0bwmjg2Ezhg76qDS4IbjWybir3ygB2Wngyv/z3Z8SsA3hg8o4/7nSxLi0vuEqBVA9KsAZT+ZpFX1KqbBwW+9nnVgtIAipPOOFMu/KKmzVoIup0CdIEaCQvmlJ39S3SO8N0A/zOanGJnGiOOvp43eO4oQgUyEM4VV7nyE1onHLJjWvEdKkrKyW5YQMkgE2csMKOPuYkJTCxI5+fjx2XLbYbcBCvqyocmzeoVIgTA1UCJthdd31n/T96wKVLHrNPPv1Iw5+oTiCpaXtTLzv11LMtM7OWNtWUlAw5a3Tt5gw9LKO8nQG84doToPr3v1EMPQ4HsNGALIYd8f2w6gB63kPCgmY+N7erSrqDBo4V4wRgWL1qpZqVsUkkmJ133hV25RVtxaQAnnNyulinTgPkCx81mjC9P/z4jY0a2c2OO/50AV9kF9jleeOPV3eitzjXFIaC43CWoGqwlHTc+x7opekQtCIw4HwYrIJmnPsMoCdIsa75bBJd1hLn6EyqP9NxrcOwoAXld9zuz91XNsBS7LGHtIIvvvhXu/POBXLN4HXsMacIuFx44VVBembSJXOtSkt3aA19+eVntmr17eqbgJVDZkGj2fXXMeW4kZwdeC69idNHV//ww9calPLqa89rfTdsyPpuIYkV+lDAFxvfa6+/aEOGdrCxY5doUBBAHuCnCadJjeEkh489erehPQWEomVlLgPNhUdis4nNo0q4210Tq4mnKZIKzJs3Vpr+0087Xw2zDs59aFPUskfpDJKF1159wW66+RwNTxo4sFjPCyVpkkJP7KODjldA+G5n4Ct03Wsy9GjotRn5QgmsaarOEbZu6rTRdtttT6q8TdgGWPLcRocR3+TSvNcnTHHW9S7DnWKrnJFG5fWU5Ia+BI0xB9g9eb/dc+9CNR8fetjRqlhEH2ZkCvh3/5GXnKcGjtWmF/tyvvvuG3v2uVWKQzy7vGDsL7roWmt1ZVtVcjgGeg5i4zG2pqoiwdBnZkrqM206Q4GWKi7FmOPNqj5PgUmv77//urVpc47mXdADQsUtAnqeIdYdm7ua/2pn2gMPLZeTB9NEc3MmJgC9JsVGyQ0M/fYkht4qtRcAJgqLBmht//nQY5QwsKaxSf3pp28kyRk8aLzbf4aSC3E9St28CTfN3nzjRXvxpSetb+/RkioJjAdml34IJlp7UltLxyGnnMCqxlkSNNHPmDHa+vQdZXsyiK2M3g+fzfD+e6+JsWVOAMPgkNhxHTgmCBoSPJJchlzBjHLNYeiZWB0lN+xx6ikzE+kAMOT/xxQt1gyWSIzxcyp8PEcknrjciGwL5w3YRdIIW471r5sOnGSXX95GchKfNu0VeUAo9/fue+bbI4/cqX2QagHVKZ6RL7/6l91++xwN4SLJoOeJSi2zTCAYmOPy9VdrVEVgnocTU5X6/SeeuFfVbd5HfEAaRGyPUh/HEe5MhVUpkhccsN57j6poitFkSsX9gvOv1DNELFr76y8Jhn7CuNtsb9lC+t7JswjJkDviVmvWbC/Jfjh37pOqEeVlqlZxnpAEYASqBQxRa9XqZmtQ35tHI6B36W2Jbd68wR5edbsSOpJCkhKa1NmTiHU8O1iB8/sMOKNnI0puaCImbrzz7ivWo2crTT4fMwa53d46JgA91WskTFMmrtD56PtL3RGK+ENsXrfuJ7kNUUngepJQXXddZ9tn730kPePcqazVqlVHgN7xnBOFxKnYrxiJUncxdOI0Yj7hx63uVkas4FlTvwXS7qB1V+IiIsCrO7ySGXr9hZqNieXeb+M3x48pDpbi/gqXuh5HvZxSZpgn8pLIYiMpZQ79bbgg1rKUsq2aFJuBy01ge/9bQJ9wuTnzcqtIrx8APd9XXXLjsqI0S6morBCgh6FXD0AG5v7UPBzQO4LbZhUb0NDHwVKcQVmi7Pg/AfR8nAZLHX+uVQDoM3zMeKK2HAIeANabYoNtpTKj8AoDnn4LTbG68CEBEVCpBuh9sJSaYjWExBtiIkMfnrKE53GiMUgbyyZpbmMjaPzdTTTFMnhAx+0HzPdu2bxVbLfWRqpr+fguQJUaKbZvE3Bgk3SdKY4qmQJUsUmHa865836xgmFBAmTUQIfFWBiEw7Hy35w7D2ysLHBubL4w7AB6HBgigItJGr9LYKjyiy1T5svmlbBT1NCdUMIP2X1Q3CSGY+GhK3YBTd12L3+ruSkASNjIRCAPA0cS60ryM7fmgvmEIWcsOkDl4IOOkMdtfPBhgTRApJaDcnzOoySBTc0Z7xQBOwJwZLMBT1zfRIMMtnxp3tgqUJxWSw8i0YDPczsyB7iwXpKiyJs5NChVemLjjVzhM8Iwjjh0iPvvzJvbDNav6wOPOC4YrmSGnusT/792HddZx8ZaPgfwxbHLsWCHO3rEX4h+23790PDR7LxV/01irCErFWi0AfTl3sSV5JrAZ7nNX6bWH4DIbSzT7bf1YVoeJb3QtMx7lfyEZ401F92VHDTAAO/QGqUUqftRXuLDymAWpDLgGmy13RruofseB8TEIMAzosQDcEpiVur+8PHYCMJUkzwp8XvGefKMUwIX2FAptky+/6ybOH/BpzvCcrjXPxZprB0SREAk3+E/cwAJCyRWXhptpmR7ws/3xWZmrh0Mp8amp6frGaD3J2640p0DAtVg5iyz7Nk4rkqvvnG94yv2WCCLiSBA8QRQn5oiNpnPcAIEjao3K5OMx+efz2bN8v8xHmnNlrreXJaNilFsVN7jxOdwvfk58Ymfcf58Ds8H3uJ8fzD8EqfDcZQwpdAciOjZD3EtylailEuyoM1bNBQrut9oWBWxWRPBLZSwIUa2JmSUXB85GIXBQX7fUt1HvpKpqkFyA2lTh2pJaFQOVSeu3bp16wQAuDfqJ6mIjXh1/X7UrqX1g4vIgw+ssBEjJmmzru5D73coutx4DMPiboNLVwL4FmsapD0Aeq6/qsWhchkZQ64T11MN0mGyrSwDeT6DPWoE9HyXEjRN5PV4zFAfBiTKOjWsKzXXU1nHahPyosynqUpmhIOZ3LTcicWJM+yhQ0yp9PsZp/LGuSgi9AIhwBph7ajXLRBwJLO8Jw5iiucZ2UNJd+rUFtkV+3ZYnwBYIpmaj+Vs48+WgEmQAEYHH6/a00zuUqjYJMrnifgLFrB8Ft9PnOSzNDMB55mw78S9ifvDPdcgPZ6pTHeU8tCK+qB6MhUxAQlQBJvqy4txKkxWjcftBFEYaqnKZZmm1xNb4t4nuV49esSYGeHOVFE6zD7sU8Mdh3FcDlo9SffnzsE558lneGO3s93o3jkP/p5+OlX2IEPKXOdNnCZR4hgTs17Qp5eV67pwXb253CU3Jdu9gZw4xbHGSdw8MzD0vJQYc8zBmptYo/uzfbveF6fOck7qYQn9BDxGxGrwVPw+wSr1aTmgT+CvgEer3GpSvcKkWAfJHKJois/JiGuFv4UUqD5Yiv6dMnNjlPg+74uR5Ca4J0Z8x28ID+7mDD2SG2SKkqAI75cLd0I0oqGnKRYiPPHRoSDx7yQ3wjA1GPq0StNgqaZIbjLCkC1tCGHHJEmuNimWCAIw3OEsck0fet8gt1n5b19rUmxFpT8ElZUEJP/Q/wrQH3dOgqGPR+dSniC5KcWZxsshiRvrO1tiiu26deutUaNGDqhrAPqdJTcZAdB7tvZ7kps/wtDDXsbM0a9AmIC7ZVui6aImoOf/YTBZjBq6UlIiMI5GMw6OEbsWQEyUH0UJUjwusfAAi8CYK3AFNjZu6CxUGHrkHuhVu3QaVC0JiNp+NgBePHAOCnlAKd26nKCqi5+qB+xkCDpB8kTgRGuGzhUpiWtfGTnvbAQPcQyWYmbUA+ETgbXWklxuAESMmqcMunDhIxoxjnaVplgBieAgkJ7uDzFAXDr0WImJSZQYJ2+0IXsXCxcAfexJ8I3CjzECeoAmPyfzlm0loJQAGkCPz7kJ3tkVZS4xgQWQnV6GSzdkv1Y1DIfvZRPGKrEUSRtj3QND7wmIe4tL1lBZqQBPIJOeL4zGdqDl5UFn6J2GiOw+gVpBvdyPh81AzbNxjDf3Cga7vNx9k8Ue+tRCJZSA5XCfCObRFx1Aj3UX18RBoANHwG18b9xglXBglVjBWsSGkAQqXfd3x46tAYAipxPvqsBKU3lstFaSQlwEWG4P0okgvxNATgxeY3CVO5r4NfBJs96DAEPPYCgPSiRsgDhpoTnnklKBdq+C+LX3OOabINdZZVy5zmSo0VUkAOx8SFZcs+mAnuvGtfJNzBvQXMe83TJqZ6hXIrp3OAj0xB02mOumLYDhcto8HYhwTwFM/JzE3xn6YCMYQB3nKAAFyJGV2iZ9lhLFwCQL/AQb21jZjGuEP1kj8jEL8iSOwX3ZA6DHLSGF5MElSJSUuR7xuY0TngFSW7Zs072I5IOAapCS1AT1EeBGu13OH3AglxUGQ9V2cgeQLhAW4qon5Z4Ief9CSjVAzzlJChMZehLNAP74vLVr1yrZ454EuayeR+RIuh+1PBEj9nz/3dfWp49rz0tpimWwVLiW0RaUSbHeXO4NdNEznHPXHABY8R0l+kxYW7lPhOdZa1cgxh3D4qAwJS2BQBGg3+rzDiKhw72J64a1IttE2NHAHnui6ASM3/9aauSO5glK1DKqyBr2j9jk66DR5zXUDRKpyMJH+SA/Zx076ePxivsgYogeBE0l9sqfkw6ehHLNAPSsr9gEzf4CW+zgnQo2BhFeOVSCK0lbGDyUmAbqSXaMldpnIDB43oL7k+aW0JgdpImRjFISGOJJbE7lGVZsT6kU2OWVDOh5b7RWjPFC8xVC03CUXkFyaEAk35E0RdeTX8cz7J26XklMjQiDOpm6v1HOx8/5Xkgl9oyIhzxJqrqm3OvkfZbY5zN7mJXB3kjS40mrALcYdK/WRhLQnRrp9fI1ob8Pk3E5TCekvJJYihFAmlfykS2XcMw0lydky/75xM+4Tkgm2avYT/kM7hGSXP4bEiAqMfwcywND7wmEY0oH9MQv7fFJ0uiohefYHVc4eSRAr94WPxfF/iSCoZqCQlU6SGOPOSmSuLjTD8+0Kz8iag6SG6TfAdBHyQ0SmJoMfWXJ5gRD7/iwarDU/xTQp5RXGBr6hG2lZJXO0DuG4v54hVtxJjL01QB9yAzjQ2kVW618wzeWZrCS3vD3v2boA6DH5SZR2og+9KnuTBObVhPNpn5ACUCPbWX0oU9m+HfW0HtyIEAaLIyi5MYZUf9MFs2uAL073HiiwX/vUnJDJpXE0EfZhxj6Ci+v0qwaB0ux2Tvw9SaDGEBjeTwu4njTeAAAh2K88YEOPrz8qYbAJEaKRQxDj8adCX+duwzUAyTmNriHaAEA6AM492BLRu9law0bwumBygAbvRrUHNBzrTkWriGyCEAimxfnFo9LgCAzM9Ewx+fw3lg682Dyez70q9SI6jrjcInCd8I+kH1rIlvoXo+ctSdRMKm+EXLPYGkFrJnkKcDJfXQwxQHBPPoT54CdhAvwldDyaW24H7BTzH4OERR7sHKwIwZdG4Pbv8XvpTNezWKV2F3VkNyEY+MzAfS+q1StSa5rgqEPk0ZjM7ZYlNqZLodSv4Wzr7EMGzdeaW0rK3Q8fLpfG5jAcmflasHMZwiIshnISzmwFFHDKnYzsPvc75gUJjb+WMmphP2CKc1wJnX7Zn0vhIwPVioXQ4/e1rkEvx8RqAlYh3I794jrRaDSWgmD5cRCJlnJAopIKGB/BQLlXe09CQAvbZoC9CRr6I79WY5MIxsKGzSNVp5ccw3S5S8vcJbEoMVNT89JKmyZb5icG+fA8Tug36rkRxvc9h16FgBZqqTB9CF9qvANNibWXAiSneiZzP2JSb7WeqpLbnxzxnHLp1lrXQFs2AwDiPIBMZUCBlqzzJGgIlBZ6VUfbWIu/WLtsO4jmRA/R0AnNJDpmIP0h+ujNU5/08bN+oyY4MbKF2BT9y08o6wr7iUl67gGWa8QAXHjjYA1eW3xnQ5WfY3G4Xt8llc9WZde6QHUsC5kJcp3h2R//bp1WpOSlwi5eeUHeSPPD37ZX3/9uY0bP9huvKGznXHG+YkkJSUQLn79HSAAUL1OX2mq1gY5qMBkmAOgqpYGmfmaimQLxxsBi4O+4JRElTb0VRCncJPhmXVQ6vGAPYxvJYndvHGTzikCetY1CVaMr24HWd3e2CWZJlvemCioaTAAKH7OMxMTw3icXhlw2SfxJUoGlYQHpy6PuVWSzIgdqhh6ZFT+nHiPE4kN58Qz5tKyKOvkv0X2hKRODHlqWogrztDLsSkk4uq1C9eY48RIQVr+kFjsCtCz93l8JJH0BFnJSCAHIxbw5eKSGw14C3HIK4mZius+k8L3iRhT+Gx9fohxFZIc12Do62aGRBgyxl1f+F4qWQ0a+OTUOB/AJ3Q7RpHUKqmXNb33iQAAIABJREFUiv+WoULw8mc9a7CU2GtmLHjC4RWLoM3W3utSGc0WDXumqrpGj6LLL1mfJdt9z1LCyOdGQC/jEidIYhWVcySWcm/4TGQqrJFY3SDmqBrBfh4SN5KsBvWR3ASVQcBbCcmzkmd/BjxJcMkNn1UN0CewXHVAL8yHyw3vCwoKEx6KLjcRcXN9PUmvCei5WDsx9LuQ3KSkZkhyA0NfKzVW1P97QJ9g6HdhWxmrPcwc4LWT5EZZUJLLTVV2sS0B6N2i8o9LblCJOsPqGnqxUOn1rfHx51plvaaWwmSt5MFSKltUOdO4pjJIX5IBfUqKIbmh3AmLEgOZHvYAqCK4isNCIqDngSDgVrncVAF6BQ96CP6N5CYZ0MegwZ+wmHXruOSGRRz7AAAmfCbBEzDDZidNbikMPUElYMok/W+CBQklSDEslOnq1AmTKr3UFjeRyAJpgy4vD5Nie1rPHjnyfU/44IbSsB4yDVRxDa+403J01j5Uhb+DIfdNUBBJnxEBkzbo7TuUUHEeOrftztDHVwQfLoFwm7qYMGkBkhimeKYM6EELjuQGbTuSm5qA3rXLrj129sA928WeE4QEIGEMfePg5WU8bzyFvQDQKPCVl+pPGCJ1jkvkRilti2v55MfsGbqCMk082sCQabB5Ue50uYFYBen26Stx1jfZMQJ/ee+2J6kr9dJ5qFTE6gHnlAD0UdOHpCAAejHT2jy8ShAzcpc0uRsSGyIDoJTkBZ9tNk4SFH7Gn2rYE5NmApyACIBBgkUJwTd2+gtEV1RID873OjPkjHdVpaWqmZ3KnZjSlFpiS3Zsx96NpDbFN79KwMoW19sG1klOHwJ/MM3bZQUpdWW5V34iKyaAEZLg+HcRYJNgwcJG5knXU4mBM3+wSZLVKAFydiPBogVZDGBTm0wo4cKassYB1l7RSdE1U/lYbKEnc2yNYsMo64bzVVlZSaMncXFoFUxzHCK3K0AfXZCc0fTSM2vK2U7vuXAZnwP6OPFUjhOhwSu6nnB9o02bgxVPZFQFCFaQkqsBTDdtEhhhM1YCqFiQKfAo16ZQ+fDx6O6cwrWKDazyjWddheMFXHoVBKbVmTnK7wK/4T7y+7HJknXKGuC7Ymx24qgySMJcAsezymfFiaUiRirLlUDJdSLIkmI85F6vX79eP2ONSJctZ4gSq1+/gbP+GWn28ktP278+ec+uv65jqCixB3nVWgw9Lceh7wFA74RLdVlABEWRFec60+zH70Y5CM+zwBVuRKFC6QPlMiw9VOoioI8Az5nDikRjNbGNPQiyQhA0zLPQcxaqo5wXsxzkFhRmCLgkJ9zXcK+4JpJVhd4QWbeG4xA4pgcnVH641kocg5QP3s/BGtJIjwuxH07PF4RJOpKcWt60zdwBaegBddi/Mv2X5MKlNh5bAHsh4Q4Jp+/JVDNJogODW1kh0MjzIkIlVLD8c5y4UexOVOM8RiWAK+szTAiWU0t0ZoqSxrBnxSTW+x1ixdbls8RNvoZrp+crTAiP+3/cw1lw8T4lPo/KRd1Mr+KJOffnUDhiC4C+ga5TtIutmhjrvVGRlBBRRayDzIB44zkKeyQxyF2CgmyKmBGAvD/HSL6c2afKDnGhPqKQaEaSEEDP+UdAzxRnWfhu2261JKf0eSpq/EdSIytZAH25mkerKt1OImidhJhCLETGw7Po2CM0ff6e5EbyQref9OSgSnLj1Wvd9QTOiIlaYrBUBPRUMMTQ+/lrcJWu/y4AfcABu5LcyPVc1uxu0RttK/+vJDc0xcLQ/yfJjccpfOhDU2xNlxsN5goAMwWGfuO3VQy9JBPuxqFN9g+43PweoDce0Pg9QQrB90ZJjMrKSSxIsnWlg45dTYqNLjd+fDUBPTf3jzL0aOg5nkQZMdXZS2m7BApC9qgppFuq+db7QCsPspGFUiCIgL7M6WctuhB8PMvmAXQdqwOM8FAG3XuC4Qr6OTZKNsNYluLhx+WGxpdevXLlH8x3cM56b5hWKiAaMn4eYt4Xs2QYHr6bh1YLVoC/arCUJkFqg/ZGKNlYbUeSFSQ1KvO5awqvyNCLyQxNoc5a8V7cUUrkfEBT7IL5q+xAAXp011XDxOTmkOGbIeBUWlHJhqokPCRKCRAuMFBbTi6uGy2XfEAPvJKhSi9bJ/pFYEfoXq+bKPN5sukBLzLvgP+SEm8All6ZDS/IFWJpl03QNxoT0GQtcM1g8RM+9EHrrICKRATJTdjM4mYUAYAYMlnCRcLOGUOxtRXe5MU6BegQSJEUcL2k9cz00q77bXu1QZu1yvCU+v1eA2zQIHOcYuiDdRe/6wmJb5b8QzCMbJSeg7ChYt+lBtDA0G/ZvCFsQN7AVFZeEgZ8NKgCqrKA9LW+JYCgKP8gSY4AWIlLmNDq7grO6qlJkCZHJDMhGeLc4n0k0LLmccWSXIUSdlzL2m39/NhEY6LgCQ4N2GhBvSrjzx3f570VKrGHCc++rt3ZKmr61ZsBI66qQ11PkvU+Zzx3Jbnhdzkf/oyyokR8DM1dyYAehj466kRAHz3yE4A+VNUE6FO9CoC8Izo8QICw7rnOPNMyECDZo6KjxyUAeqzSJEPjXiK5TBWbGHXHgL8ofZS8g0QkbNyAB65NLKHHfgStb23qcYKyJ3IuiaAqYInJzUoq5OCTqriEraP3izDAa5v3UKSkJvTRcf+Shr5ePa82BrkfzyEMvc9h4LnZKlC0dcumQCR4XPKExM+FOMI6qFM3Nl97U2xsPNY9DWuNtc69oUQv4oBkpMIrCp6ouDxA7KqkQumWFizwSM5h6KPUkH2W+xErEFwrnk8afeOzx7qNRBV/xzMfXaTImwHQrA+OzyVb3nvFuveqJ/LB2FcVbJxDZSctVHLVG4BhgwC9S764r+oJCzp4dLiJvTKAK9Yze6NPHAaAedWM9wMokxl69RpFfXeoZGlmS6hO6/m01CA5pSK5RTHcJyoDrFI1JRVw7Nikqnkw/n9ifQF8KzxhURNyAIQOrk2fwzrmfkWWWetBSbFXcpGE+l4SWOEgGZE+P5iLsACiFNBduFx+w/3U+pVveiiGVXrVh8q3mjqDjEmyHBK0IItxMsqrDKyHeg1omOR+VhlqEBPpZeJ92pfUb+HJNWuezwDQcjycM1p57RGh8uL7c4oY+gjoKyUh8knRTlg6ScQ1jASp5K46J56BjQlbVc6TZ8l9K1yupT0KQF+vnvcWJVVeZVuZ1BQbn2cSZbnVBM23zAAiCRbWHDGB669KUFBlVPeh9/009gC4KMX3eGfogw+9RzB9RnJTLBanxI/KCm+KBdCzrwDoK0s3i6GnKTa+/tum2ITk5uxWVqmm2CrJjdY7zlGQaxC/xFwAvQ6XMhXLmA2KUlcSoE9o6I0SQrx45X+oKbbmYCm+Sk2xUXITjf0VmZyRSgb0/HV1yU3V77jk5vc19CxgPisC+nhzkzX01VZCkuTmjzL08YapVCZAD0Pv5cKSHej7qgC9M1KUi+r4hMPAaBD8xZQF0ECAkAY0sICR3Wexe7OMs478Q2Bkk4iNlTFoSQMXhtnwO9J3sriDDprAEiU3vnmiRwvDdTSO3gELn83DEod6xbIXi4nzJfAQnri2POC8nL3y0qCzbl7i5pokJE2hrMrOBhNG4PFzchaXjVKMXBx1rFHSbFoMKCLxqCf2AYbdq52hyQvgrO/3YE7QxaLKmQyXQDigL3VtsCRfoUQSG7Cx+gufIT6/AkbftcHO6sCW73AJT3mljkuNXmKzcJ7wwBmbybhnYlBD7wbnFZMIMXeSv5QKUCQie2Bn471NbEZBIyu5kO4TCY4zwQI6O7YHCYi7JvB+yrFqLpXLjV8Xsc1ic9IlBQGMauPSOaYZMgWfwuyRUkyIGKPI0Lv+W8y1gBugHItDAD0JgrsHbNu2OcHQs87Ly0ps4yYPhsksTUxcBYLE4jrLArDRdQxNharEAdqCXzb3FOaOjQxAF+rWLo0g6QvaWT6LDYK/0/MWG9eC1pVkdLeGuzmgDw81IMwT2jCCXteB7wta7uCxriRcm4Nr6NkUeR50nYOMRnr+MIVZWylJYoWvx/gc8rswjjy3rJfkPSo+81yLWHKPTbExPsCKO8CjZuDPWrRpcwcHj4dKGgKgF7OYYmIFSU5k/yiNrvdChJzEG8OxKdb18aYzru1WJGRhkizfF6UOCdlGnPqJje+2baqoCuiEWAsQ94QEnW6QAAm8khR6HIkywEisuP2sM90OxMoT5XSumfqApI70KwhDH60BI+tPxQk5kpp907juTH6srWY3t0GuUIzmOsYkj+eE4+H3ooY+2VovPlsRHOpnuAyFhJe1iYVpZLgjoOd58YTYp1Ky9rlHSmgCmaIEC1tWYmhZmZNKDRsmAINXAbwKzMtdTZw5BtALuIe9iARC9quhKTb+Pe9Tw3V4Nvh/Jf0BpGoP0QCv2JTtoFB7bJBmOlnhhxVZcs4v9oaIBEnz/YL7CKAXQ6/+qmA2EEBsrPBwPC758MoYC1Z7X3mpGGBPdHztKFmQpCNI74KUNjLj/I5XeP1aMqXY17nHBD1nofldzbOAzMDM83zE/YzvVSwJbinsSVSp4lqJwNmfR8cDiVJ82HFq08xPg2oVS6Nrt2nTZmvYcLdERYjYxz1Xf0ZUFgTNNEmgBjMFQO8VNjAHMtgdzmKjsVa/kPcb+VpxHJd87iSwWCt7tZr9xfdRAXquP4kd1WrtTV5dI+Y6oHd3NO8zgdjjWlbaxo24QJFEuORV+6MkQI4vWAscM7iJxCw+s1xP4rU3p1ZhPv47GdBrPQUNfUIWHVxuOFevyoF1MsJgKfzrK4Vv3eUmNMUGD3rOC8vmhHuiZ2O6L5oUK5cb+sBo8A8uN7qfVS43VupNsf8XkhsY+m0Zu1mTKLlx/kkYyRXgXvnWOYK1Nm7amLCtVGZGIyoPVxhQIqYKLdDm761WGgHCFwKl9ZoMfWp5qf3y7uvVfOij5IbJX7BwPDSbU+tasxPOUykhReDGA0Asj0X2MJZ84jAPsUJhkiZ/sgAJCKHxv2oxxIiieO6d1nr4khokou48RsQIsKLkhs8nILMRR8ZBUoo0fPGrJEAxCMQysCQxITAogw16RdcvRh/j/8femzZZlhxXYvG2XCqrekU3ONTYiLIxSR9moWkAjhmHm8jhfBjj9sM1JNEASJNMIzOC2EQA3V2Ve75Vds7xE+Hv5n3v3swqoJsUHw3M6rfcGzfCw/24x3H3E0VbI8tcHrK6cGqBghMf4IKRchj44JNaWVr4mRgUEXpF/iDkSrjExsRvMXfmOGJj4Zpu+Y2oPD3xKOXm6/JomGXDonxeKCeCqqmO7umlxvgJ2oMihDGQlsDj2qiOEt+z8Qm1z3FBrgACUCUFIBFUC2xU5a6yxzDl5/QMm3Rdzs9flgllUUZ/u2sRaR/dQxEiqiYPXgpNHF9RbiAmtTxgGE544eAv4vuKBqtsn46yBd6V/CnwgsisHBdEAxTR8QbzkasjrpBBzLENpORd0VoAJHxegWZEvPPRMQET5x4RI3GafYztDQ1lyhyBSBYCwHz58qLcQ1lHVSPLOuYRHEutd/DSY40rT7FDA/P4WMOXR+dac5ykQDlvtktydMtOSbGoz8tg5ETVLGDXAJ7gSOn9qOARYK4C+qAQSZZ1+uRjaQA9HzVjTeHkIZJvZ1fHzAL04lgqwgJDeXGhWv8weKF1agUEVrQKUGBDrOoTkh83TKrOs4/zo762kitVpYf0k9AXuaEJK1ZEhN7lbCuHHvSc0FWQE+8/rbMAuikOjnBax/BEMwA9QQtAyUpzYFDoZ6I+xQkHGwTqhJAUNJ4y4R5KOOb+2yJiLufc1DvS6oPb7br8dAwicZzyFU0AreNUUQUyDsqRkpg5p1FeDlE6gmvuza348pG0bBBigIk5yPtINAqdatJBIgCV447vYt1xpK/jeckCAD27IkeuAYAd7udkegAd3ENyLiqQgP6Gz6DTKfSveGj9I8KGcZ5BC7pVQrgdEbxP3m4k2cKRgl72KaZOnFSlhic9YTOAJ+hgsayqXmhaBecI0VLbJwFr1b4W2ISuAHdaDrk6UktfmZohuVFyIV4C94pUEtymxj2k7lD3Sk81OyHKjeXLcur1td7DtZXkrpMO7SsAPa0TwJQTN00FJVk3qCJ4fh6o8eALOh/fl63EvFk3cm+zMozkwS9X94EjDX3NAETQc0X3UU1/pzFJXwXNJuiW1rmSqQtVvoIzEPsdAgydxtOLdLKf969sS1BdQ8/JpgtfQFcjOdlOs3WfHCpU11EQikCW1bJ0LewdgGM5bAgoyHbidJnOS8yVdJw+c/ANY8KeAAUUTsC+TCnPgsn7DEImJ46nF8oJ0omiCk7QXs9nBPTYj/gfAl5yinnn0D8qSoAggvWl5crlu71/MFb823lW7hTrE0kEtvIJrfWBdBnoiSpawlKXxDsrBT1ZxVK0L+gAAHoxMLTndXqF5n2q0kUbRmolqqItGBDZ7lDhDXJ1Uua7ZZktf17O5g4gRiMp6OXYwMjBnWzW5fNoLLUjdwffUwR+I/+Udegvy3n59d/+rwX9m1gmk+PVs9IOBq7l/Kw369pYikuMUpGsM582AqrcdCg3vVVuNqvyiw6gd2MpAHpEBLBoiNB/8u3/XNanH5T5WXQilJegcyfTASJrXdUCorxlOkrDAiG5Tmce7WVahbxSlLFSiSlSLrCRWMISGeAq9YSXBbhGkAPQ81gzfUfHzCp/Fxqsfm4QZIMmpSnQYxDgDScFqrJlvreVpOlGNj64J6JbGdBzzBp4bWDl5zAY8D0xfzyyI68cihDlClXFA140I5s7lWQzD9nPBmfIYJEbLRITIfiqPqQoEZ4hA3qBVeRbKKLtl5Wu1lmGg0ZzKu4eav1CkcmzB5BrYBwVbk7PkNwMo6omC1LSjOcGqAYQUjk+RwIcRd8FTxIeNgw3dNB8juNzR/MUUTCg17LDO1dEiEo0IhssuxaJVwYcWmcYTWw28avtOFoJWRaspLz2eL+VT2tgpCk1ARGDcf/eRhx/dQKAI1dtckT42FUPgD6AYv4dHGI3pMn7B/fg8WLQzfCZgYCAW9B1Ks0LayxluFxB0QnQA4ggKZaOORpwEERv4tpSmBiP5Qq7OHdbhoLWXoCyDyMeskQDwaNuJPaKoqJotHQBns0nEn5mH+HaSbJhhZzmSGs2vuL8yik0oNdRtPj8jIog2oPqEos59yn2kJNDIec86oW+CD1CJ5ROIk6jWlJsNlYZsHr8dk7szCCiLarJWXm4D0cqZIR6b6kTN9OxLGuQhVMCdDUExJRZbkjNiKQ77D+BO0XgsJ525l2ylUYxaGs+vXNQJIMpPINPMO2gQMrR6A1AQcBekTzvI6xD3i8CmHIk8/xovaOMYHXIdCKBF6hWpgYawOj7OsHRXKlaCuYBz6sgiik30T01ThFzUuzlm9fRbKbZID93t+wexq+TOjlT9TQjIuCxwQl0QX8g0I/IIYM8DNBo/12+/pJ9SGirLVc8FVZRAOqSShUL8EKqpxpqCaRoPjn/4ZjDJjpCzxPVWBfveTo0iMo6mh2gVzpPp4ZZR9mWUeZOATSxn3VqDSCPRnFw4Gha4lTO95ceUXACJt6Oj07h1NgL1AfliWj+mQQfEUtTJarOi6CNZVzflb3wqR3WhiNhErAi9FgDXl3mj6+b6yue+tRgZCpVyRPLwDF4Tst7doIc8FIEWfxn6aV9u+qxSwcrSt+wkO4D+iOpMjzZEQNAwR/YYDjPisyrip2cZtsuN7jDPpCzZUCv58T3wHDAunL+a24CEsBX5NA7qEY6SFAJZVunrKOPazqwCXuDSzgghe9Dh7kGvWUHc2F9gbHlucuAnstiyo0aZnDcOIFXNUEFQjF+2sIXcMJwyiv6K51k4g4ln3cBPa7tIgygF6LAhUov31B/ANDjOBARegY+QTXd3KnKDQLhztfyqVUC9N1OscRMnbKVi8m0XE8vyjd+50/KboGeInI445yk2qHqDI2qQ1/uy/b137MOPavcdDj0Al2zUjZLAvpzGEF4Ejj24tknsJsUCCbubvGqfOO3/rjszj4EuZADNHi1UciKHHw1AmgGEhs3To2lPuLmtleH6zOjPHhrfYAewlWvHxEbK9MaXUjAPQsZjCiSI1q9eQFWOipueMBav6oCY+dB0TZVY8CG1EZHbeHWVtwOTeX3a0dxaC5faJAiQZaGIVc/PE18n8fXTHqVckYEX0k1iDYqUxyfIaIHYOrEORzRQdln4GjKh4xJvGLjiD+qxg94GdArSUrRjayQCIJqhRFEvjEHOFFA0lNLTgGoR3OOU5TB2ppDD2oCjl0xr1Bq0WTBVVvYoEdKy8lf5DujdX1tOOH5hBMBetCkzE/UOS7UV7kCoGdpKs5wEF1dZg4RekX/oDAMGBgRjJMVKU5FhbG2XksDPTqS8X3LHOaEhja62Ol9NchClA9GhvQjv2xVQj4ceVTkU0lR5BAC0INvePGidkLNR79YbybjRWTXvFj8hWPzHvi/vJe48/4ebmtDLwXamnqs16J/laK8grvby+A7Rq7Dbl2+/PKL8uFH31C0LUXQcF2VAfR9JcuKSGkryLGKyAQpZ6sAtChb2HpaCEAgOh3yAxAUnEwtbWjWCCI4T8ef7QEWlqoDoBdAdBRPgL7RRCoHHeNIwQk7Cy3qFYYPJ1NRttL3PSYn3tcVNIFitRRQQrI1T0bihXniiRvBTnoFpx+Ans4UcphYoQlUHzQs0vWcX6GEP9FY6iIQeAmAA/QqMCAQ5JMJn0LVnKeUC5XnH6c15uzTOQr6hv69D+ituwTE9gMyNP5xwkK9YprUFpxYcJIReFDkFGur4MWLCkwRcUNkE+BCTqZqpcOuMXGep0lyNkS5UeAJ0Txe2/vAU83P3pT3ycUN4SX4CqAe85UpLTJvOt2oDayYNKBTWzmScvZBuXnfgD7uiXFD7nENA3qCoXDuoEdM2SCQjxwE/8Xv9wB9jNEUKUWxlVxv+TZgsWxW0F2BVSvnivmVXOmEBvsJddLZYZM0rKDChT2lzQGlBVRRlpONfDsyQrR/ry5fK/DgngqhmxS1Ve8L4YYoaZjAHn4PQI897ACbKBhaW+wpRr7pM2neddvojfOy1QV3oKMGKJJjrX3WKrXgCtafFdAnHWx5dRUqixT0zb6d0DiRdM/T10k4Ghfa8zwNWqCkqChL3LNhvxAsoQyA8hy6ynuf+6yyJpR7BznSCYnmAaiceIENnly/XCPVyaOohFgfValSXo4AvRwNv9ikyQHS7v7x3kp2oku5qY5k9IXhGFgJr50gV0B/cRF5PjNyz6nXYi/zuSalvHn9Zezp6NPB+ZmqOEs0lrq7vVYzvh30J1eUlQAB6E25me3AMtDcjOHQU8dEBN6dYg/VoVeSdQS54nSIOjMnxfLGKUJfhTOVrcxVblw1YSgpVsoPCYQCdDg6+PS3/lgR+kiqaF60OcoCPoiIYiLhdaqMk4AiXqpDD2Agp0F6UyWt6iZiFOgx5caK1GDdxjZH6Pc7v0bpSkTzeqruGNDTqMQGUVKsBNmZ5zAYOvYRoM9AzWPxMTrXI54VwAzPRMDt04wQfkc/PIcGePb6ydePNuo2iiwrF7xyU26cvNeAR6uLzeRRl1DjuCblzWsc+35Qx1OBZWTeG9BLoqV8ssOkCL3oD4iUM6EONNLtuvz8Zz+LWuV21gCmMV9YTyS0IcIrOWBJyAD03MhRvYcglFVsirofV6WwD+hzdvwVas0G5UZCJeUGOg0jKUzCFUUmN5YSEJHMOkKv5GsZBXHZz2v1Gcsw5hpr46P7NleKGKgRFZIpBSpy9Mtzmh0pKzIZjDkjCYh+3Ny2KIivQ44l60SLu8/IRewx8QjfD6AWEfoEGKtjogGTGkXKwlqNs6joJoi+XBNU6nNEg7flyy8+J6B3LeKmwwWQcNypBDdxykVbUJTGVBk7jTCIkF+fQNiwit4hKpmfN/ez8Dz63gD7Tm70KZQjwuSNk3Ijz9CAukboEZ/h2osqYafYjm4Fm5a/KAtsClWuQ993kuPxdwE9xoWqOqQ0BKDPwBpjahz6mAc4+JjTqNO+w+Ezqtvc35KLLG7oi1oBgnxkOL4p6V6nagKYShJGIl07WcXcEtgF6HKCGquDoQlTJKy5XCiAXta74nvLSTC1y8EL/7YC41hAOmsE7eIbK5HanR8BupUPApCkJFpUUwo+LY/xdZyO5zcPWlRD5MIkQL9WhNl6mcb/AzkL0iMB3uCcAnQHIMnA1w4QudFxyqNd1AC9bYf1QdtvBwB9zDVsHfaJkgblZPEkhLYIuSbKpSEnnyBPTinm04De86b5FyAXSFIulmml1mHWX/hvP1tX3/MkiScD0oe81gYVWxChF6AnsTKSNihDkKsokQsTbyeRc2xAf/WG1BfoB72kh/UscAgi3gCaxcxOpwIuej7t26azI0LPevY6fXobQL8fwGo0Jc+r6ZsEYwH6FdSQ7q3AJuZ/b0+HbkOeEavcTFER8JLzgRfrrAegl11aMaFZddq1lgh6dHEHnd6Ue+BT+rq2CdAjQl+pTcGUcJEGRejf1FK7emad+in3TToeQTQ7ZQ4qYfzohSJb0BKtMS5F2uVI5FNLBQh1TQe2MmvAvzOtrUboo5qWnWV0imX1xIiGe114euw69DihQUng3bzWoSdFK3WKfWpjKTxzH6AHNf0bv/unaiy1w8kexEK0Z+KHRO+sgH6HzPBO2UpvmlyH/p0BelBuzj4k5SY3hbJBMuCGkGLBERH30YsjBkqK/Tj2sQ2Wai0b0PdF6DPlpiVS6DJ9EXorVQsbKTcRDQq0wLmjwPho3ZHz6pnKQ5YhAT8uOItobJApPXEs64xxGw4AG7wqoJeV53sZRGgj70fo8d9UyKzKolMSJY6pWgW9+yivh6hVBb6R0AcF7MiNhR7junwDIxoRKFfPSRz6PkBnyd66AAAgAElEQVRvBdciaOL2LxagKaByAtD3rvzi5z/jkTICsjIcoLsAWICDDd4qoiNS4uZd6uhegB7PQEBP/vVjQI8OpgRnSIp11AGt3AnsxKHPgN5lMK0QDeh5EhKRI4OMBrBBuUEy20mlYrC7XkQiwwJR5iqgr5HjBugdoe+LAuEaGdDzWJWJsqAxgY8pCgjoaSzjmE6kENmB0nLEzYAecg6l9uGHWls6NMG99ZhzZFFgRk7eaqUycgb0d3dXNDY4aaHRTYDe+z5HywXoX+05subGK0Kv0zA7q6BIdAG99wBOeBxtw28I6J1ImCI++CxXVMh6gEAzKBHqKNxKODp5HROkeVeDIsyzI634bC8wQMyhpFjMoXIA2umLHb99h0mz/ugEDGVayZkV5QY8VK2XgKJpXLplc2wyoKcHjQZgAeiVHArHUyXdRF9QzkJ7JiWF43nRJEYdM58H6MUJVl397j6iwY6GXR5/ptwoeqrIp4wtnHydnrmSFJ4d1dBsoHFNORIPOr2ISOTtLfKlsE9uRBGLSixs/DfXyQdmUCdG4cBAX9BJUcUzUcpwOqvoY7e8MZ7BFBSuU4C0ypX35nIk3xHRdPrnKOIlk2KtexsXBODLEXo6plFoQeMWoK/R0jg15qli2AzLum1ADnz1Avo48YXcQkaqcxeKw/ZUtAol51e6HHKYkBRLQK+66Ab0+Dmjp90IfXV65LChigoBbOwpbGvcA2Ph6Tf3eTSejEomliHtczumknMnSbKbMPeAgGetPkavSxWM1EW+OY57wZYYZwb0+dTO82rqZrYJAPSqBpVKJ8eexjo6r0/6dMKuwSyo4Ah9AHp1rz6plJsK6GOPYB5EZ/SpkCk3DUBjjiBTeNUqNDhXpFOsCH11psDIYKUnYJvGoXf5aq2LuhlXQB8lc4nvHLCN4BuS2VmYIdHKHDh1j5F6Gh7FKmzfDOgzFYzBEuREInAIx48R+hMGNKQ4ZXMroEcuActLZx2jTrGkXB0A9KDc7G5+UmZFe5G6YwTlhrqjJ0JPQO9OsTocIcVYTJmgpIVN3AP05IgBDHUbS70F5QYcenLZ0VwpjgjIof+P/4WUmwk45NGYwcKPSWAEIRKx1JXrRa2O4Cjz69edBgDBLwSg5yQGeOmP0Eux2KMLS1g9Pih0JkEEDaI6E9GdMfOLBbRctrLVobfylgIBT68BeoHQHcs+peOFRqGJaKiVhMrYBaC34g9Dnfmj+CgDeh4dRvTFyhWgSN1NxZ1lhJ5Hd6DcJApKBvSOzkIyK+UGZaXiuLnDoe9Sbuxlm1MogKBMeEXSFSkA4EPU/s3ll+XVS9QqF3UD/8NyTqfIMIdTJEDPCjFsI66Om+ZoSobgKOBIMUBUGBkomz3KjQH9BEe4Uqb1CD2yyiugTxF6jJ/UmqidaxpALZUFyg2PPRfieMOR66HcVHpERNWycoEMsqkOok2ZauNnCWNPAxhRGFNuKqBH23twu3m608qA4liftaAta1GKro9y4+ew6Ono3EB0UnYbnK6AGoBW3zCkogfc3r0JSpc427vtipQbnqyRSx414SOaaECfuc6VihSAHmNgV8hoCIUIr/M/vI/Nkc5VkrqgXfOp6lJIcnMpWlzDuR6U4xqhN90nknRrdFW0AAN6nXiIz4lru5xtVe6xjnLqnXAqGX1EuaEia2DZx8seFx22s/NHgB7jFz2k8Z19HRxZ1wh90AHAZQdQbZFUAGzJL5NC9+gX6iotRzWoTYlyg3vXRM+guOD3nv/qGDCIEH0KapdK0UskW6rg4Ii5T04qnTE5Qo1yg/U05UbVMdq6AwDJONtxsryAeyw5EjAVdQ7UAZVW9PMr0q2EXbxITUvVZlpENTUgTI0JnVPjvWyAy2XuRuij4kw+/ZPOzNF/d9FUxBnP5Qh9zYILR0KAXjkpjJZGXXgUVLCz6PwJiZ049t7ncGD3ZIpARw42qFfkWWdqZoAN7GXmjqEzagX00NkI0KDsrvSoTwl1QhAyFM3soPxbhL7pc0V3EaGPaiRRcU37xKWcFRAyZdeBC560BodeVXpaV2A8U9N5LZ9QWxF7Gnl0CPw4X6vliXVPXxnYSvuAIKzmgkAHi+pEvbNRp1JVg2olmX26XWl04ahAGFCJ65RBOdSwvybPGy/tHeSciUOfI/Ru4uUcPtG8DgN6nr5E1TxTbtAz5JxU6MeUG9hwBJaQi5UpNxnQSz+iQpUp1S2PEvu2lo9MjAQDep9AMcE1+l1gjuz46wSxRfCdIyBAj8DhrKzZE2ZxFNDb4cd8yokT9ZvzjBO+rQIiKFvpCL0pN4jQezzPBfS1bOUf/EVE6OWjih0TezSSYolnkRQ7wQaKblOi3IgTG+auTJkU++O9OvTbgg0gYpoYJrMyqUmxyzIvKMc3KRs5kWpEEqWTxiTFWtHhd45qa9MqZIgNcX2tsond1x6gjxrp+0mxyvIXNaMJgSNbuA8EYK/Sh5VyptzUaKqiAN2kWEdjfawJJdooN+ocSo535atpLFB+PnK2wwHDh39nDr0BwyFA78iPj6UMUhihjyN0GGZylNnREophP0KPklW4bz1CJ3tKBvPyKgH6ToTe96prkyg3nF/zQXeqaz6dqDwY6DZQBje3V+XixcsynSD6R/RKr79MNgT04NAj45tGJ5X/IycyR+gRXcMZlb18KkLVQyeVANVWqAh0DyXFOvnEBExVCmBkeCGgqhKYSZlEBFWNUloZKRsFy0bODTHA2wP0MWE23Ow8Ghz6emIWc2ln72CEfobqL1DwLSmWoDpK0kJuXMs47yFcV0mxMpTiE4dhD2e5RugjMobEY5ygrFaqzsGjyIKGVFcEQLOZTuKQTC9+/ge11BzvHc8kyhMcKoExRhaDOoP/dg39TLnBnnBkXH6O+iKYquP39jj0dvgDkGRAj99DfjE3rDQRgNaVPAwUxCNXQyzPR6P+tON1gc1Irk9OGYy3q5xkxx3Gag/oBVh+RGlzUiwAPUvORR5KAAYez5PuFBTEuPceoGcUR3XKxTl1UqxKy7UqL+Bi67QCwRlF1iPiGzkOnOco/+cIuWUcn+VqP1mvqfqKyiNK1lqpRB3Pi/JUAX0ky1q/4R6OQGNvap+06i9a9/cpF6YHNPlQFBvP4xM+/B7RSESzEaGvpe22hTkLotzoHrkOfQsCKMBTO12maicG9LiHS7Hu5ccEXRPJfLXpDYFn5N6EsRCH/v1SHJkMUIXncoSe5JzYrw4uiUOvsqROrnbVG4Jgrq8br00b5z9RPpy8r4iqTpodKa2nDfHMDtLBpkGuG1VLgJ76MkCZI/TKSVNOFN4D3XEXZfmsp6wLoadwsuIoMYFa1B4Xhz4626diGq5sg/Vrcm9qmSPyCipmOpn0lOxEO6WPaFOiqFSAGwmi4vOrGVsDnJJxyJ36q+g0AfoN8qoTpX3KTbYT1hdYXq2tHAIlxb6gTEuHqYgEq7BxX0VCP+vEa49rX+Sk2P0IPXuouGpePD8wgKrEIE8JPFnZShQkwRrD0QPlhmVFTxGQ8h6PpNg4xQKgNybKNojUbDQg7PQBwnfMoVecThiAcxV7hw5TyLeDm34+yIqxCcp54vSt9VMRnc0Rep+Q+PuqeogqN+pbgfwPBq7grKEOPersu1MskmIn2osG85ScoIbzvc26fBFVboBJuA6dpNhHHPpEubEp2aPc3NzesMrNI0AfpZ8Y+Zwsy/bmp+VkBhCjlG/UmxbIUvIrhHi2WapsJWgPMOgA9IwA4aubMmOZtF25np6Xb/xvf1DuTt4j5QHr4IgcFV1El+yRZ2Wt76mJg6rcqLGRMIFmqwL6+G8a+8jsx29RgxmJG/DOtFhhMEJpOeoKgWql8DQu3MNlKzlWZuhLaZj/2pSYkkztjUN5YCwASuLPIssfEeQYt8tdLlU+KisvHK3jxePeeDkSkAG9jRs+y4A+Vx9wBA1/M12nZo+n+TS48b28PvkEw/OeAYeUSSt/5fXd47wlDj2yxXkUvAHfHw1MQCVAoxhwaVGqCdFRAfrbGxzfKilW41PbbFepcLkq8XvV2lpJyTZUOJYXoGcjiEgwgbiYSy0QKIWhKjcpIRJp16mZk5+zHWcrz8NVbiDHVkIZqFkpC1Co+oRfBvR4n50qU2TdVCb8XpGk4IxGFIbc2OgOqFrYL1UJKTrFGtD7aLpGERLYZKJSVX6qy50BVANgchA0x9OyWke5vS1q0mOfRgRqrvrv8OOg5NFHQM7F/t4VCFL5SKwr7uNTIzcjkiES/xcvN67xXsV7nk+fFOE9l8QkDSGMmJyMXbm6vqIR9WdsOhYVi8jHjmglruP1pqNe+cUpVyLKj3qvqLyrTu6q8YlSl45EWhbsmGQ5kSy2ZHffn4YlOPusdNFJTjXf1vNkucmAHoEYcrlxghoNo3x98V3V9RhrBeeDCY2sPqTk2XtU14lOwzSkUUks731zsHOuj/eiHBpFiH0SwIYvqQxvBfSJEpmBMebG8qhghWWjla3E6YtKcgqsOE/JJ6/mUovTrOZLeDbYBubhhKxS156hAY4itZApr61roUN28IL9cF6GbYLyAxpoRK14OcAMu1W5RLdN2wBR2Vq5W8jQG3dJD8eAflnQNSugD/48xtLKm4pDb5sE4GOwhe+ZyoZ/m3bkk2zMuWWq7p/Yv9b9drQxluzMKSgHQK98MvyF3O1z6BvlhnY6TpFRbQbzT2cjHDVf346C5EmBOPPhXUqxyZJwA/uEBLBVHXqBTQZ4Uq6SxipssK+nlBT7CpQLMv/pPkZgCNShRm/Lex73dfSOIBs2ieUKbZ8kr+iqCyBrW+lrdAG9bUV2gFV0Q/NsXaUctahyE/RB2w7vhwzouSdiXUHLxTUtG3KYdWeegLP6lZwEOF24roNdsEOgRCFZX07jusxQ8z9KilrHw2FwyWbrKEyq80gQPHRPIawF69+HrXSpb5Qytk6xHrKNoKPKKjd2dkQ9Ro7EfBFdn6NLLHRg5tA7wADdBL3JkrVskoeTReT9KfdhNxWgn09PVOXm/qesQw8GcY3yR3EmHxaVdZStjCAm91ynbCVc2qvJi/LN3/6v5W6KYKvKVoKazJP4yI30fpywyg0U5f2SUQfUoYeXRUYbZx5/EaH/+zKLKjekskzW/AygHYCeXuj6ofziu/+tnK+XZbZF3fVJ2WL18T1Es1jeB0mxL8onv/VHZfviozJBEkF04LNw4cF89It/O9KhQTdgDY7VRx99bLpfNZhS9i2Lmko4uOwYgcoZLcuCR0hmZLRmTQYu9hCz8qLxZ7nG97Rtk2corx2lrFppP5dkwzWhzHG0Da4nIjBSIACU8jCtNHL0yGDLLd7dhMSb2cYp1zu2V5oBfU5qq3xVKvo4ZovjWp8AeC2UlKkucBmA4nMn73gsVuo2kjbk2riKZtcjZ4IUlI8Kyg247NB3U/w/cLjR2Ohjype4goqsI8LLaPf5e7VebuMiK6LqY2PStgCGXe2A6yWuHAA9y3cuzijmEQBkUqYj9PiyE2Ma5UZUIUchsD7m/urUB5zFaEKFMnLRU8BlFPPzG/AZ0LvEoABcawLEHIZqaJrjavHDerMzIedXVUc4FnQcZYREja14PEpvXIlyjP4z4bZRz0xXYOIqmnpUuoeP3htvLzuJXKcpInU6UShFSv729o2OgJEky+dak9OMpFiA6Uwjwjwges/j5kj46ZajVM8CAAFV7HD9foNFO575tEz3bZEvy6ueRHx2AHpysMOQOTKM2sIOLGC9vH4yXFGdo1ZVgNJ3czndBd/b59A7oa+1und0LRurLCe+Tp/DLKoI+hu4cVirNoPvv0iVk7h/3Sl2gR4RShgvaNT0cMekWIwfcmhqhhxZGUTLm/aPeOrg0WbdY0Bv0Fp/lKsMpSN0j7/NpebFc849HOULfSJJAx9UqDzHAEGKkino41ezEz5x6+YdqdwfqIfof4Gxq1mWIu0+LcX8Sc4A6BWhlw5slb5MubG8tU6XOjnIgF7AI51AJD1ZvxeTrpPHVmb59Zfq5ExqVySQ026yU7SSYmlTAlw6Qu+gg+dbjowae+H72Wm3fspJsV1A7yYwoF8498BNCPH7fQ49yimq0gobr+HEk3a5lX918z+MvMoAGyKGng0arVymXF63UY8M6HMQKjv2skUqm0x7ATwQAJic6qjyQhofgyAp6BD/3us66jWKztt23vC2Zdm2E/eE/OLkG1WlEKHHf2OOJbfK+VCnUukPj2ffTlRJ26tglktqOyhg+nLWV3aCTY3DfespZ2IjmJ4G8Kh9GKUhXdUPTg1VRJygsSeEaqQD0F+++ZL7ig2s4FCjzwHzrcIJSBF6Yx0+OGwBc/RA6dX1ncOY+wDlpPmMT6wHbIsxdlZ8Q65BXH/JxmEq72pHBXoD+gK2z/OugLP6D6GPCZ7t7v6mvDi7KNsN1q2U7RRBvk2ZTxalrG/K6ubHhZQbq6FwgqpSYoR+U7747K/LWeQc4LMuhx516G9mL8uniXJTzVZtnBoJ7abcIHK+BqBHNP1EWbvMOUf0GZ7s5rZsr35UpuWBAIuTW1ZRXAYAR0ZKgP4v9wD9jsRn1RdX2coNAf2n3/6jsj5HlRvVkGWUNJQPJlcdCxWxpLEFUAZvKH33y9dImkAnseYRs1PZSrV+dU3xxNHQAEYIL/MjCVKFyvl/bBTk5gc4Vru5Li8v1LXS9+V4AOhxMoD3I6qC50cHzJqtHZ6qPWM1KnkggH7v1SsmZNBYICnWTRZi8zaQ3co8Vg59rcdfRWOvBjPezYC+T6kosihKRHUe0ICKx8loltCk7/ZOVR9q8oy5tJNpeQPwxTr0Wj9HFKCYfA+PEnOLtUETCbeoVy3VbVkvEaWLRELsACROorThhx8pmRIlrhjJgKsZXSHP32NCEubdiUV0njbLeDYpU6w7x1ejspJBNSnDUadqnFfKzVVQboK4TwebNcO1Mxn9Z+RZlBusf45gOdqjUxuMB897wvbWJ4vT+GvZ1LxVRV0j9Iz3cB1u2YQpQDfbPguUSB61HyDvaHxhTmyTOXH3FW1U5IZGmlW4FOnAWng9TGfDX1QYYJe+dArA06TQJjl6JdCvutAqW4mIphT23d0blfdCGUveYBPO2jfqvrWM4Hl43MzkRr3w/Bx3rAfkB9dh9HyzqpF47BnWFY+TjBsmOUZUPOSzcqmzvon8F0bcAtDDMNDos4qLqSDaEwLacm6bY4xOv4o81pJqnin3s3ipBmzUNswdQFRc0Tk725ovPK+ayuhkxmsteoCiTUgskzNB0AGHDRHdtD485QyQT0MZvGSAB1RyqU5izBe6WgNgoGoOGi4B4EBuCXSi07LGrg2ByKaAIByJVnlLexGOcpwkplMflgZNa0s9H9G2CjacABq/57hq4l6rcpZzGzCua+rqi6rzs84moIcuqVIlrjme0zbCz42/eC71k1DJTukQvXTSBdCH/+qUQk3Xxz8fy5va3NPZiYj/PqBvzZEMxhhMSo4k7xolMVGFKjvE+Azzhc9Z8rdyiqEjoH9Uhx73t+yyySBq/4dtdKMt/zbrccg4T8xQGSVsK7/n4MACjg4azLWKYvg95mo/Qj/j3lWEXmUr1VlYp610xkKvcs+5Ao+DGg6AFeS+ICk2FzFQ5Bjzm092HFDC9Sxr0DdrUq201gzw8FRAenavx0JoXT1vK1HNvRUybnql75VBs/e+95BKTcsumBFgjIHcwA+JaxT59wuyQocqyS3X/Pa2nCD3DUE5dLDlyUEpW1wbQDr+ssJEOOakLcMpr6UosUbuth2dWd2E7e428iPCoeTzIpcNJ+VqroV783QkTlXhL8FW3lxdlfOz09pwccpO6jDdDrhumUcDnUcAzcZqCtoCZ9Wyr8nZBR7kmuOUM2iPGRfi1MNBWMoOm2KhWzFOnZVfoLVB2c59yi1m/MvXX5QPUQ5d2rpaXOgYAnrapZtyjl44rOaG76EM6LrMAtAvb0W5aYA+MGpQVPWToNxsoTMPN5ZCHfpvBqB34KzRkJUUixcbat4/3O+OAnq0Pd7elfXNj8uiLBHfpkeJzliw4VPSHngGUCP0otygBvqExBxmEYNyE4D+anJWvvmtPyz3Zx+ogkCUpLNHrahzK/+2H6F3kwG09H4dEfom9LiGlFaL0JOyExE9La4a8MBrU/dJRT15fBHJWY6sIVrrDZopN+T5xrG9kzEA6EkBClFwJMAeMqLyBvQYk5KCTmsUxUo0c+KsAAC+8GyOoOeowcGk2GhW0Y0S5Ai9O1vi2nvlMgO4i2et6gV+ftwb78FgMdM7HICnRugZP6pJsa5DL5D/5Zefx9rCtYSC1fsAhEzGCcoNHAVEwUVdkKFQGUAYgjU77qmulBKt1BxHgB7zP0PDI1dFQrIZI/ROdgrKDekGjXJDwlnwBLE+qOcPkJZ5qlBwmCMa5sWi1uv2d5qxldOG91UdpUUWcW1x6AXopYj2I/T4vnM1QP/w0by50OaBas7UptvyDroGjLkdEu0BRTi/+AIOlaMUOUk9mpmkZmkCqMqNWi6jsRRyaHbbcht16CdQdBGhV1LsJ/VZ8n5pEXpF3AyQHb1xhN7dJ1W2EhxyRdP8vb4uz+am2kBCF5AmsW2nbt5XMExYPzouAST2I/QCBtIzmh983wn8Nhr4TTdC788UNVTk0bQYl1bLUWqf3mVqlUGJKXP4q8pYjb6Ha0DvcU6o53TCiTmtMgWOMUC+y1aCG8pqJAL06paMCCIOfyNaGM3f2KH3SFKsx+2/OSnZ8yxHDBSQFql+FKFnx1RRQBxpraCMHUN1CgKdjH2dT3ox1wD0H3/8cRzJa372qhHxGB/Ru7Na5YaAfqVeDnJQ9TuNV4AeOomOYDQYyjoZz6yInvJQNI/7EXo8U3tu7Ws/F/UEmwBpv6FmdoumgueLU64Pa4OgbDuok9BIMWgoGKxPXKzjZQNctnI/Qm/amYIlrZMtfuMIPW1bVH+RnmoR+ky3kv2CA6UqWz4RwL7F8wNQUtYC4DFPJRxfRM49Z/hLxzfWQYGJCLqxqouDUJpDBlQiCmzbbt1QnUfozhWoTfOCaC1eLj5gbnru/J6DrHCKzVWnfEe5TDpL7nybinvYEcA9aGvv0fcBOSiO0LfEc64tgikjIvTIf7RTjOtmCpidQuVNuHx2RMZB1eTp1yLwSji5EfTJJxrQSQhW6JReJ8f4izWH7ON5uc7RSVn9GxShR/LoOTj0J2IoCNAr2KUYkE/HVDrZ8oJ/Z/or82filN+BU3y3e8LltWaeROgL22jn8BhTge6GHBkNH7pRexqUGwaKGe0VpRRzC+eRgH4auQpnL8oUlBvs28lS9gAc+u19Wd+JciM+VvRiCjlhiCY49J9/56/KGev2R4WsTpWbSrn5vT8r6xmScMPBmLbGea0IRwB6UNwRoSd/KSL0U0Ti+SSlAvqTCbxqeeAA9OLGi0NPxbNeknJjQI+FwzYhUOcECzAQ0H/7D8sDylbOUEFATZf2AT0MtEBe7R4ZykGKc0dA3yL0ork4apWFrwL6pSL0AGAG9DptaMp0DKCvJauMjgIQXl3fqPFASggSqBMNAl45AX20IYcSwJGPm/Laq8wOCZ+VEY7WKdYG0sAkU3Tw/W6EPkd7bDQMENsRspJiut01TbnpJjthrdyB0R6MjtoEELD5+ig32UAowiwO+AIdW/kCMsTagvIREXrWg1XkXl3a7sr5GRwJAH3xS1WHHgBMhg/zAENxgqQXtqaOF7ANIk2bJRXR6QmidIoum0Pf6hrHhkY0tSdC7+NmGCOAHtMkoCgRAefa0yCe1JMQR8gaME8R+ih3aNId5nIPfEVUz4bJj8ROfuT6tqRG38cORKauyP9G9P+ee8GRLCtDgD4DehsVR6atcC1T3Pc1Mb6U5eouOsUqvwFVbnQyIHoHcm9EgfhGBAKamRTlBglhrfZwGzfvHKUe1TgHco9xQE9wj7Neva63r7xbxCdXsmHUP4pfmEaHMeN/4GaCO4+yjP2UGwF6cnGZFCvqgqg+QXcIA2VAH/9Zj3LNJ3aPCozbBQA8v55vyXPLlcjAD3MhQN+SYjGXiqZGladkLAFeHYUWrUyAi5SbuxuVrYyTCMo9I/QG9I7Qq6Qf2tRnyo3ob61yj4GmI255/vFsDtyYdoH3MqA3ELVuJNCYqLMngeNE69UAvZykDK4lbx/tUTNb7pCoM5VyEydiTgjmKd5M7erxgt1At2r6SDhtjsQ9moI0x5hT2wlcI3Poq+MV5WC1/1pQydREdvUMTqhOG+3Ui+rDkn7hhFtOFCgqXMscrJKDhsCCeqPQzjEZ+THlpstFtvx3Ab32vl6Qe5c1hC6yA0MHC+VVo9t7S4oVhx4UF0ZK49loQ+KZoc88F7gHHStOlDWkQJ/1tXVqpdxEMmrTa+5k2ureK/AhPY0XnHfYCwdZXKddlAxhIjw11z2qyTiKi2gxnsd5dVmWbcfxbJBfV0vC6aooNw3Q1+ouVvAxy5h/B36aAwMdG6eYndPAIUDvsrteRfPvMf1eP7MlsA6gBroQBOYHuvni/IJ2lLTYoENnys315RtG6EWRhCwoQj+NUs+geGrviQojdo3YIblviK8N7Kk1VyDR+QHZZtohZU4QTxjhXMw7NqEU5a+cUdfL/gsDuMxtjEasNjhLrGwD3Q5Af0M6IwLr+O/NRJ1iAejRgHV99/+yU6wSYlt0Xg6pAP1ksy5PBfQ41DWH3muxB+hR5eZxhH5SZqgpiiRNRNe3ptygla03lLqBoXseg4pwBtbL8vl3/1s5xVEOIvRIJnSXNEa8lOl9M39RPv3WH5XV2QdlsYi2zY3eyIVd3T+UBQD9rkSHLlW+qLQAZCMD0H+ITrF7DnrZMPkCNA3tCHfr3ASgx2cbgKB0RM3rblWkfxq/JU8O3n/NJdDRUs1wt5aXNi23yIJmbVqFUm10aaBwrBeA/gKRJEfoPQaHKaelrB/WZVsk4nAAACAASURBVI5qQ+n1EGUrazfM9Nlep9h4Xh7jRSmsDRLO2OxH4+czhgJdoRV5NIYRry9AQZRlu78J459qIvs6bhTjoYAjRyXvEl2u74ovYA5nk7JF1IuVYiJZBJ1iOb7UiXaCtf1ca4tOsbE2yjDBER2SYuQ44bPtWke189O5rhVVbsjZY53tVqpR19qWLTn0pcxJeYrXtBQoINUXVjKsx1lrTM9dXk2UG8gY5xZGGwprsSjbcGzQzIrjOYmOsacn6k6HigTuXgsgEIr61HznkB+MFesOh4DrRT92n3eO70Cu6TxBoa5WlF/+hRLF70+iA2hQUMKDLfc2wlF2s87zbFJefwHKjbtcltZVL2S9yhT+O6piwfnfgP5DuWO4ozzcXzPiK8oNBaG8/vKL8gHKVnoOqgAFhYFUAr35gBKLOGXRKS/nlo47cn1WogAw0uVuyQHo8WzsYsjxSv5arfK9rcU5xdHwReLQS/fNxPvk/Og66+WmzE8Q1Xd0KHohQOehgZjvK5yoa7uLaUP0mom1KDdcWxoV1INHpanz2BPRGZN7RZVOTGng+OYzfZ+Npfa7RZNyA7DNUqhtLOwKe6tTn4llCjoHXYNRtjEi9DUfZGUOfewh/OH+kaxTf5Byo3vU9UklJf1Zpdx4PJNd5RKzyRiitNBP2EcGeEgKt+6BnMHBgH4BHTTpF+pkBFNCz0j3S6nSTnz0oYNgfI+6juV6Q85wQvHivDy4Dj0KJmB9IoBliXFtcuqinUAHT2urcaq3bfJm/cVIezxPXJBdPPEctm20pdhHmzKDngw6g/Ra69bLOvQRxc06ATaGVBY/G4Nyk3q91YOSkOkQLaayleC0B60F+6pGmAisNmrKR3mN/YZr2yZ6/uIkkUE5nsiH6oxoOR2oi3PJDU4GyKEvzGNDsqSdBtgm3x/fozws5chSXv2ifthFI6UoMxxcbulfNUxr+z/allDfqsQuXhuUrWTn2iij6YZoNSnTZY9D74qOUO5Q0trdTUNXVdwRa4g5UJfWmA/rdZQLfYAcoAIN9vREFJSgYzDhOeleP3KvnYhTXJVxRKdYVNS64Pw7wCT8gTK/2GMaC3RoDa4ZJ2EvRxBV+WySZewV2JfZqSk30kf3t3flDDYlKtxQ5cd9RbmZl2tw6M9OywwlWFEaFDmDcABAXaV+lGOgRlHpDAT6GvX43WmZkyBZvrmKRHTIxjqeKf0UF9YJkjpKQ3awd2hL2HtCyclMTGY34phh9sCZlMvXX0Yp2qCSYpzTUm6vFazBvx/ubqRb8R9E7QgSrsqsLErZ3JXV7U9FuTGug5tKR1QDNaBXlZvDEXpUuQHl5tPf/3OWrTT+VvVdnZbUZ8SJVk6KxWKjDj19UIMHGuvbsr38ET0PRuOhUAuqhIBD7rKV0EL9gF6C6s5W23I7vyiffvs/l835h+qsBTAUCa+2ebn6yuOkWAFHUW7Mdao6JJJsAjQS4OLISVnW+BaEWxtKbY+RnU0va6NST+a0ujqFokM6NsXL1TLsrVtpcDO9Em8X3yU3EMfpjNIqERdeMKL4+Dd2IKM/IU862kHUSuPFy1gU9Ai8chQyAgZHOPRq4mA6AAUpHaPiuTJdJ1ehcKSzJcW25jfGlG9eoxyc+M5WEAQc5tAnBezjsr1kv/CIqXCivbrkHRF6cei3G0T84zRO51SJcqM1X7GkpOgPBHhQXoxQRhdLHejI7lHHw9kSF3s2DU4fDWouWxmedBy5IUGOsjNXlrmOhs2rlzKWYVKZMCaYowPngzirjDTWOtDiYOvEqkXoc5UbS3Oj3LT59zpaLpf3qgGtTq2iHMG4kOoTpy53KBsH5WthQy3dWyU85wi010nz3yg35oda5zoZSUfJLoWJCH1QP0Iv3N2rrBwBPSP04NArQt+iQNoALUJ/OCkW8oN7gvYAjit+gz3RqpZIYeLZVKXHSWX7zaM07qAvucQgugDG/IBbTA495xHRs5C1FU6CpPNQ2WfO7pMRrV/M6n2rEY7+FIgiVjwfH64pt2jy5nrZPvYW5UVUKH3ZhtLUA68Ty6ftJcW2YAJkjg1YwhY6Wk6ZOkHOBXQkyr5Fkug5IvRwlk+DKgbKDWzolBitvgAGGI10joaoTjzZiCo3e0mxoR+6lCfMqCpWuOqK8iwMNKxTFBmUvVfbeJWRBRC2OEsnIym2la30eA9F6JGsxy3MiFskxXYj9OwU22wJdPPpKRLtZVD3exs0VIHx5u7DnnufnInzG40Ma4Refh3mGidDjFoHRRt5RupSLV3GxMkPP6jRYOtr6HDci83cYt7xmal/6h4KDv22LOaqCGNqIL7nggLWMaZnei3wfTdO00mIhmQ9JT64KHjc0wE6MofenVnxWzoTToqN05lAenu5STgFVPEB7UPZPlWbaaUN9b66emMc0K+yofmvA22ie7ZOsSqjqVMAyBHWCrLpZ1QfHd2D4I7J/iFlKP0adp5JnyEK2OO0GXESSAceTvU97IFpKLKZKqn6OCnWcpxPSMw1xxwYK8HmEIOEozEqKbZSbkxDU4CLZYhZxETvtwh9K0wCyg3u5T3EtYlTJ/wSduj6zWvOIZxyOY8nZRONrAindqq0xz5DGZRvQX9VgQS+6Mtrz18GoDeWaXRUUwKF4ypFL+ha5PxfwBYJDFRaYTj/LiQnyg2CWcIAzgNGmXRTblgOmifPsScna+ZEgUO/WyEp9idlPnlQDBJ3bLFBXVWbX0mxLP3aT7mpgN5JsQ6CRT8E7u2aYzIvbCxlyg3pEqeoclPKDO+irCAUCjj0lz8s8wmMKZIUVUifIwPQ4Q5DmGdZPv/e4wg9KSgpQg9A/010ij3/gGUrfSSZuY9VSPcakjT+lgE96tBzzmKDNw69ABC+R2OPo72VOqYaXCuZq1mqPg49lIWVsY9UMwUoH7M6+1rQryXN6bgUUVpQbh5oeKAsMGhQbrLRxr8BAlWCLsp4hcLEs+yDPgnLsTr0+NxK28fW2WDm3+Z/Z+oCNkxflZtsoK3w6Q1HSUFvNCqIA1VuAPCggHH0JWWp5lIN0EPR+QidVW6DcoNuoq0luSg3OkKGIWSCM68rDrHrl8sxA4cenruaxrSgdwB6dCoNkOo+C+I4O4FRSYGWi5YUK74pk7KCekSDCGCNo3q0Xo/ktJq0B4cycehtsXVtHWWrDn1qMuJjyaB6QZYqoI8KT/DandkPwAuH0EmiDn93+fmZcqNM/w/4jAaTnsssU4ycRVUIjHe1RgK6IvT43e3dpQA9q9xAb2zUWOrDx4Ae95ISN+VGyl5JtdrkBvSuciPKjeg32dl1lRvrAFy7j8NNZZsqV3k/59M1dc/Uc+YciJqLkhLgM+ff1+p2ivV84fe5bKWBkevQmzPtMXar3MDhQCK78wlO47SJume9oaKv1U6CSgT96G6oClzAYZYjAcOLz85eNMoNAImTYkkXqMfqclRVvanlLkC3YK8b0Gfd2e0DgOdSNbMG6AU+G2/bjpqvYz1inWaapoGd85Y09zLw6ijeiifovpq35uQI0INy5IRh1j9ndRVRbHBJUyUUaOlWuTEikb7K9cQtCw5ocK9Rbpw7IAm3wyIaYnP0ciAE18o8a8u4n4uAvtL3hH5bUqwBvehipvJAro8Beu/5PQ59OvnMgN523IALfxvlBo6J7uuyla4khdljZ+JAyQBvotyIDuMk8VAG/IOcp31AL4ew5n2EQ2Qdb+ebnWm5n8X9p14Jh6YlxcoOZxuvLqPSywShaQ78HPkQVbKsnC7rdpeCVB8HlfUV7UqUoDdvLveq3PiXe4DeCc/k0Ee+IVgCYBUEoHfvAstOzR1wAA4FQFIDS+chWd/koJ7y6ERlVXBj9ygp1o4QTh3wHZatvHrD/Q06IPUX6uLDKWc+hIIPcKYv2HF2PykW+wf71nvUDcguWSSlJcUqobq9YPuxTuDQZ7l2Uqzz1LA2olSFdQmQrC7p1hfayxhbBfSwy3fX5fzsRdltJEfbKZJiUbZSEfr17U/LbHdfZqGHFJ2P+0QxFQF6ROjVewevvrKViNB/ggj9/GXl0KsBp3RHbmQpQA9Sf61ygyQJiLSOVl22UlVuQPLPdehR5cMu83FAP0FSbNTNvJmes8rNClVu0MmzkxSbFS6moT8pFooaE58i9JGkmo0uXKFlAGQ/ODdwbdwhxWpvrsuhN6C3krLxZ2vmoHxYIjROJcXie+aRC0D3ReihpJQU7AgXnj2DEzejgMIUoG/t3aXIxcfLDacyh95c2lZ2bj8Clu/VvY7XoS8pVhz6aAJ0JELv5zoE6OkHMhrpjrkgpUVSLEGflLq2w7ZsdytFQc/RGlsGTyBPjUiUFBscep7MmFddeQd0LpnUyojMaSTFarNdusoNtZbPwXuSYtGYCps1ytpBg5naZa6zIl8CJ5bJLJtWmPvcSG17KxGBLwN6rjg/b/KiSBIj7U7CZVk4AC5VVsIcoBwfI/Tp2kp26kbolcuyX7or8hyie6dAl7i3chLFmWXkaaWES/QVYFLs3WVUqYla3ubQf6hys54DjwsGWmUrZdxc9cXq2sZdjX+WNN45KdbfM4e+D1B67ri6EXardJwo6WmgVUF7zHsGVjlxzLkbzZFo6+hOsdnoGFhAgHKyox0CO92eH8u5IqDi+OIvyz6eN4cGMovv2vg7UZigJE4a95Ni1cXSZSuR7JcBPSLhPMkihz7Ez1VueAIEqk+L0HcBvZ85A9w8D60zrar64JU59N4/krPHSbGWm0NJsQL04tCLx64ATrfnBmtUX5w/SopV0AU6V/OqCmStU+zjspV6Oj8v7EGVt0dJsRnQy2G0TGHf2inSfpMDFRePCL2qUOUXdDjsGXo3WPZtU9wsC7bCDhGpilG2Et/rRui9Fgbn3m9OPPWzGdC38ov7eqwlxQrQ2zFHlZG83qDiGEA7KRbfxUuBE53me1+oAZ6quuilOZTMKuKtnC7pNQft6CwEoMd1MQZG6FHlhsBSdjgnxbY7NECf5x7FGSArWS9089cMwtyVlZWrCOgPJcW2O3QBPfHHdltpdziKuLu+rlQg0yLBEADlxA0hLUM8UUDydMiQE8UJUCMAh794vyXFovSt5Pvu5rZcsJu7wlPcn+whtCRsxAnQzTWq3Jzx/sBf7P0TSbGKwqJwwn71GSVb71eQ4t4Indc49M5jaoDeY7e+cGUwyHW31Kj2gPAuoVzkxew7ywb0SDhuZStrlRtQbEBOQRBluy4LROjXoNz8hGUrAejZuBW5Ppp4FRdghB4c+s+ORugXkykpNwb0TrD1sStPRFJu1WS72+0mu23ZRvMGdopF1C1C++RqTh7K5s0P6XGoyg1AsLww8KeYVIFV3qzK59/9P/Y49G4/dUIemRK17k9elU++9b+XzflHZcbSlMGpcBjE4CioE2qzfNG84eCBK3nkw6gzrrMwjJeeKKNqMmICNapbDWFBxBT80gWaNEXrZk51p8thdiRYez+iXJVyg+vXMZdydemylYoccyOxUoa78qFh0gOPbWp3ryiraCPAGrXgsoXy5n2jvjCeR1HIOHOMcowsN4UKHzHG7JXasbCgu6KGAb6rY+DzQ4C+VsTI9WkBfqMGs1WOHYkMOPwZFUR4k+2ITJVrmLyK8qWUeAB6RCm+KO+9QtKXm7q4sZTLZYm3aiNo6kKu16wNq+iIOtNqQ+F/2yivZ+6+vPZW15jXjvr1Al+pbCXLm8rwQJ5cBaXmSpi3N1PDnJwUy//u5CPgd6RHRJIVHA6aJkRTb25oyNR2O4A+jmZZwUIqQlUFolqKZS6oIjxmBDcY9cJBMUgdDXFkCnnCHIUtDLld0Yl2LWTdQ3SiGFiVba8vwTkoP0sBenPmkRQL2ZxOPf51ROFB55FsWzagHwC+UI7PeRi1NnJUNDAow5xgLvE/RKRQYzjvAQK2aPPNdZrNCrtrRvMod7lUPeowHu+rmyieRYBZ1C0YKo+n/rcrkpjrHQ4OI7/kL9czdh6Dq1xa1KAPnUEQgcTAFIl15LjyWykIynsxncWADBQMAPBcN146sAF6zIENuPMS7m8lUwymxLHy6kE0HJW/VNKkSzeSGoi150msjsnX6wfqUTWWankoOnVoTorkpc2xGy1JiSHKd7PX6Ahz7X3EExmePrVqL5YVV3byugig+6Sg6eVM49KeVsnQGsiIgg3qzq3OnaIXIKKIijmz2B9ypGVLQMuQvcinlLgXXtY1rKNNSqJ+a6cMe1l2tdXc93Pl9xm15Xi19u6A3eQ1dUmnLUZnZtBii5IMAX5ZSSmaHr54ofwjJD1HEMBgWiBYoDnvSdswjB3fJaCPfZWdzRpEioiv9YI7suO+oMlpX2mNIU5MivUpRQTB8LyUodCTyDvCvZxDUAMBE9jcN7WSkPWJT0hl46LMNrq0hn1skWrkpTyIDsKTJe1Fn/wyEEi9m/KWAvwCzFYOPYMAbiwlGfOek76K99J1mCfCRnw66WVVouit8MXn6gHSmglKfjBnPCGpe1ry5rwdAPYaZa/lXxc1Zy7nYeC7TCgltVfXl+5ScmrtFhyd6/EMknvtW3xO7js7tgumst9QBBNg1+ezabm5vBTlBjKPk2s4T+wMLDnjKTTyEc7RgdU5D8qV4Yke69CrqZ0wHda8BRLzqYMv6BLVpF8hZwMOEwoW4PTCcweq7sOqLKILuXn1eIyf/+xn5ZNPP4269yFDkQsl+qirMEK3zgpiHkjVW21WZV4WZT5ZlvurH5XFBHXoEfSG/EhG+MwE9AQV5cvPPiun1Jn9EXpQbm7nr8o3fu/Pym52ERX/iGCqUws6nvfuZCMSLxNPcCtQbhgxjqMl8dUA6NFY6umAfgf6BRRd1KEHcFqevlc++vYfld3pB2WywHF8eEFsVCXvG4IJYAChr7ywyo7RxLx5jTroH4SRsbEp5K6jQoWpLFw4cugF6J2Ug65lvh8WEkkj2IDktKKgPzLZkWhlQxZaqiaeUPLjTSqXSJCKYLDAmzjVMlSrCuihQLCmbG7lV9ynJl6l4Isj9JlWwNtnDl08MOYO97NT4IiBo3oyHppMKS0lpBL0OSkmxgRAiOvIuMT6EAQFxw0JjPHCuHME0Qk4+Lg/Qi9vXyco7eQBmwOJk6BToQKSNAzWV1F6RehbVMZcZAASciK5fuLQs2Z4lFSsa8VW6mrsBUDPiAyJZjgNsrKIhlah7DZryWWwfPbq0NNwJKoAgIABtjmzrsIiLj0adFQ9SrljNMhNLyg/AoQAqgA0BAHk8Qs4V7mN2ui6n47fXI4O47KSVrKlqSuaUqw3vpOpUeQqbtYB6F3nWtUCKvCns6o95ufwHLs+uTKqEMm6iu56WgdQbtQ4RWXBavQyCJRKdNd9YdhpoGLceH5HBnFvjAGfwxGCnArQSzZrdRwCLzVUor744P36336/JjfCeMjfqwntzSDrupZj6QudSuAlHjAi5irPx+hofGb9VSOmVT+EnCD5MeTBx+cCtS3yZJAuoNPaubvsrPeQ59OnPtmASXhkQFHdSI2KlFguOQWgVw4E9SDzQTQw8JH9e4wFlaJgJNX+vSW0Zx3KbXsgh8E6A+UyH1Fu2JdCzmM12OagxlpW+QvdsFfelLQ9yQ/mA3W94ZxKRpN8kAomHarnVvWzPUA/mbekRp6eikPPGBQqtkWTwYiyNF2V9WN1hDTPef9395HlwJ1ErTt1ciwHE4NGMIX6kU0e9Ux4Dlwff2knEinZuv0BDtgZ6Kewc0gabCfndC6jIIRtRE2kjD0PuaSNiGdyp2UDelXwabaYJ13zqWgh50GtCj2lss3oJ+GqM9pfAJsAP5BzBAxJw3HgJPOsmc/WSoOaqFwBPYKIfqU18Gki9y0bdgFkyh77FADPJzqZKhw1Wqx0MPRyTeSM0ql2NKwTFBhodsNcbMq1Ay8sn7yl8yJ9NC2vv1B+BF8dO0Fev3vRxFzcRL4Q7teoypC11gXYpxDZYYMDQZAeOGPP/sd7yiUIPHESDQijd8r9HXRv5GUljjjWHPMFysv15WtF6PF8oEKBcsNqhFobzImBdteu1aIbgc2MWa6vlDexpx+8zqHvrWtFv0IQd85iJswpCvsq3ZWKYuAaUwD6fwhAH1yV0Neg3CAXCjgEnWJhl3YbNVRErRjUv5+VWdkub8vy9sfk0FOD/xIBPQOaKzkDxLyM0ANvx7HWJKIPzs6VQj4G6Bn3iAi9k2KXtcrNihEoRBTBI0fViHW5npyVT779h2W5eL+cvFTygTdNFHvY45GjPCIi9FAMubwlS+t98FHlSDtxFckJGaSYcqPGUooePe4UK4aRDJn4v2jBzGh60Ak8xrqwueDIBNV44AA4KVbe4QlBZkQlNmvWn714cUFDJQWiOrDpcKI+O+UrdBKiqXhlDr3HY8VjpYOEKhglPAeSOfPxWYue++hZ/Dv8FvdQNFW7A/MBwKTESTlIvif+qmzlq/r+I44vIpux0TGHAAUr8tojw53gFFn0ooeoDKq8T1AvAPrcSEFJVmQHR2RA94XorVbikz2i3CDyHzWsI7AQJ9SINimfAn0AIkgZrdx9hKsjRBayiUQffB9j1z1FuUFioQG9mwEx+Rrl7ubg8Ilu5TXiaQRKw9YkP8lJTWD0fO0ERqCgaw4D5VPzmNeBLe2Zu6BOsTiq9imVox+OdNeyWcjav71nnXIrV0dwYcSvrlE+UhFrGT5FbPFS5ENG2IqTpyBYSzZ1g5GIk6UHdKpFu2yXrYy1fV9UOZdsdeIz+M7g0GOv4xl87E3FtRag17rpGRmhZ/1wcO0lxzJsreytjWpOsmKiXBgeRjzZxASAXsEFHEcrSU1UDycAGmB6DrwvnPx2d6f7ej4w1utr6ZFqc2rymLoL1tO4SFTGHpTuWFTd4+Rp7GW8r6TZxqEnUIvTOwV/3Nug5ej4/nLSEaFvidZog4737peuC69xAfgZ0PuZ5FwoKRZATRx6zbtPEUQXqY/MzwR+o1qZgTT6jZyfNeC+a9148WsnB1vuRIUSrxoOvO2lk6CtE6S/FMX6/PPPy8eRhG2wBd3+8uULjotAGPXISeNyMCTK7E2g+xxhbwUL7NhDpnzq4Ig1S8tFXgZkOe9VOfYNJJpjbRtjWTUlxnsdAFDJ06qsxdNpRi+jQk4k/TcqS3OyMCfeDzhROTvDszUOvXOeGCmOBGTbjEa50Z4Xh/6syqVjD9inuI7XRAvT9ISTn0nx4UmIymsuSFHRmuqQQdFfRnhhG2OPQwZdI15KSHOMBnK1sVSAUDybTlZaMizUhnVMu5+SYgGmGWAD/2CW8yU0VxnQG/wSGyDaa5vlsqXMnWr208m4NTE39oQDANDXyAzD3vXpI4IaCmbtM6oa5SZAaLCdsyxjH0B/QG5cXMPPqwCXbC/1CZxEnEgE5nSeQzBheH8nB3Nt4ewFMCQV5+6efV5UiCkqzm0RUEUehDj0V5dKikVACkmxZTqvHProOVqur7QXuWcdJJmUcumiG9TVkb+Dqi+oaFX7O0SVqFA1GrNkA3sdz2y7fXsjWl0Iz6NghO0f9cXHH8d4mtxAj7969YIioLKVL4TkmTt2R8f0dPGi1qEHoMdJA9tHHqDcfPHZd49y6NEpFhH6TxChnyO4rEIAwEHWN50IPQD9jqXCuE/ghbE8WKsOMQzooVRc5QaUGwB6JVxt6VnPynqJJjbRSGD2onz0H/9LKWcfloIOoZEMYo4b/joZCmMSV/vlHhcO73/xhTj0NcqXKi342BOCJd4ykhWVcEPKDSJSiRvpa1iBQSAQ9VE7cR27G9yYclMjblHCKyfL4jc+NpdyNkC5Z0dDdRqFV6VmMNq80kh+dh7VhVUExxOvPU5saLYuVcYcbjs1OULfpdzkyJa7ivroC+NxlRv8Lic74fnYyc1Z6ClSbKchJwx1DYQMsSofIbLPfgSRaIauwmow9AFiOOkEBooenWJRwUSUG8yYqAspKXavyo3qMZOXR82j7WBAP5ubY8+eranzIDiWOm7zcbOj7vw9Oh0ispQBPZtIidrF+tVBC1HyoPIczKE32MA8GLgqemDwoEgc1geGDaCJ0avotZBlUvdTrV0YCM8/7i9DqjrlqvXrlDPVuAeIUTWNhr5EJUBLezhNctZV7aV1CmSEyaVQCYIjLx5UDL4vx+f2NurQT3EqgWNpVbn5AJ34InekwT5VeABNQcAreg4wQt/WAd/HPTAHqkSRn+/xqZX31X5FEucpCHm0LqaaB58EtKib9n+XckM6TqJOeL7tCOD7rlXu58y6hhF30+vY4EjrZd1hHYPreP2VeC06nznochglyz725ulFkinfH9HFCuij/AJofjh+d+MkU25ENZNzS/sQ1t85A76v0UcG9DkCAJkioLe+COqXk2J9ekiaTdDUcL/Krw75NC1BVA45JPitcxe8f/B1HtPPZrQTH32EnI3Gvc6JyozQs1Nui9ADPKIxHU4I3aQQesRJsXKC95NiJWfW2WospZKWejmCjnXKEUTLcrZ/Xl/bBa0H9pVoFi3B2J1Khf6wH3AiblnwfNimSA813roDZLgfXt1T3Uz9MuXDycTVToDHXQF9Kj+cSjdbrtnhOEXokRzJtQ/n2XQJ6HNUK4MMQffgsTm2dOqA3yFCL4cqIr61X4P0b4usNxWXaRrMpYvqaD4xwJxl3ZLlhmsMbABwiL1lKi6sR8hXs59yrKHLnExOmx7Jv3Rs2P25zTsur8CDegxk2fGYXLNdQlX2SmiSfkO6VZRIRRnloPKYS089HNRkloSN27gEbghrpTCbwqvTF50c45pwElloAWIf6wJ1Ad1ADv1iTkCPxlKoKMhyoqDdsnxmy0MxhYZBG9pUldZ0HhcnyCcAlfqihGTvk6xbrSd9PdmLmU5VKq3VVN/9CD3kTo0PEXBS7pzsqSoqwSYqN+yagdmCE0yeCK6DUnReyua+3L/5u7KYrsrMcvnMpNhDgF49eYJy3I3QSduepgAAIABJREFUA7yD30QjRMoN8xKrEjoO6NWavB/Qw6FQdGv5cFcQ6IDXdjd7Ud7/D39Yysn76IDRwtOpvtQWXcVCYTPRA0cdLKHZakJdffm6vEJSrLR3dsFbi2PWsV2WKSIP2DwMCywQ+kE7PT9krW2lYyG1ribf0Ak3yV2+vbwsL1izOoXWAcSvr8spFXiES6LVMq+JU4r1qixBa8E1WaqI5yTyGFP4e42orKk4salXd7f8ypycryq+OpIEH9JcP9bWFfWl1u313GDuYBRSC2jWKQ/eHP+N66cQw/JOpQ3pILletqxTq90dY2ftc9YhnrV7WClFqGIH8FmTu9TQoUAgAfjIeUSB71W5vb4sL16+Vwo49OzmGaWdJpuyQldC1qEPOg5rCO9UchVrHHXoydlDC3nW1HXtS0IAEOj0G1QG4ZkZwmrbcnt9VV64rjTDcDWcqkknqIXWiio3AEQuzwmjSNlShL6AkoK5htGiDJ6U+vw57MOa4Q9ah2qBBOjR1htUF+aahMNX67AZ/JNjClma6vpeYwD8WFPUp567zn3ILeqR4wSDY8YrrdXt5Rv1YDAPFc9kQI+5xP6pvQ0wf6HUV3d6n7kPGP/rcoL7Boe+bFfl6s2X5dUHH7cKU7ZbKEP35k15ib2F9+DsAXyyrblqzyFix6HGMxLwnZ6W1f295s8nCnhe7AnrFCZxRe3oxHENhFruwfWM7s/ai8HTirrnKbynOcF3sN5u9hPzznFgD9FbV4jw/uamnLlmdZ5nnNIhipzmf439huoruB5rJEfdPdbnjnJseD/uDb2A+7EXAZ7XemStfB3WXW7WUNQwOokzzSH2EJwAVDkBsFneE9gzgQ4RUlZsQtOY2Gs62sCRTcj1qkw79+Wz5zr03HLbcnt1VV4EJzZC42V9j+c93dcXlDUBQ40LOiCFPfGMkL+kR9Cvgc9qGYb8QMeiwyPsxEcft7lEkAe0I68J+OEYB4I+EaGfnkTd7AK952TUreTs7CQAzK5cv35dXrpWdnDoqdNxwvvmTbkgjatx+tF/hOvk90I/PKqviPXl3gsOGOYk9SuoNojcZcyNbCP0DE+ZIYOuNQpHNOyp+lRAfja6PrvmyH4SuHpObTPw1+9FzkrdZ64QB3AYNM8sy3Fkw/tU2wLZgV6MqjKUsVTrXsfkqvFfAtBTn9puZ4QOhx9Jl+4bErKPeufEnbURVeCGyJegLXFOFarN4T5kKBCFSobwTOwhYgpRHAfHGj/c3EjebFcC6PO3nNdYOs4j+SeScY8/9i/7duAz69bNppBS8j6oxDVTU/ISAQzqU+oR7MVdWSPPCnOAMaPQAdd+hshgKUlXZH3FseBZojw2ro815G9jv+o5dmVzfy+6qcE/99ZGvYIi2KKx6hl3iNDHM98zQn/WxoG9wTKKoUMR7b66VD4C7XyrM3r15ZflFarNZNsNpxVddm0rE5apNkwh+ooLyTJBURIUmEg5RayLzzwiq0jJHXvRmH4JmcCYN6HHccK4XZeHW/RXiS70kOkF7AHWF/KyKsvXPxC8jKICOMlxuXtKEuQjla0cw6FHlRueIFO0XPER+C9x6EG5eReAHlH2yXZZPv8sR+jhwODobFam6sRCub6fX5RXv/n7pbz6pPKi984lIRzcaBERRFMl8MYS6OXCX1+X8l7wfK2AsDheZAMgXAuCG13DeF28R9DcvD8uLL5j44Ha7wYJeePivjT+Ha4M3qcDEICeRYUNbmND3z+UAqGCsYHiygrDQuiNWHE7ydR6fhtPf4Yx+FmsVPwMsSH3QEEH0NdNj2vjebMjgetB0Rmk74FicglKwUa0ksJ3rdC8BtkQ498JBMliu5HIPEADANsG/KVSLjDH2PgA46p+w/+BfhSdYqszRwMwq0CjGhModQYZzae0gQSHHvNvBymMyI3XMBR4HONSpvCykQVlh+uVDL5BBp7RgN7A12uUgQifP2SlymMsrAmXkAXcE0bY8pz3Ab4e/RVo8H0/AwWsEWQY1zfQtDF4uNec12YqKcn76o1k2esHp8uOi8Gs5ctNuKDEAei5bwMA3l/qvtEpFg04yps3pSBCb35oGFA++dWV9hY+xL0hk9wjgfrzOmB/4b/xufeqQRUd9jDGnmPoEYO+iKZqEHFfPG8FXwbS8dfn9zY4nAPMSYA97GcAFYzD8+x1ur3VPqnrF41mCF4C4OAzPC91XaxXdqBsgPE9PJfX+f5O90MOlPcuvoPv4zvUX5apWF+MEWN1MIFnxgFsljHflh8eWcM5NT0n9kkAet43J0J6nOk0p+rty8tS6KwlLgFyWTBuA9gqW3E/yD/kDnODz6xXbB/sDHptrRetgzEXkCnYCa8d3rOONbDDXgCwWz7oXthvkPm8v/k7rG+LalKW8zNV+WEYvZQOoN/T1X4eA3U7n/k5/XwG4H4G3LcGHloSJq+P7zAwE/OMMVnvcp5RWi9sE/QM8iMwr3bELD8ej+cIv60yFfJq2cJ9Me6uI1flNGwLwLT1FL5P/eyxCLQ2QB+f0a5ABtNJonkisIt0zBK/CwAH3/e4rV9sv7xX+ZwxHtJxmaWrv7Z9j5JiQ8Cwp1OCZdXjLOkdTQkDhFOeeKDjIuKBM/A82G8Yp8eKdbi5KeVV7JOsGzE31uPW4eLFap/jt9mOOMDkPeP/9rjsrGXc4efFe3VvwFZGMMu5NPicdjj0C6lfDN2H4xK28vJ1KcixgVxA5phcb6dHjaLK7Y3GT70Q84vnsi3Ijg2+b5ziuakFL5Kesz6F7NAZnOO4WGtWcRJsR+SDBDuA48f818pJaT2px/G8W2QiBxaLAN4pglzAjth3m7K9/KGqQrJOfSRm8/Ekp93GUocAfY7Qb5kUO9uj3CCAihxRswcmq9UKZ0Xs4sWTk5QUixvrSPkYhz6ADyvjrMoX34k69IDw2J/hZC5wPLJEm+NJ2ZxelJf/67dKef+TUrYARuFRZYVWFXaAewhFVshWyuwimSL0GHQG9PgMAo/fR55Ai9CfSMi8+PhtNiwZJBi04q8XnAoh/Z7vo3NavOdNQeMYwB5jgVDhPlS8EVXMIM3PnscDQ4JXisQLSHt+TnU9/4ZKJP6Xo3w5eo7vWuH6344KUuoiCukNlU5Q+BkEPEeVM/i3g2UQY6VtQOv3md3N8HL8hRFl1lEpWFtwrxl9wmaJnUBFYu84QBEVzlwGN0eZaDCCD1IBFdbZSirAIgF0aWvLNWTJihqxUdRV1ZoqwMd3bGj8bNkAYS2puMOBpHMZ4NzzauPh92VRtJb4Pubdhg/veQ39e94vxoF/+3PfF2tkJZijiJBFvCp1Jinxq8t9QE/w6mo4IRcZ0DPqAhJ9AHquJ5T+tZ4XwIjzyfJIpSCZPYNjGxWD34iu1khsBqVSTFoDGyk8n/eV5daOimW5awgcscNfGI+IcjlCp+h+ABfLfh6zo/d17yykawCm7HhYXxjQ8zkTOOX8R2QK82mHwOvoZ7VOwV+fMPL7CdAbRFN8AsRh7v0c3oMG9FHFic9LBwiBjgD01oPuAumoI/UUTqgQIVfkqgZecF+P0yDV84XPCKzViK7pqnAI/LzV6Q9glfVxBrrea456GtDbWOcuQNTj4LvG6a4BDa5nkAcgD91KJzf2Gw10OOzUHWibGcEhA0qDqWxDOKZwzgwg6n1CD3gsBtqeJ79fbViMOds0XAvOwktEC5MTbt2PsThR2XbFv6cMtM7EXAuffOMz6wLLSg7A4N/4H/RJnkvLP+etc+3scNNxC/1UA2fJScvyI45N6MAM6PVWdQppJwJUWocwUhqRVTuCGTtAt9TATIzH2CAD+gyAs6zg/rcRHLBNsQNJnWwHK+Sc5g17PEXoIVscQ6yvr49xUpcFjvD6xWNrnyb7kfc55trzbQfNuhDr0gfoc1GOHBi0LOA6kHGvbc7s5fdTwMA6EvPL+cceuJVM2IlDRBxbiXbUwaw4SbDMUY43mgefouH7lrkcFMt60nJhHWRdgveh24xXbAPZKj6CxnUfxH0dyI1TEK4VdAznC4FOBNrmpcx82oZ9BayBccI5vAZlQ9cHpRxMEeO13aTM4NSs1+WL7/5VOUWTS+TMoUgEIvCsax/kgM223M1flk9/78/KdvZKDkEk4IrlNNkH9FtmRzRALw69SnshTWVb0EL3oWxePy5bKV5yCO90VybrVXn915+Vs2gsgN9u50hgWpXzmbLZ4TDcoWTT4kKJOUiGCT5l5l67Okjmp7r8o/Y9SgeKN41Xrv2a+cVwSMxbVu1x8dUwJlRWcek4l3FsSW+tjKMzpWl75/PKiXWCHt7H71372nxX2WJx51XfN6pyvHihxhpMcFTinWywEvD87H7fdYIhD7lOsKMSeBZwJj0elWpSvWrPlXmBKqMpbqk/8799HfMpc95A5gT72q49bK6fk2L9zKyME46Q16TbIEWYtHXh1Zxp7nFUp+68agbF5MSZeMZoomMeOv56XZXE62fTfHrs5kKKWxc5I2i7HcEdfNd8Z62P+HO6f5SkS6W5+GzYnPGcfrZc5cZr7y683bVtehryqHKBLSfEeRW6h+XQ+0T6y41UospNLZWqTqNKYjuvnRwlI+qIaG6kObzm5+Oa7rwpWWjl9fI9LTeSXa0bOPzK3Qgu+lbjkB3QGJUT8x7H5uv5L9YWCU+6r5JgWako+Kn46/WsFW/QYClqRnuOPO+WSdw756Z4n+uZte64r9dZ8jprVXWi9nsfh572h0msqo0Pua3JiYvF3rUzHzfnRPiZLPe4jnWD19scfusv7zM31nL5S8+ldaLlCb/Hd8x3NgeTUR7qw5OoLqa63KB6Wad4LN5P5lbnOtvWYTnPw7oR98plgL2OpIfMVZcc99Azad85F6Cbu2N9WOuyR8k9Vxdq+1171rXscy5R1gsYm3TfSXCa0cFbFXwc+bIudrUq6U6Vk/Te9Hjc+TTbJOtB/96ya2685co6Lcun/BjZEM+te554fSxXlinvaa+JdVm2jdkm4Dq+tuXMybK5MgrWHfKWbZ91kO2C95DtMuTK+s/5ZLJRszJBblkk2ENjePwYgxoyId9JOtEykfcQrmPbl+fA3882wmueOfSkklBviXLjZ7Xsed28V7y33EU+j9f3zzlovr/3sK9nGyy5kk6zPkVeSt8cW06NAXwty4axjHNsPAfOQ6n5KBU/SXb9TJZN4xfPRbfYhW2291Vd75S/Ix8G3POoYFR7MESjrvguZTDyQ7LMC9+18eX8Eusc2fH2nWwjuvsJMsimecQU0gvy/2TbJQfCCsinUZ6I8JvnzZUXJe9iLqDwHApLrFGpb74oKC4wO5mX9//n3yjlIgpuIIkfvVrAYtlNy2yL/xnQ/2U53S5V3pKDCiQfXXqRl3G7eFk+/V0lxbLfK0e/IT4HHXKPcrNjDbIA9ABX5K3Je7LAlO1tWb/++zIvy7LdAVThc0QvsBhGQ5syJaD/fjlnZGNbNmVbNnFEs9iK+7OKQN0cJ9nRZDaflhng+K8VaR1LfHDo/UO/776f/9vX7l4zKw4LvQ0R/jtv3O71fC3/PXT/7nMdG+fQZ9lwZ6Bkpd73zPl7fc9vYe+bfxvOoXEN3b87z/5+vmd3HsfIQ991H4/VoV+DZ23yMXKoMcURWiioQ3N8bI4OybKVzdA1+9atu/5Da9TdA0PfH/t5dw3yOlpe++6d3zskB+9q7xybv2MyNE6+xs7U8e8dkv/n6Me+3zz3+sf0zLtanyHdbZ1s0NV9ljH749jzH7MPx3SgQcXbSsAY/eh7jLWLzxnTkKwN2Zwx69in67o6Iz+r5+aQDhmyv77WGHvSN8dD1x/aA3lOj9nv56xXd7x96zM0viG7dWjehsbr3xmUiwnSurLi99khHrreoc+fsz5j9xBp8KiaCMd0vS3Req9c392Vk/delRf/y78WRQfVduAEIJA2Q27OjqAe/Z9AUT/brMoUeJv5eq3UKoL4wP3Xs5flm7/7Z6UsLhi5J2JBicxogKbmf3KgJjvUA4oqN+yYerpgYwU3uODE7+7K9k1wgtwpdotWySz0xL+T6abMVuvyxXe+X85YNlGAfs3KNqXMMbIA9PgLQI/3ObjAT8dAxVM2XF7coQXNQn5I8Xe/4+/1AfqnAqND3x8DYvqMUNe49W3q7vMMGSwbyu68jgE0Q8/Xp6wPKfC+TTtmfY8rg1bNqU+5Wsn0KX59/+0AfV4vr0sexyGg0Sfjfes4dn4OyduQIh2zvsdkOcvQIVkY+n13bcY+c998U1fGiVnXwHTnYoz8P2UsfXM9NL92uA/tDeuoY/KSn/nQXB4z3GN0VXdeh+SqT2/1zYUjd4eAXd6/h/Tc0PMP6ce+OcY1M6A/tI+PyZA/O2SX+sBYHxg5JINjwFx3DFk++j57Gz1ybI4O6d9D655t3ND6dr/bpwP6MEC2i2PGfmiPZnBre4Dv5hPyQ/tl7Boemr+ufcv3OfRZ357q26/H9ngedw4a5v2QI/aHdOO70q9D+rF37QLQo0P7DhWxIlq/QrllnPBenJdX/+O/KgX9LkDD3O7KiqySM5WB3m3Lzz/7q6gKiWZTrARRefaAFhsU6li8Kr9GQP+KeF/F+sBYEEPAgJ5O0bEIfRWC3Z06xRZU9kDXRFxoTSDPhHQ8yXRb5utV+cV3/qacgVIz2ZYtOmqyTO6kzFGAH4A+HBACeufwPw6IPpq/f+qAfsjg9SnqrqLyRusquSGFNmSw/ukCekXnHZDvM5zHAX3dITW60FWIQ8Dl6wbon6og+wx4970hQN4H1PJ7Q78fmuMhw3IMMPU5HIfGdshgv+34ju3fpwL6PqdpSD8cAzzHgNNzdXafcT0GaPIe6tNlYwDxGMDddx28NwbQH9Lvv2xAP7SfhwDhPxVAf0h+huzqIYewz8Y+Z//n9c/2+1cF6J+jm36VgP7Q3nrOuA85BYf0zeDeAKBn0RflEm2DOgZAsUZFIoD6s7Py4b/9Ny1/4uWrsrl/YKUpUNT/4Tt/Vc5BP2OEHoAYSa+gykRn2emEdegZoQflxlgZTfM4cPRmajTUvQh9Tordi9B3KTfM5BZnhnWKA9DP1uvyc0ToCehV13sLjvJuUkC5wcsMnVk8AA8LjgD6MRtujEEaMup9CrerbJ+z4d5WoR7zoLvP1B3fsWjJkLD62l8Xys3QBj4UmRp+zuMR+q5sPQafbxehP2ToDZQyH7UPWB2S20Pf7c7jMUAxNOdjPu9evwso+wBzHvvQ78eMYeg77wLQHwKEQ/ce+/kxwNm31kN6s/ub517/2HXehf4Zmh/cw3vEgYfus3xdAH3fswyt0yFA6Xk/tD+G9d7QzD7+fGisQzI1ZIOHZLDv+l1g3dUvQ0859Ex983joN0P3Glr/Y/b7Odf2bw7Nydvq/r7fD+Edj8nzir/dXB9/9lVQbo7NVV4DrhUD0qIJ2fFQf6Edc3CmyEFCp93Ntnz47/6tEoGBnc/PlNe5mJef/eVfljPkAQAPk7HiCL3q2wMf385fll/7T39advNX5O1z3gHoQXmPZpN4b49ywzr0HQ593UCJcsPOnayGhVqj8gxYz3u6LRMA+s/+ppwioYr529uyC0CviPwkAP2uzEQE0qSMAPRdI98VjDHK4NCm6IvqcHQ5jyASEPm8cSTfTRo9tvmH7u379RnnQ58NjW+MQe0DVHk+ugozK4ksyEMK5xjgOaQYxjgzh9aub/3GjvHYvGVD+miD14oH+mTs+A8ZiAxWuvKe7z0GsBx69rdV6sfG0bcGXYXZJ3/dvX5oPd4VaDk2f0P747GD19Z+SN6e8vmQfuvOxVMMU9Yvh/Tqc64/Rv88ZQ76vtsF9H3fGbM/js3vMftwTAd2OfR9+/zQ3s/vP1U+j+mKt5nvobF2bVd3To/du09X9u2trkx17VOffhnzzIfkewjQDz3jkI7Kc/ocQD/m/sd0wdD4js3dIbv9lPn+qgH9kMwe1+9KpF2y78ykzBdKAua+303KlP+HwjKTsplOy6vf/Pcqv428UpRhf3goP/vud8s5Or1HgFuAnhpZ1WxQVHH6ovyL30FS7HsE9GQUOJmagD4KdqDAzGr5oKRYAHqXrYQXwA6B+jJa2O6uf1LmUzRsUKvpHUvzRGYua0azRVj5+Xf/tpzi6CE6p7EITnDoAegVqN/xAfivVHp0SBAOTe7Q74Y+P6aw+wxcH6AfuseYzw8pzGxwuwot/3dWCPj3GIM6pBCGAP2QQhgCPH3KZmhMY+byOd85Nv9D1ztkkMY8S1aM+TrHjFwez5DBf6pSHnrWQ58fmr9jgPxtAf2Y+R0LJPr0wBCgf+5cjf3d0P4Zotw8Vw8c0oke9xiHYUhfD+mOrPcOzVcX0Hf3THc/HdOl+R557MfswxCg75P9Q8/dN19D4+8D/tlmDe2PoTWw/Hev43H1zXefjAzJ+zFdd0zWfhWAvk+/9oHZoWfs+7xP979LfPGu1qe7Nw7p+iF56+Ip/PcxDv0vm3KD+x/DSUNriiozeGagWVZ1RKQcFQbxBhJlJ7OCbsgrNCotpXz07/+NSjefo0TuQ/n5d79XTlHVKzpAA1wb0DPQjYpzs4vyL377T8oaZStZsIZEG1ZnQ+VIdIbGixz6u9ubo4AeD2tAv5jiOEEcegD6Cc4IeK0A9Jt1+dn3/rYsCOgn5NCrquWEZXp4pBCAXkH5iNAfmbVjG+ddbapjCrsrgFy8J0TohwRi7OdjwOZzAH0GBMeAYVfxex6GDMIQIPk6APo8b97gfQZmLDB8ikE1wPA8dQ14nyHtjuPrAuiPga5DQPCfAf1xDTC0f54C6PuM7dD1xxjuQwbxqwD03dkcAsSHwOcvA9AP6fqx8/UU0DT03SH9/Y8d0I9Z3y6os072+8cA/dj9c2jt/xnQf30A/dBeebyGCFGrnCrA/Gq9AielzCZTVr4BBkagHLR0dFBellIepqX8+m/+u2iUOSm/+EyAHgCd5dtrhT0xX3C9q8mL8j/8pz8tD9OXLH1JmWEZb2BswPdtLXtaOfRdyg049BXcgHJz+aMy3T2U7VZ1W0W5YRpuAHp1XfvJ9/+2LDhAYP1d2UanySkAfaXXxG98ctDxkvKG+qoBfVZ4XeBnys2xCMJYJT70vacC+q6SOgQM+wBVVlL+/BCgH+tBHwOmfWvcfW8I2PbNz1iH7xigH7vJD0WYhn7fBziyQ/Cr4NAfk5Uhgz9Gbo8BvncF6Pvks89Q9413jEM05GiNcWaG5urY58f27zFAkj/7KgD9GPkf89yH1vcfS5WbY4BurFwMAf4+Z2YI0I69dxfk5t+9jf3Lum5Ixvv0VNc+HRrL0Pw/RX+MscVj5zVfq88ODV1nzP46tj5DDsnQ3jw0b0PjzgGsMRz6Ifs/tL7HxvPUfZWvpVrwoNUoOD2Zqa4+GC6M1E+QtIpP0SxqWtaktS/Kr//r/4lNqr7468/KCXrPsLFUqpoHOjuuiB4p04vyye/8aSmzV2WLRnfsr6na+TsEzXOEnmUrgcUf1LoZjaXgJWAgmER8eVbuy/rND1mHnq1sg3JDQL+OTooztSX+0f/1f/Mvmk6hQdWKXKApa87riaka9H/kqLe6m0OL0ic8bws4nnrPIUHtfj4EmMeO/5gSOQZIhsZ7bHxW4ofGOBYwD43hnz8/PAP/2Of4mGM2RvbHOHv/f5afY/Lhz8bqh+cAlbddnzHjH7O+Q9fJYPDQc76r588geoyMj3m+sd95ip0Ye80x3xvSU33jGvrNmPu+7XeG5OaXvX6H9OMv+75Pmbdj+2VonGP21Ntc/ynPMfa7h2SiO04yYqKNjfNAWfExSDNkpATGZZX5KeLwpdygeeKrl+Vf/cZvlJ//zf9ZTtB8CzR04Go21VM3+vVWQfMbdor9cwJ61rYhPheOBpc+N7JU2UowZwDop5MyPVnQm3CeKgdU7svm9d+X2e5hH9DjqpOFum5Od2WGplRo771Aa2KUtEF7Y3Du3cc2BhGE/4bwB+pWOtmw2/DHrZ7HrtRTvnfonk+5hhBxrouoX7c6ie3fQ9c9Np7uZ08Z+7Hxdcf/2FsZP/6h5/vnz/tn4G1l/Njv3/baY9ase4+cONzTwOvRJfvG+KsY95hn+zp8Z8z6jtUPT9EbDbU+1gFPWZ8x4x8zz0PX6erd/N/5WfreP3b/ofuOkfExzzf2O0+xE2OvOeZ7Q2veN66h34y579t+56tev0P68VctN0Myfmi/DI1zjE75KvDd0PP2PVevDOcLKZHVgF6fIOA9Q5cslpgsKHGp0jSlzBfl8+//bZk8PJTd6qGcMKI/KQ93d+XsdIH8V/Ljb2YX5ZPf//NS5u+JEINgOcG8upmvV+poPZvPQcVZ7/Dx+h5gfcLGUojQ4ygBYF6Uivuy+fIHBPRoJIVn3W5XZTqfls12UlYY3HRX5lNw5ZEoGwB9sy27ORpPiWsjj0YezJYhe/w33x29LbvHI2M9xNE36Hxx7JGUvTf/vO93Y7zV7jj7qBz5O32Ujafcp4+Dm8dub7WPcjAmwjJ2fYaOPMfM73PWeGh9u/d9zj3e1W/65vJdjW9o/p/7DN2yp3m8+Z5D6/vcY9G3Xd8h+W1YsHUclu2LLKEwAkPze+j5x16/755+75CMDOmWp6z5U+d57HqOmf8h2Tmmk4/NwRj57Cb05Tlv9rM1Kzs2lmPzfUh+hn7ztvphaF0JWbKT3iP7T7VpT5G77nx298uQ/Iydn6H9+5wx57k7JIdD8z92/M8dX9/adcd97NpPHd8hvTmkHw+NYcz9j83xsd8/wu4pUO3qjUySnc2VOLtBFB6R+gD4yxVx8Y++/71yNpuWOaLtiN6fnZbN6oERe0DjWwL6vyhl/oplaER0UXQeDJc1roNmrQD03Qj9ZCHKjQG9FNTDPqAHGX+zJKBnp9jptEzn6Fi1ZHbvFnXoMWi2u2VRSw4BGB5sIwD6Dc4jWD+/nQaMEbohQ9m9xpiz5tWlAAAgAElEQVQFfa5SHDJK3qR9m3WsMR36XhdoP2Wz4btoStB1RvNzOYDQvQ8FNB0+HJrDpyjUvvkcMrhvt75KaunYo/ooQ3Pv0lL7HvkYKX7ed/rm8u2ef38ch+b/eaPVryxfQ9ceAgVDe+2Y/L0NoB2S3z5Ak0FGnwPTfe/Y+J5y/b45+OXun3bH5xjF4f21X4FirNF+lyBoaP6yfOdAivWj8s32nb1D8jG0z566B8bM75h7PlU+h8b5LsZ1SNa7+2Vo/z5Ffw7psKG57Pu8KzPd7wzJ31PG/5zx9Y3nKRjjqePrw3dD8nfsucbc/zm6q96zs7VzCXYF01UcZjadEcxv1htVfZwDH09LWeG/d+WH3/uszLfbcgqq+/KhvDhZlOXdbZnNJwT0n/7eX5SyeE9174GbuQg6HN3gGqWU2Xy2H6EHx8ccegN6TMgMgB6dYnsoNzE+nias16tyfnZadqu1uPHg5oO4T8QoQD9leZ5d2YD0r4ZYEaV/urhhbEMb9ulX1S/yRnvuNbq/e5trHvtt97On3CfPYd98HpvjX+b8v6s5H77O006I9q/X+HLD9/lqvnFIFp4iI28zcstINkxPkZuh737Vz/c2c/Mufjt2fw7t8+eOZWh9nnvdsb8bAw7H6rXn7Imx8z/2ed72e895hre555j5tz39Zdnqtxn/1/G3X/WeGjsnY8b5NvI45vpjx/qc742VbV+7r58SKuAsHx4I6GeLRdltok49mC8RFAXQL9tN+cFn3ymnZUJgP1k9lPOTBYPkqEP/awD0c3HoUbqSvV0DpyJCj7EyQr9eLcnjX0dSrCk3jdCvspW9SbHg0O+QPAt60K6s1+uyOFmUgkL7rIqPLN1Z2eKYwZF4vBddZluO7HjKTV6YX+aCv40gHhKet7nmrwrQY+xZ8X7dDNZzNubx33y9Af3byvhXDXjr+NWNrjrLY437EBj7py+fx6V3zPN3ZeBt9FBfkKK7lm8rs+96j499/ufMy5j5f9fPc+x6z3mGX8X4hvbxr2IMX8d7/GOelzH7/G3kccz1v/o1dQH2VvDFY2J+LOweot5RnQZVaRA4R27pCtVwkGO62ZQTNJzalfLD732vnMBOPtyVF2DLbNblFoD+d/+CSbFrVtRRw9kM6HHPxWKB6jeqcgNAP53NmBQL3o+8BlXCRFLs+s1PWbYSylu2eal69Ir2lwnoN+TPiytEnhDL4aicD/vEYgQM0INzv42jg0iY3VuZdI5xKIluL0HhkEMgntHRV0/yg4WwD9x234un15+DiT8xgr7ktDi9ODrG7jN0k2rHJr09ukmanwS49pJ29cD9w6ucm+c5ZM7SHr7+gfmro3ru/SWXfmGz7a/vsetaro7J11PH1XOt3oShI/LeXalDvz+0r/Lvx3CqeiWjZ/9mma0azxWuXCog/mZ5OyTblstjCVVd2R2ToNX7PCPX0c1BuuN/tH/iek9NiHs0fu1fH+3uq9AIl3BfS64P7uvDnLPjujN0HosodHIG+vTkY+Pe0c+9MnJs7tNnx9Z2jH48pGO7+2FPpmL8B/RjAyTH8ykOT7IrwR3RvxxP7KNjdqLvJgen9tD9OnKU9e/R+Y/fHZRB32/AVj/S98fnPzbGERnuyt/APDZLoX+9K/vXNy9d3cX7xQD69OOhpxxKWj26ww/sTz97HWOfvHR0+qPnsQ7skY1H149BHpSx7v0P4MfePdAJ6PViuDTGfI1aoTHdn5Hw9CUGsIG+Z4zCo6TlBNQYgPWyKwx9A2o/3JWT+N6Pv/tZOcNlVqsyL6XcTs7Lr//+n5QyuygbVKxHhD6w9Ww2KauHFKEnoJ/oTfDewcNpcruNujzLsnzzD2UCQI9LTjZlt12yvA6eHzxCUG5Is9mGMwBoj26zHKSkkUqfLAWA+YD5eNBHSbENLB0H1yrhczip1gJ5RFF0BD7fr2uUugaJ7H9e2l6an6lfwPYAY/rdQUBb5Xh//Nl45mOhPv7Z0f0apUO9NkORrMefO5o/EvA8GowNVv8oux76Y0DgrmqH7z80MuV34IXmDH2A3p9no9OoNv3XfzyuoXGEhfCKty2YjHQr8ToE6JNSsdHhT/afZSh6MhghyTJcE4Ky5WlN2PZlU+Noz+PvNTk/JMsas3//NCAw9LyPpbC79gO7qcpPUqF7tMDH8989DevqnHzHPkCM4EvVrW1mgjIooN3kOqQsZGoM1/n4E6uxiYI1+6C17zn6Ab0omGOvofE8Xpe+tbX8Duk1SmwHDPedIB2a/+aH7Ot/bb1mn54uf0P6UTPhfXToGbrve02b6atIMT7q1y9dOcrrcHz+DYhS/TzvYwQFW029R/pvX/6cb9f2PSOee7ot2eM6/wekGGOIdacERs+cQVmwrFTdOk67Px5F03vH94/3Vkh/wiyH1rat8fGxHUJGFdGEfunu56qHQ75V3MQv20dVYtmDd7Xioe/g/d/fsfW4fjxkZ/vx4yH9nkun98txkt88YX6WY+aYaD1wcMgX8S8DMdKfAPg7wODNusxRBn65Kj/7f/6ubO9XZbadlofpafmXf/BHpczPy5YQf64pjWGhyg1eotysVxzi/T2i79OymJ+EkoCW25QZ6DFlXW4uPy+LGSLwqzKf4nhgXbbbTZnMZmW93vBiTHlFVyzy5wXgHdHHdzmG7ZYJAcvlkkcE8AT8ezwk697TUdBoPcFu4oT38O/VasXs4S6g33cAlA3s9/JnVdlzI7cV6TYqwff83iMlD0cGvsxkpgWif6Fr6TlQEWjCedL9oi5pPAMoSlM8g9UYM6Ixn2vOJxou5OvlRlb+3PPRrbbg59P91YQAv8/X1G1bFCh/145CNoq+BhslxLxYt/nabD+M+6yRR9GAV5+S1HvaIfg3nt1NJjwHeYNxjut9JV9cgiRruckC12CqfgpZwfk6BBFTrJ2MwhbNHUIU4KTO5wvKc5hNr5LWsYgLN58qgx0vUs4WC833FGsP2UaCuE6vODexHuwuF/OIf0OeFwuveaxMB3j1AfI870jA43XmMY8RQcA9N6h1uzjhusBxt0xYLrOyw2fd/dade/0OzxOd6+q8aS6lx1pL6ryPdH3Nj/YKut6hAYd0hGUvj8FrrHFPKSt4Vs1p+41lybrHezHLbn7W7nPjutZDqvCF/eNqX/u5NXmeNFbtC48nz7Gez/tb+tKf+/m9Ny0juWkb13CjefK/qSs2qlUsWUdvQpzuzstquaT8aj6aQco61XPdt/+61a+694dcU4bJqtyXp7zW1md5Xv1vDU46Ts/ccqKsP7P+8XU13scAAHOTdWef/Hhuda0WvMrPZ1n3OLPO8V73emOxeYrdcWg8bhgF4Ubok3nTB0knZZvjNa/7ctL0c71mCK1S+pt+t6zjGr5mlu+uLrdseI0wH5bTrP99LegXyCDst/c2HmM2B9dX+r5rK7VHQnYnsJWyQXxO6Ag6g2q+U4t6oyY390ubV8nKY0CvQIzW0mvLfL26d/V5lvVmCxA0hRxL7wJgWWay7FSdjfUD7phGk8xa8OOQRmm2KdufrPdtf7OM+bv5Pdsj6DxhreyE7suIf+d9Zb2SZdd6lBY47KfWVnPBaizU6YdsJ2e04a8w5ZSB+B2bHoVN1d7clDlsEDBiiQZJ0x3LnkMG8cK9rU/w316HvL8aTkFRFjm0dc9y3YEjbVNky/rwka6Ne3TtYcNwmkPjNjmkdR9BYqYNs9huZP3W1ZtZFqnD8L/5rNxu0Ud2V85AXpmflnJ1W3703/+urO/WZX7xXvmX3/5WWQObz87Kw3JXTuZnBPS73aZs1gL0xJur9QPPbJck1k+rEVBSLIwElm1dri+/KLMJgDwEelemJUDqdFFWay1CU7SaYBbKhxELg0OKDq6JRIHlAxXBZAKjpPdsENnSNoGK/O8spN607ZREky2AZoFMmyq+WCv4ROvcvB27QNaKoNewsEY/BDgEKhQCu4YlR0AGVScXvA6FSCCLWcsJxGRA7+fOirprfPO48liz8cvCnEGWoxNujuBn9xx7k2RltDc/MytiGWQrahvWvBktyPla2UDh3wb0uFYX0GcllwGf56ZrTLoGOtSPDC+oZOEhs9grFQfGD6OkOxl8Gcznkzht8EhuAajleoITJ0dsVZ0ZO7SaJzgXOqGSwUKNWQI08OkqoG+OkOffyqy7v6zwrLDnvM6yLMJA+XcV6CwWvCeO6Dn3kNPYn3ktLCP+vec7K9jstGzSftNvm0HOMml5aHJtICcn3oYur29Xvj02GGHIiMFzV658X8tHHnvffve+MqCyYWlz3oBHV9baGHXKkz+3kveza9wG9DI6+E0GYDZYGVTY2BmsZcPX/T5lcQVZFKAX5QY62/oxAA4DJ6LsdPdf1l+eO69b3p/ep9l5yWC8gcFkdMMB0NqohTlDL6nRoK+RdX8GOF0A5O/5d4e6T1q29H05b753Vx9lcO1/7wMDdGlsTuhhGdSzYT0UiPJ99QvPUXsmdX/UvDT71d2jeUzd8WV58jW6cu/3bXMktwA3zbGyXOi5Abik4zwPmm/vRTnaot626nV4DhTMwPWbjic+p1RaH3HvmKAbtjKPXfqonXgIDHv+5eg2wCSwtv+e5zMCDfjP6mSjHt+kTGfQy+35bQvxnAiUrFdr4hmvhTuEPh6n7Yj2dpaNDOitu/Oeyfssy6vnGXKk53QwrJ0s22Zkx8R7wXND28NgoebMp2MOSGGtqGcCyNJrD4ySn1Pr19aj4ghJrfBckRxLdhDMhfOH+VUVRPjUyxWCDwqM5X2cMYxtkZ+h6VwBcj23A1Et4Gi7S3lNQQD+N8AtA7oG9BH8C1zXgtLSUxkXqcSMfrsOBzXba4+vzXVzdr3nKaAIGM4mZTnRPM3Xm7LAxCLQe78qP/jvPyifX16X//DHf1zWCNSsJ+Xk5Lysl9tC4s1ktw/o19vlDhFmTCr+MurtB2dbWeTVbsvdzVWZ7NZBucHF1M4WnWOXyXjkTYSldmTSx8Lw2LCpHx4etIi4UkTALKTZQAmMyCttm1UbSr9LFKHYNfk6MhqaLIyFkxkRAWxeiZ5e+fr5v7vA1EaM+oDKy9SjbZkGZSlvnrb5AKAcqY0Ipo9tYgwyxojWatNacXYNlAUlj82bLkf6skBlMF7BAox9UnwZBFpADxkCMY7acbvHmKNyHv+h+bX3ayH393GCc3p6WiNBWTFnhacIqh24/ROBDMo4N7HYe8+VAD1kHf9ThMCyZbChWRDgF3DT3pBDRwdiiwgEGq01ZWnZrlGpUI6ef4DhvOZSHE0WrdT0/P9fZWeC3EiyHNHiAu7d0z2jY+gEuv8dZCZd4c8f7gQ3QObu8TID1ZwvCWZtaAKFqqzMWDw8IrJyF9249cDFuiJAv2ICOf/Z2fnyWWzMkK0KpNZgAQeDTDHHa/DhbExj0mCDc1yC/g7qdL4ZrOV+cq0Y07WuMw7u2eV9bgA683lixCcBcAjYZkYE+etBCveW64YlivOdwSnOFzvDPGGjulzG1gSg8jnrE/sV59PB+OF8BcjBUGksfbxke9DpgKOMezDmZUvlPDuQGN0K9ahwgytlcmrtuO48T8aBLWENcWq5hwC5bpuRKz7j76/OVdHtYOEiK7HnHcgPW7Vi4ybg3h2Mo1+rr23Xm7CRIpTmE9H7XK99TbetZsIq0xa/Ni3kvMbhPWjtNSeya32+sHtrMAA4mfJ1CKoCvs5GENwBfT8nI5sAaL0z3MwKay6Qz6lvkG35XQD9ZOhzrWTpLVMVrLnGt3xq7E9KdC1HFWB6TMpwtmMD6H8tBMn4kxGcupwAI0E9gJ47/jU7fAgKcz972ftjApIjVxysQSPXs1xVVtB6Ph6a+fclW8hx96GHgD4ZXORL7/h/ZBN90PUVqIMNcs6w0ehl94UdHHecgE2KLyHDGhLt7Cx2VXNqlr5sof9ugYnHZLA3bVQiNAhVKWvYd9nDSVQqSyzblCyDcL3I3Z51YKzMQ5875iL3O7Oe6A/bxM57ryoHYSkHFBNHUorCeZAP61btHT99RHz+0LN9kTGVwe3ZvG6/1vhL40I/JevHVbb1umTON8L4bwn6TxWofCzLf/7Xfy///h//4S3iX7Zvy+XFNUtvVSE7Zrv08HS3D2jOjZ+eqGRAbDJCVuylaH0J/1GYd7E+WtD90cny/hGlh6n2fpsGujA/kwVF4LbbF6eGZZQUEa9BcxxGfvf6tjW4WxvZt9f35fz8Yr3e4zg39lYaR+ylzqmXzqv71TuL6OMKLDilpr6CMSezbEP3rGBE4xmMu5VCm/uUstWIulPyzBdgOXNZxqcDXxvlsl+AH8qR+v12Z46QIRwduHrcxQIdOt9DQ+WMyn53kF5LBJ3jmBd9FgE8BCk6RvOToGzOs9YRh7pmotYBE+VQfO5MTlHh25eX5erqajZolwHRnCeAnCUbyvBkXSuNV0yNBN11Zb9ISJytm7/reQmKdBVsyvHIqFnPxB7VPvW/MPTLbtlVOY3NnpvZdymbKdZH59ZaRr8+DLQtE4ByWkrKiOu6Ns6T0KnfB2jWo9kOZBb5tjOt4DclN6S6A5YTIF1E1tr86Lyn5cQ6ONXxGg8vZAJg14G2Mw3oWjF5+luOW+NAjzlm+/q6XChYA+AOEPtpYuFMO2XVC12wPO4FKLLWcmpOk8vInsgZpRQAuQ1Dnb8x9jpG69ODDL6XTivgcWCxC5uke8Uu8d4d5gjSGovqgGQzr6uxMpfeC6DYoF8CoxpnZ7y7TdR54mgny+l1rfny/ZcTkoPqQb3LcCpjqc9HRkfATLruzI5slwCnyJMEtLME7NdyPc9lZRtkz9BhyYL+L1lHZvSZZPNVMqWdGAaTuje7Jdusd2QYGxDHuPf3/r/LG2eZHTZpt+zmHLeSPGQIe93lW/d7tomeA/phnvta236QWW2Zw4xN8v3h9T547RNgvr6+LZeXl/5K10hmOoDeNpXzld3CrjsI0vFVLiiiIN/Nq2y32+XiIueOHmWOkJEOvgBwPRCMDlQwfVr+X4UQJ7FRvCjDGOv7qZ3sDo8REdgfP2/SKnWJ8S8nx8vr69Y6S9ZB8ya/4bLGRig5wC1CY/gcPx5TG4PMDTQst/IFyvRvKhB3eVOej+L5bTXxHcwPWyabLR/hwDV1zg5IGunRz6Hrq6mR0sb4vsz/Vy+CvsOANHMeeYienpxOQK/vtLay1WAwSI8ERiH7SqgM6DtWQl90D9je/lnsQLCNXmb7a/Dylw4WKsifdjOMPaTLsLG2ufp9ZaKrbzI+LIEuYB3MZYZetvUoerVbPpdt4TvOy7xJby8ufsV32Cr5AzLpHVtMEqawEGWKH+/Dpw2/YMVKYMD1tc2k/NNsQk7ZYnQhuj6IJxHSpX89EMSOrwH9xKAnooHN0ItYed29G3vcyF4IJxbxcnZyutzePSxXP38sbx+fy8Xmcvl4/zS+vr66tl7tPhJcGCO8vj4H0MugomCVloepiiKJ2lfkIuAeKXZAdiynIiewCaCviWFSNUlSgO5Q9NnLy7PZ7M3mfAhEd7SUIGgin5+fl+vrikoak/709Lx8+/btl41smFhYAk2+nJONXTUPUIvWddEgzzX+MbiACZwvC/709GSweRixHtmAO/Comt7Jdkl5Auh1zouLc49Fr83ZRatHTGATcBEwBSjXZ/r/UOZmQdbH629vYVQeYA0SJFTUegNKdd3Oik9g1Dqoi5ViPmR4Lgt040xgOTvTyFB/BfTJ4HT2V8fquMfHx1rbw/SvxhVnFkUXQ6xAygb/C0DvBzp0w16DsTOuOnkXHQjQ7z6tIHHCYQAynlQtWD5PAt4dkFW9HxmOd4O5AE03mFedt5yk5M2AvZWnDaNiwyfZCeO2dtw6T+5tlvD0OR0ATcCselMAmzgAjGNI/gqUlSU7PjkI4lijl5cXzwNjJDjtgH7W3M5aV8ZPlgEwi1PT+ac+q4dBwX+xZdb16BbXJQ3MdWXMNQ+p9RRDH8fIfbLW6EQfvz4DYHVnqzFrTOi0zhlAPwOE9Tzob/RbU5r5iQNRQMI86jvmsvdAALIit7NcgPnqLP5Xusj3klfZHOaJLA62zPai5peSCUCfthg2eCsSQPIp3dI7NuIrhh5dFxCSc+k26eC6Zb/Qb82D9Jb70XlcIrbZjNryta1ljieonqU7dmDeh2GSLNhM7IiOkS2R/+hrjg0B0AP6+/UmUzozQNhIg26D9maLmuJKfvBPPSDA79iua3e5ygyhz8MmjKe0x9ZQysVxuqebbzfVA4T+JNOkF4EIc891ekYlYGNmeLBZHdwA6APyAx4JivuYZ8munlY5S11ih+QbI1e+bz+zJror/xfgqSAyGb2wztMPy0dYz48JrihDWpanlyfLFMGYfk4WDz/eXOUI7uNXl+WjAiwFqNw//Z3YvCFLoyxMPYcv1jv5H0rW+nWQ8X4Ovp+AM5kL1qr7PslrbNlhqR9+xHJeJZOThKqtwyvA7n4fcg08ETlJlg5CTvuZh1SKPceGOWhSOUgF6djY7evbsjnXmlagZT+ZIFdzq0Dl+fnR56R/5PR0MvS+xvK5PDWb3+VfOEv4rs+brp2A57xld2dPATpOwOqAojJqb6/CXsENwbzqPyKLSwboaHl6iL2Yr2Qdhj04niTNroSlky+Sedap27Nu8w3A3XMa+6k5e3h6WG6urpejk6NlJwJVQHu3X0Rubs5lN4+XU1XTbF8975BOwhQ6txn63efbXgdqANI0lMATMxQz+15ut2/L2elpUk318tY7VRKT9E2YBF2MSBiGDlCrA7YC9GIHN1kYXmENZKC1aDEADw8Py/fv3w8WVp/f3d0vP378+FtAH+HQQoRtHIB+sxnAB2Vk4jFg3RF3g6zP7+/vLWgIDwN7eREYvLKC6z4S6FTTpdTP0feLhUVj0jahJyczQrYQHonJCqB3w5MYyKPj5WX74stEkOdL323LqVO1qGNtbMrBIIi+N7FqYpXE5i07PzZYa46iSOAxQhqPHJjOQ4DBmgKCbm5uxvyTRVgz9IxjDegpNwB8duCtOf7tt9+GcRlGtTloZmFmEcgExenjPA8Cr6JvlH4T87WpwCkOWsYlgcRk58P4/FpDH8OVMopExwZZFTgabBRTmlT7+3IuoFRM8jRSqecn0MOh2WAfyRG+WlGT5kfvKqioaDSgSwxWNcVWYy7BoWTBwdflZRxaBQZqhBebj7FHB/QundPaIuMd0ANmco+HT9qlZAgDB3DqMsDaovdxwDGa6Do61wMCzYnt1JLAVvIGwABoMW9r8KjjBNp1TxzT5ZwAEjlLQJp6d42lBzKUXCiQJIi089yklFB2Cz3Rb+WYDCjNyUiYZk2pZEisNS/mqwNL5g5dHDXMx0fWfemsHYgYZ8+jkql7N/BdXl7M3fUKKOlYnZPUPXKGnOh8gIGu0zh6jZXvQ3oUUKs+GsBYd876TQfWWYMweAkg5iYCHXTyf+ZAv5O84LC5Rpdv1hd7c3d3Z1uiF4HQYcAq3xb90HuY5PhEvY8ykgITmh/r0V6g/WnoSR+jvr+/lw59G1keXR955thfA5YED8gmG0RAdiFXf/31l+8JQImvYG1t08U8Vk8HthCgAavL9QcJsaqhT6AoRj5bWOtv2TE2o0Zuk4k8cYbfRYr12IkEDMcjqKWkUevuwHxzXrXVKePxfRs/BOhonghSpI/YG9b/7uFuub6+MthnTPEHqjb4qhxXGCmkiTMk1WQaOY8tZKMFSKnht3yzsVUQAFnHr3LAmZn1ukV+Ka0Lecd9Isuyj8I7EySGQcb+JTCaZT4ElTqv1pdqhjWR121SmOLZPIwP6kRi7l8A+sXZkWEv6qFIL9vX5aIyUMiBCN3hj06O7E9lDzfqH3E2RCRCMpXcw9PT47DLzI/e5QvQWz7XnGBP5cfQ58w1mzFEN5XZI0OudUXnWRNny84kr8FZLttajpb7u8w/NooAM7ob2+CATnagegg6VhO+0joQPIx513graLUPYbc239yyPBdR/L77XD60Vb2zZZ/L7v1juRB+LRtvBl/lvVXG+fmesi374706FOQo3wToj/JgqLqTDGTWWD0/b+00TrXnPGUiSwDzjDJngyQOwBcr1pruY5fcHJ8smzMBz14Xl8gQ5kmLfnt7G+NVABVj9+ef/1x+//2PX0pxDgU3kysht7Fb9nYgMHhEpzjsyXTtD4x1Z6oYT6nscMZiZK6vb0aTq9LhM02V6FWZCQFGgJoi1p5ixrlqjM54BH4Z0Ou7i3MJUduZZpHSPA02VYORsYGJ7EYAYN+dv+fBtaTKmiTYAGBnHZIZIEDozKEUjghax34F6HGuGLf132ZJChjpOgBIzfHvv/9+AOhZd8BmCeoopeL3GEbGCuiyYW4d/V5ry18CPwPKxwQSAl8xogGsYagoPcqOOHJWNoq16wpKJsOFgqX04zTpdwEvsSDFoGCwMcQBCm2LrFoT/R5n1p1H0r1JBWoeT1tKdg1ctLZioA3Gq+5Vn8npUR7RAX3XOY2vz6X+j7P7teY2Y+HeMKKcW3MogKVAPOlSdnmKTN/d3fo7DLh+L9kj6ABgC0RKjkUm6Pt1ehaHi7xprQUotbYY9NinOEY5UcgBApZcc2bJ+ufWK8mtynq095eygKeb5WX7vFxeXNbuDnH0IQC+DzCCHfM8fn4aIPFi3COD2EpIdI8mQWhKLGcrp9pZKw1agF6pY+kz9xndCnsEoCfrwzohJ5SGoNPjmpRrVXYKO0rQjGzgD3ogR7CGfQ4welouLi/M9PMb7BQ2JZ9PEqkznPRm9fXuQEzX/+c/5Sd+9xQjxxwPQ0/WSO8CLr3evZfidFCg893eBlhPuzbBXQKJH4Pt7La9ywD2CRmYgC+gh/uFxdZc//nnn8vPP35vREMCgR70oYN6Zz0JfCGuUttOiZ6Cl9nwqvHgDxkT+sa8Y9dz3b5LXvw4ZJ/8/eXV5cgIMM6TU+lxanzuhOkAABfKSURBVLc1Jsp15nUyBrPJ7nGZ9fuaGwH6m5trA3qBJb5P+WjVabfMCXOJjRJDDwEVQK/zpNVVxwrvjFdlD/RbglNw0Dzo8H/4LD7Vuvs+S6/JUCEPelewJlsUfaUHKYCL9cPHaR00t7LtmqcQQwk4e3aF4/GR8RlzE5SvAH0Cmb1xgfwEJaHo+qPwzs23hU0RzDgrWHGwINt+ZH+qigT9lkZ9VZCJyMxrN7Lx4EXmjMCGsaPXEKoix106XevMHDujowwPm68UIQYuYu5fIEJHNsIdccttm3/qbpK9f13OL85sg8e5Wh8C49Y6yIa5ZLjtCHgYnCozIt+SPqXNcrJsn1+Wy5tLu3hJvP20iZCn5YcyBrt9ynzPtLtj9TCoaue9MfSf2zdLiurUDeg3p6bjLUywmeV4dROq7YrS0/ygqD0sL0JJbWBYjNQOeieQkyh5UnCvrqG3oS6F03cyppqMOOhzT95ff/1zCHh3qv8K0OueqEFEyMUKyNwqyjITcxa2O7V82a6pO5OeGQDQ617kIKxws53W53l4FFuTFBERYaLlpLAEAJ9fnpffvn03sNc1U3Izt9bUb3HOHWBJqXQOWFYAps4h40KZgn6vCHYN6JnXKFZAkM4BQ4CQCqDDTFkuCtCTLu1Rf5+fDugHW91KYDD80/Gx+0bq0WA9uWfN8R9//DEAPUBf36PQgBFq6LtRtKmo7vNfAH1F9tqVxuzi2HJwt9zf3y0/fv5oyaSAujWg11rqX2dXNG8CeAZB5XwyXxunyWRoYegwKgAgZDRGiQa4yIJ+30EN96kj9XsA/Sj5aAw9AM1ABEBf+qzPNDcwL6yb3gXocSodwOP8NB+kMpmbrHGxX7VVGIwz66qx69w/f/7M9mUOWknR7+q6Cd65N/er1LaPmidKbjTfOkbzugb0MKfdyHbGJ/eamnSNWTL182cCSNabFHN3gjgVfQbo1n1jNwL41KvA7g7JJH43oJ/kCHZM4++9CmtAj74QXAPoA4qXZfumMqKLVnebXgN0W3ZhkhH5XCBCL8l+zh8HpWO1Xnpn0wKCe0AtekwQPvqJqqxtDegDCvJaZ91kPw30Li8H46/jellLgCjlgwHL00lWX0+BjhGwVrkG1xb4lS1hzSTvAWTJ1kieYP30rvXQMYBO+jUk+5RbEiQlEAygHyRXBYEC9J1pxZ6arKn5Qoa6TgOezbhVmaPuhf4m6fk//vGP5Y8//q3IrJlBin6k5KYDeuw8ehKwp/632F5lDimhI+ACFAK2NS4z9Mqc184l+Hj78yPZklkqquMNVjanIYuuss66nn2xAKUD8wboS651nPx/rhkArIAZO4L9vH+4X65vUv5qgqAyDFyHeWZ+mVv97VI9A/rqOXH5YcrlOiBGjtA5yW3IrArS/wVD/3eAPnZk7m7W/aKDtZ8/RxBLkALoxh7SgErWX/dMpgnfAK7p9hc7TxO0iaHCAibu2s5L+r1sQwB9SvTogxCgv7q5Sb9kK7OagF6++na5uJyA/uQ4PRMT0DOX30ZWyr7l9PQgS9xxH3plu1u7LmFjNA7sQ7IL8p/JvBC0sybGWRch9KLPCkkqWP75s5VUV3ndNiWDmj9lFWxvvNNM7DpkAYAechQMzJro3XKpahT9+9wt58vp8nB7t1y55Eb70h87UBIG3ynTenzqjT6PzlSe8768qylXmHt/tHy8zd6qo/2H6ZwYfV2DXVq0Q2ylVrytlBbcNVaZAKJHtTX0OsKRa1N9YKUsdeHqMiyrt19exISotqoMgJWl9uvWu9glBxcGqEnJcAyW8/Z2MiAjKKiIyGPU+HdJPbu2+ePdC0ezlyK7gk7j2iyKrosArK87menK8aTAenl6DsNtVs87jsRY0oVOilZG/t0GLSlHh1vkKNXo02ro+RxAv24SQcmdJi4ArZorKQSABKeMomDscJ4ACpwzxgUQYdDXWESAMvOAwdN5YyjnTh4YUuaQGu8oYGZfOwcYdCNvCo6qrMkHDDlMHpfU1OLGXrFAZfArGASghl06qyL4WqvyvBh2yx/b3yxiauOEcfSKkbW8Bq0qa3G5WZgn2HTXEAvgVf26GSX1jWj3BzcbnnlNyRJ5LhvQwZiO+mJv95qMAYDea6QUejUPHurKNmU53lYtwXXGcpa5ur5KkKe+D89ZcuLbl/yOGmgcucbTwS/BGvepueE6xLRppKKkIPOhexz149Jt25jj5a4ybtqzjGsGqH0W6Iuj1DjIGul8Ah2RZTne9CXE8QfQdt0YjZBlU3R+1x1XGVHGVw/8qFKfb98DzEYzX5VRyXb448a2eA6q6VrnQtfTV3JZjWU5nRiW1HDP5nocgL7vqWzZRUpekBN0RzKkeaHcSI7qxU4pGcfzMzXSpQQAtu5KzA65aLGOJi0ooztPg/RulqcR7KeUhh2botO8hjycRa57QAL7CDsadYueE4jbmdUOI29iybT7Ev0olEHUnEfOSp40f5Ih1e4L6Bf5pL3Eu5yM+606d637d2Vm/HyI8mXWx+rDIaC5vra+aOxn5+e+NwIo7p0egwDFZHa+f/9WpFSx89VoOxhG/FoFgUOPqtRO18Km+jqtFITrJmCkVpjAV6Bvlrzp/5ID6U0ndHQOEwl1TwD0bi8kL1omiDl8BuvCs0V0/qurNOPWrheVUddchcUlizhBccDU1aXq5bOLWGQwgD77k0fHtN4QYF5fzxEZJdnNVlsh3Xp6cMlNsEqGpQBB69OZW9Y+/iJBhUuDK6Dx/VcpH02o6MLwzWmWst14UkDo8r3MP/5+kADls5jHbq/1A6/n2cYyJp9i/bJOZG0F6A3IrDtz0wmt48HaVh+HS3GV0VV2/urKv/NcD18QXSbTmbXZLZtWwjtsqCcG25gsveYzZG/kXnrozQ1MEqV8SdeXHPueq4b+/u7W8nKqkhGX92rrZJ3mtB7ktR++/gBnifihrIwMS52/91S6qb4x9NaHYadDujh7vdkczE3kpBHRXtf4eREwnv/SRe2EpPM+C8RXbf2LqiI0z7XDoQ4lUND945cm+TBBv3GfsqzaBSizuZztj5eX+6flEpJBNsPLsFve5VPOLiLfbldQRHTkHetUiQ+gt+7u9alruj4tNwbfaIYfYxshltG3kXf9VkUl1TzxLvA9BGOmHL3Fk1ISPud0nrr57fOTAYceduMLpxhZs1LgKLVl+mooTztGi+8a+p9JpQLo9fsBEkr4Yvw3FkLX8NX/bQRI5RYAsWEt59WVo4/tUfXFNGtwu/v9spUzvioHKsZATK3uvcCgQf/T43L97ZujLr2Ouf94vhjzGu+4JzHlxdCf0fXdirrXx2s9vLg8G6CAlI2aAoxikA1CtXYGi0fLmxriWMeaj9dtQJ8UcrxSBLc8PTz4XnixpdcwXr2GsX5j8N5qhr1bEuNpgP7x/j5zXIaiO2nPs2r3eHhINVjpvGPOHacmim156QxVDAxlI6RUC9Q/3N8u3wzoy0FQDla7q2TvWm0/mi0T/WRkXUPNnWbo1fj6YWWM49LuNjHcmlsDFAB9GRGNx4DM9YjUsqX0RvPvkhvGWWB8Lsbe8uLGSq2tejOUbdJYVFqmrJpKMsacAcyOLFM+d09ZStc/P5MGbX0rBMXo2gzCCBAybl/f6xvboWv4vuwkPr1m97e3y/fffihl1+pPc7wcgMAXTlTBqde6xkXD3rF2x3Bq883nH9cpHepyzVyt5bWEwW+WN99vscAlkwoihrxiW2CjBQxKlpG7t+3LYh0lWFBTrIKpxgYjg5JPydCYfwEyzdfFhTcgGNdtdkGOVevL9V5Vy3l5MeRrbB1X9tpz79/XLFR9p51KBYmyTwQnBn6qoS8bNALIrssCAzU+H4dtKJ0zI9V1vC7tORYIYvu7/W5hvvRUceyV7415lQ+RfGKnJUOW8/cDObOc2MGuXhWcfpNMEdgIJJY+QqbEdl95rVxyYwCSHarwBzrzCGAKZDw+IDdcF1BfQEVBYiNrDuYLMkP3ekjv14PBZMNTajTtZgVH0iGXph3Wb0vuNf/DT9SwuG5f18jRu+9P/t2sMQ8jq+Bn+MPSP5N3nueZeTHoptenl6joqArA3l6eM6bUWyyf1Zt17CbJ0jHLlQB9sk/IkMYszJG/0ygYv7Bfnh8flqubAKu8YofNPne7Vv7HQNeAPg+22itLp3l4Dxl1NJ7dMInA7oexay9Pj8ulZNnTUGAWP+aPgmn6/HX5ww98yl4qE4N+2Qbe1dr2aQ5YdpDR69Z3n4uCYvttkTQlx+Pa8onoSumOx1HbOMqOcn/Yni6vWi+RQ9Ne1DTXbjwXEAbMf62hS6xPj5dHA/or66rWXH5s/5ntSgkOhl1u+qkx2E9U+eXQ6iJ5Luu69N4crJH8u3fa0QMuEwxKFsbcFAYYWKGVZGk9TTgB6O3UhHeOlu3T03JxHRtjv2o9qB4KX3MSBi5rth+YGNqngpBzALdfPrz9+27ZLMfL9v5puXCFR52zMImy+2d62JQG54ndL3s/YVnPNJoMvQLgo/3H5z7R2uyOz/3OjfdZYAB95DVMh67xWuUE0adElbA4J1Ks2iJxMq1i6APoT132AqAvZVVzXzWL6NpmGaU8KGXVM7tG8QeRVC15j+C9G09taVZsUxj6Ga0aKLRtqqg702cHKZp6YIad/2PSbSOiLLCnchpFcI7UBOaK5ZoMvdhl7U7wzcBOr2QoYpQZB+xY2JfsYLBm6GG99N04vgAx6XJYtc7Qz3rBpHM7K9//PwDVdmuD88sWhmqc7Cx6Rbx2gFVu0Vk9oldKE4aCKur+AtA/OZVawUIKSYfhcaAFSBSrI0OllLQaJSsb05mYyCtPtYtMUM5B2VV0OjXcYuhngzfPGIgDC0OfMjPrSKW3HRyZRQvjlGNTfiN5Y27DzBRDX4EyWZYwzLkO60uvBaye0nOk6+LYAjLM0Gv7v+pn4ToAYphfPQgjrFKCCAdrK4YDht7zUFmQATDL6CZ4OV0WbSlngJYgL0ZbQVSyViNQYQ0lN7cKmn4LoGfPt8pKrFnNnkImhR+GI02xAvSShbmTTCRryDJgqvSWkrgDp1U19A4kWro9JQsCFlXnX6VxPCJ+sKoHDH2VNrE3v5pia5eVXHM6+5SnpPkPPYcl63rSGXozxsi5nFRlJmBgAYZydDrHhdjUSfI5qFIfhxlM9UvV/cJWzfLEydDbTjUZ6RkbSsiQWTJffecbdL03WsN0anMEyX0cc+bZwcUBQ88TwauMTs9ZYPvHspGUlsFykl3WWF0a+AVDT62x2TcxyMXQa+wiqERwuHSldAC5ovxQfz88pD/iq9dh7wTbLB5uB4ue/j1DP5sh+5xSEjfkuAYgudc992wV9kUsbs+86N4I5CiVomTmF4a+SuAE6AXQ+ovzh8WdPXjYYGWSsEPKpmg+ZacD0ouhL/mSXbW9lv30Dk2zL8Dnrr3OAfTyxWbo2/NcwsrWBh88BT57nib71gC9ALXsmFhOnXNk42DR225x457dDB2GPnFYbQXZnuLqsoliqyknBRcINxnwKcNVNfwG9ZXJoceo+wEHKgXoKbuNT1uClQrQD6ApwF6EIsEgGdJyMGHSq9FYn/WNBEap0D5lueoTG5mlCu5Ug355nb4slarAjvvBVAcM/ZXnlayx4Vs980Djd1B8o90K525NOteQcSa+GHqycWQZmF8O0+f0alI1cMDQp+s5m4N8QTwEV6rstkiqeuos2W7PFZmQytDos68Yeo1lEMxVIos9FUP/cSzssjND/3z/uFyZIE3ZpNdfO+psX5dzVXIUQ68QQE989da23jI2OuPy37e3N4UWo1GDlBuDSG1RAYACqPrxAG3HJwPQx9fPtDJOIk13swFNv1czVOqXJ8Agza5zZ5ur1E72etiUsIS91C4CpMnTWX/4JMTUIGYnBUC87qsD+g6aRxlGbc/0d9ftWyqyF33uKekuXUPX5v49h4pzdikXoU7di3DGLhQTvNNohkJrjHLcel/vcqNr4fwpb1kDetaQlJuZmHoybwxL5pna/V4mM9NtMdR9jTz/JYA4eQA9gVFXsj4n+TxpQbZOYy30DeU8AIlhYA4MT4TaAFqsVPUHaH11PGB62oMZOAHoVUKW+0pPyP1DSm54WBgGm510sg/tBPRaf4/R++ProU48mGM+TGMN6B0cVcM59f+zmSnbwzHXvc49qeDI1lyHbAlnpt2OMg3qOAyM9GiabA3oSmUH0M9dVjgv/RHo2joQ63Mb4JvaSgBDmoz37hlRk6jOC0hIDaTq5PMgG2SBWvYEVNEH6qkZV8YTQK/zZZvRi78H9C1QpuSGue0OZN0PEl1hX/baM3lVcoOMa2zoemrC05TGdajPHsxLjYl0LGl6zSMBTGrH53ZssYmzBCRA7KSOn70ZsRnZCYY1y30mHoblo5REYAZd0fWYb37r8rEvtoSlnC2Ansby6LOutw4ANEe9mT02RjX06svKTic45lHK1NLiKXGhqTXyPecnpVkATewvdm/djEswuwb0KovSWklf2fGn16JDnvQdv/ARrDdrPvxT1Vljv9ZkDfPd7ZvudQJtzf9cS2xZwE7IrPjd2LavAD2fj5K/2iFK8hMZzntKbuYDDTUOdJYxyZeqhKLrzhrQHwCYKktTzxi9EhAdzvTrWR3KYtZmHBAlyuwz97OXIeTXPH9lvG+ualeyzE72xJ+7E2F7wA6jjMj6EDkaJEx77gA2rvsl/L0CCZcBV8mFjmHNND6u1Wv5WWO943d1bzx4iet0QJ87CmOrcet4ekVyXx9tA5EKTKsZU8cTxFFmFVsd25TncszMe9+RDN2R7CkD0IM1bLFxSu2ilaeWpkwSQK/NU1TCqvHSk5KHoTVA736E7BrYMaeud7j5yMQec4MHnj7LxgrzGPxRgrvs0mc7XMHowE1+5sy01ZqXuWlDnqeQdTsajdA6BgIp21ZO3InOUHKzBvQjwBDGPNotuyMRXzs/HVbEz8WNtss8WmqX+mV3oqztdrlRyY2yaCq1ETNfvSLWyw7oX99evc+ZFt8s5+pBGpoMjIVqpjQxo4mt2LXXlzT8ZUHmDjgYXbOa1RiaycvuBlpcAVomhCCBfWtdF17bFEp5AKII291gR/JEs1n9wgKlLrezEgB6lOt/A/SpiT98lH0H9DTejkUuZToE9Er/pPnu+bEDeu0qlPuPYU6E+v8B9DFgsxYM44ox7AAc43II6Cdj9FUNfQzO3M6UceozGCjWT+cH0HMNHNA6yMm8J8jrRg/lmo2vOUN3eKPD3NOWhw0pWNJuIcwFAYbllXQ2gylgoHPOJq48RlxNVgNQhmQe19D/AugV3b8FxJbjESUhgOygojWpAIw6Qw+g91xWhB9AnwZqXgRZ3ZjyBNsYjjyFbwZwUW43uxUDxFxFB1JaJR0FxPWdDnynZcD69pEx/tmth2NkLzYbZSAI1BP45zrpwte9EKh0OXSTaAVNbMdGENO3hNW1OgOMHAQwJmijqXLN0K9/9xWgRC70vt4iDacPc8z4uX/0AJ2N3Algp8mzO4nD7RqnA7DNLfYb/fj/A/pcj/vFgWhe5bDJ+pBVpsZV9zPqdltdcQf0BMgaI9k27CXykIbGCeg7KdJ1X78joOqAbPtaPQPvKoNI4LQG9Gae6gZYF3aPQl/W21biS1h3yRs25P8K6AmgAEHdNjMPkjt8U9db/X8y9LMZeg3odT8iVCAMkC/JU55PkLOuA+rJXlYN978A9PiErwB9ntESXdK/APppb/G1gMcA+pBWfX3xEz3bpO/zcL8EnrJvBAgGNuqFOTuvBwWm1NeVAnVuPbgMG6D3sP+9Z2BZnl/ahhDFasLQS54IBPva9xr697eQIQlctS/7fJDYV4C+PPWU5QL03d//b4Ce9dC6az7xmYyVte2BEX7uENDHg9DorDWCPFgH6Z3ExEbEhqeEWp+tAX2euhobLmBL9gXZNx60zwpD721SB6BPE3cA/WUB+mSwbfOPeD7MbIrlfrGFmgf62ToG6zu2ZTej+bC62Ol64GCRqgB6V1yU7Op8ZMe6rdaxbHNrmanzBYcqG5T96eNv0hSLKiBjvYaeucZ+AejTM6hnOQlkfC6n+9jHq283aRquEiZtX6kM/LdNynf0d5Li82FYBC2S4/8B/T2aUkNMV4A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7410" name="AutoShape 4" descr="data:image/png;base64,iVBORw0KGgoAAAANSUhEUgAAAvQAAAQtCAYAAAA1PdvLAAAgAElEQVR4Xuy9aY9kyXIlZrHmWlv34yJQ0OiDIEAYkRRnQAmzagjoiySONN/4ozUiX/PNaABBH6ThmyEovq6q3DPWKxw7dtztetxYsrK6X5NiFAqZGXHDF3Nbjpmbm4+6TYeXbbcL67qNTScTs9HYrBubjSdm+My2ZuPOnhbPdja/sPFoanhrZPz//PRg5xcX1nuNRrZeLm08HtsYbXad2Rjtbs2ss6fHR5vN5jadzvn+NhpEI6ORLZ+fbX525h3c397Y9Zs30Qa+3vkzN59u7N37b2MU8f6Y/U5ns+jLbLVa2Ww+s/Vq6UOczufxzJzfHY3YptNhy/GORvZwd2dX6FcvjHE8tvvbW7u+vub3rItPR/Zwf29XeB+vrrPNZmOT2cy267WNpxPbrlf29PTkz6zXSxuNRjaZNGMws+ViYfP5PNpnc89PT07L+fl5GavGvXxeBK0wHqt0n079b+9fazAa2XazsTE+G5ktnp/s7Ix9eb+geawB5oD30K/TM17ddmuj8djubu/szZu3ZZzr1SrmNCEdsa7474Mg7TarldNENAL9VsuFzTDfoJuv7efP9u79+95YSG+z58dH8hv4dDSyzXpt4GGMEWPg2ne2Xq9tOuXv/t0Yg2jk9I9n1bav7du3vbE4X2w2/p7TLf5Gn3hNgl9Wy6XPozw7HgfvzU2f+U/N3/lua9vtxp87w9rm12jkc8Xzk1jLMhenBf+D3zEGrAl4fDqbOk0wN6fV+bk9Pz/b+cVlZdfx2D8DnzlvaM23G7MxZOtTpT94yuk6L9933gZty/ewvkn2XC4659tWN3z+9Nnef/Mt1wXPYRou/yP7/OmTvf/woVBh8fxsZ64HKKPgK1+HycTpLLp5P5eYH9ekx8t4azS2+7u7KrfiB2epjp+Bl30wRhmZTEhH0V50AK8GD4h2es7HKxlFH6ORPd7f2+XVVU+eKw9tbTIZO/9i/fz7FxeUE/Ubc8caSJ9KBjVP/gT/cPz4HLShDq36DWv0/PjQ5ynpW/BJyJbkCPMqPK61lmzNZoWvy/psNr5GkkF/P/q/u721N5AtjcdG9vz07Pzp/BRylGnu4wh6FxmWDhPfmrk9uYBOcBsjnUw2cl3y7l3lVei15ZI6NvhP/JPlbbPe2GiU7Bf4St/TnO5u7c0b2QLaLi5AZ7c3N/YW/Wq+YROdNvGe1jHPDb+7zsZcor2i16LtmxvYvtCPSWeAD8BL4KFMB+kd2kLqKMkQdBr4zdcZYwsZczmAHk92xOUNbUuXht0EXaqdwJpzHXwtJxN7fn6y8/Ozss5oZzyeuA7J673dQJdTxp3/od81NugbtKtX19njA2TrMlGAusp1e3w/VBGfkQ0KPb5eQ69RX2IqruNCN4hWlV+pK6CzHx4e7Ooa2CDWO+uG0GV4usxNNihkaLVY2OzszNZL2NdRtZXbrfXWNvETeAV07q1t2AjpPudj6B/YgsBBsgXdZuM6Rnyx2UKHEyPg5TYC3x2NXH/o2cXTs6+hy2Fa99KXr0mVc9ISOmBqd3c3LpfFNk/Be8AG05DVjT09PtgFdHeSE/Rzdwd88ab/vpk9PjzYpT8/ZltJD0j2YFNBV+gV8ZLrCHwvZGi93vTW298fjSi3b7G2gVljzkWPBx47v7yq9jR0LmhW7FLoXsmaeBm8SRyBL0E3gy+3tnx4sPkVcK5gJWxq2DLg5G5jNqVsmBGDY51Xa/L7dDq10fJ53QHIbzcLGxmNC5SYGYE9+ttCwAToZ2c2HkHopzZyQ7m2p6dQpkms0IGEHMwAJQMCdzHaRwCVKQD9zAUbC4Dv6LVYLBxojsYju7298YV1o+e2aevPfv58a+/ffYNZxRqxD/Q7m039ebxWq6XNz+b+Ey8ocinm7Qbf4fjwX4YF7d/f3xMA+DqPCki9DUDP8QYg6czu7x/K82oLRFb/y+XCheb6+sqNLb4/n9EI43fOb2SYO40N5so5wBGAwnRwE++PBXAliEG8olxDWAFstQZoH3PEuPBaLJ5tfj73fjE2tK9x4CfGgn4FQvE713Jstzd3dnUVDozTmYADfWU6oh8BfFeSyTkA/Zar/nwxFldq796VvvB98Qd4B0oCfNoB0AagR7v4HT/xPBTLfDYvNNS4MR7QCK/+WMywtm/fvi3rrXUpiiGUh/p0Ixa01Nz0LD7TeFwRn5311pZ2Y2vbbuPjcUDSyBDW3QF99Ct+IC2oDJbLlX8O2aURmhb+lpLmTxh552afH9rG2NU2Zauz8WRkHz9+tA8JWHNuc+u24NE6L2EnyCTmi3lMp3AuKBvoo53Xp4+f7ZtvvkngvMoW+sVnkkfRTfInQI9xg874HEYI/UDJiz7UHyEr7itAnimf4iPyFMjRhfF4W+gj/qVTSFmRToNsZl1BHUO+Fr0lQ/jMjT8AfXrp++h/OqMDLBnEfNCeK+iQcTyf5UvyhHnieeqzM6ys22t87uDr7KzoFl+jydgeA9DneWncki3NB/PHq/II9VTma9Ajywn6Bi0yr+J3yVYhQ0ddd3ZGQK/xZJprHPi+9Ar6ys+Ixlh/8KB4RLT7/PmzvQ/wKz4iveiQwtyJf9wuzWY+lvWKTobsQ15/zffu7tau31yVuYpP8BOApNUl1ZEgFTA/yi51JsYvHa254O+sN0ELzCnLp2gKeuJzyJzoL32HeUmexN/4qfelD0U//J3pjN/xH22XgE3YItkc6lNwIfmQ3584fc8vCOhpEwN0j6fmwMpljPYXIUS8xP9o2wHLZBbyEE73dmtPz4921QB6ta3vu8+xdbDidKaOIj4goJ/4OAF2+B3auKx7SEvaesiRy/QlbF8C9LA3cJZCljMGkD7QZ9JP6B/61h314F3YPvFr1hnSd1nP4XPwLPQL2pYcoy30IZuIcWGO7iTGy9ci2WJ9VzIyifHgfdBNcxMG8DU9P7eR468+HUAj2KGbm892cXEe4wCvzW2zhq6DXOF7W3t8IkDPGAhzEaDP72dZR7+bDTBrBKRiXugb359MaafE11gzdwTiBfkG/tR88TbG9PnzJ8qt+9O0TfiZ9ThofnkBua8rJJkAXcGDTpvQVR5wCzl2XpZNcbp1Nhlt7O7+wc6v3rvsTNyp3doaeHaxsOspbFlnm/HG4KJMRsA41F0A9EVeNktw+tYBvUfoYYydoTGbsW0BOgwTCmaZnXljow4CYbYdbe1pEQsbgiClVoElAXPC62FU5jaZTAPQV8CGgRdAPxqVhVUb9L5A+Ft79+5DMFQCjWtGQeXpA0iDGUFkvAjo+R6dr5cBejAagQFaoyOARdL7/m44BxiHR8rCiUCkAt8FyAedJ5NQgAHo8V0BerQpoyRADyYR2HFGj+cFXqS8BcJlfFtAL/ossesSRl+AXiwqpYbvykCLwR3QI+L2BuCXCnAI0KutYUBPnshGTkZISk3fy0pSIJHzh3HfeP9DgD4D9i8F9JjDMKAnz1Jm6EhKceI7oJvWXgpcz4hnxCcZ0GcF1gJ60SE/k0GBDD/4OwPM5+dFD1jj+4+PBPQV2FGGMG4Beq1HH9gK0FfjxXWqzrTWfRDQf/rUA+3ZSRSgR3viP48ahUwJbAgACdCDdzOIyYBe+uju7p4RH0XhPYjAkQp8cb5yMKpjmnXaEKAXfYYAfQ4MZNnabNbev8AF1kRGMgM4rfUQoFd/faBIp321WodRoT6S0yVH7lRAj/5bQF/5jDyfAT36Utui2yCgT1HBHADIIP61gB7jAvhVhF7jzDoWYxwE9O3uhEnG5SQB2DHok50XrTF4CkArg4IW0AtEZGcF7ykII/plOuA9AfoM2mU78J7shAAcg1wV0Itfs2OG7ysYon5bQI9x9AE9Ec1iwQi99G3mB8xNekDrTPsH3Um7zO/RUdQrB0o0Nn4Wu1CI0D/uOstoQzyrcVB/UCcjACL7B0AtG41n+oCedluBDoVjQV+AOwb7tFPKNTsE6KXDMCbhG9BBQTCNVQ5oHrtsUBv4oR7fD+jdMY1xtYDe//ZdMVJVOhS/I/INQI/2DwH6GqzJdFi5roHDDEB/eXVBGi8RbJvbZgOrTUDf2cbXcB+gl0Oc7aWCDgyYwelm4EOBXuBD2XrxAujgIDwFfbSDD/xCu8JAJQA99IWw115A704IsA/pNwTotW4Z0IuXgbe7Efrd2HgEB+beLt5849kx02h0g53056W9QeAXDnIA+qlNPNllPO5svVp4/9gRGZWUm83SQ/qTaT/lBhF1B8bjradnnM/hdSDcH57eyOzxeTcKR6BGj5Bbyhmww6vkti8EGkBAu1TamaKhYoRNnpoAvRb382d4sh/KtofvXGCLwhmnidAHoMYiCdBTqBUdp9EToMH4CQAUoQeo4w7A7W0F9BJ2tJsNd/bOs9IkoFeEfuxRtfaF8c/njArGjqYLFfoATUpUNL74jCjXOYwM31guGP2Ah+xRkhXSBsAAiL4iLWPtn9m2o0d/hjUA40R6Q0QjvS1tpaatOTEu6ACB0wsAQutNz1k7JwKKiCBzbbJyk3OV35NSawE9npFAa/sVfRHQI/Kjted2Zx+scv04r7pNhb+121ejAjVTBzQUoAd4199yGAXoc1QT9ActWuAjgJ8NsSIv3HWoxgrjEqDXPMT7ek5rhM9zfzAU4G8BRAB6AWPOVxF6RiMrDajUPiH1JaKacgqrUydAT/4Sn2Lo6DcDxbJWicnRtqLwGosUcAb0+EzAXKCoBfSKhGRjhLby90SzCui1q172Nl12tQvYAnqsb+ZxyCZ5oPI4+A7z5jjObQtZw45kVyP0eUeZ32eqmHQV6A56YZ1khDOf5B1P6Sk9r2ii1kKAnjylnT4GHlpAj37FJwJeQ84pvqt1ENDTc/sAvb6TAX0GKup3CNCLt8V3GfSWFJ1YGEXf5BxqvQ4B+hwEEf9k2ggA1Qigdk+rrkXgAdvzWR6lxxDwEDDQOkofZHopOos5qR31rYj9PkCfxMp/xTzQ11CEPu9MK1I+BOjp/JFXjkfo+ewhQC8wJUeAgY4+oCeQJihW3/uimhnQw6Fqd78OA3pErgHUuYMkQK9+wWvkcQSouNvbBu7wPdl6ZjPwheehG3I2EncfaDNkn/ETYzg7g4MFO0RHIwN67b5kIKvIb15b6QwB1Rzs0k6EbE52EqXTS4oteGcBLFCDJ8gAUNRfEfo8HjnB0jlaF9AUoAx67fauRuidPjPsxnGXl5nWdMpeA+hz8ABjaQE93sM6thF6ypSCET4LX4MhQA86Y83Fa5XOfYyjXRbaJWK71k6gD+cJ/BthR2pjY9va7f2DXVx/4wHqqWeAd7ZFiuTzyq6dX826icM2m0Cnb0hxpNmyzamNIoXeus3KnyBxIode6YAOALb2jEj8HAuOnPjg4pHZ0wCgJ4PXFAwC+qp+COiZQy9GzkoxR9iwrUljS6dgL6CH0GALooC6lHLjEfqaZlGjAtWzFAiXcLWRtQoMBOgj5SaIUZ/nGOv2IsEV+mwB/bEIvSIsQyk3rnga8CIjiO/VbcWackOvlooKY8R2zlCEXmsBAzEUeZEDowgU2hqK0GcvNwPObIjaCL2MMABlViBqq6bckKGyMs6GT/P0hxy7Va2KnFJ3PsK50HhyWkCrTPGMaOpbw4FmFZUaAvQaw6kR+hbQg/45it4H9MHfy0WkBlQHwscynzOHXTn0OUcfkZcntD0rOYh0rBlpB+geTLlxQ08ecl0hPRC09Rz+cEZBr5LbLDRrxra/QSRCOiRyyEe7/ZZt3TAufUC/jq3Ns150CUNRKkfWKdxR6oMvOWUE9G/LmuZoSzYYOXLeV9T7U272R+jrzpLWVfPNMloBQ/+MChxmGpbz3nzlcCqaVwG0AP1j8FRNYRB/ylBlXhbfaxwCA6DLKYC+Alyk0eW87zhjkXKrPc80nVvIZ2Jyjm1+BuPJUTvJpdZ+KEKfdY6cHAClYUCvPOOaDqm2CeiZopdfdGCQKtpP31OkXGsiPoPNyWkskq/WERAttYPZ9quUm3YnVzsSmrdsU06BEfDJTuRBQC/TqdTMEXdycz61zwkRek+TPPf0XQaVxMtTW7UpN5FDr5QZ8CIBC1OkqGpoYwnoaxoF3of97z9f8yLwft4l9ZSbaaTc9CL0DGZVp686/+wXEXpgkrrqWWazw5Z34CTnGoNsphw3fL4vnSoHftgO+y456F0E6CIPXue28nmYnJ4CZ4P552yoTbkR9sC5nsl4wnNusqEd0ikf7aLQvgaiaBuRdjexm9sm5WYaEXpPuWFU/SWAHuMUMIcdGk65ibOQgXXoXADQ3/dTbpzvpAMJoIU9coReuFPfxzOM9iONss472wzwgninDVb05CzStpHufvfwaOfIoYcDoqj/COuyssszAnqH5thJQEpbHDut/D6x0QKzAPL3CP3W5ti+AGBHrk0wjGe0jTsH9MhJnuBAQ6SOO0M9P/S2833NkU+7INDYjdDTKyOgR7RjN4K/C+i5rZkB/adPyCMEMKg5dVAWK2ypeRQtDsgtmY+vXDyB61b59AA9PDIdosMk00ERHO7ylJs45JuBPrf06XligaUseChk6ULAlBsoqbHN3EHqGwMJYtFee3LofUwQ4gTKHaQHWBVol2eOzzKgB4e40oot85y7LzWlHHqlGRT6+6HYoENoFinebJy+BNCjbxksp21z0K1N48iAPhtC/c4xxKFYjfUYoNd6x/P7Um4EdjBGrJu2ONGnIop4T/wsoC1LQJ7jYac2Qo82MqB3UQ0Z4Drg4NLIVs8NoJ/DeeQB3QLonxY8nCoLBDD4CGCHCH3kEkdOP2To074c+khJKc5SBvR+KHZR8zLh7OPAkx9gjoOZNrJPHwnoeZ5mZCOcoYnopKL34j/tGmUAhM9I27Wnzslh0fYvaISIIXKzxTt4Tylxbqh8PNjZYb4u8ut3I/QwGMyjFh8Xh3HLXRvk3+Kl91+WcsMDWy9JuSFQ4fkB6FWcgcH85cCQbkq56efQKwIFHSQn0SOMoziMi7MIcT6lBfQl5Qbb5NttCQrk1BXpT/yU7qHqpJ7ayaHHoWkEgyKH3vtAVFgH28th7DjYjh2/DQ9P86BfPdBXjHyMT/3i576UGxpcOTlM2WoBvXhNOlrzFdhhqhbP+uAl+SRP3fMQcHr1DrfGoUnQJxctgIxmII2v57/Rx7486xbQiw455Qa6PAP5nHKS1w3f1XMaQz/lJgJa23zWql/kYQfQI112NrX1YulmGxgg59BjnvL0c8pNBujVXkKmb0tak+Yq21odgD5uqM4cglA884MxFF3u/JoAfegKLaMciQroa2AJOtcPlAbPM5ebhRQKhigpN2clCPZSQM+x0Ml4eni0i+srl41ysBU46JnFJnqAPhVXWK5xaL7ij3Kgn4xcxuspN2Pm0O8Cep37GsqhR8rNR7u8jJQbBFqnOEehCD1x30sAfeu8k3fk6HGdla4JmtJuo2DGtB6mjYUEnzigj+Ivkl3YIAB6ybiC0Ts59HEw1/GzCqpEn+BjOdX7AD2CsdrhGfk5LkTor31ZpdmQ7v68WNmFn22MM+EddvKA0QlreoD+br3t/KjqZmmjLQD9zMYO6OEDECsL0D8toiqGE4CnpUe2scUzt4nJxHF2xJP5dfId4LqfI58j9ONRHArzIjgAcFH94OLc/75/YOrLLqBHWsBADn3k5JUcehyKdZCTc+iZ+5kVcA/QNznxYhQscs2hr94ZPh/KoVfuvtJ8ag49Ab1H6H2hUH2GNGrzO8F/JeUmaOIyp9y3dAAQ778U0J/H4cEFquWo2kwwfWkLWz6xNhrn7R23lPWCI+VR7ymqg0T6VnzI0+hytmrFHB/vgoeWfU5+eMns5pYHg5Qm5H1GuswjFBhSCeJvpBA5iMAauzPHsWZAX9YvFG3ZTYjDUWqrF6GPFCXnCyn8SOXC3wCk2N6DEcS8tcWZt3xlEKVotf2pSLOndwjQX16U+btxCjlw8IV+txXQO5FGSDFjxAlgqO6A8NAZtjwZ8b0IRV8P3YIeTOeBU10PfSrK8PHj9yVCj/lXo0v57u1+JCCzWteUm3oolroBA0ZbSJVD9J8gKNI4gj8I9j8UOpTUmZAP0Q30wBgQYQMw2025gaN65jQUT93d39n11bXzofhBgK6m9XF+OdpSwSx1GtLkpCucdiNUauIhVh/H5UVUX+B27GCEfssdPAcRsbYY69Mjd1RKakbwOJ5DH3IUCRRUPQSAPkcTkW4WFYBwPibakK4jaJ3EujM1zPu9AKB/8vFLJiFbeGUaSLYgZ9IZorN2rvCZ5FmfQV+8RcRaa+LRJ853Xw59jnpqOxvt5uezkVcwQTopR9xcZEL+qWMpt3gxSHDZOyiuQEjeodFBQ33v5oaH6DXXHqBHfv0VAj9Vt+cIfVGcXtGlHoyGPpDuAq9q7QtNE6DHs2WuoS/wN9ZS+jrrWK0r+AN8h7+lN/GcdKfaFJ85zYOnMn/DxtKBZvGE+awWVdA6KaXLU24iCwB08P4A6JGuFs5Z3fms5zCoq3lwOPMUfj8M6CO1M+yW6JHtzWpVD45CHSl1EfNu06Mq/2xTyk1Kx1sCILOKi2ROdG6xC3ZHkSYrm+mAPuTCI/Tf1EpfWgu05YGfsBN4Hmo154Zrh0/2SM5aDQLU1B4BWu2U6oA9+tO6g2Y5qOeYL2TI+7oU7tP7tA1AjZ5yc3tjF5c8FMscegJ6YD6X566fQ5/5Lh8qz/TbyaEfswhDxicKXrqOdcdxOphywzOckTYT2KOcYejpzbwzoAg9DuHX85fCOFgnB/SQwcAOkG/QDetd5Mxj6ayaNBmN7fbu3i7fIDiACD3f70aoLrm22dmlF6FBzvzIz5BSX9gEuGNR7MJo6VZ1ax3KKMK4jJHLFiVxUsoNQv1PoQTRuXsLNNG1yo0jzPgSPAcBPOTQIxICAkUko+TQT1DJBlEfMoRe/Qj9nb1RGaEUOXXjjwh9vHzREbEsh16UcsOcOQH62VkttyZvWkxcc+jrYVxvPvWbDzvlMR/KoVfZJkbomUOPRcEORZ0AyUfQgPJZJVgxWOXG+/aUpyg3FQ21ee85Qo/vgMk9j71DOcw4FDseuXEuW4xyFp6YclOAvgc2Sef7u1oFyI3OQJUbzUEAqY08ubEpJeRqhCtXuSnCGvxxKOXG2w+A1IvQJ1r6WAWCmxPyBdBrnidE6P08ggtrTa1yxyYOxbYReuQtgu988Rw8Ml0JCqCkoTjPIcLNKjeK4sqo1E0d7LIsaIgmE0ZjorJSH9AP5NA/PkfbKj9Z1/bTJ1S5YXoERNbPXaCkW7xEZ423yl5UuQm6oQpFr8pNF2k1kXLD74X8j1G28rO9R78R9SgRp8FDsay6geoZ/px2ILx6Sh/g0virDBonwdJsZAyXXZStjGoYg/waOs2BVZyrEMg4FKE/VOUG48B6qT/O45wgJ51bkXz1AP2E517wPIF1rWgjQMIydFWP4Hfs2mQnkeUyeQ7HAf3FRQEzeWdKayyHDnLW0xkBtPGcA7SUlonfhyP00D81Yox5Zh2RU+jIJwx6lGdCTx2L0JeqIaHHS6pQGG0vn4kIvcrEQpbicGUP0CPqOUOpV1b2YEnM9/1N1uBdAZJM/5KypeB2KcPqe+mlnRIQCRrui9BrZ0B2qEToQ5cICO1LuZEcy3HrrVuzFsrh7jkLPo8tQV8v5abvGFNnE+CMUX0EwbWoKpODBUrXcLmYESwBCDKFlGmi1Wli6svVNSukyE6vl0i5YWCp5UGPaAY+YHQT68mzV5JFAVacRYNM9JUybdQ9ggPXb0qFFwY9cDYtAl8xnrxjrHahc+RUVIwUh1M77ig5vzY2q6TcXKpaGUGYR7hRRcvTYKJASewYI0Ivu9TyEOhKu55SbsA3EVgjXmMw0QtjQO9BP+r9p0cv0VuOEQT+Q5AFlYqQcuOA/kIRegSZzmyzBtZjyg06UJWbnFIHOT9a5QYpN3EotoIoFQCo2QjkJUTo+yVOMX8PhHlJ79pCj/6ixQiAHmXJWa2sTblpg0CgtfNOthM4IyI+cwc2AL2X9hh72fNLL89uHlw3lJAedbZYrm16zrQydx+9tHSUgnceXrkd8xS1brvoPBkHiwDj6nVYsXDheYaeQe7b8zNKNV3YFgImINrRk3VPBwZICw6g5soPWxoC6tzGQY1dHpwwm2OgiZhgyiy0UOJQsmA8bLF6LdWoqX6r6EgAW+VJF4GPbX4p0ZJD79tQyPVNW0ggb+RFcx7YCuKpaGe0lAMMg+h55yoBFdtTqI9a0ibGE9aBnc9YUzrKZWGyczgUiKBOsUMALxv12iPaHwc8IfyjiM5sw+OTMS8n0yNiq8NU2torOYcBPHqJfpnzo/a8DFZxZtBvrAm24UoOfYoWdhvS5wqHht2ZZKSmAE4drJWizcmGfCgUMPlkDuYPD1ngq5QM9RQJ6lX0g3GWberYtla/TrdI0aGxUs37mDj4K8aK8fq2/VA6VdDevxXpU/hV6RpoAykfNAJMFSBIZ3TDhQ+pEVEy1Nfb6w6T73g3QNS0j3mXsac1Aq+5Mk21q4PI9AciXzHTnesAoByVC84ReUTkmLysuwCeH5+iisPYeQ18hvsSwC+sBw+j4nVrw4hWPpWsFQRStubcHJT19brmkiFES1BB56//2r75jd8o6wl59r4nE97loBKPcDKfnjnGAHNae5JIZWZ5dgD1mdkOIo+x2xQ8i/eVE+vGH+/H6bVusw5efhv1v6O6zWxaxuW9xbpK7h1chqy0/O/PBM8CvJS0ndBVkJ8it5FqIt5WdCnzsraRtc7kQzqmAgq+fYzgyYYy4k5i5NMWx9rrxLNKGP67rpxMnM5niNBj9+vq0tbYcYh7HfQs9aB2+skTxWmO9ZEO8PGF4ffvbJkb/P6bD5WmCF48PXlUcydvHruG2Mb2Ozwoo+WFdVAuL6J8a56l8J2ylN6A9SX4iupGSY8P3RmiYAe+g7Z6etXlAIRD/bYAACAASURBVGvG8qwMpqS0w6QzKZeM4pY62s5ATMMs64omSx5zP/MS78sG+DNRQlB3I0D39tqOuxOyA0ZZJtVAX6UglBSvgZr92TyU30O35baVboqTjZAf0opBjHL3SNLXnLd2elQimhW18D3pbDxX+BO87GvIkSAA1uMDgMGHBz98qFr54DOskdsHzD/hEV+CsK/iz00cKMx8C3nAc76bCvlp7siBzmV0G0EUALMaqMw0E91JE4Ljnv2KogkYK3AC+sTvChj6+PVKO3qlPRqbUrEPtIG9lhz4XT5RRlOYSDXbOQ7YPwYnxJukc6QkBh/7zjN2SIQnQp49ndKLhiRP1HfGddB3bA+Pdz4eHTbukMqNDHCkjHhnZosnlorNsgsae1oZSidL1kMHg9dcJ+EOg8Cewk+isfSkZJikYm16pbd5/r10C/gk+FwBmGon+BkcAjil4A/eV1OzE7B2ZamS/ZfdEH9rPGUdhK+B8RzbjmwOYI42gC+mW1su1tbN37g9R/Wbsa2Jo1ew19BT1HME9M+PYDO/6GiLepgOwKe27XAKl9obJXXG3dI2i0ebjv32BbN1hwKY7il0iGTgPTCuytWAOIuFjQCaHfhyC8F/h2F3MIS9kHpZTU9h6w+0ie05EB7/fQuFyn3z+GgT1e5OgLsnVB5eBGGm/IkXQBx+x8/Y9vY28Tv33XweaxxIVN3S1H6Zl94LYLBG5MsvlfG9RJzM4084L2jTtxk71M2EW8X3VMNVytU3TIJOEiynF7fnncbZkQANRRNdHoW2MTYZN+eqdMw+/+5MEzl+uV8RUW03zgv6XCFlw3O+eCmXv/QzRUyqVhr4DWMGnXRpxb61rdLSp48zQtCm7RPvlwurogGNVT99UynAHSLbd3c20yVAopPWhNquzhOesq9Jek80EB+Bz/Ad/MRYwAMAK/jbAX3QDM+ni2TKemEttebit0xjjCHywIuxK+Da3ffoN35qLODL5wXH4DIx47POQ1tb3t/bHNGIAPQlgS+DgEiZ6a27g/nKax2qM0HGQSOkLSFN5ObGzhGB8nzoMfsMsL99fLSxDu+yZBX5kyURevrFxwT+RdsYO+rsi674ni5ni/XrAH7zxWnO71j7jbns4qIYX68Yj/SN1lwX7uS/JXNZBgQctV4+pmScNV/M2YFvGFDNT3yWneF97WP+hX9nlU7Se3IE1ZbrOOahUxdT17hOOzuzLRx40F/6KenzNrDh9Pdt3wBaeYxZd8Xa+cUpWHesjWi4hOyD90Ifow387g4+Ak0b6mm9NFeMG+seertDlApzTRfoFYcNPNhc2rbFvR5lRyfmobYlu9J9Mvro0wFivfDJ6aa2G93nvJ8vCNxHn8wb4nP1jTnpd9EaYAzjh54ST4I+DgIaOyEdJj2Ez6Xv1Vem7ZCyFh/ntvWeg7tNyGVcRpltmfooDlg4hc7rDj1qwExzEH/6mQnMR8GfSvdiDp6fbAz+yVFWgavs3GVbXcZSL7osNszlEfIP3gNP6mJCV+xV1lw+Qt7qdumwqZOMS17UP8bk9e+RYxHrjLNBDw/ENa2uzfqn6AYBv5ARyBbawtyfn6s85DnLRnm5lPhea+OyA+3yOim4qIwLdvuCjrcueSS2Y9465LNbPdsIjonrCOhwZXFoLbe43bLiO+kbOCrQF7pQVOPJNgD0h65oMZHoJHnOtHKvMi7Xct0Xukv9Yvf+4cFmOZAb8rfG2SPYj+nEVvf3NsOhWBWGaHEkaKwdVuGqTGOX+bCVkAEvO8/7ntC+ywYK1YwQiNra6N3v2Ao7IKt7x+BwgHyaHQpUENC7c/x8h/2PztZbAPqNjab0ll3OcFJ5vLHx+sns+cb+73/3nY2f7u2i29o5cuiRQY9KB16+jblI8p48X0g3vPnFUjyApqiQLpLCjWFVDzLHVt4y7Vq/zXwB1VD6xpBEKY+5n9vM7ZayDRZ5YYqOKfqUT4WjbTyfD4+WyEnkUMsjBj3YXz1YpAM/yv/FQRMlLqntPH/ldg1F50o0PPRM/r4ixCU3LAisbckcSd8EI+A9bfuLJpR7AnWtW6aP8rTzc4NR+liU9jO+XasW5Tm0a6uxixaMkDGHEDfeeTQrVUBy26BoWmIKjSGPpUY4WatW5R0VTctrUrZ2gzbg6ZLbGbTKNMu52PkwNuWE5cyG6UJeKxG9UEoaSx1HlJXVjkhZM6ZFeT9eZ5dbkJor5QoRITojJVobJQ79MrRwhshPuhMhRUoHzVetBiG+yGsDWkl+HI/HxSDaHdIhWM0zR6vbuZNneTjUI/RnyM+kjlHEFvNW/zl9o46NNlr5o6xrnPKZ48bjWquY65K/n/lfJNEz+KmUNz0nncGoGddEa61ImmRB7WWdmD/Tga0aOa4Vg8R77fNsixfqaV2Vky6503e126cxtuMZWp9+fzWVUmuU5Qq7XKVwQJxnYUogI+QyVFlGpAPEz/i75Jwrkq3dh4b+Gr9sQtYreV2Uc5x1IniJuKjqGnyulKksDmgLYyrR/KIvKj9qRyDr6Wof46btpr61dI34NfNFq6eqTIceCFuKNsRnLV/lOWRdIfsgXeFj95Q16C9FJ3ElTtUx4vfcB9VNHCB2v5Jn9aru104v9VWVrV39Q4zBFL8qd/ViMc6/L6+9sbgc67LKXHCA35NMkFYct2hSUqdi9Pvls59K3Oow6RWtFXgJaTO64DHrg9ZO+KHKoH/LN5n/cp99DMD1atcpy7oXHwg+brEY+Zv2W3qk8gnWD7aZz2gtePAPfbJfHAblfRx6pqZr6LzZEI/jeWIs2v7MK5lOuTIi+6u2jrahnqfSvJW2hOd1izfapI4hZpRO1x08wlxZj2snTDoS7ZUIvTtrG5vCfjkGwmlU1Jmn3I+7sctXNx/b8/yN/dbf/ydm529s3CG1bWu4PsrTlmxim1UC9N3KT7YyeT8AvTxidDG2hdn60ez+V2aLO/vL/+M7O1uv7Go8dWdiCWXqRo8TLekQDRDPgJ4MpEOy6SrnkMoM8HcNWq0mQKNEA1YFuhpbKQmBhUxMCSu3+GIbtAFQ+l4eQwYLEpQM2ljlhKBAC0nQEYcYsAvi+ZnMoe8nX7InCbGUx6H5wZPLIDMr5Kokc05TfcKVid8MyrFmAKA+9TMDejlCSjnp50zV9rMyascVKjzq/jOHGK9D6yl61LVmz3LyWgDs66dI4PAAeoZNaVH54qA+eNsFs1zjejBmyPGRInTlGFVTROshQN9XSMNrp7WNEH/KKxX/VF7is1VOKr8wWlLXmPPTlnfLAwL/Pflsh+fXR9c3xVcZ4FYDI2eCsgHZ0aHB7MTud0zFMzWnWnSl8iUolG7yHNeUSqEDfVDSMtD5vElfFmnk+waW/edgVmYzyX/Oo5VOkZOktVFfdV37fQ2zr0AIDQX1CQNmAqd93SDdKX0n8HPMSaugqB3HIcCRP8uyWwMVjCbrinaB1ayvszFUe+IftYM28iFZ8YB0Sl5HjV9yqjQS9aO2Va1KKSFqowX0VcfvAvBDznirV/Kc2t8FNHKwLDteLc9U/ViDJdlGyRa1unaPiuw5sP2+uNNTAT31TNYp/Tb7usFBICUoHmv5s7Xlwgr1edKfuIO8RD2X9XK2sdmWQk+Rp6quJK1358AAf13jLNP9NuuMh+xy1u0aF4ClXtKBO2emUnCt8g5uGa93q2R+6/dTg0Z5/WowLTtOfQfIU3FSmlnGUDjQKpzT12PSiwy46MZV+n2RcoOLkdwhIU8MjbfvfHBcmdblYGgJNvXnuX99ZefkNFY5Af/UgBPngXUXbbNsSU8Jd4i24kXRJgcFRD/nM+AT0NBrUU4I6CfMQBl3Ew/SL0Zbe5y9tf/0H/+x2fyN2Qa76nCUMHamS2F9QBfXVd3dA5JybLtd2gbG2LcvJrgb1hm9WyO3cmKLv/6lnZ0h4ene/vLPv7Mz1MbBtetTbVu1QiGi1RJONUKvBWdVnGHmq7ekZmArIpEwEuCavySi5oXPyjp/LkWZnZDsaUkxaBHVTo3+MTqbwRnBWxV8Ggw5HnXeYHQJwT7hywqhZe6iAdwfqwa5NbBZae8IiJ8yr8Y/G8/WGGkNWodNkYt9xuDw+7zAQ8ZTnrb6aNdtqC3uqtUIfavU9kEV0QIKkUJLx0iRO639IWepOL4Bllv6ZVCVQUqOAOc5ZT4Xb4o3Mj+34Hif4sp8q4gjjZ6umRcArBeqyfHOa5JMVOMAQHEMORyqaUu+bx1FRY8QYYFiEv3p6HLnDK9WiWbermOiQRPY0TOkNxzF3Qh9VqpwShGFyY5W1gvSF9Uh6nNUe79GXk/xQwvoa+SUwGHIcIkmw3Ouupa6pd5sK32aea+vXzKoQmSrH60VD2ZeHJa7PtjSeEWvLFOag+QLYyv9MOdsJ4ghI5nlIOsD/e5R4gjEqN3MCzJ0LS/Juc7OYhu0UG5qdobb+WV+01kkRebbtWv1vOiqtRqaX0s76cicG6x2sq5q9UXWP8PO3hFN3Xittf1dkM6WAqqX70lPZH3RDyiQtjXi3/KggHZ/pATkCgD0dQf4rA9W21lm+a3R/CqTfTwgR3i3jOg+GcnrsPuM0k/qJwoYngbodftzzWzIPNzarl0bQvy1z8a57KQdXOnkIgOxO852SbMKusUXkVbi+e/kC0bFFUSk/pW9bQNiWa+09DvsPOrplj+zY7DLf+AfnY+gPHIXR/KjccpWtRgl8+zQXPr4xPd8eJ6gmxpKVG5GK88CnWzIu910bDejS/udf/KvbG0XNlo9+WHvFQJgZ2e22izL7coE9E8Pnsi23a48h36MMoqeBhMKe4MKGlvbPHy0zdONzXGF1XRiv/zf/9SuJmObrBY2Uf7QAFdTycbJ49jeysp+nyGg916VgphRRHJBi7Oq+yLEWbHsU1doNxO5/T2n3GhRc6QvK2lXvlavAtYWncpL8dmq2Kis6/NDhn3IoOf3WjBf2LhJldmncJSKMRzhqMqwAOAwoC7cHrE4Ht07ZCowTKQeKVK2z9jkOReah7ANfaZ2PE3t0ABSaSrxYo78HTZzOhYyHKFvwdHu32y9NfT576og67N9BRwRslHdqdnhydiSzMZpG7WAo9WIltRom3YVdmlRy0AWMFiIlI01f5ehbaPsvmZ+MFM7VzXFqAf4mqhMbz1S1CwDtgzwJHJ4rx+hR2phPSglEJh1UzZUtV8ebvNXbMMf4hH1KwPdGoas5/YBvr3tN/MnjVkiUXSlvoyARzNeAmwcMK1GruW3fbKQdVWrt/J4tRZOrgZ40zgidBTk3LPVkY1kr18PSDB40q5fkf8ouZmDBHksWV/uAnpeK8+yp7taRHZNjopsRU7VyLTYt7775teCswzIsj08rF/pVGtMreN6TL8d/Lzw0xB94hCoI0aXqqYpgUCeCqQ+IHhqbV6fbpI/Pot0YfGVwFWWYR5YHZoFv8+UlcbJ8D+zwxp9hL3L693/7m4/rSO5+8TIUyLznNtqNJlHxbtZ/xwCkcfGd0j/CBvhxtgsd731kE+SKhy6XHhS+C6YJqBn2XOPfHc8qKo1O+SQDPKianfvW+Lhxa9PdwqGMPDUc/RDv7b2FF/OOKUF7tRrfXssZyfjS2S2dAioIE2tY9WbzWgBBGmz7cT54nm9tJvxtf1nf/QnZhOcbUKePY4Wbazz8sudpzWhPwf064516HEoFtE2VF4pRet92liYhXUPv7KRPZutHhG29wMO/+G7n9v1ZmvzpjKNFqe/SHAXaqQ6R3p3AU0I+JHDJmQaKosho0JG7xurLOxZAehyKy0E/mZaTFQ0SLmMBAbzFBkmc/IsT/95Kg1tFe2mIyiCIEHNzCBFtW9uFOrqnbdC1/eYm620SMMAgeAUZAOhMYhpFWHNTOxKLaplHHaoWoVZZanMPfSp1gM/ZXgyL+04PKpg0uTQi5YuoJGGoF6zWfZ5gg6xPi0ozIqyfD/lTyMfUOkNrdDnuWRd0wfj5N0hQ98atVapV8VeeUvlw3J7OTpexhHKN/fhUa4AfgIq2Xjw2VqvN/Ntf2w5BYwLSz6sqXWIilOuaMgy3Yf0Qquri5GKQMF+gxCR4NgF8NxsVJ3yvMsINIThEZ1krCuQzRwThkdViXL1rkFrw7lnXq47B8gPr3quBXW7fDLQQZo/xx87GwnQ13aqZyuAr+cFqFCKUXdMiDfkBGZeyCOp+nJXD2Wd5pYkDGYbNMn6O/OSaNICFrXlhjRsSguc6NBwF3RIlvReoVmp7cy8faVrhXnpAfo8Z6WnZYdiaJ4ZWA3p6VYHFJ3rlV4oR1of9Z/bzHoy66q8jm3Kn+jaclbLe7v2OeS61AKIErzlHI9yWKLlIkJVH5AHwcBxd02yk0rHzfZL+sfHFjUYKFtrm0x3I7ySB/9es4NNvpQ+8ttEQk9pQrm2g8AsgBOrq+hcnLIF2nVobcU+2XHnG3LrZ5zy+UICy4wF8voW/ik5/XXnf+i5PaqpngdpzgHs2NnkaAPc53HxcqTdSLecrc4vQSoUYVW/lEPvJdML/ftO85Dt6tG6dSJ6jlm1661+Kfzs5z1E+6qniyynDBDhQ/GOdGh23rOeaX/PulB87TnyY9j/kQN6Z+3xgrn1m7GB1jjw/bG7sN/+F39i3fgMgN0BvYdBopDadrN2HeG17nFTLMi4RSWWrrM5AL1rTDnVaGBpi49/YbMxLopC1Rjk8bC6yl//+S9sDgOCrW2PtnLB1/BmPRcoQLwvW81511apGCQz/RAjy8DmKCMXpm6pS9FXENEH9NlYyKtqlZ+UMd4vpakiD1sLrUhfjj5qzBDSnBaE7SQBcwpbzfWjEdLhkOqlZoMxpKh7tIr8UbyXtxv7NKiKdEfg00URbjQiRQJjyDTPylUCvy8S1a7lPoWi57IxlJERjfcZE401A8IMAMQLrXECj6pN/xkHdvLz+ryNKre8wufqYR7RTDyao4Tt2DSuvF2M9zJftnNr6cg2NZ/9Efrh9IK6K0LeYRRP69we5GyNUrtVWxXtLq/lNcD8lCefwYYcZ8lUzj9s1zDTt+XT1hBm0IL54XwED6vLoDP/ULyMcShlgrJCqucxtDx5iL/VnmQz88hQO63sZ3ltn888lfOrBWYySMh5wrkPAeEcndqXEpb5X79no5uN7RC9+vSvxls0yXo/G8SsP4ei1m2gAd8Vz2OcWU+JvzVfjVnzyPyXHbF+xJazR784lCmea/Vl//v9s1HSN1mPic8yHTR3vKfDt1lf5h2UaoP6B3cPRejzmg3x8T7QX2VCAYm6m57byWPq2wWBUB1orVHyffq3rwfYH4JueRdd8pL1QqZrHZsOotOB0zNV//bnA/nJh5wP2b48/+y86v3cX9YH6rvlzUP6RXwk29Hio7x+4v1Mo/a9/hrVSLPGzDuIUuESv9xqKK2Ju29Ms1YqjrfOA7HuyAGEwu6w+mCr57NOzmPu85d4vW/Xs5y3bWf6C9DD/ml9hxwJtJd1bNlFAU5KNMnOkI8hne9Q8BW8RLlGlTPamFGHM6hwQhBt39gIwWHQaNTZ59GV/Sd/9Ce2nV7a2MWmsw5ppqAfCtOsWHLey1bePz12ngcbJR0nqPkMoOA17bmlNR0tbPPwlzYb44s8xNRtV/AvvWzc//OnP7cP83Mbo8QYcmBRmm678gOJc2zt+1YCKxbBe3AY7ofnUKXny1M2stLfx/SnKKyh7x4y2lnhDLavOcUcjwnkKZ/vG08rsGL8YSV2Sk9J5TWHhFtFdAr9T+mxndsh2p/S3r5nBnd+9+3IvqSjL+Xhr8gfLxluefa1fNrO+8B8sqLLgPKYfH7RvPZ8aYivJD+/rjF9zfnttPXa9X3B4A4BPzXzQ8l1q/P2yn/eXYuHMl/m7w2+P8DvQ3zT8tQLyLjz6Ev1e0vjF83vyEB/yPX7Uhq91gbtm5O/30WApWQCfOkov873ft30H84wBLprXj070H4aIDAfhE7PD9mJr0O9r9+KV2fGv8GUrshbSB8yk0uXSSkTjWmS/pF/3DlG9uqecZHU3ejKfusf/c/2OMZtsTzbulWKLQ7Exk6kF39Yb9adN7KKigNnM0+nGemwm4fvH21z9xc26Ra23fLins6QvB/10ldr+6uf/8Jmq429OTsz3A5p57wEarbubIKTuHAC0k4cKupw1wD5Q6eD+qzgXivMx5Z4X/svMf7HAEvrle7IRsohPjQeZ4jGYJ1iZIeMWH7vEI3bz16rcPYZn0PrdIy+mS5tO6eM/5T2D43v2Poe48Fjn58yvn1jOLZeX0O+9tG4XZd2HkO83PKl/j40v1PoP0QHjfsYfY+1/xL5GVrr1/Z/jH+GaJrndKz/fet4jC7q97X0OWV+7foe4/tT2vxa4z9G32OA/iVjfS1/HaPbPjl6zRiP8dG+tT2mG14zprxmp4zvmP6VDO3TgV9rrEPtvHb8OXWptr+728I55oqGykioBU2G9M6x8b2GNkN44BBe2O2LNzX1XgHy8Z4APD/nmY0azI5UMETm/fPI3MDZAi9fSRoCOz9O39jP/ukfWze95hlNHtNlKhOwe7osbbRF8g1yeVbcehpnQO97APjSk21v/r2Nu2frOtWpx02vyOSJi0BwE+D/+X/Z5u7eZqhScT61x6dHuxjPbYrvYCiI7keazHa89S2DoVzcQ4v0JaDvay36a6J5Xyqsp4Dy1xisU5T0awHTqfT/da7tqWP8u+deRoFTnCa1eAwQDPHHaxU+vp+3qV82ux/v6S/VH68d4T79cAjUfA1H8NRxf039eEwXDo3pp+yQtLT5kvkJ4Azx3zFn5NQ1fM1zQ/T/0nm+ZBxfq4/czg8h48fk97X6sx4WHzr0nAs+tOXJBYV3D0Fne/D68b1kVV/6LKLpyI1J9zCUA9WKXtfSrKJQjV8zZZd7HMOAHhfrPc3e2m/+8//FbPamHtYOWI9ekAqEdfZDsQD0iNBvlzwpuwPo8cXNg23uf+kRei+C6ZUTcBEVbntDOj2Af2f29Gx/9fPv7O31tX1aPhjSd7a4eHE7smk3cW9j6pH/ztajjW8bIEY/4OfspexO5O6la7Dn+VMMw5cA+n0gVe+rbOK+aRwb16sjOOkgyZDwvMRgHQNkx5bqSwD9MYE/Nv5cRPxLlPSxvaVjRm/Pbt0xUpXPcQbl0OvY/F2l7Gnj2Njd2J8w0n0R333vC0Tg57ExHBv/IfnZ0SWJDqeC0mPjy3NpSeX69sj6tc6O/n6J/ji0RHn9DslvyyN6tqX/S3SAt5mqQQzR56h8D/BIqxPbMfX+bg7StWM41n89FLhL5dfwRm7t0PiPAcJjYzg2vywHQ+PI/Psl+vOY/js2/iH5esk4jrW/zya2crhPxo7pX8nfoWDFvjEeW7usPw/J7zEVfsg+DOt/Yrz+q18YQZ9l/HPIHhwb4yH8dOp3X6K7vE3PUGGxF9rCSJ0ph3WVjuPJNP5Mxrpj2/rFUviJvHm8cKEUWtvE0RKcTQWg/9k/+5dm02tPA2PRLUboMebtZlMKDrwS0LPMpR9ym7Bm58fvfmHf/Od/z2w+5pXeKFGEzH+MsBy0BSFYQN8dhGOwoJ5M668NZnaiQTx1UctzuU+eAKxN7BvPizuJL5yCir52n+Su4y/NPYwvOZeGOI7JH29DT+ybQ/v+DzHXQ6M8hf5D3z+FfqdQ51D/Le/l9r4W//+Q8x/in6H3TqHTXq194peH+OpLeXmQH4IhTtVJX4N/nJbSI4oKpYYPjeVr9E9LdtprR85P+9rRp2LrueimvXzS0OdrzD8O1hedeEg//hh67Wv3kfVP2/avW//kdc726SjD/EQeyPw3NP72va+9tiJDCZZ/Tf2VQX0FtIOUz/qjnt4/DV8cso+HPvsSFtihv+bISDtf+VBeLrGaFWU8u13b51/83OZedvJ1gH4wQu913WfTfg49SrPtSblhdGbGU88oiL94tP/33/w7O5uM7f3v/ldepHsznVlnU4/Ql0x/eCSjtefUjwz1N0+1CM0qNCWpvmSNDn1nn3dd3v8aSuTIocy8K0BbsUurgxGoAxN0O9hcDDTkyR/00AcOmu0b576hDNH51AjpsTXfF60p7+Nsx54o37G2fSVeCwpecSj3lP6PzV/6Z18E51AU6NT+XxuhP7iDEPT7kvFrfb9Ufo7xh7NHGIFBuUpRnVPa2mcMv5QF8/q1UcBTon9k/36wI7dzrI2sf754/VRk4UikP+skjdGjy6nqVUvfY+Mfmn9u44fSYcci0G2/r4nwtvPJdPwa/LO3TPyJAvFD2o6hIbxUTn5w+T+RTnsfO2J/vnz8DDT49yMNZRC7lPj2l1cSey0Jsp5WW6fIPp/t47HDdS4a7LZZ28fvfm7nG6av46UIvXLoj6Xc4Du9m2I3201JufEGI4feNnHhBwD93kOxI7MVUnBGZjNUuFnazc9/YeP1yh7Gnf32H/wBo/Ojqdk2IvF+NBj/eYPq0Qh93hL9IaPkfc1V/2oj01z9WMsTHZF927qnRvJyn9SofR4+FOE+sqV8VBheG6HPHnfu7NBavoS+r53fUQK88oGXrPGwBRnmtR9r3l97/Hln5yUO8T6eP7Y8p/Lfl+4aHGv/tet0iEb6bN8avbbvlrb75npoDX5s+gzplWql+dvXpMsx/Rglj3f6PJWWx+xPG4Vs7eXXmGs71lPHfkw2h2zZKd8ZstVDY3qt7jqFV471cQr99/Hs1+blQzRqx3nqGg/OP0XnS7tHovRDMuq7X23ufcMg+7DCKXQ/hdeO6C8WfSce69f7KekoqRdWsClT3Ww8o+Xcy3Z+4aFY1JpEdcm4p2L0+PTYA/Sj+ZREXAegH41sNnq2zeN/tPloZds4FLvtll5/c7SecD7Ttdny2b7/05/b1Xhij+POlpOJ/fbf/z0CekTikXs/MdvY1saotellek4ExQPE/1oRkGEcFXlRAwxbo7tRRPRHMGh7ozLHFP4xpj3E+Kiwo5th236a29COykolhwAAIABJREFUdXPo81dFWb6GQj1l/b50gl9Lsezr/4ee/5fO+wAY7O1wHTKax+Z2isHN6nQoWh58vXfX7dgYfqz1/VKD+7XXT+0NjecILY5Fll8z1JPa/gEAzSDftDz1Wv3ygoDNDh2OOVTHiJ7W9CQa75P7ff18Dfk5BIhf2/4hh/oY7V7y+VA/zXtfRP+CHvcEAV8yxpOf1Z6hfqZ0lGNtJH79IfHdsWGc9jkgfNwj5F/I88bvODDL98snKYQ/Xm/t+5//uZ1vAMiHAf3URnY3urTf+kf/oz2NL/2GXRasRw59XPK14cFiv8vl/uG+80Ota16wAkDfxd++JZkA/WyEOvRsEIAeDY63SNHpbDtZ23izss9/9p3N1htbT0a2HI3tcdXZ3/vD/44XCYzMltORbQylLDsvjTnF1bcl4F1vIat8qEsJ+FC+WAR/D6Wk5PfwO/7nmwQ1eQmIPjt2EVB7kRS3Zfo3fbZbzvmwS/s7GbZ/7TPeEyNrHsQt/Y313Fa+AKkVgtxG/o5o5wWQArSLTpmueeup/T7XqCqKL1E4uHgCFyLopHZ74Ve+ZCOva3sByD6nYOhyqHaNxGv5chn0NXQTYKbBsflmemZ+zr+rjdyW+sjVV4b4PPNJvgyjvXXQ5dQPslcnVW3jPV1Yo3XXZ0MyuDtntnmMP/P4dCkH5ZAXXLW8NSTnGk8rH5LnPI5W5rOM4/n28hD9je+demlMq/SH+KGVYfEj+sh0P2RAhuWW3xAthni6HU/WLacZrP5Tx/g9642W3/OlZRq39G3+ic+yHFY9NTxirX2+bKl9L+v1QzIjOWn1wCG64TNdxJX5E+/lC8ryWg3psSHa5rXNl0Ph/cw/WUe3eqSVy5esu+g4NP8h3mrXKtNaMpUvMMuykb/bynerX4Zs6r557esjt6n+8vplXhaGaC8Wai+0egltW10lHs26u7XruX2NSRdVZn33Eh3GDZ7hoOrQOgzb4DwyXijVvtiHbgXmp5pDtnMtFpN8ZT4WD2VMd4j2akN2R+sovs4X02XdJJ7N9qC3PsCWzNctYD6myb8LWQPQKz2Qk7fJemO/+tPv7OJIhB6A/rf/8f/kgH6EM6cA8kab6bZsTXp7lRuk3LiPgbKVHmnHF3CINTwAnMtFyk1UucllK32RNmi8s64A+l/YfLX2DJs1up9d2u1iZb/z+79vNptadzG3JQAkbm2czm2zwlP9V168LGxDv59i7FqhzsIqA5JBT9tmazTVHp87nMFafbN6CnrbkbZMP93dUjpkODMN+uPog6p2zvvoSO+xXo+dT2zn9xuRpUByj2Ww/n2rhPcJHIRfBtGvcQ8HpyjXeM9ppoqt+I5f7V5v2tXz7dq1/Q7Rdog/Wh4ZGn9rCHo0GooGpweGeEx9lrlHXvDQnIbWfsjQCUhlgNzeRts6Ue089gEGPlcvythR4tnZi3V0eUtrqZv6WuV+aEx5rbNSznqjNXAyGvk2zxZQZvplkDa0zofWfojn8nodMrhDQKk1uHmcQ+PIRjfzVEufzOOHdM4+2T3EJ5L/fesqsJjB89Da7AMbuW+BXfWltrMTIT7RnMUf+nvIIchO3z76DN3qmefW0r+VpSE+z/pI49TNt5merQ7IOvcUurX6Zkhn79ONrQwe07+iyT5bOsRjh/Ry1pH5uy19syzos2PtZjlR2+Ixj4KORu6sKeBzinzssx+ZH8WjQ+M8ZL/VhvQqxrjerN1GHqNTBvRDumdHpysqnG6S79OrAbK5NHnk0g/p7yF+Vbv55up9+n7fGmitnSaxZq3Dfkh/ZEe6Degi4O2Xr/YUIW/HLXOcsGpNSchxMM5qN9P1xr7/+Z/Z+Xo5GKHH2BGhf5hcex363bKV7AWAHnTZKVu591AsAP3tvy8XS40nE79YyhcBV8BiiOO13xp782e/sDOAdKTeo/wOIvOzuT3YyH77937XbDq2NYi72thsOvXbZLOX2SqVUxRTK4DZ4B0TNr8kS2klTaSxjeJJcFql1CqUIcN5aBxZkIaUybE5HPr8kEI+pqz3tduCiJbeL6F/VvSt0pKxwxqhNFPP4IMHt7uRgH0KaOh98Vo2jEMGpyevAzslQ2t2DCC1fH1o3Q/R99j6tkBFPJyVart71YKGfet5Cv8IkOT5tu+J5ljnzXrNrcN0odox2TnFUBdDEHyTQd9kOi38lXerXqNX8pgF+jK/7dsFGDKqWo+hz/Yb+hrpPkU/ZB5od3P28eapa6T1cX2a5FZ8cChCvw/wZjuR23ED1/RzbP6+4wz9gvtTtEOKtNOBdJMsN/g9R/s01hzF09q14211zz4bkueGdXBemk5d97V6+BQ52ae79d3X8vypPJHp2NrLU2xg1kmH7O0+3dnijCHaZVr1eAy7eACHsQ4tT3zJfFobcwruyWuWd6FyxDm3M0SnfVjm0DqqnUOymTMXOM7DuwBajyxDkp3XyHduN+8StQ5aq/czLhzaMXQ5hI5Qpae8y1F+BwgGRlFqDn6SDsiCmaxX9v13/9ouNgT0bpMiA0aHYkebrV8sNVyHnpTdxB1S2PEtZSs3C5y0rYdiezfFbh5sffcXNrVluVgKKTe+TB7f72w03jqg//xn/8bOV2sb44rbDoM06yZTW8/n9tSZ/eZ//bvYGzCbzmKy6QBFyhnLwjRkZDMIO6bIMmj0MacUnBbQ577EAFlwRpOJbQE6wjBxHIy4b7co41kdBPytKaGkJ/52GsfvzrBhOFrDrHEeU25Z8IaAV35v6HcyK7du1Oc+5dIag5wqdUwh7lsj9qu0DdKGhgseZ+xeuMHlOPESnXOFikOgcy9/pDMCPjc5DtmwH8uhjsb3GddTgPop45NiymukPofW0GkUfJbXV32R7znnDKLbqOSQYdmd6+Fdqs0GuzAp5cfpjPXsp5vhjM1mtfJIQ5a5lj5DRlogTqVU5QCWsQ4YYbTjMi5AD9lOjuNLAVMeZ6ab+vA1jOBBNqRDRndIVls6ZJkdMtanrKXa7IHQCHK0vLZvfod0h7cRB9uctgBBTYrVCDIPusRz+r28FyB7Vz9RV+wz+ALkQ4GZdr4O0LD+Kf1wV9/t6si2HfSZeTHz377DuEP0y+sp+wVjsl6tbDqfOw1beuzTNUOOU57nPt1ddEXowH2A0O3/gbSNbMuy3VZ0+BDQ3Mfzuc2WfkM28ZD92WdDM25oeUwynYOBQ2M9BZj35h/6OEf/D9G26LDQrzxHSqyhJdmvX6r8tLyTaSIe1nuH9CL7yjZdvLF7KLbVX5neuc/icEuPOGap9uQYn8q2S8bVdsZ3WUfkgEDh18AGjtlyWmbie+Ld0BEIZDvWU1l2zb+CeqSoZ0CPebRVbnB3EyL0v/HP/mW5KZaVoUhX9CdA34vQ7wX0AFG4WOruL3YuluqQOx+HWkejznOCvv85Af0E8fluY8Bki9XKzi/f2N3TwmaXb+36v/gvzc7OWB0H89UWRT7AQ2nnf3g5+OkeUfzuuwOqZb8XEtXvAyQooot28F1FYfJp6vx7bl/IfDKxzfOzTTB+tOf+DE9jd6uVjWbhqLR96G8MFWMpbQ8crG0PQRHN1eo2mU6ij3NDAOA8T32XGpCEyu2j/mkAWJ+PwJT6E72r1NQ2vJ84pLGvn+Sk7aySr28XdAw6xJpsVysbz+d1rE7rmB9opzG3h6rbOR5gjbCIdT5w0pZLriFeee6Z/jlKfwzw7zuUlb+n9RK/99Zn4A4E0RTPTYOXRQ+ts2gkuonftU6FB5EbtzabTvt3C2R6t/Pt8eeRXRKNNc/XvfyoYOAsFGsP+i8WpL/6yONo5UDtYC55Dugr/x00cfkET2W5zrKLz/C9TMuhdW/lTzw2JLcQt/XaRqCveErzzbTJa6o1zLrvkHzt619jb8eVdaieAU0wRv0EHcSPh2RoH3/n70Q7RT9m3Qv5l17P+ivr5oMy3OgE0TivoWQht5N1SNbdmHdbWWOfXcr8l2mN32VvWv7Jdm0Pv/Smm+mLNlcrM/Apfja7CHsr6chWYn0lF1kfHFvfffN3Pg1Zbu3DMb1beDbuNBHPt9/LcjFkv1rd2X7/VP7Ma6E+ZQ8lL9JZ+Ck5OWGXuNiZdiyt7Qi+cRskPZXp0vKLP9/ouiG9PdSP3vMA8gAuyLpWvCI51ZiyHinrD34IjJbbcJp6aHr4HhvNrZV76aDMr1mes3wNrb3m1toEL/wSsi75kM4Y0hdZd6ut2czWgNY+JToyDuM966gGGlT4hXfC1p2K8WbtKTcXB8pWAtAjQp8vlmLmUnWi13Ep7GCEHodiR/AqIofeQXeTcuORFK8jXwG9+yGbrX3/Z//WzhDBHqEUD4zC1rbbjU1HMNJTWyw7s6u39u73f8/WjtF3L5aC1yEvSrlP+KkIilIvcKGVeyWxaENeJuauA0T4iZcOLOm7OVqWIxc6RFHtJfOUHh8f7eLiIg5v8cAtxrRYLOzs7Kzc2qXvy+NDdAUvEF4HpqqMxlZMikblFBPNTekIeUwas7x6tA2aoB/RkjJY+9Df6/XKZrOZ0wjtOFPEDkamfY6s6HP0M5vNixjh+3hp3Fm+9q0NZYPRMY0J7WBtQUu9l7fL9DvnUw9Sy3umHqknv3flvB5k1ljxPCK1T4+Pdn5+7l/RmPdFkHpRhOb5IVrnceSoCear6ESb7rCKiPU+Hkc0BmuYD1hq3XTYGLRFO/g75wQul/oeD8bmw6niZa11iRKmedZozP5DsTkKkvmm8lk9VIixPT8/l3WX7OJ9bSO30SLJNuYHPtY4Nf4cBcJ7WFulSeQ0E3wGmZZc5m3WzCNZjtoIeO5L64Wf4OWW9rQPNW0iR7/URxuZk3xlPs9zKDZVh6VCnttIWD5XoTlQluOSwNAHWY7bsWTZwGfi26y783fw+y79qXMYUeRZGsldTiHINM9yqfM7xFc8ZNyLnoUOEG9kGcJ7c4Cm0FcYG/7OOjuPJctBpr/azuPS51r33O8+nZFpNaQrMT/padDp6enJeTmvQ6vrtSb4qXFiTJhnThVq9eM+Hs96qo5XO/F196Kdi9ZEOkb2D+dnyPd929TSqLUrmZ8lr62Mag5qK9vLLCdZfjLmkO7Juza5zbzubdutbm/t0lD/kn/hi8vLS5eJ3Gemg56HCZRuz2OWfmllMI+VurLK3D79hfYz/lKbstuaH/mv5pDLDmFOlGfwSP/MnexR1iGaW5bRrI/79n+Ie+t7La9AhkRT8Y5kWzont5934PL7bpfnAPT0UbhLhdnhrB+ClKjiiDOBUaU9nbUskH6NspWoQ8+ylb4ex1JuIvLfoR/sFgBlR8pN71DsdgnwHYdikcO64Xa8p5N0TyVCv90yTYQ59Lz9ll8EMuvs03f/1uYe5VrberS0zXht283aLiZzG68nNrULux1N7ds//G/M3v/MbHSFnJz+qmSvt+ucYZ0pFP0OD3oB439+MXyLK1eN7SoqgZ945UhF9l7Rb4rK+vY/QGXxZhklXtzf29k1ruGN6Gl4dOunJ5sCDMqzV5QLfwMwLRbe/QQGE9FCABW/yCu8VkphjVjLW91sCtjyPM8cRQco0HZ1RIXQtgN/RTr3RSmwdbRYco6bDbfC8R15rBDC5ZK5pYpaaazrNfMIA3Q7LfLOwFBUIK9y8px7UXG8D0D/9GRz0NKdx9iliQhBiXiKPuhXa6FxajwYex6LomoCU34IPKJEWNuHBzu7vKzvuazG3PBc277rqLR+OYqiKEDmxRwxoGoh7ZE6kOkc81k/PztQ6a15bg87YeuVGdYtHFZ/Fs6j+BypBOAJPKOdIlThWCxsitQ3vJfeB/2fHh7s4uqqRk8VndJalDGkW4Pb9QV/YTcL66iox2Zjy+dnm4PG4nftFsDxeHy02cVFieBvF4v+uJsIJ4IFmJfPpeyajfl3OGaKXDpPod80Fu2WPQMgQaYjeu+yAPop4pXnnfku7261ax/fWQPQAzy2kWj0BSMnHs8yJF7Luke8q+f9QBRlvSef0Y4bI+1ypXZKyovTnTrNo+cINIiOGFvmqTZqXXR0jL+VxTymWLPV0xPXVjSFDG4YfCg7Nvn3fXKXo3koKrDdMg0S6yUaa76wH4uFzbIe7zrzNXG9x2ji6vnZn/F22nlL32Y9E+0vn59sjjlJT0gXdJ09PzzYOWRIc2r1lPTskP7IsiQ9rLXsOnu8v7fLt2/7NfXDFrhogg7aJUCAJuS/t76+/ildrtXZWT7xu/RUj98IXsqul3gzzxl6AME3OCCKPmuHYRI7Vy2N0F/wXEkvkn5MctbTj5LRHDneZ4eC5s738YzrYNGtjcJnvb3dMjVQelnjaSPoeX2z3Uj2uFtv2KfkB0GNuzs7f/Om2UmPXQEHEMlmQQfARodzKjnONry3I5/k1HFDtn95/FoPrR36lD4MWjgvIaCXdQMwjyL0CDbJxrierNkM1SaHLKLtpv3F46OdQX7EhyHbhfatTsoyo99lE5XOKXwDRzJ0XpHPWC9Pa2tspafSScd43joAPQICkWKETAf8367MNkvbrp5ts0ZpdxS2BIYGUFZt+pC5zcY+fffnNof9Hihb6U7OtrOn2dv9Efpt179YarF4poMBlI+fM4I3B/TO9Kgg/2zbh7+08WjJ216Br7qVD5ZjxHvYwgCgxwAB6De2hv/iO9wrG687m+HM7mZqT/Mre/cP/6E9X7yzs+k761D6Ml6KMtBbpueuSIcicPKoEKU4Ozs3P22cTl8TJ/E9zG21Wnp0A46BTzF+V3s10hOHjiLqn6OaGI88tNvbW3v79m2JBiraoagJDKn64FgZPUIUCO0gQoI5QZAnE0ZNpVTQliIFiljBk8xR97yzoMh69qAxbrSHCLfaG+J1PIN2z+M5/I6xKaKCfhAxlYctTxw/0Qf+I6pJecNOTI3Q54hJG+nWXPP6KtLPvtcegULbNYrDOqv4jFG0GXdsImcVAkcMRFpyPIz+kh3q7gTWQ9EmKCQ9P51O7Obmxq6uruJ7zLHWs9SlbE9t+Huxe0SbTrlRVBlrnvuvc9f2G9dA1X5ylBLPYjcIvKToI2mpKAcjIutVjbpBa6IN8JcirviuInOgmyITD972vNBSUSd8fnd35zyuCIoi31nOCt9GJJRj4/y1bo+PD3Z9fW3YDSDfL3xOlB9ypXYQkGePzxCdEs3AB5gHntFaFJ6Ikqv4HHyKiKUiKvg78ybaQ1tYW8nxes2oJ2iDft+9e1fkTBHrHIXP/I2h+44W0oSCB3M0SLRBO9ot0C6KdtK0wwj+EV1zVC7v1rTy5c+7blu5w41xSD7xLOaI/4pCZ/2SdQl0J/rBumB8WYfhu9QlHF+VIUaTIHuMjM9KhL7VRznSDhqL/ozWrhmZTxF60UFzL8GcMN5VFulEky+2JQKt/jLtxBtZB2i3APMA/bnreu7tKIItWwQdLZ2Y5QBVRUAv8KvGjZ/aAb69vbM3b97s1e2uf+M8gZeIbooySAbanSvQDTbow4cPvUpfor1kymmTdo/B63mXxPkwznWJNq2dyDsnsiXSbZB1313ZrJ0P1G/W/dk2Yu2fnsgDoBsyATygMBq7DZeNVdRc7YBf8QLPDOlHvK/Ia9UR5Ouse1v60o4te/nYtKPc2dauT9YBsnXCBpLloV0V2ddKL9qHKuOUXy8OEuc38CxsEPRjubAo7FmmQ+Zv6XrZZdnrdhdG49AYwHseLIpXuxOi9xcLYgDQOO9ouFydndlkHLv63dZW6xV1sMsB5OrB5Wky4e6pr4fvuNKOgpe5K3vuz9X12Nrd3b29e/c+ZQxwN3q1qvZf7ujwkVtiP+ku6XTqZu5aaedUdnu9Xsb7sLnMXODaUJ86vwamPJsjvTqOvHoKDAK8OEu6sG51b5vVkyH0zaj9AKCPCP3ZgTr0yqH/zX/6x7YawS6yas5oTDuPKpE4jybZG239pliMYWmjCaK6rEM/5r29ER19sM3NL21SDsXCmKDcJCKjunsd3v7avv/uT30LwVPrUC0THoofekLaDQ7DmT3Nruxn/+0f2frsnU2mFzYaT3uMggWoW++dgwsoRgmnGOPTp8/2zftvCkPSwx7ZMgCOmG/l24wB6LsA9AA8Hl2OQ63hua6WK5thoczs/u7ert/uesoQuHfv3/c8aHi7D/cPdv3mmuOBsligjzkPMs2m/hPzAsCRoZyAQYjRHJyB2bT9m5WrK8DRqKSDRCf+3cUC6Sk19QXgCe0AoJL5ANQB6vhztSKTYspPj092ccWIqP9+GdGm6Pz5icKM8esArzzaOxgs0CdeoB3GiGc3axw2rJEEKcU1hDHoy4oSW3NgNa3jB/N8/vzR3n/4hg6k0xOOP6LYZg/393Z1+Ybv+QYMAHFnc9AY6Se+M2G2Wq59LT1gwLPb8er8ObA3AC0FhMr29pbKlPcD1O8ANOBzp6mnCeH73F5zYwIFESBagEmGXc4cHCxX4DjU5oeWxsUhAaASANUoCegfAnRT8UrxFAMMJaot0enEeQyKVMYIKUQXl5cB1CBrmCjbcWdtOreZG1VthJAHP378aN98801Rwv0tZhzOg1JFUS2tDb+/Wi/CuLKfx6c7u/QoCyKpfurHPn383j58+LbOR5WmxuP47EPhKTl2aBwyhnVAu85jm40tls8OqB7Bu+4AEhgIxGWdIUecz5Q7P3zgtzc39uYd1p3fV+qFnEeWmDXK0BkMPtM86FzTMMsB1na51ujh4cFBTH4JMKAhgRE09PyIVAqm/rixFd9Dr2G3AnKNrd7lyiazaZlnTpHysa037kQBpEp+5GyBJ7DmME7SmTDaZ+dn9vT44HSEzsC4IJvQ8cXwx/aygiRPz0xjynRDm2VOqQiBnMRMB+yy4vuFvxDAQfoLdHPszua2ON6xLZ/pxIKt8N79/b3biLxFrrX//vvvnZczL5A/LlhHemQGPXd+eW5Pj/fhQNPxxYfTSZypMepa2BLYGdDz881ndwQ1/9qHOTB7//59Ly0G81RaJuQ/p3UyKEqHuKSMxREVrIN0D3SO60fYoDDw6hfzAg0kC3gfmF02go4113U+m9hqyXax3uh3NgN4CZZxPRf9up7d+DpdXsJxjsCs8+fGxyvQR0LzXAwAG96no6h0VIIpQJ3Z7DzRgCBa9l08pwCV/vac5AiMgqeu31736I9xIpQn8E/a1I0h2D/Mkw4xAh+wiQr2McADmyFaKVhd7FC3Ncg07Hh+CTBKt+AngwbsS5VfZOPdHiwp0w4yA4N8/vzZ3r+vOlB9UKaXdnGFC4ZCIUHXgXch56ORPdzd29U1dY2wjOtqxx9he7Eu642XD8Yug/RUdnyzHDGoN+6lNGKNoEcuL7gDJRsLzOfrZRObTSd2e/fRLs7PbDajTpnOxrbx4iGR+mJbyu71WyZHjD1U4uv18eMn++bDz8hrXoCKoPj+/sHevHnX08FB3rLOPv4JHQC0BR2CNXPnG1Z7S50NHeIRbZDTWXZtnz9/svfvvyUGYJEaB+vOa1ewEWYPj3fU6VtkEPhWqW07VsrqVo+2efwrG3fP/K6nvJMDtnGxlE9zs04pN/x8HCk16zgaBEB/P76y3/zv/5XZFFkhNSGmOCFL8C519Kjb4pqpYUCvL3gO/c1f9AC9dUjRiUF6Gg6K2q/sV9/9b3aBrYkOgGjEgL4DetRFZeT0cXptv/GH/4Ntzj7YeHrGFB4HOBW8LZ6Zj44+7u5uC6Av2yNmBkD/oQfouShLXyh4k2wTW67zM3p/GDIAn4Ovs8iV9mofRIcZuIDRHKBnN7Cjon73/l19H4yw6fpCDiMfzgErE8w8ktoC+mwsikPiRiMB3Igu7gJ6ivopgH4GIO8AF4IdQESAHiC+YwSzBZWK0DuzBI2yMpWj5QokdgZy7raeLYAeQAVpRknBQdHkXPyXA3oYgW0AerTPQ5WHAD3ShRyg6wxAABUC+ndhAaq63sRtbFMcQoVx2xDQg3CHAL34iQY6gAvWNoymoiXLFQB9gC91Oxq50lSE3k1CqesrowYFyigTlDN4zCMKbkh5JgAG4AlKH8CLmjFA78LBSgWU4TSNR/bp4yf78O2HOCjLHZkMrLKhJ+jcB+hvCeiRVgc5yoAeyiuccDpr6PejffgAoMJXH9DTEEl5bbZrjyzDCXVnFLtFYX0zoNd7iJh65MutezLFI7PbG+66iV/7gF5pAZDpjc3mNNCq3sM8RgIX3xm4vOjps0OAvgd+BSzPAXIqgJOxXC64zjLOLaA/n0Nf0jhhbG78d3iKTvwcux5+xoY6cxjQIxgRoFaRvALoyQ8OJjztkf3Kuc68IqdkCND7Ol2EowunHk4T9B8CFI0+Lvzvzg11vPqVrmblpvD08QUAg+/pnPorxtnnj32AHs4MIsMZ0LNfXh/S0Ra8C54qdoL81doJrLWDiDM69OBDRkljF5FNupPiDkvQwPXNGuebdGdJZzefPzKo5FUZ+nZTgD4usQxAD0cCu1EM6qC9+QxBCARTKqCfAnweAfQXl+c1SNID9DVSrmgLZBRgsO780PZAZyEZYTY7K7zugcUTAH1exxLsi3UlreCcINKe7niRjkIiwWrrwNL5a50BPRwMrDX5R7QSz0hjYB0fHu7t+roGs9Sv2zaBLpeH2leff5c2P587DkHAk4CeutkB/bsBQI90Rch02OsdXgbQvK/Bg7zjqnMLGp92MrTzi7EVmUhBBMyFgR+sFXcu5Hg8PnB3ahjQT202Hdvd3fdudwDoXUcOAHoE6K6v3wZPEdADA3z6+Nk+fPhZ5TVqXXcArq/hKCNjjvzkgDzkG/yrKm/rDSL0xHyPAegVhPaghYKL0g1WAT2jBbHq487uA9Cjo8fHCFQFoO+6TYxlZt36wbYP/9HGHYOw3nS0sxFQ95ruAPR/Fjn0rwD0cEZDT/30Ab2Z3d0D0NfIt/bq9wL6iKL9KIDet1lGXwDowWhjm04qcJdxLcYqYY7hCD0fUDRHj0PoGaEnEGHX0vQiAAAgAElEQVRUGE4Mfwp8wPCVqPxPCtBv6SW3EXpExMehtHoR+h8L0MOo0vhWQE/v33dkBiL0FdDzkC/XgGBFQAcGmIoagL5sI3ibu4AeX4uogBuxFtAzQo8SgR4Zc0DPLW6PSEYUiFHsA4D+00f7ABAUkQV3jlT9J4xmjtpWQP8cz1HJPj7dBKAPQ/eDAPpLzvMgoA/QDvClrR0JzIsAPZ3inw6g5+FIOPV9QB/GX/ndaa4E9NMA9AjGmHkA5SJH6AHYfwRAv+D4q8MIsH4KoI+gRwC5VwP65yePcmKHgg60didOBfS5WhkB4U7gxwASOTdF/tabCtQj6cbl/scH9HV3Nafh5B0E/O5plnJY/cSfIvRLv8jIAVKKoPsu1hSAnsUGmMKTI/SvBfS3sUtcnbjjgH5jcFywSDVCT8f1ZED/CFCJYF9N9nBafTGgn9QI/Sfu7LQv0PLXBuiRcgO95zaYvP7TAPRRUKOLayfDcdsF9NMA9AgupeBtDpz6UgLQY4cEAYC/GYAeuAOzh876mwHokXLzNgN6hhBOB/RQoki5+coReoGvSAd4uH+s23BHI/R/B+hBPlxh3Eu54V3KRwA9Um4YTWXKzdcG9Gg7UkRCqzJCH4B+xJQMXYi2H9BzK9dz2BfcapdzNQjoHZCmPJ8dQB9bm3G2hUMbAvS8K0FVezzlJlIbTgL0ipR/ExF6g7NCgKdXNvT9CD1z3nHyBmN7fIwIPf5uU26+SoSeEathQB/pYxGRV8pNG3HD36dH6H9KgJ47AgT0CzufY9tdEfpDgP4xRehbQF9zyQnotSMShQu+ZoR+pNSokItIXctgtt0Z2tnF/HUCeoD2W6bc9JzEGFMP0Md7tfoSv9ID9OGgE9Ar7YgS94NF6BGlnFBPKV3y5YB+a4tn7gzm3T7uFEVg4RmAvlaAY4QeAPorAfq06/YyQM8UQURrTwb01qTcBKh/MaCPrAFPuRkB0NOgEVD+VAG9dsB+YoAekLYEyYYi9AnQQ/C2sJvQ5TnVF5K2KSk3PZn+iUboXTd4ihNSzH4SKTdIAwBQ2ZNygwi9cugjGq7k5hcB+jhwgfzDr5Zy84MBem6L5tffjAi9ymXyoJpveYYhKx4zUgk8OkLgQUC/ttmUJSoFaPdH6DtuK/7ggD7VzfX0ipcCepZZBRCG56wynEcBfaJBP0LPyFdJg1NgKLaNsW3LlBvmcm/9DEOk3DigZyS0AnqkGfAg5E7Kzd8KQM/c7mAq57WvA+i5y/XTiND/bQT0EaFH+tDBlJufQIReUXgA+pTyod+ZjgOwX1N9lB4ZZ9t/REDPc1Y7KTevBfRQ49tuIIe+OpYlh/4CgF4pN8qhR6lQph19WcpNROj/pgL6OO/GlJtjgD7t5Ka0npwq8/VSbuq5M6XdMkL//1dAjzOVyKHn2b3Hx3vuPEeRmF9Xys1PGNAztVXKr+TQZ0CfFKPnWH36NJxDv5NyQ+XvEXrEDnEI5mvk0BdAT6Xmh2KVV6cI/RlSXNpDsVflUOxwys3fVEC/YZRnikOZOIVdDy/pEFXJKXwVoEeEnkZ0N0IPWvNCqsM59DwUO5xDn3JiI/pyGqBnXrFHiCwAfeSeKzJ3EqAXqM8R+jhENAjovdIJAL0OxR4D9Mx5h6LeD+i/76fcwPCng8tfHqHfRp78t9VBkUP/RTn0OUJfy43CWSmAPsDWYUCvsxM1F7zknab8cd+pOMNh0p9CDj0AfU65OSFCj3MzD4jQI+UG8zgWoeepsJK//YNH6HUoFuV/+2eaXGWo8IHOGf1gEXrkmcfuxM6h2Hk5ZF9A+8mAnrnsSq9cpdx4t39x2PHrR+h/KoC+Tbk5AOgj8AM9TruSglxBbz9fh937tKP69SL0/XMaCrChBnjvUOxrIvQvAvRdpNzQ2f1hc+i/JqDHodjLHyiHPt1hE6lezKHn/RZIjWUO/Wsj9Gb3t3fEdz8hQO9nRH9aKTeK0L8Q0HvKzScv3VUELQ54LZcbm5/xtL5XoAjl/8MCegj5Iz24cDxk/HFQEbsCrHLzFFVukHKDcnNDOfR/B+gPR+hbQM/0F1a5QR7jqYAeuzXaGaCHoSo3PEgZJVlPitCPWdXIzyjQsVE5RpWL20m5CfvNHPrdKjdI4QP4YmnJfpUbnYNTFNMPxc4A6ONQ7N4IPW5MrlVudgC950jG4dScQ++OCehKr/t1gB5Vbn72lQF9OhQbzsppgJ5nYG5vPtvblDqx/1BsBvRxuPw1h2KNJW6Vd8xDpqnyR6/KTToUu0Yd7CZC74f8ybcl37bNofeD8A82R9nXnzSgjwh9c3bjxwH005pDf6jKzRdF6F8J6CMl7+bTpxceimWRiVrlJg7F/ugR+iFAHxWz8qHYES+7w4tVU+qZsLzjUQF91de5ylgBB71DsSrMgLSLQyk3fwfoy6HYkkP/0gj9rzzVaja7+jtADxzxt/9Q7AsBvZcf5MFBnoJ+DaAfKFuZqnmcVrYyDsWibKWXshKgj0OSDvBYSrECekXofwqAnlVQDpatnKJe8FDZSpaK00ulz7B9+vqUG5St/LZfttLBJnZCWkCPaLvKVqrKzeGylbj0gRH6rwHoUZ0D1ZRShD7Vo94tWxmlNKMy7F5AP2JFkt0qN7HzEbscpWylA/o4FDsI6ONQ7D5AjzNAfknZAUDvfbJ2/vCh2GM59JsUoUclLBqIL69ygwj9pTs+FxeI0DPC3lYx2Z9yw/II1ZHj2YkfB9D7xeFePcIH4WUrTwD0Xqlq6SlVvRx6APpIPRgE9JGy+PUAPfqPnZCoLjRc5YYlR1Hm9q0fSq4v7TAMl62MSmHp7MYOoA97IF1dLtlLl+R8TGUrSxUkVeeJ4IuPoxyKBaBXhB6FC3KVG94oi4pMpZLNi1JuAiRGZccXR+iHAH3Z2R7Z4mlRylb2q9y0gD7KVv7aAT0PH7PkXlS5iQt4+mUr++tAOY8KeCidrABM3JypgMrrAH0/rasfoU9Vbn60CD0CPziU/FOJ0OPOkH1lK1Xl5tcF6FFCknbqb3uEHja/X+Vm2xluLMNFIaM5gBtKV/FqWe7+P5Wylbgp1uvKd+tSu7vrWHJptF7ar/78X9s5QIXhwpWRdShVifrqKLwP84XT0Shb+Qf/wlYX39p0TpCB4vi6CAJ95sotnkP/9g2NftQdxtiGyjtBj/s8vBQUD0coQu81SXPKjdcxVh19oiueykdFDhzoe7DLq7gRNhkhN/7v3nv9XadP0El1TmGcvVby4tnrKfuNqrhIZY1LFFDq6SLKc41q7njdbY1ax6iHWztVDj2iLKW8Z3y8t8pNnLgHU+sCDHxXNcqdzktc6sDbcBfPvKgrJuU0wHjxXb8Ayy8iIV9gHT2F4U3kiJZyYbrsJcpJueHC5SNcXwElGmb0hDrqqKAiJQWAhbJsn/xSiW5bcwvxPvjOSxmeU4n7XQebWoc+H6KjoRiuQ18AfeTqujUZmd3d3oSTAuLH/6gnjNF6/j8Os6GOMhwM3wqOyyYimlgAtpdni0Oxy6XX+ebh0thyj+Y364jQ53JkkZuqS9W0fuKIUks9aqC7AZuSvji70OEMAy4z89uUz+3xiYBXdeihAEBHXdYyxndUry7K8elgFtaKNZbnBOCW6mfrXEvU612tnqKKD6tIPD3dRZ1y1FSH8K5Z4/7b3+jtgHDHod0hSfXk/eD5btlK0BcRbVZrgmNKCrUygfdKyk1GlA4MtnYbpXEpWyPDmuB3vzxqb8rNhjWkcWg4AgEqzwc6uT5rSsnlrlHSD7KocnC4bOUpAfpe6UdFKv0CUFyjjjrLQxF6OlxoV3WWpS+QKoAxoeIIDkLqUh+MyS+n8bsqWGddl6igxB+qcUHnu65z/Yu7I8APvCxvPq86iWUHQbMKgmvZ0EhrKkSo65svx2ElmDNfb8iLfs+13lXzG3ILWmBOABd6Jv/s3RsSBQywIwZdJ5ZH2VjMG+9jrrxwDM4xLjWLVA+v554APXjqczsnTq7oR7/Top59QZtoW/gTNbmn07gXIen7knITtPJSiyhb2QL64FeRFIdT0bdXlNHFTzFuHv7k4XznuyhXeehQbE4RFE8VGxTOM/pTZTXqNp6Hgy2WTmE513PyVdzJgrnDOcqAHikSEuIM6F33oooH6u5H+1i8ewTR3rDuunw4yW65WEoBg/hZ7o8YI/rPCD0LK/DyKvWhy/iyzIr+LJ3IS8NQ+btv20JOUvnEcg9K0Ex2ULaClx2RT/Kh2GzrSylaVENLKTdZ1/nFfFeX1JVxIFn2PgdhdFEd5it6Yo2wHhmHsRpapGaesRw0iyBs/TK2KwB6r53Oi+5G460/P59dOua7uyOgnyNCjyBTKlvpMrDdRD170BLTgr6BTOPytHt7/473lfjLA06r6PcdzzF5WdQ4k+d17Fk4wm8Qn1APol3INC8tvPIpQNfiUibHesWo4peN3eBuifcIJqaVx1z8ojgGJB4eb+NuEfY9lEM/HfEiUdebcYGb6stP4QTi3qaf894m8Xxbh34+nngd+p/98//VbAJax5MOV2mjvAS36xFUucFv6AyAHssCEBiXQhRF1D3Z9vaXNsbFUl5zHkRbBSAD8Wod+u8bQI/7Z/HPr8CNizOeZm/s23/wR7a9+NZGE+QjVkAv5uoD+lu/9IVgsl6+8fkzyjs19Vod0HMKuhBCdehRrhFsN4EA6zr2cDJYC583LIrJdbOhFLQvDLbnAWTfvfPSgDCqepU6p3zQc5tUk135uKj3LEAPDp0iLzmdzvY6+qqxnPipB+hLOWJagC8G9CMeZvJLqRzQB7iP8YPzdWGILr/IN8Whrrcf+koRCtAHz+YbBlWeEXxTLpyKessO6N3IRaQcxBh1dnvzifXgO16u4zTyaFwG9FEpImrKA2D4bkgoKShARNfKxRQuoLxRdr3CDa64BOssosT8DM4ab3eM+s5RktQvNHKjAkCvi6louKhQWAnG7ztIOZ9Sok7n8zNe7oF6vpEORucA4Iu54PlwOJQbUjAgqDl/1JV8PhRbKlSwvrMOxeI7rPN9Yc+4OAjOIGodh6LCZzBmPn7tfEXkq4Cg4EE5pep4u97aeEqZcdnZqA59P0L//HwfueygGzpBhB75+Uy5oTaMn1h30T9Ko9UDX8OAHkYXBgOR4nKHQpcu5inggheD8AbG/GJVIQF6yTjWG5UnsvMLmvdz6GvKjfhal7zkeugw/vliKelVOKJok6XuqLR0sVRb3QXjcrA5YX3tYUAfO46RQ+rOTr5YKoyxl0IVoI/bNFkqkoBWN6UiJQfrjEHCONZXXBgkhzECAphDAQpxFwStGYMl0pthAf2H+FMlX0v5Vy/tWitR4J6PXF+eQBO6gbkU7uTHDcP95e0DJHyGMRLY1nsfpAehnwXoueOIXVQ6JyAf6/Xz8iHqiwGeisPrmK/rx5Rfz+BF6DQvf8uzRnQA64UOvh4INsTL68V7MIGH86EfvQ49btpLL3wPvAcnXgVw8VOOCOcdIHoyoWM2UOVGDqkAvcOEQrdw4JIOKqWSyx0jHBT0nS5SAqBngIP9AgRWQB83h/plXhy5wJZHID2YEumpETzAgrBcaQX0WBelPJaDpr54NeecQTsGZlZLglWMh2dFcMcA9Fm9M6CQt4hA7BL7xVJxpwV+QGfk2vexW+C2E/KTKhJ74GVKOZbNVATv5jMqJ+Hiyr6m4q5buiwuPtYdEvj+4/2DXV5f9bCMgpRVhxOQ07nibaeYBs4t+u5Tc48D3vfLJSFvxXChqAJLIZO24ZSOiRlm03PHe/f33zu/zeZXrkvGUwR4oepUGGMbgB7nIGKhwONb3Fb+YG/fEN+56kIl5AbQ4zKnAugTw+tiKd7RQkxCpxK04aWOuvizR+XRxi8ZfIt7AFJJUozND8VGBobq0HfruEF7vGXgGpekru5tffdLr0OvsX1pHfrxtnNA/1sA9LO4Xd3vdiIOxkuA3qvcbNYrB/S9CD0isZsaoZrYs23v/oNNR4hKMmIKwqpa/qEIPQ4BD0Xof/Mf/JEtz79hhB43ZqYdAQyygNS4oQuGGF5XjnYA0L97+6F45uAsTNKvvgX+g2DiJs0wUr79opti45YwODFSXhhDC+h1G1zxtALQQ1Hj2fzSBTJ4VpfMADCpTfxExPvq6jLKHpqdnUEgqCmyM6OLpUQXGCzMjwZanDvya5f3AXpFS/ZG6EeIoD7xopS4nXDoqnhFDwTUSVcApHsCpDBg6EfAP88Z7+HvgxH6KUsMIgIPWcdNiAL08KY90uPruikRehgEMDZvbWXKDQSYgJ6HFucz1D5mBEUXQYF+jNB3NpuflwNqg4CeAVzeULoD6HVgMNX7R6m/dChWEXYCz3NGQlMUSzTx+s4XF6mKDfkSytoBfb46O7ZuxJNO9wmMEXcESpWbuKHRr1oPQF+Uo/FGYq0XjUuVL91yKf7uA0waTQAqXRiGzSoozuWKF2GNDJVgALQYoTfDjaoB6FHj/sO3voPn0SDxv20jis7IV08P6LyBr4N2gdZ+KzQB/TNTbmTknln3v0YLCShVdUS0Y+C5s5s7Xiyl58mvuKCLsowXxuTrhzrisZvnxvhAhB6fHwX0U/A3eBQRehpJ7eyU6LruG0iAHsBDDo9XUYIxDsOKcecIPdaCzuyIMo8celxxDxmC7C8RncuAHrnO2FWs9CYNGEXDFek8G8K0BI1TF9aIx0W3oYg1PtP4xV+iMdoEb4G3AbwxDukdfI/P87I78C3m5LdApmi49HpbBlD3PjBCT126cBvRj9ADfCNCT0BP0A15xHPa0aKTWHcpxX/QGfgMsteP0NdLA/1SeN/NgL7aOAASvXQRnXWM3jCyD0cAN1YDdLC0IYbPc7T8MuiJsZ6fXUSEnlfFK9oMerJAxMomoZfBC/gcbWDdQB/JgZ6Xo6YIf+bLNkKfbaICO5gPAD360U3WUN4OwEvKTeeX8yiqr0uP0Cd1b9yqDgfT13nrO4+4GVV8j+fyGaain9LOco7Qg4/pYNCWYxdSN4RKl2r93O6GvmCEnjfUun0Z0UlRMEm2Uv27Tk4YBzsRvEmc5UJpY2mjbm5u/WIp8S91Nh0qXhaXbnP3oByCNbyt2bMKPArNoJNsL2jHmvvQXdvqeOtyOaMuaSP03NF7cvtSdxJ57brL3Pkld2KQkeERemAcROgvPIh7f//RAT0i9ozQT3o3xSISxBtntZOFzA9G6AHo37/7WfHE+H6O0I/8ZnLe1k3HSlgSc2TKDQNc4DkEfUAb1yWuy3EOiemOcNzRQGdLj9DjplgEr3UhL+TOM0WuUU60s4fHG7u6usbVaP79ra148y50xebRL5aajYkxXKY9btQZIvQeBEwXS52t665UjtA7XyRAv528cZvJxAHgA9rrXoR+tVw4oN+u4DGbp9wwV6WCYngaPUDvAZfdm2LHuCm2idC3gB5MiZQbAfrJjDfFZmbHIBHpQkQTxFNkTc9I2UBR42rgGq7kNoTvNLiQUNkj+sNIwC6gX0W6hgQwR+R0kl2LImUrYNCL3mEbRjeRhTOhqEjd8lo5iEKEHmOBInAGaAB92erDrkZsxcHQw3hBOKqCYdSy5LGGJs0XS+FZgQMpF21Xg1YARGoTgujpNwFeaMAq6JNB1U/QQVtQVKSsRoDohyKWGr/WDu8jIqmxQIj8oNYMSgr7J2gDNzDWCD2FdBM7QsOAHv0L0CulBSAccIuAPpwCnnRtAH1E/4Yi9GEwM6AHoNn4TbEM+0ihCJQwb49VbhC12SlbmQC9QEsG9BBW7UTVlBtG9duXG0Sd5J+ynvRxQM8IBSIvUPAseQmDMwzoaRx4sRRlb1x2GopMYpcOEa91ROh9ZwX88+CA3p1+N+Bb+xSAHjsn4F8BEo88OrA+DOiZAgIncW2rNVJuznZuOWZ5wAD0sU2vlJtsoKHY9wN68g6cZslEC+hhwFtAD4ObgcQ+QA96E9DJYRiXm1fFS9kh8WjTyYCecuUgt0RzqE8E6MGXSE+EgaCjiZQb5loT9EQeeccax6TBLqCXzsDnTLnhgUaNXfTepX+9CfgwoMd4uGMiXVwi9B5xr4Be4Ef6HM+3zmkG9BondTWALSL04wC90NF2AqBvd32cUsWBJOijLsrzhJ2C04D1dwDSAHqP0LttUEoXZQqGHDfFAtCP3dGvgB7zwJzhFBLs+0XwJegzBOhzhP4QoMfa0sGqKVayBTnlJuso6SOATuxAagfR+SRAugA95s8zGAqeTN2eZEDvvLRFpiwB/d0Ddr+qIwda0Q5R/wosZ3nMgH6xgL6i3lSEHrbCnSjfKU/2VmFWi50Bj9ArEDd2oAh+khMjeoFGGdDTfvTTYDVWrBcdUEamc9AQtoQRegF6yi4BPe22sgoUnNRuG8aVdUrZSStySt2DHWYPssRLAQAAYvGG0u8OAvr5OdI/7OHhU6TcAPMwQo9Uq9GYQcQdQB/2HzwOQH99xduQ3eHF5nID6Lcd6bgP0GN9MXYGWIG9Ll2nj3wXF2mw2qXDnOERrKIOPXaQdQsz6IzxENCjLwB6161dVDzrluWm2NH2ybr/j7f3ALO0qrKGd8WO0E10RB3jp+JgQhTzDIJZUVFHHRNBTGSanHOmSSJByRnUkVExjGlMGAYBw+iYZhzFQOhYOd3vWWvtdd5zb92qbvjn++t5eKqpqnvv+573nH3WWXvttUf+3Aboe5ODteQGgL4HkpsNdIo1oP+bl+0aUwXQA9TrYF8DevnQb0Byo+c6Fq21f4ye1tgGJTcP3vujWATGkIPRS5tOM/TdJDe9TCtmdWAlGrf+HJ/OVAeKLyv9Fg4Ba8HQMzXVpIN5kk1ZhQA9GHrbVk5ykkkfKZ0mDy8+huUp2DKa0qymjlA9PbEeQBZsXkdWoQb00tDL51sLXCy1NPQVQ7+w0f06Lahuokon+zOgEcXDczA1mMTPoJusN9XO9CfBNbIuKT+oU45Im83H0ItRwQk3O9lVY+Fx8IEKJ8W2AGrNPSVVZujly65r0QGMaeh+LSz40uORtDP0OvAJ6Cq9vnDhksIutmvozYCLVZ+loU+t/PTEBD+vL9vNC61IQy/mpZHcYJ0b0IPJ5lVWgJ5yGKZ6m+JnHmyYygYDNFCeUR1UGTgppZPeuWRfSipbLIhlMbwmn9BLxMXrxWDVPvQtjDckNyMjsXDx4irj1aw1plJ7URshltaaPLyX7fgYKAsj2h3QEzx1SG7M0FtyMxegLwz9HBr6sk6ZKVHWAmMAYIvnToABhh5zwhtdHkTb6kFmuvnQq6Adz3NoqI4x0MVqvmqtmBnUoZWpZ262ymJiSpmdM+NcwCy0m8PStXZ+AYji75j+zwlo7XSbNC0lGzWgZwah0tCbobc4G7+H9IvZkZRT+fli07fkhjUVBAUNQy0NvdYOmUsC+jx0sC5pmmOvYu+GoTeLiLVqiRjHp6q56cyQKLOyqDDIuH7ETcRmPAMCUOrppeX3oZYHzHwO8zH0+OzuGnrEzIw5OV/Q+8MaeoBpxCWAu/r50055oSSKuBjVd3UD9Nq3wOIVQM97a0Ai9imNlWNzM0M0BqmVTrKE0izOBQF6SG7I2BX9nZ6jAD0kN2J+BegbUgsAVnJEHDAQeyFVbMiYKgFcSQR1rQb0/kjMKTL042KDASDrQ6hZ5jF0BF6ETIvrycBooh5Eh0Zp10UcOAPdXhTb1CrVgB4N8xYvbV9bWDs4PDGLkv1takBvwK36C1wPCCgcJDILoOKumJpowCLjDvcfxUkc0m0IUciqIvGU9AYAnNsK1kCp1UtCKfXtiPvOknqdNBmllHPktOBBdDz3iSJBNUOvOjjKfpc0khusWxOK9d6D+6nVCCRRSegtbMuEEf1lHZ2yZoqLGIPR0bHC0EMPI4ZeGnpIaDGKAPRi6AHosSf1JkOf8qk2hh5v0GjoAeiXLUO38hyAlNxKC681B0LSmRxJSYX5cH2qKVNGiLGSe4TxVm9MkaGX9ErgHc94MtashR36llpb3G+lDBgaGk6GHhr6NVmzk7VCnEsYG0lupofuCyhbvH8+UslNXysoudkakpt+MPSpXLVaFZgVh2OSw/3RMzM9Na/kBkMEhn5q7R+iPyZipuUCKeTYlUYoGvoNFMUa0IOh33L7nWJ60ebRixQXU9s6bXgB1GyxF49P7mQzenuDGno6oTSBkIxEFg6ZPWgYehXFEvhQQy8Gz0HHp9q5NPS+PmYMrKGvTrO15MaAvpHcYGGhKHaMaVgxEUjxYbPSoldBiPS/2FQ9FliomIwE9D5RZiqHuk5uMo3eEjpKBJQ6ZVkzZjXbakYOn+WMQvnc6CycbC+KdebErJmY6W5Fsam1zoJcjH/jRmFAr+vnGPSGNiwc1thxVGAOKTcsLmn3DOjN6sgthBahleSGByoULTG4O2AgWDeAHhyWnm0XDT0/HMU1mmRqloWNR6/HF3WXySS58KweBwOfYlvZn5teBnmMG9KjC6mhby+0rgtX9WnoCZcFVDlfAPR0He5MKx96AAAeShcvjpHUO9ayBaVYFygLRBldtvUGoKeOE/pfrUkfVnzPApzWVGZXXcifJseky2wpUI6NrhcAaoFtw9jBh77R0Bug69Yki9lkk6VlU6nlZCx4ryU3MzluKIqFhjolS84s+fCrjbIB9C56owRFQxrrh1DwhICp3aPOZrnAE6/rZOgpg4C8i+PR16zFSrNrht7xg1MKcbNlNrs5bINFWjAorfGsotgp6UG9SXcF9PmAMF9BDNDBKleWiQse4vshG1Hthxh6ZGsahl4HFAB7HaAI6EtjP0lu8JwJUJMd5LhNT7cXEnN8Kw09wK+Lmzagocd8FHAfrOKF7qaMD5ctDAywyTd9CPwZDePZdN4kAIVECTKFJHQspTFDPzCoehezthrCjM0LtN7JELvpYYkGDVveBvaTNFINTVMwLFmPAKT3R1yT6pmSPWxlltUN+WKmMPTB7AWxeSAAACAASURBVFFDaOEggPujhj6BEGa5Y7uzvwBzAPIcR0j1JlAT10hueD02MYAMJ58rrh97jcGnOTgcGKizrjTZWBcmYlS0vLijKHaGklM3lsJnmpzAv2dp6EmcZKzJ5z40DF1zw5QzVhHQZ+dM1xt1auizbgi1VEXTn4Be0hcdUup9talbkqPdEn9uxk0dVlw42phskORKcsvo1FkCHwZE7ug5MvZmp1isAX8ps9RIMxVHZgpZg8/xOsD1OxtjsoHfs7ZlNkNvQC/FRKVjLkWxTa2P1pzMKVC/IIcux3Bq6KG84LpcQ0DfP7CIexIYenRH7kUjSSYYOjT0fBukbmuGPt8aDP30hKQ+izZl9AZDrwxnU6OAfZ4YsR+k6miJmZblSSLlXkSSzDgORmsyuz+rT0rzBUAPmRXqViJGhsXQR0trGdcBuVgtuWkris21OJ9tJXEoDxA9lOZwDVSAvkWGPi+Vvxd2xbzDWBLQj42OzCu5wSK15GagB6dqFWXVLjcG9JDcPNDB0NvlBg8OAcuSG7ncbB6t3j5VHCcj5tN9w3Q1p2Fttg0AB6DfBC4rNUMfKk4wU4zXCNC74U8rBlIzyJRm6sHNophdwuvqolg/WPydJTdaFNbR93SV3DTpazGKBvRilQHowcLoFGgGra6u94LH6wjoy+bpcVAqCbIDf9WSGwW4uV1urJtrDhI6ORt8YHECKFJakIylf2cdoT+3ZhvqtKPT33idWYFGcpOFb9kptmHoJbnp7cH1aOFCioO4UTP03ARSNiXXhoahJ5s0KA09Jrs2FxVWG9C7KNYxyUWZXuTYGPBvpz5x6sdz0mc2GnoW2SQIw3cD+iblLHs/PdvmEOdNE7KZRYtwrQ2rg3uzw4AZ0pKZYRpSFpM4DOBLgF4HmhkwqH39WSy4KEbS31zSI80dF8V6rTTPBBkSuAzVDkYoyhNDrzEXq4bvZk6x105OqtBWxcytGJ9AUSyCN0CQ4gYkN5tvLgakNzMhBki15MbXaD951kW42Q8+uwB6SG7E9PrefBAgOzaLIVba3oAe82HdhgA9bzulD5WGnuxah4a+ltzgs+fT0OMwaYbWchhq6LPDsK8fY8k+GtWBWYBejaWw0Tca+qaAUY4q2pgwNphHiGuDuaZxPsIcEqAVoFeaXhp6rB3ct2RHaTHaAnOuA4ekTU1xqTX0Zldrtrab5AbXL4be7i+qU0CcY3Y1XVkcB2vywAcex+q5NPSW3PhaBIx03cz6hFlOaegxXmboMQa1dttkCw/ABPQ4gDbWvU3s7JlTQ+9nAkCiTEjWUFSSG7Oljj+WRCmZDQ39akpuxDM0wMMMPedgSnHwOY5NBvYYAwH6iXS7UcyyrML3QeCfdWBm6Jv1mDVrHS43AlcNwHPMFqBXZgefC+kFgJ8BZ8PQa0cxCeV46jmF99a4tGJ4dDglNwLh2u8aQF+TdY4DlLsQBIqht4beDD0lnjgQs4C5cmvqoqEnmMtMfc14e8/D783AO7bX8VMZIUkIfX215MZr13unpZn1ejD52Qnojam6MfQG9HU9V6eG3uMpYwxlX8zQKys2FksWQa8P/NLB0PcvIN4zoAdDz4xXkdxIytQA+u4a+mWbwuVGchhIbqYrQM9sHvcbkEWN2YMYemQ+sSfLtQrXL0C/RHigp0/1HLYMBkMPGYs19MtQ44XIbgMKS24ghbKGfkkM9EnCMzUzHlOc24MByU3P2F9jsM+yXJDimtMPV3LTMz0T63sWxzYv2zUmukhuOJdqQD8D+hJBrU1DnwUGgs8E9NPr7ou+Hvhd6gQx0wIriJNObwaOvuiBhv7efy+SGzzouSQ3Wz73H2KKtpVICTfSkkSTleOKNPRmzwy88ZDkcoOUTCW5IaBvNPRKPUsnTsBJZ5MBdYqFkwI3O90TTsMEosW2MlmfopPT3xWpCVFBU6DaTXJTbCv7ZPWnotglCQgjBgZdJa5Tr1LOKk7pZLII6AtDr0mLa5+vKBbjKZ1mo2lt09Dn5onPmuVyA0CZ1oaWlVhWg2tpuuUlizsHQ19LhyRhsKuHQFW7y42kNWz0w2IzM/TyoBdDPxYLF4gZwKOvi2Lxb7EQ7uSJrIJAix6V3mNqona5yTTWPAy9gzHkKQb0PlyKoU8rx+w3gE+q051+RtpYnZYGEyJwDEAPNsiMjAO5GfqymfGw1Wj7xMRoM/ZGSRcUjDOKLBHEliwOpKZVONXoIw3oAfINqK2fBKBHkaj/v31z6/ChNztCC83athKHr7VpW+nmSdOyrSwuNzULErFu/Rq5DCF6kwUayddLduWDFQoVuwF6A9ca0Nu1q+kUm84UlQ/I0DDcMmCNqwOVD6SqP9G1Y4y6aehxB3YvUloX7CjAr5gueKSzcM/G4BVDT2AF16P8e2Wf0FgqHShMs6YcoQb0ZHLH5VtvQN8muaGMK/W2PMQpA8NmZewtMeCJH+MTkt7VgF4MfRbFZh2BsGPD0Kuj99yA3sAQ99fNZUj+7zjASJqG+5M+3s3h0MirZugVbxuGXnHb7FuJNRXL2K0o1gcFxhACUhxkLLmBXhj7hbTYGifNGQLiiqGHVMuA3gcG7WG96YqhLqaWTjb1UfpcHZxSQ1/JPy070kmsypAhS4LCSRy4yeLOIbnh4daZJhXL6wCmA9vUNHzozdDrO2NIsvF+bt4PvTdK4ubMgfcgjQvuw/VLBqcaE5EwBvTuaE1Ca9BN1GqXG4Ef7xOzAT2vTmtrxAy9xrMT0DOOpmTN37UHSWKhotiqK3Cudc0JOQKV1xOda59GV3gy9KxREN6oi2Ltmuc5of9vVAjeB5FRNqHimG9A3z6fZP2M+cM1XZGbdazrZOhNuugem94hjqVeZ97/5XLTztDj2XUC+kZyY4Ze0i5sL1jTZuhHR9clQ7+QNpGW3EBDz+GEMQeLYud2udFjbaXLzVQSrbKtdHF+zdBb6iSGHjUxyqzXgB71OJI2u7GngftkZVtZZx5m1P9miaQ+uC845jATrR2DgB4MPSQ3LIqFbWX+dj7JzYK0reRKpgVo04AKQjRIbrZ62a5dJTesw5qeaSQ31NDjcsYmCKxhWwmQBOBrTTerdmnDg3SeNJcuXtRgq0oYIn8A+tqHHqUvSudPRR9ZjfSh32HnmFqwmQC9VwyDJipeYCk0Xga7XUPfWHutQTUyNFbpUe0GNVM8ddtf1Ax9UxSLQNEAemunepgS4mk2rbdQiFprX73pDq8f0s+LBFf/kIUWJmZa7JHFVPW7wJ0Y+qVLlHrEyFs7ro3SgL6R3Jg1rRl6By4HgLkAvYGtLOkGi4UYWYtM83oDx3vVJ/0aGImxyoVO+YsyIDpoNSl0LBCyDakfxHcHB1p6YSzAPKacSEFpJqYnEWDTvpOFKSgMeiiWb76FZrarxZiKg23lWCxauDTrHyIm4V3M2ogmaAnoil2qFzvHGf7fM6mZZIZEgRrpXjOGvSwCTL15Sm7wno1tJSrYBf7YQbVHNRPyNJbbjzXtmIvWgmvegbHWYcx2cHQvgL9whgAHc2voG8YTr0pQnhIIuDgxk4YUObsSQ1KGcR6Uhn7hwmIPmCITPj8dFmSJ6Q3ImVNsKmDo/fxKujbZwOLhy6yHDiYaw7HciMXoMvBxA7I0YFpFX3C5oYzK96JbX7deBwlFb2QRRtJus5+ACq4GAh6Yz5M8zGBucqOjzKBxclHxWOMBTh9hNKHJe2gkRo2Gvgb0ykjJ+lQgrd22sjCLtYYeWuHqOvCy4eGh4jzhgwF+jniAmAWA4zXFzGQHwFV4lGuND25O2UNKhfu0rJAlBllr0NRlFMEl72Hc/QfS4QHXMo5xXgw/fxUxA8yCpYbkBtO8LorFg4JLVN8g4qgkMfzKND+eAdddVQPUCej9nFTQN6gYYPtXA3pk9CBJoYxDRRrttQ2SYAhcdJAvFTheg66qVbYJnw2GmAx9sth4PTJko6PD2chN9QMsrrSnfgL6WkMviVgWcXvxZAbM8dHgFnPd3aQ9oSZzb2Bxdvp7l78DmEySBzU/tWe2JHGbRlYKimfD+09M8DBKyU21vqyhryU3iGXuHDtOe1zU04gptgWjD6oEypOqWZE0UDUNXLSUp4zz83H4Em5opHoGU8yg0R8ccWqSkgnEThwu+rNGw8xxPYfwtwh1nAcdX+vX1zVP+iUPYmlB2chkmkRG0/PGB7nBmAary3lucgNgcSYGBjO25ef6fK35VrnNZGagzZI4M5lwdmnq9ORX7FoZ2SqqaNMEnuLjbDtuZCe5T2QjSK056Oqz3oKN6VQzhc+jBCitSYEF+P8puXGMQIM0z0/Ei1IDwQpUKSJA9ElOlURchmw2wVuUgN47V1XYPDgwEENrV3OcQBqZpJgkxoLmX9cP3T/2cx2+JLnFHi1L2PShz8wUfleANTP+2mvxvIt0OYvBQfqCKENGC9hANZG+3qx5QwxUwyLdQS964Kxhfx0532TgT1efRUuWMBaN0ewBzx9xjtGcBg19fYN0uWkN/Sn6COgF6ecC9A/dew996Fngyr/r5VqeyTEGoB/pWxpbvOyNEX1Ls2aGqElSvbT29XzvmZ6ZZjnA1JhOinC5wRv24e1ZtYIXjcXM2v+B0Z2KB7gJT3IDt0+xAD0Y+rtmNZYyoG/T0D9/l5hZsJm0VLkZpCYnWWoxCQTKKIqlPWIiaIKICARqauhlvVDOBVPUMimlRlYtGW9uiOwOaobeMhUH0/ZCkcL65DO1tzS7EuJ0bnIxgR0nmgEDNrf0HHdFO4IhNlNU5bPKH9pUAFkeiFwtn+lvutk00cs+9KWdfRXY5gb0ZrmUOpQ8Qm8qzZ5cbFwUa5mT3xpBtZ15sdZcAbuMQx7+LLkpGt/UZivu6GBXbxAF0FN/7JOyQD4B/fLNY2Za+kNpJJASm46RYbA9yeIykGJzqAA9pCHU33YCes8fAHq5GvT2QjOYFE7VWErFJxmINxLQ20u7HgeDvo0H9Byt8nTrotgy4ZItbmoucjMGoE+3ErOcZnwFFBc3jAEB/RhlOfJeroti5QxSe7Y7s6ClIHlRKUbCD/F4+iBlGk2NsAD92Nj6ZIlzM27NxJrVq2I5GXrN+Tporl33kDIDPcpijE8MZyE4nmkrpqYRp9ThF4cW6BbFLKdjQcaIpgBKGnB8AWDZaq4GTyxurJhWhmfbViJjV7HTLoql/CcL2xqGPhs9gaGvCuYtTfOt+kBW5i0OuPlL1wLUbJ8nQy3lcgYB67NIucyUs4hbhdZtjejSQ3psdCRldMk8Izs3OkxAj9+p1kOAHqAG41cIkjxcENAPDLSRAGKcpaG3VMHxpiugR4ZhBJ8ni0ofoku9BrJe7hdCoqcnUOwN4Ciwos0YgF7yyHYNvZ9BJ0PfMPKIsQJSmi8LYnRkKIvQxdqWotic44y1VVFsN299B276WTPLmJ2QM8OjfU3L3HPIuMFxshgj5N4zXSz2NBuKztr1CEQDKijGWCozo+wFnp+BvDNMnl/W0oP08XrGM/N11deH11Dy4X4Z2tAZm+2GJkvXRrIpMkvsKAE9i7kF6HF9IB3qz5gF6N1QLfftatvTmh5aV5kY6Lc1oPfB0cQY/t9rh7RkShQnU8qng6iezcQEYguyJ00i3wHUtUkFA1RZOmWEM7OSoJqPsTTFjALoUdRpQG9gjfm62WayrdT1C91BTEFAny5auEhs4zWgHwU4JuhUNtOSThNNJvk8ziLX9DmN1FeNMXmvMyhylZ+6si9NLyAWxS6pCJKcq2rSpbg8tAbFo4u4h7POiLbO0NKruRo2DhbyLjKgVwadgH4tAP3mqaCAkET2zCBmli4F4FZWxHJUkyWc8nmdIO5wI5CX8ZmhUWgSdYzlBPQ5j1NStQ6AHvV72Y/J+y7IDo3tFDOatBzvSeK4R2RwT09/tKaGBehjrJCR8wF6MvRzAHpIbkb7N4mtXi6GvoBCE8A573Dp3MdnWjPc7mbGVRRDht6HWYrwsLuNxNT6P0R/azym2UQKYDA7xaaGby5AD8mNNs+pUvRD28rn7yKGfkFdod4AmTqQtxUXmcWPVqxevVoNajoY+mn6gQrQc4Gz4Etd8uxDL4BllwN3GGu6qzGTwE1CHrc836SrhSVAknEooOGLGzfbUCvFigkzQMcInSIx+SZYFGuXmx6mHOuggPfhAk3LTr5xXguuA5t3vUmaWa+BfqOhF4iys4KZYzL0FaBnWrGjQZWDi2UZTsXy0Mfx6KHLEMCXAUon4LAukMsWGzYYpLZiP4wd9Lh5YtfNNoAezR0guakZevjQD6OJTNPuuwb0fn8z9Nyk2GJObINO41MEhgb0zCgkc8SCzc02UyqcXWa1IeL/a4YeLjeun6B3cS9SeNLv1+NgeZMPXUVDnx1XHVjN0OvZOpBLToX3LAWMHqIMnp7fZOgRNFMXOA37yoGBQIA3Qw+f9lYe6MTQj7GehMU0FaBHMDSgt+OTQJaZ2KYI1BscG//0obmWfOijRxuFUpNY490BfdvcJ0OP/gNIaypQwiWHoBS+9mAjyNCrmBygB/UyBdC7vgT3RjZGscXOKDWbqvmd3bBxv+lD77Xl2gDbjhpIcH4tkFVZzdDrAJWNvCCdykwBni/iiAr3fEJ3Bm+qXL/fX/UhkiE06WD9lkxlaugFgOXcgPGxJrxIbqamZZHbxV1nYkwdgrGpkpmi3K47Qz85KccQzhGrO3hYFgAcz0ODN5pSFGs2NQ8qGI/OTr2U/wypxkLSDmXT3BwO7HPJ1OJ9DOgTcFIqRn/v6SwGFHDw4cg6407bShEV6bmd2RfNF9RiDPO+7L6Cz3BRNOaRAb3nD9872dQil8us05rV8opH/PC1GDTV86zESe6TIj4IsAfEFrMhnwF9jqddqIpLW+5FiNf4LBUIJ83XysxSursBdEtXnQw9pDhjqpXytRhk1wdLFe9PNf0ySlxGN3ZpwfsIEBsmCs/SgJ6ZKx6CtQ8w+5G+95b21YDehB5lnnj8dVfPXDDzMfSasx2SGwLjpgHUVDaWmsjGUoPJHONZa035gOLbQsaqJRBKS9imsZeymFXTQDP0drEqw9KKKTxf9gPoYOg7imJ1m3ohyFNJbhqJG8Elm0MCR2TcS4beWVUz8zPIHFPuqiw71xzVCI3HvfrQJImmIoxAvKDTHdl9kanMnrIuS/MsE84pgwGIRg+Y/li3ejXxjkg+fF47oAfwt+SGeCpBfmt6koB+GW3J/YUsneVOqu+qm2UVtopSMzVqm6R5RQXoIZNJQG8psgg9b6xi6GnIYUIv/x6ZVuBBXDMAPe6dhCNIhR6QhMCdg9EDRcvQn+Dsv1EM/XyAHkWxYOi3BKDvs/qDOVKGXMxv3EcB9FPTU4Wh52JOhp4ifgQXTMYZdIr9Q8PQ05FFjaW0WVpy052h1wRQ4wwEU3aK3WFnMfRIUXB+WJpTO71I5kHmuy484pE5Yu3q1ezo5WYCLkSpAT1vOAu9rKFvOsU2haR+ng5kBdAvVRc6AQNdo06IOFFmajGZr5GhoVgMyU1OAOvkIOUwaw2GHpusbLKwcKS/NkOPz3Hnt/L+0GyNyLaSwL1K7Wozhmd/s8gBLCX5EIiC/Ra93/NAwieWi0e6+dmA3uk/F8W2tUhOykK2oWKgMKEQQAg44GmOoJmWePXYzcnQGywqdMXaNQ/FMjD0U2rTLM9V8PAVQ48NC5tdFsW6pbgr+W2H5uvjRXKgcZoWoO+zXWae6Nn2edkysTLzMPQG9JJASItsZpFFKqmhb2Pos6FLkdxkQy4EVsojKLnJwJJjjI0DAFkMacpHaslNdhC15AZA3r7KeJ2zLmboMwrwU7yJl9b2VUS05MZzf16Gnof+DoY+mYvxMbjcQNaUXT3RxGn1qliGzFoHQw+AbUAPAI8vNKqSF3TD0Ms3f3AjGHqxlHbB6mTo6zR4J0MvAOaOx0178Nq2srhzUOMsO0utxZRUJXvaOGJY+qJRreetx9n2m55LtcvFRjP06QYkQJJ9JRhjU0M/0shKPB8mxkZicBHsPyXRYs0EJDfJ0EsS4OmZkhuwXtm7wgSAMo/yocdX6aSdGvq2AlKAhbTNVazUOvJhlODeDH3GfB9A1KU7rX03wNB3dj3GmEJqyLHJtLoZ+rGU3BjQb0hy0/neZbMgMGvio+0TGw29/rKRfzQZZowz5hN03pKkqU+MwJhIqjaGngFd74f5h/HvxtDbrrkB9CpqB3tpht4x23tdsU8leEofetb6ZO+OtAgsJNJguy++Dw4+qD5chl7yqIaIq8cX/x4acba8qQ0qFpy9Td2YD1TOIpnwoxR4ULadGFqRESLkurrcJDvAjqwkKnTKlZ5bmXDHDlwfa7pcv2Z1IVyl0JV1wQI2NJuLoedjzVM0Ne8J6PW5hgHtkpu5GPpaS4/79MGJEqmNYOhxjZLjdGHoUyGR6utiPYp9aH0CesQBrtkBxBQw9Y0kupHCFCZZLjdrgbOyTgS2kPSch9RXWvY6k6RtU2QjwLwIOh2kcX+4f41Nhc/s1NamtKgAfak3E3HLpl1g6BPQd2Poe3tTQ89GrOP/eww9JDcDKW8u611ytzojtUGGnlY8rbGYHoav5oQkNw8D0IOhF5ONIj0N8HDfkthqh51jcnB5DJihTwbGAbto3Gf50NteDwzxGgEDPswmIEJy42YtBEsZvOeS3DhF6EIRb0ZOE3phiRVDsRM0sVhUUiQLHPfE8Pr1artsd4Hi+95o2czQW3ID68xy/fmguJkzDa9TNBYTABm+ar95B7e6KMapM7yG2u6Koe8muZFufm6GHoEai6S4ZVQ6VviysqV9ShpqqYmv29c4F0MPkC6QLxsroa+ZWLMWjVOQbrP3cqbiYjqk3dNpVQeJRnKzQYae2ZxGctPXpxoOdaFD5b61uO4SJ8eGuRh6BWNZMjKdXWno64xEXRRLlxtmdpJ5cQfACtCb4XWGxPpi/hyA3im3PLDOxdC3aegXLmpj6EdGRgtD7yyFMwTFhz7ZxrkYeneU5pkWlmSQ3BDMifmxZKY1k51i0TQMBX3Q0OOA2dEqff361VlkKCZpbHxI3Qt7snPotKwb4SYAhr5NclM1RTOAYGjg+b+3FNebHWXQTwbPgF4bgIti0SlVDZYcAx4uQ4/XNXa2Wg22zQSgx3O0ywl+h+dNTbwlTZUtbmHo6WKUPvTJ6NeZHzPCLGAkaM1VmIfE8VFlUQiI/bM5GHpLbto09K2mKBYa8FpD3ya5SQ29Y0BjP9yeifUBVNIveYKrIDKzIKn7VZa06g/ATreEI1nw5m7T7gwtiWDn4dSSG8VSoSzJK2dr6DF47ptR21aSlWulfSFiYAFfjYxsGP0HwOJmYzOxaY2bj8Gl2Wm9p4AyXY7SpnJehj4PjfKqkLSGkpu0rbR0QsYDkqbNYujRJyPdzMzQO147phk8kXhYKDcuLh1KMwQqyeJy3ypok1nLTsmNGXqObSW5sRzGUhPuOawLSg199vvwfML3oaF12oOy4zF+ZoDjzGMnPmgkPgBD2VgqGXqz+lgWeB83p9Pz1aGY84W9JVTw7K9ZvSPyEFT6TGwMQ+/GUm0a+o1k6LOxVO1DX7Tzjhmum0mGXvFX69GHTUIx9hZRFrArQ4/DI5p/QnaSBxp7kyDuYJwWQHKzFvaO0NBnR2AUm0+JqbfkhoB+YXb7pRWzMvdDaCy1SdYScOylCmFBMopTXaPjGOmwkkQRMsas1WjNxEBfX8bhBPTsG2MLWRDT2Um7V7jSUjkfqDA+BvTAD2ToKbmxhh5Zf8QmdYp9OBr6+Rh66AuGe5fElqmh93yTvbewcBugX7N2TasPNzcm7/JSFMsxnaH0o781FlPD98VgD7rJijWAy410YjqhziW5mUprPQN6LCYA+kc97xUxOrCs2G5JBiLAj8nkQAJwYGbNIMd/i0ANDRdbtOfr8N0aemptWQArNsaAHoFH2vEFOZV9shOANnhlR8Us+DID5esxoMeGiM/BeyKlbEBvspPBOLvC1ZIbA3p3+nOgwPtMTEpmYYsofDauF999PXVQm9vlRgVKtoSzpq5Ibgi4MDZzA3qMGcbE6VgVCsqyEIBwwSA8iRXUOjX0Rds2h+QG94x4otQXnCwQH1Nys3ZVbLZ885ielu86mHl1coNvLUAPgrjmIpnO1NDPAvQJti250QlegB6BC4Ce3/vVVRjMnTdDMrBZHNsJ6CE5oNdtAnqsAQdES5vmAvR0uWHDk9RGJqCnvWMCdc91gMGGobd8pGkEhTWLay5FsamhN1vEFG36tLN7ZE4cjAOeH54jij7xenXjVT2HrVkVnJtOsV7vzjwAEHNtoKAMrgIT0md3AnoXxappGCz38GzlSKXNUhuLNfSNxEZr0P8PqZQBvcEL5q+15F4Xnb70eH8WxW4iZgdfBvT4X3ScRNYNcxtfuGds7t0BvQ4XBgaNbWV/jNF1RhISAzW7X1n15ecuQC/2yAxiDejr9eMN12we0+WIFampLfEsbSb9zFzkh0nu+YqNyXPKDkcoPoaGfCQZehVLqigWz9zdM5VlFaDHcxlN1xSNp8YEn10IgAroAtBDToW/8/wGGy/ph1xuxIxbFyuNbMN6NppzjX0CeqT/x8cIHAwK67EzoK/3DzP0ah6DgyNe3w7oteazIDg7RmuN4zAkQO/n5djqccDnQ9Lm+OiY633Nc6zWjzvD7OfKg142SURxsIkmzF8fuA1+aWSR+yZ+JttPXDRXV9lP2wG95h16ErhWihKfSkPvgyXe25IbxBORQ9Kz1SSSDQ98iIEk7v8LoHf2ku50leTG+/HIWB6aMpZagmAfej8Xr8d2hh7zWDVkAGP4wpxSRlj2l1qbqj3TZybBNjoSSxYvjYkJ9SqYzdA3ZE1h6DnVpEAAQ08p5DwMvZ8tPzs7ntcHKlxLf5/MLFSgqU6xwCa+T7zWa4jZmMwgmKXHwdlnkmbvJKLTGs3GUnMx9EtSQ8+DdR5Yr6SgCAAAIABJREFU7Dq3YKA/RobWk6Cg/AXyKxAxCegxGtgPDOg1jsrEw84SgF4NpGTrbYYexbJLl0rqi14ejE25Pt1DQM8JXWnxXFsF0MO20vG3qbGD1No9dHpTbqosfbM3CdDj8Aj8MDY+QkBPfIJ50QP5JGL5guiL8egZ+Qs7xZqweqQa+piajqGexfHol7w+xnqXBATyzK7Qxlu4k5Ib7LhQe7AoFgsYRbG9PdE7OMDSQ7rcYMPFv2dGY2roj2wsxco3F8VikBHwN1Jy08bQP+8VMblgs/kZ+nRKmO1yk5KbmqGvEK60TAJLTNlVkhsWxdp1JAF9OZHmqbVm6K1NFxBsGHppYnMWpTbbDL0pMW+6mOCuNu/K0DeEFV9aM/TehFwU294pVjc9L6BPht5FsWaBlFpV0evGMPT1ZsLNCSfeTDs6eHcCenyGP88bWq2hV/qug6HP03lXhj4BfWHok3rcIEPPZiTdNfQ1Q4/n2ZzCAYDEeuH+DOgxr/B2ADQ+cIm9VMCiJVzVMbeW3Fjr/HAY+naXmy6Smyz6JjsGRwMAIzbY6uJyUzH0mDd1USzBRLaSRqCou2s2gN4a+sq2MhneDRbFFpebqig2NZr14RSSG7mGiOkDw29AT8A4AyclSW7gGDKXht7FwI4B+I5U7SbYCBLQc/4J7wRtK5cuzRRtA+hVOFU3Anp4GnqMnRl6x4W5GHpclw8isxj6lB7UgN6ZO8QoA3ofrkhs1Aw9Y4wkZ2DoqROvmuDMpaHvxtDDqcR2cdAe1xa7PgC6KBb376+6u6Z/Du21e4R0Stcoucnuy5lmmcXQK1vcztB3Zgdrht5xvEhuNpKh5+h10dC7zsoHMs83PJtuDH2R3OSgEOSks0q9x0ACg5oMk1d0rapcXlhwS32+9iAz9JgHeM3GMvTuFIvPMyngQ4lBvGM/ACGu10WZ1vBiXoGhx98L0KfdXxIB3YpiwdxbQz9fUayzGsAjbbLPzEygsZQZeoEvMcGY6iWrRCYzJUJ1ITJ6O0yYoRegd5aIRBifQdPV3IcIfDQYehZIVla03Rj6UniJN0/LSwzP5Nh4DJBklDyWmZF0Zuos4vZ4ok6JMjpK+nI9Q/5Raeg7O8VaaoOxY3ar0tATW9DVKHFS7l/SnzdddsdTQ49sCt2mXK/RpqFXjQu+Ghvpvhhety6WwA3Ihez9gzEBR6tk6LH/1wy99qAG0Hdj6GXGoaaHzlTyg+Wwy7ERVtOebECvw07jyiNZYUqOMuOEe1i/dm1sksXsCem5xuiElUWxBvT/vzH0L32DimJLxjbrW6uiWGaXOgF9m20lPIgBjKdHYnr9H6KvhQp6FcVCQ88i4A1o6GvbSrSaxiRip9gddo7pBZtFH2wDc3HyYWSRlgsMKWWxht7goVND78mXC7dm6PFAXBRLoJXV8gI8ldwlJ8J8GnrLeoqG3sUUqaEHoK9dbjo19Gboaw19uYZcn1zsmRZ1Kozgay4N/TyAnkWMPNA0LjcbC+j9TIrkoy5IyudQir5SQ29Ab6ZJQUqLvKvLDX8xXarfG2AH0Pdgu+SG8wKTeKaR3HDjaNci1wCgTUOvnXZODb3AOZiv7NLHc2pTVIaDq1hb6PahJxWgR5AX4Gv8s62hr7MZ3MgRwDdkWynaq1wrgCnAkSUIGkwXDzlV2jD0ZDwN6FEUm7aVZLBRJKpdmG9TNPRwcUnmVWBXLjelU2xuzF2LYv3QEAcwLpNpW5ka+tGRte1FsTPTbCy12RZb1dNbt9USQ0+7zA4NPRh/zCEDemS28KzBrNi2ssjR7FriepMElcr0wR2pea6+CPiJw4e+Lqh0w7tuLjfauFLaN4+GHinRzn4NGuxKKmYb11znAEwuaCs0kd0+qqJYADBbzXpT5/OjRCwt7uB2klOqK6AXCoq5NPRTpSg2i/8yRrsodix1+j4ktUluPDcyvhdzg4b6ane5yXVEDX12BZ1XQw9mLjXm3KxdAFzvE9CbYy5n503FImnoZcWbxdfpcvNwNfTF3tV1TXnPnMtr16lgNq1EycyS4U+XGzuj8F71QhdsdrrcbKyGHvECn03L1ip+0bo47V0tuRG7NxmwF5xLQ18DUsxJAvra5UYDOieg137a7nIDEInnujGAnvt39o/pBuiHRyR/Lf01QE7SsQb4UkXFXG7MiNr7v3HBa7UmZafsrsCUqTY9Bwp4trIm02ysl2PhcXYpdW8EHADysxQjqh4w9GZQHcvE6FgMsn9EpaHvBuhTQ484gLWI+WMNvdb19LwuNxgzS9g6AT0Jx3S5wfvXkhvGSDmaRwH0dVEse9SkbaXnfmHoldUdGOiL9atX8cDVrqGHhbWK7LGHYs62+dBnp9i5JDcF0LvoOC1PvS8CjllDr2Z8qo0YGxmVpSefbza0LI5TaW4CDECb23S54Qi0a+ghuUFDK8qN2BEdc6yR3PxvutygKBaSm60guTGgx4GlpcwDxpVzt9Plxgx9G6C3y83MaAH08qFvimI3JLkxoLfkhoxVraFHYyX7gBaNma2YBLjbGPrqb+kvvHzz9NB2US26dmnBep7NYug7bCsZ/yH3mVbKuFND3xkUIEcAm2cvd51a0bAFRReNu4BYFRQeNRr6TttKAvoksczGY5GDGcAv9NmyVcO/u2noO+0mS4FSMosG9K7CbwpT52bo66JYjGXNDhkYs8EWfOjnA/SFDa1sK72BMTiqRT3dfnJzAHBfu3ZVLIPLjRcMD00C9CNDOGmnmxCt8lJyg9RpMnq1bWXTWMpsoVKt1HD2p5cw2ZOZQKdY+aBX/sMb4XKDv59lW8liM8mnxKwszOtr3GLw7Av46tTQo3airbGXirWKl3luMrBl7crQJ6CHy4wY61xrCZ7RYRguN4WB5gFd2jxZwmL8s700vYOb6y4bvddsXRRbSW5Gx9bP73LjeJlWb2vWPKjPnRGAtAbfgB4uN5TcwLaSPvRqtOKDCzTYuAcdYLIBS2otLSMq6IngVIcndIq1TadlG5by1YCec7XT5aZY1s1vW1k+18XQLVs8NkW3AKYAY4xD9ozOplP0+s56FgN+ZyKsofcSwmZtuZXBNtkXzKkRObk0z723HdDT114NtSC5kctNBejpcS1f9PGq8NZpfnynu1QCKH9+3djLxb7IWCJDKODTXlyO8bKXtjZN4JdpOtsoE5XzsUd1CpDcuJ+CzimanG2MZ86FAuizKJaZEdp2So6EZw8GD6yXmV47n7CxVGrH7XjmA2mT/XEjrTlsKxP4i/SRZKB8Vf0OnJmY07bSh5eKZcWzVybXB9d2yQ1ktAaaNaA3Q18yBR2uZLhWZn1cFEu1LQsbGttKurOZxLEsbeNsK73uLDVxlmcWoK8ObOuHbVCR9QfJ0OMeyrotMaapT+D+SpA8zmJ2svr2ruf6dJErsiTJgVQHY1oYZnGq7jezlnS5aT88EE8wtspylZ/L+TsQqEFx1s2acNtWNnOq3baSLjdm6GMmG0LO7XLjekTXn1DakhazyKjY7as5bGYjtHyO8wP6xDtNSVjpXA5AP7RmNeNZkyHAWp9hJkd4R641tq2UhIZH21i3Zl1sugy25N6XsBfB0QoWqEuLc2CRYiXRVQN6AHtKk/r7goXMLopl9i819LZBS7mrCs6h3c/NDWPd2xM8xIGhZ1ZhfSyCw082yIr4f6Ohh23l2MCm0tDXtpVZPYQ5My+gb5PcYLMDw9rpcvMwfOhtW1m73IChR1GsGkuBSUj7Ry4YWyWNkdHE74YAoGsf+oqhB6B3caSZqBrQ15IbM/SdLjdmj93kxwG2pMoNWrLwto2hB+DJhYpMAjT0ngi0rYRFGCQ3eVKmy81ibdjQb85i6NO1BI2gSpSfC9DnuM3rQ1+53BjI14DemlCm4tOxQodSPRMcFqyf88/t76wNetncRbHIyOQpv5bcNFpILWg5hFT9CLCY16HBECrcZxfF0rYSRbHJtM7rcgPvXICS4jWLewMgQWoafuYJ6FMP2gbo82SO5zkvQ5+sju32GrefDkCf9oKW3Li4FQdJPEM2lqoZ+izWE/hqXG4M6NUwVi5OtYa+k6EvgB4MfW4oeJaQ3IC1Ky43JXBWgF67SjLG2eiGQCuBiFFIMvSdPvQbtK2cD9CjCdK4fOg5D1ColraVBvRwGwLAKL7zvF4VOYqldFCubBNrNpVKrJZ86B1jCvMjF5C5fOilTc3izblcblAUyw6D2AhsnyqGHh7Jqtmxl7HtNrsw9HzOKlDHXOgE9HXaHQSXtcdzFcUWyU2u9TaGPgE9aj2soe8K6LPzqD5D8WI+hr6tU2+y9AD0kNwI2FYuNznf5wL0csJpelfoILSwvctlPufiCJN7S5vLDQvMGx96AHofdjamsVQN6EvczDUjj3rIYppQXiSHCQ5rBtdLybaVODjoPUO2lZUVqAwhdOB2zOBelzVPckNrMlGUj6Sl7sYw9M4UqIZEDkf4NzXc7LOQMTVPkKX5EPetZs11MvSyTtSBbEO2lS62pmtbp+QmBwuSm3ZLWHUIx1e9bvmD3L/L/kdAr6JdNDtSV2DZHEN2wqLYhVnkm8/BBy8Beu8dCeiz74w/x2QNG0vlODkeyV64aUIoCazWUFfJDQts0w3NgH4jGXqTXEWekodHPps032jb/9viFBpLybaSkptO20pmfTOu0fpYmUd8dQJ64gZ0+KZ9pWWM6MA6HEtI0OVDStktAf1ym56o6RNwpAG9+lFIssZrSMkNLpEaehTFpm0lDk+jQ+kjz33dcr7EWWXfhToAZBZwpRpOifCFGYoKsCkTGkMzLLD96bQVk6zDgG3l/zZDDx/6LSy5acuG6EEWQI8icktupkbHZxXFkr0CEEof+r6ZcYryH4kP/SxA//xdJLlBY6kuDH1txTiLoc+0V91YqgblcrmRy0Y3QN/ZWKpoxtx0gp0b0T1SutpuDL3a0ztwyct5Yxn6GtAXZjrTgnhAtW2lWXu73FjT75/j+4Y09G0MPYqE6ZmtolvpvtVy3el77fFuiS5t5VwMPSUM6eJgIFt0e5XV3XySm8LQF8lVB0PPQyXYRVxZ+tAb0FfSBXflVQMMtVVnUdN0dsYtet6KoQegZ6BX0aABvSwrc9eoGPpODb0YU3WKnbOxFFPasikrbjG8lgR202K4AOgtebHGWMWCYAkzaFEzm5KbPACDbewsitUzHix+yaVwKn268f4E9AODbQy9WJwe9XgAYMhNRppuBWE8b2d7yhjVjaWYgeniQ09g0y65aeax4ufq1Q+oqQpdcXrociO2URtrAfTQ0CdDj41V1mcpM8h76+zZYEBZGGujJTD06UMvLObmM7Kz66ahR8xwNg/7j8Z7tg893g9xRBtBw5hqfsqH3oAe19WpoS8gL+UaNaDHPLebjxl6rtsK0Lc1oqsYesq40vaRmzkaS9GHXeNIfSk9o5URavTIkkVScgNAnxKSWs5ght5xxGPabfxBcBjQtzH0ltyk208Brcwg2SJ2boa+fsbzNZZiYX3GvoULB2MkG0vhWvCMeejPed9NQ196knSR3KB4z7a+tW1lXTDcxtCbAe5k6NEAqdbQU86TMiIfUrzX0dVDRbH1fFONhToq17aVzBwOqKjcxgeFoWcDqKYYV+utiw99zdAb0GcmpJvkBplta+jncrlhsW4aUuBzXfvWkH8Cv3Mx9NbQ1/OAsSYdhLRHoDus3KLQ5ZOAnlkxgX8UvA6yjqHmBbQp0DsdgN5kHzukKqtGAin3T8XJPhmJoB9Nxt9Oht7uQrjGer7q+pNR77CtlER5wz703peaWoWKoYfPfkpHsUfQUax462vfRWMpHnIN6FMSCmBNTTp96NXjBd8N6AfB0K9dI4aepgtqHjc102J2TZkY2FCjwFh4ynV12CfWrlkXy5ajz5CJXoDrToZetqDaS/UwXHRfA/rSKXbx0vJ8HeP4g5TuIdukvW9z+dBXB8Eis+qFDGk4FgDQU0GAj1djKbjc1IDehcKPtCi2d6bFxlJtLjfl4KNx6WpbWRfFJtRQOrqDoW91aOg3VBRbM/QoisVDpIa+7hS7AYae2nTrW6u/pdZpDttKS24eDkNfTtSZAp2PoaefshdzSm74wCuGXun5h8/QG9A3E1nsOb7aJDf/Cwz9XEWxteQGwcbpT6cFEaAouSFDr3lf/H/ZRMI6xVwTGUzbioTwQjD02Kxqhr6nFevWrmKPgbJgGFUluRkdGmkaS3X4ec/S0NcMvdERGien5MY+9BrrDsnNI2HowbpA84lCJ2wUaWVZ21YWH/oE9EUeAYY+s0/eRdokN50+9IkP52ToBwfVCnzRovRHbyQ3yr5IDrTRDH0pDp2boS8a+rStLJ1i5/ChL5i6m+SmC0PvTrH0oZ+cjMlJHIQWJUPvVuxmXKumdXVjo41g6FVYmfN4jk6xj4ih9wYxB0Pf5kOfdSsCIr08FLZJbiB5YefShTowljUkDb0dMUqcSmTSVhSbY9GVoe/0oddpTkx8dopt0vQNQ18Dej1f/W4WQz+fD30CejLxPMy2S27aGPqeyINrle3153Zp1DMfQ+9OsZIbifJzPw8wgG4spXuaKVaoJbR0ZoRqht5A3d1Iq+6inZIbat7RkTbjwcYw9LgGPA8Dej4sXqcKPLtp6DmHH4YPvRn6wkJzPlca+g0w9JJMtWvo6yJmgzFmrgzoN4ahN0ucGnqsE2joHV9qYFYz9GZ4J+E4RVZZGQYc3kh2IUtSAJEzLVnISQ19PvnsHcADQVWcaUDfyEZUeGhiB793UWxXhj4BvdacZHQlM8Cxb9fQM95nYyk3lPLhoSkgbdZqJ0OvuhI3Z9PfbZCht8Qq576KYtXwbzgBPfZCMfT9ZLKRYRVphU6xAvSPjKEX4chaBkuXeRAHiVcz9P25F7qxVPYOcaagYuiL5MYETOJg4tCU3IyNoWGjAf3/Ow19AfTuFFsCTZ46U3JDiRmKYt0pdi4NPRgkuNzQh74FmYKqsTe2sVQ3QD+nht6yCBZppeRmAxr65QD0VadYPFRLbvyEZzWWopUlmIoEUAx8KpwxEK3ZsgZ06OTdNKjRZtWC5VEfNFpD1NAXG0dqw9Up1i43G6uhh+SmdLLcgIZ+TsnNRmrozdB3vo9TuAYRdVZAKaihLCTULMMBxnpA24XVmtKaHWmOvpWGfkMMvQF9LblJYEQQgXqF4mHdFL3MK7mpNfTRivXr1soHnc1FsoZhHg29GFNJBQzei+Qmi84AmjsBPYNbZjY8zmBIpVlXyhhjbECvA2rqROvGUulyY3atzeUGhUDQzkNDz+LYCtDTjmyctpwb0tDzsEamaR4N/RySm3Ew7Ej/QxOPAInD2prVsenyzeVDn83H3C59Qxp6A/p2Df3CiqG3VMwa+nkApcF1oEMt5GOoB2ln6DslNw9LQ5/ypk6XGzNJkNx43lrGJi334jZ3l26A3tIN189009AXQO9NYB6GvhugF0utIuwNaujnkNw4ZuASOgE953263HSV3LjJVBdAr2JZN/CaraGvmdlS4J0gfxagT2lbraHH5gjmC4e64gbUkn1wraFnFjfJpvpe8VFi71Vj1LWxVNVtuD22qlNsV8lNZhmL5IaZy8ZL3JIbNWNLGUd2Pe0muekK6CubYUuCcD9zaug3sijWnWLB0APQUrNe+dDjM2jJl7amc2roy3xuZ+h9eIQ0qBugd5ZYGeFKQw8TgbSttMEBlortHstzNTNKH/paQ6+DbidDzzFD46rsFOv6JMbTiXGC2toZzmRZ3dlYnz2/hl7Z39TQs45vCZl1rikQTKnX7yq5geY/O2bXGnoeJHmQkStWydJbcuOiWOwpeX3uQi5AP81OsfChb9fQyyLUgL5NQ2+GntN5uk1Dr4PtbIYekssme2081gB6/L5o6Fln447dqaFn1iFNKKi4wP60RlK5eTT0Y6ND8qHvIrkBXman2B7g5dzLLXNKEq4PP56eiofuvSc25EMPhn5z+9Dn3HeDr1ka+qHhIfrQT0JyU3WK7UMQotapP/pgW/kIfejdWIod2dJnfqh3MX3oxwaXRyv61MTAtkF5wXWhpzeCtqDXg/Q8tE5bcMIbQDKVnV6xLipF0WDtQ+8iRTBa8A7F6+1IgkVsGzF7DDt+mElAoFYKHd6f8u/G6xHcC6DPNPxcRbH4HKR7IbnRfJKfL72E04feBxKnhHEdbSn0BB/zNpbKBhklmKeOUj7FaGEs27haclODcDMIjZeusiy4TtgALl5UHWCSmcb41QcjgyS8ptjxpacv5gU2zkEWxeK95Te/dt3qWJYaegHZ9k6xKoqBT3Nq9nrkfe0NyLZ9aOWN1HlfNoLRs5wJAEOMu20rlV0Di5iAnteCK1LKcy4f+gLo7XKT18ANJed1DejlQy0feqdSrXeGBhgHaD93vN7+0Ab0YiEaT2RY9s0luaFPOGs2FtOfGO3BcfD0Ohofn4he6kYlpWEfiPTvteQG12ZATwY4P992exhXjlwy7HP50LuxVKcPvR1nlLHtidVrHojly5cXyY2LYuF6w3HKotiB3AwRsDFuuj/IDDQ/LTEqsoMaUHpBS2nFv3dRrFgj+53Lh3625Kbxoafm1pKbgcaHvgZ3lu5ZYlVS6JUPvT8X143n5XVSrx33oqjX8izJTZmvYug9JpzMWWQPWU1dFCv7y9k+9O0aeun8FcMb28ra5UbpdjtcaE51BfT5c/y+07YSz6vozHNNucAW1+8YrL8ZlDoCWV9KhRaW1L4fMebDfJIb9E9hzcVYe2MpF8XiO59/hw+95QGNg5Gug6szmUrZpMKC1ftbU5zqv0GctETQ12w7UsRlrG98eO1Dj88x6Cv+6skU14Be0Uvxq5bc1EWxLHIdGOR68Tjj2hy/63htQF/70MPyGntXMWJwp9gEQ1MJuEpfiHS9wd9T4rKBxlKcI5Xkxuvb32vJjccPsZpmw0U6ot+U/TWzprjumRnE4/6YTGecAujTucr1A36uBlJsLFU6xUrtoQPAYHZkV58C+/AbXyDGsY8D5i8sHCuG3vfkoljPJz9H3BddhhYtKh1Qe4v1tEwlahtVSwK9nvxMrTx1HU7xxi/yOTWV0npHQfMI9zLLlHAP+IJkEyQR5/csyc1MG6C3DBeSG9QrGNBjPwAxSMkN3weHaNwxusWvi2XLEt/NoKmUJDqyg0X/IUg/JUlN3UtZp7athGc8xnugPxtLVYBecmP1DNHcUA8WOVctZ8iUK6D83uGEJovUmRgZHaKGvtWSNBQ+9Dyo9C+InpnRiOE/s1Ms6kU4dx4hoJ+ZmIyRvqXx6Be/LkbTh56xoycbu1mKGdrHZzH0nUWx3ODRKXboj02n2IfhQ98N0IOh3/p5r4iJBZvFIDrFWkO/IYZeqyqt5VoqXth8ywQUyaZiM05A75PnxjL0ZPfTZkoTFmyZNdaN9SInYAJ6gRlVr3cWxYIJANPe2Viqa1Gsu5vxAeHEvRFFsRnB5i2KtW0lHWDAsqYumIV4G3a5cVGs2ZKir+ztTcZtnqLY4pmavrAdrglChx0MfabhSlEsNGplXuDvOzT0HZKbmqFvY0xc78AxqyQ37BRrO+F2hr5TQ88AB9tKFNVOo+GWDnK1Dz3SxLattC1cJ6B3EAFD7/GkIwkYes1mfctC5cZ9QuCZxbT8KzHc8xXFshZl0aKGoU8NJ14PQN9nwJJj0M3lBr/aWIa+U3JTGHr70MPBaPUqSeXsQy/1Aome+Rh6a+jtQy/byqooNm0qcQ86jKdFWS35WAbXkdRk5mg+nKLYToa+rSh2oMPl5hEw9DyIwOWmNFdKUJySG3p9V0Wxrh0oRbG8N/XMMKCXTCZPXelyIytUF1122FZubFEspBrpXV0XxTLrUNvcziW5gUSEmVitmVlFsY+QodfhJb/QhIkbdD73yuWm7hSrcUdxtVxu5mPoF0AKk5KbwtB7Ts0qwpbLjZd0m21lOQiq5qdcci8klpBSNTUCRXLTydAXgbde3ya5KZIB/bwbQ0/QR2mgmE4VZ6Z9ZjaT6vShL0WxlpukDz2dtrivNNa4msdyuSkMfUdRbC3PfFgMPbL3Lop9GJKbwtCD2JnEQQYa+sqHngRSSm7Y1VvgqcYeWncZXzLDb4CstaZmSCIIsxknuztXkhs2WWp3uXlYRbG5f9YM/SOR3FhD/4gY+jmLYlUbNJwM/VySmw0y9F2KYg3odfCcn6EvRbH9fcriGtAXq+E5GHq43JQaug6Xm8D+MjyLoVf/o8HoQafY4T9HDxh6NrZ65IB+QV8/bSs3Q1FsT+OgKPmxIkabyw2LYvFDNJYCq7hAjaXI0ENywAk4GjPr/hC9kNwQoadtZRGXAZj0Rs/0VDx477/HQugeA0xgT3QCerIptYa+b7AqirXbjR1XFDjnsq1cvXqNihfYYKDpzGjJjYJk01jKLjd1Uaz+BoW+TYEiAhOvc2QkT2QaOJ361HHSjaXk1yrbSgL6LpIbpKC8CaPABI0W5AaBgkqxipb8CGgpmDdshA4X+P9aQ+/fb2xRrE/qpSgWJ/7s+GiGvs4AYAzMEHfT0LO5ySa5UXb4ZLcx9PYBRvtnOwGUDXAmJsfnsK3EoqJUw4gPjwqaO9hcSRbDVCdsK9MtpGH3MgXal/ZY+XxdEUPbSrgMDShDotN/VRSbQd0AenZjKQN6Fwx2byzl62HxWXYrpjY005ms25iaZuGR5k6mDZMZr1OyYvUaXazeo52hh+8uOj/iOz5HQQy2lQD2cAGRPlIsNiQ3sK0U+6qifs3x1atWqSg2mS0ddDuKYtt6E+hQNDU5moVles/RUaVcIyzXyaLYzbcsuEuHGmkeH25RLO4TB+Q2VxsWxcrlRnhHUiVk1mpZDRnrrEuAy003yQ28nxkPOOx4xgJGZqPByDUM/UCMjSdwYeZPEbcpim0Kt5hJhNNVqDO1mWwDehxWnCnk7zo09JpX/THKLpHza+iL/GTeotiRWLA1D9pCAAAgAElEQVQIRaFISy9md2kcPLs1lqIGGMzYoKVkeShO6z5cr+JFA1KZBaErlhp7GYdi3i+kbWV2Ze5xwat6OyBeuB5KcV5FjKVWRgs0hofTj5w9STLNnePfydCrZgUN9ZQVbGKf7h/jWmvoxdAr89MemxsNvWJ4Qbi8hlIUm6/FpToeOHaD7GEzpo5DyMSYJDeaF5IzlhjswslcnypKFMuI98d3udzITx1f6EhqDT2+Oz4zQ1Bp6HFdNWlTu/Dg321Fsb7dZOgxR0EY8ZHkYcJNFb0eQYLQVWZiggGH45yNjJyBYVaw1SpFsWTz0ZmixBt9MLIX8KFvKzjP/hAgPXg4qTImXmN+BuhKOj0NhlcWpSqKbWSFWgOV9DULj/Ge7BqKglAFBs5B7avZBTzllJTcQC5ZimLlCNPsxY2GvmbokaVsrl2afjyrNh961qBVtpWRLlm15AaH/7RybmwrNd3AKKPGj+qIxB0qisUasjEG3l8uN9q3ZACC72DoeajxXpnjUDT08KFftzYWL5RtpeYcGPqZUhTbaOg3TbMcNZsEE792zdpYvnyrxEYgr3DdKIrFYUoZeuAXHkQdU+hQlIw7NfSQdinGci+EbWV2UC6NpbwXc1pNJQGwefteizqdYluZRbHY14hP8LrpmJrBsxyMmBqOmSFI1MdERlaAfibdsGvJzULgFygQ+HeQsxfX5mjT0PctLTHGmTu8RkWx6dAEQN+DVOkYfIX7SqdYpqKzyVNvCz70f5yloTfO4raIJg5TE/HgT+5qA/Qt3BCffyO5IUO/w84xMbg8Bhc2No8uuMKEUZEXwL586LloM1g7Td8Ayqa6GWBErJFcChhEGbzliuHGUkVDr3hX9p5SoINNwp1QK8CNRVesyhJfOc+j5iZY5AJlXX3os0W5UtMhqYlLoXNzIjsDK7jSWQ4LdZiXWaz4EpThejakoQcoKaxe1Wa+bGRZjDkKf1dbcSmasBkDFzMzBjlUlEf1xLq1Otg4cHJ8OxrfaDY3jT3aXB1IVtSSm2ROe1uxdk3jQ6+9DodL/T1lJIukd8bh07aV0OyVYM0TuNLZ+nxdu5qhzcTMtK61pxee0p4/07F+PdJ8ZvNS8MZgminIwtArlWc2EpuBGRoEUI+Dr8fFi6Vhmi8mHUnGJxAcDYwaqYI7xbaBO96EAAZD0LS64TmtSbef7IFgO0dJEha3NVUaHZF/vbJBkn1546l1nLgXMU25WUe7dEqv1dhOTqoRVpCRj1kuNdiA2Lxr08rnt5ojaCwF0MfASJ3/kJi9dL0Zn4DjAphEWTfi2btTKrX6uS58gCr6zpkZHsQ3XV4x9AxgYlAoj4AWOr/wvFFUx82uD+BAhw4DEmsXmea0vK5fLjfQYhepCRrjIaNXFctrsJX1IPjNjqAYZ6/BcvCtGF/oqpkR6u8TgdGPjIAOEPTdJ0DVXC+F1gtxiGs6ZVIeMT7OVLqdJvAazD/ETB4IE/DVPvRiFjOzjazapIAQQI9sK/sIHos0DVZ9qTkWwNaBCppygT0RKGNpS+rNHmNANrkfxXkAfhWQTUDlww1tjfmzmdLyvhxekonH/3eX3OiAbcs9SVJwQBktNr0CeX089HqOK3va3Ye+TJ62jMSyChxlp88FKgjsAeCgi08jg9PhrS8M6HVIgL1idorNQFbuKfvCuHgWcwTPHlauHOc0xaoZenazTmbeGnqMM8YKgNxWw2JAG3MDA/o220rG1saHXgC4cXnBtSDGmKEvgJ4xEnNZgNI1GnR+SkBWXG4qu9a2vbKNoc/TBdbiBJ6b7F0V9JvsutedQLY6fhvQ40/lWKa5iX3YsbFIA/OwyELOpUuK/ryRbWCTyo7e2V2etpXlwCbLHHvD05KzW6dYH9bM9qcMsBTF4uepNVcMkCGAMYjrAWvHuZrswjOiFDXxAF6LzttspJVr0/sL3h9jRfle1mug0Rme6ZJNlpVmaJyaPUHJMJqI4uC2bt0axiesVWVrVJeD2CqzNjXeW7RQboIg1ug4NzMV69YNxaabbN6ck3tb3Lf5uYvRKRauZyCasoFY8ge4d0po2CnW4ysHMfnQK/7ifnlIqQ/irUnuT8uRGeDaSmzYC6MO9KjRQWtoaE0sRX0MELpy/jHdwloZiNbkcLSG/xT9MZ6SuYahZ00pHh3FBlPx0D13S0OPbHsF6Kf5BxEDPb0x3Le0crkRGaKOujo4T1XzvUhuYFuJAS0MvQvwOLnbGXoC65Y6cGFWqXtsX/RMT8ZDP2ln6Ds7xWLijw5sElugU+zgcnWKde7Ag4dJUbW+BvtC+0h7aGfAXMMTHHx+88RuW6r0h5Y2XU0csDBxWsPm2+lD7weM73UxZxuzVgUFAANu/qV7nMCeWgtDV6WCRk4Yu9yAVZqCxRQ0svahDzVUclV87gh2JCiTCb6no6OcWZ1WfNyMsZkDzORXYXWztfucgL63ARDUkdq7u7yT3pv6ObJI7eBcPssC1via0+WmSuF2AnoAKtlHSW4iUBkNoI/KPpIBbCrHOQsYK8kNmLXaFpL3bY/v6p7kGCANPbR8nn74bOjkCrCrUtbUZWJ99GV3WoIxARXr2+cC9AiqbQx9WnYpu6M5B6aBDUM6vtpdbvzLPElmACMjQkAvAMoaBvp0u7J/cWFytYb0PmOjsrtUE7MG0GOD7rQYNEPPzdq2lRVDPxegHx5Zm50cNX+gkVTARKCumnfl2jegp01lJ6DvBdhTipyAfhK6RQD6BdLMZyMpM6nc5HJzxmerU2mC9mpDxOcY0AuMZE1OB6AHk2hAwkNOWvr1wNM4pXq6jnafbvos0x2herjZUIwHwvSyx+/VfRENyCSPK195aDBQIfHQD+07GPoF2eUxJVsdgL4AGsxdssxj0ZdspACkNdZogCZgK/0tAD6YI7E/lnjhQaq3Rh+LrlmbwdP27FoTZnNpi9deJNoA+pFCvhCAEewkiPe4enwyW1R82tMFBuvQtSJlvBLQ4//rw6muR3IkFhJq4qfGXPePawWYVFFs01gKc4iyBDifJNDGJk8L4y4MfekUW7me6PWZoWNGS80H2xl6NPpqL4ptB/S2NoStbMbHjM0YOwJ6HlYERrA90v4266fKgS33JDDf8wL61AHXPvSMIUk41Rr6OtvEPSHXRTdAL4Z+kAw9wJ9Apqwk8W8DehXQpn2osw4ZAtXjwW5WYssNcGr9e+2b33jrQxIjDTaeNb5EAIlFnxiXZLY5yOZ4ZvZ+8RLox01YQo+vvaAG9G37nYXU7gaf8kzuKx0+9LY75fsnvjFDX2TACejpipe9IHDQAKlYG3xYS1/LiTHOGHc9Ly2DcWRxCdqrQIVD99gos7aICwX8TiOrPBYLFy9tehLkHCRh0N8XfX09DaDHIbIC9OwRwHA0nQQd2OeGMABwB6BfjsZS/iIZNynlRAJ6eb9nE9HiQ18Dehh1aHwF6EG46kIneGDLHhrlQwDoYQkLSag7sotip1JkiXDHyOg6EWQ9sjVltgcgG/c1ORzTQ/fFADT0lh37sJFDy6kwPRWr7rk7wNA7ldabDP1UAnow9AD0W7/sjdEaUJ2BLr/JAGO+a310cbmBhp4a9Nx9CBBaozG1/o/RHzj9A9RA6C9WELIaOd+YoZ8tuVFgmU4ptDrFdjL03li88AzocaEG9EXDlicqnZgaDbffA6c2gDsDehRe4eTJ0xpsyFz5XVwSGo1jKYpFZ7Dh9LbOtJ3lCEVDz3UvWQ8WngG9fe1lPbZA/rOpR6TkZslibpiYVAhoTXpL7+MCJnevBYg0oC9FbjkB29kqbU6lQCklEhsE9JREtAN6sywF0FeyAGcxOgFSJ0NfUp7ZhdeFQVjses74VGyuCei5MDoAfasvfvvb/4wDDnxH7P3BQ2PXN/5jWdDQrP3rVz8bl19+Ztx77w/j1lu+Fc961gtULJetssmgNiYQJX2HDoH4Hzkd5WD2Rtx6yxVx7XUXxQXn3xhPfsozSmdWM/QAk9ZGukbD7LkZEEq7kKlINyUsNBd5Q1pQNj2nZZ1KXYLn0MgUMN+RJlQBo8AdgXNq7wtDPwegB1CQ5GZJA+iL3AHWjratVOGOi6Pwr6aQU2PTDdCbVVOquGHoGVhCgBydYjFnwbiT+UuGHoC+k23D369bvyqlL2rYBB/6wtB3AfTTM9PMvnUeRts05ck4lflaPW8wQcq6iaHXmEqD3snQC9DjwASJYdqesSi26RIp7fOCtk2ucblp9iaDF8SBmtX0PKmLYp2Kr+VXJB76VTRtQL+gi22lN2g1CrJsRIDeRaUEyCyIA0PdNHrC2oHkxp1iPT9Y1EcZYR8/H/KDFYe8P7Z/7ovjIx8+WlkHgFSmzh0fJT1C3wotwuxzManPo+Qmu8siHnC+84DQdO7W/NcBpLZ17AT0NUM8i6HvBPRVRgfXAUAPACC9eRoX9DuDBWCcDH0Wg+Ke6sxOATwsXIWP9vI2G8OugD4Bc1nfPbAo7ZDcUGIlGRPuV4eUzbj/2i0L9wpC4vs/+Ebcfvv18b07vxZr1qyKHXf8+3jVq94ab33bHnzmZOinpuKOL9wSK1a8p5mUc/xr26c/Oy44/+b42799Ml+H9fgfv7gnPv2Zq+Pb3/5y/O53/9n2yhtu+Hrs+IKXV3GjnzH7ppsviwsvPCkuveRTscMOL2XAAJEzBfONvr5YteqBOGTFe+Lb3/7KBq/poANPin32OZrr/sorz43zzj9+g695+ctfHSvPuYEsKw1AevE8x+KBB/4cn/r0tfGv//rZ+MUv7iXZ8OIXvSLe9ta94iUv3YV1RgbuDs9iwiHpc4d6AXq+b8Z1ZzaLoUTiBc1fKRC8VxRQnwdQzhvHKXeWzu7PkjBaxyGfeBF6iUGWAGTL5cZ7bm0Y4diDcUd8sPxtfFTX1GS5lNlATCiAnp+L3kTKyixYtKSNocevsEYM6NevX8vP8Oeboe9DZpywqwPQU0Ykhn5oaCQ2WSpGnNfIDL0YemToiYkp4Up70qpDr4tiMb5tgJ6Eq6SWitUdhHJ0AHrer3AK95iFS7gHTE2PcS31BIiOBtBDQw/JDRj6Pmro211uOhn6VXC5SVkQPqUG9HgOZujVWEoOPZ2AHpJlEz09drmZmUitF9ogg1FJdpsFQjFGyc0AAH0rtWk9U0XKYIa+d3oyHuxg6GsNvfoDzRDQP2qHnWMcLjc9TQdMu4LY3QObAiZG0UdmCtApKmzCi7LKGg+JaRZoTacU/BzY6aRQMfS1yw1Aoavh8fdOMWKS2DnDkcLsp20rCYHSFYTp8mS4ubARlKGbZptt6WG7MfTzAfpmPHrowoDPs4bei86OCP457kEOAtnwqGIPfUKnjCBZAbeaxz3WzkK+5+ZwgANSk0rF54LF9WaG3wFw4D5LRXulYayDC37Pa0hNHF1uBsSytFDl3geLOxSybRYz073xu//6dRxy6Ltjzz0Pite/7q0F0H/nu1+Ng1f8UwwPr+drb7j+a7HddjsUFxmABDxbuuEksJB0YpqpO/yodhkCULvt01fHjTdeHGeffW086YlPE8NFNlULU+lxsBtqKa2iWAUUFxUpiIjVxM/wewGvRUUG5Gfg4MpUKpjdDA+Km2r2hffRZ9j+TsW0BvSUHEU20UqGHlkpFiUNgx1eGqNVFkeHAhwcpQdnqjMZR0v08Tplm/TMC6Bn0JS8yAcZB1yM7cTkSJvkBoFPrFW6pPQDPGPeLKOvslwErOVAgycBervawOWGm1WrX4fdWnIzicZMAPRoiJSdYXPiGtCrtkbPx1I5j5tqBgToh4aGOZep381xhsSIGy4lN72BWNEAessl+qHWLVIvO2PVz7cG9OWzMx1PyUN6Ift5435rQO+1WA6K6SJVA/oiucn5WktuvKnTYYOF8GPR39vXAHqw4oyZOHiq0RNiGDYs6zNVVwT9rDI5NaCHC8YRR+wVz33ui2PvDxxedb/Fp2m7w2cb0Gsp6pQ9PaODAaQ7bQdjgmgB+toFxjFezxcuN3r/+vn7bzx322wrsxZKGbPmMA+3L7xfDehxTaChIblxHYYzGHa5wfNG9sWSC68lHxKXsAhPX47NPKBaG5/jXtYAnTVUXE0nskytN3IJobw1a9T8hqrYBJB/+tP/xBlnHhpf/8bnymfW/9hppzfEkUedF49+9GM5rl/64m1xxBF7dP3b+odPe9oz45yzr4vHPfZJnJff+Obn4oQT92UTrvoL8Xq33d4fH/7QkVljJiIAz/WPf/x9nHjSvnHnnd+I97z7I7HffsfG4IJFlJyiIBV/s2bNQ3HE4bvHd7/71Q1e0377Hhcf+uDhMTY+Ftdcc35c9LGTN/ial77klXHmGVfH0qWbptVhK7785U/FuSuPDYxdt6/d3vL+OPCAk2KzzbZs0+Srvm4x9wHMbdbDsG1Pup60xc0m04Y4jX3GTZxqQO99BPsqGHoSkumGhmsrDH0HoBdDr6aEavakuO2xrxl6ryWBUjt4yZaWioKMRY5f+FzI8Zy1KmNUslxw3EFmIvf0CtBj+8febEAvfIDsH/AR4rlq17jXpIQWWnSEaxbLDidw54FGP59pA/RwZdOhhespXWmatSjA3wnoCfYDe6sBPV6PPRCHswT0yzaP1ox+rrg5KTw3KIch/D/3lRYAvXzoZwKkyUD0TI3EzPCfYrA3PfJ99kLs6SK5mY+hj6npGOpdEtu89A0xDg09alMlwisHrzaGfmp6qkXrOdD2YAp48U1qicG40tCTobcPPZlppPkbyc2D9/4oFgHQMGD3hiU3YOjrxlJFcjOYp81mT5c2il6xSsGOoOCJdkHSP1vPVlLZ80hu8JpOQN+Voc+ZWre6FkvSpNycPeDnQhPLzENTbVy62/JeUkMPG690wZH7hnTq0JMVyUdFyuIyyufmc0BqEyd6bKSlzXqzSzQa+sxcqLGRgKw1g7WWrgE0YGmV4ufCTXaxDmzFWz6bbTUyINUYSBusr1LA5gLUSkLlseP4+r0yZVgz9KrehtvMmtgEerVWLxmg/Q94R+y996Hxpl3fQUCPLn7HHvvheODBv8Qpp1wWT3jC/2GgVNGcAuhMAkaut1rWxYSRfJDR6EKgXZrW2267Kq655oKGoVc+jd1m8Td9/WB2lLa3x6wyVpizCogG9Pi5i/hUF7GQBbD2JS6PcCa1tbXLTdImeE8ylzwc2eGp1m4gyClFrcyH1kcrgai6Fy9NqUBKMnJ+4mRfLAFLulOTzsW0pm+KC0mC73qdaGHq8qamxrIoVmMCWziOD4qH8NWL94aHM4qTkv2o5v/6odWxCfzg4W4EicPkiNKi+H8emtolNwB0kAy5IZPHVBrV9CnPZ6++CdkpkNeizCHWquaywZeeL23UILVKRh57qwE9Xm4nGswtP9fOmIG/Uxo8ZQHVveK98F8trfHru80T/EzMokwAMF9rhr40luoiuSkSiawpAkPfm5I8xHxLP1BvBF2p1xFldJGHVq5NLWp1vexlwzIw9AeveF88b/uXxEc/cozGqN/6U20/eATsrkkNa5MRpUtFf5/GL/3mLWVyIWA9PnUGl42XcvLVncUL5Zi/ZSbXdTG5hxRAnzFT82WA9VZyUZKkC/tbabzm2OzPTakPis51Gflw+Z6oncj4WD3zToZe66pq5MM3StmRZY6U5kgy4/tV8xuwl5KtrV27Oo459kPxb//2pfjHt38g3vfefeOxj3sCN/2/3n9fXHnlBXHzzZfFm978njjiiLOZGf7iHWDo3xu33vKdePazdtTyzFoJ7hE9Ebd/9oa44qpz4/zzb4rHP+4p8d+//00ceeSe8djHPTEOOOCEeNxjn8hxw/5Eos2dqJ3hRw+W/v74wudvjUsuPT2et/2L4oc/+nacf971zICCoVdRLAriH4oVB787HvOYx8eRR55DIsLrjKPS28e/OeSQ98b227849tnnGALjK644J77y5c/wGp/05Kcz7vtevNddfPEp8eO7v8eDyaabLOdc++G/fysOO2x3Ei0f3PvQ2GWXXWOzzbfkIfa3v/1FXH7Z2XH7v1wf7/6nj8Shh5zB67EcBfF8YVsjQO0RdglyPGzb74oeW3V9KqAVuVbruNWwETEw2fBcQpRmTk420sxkjt2FHA+sxEGTk+yUrkLy4gCXcxXjLiJHoBXAsKw1z9mUB2FetO1beH/KOtPKuNqSWNAPXTsA/dA6EjLU6vM6BjhOPZDSAj/2ynxEGvomQ4/NARnkhaixTJKCfcIqya22Zs0dTtcKQ5qhF0Grfgz12HCNURJtK+bci3qmpJVftjnRtzPPuB4RdpJTAsDLYCJ113C+4+G7ny43LIrdSIZ+PkCPXDc19GDoBzK7qRBRvtoAfe1yg4fWg+Y8YLqrV/S2RmJ6fdVYigMPml+7YgH0LIrt7nJTS27ocvO8V8TUgs2Khr6TVcFGRUBfSW5UsNecyKhR7KKhd1EsHgYerCU31tB3utyYfTFDb9bVLCXHLxk1/K40lnIKjWsiK8xxOqacRBp6LBDqbnNC081kMVqrQ+sInWB7UWyb5CZZWGzcmIxm6EtKLNmm2odeoGcyoFEzE16f0MW0aSE7qyA/3dmSG72XikrqjAdf39vDIsNakzyn5KbKrPhatGFgBUpyM5huM0jByatcRbFIadWSmze+4e080d911/cZjE8+5ZL4h394Pa+fxU24XoJ0MBRwzoA9n9KgnK0VQ8/+Ayx4y5bTkNzcdlVcd92Fcf55N8UTn/hUPlc0psJ7+TPwfmJyE+Qb0Gda3KyLC5EBCMbHJhjYpLPXIQJLDMDMbCqKKTXXmqJYPFsz9AUvlOINrWlW8vfIUtNZJGvoVZm/NMY6GXpaYopBMDNaSyrMKnuuzaWh91xSuhlMr9qEW3IDyYxkYq7ByKJYSG5oZlHtHOgDUDH0ZDQn5S9vhr9m6KkX5iF3bskNry/HqxSzJ1sqCYos6cDQu0EQJTfYnNkAZ4rFp2ThiuRGmk050ciH3ky7s1weFzwf1+I0IVj/wlrA89oYyQ3+vlNyw7hQaegtuamLYpGeL0WxlYYeDH0f+yHgANgpuUGhIg6IA4xhLF7MOS6ZnNq7Y73h8y25AaD/8IeOyiyn7F3NRGP8sHFDcmPZGH6H5+mMgAErx5y1HsoMFXcXP7fsz2BbRzzDumeI4lPjdtOtKBZjKZcbfbkotpvkRkWx2kHVxdsOZLM7xRogYf6AaWVPhSqz6VoaEwgiAZT9tBSJNQ3Q92anVEv8mr8TQy8nFMW2z95+faw45L1x+mmfjNe/7p00T/CeBQkt1vNVV58Xt9x8WVxwwa3xjL/bPr78pU+Rob/5xm/FM5/5/IyPvaxLYXxrRXzu8zfFddddFGedeU087nFPim984wtx862XxVlnXBWP3uaxJV6N04lGvt3MZibJBgYV7OpZZx8Vq1ffz4PGccd/NN761t3jve/dj+vHkps1qx+Mww7fPR6zzePj8MPPjKVLltLfHGMkxriXgP7Io/aK5z7nRSR48LnXXnt+fPWr/xIrz70+nvSkpzFWc3/LDA9A32WXnxH33vODOO3UK5gdHB5ZH6ecegCZ+TNO/0Q8EdlY2hIrE0olwdBwXHf9x+ITnzw7Vp57Q7zspa8qmW1kBsDQ83NyrhnQO3uK741JQ3Oq40GcGRi5DZWsTma0y2EtiaZODX3JnBJ/zGhOFobedXxi6LF2rDposjzK7spm0cx6asoryY1jP94fc5IyusRCSA3x/RYsmldyM19RLN4LNVWS0EAfnoA+XW7Wrx+OTZZCVqaYY4beGnpEdjP0vC7yDXp2igHuJ6KDpkkqkzXQ0KsbsYsh8SYTKWfbIhn6NGFsTSnGpOQG+xwymL092QsjpgjozdBbQ+/44vKJbpIbA3pi4Cxyt4a+rxUE9Fu99A3S0ANvM1TkQZCEdSW5mZyapMtNe2MpqnTLw+trjcTU+vuiPyBTEENEDT21TgDNYughuXmgg6HfkOSmLoq1xMSgVjrMRkNfS3Lw0LoB+k7JDQZpPsmNllktX0gWjGl4FePiq0lbN4DemlShs/aiWF5HAnpak6VtkwE9FhslH2iBnBZR7ZuL7KN4db0C2/gcF8XivrxRGNB7U0AxjyQ3YnQstekmualT1S5cqg8M1tDXoIOn395eTvxSEJbgH69FUDSwdADolNx4wTWAXmlCSG5wam8A/UD87ne/igMPfkd8YK8V8brXvTX+/Oc/xVlnHcF7O+74i2LJEhU6wk8Z1/ub3/wH9Zo/+ME3489//kNss83fxit3eUvssfsB/DcOWCiKHR4Zjts+dVXceOOlfP1b3vI+Bvt//uy1ceihp8cXPn9LfPnLn4mnP/3Z8f73HRAve9lrCD7cgOmX//mTuP76i7nJ4WuXnd8UH93nqHjU1ttIQ09pxAxZs4989C1+vOU7tKnYKKBNfeCBv8axx30wtt/+RfGW3d5HrSk++8lPelq87/37xWtf8zYxhZxqPfGrX/2Mm833vve1uO9Pv+d9veqVb473vW/feOxjn8BCcKwf1XUsKZKb3/3Xr+LAA/8pfvnLn8SFF9waO7/ijQVQYnO4+97vx157vZ6p0ptu/EY873kv4b2gkPXzX7gl7rjj1vjhD7/Fe3jRi14R//SuD8fOr9iVNQzverd0s92+Xv6yV8fZZ10by5Yvi7vu+l585jPXxNe+LmnAq165W3z4w0fGY7b52wLoP/7xM+OCC0+IV73yTXHGGZ+IpUtQRCvJzeTkeJxx5hFxyy2fiLe9bc849piVHBOsDdzXdddfHN/77tfiT3/+A9m+V73yLfH+9+8fA/0L46KPnRA333L5nNd5ztnXULZ14EHvig/sdUi8/nXvKJKbe3/yozhg/3/kPDjq6JXssnvZZWfE3Xd/L8447arYaqtHxS9/+dM4/cwV/B3YwBtvuiR+9KNv8zlvnj0zABpXnndMXHnVeXHdtV+LFzy/GTcDUxP+d5oAACAASURBVGyWAM2nnbGC13rUEefy+WPdDQ2ti+OO/0j89+9/HWeccVU8/enbNS43RSI2zc/dfc9Xxc03fYsACPEK6/JLX/50HHXk3rH3Bw6Jj3zkKKbUTz7lIL73IStOYV0S5i009B/72Mlx993fj3POvp7aYkzAe+79flxyyWnxzX/7IvXZWFc33HhpPHO758eTnvR0gqf77/9TvOXN743ddz8wtthya9ZP2bHps7ffEJ/5zLVx770/YGZtt93eF2/d7f2x9daP5jO+//6/xuGH70EWdtc3vjs+fsmpvOanPGXbeP9794/XvOZtBCkA1hd//NS44IIT4pW7YJ58kuvXMQcHjdNOPyRuueWT8Y537B1HHXk2C9nw2p///G7On+/d+fW4775cP696c7z7nz7M53T22UfFzbd8cgPzZPvYf/93xt57HxK77vpP+bm98bOf/jj23f/tseMLdoqTTryYce2001eQTTx0xRlsWoNnAwnKs5/zwjjm6HPjiitWxo9/fCfXyBZbbMXnibH2PLn+uq/FC17wsnIANqCHJADgH+8PDfoJx19MSQnitaQBLUorsO88+OBf49e//o94xjOeSx3517722TjmmA/Gtdd8NZ71zBdIsopDLN2jlPW744u3xo03fjxOOfkTBPRXX31+TEyOMR7ecstl8S+fu5Gx4oUvfEW89737xNOf9uziLscBaUX84Y+/iUMOfV/suceB8YY3vDNWnncsx/y44y6im4iKYvti7dpVcdSRe8Y22zye8Re2kACdAL/4jjW+ds3qOP6EDzOjsMceB1MidcONiMGfj7POvDqe8MSnMtvjzryQXOAaPnnl2fHTn/woTjjxEjL0P/vZv7Mu6/jjLorXvnY3XrMIHnUIxxhgH121+v449rgPx9Oe+szYf78TaOVqCeXSpUvkDEiiESBSOIG33SG5aYgLZEHqIvTG5cavbYq4lYnzYdKSm9mAXq54ktzMDehNyjDjDI192suKnKqKYjNrZRzgotjiJoM/Tj3/goWL55XcQENPl5usF0BmSC43ktwA0POaF8HZDJaNyIqpzwuKYpdtiqJYjCnkLADoE1VRLA6fjVQPSLcG9CKY8HvJX5saxxnWEEFyKhIBElYc5LBexumKBYkVJDf6uRh5ErlZFCuzhyUkrnCwAMFdS24M6D2GWeMa05XkBjbv6BS7MUWxj3rZG2MaGvpWHw+5ltzg/WcXxSagx0SVyw2wutgrMSWjMbP2D9EbE42VTxbF6jTbXXJjH3oXxdaSmy132DmmBpdHPyU3afNkezUXhsIeLAt9MIkLoM+0HgA9vaMryU0noOcpuUNDvyGXG7NRXV1u0raSrjtgvLh6dSK0b73SNOlyQ8cI6QhrDb0BvVI4Oln6qy6Kdaocp0tMrE7bSi5E2E25S+ZMw+S5GKcbQ4/XYazq5lnzAXo7oThI45muWysNva99lm1lKX5NiUAy9e1FQug6CZ1s1VSpBxZRq9Miqi9+99uU3Hzw0Pj7l78yLrv83Pj852+OU075BIurLDlBN7g77/wmwQ6AfOfX6177dspz4J0/OrKehVRXXn3BrL/DAQFp2Iceur/8Di2jTz/9CgIHMOw/+P434/Aj9pylvXzOc3aMU0+5jOCD7NPkVNzxxdvi4C7FZ9tu++y48Pxb4vGPf0rcf/9f4qij94q/ffyTY9Wq++OOOz7Vdl2HH35G7LnHwcy8/PBH34pDD3s/N8XOr9e+9q38/KWLl3KzsfeumWMAeoAQ3NtrX/P2WHHwqUVqAgAJLSpAHL5uuflbscMOLyEDe/oZh5WDT/2ZGKuV514Xy5dvGe9450vnBEAA9Oeec338+rc/ixUr3jfr+WDczjz9qthq6625pi+++Iy4/BNnx5Zbbh0XXnhTbPeM53Nfg+Tmv/77P2P//d8Vv/nNL+Ltb98rjj/ufG7G9/7kh3Hoobt3HRc8+wMPOCWuunolD3tzfeFewFbuv78kXm94/TsJ6NFJ9eSTD4pbb/1EvPNdH4pjjjmP2Z9LLz09fnzXd+PMM6+O5cs2i1NPWxHX33Bx4H5Xrrwhbrjh4zwAIeNjQH/n97/O+XD//X+Om274t3hBFhDimuySQwefqck45dSDeKnHHH1ekX58/gs3EyBh/px11jWx7bbPTH2nJVXS9OJz3/O+V1BSAfYc++ID9/+Z8xaHzIMOPDH23ec4gr0TT96fVpaHHnpaAfSYvzhY3n33nXHeyhsJvn7283+PffZ9W9cx3mKLrflermnBdb/61bvF8cddSL33qlUP8SBw/Q2XzBp+HCxPO+2y2HLLRwnQH7EHD7oAoV/60qfb/v6Iw8+K97x7X8bCj3385Lj88rNjyy0wT26O7Z65Q/nbX//qZ7Hvfv/IefIuPLOjV3Jd3/n9bzK71003/ZpX7xZHHnl2XHrZGXHTTZ+Ye56svD6eud32se++/xgf+tDhBdDDdhTP7JZbPxFv3W0PAnp8+TlCugEiDDUHX/nXf+ZB47jjLohPfuKcuOuu7/Lgt9nmW5AMuuvH3ynz5MYbvhE77qiDH/YaAXpZv97/17/EQQe/m4cr6Ncp48o6Jco0pqfk3uNGUWBlWzPxr1/55zjuuA/FtVd/lXMeMAFkHQCxAf2XvvQpAvpTT/1kPPYxT4wrrjyH8lfE19tuu6JtfJBRPfyws2OXXd7c1OW0Im6+5VIW0F504c3xlKc8g2z6YYfvGeeee13suONOZOhBxqCZ4NFHf4CH8MMOO5NdyLlnTkyoWV8PSKTVccLxH4lnP3vH2HOvFcxcG9CfecZVPCCiNscCA9/HVVetjJ/89Idx0omXEZR96cu3xQ03fjxOP/2T8bSnblcAuDMMeB32VXxddvnp8Z+//EmcdNJlXMP4G+x1yCAgW4vsO0CTia6aoTeJVgN6ZcTkJuWsG6V0mZFvMkrGF/puyY36a4iBZpYrXW66AfpiZQwpKIvN020MGvoZFOQDn4jtBWPtIvpiXcpsUXeGnhIUAHoW3Nu7vimKZRfYoXV8TwP6pihWZC0GThp6MfSW3KIo1gw9/oq/Y8sfAfqlS5YTGgGwWzZaWPBk6PFsVMOmDKOwDhQUyvbI2jmzbx7q1kQB9Bu0rWSBf2MoQR962FZODBWXG2OjjWHocZ8bdLlBvYxEj2WNdQX0KIrlwNmaKOWSOmmOx8ya/2FjKd4Ai1txspRssLjcoCj23h/NaixFnVMP/tOkh20lJDczi7aI3n7ZBvlE7QjhBh743dD6dWTKm/S+GWI3KtGpujSH8kEk38yAvqvLDSNkE5e8AHGPlpTU742/LKl725Sni01T/KbZUfSwFaC3y03N0FMSYH2dG0vZdowPBXZ2DUPfvstU1dp5H6WQNT2FHWjMmstRQs+x6OZpT6UmNeUrf0/JTWVbabmIG2zNBegdpCiZzefTbscn2Q3rJTgP8mGgm2hKbuA/TgB3wDvoQIAvMOZHHXluPOc5LxQDhWBPScJ4nHrKQbF6zUNx8MGnsogLwQ91AtdeDw3p5XHZpbfHdts9L+7+8Xe52e+00xtjxcGnUDsJVwhstNisdt551zjqyHNi8823jp/+9K44++zDY8ut/iZOPvFSSsGOPuZDseqh++PQw86I7Z/7Qqb07rn7B3HhhSeQYQIoANjFvX3xi58i6w9Qh58hc/Kxi08mA3/eeTfGEx7/f+Kv9/85jjl2bzo8fOADh8Qeu+8fWz9qm/iP/7iH2Yi//vW+uPCCW2KbRz8+Tjpl/1i96sE4+uiV3MAg/UBDI6TUb7zxsrj88n+JbZ+6HW0roaG35AZjYUD/ghf8ffz2N78go/eEJzyF43f/g38m0EGA/OY3v0jXILCkYDEPOvDdcdDBp8Sb3/TuWLhgMTeiX/36ZwReL3rhK+KQFaercc3kCIvlDl7xfgKAgw46UbKDGTBwq+PoY/cmkD366PPi77bdnmPxs5/fFeedd2w85jFPiP33Pza23HKrAEOPArptHvPYePrTnxV77rFCtQytqbjttivj9n+5kYwkgOpxx53PIH/mWYfFqoceiKOPPjf+5m8eR/AG//0rrjg3brrpsjjv3JvIcvrrXz5/IzXEN9/8b/G0pz4rliBAt1rKCCVDb0D/9a9/js92wYLF8fRtnxVHHbUyBgcG49JLT4sf3/U9AvoHH/wLAdhHPnJkvOF17+Qmh8MR2Fjoe5cv25xjcOzxH+Z6/sY3vxA3XP+N2PEFf69L6rCtBBFQAP0x5zHdirl51DEf4DO4/wFkqq4hQ6+CrXZAj8+tAT0YpGuuviC++KVPswDxjW98V+z70WMJwk865QBmng495DR6xWOTR0r5ootOInMMoAkN8ZlnHR5f/drtceyx58crdnpdPPTQA7zHG268jHP7mKPPj1fusluMT4xQqgFgvHLl9fHqV72Zh9RDD9udIHb/fY+LRz3qMfHQqvvjM/98TXzsY6fE7rvvH/vtd1yseuhBziusBRxiP/CBFbHVln9DXfMppx0Uf/nLH3k4fMYznhPQRmOeoNBz222fE3vudVCpl7n1tivin//5Wh4KXvjCneLoo1Zy/znhhH3joYf+Gscccz7XHoDR6tWr4vrrPxY33nRZXPLxT8Wzn/MCdWCM3rjjjtsoZ0GmY7u/26HYVrK2Z/93xAc/eFi86U3vZozDPEFmCal5yDhOPOFjfK6nnnowH/Fhh54V99xzZ5x40n5x6qmXc/6CIMAY/vjH34tzz72e8+TBh+6Pk07er8yTG2/4Zs5dF8XC+nU5Qe5//fZXsT9cwD5waLzm1W+jZGaADkVTLAqE6xttK93cBzUL09ME9Mcf/+G48sovkaHnPoG6kZbkFIjrX/nKZwqgf8w2TyCg//Z3vkxgu88+x8bTn/YsbqA/+cm/xwUXHk9JLIAvQDni/0MP3h8nnPTReOITnhpHHXU2D6V4Hgcf/N548lO2jf32O4FWf7DOHBpaG8cc+8EiuUFfBV+7um/LBvHEE/choN9jz4O5Z91w/UVcS2ecfiXJEZohwN6PPUoklUThLAD9iSdcynla/v/ESxhvLJOFow2yAXidaznuuOMWgn/IdfD+NaDHs0M2Dmu9Uy9fakDcZ6AiLFmw2o9sCOrdGkkbrtVF3Cqjmse2MiVt8wH6IrnBfLBGvjD0OviZSxwbyf2/qn1DzEV8ADkEDFBqGIHj2Khpk1m2lZBIKXMhcwvsO5C2SKIoH3raVjLmwSp6KJYsVmMpdV/HL6DAWC8fervUVbaVYPSB92xbybeyai196NVnoHG5UY+QBPSwrWSN5GzbSh6oNtuyIYpxPuxrqXHoIvnlw71NnYKzNgw4ZnpyluTGB7lHCughuUFR7NYv35UaejV2tbOqYgFqRvA5lM5OTEJyMxMA9EwZ0WNX+kNpuyL6e8Zjai0aS41FIFXCiTkZPf290WJqLm0rNwDokZgwoN9q+51iatEWEbQvkva3nGbS3QMaM2q11wu4e3AM7OFDv+kmSNVI4sGUDbRhLdlgWZZS21ZiYGVJpk6ISF/UFQauDFcKELaYm7a9NwbQHt0q6gAbJga+0cqq6Isas4qhR5Cw5MZV8WSmWWHdyH5qTbzuuRWjYyP8mzbAncVlZugNVGrduwvvlN3QQ28s4pAGlzUnPqcG9Ey/ok382FjR0HPRVLUEtcuNAHWj5bLExs/Uz6dubiEvVRSEAtBL89kpuQEQ/O/f/zYOPOgfY6+9VsT2z90xzjn3mLjnnh/ECcdfGs/dfkd+Lr5of4dOiQj8a1fH//zPb+O++/47fvGLe+I73/0KGbmrr/xKgA2+7vqL4nOfv5kb6JOfuK3035MTcc7Ko1kUC+C//fYvyU29J27/3PWU12DTQBD+6D5viXPPuTZe/OKdi1MMxv0HP/y3OOeco/h30HNizG+//bq468ffjROPv5iZCARRyAhguXnm6VfHYx/7RAKjk07eJxYuWhwnn3QpQZXH/+c//3GsOOQ9BM2vftVbS1oYGyBkF7/+1c/jF7+8J779Hd3jNVd/Obb7u+dRcoOCKQB6sFx4zr///W/jgAPfRcYS0ped/uH18cpXvpnPH8zxVVeujBe+aKc477zjAvZzz33OC7lGMK5YG/f96X/ivj/8d/zil/fGj370LVrkvf1te8XBB59Gx6np1kSMDK+PI47cm4eP/fc/jvcyM90TP/npjzhup5x8eezyyl3b+i98/85vxLkrj4rjT7gonrHts+OTn1wZd99zZ7zxje+Mb3z983HC8ZdQTgGNPeQFT3rStnHXXd8hcD/6qHM4zgDwADBI3YOV/eMf/ovSCgAQjMslH789XvTCnQqz8YU7bqEeF+P1lKdsxxQqNnYU/kFbvPv7D6S84//y9h7wVpVX8/C6lV4sqNhRNIpdMNbYTWJLNCaWKKIIKNJ7771XEWkiWBA7gi32mKbGxBKNJvZCbPR2+/83M2vts8/hXsB8eb/zvvldhHPP2fvZT5k1a9as79d8bQMHtbcLL7rS8CzwXPr1m0RAP28eJDd/ssEDZ9jiu6YzyBgxfI41bCS7NTD4YF4hv0EjEkiNXv79k5SS9Oj5W7KjkDXJrUUBNtY4U+IV5TZuQm/uJQhgcXghgEBQgCAHLPC4cYvs8MNbaK+JTr6+n/719T9QcoMswAknnGr/fP9NGzioA92iHnn4LgZrHW9BYeFWGzNOkpuePUZSsqEDAvN0rP3973+2SROWMFPTp+/1dsYZFzDoBPOFOY+AGwDt2GNOImDFoY21jABn5OguBN54P0ArQPDECYts770O4NkCCRWchsaM7cO1On78QrpggDmuXbsuA849dm+ivdyqKO3q3uNq69l9jF188VWU90ACBN34iy+ushEj5kgjvRka6e7W7OAf2auvvkQg1q/vRGqNMbbY17Zu22Sff/aRffTxP+2tt1+3P/zhd5wnCxesZGYKzDGCKATenCd3PsuggdKD/Dz7+OMPqPlue0NPXgsCLMwTZINg64hgfugQZQD5HC3Prr3mVgLfgw46lBKOsKTFfoBxpgtLg4b24AN32it/fDozT+56ltcUZ9qGDbJsxn7+ycf/th69fkuJGKSFkZEFe4k/A6CCEVZXVgRqhQSfv/vdIzZixK22YP4TlJmx0Jo1RnAxkosG3gOGfdSoeVzPyHA9vuIeGzfuTjuG2ZDoYlxKiSOeW58+E0iU4Nre+NsfWEQLec2ll1zJswfPEYHic8+tIPg/4IDmLonYaMOGdySg79t3PNcX6qtKy0olaQGZtmGdjR7d1Y497sdcn+iUDFeyl196wkaNnm8HHnAI75EKenfnws+ld8+0t99+zUaMmMtgeMnSGZTdDB062/bco0lyNmINYJ0hMMG14hqefGo5pXOjRs5j1ogOdmWllATRBTDl7BbZZ2ASBMV6FnKISkuKhTNUr4CfaYY+JDd+9NcouZEUxOs6apDcKIhDBkSYJ+1yEzgpsAd86LH3pK8T/5YAeq/14JkOQE/Gu/4OJTcB6NXXIQ3ovZN0nhh6+MoLW5SpuVQK0KMXBN3I1I0pccWBzDskNwHoA58IbwDwC9AHQw+lB/8NgJ7GK6GhR4aEHmDbSW4YZBQo8NgO0MO9jcFjWaKhz6/YSpebQoM7kEvXnWz9oS438KEHoN/nzF9QcoNzVPZAqr/is0oD+orKKgL6qjIB+rxiOWqkGfM82Fau+ywB9CrmK6UPstw+agb06BRLa8cUQ4+iWAD6irp7qig2l6FPmGO5GMBblwVr8XIHkHVrYW2IibA9Q8/KZjceKEUBStqHPtoh57hgBCiVq0im6DOXoU8Avbs+hIuNmlzA/cbbO3PCuOQGC6schRUqis0F9LrWlMcyO5iFe4hs2fAcs33ovVBrm3c99PGpnqEPXTtYAUTmygrsMkMfDgvVNdjy68wt2gvpUvregvVIs/E7YuihGfvoYzFh7dpD03yF/fvD92348K6UQQwePIuacbxqFRfbJ5/8iwfmK69U72W8aOFTduyxJ9n8+RO5wU8Yf5fSqGxsUkmXm3vvm2Njxy7iwQKGCPvmW2+9ap06X05Q+O23X1HWs6PXgvmr7PjjT+Vznj9/Ap97v74TONcxLnPmjKHv8dixC22//ZrZ2rXf2ajRnal1RtqcGxSLp0rs22//Y4MGt7eTTvqJtWvbx7786hOC35dffqraS1i06Ek7usWJ7tRRRqCKjQ1zE2C1W7drqJ9G8dW/P3yPshu8ps8E+G5sBx7YzPr1a0sNPTS+SLmCFb9tzmiCydzXFVfcaD17jBFYoiZykw0a2MGaNj3QunYbavXrNYBtsT355AM2dNgtOxy3OXMepof1wkXTqLGGk8bMGcOtU6ehdtRRJ9o//vG6jRvfm64TYH/3bXqgDQSgrzJbvfozmzSxv71Uw7jg2WEMscliI3zyyeUEYIvvfMqaNz8mAdIIeiB/gk4Y+v57l91OdrhX77E2e9YoHhB9CeiL2AMhJErnnH0Jg65mzQ7jWsaGO/eOcWRewaSvW/s9MxRgNuvXbWDXtj6HgF6yMdexlmYAPTZkauirjNkYaNknTe5vI0fczloBBBCYPz/60VEq6vS29ZHxQyBxfZvzbfmyVwhEJ0zsQ3by6qs72ODBNzNghYYeQf24cb3twYcWVftsTj/9fAYkuH4Ax7Y39mBwg4wr2EEAfch4oGtu06YHwSODk9JtNnOm/ME73TqIeneMWb/+k6xu7XpJTQT2yHvvnWcPPriIsjZ4Tw8fcSt97Tu078e1CYCG4/arrz4nuG7V8gzr0KEfHU4wTzp3HmazbxvBsUUw+967f7ex43pa797jOG8B6Pv3ncQDHEB84qR+9FCv7jV/3goGQDowC+2ZZx6xgYPa2V13/s6OOPJ4FZ9XVdmn7vjCwO9nv6b0A4Fk795jmTkAoB4yeDrnAuwkQ6Jy1ZXtrWu34bYb9OMots9T4IfAZPy4O5mdHDDoJuvceWhmngDQn3QGgSYmBLLEAPTIDG5Yt5aZoZatTrcO7fpJxgHGGGDeAT1+6ixSETne88zTD9mQITfbnYtAALRy8OOkmJtPANDfc89tzEBhPc+bP8H+8Y+/kumGxCaytThzkHkbNbqLnXTSmSx4xbXefvsYW/5AzdIlPLfLL7+R59qWLRuZMUCmDoAeGSfsvyqKlT5646YNDEKwT4Lg2bR5s929dCYZ+rFjFlDnTztcOlN5P4n8fDHyb71KmWadOvXskUfusocfWWyjRt1hhzQ7nM8TkjMab4DhZYMr2BoX8Z4RbIGIaMgO1zKLwH4KrIBAOjrsJg5u3p2cYLoog08SbT/cVwol3QnA6W4I3tgIWc2MCw3GOSQ3dKUjD+kkQFZjKWRkQUxEMFHE8cB1JdnxFEMfhgi4J3SFl6Q3u7PudoCeDRHhQrO12sZSaYY+NPTB0Ccaenfgg+sZcVPdBvpebywJQI9O9A0boHmaul8HoJcrToNdYuhVdKxi51zJTdIpNmUAU2WZothcyc2OGHpIYEJyA9tK+tDbtoSE3hWGniRqTlEs7CUA6Js4Q584w7lxBp7b9oAe7g3OclJyQ22MJgsmm1lIbrZlJDcA9N6oZFcZ+uokN3kFavEtv+hMtXFIbnCT7N5Jrbx0QJE9IEOPNvHe0TGXoQ8gmauhT7vcBOiPjT0YemwI0IjvkKH3bl1KE+W75zdsHMW2A6iG/304nuRKbkJDH99PLRvtkaKZibRy6aLYzCGUDegj0s51pmEbe2YvMLHhHJFpjpNm5aNANkkTeaaEkpuUV3ZEhsHQ71Ry4248kapMXCvc5UYMPXx0M1XuKIpV86GCxLYyAP36DRvslVeepW3lZZe1trZte1MeUFKyxSZM6G2vv/6KXXD+ZTykmh1yOA+iv/zlBRY3zZ+3inrRRYsmkZUbN3aRPIYZ9VbZQw/dZfctm2tjRs+3pvsepJQtAf1r1qXrr+y22Y+QiUPad0evO+Y+TlAAudjY8T0MEpdrr+mYHJq3zx1rzz77mI0eOd/221+AfszYrpQRAcRgM8d4wR8bByWYq5N/fLb96vIbbMKk3mTHwcZBPnTAAc0Y1CA7MHRoR5s/f5Ud3eIE/j7mM1gJsFb4+fnnH1v3Hr8lY3rQgYfZ5MkDbMiQmbzPESM7WbeuI8iUDhjYzn39T7Lnnl9hgwffYvCjPu208+2Iw4+1Jk2aWqPGu9moUV3JknfrNoqAGL7iW7dssiFDOgrQdx2qgKK8yp56+sGdjtvs2Q/ZyT/+iS1aNN3efOsvNnz4LFt+/wJr1GhPu/qqmwmaVv/nc2vbtpeNHNHJ9ml6oA3oP9HWrltrEyf0YX3Beef9kvry5oceydT/X/7yEp/97NkP20mtJLnBnMX1DB0KycGTdljzo2lziX0ImR0UKF93bRdrflgLGz++p/XoMYbOIJMm9iWBAKCIObdgwUQCSujzkfWpVVyb/8ZsQUWFLVgwiZmGMaPm2z33zSFzDHb5/Q/eIthGgAlwyuI9l9sh0xGZOciI8OraZRgLPFGbAQC5atX9dtfSGQQohx3WgsBajU5wb/lkEfG9bW64gFIR7KGzZo+wMWPmk2UaPLg952eHDgNs69bNlCsB5FT3Ov20823ihCW2dt131rv3dXbDDd3sZz+7IslqQScL5h/rqs313ZOMWUnJVps9ewQP5JtvHsDsAoKOPn3GE1RhXQH0I7O2bNl86qwByuo3aGwjR3YiaGt3U59MoaFV2erVX1CWcVKrMwnoIAFBseOQIbPsgQcWWOPd9rBrrrqFQRjkSZDsIIgEs9q39wTbsnUzpSxg7c8/7zI7+piWdvBBzW2vvfYlmzx06K02d+5jzEwxy1hQSGnKkKE381kdeeQJylA7oB88qL1df31XO/zwo23M2O7Wo8doO7pFS5s0pT8B1ID+kxmIIIDA61eX38jA48etzrQ2N3RLhhsEA+b76JHz7O57b+O+0avn2Ox5VESttAAAIABJREFU0up0rmOAHoALZL54rpSVM2BAdmjY0NnMbASgZ6BIQhXn6HrrP6AtJV6Qq8DqceDAm2zxnc8I0LtnvN4vOcbTTz9kS5bOtGlT7uV6vnPxdHv1tRepRUdhLRnQPAHTL774mOsbrmMohv7kkw/4+R9/8kGNW2WrVj+x/v2n2T5N9+PaGD7sFhb4Y45wDZWDKYcZBwp2C5n9QyEvslqoXcAZhMAWUqdxIEf2b5ZYoEaWHj+hocc6RWCNMxcAvUvX31i/fhOZUYEXPrAO5DORs8c6QkYAwdXhhx3NvZF21ND1byuh/TQ+G4CePQN8zMLqEEtaf6ezlzyfg/SQ3KQBfZzfwdBHEBN9BnI19LmAfnsNvVzekoxNNQx9YlvsgJ6mGylpEIG+d4oNlyXitByGflc09LhX9t2Bt3ueu+0VwNoyB9A7LoDkplFDFOJr/qqdSIXbXCIAEAOfBCU7aSxVneQmGPqQHQHQZxfFOuzMD2mQagaTTrGmWgC47QSgR6fYXWXo0VhqR0Wx1UluKEFKAfqKMhWw81mWlpVX5SEiRSoMDLF7v2MGSnIDx9BtVr7+cyu0EjS6z0huAOh3wtArwba9hr4JNPR192RjqRolN7Xl9KJGNNHFUUw2/h6AvkF9tcMNkIlHjmKPNDucq6FPN5ZKS27wuaGhx+cHE5+W8+DzEyBLe1NJbnIBPaN497HfUVFsrVp1GH1G8IHPASBPW7Vh4f43DD0+AwtB159xnol7xCSOLnO5kpsAPfheblrVAPqQJMVuXZNtZfretKhDP5eR3KQbSyESBxMsBqiQjaVCcnPRhVdw/BGUTJ06iPIFsPQAwl9//YUNGdLBWl/XialqAhta3JXa3DvG2oKFk2zObY+S6b3//nn2xBPLyMQ3P/QoednmVdncuSiGu50FjS1atCTLhDF8/PF7yDThIINWf8DAtpTVHHf8yWJ2eKihrqSAqTy88N2QaIwZ281GDL/djj/uZBXxFBSS9YEWGZ8Hzf2aNd/ZhIk9WXjYt/dEyh5iLvzj3TdswMAbrWvXEXb4YccQbP72mo52ycW/datIFW8BFCxcNMXmzHnEjvzR8S7NqaTWD/McNmsA6z17XkdAf+op59uYsT3s5FPOsaLCYgLcgQOn2WuvvUgGF8w1UvHz5k20N/72J7JZu++2Z+K288mnH1ifPtfbccedYrfeOtS7DlbYlq2bbOTILgQAnTsNYSABQP/OO3+1gYPaUkZxyqnnsvA+Uvw48LBOtm3bbLXr1LG7Fs+k5nX4sNn24Yfv2t13zyVYmn3bSEPhYqtWZzLIQTABNu+Tj//FrMnVV99sF114JfcIdAHE8wOTDyZ3xowH7PjjTtGzKci3Z599lABk3rzH7fDDjiUgxuEHQD98REe74oq2LIZDwNe+wwBmH6ZM7s9n3aPnGD7HO++cQuZv2JA5LGYeNKSdXfvbTvaLX1zLdbcI//7mqyyQXLR4qg0ZPJOBEX6n7U0/t3l3rKT0JbS+WB8E9GpXYhMnCwgi4/LY4/eyhmOfffY3FMYigIBkAdKuNKBXD4p8Ahh8B2ovHn10qZ1xxk8ZAH/33TdkQrFm2rbtQ4Z+ypQBfBbQNNPGlk3Xim3B/En8nLFjFhH4Y96f9OMz7aa2vWQTW1ZmX32FALC9HXVUS+vcaVhSvAvJDawBEXS2adON8qSPP3rfRo683fZqsh/vq6wCcopymzR5oH399eeUVkHyMHp0F66F3nCFabhbIkl6++3XrV//NmTkIT+LYsfBg2bZRx+9R2lEj+6jbc6c0ZRLATCiNgX1NMiwfPn5p7yHK69sbxdffDXBGNY+AmcEB6i3QFAJOQmCO8iOIA1BsDvvjlV0iCHAqKq0zz79N+cgJGfvv/82CYj2CMartDdhrUOChLk4depA/l6XLiPsbczrEbfaqBF38PrwrDFPIAG5/JdtOE8GDphO6RnWQGaeKOOHz9+ydSvlppLsFNHlpUvXKynXu+CCXzkw9U69bp/44IMLbNq0wTZz1nKC7idWLae07K7Fv7OjWrRMmH0Cy0oBhKefyQb0zzzzqN1+x2gGkoc0O0IuLLAHLKuwl15+gnsTsp5nnXWh3XffXJu/YKJNnrzUWp54Bv3TaSvMotAymgWMHNnZho+Ya+eeeykzewD02DeQ5ahTW45E2Be0ZtH5epMNGtSegL5D+762YeN6u2vJDHv++ZUC9PsdTFa/MF9NKfHiOl08lSAemabComLbsH6djRnXnUEf6j72P+CQjLSUxJcY7WX332Hz5k+0SRMX21lnXsQxgtwmyC8EMxinkMnhWYSeOSO5gS1pSG5kU7nLkhsenpmiWDUgzBTF4rNCQ4+3hjEHziwy827GEYRiSIKIdSqzuzCH5CYCi8B/AehlL6v7gDMiTTTq1GPWp7rGUiAP00Wx2YBeY4KzXhr6Rt6gC9klYLyKlMuNmkHivXl5lSlAn3G5IV7Jta2EtfAPkNyEy40Cqj2894ky93n5FX6dGUAviSZqEf/vJDcB6OFyU1nUYOeSm8qqqqo8VGhTclPlGvpMJMm/g+Rm/edZkhtq6HcB0KclN0yawg3mh0hu2PRlo5w40gw9ADdtE9FV8ocB+u0aS6VSLsFS/BDJDZus5DD0uwroEx/6VCEKA4EaJDfbaeipu61ZcqNUnTzCpaFHAKKf/zPJjSP66gD9zjT0WIW8X0ivkurtNKCvnqEvyC+2d/7xhvXvf4Mde+zJ1q3bSNu0cR3ZuzPP/DkdSurWrm8bN6235Q8souwFB8bMGQ+SZYPmfMSIjnbaaRfYzR36013j/fffJFP57rt/s0svvdZuuqm3NWq0OxnAGTOHUOsJRgcbKHSceOY339yfVm1IfaNYD1Z4f/rTszZ0yG3Uxi9cNImSle7dRlnDxo2YHsNBA0BPoDAcgP7ABNADsLS+rjMBB+QRAMHz5o/nGhg+/HarqERDrQ687hvadCPwX7P2O1u58j6CVt7jzAd4TQCeQGYAaPgzbNa+Wv2Z9ehxLQH9BeddbouXzDB8Jw7wI1scT0D83HOPOXMNQN/S5s+byJQ2tLHHHA3dbB712ABof/7zCxyrW24exJoUBZ+bbMyY7tTcduo82OrWAUNfyWK4seO6cw+49dbBduQRxxNEfvP1V3SewbgByBx2eAvWKyC1D1s5HKDIPICVffW1l5hRAMgDKAKg79N7HIt9hw+/lTUNra/rYnXq1rOSbVttxYp76CONcZk6dVnit41D/vkXVtioUV1s/ryVdthhxySHEgD9iJG3kiEsLqplQ4fNZtBVWlZikycNYCYJjD0Ox0WLpto7b79mw4ZKN8/0/N/+ZMOG3cYsBlL9eDZgMy+59Bq78jft+XsAyTe1u9Dmzl1BaYmK5FXEhwMbcwtZIzC7yDgB1HTpMoyWmTikH3/8PgJ6zIlDDz1C7dbhLc++AoX8M4IGaOjx+bCEHDR4OufUd99+Tdb6uGN/TEAPycy0aYME6DsPU+dTWNoVFtmCBZP5OdAew+kJtp8vv/wkJVannnY+Qf4DD8y3+fMnMdDo3m0Mgy3MgfuW3W6PPrqEOuXTTzuPoAsA+Je/bE0wtscee7PeYdUTy/g9KJYFI4/sHKQbyIpdd20nu+qqDmT0P3j/bbt97hjZdg69jTr0RYumEPQOHjjLyisxT24hSEYGa9jQ26inh64bjZDAeH/2+UfMTsBmEZIqPBcw1yieXXTnVM6TGdPvtxZHtXR2tchefHGlz5NVduQRJ9BhAuPDwG94RwbMmPu4T0jAaEs6dRCfae/e4xOAj70QgB7zBwHUtpIt1qf3RBZj37V4uq1atcwaNGxkl1xyjf36inbMXMA7/ab2MU9O5WcimEAGG4AeRAvmKK4bAS2sRJHFu/LKdta06QHcU1F4jKZSkPyc8ZOfKktTt76tWrmMATkKs1sceSLXWSJvAqAvEkOPmiIUdWM9f/b5xzZyVGeC0g4d+tuhh7TgXEXG4/a5o/mcRo1UgTSCOTjKsN6kuBalPpzn3jvj669X25gx3TgPuvcYw8AOmRmsNQB6uNywO7MXtgagh/wJWa1bbulv69avt8WLp3EvRT0JAD33WKyDFKBHwISMFYqp2e2zqtJef/33XAc4g3/721vt7LMusj32bEKG/9PP/m13L73NVjx+j1133a3Wr4/qLzDuGKdoyIhxwF4CSS9uTIA52Hh1GN8RQx/Anqy3GpAkkpvErGMHgB7PNwH0SS8cZL9Q9yTAHgReYvjhGfMA9HFGVyu5Ib7YxnmRWxQbkpuaXG6AMXYquUk09CnJTS5DH5KbVGOpXZXcRFHsdpKbpHmbOlLzxR9lZOhZFOuCdz3PbIY+KYqtis6tFVk+9D9EclMLfWSopcl2ueHcSktuCusnRbGZHh952ZKbNKDnPZGhd+vNxEnxv5fcANAHQ58uit0TGvo6e+yShp4MfUhuUh6vYOh3RUP/f+1ys0saem/XXqOGPuVyk0huYvxrdLnZuYb+fwboUy43UVNAF6BUbUO1GvrE2VP1AVkuN25bVaOGvvHuVlWRn7jcAIRCQw+70oICtGkvpaXY8uULrG/fiXb22RdRQoKDsabX0CGz7cyzLiJT9PAjdxLo78oLYAVgE8wQgqM//ek5gi2A+PQLBxokQCeecLqNHdeN2uudvZA1gI5+3HjJFcAIQHcdLxy+YPogc8DmPWlyvx3f49DZ9pMzfuY7lKxOcYjCKeo/qz8TQ4/OiOdeZm+/8zqLDHkQj5pnhx5yBCU2AMeU7hzd0v785xeZOgd4q+4FcNS/31S5xKCAOwXo0eId7ihg6AFY//Lq8zZxYj+69uSO201t+1CbjVoIuEoA0IPRbrzbbnbb7DFky667rjNlFBgHsKb77L0/HY3ATE2fMcSeeuqBGod74MDpdu65v2Dwgg0eLewJ6OevossNpHghuRk67Gb2M0Bm5cILr2S6HM1kML/wQoCGwxKAHbUYYOgb77a7ffzRBzZ8ZEe76KKr7LLL2tjdS2eR+T3j9J8y+wFrRxze0Eu3b38xM0aQvtCpCQdXRRWZTLwHmR/MMQQ76P6J7wRrjn8DoIf8CMAWDD2yQwAWsNDjz/wCXlebGy8gmJ84frEdf6IY3gD0xwLQ39iLDP206YP5uQD0CIaQNkRgsGChZyCG3saMGeQTkCAh87Qrr8svb8PgDQWE69avZdD50EN3bver6GnQv/8U27fpAfbd999SJ63GYRUsOs5dC5BVQeaArBsCDgB6dIO9bc4oZt8Q1GEdos4GvuUAemDusWdMntJ/h/Nk8OAZdvbZl0iqUFBoL760KpknR7doxUwemEpKs4Z04BofOWIubWBFkmxjjQsYetRU4L2YmwT0nUdQqgGgDmDcretIBkZoZoexwTwZNHA6AQUyIDFPUP9x/AmnuKOXOksjOw1AD5kXCCBo+ocM68jeFNW9UMw8cNB0SrQw31atvM96977e7ln6grVocSKzFCFfIEMPQP/MQ3RGCkAP1yiMN4BwrjUw9sj+/SYzE4TAGx1dBw+aQccwgGS4g8U8xzmABpAPPrjQli+fZ6NGzSdLjswM5gCK7BFYQgEg2VAe5zQkU9iL/heAHqwvsqSoZ8LYVfdCL4WBA6fY7rs34XwAoMceDXtSrNM0oEedR80a+u0lN4VFynAlGnq/gLCtTFxu3PyiJg09MEW2D3097rUA9BmXm+o19D/I5SaKYn+Ahr46l5uQ3DiC3aHkJtflBp1iZXP5w1xudqqhT7BuCtB7ICXr8Gyt/9at7nKDDub/P0pumK2hrlKThbVa6aLYKv5NFYtiwTrkFsWyyylcbtZJcgOXGxUpgKEXk4/kMAz48+hys32n2HRRLL6OtpUnnkPJTX5hMVtxJS2QGVVEJzXYsKkAqHoNPYpiG++wKBabAcAbHVBQuY8oGi43kLVE29/kYcrmiJsapD7egjmxavKultTWN2royw8e6+ommRTFcqQzXeKwEPGZYFdzAT00ZTu0rfTq6OpdbnQJwRbEhpQUxcIT1Ytp8P2yrYSuWtcjyc02q11HdnfYpHDYpDX00Vgqo3v3GgaMD3zoG2aKlXEAgwkOe7So3I+JB0AfLdaTzXNHtpXVAPqLLvyVbdiwkYAe9wNmFqwOpEsjR8zhc2PDkxX3UraDjf+88y8jUB07roedf/7lPOzxzHCAAQCiOAo2fr+6vI3Vr9/InnnmIWvfoa+tWrWczhlg/K5v3Y1FhNARRvU8fK7ByMNFBfMG8pSrr+pgxx53in311ae8LoDCnb2QygfgGD1GMhUUmaLYEixjy5Zn2FVXtrOWrX7i8oB8FskuWTrLVq7UPULvi3vEQT1uXC/eI9qVSw5WwXQwnimKpQDoYcHXrh0A/S/ZMGrEqM50fujWfRTlHjjkIEW5444VlFHguf7xT8/Sgx3MMg5uFL6BCQTYgTsIiuTIjlWWU3IzelQ3a7rvgfQ6R3dQJ9mYSn3r7b/aiseW2ksvP8kDDdrrq67swCLi8vJSsl1Ll8ymBGHIkBksWv79758lIw928YQTTqMmfPSozrYXAH2PUdRlQuMNcIDmVzhIIGVBLcWhhx7JAslzzr7UbrixR6JjRSYCoGrhwifsiB+dwO8FGxhFsbA0HDRoBvcYaNwBfCc5Q4+aAczzJUtm2Dtvv27Dhs2h5ALz+9HH7mLDHYDtl15aRenBqFFz7Sdn/FzGFPl5BKkdbr6Euv4TTxDQVqrbkuZxAehf/v1TNmvWcjq2CBDlsQ8DihUD0LNza0Eh97YA9ABeAPRoyAY7SHw2UtBoYgYv72NSgB6AE9/XpetwZlS47xPQi6FHBgKAHrs9ACy6cyLQO6x5C7LBj62ARO0E22uv/TgmeEHycs3Vt7DWAp+NFD2YPlz744/fy6AA2nbYZ156yTXUsQMQwVcdgLHpPgfaLy9rbYsWTrHXXkdPhJ+QxUewjDUI1pcdQN/8iw0aOJP+7Sh0hYwDbC3mCTTQCA723e9g695tJLvfoiYFewTWfsyTc8+51A47/CgbO7YnfdShi9czybcXnn+c8wQaeqxxNZarsk8/+RcLdJsdfBizOMiW4XcwTxD4AcT26jWW+9SMmUOpNQdDjwAbARgyb59+gqZLE2zl4/dSLjR61B2cJ5AdAfD97Q3Nk9tmP8z7wRkC4Egf9Pr1naEv5k+M7Xfff2crV9zHoPzvb/6FzD1ICMhwrrzyJrLMAP9wvQJD36/fDSzMRn2IXEhwLsilrTqGHoAe8x7ZE9jkguXGC/ssCmFPOOEU7jWwof33h+/a0CGzrMleTbku8HuSTuRzT8Ga+vzzjxgUnXX2JXb55TfYuLHduAf27DmaDL3q0XYA6NettcV3zchh6FH7kOmAjfVQHUOPz8VzWP2fL9hEEPvRBx+8zXkOQgTytNNOPY91cHhh7eFsJaCnO5w6xVJD7wz99oA+XG5SgN7tFCWHSdlW5jD04ZeuDkzVFMW6y832gB7WjHp/xqoUtRbuu+4F+5TPwLHJBeRg6BmkAI9VeEFuntzvgBuoN1ebZ/4Mlxu+FwWSXnyQLorF+YT5DntIfL8cayCDUtNL2FYmPvTe+RZuM+Fyg06xlMPSMASkULjcNOAz3s62knUKCgJVQ5YZ36Qo1n33SSSG1S+vBbdVxjMxYeiDaM2H1n+jindR07hFgJ6SG8I9aejh8AWXGzSWkkTdW5f+ly43xfkFtjGvblIUW4VSK/fr55jk5VsF7XUlE8urrKwA4WCV0P1CM19caFVwgeBCckN/Npb6wvKrULXrnWKrkDpTIVcC6MvL7Lu3/prlQ29wm2EAgI1IzAYkN3v9+AKrrL275UObnbLJ1EOuBtC7hh6TzXsB29q18OLdTdKCqGTBocXDCLpmFaVggiGCZTTMKLowA+gjr4WKeG/FzmYD3i6brjW8JhTu6tCF5ovMdHwvzfjdfql+5v1o1ICJjN9DurCivIyMUb360AbKV7cA/usedUXBTNJYioWa+nqAbfwn9MWZl1hPsJVpKU7G5QYLEC3qJQmK2gMudG/jzI2pbh2Oaa5tpfR5JYm2UIvKgy90rETnNIyDd61ly22Tpy6DB6Q8/bnQEg0AsxLNLbwghkXQVXLaqeX35aw9fNZxQIOhD00fPevLtgnQ58sFCClZatfB4BQWcKzlUqRCa12v/G1xwCK4xJ8jm8BCQh9nzBls7Pcvn0e3jYMOOoyfh7SpFk8ex43zCnOFn4U5rc6EOORxaAM0oUAMwOKqq6DpFnOX2KWyeDE/0ceiUHfffQ8mO4U0OeRDmDe4JxYMs2NyHrWy+ZafFFBKolHu3fCkm8amiS/D3+MZ4H+Y+3hGkK3RE9jrITCOmHu4D7E/pYnbA9ho+ECHlzPuL9hhPFPqROFnjTH178EBDUCPzy8sEMioKC/hIVERLfKqoEVEgN5YheO01qtMng0KKdkJsVJuQLAxBVCB36+K70p5/+yai20fXZiLClkngfsnmGU7+XI2q+FcxP2Vl9PiToyV/LalPy7wAF9rNRqqaP4W8n14cXzccQPPAt+F9+hAR5pd8wPXp0L48mSOcezr1fcCa2Us8XmSH0DaUqh7Qp1LVSWDKjxDABpcb6wb7Du4L44bMzn6HMxh/DdIC9wTPgdFZ7hGya3y6JGMFDl+H3uJtjRkAeRJju+FA00U+OOgBFCBbWDsG9rrQ76He9e4AFAgowMJzw039EzGIg4z/BaeRXQtVq0S7BRZNWi1aol4kAUgfMq/scFDb7am+xxgnTsPp/QJhzTAR4Hb+3Lci1XzgGvHnhfabzlWQUMMqzt07MYcFFERcxV/xvymQxrWMeuy4E2tQ1jPUvsmCnmx9uhkAvkipKYcDICaLQyU8QyxF2B88Vyx56rrL0CpzqFgS9N7MZ4bCZ/CAv8e2AzKnSbjVFNuVXRLcQ2za+Kx92J+Y31DDoGtE64vkhnIrUWdRqH5V6YO1xEWgjF/ZOGndcW9E58Eu2quj0LOR/wezgIAetVmac9QFkOOOvFMaI0I8UKpuh0DeG1DIFBUbMhm479xJuOFc1GSBukqWPwIuZlbDfJaHETi95C9Q1ACH/OychQwruE80HPEuijnc6fszIMT7AnYgzDX8XGY/7hXPHcQCGwyhLPLi2Izxah5qichYalgmONUUUFZFcYF14R1Ep3UQ6MehaWxL4Q8WeBZ6zdNfOFzOKUqK70oU246Ps24TycMvfeKiUJOSAtRL4SL3LZli9XGNbv1KOaMxkPrHHJjntf4d3c+0rkFe0oUqCMDiHM7ZCjABV5HR6MOR6bEO1u4r8lAPoNK8MzxHQhIIWfT/NSemOVyw02oijgCjaUUKGN+4LsrjS6GDffQ3OD3CtBrH1HtJC1KsR+HUyK360wtJPZjntuFxezJUgd4Ts2TOFcwJ+P8p4ylsoJN29AIT8A1Y9SyeYtcDDFvcE4xK2LArzwhpNcvKDYr3yyXG+DlzDDqHPGPK8B4VZTbrhTFbi6oL0BP20rhYzn+iDhWvwyt17yqygqGXJXoipafZ3nYtBJA71FadIqtKskC9EhDcHI4Q2/lpfb9W29kAfoyRuRYlpWW1Sn2pPOtslZjy4fVWgD6AOtpQM8GT+uzGPqINPDA1Y48Ex0SwDJSEgPNRe6uMcHQZzT0qQnq7jkCuylAD+2+jr+kqQKYe3aKZUMo33BQkLJ5k9Wtpw0c90RbJIAEAEtseozsN8u2slI2ocW1UIDmwD3VGCpcbgLQg4XHK7GtTKVdSku2qUGCr/5sQK/UW1T8Y7OMAwQTPzpT4leRKubGELsI6xc28XcZMCSl4KnmJruhcFX/zU2RqVEdSrmAHgs18/fRuQyAHI1QUo2l6EGLotjGLIoNCRgiz/LyEroPFeL9oQXEBsJFqxQmC6I9M0FgX4421w7o3SVCWZN86ifp5EQtZIE9vvI+puwhPwF7iIMLc4hAz+2vsHkA+IhupeMxQSLBAg6JsnL7/IuPqA+98soOduGFv+a1CuBiXAQAoc2/+ZZLaYUJQA+JDkAMAH2t2vDl92AMgNYLtRTQJlOSgQXumWcwu9+VEpDourW5KdgTqEwAPRu2bXKQI2AosCyghroGFnrxkNVuDUYU045t2P0asKYEzPD/sHpTmhd++yyiqigjeyWGnr9NQA/tMjKDZQ6U8X34HByU2ijzFTxh30CTEi+eh+9wdI1UBgLMdIGVlukQB7DCT64BBvUai3CmECiCRZ0KvREsKWMHQI+uzbpXbNoBCqK4LUA60/8MNtRxMAC9GD85WwFIIVgJwBht7DHOeKkbp4BXWN4J6FXy2eM6wJQT0GPdlCPVvIlrhSQFdZcC1NGFEeOmfQ9Fa0h8Flj9Bjhw1SMCgB6/R3KAW1SBa341xwEKyaJ5QSDGBf8dIEtwHk1h1LSH668CGZktCePfpk13gchU1hO/h+sKYM3TwME1+pjQF537BbJfBWwONmzErXJJ6jKc40GTBj8fGEjhAANwdH96Na2BQ4mCajWcQ9Aji0HKzhh0e3BueYkziQIMgH8AepBWCnbwjAgiAUgQpGLdAtDTtURnHwA91hXHDkA+/ldWTgAcgJDjy2DSSTA3dqAm3tnE+A58L55T2qmG9+v7BovlS0pIpuDPCaB3DbXuRdfPgAeBRnm51jMKGIskfRHhhWcDIkDXwbXmjQ7xfbgmBvZO+IDl5Hz1YJJkFXux6L6CGadjuBNkIiZKfZ7DUlKAHteIQEnBFAgYvwbOLwTNeWHkwrGIZ0FA78WeIH4I6NFBkwRBOffEqCXBNQWgl4NNVQrQ42xUB93wrhcZJaIsyJBgsCOAIWAsKycRxkAP+47PxThnA9Az0MkXe6riSiE6kXw+Dk4QRKCX8aGPOa/9HlAN45ixrVRQmZz/aUDvAS3WVE2Ans+bUlqdYzz/2WgpA2JF9G1VYFsMhxr1KsDfb9kC8kWufto09TMX0GOhakUxAAAgAElEQVTeFeY0ltJ+rkaB7Pxa3xUPTujh3IC0tnGjPTOAHpsaGfoUoKc7kUhm7cfCUrxnOkApcKwJ0CcMvQcCCCrZhZm4hjM6wZfYf+vVB6CH9GoriYYEn4ChZyBdZJVlm6xy45c0kwEJwZPPz8tcQL/2rTcTlxsSJzm2lSDatxQ2sH3OuZyNpbLOft83UJCOF9ZuXmVFObwmrAKAHhOrVhGDLUTtvBAC1q1WteFLy0MKAba5fJ5I/frhF5Kb8lL7LgfQs7EVJwAYKPnCbi6oZ3C5KSlqaMVIW4GZct9bzQxJQQRe0Zk143KD64kNUBr63bKKYrnR4Lt8AeGzcgF9xrYSE1TPSwtQB38sTkWCAujBEmNBMqKkzlSRYcznBNDjQ+F2AoaeLJLYvoShrwfXETAEeAjO0KdqA3JdbvDdGA/8TIC+Yga+wNDj72PjCbaKbZ6xwLw4Ju5DYBZsoDSBdeBriywAqtbTnWLdb5egI3WYcPwLCihJQmATnxuAHuxgfEf8m34nA+gDOGGGEjDkgYnkf3kUjmgYhdBY+N50Kxj6jRutqED2WsEUiV2Bw4wyCtigKS1yu06yx2TaNWfJFoDBRara9cpYECseu8eWAdCz2yEkJHh/NP0CO6dAEatDgYDYJCw0AWsdXp999hEZdxSZQluLgwQbPw/qfGUoAOhv7XQZZRf7Nj3Yxk/okQB6MfQKvmJ+4b8x/7BeJWcS80ZW3oNXpt/cR5j+UmQia/EnGPoAJ/iczZs2J4CeIBGA3g9mdh6FBCXAO3sg6GDHOJJBdFvMeA+1xRXlnIvYQGVzhmANgE2OWUqxIsPVSACLbBW8psvIcMh1Cfcu9hxhgnSeAqo4LPA/AmUyWkppg6EHU421zcYvAeidDcf1KvOlZnIqIEUAAIa+kIVuYT2H+UGdPdluMZ1psAZwEa4OAEN4rsEUYw5wvJ2FI3ithNOQbCzFEAdgkPyAzDgCCLLl5RrnSjCqdXnvsW4I6B0AUnrje4YYV/xesVhIcYqcZ8ww5msPRNYFvxeAngEL1rXPEzwvzCVcE96HseI1h6Wwp9oxvyidgFsHSYqtlMhAOnX99d0IJIOJjP1c4FT3RuDNZVhlFdD+JwBT8xuAHg2pAOi7QaJStx7nlUCqpKFiAMEECwziOzN7lLIgXI+wxmRzNciIFJyS9UVmpBgZGbHzChLVtp6Hozfgw3hqPvtYwVAgAD1InK1oQ1+fcxCMZzDuYnFLeU7o+/SZuE6nwAhSA9CTReTzwFlYSTlgSA14PrlUlJmKggKCL6xnnD+YP0VswpjPvw+2HHNCTZIUaFLyQkCvpkfxjKKrbGTd0oAe1xw2qmrGtVUMPQgMBEfsLgv2WqACm1KSLKeaV9kZ3A8dhRhJSqaKcx9BNPcSjg0CojKxrT63udsBlzigD4vIYLcBvpRt9vPb71drV/ss3otzLdYG5qtsYrV3MtPo8qrI7AYJEGdoIKnAHrhWYANlMRTskQyMbB3Opsjs5ivQYa2dn2Viq/U7cUaGRDU6xcZ3xfkDQM/9xSWUWQy9dzxl91a6VImkSQB9AHs4zHlGndkDz2bhu7MY+li4YVvp1tVy69F83spGVCCeIgDQOZgG9Js3b+C+mgb0NOlwQI/zAM8DVrpc1oYxCiZ+a6bhFJh7ijPA0MMvH3M/npvmRwLoUwx9WJ7CxW0Lu6Y7Q89GmOXaAzhhRWThMyi5QXdzB/QRLMI8QIRtMPS1Uwy91hqkwHkV8KFfbXl5JXzmfL41APrv//63HdpW1ioopORmz59cSoY+3SlWGQvM4QhaCi1v3do1ENFYeQ0MPZmF/FLL2/Ifq10I5gUMGB5gBQsFtCFijRZYfkWZfftmtuSmnPo3rB20Y1bqkYD+hLNta1FDq8rXQc2N1mdoAFhGiyZbowYN0JFM74mJjgguAH0ADAweAH2wXfjvXMlNxray2CrgXZovNiAicCw0vNjAwCUusRCxwW3c6A2kEJEy1a4gh1ow16DjMAXIkG5QmwoONER2cBsBmNbAYNPRAonUdkhugiUgu+Up5QAdZIjcBz+toeP9UqsmEE4wkgL0AcIY8Jg6Ju4I0CcHsh/y8Yzw2XguGJ8MgxHpL2gDlSXBK+QJHGOXQwXri+erxmDS8lUZMhdI40ujqL8P6yiwPqW2adNmq1UsKQHlC0jjOkPPcXIf3agVYHzlc4zj7psdGSDYm3kTEvweJDcPPrSQjhVNmx7kjK2+h/fibApZF2dbyIjSikxpcoLJPEmPuAH6Qc4DnN10neHzwwpjAdvKyVP62N57728dO8IxpjbXS7rrIQ4bbvoB6D2gweEY4wzmKPyOuRbA4DpjTKbEOxvi2jZDesHsgwJWsN9KERvlKZB8AGQnAIgpc41EgIbkcBALYBXlslyFVlKdEOFghJbhwboJ0Dds0IhrD4A+LNYAEiODhXUBkITnLWCvQxuMfBy+Wh/YlIustASSE6WLsQEDvEqqJPAHAIN7onzApVEK5LyLINuC10kcNcLlhQywN2IJEKP9IlOTAqBAhyevEQGDxgyJ9/Jger5OHXYepc2vsGySviYgcZYShYJgRMW8K6iLfh9gg+N6KNlzF6NkP2P6WJkaR1cum1J6XQetyBLdewHnJo9RSEIYGKEwEhKgSquFVu8aPr4/0t58XgRkyiDhoIO3O/TlsOzEWOuluYJriswgmgUBZMhBAkBa/UzimeIZr1n7vY2f0JMORp07DmH35LAu5DN3QIJAMeRPCJQVGMX3KRUdjCzqOEJao4xaBYEG15fXFqjzrQN6AiABMAA2rBc8cwExSTfEUoJdrO/BJQJdJw3IeOq5a3/zLEWSOQIZpIBde7nGKKQR2EOiOSIbWdEaUPspfmLvDTKFbDSYdbc8xmdyTuD+PYCMM0EsvIBkPNPiQkm2cA0IKuIV3xckEq4JgS+ZWpcaKnMiG0YhF7Ww0T6i8zH2PY4j9lzPDABMYp9DkEqCyeVK+B0uHQ9yOT4gbBjYK/AJHIBzAoG83q7xZ/1BAHofd2EJzUjMf+2XqOkq4VgpIAkpndh5AmIEBcFBO2nCGqqycqsLNyqfF5Ex0Jmb3RWW898D2jjnI5OsZ6BXAHoUxcLsI/COJ8DJ0KcBPe4G51F1tpWRdeK9efAQP7WH6H8B6ANzJZKb2EG8zg73p3tTRgYvdahXYbC63eteQAzhGRZBcuOAHlkU3TOyVAL0zNwViqxEhp5SSCwt7yDPzy9WBgBMvoYKtpUC9AG0GfCRxFN3YwZqicxI87KooMilOiJoNT5QY8S8UAMq/C4APcZfiYuM/CiXoce955tLIqtKfd7VsgIrsfytX1txQZkVIgOyA0D/3d/e2CGgz6uotHWVtWy/Uy+0DXnIMiJ4wb6tfY4EVyIrCslNaOirkdxojW4z2/gVG0xJNo8Jjw3AJ67feF41DH1aQ5+W3OzR8lwrK2poRUhb7FBD7wx9w4ZJhJsL6KkD9kWEqwvJTbCxNWvolWJnBoGSG6VNQmMcDD03lADcAEKbNov5ckCv/HWebd28KdGjY8SjExkZLjAv7BQLzSXaD0tDnw+GPuVDr7Svb5q+6DBZcdCSoUeBTmyYvhfUBOhDZ1xWKjYgAgYubLIaUdiyvYY+NpmMfCeTmotsSvjQ7wjQx3fy+RSqDkFNKDLShgygV4SeBvTQqCWNLgAYK0pt46ZNVlzkgQTBlj4T/wNDFewaDmsGdi6XIWPC7xV7gY0JEXpspAzKtmzmJiWGDXIDpeg55s4GgnGixhPsruu08SxxMIkdhjRNKTA2iAqQT+AnzSbHxQMBjHUwytigMZ4C8vK7Dh23UtRyMYnDGPcKMBOfx1R2NJ3A5yDVDoBJO8R6fO4EJ9A0b97i817zWxp4jQ/kGWQ12XJd/w4tsRh6Hz8ADWc9BfTxb+qODKYCY1NRUcKUOAC9UmGVbA4DDT2AFNqPR9CJe4XNKNYWul8AOGGf4XoEo8NiwBL3FgbbCLYTWm9o6Muc/UUQpfEMhp+bN4oVWfSFuc7jk4AfQRkAE2sGXJahtY7MgLTCKpFR4MjfJaAXGBNwkGSBFqxMiWs9BYCk5ANyBwJhZeYYYDKoh5RJwFn+3DokMe48MBDEFWh/wzoXo6caCXW1lDYbhyXAsnZnz6xWmuoR0MXQNf0YYx6gAPNeIxASLdwLmFRoohF88LD2pi6SK7gem9kvAE4FAGRssQ6dCQ7dfbCaAVZxkwC41K36/5WVbiPjHb0bcBYEICWAQI0Gs4xliZRMGaEqygwFtJW5AWgLIIk1BI01BgMpejjgcOzcqxrjByCofV8afF5HCcCe6qwC0COwImh2KSH2MYEY1U1RfkmiSRr6uAbIJGlBClAAUJenRnGxnmN/wDPhOetSrmD3uadRL5snDb0TTcquCdAL4CLTKJCL+xDTroZTIqmkf+c4QZpWJGAW7HOxz3NcR5x9uJ5gtAMM47P5vN2PnGQM1oZLHBg8eLBPKSLliAKqmJ/4vaKUFDYP7H+detw3Sc5QcicwSEANss3BNMaC2SqX6UgaU8nsvaQgAmnSxSsDTS243wf3JIJzB/SO0ssx3z1DFoAe/u2S/2mv1kuZIAV4BVZeWsb9UUGGzh7JKbXnZ2nooczlORSZK5FuAf4DkPrGLdtEMsQpbWVKchO1EAreJRMLyS0ZemCTCEhSzHzIUNIMPXBJzNekds/HLd6HgAHjqdqJAL4gBtDVOoeh97WK34WGflcYenwvTBkIoPnIYFVaRuBev15jjj619dUA+gT3ObteE6BHEW7C0GuDd0AfKg0x9D8U0FNDz98q88C02PIqt5ptXm35+aX/E4Z+g9WxJmDoKbnJuNwI3+Yw9NTQ7wDQM6Kv2mrlG76wQkPRnEsMILcBQ89D1V1uqgH0+Nc0Q4/JA5ebJq3Os7LiRrsI6AEAGrgTTib6TyQ3LFjNdJoNQE8I5hr66otiHdBj0bI62ot8fOPEZp3436e6nYIhrldXm6lmoZZ8ruQmC9CTpVVRbGjo8YuF8F9PMfSxKVenoce9hIae3x2SG7et2g6EpyQ3ibbPnU+qA/TRLEPzXZuJKtyVdvYZnzgSRWowvpcMNf2zsxl6SmMYfWdLbriJRyFUSnKDBY2ugZDcJEUnBFIADWDoNzFyj8r6aB5B6USJ2EeBJ8/ooEyEv+uAnkWt0i9D662iS22O8LhGZoDp81It0gigYlPX4SAgqP9pUydLC8aEh5KzktCUFxZy88N7+Xku4SH76gyNAqeQpbizgwcrobvEAcX0v9sScto6mBGbA/cIBX6h16TWs05tAjpKOFxihM8EoBfjLw1iFNLi4jH3UfgdmRT8pFzFW6IHwxdBALTFGmMH9PnFvN/S0i2qy4C9FxcKGoass91235NgAOECDm5kkXBYbNi4zurXq0ctotqVqwMqGH8WhlUiyMI8ExOGAI+uHWSL5N+O9wl4qHkJ3o/nifuV5lP6csluNOaQEkTLdB0gkkgpmFOGJjTYkSkJFghzQc/e9dpeZE6AQRcqtVSPJm+U6nmKGO9Jd2BUYTrkOWDIITkEoNN6xL/xEwle2AudAWLsbSGXE3uKQxEyq3piTVNFzwh6ixAUOuhhlovBCQD6Ns4RzBto1+UBLstA79xCIBtrDp8FljVqSMjilmYyPdozxE4D8EEOANkEwDHJCxTcEdAjbQwmTtdKsA4JEgqHXdoTxdsB6BE4Uf7kgTK7XEaW1zOuGAu4pDVq3NgLRMUc4xoVAOg4VmYij4EdYKgyqmrIh/mF68c6YbE1tKqcZwCUsu6NuhgGbB4ExhoKJjEY9NhveH8ASHGAUEapvRJMeBTDU3qTYugp+4TcsYGa3ChA1x6G+8ALQXRI4wBQ+fdeS6HaA4B3ubcA0EewGvUcWiP6zCj41LOVFE8GDmLFMX56flgqGTIifh/rmKCtNhhN7bPhdlOrdt2EoRegRxbJSRSy7lIBAHgyePY+C2HOEC4qcQiDCCGw9gAs9nXcV9RWIHOidQWmvYSfiwCWZxe1/FoPkj3pLIksk7Io2GdL6d7FDJcX9VYH6Lkv50hucE2xd0h37ZlXl+OEhj7O1bi3REOfI7n5XwH6ROaszk56nm66QUBPYkaAnjiOAat6nOi1veQGRbE709BTJVC7ntaug3acIzBtYFEsM/E433BNKsZlUSwMIrwYO1dyw+yKuwjhygDoEzmSbiyR3OjSmePh/6ihd8nNzhj6PNT4MWMhyQ3OraryzYmGHhmQ5OP/i6LYfHR4zq9ne5/1yyxAL5mkO/nQCOOHFMXaNqta/4XloWq3UikzaGNlI5Qpit0Vhh4TnJKbk863ilqNrYDNaHZkWwmGXptmgJSIdNOAPqJiari8KLZGQI8DCwwevjsR0euQBKhRUaxADQG9v8RMQzueYUf0T8pLZzRW3JnF0Lurxk419K57JiAsUWFgrBH8DGeK5NAK6sIXXPJ+39SVIsto6HcI6FMa+pAYBaBPGPpgh8JlIlxuUuOT1tAzEPQUsQCFAH1kBxKbUhwydHLx++XuWGUb1q9lo560y42ATTkBfe1aHlCREVJBGzZtAFqxN4rAMe7hsMPDwaNaOmDAeQbSFjoxiXFDF1pWspM1L3PGyA+WPEmnoFUWk67DKVgapcklv4gDUcC3gOwq3sfUd4HY5Si65AHuDGHMNRY9gsEGk+aMPA4PyAqwOQVzK3CCw1r1HJjXYm71vdjssekC+EG6IBCn+wXAJevlDCK+kHKGygpmQRohK+YbOzarYOhZWY+W2y47EcDygKscmmhcnzpwbtu20esyMBcxxmW2bv06WlEG200QVy5N7oYNa1kAn1cFBhkHp1w18vNxmGA8xNQydUs9uYpQt22FkwmYfaIK6eXpniLNMsaYHQlRlyHRkh+keo6btmy2BpBO+P3qQHD3Gi8SJEuP5+lWb3FocDsH81moTJos7AQcMSw4SMCUJ4Ae3+4MPb4vOjAmax+Avkwadh5y1JQCNCHz4wWErqVmRqA2Gt4A2Augcd6wILJSNUAeELDoEIHB1q0E1Yk+OICeA3oGCOWS/ICJxIFNdlitGBkMa59E5065PRCMo8iZxbcCj8TWHlwiqMUcbNiwET+PQTCqsrZhDirQxeHJI9WNCTB/8XlRJ6LnSIqI44vgQJIkZcVi79K+GV3Mq7imUeQmoK3ngvGqjS7dPL+0/gDU0ewJ1wWwGwSFAkoFvnq+Tm44oG+I+eouYvw8/x5IM6NPSuxBAIlYRy7jl6wD+6Tingygh61ysdy6KFGBIweZaJ01tFRuhLHUuidw4FmgORLZpgjsyNADiLp1Id4TDHEtd0licOAMc+xfkQHCf2OMWFtRS5IbxWr6qYAhAlWNP4G7O6oxqEW2CAAWUjrsg8g2FmGuKYOMBY7ri/FjdpXZMWXRg6EPiSOuTQSMs8R+NuE80XtT9SRuLCBZnCSpLJwmQy+JWcxzSuw8q8GzBPfo3aUld9T+wkximBQwS5HN0JModUCfy9BXC+i96FuNjdxsgueSlnUa0CfYIKcoNnFyCYYe+IN1AjpzMOZk3mMt7ExDj/q9rVvE0NO2MiTUGUCfFPM5JmaNEzIjYOjd5QZzV8W5YPmBgX3O58nfHRp6El2WYeIhqZYPfRS8ZrT1icuNy+KyAP2OimK9JrImQJ/W0GtRiiDCqzrJTUI45okMRmYaLjcVXhT7/9XlpigvP2NbmaOhj72srEQZLhINO2PoeYBUbbWKDV9YQR5ABmlB+Fx6AQMeghj66lxuyN97UWxo6NkpFi43tK1Mudw4043NIKm4tjSgj8/SDK/ZtjLjcoMFtSPJTRrQAwTh/aFplSZeWm0dEKo637h+o9KdriXzfF/ywLXYHNA7UyId9Q4Yet/Q8atZtpWO8KIolmAhYghPge/YthIuP9mSG048ptrE3LBq3pnExBYzxdBj88tkDLLdftINv8LmDYuVgD7XtpKSmfDljQp+SADA3rg7kAN62lbutntGW0+tpgA9ngs6xQUDxA3EAT0ArIqa1aWPG1m5Z2+YZtWukxSSFNXKklxtgKOSW5LiQNcB4/ZvAPTszCjmNyJkACMcBjjwQv6A8STzgwOsoICgDr8LOVXiiECducYKzwEpSm7ctNVE6l7pY2QE6DHuNnLBbhI08aAV44TP0ubtReb8XhWZsvgZ7LQftNqgthBcEFyFNZgHNpH2FXaSJjEYPQJ6P4STtDCIOm4BcMHAeADAg1Xe6FarRfQq79Wrtd1ycz/r3n0EQSUZZwT0JIKr2ETpvnvn2rRp91nz5kdYSclmFXzDprTSrKwc9yrXAjwbuB4hA7F1K36qoUoa0Ou8dRC0EbU4DRObNfQq6NWntd2/7GU7/PBjspqkRSCGz5szZ6xNnzEsYq1qfx5xxLE2A9009z1IvRxSNUGhd37ssXutV+/rbdmyl63ViWdQ8ynAlLG9lFdyPQLpZLy9oir9nJlqdskLALXS1i65cSABZlZjFwBXjgaYi2Do129cb40b7U6gB+chdEkGkBkyZCoPXhQsgpRgNiN042RN5YiE6xb5EPaP2ruw30jG6FsVLDGLxZDBk16yF7k1QXIDrS0BDggI+iqX2aonlluvPm12OOb4xxhLNBxC5jPmq4oblTFcu3at7bb77gnriAvbukVyGMaYbnuJ68AYhxRPdnDS0CsbmwkUcxn65Hs9Q4D/RiCBAIYZHg8kYo/Q2tU6IvvvdT/B0NMtqTakSdrsMR8AiuKs4fr0e+K1+Fjj3MTcUHDjv12p5xJ7EwpoI5BgrQbtSZ3lw1z02g/cc8jKcP34MzXcdVS0Hedfnsu4KIehZtijuSjMLMinfhnkWDn2OdS8oI4jBejp5hRMv4+Vai3kUgcWlO9hgOOMMAKbjS7R87/jeY/g2oveI4ubHl8G3147QobeNfRpQI/7C2JNWmofTs/oUJLIYDljmR2ZAT5rN0rQ/i/dc1pyk2GQxdAzY+BzJzT0EbyH8gbrOTT0hBj+zKt1uUnZVtJ/3usmwrYyseim3C+CXJl4oFjZFxK/BIBe2Wzt6bq3bJcbfoY7DQWgr862MgPo5XIDlQftr+thX3b5rLP0JGzTtpW0lUTNDsZetpURKGdAf0ZDLwJtZ7aVMl5RZiBtWwnb0F0H9PCvD4YekpuqTV9ZASQ3IafzoOyH2laCoYfLTRMw9IX1eQYSxmSUYFZeJskeiJHEtrICaSgUB6ZsKxN9UuUWK1/3WbbkBmJ6ZGZ2IrlJu9xkAfpW51l5rd2sAIAKk53NCRypOqiVhVKe2Ii0D71v82vXrEn5hWYWXNq2Em+FxRdSuEzfQouIaJHAJ5obKAoGU6OFJreFrEZR/E6toPXrNlijxnLp4OT2TnaJ5MajanVFlSNAGtDXq4eW1rKt3CXJTZUcaPCKQyiuF38XRTGxIUj7J5YJrzSgTzbptIY+AD2bTIX+V4sc35tIbnwXEWOSbxvWrzewU7GzsCDTbSuTuePPiv9NxtVTyclR7amvNENfjW2lxlqAnrUN6BTHQEsMPRknMC3lYiOYqWHRS1HGIzcCRgZuEbyFXabmHgpiMNewWVAKwjkjCQMAJxv3MFCRlEMLCQeN5AHSrupwVMpPhwfGMSlQwnOh0wpkD9L4Q/JBLbUDetkFSvuMjQnsiA4pubNwPODXy9RhbFqFyjy5awPeG70FxCwCwPggcKNW8IPrcGo7yVTkyqmogfX5lAb0nMSppiIB6NmAjuz0etd0Fthjj91jPXu3tj333NumT7vbTj3lXH2vA3o833vvvd3uvW+uzZy+3A459HACeu0DyJpBewpJAWQqcmBBXwIELAT0dT2b5gCGTCp2QJcGgDElwOJf5DHA6NnrOlsOQP+jY7O6UQdDjzk9947xNm360GTGVvcHAPpZM+8noMf1xCGJ8Y59BIC+Z6/Wtvz+V6zliadnAL0XTuFz2U4dki8AOGYK/bDx56yUv4JArMF4vtLeZ4J9jk2prArDYiEynGvXfG93Lppma9etsUGDpvI9mPeTJvXnnB4yZBrHF/M63SwuJH64KK0z+IuDoYfjlKQHCFgjUxffK7lCHtct+obE+HPv2gZJVrE3nFO2Fp29n3jqQY7Vzl4YyxNPOM0BY11nuoXAIqgKQK//FuOWdvTCX0luiHm0OfHD133IWpG7Q6VYamR+AtAndUSp4ka9F9mmjWTo07bE+n1nuKNztmc/k3t121h8Txw7FaVliYe4zqB11ihlGaw16LIsz16Q8WT2TNp6gDX+pI2siBU6fbjNK88M7EEpQB/7D74znJ5yAT0GBmcsAb3XeHkaPzlPQ86JOjIw9NinAIbzwdhiL6R0RedvaLfFCIMkKOUQqpYmw1gLG2i/zrDEyszGORTjl87gB5imHK9C50VIIeM7OZf9WQVDHlkUXFSix05dTyb77AXBXk8AQB9nVZydOgcVSCWSmzRD31ja8WQC0OpWmST1jQm8k7Kt9Gxglobe9woETxx7jnPYGlexnkJZN7mASbYHOVKmWDcAvXT6IsRwH5DcUMKogzmR3PA8oq1sATOutEp2/AWpJIpiC/IjOHAlRD1Iql1DT3YH9pEgHPb0j5Z0KQB9PQQA7s2fUQLEutfZHnJUstdpDb0kJlIGRGOplOSGRbEYf6+1ivXLfZx9hnDvm0WQAaEzEytAD4YekhsA+kK43MRxuxNAj0wyXrCtxFsrPKZCHhOSG/rQQ0Mv0z0nIkReQa4qHBIMPYqscgC9zCGU3rVcyQ3ZBLCiO5fcpBl6FFthoKGh36PVeVZVe3ezfG2OSuG5P5drGmsE9B6ygqHfDZuaa7diwaUlN0yvugWmwFmlmhwwavUNwhclWQjKdXYA6KvyjGCnJkCPxebhfBagd60zXG4A6OUoAskHFqczKSkWJ1dDH7q/6FoXG5XSrO4f68s/kck4cEz70OcCegECAQF50gvQxys09P8yxZkAACAASURBVEmxVByU3kk3CrPw/lyGPpgHHnCsqPdOsd7UKu5hO8lNAHoc/ujEFnKkXECfsCDu0EDbPUk+MJ/IbhMUBZLnlfjB4ewoG1rF/SI97wy963kZBFLqoUXDQkrOYzUmETOe0dDHJh1SnCh+woEWDV2wiWhNSvZBvaan8pmyR+rZXSOiw2LYMUaxV02AnoGqN3qJQEKSDGRiAHgygB7sPfXMztDH/SjtuJ46wnjtFNBjeFIMvVxpkJbdsB2gx2eef94vbPSo223PJntnA/r75rKzagD6bds2VcvQA3Cq0FPzd9s2eI1LH4/nFeNJ3aVLAwCwdgToo0kaPiMN6O+YN8Geeuohmznzfjtg/0N0CLrdJg9j79wJicQ2MuUKpMkmotmPFzCuWHGfAP2yV9jFlpZqDE4yziJynapLCU9GEqP5GYFbAHpmftxqlhkYt5xldorZJdRNYD8KPayCgNVffWEDBtxk++9/iA0eNJU1DgJ8RYkFLoNhL5aMeQrCQ+eBPN4pUXHNv05byecooYBbikuFPMFJ0M3eEh5Q4Z52BujvvfsFO7Hl6SRg6EHgxfRBWFDWUSkgW7deOG5lABX+PQPow3mlBkBft7Zt3bKpRkBfHUOfawwQ6wXr+H8B6BUYAtR6gKfNVIWTPPv8FQx9SnKT2dYE6BM3pNpaO5FB/K8BPTcxSRV3BujDMQ4EIKU/DughuYHcRTUWXpQfLkYkY1yf7wy9337CZqPWim4/CajM7ocSZ0xNgB4uS7Sx9tomnXMKGiIIyhpjZ+gTPXYqI6PzXmRSYBFm+v4vAT2zu+EfDxmlrBnl+KOifZFp2YAe80p/r3oQvD8N6DMTC8GuJDcE9C65wfuRWWfjtB0A+vXr1zBIYKfYVGOpDIkkKSQY+iiKBWhXp1j50OvU/mGAPggVWRynGkuF5MYbn+0KoFe5Evq2bCSgx5mCDsyqx/K92yU3uRp66etrtq2MxlI1AXq43KCxFDX0xQ2zAH08o/LSVGOptA99mqFnwZrrrAptm4pi81EgGJ1f5XKjwa65KLY6hh4a+r1QFFtrNyssrpMF6JWuArh0T3Q2wMl0JI3IHz/ZSYw6Qg8Iwq4w1VgqF9Bjg4iGKexc5+1ztVGEe4d0clmSm9QhVC2gR5Hhpo2ZxlIIkqCpA0PvDUrAarETJhh6B/ThQ4/rzE3L6rASaAyrraTwzceJ95da0FgVuYAeTF1o6ANA0vUmx7Yy2L4YC322My/V+NDzuaQ09AHoEzeIxNbRXYgA6Mn0ahHEYQWtejGKg2Ph5oEpz24slcvQpyU3ynaIoQ9AnzD0ZOu3B/Rphp5VIM72s4kZGB/XBEsTK4BHhp6uBkoNAviqIE2buO5NNmHSuKtxCN1DvC5Cbg/yv4Y0KTZWupSQUY5aDgUQKtYDQ4+UtO4D4xvrJIAefvK7a2DoFaylAL37CFcH6JWpQNAKlsK9bmuQ3MSBSfcr2hhulTSA6TuX3LBzYYahb33drfbwI0ut060DrU2brsyUgaDAmkOXXshuAOgPbtbcSkqgscahI8kNNPSSRNRmUI6iWMjQQkPP60kBemyUImSQns8w9KgFogSotxj6Qw87WllAB4w6DJVdSwP6/fdr5lZvYMuUicF9aq2reRKuB09KnWYFHvHZaUB//PGnJAx9dE6OosmQ3CSAnhhamZjqGPpqJTew7yuXNWNGoaC9ZPXqLx3QN7PBg6ZtB+gF9CD18hqjcFZwp480oE9LbrBmAOghdQvNvUghpcGxn0ZART9lSCzQcXEHDD0B/YmnqWAbIITddXU2sScEhRruNV9XRdF43gp8FTDvMqDfBYY+Eyjq+qO+K/YzHt4O8vRvYhID4GVkHG73yMAtI7kKuQadzoKhp1+/sn8x35L1Gad6LqBn4aRfizP0AehzJTdZgD6adTm5lHZ9SzP0MqFwaU2lCAnWbe1AcsPmXtUAejGbkfWUgxH3c3eQEZuPGinPWBAw64Y3bVzvZ1Dm/EzXcvF5hJzJz9hM9li2qSG5IcFWDaBPS26idiCrwNL35eoYeknJ3BXJi9PT50Iw9JRdVVMUm8Yn2zH0LiVMn/9pH/oI2iSx9QZTKR96Ygs4KXn9Ry6gp3zRfegD0KeLYhNAn2jr9AzSkpstWzbKyMGzEZDcwKabgJ4PR05R9VIMPQA9QDMJmAa77zJDr8LZMNoQ+RB7ZtJYigSHGHpl8L3uyBn66jT0Aeip9a8HCTaIqs2y1Y5O9nkZH/r8yq1WuekrmCcnDnE1+dDvDNAX5xeQod/DfeizGXrdb5YP/eZNGxMfero3eGOpAPTU7eaVsGq3OB+bqfR+5o2lCHh2EdCz5KGiwjbl17W90Viq1m5WlafilQCusT+VlCLqVLMkbIyQdsR7AvgiJdOwQcOs3+eEygH0PGQ9QiRDn3izKt0XmrwA9GLoAegRhXkVN+e2NhEWWcE1gaBMEwiTBzrU0HHiM4MhDhstTHS43KQlNwUFKiiLAwH3m2YGIkuSaOjdms13dv7qjiQ3wVTnFsVKx10pu74UQ89NN8XQpwF9HFZxTXgu2Qw9imEyTXdC4x73Rlu+Mmk5k3OIziBlVlQY+lcVWwPQIz0fPvRyRciW3KjoyTtCWjxX6QVxC9zQCsS48P94CEgqkwXoXfOIf4YNmoIUPNcg7xWQEMDTE10+3PgZjDneHyxYAHrcJy0Ci8B8ag5SG0tAHzSOwIm0kWpIxJSmH6hgtnA/2BTBROKfozFV6DrTkptchj6KJpXyrsv9IPPZW+mkgs/Dswr7T9xneo4raHDJja+DOCzYWM0LtsBElZVJWgTmQvNLa6iyIt9Wrrrf+g1oazNn3Gd/feOP9swzj9rECYutRYsT2NIa8+PhRxfbgw8usskTl9pBBx3K38daevnl39n9y+fbq6++ZE2bHmAXXHCZXX1Ve9tnn30Tyc3iu2ba1//5ys4771KbNHkAn9HAAZPs1FPPsX/96x82b94Ue/nlp+yII4+zWzsOtm++/soGDLrJlt71Ozvk0KO4LimtcsBI29cqs0V3TrVnfveITZl8tzXd50CCC9WfyJlIgYZsUPV8i+yjj/5p99471154cZUddthR1qXzYPv2u28IpJcuec6OO/Zk+9e/37UBA9tam+u72s9//uukFwZ03H36XG/77new9e87yWUzZp988i9btmyePff84/bVV5/ZKaeczUZOZ5xxvuwya9WytWu/s4ceusueevph++c/37R6dRvYyaecba2v62QtW57Ghmc9e15rH/zrH8kaXLrkWTv00CNt2vQhDEz69B1nxS65Wb36C7v77tvseXzn6s/s5JPPtquuamenn3Yenyvm9XvvvWmtr7/A7rhjhX3473dt+fKF9s23q+2Uk8+xG9v2sOOObcUzVPu4CBglvAToa9d2KQiLgFV4+syzj1q//m3tzoVPWcsTT3O3KWWuBBrUGVjZO6MrzIcfvmtL755lr732MufgOWdfbK1bd7ImTfazPfbYw9as+d76D2hrJxx/qv38Z7+xBQsn8bk2b36kXXVVB7vk4t9YKTX9ylpt2rzZVq5cZo8/fp+99dZr1uzgw+2Si6+x3/zmRttjz704B6IXxwsvrOKz+fNfXrR99z3Qzj//l3b5ZW3ssOZHav9xsBbSqACVkcGLNYmfIZXDPAo5umoqpHfGCww9stPx38FZ4PPxd+wKS9tH5QJ3laHXPpOx0UxLbkJDn7ZNjK7ZCYnkgJ6BFjPekrBGJgmAni4xkCVCPlZY7FKFDKDnLo1aNtfQ47NDQ6+zRDs6/h/AiiYGnmRVBlpCY/akiOLcsDBOdP2qIYu+GeVBXhaoHgrXHnteEE/xDJl59EJ3fW0AWTXVU/2NPkPPWY46IoKEFVSELZOEdPCJ38mtX4p6E9wX3p85o1Wsmz7/BY7VRC1dJxHfFWcv/j0AfWT84qyIc49ziz70MnTQ3KjetlKBTowbJDfKPKLInC5RhereHT70IbnBEU7r13oNEx96WHqDCwQBI9vKTLEs/g0a+uokN5IUam8OjKKamHyrVVQrWauBY0BAhg+9yGmdvXC50drCOyXRw7MHvktLbsDQB6C3/ApmmtDBPjT0wM076xS7M0APDT1sK5uecYlty8c5qmAWGCmuNwvQ74yhxy0ltpV5kImIAdnVTrFpyU26U2xNDH0C6BMJgjbNREOfaiylotjGGYY+urClXG6CoccGl0huPFqMhhQxEfHdkSLDJMgC9NxJMoC+YSMwL9pdOJHgT79xw3aAHpFpFMsA0JOhr1tnOw19TQx9MDaQ3OCVdrOJVHqSzfDBSzZX134GQx8TOVJx+H0BPS+KZfrcmXIHlNGEJqzLIj3H4mDvFBvXTmYEFnfeOTNYhwBI1WroQy9aHUO/A8lNMPQKwtRABhuIivVUFCvZgBj6OACk/8sB9M7QB6DXXPODg5M9G9CHGxJzUy65ITuZYujTkptcQJ9mPiMLJm2kOrEGoMccTNcwENDTBl0BMAC0wPbONfQhjYCtXLyggQyGnoCebLaYxx8kucG6Qw0MXIzA0DugB9ICIKfjRkW+PbbiPhahLlrwuB188OHWq3cb27PJPjZo0HSrX68RD/pHH1ti998/32ZMX0ZAv3HjOrvn3ttt+vThyXXHH4479iQbNep2O+qoY6mhX7homv3xj8+RJf/b3/9sRx55nM2Yfq+tW/ed9ejZ2r788rPkM/bb7yCC6ieeXG733/eSHdr8qKQDo569fOhxUC1YONmefvphmzFjme3b9CD3zgdDr34Dmixg5PMNjaHee+8NGzLkFlu9+vPU9x3o3/eALbvvZTv+uFPs/ffftj792ljbG7vbhRddSStUrE2A0549fktJzKCBU6mZ/de/3rV+/W60N996LWscwGyNGjXHLrjgcjpKDB7c0Z59bsV2Y4X7nT1rudVv0NA6d76S3x2v++590Zo3P8omTe7PjET//hNZEAvwP3BgO4LZ3FevnqOsXbuenIfvvPOGXXX1WbbXXk3tm29WZ70VzwABXLNmhyWAXtruXWfoW7Y8nXOczbGyakuiR4XZ2++8boOHtM8ac1wI7nvcuIV2+unn2prvv7NevVvbgQccat9++x97+pmHs661f7/xds01Hdw1qMTGT+hv9957x3b3DrnYmLHzbM89mtiaNWts+QPzbdKkgdu975hjWtnkSXdZ80Nb8N+wtgPQB4BPF5cnZ0D0IqFLU47kJgXoE8lN1LG4Ew1+J2PJqXOrOg191PhUx9DHWRF7WpyNURSbMPS8Mck1shh6Hw0FXtUDeuxFzLRFkysHYmlAT2JsBwz95k04c2Go4NIGb/CHscQ+GZnXXMlNIh1zgkmA3q3/vLgzS2boe308j2DCtV/ruyObkSYnxY6HLXImsxSZ211h6CMg3BWGvjrJTboAN7IcajiWkdxAQx+APu4n5izwRdTRhUucVAPyoU8kN46P0hp62FayU2xCoiIowBkm2SKAaTD0cPEBwE8D+gb1HVijk+tONPS7zNBrckvWuBOGnk0/U4A+l6FPXG6snIAekht0iv1fMvTsFHvGJVblLjcMDqOIF8YZ6U6xdLmBvKCkNFMU63F9kpqq3GKVG76w/CocYGKvd5WhB6CnLWAVuq4JGMHlZs9W51kFi2JRtOWFLillBFOOLkHYBNYUMojIfflPSG6k8039fsq2MrBLjUWx1Jgn65F/juga4ISLA5tFuhAHrjsb5IufvDhD8zONpfgPuya5geQoJeHmrahYIwqxBBrTDH3yvZ7HYYTuQBz/hs2CqXkH9BVlSmlGcKAiXUmnWF/gDL3+LEAfr2jUlKQ7tco5JokUKjbvsvDUVftybprxTDHO7CSKFKRXfOiYc72wp74wGCnbSvmX+4ufBT/xzSyKjc/eaVFspiRAH8RiKGnoGaHHNYJFTEluEnrMbcxwXSoqkr1pWkOPFca6DHp4S7cXBbJyt1Fhtt6TsRfE7eI6uJnWjbFPoomkUVYUSOpAcWcFr1uKTnF09KEtpjt8wP9+y5YEoNTKkdwgSETAs11RrME2dD2b8cQr97rDoi2zBvz5lm1T8R4kNyzy3GC1Q3KzAkWh19mihSvt1FPPowRlxMiu1q3bSLv0kt/yWh5feY898MACmz5tmR10cHN77dWX6Axz5JHHW++e4+yAAw/mhv/Ci0/a1KmD7aSTfmIjR8zkRgpAP336MOvVc4xdd20nq9+gvm3dusmGj+hqf/nLi9anz3j72c9+xTX+1BMP2bQZQ+zLLz+1ZQD0h7aQz3LYTXJuyJ50/oJJ/NwdvTq072ftO/RlDcb06YPs9ddfsQEDpthZZ/2c/SleeeUZOuXo+162Y44+yd7/4G0yxjfc0M0uuvDKpOEarA179brOIO9B0Sqe54Txfe13zz5Gd6CLLvw1C5Q/+/wjGzWqB6957Nh59vuXn7bb5oyxoUNm2Bln/FQ1GgX59sc/PWf9+7e1djf1shvbdrf/rP6SQB0BQ//+k3jfKASbOmUg52LfvuM5f2fOGmkPP3yX9e0zwS695BqyU19+9ZlNnzbEnn9hld0+5wHKYd75x9/s6qvPYgDVt894O6nVWQwOEQjNnDnCpkxZYr/4xTW+X6CYXfMXQTYYeuzziY0wnF9KS23Vkw/stCj28svbWK+eY1mUu3DhFHv+hRU2evQ8a3HksVyn77zzug0b1tnOPfdS6959uK1du4bj+vvfP2M3tOluHTr0sSZN9rEPP3rPRo7sZt9886VNnrTYjjjiGHvuuZXWqfNV9pvf3GQ9eoywvfba1zZv2mhLl86x2+eO5TPr0mWIvfbq7xkkHHXUCTZgwGRr1uxwBnpPPvmgTZky2E499VwbNnRW0v8AezvqoIJgSNZRSnednAEpyQ1sK2k56K8N69ZZw3ThpO9h2Gfwkt45s3GqTklFmEW10K0TckEEkJVJYzTtWSpu5itlxYj/jMZhsmVNn5vS0LNgPyQ3/hHRSJAA2CU3kHlEUSz231zJTRZDz7qMTFGsgh6/PBSco1+JZ1TjXIqGYBk7XiczfYyS8w+nSVkJ9yvsCQHo40BIzuEcjEDWGvtqSo/Nk8ltK9Njo79zW2QvJgUZFs4zaUAfMiIWPMez5VmrjR5ubTwnnICLp4teDnzewAlxXWwACP1+xvGMZ29kxxNbSxXFSh7pNXTJgaizPgB9rm0lAT3OlERyoyvC9+D3IEHctHEdAT1+V4GF21aGkw5IRc4NNOoMAwDJWzeBoa/vdVx8dsi8VMjlhkWxYYedsnzxmo7ArqGhx/fmPjPK2GI8+Pmqr0uKYnlfcHTULSZFsbxmNBFFAy/HJ3nlaiyJYl8Aeret3FUf+po09GDooaHfK/Ghz6zNwB9pvJFHhh4gGIAe+kM0YwGln2rfnNhWGtJ5KUCPoli2Mv9hGnraViYuN3BIyBTFxoGqyRUuN9I1C5BGRXXYVu6YoQeo3FFRrFqFq9BLbK/ALzYO+o6iuVGK1cR7IEdQUawHp2huwEY9kBdsXxSby9Cni2LD5SbN0GfZVvomBEcSvORaERuUrrnGoli3W/uhGvpI40YgkbGsio530m5hHOQIE0xxecLQZ3SKmoBMgVWjoce4I/WV1tCrICajoc8wVxnJTa5tZU0M/c6KYrMAPYCsA3p5HWujSDT0Jp1+IvNxS6qwrQw2Cz/F3EereKUbsbGJKXMXFLcNISvrDL2PVgIsd8bQKzWcYeghuUm73KSLJsmmhHuBu9ywSdVOimLxHWFbyTWIBjuJd7R7uuXYVmYVxaYBfe/WtnD+CgL69Rs22NRpgymRGDpkjh1++FH25FP324MPLrQpk+8hQ79w0RRbseIeGz9+sR3W/Ch1uCxSt9x58yfZqlX329Qpd9l++zUzSG7IpE9bZvvtdzA1yJ9++oH17Hm9XXjRb+yKK26kRC8Y4iVLZtrEyf1sCSQ3h7RQZifRiUNPW2yF+QW28M4pOwX07dv1tQ4d+trHH39gw4Z15PehPgBdPMPhY8mS2TZhIr7vWTvqqJZk3YcM7WCtW3exiy78TSJ7wvOE5AaAe+CAKfb9mq8Jbn/847NYd5DOloV7EiVdsJxDf4Etm+2zTz8iw/7Bv94moH/zzVetc6fBdvPN/ezrr1fzGjFGfftOYOCCNPOMGUMZpPbuNda+//5bGzqso7Vqebrd2nFIosXHnIacqEfPawmUb7qpp733LiQ359vIEbfZr69oS6YKmR8A5e49fms3te1hF110Ja8LzXjkQa9uy7ANTDT0bmEMALcrLjeX/fJ669VLgB6yIEhoLr7oKjvnnIvs8B8dbfvsvR/XIDT06GkBd58BA9rSInfokFnWpMneksJYpb322iusp+jZc5Sdf96lNmv2aHvvvbdswoSFdsD+zQSoKpSOnzJ1gH3++Uc2YcIie+jhpbZy5T02dcrddmSL47UXOhMPu9NnfvcopVqHNPsR/w1rPbKguLaQ3AQ4I46Gz/k29VEIhpkuNylAnwX6HHzjB5uPeUfekILkMvShoa+2KJbdQDOSmySb6wx0SD5CShIbZEgz8dmh3Q/JCQKHKIpFDQSChiiKTbvcVFcUm8XQsxfC9i43kn1K7oFXOlMc4xmmG+kzntLJnRTFJs5eKYY+LbkJAwx8j+qjlNWLMytdFJtIbgpUa5PrchMynbTkxkMXB8oC9Oz+7Jkb/EMJGks6EZfW0Gcx826hHMQcwD6fLWqz3OI1y+XGz3R8TxTFKuujjqp4/qGhz9iIbq+hD4aeRiTuQx8uN5KMbq+hl4eximJhW6kkiBh6uBLJXUeNpcJFjgOUp3FXfZv+zB41aZebhKAV7tiZ5Ia9MXZUFEvTDsi/Mhp6MPT0oYfLjUfH/62GPrexFDKbUr0qw4K9NKsoNhj6bJcbxCVypOG1hg99FQC96wFNnRExcLsC6FHokGbo1Vhqt6SxVC77nmGLvYlGTbaVjfdIAVwB3XLX7QXQTAA9fIWT4slgSjMFSxnbSlV+b964yeo1yDSWik13w7oNlkhuRCfwoe6abeVWq1cfnSDdtrJQNlEZkC7rN3Vm9W+szrYy0Vm7o0dY1nnalRZi7vCCCC63KFbWjumoPNh6Z4mdhcfYpQF9uihZDH1mfMg25MlaMcl0cAKpMRM788EdIylukm6N1mk12VZGFTmjd0SZ0tDVqRObuLHJEVYdJDdy3wgNfc0uN4mGvhhdTMNoWNF5NIrRhesAwcaBP+jaUXAI+Zls8BQAShca9RnZgL7ILdCCoXcrTQ/MEkCPgp2wWE4VQ+PzxY6oQDftqazinqhyD+vMDCsT60g/o05BxXICg94FM6wnvQAzvJAjgFbBl9soptiosGELVipLcpPYVqIotjCxrQSgP+WUc21bSal9AFA7pIP96EfHWZcuw+3ll56wBx9aaJMnLbGDDmpuc+aMppxi9OgF1qjhbtysAQgAGF955XfW8dbLbeGCVXbUUSfakqWzCFyhy4fGEsD/b2/8kWDzttseosyFzWDcuvBPf37ebun4S1u08Ek75NAWKsKjZEwBfRRzLXTJzfTp99k+e+9PJib0xKHVZEq6qMhe/+sr1qHDpTb39kepbRcxoO7Qf/jDc3bzLfq+I1ucaB9++E8bPryjXXddZwL68HeGNWefvjfY/vs3swH9J9nq/3xhPXpcY22u72aXXHp1ZqvwzJ001yUstF+8eAatP+HCkPvqeMsAu6ldb/v+u29sxIhOtNjs1XucFRUW2/oN62zWzGGsKerZY5R9/fVXNmTozXZDm252ySXXiFH3rrVo5jNqdDd25u3adbh99NH71rbtz23pUtUGYK0jM4Dgpnef1gT+7W7qTWvW+vXqE5gW5BXIZhaAHp2Mo9EfAFlpWcLQ37P0eTv+hFMJWii5YTMxFU6ymyx09GYcy1Gju9jbb7+e3DZqF37967Z21lkXW5M997Z169YwgIKG/qa2vcmUxwsB0JBht7DO4PrWnWyaZ2SQcWjQAKSR+pCg5uiRRxbb/csXUMoDJv7dd9+wCRPuZLO0OHMAmJ57bpV1636VLVzwpKEIOgAbO6Zi32C/CNeKZyH69BmgvUkuN9qz8UpsK+OQiGytA3r1E8mAX5A62B9Zr0SGXraVlCWyeN/dQNylJQOItN7wknOSfOizGXrUQrh5QnjlO/AO1zgC+trozyDWGA0AQ0MPUg0OeAG2JWOt8j1PDD1uJWNbKbs+/B186BvgDFKzBS92BLGkfVlAL8XQexae/5aHvVM2vziD8EYCeCLWamwrfW/EvYvsC8tGfU2NtpUgSpNeEHKaCvvmGm0rww0qmRcKBkX85NpWKvuLFwE9risY+FQxbJqhRy0Dz0oH9NjHSTqxq3cmK4AHDWtazN0d21bqQjE7Yf4ROGvjhrUMYGFbKRyCgBH7A4JVvK0i0dBXa1vZ2BsQ0q1MPvQ4t8TQuwoinjMugLIclxN5t2idxYW2dbOPjYNsralsZYDkptm2lZEVr64oVi58GUAfDH3V5q+sAI1YHcNVD+grTBp6YQlePruSV2NbiaLYIpg2aN4nFu9uW6nsWr7lVZSXVrHpQYlswfLc6zXSXtzEq7Za5UZIbkoznWJN1kIscOKeU2DVdYqlVJILSpIbDE6W5AZpbjqKKPWXLhrBAsZYqcOjurIlDVtYPILi1N2zzi0GGD6IbJmNlJ038yFzyrbYkEWgUyweZnQhU2QnGYY6xQarIJYk42vMYg2wAhxZbSK8r6RAR5kEAHMwiZjAauxQbij2pYa+HMERNHsCWVwMXpyZAPr4B6T4nKGna4WiLC0ft/VSilXXkaXLgy7XvdBjbKWdU8GfpCBi/dHsg39OvdC0Aq9iLHQ96ORQ2bjJXRz8/cFMJ00sUgtNmm+kGr0rIDdH6BZlr1dc5GDToOOusvUb1lqjhnBZUWGYEEUuoFdnSfw+LksBo2dYeN/unpCTEmTRItbE1QAAIABJREFUTKVAGTScmRfSfJB3If1H8+wE0NPlBkWwZImQ/ixjwRe+H4dAkkZlzYRYAayrsC4tK9FByp/pNJ8fMGBHpAX1tKPWN7MvKO7SYaYUo4CVNzqjFjAkPvg+BTSQFOH76Wtety7nj7I7mUOeuldvVpU6N/gdGzdtsAb1UXCuCCOClTjo4/BiZispiEK3V/kqs7EUA8YN+t78YnvsUfi+t7aFCx63U045x0rQibek1FatWk4wNnDAdDIaDz20wCZMWGwHHdjc5s4dR0A/ZvR8a9QIgF5SLmzQkLF07vJrmz9/lbU48gQWRL711qs2buxCAfqCQvvbm3+yG2/8mc2e9aAdf/ypGmMHA2/89Q/WrsPFNn/+Smt+6NGefXGHlDwcYMVsvLVgwSTqrQPQA1hiPACGqAP1bAzemwD6uQL02K8QgCI78trrr1i7dhfx+1q0OJFAGMD6uus62c9/doUYejY52mb9+99k+6Motv9EFsBCdtS6dWe7+CIw+QiYxViVeHdijONDD91pU6cOsjPP/Jm1PPEMO+SQI2z//Q/ie4YOvcXOPfcSu6FND1uz5jsbObITGfpePcdxDgAYzZo1nOPfvdtI++bb/9jQoTfb9dd3tUsvviaZb0jnQuYwZkx3Afouw+3DD9+zdu0vtsWLnrHjjjuZ94B7AaDv3/9GO/uci63tjT2T7prskJyPTta4DzCOtemxLZAlsPPEkw9az97X2z1LnyMYxlxNAD17n1SxoFustdx1sJeg6PnhR++ixCpeP/vpr5mJQOA/Yvit/Ly2bXvJWlM7r3322cc2fGQnO6nVT6ijnzlrBLecPr3HWb36DbnXSxpXYo88usQeeHChjR2zwJ56+iECesw5nEU6KmSlCVlYjx5Xc34ee8yP3ZpR+naAc4wBXqzzwStFfBCAI1vubK/WX8YKlEWxPPuCDIqOtyW8Tsw39gZQ7EMgjyJb7rW14Lsukodnk3fkxSX8P9reAs6u8uoa3yNxIwkORUqBYoESaCmleHErEjyQECHuHmITdxJiREkIgUBxd6cUd9egBeI6+v+ttfY+59zJDOF9v/d/369fkuHOvec855G11157bewzwdDjGWZBKvZA/Ds5g2KAPUuc7FO8Fx3CYomRJReLrLNIn0tXPTp2Yc2pKyw7AbOjNwB99J7ItLbPZMvxgNZDcuNBOgEhNfTYf+XeIhZY2RW5LaWFqSLwUKgpA4sE0LPGQ3teEvQlkgwFVOwKT7ZXEqW4Zu7NTmIFEZTUkmErxb6eD0zimdTS1Ic+zlY2JPMGbEkw4gW2ktw4ZiBIiwy99vZNGzc4oHe1QQB6J9lkuQs4JtloIeo0nDzKKgNin8d7aV2dly9JIopivf8Jm7PRulHjGvVZcrlBoFpga9eslm1lTfUBon1mBVwEQwJcbhvWQ3JTn/a/ZOLzUExcJtvXSo2lgtCrW7u+QXCvfcMz6SGXzBQjU/5DT/wabukJAlLSmsTlJqqAOVeUhYOUW7Eznidwp555PWZHymxLsfZ0s8AnktywUywkNxu+M7hDJuo1/0tuY6kyW/kmAH2pY5sKjgHeWsqiVzPYVm6q0VA+9GgsBcDv8iNlAxXsC9AXorFUqapusCFiMjLtnJLDdOwAoF//LRtLSXKDAZT3t2PKagF9hXcMBIBS7wtogmRbuaVmI6vlEyKZQM6WRuMFfIeYb3lMZ1/rVqP99dZevNnJiPfzs5DyQctnAC1M8pJi10+5o4gHC5GmIkDfuFHa/czGlWjH6X0bDK7AJhc5rtPvQcBcTTzCNgoALQfQO5DVV+ghxsLiA3VABYYVr7QoNsA1NoctjIDjxbba2MwcUEdDiWBT+af/t2KmdiVt4ucwyPEN2XV4GItEa5Z5AIltpW+UCbCMZhbU0Ht05WMSzZfS+0VRBza3ANZq4ISGFA0B6MuzTY8Yu9pGMp5pM5GSEjmMBKCXdh/RuzthZAG9B0LU0LPJWAbQV2BzWWf1AOj5irbParwhlxsH9GUA9ALXYS8YhWc6UMT0KqUuhj6V3MhJImHz4AEMT9+64aPtwV3GNjTYqcSHm92aNQfwvPGiFtTbfFcg1QhnAfjf16mTw4DGI8S64PXn9AVQ4BrOUsnB7E2zkjmW/Nt3C/+jvEz1G5Tc8KBfpzkLQI/GSj2vsPnz7xeg9yZEkFdNnAgZw2eUorz11ks2ZsxC22OP39vNS2bYvfctJRv6hz8c6NpfFQUvWjTVHn30Ths1ai7Z5psJ6F+hjhquCXhW33zzBfXjp5xyPuUgWJ8hfbhl6Sybev11duOce23ffZupw603BMN8wtrFuEPK8cgjd9nUqbfYLjv/zkpKBWzwP6xtBm/O6FNyM6yjnX76hdbyys4MYsEowTbt5ptvsClT8H332cEHH0FAP2x4R7vggqvtvPNaatwqyu2XlT+xABbNqgDof/75R+vbtzXBZtt2fdy2VI5LKoAvoAPD9OnDOUf79RvvXvbKhv3730/T2ebyyzsSoKM4dNTobhyzHt1H8j4RwM2Ygd+vsB7di2z16l9s6DAA3GOsffuBCduJa4TkBtr/E044ky47H3zwprVte6YtWPCwNTvkSC8Oy6crz8CB19jxx59prVr1FLtYu7a01miWxq6k8MqvzaLq0IhD23r/g9LQ33Lzk3YoAP3mzcqM4H+QeULWUxNuNCJ9EDjXqVdX+x66IEN29PVndEx67bUXrKjoRttuu6ZWVNTZGjfe3vr0HmuNGokMQgDy1hv/tn4DWlnXzkN5XzNnj7aPP37XiobPsp132UNSLMu3tWtX29RpQ+z777+24cNm2b333WIPPnirjR49z/bf/xAHAQBT5TZv3kR76qn7bOTIubbnHvskctHI/ADIY97I4jOzT6KOIDzNuRdH7ZHkfviSxLbSGbtooAbmW7KeKFZ0OWQxyAsE/JBZIJCSlXEYB2R1uEEMBTgOgisL6LPEAC4RGRYC1yxbGtddUJjKQlQRSUIEhAmCDjK2LqUN2UxCrOGzMzVJmWOSf6WGPphy35ygNefuncgLK2noPUtA6SQ6xXqmQtlWPAvJejlWSbClszmY1AD0CEj8P6QnYyboSAjISudg9MEhsYgxi2uFvS6krGTo/eVZGXwWg4yERdezVXZL5/YWNHpzwB/nfpy5ydmbbSzFoFFZA5J7cf7Hd8N1D8QPxoZEpxr16bsi6yuiNu5B2esydlQHoGdjqRpq5pmPgJEBnDdRrCiRY1CdhgL0BLLK3FNDD5ebLKFnZex+XgeA3jvFsh4wJoYTjiR++N+1P2NeZseGgB5nczSWSn4f9WOrvX4sajP1+RvXB75DpgR1CwD0UeMnyU0w9GXAy3mqZ8GrWob+zbcc0CvyrgzokTNGp9imx5xFQC/JDf5PbkMoLsa48gwCoC/eshnO8tTQJwx9PhJWekjcdCC5WfeNFSRFsQ7oHfr/rxj65idaSa3trDxSZfTXDpmP/M+DoY/0lqz1HAhhU4P0JYpiEwxa4VaUiALlGoEHB1DBw9fvKQHNvpDis0OTFYBellihzRKLBLDDTYSQL9IBasBAiz5nEQFYcFjGZ2IxosCE9njuQ1+rNljZiDB1b3Hv2kDSolj8O7pQZnaPxBIxfhZWWJFyjO/PMvThfYxrDsYlxyM549mL3ws7s9gkcV3hsxzANJs+zGroma52O7aw62ImxfV43KRqSBeIiYpHgiiZTWgq1LRJExj/vdQ2bnDJjfuxyyYyBfTBkuBzoy29xlISMjH0yMZg88DnuyyINnSw4tSzJcvDavxclxsCCJfc4ACIVHpYwwXICzswjDUkEWGdGmOZPbxShwHfmrxpVaJNRRYg05cg5ivGGewkYqrQxEYzEfwZNmbZZ8s1lF9ANxUFJGmxXTwr2HdCehTXCICStRsN7a/ejxHS2iyv8M/Mr0WWBS43tJ/Nr8ki2L79Wtmc2XfR/hCsIZ4BMh1wXQFb/dVXn9q++x5oI4vm2m6772XvvfuaDRrc1vbfv5l16TLUdtllD4K6Z5550ObcOJasO1hUAMSlN88gmz98+CyrV7e+7OFKiu2GG4rs+ecfIag89ZR/sm/ASy89aVOmDLIffvjGZs24y/bdD4A+JDeqnwCjiWeFgktpoRfbjjvuzgMJz1/yDzF/AGYYnw0b19uNN44lU9yxw0DKTbAPvPb68zZp0kB936y77eCDj7Tvvv3KRhR1YbavW7ci+93vfm8///SjLV5yvT399IN2wglnWe/eozkhUJT77LMPGYpvjzvuDM5rsJO33jrbHn/8Hhs48Hp79NHb+fko/sVngTx47bXnbcaMIur1W13dwy69rKOtXrXSxk/obTvusIt16Trc6tatbxs3rLNZs0eRaezSZQiBzew5Y1ijABb+H/84n9/5ww8rOO4vvPCojRk9zw499K/2wQdvUPoE20oEZAIIefb1V59Rh3/ssafbVVd1I7GCNYADGJIpmSWUW93adRKbQswnsMhg6Pv2b203LXhYDH1xsWROLrkhoIe9JHs8bGYtxnfffWndug4nsMaMBPi+afE0PuvBg663Bg0b27hxPe3dd1+zyy/rYBdf3JbM4EcfvcVCV4DDQYOut91325PZn0GD29nZZ19ubdv0se2335kypn/duchuummqtWjRhlmHt995xYYN7cBOw127DLXddt+bMo6nnryf/QsOP/xvLNJGNiMkqjgTEIwByFEaSb91MbvaNxWoRa2EanYgmZHVMF6hs85zCWw5s+VyvMI44TuQNQ/ZYOJyUwICB3pmZfKUHU07lsbekc3ExX7FvcbP0tgncJ7iFT1I2NQv4SXFcmv/w54NtysxqsUl0BeDTND5GIA+JTmUXcXP8Rm4j9incG2BT9Z5Y6n4PbyPtpUO6DFciSEExrcC2nFliTFecJ3DuOp30iaBYtdTQK8zIs4s1anIPlJZgdgndW6kmYB4rlkMEfckDb0IEGUT9DnhMKbP1GfF3Ihzgns4rhf1Fg7E8Z7onYP/rnmgYtSwrYznm+CHSpgL78/eD64rGHrNxzhDkX1FVlkMPaR6VQF6ZLyx5mvVqMnnCJIpC+jLyotzAX0e5r/O6PXrwYh7n6FK5z8YenSdZaYpMdlIcRrnCDJMzl5jrCnVqStb7nQuhwxVvDYykFmGXs9XRfyy1wQeFENfq2ZtZqL5bEwEH2wrwdBXbPyegD7mwv8W0FeUlBLQ7/z3s62kAGSxOskqk6GiZa0Pd2iqYK7IrMKtoSoz9JyIieRmiyQ39FjFwc1P/lXJTdhWhoYevxGSm5KajawG0xZpU4gElHpnO4ykQEm4zaSyD2rZo/11JgKWt3zq/QtAD+aZMgTlRMVksiI/bXGM7w55Cu5bWq1MZsBZ5qTtM8aTbab1MRG1c8yok4smQvo3tGUB6DEekqq5T3qmsVRVDD2iZHyPGPRI5DDP5V0xXfvmWj5uEs6WZO8pOTT8vzEVCi2pR+Jph9pUj0hAj4IYj+T5jCoquOCUwfANLKLhkEZl26H/KkOPDbYSQ88oGYA+o4Nk5O4ROhh6/94A9JRY0SfXWanwTo+gSxeeAfSQVyFVmUb4ZOgB6LmXupsMU7BKaWtM4SAglxtuxM4uxaEpeY4OkmDoowEPg5eM13MA8ySV6oEOVxaL47KSGy8Iz0k7g8EqJqBnOhNuGGDc3Xlp84aNVrteXSvZvMVquJtRaCQpCUPAnmXVfIyS+gjXU4rdSfsH5GZaUhlPRQU6SOM69dxKijdozuZBQy+GfsGCBwjoAXSRJcF6wca8fPlcmzp1iO2370E2avRc223XvahZRpHszJmjkjMo/gLgD8tLOIxgfQC8gaEHoMdBI0BQQOnHyJHd7L33Xk8+A24kAFuQqcy98X5q+CNTEQcsDgF4u8+5cfw2i2LxwSNGzGYHXEhkho/oZO+881rO98F+8Y47FkqC0ezPhpbqAM3ojJt9XXNNL/vvf7+zmjVrW7++YymD+/STD8jmwyKy8qtTp8F28cXt7bHH7rKioq5b/ff4AbIA7dsPIPiaM2e0PfDAMmbBwCAf8MdmBP5k6HuM4HevWPEFtfIAwJVfbdr0tlatuvOwQ9DVtt3ZNnfufXbwQc3dT7rAvv76U7vuuvZk6Fu37sks1NPPPGBLl860MWPm2T77/NEK8/PUH8GzmFhz2JuDoa/2Zvw/tG/fn/r8119/0YYN77SVbSXeds01faxFi3YG7T8APe2LK8rtjTdeSj4eQQ308iedfE7SAXe6u/xUvoajjz6Z7kC77LI72VTMoRkzR251qfC3HzZsppj7chBNcNeKzIJkdAD1JK4yDC324nDMig9N3cEyGno2fvO9y320ccZgv1YHTN+/IGOC1K+mivOR2UCDNkiOoiNwViaYZegju8ydsxwyBUiBMrpj7A8Av8wKF2jvybwiuMNcp1TEGfpSWL5Cs16ztuaLZ1b0q+7f7swrpJN4ZfcfHYE4g7xvSGhr3I0nzn9Jkpx0i8929xf8PqSvdAdzQM8mgXGelaZZ1BTQC/ilkhvX9LjcVe/LZltS+VGMYSrPVCNEZjYyzz9t6he/m36eCm8z4489Fr1OPEOfdbkJzTyZ+ugU67VzesbYltPnFUoGPYMYswqeQZBlVcnQh8sNAb1nDHx91aghK29IblS8WbwVoM/Pd5xVB3ISfK8y9MR9DuhzGfpy1QkEQ89sSy6Gw40l0m30CgFpVbOmbd64wZ2JlOViFiwy9GKl+N1rQCZybfk4OA5IcF+FM/T4XRJ+eOUy9JDcFJhUFfyUbUhuQFji+4KhL3PYU5mhT55LZC0qZbDytmzexMZSqKLHA8mvWcPoW+MuN7S1q9hkpeu+2Vpy8xsZegATMNJZH/qdjjjJNtdsZPksSvg1Db0b+terRyasaoZei5v/P1lezUcyp+UVCTNEKQT8ygtrUMsOFkPW3mLz8dnh3oGFqYhOzDGnmreohqY/9M6FlHdoMkR0nGWjQ+8qPSJ86DczOFF7Y+iefOP16w+GPoB1ZYae4Ns3JgVC0kdm/emxaTOt7VaVcU8xySNix2fLIUdROSLxHJ97L7DF16lRSXRiU8CkGgM03lLwlGXoc4piM7rF0GLHPYhVKk0aS5VXqKlEMPRoLMXGYxXqHmd5ZdTcscqd6U65vID1CckNn6g36JLOzTddH7dUQw+ADmtCb5bGA0LZl2BH1JxFc0OSm7SxFP+N73VAHGA9kWGwgYg08/GMIliL55plXqJhiL5bDAPmGv5EyjIyTvidyApo3NXII8vQxzOOOYxnxWI8b3iCuwLDoiY62j2C1cC9gqFHF+bQ02bZKm5fzhjGHIRrCcYDDD2+oyBPbM6W4g1e4F2YMPRzb7yHji0E9O6oge8GozpmbC9aOxYVzaa8Bb7uuMf/vPyU/evOm8g477zz7pRFXHRha/4drAvm7sJFU+2tt16x4cNmWO062C+c+TJ0R11hCxdOteeef4iBQsdOg+2n//5gw0d0tnlzH7B99zuEenmALh7K7BpZyDFFY6np04uSzbm6v4wYMctOOvFc2sB+/93XtmDhVHvyyXuZVejSeYj99NP3Nmx4Z9dUH8l5v3bdalu+fI49/PC/+LFgfs8553KCa4wtsg+S7ZXaim++pKXnM888RCb+iCP+bueee4Udd/zpVlhQ03CuPfzwHXbz0llspLXHHvvY3/72Dzv99Its6dJZbDo1aOAUq1O3gb37zit2w4zhlM8MHDDZjj3udJs9axSZNtg0olAWhzACi2W33siMQXznBedfZX89+gQ6gEGWAHvItu3Osdmz77GDDvyTa1ML7dtvvrDrhnRgg6c2bXpxP33qqfvZV2DUqBttr7325ZoFQ6/5KrYLc+3Bh263Pv1abXPM27Xta61a9eDe8/WKTynRQrEzZFywNIW1JbI4yNigKHbU6O5sTHbeuVdyvrz66nPWvPkxduEFV9vhzY9Wpg/a7jz1IXnwwdv5v/fff4PjibE879wrbPsddiRQwLoCGINl6B3/WuTzczc7/rgzKaOC/75YUTDDOl9ib9afyARp/431zcwSNe/4ucMFukpp78FLDH1jqRPULo/7IwJjEjDM6GFNSgMcdVmwRAWwR7EqpSYlZTwPg+XLauj1LNQsSfuf2MDsGUEBAOu4JPNEkWXsbemZCZebDerzwDNUjZVwcwVYc+UVqifISEGwd0RGMBj6bIaQAAnSTG8EGC43+FOEisYzzoI0Y5w62UU/kchU4HfDsUwWnaoXiM8IVCZAr0J3fJeyzWkzwCyZmB2L3OeLfinqmxKZiJjsYujVNCxxkPEzNBj65HOxx9IPXoRYFrPEGRxzjjVj3pxMDH455TvxWbkael0N7pWSQa/jEoklAhZuM6zVYB0lahcD0IMxrqDkZvMmPfek10Elhh7nOopVeZ6zJNDPeZ7FYMTdxdAZesx0mAzUc1MMWp7S5z8d/2DgIxOC51GzsEbyzHRjwIXIekXtntfoeVGsGodi/NGNWvOISpH6YujZEI+SG2XXKrIuN+WbEoY+sOO2i2IVtOY7Ax+AHhp62Fbu9LczrTjD0IfkhmqBLEMPyQ2+DICerbSx2PHQtiG5+a0MfRTFVna52bH5iQT0hbXUoppgItM0KthO3KSKYqWPVKcyscep5IZwJNn8ydCzM5sOZnWK9ZQPyhiwgZW6faCD4gD0AYQC0Gc3rwA8Ibnhg8TmQSmIHngA/TSthpSXpDoC9FusXj1U+4uhB6BUlkATEq8sQx+pODD7eOVo6B2oBliM388WxeJ3KgP6CEzwfnxuAPqczIBnDPAz3Gd0B4xBrgzo8fMoig2Xm6QYqApALxY9ingB6LUhBaCX20yjbUpuAtBvpaHPdjf1cQqgLIZdco8aNetwwdJhJAfQp6m2VHKDolgVWoXkJtK3Mc44/EJDryBOac84oEOWkwXPeB5VSW50sAsgs/C2CskNNliNO+Y1GDcBhqgFwfPDswtATxmQp3LD5SbkV9nDLyQ3nOPRJjvToj4AvQ5SDB3+TCU3lQE9MlFK0pQzWIPvMAKKmLPyyjIy8lhDcnQo4WEF5hz3hhfSmpDmIbVP67Xycqtbp7Zths6TB3h0cUXRnw5oHuzsuaBGKJQteAEiFi7GZBNYrqzlHBuViUGF1ISe1q7NxndKPy/HFaa+C+FyE/akKjLHfobnD3cXMP0iFeHwgAyKcQ/Cz4LowPhAfoT3hk84x99ZR3Un1vPA/0XxObXoFUZ9egRskvfJGzwOOB7i5SroxVgD9IHE0TOGrA4FkepyiSLC+F1WrriMASAQvwtAyHR+qdhVjAkughJHBw4Yu2Ae8WwwB/E7y5bNsaP/djIBPZZd3TqS3MjOUoAsZCiYv/h+BGxBuBBc4vrZgdKLtotLvKu3iBfcM64Jf4cWF6wmAf2obgT0XToPtToga3hoR8Mf7cMB6PGM2VTOix7xc7LfKGgtLOB824gaFRaSVrDoliDKtdhhMRiGCAHolRUDAaHCYMyz2OcTZtGJgCyg13NWsB+AHpIbrgta/QHQK0gG2BAY1JooZjG+JAoA9KVlksKApcR5iGvFPKhcFBsEDD4zxj97JrIujoWZW3hP4Rqi/V1nT2pbGYBeZyEGPq9AcxfZAoB9jJ+C/IpEz639TdKkeInJRPE+DCok+wgAnFsUm8pfBPBT9jYAvTKpqcsNAaoD+vjOOK+C8BegBybR98aci8BMSz39rgD58Xwlq80F9LHXAtA3btwkIZVij6x8TsS6Fb6RWQauKwipOANC9hQSHO3nqEXBGEMamUp9FUSqCJT3nCeXm8gkRVYaf8o+smrJDe6/RmG+rVm9UkWxHjRKcqO6s5CObNqwyerWacD9EpJaSmtdcpML6IkQBMwpuSlwyY2ea/b8iiAlsuVYZ2DY6/F6OQustARrWS6DbKrIrSQkN2poJdmt9lDVSKooFmYhWGPFxcKjAPQ4V5NOsRu/txr5xcl8rc628pc335CG3iPzAPRRFIsdcX1+PdvxmLOsrBBGLDICIaPvaoOoMeGeSdtKHCRITWCzhpWYA/oYIIPkZu0KNZbKSG7wgdtyuaEPCLFSrssNfOiLazaymnUwQCk7WFWBRupy404zqq61NavWWCNIbjIvHXZ6JYdbsYo9kg5mhWr+U0gZiUBlFtBHFBuLw2dKIjnJdkh1ZOBFsYraOZmgg+SiFaCPTR0AGu8JDT0bSyVFm5ITbV2cIntJjHdlBh0bduijYxMJQB+bUSzsmOQ8PAHOUIxZDUMfm0sAejgURIFPbDCMlMMGsBKgj40rNvb47oShD0BPgJG63GQBPTT0YOgFasRAhYZeRbEu66AWXMAokcE4u6QDJjflSncd19DLPis8jMXQQ9OM3+HcJlBJdZlkydzuLBx1OM5gyr34Oklfu/4Tc0ABaq2t3GLwe0mXvnAvoAZO60aWYTj4odUXUI9DI4Lb8KGnFtTdK+KZR7MQut3Q5SZNTwLw4XOjqDed53AYgIY+egyIqeNYetCpf7sEhzuMH2yuoc/Pw3vF0KsoNvyZAejhfFCHtpUhZWIvX+pBN3PTxeeDwQfQxpgHwNN9wSEkn3pqPG/cFwu3MlpkyoncSUQHeZ6BnRR41EEb7Br+O4Mbd9UQsy8LO8luUp0l9iKAJ8xZAWzOFIJfAGJo9nm/lNOpMBugD44s3Ju41+iAAKgRQNThRhBaVko/eTo3JWDbg32XP3EtuYUq3qdajTLaAsaeh3uj9hVdm8kOC2xivPFvfCHWNAvyCGhRxAYphgApvkOZGweMLo3Cs0AWA/dFi1Y8D9yPB2TY6+KeCP4JCrA2C2z9hg3s/Dt37gRr26a3bb/DTvwe6VLD7UX2fKqfUodTHJS4FwYLGPe4ftpW6vqx9iDpICgAkPKCfgRUYHEBGFet+sXGjO2hjEmXocww8Dnh9+E2wloduXNEUBN6Sux9CcNaoPmB78K8gRwPky+EAAAgAElEQVQRc4DPFLJO10MjgNQYA8Rgz9HYI5DCdTMwCMkNnau8IZwH8km/Ac9+0uXGSRC63DRu4k1vMBvE8MGFh4DemdMo7CdZA5ctd24ppbtLLkOP8aYG3gOihJSiXFVAG+sydbnxfcp997lPkaFPdeQCk+jFoMZSIa1id0veswN6P4+0JpV2iOaKeOZ4cZ9yMi/OXTjLhRFFfC996N2UgO+jQ516xUTQqbmt7G5kNvHeYOjxLMHgphJUXwoeUAWgj+uJtR3APX6ek6kOp7wc28oMQx9E5Zo1GclHsuVy/FlYTu2+a74zfWgC0GM8IjgSkaiagbQOQ/ufCC2546W4AxmJjNc/g2kA+rDBdjzHpoHu9OL7RS5DD8IALjcgb1QUC+lPXmEUxRaKqCBDryJXnN9SO2BelRndBMHQh6MbHxkaSwHQNyAZISlaRnLjYxyYjkG575XqEwSXMxErVAZ4Y0/iC9fupzUMTur5eKSAHo3UQISi8DwkwfL1R1FsRekGutxsW3JTatsC9AXQ7qOx1N/PtooaOI+93tJhPZ55Ym6B86+0pBi7X9JYKh8etQ7oA4zBfqd0XdblBpv8b3O5yTL0WZebnZqfaJtqbkeGPg6NYKrwvVEYik0lAH0w9Dygy8VSNITLTRavcZKkGnpMXFT+izkt4VxRMQpSmrVkM56xOwp2CL8XBYURHMTizDZUgvMBF7O73FBO46kygqnaYhtjQW3e7Kk6MiliiGMjiuvIpr6CGcDBEYA+nkuwEtUx9MG8ZgF9HEqRBpb7ytaSmwD0GCdcV2XJDX6GlJgaS2kMspmB+M6ItWKBBVugn2tTCkCvYEySG3rBNtrOysuU/k6KYn1B04eekhuXnFQC9GLHEe07qHDA5KuZG7wYC3W6w4LGQQJmOu4pgJcaS4n1w6GKNYWDINjMCJyi4DcY+mBQAaqyGnociFlGB9cRtpXZzAWuNVxMqgb0uubohheAPuYameeN6HtQj3+yw6M/K60xOaTkMF8sJC91l5tweAqQpU6qeEUmIILIX5PcEADki8UUQ7/a6tStT8Y8Pk9rTIAeARUB6ZYttNtE5pD6XA/k8Xf2NCiR00wAaTCNPMjh/kJbOAEmNsxDOnozggWtT7K3pWD4AWDzbCO6LdKDOtq/gwGuRTCGP+MF9xTsLxgjzFsGVf5/ACAAhrgefCauBc8Za1cBsQ7SkAUwIMjL4/rj+iCAlVUe7i3WoIqcgqSIGiYBblqPekYGgQDHxjMDXGsZQA9QiRctL93HHSCWriME0QL/dIcg2yRAL8ZS0gKwsHTb8MAR14nxZhDkATABPcaA4y5Aj8AB+8Vnn79v3323wk484awkM8BmfAHYWNSorFacA/gAAXpZw0XdhbTnGn1Is5ChyAKq0Hwjo4q5sHLVLzYWgH7n31mnzkNVZ+GyDABhAQfVyeB6I/jCmMouDiBPmZ8IYPRsa2l+OkkhAAkbY2RmonGiepWIPVcgEq5KARorSzKqBvQqGBSgb8wePGIIxdvhPjB+APScC5TCRdbXzz105vXnR4LF2VN8v84F7XX43AiugqHH+0Pewf1baSftUwWFDKKz55nOPs1TGDrwXCDRkQL6sHUOsB1BiwKYsCWOglWNbQRuG2gVLbtf7S/KinEfYOAcxJ4KtSOQF0GgAIjzPukUq5o2rLfKMkPyul4UGvLaIAuSfTBTu8fA0gPBwBBpBgYETxQjixCIz8gCSq36NMtQWXKDe8g2loxAI+6zqqLYCD7wuUFkxnlQs4aY/tiX8XcBegWgMS8wFmqYp/OT0uVEQy/MEIAe86W2k1mQWCPZx7OV0XS5bYRtZe0GvhYReGHccAattwb1Gzu+EOBGDR1xWR11nGYAnQH0ofLIzt/I9iTORN6dnbijZh3PWOcC+kaUPPnos6NVlqEXEVqnFsihWH9y38oy9CiKTcbRPyvXtnLbgD46xe50zFlWWtCAhcAKhCRr4lmcBLxg6FWtY6imlctN2o1NDxYp5c1WtmaFFZRvUREAQTA6y7r/anSKLSuxn996zWqj4JQbSZ4FoEcdsPe4UlHsn463sno7MGKjRpqLVJsDXllXDgD6Bg3R4VEvMsWWZ2tWoz29mn6E2wQeQqqr0mDDrgjNMHDjsjvDgekNjhgRpl7yAUQBAsKWMQv48fOUoYfPL8V8/H+wfkP6L0gEbAjQoioSVHpz85ZNVr9+XSsp3uxpxEqNpciyCBQwW8rie1lo4l6wOCovuC2bnRX090f6NMvQB3MXEbuAjvRxsUHj0Izon9tIpnFNNDZKbi4vz9atgWc70kDVA3p61pZ7SrsQVefuQ+9pL7Duul9JblRFj0p/udyAoReocDlOQZ6PP+aD2LnSUvnZQ/IQjat0mKNpihij6EkgSq5crcfJArmnL7N25ewUC3eXtCA2OsUKDOFwkn8x2GHN1WCPI/sQKeIYawAPsnW1aiet10P7io8Q8yJpjPbvZCdhAVCic/f0OkG/FEK8hmK0L3ctPzvFgjn1P6NzINkUNq6KTssouHU5jzPTyQLLN1v5yy/WpGnThB5S6/i0EY8Ou7RgWSlauN9KVgF3Im36a/2+dFBWWImtXLnKGjRoaMXFWI+sBOIYYByRFoV+EWOI/2ETJmvmevjIEsXYAsixMY5rfQEWyFqAQQagR2YD89MAsDaysREzkuXRpEhAlUwrALFLITAWdGTJz3f5Ag4tFGRtol4Z96+gTlIh7EeFNQvJlhCMgsH1sZYPvWpQKHfyZ54AegJxpY0D0GO8k/3OwZVvMwROANgA/kh749mHW4nYYUkGiiErrKFggVIGByPIXmCcsKYJVlm8jIZBtZjFUIM27F1ymBJxoCnHQLm8VKwQG8WJTee4O8NMOYzLSPDZwVgDWMf+JVkFgosS2rVKW+2OEeXlCQvMoKlMZAG+F8xuyFtwbyzorhCLKKZW8o14IZuybs06q1WnFhn64cM7ek3DMKtbp15SM4H1h2ePZ8Jrx2e4PIpyEN6/sjySBuj/UDAo6YXqNSI7jO+HzR2eUQCDuCbMKwT5ISPT/qHmQ+GXHmeAk6fehTQkN6oxgs469L2xb0iaCQLGiSLX/27ZojOFmUIEjHR6cWlenv4UYaGsWwDPYHfxM/wd/6MWPjqVSq9EFyLcv86JtJeGMnnqliwiw8mtYsjNsGaQtdS1UPobDL0H1pyblIgFe+7sne9/mFPoGxJnIgF9CQC9nge308y4Utbm3eBxoaVlqCmo4SynJHrB6m/ZJCIwOW+9EynOKDqeeCY3Gt9w/4eve1naKTatNdLTz5J27JDsFtPKNAmHZDvF8v1+vuK6secIRKcv1AMyK0gf+o2UkuFzgnSJcylLsuFzgwxJCEi/3xi3+IYA9Mi+hNkCzkp9lxezMqjUvInurJDcrFsrH/rUthJzD2SE+7ejUyyBu+M7V3PQD37VavnQh2EIjy40lhRDT+MR9JpJXG489OH+KumgyDVj5oi2k97rhedmtvYwapvLS221S56CMI0AdQPcDR3fIeOkLFjVDD1sKyG52RagV2MpYImqNfRg6Cm5OfZcs0In2OJaSdDAhz4yWNUCeh36yUAC0K/+mraV//eAXocZATlPrAD0mqRigteTNY3BoWQkL1+tgVEYRB2fqwl4WEPrrIVPdsKb6uDhbgXosfs48xcHX7B6ic+6z2xO/BxAHy4o2gPomwoPc1+YWkgIHuCmgqZKSIPD276eAL0hjeXuLr5B4asSQJ/5mRh6FacGQ5+zOVTVKdbZlsgsBGiKhR4MWGzQAeizGw++N9LC2cAGz0yyDIBfDVCwipIAKEUdr/h3IrmpDOjpNrM1oBcwdNIEgCQf1e+oqcAGIKBRWgpJggN6aEM9bazN1A+Yylkc2k5injhI/R8DeqWGcY/yLk6dKahpQ6dCtjgXU6xMSK0cO7p4jpj7crlJmeBkM90EyYmKM+Og5eHv/b1wWBGgFao4NxpZ0cUJNopusRosMRlWgkoVxeJzEWzmIJE8APqV1qRpk+Tn2eemw/1/AOi5iYZDTpmtXPmLNWzUhM4bBJkE+mKc4WywXePtEltIbN4CGa71pkeuA8vSUo4b7gHjDKY06jbIlKOwM2Qf3m25QcMGkg64dCMCMzDvlKwkgB7yNjhHgUF31opdE9H9D4ehujZqLAXS+bxLUkCPawH4gzSNa8y7bWL8JH+Rll+fr3tC1iTs7FIpWOhZFcTJdlA9FnDY4k8yjV4vIA2s5B+Q+tBdhSl20rmUJ5Fxc71sgDU13HNtNbXWtRiMByAns8dujQgipblWoKfCajCiZHe9/oDsvzdawt8hfckeqHgfi8scICoLo/kpu1l8vg4rgskyAErJlGI+Rgo6+jjge/AM4+zCe9euWUvtK5uysei1gM8O48bMgzPbCA5C8sQ9BMFBPtZHCnKR+ckvEHONVxQhSnYn0M8mVA764gzjFuY1XZyn+VjT6jDNxjixPzk/FGcGJw0L38oIjGOdrl6zyrbL9mDhF0jLLhkauommm96WLch6YH66H71bN2KsyWqG1WM4hiTfmxIwCaBH3wDv/J2QCgmg927SrtqIgICe5QD0kN5C/kFCBYC+BgkZSDq4LkoVWOAVY5owkJUcdPAenrkE1ukrmkSxFiI1MEtIkDICSo0N7Qdr1eC6w/PBeaHgLZWyZoOFwCeSZqZOa3H+qZtvyHPShnxxdcIQWIPaJ6JGKvYt/Pdg6PE72TNXgL4kJX4C31A2q7MjZMLB0GtNI6gqTBstOq7gGoIPvQcNOP+D1MieB9UD+k1qLMX7xQam7F8uoF/DjBT2GvnQB0PvxDAYdwJ61MsBw4mdlzHGmmoBPRh6ylxRw+N1bfx9HxNJ5KLJmHqtqH+NgiEBeslg9ZLUh9mvNSo4RygVaxZ/Vgno3WUqWxQLyU340McZX52G/rcAekhudiCgV/DE4SZE10SDNWesF0puWF0M9hr/GYe7S1pwMUqbVgXoYU8ntlw3XmB5/wuGvjzPXUzwAGJX48akSYrvl9+5DuJYXAHo0QJYWmdFZIw8k8pnYHV0qVOXzAD0YHaiKEhz0QvNnMniQYzvBeNeT1GRsgACcACy2EQYiPhGSIYebAE6yPp7xWbUEUPvnrNYHGhVDUDPDY2APgCaNjJNNLFVsbnh4AiGPpmAGRY9FjTeH1F/sC3YCJJxyxRM6kDS2OD3soA+NqC0KDN1LyAQLlBAhQUSn12V5CZAfZWAHoC4wNPBNZx1yJPfPArYQnKTMvTQT5vGnw0ndCDyuaKozxn6KOzSYSKpBw5vAhLPAIDpw7/VHMJjMEsZet2Tj7RLbrRo5ObCLrHsdAtGUM8KYA4Hghh6AYeon6gO0NOHnQWgKUOfPUBCepZNyep6XerFzqLu8sPiLtfqU2ZWS8xl3XoqzCSjEHNKsjZ8TvgLxzPHe3755Rdr2rRpMv+qB/QapGASwdCzyM/kmb1p87pKDH2prVy5kl01efByE3fNdj56PKyllABjgjFGZkFMctQz6Lui6zDYKTCoAJjIcCSAHvpXd4SSNlr2t40aNkr2COgvUZwO8LUeBU916nJeax9RB2AC6EyzFawRdLjE3Ao5GvZPMp5+HVy7+fLNDqkPggUWWHpxYYBsvKE2ffoFQqN+Bs9ULz2v6HKJQwwMctQwgP0PSUNIjljERUu+1NUCY6k1qOfOYl9IDk1SJsn8CplBxF4i5ynVn4SMJzIEOLDB/lN4CSeQmrWTIlHWJ7hDCeeactK8NwBr7Y+SR8gFCfMSzK0CupgLuDaAqlhLcf0acwF6vJ9r1CUlYTHMz/FxQ6AL8wQVswm8ArhHjQU/jwyzslx4jmQU3aIV66MGZQiSGqFoW9k+WVBi3sVZoIyMaidwPyCE5KTm3Z0d0CNbzIDfAwit7Vz5QxTR4wPTvQWBheopQnKTlwAKZR63BvReP+IAknsUQB6LYkE4YN5uzdAHmxtyUQJWZ+jDICHOW1xPSL+iHoTyJa8ZoYaezYBgUanAhJIbTigVpLKAOgLdLKDP1GZFJlTPURktBOJJp9hEDiiXG82P1Jtc16vaGY05MmYu2WNRsDP0Hghp7xVDn8N45KnWCllGqdjSAuA4ewLIVd43tZbTYAH7fuCNGM9wucEnRyYryMYU0Os7JbnJLYoNZ76Qfv4aQx9yP1xvuNzFdcR5EIBeRfPCQLgeyXtU/yJAr0A3BfQF7LwOKWAtBm7S0AMyqbGUiFdk+hvURzYewY6y7ZLdrkskN5Q2sulUqqGH5BYMPWo/4/nEnkNAn3QN9h4hG7IMfdQjhIshvtvlbHQZ2k7F8E7WENC7Ax5uNRj6AretBKCH5Carod+2D32pbQvQw+UGDP3Ox55r5YXoCyPyK64Ve32Oyw2LYrEJJ4Be6e1oOc0NhYB+hRVUbE4Z+vISdT3+fwT0eYW5DH0sQBwskoJEA6NcQI8FDclNUhQbUTE3hQxDXy53CxxSwYolTJRbONHhxB9eIrnJg11mbvQf0fW6tQ7cXTMWE5/McYOULSgrUTool6HfZPUb1GVXVm4gNTxCjCwDF6izfBlWGcBbgL4Si+vuHVUBeuoZHTAGIAq9bQAfsLRqViUnCXRtzL6U0pcTQ5YtAEu1ds06a9go7aQLFomp5wIwPtDbpsU1IYlScKMUNudWgVyI4HLDfdOLYlav+oWAHo0b0pcOLTH0jRIgKcmNNHsEOt79jpZsISepxNCjUzA3/Yy3ujrUrnENfeS1BOyDkUslN8HQq+slXklHPuqfxRTKXQIMkOYgNldsjAGAtWlLy1kVQ4/22llrydjEQ3KDP3EoE4hCMuAdXMN7eKNbrEI/HkAi3ahxmICBLHBXAwfmlNyssiZNVHCuLEj63PCcyKoVamOP4CckN9Q2g5GvKLeNm4KVDclNma1aJUCPOeKYld+vObXWGjdtzH0FhweAAIA5g2TU7/uvMBtRhsJZjE8hARpAG4BSMN3BjkY2g4C+kVK7Kt4ESy6Gdj0LpurJ6cvvGaCOevAo/vW1VlBDgRqeJV++xoL5RfGhAjpdC0C3irEE6PUrAIT6bhyqEfjGoaogTYBEz1zNW3BtIRnEvAupEBuXuTyANqsOXGjFSamP6i10cG+i6wStUN25iIxh7Zrs6IkiT8nVsH/g8IUri241QBoyIPgsOgfBBQj3SsvAKIpNM2sBbtav22D16qcMGZ/v5o28bmZdMfYeSDNr4YA+AASZeX4vmFV12AyGHpkTSHeQJUh8qX2urFoFx6wG7pAkskbBrAIxvDDuoaXGfhhWjbADDYaewHWzgmeNp3S1qrkJ8kuUMPY7EDy0NnRwEbUTWOeapy4VdbY4u++WllRYYQ0ERPppuv50U8HQs0YhJC5wJHHzBEpuQt9La2Mx9JC51awFlxtl2OhmRCCmL4oCw8h4q1uqHr5kZmCI5UzH/TphibdwXAn6GNRIjcrr9sZS0FFTcuPuLpjNqm2rsEIfA61x3WNcC64BL2YoKr0Shj6DubE36Xmg3mSrXzEkqmI+F9O+WrbCAvRg2BWARjNA7R/a57QYpRpgZiCTBQlpbcgPs/tmXAXHjVlV1MpIion75LlJ3CVLUpAaMbbxuylDn44/FQgJoAdDH82TfOwp9VUQlZzJ/OA0y5pgrmDoM5n1CNbSoljXVrptpeQ9DqczNQoYqhqFBbZ+LRpLaQ2hZgkuNwL00oLjPF+/FsC9kassAtDnkTBs2KCJE8di77MaegQQqHmNZr38OMdRDDywH3nXdtw/7K6j3gL3FSRbYBFhD3wv6vcaeX8lrS88ez5znDHeh4CW3QioKcFTY6nKgD6e3a8z9CIp8MonYM+zrA89AH3VDL2UKbmAPquhJ0MfleSJciTD0P/fA/r8pAgj1T9hjyIIhwSBhYrrpKH3XSSroW/QcDvfGON6K+hCEYwm2adNuYAeaT60Fy/Ipsd8kifRO3zl0djAu4ZqdSkYr2oTYeCxXgWVWohKy1M7VqoAAxZvm7ds5GeWuuSmIAB95vMjHZekYVlRLkDPwsZKL74/8aeXHhbvjfRfVnKDAAPMnTR7Ps74TAf0AH3ZFwCVZBlpKjXGAeAr7he/k2WmI5KPwzVStDktzT3NxbQ9/Pi5Xyr1Bbur0NDH4cHGTvk6KMHQU11Y4JIbAi9vaY4DKKwWCwDKfANPBK5oKiGGvkat2nTd+ObbL+3448+wgw86wnbYYYeg7PXACegr7OsVn9ljj91pn33+If3Bwys4YYUpsQITAeZZDK0YKQFOPCM1G0uDFGyysVFHsFYlQx86wQqzG2YU2Wuvv2CTJy21xts1TdgxdFnt2v1ia9e2j515+kWUHkHniIB1+Ihu9sOP39jkyfodvAROUJznqfw4FPPMVq1cZY0d0GvzV9o2nj3mco67gK+NkhIx6tFYavOmtWrmkUinoI1cads1bir9fHLSaaixmUJyE2sodedRMVwEASHruvOum+ymm6638eMX2R8PONTCxi8OuZWrfrLBg6+1Fd98bqNHzrdmhzZPPpvf4bKXxN0IcqaKcPVRw5msRhPP7+tvPrNu3S5hsyR4xpNZdC0nv5frSal1vJDqZWdpdwKKYAzWj1gn2bUbtQ7QqCcuQn6yB7ufrQGKGpgouuahRlcm1QjgWgIgxX6CJj8A9PkIZgFeWEsDF5LatN4FA6vAW7aUYjtVRCh2HcDapUGeCQmwg/GitM/lEfGMcQ1Yt5To+QvyC0gQVbinIlzp8NWZmulk6qs9u0a72XJDXQ4dpSit014LthAAKwu88Hc8O8xlzimfowDBCO4QvGUlN3gOYBcRoAjc6965NzlwlSwBdV9ioNGtFxlX3j+lcE4OlYMcWGuQeGXnOAN6BKie7sD9haRJ/VqUjQHwjgJ8/H7OesM6WS3TgJwX93N3QwMZJsTEtxS75KYyoCc77u5Z3A8zPuUJ+eN7D+Y4rp9nRIZAiwwJ7oN7m+PeLKBnAWWt2i65QWYARbHIUni2iZal0nXHK87wOFeCoZewSS90ZiaJltlKMFYiVFIpbhZkp2c8amGQsdC+nAX0OhtlGJElT/ilxAbwJK/8vbl6brw197xLMUScA5CQ0TGJ1rqIgrAHwuVGhFXOfbnkJueMzgB6XBczISgy9z0bYxgMfVZqi2eNn2uv0j0Bc0X9T3bORkZPeCkF9MAk2tv93axzw1npuvXCAtvggB6NnSoSht4tcf0Gkcmiht4DUzkSqUayUcjKImhlY0kV0eKaoXzLAvpYpyQIoKHH+nKjhGRsfFyjniSuX4XlZmvW4nuRyQ31hlTZ7FzrgJ6N0tjjJiLGXIY+JDcxjtUDetlW5gJ6szIPcMO2cofjzjODD33ygelfczT05dhJydCXSDoDyY34fG5O/F8iufm/B/RWEEWxGclNFMXWlr45PLG1mNy60vJYNLEdrLsqaehRPJWVKFBD70WxuC+BLh0UrMmLZjsZyU0SkWX0eZEuy0puktmcD6DvlodZDX2hp6/JSpQQ0KNwNrcoVpKbkBQlRS7OzOG2AQrI0CNdm5Hi4JllU24ReeI9Yf2WA+gzkhtFmtL34lVVUWxo6FO2M+3qy+KdRo1yagYwltksQEy7ypKbBGQYUl8A9GqNjogduxqKYuFDT/tD30TJMIaGvi6+N2WBqpPcoNg2qa/IrK4ylzSgD8ANM0ba1OuH2I477mITJiyxo48+PmEKoxMjxmbipP4Ej3//+yk2btwiAnp6orttZRSihi+stM0CHrkMvQoVo9gJY0M7srq5wRQGhB7ArqEPdnTGjFHsjDlp4s3WZPvtpSMvKLAvv/zEunS92Nq1A6BvIUC/YQM3x2EjutmPP6ywyVNuscbbNeEeRpcbZ8n4PKghVEoYkpsmTZpoy/UCqoSpDsDrmYlchl6t1PNMRYUbN61x3aI75OSVk6Fv0mT79Lm4dSc+R/9N35sUeaGY19d96oeuYOmuu5bYIgf0Bx54aLIcwynqppumWdHIHnbAAYeyI+qhzQToNaW8EIGb+Fpr2Khh8kxif4g/dTmyUVzx7RfWrdvFBPTnnXcliZ14n5ytoJdPu0yK2ckAOx9TMeeSxcTnq1lbnRyLubhefAd+B445zGrVrJm0oKeLiGv+8byq0tvyO9DResMGynZkAyj9NpnKWjXZvRbF0wIiAPQKTmM/jaCbxedkXtN0f3xvZDVSRlPjDAIAYxwFIALi6x3QqygaLza8YVCowCoCZv03kRHFJQE+dFaRfGlQP+1mHakcM1u1CsEp6kFSAwS8n1pu18Jv2QLHDvhKK2MZgblcoADAvR6LgbkAPV7oKokgRYA+snoCBnG/6V4nOWW4XGGdxd6ssVLQivXKpjfMNHIFekAdDHVaOCnJjVy6pKHfzPUqcwP8amXJjQgFdIqNoDgruWEQGe4sAINeo4KroOSmpJSAMSu9iDNHDD2as7nMxechGHoCene5odTH8YasfHUWYwgog/sVyY3mTrKEbd26NWlxqv84DUJl/KBNLIltGBSSaGJ2E/0nqgP0Imh0nKfrWQx9yGvdRjD2SADXjDRYmRVlt2MvzZHcoMu3n5mxj1Yuio27lTRT0sJ4AawmttVw60LhJ5ofuS0v64ucaNqqKJbjnmbeq5fcQNaImhtZmkbGgj70tMj0tEMG0OMMzzL06llRxr4DZZTsVl8UG4BeRbFNMvViOJ8qFcUmXX/1kJnJpBxW8jqMP/7EM8CaRxY3ngPrruiy6FPEUbc09Nsl2WC5J+UziIOhCZY+MnNqqhlrMgX05SXraVsJyU28/reAHi43YOh3goa+BiQ3Po89a4R9KDLFXEMVuHO63GQBfaQZfA/8/xHQb8XQ+whEChgTSHq1qPCtBtAT7GlzRxo1DiAewvTgrcXNAveKYsFyRMZkqDxP44u+SoY+BrFKhp67JjfT0PoH+OBirlkrLVQsRbMX2QiSoQdDAQ097YXSTQo2m86awwcAACAASURBVGl7Z/0cwE4MfUzA9MkCmKUdZFVUK0AvaQsndeiU3Zc2DkkcAJLcVK2hB8DAe0NHnGWPsfEgko1Lr0pDn5OXhQ2aS0LSu5UVHHSqyc4L6QsAPaLzct+RY1PNlzZVGnpNbjDi2HDJqsGOzYGBCvykoZf1nEt6cECWpK3Hb7ihiJ06t99+JzvyyOOsQ4d+nl5NH8pXX31pw4Z1IKOIhTx+/E3OkKHzsIBI6JojzUdZCKQL6BTrczC3pbvmcgLoK2VHMHZg3KhJd1szPNAbZoyy1157gWw7GIzQYX4Nhr7bpda2bR874/QLOIewCWHRjyjqwU6fkyctITvOORVFsQmgTJ/KqpUrBYL8Vfm6k+eYOVw1Bs4seyp688Z1Vpu2hOE8IkDfuMn2cnDyZh4BtpK22/69YGOyzk6JNMALrysDejLuHqx8/PG71rlLC3aeBaAfPWquHXLI4WnqketOz5gsUYY9DsY9/oxxwL+/WvGpde16sV1zTW/753lXcO0kDD29x+VLHuQNbNniIElPD8kyKEEAieIvZhPr1DLK9SpJDPAzguVaNeQWVRNASeNDx4Yo8HKJWMKm+t7Gr/DeBjhs0aUzWDFIbeC6sYkHVcrQywIQTZD8Gr14vKREXYbF+KZZw/ArT3sUpCA6LaJPXcUCRHDf9T4CGEsBS898eDaRt+GAV23b/Zq8ABWMafQxSU5jM9ZsIEjMsvfc1xK5nRrsYR9E5gGAW9avCGYyziecV7kMPdlUnzdJAOPgH/fLFvKZV/SqyK6rJGBxnT7dO1yqFzIArT85R+HeCPpAZoXkI2wrHdDrnBCYx6+UFCNwlF69Ri0Ew5LpsY+B16dUxdATuPvegzWvrA/OrIzmhhkASW6yWSVsDSQ0COjBqsrpCYCeNSKoB6kJ5y8H9Kj7cLcdjE8EeFmGPg2aNKk3bIDziPqGZNcoJU0A7X5MJkW8/h3CB/KhrxLQ81kD8DnwzLDQ+t5K2fuM5DI7Nluddz5uMQ9Y1B62r35Gk6iE2Yc7RCX3VQWgxzPDGZFtLBUa+qh/qF5DD0lqTXfSk7kCz/lK8lQ290PROxn6jA893Lu8yDSukaIYZNHyVGeXy9CH5CZl6BGIQnLTsIGKYjFlCejzVBQLaSZf1TH0ONsrSdZU25YL6ClPDAcg/8BEGeAXz4J/rC0H9KR8XAJI8nPDJjYFxYsdcOE2RBtHTD8U7YNsqGn/l4A+YeijKDYG2uNafDvOf1wn95GysrIKeBKntpWwS1SoxW5sNJ5x28qMhh4+mMTP/w8a+nK3rUQTpgpOgpT9DaYLDxg2kVnJTYQpq1Fch03N/YOlhfei2ABAlBZkimLLZFsZwI+tsbnw9TBzNPTr1OqXzytbFOt2jVGYo5VXDUPvRZJRFItoOhh6pnMzjaWCBcj60Mfz29rlRs1TcNiG5j7emy1kxc8qF8VGsShWiQ6yrYti4/BTc5pcDX2MBw6zhJ3ahg991UWxWKXQIsOhJrWtBEsPhp6bWo7LjQpjKHmCht67aFYuilXtgKwFEVCpHiTbfKLcykq2MDuDouQbbhhpr7/+gh1zzCn20ktP2dix8wiUlTGRrveRR+6yp5++n8wygCIYet477dT02ewKi7Q9Ayi0dfeCr2243FTFvPikI5uKuROHG57LjJnO0E+6mdcZzb9WfP2Zde9xubVt08vOOOMiHpw4eHD9I0f1sh9//MYmTVxijcDQeyEbrhNsLeZCNggOEMS9NMPQx7xI5pAHxKltZYahR9H1xrVWh5tg6nJDxhRBRQRYmYYrkuPguQuYh6QkioCrA/QTxt9k+//xYGm8y8tt5aqVNm5sX/viy4/tqL8cb88+94iNGjnXDj74MDmxRByOpUuP9PVi6H0PisMwYeg96MYhsOLbzwnoW7fubeede7l82Qm4wm9bcznGE/NVdmchOtY+F+Al/LazGYlsZiCeAd4viU4tb2JWg1acAvTFBPTZ68fPwtUh9gZ+hzP0bC7nRcmbN6NFe60kQJBHs7T0UcAZcxI61lyGPs0apveUaQLkGcvKgJ4Ho4ORbPGlnKGi0DxcVlJf9KhVIHvqh3lIIBJAn9ww5GMrqUmODCjGKGoPoHvF5em8SW07CehZEwSG3q0ME0CPmgc9w3Vec7MVCrI8Sm4I6DPZAqX5Y09KMxBkF3MaS6HWBtlJAeckoPZ1EbaVuYBeAQeui2CD34uzLYqeVbCPgFCA3m0rXXKDIcu6aWFdhOuR9je3rQT7j3Fzq1V8D/YgSW68+ZwX7SfzxOdpdNZWMzzVkHHteAH5bwP0GBbpA9fTKjoX0LMpWyITE1kWNYEAkHEWKfNRCdAjyJXSipKbtCDeEb1TrZCm8Xsz50r6jNIgNi2KTRl6jJuK32vI7rMg47EPlxsC2a0bZqbET9qMErmZBCvBmheFqkljKWW9eA2FkpOFfDDZ0ws9W5wpihUxqgXEwnUvoleQndXQb7I69RBEe32BHEy5N0Aai/Nn3Zo1KjJ3q3CQqXAhhJ+6FCBOhFYjuWnYAD70XsOQr0J63iP60OTlW4kHptr3UgwZzzgYelw7ztLU5UbKAOAOZdd4t6yNydYwyHBF94caoAbAg3mwORbxEdLSLKCPxlKFBtJQA/lrDH0tl9yohNA7g/u+ltpWnmPGotgsQy+TgxyGvryiFJDWymHbBKcFsNdWYag/UBdH/H2Lla371gryipXCYySJokIdugo6q3e5kTYQftECPhsK6tn2h59gpbWbeKtoP+jorqMJExEsNg5aMXEg86zCU6QYYB4QjOAifE4XTTBveF9EsNTnlVcY9FwoiuSBlpG1xKYVjEm2sVSa98GDXeeV9Z5j8gOL70cmwe8hFjhYK1Rio1BRfsloNoXUIgp/1Go5Fg+v14tcMmcSDyC8UrZSY49npkMxTR0FoA/taUzuODTVVl5sDxhnSW5U5R7ymwBu2c/i9yVBl2v9GkZxam5jqfjOADFVA3odpmIjXcsHP9YCs3VrVlkDfHaFMyQcU+ijymlDWqsWAi2NGzzHmeLzYqtogKH7dJ1wVMvwEIJtIdwqUEBX06Y7oO/YcZCNGtXTBg6cZIcc0tzPYT2PceP62BFH/N2+//4rsuNjx84nqwCGFeP6zLOP2K233mgvv/yM7b33fnbZZe3tkovb8rncf/9t1rPXldnHmfN3vK9379Fk/P/zn2dt6S2z7MUXn6TTDz7r/PNb2mWXtid4zwH0E5cwi8EFXWHU+Pfscbld07qnnXHGhdy8oRvEuI0e1ce+//EbA/DFYTFz1hjeBwKTJo2b8ndHjOjG4AEsPjZc6L4ff+JeW7pU17Pbbnvaqaf801q27EwvbwKdigp77fUXrcXFx1R7f8tve8qaNz+Oc2zlL9/ZTYtn2pNPPWjvv/+G1avXwI7+64l21VVd7Ki/nsDgHcA6UruhDSdQ98J1zCmAB9z3PfcsleRm3ELbf/9D5LdeXm633TbfJk0eZMOH38C9et78SZTcHHhAM/v0sw+td++WdvVV3eycsy4l84S5j+6ZGL/mzf9mHTsO5Hdg/j/33KM2d95Ee//9Nym3+uc/W9rUqUPsssuUsVm4cCrvHc/8gvOvZgaEuk00fireYrcum2v33b/M3nzzZfv97/e3Cy642lpc1NpwWOE+337nP9bikmNt+a3PMhs5a85Yftdxx55qHa4dYAceeBg/H/vJzNlj7Pppw+20U8+3MWPmcv+EDA/sGg5bBG7Llt3Iude79yhr3KQpx+Pll5+2W5bOsRdf0rz6/d772QXnX2WXXNKO11u8eZPdOH+CvfKf52zq9UutYf1G3JtQyHbPvcusd9+rbPltz1vzw48mO1U0qgf3nr59xlIahxeC8EGDr7UvvvjYpk+/zfbea1/uF2Bn77p7iS1fvsDeeedVjcH5V1mLFq0pRULh7ieffmA9el1hbdv0sbPOaKEsW16+/fzfH61Pv6v4vZ27XMe99YaZo+zVV5+3KZOXktCJ7OJjj93N53T91Ftsnz/80V579QVrcfGxtmDBg3bccaepXsL3sAgkVq362Xr1ammHHfZn69rlOq517M3PvfCE3XzzLHvppSd5vZdfdq21uOgabzQGFlMWy+Fshs+9975brWfP6tf5pZe0sz59xhAIYP4vvXmWvfjSE+nnt7iG2T+A8tFjetvTTz9kM25Yboc0O5LPHkBp3Ph+9sorz1tR0Ww74IBDbGRRT+7jgwdPoaYXv4vnPX/+ZK+zudkaN5YsD3vV8tsX2D333JzMRczliy9qY40aaRxx7yNH9bBlt86pcj1fdNE1NmzIdAZ7ABOYC3fetdju+Ncie+vtVzLPto01abKDlRZvsbfe1vyu/JowYaEdeuhRDI6RVTzv3MuSIPe9d16zLt0vtWOPPc0G9B3HXx0zri/HffCgSVa7Nvb/Cvvuu69tzJje9sWXn9i0abfy+ykTQ0AdWaUA9G5+kaOhL9ki60yYgrBbsTqHh9wrApzk2t3aENKWNDMg/BLBUvjQc826SUNS3ewESAmK+Wk/C+teBVKh2Q6P+zTw0LfnEj9pHUEx6jqo9a8QC416HUhuWOeE7uEA8tGbRCw7XZrYMV57OMY16VAfFcP4Uu8mr1qrGlbunZCT95MMxM4uCZPqnKShz6+Rb+vXrmH2AOeKsnCqaSOJS7mzkXSCwxheAcqxbwh/yWREY6FxVkMryDBR9Cq9vUw/5OaXjDtq2LwoFsXyrE9CRsHrpni/tfHvDLtjWYYenxRZHpczQbLDYG+D1cLvsiiW30gcAobeyjZaORqxorFUWketZ+i8YgG2orJS++UtaegZ0BPQ5/N3yjwCIEOfV9d2+PvZ9KEnzc7Em64ZYxiAngTHmnWrKuDrUOZFIQHo6fVAeUqhFVZssdL131rNfFhbqksjOnoiutLLbStLi+3nt19nY6l8XBg0kLQmRKFTiVr7Ir2dX9d2PPwEK67dmE0Ggn0LJxbKZLxBCy4Sm6Yq69V6GpMfEwxFCmhsQH2aR1iaFB4VeQ1AlgXCPQVbToupDEiNRRMV55hQmDiKJFPbSlyPrLLyPCMqtiYWYnx/6D8jzYjNEteCKBEFcZrQ7rHtVmgB6KOhRUzQrRtL4coVOUpyEwx3dBeF3ZpcOoKZ4gKmVAHOBiqKhXZWDH26UASeUkYM48J6g4w2EItLHXNV5Ib3ZyU3VQH6bIGOxghsKnSZ0bGVS9cQa+R0ijW0m/f5lldGq020isZiwzIgQ2/qdCnrSBXRZQG9OsjJhYdZgVK5DOXn17Qb546zN9/8tw0ZOp1s/S67/M6uvqqryzHy7csvPraJkwbYwAGT7Mmn7uN7hw2dwc0G33f77fPJmld+XdyijXXtOsyeefYhGziw7Vb/PX4AgNel81B76d9PWFFRd+qKK78AeDt3uo6FiijixTWMGjXXGjZEEybcf4V9s+JzGzCwjbW8spOdesr5fNZgJTBHJkwaZD/99K2NKLqR/tXz5k+0N974tw0fNot+yii0vfXWOfa3v51sY0bPo4vNvfctsalTh251LYcccoQNHTrD9t/3IG7eb731H2vZ6pRq72/xogfs4IOOstWrf7GRo3vYk089sNV7MeZTJt9su+32e1mGedo19QpObfC4zXrTkPvvv9WW3jLTRgyfY/vtdyDnwueff2SDB7ezgw5qbr16jbLnnnvYblo8zQYPmm777XcQD//rBrezyy7raGecdqFa0xMIldqAAdfYYYcdZW3a9Ob4PfHEvQSpVT0TSLR+/vnHnHu59JL21qXLUO85sMWuv36o3Xrb3K3u9/jjz2Tg2HS77e29916zlq1OtR7dhvO93//wTfL+XXf5nY0dM9/+dNhRXF94bosWT6c8bNzYBfb7ff6ohlCbt9i333xhvXpfxfsHYMbcQ5D40MN3WFFRj6rnVcsu1q3LUK7tRYuvZ5A3ftx8q1e3oYpiy8rt/geW2+Ah7W3xosd4HWCnxk3oz6ClW/cRyR7wwAPLbeCgtrbffgfbxAk32Z57/oFgfsrU6+y22+ZtNQYnHH+mDeg33nbeeVf77POPrP/ANtbqqu6cu9JU59tPP/1og4e0sz8d9le7tn0/goK58ybY62+8ZGNHz7fGTbfnWsch/+ST9yXB3d5772tvvPGSXXX1aTbjhn/ZccedmjhVYT3EmQDioN/Aa6zZIUdax2v7cw+/Zdkcm3bDiCrXc6cOg919S2fZ5mLt58hkPPgg7r9dtevgwgtbWedOQ+zue7Cuhmz9+Re3se7dRnBf+eKLT23osI62++572aCBkyhNefzxewjoERQc/deTeSZOGD+ApBR+JkC/hc9yyZLp3CPGjJlP2QJYxxkzi+y2qubicZiLk61J4x0I6CdM7G93/GtBlffxz/Ousv79JhDQo+5g6vXXVTm/8WyHDL7ettuuqb3z7ivW8uqt94eRI2fbwQcfaX37XmVXX93dzjqzBdcv5szEiQPtrrsX20UXtrae3Yu4F0+ePIhgp3evMVandl2yqfffv8yuG9LB9t//YBs7ZoHttde+fBbMKmfY5wDxwUyLtAPglrsR7A9JsMHRyeWZIQVKB0I4gyzxejSWQmGm1z4kjZrk2BTntrIPOmt5XnvNHp2mIJ0jQammWXHmhoNO9hzG31OGPi1EhVwKn6Vu714kXK8ei6uDuAvr5MgWSJLigN7tnLNrIjqkE9kRX6RZ+tiX9f4tVsN7BQHQh7WrimKdoV8Plxu5RhEPJRJYGSwAS0qPLilLjAH+Ht14s9gLP486I3wfPpPZGBCmlQB9ZKBYo5An4pPYCwSrW/XWqoVak8CLekbKfklDL2yqccBzEe5Dbdh6zcFyFcKXu8tNjRq1Lb9is+Vv+tFqFsAJ0pubOVSuDOh/fvN1A0NPXh6Yi4R5XgLoYVu5zurYrsecZZvygBt1jcA7uF+sw7A45pwuLS/+VUDPTHP5Zitb940V5IEJFENvBss2aZW2xdBXBeh3AENfBwy92tEn4Volhh6zlNZ7HhkF+43bgn0kXG60yABA9WdMimCTWTAWPvQuuYHLCZuHZBj6SINnAX34rIcuPrexlDP0nlmoiqGPwiNOuCoAfYE7KGRTRtVJbvCelEGvGtBjXPCA8d6sY0EsCk3y1CIOm7I0kVUDei4YOOa400S6uDxD4uwcvrcql5vY2PhMWHXuHXo5L2FRUeYFYO5DT4a+wtatWW0N4OKATrGqGFZGKF9WhgT0XpBCDb0DenWKFQuh5kcqruOG6nNLMh8x9Bj/6TcUscgUIOSee26xp55+wEYMn8m5hY3qvvuW2fsfvGED+k+0JTdPpzxn1MgbrW69+vbWW69Yv36t7IQTzrTWV3ez3Xffmw46jz1xn10/bZh17TrUzv/nlUnW5ZNP3rdeva8kaOnUaVAScH333QoeTLvvtpd16zbUdthhZ4LWH374jp/z2WcfkDkH8J05a7S9/vpLNmH8ImvQoFHih75ixefWp89V1qpVdzvjtAvY7RKHIw6CceP7U3IDNxgw/bNmj7HXX3vRRo2aZz///IMNGtzO2rfrY+eedwWH6oUXn7I+fVragQf+yQb0n2C/+93e3EBQazBl6lD785HH2rBhM6xu7Tr22hsv2SWXHmu33fqsHdrscE/bF5JFveSy4+3WZY/bnw49xu64c7HNnDXSevccZadDEpRfYKXlZWSN+/dvTRB9wfmtrCEcBhh8CXhFe/FYn5g6sVnffffNDuIW2R/+cACDTICed999laz9PvscYA8/cgcZyxEjZvM9n376oQ0a1MauvKKznXXmJdL00vWojJkUsMEdOgxgOr9f/zYcnyHXXW+HHHKkrfj6Cxs9thfB1a677kGmFO//8cfvbc6csfbscw/b9VOX2WGH/cWefOp+69LlYrL2PXuNsJ123JWfuezWuQwcW17Z2Tp1GGjvvv+6XXLpccyAdO442M4++xKuxyeevM/GT+hvf/nL8TZ0yDQy2WDvkQXCe5GRuPSy9iymBkOPuXvXXYsNrHPz5n+3Xj1HUlLQp8/VnJddu15nO+28G3Xy8FSeMnWIffLJBzZ58s22Q9Mdbe78ifbKq8/b1ClLrD4APWwGy8rtnntvsT79WvH5Nj/8b87Q9ySg791nDAE9mNJ+/VuTOf3xx29t2vXLmF169LG7rVOniwzB7TXX9LK99/4Ddc8xBlde0dG6dx1iX3zxifXs3dLatO1jZ51+UcrQ//SD9e13tR3e/G/WudNgZmhnzBqdMvRN4JZUznny2ON327x5E23qlGW2zz772auvPW+XXHKCzZ/3gB13/Gl0tAlyJgA9sgo9e15hhx36Z+vWdYi98soL1rX7pXbKKf+kW9QO2+/MfggPP3Inx6tr5yFcz5EBhstKSD5ir8P8RFDVuXMLO+30C6xz5+v43Xhh3Xbrfqn94x/nWYf2A6xp052srKLUHn7oDn5+9+7DKePCGfDKK89a5y4X24ABExhIYY0efFBz69t3rBrR1a5lo0b14lwZNHgySR350FfY/AWTuL4nTVpCedsDD9zO773wgtbWvcdwa9JkR5I5yL7NnDnKWl7ZxTp2GESwMGp0T0KG6wZNJdDE3o99BMw9xgJAHd/12ON3sUYFmQsEQzvvvLvB0OGWZTfSaACkSMdrB9o7773K+T1p4mI78/QLuT9jPErLy+3rFV/SMQprHww9zpAnn7yfv49Ovpjj/Z2hHzu+H8cQgTCClxXffGn9+l5t9eo34JzDc//97/fjvk8Ql2HoAzyyLoOATkwnMrW4HtVhZRh6dk9WQWvycgIzAD2+V68MQ8/C0dTiUnVV4Ycvi1vgJzH0MucgoGc9i1BfUouXISfx87TQXd7pwdEXo66DLncuBSELLS07AhT+6Wy16stApCmTmWXooWSQy02uPSjqa4Khl7+wpM3hchOAl+NAC18BeuA+7Hdk6ClzrgToffQA6HOkga54SAF0SqZWBvQhJ4Y8TNr7lKFXDZvqB6tl6NGHJiRxHnSldVxepEflWn7SpBFRmSSKYOuj/kkMPQnaso1mG763AjD025DcZAF9VQx9jbx8MfTHQnLjjcz0Rq+nSRl6kiBlFSUVkNdUx9AbIozyzVax7ltq6SPFAA09Zo0GUAy9lRbbL5UYekCtLKBnpJNf13ZofqKV1WkiqUVUYQRw44RXYSgWPoAyrME4kfyFjR3+wk2awmIw+elvA/R0ufGOotsA9LSb45r1Ytz8/FzJjafQMCmo0YKurirJDbMUYB/kSR0MPTTcKejVeFYnuckCeqVbwlcaThOpjjWAdRbQh6OCrBQF6PEKLRjmdLaxVARF4XKjYhkNdMghWBAG0O0L8NeKYkNzuRWgR9fNLSVWiFoCzlF0syxLWptTe50F9FmG/v8R0EvDCQ09bCAF6D/7/GO77rprrV+/cXbQgc1p4zdlymAyYuecc6nNXzCR4B9Ark6derZg4VTKZBAA7LjDzgy4UECE8GP6DSNs5S8/W//+4ylhwQEMQN+vfyv7x8nn2bUdBuhgc20qC7c5r3+yFV9/TntMsOjPPfeI7bLz7izEBQOljMLLBKz16ze04ozkpn//Vtbq6m52xmkXcdyQZgSTNX7CAPvxv9+S1RWgH0sGc+CAybZ4yXRbu3aVDR92A9cTntXsOePtvvtu4SGMQxVMEorbcK0Ax/c/cBtddiDdQEr98itOsFtvedqaNTuch0d5Wb699trzdkXLk+2mRQ/ZYYf9TfuEldmPP35Hi1eAwPfef91efPEJBkYAPpdd2pFWf5hp6OYoV4e6DL6ygD4sQQPQjxu7kGAdsocRI7qS6QQjisIsgLGFCybbsGGzCDIhuRk69Fq7/PJOduYZLXhfAPQIWMAWHn740Xbttf3tww/fsnbtz7O+fcfZOWdfyuuHvvs/rz5jrVufToDaocMgPkMcYl9+9akNGNCaMha438ycOdI+/PAdKxox08AYB8GAAwySiq+//szGjJxr33z3lV3Z8mTr13ecgeEHW8VUcX4+5Tz3P7icc3P3Xfe0G+cpO3PeuVfYY8geDJps2++wI61AUTOw9+/3J8uOYKNXz9Gs88CywrpDYAL7zg8+eMfee/dVe/bZRwjCJkxYbMgELLxpqrsn3WQN6qWAHmPab0Bru/WWZzg2kFmMHN2L94MMCJ7PjJkjbdWqX+zAAw6zZcvm2NTrl9luu+5hkyYPtvfff8smTsBc3U72ndh3Nm+y0aN72VdffsqMAK6/34BrJBeD5SqBR579/PN/rf/A1gT0nToOIqCH7Aj3OBH1II3ApEnD/fjjd9v8BVNs6pSlBHZ4z6WXnZgCMjM+/+OPO91atGhj++yzv61Z9Yv16tPSDj30L9al0yC7YeYYe/Glp2zyxMXWtMkOKjajd3Y5WfWVK3+2/v3GU6OOgAbzGMYAlGqEf3dFBdd5l66X2GmnnW/XXjvAO6CW241zJ1L+NHbsAtt5x91UJFpTAHfatGG2avVK69d3LPcLBJrz5k2yBx68zRo2RA1AmU0Yv5CZD+y9KNgcPaYv729A//FWq3YdyibwWrBgMrMYEycsJpM8blx/++ijd2z06Lm22+57JZluSLzGj+tLyd2YUfMpcxzvwBlzq6bbSmvO9uL19uuH/Szfpk0fZh99+LaNHzufAQIz5+5oM3psb0NNz2jO7y85vyeMW2hnnH6hinFL5QoCQN+795XWqlUPO/usi5mdGjiwHd/34Ydvcw/r13sM7wlZIfy7f/8JHO8ZM4q4lxx26JEMEKdORRC5b9JtFk13BNzVvTeKZFPJDcwRBOjBxgdTHhJYesVHkWim3of9Negm08DBYEbmUalTbAB6TcJo85mXAHrJJdShlu+AG5R3YM8GiAHo5YYGC1z/LM59SFAF6DduEjgG7hYzD6lL1YCeEtwIJDLSZPl9JiJ6ZgDCwUi0unTW9LyHxDiEGpUBPTT0a1eLEINypwAAIABJREFUoXdTEpBMkTnP7ofZBpXx8whs4t/p+9XxNfo66BnDw39ryU2CSaqT3GwL0JNsFv6Lni45gL5ChCN86KMolhp6SNRNTQgJH6th6CG5CYa+KkBPDX1eXdvRAX05eyTIk19Wl9LQB4GbJw29WRks7PILUg29Pxx2pSrfbKVrV1ihFVt5hRZISG6UrqhechOAHtKKHMkNAH3dplZQU/rt0HHJNDwF9OlA1kkiwwCQ9CmFhv5XAD0GU97QtXlIQhOaFMUmDWNS+7o0epdN0f8K0LsmDa2OqdNHCg6Ani43uZIbdYr15e4APQfQO4jeyuWGD1OzJCu5wb8T3Tt9mtMioFwNvQD9Vhr6sMTye8D3Mn2Z6Zbpojlby6LYqm0rK+v/tmLoXXKDmV6yGYVJ0qap6KbM1q5ZbQ2zRbF8v/4bGfo6SHdqsSUMPbWQyLxkGPrQ5mu39KBEGnq6dxTWygH0aDA0adJA22mn3a1ly248BKdPH2rDhs60P+zzR1uwcJK9/saLNmL4bC4isGr33rs0BzRk//HXv55gI4vmksXEpvb5Zx/ZgIHX2Mknn2Nt2/bl4YNNHw1zcDhOmjyQ2vLKL8gYxoyeb3vsuQ8P67ffftnGjFlA/95gecDQA9BffXU3+tAT0G/eTGvE8WDo//udjRu3kDKd2bPH2KxZOiiPPfZ0HtJ77LF3wnxPmzbC3n//db6/UUNIYCCd07i+8OITdu2159r8eQDqf7G3337FWrU+1ZYuecKaNTvSHZXy7dVXn7OrW59q8+bea82a/ZXXctPiqbZs2WymWSu/wIpfckkHdd5072AAUaxBfDf3KWc6A9DfBYZ+0VQbP24RM259+7ayPfb4g/XuNYp7Aw7yRx79F4Hx0CEzbK+99yVDP2JEJ/v00/erfG5duwyx9u37MVC57LITbOnSpwhkwVZDawsfeoAQBASnnnoB633AXMJCD5/brNlf7IorOtn0acO4VyK4aNJ0ez8HVcwO6QNkKKOKbrR169dY62tOt8WLH7dDDjzcCpHGBpucn2/PP/+Ydej4T1sw/yE75OAjbMFCPPv/WM8eI23y1OusXbt+9qfDj7K333rFJkzoz1qMOXPG2W677mk9eoxkgRwkUagBeffd16udVwDfNy2ZxmBh/PiFiYYe6wvBW/8Bre2WpU/b4X/6K0kAADaMbY+eI+2TT96ziRMH2IjhM+zDj961hQunJNmkMWMFOBEgY/y4n3odDsbg1lvn2tjR8zi/Bl/X3j76+N1qnslQ1jXgfACgnzZ9a0kMfvGPf2xG6dbeBPTP2+WXn1zl50E2NnbMPGbCUE8Bhr5d2942vKiH3X7HwurX81FYzzfSpQn7IhogImhiQysACy/Uxxzr2rUFmX6sc8wbNNGClOTuuxdX+/lHH32SFRXN4boGEFq58icbOqyzPfssMj+32Mknn8vfRQM8EDZY18tvn1/l5x1zzD9swvjFlAaAdcf1Icir37BBIkvB3nH77fNs+fJ53Kcg8YG0BZMVGcksoB87vg+fYa9eowk8IbfB/fbrM5addbH+FMyX223L59lty+faqKK5tm7dKmvd5gw+Z2Tm2FALnvZlZfbV19qzrrqqm5122oV285LprKfo3aOI2Si8+uD7zGzCpIH8N+o2PvjwLc45yCARjCxYMIXkAwI2FDsqyy5DAzwnGFhEQWjShyUf9Vub1fzRGXoCa1cMJAw9zyVHZV6LtQGF7i43jcFPPOejcDHxoU/tRgMcBkP/q4DeXfvi8xMNfRbQ02FIzkt4ZiTonKFXhroSoPfCVoDf3wToaSriDH0Uabs8hOdwjhf/1gw99kQWxQLQQ4pdAOmu21Z6ABMMfRLAOHnKovKMLXbgvkRyg2JuZ+CrA/ShMMhh6F2iTdK4MqCvKHfsEX0rvENaNQx9hUtuLL8sAfR5ZRu95nTbDH0AeuCeLKAPcz8w9Bvy61lTAPoCFCCHyssbBfoYYI7QJYwMPXgzFMWiMYYXxVJDz1QDFPqbrHzdN5ZvxVZRDlcYTNAS+Va7YwSLYjMa+gIDo5ZHVx9ExgD0QbAHQ19et6nle3txTtpgYqMoFpMvGcgAfF5J4dXgtDak+5xWnRwslPKSXjocDGpLa/0bJDfVFcWyuDU/PymE4ncGQ+/Fu1sx9N5cSA2dBOhxqIGhZylJQbSWTgtCfovkJhh63F9lQB9R6a8XxVYD6N0WM3RlWcecGNcoUFEEnTaKydqLJSyI70bVF8VWWDHdBPB8MZ5i6Kmhh4MRRGdJsTS5RjEDBPQqrKEzQhUaernc1E5cCypLbqpi6JERBUB//LF7bODAKfbY4/fYf3/8zrp1G87CHQD6N96E9nwmDwywdvfeVz2gP+qoE2z48NkcJ7iQfP7FRzZoUFs76aRzrF27voyuMS9XrPjSRo3qZj/99zs7+eTzaLO4666/s1123dPuuGOBPfPMgyzq3ON3+9jCRQB1r0hD32A7gknMfqSgB1QF6MtLnaH/jgy9AP1Y3kf3biMpI0KX1J49ipi+xsGENDxkRtDTN2yErq7R4MfIqHfsdL7NnfuAHdrszyx0vKbN6XbTwket2SHO0Ffkk+1tfc1pNmf23XbIIX9hrcGUqYMNoOWov5xg++17kO24067MMAwZcq2deOJZdnGLa8m+4NAHk4dni2uL1DfmEV4poF9i9JofMdseeOA2svGQFe237yGSiVmFPfrInZTlDLnuBh740Gv/GqDv3HmwXdu+v7311st2+RUn2ZLFj1NXHwVIYLnB5EODf8op5zPbB5AAYF5U1MWaNfszC2ZvuGEEAxNo2enqw6yaJIrLb59nt9++gOBw7brV1rbtmbZwwcN20IGHJ5lJHFIvvvC49e3fyqZPu53yp0WLptg7775qRcNn2S3LZlv9Bo3syis72ZIlMzhPwXQOH9HZdt11TwYSq9estIED29h///udnXTSuXbgAYcSxCKzsvyOBfbUk/dTdgWGfvHN03nPY0bPtYb1G3tgnGcPPHi7DRzcxpYuecr+9KejqMUfO64v91gUM06bNpz1C1e27GoPPXS7LVp0PYuvd9lld0q98EKgASkCsg+00DWz5cvn2+3L59FOtKyi3IZcd619/Ml7VYLTLp2HENBjD4ZcDJKMql7IJsHJCZIbyIdatjzFZs28y47+20n8XbDcz7/whI0d25tSkYsvaUvZxqGH/tnaXtPTikb1YoFndS84Jo0YMYfPk0XPWzYzowTAQODIBkF5DBoD0Ldp04eZHQAXgOV77r25+oDhr75f1G9EQP/BB29an75XMZvVqdNga92qp9ePreW5OnnSYLvjX1UHIKiHmTBuMbO3kInh2nr2GEWpoPZn2Vbe+a+Fdvsd862o6EYGglijCNb69hlH5pi1OJs22PgJ/QjWe/YcxXl8/bQhnANosgdAzyCcJFKFLb9jPtc7AP2atSutbbuzKFM8/dTzKelARgsMPQA95W9XdrH99zvIikZ2tx49iuzAA/6kwMKMwSteE/3f7dv3Z23Kvn84wFq0aGvPPvcQA3YE9chghuSUenhmYQtZzByN8aK2LZHcwBefhbTSsrNgE71BaFuZaeS4DcmN2Hh1Z4/u89uS3FQF6MM9TjKSVI+fFsWGPFXTqDrJjWoJxIjLhjV1jMI6YHaoEkNfneQmcTDKMPQE9HDUcY05xg/4KiQ3mF9ovFZZcpPUtv0GQB8ueoE98Gdo63H+ZgnY6hh6SobzC1RM6wXDrB+klfRvlNygSDcIXrrcoAEfyImqJTdRFBugtzqGfluSG/jQbyyobzsed27VkhtmjSWxlm1lFYAelD1AvvReAvRla1dYQQWs/nIZek2pbUtuAtDjgQDQ73TESVUz9M6ihuQGsyXxfPVUTwB/+pTioGRoI0CvAMObYjmg/5+43GzF0GcbS7lVV04DKTZVkMabdkqVJTfbAPTU0Cd2dgq/wrOcQ+upL0zGqiQ3WUAfEW6WocfvZ11ugkEJb+EtaL3uGnq63NCKKa1DQHAR+rnYXMTW5rudqHe087R+TCy9J+kXr2dSlYY+JDc1ULUOEh7gvFQdQ7eDC0iBAshg6A2yJS+K9eKlX9XQg6F3G7LI/iBoKPWiWPQBoOSGKfzFjIC//PIj6z+gjbVvP4Ag8fTTLiIzhg0K2lSwmCOGzyLQBHgBkwvJTaOGAEGpawAOLGzYOOyxmQKUQpYxZEh7O/HEs6kbDUD/1psvW+cuF9jMmXfZkUf+nbIdzAVIEZAx+Ojjd1jACi304iXX27vvvEpggYAWzwXX9s03X+Yy9Pn5dD2ANlySm60BPYINgD1cE0AoXC8ATlFE+tBDyykNAPAOazmkFQGgH330ToLRPffc19555xVr2+5MW7DgYWt2UHNPM+ZT0tOm7Rk2e/bdtv9+h/IQxrV06DCQoJIBbX6evfyfZ61nz8vt8ss7WouL2tHHHeBAASlY3fpMfUcvBcylyoAe47lo0TSDU9HFF7fVuHPemD362J22ePF0u+666fb7vfe3z7/42IYP70gN/WmnXcTlt5nFhCUEv8g6wG3lw4/eti5dWlinjoM5Lrh3jM17779mnTtfSIYezCLmOkA93F0wjpdc0t7OPutSmz1nDNnrIUOm2e9238v5kTxaTYKp/f67r5g1QIDQrv3ZLDY895wr5CbhB/nNS2fao4/8y0aOFNhamAD62fbRJ++y+LF37zEE1Wec0cKOaH6MDRl6LV2Iuncrso8/eceuueZ0mzXrHrLrLEwvLbHS4mICNNwj5hVqM5beMoPsP54rHJxkPlBoDz50O/XbSxY/weLUjRvXsU4Bax1Fxo8+do+NGjXHdtpxN7v/gVs5PyCB2nW3PSgj+eijd2348BlsEgPtM+bq5i2bbcKEAfbdd1/aiGGzqPu/bmgHu6plV9aXCBjn29rVK23QkHYMqBBkYa7PmTve3nzjJdqQNgChU4F1VmpPPXWf3bQYjkeLGLhhTbdqfbrNmHGnHXXU8UnxG1x+EFRjPJGJGVHUhYFpxw4DbNascfY6iklH3Wj16sEmDpJR7T9cz8XqroxJg2sEoAeLiH0V0q3ogfHppx+wfuLUU//JfgUoWsbZgsASYzx06A3WtMmO3OJV0KdMKp14vMESag0QeKCvCgIOsNATJtzEYBjNFrF2QChgXwWorlmrNoNxvBbdNIX71NjRC7l+4Pj08Sfvct/aaefdxc4WFlJSOHky5uLXNnTITGZ0yLxbnvXpO9ZqwLUjX3aYEycMIHnQo/tIjgHqYTC/RxbNtsaNd1ADn5o1qbefMHGAff/918xsfv3VJ9bu2nMYdJ926gW8PnwOXl9+9ZkNHtzW4J7z8UfvWMNG21nbtv2YoUIGioC+exHHJv4NsuORR7D/zOb+9/TTD3DOYa+CHCn6sESQRdvfgkLpzDMdVKsC9FmGXp1ivYP5/0BykwX0DJzYidulKo4X4P5TCA09+v9UmCQ3Ll1N7KBDwuXhHwJS1k64I0xIXeBQJZcb2ASvF2itVBTLJmpRv+ZFsZwD6F3hmItuOWDhsxp6auXVi0aWpKmG/tcYeplbwLjkt2noaT6SvV+XHqH/UPQXEhzKAHqw/U6yauyCvlaDMtxz0h+hCkBPJ8UA9PF8DLahq7x/hLo/50humGHEmKyXhr4KyU1o6POhoXeb2d8iuamqKBaSGwD67QHoC9SZWFgqJNdye8Mr1dBXxdCzDXElQA/JTbm0aCG5EWNWveQGDD0e7FYM/REnmdXb3vv2umYmw9AnFkrQLtE/1CU3SWGjOvFFUWy1DP3/0LYyAfSJbVKqoa+SoQ9AH4FHdbaVYBsrSW4wbgD0v1VDj4eWa1uZK7kJjVnC0P8GyU1WQ8/i4UqSG4w9Jkq2eYz08HkC9FUw9FEIHCloXHcEFVl/bXV+tVzJDTb60NDDkq4MAaSagAiZ/wqgr0pyU7kolmnMDKCvJLlh6+rSYmqcUegIoDZwwFTbc899+JzA0L/91ss2fMQseuH+5/+j7U3Abd+q6s51utu//j0gMTF+auw1GtGvtBAUUBF5j5DYxCaJNEonIFGC0j9AgkHU0KMxBgX0i5EUxDJRYxPTWRgrommryjQqmKrAu/055562vt8Yc6y19j7n3vvAZH/ie++cffb+/9d/NWOOOeaY7/8nAjuyf/u6p7WHPOSPi437D//Xb7cf/uHvk3Xbc5/zSo0fBwva+Fe+6tsF6NELw04zJsginve8r20veMH3tfvu+6Z2+tTp9t8//Iftx9/xpvaTP0Ux52e0l7zkDe3j/vgntHe9+02S5bziFW+RHt568/X2wQ8eB+ivalMJoMcJAob+7T+Mhv7XlT04e+acAhUkCmQe7r7nYdLoA3qRMHCAo8nmGf7jX3pve+tbX9P+7J/9X9sLvuu1Yv8o/uRQRoLzmZ/xuRXIrbYPfODXxcy95S3vMaB/w8tVmPvsZ7+0feqnfLbG9l/95j9VQAUweMpTvrN9zV94mjoSWrNp1o/AiXlJkJPMUYpiscz77u9+mja0xz7mPrl1ILVh/3Aa9lDFe+/8iTe1l77sTe2TPvHT1FH35a94ZvtL3/yc9pWP+wsCD9s719SgA0CObOjJ3/J8gabv/d7vaB954P/TGHz6Z3xeu3D+I6phQDbxmZ/5Z9tznnO/xggt74/+6OvEcMN4c3//9J/9fHvRi57a7r33GwVGKYDc2r6q7rZ/62+9TuziU5/8V5UJefoz7hMYefazX9a+6H95tNyTfu3X/qGCgkc84ivbc5/zcgWGf+cdPySGHskXaxeZyhd+4SM1DwkOKJJ+xf3Pan/sYR/fnvvc+9t//I+/3Z7+jHvbC77r+9rjv/rrpXenYzDsOO5AnldvVI3GT/7UW+W4wxzAUlMNzVbXVFT80pc9o73jx36xfd7nfVGjEPR1r3th+60P/B96hrj6fOmXPl6HPq5DP/ETb1L2iPv5pV/6BxqD++77ZhUBf9zHfYK6ZVO8SwHr137NU1V8Sj3By17xrPbN3/Ts9hVf/iTviSur7eKFj7SX3/8sZT2e+pTvFOD923/nBwWKX0VAixwM9zOKKX/lH7R3vvPNCkg+4RM+WYD26c94YnvjG3+6feEXPErvY1x//dd/tb3+9d/T/twT/1L783/+W9or7n+mXG6e/m0vbP/8n/+S6gX4+V/8uqe1O+58iEAD4/j2H/k+AdfnPed+6Zg1Bw/22y3nHHCmXwQBwAzomdcUEALMeU5ko574xL/UvvEbnuGi2IP99h/+/W9pXqFFf+5zXykA+p6//2Ptve/9CYH/T/2Uz2qvf/2L2x98kAZ3b263nLtdezCyLp4RQd3JE6dkk8oa+fEfh2hgDb+t3X7bnSrifvFLnqbngATozjsfKmOAn/mZH2s/+qPfr7n4lCd/p7Ivr3nN89tddz1E0pr1NRhrWz+//gfJkBy07/iOV8ld49d+7efai1/yrbqXJ3/Ld6jom0Lbn9GzfV37+q//tvbUJ39n+zf/7jfbM55xn+bVV3z5nxNwJeNHWScMPfUsBHrsJS996RtU1wGhhzsS9/K8596vvYf947d/5zfEAOP4hVRwb3+3/cqv/KwCds25j//kqinCze6Ezi6yBzybeMone3wjQB+GPm5z2ndWTBSynyK5OdfPvj9aUSwSFK41OABAD5BNIJl0zoOR3PD85ENfgD7dno8D9A+qKFYNJyfZrUCzr2guijWty35rciMuNzD0jOHschMTFf2NcNaV0sQPHMjn9FqCSXr00TL0ndwMoFd9gfHLsK101jdORMcWxR7H0APoaZgI6b3ijIeKYveutr1Lf9BWD7c+Kg399VxuttZvafeEoY+cK0WxuPwdAfREraWhX6V1seRih272hKh/f6sdXv3DhjaorWKvxIDAhLvF7nGAfpbcSHNfGno9kLWz7Z6HP6btnbx9uNyEja6H5+gJdpVOsVek+4O9nYtTpaGvVHYY+pldTsQbCYv0VOX5yuGtBh8pii3d1gw47X8/ug+msDMMvTMB5Z2/ulpuPNaIymWlImIHAtgr7krPj+QGXTNDp06xde8eVzedmNvBp7iRyT9SgK5ydkHYsK3ko5a943NPQzJTndr0t1vFyk/+rpN9VM8MpJlI6V/5bp7LDOhTUZ4CXA68OVWmDog81+4cYJCurpfrp6qhmQE9YMo+9C6OM3u/Jwcc6RfVWMrRMyk8JDcqbqLLbtlWSnKzgVOHC7N7oQ/fuUfx2IqKcd/0xlf2olhkYrAdSBh+4Ade0r7ma57anv2slwpUci8Aehjp++9/q5gvagywe8RKb/n1J//kJ7YXvvD1KioFWHJ9f/AH/1myDAN6F5nBmAIIX/va75Tu/LjXmTPn2t/4vh9vn/ppf6a9611vkvTio3198Rc/WszpLbfc3t729tcK8EgOdO7W9nu//5/aS1/6be2rH//17YlP/MsqWvzZn32XCjuXX3/6T3+mggvapj/tW79av+ZeX/vaH2ufpOJP2NU1gS6Y+7e/7b3ym37fe9/VXvNafLOPfwGwnvKUFwh0As5++qd/RODl0z/tc6zDnBwnOqB/z48rm0LAgVTksz/nCwXAWBNSDR4cKgh517veLMBL4SxZEu4VZ4+v/MqvUaBNgxf00ICLz/qsh4t5Z7396//zX7bX/HV32X0wLzTtSHG4VkAQVoGApuXXF3/xY9sLX/i69tB7/lj7nX/7m5LcIIkBUM/fRdDw4hf9UPukT/o0g1k09My/V7xV0ok3vvEV0j+TLXjaU18gnTZyooc97E+2b3/2y+Uow3wjcLr+vPoJWU2++yffrHqEG71+/B3/uPH8KZzEVvDee79JEgkKL1n39Fx45zvfJFD98R//SY2alLe97dXtPe95x7FjALP8Jz7uT0mK9pKXulD5Kx775+INoQDqla/+dtUPfMu3PF9jAAufoIY9QrK7vb32y7/8vvbOd71Zge4n/KlPlr//s57154+9Hbk3fc8PtHvuemi7/5XP1jN/+tP/muqCkDJhD3rsev5r398+9VM/p0s6CRIE6MuaL5mk/+f//vftOc/9OjHST33ad3VAD3tNDQkg+rjP/+7v/oH2KZ/y2QoMX/e6F7QnPemvKMhh7/hPv/sfBKDJwvzlv/J8nQUUhjLu6Mph6JMJIIv32x94f3vZy96soJ/99Ef+1mvbe95zVE7EXCSbw3X9/f/Nz4n5/4ynv6gTMQRCP/CDduVCtgOgB+i95S2vPFbyw2eScXrYQz9OGUwCe6x+6WNBAJMMLlJD1iL1LN/76re3xz72SZLJwRb/4N98mZ43lr7svW940/3tfe97Z7vv3m9SsMr+C7jnuf/EO98sFyuCSLIUklmUQw+Anl4NKrQuhpN7XF1fbXs7Wxpb6+7dRCwSkgdTFOusNdaGi+56ebYiCKtJkGQ4+A6SqYahP7EuPAAZ474wZl8B9LZNpAHTaIh4rOQmRbGnkAZRqGpwDO62Vt0OPl1yUxp6JDd8vrpFF0nalQFxHaybOMLQF+7AttKdYm3rjZsc48EzEUNfkhvY9+zX8sVHAqRz2Vka1kRqFWdZr5r90YW58FT+2e0sj9HQ83lcSzCPZNaHh21jbb033fJA01iKJm+2yxz48cAMPc0NLf3ozkR2W4TgxVWrXG4A9HqbaxIA9HNR7B9VckPlmBh6fOhh6HW2csEJrJYA/dWty3K52d2m09taE6BHcsPER29+8kRbRXJz9UNt9WC7raxuiOlYXWMCp6r4KEMfQI+AwtVg+25AizRl/Vx76Oc/ul07CbvC36axkiewQM6uK8x5OGi1b731lp6+yENHciOGXg9ET+nIwuLz1EWR7opUAyu9tVEtvE90H/qA0Egj+I440iT9ne+NT6wiXHUSIzLDoik+pfbM5vtil8nkBtBHQw+gt+TAndpcF2y9HNc7A3p+FmC9DOj5Xi2sUzUxlwA91xZGItfJQocB4jn2jmfN3xFbzCyMpHP43lhEcT2sMe4XoJuNqFtIrVr7nFqE/J5rjXTDDw2OBnaN99KohI3RkhsOIApukdzgrESKCZ9w9r3LAPozdPUk9e3vioaeQG0G9Pg3A+jx6036S0HEPjaFMNsnxYKiJ0cvzoPgXv/dv/8tFcs973mvao/8kq8SO8rfv0Nyl9+QfAOHGX3m4WH7l//yl9rPvOcdauby0Id+XHv4wx/ZvvEbninGXpvp/p6YIoDzq1717PZlX2ZATxrfGuw9udC84+/8TfnW84KVfNxXfo0O6le/+rnt+c//3vboL7u3vfOdb5T04qN9fREFfdLd36YABJkPB/4t5wiOWvuZn/nbctR4yYvfoLQ8NQP//F/8okAAgQbM2Zc+6vHta7/2ae1hD/0TcoF56rd+lVhS3Gn+4tc/3XZlKkhbb//m3/4rMc8//Pb3ts/7XNxRtto/+oW/JxcUAByA74u+6DHt8V/1de3dP/nWdv6BD7fv/K7XSorwS7/83vZ3/+6PtJe/7E3tUz71M1Wcl+eqw7jmGJaiAMFnPONF6pDL4cVhJUBfmSGkGD/1U29rL37x3xQY/a+/97t2ufnGZ7Uvf6wBBswm8jPkF/jXw967IZ4bPwFSyWB8ySMe1x79mPvau9/95vaEJ3yjpCLvec+Pyesbj+6vfNzXat5qOyoP53/wvne1n/+F9yirwj1/1Vd9nVxzaPiDtAGLzW99+r3tZS95gzStBGuw4I961ONlM4i+PRZseMXz/pe++A3Sz5MF+Ot//a8qMAPoUSz5mtc8T0Xdz3zmS7QvwH4jp/ln/+znNSbcH4EbxZL3v+rbBdAe9aiv1j3dbF796I/8XPvkT/qM9vofekl7//t/Vazrp3/659q7e6W1f/gP/57G+uUvf0v7+I//xPLOvtZ+8Rfeo7nFnGEMeOb33vsNkqnh0PG7v/sflQX4hm94pua498SVdvHCA+01r32+7BopUmcPY/7/m393Ho8gAAAgAElEQVT7m6qJuA1ZHnKYvf32y7/yvvaT736r5jTF47/zO+9vz3nO1y4sE+YqHaGf9KRv0X1cuXyhvfp7n6dsC/p09mf2k/f/xj9RFibr+Qse/khd2913P6w88g1iWLtYKgOckNwACNnr6XWAjOzLv/xJWufs6QAdZFuAnn/xL/6xshQEWqylh38Bn/+M9pB7/ni7ePGB9rrvf6FYWxyW7r7rISqkRg/+3ve9S0Hcc59zf/uSRz6uve2t36u1wN5wCkCPW9P+vuYrxMP3fM8PCdBzT/z8H/38T7ef/4W/N+bi475OGUHkA2980yt0zw///C9pz3nOK9onfuKndds/9ic084w1zD3rka6rgMD//ed+SlIr9P5+tl/f7rv3G9VVm7OdAn7mN2v5MY++t8uL6HEju96Xfpu07y9+Edabp7Unsldwn3wfhAr3/9a3vrr9xm/8E2n9//SnfLbWGAz9r/7qz7V3v/stfc4BGPndDOjZ00Mw5Tw3yeaC0u0iNDugb5zD7mCbl5NGZujjQ+9OwwPQZ2/K3xjkmZBKMbAxCS5++N/TjOj6gH6evDOgjzUmGcy43MSH/oaAvmSMsw99xiO9f2Yfeq4VwM3YgcfiQ89zAXecVEbfLkLxoec9AfTsYwH0IlSle0fTj4OhmXJqS9LXZyYA534/+TnjkaJYrjPBm5wUJ5eb4I8EWifWN6pRVfCKAT2E33hZxmK5L7jS9wRemvEd90amFVvV/X3vA4crrglZXz8pH3psKzdWdx4UQ3+CjMYxjaX0ubt7AvQPe8QT2s7qWTWW0rM7dDMq5s4xnWIXXW56kbaiSWvojzD0iHsOHWnfiKE/xDJqYuh5fxj63RO3WcPkqlZHilUAqSYI1UbaxZc0kDKDHS23NPR33t1TQN0/qbuZ2GIxgD4MvbVV0YtVBBxWXYUt1kHPbZS7jkstgC/LiSMMfRwpemvh0sSHjU4B0gzoUxRru0ZLZ2aGfrScNjDoLje9SKeCAHVyO56hV1CwsmI9mRpKOfCIjRXfK5cb6eYXGfpMchgEXmyIftaOgAPo1VyjXpH6BGz1zXCKsHsr8ap5YA6pUywMfVxuCtAvMPSiVuxR3xl6TW5342srLKa1hcZSM0Ovzbx0m4BOGkvxtydOlqdvNZ76yAMfaScJaqOZ3eUAdkYD4CdWY00VJtpAWOxu6uHMivImdMvjuNu3LhYGCMCRoizGkg1IQQLhy+6eDvukXbkPxpjnhN6aDyX4kv6TVDUbzBqg2a4a3Ahz+gTd+JSVoCmPGRplp06eUGZE3R1pJKKW5zT0olB91Z+NJriap7FekALdhntHuTSlVXwWG9egDFc1VCEyPlwBWO1oDNbXTugad3bciXht1U2KYDKwyjulg9sbJdfDWDG+pHE1b5DqVVaFoDHdBp0RtA99tOscGFevbtovm46vdGTe2vasXGnyb0fGw/OB/U/gya/ZhHFfwLaSwMmFkzw9Z994xgS/TrWbQfvD//b77UUveorYZHTrPJi4KbAG9HynlvCAxGj+kR/GMpb3MOYwmE9+yuOkb/6yL31C3wPZ/7zWXE+Qa8seyLWTWWD+STdca5ODLoH8vBZ5HppXtGZXUzUXlYkRVWGVt6ITleESIKKwcG1NkjCCtx/72z8vtpysEtekpjPVBIq/5/7jIsL3ae+rglH2U+aM5ncFPCuaR6NjptbzLt0z6xSq2huDDo+/nj/e0owJeuADj7/WGaxfypoOD/TdrAGcP5hjmW/8TOunxoy/A5AzfyQxPHHSbONSUaLeV/uqAeVeO3vmjMAjwFDPvlhVEx6eb9T98E+vo/WuFyY7edDo6llgn2tmbstq0EW2PAPum3FLYTZrSGOJNvyEpSXcDHPcPux+tpFx5Lp1ZgmUug5F+1nVIomAqVbyAULZ0+eidDcijG2ez1jGjfHQnK2Mqj5P7oomx/gMnpP3UYM63s9nCfRV3wlZWu7uaQ7oadczzzpIlp7fI92RrWiBeMZLmWI1ltrQvTEvCHZmkwg+C+YctzP2Bs7QmaFXfYTMGoYUprpImgm/fOWIbWXmpuViVomGoe8/W2LonU1nT/AewzwPQ5+zdg4ObmhbuQLYLRZ58qFfYOiXAL009B8FQ+/CU6/DBUDPPlWSmxnQY+vKs83+x/mTczlzbHa58TiZ6e+2lRPmC6CXb706xdpn/kYuN2Lo1zfcRVcZhY+CobcQQtckfFcM/XJR7OHhbvehXznYaodXPvSgO8XerLGUJDfVKbYz9JMPfYrApaGfbSvVOTOSG2560tBzgZLcrHgTDUPvSXx9hh4NfRh6FmwY+i65wYUkh1+AeOQqZZV4lc6s5/BeLcAf9ub8BRXFRNO1zNBnY01wIG9nygJgTEl5zY2lahKlWIjbdzEuhQh1QtQ/Bejlv1qHTgUiPSVznOSmNPQcJEwK2OYFyU1NMiZOl6VMQBhAz2sw6JlpN7atlPRnCdArFaf04wTom4OGZQ09sgEW2ayhz4LQgpMsxofscZKbigBKt1aNpXT41I4XQL92smxJrZO/keRGHsBnSMU5GIOBh6GPk5DsydIplm6BdCOOxVJpIfdLciPJUz1XDocHHnhAAEObzQFZlr0eoesgqoJg2Ba1nQYwatMfgF7Aq8C3QLOkR/YEBogo/Qsrg/MRQJYiRYpm6/BIIMTPKDwSOKtgQmCzZGMKLDRvfTjzPQc6zAxUeCoc8MzzpCAN0F0oLbBV8yBFflwn64VGRbh35FpUDKhuwc6C8fdskvn3HOKSMhVYVBC0S13GKWWiGBee1ObVy3Ifgq3MIRaww/cq8AEc0Mp6pamegMJtAFdeYdsIklkTOB/xMw4Zrh/JEAPAWPB8cBgCfMrjnYdTbjOMK4BewPhUAXoVjaWDtZ9bgDH3+cEP/RfpwpHWYFvJmLkFuQ8Yrh/AHP9rZaWq0NXPzKQEY8GT+m0Y+m/9aklFHvvo+3qRvDS0FUQngOG6+LkCStb2/p7uD0Dv/c9gl+dkMOE6Aq5JP69rVfBWtnoOKu1lzLwWeNP31H3Asv7O+6XF/+G3/2z7rM/6fIN2zd/KxNX64ueMqeajsmIOhhmPq5tXda0OaMx07u2QiaUIGFbPDjGy2q291VlLZ0Fd9+bgcxnQA5R5Tu68mSy9ATwyFA7yyCP4bOQicnUrhzTWzTrjuH1N95W+HtKnlhUl/55ia561ssn7e9I7s3ajFda5k6K+W20ry97qomo311GgVl2uuXdAbArkPW6edwTneR4puOXzOIPYkwGs/D6WjOoUS+CiBoIeC+3Nu54n1k1730mfEvMoJglMJJi4UAYC+crayhTUGnwLrBZBwrWGcBIZJrLDjR5Hpsoy0gRJnOW8l4wU1xRnKz6HPZdx2ncE3T9DwY3ICoN2ZfKVkUU14AyG1ikkyprlM/w3841AS4BH864aP8W2UlJNS27UaKkAxe41SMW5sVRGcwnQa2KOYLOfNTqbeBbRhotBWJDceD6xd9feVpKb22CIJ2LS59zxRbG2wLQPPT0iJINBcsN305mVAE9B4r6wD2MPMNdewv0eaeY5ZD5877Vi6FkfLjx1kMW6OlmSG2MCY8YAeubTpUsXxL7jfuSzKY2u7LvPa/OqWfzjimJpMujPHhhstq3szeK05paKYqc1wBhvb26WRMiAXuSibNPHc+Xntsw2Q/+xSG66bWXbltpF+5Ehkkz7eK2x+e7vtZv50DNjAfR3PuIJJbmZP9D4k7Wiz2R+p1MsGvrYVnIRHBnS0AOO9jbbwZUPtpX9rSOAvi5X8ofr2VbeENCnU6zGGM3+morUIrlhVzAjjobZDH0e7oXzF44y9JOWLZRTJCyzhh5NoNiBepZ8rhvEmIFhsktDL1smO7ToMGmWmoShV3qqPKOHrZGpLgUSsKZlEcahM9tWCpgt+dDz+bles4LefI6T3OQwupHkhs8L0M5nSXJTmysMvdsuH5Xc8LdcL5uinXCSSTA7Y40bGtYB6LnW6OXCiHg9mo2d5UTLkhs/20XJjTX0HPQA7D25RM0Mve8P3b2ZcPnQi8ly62u0eh3Q13Wy2+2X5Ibxz7jwfB44/4CbdIgV5zPMHhu4GrQVieCMB8FOMXZscG6iZkcMnjtMpg7+gwM7taysiCVmjCzD2tP1A0xhBc1C+fr5OXMwoJl7BZCl1bUZxhUdrGZ4zG5KXlSbIEA1zBgAnJoYDu88EwILsnB+bv482GqeO0AFwMB36jComgj5sVd79axFwRNS2LvXChhymAIOaIRyuq2uWDvJc2I9O7Vupo7HIkmAGGcf0BkHrhPADiCf098zoJ8ZetxqOJy5frNwq2Ln+ExAHGy/vqsCtlgZ4roiFldOIxUsF7j0Ie85zO8A9DSQQoKBpEKAnvEBaJS9p4BEeZMzBySV66nPul/G4/BQ8hGkSchXHvPo+8bhW1kI/sySMe8FBiYVsCkjAKBHQuZmM15HY91z7QYmDsbEulZWVNmtWkPpE8J7tV6l1/R+i03qM5/9xPbWt7xX8pRkggCp7CXMa54/P2e+kBWZAT1fd/UKutNTZelnP/706tDBXOOVfZZsLT+fs4s5wPuY1HNhP1fGqOa25FKVgpd0kvS47F29pzLPFHQVoGccWMfSNMsEALvb0cPD2aA9Za54FoyxZFD7e5KDKgsEQJ0CGYr6WENi6EvKI69ynh8BQQN8OsglYJb7EABaGe1DPTO5i9RenWCcv6GQUI5BgFCup7JZBHbMR7J9vM+klhui+XMOBdAZA64D8KxMQ31v9qow+8lqyNii5pckHbKIdjbEEjdnPLznG+zzXZ6zTQELmU/9jYpiTSYA6HmP7Exxm9re1hhnzy34UvsTgJsMY2VxlH13A8oE7wL0pRkXUK51CEnzMWvoa44dKYo9d0uv9cj+IPBWWTUBOM3rkdUWplItmSU3mk+6TmdlGYtZQ5/n4PPMuIjzQ+PKkzuusZSsGX0u9qLYArcmcJjXlW2GlKksVO9/M2vopQ4olxvVNPL8DLBnDb03yKGhJwvOeQJDz3xJp9pIbpC6BDcsF8WG5GH9SPqSpp41PsuSm2SrI1kO5olMUfvfzNALBwSfleSmE4wHbmoZDX3MYa7D0MuHXuft/7zGUkc09Lp6k4lMroWi2DD0B6RsJx96bfhGBdeX3JAsFAtwfYb+ppIbVQrXso3khkMHIFIMvRlxmPIhyeFuKIq9KUMfG0ixWDvW0J9AgkBTgckysgBQZy0VOVaK5WYMff1+6+pVW0bVS4dVX0hEyAb0MPT7+7arkuQmr4owewvmIEc1d7CEwDZaOc7NYNwQ0B8juZEmrCwlu23lg2Do+0Hr1euiWBj6GruZoRfYjW1l/Z7rXugU65C+HewCFssezNt1u3L5UjvXi2JrgJDcrFaXPopiOZyVWjzeh35o9W5cFJvhZ5M7/8BHnAWpzYMpyeFiRspsuwORsgOt4itnVgD0lkaoOqAKXjl0ucZ0HUw3WW3SBRQYFwCJWdLY5CFB2TKQzKFSbFrS4waZHBKk51dkR6hDuYA/B0YAfeQTktgUiyaQr14Ra20dUKD5si82VU4LNQ5+ttZJp8FSGBVdcxXrHOxRjMo9bDilvXet2De3/jaww/ngpJnyqn1hrPhcgDXgXZKbkuPAltp6zjaoYX19yO11hp4DmzUOSBHAQNZU2k/Y/aw9N5Ex+HUgsS+wT9Yth0wO5mRYWGdixHf35DTyPd/zZDH0AHp9RgX1PRNSbCLfrzQ5MoWy6WReqkMwxWMHBvTYVmLr99jHPNFMf32e5pJkEYPtjvzhkDm3u6P7j+RGTHaMBQo8Mpb+G89ZZUHKetEZH2vQrRTEcWNDz4Z5q8Pq8LAcY+5tb3vb+6RnD0MvSZmyQyPzwGcI5FdgoYJ0it9KcpOsEveI9NEuaABMNybqafQC3GYvS56lzAZxv4GhWVzbVpqY8EvBJATACva6l50VrbOK3zPPtIZ0drmolnNB8ihZHLq5F9+VfUyAqmwrw9Dv7u1onSjjpiDdwGwQUefEzBPsM88MshwgKuDZt3sK71EtTWWtWNNq1MS6FklgcK57P2DvvVye/mloxf4E+eAAIbVWAn1FEilTRyamMjg+m/Yc/GF3KZ13dbYsUJrsrp5v0Y1k3Ex4eB+B7Q2gFxMrYsygMUQA/1SGoPYlasgAsgH0dm9zE0jGWHuuJ6TuQAEj41tzJcWOkRRmPJ01sWxJ+5WCYSwXHWwlOxnJze7O1oLkhkDIxzkuKNfpFLssuZkY+i6tqXn4oBl67a0GxAL0AMoHw9CLKd8yCZXGUmVbuQDoa13xfK7H0C8UxWYh1ecznscy9JhlxIee+VF7smqpiqEH0M+SmxBt2lNl9+3utpl7GQfXTh4tipUUuiQ3N2PoR2+cjSZ8NklurNzwWe+X95IjDH1Jbga+IyN1pZ3Ch76laRjNITkjNxq2lf+jJDf40MPQ96LYFElPLjfxoRdRsL2zqaLY4xh6y1PWelEsDD2NkLQoV1nMPgxuBOhvVhS7ii1WpBOl8dahU4WsPOQFDX3pzPg5GnoB+qz6paLYTJAUe8xFsUT2bDA6ECqqjgwhDL0kN8XQhyXivdF2aRMp4MZ3HVcUq++Q5683z+VOsUgRsgmkaHO5sdSNGHqu4UYuN2Z6raEPwzcXxeJycyOGPgti1tBn8jtTMUDQrKFXarcAWJiHMPSaeJPkhqJYXG78vuMZejaI44piAUnR0JOeVuZlcrlx8Q1FwJa9+IWzjF1uKIrV8y9G7/z5B7qFlqcGwLz08DqEAiqRBezr+SeVO3u1O1FsyY60xHv7lvKouQ4spZlPS03MvDDGBvQGUYwhzJ5BdTHENV/FSujQNSvMv/N3Th07mNChpMCYg9w++DnMk1rnZ041W8aRZk4UHt92m5uGmRHzfSRzAShMobDYpQJGjKu0vyt+xvv7yB1gEgH03jMuXbnczpw6I4AsDXTdKwCA+4VR5x74H78D0Lvhy+jonDGaJTeAMAALBwbymswzSRLW1npRVJ6nb85M4+b2loDZ/JLkoIrWxPwqaNttFPNJJqHvsowCQBYZlsd0tRhbNNw7TimX9pTxZD4wVxlPgw/LBdL3IZp8nmPASqQmyWDo+SqzY8mNiu90unpuqdNlSQYia2HM9R10zlT62wED4+g9jgwljCdZSWo8DCCHxMJz1oELDLWBGvNKmaW63tSD8HwJRnjFnWI8b67xmusDkHAVyx3wCpCfHb+S0eKzCIS1LmqOcKjNgN7z2HI52wDeWhIUr0tIEOYz+4IY6sqiMDbSwyMFqfWZc0QZpOrLoecFe7lDJuvWAvI8w9HQMOeEAntYZ2n9CbDJ1JnZc1GfwTGstqVPDuhk25pMQOnCk1IG0J89d0Ysv3c0S5iy/gPos1+xD5iRR/5FzYIDdO3vBfiTXR3ZGQe8XaoiwNM0zp6XJV1LDUal/ZmCOUt9Dvh+fIa4oZUKItnD1pzBtozHNSGsDUkbq0Yoe1nqBLJ+aUbG/CHAQL+dc1TBpggOB1fJHMyyNf+cgHhroSi2A/pGsensyOadcLkottd6TITLzNB7nEdRLAy91/l2O4EPvTJQg6HnXpmvd9zhYu8QDEcYekmaXPcEGSFAT63CtlUFnHnWqvOsJ5ebGxTFhqFPkW/2nRTF8vx8hhozUReCvEdbTslTJJdTZswM/YWL53WeBtCT7eT5yayisthzUeyMxVKDEvyQbEUAveZvdQV2L4dRMxJpXOZOimKVXZoYevBBvtMZTDP0Hn+f/wlYurvOymHb3LqirN/hYWVWVnwGUBSLhn5l87+19VXqyQpf3kByc6Oi2DSWuucRT2j7S0WxIuJqDXOlWqf7h3tTp9gVfirdzxoOIjrErsPQ/w+xrbyjracoVrvScUWxVRyBbWUNjthfAP1FUjJ3iPmCMfX5PNlHlUwG8B6XG97GgdiLYqv5TKJCbUClKz5WQ78E6L2bct1rx9pW5pDMhKNY78zZ0wYCyDDUUClFNL6HkfrKAb1cFBuhkOEHQUI0n/z39WwrM25m18xWXNsZunn5yi750MOqMdZdcmMhqxYjB5a1fh73ZYY+h0mey/VsK70B09CimkM0bCvLwUiSm6JpZFvZPM5ncGYxQ2/drItBZ0D/oBh6inFFTZlpAtCr4r5S1UobkwWo9PLaOgcozDrpZj+HMKYCe9UkJgCcA4rx4+D2IXuosVQhWs1oaWcB9MVSaeMqRpgskTbYClaTzVKavQ6l6IYBCTu7SAnszmKvXaQIJyzFAdBTuKSCTwcqyAzWVtdl4WYpgTV5nR3x6BdgdVBoLaelRDkw8+8w8go2mhnhvf1tueWsAOiV1m/t8qWL7exZ0tUrBegtWTFbQ+GSu4lyPYAy2PwwnyEQHKDaIi0aesZX2toCrepeKabctQvcE1I5aYvFNpp1VyCxtbkA6LNWdOAWMGC8AugDavl+gTUx6rFL25DeP6wgoJSDJAeSgKIAvYMPNmIOPzZn7Ppka1fabT6fexYLTtfLdSQYPoQYZ0mFTp/Wmh+yHAeEo3W9a2akm626igDKAPpROG+A7loR613nDFGyItljuCeNL+CY+6hglJ/lfs3IW6I329Ox/zHugGrmqzThleFyl09Yduv/OYskFwszX0w2oC7yRrF2tapSJJdM7i233qoxj9xDxa8VnHt90rDndD8X8F9X1igMPSBVdqgw+y5ANTDbEosIUElQVgeRfbRvu93F22ogNGSY1u87G8bf7VNLRKCU514Zg8h7qLNRUFtB4eUrl9st52i6M/TbPFsCG15iIisokyyjpHeRgSaTlMwO+wRBRYJggdKS8wXQJ5uDq48Z9Az3oRv4iEF3hrJLDgkkCID397VOXX+32g7JCOn9BvQJQLh+/pYzNYFUr5tAVsjfVqDFtyPXOKdmP75eXhpTPlvOZM7WpMDYdo4GfgL0e9vGA1WcOlxuLA9Vw6b5VXITy4CLALiJhl5jKeVTyZgrk4ptZYCns5/e9y9cuPBRM/QEf3yHu6GioSebOEtuWMsuINb5XZbj2FZKBtQbWhZjHXWG/OanxlKxSzwoZQBjr6jfY+9MawH6dTsUQmBZnub5xeNdW7P8C3wZafOytEZn0A019EhWvX4GmZE5YBITPKA9CslNGPoC9M5gRBlQp3G53Mi2sgC9a0knW3LZVqLH595jquLaoZUV+9DvX/lgW8ftpmqLoqE/qD5V0dDTKfaUbD5NAa4cOgu3D8sul/thW3m4dq7XGWC7EU5UsrlIMXf2dogx2t72jou4WHzY4QDoleo/bOvtmozy11fYlHzoI4two5/C/dfR0Iehjw89DxyXm4c9/DFt+8TtSnmsrJopCuvGxRmknmgAKDZGDuJEW2IQVlcVybJhpmgK1imLfTCphwI5fBaLhxcH1i5ARylAflKpPVlAGfxL9yh/VH/vfG1peGBNXenDV9Y0edHoJqJMZkAFWxvuFmoN/RkxNcyrDTHT1nLm/maGPqw618LL9pRmCgTOug/9sF+aAX3Gg+tPejyMvcd5q508ZQ2imf5irCsNlQrqXkBVbjDqFEtRrDY1j18Y+i4zmiQ3GcOw2PoDWRz6ewlszAzYsebixfPtNg7DfTMtsPNWolhXfuY0tpVM/hVZl/Fz3DmWGXq0eoxTGCXbW+21g33mAgx9AfoVMw9E58w1vxyds1ktMqUGgXk2OXhyWOY58gkcpBzK0ugWg+zCZjb5aP333AGwAP8cCFlDbw209d5IIWB0fCD54ByV/gSqAggwqGvrfYPPXPQ9ef0A1lRIJrkN2lTmuX/PHKcDZhiiAIAUCokZKabNBXkGyDDyPjQcsOzuukZjpdnf2c/2guwK5UxR2QQFTu1AvuW4hihAKGAbx6dSyWiuAtaZPwnWvV/YiYlrnu93dcUMeAB9Dh7p94uVIXhXV8Ji9LIfyVauAD3zKDUgADBJd0rHK+08jHJlRAD0Ya4pbMalK/uCDr0UXFdxYgIiinn5PuoYFHQBnNjYq9BWzH9p3NNxNWRFipS1pR0wBgSJXs9iRWvOah8UUHZBouep90jGE8YzWu/9PWdgM2bSQ+/TT8PSFGmj5epDMS26ec+fZBHmtTBnNl1cDaC3+wlBDmMmd5Y9H/y8zBA7ODBZY/CRteZgA9nBtvZGs6PJuPnedE7A0FfWijFlj7UbVO1de0iXTpZVIRZ9BIcuKmW9MQr+OzI/yGD8d1y/ZAGTdjqf6XMC0wAHeiE9Apqzbzi4BmQB/FPTEK19mGSfV8UhtIuXLrbbb7ttyTKRgIHmjwfSWUeSCNKLKxG/jxsQ4601iG21ziO7gfBS0A+gV41EeaSXmxBBWaRBmRfZ+1M35bob1x0wX5Emsb/JYa0Ye9cj2akshd7KTJU+X5Icso6S6rkmZcxDkwHdw7zO8WQs89yyriRv7bVV3i9NOHgeAIr8HupBvC97jjmDnuyu/p196ooBfZhpvk/3WvV3YbnHvpmmVMYMwhmnXKifLEzmuAC9ijL9ynySRE2ZKAeu4/zf1hnO50a+oiCy+rDYFtrg1gGKpYrCA1XDYKZ/W3akw7bSshnGmGv0/DOQZPZvb3EPZuit0vA85rMJLtbWVrTXE2gLc9V4UpfmjIqLv/n84KbcbwjD7Mk5a/mn7/GswDJj0s/LylqIdBIhYVtZrovnEu29M47OnlMr4+vXQa8zZaGGoZz0eAfPHKMI3kcg6UxI2VauVpYWdze5Qn6obaxgEFHYsjhYmcRAEjhN2z7yW/+64XLjHNtRQA9Df2X1bHvYI+9r+2s4K5Yj5ArnnA0DKN7ugH5vf+9wjdQygJ4v31hraDPtk1F61bbd9i7+/iKgL+ClBaZs9PFFsaREfdbDdA2Xm7tpLHXidmvIy6kjE5f3q4IaoKmi2EvDVWYqkDiPbeXtAHqzjVzzDOgHsC7rPlLcE6C3ZdaQ8CtKlb2fDzoO4s2s5ToAACAASURBVLPYZU66VP4eTaYfrP82GuYrly4rAOiHRIpi8U8nQp186M282d4v7w94yjXo5zUBYsOnMckir6jYGvoZ0Js9ZQPjJeBWgN6bqTfVjDOpP76rZwb8BaXP94bTbTSn8adTrza1HIrllJHUpiLn0s+qGEtFkz6ofBPuZQDwUKbCW43SdbRnx9uboti6lGp3vDcAPeChCvoE6Bc6xbooSMWiFfgoAFPWBhcFA3o1tKpr4dvZgKzbq1BaF2ULSTOlMCneELNx5IAeAVzsLR3EhQFya3bbsUqPuuprZK7xt2fQptYoZExjG2qXIReTRRuqZQXA2qE5CSCDFKQlDLEHlXPR2TOus1D9xWiwxbjbUpAiPQMhr/mh44yEwvdRbFUBlOhZfa0lMdozQFMx8wp2ddb6wlwoW7tyoCwIHtWkhXMI5KCMvG4OimOTx3eIZS2Zk91BcLk5udAzgnvwXPZ4Jh2fQFxpUK379K1wtmkGZgH0PjAIUFz02YsLiyVU8LDrgkaeAXpWgCUgIZrqSPfGONmZyey4e31UXrdRWJ+W5cpC1Fonk8J3SctaEhXmMoehNfQ7Kjr08zP4jK5cbI7mvZlJQOi67PzqeaZr4skTYuPIkMDYbgBqAZiHJSMB+akOxkXTBgklIZFN4ADIlkeMDCMXNXd+jMsPQDwEirMwDn5tHczcBhC6IRAvHdTrdpSyzt3PkOvxPKtJXE3FeGZqQFjBaXoL9ICvzkfPFwc0Cpo2ACAGfn7+Hld5fte5xIR2c72xB9bmrDc7gAT0xaVn9BgZAcpo8scSMrvM/VnuITabXbHck4LoDfpweBsyNNmPXtvWeJj4cQaT9+wguaMIU+ebXa+YU8qqUpxb0qsAUmWqdWbZtUnniIr39zQ/UnzMGtL+dc1nzizNzFkME80+BFMbAKagUoX4687CVFZcYLD2oBSxKrvBmicAK4lRzkoBq3NFokl2D4gLAw8pUHuaOtwbs+U8NKC3RNN1Ncm2OusxzxEvxGxzBejkgJctu7JzyD3rrNP8rfNuLtjkGiHSCJwB2ZHcHWHoy9nGQarXhQE98qQCklNjqQHo0bWX5ObEqbKFtuTXTklknanhsSQnYBmMIdnnNMaM35FOsdpk0JHTWAp8VK5BlWBXsLdqyQ19Mc6csW0lY8H3yQEJ25VaqgLoZBWm/UK2lZdg6I/R0F/1HiXCJ+YM2hxG0BRAr2xs1fTItjIKBAWnzmD0V9HoIpxKeeAN1ReqIA7cR6dgAXqe/6qz+20A+pW9TQH6tZVrXYLYGfolQP/AB36rnRQWKWllMfR7q2WA0FYE6O955H2trTPWhQnr7NJ835kY+oNDWju1dgDK7wy9teE+HA7byuFW27/4+22t4aRgNhkmlYdW43hdQK/ywKVOsTSWwrZyF4b+pB9knxQ+gTug58EwkEq9WMxUKZ2V9sD5C+2uu+7qh1gygC5EGdZL7jqL7MCAnsNiX1pYywL6zKqUpYA+zS3qkDiOoe+b+ARwr2CnePqso385jsQb+XqAHicDFxjNL4GG2GXV7ziELddAZ513+1+G9s3/fSOGfmbPs7GElZ8BfQ4cvpe/6Q2tZkCvBcdz8fWkyYNkJ3kG9TvNowkQ+eBzRGyQlGpzzah26eJ5ZV8O950R8ibJ73B4YJxroTPO2ozN0BM0xcEnGsIeFWXcZN23q+tek4aOReIInQ1oBvQ6OArQ8+0OhABjZrTYaFPkZks6F/UxfsyDZCTIQuC97kKcSjdWOi6AngPPr0IPgK8FyVMBmvKN1mmtw9/gStIBAe91ZaD4p1OwZ6tpWFmDlSwNkC+v5gL0OXQ6oC+WKMxi3/xbga7yvp7nLo1aDMZcQLu1eakKkQLKDOjvoH/E0rxfHH8/LAUkVaScgEYAsxhn1R6cOrlouVqyEjmV1PObsw79egug8r2Xy5EkiyvODzowVg1olgG92G3Nv/L0X8ci0RI2y2isr5T71ZT1CRkkNuvAz2sAlKv6W0loyrkoDFP2oQTMHGjK7Jw6tRiMV7EvYFjBUAF6ivKZIwLjKzD9dppAxiBgTWC0eVWHXoC6XVBcXBzvNXe8tvREh/S6SQnLoPxQw9B74KzD99pyEb3JCtvmLgP6sO/84SwbMkNPdinEC85BJnE0zwvQZ6/JmbLMeGa9jT3NdQUA+jCmzPUEvLC2WpUToHfgYDaP/aIHElnBBejZw+Z5njMhczCe/UO+4vFK0bH+lsAf7XsRNNyfWUTXj2XMzfxud4Y+2UXgE0En55ozWtbQIzkSA18ZcjH0FTgG0I9n4QzsDOh1zyK6bWHoItdhLZszgSw77CiBt0kR5rd7dqBhVgG2pK/lJFbywkh9BOilBrZkcH7hooIDnl/uVprsgeesf6Nu4bXfJkOts2fXrlrOxpRlqwIhZ/n6HMmX1jkRp7v5e+e9PfNBAUw9t7HvWBqlzEVJMpOR7EWxE0PvPWmlHeyZ+FFR8vTK2vV+S+GnyTHLuTiPnPHS2QiuKKmi619qD4DQ23ZdYTIU+Qo6aEvqV32Bcj5BeJ4G0KcotgC9siyrJr9Y85xrfuYO/pWRUY2VMUCyCpnLIXmSJQ4WyT9n28pIqrwQxqDEzckSNM/raOA1U+QCxrMJQToInllDr+f4IAE9mSQarwLoD8LQZ2Zeh6EH0FtyY8JwlQABkF7YmnZPAPqHAOg3brkuoOdrtF6WGfqVE0hu0NBbziFwerD5MQP6maF3zdZhbyy1d/KORYY+XuHl6sIBE3tENJB55bAF0JuhNwNyrOSGAkh1nd3okhst4Nh4dXDsT88ituSmnC9mhp7OtRz+0/UMds1FtNlFtClvlP8rFoX4XUtPaw09L7RkmTCJlJPWd2TuiEw+v6t0Ma2IcqD6zlZlfLJJpBYgbKPGKNXu5XIRhoxJ1P9dM34w9GyMcRyaNxLGQTrCmvDHSW7iybvA0GfTr8yNFrqkRyw90khm6JHcSJPWN1NtU3YfEqD3UO/tsRisoZdtZbF7XV9XKdTYjsHs4kDES43N+hwA2KHdZ67Vh98E0MM2pNiUcffGaUBvhssFSTQpAVxl0xdmL5mVAca1dkbsgVf+PBf4rPQBMEgJ7aSd0e46U/GcA1b7xuuZnj4tEDeAsQ9hAL3dOdCmhk317wAMYinqlWClz201A7M7iTfg2NOZoUdi483ajUUGQ0+dwvl25513edlM2RODbgOkyBEMBCiSjZzOjkMu6MRG0FKJBN8Zu6xjZE3Z7Bcya5rjvlfmQ2ePa83JYlMf5ueYOdIBWRX+hYWM5IaiNLkYVXMwxibF4/m8XKNT02Yew7xyv5lDSSVnLmUdp8CMjEy6O7OvkIHpqf5dp+fdv8OgsAZccwKGXm3fi3k080xg5OsPm5Z6g57W5jhg3AEiaxRhj4Zo1iwbdHdgF2bzsPUx7utN+xpWlq59CHDOmmGchitMegc4yzZc0FhEU1O8eT+vQ1RzOVrcCi4WwNpKNWCj+VgY+hMQQHbJEUOvh2byRBnNkmxcKkA/k0J5lp2hFwnldTJnXxMoJ/ALkAlDr7oJ1mVlRdLwkEs5jqFnXAnu2U9OIctweqcCEcstchYeB+h1HhX4DCEzByCp+4jLjeuODERk2bvqbqI+Phxo+cwhk0Rgbkkc+xL7tGRWG3a70nqv2izyrgH+ysqxV0sHX2dBgFs5ZunMHWncQagc47LGtaXomr/Z3bGGnvFw5s/NGJlTCwx99ouaCEeCdE6m2hPnMxKyKhnpDkwlMx0y4OzdCwx97b3eV0eg0hn66UssmzXR5wJT2++618DJCg6XNPTF0BvQ+3nJXQ+JatVl+EHaYY95sRCsUSCus6X2l3qvXedKcrO+pvN0AHp3ZjWgrz21ByFp+GSCNY2lbuZy4xqEIlzqPiy7NKkbyQ1rpzf+rLXsuR08lfOAotiqYchGVfNNzxy3RYqPFThx71FR7Ldd3fcA9OutmhtWAKG5dwxDH0DP7wH0Uh1MGvrO0G/cYiI/maKaAzD0vATolxn6xiE9SW70zj8CoFeGYKlT7MzQ09gnnQ1nluPajlsy87Lf+a0d5ESXieTmzjvv9BKLA15v5mCW3FopsxPdr3Nm6JcAfQ4KJpT8i8ubellDP2u7FPisrbUrl62rCkixo4BTXTmkWXy8Jxp6NGgjbeeHNTP0SW0SJbNglzXuTNwFqcwxRbEzoJ/Bghl61wz4351ymzfk+NDPG3WYwosXrbMO2ukM/dSVNuxRgsMw1trcxBzW/fYWzKVjA9BT8AxDX9q8owx9ZUKkT6XAOBp6yxMAAwLCPXJPc4oDNbnQfcK+ToA+gDLaTk8usz468IqpPI6hT0OwXhyMZaEsAu1vHUAftxupbiRDA1AgGVhkXvi+ubGXHQRwDWEDM0PIQRfdfFLkCVh51mIuz5xRoyVbw/mg1WfTHbEAC4duisUGA2g522DoPa58t52JLNWpM85zdxcbOICiN+xr21eqoLp09mjoL5xvt0lOVYFjDqeS+mhOVcA6M/S5fz6YMaCw68YMvbt96lkeDEDZx6AkWJ2hXyANrPNM0VqC67lOwuCkOtbukp1ZU4fa02ftaIMulX+x/e2Unq/7VWCptPdg6HlerEG3nXcwku8O8zgDet3/SbS4XsdmKS25CWjN2pMr0+qQ3Igtk5YVG0cDrkh4OqAv5rIfmrDHBwB6pF1rbWcH6Ya7o0bWx7h0a8008WkToA+rLIbegN4yQM+RRXBvO0n28c7Qa1250zeaUp7tzNBnzHJOLDP0fE7AmiQttYdy3hjQr5SGnj0CJxxAnpebdMYny5JTNTcXtAfGwjXXyTWMor6xRhayr8WizgFjAqxIE9kj+eKZKZ8Z+nk9H8fQa++s+ij2QumoS3IDQ6+xLoY+oEBHftWNRTLIz44w9FXoye9oyKVOq8cw9JyBAfSuifA+zcQTg9wZeu9vM6BX862Joc9+7IWBfafr68bL84f7jn6+B0pFCgxdu92N5NZUVrZuRgVR4ftNpkn7nmrmrKc/wtArQ73fs6+LAQ3Zh7FlEwhZMnbCxcRFxuRv5vkqQiLsbq3pZYZenyXJbYCmu89bWuQmYszh1E+INmPv0TqdAP2W11SwTtaRXG7WCdZcKK79qGRu0dDPe5QlN65ZiOSGPS4MvRObtllmfs+dYmvDW+wUO/Xj4TksNJaa3PRmHGVswdnovijR0HeXm6phkkJCOMAZervcXGh33AGurLNyYuiRWvOeSG64D/16pWwr1060tnv1Y2LouY5lQB8N/UMfeV877Aw98s/hgLQA6K/tXLuhhl6H9h9BcrMni0s2XYrLPEAA+ocguTl5R1tddxFGQGfSurZiMriMvnUZHALone48jqE32GPwc7DxT7Gdc1FsOX6EEU1BKteT5jqz5CbXM1vc8bdsyrZZWi6KdRV/DmE3tzldRVJOOXY3xTq8w9DrASOD0iG8qWs/kgKkIKwf5t7WIrlJ+nSBoY8vfskBlgH9DNwN+qIprWYzpcVn0V+iZkD3a8aYDTBsYsYsTGtSuPO9LWroHaFHymUN/R1iev18vUmIoUcLd4qKb+t0FRypcZNdA2bbShc0pig2EvIB6Jer3Aegr4LYKY1r1shANYDehVRmCHJvAfRikcXQ20UhxYsGIoedoRfTvHNNXuXZRPPPzNloU5XCXXVjIS6EuUHwOzP0PHdLblwIRACJLePoMuy/lQXfqh1WZtuvGdD7mdjBKPPJgN6MqoMAdyYFUOyWht5FsNjQuZmQ7L10vdW44/Y73aAwnRu1NxwsMOV8d88sFMgwqAVk2eqQe+fzr8vQF+POcxILfwuFhLVRH6uh98g6RV/7ymS/OhdjZl1lfJgHtlRD2uT7MUN/tZ0D0I/IUWMahn4Z0EfyktqMgJU5A6aDVRp6P1cz9BWwVW8G5k4OMN+L9dnSxCK5KUAvGc41SyI4XO2a40ZnLtK01tlzEqmqLTeZD9o/TjiDwr0yJgH0HYCXbWU3E7gOoPc6WgT0y0A2e61s/8QGO3OzeXXTOtx6dRJgZaXY7JFtCqPMmtIcPrR7jUEHrlR1Roihp2Dc3UP1d6WhN/l0vOQm59RyETCAw+Nq0JQ9c2boozHX9ci20lnaed7xdzeT3ERDr/WL5EYyThj6RUCv71sZXWXnM2MmCHKtktzIe7wc8LQuGT/b2M6abN4jG9QTburGPLXcxZI9F8Wu3RDQI/3l3iO58SFRAdIKWnbq1uwgleLMBwvoPa5uRChNfzH0KQqN3GveLzy93IMlgUS+2914nYXw/PCZwLwOvghzPI/H9QG9i+JTCM2z4jqH9aKvptd14I9fnu4htKgjSrCsbIECLgNXddQFf4Shvy6g31KWxbWFrk8woKeAPkWxJh6cGajM4/qaMu3sh7bWNUMfQK9x03k+fOg7+VAuescXxZbRQlk29gxanUFpesa4hgS5GaCntstJngHoM+5dcnP1suplZkBvDT334cZS2LrPkpvMgxtp6G8kuVnZP+hFsQcToOd6M6cWAP3+wf6hbO6uUaTSyuVmSG4ExP4IRbFh6CmKjeQGQJ+iWBh6F2ylsMJUe+QfXHQ2xrEofNgeKYq1ZsOFN2UvyN84zViNpYjWYOthTnvV9qDpxdzgllGSm1T0z/rQeaPu0b8YejYXA/psgEykbNJsNGbocblxUSx+rAuSm7IaDMMVJx1r6AdDPx9cs4Y+7JMLuxxR34ihn4OB4xj6+C7nerK58cysOy55igqAXBg16/SzuQXgzwe0i1SLoV+fGktRaV6Sm8OD0UHP9ZxVFHuGQrRKT4ldCUO/COgNilzgqo0LwmOS3EhDV90iDSgJEuuztaLN7oahh23iw5xhIZCzVtrpW4OcbCKyIRSw9twz8xq3CrPrvAzo56LYjkp6S3V7ALuQUhIZsTYuCt7ZNVsazf4sKQtDv1lSisxN/paiJsaHe5qLJh8MoE+gYokUAbuLagPoKYrld9euGdC7AQcDfdAunH+g3X7HXeNg7jDMhZPaxMunf7ZwXWDoyx7PmY/rS27mPQNvfQC9juSJcRNDj2OTNmsDhgSgXW8rFudoUWyCuWhlpSs9Ww2OKlIXoFcB3dhnAug5fK4H6JfX3PL6IiuYzI/mFw25uHxZ81lq2DNu1WfBGvpFQP/RMvQ8VzOblpKlw7Hn8gD0GecwfjOg14WWht4MfbodA7JG8Ji9O5+VA7/LIepZ9mYzfemMTNT1GXrceSg8Zp7iRz6KYu3KMQB9DvcZ0LNfzGdB5lqmczTAkRCwD1E8OtcXLM+vaH+jmU9wsBhQD0CfoCkBBtfHz64H6CEOYFpFMt1AQz+fWZnjXEMApQPKSGviz7+ueoq8dPbuuZYngXnmjRl6zopqYiYNvRl6NT6KU9J1GHqDQZhya+iPA/SzZE3nDzUedR4miGI87HJzFND3xlL9sE2qdwD6sZ+6AFb1dyWv4s/mbMAse0tR93EaejPE1Ed4vwjhF0AvjXxZRfP9kBonT7oe0AWmZ4WnLF1zh25l5iuLKHevAvTHMfTzPfHvqaMjM9WLe2Vbic11+dCXNNjf63rM9XV6BeFDj0mAJc+SAEGWVJ8SAD1k5VzQHkyVtRViJdfV/eCLCJ4lN7Gfzlr0c7Wz4ayhl61nbCs1cqOxXuRs1uf7/Od11OWmilRvAOizfv9nFcXqzJ9dbravbR9iDXU9lxsGES3QEdvKB+lyMxfFgl9YWAD6h37+o9s1MfQn3Oq8R7WRA7hAwwyXnQTmw5mfn1e68/bO8FtD7wYdKl6sVzb/+eGGwcS4roPUYkK6y82W5TEzQ897O+joVmoOMJiAvD9sVdL12Rz57wB667wM6DNh5sPKTImL7nTgViv7maHPJvbRSG6uVxTLZymdPGkgGb4s5hxCGSvuEZboZi43WYS5twVAr8N4drlhk+YQjcsNXrAG5NpI7PVUKTcz9G7Wsjcx9AbVYSjUHbX8iFm2aFIB0F1Dz/hXwe4ioA/jQzAQyQ1+3gb0cbkxq2P2MuDDekxvBirMFUNvcBUWX99ZhZ0GXwD60ekyc53x53Pi9JK5iEuODnO+t9LGAfTavKtGhO/jb69sGliHGWTuAT5hbJgTtjUscD61H88aWjiYStvsgNGuO8cC+sODtrkVDb3ZVwKyuNyEURO2q/qaWcvO/QWwZpP3unFXUR9wvr9ILnK9WROZd/zTAMtMbTZa8ZfUxRSgZz5JslIygAAusVITU8p1BPQn0DJDX44NpQPmb+xyE8lNHdIpANTBN4pJk05eHu/MLz4vRbHsmwFKAu/oYWUHOQB95s3M0Mv7PWxq2c1FchOGPpKbZYY+afIAM83rSlt7zdn9aZYqZM+YAb32BbkgOTOQPVI2bJMTFp/XM1olu+H+k0k1OFksivV8clDGfd9IchOgviNQ5MA7ZIhdbvDWh2H1zFJRaVkE8vlhavvBnbqnkhgRyM17pmUHVWR7YFlEgGeeEWsyGZCQA9eT3Iy5POwQuS6z6BoJAecw9M5seO1slNQkwN7ratiFHsvQ7+4pEzL2itLQV8OtOGHlnjNPkkmy/LQY8QVAb/ctMcC1Pq0O8L4K+ZEMDuvTZI4NMwZD7/qiuNyEhAsgTGCZtcUU5Lkva+gt0bPtazCIHn6hMjO0DtLHPuJ6D2GHAvRZD4OhFzeurEvWbeZbAgz+JoDen50+Aw6WFzIkGieylJAay7aVmVs+IwWoi6FXB1+sm+XqE4Z+tV07hqHntu1oRS8aNwbTs6Wrdwf0Hnd+zjUOhp4svm0rLbMyoDdDb4leimIXCtpr7d68KLaslys7yPzJOTITiFwX9z8aQ5FhcLAFoadx7p1Xh22lnBN1tvk5XCmGnqfozBCA3gw9kpuPhaHHtvJGGvoF28rucmNizMGV64mE01kvO7s7h6RPDnfLVxuLMBXCDqALQ79/6Q/aBj702A2Jat+TmabtxzjsjretVBFAFT+m+RM+9Hd/7qPa/tm724o8hgeYyGY8s8WZ/D6cfSDyMK5ubrZbb+WALkZNlIE3hQAX3pvDXam7Q7qUucmNFlqyd9UVck4XJ5DIwZ1NLH7WAQu55vnnOeSPY+hnyU0Y+hxA/DMBiBlpT1LGgNcyoOfeYRJmD+6AkAQWue4cmv3wVCMKF8ElEpendC2QsHxZELnffN7s8JDNKxMr3xGAdRxD7w2rNk750A9Aj3UUOraDfQk128EhhyufhssNEf050e2x82IxW3Jj1wIDffTJ+LfP1nD+zr1qwMKCtjzCP798GYbYmkwHEtboijli9i8B+khuZrCXlG8ORElu5PFve8EAFKXqxEqVv3BJbnxIj06vfE6sKvMMYtHKZySLMtdHcH88SzYxNsuta9dGqryCjVgP5jCZA1fGn4JzBQ2lx+xZo2JiRzaCA3Aw9NpYqih2e/tKBSP2HV6ZbCvlgT0Vd3PfY04FQC36b/s5uJYhgRD3GcAQViuBQAIj3hvQz/Xlc/gs/l1N0sraUIBYrJZZpRlwzcAqma/52QcY53v5Z2wrfTgPuzl5QWNbWRp61l3uYwb0OSgTRES6paLnktt1hr5AXGfzqqunx9lOU5AKdE7UYVVSEno5WBPvWo8bSW7M0FtKEA39vM4DDDMGAZ2zNah+V5Z4rIcBslJoa9AbwJt5Iuu9sssMY3gjQL8YrI1+IgkIAvICdFMUS9ZhZuhzD0ND74A9zbJyrylK5r/n+82e2fd2PQ8Xy85ZvVkzH3CdvTVE01gnt1UfCffWSMDBd41Gg+7VEUC/yNBbkmA/emdW8p058xb15mbo0yk2Y+fvHYHQDHLzOZnX6RQrkF6A3t1SZ4bee47AdNlHck6PzIbX0ay/zvzTebA76p0CNOcApJ9NKxApzm4OlxvkUOVDvzNZLCtDFyJgdmYp8aOCfWeWItcLTknW2rJR7/kZ1575rUAq82aWmmTf4L2McyRPCYqZuwTFKYp13d/oFJvrCkNvRxW6pdNDAoMOA0PqIFJPNweofD7Xnb4N+t5yAcRwwfWLo89N3o8PPRkUnmPWeAC9imIrSDrO5WbeN2eGnu/ufvJ1DnWSo5rN8d/BQMwz/pvvjxxSa1WOhgB6u7whuzNuhNxx/wivactJmW9XN6tGsjvzkAlZ7Rp6da8uyc3h5h+2E3SKLSbgegz9zQB9XG4e+ogntL31c8pssMWDh1JcgZqE79E5juTmRoDeD2/J5UaaeBakD9ebAXo3qaCJjZ/h1sYt7a7P+9J2cOautkqVsSLi6XCfHFfmzTpsmhnS/Xb5ylUB+oBhtxiPLKEmzA0AvVxgkgUvO0xtcMXwKgonM7DkQ79YEFNbifzy3YkyIEGfRfDQ7Qxh6Le7yw3PWnaNVSkd2ZFlP1VtL5Z+uVNsvtOshlKD8rL2z3tqvlxIAtSUZq3NW8C03HPkYV/foQVd+k47oVifnY1+XlxxjxhszHB36UxyATYf4Hb6md0a2FyO86G3F+wdrR2ko6rdb9oKLjdY1MHQA+oc3EVyE6DhQ5CiWDIg3rD6AKGB38UjFgvTk46wKw3pZ2sbNDukeIw5JNQsozrtRXLjAMbPai6KDehMqlz3SFGa7MqqyK9WTzbqRYbeAQTjD4vSdYLFPvaJK2cL+9DbPaKKvGqcr1Fk2V1uRgYgz5vnqo2guioHOJEqvf32NJayt3PWRTbM8Rwd9OCUs7sz+dCvtrZ59WI7fYZn4OCLgMy2YHe5d0TmWrFyg6H3zjL85IdrRsaWOWYAakCfhiusq2UZGvMh9QSR8/gh293HXT3LGlcg34Xu6aCa95LezDgErHjN2YbO/tL4dFvjzmcPQK8v7C4aFJcK/MblJvseWuN5nZTrA/OE96fAn+cdsiMuN+kz0A//6hgawMOYqvBWTaAgQOxzHm1zAL0DF7eNj22ltbZmKrPOrhWZkM/PNcbKNdS2gEp8petZM49SK2WA434Yw6rSh65lcx46ua+Uu64x5gAAIABJREFUHaz86Sv4PWpbOc6UODbNz6RndOr5z4Ce9YD7BbIyAnpr6P3iennOgBWux05fYWrLlayCpASJkdxkb54lN5FpuLvmqLtI4Ji9VXu33Lu8ySfw5SI8zyw75OxgXpqkYb3NgN61PGboJ9vKkt4kEMv51ed/WPuS3CzPb94/11rN6yrgeQHQw9BDqKjz8Qkxm8qolytOCotNIOCzvVMaeorwk3m3E8oAg6kqciG7QR7v93PT/mQjHQG3mBvs7rp2gucQDb0LUUen5QSf3iuMedJYaACIktfAeOe8KfmvCLIlF7EA+mRz5+BtzlLGHMDBnwF97+ZeN6a9bqEo1kYbkdxoLp3A7QZSrKq7cf9T9uuUAauIwQL0tW95bbmAnFvv85aPANDjW6+scjWVQkojG+VrXXIDoAdTjKC9MgLplL7wDIe72xwQL59NAfRcVDJYysZMGDLjG1UGe6adaaizsf4W7fnqWvV6qOwQ4yPsUWYfoz4MfJeeB5wlVS8JcVVEI12r5ea2e0WdYtVYql4fK6DfWFltV9fOtbsf8YR2uH6uOr1zB9H8u3P7TQG9LZoL7R5str0Lv9fW8aGfGfoC9DdrLBVAH4ZeGnoAfRh6pTUW2bowKFyDWZAUvvh9bFoXLl5y4WRJX6x3GqnwsQm7cG6Rod81OMs9FqCfWYocxAGj2Uxn3WQHiaRkpkKZsCqDoXchEAcHEXQaS21sLGno1eDJFnIi9Gpc2BC5z8UI2gtJHdvKqWZ5cw2rFyAeyY02EBj68gf24VqNJZQON9Dp7G+liesE1e+7ZVsN9NhIzZ6G6e8HRA7ipJyrYNo+9PbjR8sGyDdDfEcBwXLEoYix7U2A3ge92RUXrOIvr2ClUmrqhqmOqNbKek7TkdHR88YJ+iAwzgZX0snd4qZhBvT2JMbLV99RRUUAeg4Gfp+NLiAom4wbPVkCNDOpXUJQ4Jz383sAfdacP9vgC7ZweGE7c5Y256o3uWYtvJnLss5U0SKNgtzAZEvNx6orbn0vGyPXsgDoazMPoPem7jE+Auh7sZd1hqqH2KWT5sTQX7tc3+vDWYA+GnqN7Vj3jH+Aig4eWZqRQUoX4TRjsjRgBvQCtGq44kMhXY85DAKW5uL6DuqXLdJqLs/ZrAQdTm9WZq/AR5dbibG2BGaBQdPhHzvb7O5kQO2wgTwQgMU18z2x6UwgaBbOhzn3exTQ27KOoN6Nw7xu+fsUxfZTpQ5oA3o7tazQgr0YQ0BVAqRIQ9C7duvOzlJOGvrqLp3xnCU3QzvuYOwIQz/tOSYbDJxnQL9zzeMtHBdAn8ZLJ9zIiuu/HqDn82yTShG29yQDMj8TrsvzxVIU++u7U2wkNwH0ep8kGu7UzFBrz6/9wlTlAJzsj2Faj2Po+bwFoF7PTkClSKCA26OAvhrgdUBv1pXnZ0CfNcPeWQ2tqo5MgP4Aq2AIgKGl19yqvfm4jGo09H1+117h8RvmCd47iwhREaxdbvi7SG6Ymwb0GwXoqzM9z6NsByP/RB7LBHBgt1iHMpq2WRqp+SNA71quEQhaeMAj8lxzX4WdHXuszwz9dQF9yeiOA/QKRMsVR2RAMdCMGXOOZmhp7Mbfh0HutoqdoT/GjavWbYL0ZNQzl31uL0pufJ8jyxhZkaXILooNQ29Ab2JoxhEB9Dxb7o/P8L6M5GZPuON0mmuJ+PUaVV2AjBZW1U+G6w2gJ8iyNn1gL1nlTnLTYIy5nirnRIgZMFQAvcZ3iZA6Aug3yrCAwnkuIAFbbKudZtDYyIVNTmu16ZQb2yZ9hkT2Ecxcdf0ACoKS3KgT9eqGXG4eLKCffej59uNcbjbXb2n3fMm9C4A+tZXCdzOgl20lN7O7TyJGRbHcyFg2tq18UIB+f7d9+AO/2U4zian+JQ1zjORGgL4kN2sUcoWhn9i62R9dnWKZOBbXdRD+wAMwfXcuaOAFHlVtPBj6FKCwSTIAMCzYFq7i3DCn/FN0WF3rlKLB4zbfWeyIAH0s7krDyQbSAX2BBB3KnaE32GTxudA2rabLas5zSSA7llbzQSwfegB9ZBkRdTYXrWiR1/jFCisNlrI5h1EcKUcaF13ti3jW4idICkM/a+tzOEnjNnmVwyr29FcOzzD0xVh25lH3CwoELMOYpNOtf+ZFRVOWZFGic5sBPYHD0LPbttKSmzD0ap6j7/aBkUUrhh6HGjoV61KcworMqhB9gVAfsLzSaY9nCegOq+UN3XrfWcOpjWUDyY07Wy4z9PzdDOg9H+O5baAiQF9sVTq3dkCvQs3qNli9Dgg6YLUo+r62acC3JaBZLiAFOphTBkt09K2guvygbcd3a82pAIxiCJcAR+8+q2ZqAHoyFmZPNzcvyI5zpbmB17KGfjBuXtsG9FUUKxu2AvS6rlF0GV0qjCmfPwC9NeRmrt1IK8ysAtCpQV1fXwKb9JZwwWzfQ8olIZIbno29iz0OWle1z6j/QRhzBRZjn7JtZZrf5Bs8physnc3u/Tcmhr7enmK+APoAvvje4wPuQki/+L2CRDFSlYnQRLduna6yknEVmRL7PmvET1UgekIFbMxR+0YP29cw9O5S7W7f+V7tsYzR0t66uG/6s3i+aSwVjXR3F1Fn6YAv38ZC0WgaA04a+uXv5G8+8pGPtLvuvntkTQD0C82+7N8+A/ow9GzIfv5elyaayCT4RxcvBFgPdjF7zYXqZD4HNr2Yt8D7bMIQ0oVr7gHdBIwHQz+67vaMjw4Pd4oNoPe6XAb0rk0ToF9zh9TYV2ZueZydYZr3a+YUoNWB89SQccrk6pyYnnsyXAb01Sl2YujdKbbqCCq4chDDuvAesodhR7LEU9DTs1/Kig/E4s6ZBpSxiwzhkPoY+/vDwjtAG51ic/1kBiqbbNF+35e5pgWGvu43Y+WeK7VfqfNvsijOtmedmFzzueNzJdnC6lo9r5/CNcy/3u10It3cn2YUxTqoJ6uDU5Xvw89iEdCrhi/1IZrbSFAr8pk+nz1ANuIZh5IwynYb3hgJ5J4DZruuWaJz+fJFM/QnnSGQvEXZz9SRLNlW1j2D4cAXyD6X13QvgC9pTTBHPxsnyY0lTRBxGxND772EeRWXO2Maf9UDD3xE3ws+dE2StfQhlj3OZuhl/qAyB8gZA/q43DwYyc3NAD0uNwB6GkvNDH0Afc6qEEIru3u7gt4HZU5PYykWTxh6R8Tb7fDiH7SVw223uhWjacmN2HLNd/Q7RwE9RbHKMsOOVgEagB7JzeHZu0FIN9HQp4W2i02jW+VG3FjqjmEv15vPOKUWUBqgyiYJCGOC6QBmUtXfhPWftd9MHAKJHNyZMItMX9fsLB4SxZINRhwWIJKbowx9rpU9OJZs/WdVac5/x3qQB5hXAL3ARbElWoDl1nNdQJ9CzrIHDejsH1ydOrmHrp9Op9hyuZmLvo5j6KOzzIRbLO4ipHeL+hMbVMsfdq08DLEaS2FbWbpDaf/aXtvaBJxaQ8/GMVjBZYberF/uX5mWisLN0Le2ccIWbNagmqF3zwPmtHXfYjviU7zE0IsZL3bFG6f7HWSTyf2GMc6BzjVxMcuAPnt4io/CoqfYLGxKD7kJAAvQh6F3AZQDm2RdNvFHVwbAxUu8+Gy0tk4/Zx5XSl9e8QRU3tDS7MfjEmvBWBlaP8mz6Ax9AfqtbYpi2fSLoT/ck+RGLjfF0Ge+maE3QEqtTJ/bpWuFdUoWjferKBZAr06n5eM/MfSAmoCKFEdmPZu597cvO1cly5LiWGPiRfvA7BX5uQG9mUjPNTPTiwV0Q0O/wGbX5+d+53WSORI5S09fc0ipkdVJNy6bG0stMfR55mGzTyIbodizsp0zoF9sLGXaTe9FNqn9kuI8u9wE0OdevcdiIWtDg+xT12PoFUCwH0tyYzIp64gxT7DKZ2UcnEkYtSh89vV86PmMMPTZgwzIrqp7b/b062voq7EUtQ/VEMhaYsHekXWYgaZ/VcGpbVKXGfrM+TDvy7LOEAEJHCMFzb5gWQA1LuXEUZLBZYZ+SG5Gp1jknF1yQxfR8qNnfALI03yJeRhm/EYMfepxck4EFKYGJU4mkbsoW67sZiQ3g6EPoGecw6R2QF8Dl7nloliwQUkztSe4u3GyZxn/nEUituSCV5kmNSQ0webuzJ63veC79BJ+xN4frye5Sf2W2PND75MAegFe7BwD/mu+s46YLCGh+PhIbmY5ImswxE8AfciK4xl6F8UqA1LZ1cjqOkO/76Zw5rkslZnX7YyfuGz/zg+AbMPW1nY7K5e7ykqFod+lnsJNyiDmlhl676mW1/kcsm3lMnCfa/R0XtZrBvTZl/VZU5AZwoNzkBdZmEgufQMlqSqG3uvPQZsyyAok4o7nAM2Nqdz8UfNZgD5NB/fbnmokNtrhzpX/oT70Wxu3trvpFLs+9TKp/Wdm6JVxlW2lds59S7kp0BoJfbsPVFHsGpKbw9XylceayJP7RpKbMPQB9HqAAPo/88i2d+autiF2Z4oI66ENcInHMNFQPfDpoeGDjm3iDHx1Pddl6GFVJ4Z+7jy3FDnzOa7intiI+u7B7iQ96MO729NViowFFFBNCgpWN6xZGktJQ9/TtD4JRhfEPocXGgyNn/rfFsBMHYIqxEESMUmQZiATZhGWNos4Mqf586PHn+UWAcgLjJsaa9i20pvXYpYki210HK1TT+AA4D0kNwzHJYCdGPoUzzA0+woi0e6dOo1u1RuCx9K2lcsaejWOmNmkYrIOtJE29UFwhMpnw9xd1kFvxmf8j/vR+6t4Kz70OWgD6gK2Aui1fiiulHZ+sCXzNVk6YrcWU0rx2HTtBGM/GJxiWxPPoWcudtgMsr2GcfFZkx/9tbZB4yEB3klDTy0LLjcqjqyU5RTwpGFO5omfW2QzZoATyIRZYrj2967Vz/3ctrboFMgaGpIbXG7uuBPGtJisacK5U68lTwlOVQhelKh9mc1oMbft5xwN/bg/H3KnnIVbXrcLGTcTDn1N1+8MaEo6lk6hNcePY+g9HtiUumHM/BoM/Qj++b0ZesuHFABgKVnZtg6kKuuWdez9K3U5a22bgrhuh1pZrsnlpgc5HlD9f1LcMPSQMNEhzIC+s2k4Ce2ZtBnj6M/Z33MnYtfvjIZokQbNWYc8S8DXOQGAvA51Lb3RURkkzIWYySrmsA/wXe5cDNNvfez88b7fvk9N+0A/XypgdWBh20rul7WKFBCAp3uvl9exLQIF6EtDz68FKgpYOIC54j2s5jK/W97bZ6vbLlHs6zidUS2hGh2Fw9BXUz99pyWBXD/fzdz3uWKw5aLYSUN/QEMpNx1SgXmKYiOtrLGa1znvyZm2ONAls6gzZ/7dYOgdeBpMr5eGHkBPp9iSZ1aBeiQ3Yej3IRuP+Wy+5+qVS9N+7W/uDQ5zvk/jz78CrL2vjXlswoaaqrF23QTM9U6dma6bG3psPXn9dJZJ5UwfXWm9ny0w9DSlU6Y+DL0/fKETvQIIfz5AOOdECAM+z3v73FjKshKfPa4FYcx9JlctGZIbAD0uL1bBV0PLxb2Lz2FOuY4uxI82GMtIT0HEOQMhu05st/V+g2jWvDpn9wzBMkNv1zrwXQB+MloLCoBp7Cwj9V6/QCIeUxQb6aoZ+tojKihzZ1/bVneGHg39hfO9v5Gzyt6b/fecZckqnG37e+ogKJcbOh9TFAugj+Qm9/RgfOi5n2XJDUWxaOgjuYFQ985jMkpZvVlyc+XqFQF6XG40NU+YtZldbjao1r3yoXZilYvm8HfqPN2qblYUOzP0DM6V1TPtzs/5EgH6w1U7eIR5z0Qdem4XIi02xfHEv7pJkyZ70GqjKLY9h0CiaTP0dlIYDL2Zh7g8JHqfGfoUnM1ZAd4XaY2/xxvmkNwYjChyqqgymr0w9IuSGwOdOSiZ6wcCnrkW3hM/8hzO/Gy26Msk9wK0zjjjkX/O9zhrdfM5YZPmzzLzUEXQVVHNQam0U716Me7UvCq/y30cx9CreHXDVmhMVPbai5cuyDPcxZRrVdVNFE3LacDv2XZw6G6AZjmOdoqFqXEx6bD6kxVoO1BwJdAdQF/LBLaArAMH3SKg9727s6Qr4vMMLFuxFVvkAwH0MIf8/ihDPzZ3s0G2rZw/l8/guUcf733IcyUM/SFp411LbhxUmLl0caxdUGTrKAnKSK/y3k0800+f6YA+LDtjlIJnPZPeWMqyGf4288ZMtm3eYKLQpJqlM6C/tmOXmxnQz0WxvKcfTgJfOAzYopbvZkwHa+RDLSDY1wYbvGhJpu8V2+QOpGF3ezFVfae/22s4biWZ+5mvcwdT5tpsO7rI0KfRkhn6eQ3NGvpkOPingSuWoaPmJBr8ZF3mtZsxUQaG4Bn7xh1nXpDcANL5XN6XZ8bYz9didmmrnUAPS1YVqVU1uXINgPdaz2W73USP7OfkMWPNcR3p/jivc/59vqc847njt98P6AA0EYi7KJZrCqvLXMs4+BlWjxE6xYqhdzDOPR/nQ5/9Kux9GPrsiSI9SjJ1BNCrd4S9ycXaFqjaUW2KGfoUoc6uL7lX/sn6spa9QEE5mKXmZn6e0VRnro4x8FmS8fb+ZRbXFqwGe7bv9Ps6oNfvUhTrQCSGC2Ho1d10crlZ1tAnuPIccWdja+GNF+LG5XqDcebkPrJGYk+a+Rwfemvoh+RGz6wKFCXxKEOCMPQ50w2UyH65vs6vEDwuMI5UyvjAzne5D7Pf1UV+wyy2MrZVLM77FFSrxsRANQy9906ztVnPfHf2qnm9JdOX9ZB1klqC2B8nM8Dvl7OFvmfPIUmetKa9xnNGHHW5sZMOAVN3uTlOclP9TcjAhaH3c82V+mwC85l4SN+RIqFOU4fimq5kMy25MaBnP+dMHBr+AvTqdm4+YXntzvtFFAAZU+63F1iXC43OwyUNfeYd+1myC3F8y0yBrJDLndz1DJM5C+hFQ+2LmyUa3/H83DiUZ44UliAEl5vRKRZAD55Y3d9qyy43xX23/eJ0+O+V/b32kQ/81k1tKwH0D/3ix7dra2QE1PyhA3rucwHQb25uggnaCiifLyMKA7ALryCn2W8n1nZb2/yQbCsPZE8XQJ9tmZ+ttpW93fbh3/7Ndgp2kJa4pJyq8HF2uRmA/m4oUkU/OUDHJHWnWB7GcUCT920LrHgxB9Dn36PN5ZZUZKq0rhl6/btaq69LxKEIuR9sQ64TYD0Det6XFDqflQXLmMDQA9az+Pi9XWWsXeO91tAjuYn+eoCk3PuNAL217FltXtCyrEOjVptsCnFyWGVsB0gZtp6zm0K+d96Q8jcJDjK+/Df3GxkHP78RoM9hugzonb4H0AOCXPSKg8TFS+fbrbfc3t1RBHRXuG5LTE6dOtf2YA8luZkZ+grUSiaSlKKv304Q/A9ADwhXt9nSxzLXOCAC6H3N1WmW4kAB+lhNWlOfZyzbryqAZfxzoITBn4tiuSYW/ziMvVGfOW3wlUNbesQqePVhFPALnPd1cD05/GdAD/OHBz8MLs/Ia2UR0DtN7mDE+l0fhMyvAPps6z4cjgL6HuQdeGx2djYL0Bv04ENvQO9xxrbSPst39bWjDVZSoAHoXRthT2PPeQO3gNXMxwCdbNYBEmMuu/lXDoLYsnrd6ujom7Wfe4CKi1QNtHL4GGwquI2GvoCmx2e4zswH0FyAmXsN4DaoHPtfAH2eew6T3HeCGTlPVIABa+QGZotBN/cCcJ9BUACAC9w8p3j5AKTplAvsXDAHsLceGVmG5pv+JkWxAKFRJBzgmv103kf42XFFsTulYXZGwlaamc8GvM5gBNBnP8pac6dY98tQrUZlWg3iDH7nPYfPz/6Y/TbMNqDIjh4GLwB6N44jy+Nzb0c1Oum2aeZcmnRldCxny32nC3cyPV6fkw99zaEeoNXfZ0+X206BKINFP19+n/WZ5+d7HUXjWTMKtisw4mcELsqIVGMpPb/qupy9rJ+nJcXJOTIDesvFiuSQ1h5Aj9OWybmsQ88F7FjdPMiA3k40Wn0iaw7VZVbztPTz/FPFu3s+H9yoqHTXBWS9X0MqWa6ZtZX9N3t39jZAac7snPfS6ssjvZjySQKsc7X6lEgHXwXYfA+APkXVcyCRNTjLe+azIPvrTPJ5jCJfHD0xck+Zp9kzCBI9/sA1SBsY+hTFulN19k+kLdSkJHPs+0hQXnWEBViTLeJ+5v2LOcN4ecwifSlJ0kkcvbx/69lCIsHQr3BPBt88RwP6uOwRIDkrCR+a3hcdu9UanuvZsu4ZVxX1IyeuTCTfvQzoQ5Z4rdu2MmeEznVJmEB//ltwrrT262u9z5DPAmfpjXeYawb0lu+ca2urdM89aPuHO8p4rK+fbGsH221l+/9tJ9dsSyzckH22kv6rjNmDAPQw9JdXzrSHfdFXtc1VMi8G9CgVTKzjclNZa0i9QyOLdnDtmrJzYuht+18Pil/SWOo/t/XD7XK5sWesUyMl1ZGGfq99+AO/sQDo0ymWosO1WlBIbu55+GPa3sk7qijRhzXBkBxJBAysAWYBLPu+Z4KfP3+h3XH7nc74K33vJgxomWb9GbIDUlKk0OiK65TfNXd10/cOrWcYBO5NafilxlKMVW90le62tZmkiDafmUMWe7q0u8br9ew5UjVoCMs2saQjua9eODWxl0xiXi5+HVo+/qYXylS6tzsOVLowh98ysM/hnsr2WXKTw/mIe8HUsOXSRQoJb+nuAjkoGfuZvcxCDUCKttHNHEjd7QjQ+77MoNMymoLnw4OwYTxfv19M66lbamLPtpXVjY7nKlbLvsCeIPyfAwAVGKYz4AYdWA3suB770NMpNqxaGkuloZGLAxNEcAs6aJRqNDs+pwGziYUpF3ApkJVNkOdCgCl7x06NjDQf45XiXm1GOPb0ZlhuBx52jM9J8Mjfhc0wUDzj9KBPPqUQAelcf4oNpSlGxxnrrmIowqD6b0lrV7Fi/XdtB21ntwC9iplhg33gtmZQRMBmTfPdFSt44Stdu7bSLpz/cLudLom1cW1tmuFZXeWZ0kSLdC4brMc5Gbdk0xKAjALv2kEnbWrFbyVt8j6GPKJLfSpQY0w7gJcsYM3dFouhlQd7WSdGWhC2KQDchz+b/8hkdQeQ3fjQG6h0tu306Z5hGaDTgWzAgeaB3EM2VTvAGjpd/SRy8DMG6lw9ZSSiBQWUunC1JBkVOGqvUIt3F7b6O8sxRD72LjIOkA+ZEKmJgcYA4bNUZgb0Yw5CCjgjkDqRWLzO3xOCxnIJN1OxzaXPKTWNOXvakoIUVzKmdBR/AIkXe0nZ1x7ayzqN1twp1kWxkRcMH/pV1Q8EtInJP+U0PZ93rMVgBSK9qK86D/PstCdJsuPp58LFYeCQIk7LPWCo/UZl3KrpH3IH1aHceaekDx5L17axDhj/XsdRkhsCeqRgYZGzP+s5lrQsz82BFOCMmqSyeKxCXf6eAHKctwbhIQckUcnKLlaf8zy1JQf6PGdVufL1E6faHsRXAXoFJmU0oaDkwGQHrwB6366JB/brdIoN+Or7bz03CQ5UwO49fc5QB2ckCAhpwf3NJhEZ4pBpo0lRMaZyGzE5oCdWQUfWyTwm7HNhw8lURPKYYDS1Pv6M0SCT62a9SVoWQkjX6SCc5y8p0FncVxY19Co+JoiL1ev+nm0rq36O65vNNSJt458mF7By5Zxw8agzfdvt9EkXxRpktrZfnWJVFLu+2jA0OXXylOYuZy4ZQZLfc61CJNUJAvksWGeCVjrm9mCt5CVcZyQ6DkxLElccWQpZGTqBckmp1tsWPVkiy6taC87V/lLSxoTTKMYd7j1pYuZ7J0A901akoa/GUiLENtrK/mY7uPzBtr5ybfQ5CqCvx7nG5N/fazcrio0P/UMe9cTWNm6Rk5AT9S4cZ364CLwaSy0C+sMC9KvW8kQVsADo0dCjXzWTxcdLcgOTqaLYRUBPUaw32X3bfVMktna23fMFj20Hp+5sq9gV1ubWgbn8rJ3aZLDk7441WC6o/nmBotjb7gjB2v+JH+gioLevu7R1RKNEizvXaoP0RAxVFdArQI/vKE2G5u8F0F++0s4JyPadS/8ijZVccTzHsykr3SdP6111Y8PxQoBeHtTD5SYgjUAgrjKVRZRunJfYzsX6xdKyjYnJ3wvglUtAv47ycB73GP29NcrdWUgTxl+CXk1FsdNGnfG4dCGuIR6H4wB9rjUHgF1Cokk1iNb1IX2pjcK2lRRlcmD5oIoDELaHGmcB+gKXxVbYhi1a06ntdqTweo5+1jQW47UG65znuIp+0ek2338N9IEtwPR+FVMNZx0AvbTk5TaT1GKAVwC9U90nm3R7GwByf4WKXKONPD092653tmRH2k5ZutVhxjXrUqrVdgWq+wL00X6vdU12rwcJoNez3dZm6ABj+KYH0MsRJoB+Gldt3HukFx0o9efDnN+N5MYsphpLSe8IoOe9B+3CeYpi7+xgxYDeX3XhQgF6+g9QhLh9xc3UVgxuqJFg3KwN3dOcI1hfriMZ6eOhayYApWHIAqCvjERf01nSpQe1/tQ2qL5vPz/Pd9i94WbB+7wHlASggrOrZO6yj1TPCf6ez2Jv6ABv8qFf1OOWlGDZRUqdYrc0r9KJOFsD804yrmoTP89xuxv5gO5Wf6UND6A3g+jujpnLARzMV4Ei2Ljod4tMUAo4LjfjqNReJx/624fXPw8ylnWzJl5dvGu/6eOfpVj657lwlntznYItaHvaofYwzzeCxGErub0ZCRrnl+UDM6A3a27WedhWjk6xDmCqU2xsK6f79Rqq+TYBvE7W1J52U0Bfn5maGJ+V5QLW76n2KrLZAPqDw2EDuHQWaa/lLERuUFlja+krY6xC1ABgM+8hYFhr/I8i9A7o63q6s9rCOVHaZDUQ21YgcMCYki0VoD9sa6Wht1zWxZYJhiP/4VnzigtS33NS+6LnPvZr+YurlmuA4fl6e5CyCjFRNr9yMVvsRmtqyhj2AAAgAElEQVSNOH1i6iH0j6OuL4Wc/qF1/87o+gchPubzrn4x1VLw/b7WEdThnDTc47KiXRsoe1rOibxovEUwqj2ytW06ghfg99pxlkOAnn+eqO8pGZfOlfoKaqrsDGar5vxTVq7rYIAA+mEVe+ZM4aCsTzmRATAtubl04YF2+tRp1/2wl2BSUcXHuQWAttfuuFcmg9YP+0XNMRPIB6r9sn0k/WRGwKkfFLmbgMoSVhfobhPET4DeWGGqGTgC6BeLfV1ndXYETjJ7yKSoTrHYVu5vSqK+BqCvyRMNvfpkcj0PEtAj9ruyerbdA6A/UhTrz2IMco8rB3uHkszvoTUi2BBDD6B30x7Ns4Pttn/5v7Q1GHoVQJQFYMlVPhpAz2Yvhv4LHtsOT9/V2upIp6tBraqNzUbZHmylp0D0vCY9Igw9gD5pzqS5YOi71Rwp185O7IgUTopTh0bNoWwiAbt85twpNrZ+vC9a0L5wixFCM3mGdsDlKT3cdeyNDisBQx8feh18aptejRmqOGiW3GTSwyhxTfGgTdQahn7++cyqJ32bVGDGT+nhVVJiOJ1YR5a6Bb4zY0k0bF9mvyeLymnfS9K5e705/Ry2IZmOgICM60LKWYw5G9JO21gnXW4WPYAe0Cef15KXGFu6iMaAHrBvtpDDgO6X+fwwMUrXd5ccS5SUIiuGXsy3Nl9r6KKfGw439uHugJ5DohrraNOg8UwAfaXTuR4tsEpZh+mkKJXGROvlO55nAWsl5gUXGt3j0Edyr3w+4y9JktZkALsZp9nLGLvKOCvxzzDXkXJUu11dH/MVQG8JkJmzpFoJ1txcw7vkbqVLswYBIknB+j68H+/uTY2lVgrQq9i3ZAurB20UxTpIUqZinzm30s5f+O9mZaidUCdjF1WtsE8UQ+/DgjqBvYamGYbXgMHMFWMyanBGfQpF9MzXjDvj7OV/2C7Jirb6D8gZx6RAsjxm+AxwBkNfDiBdD78u1xk7IYws2nC5kcagf7+yPHK4qKLYWoPMA0tQRhqez5vBtSQeaOgFOmzbefIEEsWhEwa8wdrPL9hBGDHmpNZGgZWdrom3dEfMV2mr+XuC5RySYnAV2LiR1uxdzXgdB+j5jNkdLNcUtm3eFzpDv1/FoFrDzt7NgYbldF6fm1vWNCeDMN/z7EPv/YhAooqmAZJHAL3dV8wMIzcaxeBi8k9GrmRADwHQWcQCJfw3++NtU+PDeS/Ovpj5NY+tCguL1MnnQgCFCAHUwF4SpPQ+DhWoM+/ZJ86cNuDJ38/Zw42qJ8v+FEDP+1OgHfnNPA8ZewH6qS7DcY33L8Cs99Ph8JTz3PvPKXdoV4FkAXo1lpptK90525IbP9/MezH0ae2ujSNN29Kjxk8diUkylrV99YZkM0Pvvhnu4TEaS60rA8p1J5uR+xmZ8cVOsTlTpCFHQjzJrkaWuMBmSZBDOKRGJE5jPE9LEu9YeH78B2cQ80La7RpjximSYvYxafth6Cvo1j4pa9KSx4mht5mHCuGTLRJDT4H96e4aGFKUNR5AP8hNZ8rPnLLEWLigMiGRucDQQ5BRtI8xA8HcCsHcYeobjPfIKoRxn+fO8n6RcR0ZT6x/a+7kpKqxz+egjuB+N9anolgvDD1zE6ommiJFMkMPrvReypnLWJANAtDzvsHQR9O+qz1zdQb0bbtnxD9WQN8ZelxuNmhyWgS0GHqvs+sw9Hw5+HpDBpOR3OhZHWy1/cv/dQnQR3Ij9/oHzdCzKQDoHwJDf/qutoq7SRjYLp0xExKWuntEH8fQywd9RJSR3KRY1QvcwYE2BqVfYOuTwvSJ1idA2lBHcqPGCfFf9nsX/ZSLEapOlGfOAQr8/iza6FOZ6AL0Z8+MQoY55VPfc5zLDcxfAH2PZIsB7KnBOkzUqa0aQfDeaOOWJTdm5X0g85pBUL4DxofJHLakA/qyrZR3d11HpB/WLFpPV4NbEpFFX2PTzZXJyMIq6cvFCw+MTrGZFzIm2KtiTjrFOtztjkFplFIsk9KdsKnFpnnhWiamQhL0uQqohosBUhNJbtLJhgs8hqGHKa4zxe4v12XozXCFoY+P+di4msAR810V9D37Mny6Lbkphl4koxsThRyA5RGLCgAToB+SpwB6zREYhYkFYU5xSEp6Jsutcpui6C7Zl9oozSQalJupNsM334cPyEWGHkAulxsYdi20ybZSgZQB1hHJTTH02wXoZ4ae58VGbF9suwP1DERt1n0up7dF7wZbriN6n1OsWtNpKFbjg/SPMRWAJIMxM/bF0LvYzIxmmPvuhFCsHZ8ximLzcP1PmCyD30VAT0YjRc2Zs5rnSww9zytSrgWJERmoPQOSweYVcq9mXQb0o/OoALUaK5VP+QTouYeZQTzEOpR9UpIc91fIqzv3zI3o6pkc50Mfx4rZ7zyOUM4+xc7S3xD3rD4+5ZAWHe48hzN2kdyMlLOzU852poGe/ci5n2Qke6fYyS1FxcclueHzF7LHtb9kz7POfdFHe2fbAZMlIzVvyADl1Rn1nQbwjrRin8L3yYFGLC6gD9ZNHX/9AezXzClZ6tW48w+5EaWx1KkCeSKZkMJ6v2YtJ4h0AFudkqdOsc6IlXNYDm51Ky8nFJ1n47wMQSDJzZkzxdCviVABOcgnHXvFcp2ZJTdxk1oA9KJgkzxNUSysaZg5nyfR8/dhnSS5zi4ZiNmH3tiAQZTkRqnTqr2I7GnqwcAldIY+YFbjZ+Bnmtjf7DOospOVUeXXc18S5ltfX4eHlnwUoO/ZpqpzYc/pznv6Ho+9nLVY21evlEqg+rtMLjdzdhEGReMwAXo7bFVPiQnzsJdGh679vmSrDsZLOcGXi5B19toSkNV2+eJ57f9q8FgMfSQ3NUE7oJ/PpsjZYp2ctSyGviQ3RPlxI/NcH1nrYB0bZliuJclN+gpFcpO9K+qASG40/iXVLenTIkN/xRLW2Fau1HiunWht72o7uPKhtord+x+Roe8uNwXo07yLz3VNEzLQGHxA0Owbje1f25JyfwX2UHCeRjPqO9LafgF6gH3pn7JolWr6KAD9zNBLcgOgL0wcFob1NHTkLqZK985swAy2NPQ18Msa+jRQ8GbmQyqAHgCjQ0MPcwB6HRhpcjFp6D2JrR3VJl6sjCdk+Z92QF/RMwVrWAbCRlSQIA3c9iy5sfxHnzJp0xcY+jpwoqHvTSXGEdBZ2CyIZUA/BxYB2yngmr9rZugDllnkvHdIgKq75ypd4EajnjD0Sc9nHMMQ5b9nBt23UD701eDJSNUa0fjQe4gBWDwrGHoK4OxDP8tfiMLTlKYz9AL0cxre6VEYIsApB4pEYyW9wN/5llvOOXWqsff/UiwZyU3X0JOmrWcYHfAoyjKwjtsMgVM09H7mTjMD6HEGELPbDybPy7jkGHQXo43eVAAzh8aQRZihH98bhw8D3gnQl4Y+wcKsmVRWbBnQq+CnGLJITyiSqu67MAfHMfSbm/jQ4/RhHfLcWMr/bZ0o+lOG/Pz5DxdDb1b2hgy9JAAuCE8GIiUIs/41jPysd+6Mah28l6r/QJZVihwN6E90QD8z9B3QK+CzFEeAvlLi+Y4Z0Ich1p57DKDP8xpAtqcQiwW1nj3raXOyucTlJntpAL2DqdSmeKxJPVvGVUFWkR7sVdtFpHA/y/Kxvt9NGnrefyOGPgCbsVjQm3sB9GYvXdoRIoS9OU4j6RBa2lp3YDazmmyxHSjOTMDIAHVo6O9a6Erc9cKV8b2ehj4MfeYQ6xRyKH0SlPVJk8G6Jz2DWV/fHThW5UYUJxXeN2cm/OxcS+I9uxxWCCzJDE0EiYKF6hOhhWc964KGvg4WHXF8L3UBOldP2UDBHVJd2xbJzfVcbnKtvH+hUyz6iXLpEis+XTN/k6yt6rwE6O3OBAnBbkaGujtJHdqRTXVUIlsc0AzAkvmavNqBimLddLI2w8mHPs5f4mRUm2d5nO553UX4BHBpLMX1qi6j9teZoR+NfLxh2OVmYqflJhcNfRGMS30rkg7je4dJggPInMfsXzNDPx3zekYLGno+aD/2kZbcbG0WoFd2i2dMwbbJtVgam6G3NA75U7JFy2ti/nkwwFwYzzl89kx5ozP+E6Dnus3QX1DgzJwfkhtcaRzEcguzhj7n36yh72NQkpsFhp59txxzvN691w1A72w52KDbB1cWV/1vTrpubWTGjT2o3/MF2sGNfQQJNmQsOCQMvSXB1tDbfnWjHQLoL39Qdu+pWftYGXoaS8nlJhp61aE5OxXnpqwPZ1wF6A/b/s6WJsTqSQN6xP4d0B9st4PL/6WtHm5XatxAKmztzQC9i1UZeB/g6hT78Me0/ZN3tDU09NZaaEKk6CKSG649hYrzBsW/G9Az8EXxF/gl9TEz9AG0AlrLDP3MiHa3B4O5sC/LYCe2lQEjiaKjn81BMnsMO71ZkhtcbpCJFEORCRu2cy6Kze8ALLyO2HdKh1pp76lT7HEMfUAK35N02gx8jgQSVRcQyc0y2Fw4VGrzFpsXhj4Ni2oBLXcedPETRZ0UF1p3zH+zuOwFe5saS3VAH8nNVUATDP2w3OOexLSgES2gkszICAKjsQtD76LkDuhXXAwKoO/Ai6ChGE8mjw5Vpf7t8sD00c/E9vi7j3SKLfvIo4DeUhVpI2Ho0/665jHj4WIz1zAMQF+bTAUhCSAE5ItxSxC5yNC74ZEkXuV5HmCXOZ65fF1A70VY3sZ1iBajpWxLGPoqigXQuyjW3TY7oL/rnqFN7Z2iV9r5Byy5kURH928NPZIbgpi9fWef0gERQD986DOHTAgk85R96khRJl/gJhpm6AFmFRHMB4KLwbyps3nyvLmGwdDHJ3ypG2HN+0hu6oTorLBBlF02svavB+h5PnPxc64v718upOcQl+Smt1QPQ79yY0BfbF8kF7N8TNaN2WOruBtHi94noBj1rMW+XxfAvW5R7JkzR5pJJSPVAW/PnNhL20WxA9D3IsXqdOy9xHUh5+koTgFpzwi5NiiBCNdru9dRFAuwswyjspM6SIfWPnG329O7F8ryqxNRacYnRzIz5WMcK/PVhdpGOdFFd999amMC6Js71M5dujtDf80+9P2c6FlbZwacibF8L0YNAfRcf4K8+KenViLZEhfFVlGm1v1HA+hPu0N7rSMDelvLSnJSDjdi6QPopRE2y+p9dmQRuWcAfS847/U+sRtdk9bAy7z6ovSGj3YkshLAchT2p1GsWXsIzmC9EFSzSv9z8fsioPe5GiLI680M/eiwHTORwdC7yN+A3teaDsPZEzKvPnZAHy195tAA9CIUa013Y4GpeSTfTdZHjkvV6CtzzYz+WT0rLS1JNs3QW+ay1q5cvlg+9GboVyXvJJMxiocXAL2Ol6koVut27F08i9lkYNgK1yhVsXowTgqqLbmhKHZkrrQW1ENjZC9dFHt+NJYKYbuyWiYprtNR4ARBRia5AH0kNzOgZ0x0S/UV19PQg3t4xYd+v5J2qwfYvJ9dAPQa/07SjMztAPQEetc27bUaDX2j6QHP6rCtr2y1gyu/11bblt0nhLwfHKBPY6kZ0Kso9vMf3XZO3N5OlAYrzMQA9JHcDIZ+ZsqZ/NY64XIT1tgshQH9SGOyeAKmsCtaKIqdGFE+Pwcli13AHT/SsiTL9y+430xV6GpTL1sjO1AsAnqzpkhc2AjoTMoQ9mY9AXGTVKffV2lruabhQ29WP6Cvs2T19zOgX2bos1HwHop0cyD3QkJN0EpFR3IzN9hwbrFdoalKmgDdCNBHfrDUStxyBzP0Gxs0bFBoaUB/8QHpT+VfPjP0K/tt82oYei+WePka0PvgyrOMNnFsCtZ8AnyPMPTYJqoolsZSmeJOocJ4CtBXangw9OMQPI6hn4tiSVVHWjDLnwLW5mAtfr/DsejkEqCP/nxoq1nQ7oBsR4OuoZdP+XY7STFb9q4C9Bxg3WoNxr1s8S7R0l4a+irIDEPv7akD+sylIwy9APnQ0KshndbKfu8UK5CsuebsF/vPcLnxRrlz7Wq5XW2Ixd///6l7C3C9quN7eK7FQwhW3BsS3NsChRYopRCgQJFgAUKUuNvNjdy4EldiSKTFAwGCFG1xbXGnaNxz7XvWmpl99ms3Qdrf/3sfeJJced9z9tl79tpr1qypVE9k+P1iLB3QJ5Ibl1AY0IxAqDPEKQc869i7YeNGrnU/NPkaTtq5KzhUQK+1PQmgN9eXuHlJMoEymCFne/0g5oDe17Jr6IPMzfYqB/ReIwEQAGYZ80b94BNbP1w/5RHpkj48dzL0VhRrz9dlfoH8qNTMkksxCjzOmSwr9Dkos4OTxSKsq6Chj2IaJl6G5IYZKG3W4lI0zK246VNKpsL88pVt3KaZE5tD3mPA5QCsj7Brgoa+4S7O0GvMcPCCccL/uRh6FsWGzJQ7n1jtFfs1oPA1AfR6YMaULgguaXEcd0Ctj1T1r3QeiQr2lRzQwmAH9CwmjfY0bbznNS5+VtGeJHgh1gR9PRtLqdGCFj07iDZpXszQW5YnA9Bb4ySVcUXNFs0sQDX0mQw94hD3GbPPRWZUHVfKtDiyUB2VCGi9sRRZDshxFGymAPpoXeGvXjuRYD6te1FiCYcEkBdaxJnInPRQgZfa3mofBLyHOiclnu+QkwUixWwrySpnAfRxdt/HPhPQK27y56tySd3LeU15+eGwpu9hRbeGTbzWykE+9kzP5lAKtAksMkC2au51rMHQQ2aMNaNN0ZyhD4DeDDBiGZrPWyWV9GDr+xLeA5r7OmDo3Xkl+PwD0ENGZRr6WrVY38ZsDS1/AR+S+iACbSMe4kMMlRARyeLXkwroDeulxZp0hp6ObxmSGwB67fxqy9FcbqyIPpbcgKE3H3p8VMLQ6z5VJaqhL4DkpmKTyMavJB9FsSbp/LGAvkZ+AW0rd/vtBSyKpXs3cHpwBEwD9BvXb6wCgV6WAuhxrsUGqr9clL9FZNPnUgMNpkRPvR64uL6qkdzgzan3iWwrCeiP+51sLmoQOnXqiQq+91qc4Cdnpv/JgmjhkRdr4ussit15F21qQD2RFQkamPHJoRp6bSzlRbH6/jUECQpfwLgXX5QB0Js3tQcALY7QNB8Zbytoxc+DJQKgd3YLwc83X2ygAJ5YfPXq1hMUa+gBIbFEy8bQ+8REoMZneKEQtwPbsNyXNZbReFGQshCJR7Xfa2DoDdBr0FUQFC+quBDP9ZD4bPVlRXov6c6YLjWJD1V+H6kpZjxPAFJ0rNNxixtLAdCjOFKbo2BjYMOEFECPa1VGQOi5jXt1HajLXfyewxxLB/RR4xC3QcsE9EklOWZ8CqB3hj6jKFaLrZwZ84Y97NpnwJnryFLWnsrWz9b5rPpFFCVrl0W88OxcAoSfAbtI1hoaejL06lqBf8dFsdBTm0st3wM+2dgwtODWOkZGgB7WXb5RqseuOs3QKsualOh6xYEaGxKKZ1VDj8wK7gE2ljpnFdDn56NYEG3rG4ZMhkpu1FYuRXKTVmQL9qeyCvpY3KvKBwDoQ1FstCmofEwPMP78s0tuNKas37jRmomoVAP/e+2DH3gwnzm/zBnBU/I4mDrwdKbY3wO/Gzet8rjpgNvXqX89g6GP1rmOuabnfa1hHmLNwrbSD7K+2WMOYCONXxgLbIgAMXqQ0PHxe/EsHZ43PsvlPVh6vob92jke9vnxIQXfj6Ub+B7+R9xEobUfEhxIQ2rmh2ECesuu4OcCSDI5ijfk0WJD1YLjOpLmUVpUic/za1+1apXsAttKm7v4nssL/NCCDTrW0KvXN3SxyKBohgYvFGGriQDGoyLDW19jJ2RRhbofmJWoZ0d9nHW8vH4IWXFv2qXzMbYQ5vM29yqP+ypJ9C7pKlT0WI9r8MJV//mUolh0wbW9iePLXh4WQ60QNVu8xs+45MbvJxRVG6BHwXhMGHnMUtvKWoxPJBwqvbMmJKkae9IBPeOIzU3cR7yfhL1vq76vzimNTX6I0P4Btv6taRCuzQ/G+t7qpoevOaBPwL7G7hSsY/gkBvR4n3iu+r/92n0/0rie+nx1riaAHr/jXbrpgBY1ncR9MUMSsm4iOGi71zszB5utF44ZOXjTTjbw8noU5JrMTQg2kjGOiM01fN0mgF73LR0flXfBttKcjmlJie+rhr6KgB7sO+KTG1YA0MPaEoDe5wmcrpDF9THE5+IzXCsfDsk2zumAPpErpRZju1KA2KAQ61FtyD02e1Gs4jBVeWDPUsmNauh1e9ZnpnEcjRi9sRgOTkocVxqgx74EJUvepq+1f5PVylQH6GtaY0zu7dYJthzyd4xDZZWsk9qy16nny+Z81F5qBkMtvC0LZBp6Zeixw+O/8q0KimtiAwD8T6za8mSLVKz9SAqqIMsBAHVGTZl6Zq0j28raOInR9jJPcvrQn3R2IrnxHE6K5EZTYXhl19Cr5IaA3oCtp1hjnTYXcBqg16LYbarRi9NLtth9M3JpTbrUhMAA7IiqlZTNroSeb6PURZdLA0V+HV4Yg88EU4qGBKiuJwiLbCt9400pcjVEhcmNn085QVuA8MI4//3AlliK1oGALyAv9KPmElZVlkKNWyr7e+FrGA+Vmigz7yiPkqSIoU+Kl+KFr+PjYxKncPWxqzSADL0tDbC46BQL0Md5GCRVGOzyAOhdcuPdEQHoY0Yk/N1vJrBg+MxtdDPw1s/6I+5yYwW3fLamuzSbS3WaSAC99zUIrItdgwKKBND7M3WGLt4kVHKjLjd8kW3QRjF47vSKN9tKPwhwztvPuZcxDwpMaVsxW0FB6MJHwBNr9MlSQr+pwM7fzxnBNStXamGWpbjLyGS5xVeeMaqWBdsRyY1r6CvL6HKzi0luNJhaZgAuN6tUQ89GVOaS45IbdbnRjskuucE6wn2pdj0p6FKAF3kkh6LYyAZNd1j+v27DhmRNR9K7ZBPU5+IFmw5qdeyUJfGMCCQJMTsad4pNpqJaP+KVjaHPxuylH65jht47Efv7h/Q8itwsmxqvadWBKyPI+0K9D2oRkGWEyw6eNwiP4CtvsgGLR54B2hox9KxNMftDB0Jei8MxRtwE4xaxacrOxT701s/BNPQeu3x+xj70WsCo8cjZfy3u1iyNxztl6OFDn/h6B3mBrTe1z6zFtDzjnTGbiD2x/7kCbStqrUp86H1sbQEzZqXsE57xjEkTX6ceW93dyuqvQt0SZSfpGnpIbnwuW8tNy84iRqRLM53U0fijGvrghmUMPeeiyUMI3Kwo1gETngXehwywn/QpUFcdN2UZXmRp9+vrxzvFYo7kFyDDAks/s5+t0J4HzK7bfGMm3YgS1AX5Oon3Hz73jaivg4bedQgqc/H46/HUM4D4Mz4k0umlUJuZxUWx+Lkg2/P5ansE4rJiAxhgJFIrX7Px2k+JHz5Joiy8xm6X3CghmWjo7Z7s98KajveJyiq1JjbL401otMXn4zEaa1gL2Lk3WIY5kBCWgcB4pRgJhOfrss9864vgBc/mcoNaNholaB0HDiHquqaSG7rcQEMPQopFsTjMIdOthzU8C4B+rYNI6vPwbCHpDdmv6HvEHfbziE+cn2mdYn3cQ1YTBwRKbkwuhh4jIEHSGHrEjxjQxxIvVWzgfnHvcBNCdsJq9ERtK8HQ/5wa+nQfeipzNKmddGmOmuHlAPQA8wpk+MsE9B8roIcWNqTI/9uAXruiVlcUS3shdsSyAB6awegJ8P8c0CMzQL2pFqVAcgNAr37a+YnkJtoR/peAHp6uPsl/KKDXTVSt/vCKAb1vGCkB1VxDwuGAh2KA2TKpUaTaNGro87CYtSjWJTdKtWQCery/A3r60Ju9ogMu7eoYHyoUuAOYYd7wQBVicnWA3jrJbRfQWybIGEJn6HMDetULImOUCei1KJaOJO5D7yl9pmL1lB6CFoIl3DCMoY+ZS5Wk1NIqd3sPZV62A+hjyY1dA6UC7k/t7g+kCDM19HS58cZSHHq43MDFYVeVWDEVbkW+YOhdQ58T0OMgrLUPWE+ZgF5jkjO2GsAU4GWV3OwwoNf3CVKIYFWpDFcC6HU95Qb0VtBnDW5w/wH8GnOMeZB+kMD1/zBAr4AEHtBBzmHrFOs8AHqMDxhhaMrhFkRwUJtMtGc1Caa8eYu9h7vNxBr6rIA+ku9lG39NXWtHWiVSdgTQa1FsDOhdHpm4NVlRLDO5uSU3Hhu2C+gJWlRykwro04piQzTMBehVoqQH2Xz10abLTWLOwA7AbHSVeGRnB/TmoBMd2HB9ztDH0jKXZDmhoKx4quTmvw/oIQOClt0BPUC7Fm3yYBzF8tyAPolfWDsbWBRbN7LS1mwDu18DvFpccrIvAfSJ5CY7oEcn1EhOFnVIrR7Qm0zKSMZMQJ/qgJcJ6CE3Xasabp2cYUb9nwP6lH4lALWb1R41K6D3othsgD5pLPXTAb11aA6AXocrO6CHvC8d0Kdq6HMDekiw0Q/p/xeAHvvsFmPoEUSwKUaAvmqLVKz7WAoqjaEnoE9s7n4aQ+/MbI6iWKRqrdmPB0FnxdlYameweckmCXZG2cTtAXqzrbQiCndjiCUhPwtDHwA99N1bqVnHpGBlMtq+p6XEMRnTbSjxtRTbSlvizvL+FIZemVud5AkISk4XAVB64V7E0MdFX9kAR0iRVsfQx4Ce25oCei1McaZWQfgOA/oCTZOWV+g8SAH0ZO9+CEOvm4KmpKHrrI6hzyyK9fn0wwF94nJDQG/ZliT96A0tlNUiIwVZV9QpNgD6OnUCUFOGS4fEC26zM/SrEus0BEhIbhzQg/2J7dgi29n0othgW2k+9JBMOaBXbaox9NZYavVqK4r9UYDeXHyq9CCUXmScHdArS0+XG8+6ZWXolS3zxjzAUL5pEIiQQYWMaQcAPQosAegpuzN20g6dDqhD0WcEiLMD+q1kwOLidryVelZrel7BTCIVVUBfI+iIAfz8cz2TE2cXg4TG5g3e/+cF9LHkxvTeORn6pEgv2v4AACAASURBVCjWDwC4ngTQeydLixlunhAY+qTuKC4czQ3o3YdeK9tSAb0fEhMtexI5JQdDv01q1nBnDa9FsWy4ZVzV5WZ7gN5cbuyw6oX9WNN4XnFHTFwTAb11V4YdphsG8M//CUOPAsqaAsvTfLjrbNsmaIDDg3k5HJU0TnvDRTbsc9beG0t5Z2ObhyhSTlxuUq0iCehJXlgBYdQoyXtuKPDLxdDDDlLlbNrAzzryGomSm6E3R6xsgN56nWC9pXaKNV92I0pRl5EA+mRG/ThAD3tfMPSWvf2hDL3FBrDgwXXJMmCMFaiBdJVCCkMPQA+G3lxuAkOvkpu4U+xGAOUfzdCjYSl6llidhJ1/MgG9OZClAHpkJX8IoI8ZetQq/D/L0ItUlW2VSqmQfPiZgoWnXZ8x9AT0nxigd4b+vwDoQ/GjV59r8dH6SEMfUiv5BaKAHixuOqBXf+hUhl7lGNlcbmKHj58O6HeqRnKDTrGbpW69egT3YOi1nXeqQ8L/FtAnp9YfB+iTFHo2wJEi5aiWobdmPAboVWeNZwvpRQToq6yxVG31ilcmXvWPlNyUuV+6Aa6MgjM7wWP8Yc5amDQXS5Xc+Gagnu+uMdU27ZHkhu8Rd4pNZ+gV5CeAHq3frSGOMTD0oYd0hKnU1J4H2KDpRBMAvdVOGGPomxL+ZMOWNB96P7AFj2EvrDOLO8gJ9L2TIneM65qVBuiN/YMlF+/T9rXcgF59nVUqJbJ5CxpDwYJQU6zsFIvDWsNd6VpDOzg8xwDoXXKjv79lq7ncWKfYsnKTqlljKfw7VXKTztC7hCkCX3EKPTD06YBedb2BYTP//e0Deu2ImZ2hdwtKb0GvTlc75EOfg6HfsjUV0NOJhsDIGPqQnncUpCn6AOjtwBAYehTZRj74LqEJOmAmhRLzgO1KbtIZei/kDFJClUolDL0DevU6TyQ3+hz9IKEMvTd8Qv0SujiiaEwZu3BqJaCPGXoH9DputgStYy0kN6qlTyQ3EaAH2WK2lS7rybCtjBC9Sm4Qw5I1vXVLzNDnAPRoLBX1YeHzNHclvr3JEehyE+RL+sGBoafczCRl5kMfXG4CoNe6LvjQB/nXD5bcsPAsktxYViGr5KaWVOH5IJO6bWsKoPcYxP4gAM8sUFWQX51tJaQP7N5pbiR+0Kac0mNd6G+jdpKU3FjHb9fQ41ChB1eVcSE2JQy9Hw4T3TLZ2gzJTdSzIieg10tNnPdQE4TaIrM/NNvK3IA+1tCbVanJxVgUu1GtFRPJTQzo9TCsqVGr+8mQ3KCJX+wkpIf9xIfeO4rDD36L1K6FzzJpqtlWeqPDFNvKFEDvDL3q0388oFdXtwDoeWiz/d3qBYIcNT8boDfrcl6/dpFPGPrEtlLPcMbQQ5FADOKSG+8B8X8luVHHL8pQEw29A3rX0IOVtM2Hmcb/IaC3hxICGhn6pCg2AfT5OwDodcIg+Ls11X8d0NcHoNeCBk1vougH7B1cgyrI0KOQFAyFsqrVAfpkd4A0Jmjo7cs/jaFXEKcuEz+Fod/JgmlqJ8vgXMANHQtFx0Q19AaWGVvUtrIobiwlcI9wyY0BeiwqFII4oK8FQK8F1wHQsyte0sjDwRi90q0ZhtZbVFE/hyCaHdBbYykPVAT0rnfGgRafuU2LZaj1zN1YKpOhd0CfPNvQKbZO1OQqksVkAHrvKGVyF9RmENBTcgMtd9JY6scC+rWrVqf4XLuXsbP7oWW9Hfr98A8JjAJ6cxPZukGBkx/MIKdCQd/O6ALsjiDYaFUXqEWxsCpLfl8dnLQgt4xSNdU1gxXHv3Nr6OOahJhNdTbPNuisDD2KBdX9IoBZb4IGa9+cDP0PA/RYG0j5u947W1Gsg7aMAvUcjaXQvTixuFP3KAWuer9aRFdD8vPUui9h6JMGXe5ikwHo7a0wZ6nh356GfruAXjMpMZGiTdhqhYO0e4anAnotAnYyJBPQJ+sr0dBrATcPilu2sismX/mwsUzX0APsavc27RSbAGZ0ik0AvdUFJB8X/hYAvck+8BxSjAfAjIM99XjoDH3UKdZQOZnrrD70/mlMIKFRoDL0bBAUdVVN0dCnAPoKFlYmgF4LSVVDD8BkkgbIyoKG3kAcSYA0QM86G+tm6WsE/RkwvnDeSWHoVUPvXagRzXkdxoZ75jCRcmoMCAQYO8XqQc4PL1yXZXrN1QJ6WipDxqbxSgkbr5dQ4B+K3kMG0gG9a+jxubGG/scA+qS7uq9zde+LGuDZM9Y1je7Pdliz6/K5S0C/wTT0ljXUBnzO0JsXfwqgTyRCbiRAZ50QM7BWYkBvBaSe0U9h6LWx1A8F9DiE0Ho0yuTjlrevoc8C6OODVBFqI2yf/0GAPulvxE3JSCwe4gjoITdyhv7/AUC/VfvQpAF6NHoAQ4/gFQF6TtmtkeQm1tDrCfFnk9yEk7TbbKltVTqgd8aDDD0KJyOAy7bZZfD6LeLkwgvgDUEYAABr4GcrirX3TymKpfVdBOgZLLTFMoIyAH2devXIUBCEVVsUm+wS/xVAD2nClp8I6OuBoddDfzrgyAio2QB9KIr1bpN4ZgboIbnxohMCetVg06LOAD0+WwupRIqgzTQAlmjobTP2gmurOi+na5AB+gjsrDN5lzasMXY3K6BHVqBSW7ClMPSWCcqlod9WLkUGCP3pBkDPos6k6AjfTyRPZklowUWBmP5sJqBXlxtcl3YuNckNgLX5PTuogTaaRX/2Xp6tWrtqlXaitMCedIrVq95RQL95C/x6DdBznLW1OYrZ3TlED1sO6FdaUawD+o3mF65Ag44+dLnRbEwmQ68xKaeGvn6DMF913ipbtW79etnJG/UYw53C0BuOqJahLyiQLXDdqE5DH2UTCV7gBmFyNn0mWwhwd6QoVjvFbqH2HUWxaLHuAMMBfR1aDEZok01RIg09bP2g3acLSe0wboihzujit5H9il90JcLnRz70P15DHwN609DDbtObAMGJg+6xYOi1sE/taY0NBnsGLTVjrzrcxK9UQG/zanPE0BPQa2GhFsXGDH1eDkDPgJLUZaR8ok4WlXjBPMEey48G9CpFSQX0kQ+9mxXERbF+WLHr+u8AeruvmKH3Z2J7gs5jdSFKJDfO0GtjqW1Wj4NfcccyrMvA0AdJYZIh5G3lObC2TrEeqwzQeyOpQCgxzhhDHwC9utwoYaOgCAchEoHEEW5R6gdifDA+12QiDCI633TvsZ4VuTT0FmdzMfRYQ6mNpdI09Caj0/vXfVcBvTaQU0CvZgBqBWtFsTRMgNzJGXoF3oXpDH0NMPSJfAnvSYa+IJbc6NzPkNywLYFLQCMNfc2aLLiH9aoWxaYy9Gj4lA7oMf7aablBhmFDSlGsPWvdQxKr2iC5KXdAj6LYbBp6jTOpDH3U38gNHyjriwG9M/R2eP0/KYo1nPnTAT1cKVxyU/nfBfTbcblpCB96e6nGPgegd9tKgmjzMTa5S9xlNrvkxj9A/1TmBU1o7OtkKcAWbJS69etlAHqm9WqiO61r6Oub5GZ7LjdJ5jjV5Sb5Ou75x2noFSAF95N03bHdWqaGPlnsKcXK1RbFVs/Qa1EsGox55bYXxZrLjTMkOQG9pUurA/RBtmOAlAw9CqdMY28bRALoE5YCYFPZOmVTsfjd+55az+0B+sIakeQG3rfK8PorBdDji5FmM6UoFpnoUBSbC9Cr3WAKoK9dO+kmzG6J+uFgKQOgtw3C18La1TGgz9TMl5ehkM0bS9l8ZFFsKkO/CUWx6BRrjaKQLdENC4BeN8f/OqDnxLJ1S5eV5HoTQO8uN/pUvKi7eoZeu20GDT0APQA5JTfJ5lKdy43r06tn6LMfmKG1jgE9bDp9nw+AHs5GEUOM7+MQD8ID80QPUvmyZbP62RN41akdfMvV/UOzP+oUrq/YTlf7WOgaz3C5sQxd9vH3jotpgH5rmbayjwE9XTSg3U8D9LbhUtO8E2JvIgXNdLkxX+8qdfQIkpsMQK9jo2v+JwD6tZBx2T5hcy6ToTf5R1BE2R4GEiouimV3U4tV9L83QB/kYwosU4pikxATrIu5v5Ghj4pifzRD74Be9yBtPmQHvx0E9IUA9LAgLVC3KI65xadCaz4U1wilH07VZjhyJSMzrQz9jgP6uLFUYstdPaA3ZxZO/AjQQ+qbBVhGj8IkN0YylqdKbhzQO0OvbLnJ6DLc0HIBem2etEOAvgZ89jVWJS43EaDnPrGZWaQgDbTmbbTupMuNEV/WZ0yfl7ncrEVRbDqgdw29PupNGxzQJzghE9Db9/LR8NNdcXDQ9aLYHIAezazQt6RgO4De9l2V3MQMPW5Kn97/zwA9NPRZJDdZGfqfF9A7gaGbgsoCoSn2gJbZKVaj3+pVfpLSAY8BfeIfG9lWmvUgU2y0rVRW+KcBemNUK1Fxb81p2EE0X9PIzAyoyw1YJWyc9evVZZEhbrQQjQhyauj/F4B+k3rJ/5ii2HWwDIPkRl+5bSt3ENDzdrHpoih2lTYNgxY7APpIcoNOsdA6GjOCZ+/NK7SjXdLimyDHmoV4qhy+zonLkN1AnrvcRJIbq4fKBeiD1hPF2Ob3n9imIeWn7h3VFsVCQ++2lbkYeretrNDgSxbS9YIpkptUQM9213XqJIy1ZShwx1kBPX2WIWfzolhlvPWg6/pY3TR5uOHg5gb0ytBD2uCN3qpoW9kwuNyYBVdg6PG9pNB9y9ZNxtBrxoRzLF8bwGQy9F4UGzH0ztZCVsMmQFEBozH0yLSsX79BdoINYJoto95nYTBy0E6fLrnJBug3cz2laOixYVHnq1pMj1WZFo/Qq6obEYts3SM6RwZMAf1WqVmrpmzb6p1xUzd/eLwHQK+fHBh6bZmuDBN+v0atGmSxaFtp7KR2S1WXm5j3RkEvQFMoHMwF6H2+ZTtQ5Wuxf2JbWY3LDZ3M1Ps9btqnJwnrJt4AcscdAPRsolMdQ/9zAXq3N87N0JeX28F4O4Beizcd0Fsvh0hDT5m+9a3A8yJji5eBEUijPOPC/is/K6BXDT2eC2VQnCj6XHjdRYVBcoPMDsAh9l/cckERPPGTuY4Dm78A6Okg5Qw94rrXpuKH8r0RYH2zrdQ4xEw8ewEk8cn3+OwMPWSxIIXU69777PxvAD3WkTWVMgwTS268sRTiRmZRrGYYE9vKvEhyo85bgaFnUax1yzXJDaRO2rxsBwE9LElDPUhiW6lf0jgC0YJKbrQodt26NVLbbCshB80vjItiFbORoUeDqkihgZiM4mD0ovH39uZgCaB3RyOtQYCE07NzqQx9Hp3fUhn6gmDVG0yigobeAT2mcS7JDfZVt+zEZKwgpgu2lRu+lIKqLTvkQ1+Lc956zEQ+9HjX6m0rszH07KwkUrkVH14leZCqVOVJfhV0nWo7LpVbpHLDpzTMV0bHraM0CqVLbmpBxyv4ffWh1w2/go0GwOywsdSJZ0lZzYZSZHowB/KeeucGYwzF+g3Q0JtOzhkJFI9AcgO9bQrjluj/dONEcZgeDpxtSgKbnk7xBu6JSo92C5xxA4M4bRefEPV4qqA+SQUl3uVIN1JDb6wpGDUALNd9UztuBXeemg337vdl0gtcY+gIa1EvF0MfNFUEmqblt9Mstd9gai2dxqJF757oXQAVBVOTicUSW+u529D6GNAbgFb/X2OIwQBa466sjaUIXnHgAljMIrlJL4rlpHewVo8NzbiU3PuaHSTTNPQoYnVphd0TJjZs4DC/vUmQ64sDQ685/gDCvGiKjGw+gtY2aw5lreHd0jDFh74gMGOeRfEGL8q0Y95pUyV8nbaSPp/s+aYWxao0RW/DGHo6WCg7RonINgRxP0Si3XWa5MYAls4btbh0n20AAgIm+MGjkJDNNTToIkAC0Os6NcbeAUY6oGdXYd3QlaGvxUZTCieNAUHnzigA+yaeONEY+7TV9d46l7w42XWv5RXbyABt3oyiYtf2QqusDYA8laq2lbAYNAlEgA2owgCgT+wH8Tk6XwE8IJFCEbP+gtdoQM4H0O4NcXzegc3ic4xSMAlDn6Tn/cCJ9wTgcflRiuTGnaWizpWuDWY/Agf0NT0DVCt0lqTeees2qUvL0IgzYNvyjTz8FvCQqN9Tpr+mejXTtrKczcwAtlgnwrWs+xt+yQEmxrlGEWockrWIawvALpKbpD9b7TMAplwbHenvJA4giewBcVoBK9aKzz822SqA41oVsw48vARiJ+mVsnrVKvOhdw19nkDCCJ25H4wdFEG+gDWOolgFkgVBcoP713GqYYWDkeQmTebj861e3fqJm5B1bPWGSVgisb0vl5G5sQRbWHt2Dox9Xq1dvVolcWmvmKFXoJJPGUTcKRbdT7meIX/AfkcJk+lwAfwsG+k1T7H0Bb+H+R1IMANBBPR0QnENva5/b5yUzGs9mOB+sPUi7penNJaq4O/gPr1GQh1xrIuru3SxBYy63ECuEYAvJYiQ1kIKmbgHxRgh7BHsH7GV16MH17zwmbi/1KLYaA1V4XNNu884p3Pfa+YcIGP+BjwRnYbxfd1DNZ4og6wdR3HfmRp6jRtgo0n8YJ77AVBwmNJu73heHmu0wRPcg4p4XYjxvBaSXXpdONTVYBGwXpxn6dLxVMzQ2+ZjOnKsOTRqwtXZgbuiUsqxh/B55Qv2U8R/HBx0TuM60KjJnGkqK/Sa61hNnDXuUtntOtmpvjZ4QiMlPcwrQ1+3Lg5xqP2IiI8oE6k1INinkGFU+VZoBmZ1GGwsZX0TdAi0gy5tQ8PaMkCfJ9r5GcQMcNMmNI3DfpNvxFqlVFTCh75Ifeg3/kcKROtZuITteVUYCVeAa60ol1WvvybVAXrQKBvy68rup18oUlQ/IWc4VQx/l6tFL/ciNpbCrWwDoBfJQwMCPB4rSmM8rtwsFes/5YkDIF0BfXJU3lFAD3ssB/R7nHS2lNfaRQpqWBCutJ5FztBbMyhcGxl6NGyi/ZoFakGb+DWy8y4muQk0P9KyUfGHAZ4UT2VMcmuBjU0Zt+JdxXwBYoC8U5kDKAel2Jg0zefRVE9K3kGWzDHAB63sFNBrECvn4sPGg88BKKgJrWPs0mOdXeN0Kz7FJTe+cB0oO6Bn2tte3ljKG2T5ZonP9I1Xq+qTDRXv40E3bIrmi42J4u8VFyVrbQNSyklAc8CBz/KOe/5+ZPSMxfZZDjY+ltxopEqKYtEpNrGk0u/B/7Y2Un0+ztaMxLvR+eGDbb3RBCaa/H79Duih7UsAD1jcNdb8Jgb06hqCF90RsBEboA+bQBZAj/v1sffNwf+tz08nUHAkYVGsBRY7COGZaKMbbbDF37Pg6ecNSLkU3JhtJQA9OprWqKHtrmMNfQTowdAX0eUms85gzWrYhiaFWa4P1ctLJDjJ5qX7AjTtcVFsNkDPxlK77BYOB2EVRV7xvrZw/1rAqYDes0AJoFemlYDeyQECLwf0amOI33VHEmXg7LHna3dArGnoNT1IKtCyA6K5Enk2CAy9SwNSAb1KbhTwJAWYvsmGz7TUCsY0gF8bBF+Duglbwy/7XpwB4/oq1G6KAMQ8MJrkJiubZ7sK1j8cGiBx4AENcD0/E9BrZkk3YWc7EyZLi8JxfVshjzFA7wAG9xRfu2fHMjr1ZgH0+Fnvkurvh6Y0+sCStLrHFxIxVRUWqxNAT8bOvN4J6Bs2DOQC3scBvcchjfW1dWyooYfDEWJYYQagZ1GsFdfHssOweRtA0u/tFBhf/I7HP46J1f94JgZR1PcuAOzETlYPsp4R41xek0hufC/AvaQDeo0m9rk1agRg70CeoI8N8FRahXXl3V3TD+64BvyPA58DJnw21k8GoLc5q43wtDbEiSzcB+c+nWxqRIBeD9IAVXhfPfigS24E6LmYLcsllbJhg+7FTr7gmjF34fbETrGB/Eg7LJn9MCSC6YDeGXrPqvr8pSMXD9cK6PVzE0lMtYDeg5yx0AngTBh635tiH3rfJ0gymPNOYserQcwBPQY6ZqGdpcafTrJ5vY52ZVWgy/3EMIY250vGCvHdAX2wrbQxIOEJpx+X3Bi3SYYehxQA+rWrOV/wLHXuo6mZjqOSBAD0m9IAvWMAAHrgOwf0kNuhphL1C6iF0n3IMzEwA1BiNgH/FRUK6PH5/Jy69fQAUgUViAN6y3pbp1jI2XTvwzwD3lQSC5IbAHpMQe6rtZGJVYKvUsoDoJeKTVIBhl60CaKFXt3rqwH0eMbE3bgvdoKNGHoD9OjIzsvyvkuoSyyzLvYE9IGh36yA3hh6Zdj1WeVX4gI/+1GAvsqcSKoqYY9lncEK64kD+kIv3rEN1hkjZ5VxUzwZkaEPeUkO9vq1a6U+GDdWR3v1dcR62LHIJ3w6Q8+NAq/oZBczJjzRscDEXnZoCAx9BOjDdUbBBZZKupBU/wiXGywOvCe+h4mHoqCgC7T3j+/dP3rrFi2iBYuW/oqzGfgeFg4ZW5NEOCPh7BYnGICd22fRqlTIxqPAji/bvcFcEdBHek7/fI5DfVvQBKZ6YABrlhyq7O1i5il4w+vgpzD0nP+VDARq+RbJOvigKk2WYBkbK9DkBgDGKXKNCKzWD2DosZi1O52CPi5Ia6ONz0g09GWBxXVtK5+3PWfcBQA2ip88mOHQFTP0BPSYu26RVjvOUui4qY1eJqCvlqEn46SdPvlMwbgCGNNTOaGKMKfgdJIw9CZbyzOrv4gBzAXo0+cigR5dboz12bLRGGt/jlUm59HGUukvZn0aeLMyeEEjuwaNtqXwCTDNc78CAGObFoXSDtAPRJCQlEuNmpHlaegmmsbQGzPDwyn09fZSe0QU72lBO5eEFwPTlQabnuqQ8Q11kiiwNZS6Ril7gotDyPjoh2CNOIvGL4Ap36ISGp/HMduHZ5qNoQcDpuDD7p81H9omXrM+LonSTCJYaIA4uDMpQZMb0BOQEfRHFKMdaDHXVZKUFMzinhzQp2h0XHIDTbm/eL+aGVB5gL5P/HcvfnVg4zHM47S3bE+J1UEWoPfLwyllXCaPhNZ8cxTrPFNZG4213LYyAfT0M7cXno+63GhhIA9r7rKSNpk3UmplGmOL7YEdtuft0pfwjHL9HGNLch3rVq/WIu60zADWC8ZK43jyzECaYHxVRqIHUmTMWdyOw0u0rsK6JIOduDw5oA8MfYFnMBNAH5yHjG1WEsxqFnAQYA0E9ocKAnowmmDoGVctM4ZxZaxlHBF2OEU4CT1bPG7QptFdXZJ7DftQ9NziRxP2CCgTKsoYp3GfmB6xc5LuSyYh4nNJDAtCUWxekgVIcSyyywlfiy8guAi5ZAR7ZvJs1/phLV4oiBfllXx+AQPYvhYAvYiy0HXrMjYpI18UrF59f8KN6kFMiUyfJx57knihF4A1irnn7L7OuSqTy8XduL2OpjwA+g3rwdDX5r6o69qybcww8wgrmzaC6ff93PvNVBK41ydDn6g88Ax0Xal0Mh3Q62HEavFoo6n9Y9QgAoYFFofpYqQGFQyPJNBUXxvqU/jMk+ZkKQz9RuxruHd3uak0yU2RANCToc/byufAy6+Goa/JLEKm5IYqi+0w9DzAxAx9+bbKqnzY8G3dlALo86tUz4g18VMAvUtucgF6oYZc06bqh2vaTPMZ5smI7Z2VoceLPrJ5+ZqSadBAW90bI+ysjqawdBRjyQ3ezwEWgIKmF7cvudGTnzo7BCY+DdBnY+ixCLIx9JiIGkBMchMmlbs8JF0CcQ8pRbFRcNgRht5BpKb3lLlyr2Z0hKT7QJqG3lkfMCtJKlUBrrIueZYSU/CLV7rLjTP08djFRcdImRLQI72PolgwcKGxFDT0DXkCxvOtrNJCm3SG3lkkXG82hh6BKGboQybGAzgOVFxxKufJJbnBBpgN0DtDH7NvrvnEZ6lURdmJdEDvgRQMvYKvBNDH458C6K19vQN6/Fy65MbTrPjT3V6Uya0leZAoGFWcrqHXdtIa2HJKbixD4OyPS1MQt7BxbyvTAwgkNlivmzavUykEbCttnJ2hB+Pk7Fcqi5ukX3Xu1tQMWkXSRIsZr4oyAvpUhh4MmrNWkEYwXAeGHiy8HjaMObFUbiy5wW9oPNGNHpkOjpkxQrg/fB8fxOI7OErw8J4vWywDF7OcKQy9ySB8M4oZeoxBNttKH5tsgF5/vpbOLytww6XiffHzzubpM8fGVkB2EYAeQDwvX7MAqFVAHABD7b7wlNxsw2ajbKfGDaxReFgrabBtG9ZudslN/GxxPeljnE1y4+sIWRl8ngJQjdNxnA+AnvGowiQ3dUJ8Cgx9Xp6sWoWM0C4hbuF+VF5gkpu8KnXOgstNBOhTbSs1O6bgqYZKfSKXG2fiPDSTRafESzOYseTQs68VVXr4wbWSCJHk59IzmRo3dQ05Qw8WEc2Z4lem5AbPS7MeOOB7HHLJDf80hp4AwmRevkd4psjnazpDr9eTm6HXrHD1DL02GoJ2XRl6B/QE02YfCSLCD47OmBLcpUtuuA+lMvQMO9H+7WOLeQzAh8+OJTfO0KdkU2z9eLbYAT0kWXFRrGc4fO7H89SfE7MQtpagu3bJjf9OdslNkslFpkPjUSpDj99Pl9y4MiCR3hRqFsQAPSSXvn+HPcLrzaxWC2sCcSOdodeslklu8LOi9qfAO+pEBoymDL1fR40atZShJ7bEGqqQDRs2Sr26iiPifV4lN6kMfQEYekputP9NimSNDL3Kul2e4wy9Sm7sesG4AxcGOaWBbpO7OkOvIR924xrngUNV3qUMPeJHfh72mDypqNqWAegL81SGVh2gX/naq9VKbvIqKim52ev0C6WiCC5edhDKSzphb5ehRxoW1P/PwdDHGvoUyQ009LV2kcKayoCr7CUqio0kN3F1sQc0PLh1a9Zqd8csDL1LSnSDUA2962/JVJjkhqdV02e6S4MHtVhyk66h54MFQ2ELPV1DzxOyscUO6DH5wNDXhQ+9MfSY4NVKbixeYwPCKzgzWHRwQB9/xrO8WQAAIABJREFUHYHIDy4OtB2EpAB6yl1Qba+HB+8WmegRUjX08WYFhmrd2rWmSc4tuVHgmS3dqUALAD2by40WxSqgr05y4xsNAT2146qhx7N0yU21GnrPPBhTW53kJgD6/ERyw+Zg0JK75MY6A5NF5kahLI+OMwDSNs12uCA5SqXWiiQ3cYaEgJ52av7QPe2m/86Q3DgbUqOGbEGRY506bGhG1s66/PF5Q3KD90ZxpGNcFUSmspqRJZsu1tydYtMZ+s2bzbbSXG7wvFkUu8tuqQVuDlToIFU/SBpUflFTGdGUBl96UEbKPAB609DjFhS4pGvovSjWXBzCPWfaD6ZKbrQI1iU3AFbZNfTVS24SxtQLBq3g1Iq4MbTuOpXC5NpjDyxqQYECQZPcOKBnJsPimQN61fO7YQCRTQpDz2uKNPRugZc4ZKgeOXYMUQ19puQGl6lSwqj7LXczXerVaeiddAga+qhTbOhQ7JIb09JrkxyNI6qPhVzAYnL0pzP0QQaVly9bTEPv896Lc7MCes9AuO1kLdcdo6eCZ/SccdTspgN6HiAjqZDLMjz6JYDPwmHM0HuNCrTWZqywwxr6yK7UJTcJQ6+dYsHM+58xQx/sZNMAU5z1YeZoBxl6B/Rqx6qdWV1yk6qhTwX0ZOjhnGQMfTZAD8lNVg094i+Lvu1lcxDPO8mAqw+9gk21rXSGHvcX3OPC72Zh6CPJjdfXVOtyk0Nys30NvQL6kHWjdELvbeuWzdrRNk1y4yRnOlOPdaCg3pt3aTwKzk/Rfq3vv4XrH/LVkOVy20ow3pHkRjFUwtAj04747AcK4B2c2bA/MqajDgKMex1o4hNmHTWXWhS7q94ksSHeV8zlpoGiB6tjsjDg4SBIwhCnqKEvKtJMALq74oMihl4PN1WWvE4KzvU5uhNYXqqG3gA9zR74HLIw9Dugod8eoC/Ky/9hGvptW8ozGHoF9LqJFRbl/ySGvsJs6eKi2A35dWQPA/R5hWAlVRcfM/Suo8QDVC0itE/K6DlDv2YNJDd2sjOmI4WhZ7FqwtA7oI8ZegVJWmWup8vsRbHxCT+Xhh5fRybBAziDNYOXFwKlauhjhj5ms8K9R+xLuobe4xTGwlkXZ4kc0MeNORzQ+8/4gUeDljL0rt91BldBX1IUy5Gy0zsOJg8++Fd56qnl8sYbL8qX//mUi/Koo0+Us868QP5w9p9lr732CxqybIyPMgwRoDeGPtbQg9lVNxswPVh40MvCqztTQ1+zSAufnSVxQA8GxBnTmKEn88jGXglDH0tuNMJoDIsZ+rgoFqxh+jj7PHNAj+/HGnocLjXLoXINgEMtdsrU0AOo4Pe1MM01xAmQoU1rWlFsMr9rhDoQZ19ccqMHwW2pkhvGOU2Rg9X0olgMT5Dc2HrxzAMDc5AngfWAJSKApWreN23WlGtqUexqaujBfIT91ubVuvU4JGJNKwh1oIdxJmO7TSU31TP0CZOK8UnX0McMPTIz6nJTXVGsro8E0KvOGDHLGXplMuFDj7lZK2RBYtYsOfvr84vjkc/P9KJY/zp+PiMDVqg1KVi/ztATKFYmDL3X1njmBRszGHpks1igZvVDm7eAma+VwtBDQ68SFziGKEPPkGSN1dI19H5PLrnxWJOafcGzVbYbkx/j5UWxWBf4nmuX/VCC+aSbq8Zoj9Uce2Ru0hh63yc85mRj6OOiWCzDbAx9qoY+YejBVDpD7xr6OGZ6nASTWK+uuXHZ3hUOLox8kSc6d0Hb25j50AOTxqbsGnow9LHpC8HXVpVmsomTSQYhbSHbnIWhz6ahZ/bJYn28H+6Iht4BMZ8xtMwWT+KiWGSyYg19NoYez57zwZytvCjW92u+f1QU61l2nYMVQUPvc4HrwjJqMUPvB1Oy+nlqcIADLD7fAX2Yr5GGPvGhT9XQJ7Fd54tnMuMMjjPkWEvqjKLzOGbo49gbZ3Jx7TFDr9eZFMXqwVYZfI/R/gz9T2WwVUPP52XyyGwMPcatOoaeOnLCLN0H0hn69Sa5SfakVIaegN419BFDj30+AfSJht4ZemjoEUF+DEOP+3WGXuWUug9hRuHv7GRuGvoUhj5NQ88Mn2iTuUopy5TciGInW8L8M5uGvjrJjTP0e55+oVRmYej5ntvT0McMPQmc/2FRbGhYQmZOU+aQQWCTjwM1Hsl2i2JNY/ZjGfrtutzQL9y65cGndL01m1DtQmCLASy1yEoBvTP0Pwegd4Y+LpbFosdE0uDqTbo0Q5HO0GcD9B78EGCwyOOiWOzozz33mAwf3kP+/e/XAyBL/wssJ9u17SdXX9WWqak45ezXlQnosZxUhhN3ivXgnQ3QO4ggQ1+oGlG8vwY0tUz7IUWx662xlHWy0duiRjp3UawDet+sY+Dl7Igz87E+WAF6ZVLs9DMWxbJjLCQ3P7Uo1phOZZ8ss2COCzisJnZwXhSrRbxkLuhyY4A+Tx1VcDCLi2J93gTQR0CvDH0M6LVgTNeUZ0VSJTcA0tryPEhuwKQqKZ1FcmOfzENiZlGsS4mQZUPQz8XQpwD6IvOhrw7QK33AD1fZnW6qDgjjotiwTuxSsxXFuktMXBSrfRNMQ+81MbarYFwhq3FAz3leDUMf7F3d5SYN0Lvkxp+jZh5TGfqcgD7PWdCktiTOdDGG+ryzdejzjdlP0x3/lKJYAq2sjaUSDb0XV2L+kmyxoljMG/jfqxw0tSAE76sSzPrVFsX6AYUHYx7GtBYs6LftuSkwVJ012X/TWaeXobjkBodov6T0oljsFdVJbvwQiWuKAZPPqbgoVq8nU0Pvz1yJi7hh2vYZ+pSiWFE74OByYzVNJNjYNVy7jGa43BhD788lEGaR65tnmrwA2jX0JCiMZPFDZozKfkhRbLWAPs3lJgb0sSFBhnmCW5Kapj8XQ++frXJAy8Yg1uwAoPf9enuAnox3NQz9ethWQnLjqggriuUBhpIMLYqFn33isoY5pYB+5wa7aWgxMi+doU8H9K6hd8mNM/SIpS65cYbeJTcxoFe7zKgoFgw9JEL5WRh67jeJy40eziIN/Q4w9LHLDQ+cP0tRLFB+pKFXQG+2lYghFZulcsNnabaVO+Zyg6JYHeSkKBa2lSiKrai9q+RHnVJDQHOnFytYcB96AnpOAs1/ayoVtpWZRbHOQCugTZXcJBIIs5cz28hYcoPfU9bGdJZRM5WsGvo020qX3LCJVRZAj4mYVUOf0fZbM0S5JDe4Tme0PNi71tb92B3kqp5R5TE+Pg4IYoY+gHOm55OiWPzM/fffKf37t+WPnH3WhdK8eQc5rNHRBO14r5WrvpUVK+6RhbdNkY8/fo+AvmePkQRbYLWwUQUHn3SG3mQvcafYqgovyFM2H/87Q++2lQ6MYh/6dMlNKE6x+ZPLtjKDoeegYmOrXkOPH/NxjjX0/rXctpWwI9MsSzaGvlqXG2MW0hl6dW3QoljKqOByA+kNO8WmNpZy20oHNtopNk9iZ5CE7VFdMwCpbxaMtVGn17KyzQbowS5CCgENPfzhvW17bskNgra2+3bJjQEoHuwTK1gsCK9NcckN5EMsUlKSxfzZvQ5FU6rKwruG3ma5NfEKchD7sgKtAsrmqiuK5cYUmrhkkdxA10q7M9v4dHfSQ6JlBB244xm4S06KbWEaoMfm7JIbXftqW0mXG6xvA/ScU+Za4R/LDTqyrXS7YHS4VftPnSesa6mBYtVMT+8guSkqop97dRr6UJeZoyiWvvdmW6ldOc220iQ3XkOhZI4V21ttCg9TpmV3l5pskptstpWuodc9xaROpqFX28pMl5sQa3NJbkLgTHNVskycmhCoH7yvN80CKDubFdCbLCxIbjTIE9CzKDaqvcLfMX/wihn6WEOvNQmJ5CZDQx9ZqOKatquhJ8BWQI8x08LmuEAV8ye3hj6b5CYG9HgvuNwgm4GMEcctcrlxQB9/JuUzlJPoQZm/E0lu0m0rXUPvgN4dtZygCey6adZzAfpqJTfR57sXvtoqVu9yY2iWf2ST3CBeV8vQmwQ0BvRefOwuNx6PYoY+AHorXM8lucG+n2RH1FY2XUOP+I+9SAvc1eUmAPpskhvDBbkkN3FRbAzoE0mqW5djfNMkN1FRbAzo9Rm7baUBehZgpdlWmjnL1k2bpCbuvVIJkao896FXQA+XG2jo/fVjbSuDD30OlxtmK8vUFYrEYmV5FetqAOihiYPLTczQ857gQ78+1YfeW2xrKlqtLPPKt8n3b7wk6T70uuEngH5zUX3Z7cSzpLxmQylgUaKycflcrDoEqjlWhjk7oIdbBgD9rtt1udkhht6kPJ6WwvU4Q+8BwbVxwarMlA+o3MfPoCCFVlZWJKqe4Kr1dfmFM/SqNa2SoKF33Vpk2xYHolydYj2IV8fQ+wndg1tIo5ptHACBgwlP0XsQc8kHNoEXX3pGunW7js9kyJCpcuwxv5EGDXYOKX4U2Doj8sXnn8iwEV3l6acflm7dhsp113bUoj26F6geHAGN2jM6Lbj0RYH76tUr2U2UxZQO9HFKryy3k7Y2f0IQrg7QO0PvG58vsCoGnkqB0xGZLCuK9bkWZCSm3fbGUnQ1McmB7a3BPxsBy4t/MH6elcEG7ocu3yQcoHigzgXo4069vk6YMjRmERePTsT4Nz97m2aD/Bn7oZSAj8A6QR2QHaTYVua5/7r50AdL2LTGUhFD7+vVSwICoOdzU0Cvh2JN7aYz9GGzJM5Nb+ylDK7rQ/FZOBACaLuULSmKjRl6+z34hXugdllNA7idKOjXa1aGPpfkhhubdxOmfC9pLAWnDrKmle5BjQY6cFJAEbB5TdPuLOoqyUmj8U4P9e63nRzcAcYcHCj7pdfrmbcY0Gt3xwTQO+DBewdAb6CPtnv56JiotpXMuNgBHzEStQEeKxGb4CoC/TKuN3h6m84V464uSijG1S7PuMY46xBAlH1+RlGsNZYCoI83ZpcKYKj0YArJjUp/MlxuCNa0Szc09IHw4XzSyf5DAb3bVuohPk+KTJbnmR/sS5rp1HmjMsvklWQk1tMKNe4z4jVLrkF3QM9i4yyNcRgnAPxM0uWfQh96d7lxaabJJvE7Wgyt95+tKJbxwbLGaODkMhCX+ei8VwKGB046GyVZH/2+1g0AC2T3odcMC7t0sngbmVpkVtTOF9cVA3psJMwOmMsNa42YlStj7U+soeeNWVFs2HMtJUHJTcTQK/7wjtS67liEa/1EHNBTcsP6pmS9pdhHOyqTKu0a6raVJoV0EByyAZ7hiNyJfD1zXGtqLZ83looZ+mySG7et9LoYty7cnuQmnaFHbHL8oWOcxB7iiNjRypzWMBcQZxKVBIg1OPalEhWuocd8UR96ZejVhx7ZGchNlVBUrGA21LUsy5KnjSVRrIyi8p13NntjEMtVFXzm6q63c4ihsW2lM/RqcQ7SJPGhd9vKbAx9VkDP9ZPYVmrvAbjkVFnmu64CenJNqYDefeh/KqCH5GZz0U6y+28vUB96W9OQspEEwKF7q/WQAKDP5kNPb+JwCq5GcsPFjLNz9YBeA7s2GyBQLqyX0ljKU4OBoI3tFPNMykJ7xKQoBYFk7SoEtewMfYbLDdKM3sY8LorFiNuEzlkU6yDINle1U6ofilK8OyGZONjTxYAeNqDm3IOFBe15vXp1owWVaVuZYkNpnw3whYdHljUCZYGNzOJDT+Ds7GHUpMa1/Uy1GyDAeOrf3Zddi8sAGBjwystk4MD2snz5XQTzF154FYtiYRvKU3m5BnU94MEzt1I+/uQ96V/ckoBz9KgFsv9+h8joMb1l6V/npGyA2f5x6SXNZfCQyfL2m6/L5VeeJs2atZb+/cdKrZo1COjfeectGTW6N32Ix4+/Qxo02FV69Wou3377lUyauETWrlktU6aWyhNPLpN99jlA/vjHS6T5de1l330P5Mehax5Ay7KHlkrXbtdIl86DpH37/kHexWfoqUQynpqRmjZ9qIyfMEAW3fmENGlyrAwf3lMWLZ613fu5/PIWUjLgFmqRUeD6+uv/lPvvX8wDz0cfvcv6g2OOPVnOPfdSufjia6UO2GbLkGBDXbt2lSxZcqv87a75/PlsryVLnpZjjzo5aewFn3CzIqX9I+UXVXLvvXdI127X8i2uuLylDCi+hRkWLTxShh6H5YeWLwnZmE4dS6Rjp4H6sWbTiG6h//jnE7J06a2UYWGTPv7438iVV94kZ/7+QhYBb960Tr766nPp2OlqqVdvJ+nVc4QceGAjabiL2lbqtVwjXboMlvY3J+P/6mv/lJEje8mLLz4tixc9JSeeeCrn1nvv/Ys//847b+Qc8yWLnpEjjzxR1q5bKd17NOfPjRk9V2rVqis7OaC330btR+fOV7Er8Zgx82n9WFraRe68c6YsWfy0HHP0ryQ/aJnzOL96976B1z5q1HzZY49fhGJdFKm++MJT8vAjdyfPtW59OfLIE+T88y6Tiy9pTlcIBwx337NQuve4Trp0Hiw3XN9Zbr9jGjNb//nPZ/KbX58p11zTTs48s6nVJCi4xUaI9Yg48uRTD/I6X331ed7NCSecKldcgbFvSu906uvdtlJEXn7lWbn88tNyjluTJkfL6FHzpXHjI3nIxuEWY/3dd1/LpFuWyMEHHxYO19goP/3sQ+nQ/go57rhTpH+/8Rw7BQoo3tsmTzz5gDz8yF2cGyhyR03Nccf9Rq6+qo2cfNIZLOplBskAPebJ/AWT5OHld8mX//ks4zqbNDlGbhm/SA45tLEaDtDJTPc47YisRbEo7C0d2pVjg1fpkOnS7KpWKbaVKIrF/C0puVnwHPDC+jm8ybE82Hih5IcfvifLli1hHPnXv17lzx133K/l7LMvkssvv1GKCiFf2cZxeuqpR7YbBzp2KJFOHQdqnMyr4rNbunSuPPfcCvnyy0/lV786Q84/7wq58IKrky7cLMIvlweWLZKuXXXdXnrJ9TJ40CSpRcYxeWG9L14yWwYN6sgvMq51GMB6GdfQwxlm+fKlsuLRe+Xll5+lU8zBBx0mJ554mlx3XQdpfNjRvL77H7iT97W9F57LmNHzKZO86urfW6wez5ii1s358uWXn8ngIR1lxYr7pVmzVtKr53CpVbuuzJgxSsaPHyBjx90mF114VQqgh4ShdEgXuXPRTLnzjifk5JPPCBkoXNPqNd/LX/82V5544gH55z+fYpw/9dSz5Zqr20njxkcnRbERO4596R//eELuXDRDnnte5+UpvzlTrriipfz+9+dzfSIDiUzV4CGdZMnS2bJk8TNcW5xnmzbKrFmjZP78SXLjDZ2kfYcSJQcqcajcIE/+fVnKnN9n7wPkmGN+JVdfrXOeIMyz8DWL5NNPP5SFt02WRx65h88//YWxnThxsRx8UKMok2tdgE1SXK0PPRy5IsmNmisocUOGnoXHuoZoycpsaAww1CwDgJ7mGREG00Oaaei1uCaYUbjLDTT0LIpNB/Ru00nZ1GapTUBvzRKNuGP37vpwp0IjTJXhAOzj6/Xr78yGaZinDuhj+3E/cMYMfXW2lWFjy2Jb6ZIbtR9WUmwLimKx9uD6YkWx3lgq9qEPki8jqtM19NsrioVt5abC+rIbAH1h0m8hBvTlVldGR78fxNBXbs5oLLWjDH06oN/thDPZKRY+9A7owdB7hf22MkwuTU3GhUd62lZd3ppVaCxlGitnsqLmHHpaSzrFxkVocSrXGU9MgrgIKN3lxvX9cVGsanu13Tg09EgvueaNXSbp+bsDDH2UOvWiWF/cGANcC15xp1h8PS7e8Z9P19B72vSHMvT4eWdePvzwHWnf4XJp1OgIGVo6gwAIzwUndEwoBF8EBOZrIturO+6YJrdMHCB9eo2Vphc0k3Hj+snf7pq7vT1CLrn4Ohk8eJK8/fYbcsWVv5Urr2wlxf3HkiX44ovPpLS0q6x47H5BwBs3DoB+F+nd63r59ruv5MorWsms2aMzAiQAydDS6XLSSb8VZ+gfXP5XblqdsfHd3C8AemfoeaEmucFfp88YRkB/x+2P87NHjOwlixfP3u79OKBHcLr9jqkyaVIpN9Jsr2uubis9e45gEww8d2yUAB4rHruv2s8B8D326ATQA5S4c4EzZDin33vfHSHTgo0vgDUH9HnCMR4/oVjuuec2fmbHjgMIRHw8UNdyy6QSmTfvlqzXdPGfr5W+fcew0BIAtVPna1hzceqpZ0lx/wnyy0ZHcK3fd5+CBoz/ze360gkFO0zxgLYsusZryeKn5IQTT+Nm8vrrL0ibtpcQWOd6LV70tBx5xImCLs2TJg+RuXMnyLRpf+XXILnRYmTdtFY8dq+0bvNn6dq1VNq17c30NeYWQATGEwDU+wwgxHz77TfSu5ceEkaPXii77bY7N0SM88LbJsqkSUNk46YN2Z/rNe2kV8+R1ItibQFI9ujZXFrc2JWfe9vtUzN+7/rmnaRb16EEGq6hx+Fu2PBucs+9+mzSXxh7yNyw6cW2lSsev0/atPlzznHDfB47Zr4cdlgC6Lt0uVq++/5rmThBAb0mUdW28vPPP5IOHZtxjADoa9XUhnn4+aHDusiDDy7N+lno8jhk8DS58MJmloGpIe+++5b0699KXnvthWqvb8L4O+WQgxsnLGvE0GOuwc8bGYihQ7vxGeJ1ySXNSUIgQ6hMnDaW+vTTD+TmDn+RTz55nz+H53344QroARLuf2CxDB7cmaAv2+vssy+U3r1GM0vZrfu1OwToO7QfIJ07DeKznDt/gkyePCRrHDjt1D/IwJLJcuCBvwwdRZctWxwO4ojDUyYukYMOOSxcGu5t1arvZUhpZ64rvDp3Gig3tx8QJHjvvPOmlJS0lVdefjbrPQEUjx45n+AegB73tb2XHgQXyLp1BuivbCX9+ycHPDDQt902XQYN7sC3ataspfTskQD6CRNKZMzYhQHQu+QGbL6vxTtuB6A/XS+lKo9yzt59W/BAkv7C/MJ6vrpZW5UhGEOPbsJjx/aTefOzx6yrrmojfXqPpic6pGAYx8VLZgkIAgX0IENuD8+gc+eB0v7mYh4AEI9wYHloucasbNeEg+UFTZuFGolPP/9Aeva8njEt1wtje8uERVx76PkQW9G6zXA2hj7GMo5pXCaJ2BMXxboNaGjiZ4WcjhfSi2LtIaiJRprLDckeer9rE0Zo6N3lRgu9laEPINwYemrordDZGXoAdxB1JEAMNAdXHBTFWo1NzNArJtKsKzJIkGRiyeNAoX73kQ99qI8yD3hjlOlDzyaDqbaVOLAB0OP9tDYN5IxJboyhRyO6GNDvSFGsd4qlSiVNQ5+Pg2JBPdnjtxdIZWE92HgYiZHgLOAvvHZIcsOxrNwk5es/lUIBA+uuFkr5/xhADw397ieeJdtq7CxF7O6YJrlxO0VUILs2nQy9tZG1P9euWkPGzb1HPY0T0reWYoatn58QeeOwEWRxU6qG3lPGnnZ0EMTRiqyctPVw3dAp1jvYKkuUNFrQ5jTwMUUzDXhal4Wi2CTlZQx9sJZLCqLC6S4f7Lk1loqYeMY2A90x0HdA79KWeCHjmcUMvTbu0XFOYegtwuC98Hrk0bulU6erpGPHEgJfPcBsYDoWbJ4XTHGoIkD/xpsvSKdOV8if/nSZdOlcSrYRv1MIprqoQJYtWyQ9elwvY8csZLDzQlm3rXzl5RfkyqtOlyuvaCn9+o0hm/fgQ3dL376tZOLERXL66eeSPcdGBkD/1NMP83qbNr1SOrYvkYMOaSTfffeVzJkzXubMGStnnXUBQf0uO+/G3wOgx6alTFYxO8W6U1FIhdBHWhfQ1GmlBPRgjI499lehQBOfibFCQIcsafToeWGDwrP3otinn3pEOna6Un55aBPp22+cHH30yahYYWX9U888JOPHFxNATJm8lOAXByqwUAMHdiCD1LfPGDLcniJEsMXGs2TJHFl055Ny9JEncWEjYKtPuDdegptILeJYBdHXytFHn8TDQs8eI5jBYG7FGPp/PP9k2MyxWYGh79CxhGOLgyrGcvSYPmSQ27cvlsMbH88A/skn78icW8fLokWzpUWLrgTJ9OKWQnnu+celR4/m0rFDsVzZrBWX83333yndul0bDlTQ0P/jH49Jz14tZNSoW+WM0/9kWSnNGP3zhafk6qvPlLFjF8r5513O1CwyAcgojBnbTxYtmimL7nhKDj/ieB7+3nzrJWnX7lJpev7l0qpVL9lttz1sMedJWfk23sMDDyyScWNvk9+c8vsUMAiAB3YNkhtljwDov1aGHoB+1AIF9FUizz6zQtq1v1QOOaSxFBeP53OFpGHjpo1y//2LZOrUoXyuU6f+TU75zVn8HRyWetjhAECqS5ch8vszmlJv/8zTj8rYcX3l3++8zrWBjBjGHc91ytQhMnXaMIKMrl2Hygkn/IbP+YP335Zx44vlmWcelRtv6CLtbx6gnUptPd73AA5y18rCBSvk5BNPs0Y9CgK7drtKvl/5rYweNU8aNTqcaxqyAmQQwNBPnLA4haHHRvnZZx9Jp85XyXHHKqCnb31ZmUyegusbKpdfdhPnzS/23If3++FH78rSpXNk9pwxcsopZ8moUfOk4c67ksEFSztj5igypYgve+29H5833m/9hvXSzTIF48fewetwkEIXo/y8wNC7pMgBPRhbzPFJkxbLvvscYDIcbSx1x53T5ZaJA8kkr1z5rSxe/JQccfhxlFF99PG70qFDM2ZCiotvkd+d8SdKbzAmL7/6jIwe3YcH1AHFE+Waa9uG2iQf6ylThgqA6qJFT8nxx56SIpsC0wlw3r+4De+lc+chcsopv5eCvEJeB67r1rnj5fTT/yhDBk2XBg0bkmVd9uASPj/EnVWrvmO2C+tWC0/1gPra6y9wvuPfWLc8KN9crIYM27aQGLj3noVyc/tiufGGzjz0QdYCgDxx0iBZ9uBiHoD69RnPuYNxdsnNBx/8Wzp3bibHHvdr6dNrTJT90efKx2qNAAAgAElEQVSErOPV15xlsXqcMvQVFfL1159Lly7XyKuv/YPXCIa+Z49hgaF3QH9B0yv1XqxvBBjPoXa4Rrw96SQF9KtWfs+xe/a5FXL5ZS2kZcsusscv9qV978uvPCfjxhbLu++9JWNHL5CzzrowjP3ipbOlf//WZO9xEPvNKWey4/e7774pY8f2l2eeXcFMw0UXXkOGfuiwrgroFz8jxx93iqzfuFb69m3JWhXISPfcC/Na66smThzEjDAyniA/dt9tL2bTQGYsWDg5zPmRI+bKnnvuwwPltBlDZdq04byHTp0GyC9+sQ/3c/jQg43u1l3X3oTxOue9DwcbS5HAVC16NoY+NJZCs0W67aHpojY+pKrCfehR7G623SkMfVRtjTUALKF20D7XNHuPrJy7Kbk7UKyhR40DsAk+F3sgikZjQA/wrsWqUWMpVEyYP339eujwrP2daFuZxtD7PkfcEWohE/tLEA9YGsB8gaE3pzZvBqhjYbaVeaLd4imVw5smRbGBoYc7F+2gjaEnR5BqW+mdYv2g9mM19LCtBKDf9bSmUlWg2SO9fKsNgSwxltxs2rBFbSu3bWJgTDT06uyAU05BFTpffS418rZJZRUaAiBto6ea7QH6cmqZsBlXhE6xAPS/OPEs2VJjZ6miV6wCetfyYSSVoVcNbGxb6RaEYPNXG6DP2VgK1QAFsHbT90LQwSu2rdSMgNpWYnLExX7Bl9VAqmvkkgZSig1UF1hArawz9Chxonat0DrFmid5uoa+JjIU7Gxmkypfrehi5wtcG64FYxHb0FUH6FmgZDKbbIBeDy1VDPL+nnFmwDcmH7O58ybILbcMlJEjb5U/nfuXAOip1y5X7aM2yUjst/AeYPEGlLSWXRruLsXFk6V+/Qa8N/wcAsRyyjraSGnpTDn3nL9YNTu0qWu5obz++ktyU8vzmGLu3n0o9YZjxxXL999/K4MGTZMGDRpynKG5H1DcikH+979rKv36jmcWgd65ounQ0WP6yt13z5fRo+fLmWecT5D+6GP3Sd9+LQhK27bpzaJMSKJYd41Ohuw2aHl9EZk1eyQ3vgXzH5ajjjqJ3/Nxxlg9/PBd0rdfS6b5z/3TZYFJVO13HoHd/AUTeQ1nn3URbSMxAyGzQrAaN6FY7rxzugwePI2AFe85b/4EmT59hMyYfq+cesrZ1oAD7jgVsmnLJhk1qhfva/asZXLUESfw8OjabARzAHkc3BzQP/DAYunV+0a5qlkbWbtutey0U0Pp3HEw5wFSeQBYs+eMkwcfXCy//vXv5fbbp0m7dn2lbZu+lFJ98cWn0qvP9dKw4W4yeNBU2X33PdnwAoETtpVbtmySYcN6ydv/epmHJ2ygsP/CvB42vCsDe0nJJKlVq44se2Cx9O0PENdfWrfuJd9887VMnDSQUqqBJZOkdu26mpViY6kKeemlZ6XFTefJiGFz5I/nXkqNJL6PRlgAZ3/721yZPetBObzJ8VJUA5r29ZRmgY3t33+SND7sCGPo8+U/X30mvXtfL7vu9gvp1XO07LPPvgTgo0dBFnarzJ/3iBx15EmSB70tAX2efPfdNzKwpDXjyLBht8quu+7Og/qkSYNkzq1jBRv2eef9JYBoApBVK2X69OFM8w8ZPEPOO+9y/v6DDy6R4gGtuZkBGOLQy5oBA8Yvvfy09C9uxXlWMmAyZVkff/Ku9O5zAwsEIfnZb7+DeP/4PRyS33//X9KnbwtKXoYNnSONGh3JOYb19uBDi6VP35tkzuxlcsJxpzCOY3Ndtfp76dvvRoJJMOcHH9yY6xngdUBJG/n++29kzKiFcsCBv2SdE9xFAOi//PIT6dHzBh56evUYRUD/1ddfSN9+NxFcjRg+l9dH1gx683XrZc2a76V33xsIQoYPu1X22Wd/zlUcrF566WmZMP52OeSQJuFQCqkIYgHeE9dXOmQWWWs2IrQYh3W1GR2469Tm1yCLGIlnuHSO9OkzWhYunCrdupXK7393vu2vebJy5XcyYmR3LXouLCRhsWDBo9K48TFcp/fcvZCyna5dSuX66ztLUiiJ4s98yiTGjusnLVp0l7Zt+/AeMTaUVOTly8yZI2XK1KFy65zlnEOM1fDvLyuXzZs3ypChHeU///lUSktny6GHNuF10wY1T+M/iINFi2fK2DG3UYaDMXrkkbv4/K69tr18/91XjKmdOg8i6+ky+gULJss99y5knEDG5+Z2/aVV696cDx9+9I5073aNHHroETKgZLLstuvuBqC1NuWtt16W7j2ukV/+8ggpGThVdm2o39diZZGPP3pPevW+nodVkDMASf65iP1vvfmitGp9oVxyyfXSo9twAnrUVd12+2SZM2cc4xnW1WWX3Shduwxml/Rbbx3PmFg6dDZladTyV6ptJvZVHJzwO/PmLpcTTjiNzx2Zyq7drpZ27fpLsytbS8OGO6tlolnJ/utfr3O+ICPXq9doqVe3PoFxcUlr+eyzD2XM6IVy7DG/YqZp61Y1fXjt9Rd5aPzVyb+T3r3GUBo5ZmwfuevuebJg3goeYt588yXp3OVKkiq//vWZ1NCD4Pz2m6+ld58b+V4jR8zjnCcZZ573kJL16Xsj99phpXPkoIMbcT+aOLFEXnjxSRkz5jZp0vgoXSeVlQT0AKL9+7fi2hs2bI4ceMAvQ72YkobayM9ti53Qc9vK6hh6r5eI9zd8dszQO5mIz0HBPNYIiD/WONhsTgH0Zlupn5s0lgKgx77j1s1gsDFm3Fd5BlWTCzD0xIFmTw2iRhtOQSsPHKpdX6uT3ADQO7nrDL0DemAOvJ9KHnWtokNxPrt+W6MvayXhLjdK4iWNpZB51bFXQI/3qjTTjqq8csEBlGsRSpZNX0mBqFzZ8Df//KGSm9BY6rSmsiVfXXUoNeI4KW5NAfQVZVXBh96LYgnaqzDwGoTyKzcS0AeGHp7QkJnsAEMPH3rX0HtjKWjo4UO/tcbOlNxkAPqIoU8F9ElWwAE9G9RELjehghxpoyydYtMBPQOtFWmkA/q46tsXGwYwdrnRr6tTgQN63A++7tX0seQmXUMfN5byA0MMrHlyrAbQc8FtUfbVX9gQ0gE9Nwx7Ly8604CmLhm+oOOiWPy8p/lnzBgpE24ZyJQ8AAmuFfIIFKw5c+ismWc48CdTo31ukF122V0GlkyjjhrXggUNDS20nGBNhpbOknP+cAl69/GBYFNGC+s3XntJWrY+Xy699Abp0WO4fPHFR2R5mzfvzK9xkVTACnGl9O9/kzz77AoZPmyOnHvuX8hIkFVAirGqUp588kEGbeiVW7XsRQD06GP3Mvh37DCAoBW6Ya/cB9BGbwRs5ggUGCNo6CfcUiK33/4YNzYHFvgMjPvy5X+Vvv1aSemQGQScGD+8Bwt/USCNzow1apC9ZUt5cyXR4r9CmT5jhEybNkwGDpws559/JTfa2++YIlOmlMotE+6Uc865OHSeLGeB8MYA6GfNWiZHHn58CCL046+oYBAqx58oShPIXO6Qbt2by80395e6derJ8of/RvC15177ElQAcBQPaMMD0bHHnCwlAzuwvqBN6z4c68efWCZdujST7t2Hyw3Xd9ICJ3aQwwFxE8fpvvsWyYCStlJcPEH+fNHV7EiKAtzHON6tmV0B4wZ9ct++N4X3BwMPBhyp7IsvuY5gWXWd+QRfjz1+v3TpcpXMn/8otcw4HGCjWb1mNQ+cAPSzZi6Tww8HoIentGqBBw/uKAMHTpFLL21Oz2RsKk88sUw6drqMafa//OVGbtAAsZBRAQwumP+oHH3UydTQE6jlA9B/K8X9b+K/R46czzFS+RZYMD14Q/rhhav4OuLC/Pm3yLTpwymjOP/8ZryGh5YvJaA/7dRzZOSIW1kPBJYM8wQHvI2b1suQ0o7y/ntvEygcfEhjefyJ+6RPnxZy003dpXPnwQa4tCMwQAjm0exZYzhPBxRPkosuuibo7m+/fQplPvisRocerp1wKypl5arvuEYBmAcPAqA/jGsGh5vi/i0JfgE6DjqoEUM5AD0OUp9//jFrFMDQ9+s7jkWLXhQbNjLbdLDZAdDD775fv5vIHg8bPkf23edAPciOL5Ynn1wmkyctlSOOOM7qQNT9ac3a1fwdgBsCeoIbLSYGYULSZutWHsQRc5Rd7SaLFs2SWTPvlTsXzZa999qPNSCYg4jPAGfdul8jrW7qKR9+9G/Wwdx+++PUjytYUk9tMIpg5t2HH+AGgB5ZHUiEbri+i7Rp24drXAstES/yZAYA/ZShcuuty+WoI05i/GFRd3mZfPjBv6Rbj6vlnHMukQ4dSniw5e9alhZj9cILT0nrNhdIy5t6SqvWvTjfHjVA36FDMfXhjz/xgIwYcavsuee+fC7oZDloUHseEE844RQpKWkvHToMkJYte3EccW2YHxrv86XIMnn4XcQZ1Ob06Xej7LzzrjJ40HTZdRdks8BuFnI8ILvE2kTcQ1bBu/lS+gBA/9ZL0qbNRRqruw/nAe+999+Wvn1bSJPGx8r5TS9n9uCKK1rwoFRYVJOZPgX0syzjhkON7mTYN3G4Xrx0jty2cAUBPfZPZHOwdiZNWiqHHHwY1y3uh5lizrN1MmZMb3nrrVcY11Bzgefdtu2f5ayzL5D+/SZIg50aEh8AhKtVKgCZFRqK9vYgoL9rnixcoLEeWac3Xv+nDB06i/uY+r2TDgwF7piLSgIlBzhk5kAaQQ6KQzbWF3Tpk6YMlMcfv58aecRZvWe1TQT479evZQD0++93sJpPVFXyc3V/xx6CZ6pdyDFHqusU68Seym20sRSJQ2v0lA3Q4z2rk9zEnWKzaehRFAtsgrmiuAREsRpGcIxMQ6+Sm6TfjAN6NJaqTkPvBb8KmnMDesQF2mOa5AbeZGWowyE+2MFOseZD74BebZIh6UpcbgDoIbnxotjtaehhW1mdDz1cbsDQ735aU0puVOLjBx9dKKlFsRX0oZPKrZvV5QYgAFPUOsVW53LjAHJ7RbGxyw1uEIC+WpebNMkNFigaSzEiUsSpfwbJjXlU+wEjRXKzvU6xekgMkhqmcFCVDg/t2LYyktxgY2IQsU55cVFsrKH3jnQ7pKHP5XJjg5zichOgu/4ltq3Ev7NJbhzQY4wIvFkw6y4i6naRqygWiwFAc/z4Ehk7doE0Pf8KKSsvZx8AyB3A2vphBAECDKNWuReS1enS7SoC+sGDZnCzURZLAdIjj/xNiouVof/jOZcyIGM8EURq16kjb77xsrRq3ZSbRIcO/QlWPv3sI4Kz3Xb7BRc77gdBs2RAa3n3vTdl0sSlcthhR3PzBHB2tuKDD5S9ROFml06lBO7QFYMJSX/tvfd+cuIJv5U/X3yd/Prk33FDd0DvGnpIVtylQln2rfLII3dzox88eDoLXFnIyM0GPtKFDMgIbjhMIGivWvkdpQu4ttff+Ke88MLfKRFo3bq33HhjV/4+Nsri4tZkzlq27El2CdeDeQVAP2ZMH7n7ngUCQH9Ek+NCMwuXmUEeRmCPOZufpzrQrtdKh/bFcvoZf5J27S4hQ33G787jz733/ptMreMAhWvu3r05GXR8Nq6HrNq00owxy/YFAM/WrXoKmBnMwTVrvpMBJe359149R8krrzzHjMbNN/dj6nnkqD70lh4wYAIBhbasRzdbgM8Kuf/+O2TSpMEydcpf5bDDjgrjClYLDD02YAD6Jk2OUyCSJ/L1N19wc9xvv0NkwICJZP3hBjThlgGy/OG/yozpd8uBBx7GA+SG9etYjAtWsLrXaaedIyNHziOgR4E15iAOqJgDaF+O+ajP9W154YWn5eWXn0me6w3d+NYPP/w3MuDXXtOeAAebC+wUuUlvK+NcmTVrpGZopt1HJnzBwokybdpQGTZ0tlz056tDAyIw3gDoeH44JJUMbCs3tehBmRHtHfPz+V7P/+MJGT58tuy/70E0M4A9JQB7//4tCOwHDZoqBx3YiOsKAHFgSVt5/h+PVzsWkMn06zOOn4/5get22Rf07MiEfPPNl/LKK8/La68/H3TPmK94TtCscywGtJXz/nSZtGjRjaw11htchVavWcXsGyRBQ0tny/77H8I1jc9wYIPPxR4B1jguioXk5fnnn5AnnrifhwGAX7yQdVr+8FIe/pcsmUVADylSo0ZHqS+MaXFxSEF8W79hjXzxxSfywfv/lld5D8+w2PvCC6+R7t2GUXrAgmUUpuXlsXBy6tRhMnfuw3LE4SdwfhCwlVfIk39/gJmXHXldfHFzyqoAjlc8qrEF6/bEE06T7j2bcw2dccZ5JN4gHcFBG2C7Vs2aPGwB0Ldo0YMHPraoR8auZi2upW1bN/FQ9s3XX8irr/6DBe7vvfcm44xnQnCNGGfEMMiQcPBDoTg+A/FFgaGaIrz1toJmZlN7jOAhA/IrPNvSITNZz3Fd8z8I6olQCA6XJRSDYm1ecUVr6YQDF60pSYkJ+kyMGdOXh+vbb3tMjj/+VFm1eqX06d1Cnnp6+Y4MH2Piscf8mkQCWHQQBW3a9GH8BaGFfYaZRQP0akOre+H4Cf3l7nvmy/x5jxIPlA7rzJj8p3MvDa49cPfD9wJzzd4bGyi1+ebbL+WN11+Ul195Jsz5mTMe4DrGeD3+xL3Sv7g1M96tWvdkZgxjBqIMev8BA1ozEw2Gfr99D6LkBmuLvu5oNlgEkgSHeDSXU0KPDH3duiRmnLiL/ehZBJvD5Sar5IaW2dsviiWgtoZcoVNsAdQV2ofE9yIH9Mgia/Fk7HKTvSj2p0huYpebdB96APrtNZYKkhselrK43EDczwS+9r1J19Azs6vf1vVvzogFwJwV5RL70OP7xN2QtebrL4ChR1EsNPRVRbBztjeI6pZTAH1leaXZVm4JtpVk6NWLhxebV2Ea+ipsVro5EAUXwGqLvWCZmlDbypdTbCvdhz6jKPbEs6TCbCvx+6ph8k6YeZEURP2jQ6dYgnc9SUNyQ2vDbD70bhVVpSwPWLyMolhq6PWc4Br5GNCrFVqdUPXttpXeEZaAnotDpSZqT2ce2lXq4QvWlZt9vkpwlKGvx9/JZlsZALpb7tkBBgsV1wkQ6oUWPlMyAD06gKKDqdlD5iyKtXSan+5T3sc+F2MAkP7oinukY8crqR1seVN32QrmbM0abg7O/OO68F41itTeCpvtK68+Jze2OI/ODd26DlP9l9voSZU8uuJubuQA9GDoAcIB6DFOtWrXJqBv2+6iELwBojt3GkzGhKwtreW0EdXAgW3l++++luEj5soB+x/CQwc3ZnPe+Ozzj6SkpI3suuseUlI8mVKTxx6/j6Cqulerlj2ldas+fLYxQ3/UkSdKWZlmZ7ChYp49+sjdZLcB6KFv1W6s2JwSm7i33nqR8gx3J8n22QBiYP/IrOUJWeYpU4YQ7OZ6zZr1AKUmtEw0aRnWCtOEVVUJoL9HC7vA0De7orUMGNiOQKdNm75cCEuXzpaHHlpMXfk7774hPXveIO3a9qW8ANeDa589e/QObag3tegmLVv2YHxQ72GRjz58jzpwZEzSX6eeeg5lEnvvrVIMAGQAeoLVykqZMX2EPPPMIyyig+4c3wdTtWbtGpk0cRAPNtOn3yeH42DDLIhm0HAIePbZR2XsmAXyy0ZHyddffcHD3R677yVDSqfRFQbsDTI0kOiA6a/u5YB+p512ZtYFABwb9/QZw+U10wpn+/3WrXrL9dd34b1AQjFo8M3Stm1fMrEAEps2bzLWTR1t5i+YQHA4sGSq/OHsi/nvmbNGSungmXLBRVpUitjG4nV2WqyShx5aKgMHtuPz4vvSChcApZ+x8JBT7Ma4jXkJ0FA8oJWsWvUtP+fAgxoRxCLFjDUFV5DqXgD0ffuMZSYLEgtsfPfet1BQEA/Qm+sFcAOJC0AGmuMsvG2S3HrruJw/70BzX4AbqxFxUI94iloNzJVUQP93tpYHmOvRYxSlKGANhw/vJrvvsad06TxEJk0eJIsXz5K5c5fLLw890uz0RN5//23K4/7+98x56hd5wQVXswAT1p1gZ/3wNGc2siTDydBjTbr7DzNcj98ng4e036H1c/Gfm0uXrqXMLKC/B2ILDr8XNL1aRo3uKXvuuR8zZ4iFS5bMZsZz+LDZ8tFH70jPXprpuv6GrgSueEF7f/fd8yjRQ8zM9sI4DxkyUw7Y/9BwcMJ9ffrJB2TwXXLjaxLrFOP/1tsvS/v2l5g8cgRZcTDTyJYiI/rBh/+SG288Vy77y42sxQL4QV0FgCsyNh07DqLsDHsKpICQ8EB/jvV0+8LHKXtBhgzvCeekHXnhcI/r9cMzJUitelkGDdIxtVrGwdH3LMRArpfx/eWeexeEj2nXtr9cc+3N3ONApOAQB6IBIAv/Bplw56Lp253zkNBhHqB4dN7ccQI5a64XngWy1/vue3DIAgC8Y2/FPovDMN6rpuGFjE6xzJqpJFiJPAf0ij+CTadl+kE2YR6HjdoBfT5cbtRGXElVta1kYSgJbq0xwntSepuHwlcAemS8a5L4QyYfRBRUOzwIQf1B69FNUruWEX0AsuZyA9tKMPRuiZy43AAPwuUmkTvzCBhwXKyhV9tKbSyFww5Y7ipaxMKHvgbqEfgiCjUsAR960+7TKldVEsx+1FPJDRUEtVFgqwAbEhiQkTGgL0LNqQHvXIB+ey43KIoloD/9QqliUawCfmRJ8cJ1ucsNi2KrtCQYPYiZjgdDHwCyabqgBapY94UUeFEsQXWZeTgbHgagryiX719P9aEn3IfWSzSVhkBM20pzuSmqqfZ8sU9sbOuESQKGXvVq0MTbyS5PrfV2hg2d+Tji+/zdqFsoNjPoOR3QY2DRQRPNKgrZot5Zf32sCbsv3Ahcr6Z1APozPGDsVN8/NhTrslNs/Z3CISH4v1Zqlz8F9NopVhmbPPVfd1stWxfaDAhe1knzLmXo87lx+KlPb9vb3PvEVK9sbK5uW+lews6i+5/4fRaKWOe5WLrDsTR3HSyGjz5+Rzp0vFwOOugwGTJ4ukD7j3FwiQ418QWFCuhrmF9tfh7ZXDhy9Ok9Rq655mYuCq8XABCHrR3ABxics8/+M1OdYCG0aLmmvP3WK3Jz+4vJ0Ldq2UNmzhpFK8O+fcbJscf9JqQON2xYS/ABFg3Fdoce0oQLls8Uc7uqUj7+WDcPODh0uLmEcqHHHrtPBg5qR9YGDPSmjRs0+JSXyb//9RpZXKSiobuEHSBcbii5uW0FrRGRqtUUWBVBHVxTBgxowzH6wx8utkYvyoxhjB57/F4ZN64vgTnADDYb2PkddEAjadT4KG4KAMs4RFzXvJMysAWFDEgrV37DgjkApWyvmTPvD+ABUwPBG5/LbFJVlf5ZWBAYerDu0NdOmzpcnnn2EenffyLT/2NG95QGO+8q/fqNk7//fZn07t1C2rbpQ2CAOTJv3niZO3eclJRMkabnX6lyAXjTw49622ZbJ5AowWpxq7nEaCr68y8+kCGDO8luu+8pnToOljfeeIEHKox/06bN5JZbSqgtBvMItpSHzFo1+bsYsxEje1BmAyYZABzzBcBi7bo11LHfe+9CmT7tXmnc5FiuF7Km+fk8WPbs2ZyZj6uatSXD163b1TxkXt+8gzUrq0NWGtaqfA6zHiS76oWXGHNIuwYNasf3HT58Ll1zII+BBGDkyB76XA87hoWLe+99gBx8yGGy7z6HyAPL7rDn2kuuu64T5+2jj94tQ0o7UKPdtjUKzQEk4MqgZAB+Zt78cbJw4SQB+AWbfdttk2XGzOEyaOA0aXrBldbMrDAB9JWVrOPAQQEM/Y03duN6A5ADa394k2NYEFmvdl0pM6kQimIV0H8nAwdO5WEYIAAuTLg+fB2SH2jXNYOm9Ruff/ERsyvHHvtr6d1zNGMz5AKTJqv0Cdk4WHYio4Q6hQP2byR77LGXjBrdg4eEGdPvl0aNjtb5Y30UoMuH/vyRR+/KmOIONPfd5yBteAQ3GhAXJh1p0EABPQ4HbluJQvEGDXajBSGY/Ztu6kkJU/GAlpx/fzznEhk7vi/BMMD3IQc34SEH0gpo7JFZgMTn6GNOprUjnilqQl56+RkZPLiDANDjUKB6csRzpODzCdSQ1bx1zkPSuPFxjP2eKYRsaujQTpyLALoaxatCnNLmPKrtD9/DQeCxe2XgoJu5Fps1ayt33DmNEkNdt7UpM0FdS/fuw2iD2bv3jdKuXT9pfl1nxl3YPI4d20eee+5R1h6BKT7iiBN4qMVBBtc3ZKg60SCb6gcnMvQA9J99IMXFrVRy02mI6tatlwLu7513XpP2HS6hhh7gF4f2V199ToYOnS0HHHCo/Pvfr0nLlpBPXi9w+wEYAku6bNmdMnPmiGrJCgD6o4/5FYvSYYW88vtvZeiw2bLXnvup9IVxvpwkDuI9nkUi66jifBrEsevLdaEZa9irwpkNcQr9FlRehA0ZcQWObAD0c+Y8RIA/ZEhHZkPwHvgZzxxizU6aNJB2zJjzIHqOOeZkznmMKyRM8ZyHHJDFxpQEinz55ccye/YY7oXpLz/EYt65nM016dhn8ffK8nLGSLyQEUNmGy815Sgy6a9mmgjW1WeT9+yNwPTQj14UWt/mL8QOFsUWFGg9GgXtaLYEu0kAZPNGN+BKdpnjXyWFBXC5WctsEQ4OeC6QL0LmB6Zey5Kq2HivTm30lVGArh8Pkm49bSuVWwRO08aSVE7U0j40ODz4OkkAvdUj0uXGerQA0BtBS2wD+RtdCLUPDfqRcBVWaQ2D9gGw2jkrtt24YROxG34ZslSV3DigV6e/AuC5ik1SteE/UpCnrn+EdT+SoYfkJpttpbsJ4r1TXW4qymGHK5VwUMCN4qEReatbibqCbZaKtV9IQdUWY+gBYGBmHxXFEtCXyfevpzL0kNamN5Zip9gTz6JtZVEt89ENtpMKsLWrmBY0OiPOgfFOsdxcbeCjTq9smw2dchFOgvqQXGdL+QO7TGglW+EAACAASURBVGpDB0wyfZiaIXBA7ywL3WxYIJkcJPB3SG52agDnDgu3Bn41k6Bfx6lOT8R6MobuEn8CmCeAXqSoMGnKok/evOHhH+2uPjg9E9CjKNa6QdpBxJt6ZDaWKtDxq0Jw0rFEwHZZEtlSFsKACdd0nXap1KY4ei3a5VJ/t0JGje4j8+dPlBHD58jZf7iY38P1ePDE5urBBp8F/TzkNlhUE29ZzMMArKMACngt+Xmy/KGlUjKwnQwrnS3ngNEGoHeGvmYtefvtV6VN2wupcUZqG0V18FgGe4gi2z322JuXunHjOhkypL08//zjMmXK3+Tkk04nO85nUak2Xc8/v4LFSQDuNzQHqEJR7L0M9C5xgV0ZxhJDgN+BJKO0tBPZ69Yte8ucW0czjYwCuiOPOEE7aRpDjw3l0RUK6IcN05oAtxsFSNi4Ya0MGdJJPvv8Axb0/upXv9NNngwvuiFWyuTJg1kUi2u87rqOoQ8AAPPSv86WqVNL5dRT/8ANda+99ycbOXFSidx33+0Chr5J4+NCGhzpa4x9vbr1mCWAew8BvTP07foJGOMXX3xGOnS6TPr2nUAJCbIYrVr1pt4cLDKcHTA+zZt3EnRkBcNYWtpRrr22Azc3fA4788K61DSpmMjYNHGYxtxHb4u1a1bJ2HG9qQtFMe1BBzeWB5ctIaBv3aqXXNe8s3z44bsyenQPvicKRXdqsAufBxhKHCqhH//TuZeRlUTKHHMWmxRsNAHo7zHpETS7ujq1DmLd+jXMBMEKtE/vsTJv3gR5+pmHZdTIedKk8dGyCU1S6tQhuzx2bF+56+75lO54QSOeDTZEAPrSoR3J/A8aNINF3qspVWkvn372vvTpM05OO/XsAFLx3NHVc+bskclzvbYTN2cA+mHDO5OV7NF9BDdHt4lF7QA2jdFjerGwHGl3bOqQDsB2sPl1HaU1ipQr1YXEa12QsQKYvHXuOCkunihNz2/Gz0KBbZ8+N0rv3mMIYqmdhVQOYH/1SgL61au/p4Ye4AsxFPUEgwffTEAPLfIBB/ySTCzWb0UZNPQfyYCBbQnwsDYB8OBk0r37NZSE9O49modVOFwAXMCGbtWqbygzePPNF5lJAeAhgEAWq7xMpk8fysPARRddKy1v6sGDJeRLpXawKAVbuc+BJG28DsXBGazmQNzEGnq4o+y//2GyYOEkZmgwx5/6+4PMDBJo7n8ID9iQWKGo/OBDDuccmDF9GLN33buP4KHVm2eptClPbr99Kg/7TZtexVoGMI94eX3QgoW3COqO5s17RI44/HjGYAX0lfLOu69L167N6FoFO1+wnHhG+J9jyx4ZKiliiY0x4JQNlXYiwwxA/75J4/r1nUDb3pKBbaRtm35y/vmX05sdhy2sz2uv7UhAj7kzYmRXgYwH2n0ATbLSMGLYuk3e/vcr0qPHtTwUDBo4XfbZ50Cuaaw9PKMvvviY8wQSFsiAVLde/v+xdh7gepVV9t/3phdaQBkLooKDgCJSdKSoiFgABUfpvQeSQBohnZJAEtLoDqE3ExAQBAtYwYajgIqKjqPi0KSTfpPb/s9vrXefc+5NAJ3/fM+jCbn3+75z3vOWtddee+1iH9gev3/80Rgx4gvxpS8eLxcjnjMNBSni5X5+//tH4pThn9f3kzlgj+jkjG6hpuE/4yu3XC4pE9lCQO+OO34oHnn4p/HDB74pORTzjCz4goVTNEcuueSrChYhpNC/sxdrDDt9zqVZAWTO73/3aJw54UgZEYwZc76yrdL+y9bQZzPvQdrU0qc16FMwb8HkuOuuG+K66+5X4PPNe2+Nc847TXKj/fc7XMQP6whJJE5uu+yyp3p6yK2m9GLhuSO/oVZGc/7LX4/3vnfHSvbK/r3oqllxxx3Xx4EHHqWs2qBBQ7WvZzCttf+Wd5SgsNuuMX366M8BhbSBBWeuZO2ZlQNd0YfOrDDj4KGO3oC+NG0T6doq5yfdf5KXhWgEIzBHegN6M/RDbTUOGm/MVTnL9GmNlSuWKePSF6xFxpxmdaWg3Wdzp4D2kMEb9gD0sPEAehh6adTF6gO4kZmuisGD+H1jvSQERNmX5oipGmC/4sVzSsWFQQESGYKq7LuTtZ4G9DD0fLEcgUqNJUW1vQF9S6VpbxcR0APQR9sbMvRvJLlJhp7GUk2GnrOPV5Ohl9yvW1Wk3dFdAXoYBuvCsoI9uldH19KnohVA30VlbQJ6k/uV5OYNAH2PxlK7ftKSm351p1gkLOkxn4Wh6e8+tFc3Pm4GDffGdMvLJljrZegp+LHLDYu9J0Nf2HGd/AaxNXudVmgUvnjC5+9IWrOe66lavEu/Y3s/A3rbRQHcWBwAByayqswVqTJxahuiGmTX3lGpoW/aU5aIomc3TRU4ZVTq7qtorFiM6aNf3WPp1EgRnyNxCvroC1CiypYWLR4WA/977LcPx4gRB+nnMKg7fOAjMaQ0NpGWtTD0/C7aTHyHaciC9/axx4zWgmdRpd5QDP19t8f0s0+LOXOui30/e7AAPeMlpmHQYBU2nXDiZ2VnN2HCLN3PfffdFTNnuij26KNHC/ytXr1C4ANAj+0a3t2uqAfMk9ZbHhddPE3pc4qQdtrx3wSCvnWfMwQAViQuuGUMQBtaNkSu74ILxohJO/HEM+O66xeoaBXXBTb5TGdyGABIKNpEk0/h4b77HiSgqLnQ2SFffIr7YCnnzbtJ4Jn3o+duW9sWTz75Z+lJSfVzaHMQo+Vk0cIwk11AZgKogS2Vy82qlXHxJQD6m6UX3Y7DQt0W3TQEYDh0g6HRp6UlhgDoW1t7MvQnnRXPPPuUDhzsMIcO3Ui2kVOmXBzb/Ov2SlVzMAO4KURuW9OmjAXBE/dMah4WyQFsR6xtb9NBcuONF4tNxq0HVgtp0q23XikdN9mVL37pWIEg7Pu4Z8afAIG1BYMI23joocPj4INPlkUsAfo37l0iZ5GLL14Se+y2j4KV1WvadNiQ2oUlA4jjTsOhqWWYrd8j4qabLtc1TJ4M63257OOoHeBwT4kXYHDBgqli6K+5+ltyytAc6rYmFb35rNmj9UymTbtcHuQErrD21HRMn3ZZ/Mtb3iqwKbaqvSMef/w3Ysybz1WA/n4Det4HM07miH0v0+PUFzBf9tnnQElaGG9qLRgv9Mfnngvo2lLzX+RBnz5iUQkoAecLFyyO7bffSXMa2c4Pf3hPzJp1bbxzy38twb4DHgAzrCfAHX09cwuAR5AEq0+x7OzZ14mpZh7znJlXT/ztz7pvGMkz0ET36acA+PzzRysg5X9ck8gMXHOWLxfQJIDndSWAXpp1R15kOebOnaCAderUi1V3w16GNASJCteH/OBtb3+nsmHsqZAIZmK7Y8MNNyjdaxsM/ZIHlBl49Fc/i/Hjj44RI6bHz372vXjTm96iugWeYwJE1g8OMGQsZs8eG6+88oK05FtvvV3lOsbzeZl/n3mGAgQYeiSAOAalZIP7vfmmS8XQo/1+3/t2FaCXzKLU+zAfyD4umH9L7Pqhj0qqxD0J0KsOYkksWDApRo48Ow466ETNPQJpmP2TT54Qhx16qva0c88b2WPdnn32FfGOLd4Z3/8B+9ApynwdfdQZ2sdvvvnSuP6GhcqsffazB+tMlHSptVVEyw03XhyLrpqt9QxDn6wwQIG9HUDPHoT0hYyMiDc5x1luCKA/5ZTPxcc+9lntWxQQnz3t8njr27bQvAbQDz/1AAH6EadODWl9EREATkuPAFlAlxoGPpO9DXnQDdffFzvs8GEFcnffdXNcMGuM7mHUqHNi02GbCUwxbozTC88/G7PnjIu1a9pi+vTLZZv64gvPKZjhHihMRZKHWqIL3XPJLM2aPVZymfnzb47N3/w2ZQMJHCjAJxvreTEu/vznx2PSpIWq0+rfr1+VlUU6R+ZBDSq7fC2s/29++zadMZ7z9E75oJ438/Yb9y6OefMnxh577KM9d9gmmymQZj/KOU+9TD4LnpekPgXQD4T57uwwKScycFUMgJSjgFaMfM3QZ4MpM9G+PoA2L5N7a6J/vwG9JL0mGJkj0ptXioYuN4XDbjJhihh2E5kC9PjQL0WWa4aeWqMWMfTIcdMhqasA+lQ8GJQj0V66dFlh6O3+Y/m4MwPJ0NtZxgW2+co+BgK7dLou2WrIOmUvDFoLPrOawDaQluqYoR9WZEQmtxlb+dgPoXldZkIatpUBQ29Aj0S9c/nTcrl5I8nNPwzoP/p5d4otY10x/+t0ii2AvgsNGdfd3ynDBJhacxWgTx96aHcv5H8G0ONyUxXF7vrJ6BqwSbT2o4CyAPlGkyZpZ0sas0d77fxdNPSvvFIPfDkUWKTSrsNACZgmQ2/bShj6WnLDZK5Bs8FfV9H6El3ab17/VmzFmPi9r2d9QD+7zqbNpg/pnpIbV5kTIRY5T8nwuLtnkQOVWfpaRbFc82sVxdo/2IV6bN6SfeCrWkAOC8SsvP3418fQEz3LN570b0tL3PP1xXHOuaM0lgC1I444Ld655dYC3yyg5ctf1QZ3802Xx1/++l/qdgmgJyXMhOfzZC9Wgob777tDulCYUnT2AFt8+5EuwFwB6NFdAugnnjVb73v++RfEjv3qVz8LDjCkK7CZM2eMlNc5Lzoe4oO96aaby7IMlxEaWn3+80fE2dMvEtAAZH7jm7cLtAAoCTrYSAmaAEG/+c0vBEBpPIMmfvfd9okbbliogxo2DzmBU+P9xBLzd1iwKVNOjrkXYl94cKxctUpyFGoDYKgBM7/73SNiL/fb7xC9l7QkxbQUP2KvyAsAfVRh6GnYctFFU+PBB78dEyfOjy/++9EKutmgyVRcdNF0AXoAEt1rM2DiufE7uH+gr7bkpm/F0Etyc/JZyiLg4HDvvYuVMt5ll48qgBm26aZx37cp3DxVIAJAz1wjVXnbrVfGNdfO0+GPfdzOO+2hwPS5559S4SqFbADU8eNmxaabvTke//2vVQiIgwnZhbe/fUvNF7ncTDmpCmAA9BQyXXrp2dLOTpt2qZi5ZUtfinPOHakgCHZ/2LDNdLizSZMmp5gVu0uYLhwxODSZYmz4crWJbnWXpbgY6QVg+YzTz1UDM+1JbXQrHORU+8KpAhFyKHn/rqXAzIABQH/BLDv7TJ9+hRh6AATAnE6ieL8fcMDhVVOw7373bjU5wy6veq6FoacgHGDCi3GEtXz/Dh8WeKJA8fLLz7MH/CVLYvfd9tZcYo1effWFaujFtQ0fPiXe976ddA/oppEuIGc59tgzZFk4kKD4sYfl5LTbbp8UY8u1i3VV+rU1Xl36ckyZepIyDQD+d737PXLbWQqgP3t4Behh7gVKBVTa44n/+XOcd+5p8b7376JnCsCmUy7PGUcctOWAfQ5zNNI33nhpfO1rN1bSCiRiW2/9Pt3/0089EQAq1hqFqnvsuY/1uO1rlUE47zwDemw/E9A3JTccxDD0fBfsZvrQw9BvueV749VXX1JBKbI1gPCoUefKMYo9GWkFz/uqRffEVlttHytWrtDYE8wjWTryiBECWmvb16jAFslTdo0VoC8MfQXoW/uoePnKK2erXwXPiZojj509wdn3CJSpFTn11Cmxx+6f1l6AdhzgzjOG6aW2iA7bAMDvf+/rAvDsVQS7rO+rFs1RB9lct0hs0PayD7Fu+V1YcoiFb3/rtpi/YFLstts+ccYZ5ypjyhRA5kQ24Vvfuq2aiwTqgEhJm6hF6dMnnhZDf0rstNNu6l2Rrkq8ietjTJDU5IsMESRNGi787ncPx4iR/y4mGkmO7K+VyeurLqSCGgL0xlxkQ7B2xIaT7CPZMhjZl196PuZceKZkRfjMs4cl4MUr/4YbLoof//g+ZSuOOGKEwKqCpG8uiTlzxms/IdDZ4f27ag0QoH1l8ZWSMuLNT50Y9z3z/HFx++3XxM03fz+23x555RqdL7j27LvvIQpYcbv59a/JSh2lHhSTJ89XRgZU8fe/P6Xi69tvv7ae81cmoG+XPz8BGnMetyLqOyD6YIIprK3m/IxFCtwJDphjA7CBFKAfqM7pEDvCCwKaK2IQ3eo7zUD37T9Q2TQwD4DakhsGuCegz2dkhr6W3PAgkOWC3ZpSWv07DD2SG4viBV6dhXLtWr9mY6n+A6Krvb0w9BCZRU4G4y6GfiMz8Tx/NPQF0G+8ES6GBaYhixFDj0zYrjhm6K02kOqnNBNNhr5pVZ4mJ/o1SW7aox+Kh8SA+p7C0KfkJvsD4QePNCgbS2Ha0UNy016upbjcLH86+rassdrl/0NyUxXFpoa+FMW6UyxLq1V7sVQS1tCrdFqSGyZhK4UPBTTnwmxFcrMcyQ0FJLiTtEZ3t4v13gjQp4a+6UMvDf0ue0fHgI2jLy3nTaX1cLBJyY0kLsuXq+DJQLRm3ZwaGWaGPl1iim4qJSbcA58FSFNaWjo5M5dKA2lgaslNBejTAgrtvqLD9TD0BZQmQHZRrBskKJ1X0kFOn6aGHsmNgwTeLpujdQD9ai1aBwoeF9wveDXtKfN7XhfQF9cbA3rqGFxcmAWKbwToicKz8MzWgR3a1ObOnSxg+lovnguNhY4/foxdFQAByE6Kht631SJtI0wSLefZ/CtAv5qik8Hx2HoA/cqVq+M3j/1SbNFHPvJJsVhsIqTlAUCwHTRa6l1A+pGPfEIuJ1tt9a+xtm21JDkAeg6+13uhCR054mwBvutuWCiN76JFX1daGBbE9nmWFaDJBzhcOOc6pb4BYbzEhvTpG/fdf0fMnn3mertDIitC1oDO9bDDTpGshDoA0r4UxNLEaeJZ8wVm2ZiZz7A5F18MoL8lvnzFXbHddgBZawjFwHV2SjbGvGduomG8++6vqCgWK0oOQ5iwn/70+3H66QfpWtFn777Hp2KDoUPjm9/6quQkFLZSzMlc40WtAcWZBBLre71n6+3jrIlz473vxYmmXU12KGY9//xFsd22O8YGG7pxB81yCICckRilZmUcTrB5aFbf//4PyZXowgsnvO4z6v1DnDaQBUjbXAA9+u7LL0dnf4tAPeD1PVttq8NegH7QIO0LdMgF4JGFef8OHxIIEwPY0RPQE0yS0WBNAMJg2tZXtAwjiYOFn+vwGH7KZC1t5sKsWWMEDnCD+FEv5w5AGt15jzrqNK1B9he5S736koI4il/X9/rc5w6LiRMvjA2GbqxndNll/5gjUX7WaadNEqv7jwP6XStQCwu/aNEsFSf3flFAfMopk+KPf/yN5uuFF94Yu+7yUWVarr5mrtxmGB+KtX1Ymvk1oB+hYIq5+fYt3l1Z0qaGfh1Af8G4WLx4kQD1lltuo/37P/7jAkkGCXqR3my11TYK4C5SR+SbtKYB9OyPsOewvICy3q+Pf3zf2Guv/WPOnAmyXsWyc8DAwVprABXIm5tuukSBPx1OKeRPQN90HiGDhR3t+l5kj0aPnilZjs6w9vb47nfukoYeMHrYocN1Fvz85w/E6We4rwEyPkgWwB7SP6SErKtjjj5DxdbLlr6ibMRPfnL/Ol+55ZZbxbHHjJGOG2emuXNvjK222s6FjH1tM4xlMOQL6xGSBkBOVoEXgP7x3z8aJxZAz1577jlXxAYbkkEPgT8A/ajTvyRAP+K0aWJpXbjeWuRFlvjycsZ4tea56mL+4+uSOCpAb2lVEzWCk9c6gyjExSs/ZUU8U541YP+66xeud8z33PNTIgu2eMe7tb/NmDnGDju3/FDkDXsfmWOyhAQM06dfFrvusqf2NwLA2756zTqfS60C5AjuaznnP/Jvn5Al7HXXzVMxNnv9yJHTdb5w4iPpZR+htosgFgtRgljOGgH6AQM0XvwJ+y1AP8BqA96Hyw2ssiU3/YvkBkDvBpdCviWDYAxUJDdtSG5sEdx8CQPIZAOGXvoT/QkmgTAwE9zqjIcY+iJz6UvzyaWW4SLLLJIbM/SWkyGhoVZRkhv1q8BgxMA+i2KzVtBUOQx9AfTFVasHoC9zJzGOVBnIryoNvRUIadVKL4RSglkCBwD9K0VyY6LVsuzWWLl8PYA+i2K7a8lNa9fq6FrxTLSioU9LzP+lhr5vtMi2cjMkN70aS0kbI3t0r0FJ9NpWr+xGS9nd0akUWGvR0BPN8ZLFXrRFx/Knom/D5QYNfXmSryu56Q3oOTzVWGrnT8SaARtHlyKO4nJTmjuxwCvJDZ1iV6BNt+bN4NuA9NVXaT60UTX3HJXVRbH5UK2hR3JjQA8As/PNABUC56vJ0PP5CdDzc/L7k6FvXg+fQWTtLqMZqbqwySwugJ5OsWsE6LMollVgkN3p4juibCJfSV/qDoBVUWzxm20uuKaXPNekolhYONUg2NayYujpIZAMffGYzSCht599FspkURSfmUVQSBx+8tMfxA++/3Wlszn4OLAptOIQ2uvj+0pa4sDFwQ3v5Tsy5GaRAITQNss7/tMHxZp2ZF2d2jgpenzsMdtW4oxAsRdMKwuaDMiVi2aLDQZYcUjPmnWG2MTzZy6K555/RiwmrcEBuaRn0cIi0eJZwOJRkHXffV8T69X7xXfDyuAVTbdSioCZ7zBv11wzLy677HYBejkMyBkAy8AupbrPOWdEzJx5pbTeHEpmEtrFitoN4peSfKQbCv7KFITCaNO4aMaMEWIg0HrjXTxr1lixVTBejK+9tNGso8tfIZeOe+/9ijSl228LO+Q5TTqY66PhDuPFvKORhhtLudD1hBPHCyyg8zz77NN0fYAdCuXQC37rW7fH+ReMieOPG6uMQW6QHPCwKHRmpAEV2lfcQwABAJ7P7X+43IQ6O9fK9nDGjNHKjtC8i4OGWhPmBQED43XiCePjyCNHxYqVK+WKwMFw/fXzxeh++tNflDb+n3nhvw5rLMap8AWs+UceeVAdGJkLAH600YwjGRnWAeAc6Q6s4LXXfkupeTGr0lx2xCuk3eeM1T40ZcqlKopVkWhXl3TAuFzQoIcXmtoDDzxShcqWjfi5Tpy4wA5L37s75swZJxaY673jjmtV0Eq2CbefQw45Obbbdgc3BCOLsGqVxk5rem2bCiKZ/wAl5gPBzwEHHKG1ByDmfq+7bqHcVv6Z1/BTzoojjxwpGRNSAewskXltucVWkh5JctPRLltOfPKRnqHJRnLDWFJHAbtNT4Y//em30kR//GP7xj77fFF2lNQuTJ16kmoyDjv0NO0fAHakPkhtYKRTDgLYf+WVl1W3ALhB0rTFFu/W92DZJ9/vkj1l7+V9jN+cORMFsGgAB6BnHjygDNdxgXPMiSdNiA2GbmgW+NKzNY5fvuLO2Goru9zA/pPxuPXWRbKSZW7zPNlH9tzz08ocUDT7t7/9SUAaFxL5ZRdwesstl8VVV82VbeUO79+l0tAb0NtJBOCNjPFrd94Q//mLB7WHcm8f/vBeukZAdtZ3sUbZKwlyKZjH5pHM6rNPPxnnnDdCc3TypIvUYZdsHMX3SJ/QZBMoI6FinKglYS2hxydrRGD76U9/Kfb55IFqEEcWkzqeCWdeGJ/+zJcqQG/JzV8UJFAEPW7cBTrbsoP52o72+OMffhXDTz1QU439D7062TzmDPs+QfqYMYfK6nPEaVOiT/H3Zy3Zvx2iEFLTlCx7J0Xyd3/95rj8sjs1z5R9xEGFQvilr8R3vnNn/Pgn98l2EztaQP+++x2i3g78twAZena5IvH53ZpvBOy5Z9HP4hN7fT7oVDts0830DFlrs2afqd9DQ88ZAo7g/WQiyFRg34kDEece8p577rklvvmt2xWwvuUtb4+PfnRf9ZygTuMnP7lPmUjm/BGHj1RRNbJF5vyUKQvj3e+yDI45BL4AmLO2cs6/fQtsK0Er3ZIncS9kowaVJnSVhn41Om/X/dmdhUy051wSjFZWlCaaBdBzz+vzoWfOgD0A9MgeeSWp6j49nIuugQGJM87CWUVDTxDJ/jWgfH9q6Lku195hPkJRbE9AzzUiuaFTrJpFdbupVLSQ5a8BfT5XXVhDNp0MvbPVdrmpNfRG6R041PWBwNabe0huwAm2iCyysJZWdaxmbN0Mywx9a3hMusKAvm/fAWosFSufFUPPeasx+18CeqTwAPq37LF/rOnDfLbLjRtLFeK4Cei78e8hTbKmXUR3a4nQOKTyBUPfsezJ/xWgf/2i2I2jX2HoM0pMNjwlN1w6wHoD2scXxjp/d+mrS2MjihfyVVj+puSG382iWIERRTKNotiiH+P3eKUbSW9Anyw+f+p6qgCjVGAL0PPvpShWqScXrNVFsZbcoKF3FEvhjiVHTTa+h+SmMBa5cQ7QeDVuGWcRNYdyYwkDettWJqDPoti8t5zsAgZ0EE2XGxZor6LYHgx9cT1ipHg+dFUl8gUs5vih1U8feg5c7g0GAXkE428bRjq1+SDG1pO/D+g/SMCyN0Pf2tqvFNoS9NBlcVWsWLmqtJD2GPMijQ5D/9KLz0mPT7c+AhsXXrngiQNokCy/3C6bjY5iTafrrJPmfmGICaytBcRbmjjZ9odo67Uhls64rC4VbapGAaYENqJv5X+/ctVqXR9Ml2RgYWCdaWBJWNauVbYgtcAEOkyJDIAYH8aZ62dM03qM6ydQSJ0gB2LWZvCdFUNPmjBaZLnlNLezI2zI1BGlvtebsQMvon4Xm1Hrgb0YlpPWJNo5pk/Vr8FdXLtkw0ZamuCGNQYI6Ohs0995TGomRt1G22oD+lKsLGlM0b/CXDGeqtMpjc0eeOBbMWPGqLj66m9IviAWCdayFBMToKlhzsCBOggnT6JO4W0xZgzuI/yuM3gGRRSVjlCDp/0/d5jYK0l39NwHKgiyZrhPsVpr18+5vnQfYT6oq25Z47JF7e5SoMX4UJipTZ46jA6vTzlalP4LfBbMJoWZaHKpzTjuuDECMsxZnnO6N6jwrRTvA3A033O/4Pfb1+qalV4vzcr4LkvK2tW4B7bWNoRb6a3KFtGUhn7qhRLlgH/++afUcGzvvT8XRx81qhQLmjzJOZcFCll9mwAAIABJREFUmp06tHlG4WYteHmvWavrZrxZA3m/GgvZYCLf66/75DNZC7B8DkBbdB+SWba2uI6ly43vkOiljCx3PhW0FZcb9w1BQ7+hpBu5l+Yae/HFlwTo9Qy7vD8yBhkocRCzbgBFrH+uJR1MvEdzL15b6ULE/fp5rdV84fO4R/mDq6ums7/UWPCzpuTG+0Nf7TPMHeYxY2cPf4Ot3FcAuqwDAk2tu9LkDHBC7VOytnwGn6WRzPElMCnafr5fAVArqXnkqABcjCO8fzIf+R416lLXVSQZ3ge0HrivPg6gNirZcuZqShpyHqqJ0IABpV5sjWpuGHekcdoX+tg4AZ1zhzLFnBG5N3jfU5G0rHcBpTYNkEVhtwvTMwDg95x9p+bJLjeqHypsJXPNDKs/S518S8Fn/ltXJ+QXjTK7fT4MtnSUwJkxY97YDaddQVzK+NgvmK/a58o85HvzHMiMHvOD764KN4vUQ0XdpTEU85g9Q4QPDRuXLqtwAwOS68x7ey+GvgBl5gI3i3+9JDelAJugqbOdBkoUwXeq67UGpcHQlwNBWvl1GPoixaUGyxaXydDzTNtsWymFhBaEZXLaG7qjX98+drkZOFDrngyBNfTpcsMublLKkhv2Ezvk4Giz9NVlcqjyq2jrA4kOdYho7p2lrjT0hahkr0gSNud3k6H3xxnQI0mqP9vuP1J+FA29Cn7Z0Xow9MW2UpadxeWmxQoEAXoaS/0fMvS43Gy6x/4RaixV1CglADG2aDD03d0dEsJ3rWlXQqPPgCbA9OYQ0RZdS/8nWrvaorvbAChasOvj/mWgYx/6f8DlRkwTjaV2/WR0D9wkWhqLztp9L9gEoQb02ESmqwzf6d+BoVc1cj7ykjrK9yYTXQP6dgEBNrTKtrIJjtenoe8tuSnOL0OQ1iiAsO6Kl1oVF0DPNZqZN0PPpsghaJcbGHr0cAQX1qw5gHIGwky5N5Im+OLLHBE3X69hW1ns3PjsHhp6sSD+nvq7Gi43pUFFBk1sxE0NveZKYdyxDc2DUodlyZzoUJbjg8GjnRvsoiQNqQrlfEj07+9W0BTj9AD0RUOPracAM367XS4qRpZB7YHBhQ+kFSuWxXnnnSZP7dmzacTxbgP6ousT8wNQKGBRrjKqjbCWmJ8x/jhcEDQZrDHPzKQJHFTAAkDvA4/Zr6KfUpjIc0tA39mJztBSqWToE9BnwQ7PmvnKga7DhsOo8X1yccEDGC/2AuztXtRtizYBzTpgyf4GzCc2MTWUGgKT0BJDNxjiDb0EvmgjBXAKYM3iXT4D4ILkKYOFPHSThWS83OnWh3Fmt9au9fVyUPN82zvaSgFm8aGX5ZftzuQgUA5qvpt5QlDM4cS9KjhtX6sOosh+0NFSpGrXHKcaaT7D9zO+BJIEdkiocD+iYI55xbi6vmNZfPnLM+OJv/5RvQo23/ytKkimEJvnRDDLPFMROHNzwAAdcsxLhXFiveyMUIFBuZO0F4s4g2gFbpordv7hGWoNleZkcuToaI/vfOcuSW4A9GRA2FZ5Furg2tHugLevQS6vlDulTzTgjtbm7C0AMsaMByI/9OJAgm/9979/b8yYcaXYQM0bCvLw9VdwWhiD6I6/P/dkTJp0Yuy1F7UxFD3bjxogBngpx6r2u2yWxyfgoqS9pASnXmt1A5QsEpQWtwBG1+Tg3tVWXQK+2twz7wXssv4IENXBU4eq/t8FyhgOFDtFBQeVht6yAJ9bDhQN6C055HoZKwdeWfzOGurQ3oAsgz2Ta8m9V/O8BGh6BmXfZx5aGtpfz1mAuJgDsAcAPmH62CcUNBcQlXMBIFqtm/b2isX3mWrJXK4DgImkL7KIjVjOOiGjpLFxcCsgUwCvKwhxsPG1q8leCQYSyGdzOgZFLjwEpQRcJZhW4CkiwjIid8PtK4c35jdzVZKbsk55r9hYnp0MINYoeBcxoYZp1mHLarHLPujUAjEPc20wpux/ZpHNrGMNzJPj3hQwwuzC8OJy0r62SFUK+C97NJ+XdV+at3xHsqUl6OG62K/sckNxsIN4Plff2+45IVmD7DA5T2yxzR7GvTAe3u8c8OWeK3JExIifSwYzPCz+rXZnsVRiAEF4yeDC0AOeTUR471KWsFiEqoC4nGWDBhDU1Rr6ttUrYyCFnwV/UKQp4FrqqdgzTEhZQ99Pjm69JDeVG4pxBvtX395FsbDUKjKlULPsIWpc5r2B5c94qyi2F6An28n54EClqaFPQK+nLUC/8cYAeqsy1sfQs9/21NCbHM0xJwjjfmtAb0vPCtD3G6C15s82lutZm1kKG8F9xfXQDH3aVnofi3AwCQGpvk2yeW/7v9PQr7exlNdIaui1vtvXru7W4bO2o0hu+hfbylqKwoV1rXg6+rUQxZupi4bkxs5T2VjqkR6NpcQZCPh3qLCCgQbQp+SmVRtnT8lNSj0ULbYA1mrJTS5ONhhSMjhUeDHVWngGNj1o+ZkBLdZuazX2HJJsYLCpNMrl1Vw06WvalKBwTU7v9FFKLLXymb7i59iycT35yt9XMW5pcCOgVBh6sb/4llbWmXUwY5bPDyyBN78PgM6Xrxnw1VZtPD74ezL0nvQl9ZOdYvvalSGzCLzPMqRS9d1gcVO+k0FAsmVi6OmkWMCt2cMa4DV9gF3E4eIk2LfU5bMY1eCiL4dpe6ztWKPDVV3ZhgzR+LgLo5sp4DEN+KL2AFCXKTVS4tLZvvhczJi5KLbY4p0qetWmIdcBFptZQB/0xXeYtK+YEgIcN7lQEFYAmeeGfdYFQAsZYVBTy9JU9NzVJXDPRpasyqpVPsjEihagBwuU84kx5/kwR8XMF+s7zxcXKrN5V3UMJPn62kFFGYRyLzy3lJIJmJfOtNyn5kx3l3onNPWRy1esFEvLIZnp3GSb1Z9g8CD9e9kB7eShzdgbuPSv0if2LxaI6FS53gIsxSAbzLa22PoO6zFL2TYsGRBvwBnUkurmAMj7F6v+g3sE6Cn6VdpdVnuMqRvDyB6zMOOr5PwxKt70preqyDQDNvYRJCB4Yx91lL28EzAy71YriHZ2JQEXYw7AS8aHzQig0n/AwGJtWqRkHS6IAogAajlwBcmK44NS2QP6lwwFgNTvQ16TgB6dM3MC4CXmsXQYToeR9Cnnd8R+i5iA7TJQIyA0s5ptzJ2ZQstNAy90uO9859YFeK9WgxIRdclqwdA/96Q00kjMDjv8tKorIfPfe3EpPCsuGV7fZH6855FF1HgVK8Tcq7Xe2PdXrRJQZj4bmBIEOABkjD3uZOIo/AMU8nx9YDPfPY88fgBpBw2WKTIXAM/8U0or8vsB9GRfvFfYmaUOvGoHIwAy18+8tjzOhEwF6EvGoCR8FDg1NfFeG16fvI/7yP4pzAEdvmVdsm+yx/v4cVDtDFAhPtKHvpSWAQ4V1AMeW1rVL4HapLzHJCBYy9yjguwGoM/rFDOfJJOMGlxcJya5m33YBf55Nkimkdk4kQ19lZ1mzxcRUHp9ILnh9wjGq/NzzRoBea6Jz+fZMjYpJ5V8rDRDc9bPZKEzcN5nFDisaQ922grQ65mXrNvatZIUek8nS2hGn/2Ee9H5yafJdcW1ACaeYOV9dmrd0U+kWFpr7ykuZ9lnRYx+kft4rpd9TQSJCWoFBZyrZD3KWZeFrA5UuW57p2em0+vYwZLnTJekIRB3Xuvuks1aZs5q/ymd2JXRYp4q21RsK6k9w5e/zDXO1Y4Or62czzw7Ez9d0b/I+TIbytjz8vll/MHchaHPzKN+VvzghwxGCs1/66BsFMWaoV+29FVdTz86o+PgpSCaX80MngMDJDdeCZzZ2Ol2xvJlK4rkhrmczD2M/qqKoU/JTe5Nea4qqwz2W0vNV2/JjbNrBDpkMJwh9Drgd9O20sSE9yPmEBnGlNyoVmHwkOju9Jxdn+SmX+vaN3S5eaPGUvjQr2gdEpvvvl+slYbeWVXGIwngHoC+u6ujKoolLkJyYx/6bH/dpUhDRbGx1kb6etiOfKxvem1AT6fY9KFP20o09BTFtvffKPpqU1oX0NfgsksAgHSqQbujbR6WbI02JFXjlufJ1DQBvSZqo1NsFsVWPvQFriSgyA2Xf04bxwTQGcmqgVQpftVq9gqQLVsC+twQlT4vldiZspWUITdeAXrGqBT7UgNQAhBv1i7ITclNAnpvaGx4ry25yY01tXMet9IxrgB6JnwuYgc5JWIvUXra6OVn+TvNdC2lU+zAuuBVbE1JmfKs3F7bm4IOu3JQqC6jtG238xEHRX8B+o5O3CA6dGDJP72Vgw8mhOCFg5hOlKuivzTtnjeMK3pKHDncKfYaeVWjkfemlA3DXFfArSn9J8bb1+JgpVuLFtChNLyKkFwQIyetYotqJt1sLS8XxZKBseRGh1MJVAB4CmR0kPerWndnAKl7bjdLnKwmm3tmv/TvLb5uFTQBxfToPW66DjbmAf3FKvNZAoylmI15rgO0qyuGbGBngJyvbKQeGw5Cu8GQBeHfCKh0MCjlmAxXX32211lJ55eMAnNYAdcaWqnzcx+6a9tXlwPaTBZfD4s+ZIgldPrdAjz4k+Cd61XX6BJwwmRPmXpKXHvtN2PbbXeq5Bfcoy1hPaeZJ1w3Pu0w9HSefP75Z6TRp6U9r/e/f5e4cM61YquVESoZEthEQCTjLN9kZY/66ecZ3PHUWUuAQ6WQFfQ5Q5KMG+vJNQ5+SW5Ael5SRh/oyt7R4+Dbt0tKJMvU48ZoPBSMl4JngcOKafR3i7UvwFZFiR1IbjgsnX1MBymRNN3dceONl8gqEus7OsCyn2RPC55zzaZ3xzPP/i2mTjkpPr7XfnIH8SR04MDc4nk6iPOcAyAxPVinAjlIbshWlLUu2USZL+lw5ZoGs465x3JPAvT9a/AiYqFIwFJm4mDcbJ0MDspc9jxbK0DPfuK1URMIL730kor3tF4JepBqieEvh2M5I3j+PD9L2yx/YE0Y0BtAAuQqQK9aL8gU6jDM0KtDd7F55Bpl5iCJogEz48M+wJzlfgqfZAZYrHDxq9ez9v6Zcj/tMyWDIT2vgJvnWQadfI4yBTCxJVOSgSL7WjKXdfbYEin2fl7ysvYGUXnii50v/85nbbjRRhpLy/Pw6TZbz7wdPGiQxo9r4DMhX9hbMksMqOXMAJKslYwoJRgG9CKPiv++zhzZCzYAvTK9mDtkBm9NDIF4wKZR88XAlz1b+2hmoAToLYXk5SwX1+hAi7OLz8CvPfdWkU9i6J3tcHDgPYtMsYL0ImlShrHYUxv4W2rqTuZueKkMWpFSVnp2ZXVata5UQ1Cku9hBOzjkmZuhz0A0Ab1kWwWoZ1GsmONizWhmnoZOJYhjTrGG1AfGvQ7032V/5/OT0Ms9PslEMfTNolh6gKxqi4EpudGgmoSyy41tK5e9+orOEckvkccgx9LwFCDcZaey1NAjteEcRjMPoN9wg039PAS4raFvAvqUD3rGGoc58+tzat3GUkXhkJIbuSz6HC0tb9UcT1LuUuybjo8q3h1qDb38/nXvzlJ3N4pi/y8bS/XDXafP0Nh09/2iqwD6poaesenF0K+pXW7Ys5jQAK+SulOUmEWxwaZkhj5dbrib1wP0HQKkDPJrM/QGAH4ATFz+zEJOhroG9IVxbRTFUpCSzi1pe9QE9E7ZZVGsfeiTyZQOtgDyZIlyo+N6sjjV86Rm6Gl0JQvAhjsO728Wy5ox6VkU2wT03njtciO2zNBMUXx97z0ZesY6GYO8Jq5z/Rp6g8CM1FU4loC+w1pPvo8DKdm33m45fIezC/Vn5eHBvTMOVNRrwyU9jsbQnFmlYUtgwyacG30y9D7YnaYD0NtLmCxQpzywOQyju6+1ezwpseLtKoqlSNXzztp2vLQF6F/8e8yaBaDfMtbAupSiKHWpK80xFBQWt4T+/e3pm2lmpDti82i6U5oo54bngwBAU7BOYUNJSVsm4RStWUPr7gBP3lisrWZeIOlRUFH0hpmeTobG0gLPiGY9BIGrDmsjeqdkC2hkQxdTreyMAU4yt7BmzEWaKsFUJYhL1tDAOYNlfy/PVu44ZZPUXKaAyHtmla3ivzk04AV4PmvWAuh5Jg566MQIUOPg5kBrpR34sqVyufG894xJVtWSG7NT/CylEdq4OoqmurgocHgDFgAA/Akz7k7SFI06QFr66itx0cVT5T60xx6fjuHDJ8YO799ZN8G85SAHjMuuFKBemFPmHIc/ayKDQq5X0h5lEMxGabQ09+lc6t8X81oOGK6ffYQAwEGjJw/vxXcdQD8cy9Rjx1TFgxx+YuoJOKXJNvDUASy23MAWpp7iWNZv2+o1FZOXWn8FOQOQUJjV5fmwZshyJQ+hALEE2szjZA61PykD7aZ6/QlSyL7J+92HZmalsps272EsJfcqoK7EnLq3dDDKOcXYNet7FLiXM8CZPweaqsUpgTPPgpcacJUMEf/E8954Ixsk5FpOEPbyy4AKCgXLLlsAqItqLUFzFqWfgKclhv5+AtM+9LMogE4MfjYiRDKUvTsK++/iTiQqrcr6cE18r/bGUhOSrliueWE9e/6yjwnQAzTVj8DAOPfIDHj4bNaJih8z4JYkiAwZpBtyHfahshvLL97SIM5GSzvc7JAAQ/tTQ0Ofkh+NFtdXtN6eM846ZACh5mRkLghUsFJkbRQySLUDrJ8q+2vHqYEDcd9yUBvKELr+wxwV421gL9IH22U13TMNzl7pOeC9j+eRfVTYw7gWZxsMGhNEq66jkEice5bfGNDzM4JRLof5YC239zifjUVmrMPEMkxp1QcOqvaBJnbRXgq4LUEPVyuColy1SRQHbFyDAL0kRA72cUbDYUxjoevxv2ftRzY+5H2sS587tuBeVYpiBazFzFMMa5lrkpXsA/5fd9HUm7BJQN/EFtyXGXowgDMImaGFBKEwVMSAF16DoUcJ0UdWzcnQ6/tRRYgsNubpKoBeGnpNgALou9yIjqJYseTpflM09LKtbO3jzE8vKZXXbQJ61/ok2ePshfu0kJURMVgBekNllAdY4OYcEkEBsK4YemvodU51OxvfZOgB9FkU+0a2lW/E0NNYCkAPQ98uDX0h1EtRLGPYA9B3tK9d17aydIo1GOsOimIR+fetAL1Ue9WG8XqAXue6zmY80D1xmp1iW7FtLMDYh6RBe270/L23baUnlV1uxNCHJ5KiyrB2LeUeWrTF5YUJ9XqAPsFvHkau4nZaswnoe0puPEp5nVksmw0WmGwG9mahANBMKulyuylcxJ6yaND4nNZ0pSmFdWU8WDy8XrexlC+lgEBviJlizntirOqgpUvAAYCQkXgzYEiWJQF973Fg4gMSc3PXxlvY+wzM8j3coQBrKepRgVKRr1i/yCFDP04lV5WqgwkiAu6nOcIixT6QiB55BC2YPW7uBFuchMTOMAZ2FMpgSZadRYvuLI83pgH9B6sSXdO0JTTXSF9aC+jmXypUKxkrF0CZARQL2O1ioSwYVdfUEnAyplyDpRsZVKJ39JzytaMHhile7SI1+TA7Y6ODBsYQn+YiecjDLMFhyg047AEo7Wh8SwEo30tmB+mMAP3gIZKY5WYnOU/FlPQstgQIp1Us18l4ZICY/21LSLOSSrsC6Nes8iHXWRj7tfb1B7QAJHiOy5dR7LSxAVbZ2O2JHgokhlLUVZZEBuNI+gAf0mmXNL/80CUpco8FJBPJ+MOIqliWxiKFqSTIIYOmwlcOOApii0Yb6QfvZ8xY82k/yHNT4F6ai+jQUx1GDeitxzTjy+d4jfqQ49lyQDsLZpaO/6nAD110kSGwZ3FfgG0V7RegxbN3VsnacX6f61cwrIDD39fWRtGjD21r9F23kgCrkhF0dMiTPM8w5i3fIca9v5vfSUpSPK+1l6rA3gGJpUMG9IyVZGZlPlsz7OLKar8pixxws3TZspItsgxT/RkoZh5gfbs05UXjbjmKpXIJ6PMznYEyEE1gwPoRAVD24oxYuOaXX35ZsqAMBgyOXOvg309gPkDATtIMASBLMyrJHSTPGgL0XP8OBMhQCByVzIPOHorOAWbF9Uxnj4C1i+MTrGUXSt4v8qnDwF97V7EHdNofcOl5yz1TD6KzpgB6s4R+H+sq9fm5vl08yPPlORsEKiDrtFSM9+UZmoOiY7s8y5zv/E66qOiayXoQgJQi6Wx6xGeo2LcEGAQUmf11QXnp6ApDL2/+wlCLfXfgy/UiQlSxcKkv43Zdb+aAn/UrF68CwLPoWaC6pFKY37yy4Jq/S7ZIpkcaegN6ap4yi2ai0gWomU1qKcW1zBewAd/LvqTAvgQbGSDymexJrAm99F4De++fJvs409gDM7PE9yK5UVdvBeIG9SpQRtqHrr9YWisbpDoCryE+GkDvzKplaAR2BvQO1vO+E9BjY+zLM3nUVABUwXMbZ5BJvcRnjH0T0Nu20qSDi2JrH3qAL5IbzUEBegdbXqMU166OwYOQTiOtsZsN14dtZbrcqFgWH/qwJGnQIMaHmiUTV1rHDbKpN6Dn2u1DX87eLgKYjkanWI1CAfTuFOs17aAb0liqASkzEtBTq1AygqUoVo2lGi43b9RY6o0APZIbAP2b99g/OtbD0HPXlQ89e0PvTrHpQ99QktSNpQD03IA2NFJ0jlbfSHKzPkBvH/pNSpVxkQHI3pQHVxdyMqg9XWWcimfCoHUCGPQA9Gz25aBk4JnkCQqUiis+9Cm5SeBQtDyFuTATqhbDpK8agJ4Fi7QmnUryffxOs+FUb0Cfm6dtK11syCakxlKlcjlDeMtg6lQY99q7U2yOAd/b227SrG4D0K/15p33UW0mxJVKs7n3gNx1xDDXqau6KLOnto5nlBIjNg8fRqQtvZFK3102Zkfe1l+mNMLf4WKUZOgF6Is9lb1g8TC2s4L3QUCQG0sMHDikFGM7zceCZ9MBtCVDi/bSqUNfH2BcG7QAWoelLP0HCtBb4tGlg9KSKEf5Oi/L/cEuw1Aq3k0XKHSn1IGg6S4FkRnMZKYpM0KAutyQMyulYKjUQXjDrAuhFWTBGCIBKODD7INrPjy+PjjlflMAPeOVATHBLICL/5YjQQmeM4BL+7CUdqXLFHIqWIrc7NMm0JPDh4WlStYZijlgk1+7sgBEZ04A+NbEO4uBPjJdBFzAV98H411lv4rTRQZC3K/Y7rY1Bo3lULSm3fIM2CK7WFi6ovEADKiPBFI2y4/MoMIMWkutw6x9rTvSFgcbs3sGyJl+5r7N0DsLo891dFh1hU4L2VxDAB4OoGTVBPqoN9KBb2MBM6WwmWurAloVMQLm+/cTgE9AZfeqwtwWJxvmlZx0ijbazLavKeVqynaUoAHLVhfQWk6m4lC5fHC/jJsDCsCfAH0LjYXIruBGZfkb482cRNZGAJwgpc481vuNVi7uHWT01Fk6mWPLdDhkeV/OceQbAl8N4CMAXHo9eP4VT+0iOaFIEeMErqv5vJigFO8n0ZIpeR3m6Gclh3ATI2wgM6BSwStAiLlSFfAZwLMP5LpgX6ZxW+7HuedxDQnMcmxEVPFMyMo2ih2dLc0CN88J1UToe1xfomLsEojm2aeAuwHo+Z7Uwid4th7AoE/PS/1XvM9kRlBuPUUSZFKsuFqVrJDXeUtVawNBILK6kBpab+2u29L5UeR2BrSWX2h8Sx0D65W+N3K5EdB0sy3vqxB/NaBPyQ1HpKVZkCtlE2qxtWXWKTgoMvOaa75ZTM3+r2C6uncCUGdcmHMibRSMWY6DG4vkQZlZUxDuTKYBPftNn+jq8D6Qa9ZzCobeGabmK9edzyOTFAr0i1SMz2GdsPcqsyb5Zc32E4hKX19qR3TtcrmzD30luUkf+r7OhthWudM2iiKoPEYpudH5LSxQP78K0K9p09mqrrJZR1A1orQ1qA+CdX3oV67weaoMNo5QWIVrfjgjUwP6oQ2m3Oc8DP2GGwwzoaIx9WFcd4plzF0cr71MWRwHfL0BPb/TxHP8qjrnlsyj169WddHQm3BSVpxAT32JVhTJTcPlRox5LblBIpySG2wr3wjQv1GnWAA9Ljeb7bF/dPcdKqzrsKPRWGptKRQH0Hd1NjT0pCmYGA2Gno0tulZF17Kno7W7uNxIc8BEdKT8jxTF9m4s9eZd9o61/TeOvv2JchuSG4BWD8mNfVmT6RBT1cPl5vUAvedZaugT0DcBFt77uRnrIKwiZwP6Witfa/ebDL3Pc2/GTdtKR8gUQpqhrw/ttsrlRsWgBdBXk1ZsgYvoHJD48Kg7xa7P5ca2lflKmYY1iN7Mk91KYJT/Tco+WX8Oq/x7Xg/fm7pdLZpGNoWNBy/nfKU8J9mJ3JByfPicujYibajsJoPkxqk7F7+88spLdjDqNvhCn+35xoK2D6260xV9PIAeLTERu9OEOCyQtrYEg2sACFnOQcLI+vq+uKDIktGLGUBvBqqWpqSFJb+BzaausmhmWewCIoUpYVwTBEoCUxi5rE8gyOgvByMjER1CuGC05zPMXgv+eeqva0Dvf/fCNnhhvmQ6GYY+D+7mPK/qQRouR4wjEhOlfhVcGYTzmVT6K6AqrwRcTkO6oMhApBSji6nApcWuSDw3ftbWtqIcimYl2cD5bJpjMf9773joFwEqCcpSBpaAFk0uILM1LBeAtRbDC3NYLOcY03SWAUApSCoBehabcSDyfgeeXHdHbLDB0KKdJ0CoC+WrAyMzh1qbDYvbwiLye7S7753VS3mEH3hqvM3IOv3vDA73KkeJwnwzjgBouZ2UQlnpmYvmXMTHWs8bSX3E/KbNoQNsOWKI3U/NsyVAKnQsTZBcMwJb1beywWTeWkZXWqcXPbdZYiSZBphrxA4a9OT+6bXWk5DIYE3MY0OqmPMyASc/y2fOe+p5ZweZDJa9p1LYWLK+q1xnZYcNj0HuV8y3DE5zfNa0mTE22ZDySmxPsdZ0Ngmgye8b0PszWWuy2pU+22dT84zI/Zrvdma5DooF6FngO3cAAAAgAElEQVT/jcLDSktd9ta8r5y/ytRJbuY9PO/JZNZGlb91AoeUiFkKUa+vlHFqnAfUnuQClq1m6PmeJqmQcy6zg5JUtbcLyFbEQwlEIB5g2ZVNbZwTZq+9HlP6p0CC7JpcYQYocFLQUAr8U27YZOhRr1vHX7u0sXYAWXUzR48VY6wAsLiFNc+s5rpVkNtOBtUMuM6DIrHBw50gJQG97knZWhNVqaHWvC+Ar/c5y+flmZj7V84Pzev+eVa4piR/9urSpbFJ2XszA5VrgWDFRcXFqS7S5S4ZekhIaqaSdLHkRntKhW1K8TVyNtXMNSQ36lxfn/P8naBJpBJZs8p8BKcXghqyUwXQlyyis1EQeC1q0CWraJFNAHr26iyK5dOzKNaF9Xn+A+izsZTXHqSMnp795CmiVYGxDT8UdOk6anckZzZqS8ceBK2MIwgk071r/UWxzefL92L9rEyIJDeDo6W4PqbkBoa+u2NldKNo+T/oFBsdnbG634bx5j0/F11FcmNAXxOm2JJW851OsdlYSgVvAvSyFKkOc/nQL30y+rYgqbDmEpueUin4uoA+feibkhvZVsLQ9984+vQrafJGVFsB+gEuYAQ41p1iawD+yiukRtYF9J0lNZ03QNMHDqKU3CAVqBh6FVnVkpregN5VzfXPuXe0oGLoCwjMw6MG9HZWyc2aTSABvVK0Q91YKt1dlHxudMD1oeF7Xy+gb4R9ljmYha3ut/jQp+b59QB9k91PQG9WwPpJaVUbTary4Obf8rloIZbDN0F8jmNeU6Zz8+DWmGkF9gT0qaFDE6+0V1dqGg3mbRnF4TBUDD0XamlMVw9AD/OX1+7xtU6bdKXclkqGhCp3bfj6bBdlmvFxWlA/K2wH92KHGWv5dQ9dTuX2BvS5wKSd70ex3VoFaWhV+w1wMRzPV04PxRt74KDUvVaPsrY8rFKjDVBYwDSgznUArbJhrAA9zG3xFq4Bfb1+5BakossiPRDDQrONPvHKy4z/awB6gWkzI3mw5P0koG8JdOQ8Kxe5trQA8pnQBvSbDNusYj5y/TAfsnYiD+EMAFNH2kbhZck4CZB3dUpSBGsP0MiUt3zlZUOIe4htAClqqtlFW0qmPAqGEm987qkZ/PaYxyIH6ucnqRjZo4arUK6nHBeeZDaoa4JM/u556yZGfC73SkfPlBABtNO9KMFVziutp74uzktAj8OSAEC31wSfl/uC1menx0tWtIB5aYrd34CxlIa8FMlnDwfZqZYeBAJ8eg+MsQEmdSpZ6KrgtLBjCT7r+eHsSzPrY7DAWnYPCq2jHGOBh56Avrn3JPAtyguP8YZ09XaG1yjDrwS/3sfJLljW2BvQk2ngoM6i/SagzzNCEqeB3jPYL5p7YL1q/TcRHhts2AOE5nzO3+0N6PVcZYdZ20zCfGK/11xvFaDPFHORqCWgVwfPupVMVZfVG9AzjimH4J6Stef6muQPX5OuQ2nZmp7uYuhLVjgDuea+z5R0PZpreWShSC+ALmo8BimYFngv9pDWqZuRV+CtjBzXZlKgmlNFfkHG2y8PAmRD3kv+s9j34kFfzZ0E9KVzPO+nHij1cgB6F4n6n2pjBAM6919oqfaxHnuiZGnFPlFmAP7vJqDPmhvWU4JSnj/PdpNNaKhU9MqSM3q/UKa19I3Rz0uQWTH0AM0sihWQL4C+T6mb6AfBlYCeQnRnGzP4yKLYpl8/ewyyrArQFymYnulgdN0J6A0bDegxTWhVvRREC5mATqx1+bPYVmZHWBfFurA+MYHr6JKh93I2Q29AP2igJUns4Tl2TSMX7ocMV8p/1rGt1N7iomEHJFlD1iUNvSU3BfepQRcZt1VSV3CNuNwkoNccCPZWzoP+/5QP/RtJbtDQA+jf9NHPVz70NUNf5nth6BUUryu5yQnd7bHVIig+9JLclJsMdwPjI/9RDX3TtrKS3JTGUtWqKaun6fRivaA7S/pg94Kt/EKLc0Ru5D019BzCdnIRe0ukzwKmmAKmRIvCc0nyh0ZB13olN6X41UWxvMuLlutxp1gYa2tME0jbnxa21rpuAD2Tnvf170/6sgxkKfxxYZbTnOVL1NmUz9UBXVKCfHdPQO8HXEtuDNTy0NAkL0VndkEwc9LsFFsfcsUyrLFRNw9nxhotdJOdSma6+o4SOefYJiiptdhNQJ9+uAb6aLhVaU7jBj0jJl5PQK+uacU1gHFgzHjWzgQAkPi7Cwi5V76//0C8nSn0N/PYp0/Z0IoNVAJ6BQGSkvir2Ux58Rz5LqQJCRAEXkqRpV0FzArAgKYuUQcpc5B5V2l3i+1m0b6mdKEkZfQZydSJjSzzVKCtGhMs13oC+spzuF+/aCs2kHrOHASlKDYLdg1giyuLRbP6HWQKG29CQGVUYKbU7Jt0e2nDqQIwWyBau7+6NCBxand1mwE9jL1+IQH9JpuWFHejzbh0kwTvNA3xXKaoOBlqLk1aX5xXimUr4wpQIHByCtxgzkDXUg5xEyWDJnZLFnh2eUhAz+dCGiRr7QMBnX3NjHJNlTtWwzmJK83DvAb0RY4DmwejhBNM/QD1dwf17hfA37kXfrcC9OpvYMCtnGjRjdcMPT0raAaHVGSNLFPNMrh4sHn4GxDYIQTNaj85lyDlKXrxTgB1XeuhbGZp3KJ8ELIbJAB9rfclIGYf9bwu2cFmkFIC0LJIdL8V+C1AhJ/JHnXQoB41Uw5+ae5WMqbF7pVnmw2WEpRh4MBLzWlwoCjzt0xU/XedbUqpTG3Rm6SJwckgBTsZ1HHgc8/KYBUSxUXINL8yQ79saSneT/CVX9zjfuv+KnXg0vDLrjz7vefy2donitSFh+95aCkoryzcy8J4Y1lnd/kVNwisRqEa39yHKrKpnHeVDrecC7nXa5zLs1QReWk4l2dxpjJNngD6SmOvsn5lIUmNwho/ZwN6M/Sqj+g/UAx91kkIDBZRgb5X0jHc0+z4UklkdWsmYCr5awVMnaVJQiuDPtfge91ZgkrhKH0c7MBC0KA9rsjRssmb93l/tcclGdpUF1i6ZgmHz1WBvDJ/m0F4E9A3i5IdABtYJ6AvLF/177lHJKDP54tMrJbc4A3vZ6+eLzSWKky0ro9ur6UAm++CMW/ilcweVd+N7BOJHo3fSl1Lzn1bG5PNrm1EOS7kckOxb19MCV5WjQlYqxML2gagZxyrrvBo4jXI7gQMxnNRLB1b0+VGSKJo4SmKzcZStYY+x91Yx+oEBoM9iu7zgHANTqWhdxfuBPS15KZo6AsG4KJWrVwVg4f6/fL7V9Bs8hOCW5nj1n5m6Fc+E326/zEf+gHCIu4nAeOvsEXBC8dlV7T12zA2A9D3QZVQ3O2UUS8SJ+rESo1iS0dHu33o6RQLfocVZ5MszCHohwvrWP6UfOjRP3HQEZHkKe75u34f+qbLDREbBxhFsZtjWzlwE1BP8fqsfeR5gE0GRalLvG+LJzbMH4tBPvQbuJgiU7FmolxkU9b8elxuSC0D8t2cKN9viURdLJUsX7ICfB4bRc34WJehdBCFSvimliKoTD+bLTU7q6I+MfRDiz8qRWaldXLDc94gMItiDahqyU3NxKckJ63Tcrdraugz8s6UWwUGSkoy2X1+r+nqkxu6KtyLVZ43ttrBprfbTxNw1JtmeQyNqvNk73T90vGjZ81MjTM/so7aCA2954eLh1wYq+skQm9hHrZEeyfNTQD0fn5ZDEl6snKKQBMtKzPmLwudImMYmXSl8QEBQ1zLAvTECztiBj+LilJykwuJa0x5DYcSr+Z8yvlsnWLt9a9vLQVJyXxloMb12iHFrhu54edzyACNzzZDD5BraGX79tX7+dzKjaNkNXiOBKwVYCwHsDMpBMtm6HPuuzNn0RwXJk3PsRQ4eVNPQG/JDfcBoHdnyFLA2IIj0auxycbDXGzUt5FCr0AQz9bj4kImH5zSx5aueC4UdGOtZKjtZOKUa0oM7N7jA8eWmMgFslhNfYIL4GhTC/dMfWdGySy8D38+Q7UJ5fkliE+wzVj2BPReL2Z2CgNVY6xi+2fpShZ228HJRb78e1Mzn4SDyQnbBFI0TSAIk177kjsAbTL0OgrVadI6W3e5dA8M7m910TgTIDDe2bnYbFtaN1rvz3/DGEvSVXT6OY+bDH2TAODv7OO9GXoRN6UpWzJtOa58ZpIiCYSk+y3SPfnxF3kN8ySzqZaNGRzxu5bcFE1sYXhzbOR4EQA0pApDLC8o4+6gxqx13l/Oq5TcMKecPe6RFNA8SqlV7pl8Rm+GvpmxTFkGv5fzLh1FXJ/jNcXLXtncU5HulXVdS24sy8hXD8mNZA+WYSjjVGpNlIHpVcfTfBb8nf8xP3J9CGrJK94a+orhbdjOcg8qOi8MPd/h7BoabtdvqBN1Raq50Nb3yxzI7sN2j6pfPrPsQ1/Y7DJn2C+c0fBvG/wYN2R9kbqIUnuF5E1F4DZuSO/xJGOSuGt+LwGkMrn+9CpD7XqURk+cInPJeZs/c0BV+k2oL0Mt68pnm9+Xc78J6PPZQrpSP2LjAxf5V0Xq6h5t6ZjdbvydOl+iNJbqD6D1PtXEXDlurA/GGFmWi9brpm22+mWeydxVlyvck5KbvjjDrND7/Mype3F/BhNtFoOwTkTGVHJq37kJALvf1HtJAnp39M0OyDlGeQ1NRQA/Y78jQ+vvcSbARbEF0FedV+1y47Xl68hsvSQ3ygaZoWe/6OqofejtIDVARbHdq56NfkhuyrkqclxA3X/2Ydvp7IgXf/VoDHwdQA9DvyqLYlvJCBnXWnLjv9V7dGu0dHR2dFO9rcZSktzUgD4Zei6wc0XDhz5tK1XEmje8fkDfdLlJhl4uN7t+MjoHbhI0llLhQWMRKKIvzDEPRraVMN9lhBN0vFr8Qn3Y18VQSsOsB9DrECz2VUotl+I2RiZ97FVcVuweU0PfBPQcIBQMVo4KonCZIFkk6oPbjFjZNMVieRMDfNNlFlbVgNI+/Pkeg4b0hq+3r/UDej9QS2WsY00AL4aiHER5KOYhkZuKrNWKNCFBUEb/uYDWp6HPsU7GLfWlrwfomwdxnZbtCeiN4gzca0AP+81E87+TcgP0UBXvyW22mAneBPSp/5VzTKddN7JZiYBnYdg9/rnuzCKipc57UqVPkfUw1rkh6juL9YmZNG/OKXcxCKodhayhh0k2oM9n4A2oTqVWB3Tx0U5NdbLo+Vyamz2fXUluCtCyTV2/Kkhj8xWwLnOtCeibaXKn/JHcUMPQlNwYYOb1VYy90nOWeVgusarYjMJUdUXbGmvoK0AfnfHqUvT5ZughDBwQe+7Wc8prKAORXOOVTKVoQrlPByxYqNX1JXk4NccZAiAdOur1puNYTjTSJBd2zgFpOkOkdrnYLKo5CgdXaTwk9xIz+Xm9tRsEvvsr5a5THcINsMP1Ma55XxmAJZDKdZw/d1avBvQAJQP6djP0BVysw+b1YBdp8NTX8gIVAnLdMP1mqFMCI8BXQK2DmloCmNKuWpbgvWp9gD7HOgF9D6C52nU7VXBUxjLn5PoAPfOzYrCL5WZmU2vCwfOJV90opu6tkusws2HaUwYPrjJimU1kDJKhVrF9cUxLBxqK9zkLmlrnXJvMZa2hwtbybHoC+lpSlOvOXZ9rSVvuTYy3M3tOuFemAXl2lD9fC9AbxHreEJD6bCoE1j8B6JOhbwJ6SzO9B1V7ScnCZCZAgSLSOGoB1LUUQO8apor8KZItPtsEjSU2BB0VQC/SohzjbEDo//YPM7tUZR4rIspyQnf3JYimoV5pzKZakeKsIwLJTmm+hvy2+jxeiTRT5J0DCRGJpbC7iUUSAzSfb0qZzCB73Azoa4Y+997mfs+ZBjYwy5x3bAadLB1kVxYfS19OLxLZKa8L6AG0zrKWgKpRt5hzOdc7AQOA3tkXBPDOmOtMUa1GYeiRBjVcbuRDv9y9anLPIiuYgN73C76rsyzN/TolejXQ94NIkqdeoz2lWOmxn+OsQLVvP2dKi8mJHI4A9NWeabtMxhvswfj7Oh2AWHKzLqCP7tTg00PHDD1FsV0ri4Y+n9PrAHoYeojNiqFHdVAiAElu+m5gyU0fAsgSOHUzX31dTQKxpbOrU4C+u916zpb+Zj2oZlaHNSBAAvpuLLGKDz0MvURlqUH/JwE9GvqBw+xyU3xWK+2jHFfsC52p8mYHVhvG0rQAa8ONywQrQrdk6EsqVgu8lw99D8lNkbk0U525KVWSm0aKmNVdpVkbm4gmGpFmNpwqll5sIE519YsuMfSr9TtIfpoMcWOFiu1Az9r8eKQHvCy5KbqJ8qYEL/kZFUOv4sTsTugIOTWSYi3VsMoa3Ao8lQmfaUO+t/dGnWOF5EYSo7LjNe2TclOrtsIil8rN1P9ueUcHjiTMA/2TmfBly16JDTeiKNaNGxzMWXZj0AGgt9RDYIfiQgqQ6Viobn1FI0e3QDUkLB1JM6pVS+jC0FfkTrc90tmoy2frz5TctNiTOTWI3mxbq8KalGOYoXAmK++XA49xzgO1Cv8LCGIjbgLSZoYkJQAanlIMVeWeS9F3U0MPcynNLRp6AraBlmQM4CBoHIg8Ww75bAfu8fc6ksuNXIa8EzWZOv83gID55W6PKbnpWLvaUjY62okpX1HWcTbnwZKUZzuskI0NuVmlOy4dbSsnBQP1TGHz9/TSzgOsqhHotSacHubVEsvJ6CHnKeOoC9B4wh6v8F5S7jeD3yz+1V4ncIGvvgMys+iWIWm8KRIluC77Vq5TF1P1ltykjKs0ASrXlO9vSn2yfiAZer6fnzMXs6gdQE8BbL4S0K+zX8hOEYYeoEqTGYKqYn85cGAPQC/g18g2eRi9jugQyrzBHahK05dCYeaom9A06NHC0ONE0/z39rYynnLgcOCEHCP/rjR9kbTpuQF4kUKldK3Y35mlrNu6VyhMB/RSz+V8FRckGQmUvcWSm8GSeLH/Z3bNkhvPXe6rquko4Cu7mNcfXraxEpxW3yvSp0i2VCtQ3JEKwK1lGg461AxIjivWsnUC/IpUjzVnSSLBQr32+GbOAl495mBpbJWgSvOnnAVZbMs+pWxEkTf5UbsWIwMaN+RqL3KePG+1gdUyz6bkJs/A4mUO6NT+rLOwQxa6CShFlDQBvcC+x4k5wMvzIJez2URp2cWa1tJZM5YuZu4h0ZEEociXSpOkLIpF9sOrktwA6LOAuaEKzAzJquV51uf+1fzcGovk+OWZmcRlBjrZB8DP2nPCLmCb5ESq9q9qTUtOlURii/d47BjpQ0C9oP4elriok2ynMyHFkjaDQnnhk3VVfUE6C7ImekZNbavQ0BeXm5S0ldo9nSllblvL6OZpzB0kNytWLNW5l3tJAno6eHsjtg1lyiVzfPhRU6LX/Pcqayv3JxNQZVOvgmdJKcv5m7K51Wjv2SNy7cnxKV39tPPoeqr9QtuXXfTStjIZerkJSXJT+9Cnhj4BPQ1Z8/V6DP3rAXpoSAD9pnt+rpLcmEPOIl4TmlofSJzb1rTJcA6G3jO6jwByCzcBpKdgo7st2pc/Gf2Cphc1oPde+vqAHqjlTRMLMMs1asnNsOhuyRRXT8lNukXwMJbLj9Rev5oDJZXKxB+6gR0xekhuZFtZr8IK0Ct1VzeWkla1FCE1GeQ8oF5PcuOmRwyVJz8TuOl4kAy9K61tyUY0DgCx5MaAkpRP85Wpr1rL5nvmWng1q+6boC+1770Z+mQOnHrrCegZN6RHPQB9qaBvfjb30EylJljnfocMrhtsZeonZT1OS+day1bMZkfKvypkFFvWr4C24kNfMfRRnA1KQWxq6AYPtuQGPGL5C91S7XKTqdYsSOV63VLewYKlIW4+YslNyiYdnSfj5r2rboPO76WGPiU3Zo7MEORhn3NRUoYCENJVo7fkRvIF9M7tZpgzdZhzvWbo67S/fqdRGJ0sJmlrM5eu7ueZ1ZIbMztIzCRlL1aozAsXI9YMK9eNd/f6i2ILwG83Y+8CNvaA4nKzNj3XSXfXDD3t6bwRdMYrr74cwzbB5aYa+Or7a4beACplYAkuqlqGUuTFxsb87S0Xc0bE7J/mYXfPfhZ8Nv+j66k8j9WNmmYivr8EVM1ARs9YjbIsPcosBUNHxqen5KZ2KzJDX+9fGq8SJCL/agbZeR8802TFc39LQM9zFSAA0BepjALG9QD65r6Q+5QKP4sVKvMXiQEuJdhx5mGZ85T5p8O5wdADANz5GEBPMa2Dmtzz+DPXeO4j/Nl0K/NRmV2xkzE2S9lk5XmOlZa8BAwpufG89fqk0U/NvtVjz+dlCr25F+V6zHmf457rNfdtMfTFTYf357xK1jC9qb23+JVruDmX0wkl5R7JxlKonJkvvod5p/nXcFvzfKyLZJmvydA7k1jHxr0Z+rwW7pd5k5IxJDf6PtyNisuSmMxekpu8Dq5hHclNqeVi/NOAYH2SG77HGXcyMXUWE4a+/0Dr6puAXo2tSuYq54P2XrlqeRvJfXnVagwqCqBvMvRRZ6hf6wxiHDs73SdE/SpK4a0knl3ryqP8cD3YsL1qsFXJMuomeMky53rI9e3x9n6U65vnn0Fjk6GnKDb3otwv+NxmXUwZiqrg2PV0dU1cXb/l+id/dxpwUAdmhjoZaDtlFeenMmh8p2S39GypushrtVsZILzgtawsqppppVStNVasXKb35Z6VkhtsjCXTabE7IJnTlJzxJ/fubHntipVzOQMAsdPtdc+hJj7kcyXJUS8a+s3QRTwlN5nJcYaiwiLSrfeU3LS21MYP6XLTU3Lj9d7d4pqQlNzA0P8jgP6lX/8qpKHHPUnTy3WBSPM1yu0dktz8yx77x9oiudE4tFiRwr7SA9B3dXeJoQ8Yej6xdCXUv5U226/F0Gs9/39IbuRDPyBZlSpjphsxS+3Brlru+pIqNhDGbYONim1i42eqoi5ewbwfu6ScULydwhClMItO3SPnz1aDGLR7LNr0oW98J7+qAKMwfdUuLoZ+ZQxWa2B/Xvq+is3q11cRsxpLFYZeLEIFbutrQPtte8T61bbaB6s9sBuvkgZe17aSVs3+DDe9wbbKGkIWsBn6xjh3F5lTNl4oG1Xqs/OzmmOF28/QDWptMN+Th3/F0JdgP10GqvGtbqHbz6KxsHgOtIzeUEWxLfHwIz+Jgw/dIw477JSYOmW+WICBsq2MeOnF52PS5JPie9//un4+aeKFaiID03bejNFx661XxW1Lfhw777J7j2F76YW/x7gzjxFzv2D+LfrZ2HFHxIMP3tdzfNfzX2NGnxunnjpJmw5j+bvfPhK33X5N/PjH34lnnvmf+PCHPhb77XdIfOELR2uDZOzE9gzoF5dccm5cfMk5sWD+zbHbbnvH1dfMi9tvv05p5d123zuOPeb0+NCHPlZ1OOS5P/bYL+LQwz/q+5+80AxZ43XnHTfGmWcdo8/cf99DBPSSCVu+9NV49NcPxa23Xh0P/fyHOkh23mn3OOSQE2O3j3xStmMdnWtj5vljYvHiK9/w3v0MFka/vgPEwCSzmOuns72tzGmzJn9/9q9x19cXxze+cXv8/vePxtvetmXsusseceKJ4+K923ygFBfWX7tkydUxZepJr3sd733vDnHpxbfFllu+R4HZt++7PcaNPypGn3FujBwxrWJSWRN/+csf44wxh8bjj/86Tjt1aowbN0OfjaRIz/tH98WQIRvE5ZfeHnt+9FP12lWatSWeefapGH/mUfHzn/8wtt32A7Fw/lfiPdtsp9v+2tduijPPPPp1r5X3XDj7hthu+w/o9+6++5YYO+7IGDP6vDh1+BQFl25DH/GXv/4xRo06OP7wx9/EGaefE6NGTjc4VBF3V/zpT7+Pe+5dHA88+C2NJa8PfOBD8alPHRgHHnh0/Mub31btj6w/nvXTTz8Rp48+RPf/Wi/Wx/bb7yyygD2PP6kl+fFP7otvf/uO+NlD31cnZp7dBz7w4Tji8OGx8wd3V2DjAtZyKFYWsnbuae4VPIeRIw+KP/7XY697HazTZP8hdWbMOCOW3HrV647xYYeeEuPGXhCbDBum32Os/vMXD8T1N1wSP/3p92LlyuXrvP+Qg0+K6dMvlqc3L9YZDDJ/JkPPQfnIIz+Nw474WPAdkyctqLzWeSz//ec/xOlnHBybb/7WWDDvlthkk039PS2eX4w7+y77yyYbbxqvvPpSjBlzeLz40nNxycW3xrvftY1A1tJlL8e8+VPi3nuXxIzzvhwHHHCEA8q+rfHySy/EbV+9Ju79xq3x+OO/0jPYfbdPxr8feHTssuvuVeF+MtEP/eyHccRRe73hOl68+MHYddc99f2//tVDcfAhe8Shh5wc06ZdFANV19U4D7MotmjoAUszZ46JxUuujNtu/bH2E4gEAdN+fWU5zNriNf/Cm2LYpm9S5urb999R5v65cdrwSZbclB4ITzzxX3HGGZ6nzP3Thk8WQ6+9v3ltPK/uiEd/9VDMuXBCLFv2alx26a3x7q22TfI8/vbEn+PmWy6PHz7wTa3/d797m9hrr/3i6CNHxdu3eGc1tizi//7v38XosUfE44//Zp0x2/a9O8Zuu30ijjtudLzlX7aoxiQBfXXWl3cqmycXmRqn6MzVPtkTuwDEsmizygIVnGGG2HanzaIBy0jJkPTEAGtWk33FPx6Gfo0KynkpyyeTBhj6vtHVbmcsZyYN6GGo82wW5pJRSGMohAvoQt0iu9PqPmjqhYNayQaY9TZDr6JYMtRo6AtDXxXFqksxOKSYVSS+y2aCOU4w9EuXxYaJ7xqXlIX0SsqUBHFzr3FZjF2N7NIFcdovVq8sWbxyf7nP1Fkfv08KDPVgYeN14SnPqrfLjQiENO1oNJaiKLZzxdMC9BmEvBZD/0aAvl9LqwD9sN33Kwx9KcLNZ6TiZ5NqYN5KQ5+SGzWWQp5AKoMbkg/96uha9mS0xprSWIpmUmtdDP4GDH232tSvy9DjctM5cMmK3GIAACAASURBVFi0UkQgyU2tJFmvhj4BtKtb9PxkW7kJjQfqQeegdVFsg6EvEhZp8ZoMffFgzSYQYqyLvg6wloVWGTlrj2tFjlCcDRzylIXeUjVa0rRYn4a+dARFe8cGyCuLMvM9YgGLREjfV4oDKw19r8XM76wjuSkFSsn8mGVcH0PvhlVsEFxvb9kCn/26RbEEVHL18Wt9Gvqc0AnwU2de7VZqVw5Dj5SIcXOxx9KlLmSjuPLhRwugPxRAO1dgSraV3RFLbrs6pk47WR8H2DxrwhxF9Ty7mTPHxq23XRVLFv8odt11j2yboEX7wgt/jzMnHCNWYf68W/SdY8cdHg/+6P7G1rH+v44efW4MP2WiwOSNN10WV1xxwXpBw557fCqmTF4YW2+9re6R4iDA/CWXnhtnjp8djz76s/ju9+7u8SWAy1Ejp8axx46uNPAA+sMO/3gcdujJ+rz0Ui/qmLjjzhtiwlnHxoL5N8W+nzmoygbhQz7nwolx8y1XrPdGPve5w2LiWfNiow03ifMv8AH9Ri+ADYCegkq13K4W7roa+kcf/WlMmXZK/PGPv13nY7nP8WPPj8MOG14Kfr2O9Dyn+nm+1gtAf8lFAPqtxQbdd//tMXbcUUGgNXLkNL0NRpLA5uKLz44rvnyB/u3U4ZNj7JiZ2vwAHePGG9DzOu3UKTF27HlV5iMlN/z8+BM+o98BnAPc3rPN9lovd90FoD/mda+V98yZfV1sv/2Oes/dd3+lBB8A+snKDmTdxSWXnlNd6+mjzu4B6O+9Z0mcc95IAev1vfbaa/+YdcGi2GzTfymBptm8P//l93HyKZ+P559/9jWvE1D2vu13EVkAoCVNfs65I+Nb3759ve/h2Z179mVx4AFHiqFPMqHJ0Cerngz9Y7/9ZZx00ufihRf//prXceviB2OXnfeoalGQJ543c7TW8Ou9Dj3kFD3XYcM2VSr6nnsWx7Tpp613TebnHHzQiTF92iXOeFa2ioNcKN7XRejsm7/61UMOpsu8JyuYjiJ/+fMfY8SoL8W/bP7WmD//ZvVW4MU9v/zSSzF6zGEVoKdmhDk3Zuxh8dJLz8fFF90qoAnBc931C2Pe/Ml67/y5N8UBBxwpoP2bx/4zpk8/NR7/w7rBGIH4mePOj8O1fmrm+qGHfhhHHrX3Gy3juOWWB+JDH/qo1s9jv/5PESYKcqZd3KNbaDNDlQw9e+WMmaNjya2L4rYlP4qdd9qttjfuPyBeefnFGDv+SF3DvAtvjE03fZOkpvfdf2eMHe91Ovzks5QtBFCyN1522bnx5bJOmfsAftbFw4/8NA4+dE9f29SFMWDgYI3flKknx3e/9/XYZpv3x6WXLImtttpW437//XeJnIBY6f0iGJoyeUHs9fHPFceWLgH6MeOOXC+gz/d/cu8DYuaMK2OzzTYv53GXGHp3H66/xRk7a67z3Gv+G4Art0t3b+1jJ7a+NmxIZlqSG+SmPV61FW12xpU4oFEUizNM08I6TRpc/FmAfRbFJqBfR0Nvhj7XLZegLDGdYlNDL1DiYtmBVUFyyZr00tAvL4C+zirWGvokjJMYzKxXjkPl5NSjKLY2SnDjv5qhz+Fy9tUMdtYA8VyaGnp+VzUSJaupsWxxgXdq6JV3KDa37BGrVq6OwUPsFLca20psS6tMeWfJNNmHPgF9XtMbAfrX0tDjciMNPZKbvkUKrMdeMoLdZPgbPvTJ0Etyw5kMsyKT/pLHE7hfFZ3Ln4w+3bSHtvZaLjdY50iSwFv+MQ09g72idXApih0mH/oqumsw4dL8wkZ306BjmboA9ghXKXZ6GWu9YQaCDZ/ZulOsh5NmO+kyw8DWGnp/fvP9TQa5GQlWkTLsMZFjaTPuYMXRiBn6wlgrUnVkXNk1tbsT5JANNoiOtW7kga1UySFW17JOpKxFu1rDBIvUYxzUSKOOynW/+L1K292boffkz5QgwYl9lRmHYmHZi/2tNPQNbWTqAbUQh1qTzPistyj2jRh6Gt4og1D0rA7zxbzgOoIW++GHGww9gL6LcRgaTz39hMARP+eVgJ6AiUKhGTPGxK23XS1Av/POu1WbLBf7ogD9sZrLgLSNYfdkm+hgjZl9+WUz46KLz4klix+MD+zwb/oOB4p+tt/45q1x9tkjY6t3bxNjxs6IXXbeXUVCf//7M7Fk8aK4/oaLA1DPYTBo0BDNwUsvPU+Anhdgb8L4OWLk0QD/8MFvxMKF0xQoLFx4iw5cxv+3v/1lHHb4Xrq/KZMWmFVsrJU7BeiPE6Dff9+DpT9GV3njzZcJ0H9ir/3ilJPPih13/LDY4CeffCIWXTU3lixZFMcdOzrGj7/AXuLySnZX1cVfuSqmTR8e8+fdEAD/LKDS40nLRjV6cdSZbdZh6GFjnnvu7wLZDz30gzjyyOECzG9+89ti1cqlcdfdt8SVi+YKnM6fd2PsvffnNR6shyW3GtCPGWNwziacOvCXXnwhxo8/Ol588bm46KLFseU7to61HWvjO/ffGePPPCZGn3FOjBgxReuJ/eO//vTbGHX6wfH003/T5wOgx42dqbF7+eUXY9z4I+PJJ/+qw3OTYW+OefNuiA03IIgsdRndXTHnwrPEigNI3vGOdxdAv50O7bvuujkmTDgmFOCdPCn69u+r58V6glnlmggcZ8+6Jrbbfkd97j33LKmyCQb0ZrMfe+yXMXLUQdW1JkPPtXIfp486RHMElvgTe+8nfXBnd0c88MC34+KLpwuQnH/+ojjooOOjpfjQ88x+9/uH45BD91T2BuaXmig09OxJs+dO1Bxgfm+33U4aZ9LKV189Ny6/YqZAFOO5+Zvfpn3jueeejuuuv1hZpY985BMxd84Nsckmm2leV4F76bDcI6MXEQ//0mu4ug4VU0csfeWVmDt/ksDhkq88GDvtvJsYethZGHqYYAA9QcdOO+0W9EyBcOJ3fvXrnwtswyyPGT0zNtl0WDz33DMxbtxR8bvfPRKTJs2Nz3/+cO0vybj98pc/jkMP/Wgc9KUTYtrUiwog6RaDTOaLP5EnqEajo1N7SzL0gEEuOm1U//yXP2h+AegXLLwlNt7YGQJ+B4b+jDMONaBfcEtsvNGwAugPL4B+SbzrXf+q+Td+wtHK6o0aNV2NmRjLZ579n5gw4bh46Oc/iCOPOC1OPmlCvPVt75Bm/P7774z5C6Zqj5w/93qvnyKjM6D/ZJXNoxCfF0AP5nTG+aPjq1+9Jm655Qexyy5m6H/zm59rTA455CSPyYDSuEiuWbVjHJkP5hRgosnQ77Tjh4uGvo/WPvfO2uIFoDdDv1oM/bjxR2u9nHbKWUG/GCSnv/71L+L0xjo944yz47RTJumc/uXDP/G1HXyirg1Xle997x6toUsuXhI777yHbKDZg/7wh8di9OjD4tlnn4oTTxgXRx89Ss+EfYYsx2WXzdB/X7RwsfZCzrw/C9AfFZu9afOYe+GNsdlmb9bz4wwmA7Ng4eT44Q+/GRct/Ersu+/BrsVCbgLbO8Ry0zz/vEc6u5/7szX0SHhqH3x+pnFF491BZqNI2ioNvX3Qaza83nPN0PeU6a6hsJx/E6AvNTyyrgV/9HPGi+7SOH4VQK86MNX2/SMMPYCeZ1vqYkrdCXvdQOROr6OhX1kkN8rENFxuKg29GPrlrjESjqjrDxLQVzWDZXxqDT21NKVTbOM8bPr/M/68DSy0miZXWWeTygXZlFbLttQwZFNFS1szuOkpuSl9COT6wq/ZthIf+n9GQ58M/WsBejrFVhp6AH31Sq2XJbupjGgB0MN4d64phScDizc7B7uKSKC/V1eAnqJYjVBLNpZ646JYA4UORXmpoa8Z+v4qcurpclNbKPFdy5eWQsUmjd/aR4eBvMoTiKR7RLE2ywdBoYgLEtfqnurGUgNc9IsFHvoyIubiYpAMfdopVXq2hstNRsia0S2tsRJNuSZmKRwrBUVZMMefbKz8Dn/n3typrO4eyYNJJ4UEOfzJJBagVytqs0D5Wrco1rq8LNirXW7sypF6T+43i4+J7psMfX5+MvTr09DTyS07IXItTUeMygWhbHivydATGq7BCjB9k91ZcOnSlysf+ocf/ZnSrmao5yhB06e1f1x97YJYdNWFsd++h8RtX706Dj305Dhz/AXS43HwzZp9lg+vm34Qu+y6h8GACmtDoHDipBMrQE+Kk+p410EMEaD/8hWz4tLLZsRNN34v3v++Xa25Lhviq6++GOece7okDXPn3hD/+p5tFSmT7rRfc0dcccXMuPmWL8fFFy3WwcOzgy3mYIEtmjPnOrFbqY2EkYJdnDT5xDji8FNj3Pjz9Z2Ak6OP3icOPeSkmDx5vtxyzEK4mAmmeOLEEwS+9/3MlzSP//rX/46zJh4XG200LC44/0qx8GxmzHfA6LLlS+Occ06Pxx9/VCBr6/dsb8tGKuf79Ikli6+Ks88ZEbNnXxOf/cyXqvoL77dmi2hKxWGE5hS2hIOro321xuC2r96g+/jiF4+Jc6YvjMGD0adz5qyNl195KR544L44a9IJccDnj9Q9ERjyubffcb1YydGjz4kRp03WvJcrUDfP7PmYNPH4ePGl5+PCOdfHO96xlZiY73z3Lt3/6adPj1OHT9R6IjBbsGBq/OjH9wt83nHH9QL0Y8aep/EGcAPGkT8c8Pkj4pprF8YVl98e22+/k97P7wBgAeVbbfXeeOqpJ1SoPffCG2KrrbfV/etZTeJ7zxbgclHsav1pKdgJmmczzrsyttnmffrcb37zNo3L6aOmx8mFpaQnwqxZ43WtBHc8T8DdyBFTdR0EpeecMzLGj58lkIKbDZs4c5HxWbz4P2Lu3EkC36ecMkl1PewOHNh/+MOv4tDDPqZgj8DMDbaWq6j0wnmT46u3Xxs3XP+d2G7bDwqYA4YI5NasWR0LF9yieZr7ENfy5FNPxPjxR+k+AUBve9s7FcCk5WTOS56Z5ULeCwHShxz60Viw4GaBbPUB6LQWfP6Cch3X3Rc77vgR67qxxFy7NmbPmRBfvf2aWLLkQUk7uG66e0PS/Po3/xlHH7tPfOmLx8XpZ5wXG224Ufztb39SoA5ze/b0i2Lo0A1dXLcRrhVd8fDDP40jj/xEfPHfj40zz5yt4DjdRmzXSU3RwOI81KUsmrJjBNOT57vBEcVnra3x179aJoLkhsB0o42se2aec1/jxh0pIAF7v9GGG5es0FEC9IwtGab77v9azJo1Li695Lb4QAGZGdieffZpcdBBJ8Sks+bKklRgUQWz7XHrbdcqi8LcnTx5gfYs1u8vfvGjOPqYT2uvZF3JmrnooDn/GM8777w+rr3227HzzrtrHv3udw/H0Ud/Ut81ZcoCfVeenVn/lXUcqmFpiZg5Y3QsXrIobl38QHxwxw+7GLelVXr8V159JSZMPFbzZu6c62PYJpvqbIGhP/Os4+KM06fHySeOV7UUn3fBBePjJz/5TrVOTx81TQQEvSbY+484cm8FqlMmzddeM3fepHj270/F+TOvVOCFhp7PufzyC7S/jhw5XYCewET1My0OaBYtmhOXXnae1uqIkdOER/7y58fjzLOOF5C/cM51YuHZa5ifSE3uuecrcfY5p8UF518d++9/SNnvWqJtVVtlmW2Q7/NP9TWvYVspu+/yM61fOZRwVpeutvI8Z03YNtEMdn3Oc4+sCTCJno+juKootrvYVqoguvSiAF+YpOxXME5DctOJ5AYHstqS15KbbFZi9z/J0Ki5keQmayLxYoeh51qyboQmW25aZbKyZ1Es52Jv20q+qur9IjbcbDP3V9W+NP49sZDqzbCKbjZg80ala875m4CeeVIB+qIVlwtQdjaumoSWxlJZlAxhXXpDqNdFsa1UEb4KgotpR8OHXgT4Pym5eUNAv8f+0V1p6M3QG1r1KorF5YYDoLMNCU1LtPbvFzQkl9ymsCgVoO9qq4piAfT/jIYeQK/YgM2l/4bxpl0/GV3FtlKFTWXQMoclG7XS/bQqpqoiQUdxr778cmxER7WGS45sk4olV0bJPVxuSsMfuY8wQRuTl+/OFGNTcpPAKa+tR3dA6X3sltFsRIULj5wYir0eGzsbMawTgFPOLAQXWlCNgqpSbZ5FZblZwFQy0Z0i7tkJ8TVdboo7hN1XBlRNWXqm0+zuwMU0CwszWKgkN6VduaLRsinlQcl7+cys3M/NPwvpGON8vlXzDX+QqAfXM2TlPgwcOjacUOxD//AjNaCfPHl2UGPwxBN/0cGN9vczn/5inDby38UwjR83Q4c0ejdAzh13Xh833fjd2OmDu5VInN26K15+9YWYOOkkHRDz598kW1SeiTsA4lXeHf9x5Zy4/PLz47prvx3bb79LXbwVEb/7/SPST39qnwNj9JjzCqtFUYyLn3k/+k9kBieddGaccPw4OU9cfRXs5/m61okTL6w8uDk8mCvPPPO3mDzlZAGK88+/SuwxeunjT9g3Dj74hJg0ca4BfT6g7q74+tcJAk4SoAd8s86/87274/QzDo9xY2fEiSeO1cbH95PmhrnhWX3tazfGueedHueee4XAHvuAXXwibr/jhjj33JFxwQVXxaf2+YKKxjhgTT61yMda0oRiucY4KljsxAmrKy6YbanPoiu/FnvvvV90dbl2g0YuFMVyMHGfL7zwbMyefa3YSt7/tTtvFFABnAPoeY5iuLpDbPe0acMFiGZdcI3AJN/1/R/cE1OnniIAPBxA3xLxwA/vE2A/4ohT413vek9MmnyyZFKjRk0zoH/5xZg8+UQFB2PHnhuXXzYrPvXpf48jjzhVoJdDDoA9adKJMXPmlwWyX3j+73Hh3BurQELSjmnDY+TIqXHSSRNkEQcQ5hB98YXnYtr0UxSEnHPO5fGerbfTur3vvjuVgRgxYmqcfPIErYGf//yBGDPmiDjiyFPj7W97Z0w/e4Q+87RTJ0lvmgG4C/dd7MdYKvWLlOG+r8XUKSfrGphrXIdliF1ieNGuf+WWHyhLpUYuq9uirW1VzJ8/Vevjqqu+Edtv90GBEQ5dBX5dXWICbaNowoGiL+6HcXvuuWdj9gVXxxbv2EoBF8+IuWAOiP4aJXVf9orvfveeOGX4F2LxV3wdzD/mInv4wounK+C66qp74wM7fFhN39ivWEfz5k2K2++4LpZ85QfxwQ9+ROAEZpcMzG8e+0WccOK+8YUvHBOjRp0dQ4dsEE+zfiafGG996xYx47wrpGsHGJDhZQ088uhDcfzxn4kDDzhKARLXqf2qw/fN57uID2lAVzzyCIB+LwPkKfP18zQs+OsTf9Jz23zzt8S8uQB6Bw3MVeQ1EyYcq2c1b/6Nyvzwb0i0mL/z5t0Ub3rzW+L888fo+2H/5WutXgtrYvbsCWKVF115t2pteA5Z7E+XagKrmeePq9YP8h3mxqOP/CyOPe4zceihBP/ztEYhFzgjcCRiT7zrrhtj0aJ74gMf+DfNB4L644//bHzpS8fFxLPmKJvI+ibLCzhjT+OzU1Jlyc3YWLLkqrh1yQOx4w4f0pzi3wGOMOJnTTpe+wQgmT2Mouv7v3NXnDXx+Bg1ckqcdNJ47SQ/e8hz/8gjT1VNzJQpJ8eokdPiZP28VTUMxxz3aQVtEyfMiaee/Z8YN/aIOOaYM+KLXzpWMlf2a2RiZ008UQEdz2KbbXao2HIHt+3x57/8Mc466zhZ5l5w/lWSAvH7kAGbbvbmmD3r6hg27E16fvib//d/Px6XXnKOalrmzb1Jwb4IDLzs22gQOVQBW9pD57marH2Ol59bz0Ltui9JsRwuReesOwFZAGU5V73Vm0RJ29AmUStnLGEZ95jo2Sm2uNwo41QaS3W7n4v2Exhqbeo43tE0DRvxHrY+Au59scGusvR8e5frTpCdUNxaai71k9I0k3qC5cW2Ml1uRJ5SOwGQFvZy51f1kMhsRyEjGIfsmNscv8qiVuvW+1PKdPLaed4OmBw4cXb5etG9W1Hx/1h7DzDLyirr/62qrs5NaGhBHNOoKCoqmDADZgQliI4SlAzdDQ0NkumcyanpJgdhFAyAAqIYx5lxHB1B0fnU8TNgQEI3nSqH//Nba+9zzq2uJsz3v/PM01h1695z3vOGtddee20rGyLbHcoArr/VEjb6pGBbmYBekhsyxxNLmwC9Ce6mbeWzBfRrfv7Q0xbFpuRGjaUaDL0tsz2nkkiVzFGAnvRDT58mKpIbZEEC9KRP1fK4pwxv/Etpa+sPHTIRVJ+jhGeQ3KSGHkBPYQUPBpebaW/cu/R2blXGqX1yRGZEqHo5BZpSkBrQ1+mYyrYSht6amarDm+yYohkM37cZoG90imUBiXmlYjg7E4ZURRr6tJtrTDZ3JWw0ipEMoY5YM22UgD6DBCraWcho4OzW0Wa7xhqd6R5kjReWXQbPdWOppmtFRrKtDSFsrWaG3r7hqaWrHD9C3sBIS3OnwpbRAT2fxfeM3JRgG6x9m1JtPNXiaVTzV7hT7HbYKTYatWAZ6OKdYOjxm28B9GMagB4QvKR0dfWWVauWl3vvu6OsWH6T5u1nPvN+Ad7ZpyzUIQ0wB7AAWp/u9a53vr9ccMHNqgXg+vm7bJxyzTUXivG54YZvlFfvsnssWLMx3/rWV8qcOdOf9rPzlxTHzjppvljo6667sFy1amk54/Rl5bDDZ4qlZEGmSwQNKy648Kzym18/XBYvuaa88IX/KIb+mGP2fcbvuuCCG8XQ45GOpOXyy10A+kwv2LCjj/mcU5OAwfY2FXzOn39iWbRodfngBw+svJ3rOIJ0+Vix9D7w3XG0bXigbOzaWE497bPl0Uf/XFYsv7bs8qpdy+CgtX4DA71l3fp1DqQu4vncZCD3+rfI8/euO28tCxaeWGDpKDzuokshwGJoqDz55BNlzpzjy5o1j4kxe/5OL9bc+8537i5z5k4v06efXY4/7gxld+YvmFUe+dP/LSvOv1HFhGeeebR+N33GuboXAD2fBbhCqvKVL99Y/v7YX8u5515SJk/aSmvoqlWLyx/+8Nty9lkXiNkkoFix4obyghe8VHvFPfd8scybN6NMP+FsFfnazYMmX+3lyScfF7PHvwD6l/3jq7Txf/P+L1fXCvgG/MDQ/vGP/1NWrLix/OLn/1nOPe+EMnPGOeXY487Q3iVnIg73ACabutYrY0AWBkaWWgWYdYAtxbZjQ2bBTH3g23eWSy6ZW66++q7y6l1erzkMu4Qk68KLzitfYfyvvrvs8urd9ezlFhXsOmseF5G//PmP5e+P/a38/Of/WX7yk38Ry82Lv0OqoyLScIOBtOHZsqcoCIgDFXnS8hVnlWuvubtQA4F+VQWhT60tl14239ex+u6y6+veor9xcNFXLrzoHNWI3Pr5B8pur9+jUBfCXOAw/vnDPy3HHruf7ptiaDTNZA4uuXSOAqdjjjm17L//oWpaB6Dn8AegH33MR6RTP/VUpGYGNPQuUeOjgUG5sWRdgAH93gLIZ511QeVsxPP4wx9/W0499fAA9DeVKVttrQCM3/FckcEJ0LO/TN5acw5A+eSaxxXE/u53/10uu2xemTfvCrHlwkS4AW1cr0Dy8cf/qkzUS/9x54pEYd4Bwp944nHtI+xvPIfXv2EPgZaf/exH5ehj9i2f/MRR5cwzl5fOTrI51laj10arf9ddny9XX313eR3B09CQGPrR9heCIqRAB338iLLbbm9VwCYiqgyXRQtnl3/+wtPXNrC3rlh+vbKDkEXffOCrCqxnzDi7HHP0bNkzLll6WvnDH/5HWc7//tXPlDWdOfOccvSRp8rWkgCF+2EPpbbohhsuUTBD8e52U58Xtq3jyyN/+l05/YyjyrbbTi2LFl6tegoCa53vIa9Ys/aJct55x8Wav6a85CUvL3/8/W/KuecdX379m83rfJjj1CqcfPJCZYGpGQIwAuo5syZOmqTnq/0vWHpj77QosbWtsvCVva9xiuwlUQ300WHX+vl8JTNdGUuEJiQZemu3U0NNvVAAempBOL+CoJO+vD0aOUU33LRCZZ2DDTRGwbBD3qWcrFYkOIvP3BIGAI+E4YgxGqYmAXrlWmNAr8/u7FBRLJ9ZW+36+3C58QvbyrqxVJNsrOx+BQkD+6m7tHtlVESwAHUTQxpTuBNvZAsC0E9AnlUB+j65LJnpM0BuLYrNGlEDZ9x4LO9CT79RgW8bDRSVEa196DGRSR/6ahwD443WWOrpbCspit3UPqlsD0OvTrEma2yj7HGR8iQwWtvap9YOdwRDD4WeDL3UsWo60l46S28Z7PprGd9h7h4wR1GsrIHo1vk0Gnovfw4k21ZWgH63PUvXmCllIDq15uStpR5m6Jnoakiy1ZSKqdJk6ehQJIttZUavuSjkBxodKGHaOBSJYKXxjhvPwlNAJq8tAXo29tSc52Tzg7UNXbWOh915MxvXpHQG9sCL2pNLkptJE5Vqs/Axu9n5ieffZVONZmt6fpfWUfXEt2XY5i43bvLB+9K+KgF9BjB8XwJYfjaSoW8WxzS197yXz+a5kHbKZ5aAfjOGPgrFskglr0v3Fh3bbFvJ/CDzQ7rNRbFDgx1KrX/2yA+Vgw4EsMwtP/npv5eFi04Rc3zssWeKwZ4x88Cy//6HCVyNHTu+bOraJMnLPfd84Wnx7NvetpcOAFLzg0MD1WbBM8cl49prLygrV36lvOpVu+k5mn0ZLg98686ybDks0jO/9tvv03JYgYG7+ZbLBOrnzb1CjDCfybjxjAC0MLyrrlpSvvb128rll99RXvPq3ZUNOPHEg5/xi2Ak3xd62uuuu6hcex2a32d+HXnkbDFeLFOCI9YIWm/u77zzLi3vf9/+AmC5vn7x8E/LrFmjXw+g7OUve1U5Z84J5ckn/l6WLr26/ONLdy49PdG4rt0dW9kzLr1sru/zsjvKa1/7Jh2W9977xbJixenl2GM+V4444hRtVurcqELDJ8riJbMEjObNW1l23PEfBEC///17mO9qWgAAIABJREFUxXQec/RpKiZGY0zmAR36QQcdUR544K6yYOFJusejjzpN471m7ZqybNkpZe3ax8v8uSvLr3/7cLnyyoVlyZJry8te9ury178+UpYtPaW87e3vK584+AhlDcS2z72i7PSCl2hP+OY3v1qWLz9Nn4kUxs+vR+CWa12y9OTIBFxUXvKSnTW+3/723WXJ0lOqv0GGwLWfdNK88vGPH1nuu+9LZenS2ZIMcL0qRBwclDTgls9fUX74wy0XbTPPZkw/z4Be3c2Hym23XVn+9V8fKMuWXuPrBtD39JS+nu5y5VWLJSm44oovKWDVuYl7RV9vuffeL5Q77rheQdmWXldcfkfZeefXGdCMoVOxu30CeHI/0s/a2srq1SvKd757b7nowhvLTju9WI2IGMP1655S0Hz3124tV1zx5bLra95YZUm5jsuvmF/u/tpt5dqrv1Z23fVNZvaHvKf96r9/Vk486eDy0f0OKccdf1aZqL2oSAZ3+RXzyo9//IMtXvtHPvJPYvVVjxLZRQgkggkAPT9nX/vJT/61HHPsR8uBB3ymzJ69SORI1gf86U+/U1A4bdqOZf78K8XCc/aIZV2/rsyfP0Pn1IL5V5UpUwD0T5b5C2ZU10X24JijTy/7fOSTYavrojx0x2THAKALF6wqL3nJyxT4az9W/Q4ZpifL9ddfoLG5gvWz65v0e7IW7BXshbNPWRD9GrCP7RPzzxxnT7ws/oYA5v/EOG5psAC1Rx11igqDjVfbyvnnn12o3Xm619vftleZP2+laqHIJH3ve/eUefNPFPt++GEzyv3fvFP7OM8Buc+3vvVVuRox9w89dIaeJfeDrClf7BMAbEnYBGZsNvDHP/5OgTKs+zlnXyKmXWd61AKScSDru3DRSQL0c+deWV74wpeWP/3xt2Xholli47f02mOPvcsppywu0yiKxfZRUqGBqrsp674JyCtdfaN/x+gMPfVz4TgXWTD+1tpxZ3syO8dtjJTccL0dMOvSzSNx83luSY57heCyxmfIYrbPINfxgQOCodCIy7p2BKBPnCCnO1xuYPlRWsSaVhPOsdHhPTqGc3aAbYwROmRbCaDn+7MOK/Gix2RYgL7Z0FKMelg+jyyu52+SoTdmq8cvz2fGkGtoYhaun/tz9t1riT2otg23nTXnSdPmNm1hDegtx9U4d28q48dNLMOD3vfStrKzc3xpH+4pbT1/L53tzr5ozTwDoN+SbSUM/ca2ieX5b/tw2dSG7XTIsNqcreU+WQO8hBmflqFvSG6GNvy5tLf1yUZQ/XopilUDT2sGt1QU22To3dtnuHSNmSyGvm/s1mWsihRqzVYuqmaDFg2kmOCMShXiqVHMlLAXqiQ7Da9iBxIUibpoFMaHCUfRoNhzWTbJDFsPuMnQ58The1vkQDxYdNZ5PZoFsDI0bHGhzEiGXhkDrAQHB1wUK8lNtJquGPraLSd1/JVUJXT1XKMsqaKKWxMl9IGtgN7gS41/1Kbd3fkyfd4E9PIHjkJYaeKajavUhKarYvv9fR4nPl+d3EY0H5J2LpicSnITgB7AtrnkZig0fmFfOtSvnkTYLU5Jl5uf/ps19J86RpKJ81ecXR586Mdl8aJry8tf/ury0EM/Ksccu2856KDPFhwSSOuxSay8cpEAIwzwG17volYHH8Nl7VqkECcqOIUd4tBinsiPW1rBtnLDDReVq1Ytk94Ui0UWjnnSokJMnGGOPfZzYpIlJ1ELZ9uE5kajTSv6JMBy3HjTJeWaa86X7pXr5W8ACXI9kjf8JhU5wt4tXLi67LTTi8ovH/5pOWH6AeXAAz8jez60zrqPqFu/7747xBQvX359+dAHD9BGTtHr6tXLy9y5l5eP7vdPZhaRfQFe+geVUq/ay4fmWoGyNutSvv7128uixbPKooVXlfe+b/9oWOPsBEW6M2ceNOr598+3flv65VM/d4TA4PKl15Sdd35N6e8fkmyHNbhh4wbNHxxo7rzrFqX/X/uaN+r+Yb0XLz5ZcpNjjztd6V42Gq4XELNw4YllzZrHJUfCSo77+u73vl4WLjypHHfc6RpT3I02blxfFi1cVbbffsfyjfvJphxfjj7a4Jt0OkHB0qUG9EuXXCuASM3Ahz708XLggUeU73//vrJixefKpZd+obxy59eWs8+BMf27UvXP2+Ef9L0Aej4DLfxRR852o7beHt0bn8818fmAh5e85BUab4IL7uG4484Q67hk8WwFnwsXXqVr5f4Bc0iHPvvZUzTuyA6WLz+1PProX6S7fv3r3iIZ0Yte/PLy0pe+sjz44H+UBQtOLAfsf3g58aR54Rpktu7Sy+ZoXi9avFqSFJ4Bhz4M/SWXzRVbe9XKr4ppV1Df012uuWaZwBprYtdd31he/7o3l+2nPb/svPOuqslYvvxzKnZevQqXkddpDbHW7dnerjbr7Cn2VR/QnKZeg318xfnXl3Fjx+u+mPcA+suvXKDrWLXyTgFT6WLJovb3Kehjjtxy87dkmcneODBov20Cy5kRyBPIUJDuvcn7+Y9+9O1CYDuaZSe1GxSyu5O05QdcM3IfSAqyqJwLcrn5FJKbY8rpZyyX/Ww2skm5BpKb81fc4D1EHUedtsd9izFhfyHrw/zBnYX5u3DhqvKrXz0ohv6ww2aqANmA3bKJuXNOKI8/8beydClytFdIm6wMzRC1B4P6/NVXL5MU7OrVd2vceFHgevzxB0iiYkkRRJYJA8bs0kvmaE9cRTbktW/Sz5HcTJ9+gIKA005dYmkeXUn7+8q//9u3y8WXnKcxoVAfq03QyeLFp0py84V//q6kKN1dPR57ukyvfVLBDOthxbLry6RJk0tXd7ccvchqMrcPPOCwsoi5v2lTmb/gyjJt++eX++//UvX7ww87UXP1oYd+XE4iaPvoodLd33DTJarHIFvCns49ARgfffQRsf8w9AvmrxZDL04SfBISjqfI3M0na/ZYWbjw6grQI3HbbrvnKXhC6gIkYN4+ueaJ8uUv31BuvPHi8ulPT7ecLeqGwAQw4Xy3AGs2N1LAkwx9GGPk7xryXss9xmo+uw7JgS9rkI7WaOjFZDc+l+fO89J5ndp6NcDqcdd7MvmAY+QrOo8gzJBNGdC7ls6abyQ3ZtHTGKTuCVFJX4IVB4sRODiQDWZYTmLRrDC6l6bSoMnQdzUAfWYrEi/6AAGgRwfXqqOyccZmjT1j/Jo/rxpONaXTsq51TaSbXbrpkjrqRvaCH6p2Ly1ag51nXNUDJ2oY4hJ1NtXFuxiIdNnelU6xGs9RGPr2vkpO/UwuN1sC9Lj1i6GvGkt5bkkdEwXaVUNPJDf9A/1i6JHcSIs0rtOSG5mNDJc2JgBFsev/VDqGespgw+WGzNIzSW7A/+7SiSbPuk4B+tDQt6kpT61TyonqRhQuzpHzCH7nqj2t9eMU31AUq0YQDY2aq43dwYufC9CPtQ0ZkEQ650pDnx6x1nmr2C80by2Me+N76wYpYfkR3SXsU4qmzEEPhVvqKjlI58MOpaI4yCZMmqifafQ6nIJK3U2ToU9dGL+tbCsbRbFEk7xfDR5SsxqshTXNbuCUVpFNhj5ZBF1PAPpsQtRkGPgZ4yHLqnzFZkIkW7n9BBuhORTypZGAfiRDL3aiDEkT3znWOv5Whh45VViXqSj2mPL2t+9VzjjzWLGXhx16or7rwYd+VI4/3iwaxU7u6raxrF69pHz96/9cVq++u+z+hreJrXHQNlDWrn2iLFo0S4z0ooXXlImTJmt+MC+QCxD44VKzatWyctON3yyvfNUbtJlGTbvAxGmnHVr2fM+Hy7nn4jwzSc+BFwdhbqYcJ26/7dTf5z9/ebn+hovKZz8zS9kF1gYsmXRw7W3lscf+KiDIAbpo0aoybuwESW6mzzhQgO3kkxdIXxzZNt0PPuzcC+/HYs3A8U4B1MMOnVGmT8ebnSLWjjIgf3ICDlwOPNeTySKVzwHApn/PvbeLKabw7AMfOEAMXy0N8xRnfY4fiwbZRbH4DuNyw/guW3F2ufW2q8pVV365vHvPD5a+PrsZoaHf1LVRmzVsGeBm2dLrrYcvw8oMAJIp6KNwkVoar3mcaZ4sCxbO1LNbtuyGsuMOL9Az+e53vy6ZDgcuto1Ll51azjvvMqXJeX3j/i+XefOml6OOOq0cecTs0tvXK9ABSF4bwcE2225frlq5SPr+GTPmlFtvXal6hgULVqrOAT08gIwC1x2f/yJ9L2PMZ1BkdwSAHneMPtdCiF1V8PFEWTB/pYA3gRYs5PwFM3Wt2223Y1m27FRlGz70oYN0j4w7f4e+/jOHn6y974orF5TvfufuMnv2kvLhfQ5W0aLr4QgAe8rtt1+jIBBAduLMeVFTNCwZz4KFBCkHS+bAnMFmkjXNIX1ZgGU09Hhu84YHf/ajcvoZn1ER9znnXFimbb+j9mcORdhnHIOoV8BKddVVd5VX7Lyr5gyHp+spXIwPk5V78G9/+8sy88RPlg984EC5F3EAIU1C5kK3bwA9um6uQyATkIMDCID+0jnlv372b+WSKNxmjaWW+OFf/rRMn3FASG7miFUX+9beJgnGosUnq3CVYuiPfuwQgbGf//zHAq+S3MxeHNkf7/vMZ/5+4oQJFcuJ5ObTh+ylgvQzzlguVo/5zgtAT+HzDs/bSVIs7DyZFwwkZ9N5AegvOP+mMmHiZGV4kHysefKxsmjxNWWn57+o3HTzZZprc+dcrmyQu7MPlUsumaPi1Suv/Ep52x57au5AHCVr+5e//Kmcf8EZmmdov1/wD5aBEdzNmHGgvNPJCuq5Ac4B9H095bJL5yoborHe9c0CxL/65X+VE6bTy+CwMnv2Ys2vrPFirVx//YXlllsuL0uXXqeaIebJ8uWnl9tvv05SKIJxzr4kMVhbixafpHk4f95VZQpSKK3Tr5X5C2DoP1embve8smzZ5zT3kfTxoQB6iAnm/mGHztQ+xfM6+ZR/Kh/96CFl9smLJAGDSMH5jjWOHp6zD1kIgTBZk6XLbiiv3Pk1VkWH6xL3w/OixwUZlUWLyMpuXf7w+19rn4TRnz/vyrLt1GlV1pTAkuLbJUtmKYN79lmXqK4L0oPPxcKQOcf3N8861mVijyaeqDLe2ZVVgL7He3BDQ48UicAkqPSKiKokN00nuiEy9JbcMO9bGHrZVZJ1crff7E1CQEYBra4Nl5tRJDf1Ue/MPYCe7xDmiJrFri53vU/8BnBkj2Hd8oKhX7/hqZbGUlWnWBpLCZ/R7ddN4RLvgNmYy+AsNPRNYpPPbXaKbXZlb3aTzXo+O++1KcOAhj7rg5Khl2QomPlk6D3+2dgrTV/M0KOu8L5Lvw6KrgMXtdm2sr29s8W2MrHUMwH6Z7StREPfWVuEV4FV4D2PdycNYSHxSxnqNaCQhj6nUgLNdLkpHOrtZujD5eaZGPp+OtLJ3o5o0WkjdYp98/vKwPip1pA3ilpj9lpGEkWxG9evNyM+4oXLDQtMVkypsYKBDFDO25kYAHq73PSrNoDJ7ULRsRYEifCvi34S0DORq4ryBqCvWxI3HCTJPNCJLAF9tKzObnxu9vM0DL2QonVi1sS1tmCGqWRyeEzqyncByM1sK6PJh7R7Tks6sHCXumSN+Vux8hHxb1YUGww991B3rnUVOddSMfTxXKoCupHPMwtpRzL0UYgy1E/b92xOY5ebDeufKlOwraQoNmwr99pzH3WEZNOChXn+81+o54sTxfQZ++tgnzH9XDH0ZBZWCdDfVq65+h6xOUgQAJvMQVxIliw7WYfz/HmrxCJJ/kIqdYLdEThsV65cXP751u+XXXbZrfT0uvCL12OPG3g//PB/ydLsTW9+l77TRW39uq77vnFHufDCM8vMmXPLQQceoWd7yy2X6YB8xSteUxYsWF1egpd6yG4Y53vvsdQFBvf448/SXCAbQcDC/c2atUCAKV26uOZv3HeHZBxotd+398d0n7//v78uc+dP1/NfvOjq8qIXv0KBBQWFClz6B8qNN15UbrttZVm8+Nryznd+sEpFAspoKLR48SxpfffZ52Bths1Zx/cTdODvq2QBZlmMbz9uF23lq3feWubNn1EOOADWb7FciYxCbZv4gx9+s8yde4KCBYpyrfUdKF+7+7ayeMnJkil8+MMf13Wqtoci+LVrytx5JygIwApwxx3+QfsELjcA9j333EdgHxB62mnLdDgzJwH0MIYUJh8hQN8njfPy5bP1fsZnxx1fWO7/5pfL6tXLygknnFu+9KXryl577afUP3UNc1Tg+nc9M97LM/72t+8qy5bNFkNPoMCccSdOFwbOi2tdvOga+WQDpp1NmV7e8x5fK64aZ555oWQJHEg0EGLcKXD9zOGzymOPI1s6We+dP3+VvMut+/ZeAbBD9oNLiLTkM+cquGL+3XvfF8tVVy1SQd+73vUBDb/AdHePDl205l/56o3l5hu/VXZ+5es1zow/gRbff8LxZ1VSAvYMng91Kzw3XqtXfU2svQphI00O2CGLOBl9MQdMKQJ+sLEXXnBLee979w1w2adns2H9eslj0NDffOM3paFXEz01hekVO4z1Jk4x2JQCXlhjECIE1ccet6/kGtSocMCylrq6NqiYFkeh4487qxz08aPUmwIQ9tBD/yHwCkOPht7gxEyqioAD0ENyMMQw9Ljc4KB1xhkrqkY1AvR/+l0566wjpaFfseKmBqAvmqsw9GTFzr/gljJxwiQBen5mQH+tiqv//MjvFYxSi3LW2Rdr7rLHI4VasuSUciBuPKctc32DziqDnXvv+WJZtORkr5+5V6i4jznJXsj9HXfcmXqG3ASBmKRb2OFecp6Cp5tvfiAAfa9A87HH7ivCwHUF4zSOzEc+k6wiLDUgeO+99tOzufDCs8uXvnR9+fwtOIC9SUw714UDEUHs4sUnaU7Mm7tSYJhn+b3v36N73fM9+ygQmTZth3LGGReUKVNgo4fLN77xpbJgwUwB+kMPOVHfTTZw1smfEENPADZu3ITyLz/8RsEBCDndpz89QyQaZzb7KhJJLHKR3vFsE9Bz/5+/9YqyatWScvhhM8uskxfoO5HaEGRtN3Wagottp9LBmvlF3UGfnK6Q+XE+nHvu5boXACK/R0KJQQFSLZ5zvpoMfdNkoyLKGlbTcsUis8XfR++auhi0tTi1Ceh1hjuqN3Go5m7U8W2Kws9gqUUmZVfgwWimOVyGBmCUB8pYaeB9qI2GO4QRuqyhz+/I++zauNE23VXNQNhrSk6MPXhH2bB+rQjDpm2lm23VTarATXataXSWR46HAgAFxgjjkpGAXtmNxGfx3gT0BtltIh3SlSf3To9bWIAm/grJTaU8kPOLpRAji2I5/wb7XX/Z7BSbLjdj2jCICCn1FiQ3z2RbCUNPY6nt3rlvFMU6wBhCmhz1Si1FsQODA3VRLAMz1kWxqaFXYymKYtc/4uJYUe5tz1pDL4WOPsMaemkEOyaV7WksNW7byoe+8mmN2ZI+9PycaHyrBPSNh/uUGksRwQXGjX8BLdKKCdDbFhGNmTqZyku8BvTWbdsjNv1L0+kjI8fm7/lMNPQcEPnzDEIsuaFgxWvEHVCRuhiUAOhdFGtdPW9q6RRb3bs1/9V9BUPPr21baWCUk+WZGktlvUCrht4sk1pFR7e3zQG9OygyYSvXnRGSm2zNzGexiHglQ5+BUQZW/Dw3ON+qNXSVD72fmO6NVPxWNNcYbq86xeZGctYZF6gzplKpg4PqGjhzJinjw6UhhgUgJXaVNMK3jgD0RNIDBvRLA9DPX6V0uWQoAwNlwsQJ2sAS0Mune5fdBQSzcIbvRf8MuEEWwyHy1j3eK1ABQwUbdd1158vDe9Gia6Qb5nXTTZeUa687X/+9x1v3Ksced2Z5+cteq+v93ve+Xq5cuUDpX2ztdn7lrup5QAbiuOP2Kwfs/5ly0onzFZyZFTFjx0HIvXAgwdA7iO0rX/ji6nLNtSsUPBx37JnlLW9+d2lrH6PmPnfdeUu5/Y5r1Mjn7LMvkeVezg+eEx77ixadJED/kX0+ISa49dWmwCflPxycAPr+XjPqjz3293L2uceU//zPH5RPHHxUOfwzs8p22+1Qers3lfu/9dVy442XyEcb9pKmSMw9AjUab91++9XS3n54n08ICLBe2ZAByXPnHa/GNRdfdJukL8xfCj8TZPIckSnsvts7Koep++//clm46ESB+SOPOFWAku9GQ79m7eMFwA1If+TPvytnnnmkQANSmUULr5XMg+Yoc+e6mI5U/Y47vkjaRQB9Sm6O+OxsrUs+m2Cc9H4C+iWLrysvF6DvE6CfM/d4DSXXSjD1tj321v8WYL73dj1LtNWM2ToY7Cvmir3k2j/5yWNlsUcmABclNNEU/fJifsycOU9BKgEn1zZ12+31fKdNe57mDNeNx7YB/Xnly1+5oXz+5u8oYAUw/uu/PSCQiusQto6vefUbBSaRf9x22ypZSBLg8Lp69deloZeErwMnCetJ2StgZUnRk3GaPfswNV06/XPnlxe84IUB6H3YbdywvtBQy9fxbRVqwn4xh/72tz/puaJXvfD8z5cXv/hlAllcJ3vGL/+bYs6PlIMPPrqcMsvuVhTNkgVZsnR22WWXN6jgecL4yQJfjC+A/vgTPiqAiHe9srtyNRoSkOYMQG4zQUCn2LbykPfI696A3sQXLzIgZ50NoIehHw3QHyPd8fnn36xnbUB/jCxT2RMA9BzGaNqXLT+1zJg+pxx00JECNwSP6O0pQkaOQzYSr3RkA3RAXbV6admwYV05f/kNAsg9YuB7y+23X1suvvgcBZnModx7WdvsexdddE756p03lZtv/o4K0cl4INNhHJk/FaAfGNDnI61aedVCZwwXUki6s/bAiy4+RxkEspdY+nJW6jxKQL/kJK3ZuXNWioxjXXw/AH3L3H/b3iFXHCz3f+NLYva57kMPnSkg+stf/qScNOvg8rGP0pBqkZ4xumyMAx782b+Xc869rLxu1zfpXPz9738taRzStMMPP0m9BiZN2kpOK9QasB/bh/4L5bWvYT/vKb/+9S9k0wpDP3fOFeqrAAAioKGg/c47byw33nSxzhb2Xs5zjengoMaE4Jrv5jknME58qzVN99hw6WriUuYxmIS1iBtMMvR8rgB91dOg3nVHZejVKT5dbkyWuGiWABwGPhpKiaHHl97nfs3Qw7o722cNPRnXyENHHaoYegJ1fOhVaEWzUWo9CB4gv8LMBOCo7w1N99gxsvplfMaOH6/eF5BtlgBBShmjgaeY8yk7yjkLoJd9Z/YZCjaN75WduLLblv+6yWnrWIHj1EwUGXBo6Ddj6Jue/sKP1tDXUmKCN3AKFpy2rXQjughCCkWxPHrXwo1k6LO24pk09Fti6NuHhgXon5cuNxn0BLEIXIL04h5VtD00NCiGXraVLS437dGIAJ1MVxl46pEypvSGbSXNpQy82ACfTkOfkpu0raw09G9+Xw3oBfTdXleTTZO0V8VJ2vQB0HRla/i7suEDdnAvYIAlcYibTY136qWlO1NFeV08kAy9POwb5jnNiJpNitRxXlv+u2EDgH6y/VvzgoPNbgJ6abRoLBXNJWqG3oAepQ7MZCvf7lbLLHYxATEuKedoauUzhbcl28oE4Xa54To8RilP4tIN4h2ljia5ebpOsZbcbF2x1jmxakAfm4dMOrLVta+letBlyM0homObH0ZRZG+GPgD9J9+pP6GI9dyzLy7bb7+TJDRipR78UZk16+MG9DPmiMFGqrFy5cJy992fL1evvqfs9oZk6EcA+o5g6CdP0TPh0PPm0iHwLYb+th+UXXbZXSAqq1sEmvt7y23ISqLDYb2d+L8o2jzppAVl77331djzvG644cJyzTUryiGHTC8PPfgfBdlA80XW4fTTl4udziwIoEIM2gGf0edxf54bBvQupGwF9K4B2agGQWQpRntRf3DG6ReU173+LVVwoM2vo0Me60g/8MqnoUrOv/yc4eG2MmnCBLHRYg0D0A/094T9WIdkGWi7f/PbX2729QAcHFlgwPv6e8uCBbOkV83DHoD05jfTydKOVcwpAqW5c48XW33xxbeVHXZ4kZ7zAw98tQL0++77KbHzyM0ygATQw3ofccSp5cgjT9WBA1hZsnhWeXLNYyqK3vH5L1SvDBpJAbrf+Y4Pij3koCdtPG8e7jponw3omSe46/C5sKGf/exskQjZQ6LJ0C9Zcp287NmHeFbcAy8KM5HRODvk7NG9996hQOPoo08Xy0gh2y9+8WOB89EKVN/97n3Ke9+7n3Tte+yxVznjjAvLv/zgGwJGz+UF20n2h/XEusln0fwMgj5kYr/+9c/L3XffWlasuLm8+c3viQwn88Z9CQA53NN9992uJk/P5XXwx48UeJu/cGZBqsPrrW/dsyxbcr2sBQnwbL06UB7+VQPQnwKgnyjJBfUS//M/vyoLFlylYDEBAOOPJGX69I+V/fY7RPebskTWUe6trH+1dS9Frjif/vR7nssttLz37W9/n1xu6Gxtyc0xAooC9C98mdjz9eufFBv/t789UubMWVle8YpdBA5/85uH5IAE6Bz5Yv1Q9HrIp6drn8BfHTvcfJ19NiD0sKrmCXCH3SW9Ge6886Zyyy3fKa+T3WS35heA/ulexx9/TvnUp06IfWewXHLJeXKowtIXQE/tURJMYugT0CdD39dbvv+De7Qf5NyHcZ84ye5iyP3ICiJvIbNAAMPY4MCjOomPHVZOOWWRgm1eOC3NmXtseetb95YMkQwX+8QPfnCfsjOM5cgXe+tZZ15Y3v/+A7SPw45jSYn1bM610caAffy88y4vb3jDHpUxgogfCI2xWJyO0zxKBj5xDJ/lOiUD11ZAj40wvRZcqJrYxRp6+9D7nA7NdGRmmMMpkU2QmHp8zs2aobc9sSQunPuqZ8kmYeA26qiGxJwn/iHIkMNVDEIQ0yJzkGW7F0367ML6AAAgAElEQVQ0pwoTDepWmhJdACbSHl4EDxs3rBOO43tUP4fT3SCmJoyXcYHX52SXZsaLvRCcRXFwK0GPRAflhItT+/vQylNEa6yU18J6VtGojFA8vspAZP2BsiTgM1QarlrdvCg2pVN+dhs34HrI/Sagn1jKoDukD5cBW722d0Zjqb+VjkL9l19blNw8+DPbVsoxkvfZGnpQmvdSkqGXhl6dYv10IM+M5RiDkYAeUD4AwByWht53lgTxcGkb6iqD6/9SOkpfobGUGQo3lrItFDc+eqdYimL15XLEMaPa3TmlTNt9r9I/YTsXJUhL1Trhu3t6BcJlI5TdO8NeMjeOtWufKlPp8NlwNVI1eDzM1KZbQ2+PZV7ZtISF2PxuFTYODZXOiKg3AejRuweozjqUDQowwuVG9QEu1t24YVMlDQLsAxxIU6Unqu0JXRTLhNOkz06xlRNMm/TK45qadXRjsFZtpUwIGVJOFMaCzZSxqnTxYTWJ9leRdy8BzdjSB7CnIHgQD3G7E8HqjBvrzQj3C4+5X3w2P2OjzOupdIBU49NYSi5DfiEpUKTI5sEziEKf/Cw2Oq5hbAB6b1jUOPQrsKkeJC43UR8hQI/kJgA9NmjvfveHS1ubq+Zh5OgYefIsnB0OF0PJs5ZDxuXzyl133SK9KJsx7IeLQQfLE48/VpYuswf0vJDccKjweRzmpMBhkQH0NLV5FYAeHXkUz2gzVCFgR/nvX/1Xuf2OG8RmAbqwmsQZAeZwpxe8WJ/F5zIeTgufXxYsWCX2F8cbmHk2tD33/Ej5p386rrzsZTtXDkXr1q9X2v/44yy5Oemk+e7qqkwJ6fdBAVAAX8XQB3MPawTb+YuHf1zuvvu28tOf/lDM9Mtf/hoBnX32+WSZNu35wSC54RT3R2YFQA9DD6D/yEc+oU20uXGz5idNnKB74wVTgva3r6/bh9MwFm+lPPr3P0kXf//9d5bf/OYXCnLo+IkrzK6vfaMYJNgOOk+Swt9hhxcIyKKZZZ3KiaATcN5W1iK5mWtgfcklX6gZ+m8Z0CNfASjtttseyqaQkmYNZvHqEUeeqqJYnj97yqJFM21hFww9B8+tt62SbvuE488tB3/iGLFSFEnNn39CyF5Wq9kSa4gszCIVuLqAlSAw15MB/XQX8C65Vs4/HN4J6LnWBQuuVjMhO0PA8PQr24Iu/+ijP6cggefLuFMkfeutV5b/+I/v6hkS7DBGb33re1UfQSExYJZC6v/zf+gaO6tal8/mP5B2nHrqYpEMAD/6AXAtgHeAEPNlv/0OFUtOwfBZZx2hjMenPjVd8yUDQYBDMvT/a0C//+GSSAGykMoB5PCuF0MZDD3//fAvfyIg+olPHK3GUuPGjlPGgnXLz048cZ72WjGJ4ycooIKhnz59/7LvvofEWrLUj/XMHglbP3HSRGWfBgeHFQAc8uk9n80QjvqeBPQTJ05RDUYCeoq6Yegp8IU9xAEGsMtzoDkYWSn2Yty+kMgAdnP90HyMguq3vOWdAiTsa5ddvqCsXLlEwBa3JBhqNP28OGuYr5xDTUCPvAmQkwz9yBtgT9p993eoUPwd7/iAvsv1C+yt88tdd91crr32Xkl3GNs8w5uSm7kB6Al0YeghCTz3V3vuI1NTbc2AjAbYx5j7XD8IBIb+hBP2Lx/7GK49AehlBNEjFzMCSz7rXe96v8Aic/GRP/+xfPELq+QIRRaFQvJ3vvMDCkjYWweHqGtCB91dfvObhyW5GQ3QsxfRTffjHz9Khf6aJ8qsW5IjZj4APRl1PpdztYkXOBM5XyVLDFKL/5YsmMaOsq2MZmVR84eGG0BvMJ/w2n/DOLPvJhZhwVqe3HS58e9thDDOQYWa/kGcIe2x9SnzotbQ09MCLGCyyGe2MRnjxHMyQ282X9hAZGAt2dHv9L02j4DsIdPOvkom142lOuXUQjbPr6ECzpo0ES1+fifyzYGyHkA/BS27kwLOAA3Gz2m8BeYwpmm+5DQVBg9cCw3E2JekoIgeGzIw6KEw2WSmcbLaLspOlQxJjrG/v61s2LhJeFCFvD1dZSJZvCHXF5U21pgZ+jLQVYa6/ioCnM/LcdH8iaClgx+jFHgGQI9t5cb2SWWaNPRTJGDIACQDPsnjcBViHx4mnwAw6KelcwlAH42eorijDHeXoXWPlHYAvYpi7UOfemKZ4QDoB/vLkz//rzKeBychT3tJ28oE9JoInVPKdrvvVYYnbk8YZ61bI7rixs06281DkputtooFYb94aWqjoxr/zWJi0AXooyg2czCqAo8Ikc+2hZNT4wATL7RWH3oznLUNZf6e78qiWA+oZz4/l51lAFxqCzSZxIybZbRtJYAe20oaq5ihZ9E2gbJ0uJHaM4jy4uHflNxkUFOPVQPQq3K+7hQLkGAs+ZfPrbMQQ1FQa+DvrEhOcI8LzKwXsw8+A8na5Qb/dl+7i29TS1s/Ay+13MzyGuKnAvQc0mM7U8umUqbKtrLI59UabXaL/v4ePXdEYSwgxsqFR532j/fO6Q7ASJpUHO1mN4D5ZJMFsDvG6KBXpN9vX2wCAUtuxmiskq1XISHdEH032hD5bN6Dqwf3xcbE5/PZLCZLRdp0ELKxs4GT9gXQU1z5oQ8fXGUFZIc3xm4hPKt8/sy1HPfc3JsZo9yYyXpQzOaCXHfh5PNY7A5w/P3KQgxZ7sVzNLvkovJcV/ZT71ZhUDoWuXFMdi70hs88VlMVdVa05KYJ6Ns7mFOb5DkMK6MOfgWGZZOAB8+M++R7eY7IQDJL5CKzusjUh5tZC54Z8xSgxvy0gwNN3ByYci88q3yu2uxgYoaHpXllDNL5QGOb/RiUEfT+ob9vd5FnSrvsZOFCLgd0Y6pDzowQjaVcgM/nMK4q2Ot1oSzPILNjPMP0guYaXNdgCzICysxK5DPJbEMCZz4n1yef7cO5U9dOTQXA6NJL71AzJvlAs5/EMybYUQErPvNdm8o55xxVpk3bSbaMXDcHMQFadod2oOdrzEL8nJPcW+6fdrnxmsDWF/nQaacdXm6//Ye6DlLoPDc/a49F2g7C5J173nFyLgKI85zqOTpWYJ317udKkx2cwxh/Sx6YC3y3CtcDAzkNPUb7cgJ6rY1wpGK+uEGLQa8ZeoodJypr6V95H+VaeX64J+V+5p/1Sn7JXsIcTAu53JfJYDIefrbU75il9B4STiRIB6K2h79L4MTaTOu9/Fw/d1x+ess22/DZAHpr3fP/2fs0fsnmRQF8Skmp8+KsBOjBUvMyUDXZ5TEyKMo9nfnH/6deN+ch//L/+TxtUMH5QN2V1wH3JotDnWm2PObzkcaqkLzXem7IQeSEED7CA8wAEWZxfrCXW6gZ2Ul6KnTrufGZ6oeApbbWVl1vkPuG99YsAjXG6OvrcW0R/QMiO8nfsr4hmmB/3WvDz0xFz6rT69ecYvx5TswXvpfvyLPOz3ewrjMKQJ8/Z2+pNN4tLjd1p1ivf2fVc59Mhj7nYV/07OFxuyjWxeHck2qTJPuBADMeyfNLe9gYz22eLcoA+9D7PPcabwX0uX/l3gNDn7JldajmOtkn9JyR3ASg5wySyw6BD64zBuFITayJn+zQRVQ25BBd2zeWraYYWDcBvRUbdgFSw8OGAUriE66DoI3nBaBXT40ovtU9yJEMnAVu8pkuQI/kZv06NUPL8zYlSS6KDdtK9auZWNqx5NPf28VN/voD3WVw01/KmNJTOAO9YfifoQD0CFwA9Gse/FkZHwy9dptg6AeCoUdyA6Df4T0fM6BXYyhfmktcvYfoftUHxtVsZRhAz3vVXtpFpt44B0vHcHcZWP/nMqaNTTgZethud8V7Lgw9E00uN7vvVQYnbm8NfUP24ttmsVlHzoUmoG9Kabi29GuN+4pq5c0B/WgMveQwgNTwxs+JoINxhMvNyO8dtdFV086SQ3/QNoZpV5mHLkCJBZd+ynimh3CnWkCZ+sqxSEDPxHs2gN6HmoFkcywNGi0BShCXgZPf1+pn7wPLBbZ5uDcDDxYcB/dzAfQp//EkD5BOoDHGtltODcHQr1G6LQG9NvUA9OueWqd5CHAWEBcwHVsm4HIRzj+WgsE20/nUCxhAmXUJ/C1AHHcbNkwOZu5VdlTjbbmXQQJaPwF6sb4OFgDSgKK0LbMdoAG9gBtMN5sWz2FMpzYzImgAPS3IYYVhvgQe+/qiBbiLPzkI89DPgEpOMo1Nv5rzGhjfP8XNsvUT22s3Drs5ueBUh7VS7w6zeZ8dGrKToQM2DhruF0CfQHIkQ89AMo+5J23BA5sDeraRvn63DR8Y8CFJPQk2jaRMOUgBZWIQI+3OoZKbZs7JvPe0d+P5cL+tgJ5glUPCR35KhBKAcOjybDgM5RgSfukp8cpgNutoMtukuZ1WuMoJA2BIefr5ZsC4OaBngx2jgz4BvfTfsa82AT0/S0DPvMpi4yQB8jsNqLOA35u41mc4ZDDP+BnF2EsWnyxAD7MtbbuAhiVaBNBOU3PIbVTWA0CPFz5rwX0iAJbeP5pOIU4re56mxEjncLgj8awM6Ccpc0Tjpdtv/xdlyNiv+cy0rHRXbzJ2nbIynT/vhLLDji+UKxOAFLDnfaxTQERWiqxB+x9rL6MAl2dLYR17bQL6PIRZ/8nQJ+g0OPLfJ+PKv+4OS7Fj7XLj+zIzCfBcvwFAn25ZJgCYr/msmFt8vt4PmxoFmzw7H7zuJh08TYBAN05L21vmMdfXJHUScBtom4hRp1Keq7LBEESsL9Y2fQDINgTwRc7FHhkk0SSa47CTDQ25XiEy51y3AX36nxvQMwY8awN3p/f5f5M3RigG/rYu9b47xh2to/ENeyPjmxaK3Kuz1IAuA3rtfRAkmne1ELVu/pjOdV7mjEk6vDWzRMksc13a6wIM80cu4je2gTHOwFDHTgQt3qccJMkhZSSgB26qX0HN0MNCe061MvR51lbHnZz+DPR5b35HUz+eDH3O4QSWzo70O9jMPktDoaEP20oaHhGQ2rHPgJ3g3Aw9Hdnd5Cr3gtbGUqMD+lp22+x46zmIzC1VDrEspZXn+ahT7HpLbsBaXDtSGzH07Fm6h5DcAOgFUp21J+soQL/VtgX+yUZn/G4oGjxtrYBb+1HD2tPj7PUJkE9Az/cpo9Bg6E0kWvJsZZMBfboMjWToraFn7UCwdqnvhUxiAtDbXRGG3o2lOtp6dB/aH7dQFLvmoQfLOEmUTCw0Ab32vmDoJbnpnEIpqr7PED3mcZxnOot6urs2Z+hV9OAr4E1ogQY3/KV0ln49DA+g5QfcNG8lMmkb6CtPjGDokdyYLSUa90AD6J8Xkpshym/bzI439d0AX3WKLQD6DWLok63KaAS/VrT1PG39ruFUkxsNf191im1IbgD0Aqmh49oSQ8+m2bw2xqRZFFuDbv+c9+fiNUvtKHxLgF4MPXZPEd1K6yWWL20io8W7Nt62ikHPiZvMetpW1iCoPpiZuGyuyfw3Gfr+gdDNVUUxtT1lAg2uyQzFSIZ+Q5kcgDjfm8xNjhn/O69V6dVG9iGjcTb0qrFUYWOvG0sB6D0/BjWJ1Wl0HYdqhyLiOnUYDH1kbxKEaB5oghoEGKB5Q+aeAJZo7GC2AfmquKfQp82Hk1i7YWcvAHnehQA5brBhhmasrqMr2p9nkJEaN7HcYRGJs0xKbj74gYPCfWKg9A04CGO40krSNoh92owBxVl8lHp8PxD2Z5gYwKNlBXLNCW1m2r+S2jcosnaS2/AGOyYCDwc9jE6yGbIMC/ayYui97+klN6DQf6pYnrU20B3BiNm03r5NwVD6gKExCX0cKNwSOA3m3Ye7ASqbLmNnO0833EqGUIc+jFzHmAiyenVfrHEYao35EIcN9Q4+0P2czDyyCSejAaOUQSTvd82O2dpM21abOi31YMqyEUyATR9Mlh4yFlyv5kOwXsgmxE4qSxKyhCjWF2PO4argCtkBsschu0JQNxBgTRu9ehlkcy5nWvgOACVBEaBO9QxDdgtZsuTkcvHFX5BkgmeaWVCuU3MqPr9r44aycNHMsv20ncqMGbZ8NYsXoJC1I6bHLLIPkQj8xjgjkcDbhbHeK7iH+77xpXLmmUeVz9/ygORla596SmMD8wmAS6YcEIcECjeRHXb4h3LccWfLqz73DgH6CDqd1o7sEmB+TKcAMlaoklJG18Q0WWDcAPTK3gULy3NPwMz9uMjWASGBMEDNLKhZbDH5As2D2uPJMvF3CSh5rwC9WPbolSJAjyXwxGCADSz5f+mUWeucisGs8VyG4vDPjJM6jCrz7OdNh06DW4A4codoxhfuNwlg2S8TFLPufa0O+nnJUUSe3wbECei5X0CQ3h8MPTINAQgAvDzNvZ6yCDrNJPRcFPzY9YrgMqVy/A5A70DF64R/zSIPa1/N84J9zgEl663OhimojcPW8421SMOsptxUqNz7vBpg1i43mZ1112kMOmhW52ylMiKcwZKaRD+acPjhu3z+OZiQ8YPG0xp65gb/j7w1cUkG90lUZGCWv88MCGeTCSivb/6fVw3oQwZpjUVkkPsq573EHj290T8mPN3JnPq7yQ6EbSXa9REMvcnL6BRb3GjJDL3nQPPzFTwr4M35bTkugD78dqr3A+hZU2PHjlGm3bUGZugBvNRfYc5gqmTIUpjxYX8Z538C+q232i7UGwqjS3u7ayonT9paTD/niRyCAsgnMQvaNxnlzDT/nQx9zjXVKo71WkAyUzH0UcOQVLia/ELYbkqG3t757hQbQSZFsYNginGV5KazjbM76ie25HLzDAw9jaU2tE0sO71rv9LbMUnBjTdgr2vhVuSuz5ah180Pd5XBDX8uHcMcSAE+aSylw41JObrkhvdyzvNwm5IbAP32b9y7DE3YrrSLmY38Qb1iw4rRG1DdyKlVaL8xGOKMEAVuIsXnlL0BXDZqAsTx0oappgLBCme4G5t0WkhpAsi1ZuT3ZmOpUX5eAXoHLylZEBMpRqFbETTX4kPFgDGZY/61prxTjbv8wo6qaVsZ7LbWedxfQ/sOuBF7EhNdkSgsLcWnSIAaxTEpEagCgxEafTe+oKmEU/YNoVvR+KvBlq9SLkKRtsxFo19klbpaZtedFpON1/0+S4YeQL9hPTKUdutCxUj5mWZ3R9dqmK1KBlVReLaFCp2fJDUqrnHKmMWvls7xM0kqqE0Ypg6hR9eeAFCe7XTP66RNPGlE0te2dswumH5y9qHn8/m+66+7UA1hliy+Vgx9MrMJRPgbDr5MI/Kd/DcaRLE4AQYBAk5R+pAHzAFEJIFgM6e6v8OFPwRz/YMDCk549snmMe7pIOND2wCbAKK7q7tsO3VbAbQELvU6bVMsNm4C7g5jbBlmsq0MDPTEXPH66+nZGG2/7X/PBgx4E7MTrJibu/nvmbsEWbkeuB+zyd6UZZ/WOVbf0b2pSxpUAbloHpe5YktBDM75ew5cni/r2bZ07NKZJaIQ3X0vMr0v8BosZmWh0Ai6KxAbjbjcyKTda1cAwbpL5g9riOsVQ+zNUr9nDungbDObm/aJZnx9z2YYg5FUKrtUz8SA3ml07jOB0H333iENOh7mb3zjO2xcEBIPs/q9Alx8PocUDD1uTCeeNL96/nyp5j4FZfjQC3wahKWkhfsVI87/yeuZZ2SZC0EZTbJg6L/4xR+oGRYMPfPNMjl/FqCS696wcb1qDnAbqrrdegFZSiHrYxwnhtTvQMAYmUXIibCUYxxyjSZ7xdrmd2LmAqRIv6sMxDgFAHJn6gPMMI88D9K2Ugx9gDX2T4IDJr/3HtsQI3Wzi5kDspy8Ck7xqo6APnfzBE38b8s0zPJJ/iPHIMsza1lCyhwdAHB2EMDw2Wm7qeUjO0XLUdN9SuMc5xqyJX4HYaGhiMCAZ2agCqtqFjYZXkl9AtDztyKnyEyFPNABdC3N8dnp/Vgy12DiqQGT1Cb2ZEmMJLNtt3tYgBP2Pp6rnl/YTmYWJTMDzlJZ6pDNEJMQM9limYqyF9K7u89AgtHaUc8yC+aQg3sHDQRB8u6P4NDSTWulc3y1l1Br1Tm2dHY4g8TnMi7V54eOPTsLmwr2nBbZ1+kMagL6DGCtPNi6AmwOUvzdzCm50tXQIDrFRmMpudxk92NLUa2hp5lmMPRydfJ4KGjUdbWV3m4TiSlzyj1ZjaXGRKBfYQAHUxQpe+xD4TVkDX3N0CO5IZNhDX0tuUkNPc48APrY8yNDDxVt85FtxcQngw6QlX3kZMYnCJuQ1daXZqYdyU2aKjCX9D2yozUulAoE23RewdDzZTRt20Z9AHhWnK9eW/5erjPchCQ3ivtAQy8Z79goiv1r6Sgw9AZHT8fQP53kBoYeQC8N/RiMWNhrKzWQPnuw31kAYYahwYFRGHpmbj1j2odh6AH0HJL2/EwNfYvkZrC/PPHQT6Whh9cfDdAzidDQb4/kJgB9C0MPky+22No4Xk3NesXit7cXpBdqbNRg+O01bmZczym04S1FsdFYigOLBW9cVLuGPFvJTTOK5e+5zpqhj7RPtDzOlGxTQy8mYwRDn8B6LMXJEYzxrzX0z05yIxDUsJp00cwEBTFe4NE8q1iLKYvMhuSmyaqP/KwcJz4fTSwa+nw9s4beGsxk+72TmJVNht6RcquGPr+zrR2WrFcLnUifA0HptdBsqhGZGC2DUB8ebv+dXYpz/ihyFwPvDckpcRg4R+HJmNjznUOn1wFLBFkcSE7Hdrqph5pN8Iwo/HVbezWykrOQix6Zg9dde4EA/dIl15UPffDjlg1hJRgbO58D2BLz3ebxSg20GByj+KoDnRZ06DTFfkbWYrAP5sKAi3tE8wmAYXPn3gESKefJwC+7xHLwAlwoOM+xz/dWjPXQsDMZwSxpowGY9vvgtlTKgF6BxKBbkcOAAuhptGP5QOyn8gqmMLtXcg2zqATA1p8DbrLtOvfJQcpBwz6RMg4XCxvEpxQlWQzWH0VQW201RddRM01e+1X3wSpl60DRh3NG1q7DsJTKvzNDb3BqCYqlgmJeJT8ZU8kCsototdfAnkZ9hwvJkFVa8sFLWb2UC0i6kHPOPvO8n+tW0xjNAfu+e1xdS6KDXE2JIhswBCPKenM7dsCj95yeaq9M8CxJIrUgyuKw3ggunFEA8HHvZCT4DDeXYs6a0WQtZlDKvfA81q5dGwe715oZ66Gq+3VmJLi+eo47QMiAjgviv5kbdhhxoMu65TulYw0GPk5ku2goVe7zgNqIIcnNxrvzKrUf1FlFox8yw4B0y6LYo82+okVGLmbm12QC48/7E1AmC5/3zDUxNppvCr7Rt1sbrwAuAjHLV539yMBQgQQBFLVockqzNIefIUN1/5AgzBTsuhu59hBAccwFM+GuEeCeHNQSPHj/Z93DLjp48lzyvmrDgmTheUPW5EiSGK5GeXaoIDpkX/nMUtrB3pgA3zI7d6qm9i7lbQAwkUeVDt1dTvPakpwRW1/VyvTIblTZs9hMMotAHVSeDyIx1G23lrv4eVh2mOSkgpaQMPWioY/Mrr47xpOfsWdPmoj/fWdVb2XckRr6uiYvGfoqOxEBBs8zA2SRNeGl3rRNrDGG8Qmyr5Eaeuw3fQYVdUhP0w077NjdThp6NZpy3UiV2Y7npcBKGnpsK+uxtEUjWddadpsMXjL0XmcmeXhlUSwMvTX0452Za5Hc+NmUMtjC0HP+k6EfGgqXm2Dopesv1D654RS9C1CL6Fk3NPTZvNSA3ueniKCOjhYNPT9TRiLNOMLlhnHBBMGNpbRjRLaow9hAcjUyZMnQx1lQBjRPm4D+2fjQI7lJQK+zShKetrKZhv7dHy3DSG6ihtWJKJ+fktklQz/Q3zcqoKfVdEbE0tBv+HMZA6BHIqMDzlFYSPC1MNsB9M9RctPWwYbsA0rMT+iom3ruUQF9G64XUQ1eYmGQklTBShRKBFBPhp5FzaRjchvojKskN88W0POIW3zoY2PZEqBPli1BJgCElFgyb6MBejFocp6psHJLp9j8aS72il2MX6TuPXWFqQ92YWS9wElhGTA6eGiV+lijlYA+07UjAX0GMPz9aIC+GRwwBslU834XpCWgt01cDeifqjT0zgJZijM0RGHaJqW2sqA5dfPZ4dAHmz3lO5APpK6+IblREaWKGp3at4QBfR5B2SQdovxc+tlhS1+kt4zPS70rG2aOjbtImnHSphlFZR7zQTkIsF7EfEZql2fH4cAmmClXGB3+hu/nd/wd4IoNipfNaDIUtU0Yz5qDQ+wIzAXARhKQfhfL4maEF/CQmWGAASy8GFiBcrNQTi93CjCwqeXztkwDvbxpJgEiSeJC0x2AHslNAnppfXvtMTw0ZJnD4FB/WbtmTZksm9C6l0Lq4zk8nPUxwEHqw/gqkxBymrxXF7VZzgK4Z1zdVMlNYdIelXuQy0F3t/pZpCuAu3L6FIJ94XtzTWWTNOkiw5GBfU+MTxyCAswhUcjg0cEzgaWt4nhmqfNlPgi0hdRCZgQEo9GjgutkjbqZnQ/hBHD8XdYD8BwMEG1xq4xj1ITkGOmolJvVmCpjZCDuom0AvQKA0EMD6CW16u6qnIuYh+zrzMVOFc+FfGPI+ufUAGcxotK/IXljbxVICaKEa1+zZq1As4PtLEatGzrlOGcnY4NjM08Cj8GSCnSqiHW8xteAnnk2Xs8nO1lmNtFaXDu+qLiaa5IcgcDLtR+9PQbmAHsXWZLRIQtHUBZOOAOWulDoZpBsxn7zuiZv3FngrQJU5gOgU4B+fMXkiqGnzkf9N8xyAmh5rr4+z5faoYQ1REOudZLz5Bhp/WZNgIq/CaJrYK56GdZ/+KcLCEVmyPZ+blSTZJYICQBkACKx5JLXDmk/4rsUZMX5Z0KCbIblD/lcxPw3xsJyTwcoAGcYWxcTWu7HfMl9LjtEK0sgR7ioh4pnyORA+sB+nWeBna3oN2PtuzMfJlYyMGD+M4eUKFNA6cAJ8Kb1U5yxzf08C3wX/YAAACAASURBVMFdn5sZ174yiRqGdowPLM9MNjhJBM8RB9oZ6OUaSdKRa8m9L4OU7FTq+erghZeyBr3YVsZZGeSDJTeuO2A8DOjDhz4Y+tEAva/NwaqDegf6Lmw22ZbdZ5UlTtvKkEJBvqTLje45wG8y9OoUu/6pSnLTBPSWj7ozvDq4SnKT0hfLytav31CQ3Cgjo0cPE93Q1o8A9NU5H5nPxBujAXoRPJwR0dCyVUO/tgHonX1Q9/nNAD0uNym5AdAT0JmhH+76W2kC+qhxLQMNl5s2XG4agF5n6RaKYnd890fLYDD0teTGGL0F0ONyA3jHtlJHNbZGCnN80Alk4HKz/pHSDqBXhBCAPg/3huQGhn4CC5QLG0Vy02TohyZuX9pwuRFb4YvLxZMglYlSFaEqrcj1+DDggJg6dbtKdmCdaKSSolBCh2Ro0nUgRlrRxYKNrqshXXAayl3bRlZF5zW2utxUlgqSBrlowq+UnWTkzkTnwE+XGyYKgLJFctNu2UHl1R6LmdQiL8kCvBPpfxt0+xDKavgE9AJWDUmOP9cHat4jf5uaziqIakQSKjZrdIrNTYd/zdBPqdgSbaQjJDdNQC9AtBlDD5sKwPAm5Sh82GmvbWgs5QMCvaOKZQoabA5Rb+Le6Py97gYchb90RqzsOWsXI6cTHciw4addZrKFAFl6DPhlBp7nw/vlbKPD1yyP14fZsARjbJwG9L6bzEgwNhyEbMpm/6iK93yQ7EbpOstKxMhLykLXYKy1xikNnWPpuZXP3+xbXseA5FbW/nJQcyBLv9iLew9j5oJOrcOwokwmNbNa3AN1ClOn2hqM71JxUcMeLDMOYrDYDX0elv6+APSRiuzqgo2fQDlapEhhatfI5SYBfTPl7HqZuis0+4BY2GCBk31DwuICYAekvK8JcDI4zTHjX9azOoYmg12tVAA9lrO2ovWcsla4kkQE2sqANNO9GQQBBJkHuYZ0wAFAxaLXHaf1+aGfroBKaIp9qLrxnBl/H6x5Tck+C+irwJusEONjl6UMzC0bssQJ0M0caAIywBtpe80x5DQKJHo1X8T4EzAMp4SnTZICB0spu2GPdZZPEgCa3YUcLIkKF3Y7HW2m1ww9DKCLN73fM3EA0s6s+XDkXhJQeo2ZvTSwb1cAR8DqeYEWF5Jlg5hntYIPpjMdbAQM6DiZqzqKOx2IZyaIYnjqHTzfDNAM6LH202oeHFbAIy241hDAeoMyKt4XY9eI7Zn3UrOR23Wuy6reCUAS9rdNH2zmuuouIBMiJYhOliJDr8dB7Y86a0K+JVCITlr7FIDeQK1i2rFPRHbJ/jPegQ+BA8+df5lbgGCIJABCZrB0ZoasJvc9ZR1ir9J9IzcM96Fko8WaxhnINVe1PAHotZ+KXPN55OaTkS2Pc03GDSKKQiobTGzuzdzbpk3OirtBmOuJ+nlusk+u90wFEKyZPF8li4sM0Vg7vzEXpCmPoMBBlQulRQrEUc9Y+xxHGmcyjDmatWlm4o1pMsOaaziDzcQErhHy3OZZ8zdNQO9jyBPKmcd+Z2Z8vMTYk6Vo2lYS6DkjKoZ+wGtZ16fCaM4M7wky5QhAb+Khrl3xz5suNw4afDmsBe+5iTuQpvIyoG+63NQMvSU3NgzQLQwPiKGfOCHc8uL819pqutyMYZ4heR3U+a/uwspcjXS58ZhkUOVzvlVDL4xJPV8y9BVxGi4360wUVxr6kIZC+nitN3zow4UPG3cHpvahH9z4FwH66vyJvWGkbWWTodc8GgHoO4aLXG7UWCoYei0sFQ57D2XP435F4KZtZfrQA+hzQ6w2wMFNusD2wR4BcIcstIZmojc09I2i2JTc0GlWDGoUxYp1C8nN0MTtSjvsR0zkJlhMpovvyuriCszHBHfxiAv38pUbGP+bSD+ZLUluxNAPqzsrwIdmB41dPnSDddosbStzEebDabYezuCCIWnaXHrChP+99JBe8OlD7wIzNjTY2gjbIkOR4MBruWZ7ErQ2f84Ca2Yz+MwWhj5AdDMVWBfFGqiltKn5ObmJVJKbRrv5DGxS65djmAx9shB5oDu1GZOvEUw4definTEdBCoZhROdr5Ocp73daX+yCU4z9Zfurp4yYaJbuTMmYl7Sck0MqgOy3MDEvoQ+MmU+g7g6yaIvvle7i1PZAvRxUFK8w/dbm2sJgw42yVY4OKJgOHT4sqgMl6FkdAFOGmcO0tDSE0T3DQyoWt4yGLvQMGYcxgCiBHj+uRl7b4KNWobIjPA7FX6GM0MGbdKYTpggBpsaAwrI83BxKtVWmXkAZbqV8fem5lcGSvof4RBRyyBCZ9gxAtALcKKXx7Ek1zlM7ZNl2223s6wiDpP8HtKdyOhsnea5bV2nAUIWHUqTHlkTA9qcx6Y5YX1sUWdNMg+7SQzUG4b/awPBKda4wdhnMN4M8JmACkjDBYbC6JwPGagKuKDTVBG3D2jvC1ksH4XZoWvm+gwaPJeVTcMDPezYcrwTZPG+3MvYwGXbF7UT2UOCz+T5K5gM7X4GMYA2xi0L1bLrKZIy9svs0mrbU64r3Hpk71oXESOd4vtdTGxAzxiLfQ8ZSUqVuHauBQKAa00tsUsYcB6yFMwZRZsCqM5BhX2+B+uy7aCT2U4F0uFeleRLHfTWNqxuIZ+NeiKLq4DARdAcjL29SEJci5FBtSVOsK8+J+CRBHpgQ7UW3dGaILFxkFT/mRLM5rmWAC8DAFyjtU/KlTXrOhyMSfLk0zu6jicIMqDHttJrKJjc8NZm3FIrnOtLskYRHv3VvwB57TuyfY0eIsztqvCx1ihzU8xJ3s/8zPod7oPnOzKT2wSh/C2/p45hAIlWavbDQch9Y7xGtQ4iaMngQPVAqu3JDGF9Lnq/puFOHRCkaYACxCgmzSxY+xgMCpwNdTDiYKIJ6B3kDRUkNwr6Ajjl2cG/7KvpkMb9VesrJGe5T+c+MhJD5BksyVoEq3nmCNeEIUGTuDOgrxtL6f1Yj6Zsts0Mvev+oktto1Os6nx0NkJGOQNDEBiyiLqOqEFGei/1OeHnkQ2KnD2V7TPBVNhr8msFKe1FtS6bNm7QPgzW8h4Zmn5wpMa/38TpCECfDP2UyXZas58762OwdG2CIIFIDIlZSLWqiDosdpW5jAwTnyHSBzljFMe7IdeEas/PYIUzCAJA1qkhWOf5GdAT8KQ96CQx9GbMa4Z+eMB4GUCfr/+thh7byu7OrYobS022pl9nsAMrzbv03Sfg7e/rqSQ3ItkAEukMkimfoa5Suv62GaAPpFUXxY4C6CmKbTaWagL6wQlTy7AKqVJyUx/wTYY+AX26G+RhD4vY3KhzEVXRcACgPOy1eBSFw0y4WFCij0bDqmaKLFOm+bmbAfrY1PP7YOKU7opGDrCrYjwiPW1NMFHtBE16Nh4qpXNBZUSszTct4+Kg51qagD5wleZLMvT5OUTxTOAECpkK5L15GGZqdTQNvT97dB/6BOv8C/PVrBngeyzfcOo9gwht+g1An989EtB74XqzgXGTPn/Yrgmk29DQK0XXA4sJoHdKMFtN5wLOFCfPUjrkuBYFAMEwmB1tM/sWMi8d0OvpeeCsgxd0aF0lERiOojGn29O60uyKLd3MhJi9z+sRax8e/zxbPRf05BRJ9/VG0RZ/az0wKWA1w4jmJ+mkUG0OkYatmNs8jDmsVERbOysl0PFcBtDXTCLXJB11HCj5jPhcNjUAg7/DNQD53BRENTq4apMRcIZdbWXou7vtPd7WxsHIxjcohh5An0CkOd8M6KdUOs70mU4AlGObjJO11GbGVUMR3RWz6UkzYPCzrWs+tB4iy5NgX30Mwh2H59oMfrmGfMYJmmWLGkEV11TvW3Xx6KZNdJyu5Tz5HJvgN68z3Uvye5trNlnrBPRcX35fa1BvYO19BLBsiUzWl3CQAazVLC5oR0tuOsRAywFEawZpSylj2i0r4/6zhiQBvXtcBIPdAPQ5V1JyqI6o65CJRGAQewxrF6mM1ypBrLWtwiq4NdGILthmyTxif0k9cIIpxk3t4CsJpIE6/5tzAuIn1wt/0wwAHTi2AnqepUFuAHqXJFQFiD6DUs8bcoGYSxmo5pxq7n+Z4anmcxS9q6BVvS2cZTbwt+adMamMErRXucYodb71HHdAyN80ddYJqNM60Fp2E1cjAX2eGbkmm/OQ/+b/LaHLDMvm0sy8Hv7NcVbGQS5C/L0zBPYlx8bQMqNcUw707NzFf9MJ0+y5bYDTaUpYotu9YnxGe2U5U+wapDwT2ZucdWsUSjLHQq5oB7Pa6jmJsSQFhNmirkcMbXqaR8C1JUCfmT7GujlmeTaBAzJDmVKX7K+TuCP3ixzPep+zbr0+w2HNLbkhNkyG3s/QDL1tO5GZmdVtNrbMvSTnq9QZIZdKQM/fJv5KQC/8piyxn6FwVpstPCl253oJyn1m2JI1MxtIaEYD9E2GXp8fklsy9CL0ZHPpQIzxGzm+dcDkQJXfa65MIPvp7KvqnXDpyb41gQMgs1oBvYuwWc+TJpEd8bxTdiJcboZGaOiHux4Nht5PL7MXozWWeiYf+k0dk8sO79qvDHQQqLkvipUMXnvNjIQBPZFx34Ds/NvZuAPQJ9ClKNaAvrsUUgrB0JudJg3LZB+9U2wT0FP0wqSWD/1ue5b+CVMRxlUToclkpO6Ua7AdpN1IMv3FIDmVWjMvuQBy4SQA98FmfTHPTL7gcdgNB+jPSZwLje9Nxj0PjZzgFUMv1tcDyjgkE5cAMtnF1Mvx/bilsODykCVCzAOghU2JAzTvZXNAH7tXg6H3/VrvnX7QZrmclsrn2QxampKbHPMmE9yU7+T15f1lUWwelE1AnwdGE5A0gwnfl/LY9sntyMIypASk21xw295G6pjnTrDARDagR3Onw07gtU451ZIIM/QcXrreqmjKy4HfKUNSAXrLuLIrcR4QGaFTrMhLLgYqvOaQsegnAb03TBf/5AGU49AE9LqmAPSybOPzgqFnjNj8XCBGcThAK33pY3MYBdCDy5jXTuG6hkCa6Dh46mdr60WuvAnok5nPZw8DuPXWMOUwWWycdeaqCejNPGRzNgqCDejbitnErmDoy7DBWgXotzGgr/LYEVh7/GtAn8Gtr8+ZAr4/NavcLxmNVkBvKUrtVOLMRhPQ51wmY8fLjgoG3bq/aBzWnMe8r5lCz3VloG8XozwUvU8ZBADoRzL0fNZIQM/P6oDfn5drzVIWM5iSUIUEKu97S4BeWmr2J9lPusDXziwuKHVprS0WOew5qDy2oeEfxG8faz5rjt1U0PPfgWpte5vXx7/N4C8DEQ5EQLdmTOy78t2PPgkJ6Lk3AbcAhLrOmM/JrFbPIViqJqA3K+rr5PX0gN6HIvfvwLBupOd1DDGCE1kAV2pRogCRv8seKXn2sBZyHx4pSeTnGdDne9hXLCny9eZ15/nkzzOgN6A1uQGgVzfRWHsKuyPDw5ROx68cZwNqBykw9dofGgFrMvQ555pnRWZaRwP0OcZNEqkJ6PP8cv8VGir6Pli3bqzI/pzF5bW8TO5H4WlvyY3XfGKE7B9jzbglJp5XJjN4nwBm2m9DdoQ0s5ZhIFfgepAc2eA7M6EGpmbo83zzd5vY6db3Tg7tfmRNfQlVLRT3nv87z768/gScvqaQlcX5ncoDgbXYjxKfcE0ZZOizYx+3scXmgN61IF6rTUAP461nQwY6AtHRAD3fz8+bgD6WbsXQy1Y15Gm5lwAhGdf1G5yhlctNA9CrAZOeVzSWGh/S3Sh85fo2rKeBFAw9mRkTfS2AXk53rUYBOd9zb05Mos7AXVi9Wu7K/ajJZbjcOEjUKg4ya5sqmM61YGLZnWIT0LfrnBsug8P9pX+QbvBjS9tQTyndfy+d7dlZ/v8HQP/OfUt/B7V9Jg8T0DcZeu0j/X3dUj4Z0NNYqrOQlkISkJsUgL6t+9HSwYW2OyXXhuRGDMjTS25G2lZyAZs6JpXt3/Ce0jd+29KhqmqDzWqxNhxX+HlWbmeKIR+ai51qbWReb3MR5AQzq2UNPZtWbphp5pMLpsnIAYaSgfYh4Yi1BdBrJ/FuYq0s/trWbOfmbTsj2BBrpidPAdCHBlsavFpKkZtyk/XiZywq/s2KfG8dXvB5mNcBTDL0ThXnBpbX1bxHDrKRLjd54OamlgAqN7b8HIOgmvF8NoC+lfHcHNAD3Fm0Ceg72uu0OBp6ACFgbeIEtNCWnmCFyDXlgZVgogpc1OobQFh76CboFkMh4GVNWpNV8yHhIKnyta809Ab0rAW5nuB8EKAuQWc2bDIbYAZZ74GVCj94uWxE0OVi2fQkNqA3cLMUJw+tODeqfzTuygjYHjM11vxNBqUJ6L1G9CUtgD7Xnuc4NQxmyvOQTJYnD+h8jjI0rFymNgf03T3rw8s/CjDbh6Sl3nYb+wvnwZw3Y3bEcyrndjqZZKEXv8sDSkVtLZIbA5sqIxGHPJ81GkNfA3pnhHKOq4gxtO3N2oE85BmHZN8ywKkBPcyqD/4a0Nt3P9cW/yZIb4LfJkMvCVVo+ZtgOfcvH0rWsGfgk88xJTcCJAHmHT85kFOdBp8fLHYCegBtFt3qIA1PbzdXckbMAbHn2cgmeAlC6ixcsEhBzCSgz+fdH3KBmqG3ht7ZOjs4iFFOrXkA1ypwD5YqAb3nTbLH3h9TQ58ZoQwUUsvueZa1CLVDWJOh17gODcvtynI4f08aJOR8zfXCv62N98JCuZF9zX0lAX0y9Hyuzw4XKHoPNyjzno/Oeo0AvRx0wi0pAwbWiVncOnDKsyjnb80QJ8A2kzmSoU/wwxgpYzIwIGCeoJlrzusTGREgPM+iPFcB9JByZlTZK/v0fNFwu94n+jnEeQr+qLNfaTdtvbrGOnTPxgZpSWoQXwN6kwC8Mmvpa/U9KwsU0jH79bOv+Du4XwNgF7Tmum0F9NQkOQuQ7+F9SY7kzzJrnWd+frazx4yf8QLjwv8nQ591UvV3O+PBs61Iyy0x9OHKxFpOMmYkoOc6RmPo+b4m3mG/MKB3tjsBvXzcKfAWgeSib17sJQBoxhyGXhJSBe2h6dfzThe/IfeJGAXQo5WfNGlrFaSOKrlBQx/20cnQ5/xoBjGy0m03Q5/ZJcabNcX96zkFBjCgT9tQB4hNQJ8aenfknVRGAnpJqAcB9I8K0FdBXWCJ51oUm42lpr19nxZAX/vmuwN7zru2TRvXGdD302kOyY0Z+gT0pKo6hntKe89jpWOIduixybd7Ij4Xhj4thQD0MPQA+iG5bNSLMMF4zbj5gSdDn4uVic9G3QSUuRBbAX2k/WDoo7imCegHY7GmTIQHkAd4E7g302XPBdA7her0If9iMcWGyKai71LB1eaNpVI/mJOpZuhbu+hxzyOZ9WTovWnZ6aTJ0D8XQM9n5Uaf16KNoIMUFJqyugh4NECff5PAJA+SkQz9mDEuxrG0JrXsSG5sf2r2ygz9SECPJSOvBPS5CWsDC0cQu5HUTV9GSm5qQJ+Fvj4MfCjaY1oHwygMfdORJjXL6YOch1WyH0hi8tBUYV1YHnKttX1aaGIDfPEczZI1C+9qedqWAD1/x9ohI/TsAb0BmwG9gTXPJe+jmdbW/IrxSVa0Hx96fh4MfU+v7QSHhyztqRn67asMS256fNdIQJ9ZliZD33zWWRRbSyiagN4ew96UWxn63PgN6FNfD6DP+w1JQjD1+f6RDH2yhjVDj7TJgD5BTT6DDBDz588G0OfBuiVAPzLzMxLQT1Dhfw2qGce0EFTg1wD0yVCb/PDha1BBgWHu+zWg9z4aOuP4jryn5n6T+3HT1jevkzbx7iDqjJLBXu3BnvM294/mc9A63wzQG/AmqOL9HNCA31zLzwXQw4GioU8mvAnomTejA3qjTQP62jQgAXfKKSVlk07fDL0Lje3SlIA+z4acXz5zaxYxvfk1zynWVEG+XW7yfg2ynEnJ+dtkMM2Yjw7oM0O1JUCfwdNImWeOf5Iqtpf1c07JKdeqxkcNQJ8BAgy9bTF9flWSm5Q1RY2NOnbKV9+OSMnQVwAn0GdmLfl5AnrJb/otO3SzOfb3OmiogsYGS+66wdRQ01SpFdAnKM/ANtfvliQ3gN/M5CWobwLKJPsSZPMcm17qgLZRJTcB6JFtpVzS575NHTCZMJD1uZI4QqYbAehzDRvQk6lKQJ/vbwL6yDRVNXw1oGc/tEKCegU+w41I/YzcKXbLgJ4sPQx9q4YeyQ1An7OfcdsioJee34FmkiW5l7iHh+WCHgKTMGnI0dwv+A7W+khAX4aiP0EZKIPDrN8moA/bUxW7+kueK6CnsRRFsc9/+z6lq92daVNyk4RRC6AfHurXVw0HQ4+GvllgIneRQTT0j1aSm/8Xhp5JpMZSu+1ZBiZMLWOQnJjuqA4ebXykcrHFGwbQR8vdRnGlD38cMZ6eoTfbwcSjsVLoqaqiWPvPxqlfFXU1XW6k+YzituYBLb1m1VHXn6GUDinlYEBVeKvunFgIojMbFKDnPW4sRUMgFlD4lcVpZTeaemPJwhSGqZWhF1pRwWMy+rl5my2xs0hu3rnJaZOOwlHr71t96JvjURXFZrOP1KgywePAykM22ZcMjioNfRSuZdrRnS03l9zYLJ5FFQw9z3Y4NhxuRORxv+UUE7eKDrC+P+ZV6qqzCZY2MIAI3yUXBTduYcwo0NEhIUu6ulNcJbkJiznJRMIei/u0vAb2hnSa9wHbozl9q4LrOByTHWEzqVwetInUhWdenMOa724YUrsIZGamCeirlH5jzcjyktJqaegdvOUz7unqKuMnTSq9UTzpRWapC+wqn21A4QLOdAGqCp5TGiEnijo966JNFx+7Osds+0B/dzgpeMPuhaFXIaSLoAD069auKVtvs13VgbRag40ahtwTGLdk6PmqPNwzeEuGPoFtzt2WJiLRSGj9uvVlq2D/q3GI7VHN6zTfDGA9FtFVstFaXId8FIhnYJzziefaGx2uswic7xGgp+FcFSD6QKwlN3VL9ZEaeoHheDZKryJniTnGc96S5Ib36vCnbiLnitZQe2FOMH5pv8kzT4be0hO7MaWHNUX71VrWM6wZ+gSKuQeMFqQkU9kEv3lNGi+BjmCgtTat+a3GlfE2CqjOiSxOtjTHjk007EsGu2nsUPt6e8VyPUhY0Obndfi+a8mN9OYiM3DWqc0TlN0Yl5bCWyi0jsGoMpiNc8tN/uJ76XQZGRgFOCr89x7YlNzwcdX4xHx18xtcwNLHNtc0vWLM0CcB0Awkcv4yfrU0z5k9ZWIbe5MDeQe2eQ1ch4u+WzX0XK/6FaQTVsy5/HsAPcAu9yXORAVxowB6ES/Mc2U+27Wnae8V2A5q3npNF4FG34YmoOfaM6Oee0Jec56HydDL7lPNedq0f2uLTIY+zSA0daTv0vfKh1zFp87gJoAXoK9cliyRa9lfYz/NcaBIuFVy4wB0awwJtBU1i30HNW/rxlLGTcILsp5uXpcbkHW0G0hbIVBr6LPbcZOhp+ZPVsQ5X+M+LLnBXSrVGb4mZ0GNg3K/5Bzw+VfUOGsj/RLGUxTrurGRgB6mGSc9imL9nCh8dcM57KknT95aa9DnDGOP5t5FsQCC7Acz0sgl1wsZQDmRkU3kDMQhKEwy3AQwGkuJmbJiwOMfa6sx33SdzDXVUOBDD9ZzgzMwywBda9krBrCtfLS0t/WWYUlz06O/rYzmcjMOV6Bo/NR0uWEujW3vKGjop77jI2VYkptoQpcSocicJbZrawX0w6VN6UR3Jss5XCiK3fQ3XWghWtKAAKJcCPF0GvphmAfe11Y398HlZrvd9ypDE6aWdkke6kmbAEEVyGxKerDRcjcyBwZnw2XdU+s98ImsGkxU3mAF6FVlHam7pstNfncs1pGSmwq454klCRAPdqLsNtPlhl/rgeNmoYOzozCZOmkyg9QnCgnxjM3GD/yND4sA9AGOvEAbDjwCRthWmnlp6o75jD6sDcMTnP9NAylvznaISUaiyZbXXWTx7/bh2YszSH5ObMgcQAoOwuZLi53i0va2evwjGEtAXwHKBEIseHSNCezZ9MNHm0XKZoqG3huJrakql5u22rpNVk1DfWboAfSqYIhusSGlarIqmcY3GMhgwQ8S2y6nWD1GVtYMy98ZtxP9QFXi7ipZRcG6J9t++eCpi7XSkSMPxyagT+Clbn1xaOYmlODLlqTRtS70l2yyAvRiVmJdVo2OpEmoC4PUPMTp5Awi5XIzcaJcX1osT9VIJPX5uGxgPRkuG22srafiUIkASBre+kCtDkXZVuZYEdTQVRAwb0Dfkxp6udxwcwPlqbVryjZTt489LA7oQLsKqADdcfC5o3MCL7riOWXfjmwJu0+aJKXkpjF3e7q4b3dMzHGrXG4S4Opf33PdjdoHdzaUUpv4nMewx7k200Up7NcSYAqgToCIqJ2IujZ1lYk0JBGdHMCgcrkhS1d3YU5XohZ714alrkmAcIxA8x4dbkcD1sxDFUfGXp7XxHcwRwy+PP4C9GNxYwryQ85TdqQQ0GmMAWNmyY0DCjX0isM/gw7NgWYgEf07qr4Ver4mW6TpZg+Iv1Fhd3i/V25kcQgn8VO538gy1TpcyXmSaWsEvBVAUoIuAH3oo6vAAmJjPLUY1tBXRbGldrnhr2tHkdgv1uGO1HS5yYMC56Rg6BuEUPWcdH3ZyTicMpBfSNI05E7mY9kTLWNQoB6SG35vFnGbsIytD2t3qx5WEJ2ZKT/f0Rl6a8gbJESQLT77o0NtkD/pVlSBorSQDtmnAH08t2oUou5DGvopk6QE4BmluwuAPjX0zkJZyitAH2x5RZA0AX18AYARCateKrp30y8B65Dx+DzO/c02fyZmCJSij0OfC2kB9Jk9ambjksxLQE/xqd1kovC2oXevNCnNn+X3x3XXkpDwoVe3YK/Feu91sOB7S9tKiJ+wrazOaNaQ3Xh0XZAHIeOEMXZneHeqQWsUyQAAIABJREFUh/QxZmm43ERQImIwGHqTYAbS/Fy2yOCEHMsIosdTGKqiWDP0whthnWxAv06Eoa1mWwG9xnR4oLA/TpjgTJYOhXYDegXEk7fR53vdh8sNgH6CnY1SQ58ubc0MpXBIBhfRh4QgLLGIgmu53MX3AuqHKThPQB/jH/fcFQw9x3BPd1fh3puAHg29bCsHRtpWPj2gf6ai2K4xU8q0d+1XhsdMrgC9p4UaQ7T60A8ODuhxmqEfLm2d7h6oB5qiGtlW/lUMfbsAKAvE5v8aimHraNsGaCy1eafYBPQqIA3bymm771UG6BTbQVfMZGxHutyQNrROkQ5d1XXFBgmgl3uB9+mY9/4Ok+SOYHMz46DgReooD+ZM1TVThE3JjTx3E0CFRVceHmmHl5vXSN96vsOpIKeTAQccGJbcoK8aLuPGug13tXmG9l5p2Qp4uMU1L+s+60OD63d3ykgdxeadhxLvTP1lpr4zvZ3BDpuB2OCw+nMhqFmKLIhxmpicZL0xbuAwk4a+toLjc2rmp2YeU4JQf7e5aQB92lZ6QVMUi+TGtpXDatyQjVfcWApmYNLErV2S2obvMB7K1j82Ab0YCbIUYU1WIxtvOly3m8bkTB9WEY+lJgnqDOhr5xqnLPsH3DyKiDmlAn1qWJLuGB4H/o7vqKQRanhkXWZmMtLHmYIdjYEux6WrFaCvJDd2vfDGZbaITU0BXIdT52JTA4gqMzBhQhQwhb1gIDyedxbcavMOPSyfK5nCtgAGs++podfECPvG9K33XAnNfxTFstFxTWjoDSoBeMyrAbvcBKBP9jbvh+8F0Oea4xqZn1qfcR3cf2roAXYEoYwTzFXOcRdAZZtvz2dL9JoSCOugeRns1/UgYtbQn4bPcQKcnF/uAmxZAI/LQbNdZ5o6TT4na3HyXnOzUkfF4eGq8E7j1e3rrnW+DphabCvJNvKcO90si0OY+dyUcqSGXhlGrjA8t/M7EtDnWk8XErq0qpBWrkY5lzPbl9kjF9rzGZXUKfYqfm6JYWhkY69m/GxuYPvOfN5IWJQ9DVaen9fykvhv1QE4Y5KZveo9EXx57yWbGmu5wYrXgD6yL0FyeI/1WpOGnk6xYVvpdUz31GguFwdMZjRtyYk+P/eLek/OAKqeb9bhNpnyOI4r9lTFsOF3XtXUREG/ZZOZtTWTCKCvullWWnnXWjE3WQsVCC1tpadRFJtNp1QUq5qezW0rc3+qMwPOEmSQmJkj3Uf40LNG09s/zy4/J2otTBbpf9OxlmZ6Yv/d8dsFsK5LybOHJkc6v0L2WbH/edhL8rRB/SOqLKGaQtX9UBLgNVnk2hLW+7hrj6jdQtPvfi5JsmRRrMcyvL9VL+eiWLPHtaSN621mBpoy1OZel/IXd1pOH3pnBisf+grY+MBvIX68iKqxV5a9zfWGarQVZxZBeUpunBFhnN1HgutxltWfX1nQZiAniSS4oMvua+oyayMKKSe6AOJ0VXdGODX0CejHdLarFs42zGNLX6xx+o+QOXBMO1ggX2pA7/OfazSgp7khslsXxYrRD5tLA3r3SWAuJ8ZIeZjrJtw5WlJDAgHGRoSkfeizD43r87I+hU6xU6Og2qCe97vPEKRBXRRLQCfsVvptpCAf+u7NGkv9b11u8KEXoKdTbLjcqEFhuNyohibkwMoEDQ4NDaPvGey1s0D7OLeMlp2bqHfmcXcZXP/n0lFI50VFfsnOnfHuCtD/pIznsCnWPlMU6zSiO9Mx2NLQv/l9ZXDcti7KiGr0egNqMiF1WrPaRIIRVqfYrd3NUmeW2rRTmGdg5dewGGw3HbLLjT2s3WEywWiyx7mB5cFHFF6lk+J7m+4Fufnw/uaBpa6Y6sTmJjBq241NYQ8uN6725z1jOyPaDgCt6w/niMYRYX/otjazrHlohTygYl/jD6yhr/3RM82rQ5PrUcTuNGpPDw1VnHayLCTaiccBxOJhI60OP42z060ah8k0hKj9/pt6ttQE5maUesiqPoAUcxsBF42lwg9eBzcaUVxWSDva2cGT0lF6laILwtPAqJSxYc2lTasCoW7QlCmt3ARZBNrQ0McmiB5xQGu+hUbSGktbcWkbim6ZuOcosIuui2kpmBs7f0c3uixc9oFmKZT2ZCBuf/OgjLR7oAIAG+PljrVJ/Nag3/KHOMAIGvsM6A1IOxQI8nwT2KfPOvfMs+XakglLkMWGvXbNk3bRSKa8z9r/Gowa0FlDywFoEqw/GC9V44fLTQL6dLmxz/JUNerJuWM8WAdU+b0pVUqAMNBv9k1pcjXkcpGYgLDkbnWheMoOctzctKouuNWtBaDT4cHv4sGkrrcJaMQskqaN56dgLZjrVg19HVgwBs19IccvDx0earOQMJ8Th2IGirkP5LrO58sa3qTU7wQXy4VuOj9bDaRibednEFPx3FkrAkjRdTPZuZQq5f1kIJsMvdxYtLa8xzbddfiOpvytuTfq2YZtaIIsfp9/nxkf9ogMHuuD2cGhjiSK7+iAXGVK/Awt/6PRkjMjzT1bRdhTOaAdgPOIPa9gwA20c/5w/5IjhUQBnW4Wt3O9dQDjfZCiv5FWqLmyJfFCxpVnU7jcVIEXDHFKbgwbvJ6ih4nlcN5vAC4JaDWWT4UsoyJ3vBkynrzGId/jRqk/ir2J864ityg6pb4rJDUVaB4huXlaQB97g0ml9O+viSUz7m5w1x3nTP5vgCx33CK5Uedk+tt4DWu/iawY99Tcf3LzJKMKoK+ww7AtdpNYap6hxg8h6dIZMaR9PMkB3ltlIRuZ7eqzZenljbta08Fu8zPLmbxPZ8zhQNXZymo95Bk/jpoGj5szBg687XLjHiDmG/yQm0F6Boj8ylJfCmUHFJDmvudz1c0WXWDvZ8Gc5708W/mwq5+L3a8kb+Q9eb34oMuHvt0N4Bp1aC5ED9vtzALGHsB30AiN5yPbymiG56y1z0QFODSK2ripTJro3iOylIyusBQHb7vNtOpasK6kppOeIZMn+WwCRPtZowLwWs59CMwlI5SQklkyAyAPkkp4iOtgiI1FuKaWmpvYL5g3mzbiVpaA3vtui+RGa3mMAP1z9aF3wFI3lhr08VmeqbEU+8OAbF3BtWNKW29f33AHA9NjmUY7nr98ULA6ZqEB9I+MAugdNSpKoYmDfOhbAf2ANigD+qZt5fPe9N4yMH6qXHNafOgF8sw0JBudAFpTu/IZbis1oDdbkpO8V2n4uqUx6UtkJRzGPG4Xcxnkww7ww2RLs4gnN/msKE8Gn2toAvqcQPxL10CKoHLhpn5Q3czCNov7SvsubVpjQkMfGwWfky4UOZMNvjZpHGt/4dT6bpmhT310gqJ0Oqj1qmbgdbA1AL0WmrIuaYGJfi7ZdgMvxsO+rE4D8TM2tJGAPu8htYQ1++aUNROZDafqFDtMStY+y1tv7U6xBn0G+jD4kjzRiELdAc0WiumsvHZt96f77HSXuNyIUsfvbA3A0BIzswVuaFWDvty/XRRaAfo2gjUzkQB6ATKlkV0gmACb75I1VgP44KmMhKTakJVON6BXh1B1xM0IxuCrAvSxwfP7BN/M3WrTQnIjQG+GKQuBEtCrk2oAZ8/vHmUwWgB9seaT5k8uJPROnYdCzovWgjGDJLny9DsApDMsI9rbtzEOmGCC2nC5WVOmTt3efQQy3RSbaY5/rrf0oc//LfYtMivcNx12mb/JbOfaqzX13uC5DwH6Ka658fgnnh8q63HM2rrhciMr1dqHPvcerSE9Px+wBHic8y2AvpEpEIERhcn+4jq9Zr05EppgvkZh6Jt7Xi3lqgM2mM8E9PKVj2wZVrC8v3LLSo1mewRy6pLsrpjsK7lHZMF/DejTYSRt5izDsB63BvS5L9d1AXUNUP5uJKBv7vObA3rvN7Xe2XN+5D4ixRR778b1wf57TuX7PJeZb1NjLgcb2U1GJ4uX3Q2T9ZfrrQL07W68luugr9dj6u8YLBs2tnY2rtBHMeHBfMvryf00AT1TIa9Th3k8O76PeSbpXOwHydDndayDzGJ9NgF9BEgcJWlbmVNOn5e2lVEjYVaToNSZFq5vpMvNMwL6WLcqnGzHCaVVKuqMoQF9Zq58f70CVi0uN2omRsf6BqCPIIr74NryrFEs3lbKumgE6Dnm/boJ6DMDpd29sivMLKm7dac/vkCRzgM3ysvgR3tUdgZqAfRTGiyug9m0Sc45n+skn5uec1jHIvFykO5sbv5NE9BXkYHUle4U21IUW9jHuwLQWwGQgF7nqmpBbKecWQHr5y3VrBjqYtezpvNTnvNNQJ+24fzOGI2mgbWbEPdXd4rt0HnK9W4O6B0cAN6lwJi4tQF9+s1Ly85+PdWhrjA4BeTexwH07F2sD8ZT54OYd6/AnLcOHD13Kql0AHo3b4seGsKdWi0RUNG3IvCmyKqOaHDaBPT40EffndIvJ67sFDu06a+lo9iZUHt4BDxb6hS7JUBPYymKYneAoa86xVqZwDPQHpmAnnN3YHCgAvRcdDL0LfP3/wHQszxHMvTyoQfQj9u2jBmbRVuhHdYoohmPQk8B5egG59Ot0qc+FQx9IwNnplTAqmZB0bKTTs3GUrB70qgK9NdtgjmMUhLCV0naMXnyqAx9k+nLTVxFHJNaAb0iYxVL2Ac3AX3lQ4+Gq3HI6/pHMvRRVc+tC9DnGGQauGd0yY0ZuPi8ca4hIIrLf5m8ZgTN5lRsqOQmnsz8TPo5jaeDrSagVwAT15+Ao168HfHsUytKp01fg19m3A0Wk9nxz0Zn6PmTgUbKzeSF0qUNQK/Pj451ilpDeuWVZfbODD1RbRxA0amxBvR1B0YXxbYCeopitUnTeIdxbthWZtq4LkRK4IM0AobXgDAfYwL6CZOy2Kye5zVDb71zPpfmLpGA/v+j7T3gNa2qq/F9y9ypwAwzYNRoEuNnF0HA3kWNGjvYQEAQkN4Hhj70jhSxoEhRQTD2XmIsWKNGjX9NTNSI2IBherlzy/+31trrnPO89713BvJ9b37mMre87/Oc55S11157bbLWKfMqRbE9DH3RawE8rt9AyUgB9GZIBhEsp8+1GXpmvSxPUlbB4ywGUmSvNamgBPBav14bOjX11LjOBOgRUInx9EboOemUuYIlefUjeIEkpgD6hqFvXW8M4IvNbabIi3RtciJWE5iZvU8mOFPJtdCvy9A7YHeWBePB4j8A+j4uNzqcM61Exg3OYnLAcoA3neQGE6YfoDcA5/1m3Q2DjTEFylVXbokbnvt6gjhq9xMZTc/QdwG9108voPdk7gfo6/jXMfaeafKijGXWGnnMW0Bv6RFIJhkHuP4oayAoNahFxJ5DXUDPTUA1JUWW4n1wLjNarFkxQ5/sqQCZsqcAMdp65UPf7RRbIX1r68vscUdOpOVgiVwL6JWBSGvFlGiXIuAMsAHoWThZ40N+MMYTv0KddZp64XMoqWpcbnjOuV8Fx9NMprKb2irVhKl9Fvi35jekFxkspyuPep80NUk2ZBiWs1LXA1yAvuNyY4Y+z+SpDH0GrDmWuHfVPEFPXddVyeJl5tRPxBn89vyzJAhf8SIZAaJovPrQy4yhrh/8twrds3YiwVrvnqjgotknfSE+k+eo8BrnK7PZlhKnK1OdSfovnEGYf8V4I3+Be+Q8PJOpgJ7SscyumuBScGNArzHFZ2/aIEDvjLiDEAQMICQhnamylonEMupeWsbYtUEBomKYnZTx3IUJXGiv+gjOs4GUVBPQA7SD0BIGIEO/aIeS8TCpx3qn+Zr7ANGYp5JXO5mRBcGY102xdy9Dr6JYu9w4+5KAftH2RaGrsw0MPZ5514deEhSIyfsD+vLI/7eA/rmviiiA3mSoiNUOoB+fGGdZBxh6TioAt6aDotJ2reRGDx83IFYcX6Zn6FvJTcvQL9nthZLcAMjZvYCLkkhSgD7TxbVgzShIv0NAz6LYnFD5QCugT3YxG0vx4RLEqW08tHzthsgUXFPVTw/vLQD6MpMhucFE62HoK7hVKhkbK7SehVU2oDcp67T+SFNUxuCikdwUQK/DqaS98/tFcpOyI7U4lu4W904NYRY6yX1AkhuDCR9eYnF1wKmKPl+JRhloNS5D1d2lMoiWMFgC0j2YFLzpcM5qc+rqUZQJJ5RF2Vq5kdwQ0LvKXRRrB9AjNZ1FhtY1dyrgE9CboS+ghrcmTWzVWWOa2eWml6GX7SglNxk4aUNvXW4qw0u2B7IvbiKVoSf4IkM/GnPhp5wpRAOkLqBvJDfedZMRwbOqgF4M/VTJTaYbdVoT0IPBGUKaMKUKXn+lMIvDkhp6jqv+VkWMkgOUQIOAXraVBPBMB6eG3oB+cCJWIljwhlkCdH1O8YrPLAXAp9qLSz/tLBACMcwlBDOVoVfTIszf3t4MhaHP+UrgV0+uHkCPA0+bZQnwGYxsCdC7cyvYp8w+oLEUG5LUjtAG9ZZtPVBAj+ctpwn50Jc6Gh6qGqtSQOdUOZ+7JDdy9NCe6v3WEi3JBzTGnFudoljXVIjZbet9ZgL0eLbowNi+WltKs5S9INLfnwroUwLGvdcMfQ3aJbULnRN0hMnzg8XaZjJ1kEtyM1/BTiO5wb1bEoX3cr2S95S+Gvq8Qc1lSG5SAkT3tsbms+lIrJ1cNR147yq50v2UfTPXIwE97smC/fxMAXpo6CU/064GtlnPU/NEtqRqLJV1P9app+TGpE1/QJ/EQ9YRYF36zCkMfa5rn6cdD/CUTOG+YEpAD3Ngj2TRbV3ZF9CTXc2bBaBnrZUBvfYifCZYY2rZ24An8QH3aZyv2dXU7mi4Z38mBs0Z7TZj6n25OFc1H9A52/L+BaJr0bvnoCVjkP6aobc5SJehr6tFkhu5DJW5PAH5mA0AALLreS7tfNaVDasPD/ZsDmECetQMaK8a5JrAv0sNQAat1eUGwZpl2CYALWGp1ymGHjhrKFavuq+HoYemv0puBoYmtT/C5CI/j2cRGXrsF4sb2KFu8QTW81XnJsmaAqLinNdh6PtJbuQMVQB9mSPaC+r4i4Dx+OA64aSF8XNjKVnv4ddEBpuhh+QGDL1fD5ShR64bDD009AD0ahaVvFDKXWvReA9Dz0gH+lB8ZT5QVnRwuZlYc1cMTm6kLp46SgJ6B67TA/qWoe90iiVDvzAGs3mGIz8PQKvNtDuFNpnaxEEDj0iqm47dtFld8fBwmObMRipk91pAD2DVSF3w/ioc0QI0wDU4sj63bT5kAIHP6WroFRx4szDj46JYdTdFKgiOGFUWgInpAq12s7YPfW9Lb6e+Wq1sq6E3y+5D39dj1gUbgDtqVoa+ymqUbhuqhzZlH0pPuVOsWft+khuzZP0kNy7qlNZPLeGdclu1amXR0Ov7jtxlW8XWz+llW4IjppQRHHTT9a1cysAQIFoMvVhK3YMlNyiclIxIDik6JPBvbFLU0FNyo0Igvkemhp3aNAiydKGjoS/dB7UyUYkPphlMhlkRj+lUQO+i2CojUvvw7J7KVH3tFOs57PqItjMyxrFIbqglTinKIDT0K7LozpKbti6lWgs6xTk5gX0BwZU0/6p9gK2cAT0OEmx+49ows+jI88PrnkWxYOgzq1IkN1k4b8bF8xj3XiVFKjAX8Eq2Kd/YgB6Ask1/8+xAINFh6KvdnAA97qdK0CyZMkttyQ3mhopi1fjF867uCyYetIdxDwgUxVbJTa/kpQW/vRp6BGywwcX9b9ooDb33I+tt233BII2yEjaK0V7f7hHTSW4MqrkW+0hufJ1ei7WGqcok+2novef0AkdeW2YlXEuAz9ahKW9yfwa+3+tx7/buuC5p6Bd3siaVvBDD539DhobP6+qqlVHE9TiA8bPtPQs8Dp5vbRE21jpBxCzV7cCEwvME/ybQoj0sCvZ8hukd2/HBv1vJTQkeUzaJn6uxVDZrzO7hCIItC6wMPYwDxGTi1Su5aQmuVsPdSoUcQGNMWqmrz1PMHQeeNoiQ5EYe/9WHXs4rzpr7+dZrUzYVsSkKHUnArF1FqVWV1qTkJru+tuvH859nRGacLWVSN1ox9H62reSmHWP8HotxQfblfuNn5Hnr/btXcuNr8P6EcbBMVX+Dgueqocf7+r1cFFsxgDK2PMPnzeV5VIq22d3bnctTckOnJJ1fGGNJhGrPDBTFohCZhbL8YI42wSsxAGp0knDC36uIFuc2wHQdaQP6WbOGmGlvJTd43gXQU+YChl4aenVL1jkvY4bVsXC7JYohBqX7HxyCEx3qZRAou/uv7KTbrKgze61qQNLH7FSN85pOUsq2OWjD56rgHFKfLEOhnBSOPWtozoKpBwk0JKwy7OgC+skxmMjcFcMDqmfhjx8gQ78lDT2zaM3aHZiYhEdNxDg09Ih0kqFnVS6FsfhhF9A7xSAAgP+3dYC+LYrdcfc9COiHmb5M28qSA0/JTWHoYU0FaUc/hl4aq6Q3yGZoIdZD0tEwIxkYtbS2ldbeZ4RnRg4Lzwx9y+zg4RQJUEbhXuzFFi8r0gnos2252D5JblQU2wPondazNR5kI814gDnDw3PWosyUho3077cFTvi9aRn6tMP0eyoNbas/MUP4XFx7e0BL+4aCF7Bi1TWkL6BPhyAXqXWYJktueMi5OBjZFzD096UXbC6YZO7pQwsbQPjQJppsQQS94DP7UA5Bj2Nmf/A8i4YeKWJH6A2g11jif4rAJ8Z4/BbrOHwODx47enDeCWTgc7VJq902DonK0MuStB4QslEjMG2ZF20nHH8AANuM1rlocCgLwcLQp8uNLMrSe5eAb2PMTkmKdpiU3Lg4MoNfXlcC+oULt0s7QqeOK9NkK7SS50zmgAw9Ab0KhTdAckP7SFskjsvlZpE6xRY2KAGTQN82+blK67JQO1PqktzUoli73MjuUZs1xkgHpi3J9D2uz5TV1L0kf7a2+zMDljqHNA88f1sNfft9+dBnQWLOu8LQlzmlzxSbrT3CLzPk/Zi9VnJDYACgtHE9mXlKQejQ4WBBzYl6O7Pqua+LEbLQucfMwNBjbuJ1fxh6Br5NIaBZzU72JZGQAX0LHMu953gzmJhxHwmxfPT6rwyizwTUWqkotqKvKuUSMPT80XpzUawK1Rywe14BtPp6lKXsta3U2tTP0jkpzy4B+uzJkCSAgyWAVBUFWlKUWdHC0CfQQuGeGfqS2dV5XRn6hsXNzEJXcqOiWM1vud14XdGWGlsEzixncwED0uVmyj5VbCuH6ljlhLajjAC9wCM09ZjLyJEBUFaGXsyxQP1kWRfd88xmHRrjtQno636t6wTIVP2fEVWis3YsmXlURrf0JbHdarrrtM+qLNJIVjl7S/j7U9ZsjlnZu3NvwrVWTFIlN8ZBxZWJ8ryaVcKezuJ321bmwaW5K8kNAgTJZlz8a6ltZuYtQ2LtGuZiMvRZiI3nUXBHOmOJoRepJ9mtglsAemS1OgqJlBLi9yBBbBl6Pft03bHUdXKsaOj7AvqFSzS8FG+MdRl6NHykRWk6CzVj5XmHZ4JJgGdcJTeZdR5F9sQ24Cm5IaDPjF6hwnVerlsjt0Wda2vlQz+RdqMDY5ktgMtNta303Ph/BeiJK71HW0PfldyowI9FsdgAaVO4ISZW3xmDk0jnVc3Q/QX0vQz9+JxFZOipWUstlIFOZYt7XG6aoj4WxS7cPqPztJTC4ZRpYDNxtnSz5MZFsYg4KffJlyU3LEZq7OZatg2/2raQLwyjJTcZeBS2H3p9+t6q4lqSG7TONqCXhl4xjdiiNtXnezBDD+alRpPKIfYWs9T0Z/rLp3zJDatatkepI7UJL+ApwZWLd7CYK/NQ9fB0lmis/qZIbliMqh3VBUltMaUyKHa5SbkE7ZgmY+WqFXQwChZXcicsPrSoNhegR7GaAC0+ByClZUQkuTHjUg8pPmcEVBNY6K3syjZ0DlK0k7D7YHHFUcpSLkVg6NWMpabFJVNgoU5qUw3oCbzSnaOwZwB2eVCyKDbXgTfNjstNPVGKxhzj0rIQaFQCXbw19JKsyOUGwJpWn/kS+63W3do02/qUFUWmgGuV/WYNkj2H9HzBFNm2UpIFM/S1KDblEZNj8tBeBMZUwUNLc9XGXtp0EVTLOlYyLhe8URvaSG7EjPdj6Gv2C4B+CkOfh+zqtWs7DjhTAH0yZXp+6sLJYneATbiQZODmfcvP15k7SW48zBV043Oq3aSKoHG/nsd6LNU73Zkfric0LNskoETbzoYcwfPn4d/rcpPsEmwC6TSRjXAcSJhJNZPbBhHttXQCVQDcJpDAtbUEgIZYcqqtkdy07Ls/h3te2ne2DH0vmeI9dHqGXvt9y9AXyQ3tXTOATn055nYbnFgi5EAUmcRpXW76uPr43pR1VFDXZj96iQ+fi9W2UmMJSRxlRHVW8b9wffh5WziJFWoNvSQ3Ob/ybJqJoe8nuWltWb23syg2z4neeSKG3kWxul/cD/YikBXdTrG12I9FsCk/wnt25lRK/1avXhnb0OXGZ01KbqirdlZQ50crZ/Je5n4KAn6yKG3lfc4O1bWr8Zc9JAK5ur9wzdpiNYP59rzzGrGLkTr3Nhr6hqGHJanGthoHeE23DH3NLiFYqoAe46EuzjhzkmhCfwdKbipDb1cfKQPUVM7X6WxCydIDL6VVstYQ9lyc2ylLSXMMdW5XbRDWR5ehF6AvgUSjoS+Ankt0PFbehw7PO2R9Vj+GXgFpV3Kj5+F52xpGlAalueejtoAud4M44wXoMYayDU2iOLuzY3yAd8TQq6EZGfqUlrKxFNfySIChd1FsmTcPkKHfkuSG99rIIgc6Gnp01DJDrzWg+VoAPTYLRSSQ3PzfAPRD2TyjYw3Zdj914QuAsnaKErVKQ799E1FKW+9UWS+gJ7tXGPpNLIr1YeNUst1BWoa+XFtOhE6DmvwePrfV+hdAP2tWSaOC1RVDP78AejR+8Ku1LGsPeR9AuMbSHMjUQ1qV9e8UKwZuywx9utyQoa8q8ELqAAAgAElEQVTaS/wtolpsaq3VmtNuvZ16pxTtZaEPhyh9pLtaUDW4YFHssDqwSSQ2HqtWr4zttkXhS+q2exh6SW7cwVB6djrMZJ0AEFeXoXfRS7Kj2MAn0RmwAfT9GHouxJTcMAAASyZmh5mKZIvNujhVj2cl/WLXDcTa5F5Aj2vtZkeUWzbAcOFqb+rX19Jl6N1EZJhdQSnJAGPNTrT5Soae7H8C+vbAgW3lIvjQa9FVl5tcg53GRwnop0huBrHpoyg2O8UykwYNPYIFdIqtl+N1KEDvJiMCKHRecNOS9Jh2LUiXoc8sT4ehz4B9OoY+2cjVcMCBvjsDUAOtFtBUZk2sVtHXYz5k8Kgi80Zj3Otyk7eMv8ecJfjdEkOffzNlfcGWdAZAb/LAY8tHB5ebdWsZ/LKpWgLl/6dFsblnby1DXwB9sqkzMvTJyql+CRKIyiCabKm2lZKreT8lOZIWwG7oZQ291rG6h87M0EPDnT7odXFxbvfLCPU2DbQ0wNfqfbLTLZzjoK7jnp+lxqVkfXoY+o7kprcoVh1bS1FsD0NvaWlh6KfrFGsyrLGtdBdln9NdDf2cQjRAO47fcVGsNPQifrA2mOVJKaMlBe1zMJCGhh52pd4fqKt2Fs8ZKK85yEVQRNicEZZo1ox52z24Wx8i5lrNh2pRrDOltc6oxTId1j4D2wLoWVMlDX3/olhniXUDBdCXTKuCXAXjKFgF6z6aGULVTYwgeEvrTHytgD6LYlnDJ1yFPaDNPiU4StvKVnLTMPQJ6PW7SVRMgKxE5nFWFsXK5UakXhbHYu/h3/Rj6JWlF6BfkmYKBvSyqKWGPvsFzMzQq9azy9BrraCY1IBemhg0rlSnWNZ49TD069eimZhcbjZuWFcbS3Fj1XhCQ98Ceq/rB8rQ3x9Az+BzxX0rJgewKY6pYyIaS0mDM6E6uaHBmDM0FpMb/xSzh6Aj7gJ6dUKW5GZwbDTu7rGtbDX0SPFhUq4ZmBuLn/QcGuYPNN3fDKrNUruZEZgwRNRm4RRNK3qF72f9O000RUoCe/gZNkf70GPbEGOaDU16MgMG9Pg7LFrbOOG98Lm4JoNypg3TwhE/tz1dy+65sE5+9CqKxcFjhh4pKNxHzm5ety3LHJA4CqfkJi3TbMOIAwrX5WYhBhr4Xf/P12OWvGW9KkOvFFprd+bnYJZbY6DOdvgebQ9TD4qf9QX0yVR4XM2a694AivB+6DRn33xs6PIXnzsH0iTNL1lWof03Ctrw7GDxqAOgFFFBYtJoT/2ZHltrM/nZ/B8yI3LB0VjhGcrP2oyNGXofNLKwQ30E0roKDsjgNZmV9kBxF0TbKOLZglltgbmLPa171YFWgYmZJl+Dnyt+T+nrRkMPyU26s+BaDeroPZ6WtBgPsWRKTbcyIV8XgPV2222bGQPMMTVHazMuYpgQ2ENDqfGDbWXL0I9PYI7AMx5Faui6OUDWBpakOHC84VlHCtcQSNIMdrFfFJu/fGy+foyzNPSzy95g8GrJjdP5eH+sT609pfUxBug2i/dfyyYpc4tG23uH1yL+bWaYnX7d5ROZmHQr8R5lq1uz6dal+3Ot0cXY4Rp4Ham5x96CTA3nSdolemysH+eeRsmCXCFQ5MiCtsaFCO9nlr1l3NTdFXalwwGPdddUOCtoMsTBCr56vL3X4b1dH9SuN4+95qWsHn1fuAbUEkBT7u9rD89APGVq+Jn3CP+83cv93NrngveumRFpsM2gW/eN/VHYX0wufu7MKeatgwi8j/dZzB2s35YZ7mUxsQ+4ZsXXaTcP7wN+3vjqcea9ZfBosGMg3bKlXo/+HALdYUgZVAwKlw+9jYAl3h+/085BBqJwfsteLMpujcUQOnfD3jbPZfydmWuPcytB1XrrtU3U7mof+jaLh+/771kXNqKsGtabHJ4QYKn5Hs+YrJHIw7DsN5JVqDC7nIlZ+wJFJBtFblZfFzc50nodYrYSTlLeU7XvZTdtzmNgC2XRVdOW9Q25fpyd8T6FMwvnnxqZzedn+hm1WUs8Q+9hXr/4t1/1DFZm3nMS1+d1gv1R50+tEXTWTfejPUl7nRo1mYVWHxxYF9fGUioCRaZUnc71jJU59Vlhht5nDe7f2Rf8js9/nx/qk1AZej5zA/pZw7werD1nVHE9xm0atwld/wjGslpTkxwalZ01VCFj49gPEfhA0w8Z5nye/5bcTKehd2ZGeEX1gnwOzIxDOqwaOmn3cS4OcvzRAwdrRJlhZUnkcoNMK5pbrdXzH1MwxsZSrLeaHcMDozG8+Z6YM0t7J1fnNAz9PT/+UczUKXbWwGCsnJgdD37qS2JVwCIUVt1ETpw3JB4ShxLQg6EHoJ/crKK/AVR/A+CgYVcWI6IYdgKdYmOTvKPT5WYKQz++Oe75yQ86jaUA6KVllA89PsO2lZtHtqOGvjSXwcBk0ZM3ToA1PAgfxIgw8Tt4oZhiW7C4TUMONYvIBgo5mJbc9GPovRjNCngj8wGEw7U9HDBxWuDOxZayAVe+O02qiM1OGSpUnFoUC+2bnjgXNQA9QWn1fXYUjtupKXTNECxqpVEr048Ny5uIAb4PFS3KlArQ814d/CjdoTSnq6EHY+UiMTXfkoYZz542nUg7JmjvJ7nxhObBjjR247CjFJc2UviW8xo5UVH4iigcmlj5ArsodmBwIjas14K25Magg5vGqFp5+zCpYEDBnkECdgP8Ez70VYVSO+1p81XaFl8x76mhbwA9JUMAxwnobaVXAb1AszfFUpjc43IjQN9qI8XOmzUR6KtgWuOf3vwJRvA9LW5JbnxgyL1jHlkcNgbJmzW4EKAXu+M5gjES6K6OJDocxLLgs/hvOmKA9YLNm6YBAD0B+OQwxwuSG4IpdvxF4O/6iO3VJCgPPm56LG60DaCeVS1u1d7hzdXraiqg1+/57wTidCCyOHWbbTqtstkGPNc01noLWvE3da2oIyDBQAfQDxCIVEAolwmPE/7GHaTrnBKo1DxRIZ73ITP8WEtFCpWLqJ1XOvwGWRQLQE9/9PSh99zHNfX6SuPAIggfHpoC6PHcvO8asJs86c3i4PtYb/597UXZpTtBpwGMwZAbe/n38H0/JwcreB+/t++D7GU+QzO+LTDG77USTT1DzQP8T/7T6GgpD0jvF3pfXnnJ6oLUwPcFOhH4CeQ6KPL9eq0YQHneeH/BXPc54b+VfKQW87LbcAaW3JuS5Jge0Gv9sX5pZbq7FJMIzfGioe9h6MXWSvKnXhlg6HU24Vz2mHjv9Oe08xDPBf/rldzg2luZZ3umGtCjcFOkmj4fQJodYmfNLoCePCKlqFr7XhftvBf6ShnaxHis36gOwXWdK1DD+HPOJmvcnq/KpimINqCvRbH1WbdzzHPYki4QYWyqRDJDe2IL6Iv5QhOMeE/wHMf9FWIoCQNctzM7wDltsa+DU8upDPaVxUQgomJNj4ddbhwwVbtOkWAiSzLQ7dXQ5zPA/bbBmnzoNf7U0Pcw9Lw3Sm5kIAH3KTxvkz8C9Aq2tGeI5JwzOztIZ/PIcXSEX78x5s9TAykECTQtGkRjSZli0Ic+DTqmA/SeT1jDrXUq5hrsTavk1hl8WdFuu93CbGInG1c8T2rokY0LYBBJbloNPTrW2+Vmcv0fY3hwlHNjJkC/4if/RkA/nQ89GPp1QwtiybP+MSaG5mvPTiLHmQnXmDCT6aLYGB1j1T0Yejwxt6plaEHJze+pocf1MU05oMOoZegH+gB621aioIGGORMTsWHWNuwUOwENPX1Am+KPUjyk4kGCi5XpuVtkJgI799x9TyxZsmNqeLOiHwclfd+rNr4X0BfbSrx/WpsZHfvAwPt3i9lqUY3Tu/idVvtvBtAL1wcT35OdLS25aYpinfLSucKhcBU+v5WbBSYjXr2aWHzPulcHHmUBElhVnWYHVGdnOrR19nu69XNhQdL9AYvBLLSwhQ4fSY+y6CsZ+n5sog9WHESWJugzsFDkmT005ICkFsXivQcHMzWXcpzJSS30tii29YgvRbEuSHIHvgRFfs6lU6yLYpMVJ0OPRct5KIeb6nID3XJ2bmwkNx4by2va7pqVodrEVGgtqtR85bXT9k21FVr9uR7y2XbGvxT+lErepqBtKCbAKmQHSBZNgnmePz82AdCXHgb6GDEv8iMXMK/F6VxzAPRNsFbs19ITmZmGLQD6jRvXsumJaiFwX2Mqit0eqdS8V+3sPMgF+hwkZrFiFsViYzVIxOalA64y9FUu1mPlmu9fJBB5WGmc9dloEFT8xFOrzUAyAZfTr7a8M0PPfQYJTlqWwuUGBWpNQWLWAaDjtABbTaPbKallNaf40DeyBoMmB1Z4vus3ZKdY+6PnvZb0vJ95I3vDmodtpTocK21viUfL0LsbL96S4CjnQpGzoUFf6m49Z83suTC9nc+taYC/z0ATDf4aLXmRKbRrONdFR7rnAsbGkazsT3y21d4Yc9kSvU5xYWqCBdRnJ3hRAaCDmbL3NS43vt/iSOKx8T6THT/5uTmPFBBCXth1uQG4LMs6r7lXmmMixPdvQG8LcAPOXg29jxXYbaL2ozLk/QF9P4bez9KAcmrxvowXsPcXWUwzDzF3FHABvLtbeQX0Jj1wFLseCn9u/XoB9CRqqt+81m263GSwhr8TsSRTgs4rl58bPep31XCLNVVwPWvmlOWRnaMjAaSDdJI9mV0zoPe/vRYYOLbW3M28toZe60vBAaSs7DFQJoWuANeI9Ukfei0g/n9JanFOTgpopiSn+r5nkzzadULCWgE9yJyWTKBtZXFuERmLNYrrk5xKSg7VNwFYw+nFskYF0Qb0ICXXrl1dGHqND8gjEJfpHDUhTARAL1ypWjkQh+jjsN22i5stE+B4rAB6rGeRl61tpcbE+0kJVAHoy9gIZNN6uUhuLbmBu45tbjXGNm9QzSAAvTX0cPixI5CyvgD0E5vX0uXm/jSWshfr4CRIzYgxBjaMjmLjyHbVtjK/DXrRW04rSSsM/cSoImP40GPyDWRjIZ5WE+tjfA0uUEWxsq1U9bBwWbrczADoQeHheWGAwdC7UywGlNFsumvgQbYMBX5G32o20QBTmgzx4KAA/Q475qFc5neHocf7EtCzsdJmduOD+wesAuF2U4uo9JC9GHENYPQMsszI4HqQ7kTGgAdi82IVNVllVaa7OFKgTsw4Dnxo6GntxKIg2Va2m74cUcQU+KnhEMa/p7jcmFnPynYvcG+uOLzaDcYMvTZLgDr7/Xe9/w22AAjFEIvxqOzLRIIvgL7qAIJrbCUEvn4fRK1rggIDZC2QYYAHOxXhbO+84t571GNgcjhbUaurrNh7sCPZKTaZTlzXbNiyjakLIO5ZAVWT6chnxY3W6XRsUhloYi4A0FMTy2YbYuch6y/Sg7StxDwkq43/Kz70YG9H0mVhoLhVdBl6M7xK+/O5j03E6GZ0roQG3CtWXxEkAlz4cCtYFAVIacjcSm4wrz3X8Dc+eAQU5wGZFfBMi74h1EegY7KyNpZy2T7S874WKmquIh3Ka8rmMr7sXpebdWtXcg0NoBaC60uAfvHiHSwHzqei+3UXZjOsNVg1o5b2oWR6VATW2lY6/Wvm19ePZ66iWNcFiGXCRWCNwLbSGQlltVKSY0Df2FbiUFS2QFkLnEEqlkVjKQGXlumnW1bjQ+9ulyzYgnytNFrT4Yl54MBPLJ0OqV5JG/Yi286Cga2NpVTEjN/X2Ev760CddRmNbSX3DPaCQAdtM6iSQXTZ0WRGUxZjhr7NAojV7l8Ua4beWyauy7akhUjpYejbbKICYMkpK3sqEOGiS48VxlUWkENxz913x+LFS8o44voARiCts9zBzDvG0Qw9xg+vruRG4+N5xQLvhWIRHWzWn8FdJ320c+GyyY97eiCjlYw954uc2HkelkApF1YLFvFZq5OhH2zmjvd+7oUIgpuXAH31oWeGzS43GRzj7wzIPXb2wye26MvQa15VJ5SaKcZ4+Ozx88GcdzEoGPo5lFXqfOT+kN2T8d8iDCQd03NQIFRA/eRErFmH2glo6LWvAXxRrjaYnZDdD8L6dWfToESgoYA68pqEaffZbua7Zp9wLWLC5wmYJjHRyT7n3uIsPeah2VqPJe4Z+5fOV3WKxfWrKHNRma/4fe1J2O8kecKLmZ8Jn+FwuOpl6LFHp+SG7jI4e3TfhaFHIX2SV9TQE49V4wQGCQT0g8zwOEgGkYM1pOZabZDlTrHVhx77gwNkAXp4rcjWGOcBJYlzVDcFW0p+f3xMgc22ixMHCejj/FfGTee/M8vey51tt8tNu4Z1FiKbA0yrPRLnte9Xe0ECevY3ArSxU5LqCedRcuPAaT7K/YjRUFPqoli6Qman2LLXTSO5MUOve5sMAHpixwT0A+MgwLcloJ8cAikkwA+ArjNSfXyMu8TQ87vj0rRhswFDbwN7zqaNcrmJTXxDIPOJCWj1kKbHREWENBwxPhr39mjox9goAy1cJpjawwJfNzSfDD0bS4Gh9oTIbp2FMUqGvtNYygszgT4OaByQ3jgYIU5UDb0APTRm0vtWDb0a/Ygwq4zoFIbejaUcDpUGUiqEMoOuQ2I9JSiQZ3jRIpCQFZnshaSRlVYX16YOqS6s0eP3ocphYTc1HVh4aL0MPSU32Y7cB7YPfuoSU/LjQ0bXkeODosX16xqG3s1Wco2HNJ9DwwDzU1kGPBekHStASUvBPCC8SZmhb/WLWi1i6OHQMXs2WE1uNfzefSvu0WE4IftD/z4CAII8pOgY8OigwWeg0E92ipiTYgrK4dmyHdj4s1Msm+sk44DFDH/hytSCMUGhTG0nzoNnAJuBtKoAc2Q5Gh2uQVArc1KQhuZeajTiy+HeMoagBhZgWAtVFuQUOps/pRWn5EnZMCXHBSwTFzQkMZjjZujhgoKi2HnzxNDjkG9cnaC7BlihnMedH5MhRNDKIlGdJtX3m1mLzKrkOPNgSXc1a+ghocKzFEMPRikPvoBtJXzBk6HnYVitBnsLJ81Ye41W1lRBWwvoaxOlKrlpA0oBStxTt6sgThj60Of9yu1K+tOyVjhfk4kfgfTBgF4bfmXoa+dlX/OUJjSZ3cUBOz6BtHdt2ma9vbN7bVDfStooUckaiVL0zOA0OyED2GzKw5/xdko6stAdwW/bWMoAspXcmLkkuOrH0Ke+1jZ5+D3scQXQN6w1xpTj38wpXKvddXoBfVsQ2WYHW6CpDK7uVxKIpnFazlt8xop7743tF6MIu1oA0vqWQZbGxcXXRTqC+hA3W2pYWwDjCnq21Cl2DWWDPp/wLL23c80kkWAw2xaJq6N0Nv5q7Q/zHsjQb7st9eF4L61B3Qe+Mnh3fxMGDmKiuwx9Nr7LmhudR5qLfh7MUCXYVvdhNCtrO8Vif5QsQywuQF/u11lngi3Dgaey1ZJeQhoLgNdl6EUU4kVwnS43uD8aAzirls+XfvAuSs4MGKQU2HuxD3ZezoBbS871rHEpLGd51jpXyXynLIsfmRlzr1PNP4HrVnJjKaEDe/XVyKM+td84V8XQpzwocUi1TayqAAUr2O/QSE9npc5EW3wLy/Rl6MeSoQeg72Ho2bE1G0uhl0UbrPraUXiPOVobZOm6FIzP1XnkR55WoLiWkZGGoYfMilLfruQGiHgd1uJcWBXnPpWNpWS6IT943m/KcQCsGQCgO3spgMaZLzkQXiYCjInYhA+Bg7MbwAcgv6gQaSZsTLIolhmSPCcoM2dNZdpWJkNP7ONsRqDuD/c3EgMTGwpD73GZTkN/77/9eEYNPeIb1Jru8OxXxOSw9pKa5NWE6nSKHRtXp1ho6Dk/7HKDAx7f4ETcGOOrfpcMPYBdy9BjQ9wyQ2/JDQaYGnpKbraPQbq8ZFEFI46udaNY03UEWS3TjEvDA1en2CpX4WbUaOgZq2ATnjPCVvHQu4JRHYPWunGXMOhsGXqn6NvIGhsM/IXBuFHi0qShpZkEQ98c/rNw+GuDwQHuorditZidYr0h4/rbTd9gFkw6XpWhzw9BGtgbj7M0qd3HhgagZn2q5QMlvQ0wjYIUaui9MdgpRMOKbqLYWLH5yNdXaWwsaIIvMJ7+XBaRaCO1PlpgWQwD5o0BtzcjRKYG9GLoAVQGpgJ6Az/40AOkzpaGDr9bAD3ZCKV0CehpI2btuS7S4wwQDVDGCJ0RNqu7Gw23dOo+QFBAgxfGQcAOgH6CDL2DArOq8kFWGrBXQ09mOxletqtOj3sXO5W9MccZm5dBt+Z5FkkxPWmwXYtimXlqAipr6LmZgdlJhp7PFoAePvR0YspGSGz24cJVAXoGxenW4827MKcdNgcb6abc+LXJr1+/KrNcAPQYZ9iCCdCjvbqfidgasSNgyi0fM0NfNanZsRcHw6StGacritXeYvaUgHIbSSC00aclHNyN1qyNbRfK5YbM4riKD32fvk4WsmbjspahLxp6us7Upj4kMLIYVyySnrkZN8y71hnEz6lmRHJ7y6BKwKZqqQFkDejRWMr1SLj+VkNvDTEugVmf4VnZD0F71XQMfclM9TghGbw4E+IxbRl6s+XeW20b6vvXHNR4WZqGv2nv3QWMfi/vZQamGE+MMfz4Mb8r71KlECtWrCCg1z6umqcN65AJsW+/ACnAjAG9/xvjaV259sgG9ATkEaj5kP7Xc1ZMvZpdyalLxEwL6H0oe3/g/OqAtLQQpApOrlqtJSIYetplFtBa5Rdk6MG8+uVMwAgyMGDIZylgpYZe3a5NMDlbJN2wG8jVRn29GnrMX3yeAT2CHQFE17yIoCFhMVd2mRhP2VaqsaI13tbQ+7JNYuCZ4P1UbO8CTIzLRKxNkKWgJtnN0UostWPQ+wxw7boeBTZ40bYyme8OQ58PRxryWhRLKU2Sn+Vsa4B7Zeh1FntcdE5JMoI5iz27zezUrE+1rSSgzyDda8qkz+w5rYYetUAioajTL4De52GjoSdDz9nHXhasf6pqzhIk4lqV+XatFYJokJNtB2yd9RzLAWnoV69ayYylySyQR5Wh5+mXtSZyMVSGWEw8GkstWriDzkjWjnCGFEafio3EizxL8acZW1SGPs/G1oeeb5hnGuu7VB+n81gZEmVysz4yny9JgAUgpxqGHppy5Xo6tpWQ3AxOSqrUru3xvL4hmvmNRcvQcw/pkdyAoQeg3xGAfpYaXuryhUeIMTbVbt4D4xOTkwO4IVp0AdCrZXtkVKK/Xh9jq++MYRTFTgqwQRohDT00wABWaDs7GvckQ8/UAUaXv4sUCsC0NidKbnbfIzaPLIxZs5NVMT7NjYSTKxmKjv2XnjqB1n0r7ouF223PDaMAkn4MPSUd0g/KN3yYrD0P0hwgNx0xoMdCURFdBeje5NasBvOC6EwP04DBgUfLlFeGHvrx0eKQY8nNMCK6ZJoNjAtD36QJOxr6tFjyyoPrS/Wn1+EsyY2AbT/JDdlz2grKxxovuQhJ+uL7ws+xKVR5RZWElE6xuYp6JQGWlGA8HEz4gOb7s0YtWzBTepQMPSyrVqa1IRs3OGDDZ3cXNN4DGxfZJRaFCtB7Y3GKkd9ogq8W0JegI8TQQ06l60t5CiU3CehxgJKhT5cAH/iDtX9AK1PQwaniQQROZt5MFlJDP67W6cVfOJ8v5kUdfx1muq5mx01LO3yfjOpof0BvJpQAINP/qJmAI46an2HDFPvOxl7pr+05bu2vZkb1+a2Ht4Z3dLNYf1bjo7fBpuwUW+xHJ6qGvmnhzm2GlmHqkujGPSUQSeaZz2EyQW0D6B24WIvfFtM6g9R2KtU2ouBFgdxaNQFyajSlHa3kA/MEz08BmXsrDBKIGaj0+tDjc7CPtPuFPltrAkCqV0NvH3pm2AzYUtZjNo9reniQzLSLrdUpttZ8kE1tfegzE8IgcWi4AHp5Vs8suTFYJZnjYLkpim0Bd0dyk2u3Sp5qoTXGwZIb7w8t04mfdwA9JJuZXezdI/X8YbBg8qAWKxbG0zUMk+mKM9edddNpY7Y19CqK1X42yPXrZ9YGMFonsq3sJXdAFqCjJbseNxr6lqxBzZqePwBzF9C34Mq9NkrgBzILgB5dj1uqdlK1I3g5qOR1U1qp864y9NiX1GnTgB6/26uh97z2msffF4/7ZJ1bQF/kSfnclUnSdYHZrw1/5NJUGg2ldM2BBfczMvTqrstANuVFPIe5EaazHECWpTjYm0ZrM7RytpJdV5BS3V6cebTLDYJ4AHqBb44VGHoDdHvZpwOeGNqpDL3Ap0itLTP0AvQiwnTeMIMJH3pnI3LfF0MP8wSDcO3FlKzOUTaHUqD585PIswuK5XOQmKgGDFIXBdEjJcPQW/DtswaEG66PGaOG0CsyTgZZPhkyYx6a1ygwnQroJ1Nyo7NGtYpuzoY3EqBfuRKAfkkGxPTAYA1Wkegg4CxFx4MkiLwPcd8eFomqudM2llKPJZ3FmVEqWWKcT5DRgShOMojv6yJ32Vba5WYgJTKoKRWRLB96a+g9KluyrZxOQ2+GfsmzXxExC81V9Y4toO8w9OMTktx0XG5ScqPFkEWxa+6qkhuOhyqZNaGnl9zY5QYMPSQ3eAHQL9nthTE2sjCGR2oXyMJkABw5Whx0UWyyhU0Xu3vvuZfaSO22TTprsrrcYGMFQw9AX6Jw2FQhBZlFo/zcnJFtcVY5iNsuhU2bcU8eb/Zk4tzRNtt8YwHpPcWCyPISjaXSDo5Fn3KNMYvNlsTprMB7Y2FKtVNrU4D4ISJHNt/Jwx+/Sx0obAobhh7v33G5AaBPzS8+pgD6HAsDSvyN5TtmKARU1sU2BL9KJ3aBbMp6rCZqGR/rPrnpSxc4MkstmB2ho2U0egzAztJ6aunA5M3OolhqTpUexmYH1tEaeh9APowl63BkECwe5WGarZ8dTGADUivx1NBjLCZVvIqXGXp1imUEko2lahfRlqEnAwabVBYuAdArxesgi/cwLp2oMiVN+i8lCcyQZBFRm6A+72cAACAASURBVN40a2GWh8wXAGcPQw8pAiUFxXdbmJ6610H1GPAh5M8Hiw4wYiBXbCsThPug7wSjlB0J0KM1HW5l/YZk6AHos0YCG+b2WLdIPWe3WJEDCiTE0IthNUA281wDK2nqEZh3NfRaRwXQu+ZnIjNKCbDq8aPxJqAvvS5EEODevB/gTMU1Vc2z623wRHpcbuZ2XW46gD4ZRgP6VuaA62iLYlvtNn6mAjCsh+yQaKA0R+4lZmUt48L36JtcMmRkH+hDj9oJSMV8aLkGoLqLVTDAed/L0EPOBkCfjHXLyBrQez/D508P6NcL6DVWw5xbQ5ICtMw99gcAemW+pMX23kuNNjoS5/rx9eAr5lvJ+rBJ3BhrQMRqKius+1YNQdXQyy3F1yLwtJH7qtdF22Swzimh6Cofqwx9yT7kvog0PdYtgV+TqS7nXzpaaK9C8boW4OpV2aSLrEhFU7h+MvTsVpxbMwNrnSnK2qiZ0ywCnvEYbiQ3JkO8H9C7PJ89rqEX0Nt6s0iVUrJTpQ94XgL0Zug1f9XICXOw1dCbnMF2LamVgugpgD5JMBRdOlgWuaC5gcJOSoUKGK+Avrq9SEPvccGHMYjIBkmsS5nTAPoknIhhqKFP//tkcLukiB6LM0odyQ3JWUiP5MiDXxTBJrJFgD7761Sny9TQoyi2kdzYCWxaQA85UQPoUzJqQI/zz8Ek9lpKbkzsEHtIxiU8UTX0+CNIZdid2RxrLgDcG7Knaix1HwNAa+gRwJnkUpZqkv175s+ThIYkC3Ei+pWgFw0I25QrQXKTio1581BEqwyTiMNK9OIyXM+Azt0MRkZGGDiUmqLUnpf7x3vzPSYCGT0Aermy1UCB95s+9BtoRoC9NQnHGI/NtOAeiYHU0A8PoOY0s9AG4pmk7WXop3O5KQw9NPTDIJeloYdbXEu2eY8uGnoXxQ4iCkudLIeVzXM2xfjKOym54UFN4KWCLmww8KYHmzmdyw1YhMEB/K+63Cx58vNjYt4SSW4YFNQLlC7MLYwBHKWT82bGzW8I6ZzVTKG3gYAXkXV/WGRmRQzonU6ldpWTRTISaWer33YtZtNBWBwGVlfQZ2DGzAOK36i5z42F4E3WVJZB9NpWsrlLk4bH5Gut4LimkqnF19YX34cZ2Y+GiWsZeo+HDzjpF6uGHovVOvMO+5QsIn8+S5aS1gU6NYhMBV0c8vqnY+hxne0BUYoAeagBlG2OWdlgixp6Ml/3xXYLF8XkeEq8yKZKJiH9IjYSTW6xOhPU0LtRiNLU2FQU1PD++d7adTZv2qTDmjUM2ljwHvJfl85aLLpWoP2G6WoyIP98bhw4GJuOhr2FhAa+Tt96LvrwIfhKQD8HGvqUgpj5xvg7Q8JrKsXqFT4giMFlKpUthh5BAr4SIM6fn8WWSsP7swHGHKzxBzhPaIeI7NcKsUT5EhCpbE7L3JUNHd7BBvSTSjVu2AiGBocGOqpi7FJys2h7tLoQG5ZzHNclEITUYheYK9UogG2pC8aKmY3ZcwoQbteErVw991uGvmy0KQ1oLRU9Xx38DqaGGOPSAnqMFWtL6JahzJBcbqAxNvtf+1Po0Va9c5E5GNBBCpISFAO/ljSYsr6GURQrgKm1qy7S+D88HxAZ0pU3GS4GibaizaxPKY6fnXZsc1NipbbxBjpaJwq6KQFhES3WbjpRNY2BDFK9f2G8e4tiSVTQzlCOMi5IlLxL69YsaZuB5frlfISBg84OSG5Qm9Tu06YNqYkFm12MFyTzI9OprT2LajGP1EcBAbS6EsPLvGHo0yY0VYcMBHkG9Xm5wLsNLpwJ0fdUQCigXuUYnGfMUCeYpCc3gGd1bZG7zqKSTZVeR4EsXrROte8+ZZyo1RiKUXh7j6iTtDrEwnVHRABBc85F7z9Ya5xTmWVoM4l0xcuOt0VD33STxnUow6V5DUDfZmp7AT3GlMWpCYKQRfKzxtdW+uQxXb8BIA2BnLOXaBw1xjXA/h05P9qv7fm3eVTnm2wrW0BvO+g6t9t1JLvSrOPqkdw4E9BmxwsozXmiWgJbbIqh91qXhnuRCJCG+u4NqDzlZF0rH3oX61pyA8AKSYbkMmnnmgw42O22hm/jesnfOmM2CVJF0hHgJs8LTK718IPnmsveDnm4QtqM+TgrbSvB0IM8VYOr1NCDbucjy6wCpTuZNQWIds0Nap642KrU1/ULcrnxviEw7r27JS85d3olN/ShxzNoni/Pv2wsZQ09L0pzi0qR7UAkTpIUodwoAT0CGLgrwtd+YGx9TK77Q0wH6PFeLAfYCskNGPq1g/Njx+e8kgw9yHOMG1UpOTdaV72BDRs3IP8SAPTc3EbgXCFA4IWMCxtbBcnNaAwMauLAPxSpNAzcTIB+knp7Ooaqhh/Fo5DcPPn5sXnuYpTKlmYQntD46iIlTKQ1a+VN7QZCflgrV66KBfOlK2p9tL1peMJ3Af0kN9CaelRBpcHqdIDeGxp+Dxu1WdxWVlJtK8Xc8tAZUXV5C+gR5Un3jcIRgLjUYeV1tIDeGyo2xH6A3gGAwQvupQB6OtnUVti9DD3wFRYrI++O53eVEbGYigyxq/A1L3hAs2hl2xkBfasrNbPmjVm6texoB4aeMwSHaAJ66vNxD/KnV1pK2j360GLcshgJG8BsPFcCDWmMCeizcZmen4qTAUgA6LHhY0ErEy8NvTqVIk2O3zP5NT2gx+84m+LDus1UWDIwHaAXeyngQulTbnLeOOlIQoCRDTwyWPRaUeCSbik8oDXXICnCOCubMS/WA2his04ggc9FqrYF9GTJ2ZRngCxFC+gFuNy1V4AR14X1orHVYdFpLAWAMZpF15OynBsYNKBfHGPjWnc+jAXoPf5avd4HrB20RakdlwB85s6ZCuhb/WsvoO9iLzEzBdDnIeo9hGuJ7dI11/yMmZxJQG+GHlrcjZswNytDj/uzH7kzWc42VN1ujw/9nDkFsOI6/DKgpy4WUoZhSGVkh2pAzz08Ax8A+vrMFbBi/uPQlxUqgKTA2sZNyPLNzpbmFdDj0MM7AuDqPFAzKxSFCwiNs0jUrzZI8eGqg7oPoIf/+2YRN21mVB7pmi9+jt4HDXA8//Bv9irZiHmu+h/v5/7qQK7u82Id0bjOQFhFtXPL2PQD9NwjR9UgyYAeexEYYklPRQdjnPzc2/HH9yugFwhyc5gWuOFvzZZ6ndfMo6i+mQA93qsCetkh+nN17ulMMqBnZrNx9GnnnAkrnyPM+mS/htx+S7Emi2J7AL2z05aGORjH++A9sf8qgBN4596pp8hAQ1k4OcJVBxp3/EUgh7o16Jqr/FVBAbJKaY2Y52pbfyH2X+YGImFACgXnHY0+KHFTAyrR/DXgwn+vW4/PhSFEJX4clHrv8Di2ZJifp7X7ozQ0SMlNuv1BO75wu4WVUMo5zbFoJE9ec5iT6BRbwXHV0IMRZ40dnMzY40eqCzDCyA4B0HtvLYA+gzfJgITFEJR1nm0CenYfT9myhaCo4wLmA6BfZ9vKtIF1UezQYAbJAZOLrO/qWbu9BIzHrgX02Pckk0qGvpAKLgQWrsW1yx1Hlp9QpTAYKPevZ4z/s+wTcwpEgucWDTNgqYznn4B+cGBE+bGBsQLoB8c3BHzoZw1IqqTP09NKyX0B9FsqigVDv2ZgXjzkOa+MzcMLYiJddYBXAOjVjE3SLmI0u9z0MvStv7oYehTFjoqhZxpiUwwM46u6xz4Qhn587mIy9ALkldFqAT2iRbrcbIvoRODBTMuqlau6RUeZmqnyAaXZDOhp7zeINB86xWYBiBnLjAoN6DH4xWs2I89+DL2eltj7FtDjOrERjcyZTf95A3rZVkpyg02Dndoa1q676ee9ZoCDj+pqYrXXWJbgw2w6QO/N1LpgAHppK7W4ehl6/H4L6J3qn8LQp+TGkoC2KDP32aJfbDXu9pwtkhvejkC7JDdgoASm/P0OoFfOTsERO05KC9kB9FlIJSapFvQY0GNBzwTouYkkQ48xUmFOZehZWJuBU28mCONk4OGxdSBZGXrUlySg78PQTwH0YBmRnPec3ApAj8p+AJ4OoM8Cvw6gR9RPL90ZAD0nWQX0mv9JoJChVwCCQExaQ2noK0M/pqLYRYvV06LRvuKtpN3fphSIQRIGwO5ABKwSgygc9pl9w305cDEwqhr6Wgjdj6E3oLMDDguzm5oPAWcDetyf55fcPbiJFoY+/bapcdUOjvfqAHoOV20shd8pkovpGPpk2HvXlzT0ahimuZfAOiUuYMpYl5F/b0tEOGEY0JNMeEAMvQD9JoCFGQC95ynuc4o8he5dYuinAHq6OmWHU0vCsgkZ99aWoZ+Uw5iAXVdD335uC+jJ0Nvakdehhjx4HwfQkndZQy+4IskNMpaShLmrp47rWvSMf5WMRL+iWP1Bxxklv8UzCtfnrp34vsghg8uZAL1cbtjxmw9eGTAXw9aiWAB6ZfRGCKqrRedMgL4DKNNVGZ+3MXtaIEtaWFzaaMvvfj0YepyF7Ew7FAKyCBRBwoh8wL8Z5CbTioADkgdmiSjBsSOZMRbWlurZDLpI8LAD9kDRabeMuT/DNWSbN6sRoQG96n9E5khyYxIjP4IxW7OmGeHqZ/2KYlvJTatCcFEsvmIuMVhO8EdcA4b4/yZDPwLjA5EuLaAnoZivjWzYKOlrK2GGy80DBfRr16zie7p+w7aVgwOyzcae5KyC167xxdYAemEZvZeVZ7af9PnLPZY+9Olyk1JZyvcy+6ZjSNakOp8WdTL0eA8qRRLQm6GfzBo/EI4tQw/bSgB6n0fTAfot2Va2DL0lN5Yq+b1LHx6cRe4U2wH0rNxO7Q9TuBu7gB5zeHx0qxh6RCSt5AYXQQ39ri+IiQT0M0puBkOAvjT7SYtJOHFg4lsekRrtIrlpPOJ52M02CyFrLn0vCzGbqvy+gJ57dX/JDWdRC+jR2jw7i7UFQNMBevvQt4uoUxCVqdiWodflVFa/V3JTDv60FfSm4iiu6FULoFfaqR+gt+TGVfhmbDjBoX2bv4DaTx862qRrK3sHYD5MtZE5daxKMHVPNMun761auSLTjjU1N4Whz8/VZgzJjTukyi9fkhuwkCokbYsgi+TGICj1c2aILTvjJtMUxU6xrWxcMHToyp4LLwdAODA830rDGOp5pJnERoufU3LDV7UYRDFrh6FPQF/mC0GBGHrIqdzZEQw9tPsshqWGXoC+FFqB/d6gw6yksllcLhanFGYlQFJgkinXUKDSpsB9O72AfsOGNVnsK4AGJsONpYp8yBmqdA2R5EZzqrWtZD1IMsb4bAecBvQuKnaWqnRPzs2+1TTrwKr1CrXpVAL68Vpv0l9yMxXQI4VO5hdex30kNwV0ZAA8haEfhBxGh2rRWpfjdqoPvQE9pCPTAfpOp1hmxFRIq+cOsAIypnpZqwNiZeglxahNenwIAwhpHx2L2QkKHAi1GnrvVcq+pO475xTGX3tOL6DPbBCAbPq294KydnwQqCugg8tNJUEMLHslN3ivqYBeGnwHO5Whr0Wx3iPdI0QSPWvZzU/m1wkEp8421WvqSm5qjUALgjE9SuFmasD177pvmqFvpkdKbiqg70puJLWpgB51CnJ3QRZT0qoaXPp9+zH0RcOddUlsjMdsH5rUpQWu5RdZnDhVclNdbgzoHeCoMgpBu2R7lMMkoG+fL/XXRUNfrRMllaqAvgWnBXgDH8BQoQfQK7CA5EPrDdkMSS+3HtDfH8mNzmpldHxvmDcks7zX58Ow5KYtisXv/G8lN95rW0DvezBhiL2tuCwRH6qXQ6/khmcleuw0khusb/wtnkvH5SYJvGI52xOMt2vLZCoeRldygyyKCMkCmpEty73O2XLMS/rIt7aV6UNv0lFnKsjE1rZSNXTEO8UiNarkJg1B6Jg0MRYDgzCHWc+iWAB6v7YG0BMz9Ljc9EpuTMAUopQW3A1DP7p5lEWxMwF6S26GJjdFILKiLm0zm8psSUO/JcnNAF1epmPoZfrPVrzbblsif28y97FoAjZ0XR/6tsBKjLc6qYGh50bRNFBR6ryyeNMBejK82RGuSG7S1dA/M0OP92R0mF07raHH5ALDc38kN97otwToW229GXrp5lQXYEmRNd5kBW1Xl8Vl0wF6S25aoI5xhH0nG2zNAOg9oQ3ozVALtoqNrwx9ldzQ5SYZeqZA+0lupmHo1XmxAvrauAvdUIXuWsmNRGlqKtGroc98WimK5XsHxlRFsa2tne/NQK0fQ28JgaJr6X8tuYFLh74vpsCZqq6G3unmepQXQJ+NYnolNwBoltyI/dDfGtBbToUd0Qz9tIA+JT8G9L7O6SQ3Gzet7Qvot99+SWXoi+QM9pHW0HcBvdZYF9CXA66P5KYNcn1QTmHoewC99xjXNeDw4YHbV3JTAf1Mkht89v+GoTcLI2BTdc6W3DA71wfQ4+fjm8dKzQ3ep5/khoB+BsmN2M6ZAT192RNIu8bBBb2eH/g6RUNPSdZ0gF6SG2Y5R2Z3nLpaht73tT4lM/0AvYHBzAw90v7K9DiAJjAEQ5+yPQWKKp41QVD3/Nq4i8V0AZe0lGU0QcbWAHrJKJVBdqO3ytBLZ6zmQ+nRXbYCBEhdQE/UWiQ3sotUgaIYeqzjlqFvax/wtr2AvsvQ1ywUAiSsl17JTdHQb5RxQ9XQjxIlg8gZTUvcrQH0BSBl1nYKQ0+CA88tfesbGYdVAM5QI5B1YNorubG8RYXjOq08tzqSm2lcbnxW+jP973adwDBDZ7UAvZnp0n2Yd+FIQrVivZKb6QA990rWd82eQXLTaugnY1OSCS3W4TlByU0rpxLwZdYFjjopO4L8Q6QLbCvx2cOxdg06xfYCerjcdCU3Btp1jSpYtjFDK7lrAX2RgjaA3sSCz188Z5zbtbuvbCsZYGTXZktu1VhKAZXPZ8voIP2WA550/yAzoSBgtNdIbqihT8nNlgD9liQ3BvQPevYrYmIWehyJXKbkJvFoB9C3khviGrCnyRyWB9tKbtDqFg9uKyU3APQqrK1FsfShf/LzYzyLYpFqsqsEIy1KTJRKxrW3Gkj7UeN3AOgXbb+9JW6FACvV5lzMLooVQ4+/q4BeBblOmbmIxdXxnACZxs01zc9gC2A82EIK6HBvJTfUi9MWCYytJDf9AL2LYtuDqN30FXr2c7kp+8wWJTdK6yno8XVQk51Wi07tdmUK0na3DH3vQtdBWa3+GMC0PvRNYw9H/NVhQJtkF9AL5END3wL6yq7r99VyGgVJ2aG2YejF3Nk3eSsY+p6iWAePhaHP+THV5UZuEtZ2GnBhbpkVmE5yU+3n0qs5GfoW0HsdbElywwxHehlPLYoVYzxn7rwA4KETkh2bINVCp1j40FMnmoU2KbmRdVftqtoy9B3JjYnJZBLZKZbvJ4eK9etWpT94ekjH5upDb3m4JWc9DD3G1wx9C+gFMOUeBWCCfUIOTdkFsE+2iYASNR+Yr52XgFhvUWzpFIs0dTKFZE5TctNq6JkVTNcKA2zTeu2+4EDKkhtcP14GUQ7gOgy9xzdlPW0GDIQKi2jndjX0zlJ2JDfewLZQFIuCWTToEiMMuSDYUWXdvBdhlVJ7PGsWg8KWoW819LhWsn8zZEhUI6GiWAeWrT4e441Mqi3pHOD4d5jsmLTzlR3TklJlEFPdjQgW2LFzknOfFr0slHUmSEWxzl5UQG8ttjMZ1R2HmZ1tlFHytem/QXi0jbS0jysbmdKRppi6ygVkrSjds+QrZW+5Hww97k1JdpAktaGVAxIVxaZEERr6nqJYL5EtMvRpNwtShqCPNUk1u4/mfvi+ddIizARkcfaysVRHcrO5GAPg+iS5qRp616GIQ+rP0GPOtIDeElwXVvcD9JIcKQjg85vIoljUNeXeZmCPr3a5afFDP5cbn722sTQb3iu54frKwoxuY6n81AkFVxi3XpcbSGI6GvrWthI+/+h9groy7GUpGYWGfozN8+RfTyY+Af0UyY0BvYu35T+uvQf1FClfz0fSAfRrVq1ivwdJblwUCyxYJTdtl2etRxXF9pPc4OdFC591bjSqMJzIryYSvMcOzRrqNpZCUSwJ12T3WaUq0qMF9M2mJ3tN9pzIolgA+nHtbyAcxydBGIqhvz+Sm9nIaGTX95ah514/GbFuaAE7xcYwAojcT1MexHOxZehbyQ2XPzaNRnKD7xUN/eQmGCyJWwVDT4Yam9fWa+h5SM/aJhY/+fkxOW9JDKS7SWfRgDmmzR+q/HXYVku5lNxECNDTiSNdclJDXxj6nGHaxOwrLE9SSR+wWNUJ1GDVOnNcZ9flpnrd43pYFMt6PgtUU1dXXG6k5aOrTLrcYBG3GnoAZnVIrYceJkev5AbPAAcfXq2G3ptDC8TxOy448sHhYImAvnW58WdhnPkZcH6oBW5Kt6FR0DDTs5y4jbQJB5aLgzFe/TT0vkYfDPidTlHsUPoCF2CNK5m4X5IbacjECKi5E+Qd2do5tbg+APy8xtLlZsgMTM6VNavVgVEoRHNtuk6xuidZekq7ic9W10EDL23cKEySbaV/xxsFNq6ZNPSty00xPEgA7Huy1y4kNlVyg7mXkpu5c9OeFA4G3vywIWdjqUxZzuRy0zIhBvS2uOMemgoiSG6Ytg6AFnxGSm7StrKV3DiVWYrC+0hu2joWzGMAZ2dFcN9j42Ms5izSnGTk2qJYH5RqhFa737a4vkpuBAIV/KqvARrRcW/suNxAKiW3KPCxBAmW3MDlpmk538vQG5QUyU32TXDgXnzo/f28UBMShe1L20oENFtVFJtp6LYo1pIbSbIwjipQkzRDfRP6MfQuJmwlN7hM3JMlN71seb8MyfSSm+pwgn2agN72dY3Ljc5vaej7SW7w81a7L7DQT3IDH/s+kpvA+lYwI1011nGCPqfn4fTVdGDm77JJ2mrWePlswde2dos7nTuxWv3FiYYzQBIZv1qGHnd8/yU3ChD0+Spmt70tCkGL5CbnXM28SaaFayo1K+kOVOWmavAmyY3safkaTPvAdLkRQy8pIOxmcYC2gB5/QjvLoqHX/fs8k0SsiXCpZc++IUnueN/X/pvjl4DcZ9dUlxv70GdjKWSEs66p4+ySLmBiaDHfZFvpYLOTtUx3nRIQ2W2nkSK1DL2DWYy7GXqfnT6L2k69DgAxPpbc4BnVTrFuLIWOxzYwkCuXmoEJ0BepawH0s6vLTV6rHYzKfp+QRw5qqNXI/V+LUbLIgQmew2tXraL1Z1dykz70vZIbV5qnhHmK5Cavpyu5Scc+hK3pSuf9G+NnQN8timVOQeQMMGBJgkiuUVyGsgu1u7MW6XcWxc5fsI2qXLMWwJKb2Cwfekhu/AwfqORmcGKSgJ4uNyPbFvJZ0ERZo/FsCjulKLaXodcmhmiqKYpNhj4mRiMgudlCUWwvQ48BBqAHQz82d3EMzRLIqJ1FtbMhdWgNbKeYyg89IlasuC+2B0M/LaDX4WxA7wOU0WIvoM8FZ8lNP0DvopYW0GtQa/EbAK40d9llD5tnD0OPg0ep6ckpLjfFsqzxWDZzh3HpLYrFBjmdbaXT3q3kBpupPVo5zuk927KDQi+SU3UY+oycfXitWQX3oW0LA9e3KDb3dm9svRp6bCwsPkI/gkaGQ9vK4nJjy0lV59vlZgpDD/eGBPS4dmvoHTDJ45a78hSXG/i6WnLTuty4E+B0DL1dbjBespZTJgiHIBaYAxgDTB/omjcqjrSGHgy91pxORDyTtrEX53mrqxzQgmaxd1rO4fOwaQNs4sB2wyWkR1EoVxl6AfqRWSPFwWSrJDf5+TNp6FtA76LYATaW4jZKDT0kN3Qp4g1nvwuCLzTqaYpiaXcnbTRlJOk7DP98HP5wNQIQ3SqGHp1iGazVl9nEqQy99J4snJoG0PcWxfbT0JtR8r7A55pFsTxs0FExrQL9vKVhTya3udZeQA+22S5VrW2lGfpe28p+RbF0uUm3q36Antc4HUOPgHHjKBl6g/dWctMP0KvmKe340uO6v4a+Anoy9LZ1bPogmLDAepmuKNYMvW0rMWY4ayARMUNvr21IbtpgR24pPZ1iS1Gs3LI6ZFNnZrkoNi1wezvF5u/6OXseMr0P569k6P2W0wH6+nfaPS25qQw9xSIZoKETriRDYuiRNVYWUyy4igfbzuj9GXr4b2cEQpJHzDEL7Gk3Wg0u7PBmO1acV5Wh7wJ6nKM8oxtAXxn6LIot+4Xud82aVUkqiajAePST3OBcNbHVMvQKTJU9114uCTBxwyZ49tfOt8zIp3StH6AnkZh1a7Z+3BKg936toEkEUpeht6wpGXp0im186HGd/TT0RXLT2FYq69gCejz7bMY2IatwO621dQCW3LBfCYwlUsFRJTeaDnYAn0BQxk6xw7Fm5cqGoQeZh54nUxn6om1vsMfWFMWOu9DXkpsMNizRKVlQaugRhKnTK14kv6y/5/QRBmglT5bb4GsF9FBjrI35C7aNCdwqnRynMvTDIRKWt/QAXW5AjfUy9Eq81aZlZuh57oKhh/ZpbIOiCTP01kXzatApduXvaFvpTrHo2OWq4MLQN51ih9gpckA2PVz0aizFA25ofuz4lBfF5NzFhaHnBGI6KDembISDzYFOAuziWFOp+K2+kpt0eNAC0Sj2AvrKmGYRop2J/LfZWKEwa8YdyU4XZhrXm5pnfI7ZRLGVaMmLLAA2T0lRWslNAfRk6POup9n08VNr6FtAL3kKmnaoIYRfdXMFiHI3PElBanZCG686+AlMl26i5Z0a/Vzz/t6wVzulnNdfJDcp7zGzwyeaY1ecAPI5l6JY9iPQsy9FsQno2++jEZUlN2RH2LwjGfq0baRrD5vSqKlTYfcKuTMZ42zAEjGcRbEC0UjhOhuUZq+c/5If4cWUJR0NJLnhezSpYTP0+F0zqfhKwDVnTmXoU67Dt3dRLLIjTcYH/41n4hoGa8pKc6mc3y2g9wGKap3oqQAAIABJREFUTRVdYAXo51LvSEAP1iqlCMi+oCDORUVJcQT+tpUS4BotudFjEyOtzITnriQ7RXKTLjdg6HEoDg7NzsZSm9MWDIF4LWTzui/e3dlkpdhW5r8FatE/YFZAUtIL6Hl5bWOpDIzwvaka7vzUPj9Tlk/M5VA6dzBoawrlEBjTbo9NSlS02Cu5wSeoE2LjxJGBDPYFyBEtEWsBfW+NgoBKbWnPAyt7VmBetUWxtq3E+HS6SuZ8AQvPBjLshKymLKMsch0uewndm2aNcA/rZehbuz+43FByk/MA6xvXWgqm84DFOJgIwX+TbSejuL4UxQqgZ6YrgyjvWdpnsw9Dj0+7i2LtctMW7uucuI/SzAo0XXxcSYTaWEpWc8xOULpRGXq8F38PDH0SA1PIJk1ATiz9bLuOLTED+0bG4UZZHhPvk0Wawx9knwMw9nnedBj6JF9YG7R5lKw/exLQflGm0e6fIA29GXo1KGNdlbOKzGhmDQ+JNtVf4blgvkvykYA+AahIM5EKJpE60pK0z8U+YECPdYTrAkOM5nIkIZCtxLzOGiJIbjwfyLg7k+jzmvJXAXrLhPX7WidoLlXmms+0pqsztp/RTRvSxrMCer+XgqrGez0BfcvQez/UWSCCpTLr0r13GlxltoBZ+DkiFjGMct2RSYItg/1vXzrOM9r0cvwziQz74fSht7YbnWIV1APA9zSWQqdYZluQ3ZSG3tfb1+WGuCAbS7HJVjZgQu8HyNZgwe3mTilY2ASzhVlq7FUBPfBHT1FsyuXsctNmuSy5odtPrieOL2yAsZ8mcQpAzyAFPyPuUhOqtl7C5FrFZ9o7UUfnTrG1R002N2T9Hn5PzckAD6ibXzCfpCIwl1yyNMewB0FyYx/6sTW/j6FJNbXiHJwG0LcuN8QXfYpiCejdKTbrFYz9SByn5XwH0I9vlKUjNPSTWAzJBvJiAOjhQz+AQkA1+rm/gB5ADIAeA21APzFn+xiEsX+7cSS6tRVjexD7gZpBYMfJ7Rf3Z+iHNZDYQHrtBFsNPdOh2TLYG4oLezwBOOEz5YgH5KJY6dG4g/P/+/cZgYKdnQHQmxEYmQbQ0z4rU0x4714fejIzydCqOUuVyhRAn4eiWSCDBLE9AvRmNv0ZrQ7ZBxi1ke6q2xRK6YDepjCOLTPdMjt6Dkrd4tp+/vMfxm23vz/u+PZX4q67/icWbrconvGMPeLNbz40dt/9WTE0NEANPRh6SDfI9KW2HoupAnr5BUu3K5cba+jxeW76ZJebEjlBAwwNJzSTKfVRga78ZWuWJVmfiWx4Qr1zLYr12Y2F5HtzRzz8zDpv/NzzuWXksFngwGwBvZ55PRzks2snmqkMPT5nKqDXQdwX0GODStDbC+jN4BrQt2x2q6HH7tDLIPctiiUDu1aAflBNqSC5UeGxbcEM6rt6Z4+D/Ljx912rRzBpuAaAYrx/P8kNnsUvf/mzuPmD18Qdd3yVc+2hD/2beOYzXxhv2eeIeMxjnliY5RbsY+P+2MdujM9/4aPxve99g23Jn/zkZ8ZLX7pnvPglr2NtAeedmyEZJMyqtpVrVq+M5WcfzU3/mKPPjiVLdsgTWAfkuecdG7fc+h6f1TN+ve0j34gnP/kZUyRt2GMcKLaSGx9o9qE30PCpMhXQo38AGuzABUXyRK0dAI4quWG2Nm3vLLnpx9C3gL5l6TuAnnuqGGWvGTmMKGhyQNA7z8gEOpChS5nsaM3Q92YF8G8AJGRyfchj3UsvrMyP3XYAdHE9eH/NLwB6FcU6MVxtK9WhddpOsQnomcHMrIw10Gq0JvAHjTkdTtKKtt0nW3Dc+tDjb1UUW631BCjhU25AD+mE9sctAXrbVzLLlwy9nrUA/49//N14wxufs1Vz9U1vPDhOPfWykv2w/LWXoZ8O0JNYSXAs+1vXCMmHvpOlHGgYegKvZF4blxthhuw0mpJRXxMzIdlXQGeIvOvtyw6pSps9EzEtrXXFBjUz0AvoHYSXGqXGcrtKMG3fKQ09zmQbEnguV0CvbLb7ABi79DL06ougTAVsKTudYnsAPQA/A3sEqxukimjXkGSTAqbKVmT2hT70G2LeggUMDNjEqwD6jWTncY6jKLY2lkL2GMGkJDdee9hvnYX1vWIdQPqiOZ4NzIAhhobSXW8+gzjco66/v+TG6wnZ0wLoSZymtBn3VPRLerb2oRd/XPukkOEHoJ+AuQkIsnksitVfjRHQs8g2XW62hqF/IIBeiFP3gPWgoDD7NLAoFt8HysfEJ2BRbbUP/oHJDTG+6s4YGkDBymBq7FHUokN4axj6FtCzKHb3PWJizqIYJENaLSH9QCEFUftqsKZrY4HbshtFDUSsROHeosXCaU3hClkF6h5l/9cL6DsaeqJNZxHSRixtFbnpF71g/QwWxaI4omF8CYiLz6lmNhiyYfq/ovgCHVq7GnqyuwCU1k/mPRTLsmYLxbXgoZHd8Ss/f5Rp4Pp9PGBGpWa5UtttqU3RcZvJzC6zZcybz8XGA2Dq9+LwJztYioNzINqi2KK193tNRqzfsC6uvfa8eNe7L5j2cNh//6Pj+OPPocaSkhsUV2re1sZSpShWA4ANQg1aNMZiRFJDb02n2f98r4ksgho065M/X7d2jdpZ81nUYpvxLDyxbSVaZ+uz1Sm2SG7StpIMEdP7iNqHUuKFbnnS2ZebYsc6Fzs1tpW8TvhRZ6febCxlprKOCdg7N2mBRKRKbrDRMesyf15mX9TVzy/MqcLUarVn2jelBM6KZTfewpCVItCmtbrnbutDDzvEBPRhDf3geKyG1/x2i3KMG00sW9rL6s9rq0jC8sCuunNI2cYIODD32+wS9iQcQl/44kfjrLOOos629wWQfu6574pXvOJN/Chr6FesuJt/89nPfqTvHH3BC14Z51/w3liy5EGl4zL+npknuFagYdnQYLz/fZfFxZcsize96ZA47thzYvvFSxpAv0GA/pYtA3oEIO9+98fjcY/buVObMRND3wH09MTPj86hRuGrWrwPF72zGXoAejV6QnZLWRAXIZc5lxkq7AluWuPBgqwB4+9O3Z5WGOR1cH1ZoI6QegGsoQ8GjAOsha1dYPEbhaEvf6I5WiSTuR/ZtrIg70aPq3MC8636D6qJTnr0s1hV2VTspdg7AeIB6MHytveiDq5a78zo0VIZzWYqM58nbfOzHPgstGRtmPehhgFvz7GOeQDHO/e1HIdVK9FJG/tjrYnB9eD5gcTSveFz7UOvbJIzTNLQV/tZvL/3rHIvCTB/9OPvxOtf/+y+66H3mwcfvDSOO+5sBkR4+czx+nRzP+yDlaFPnX42nuTIZqMcv0fn2urBK4ae41/3EdXZqFNsM9XKr7TyXna2zmJPBYtqxMXzY/N41mN11w/GuZz17QAUGVJ7Lapl6n35HMB+zYDO1zo5WS2DG0IPf4+zhPbGmVEnbkJ2F83ZsrGUi9oxl9igDRmQzcoS4JwBsLViAj0BALBNHI5uzO7EWpplam3aKEBPUq8u3bREnssMi4JSvUAk4PNAeK5fu4aAHrJFZXsglUwNfao3yjX3jGW1GXYaWOu3ZDwHEHBKRsRXg+MM5JUhwfgOskM2xy6zfcJnIz04DpbZXlt5gXln3DPYvA6SvfUxG43pgIe5liflQ4/Gq+PrY2LtXTEUcpzKH+sS81a2tlMsGkuBoYfLzeTItiJP+XjUL8brA18xzwbGxsd4SeObVMgHyU3L0DNlMLE+Jlb/PgZjVJ0F/xcMvSU3O+z2whgHoE/NWm+adFqGPjt+4lqVdtyeN2n2BTeqgrZMwzSFSEVDz4YoOrhKxJ+2lNQWZordzWr0RDLoGICNZlsMWjs5tpIbMrYNQ293GRfFmqFHUWxKBksk6k6xMzH07SwpHuO5IGxb2ctytQw9QBAWGD4L2lG8ellOfA8/F2NVG4ZofIcCkhswUJaA9NPQe0Ljb27/6PVx6mkH85kdfthp8drX7ku2EwHbD//123HJpcviF7/8CRmeV79q7ykMvTKSW8/Qi6EYyYYa0g7qhQp3uRqo9bM0cP0YemvoZWsGKQE2/P6Npcwmlsp6+zw3880ORpxSYNCQSegB9K7JwPPHnMI9iClKhiiLYs0YzcTQk7lcML9Ibsw+4V5gjYeCOHYMzYyP3JDGp7i+TCu54dJwt0RIN+QSwswK3UPW8PqHhjDfsCFXhr49hPlUGkcSnWXyKRdDL/mAdeSUCSSgB+PpQinPN7CKxx63D5/2sceeHS/a41XZPGY8br/9A3HNO89lZuiqq26NJzxhV85B6Kxvu+36OOXUg8mII7B80k5PZUD2s5/9MC66aGn86EffjvPOuy5et+dbBVYQ7JIpQoHVMB18br756rjyquX8bDCWRx99Nhlijz1rCSgJG8uOirVTLNYgxv/Ci5bGpz99ayw/6+r4x398Y2GunT52tlISjpldbmZi6CEp4ToflfTAgJ5goLifdG0r+0luzOq1Ljd+pto+YePo7FdaAAYYZWUEpGvuMvRksLMjsZ+rmWNnJEQomTFNxj0/z0ysGXq/B+bdBpIC2YiK1rnSlnvvVC2MLDvh3KJ76brciM1TzUe/V5v1sbUyWF+QMiI8lF1kkgBWl401crfWRnUy1QrUtpVgLyXxwJwh6zgKhn5cTCvXjF1uJB/R89V4q1MsGoNVB7iWoW+vx8+CgDIJII/n97739Tjp5APjMY/eiUHy4sU7FpDoM0fnufToOJvN0ENTLWCJa1UwaIbeTapaqZnGWfeM34WGXi5DOu/xUiDWzlnV31j+UP6bnWIlNZNs091lBZQA6Ntzrx9D7+fueUgM1QDxtiavZb6NP/A8cF0ExHkPzr70Z+hrp17/vmroBExdFIv5pTUMEklrWWtpmOcgCCmNuzIS+CwSesnQVzwmcgTPp8qPZPu4vkhuJKWxpA3BMZ4x/qfGUrMpbRHhp7H2Wsf4FclNY++Kz29ln+1cLJm+3HeLZDQly/hb+9CrRmGI4Nf4hnsIrFyJz2SNblwgDb0aSwkb+gnrLIasT3WLYugHUFOaALu3KBYM/dZKboBr8LLkZjxjUWvol1hyY3l2MvS4V8vltii58YZcGHpo6CcQ+eJGYaKvQ/j+MPQF0O/6ghibsyiGqUOagaHPBkaMwq3fyq9qLKWBLxFlHpS2WcPnuSARDxev1oe+bMQJ2PsWxeYCndIpNjVv2mNwSKgTmRtLUXLT2FbivXsB/SzoT7ekoe+1rfRFp6avFBDndZYUTJOyZJV548LijZtasBk09LXCXenPEthAegQ21Uxrj62eN01vbn/6012x9OT94447vhKXXXpzvOqVewtgI+2+cZQpuJ/89Ptx5FF7xWMf+6Q49dQr4q8f+nCIYlJfqMSQbSvnzdtmRttKbshkKGZNq6EnoE8maUsa+lIUCzYgAb0OkEwFNy43he1KiZELZRFEuXBWICtlYVvQ0E/bWCoZdTD0eEm/r820I7kBQ88DNRn63KUA6CHL6dXQoyNzPw09NNWF3WDbbOnHSWA0DH0pikWxZWroBwZHkkFRp1gEdUX32qChqqFX+9miDbdFaVO8h3HGmgbAkHZdmmh8/4orzmQm6LJLb4pXvXpvXvcq9E2YPz9GN2+O977n4rj6mrPj6KPOigMPPJ7uLrBLPeOMw+KXv/xpXHHFh2KnnXZTkV4CrZ/85Adx5JF7xdOe9vw45dR3xLy581XfkAfLf//653HFFWfEv3z987Hjjg+Ov/zlj2Tojzl6OT3Dy+HQNNJikAhAke4wa9eti1tvfU9cfvlpsd++R8YRR5xeOsDqgJarEt6LjHIydq2GvmXoLaFzehvjg3vVnEp5AdxbUkNvn/J+DD2XfxaP9dpWep23RbEt2MHPWyJEeyYCNgUS3He5FqXVNqvp9dJ5L5Il0LJnRqs0m1FxrvdjA4x+GvoC6EvgiOsQ4BUbKUeq2ilWbzujhr6Zx/jPXjkOxg8gQpln3b/2SV1zsWSm5XEF8NrLVP9k9kdrCGefiykFCFrJDR6WAb197Xs19AL2Yu6Ztm+KYvHvdh/X+SXQ58DtN7/9VSxb9ra4554/x8UX3cA1o3mSwDbrKTCukorA/URFuChLkoZegB5AqQX01ND39F/Av3UMaczoQ09v8MriTmksxSxOSm/IdNu5B+Ov/ZIF0MW7XsFCL6C3IkGSG/UYqFnctg9BaaFbOiD3roXaOVw+9HTkIZOTXYAJKJusT2ZJWcPQMPSek7OZNervciNmHk0HscakXACAxLhTKpNj6SxKCTxS/43vV9ltJTBVnzU/30dWkwz80pgB91UlN1rj8J/X3pJBMhtUeSxr01C8V6fmqcm4MSuWdROS50kSZ75OLj6SBxZAD4OIgs9wnapxxFxUPY8OMZx9ltykjWEJMA3oMYeloQchkBLWbCxlDf3kuj/EEDrFoh26ljpf0zH00wH6jsvNLGBgSAwRT4FskKy3FLSDSNs0umlyCCnMpigWDD0OKbxYrDG5oT9DnzZOWwPooTtCig8DvXZwXuy42wtjdGS7wtC3ETQ+1wx9exBYv8UGKYODaVsp5qsw9JNqpNQL6Fttc7exlEbaemf/La4TExaL1lG3r7Fo6FPXyweWbCo2LemJFQEivYpCRTOKmAhwuSkaegJ6bUa+h15rM7y3bStbrbzVE9bQeyGaKbf+T2lWaY4LuKROVsUdLUPfcdHpYehxjWJwtXBpy0ZArw2wdeEoOsXcLJC2fdtBL4+dnrh7XHLxjZIsTKAQSTp++NLeu+KeOP2MgzgWJ598aTz0IQ9jCutLX/pYLDvlwDjyyNPj8MNOpoYegB4M1K9//R9x7LFvIgg7+qgz46CDlhIgrFhxT5xw4n7xrW99mRro91/32dhll6flvi8NPQ6G+1bdF8ef8Jb4/ve/Ho95zE5x3rnviSc8YZdkgQYpBfjpT38Qn/7MrXHHt78cv/nNf/L9nvjEXcn6vvKVe7PwDeNh9r1llPw9A0/8u+oysYAk28EY/PvPvx833XRNfOe7X+srE3nDGw6KZSddEnPnzudzO++C4+IjH7kuPnjzV2KXXZ5eUuo4oFbcezdZM2zaV1x2M73oAeivfdcFceWVYo/bFwD2Ljs/Pfbcc/947nNfyrlvf2383j33/CX++WufiS996RNkqXGQPuLvHh277vbM2OfNh8ejHvVEHoxg6OHlv3TpAXH3PX+Kiy58X2zYsC7e895L42tf+2w89CEPj+c+9x/ibQedEH/90L/NA1xX8qlP3xInLt0/jjrqjDji8FM5NzoM/UQPQw+XmwbQ+6BbvXolWfY77/xNvOOKD8Xf/d2jOGfBpmp9TsT3v//NOPiQV8RrXrNvHHvMOQRG9977xzh52YHxN3/zyDh7+Ts5t6EPxQvPFI1Fzj//+Pjv//r/4tzz3hcPf9gjKC2YNTQcX/zSx2L58iPIuB900PGx0xOfEge+7eXxhje8LY468ixmm7AvyK0lC6WyizbGDeuFeuV/+16ceupBscOSv4rlZ78rHvzghxXmkZkxyEFmzSLDxEBgfJyBzHQaetzvJz/1oThx6X68D8wh3K8atkD3qgMJGvqPfeyGOPOsI/jvI484ncGEbUIBOLCmvvyVj8WXvow5cAfrTf72b/9P7L7bs2OfvQ+PRz/6iTycL7johLj99vdPmWO938C1QI6EXha4j7vv/nN84hMfjC9+8ePM1D3i7x4Vz37OP8R++x3JeYOXGfrvfu/rse++L+L3nv2sl8Q551wbD37wX5ePsP7729/+5zjgwJflvb8tTll2KQ9ia+g3blof//zPn2a9BPYAAOWHPORh8aSdnhJ7vf6A2H235wYaZ/3oR9+JN+29dTryWz78tXjsY3eO5WcfEx//+I2BfyPjI3JJAegnP/XhOPFEPZMPfwg/fzr31k9+Es/qrXHEEafxGfj1pS99PK6+5tx40IMeHJdcfAPnEAA99o6f/ewH8ZnP3BbfukP707x5C+JJO+0eL37Ja+JVr3pLzJ23oDSqqoC+7RSbDdQoNVIHZrz6AXrMM5BDIAzwrK+55pz44IeujaOPWh577fW2jubc7CT2Y3yudNKypjz33OPjttuvjw9/+GvxpJ2fLjZ37Zq4/v2Xx4c+dG285S2Hx5FHnMbruPvuv8TJJx8Q37rjKzPOKez/hx12SnG5wfxGLdZXvvoJzqkf/Vj7FvaD3XZ7Vuyz92HxyEc+mkFyycZkUPn7O38bN950dXzjm1/gmOJvXvva/WLP1+0X22+/Q8Mqay3//ve/jZtvfieDefw+5i72lte85i2xww5/VbLvHlc70ymAVGMpqwVwrqpOR5ksv7BGsN/VOjcFTQqyIOOsgYZdbpgBGYMcVVkYZ5gN6Iu1Z2OKYRyhrAnqoCpDr7kBsVTEBtpcz43xlEehO/lUQL+KAeCs2SqKHR5Cs8uaCUEQZyVEm8FoGXqPmdc+gL6DqZrZq/lekczCiJWhR4ds4Abt/8C3msspVc7AXj70bX2KMGubBVRvI2RFILlR3ya4t7WdYu1Dbxz6QF1uDOjdWAr79QQL3ZWRo6ScxgWpoafLDQ4sFMVCdzZ7FgMd3DBugsxJbIzxNXdVDT3fCJp76am3BOhZdDApzV4B9Lu+IDaNbBcjc5G2qJ1ePXkN6HHV6Ei6zTawg6wWkWAzVt4Hyc2iDmtMX++M+H0A9Gfoleotsre0ZCzuHSlBKXZKltwMDpYOqe1im5ahT5cbBwwtQ0/bShTFZtDrBWzJjccCESQspfCaYqNF68n+RbFkubbgcoProQ3WNC43rXsBr6+xrly9ajWB5bJTDoq/f8RjCFwAGj//hdvj7HOOjksvuSme8+yX8L3xe9/+zlfj5z//cRx88Ilk5AHoURSG4kzIdnCgnnHm22OnnZ4SJxx/fixZsmMB9KecCmAEkHEKfx+AHmD1yivPjGuvPZ+fAWnF2w85mUDnvhX3UHLxzW9+ST875pw47LBlGZxFAfTf+8E3Y7/9X8zfeexjd4oLzn9fPPGJT85i24n4wAeu4EHaT4eNv3nzm98ey06+mJ7EBu9Ko0POk774w3AP6brciM3QYYAN9xOf/GAsP/vIaT8Hvwf5xmmnXSFAsnFDnHvuMXHLre8lINh116dn0KgU47333E1ggGu58soPMQgAkLjmmvPiinecNe3BiGAF4Oh5z305JSh4IWg66eS3Ecj3e0HnfdGFN8TTn/a82Dy2gWnw44/fn4D+da/dNz5ww5Vx112/6/zpIx7x6Dj3nHfHU5/ynJL5AZg57oR949ijzyKg6TD01tA3DD2YiTHqhdXh04Ae87TtzUC2bWyMDP1cOA2Njce//vCOOOSQV5BBP+yw0wm0/+u//j0OOPClse9bjuBcgiQDf4cNFF/xd+95z4Xx/vdfGldddXvsvvtzVLA8NByf+9xt8e3vfCX23+/o2Hnn3QkAUUj4xjccFEceeSaDQMxX7rEDTrHjQFahNZ4TANL5F5xIEHjWWe+Ml73s9dzzmEKmvamICgAqOJMh4wNAh/WrPc6MtaQcbCw1by5B4nHHS36E7NfFF98Qj37U4zsuN/etvCfOO+/Y+PgnPsjfAzg66uizyJZjbf72f37FYOeHP7xj2jlwyUU3Ur7kQHPaSZY/wHw+4YTzOM++851/YTDx61//55Q/w/w69ZTL4sUvfjV/hj3ou9/9l9h77xfw3xjb97z7E/H0pz+valazIdE7rjwr3vUu1ey86U0Hx2mnXl4A/dp1q2L52UfF5z53e99LxfsuX/7OePUr9+Hcf/0bn7WlW+LPP3LrN+Lxj98lzjzrqPinf/pAoKh5112fmYB+NFauujeOO+4tvAf//q67PoP3hYDm+OP3ZVCLZ+D1d+RRbyRp8ZznvDguv+wm7h0wJLj+A1dyTU+3P+2zz2Fx4tKLyQCb1GFGZGIzbW3NQrcuN4VVbBl6FMiyBkx1N5hflNqc9NZ43ON2iZOWXkKpjbNZBl+ACpJ3jsWC+TjrB2LzxFicffYx8ZGPvD9uvfXrsfMuAPRDnKcnHL8v71n3fwb/G4AeAek3v/nlGcf/mGPOYhDkbOpvfvOrOOWUg+KHP5p+zl54wXXx9Kc/V0FAynQ++9nbOBcRDPS+dt75qXHRhe+Phzzk4ZlxiJjp95/0pKfExRddH3//94/h8/39nb+J447fN5733JfGwYcs5R73mc/cGpdfcWZccflNDOwE6BcVIwlfQymqbnTgrrOyhr6V3GAcDOgLQ5+mDgD02NfM0DMwoBMaHKtaxQQy6OoUWzJEyZYrWzUHfDhrTXoZemQ8UZMGiRdqCVtA7/qGlgjFfRpj4AAuDaQyuKQMqCmKRVjRYj2Iy1xDY9LRgB7XX01L0OgUzdtw/VlHw0GuRbFy1+Fuo5+UvkSW3IAIhZtQ9udJhr7TWGoQEvWZGfotdYodGRyKtYPzY8kzXx4TwwtIwOC5wbaStQOQVjUOVQPr1q2lbeXEps0cDAH6yRhMr2Tc1fDApoj1f4pZA2BUU7M3Kbsl6Y/xvaEYoG3lD2MOUi6NbSUAfcvQ0+Xmyc+PjSMLI1jt3AfQpw+9XGWkk7Ouy5sFUqlgR3FAVoZ+MsYnVIjox9EB9Ezzwc1B7HkWrZeKfktuMNE2oNkK7L9SF9fL0Pv7/Jx+DD3TpmLRxNBvpsUUggQCBTSWGkF3Sy3ZCujl7OGAQVH4Bv5OC+j58+Ll3LjcQEqRrZoxLq3LjbMTTJtOSAJkIGQngnYTa9lmj7u/Qpt6001XxVe/+qm45JKbydj+9rf/FWecdUg8+lE7xcknXVpAhv8GTA3YArENsEEdoy/5z/79h/Hud58Xf/jD7+KMM66OXXd9liQik4Px1a9+Is5aflgc+vZlccghJ9L7et7cBfGLX/wkjj3+TfwbvI484gzKJzDWYBNPXnYAnU2223ZR7LDjg+Oc5e+WK08WmeF5XHVCvW9fAAAgAElEQVTNOfGZz97KTeuvH/a3cfbyd8XjH/8kPhscWMcc8+b4+0c+Jk48/qJ4/ON34+aEwxNMJXTY8Mu/6h23xlMBZtOdA2NuZxpKlgaH2OIec8nZEs1XAfo//vGuOOnk/eOXv/xJnLj0wnj5y17PAAEvHKA//en3460H/EPsuecBsfTEi3jvkE1cfMnSuP2j748PXP+FwEHjLrX4PDD0p5x+MEHgZZfcxI0LBd7vec9FcfU158SFF14fe7zg1WmJOUwQjiLSSy9bFrvt+sw49ZQr46EPfVisW782LrjgeAYchx92auyz9xGx3Xbbc9786U93xjXvPCc+9/nb4lWvfEuccsrlMXu23uvkZQfFHXfoAH7ZS/eMI444i4z8ivv+FO+97rL48IffFc973sti+ZnvjO0XLeFc/8xnPxInIxNz+Gl81p67KtyVRamzQJzHSNvDoq9pLMWUfWaWcDhZGrAZDPsaWWgCmNz6kffGNdcsjzNOvzr2eNGr+fy/+a0vxtlnHxGHHHJyHHiA5hE+Ay98Dv53/fWX8X+nn351vPCFr2JgCmCEuYxnBscVrG8AwH33e1G87nVvjUMOXhbz5i/QHpWe7iicxXNC4RjuBdd5x7e/GkuX7sdA4aSTLo1tt12oGgsA+vwKht4SLAKliQmu325NkGRH0KziZ5/+zC1x8rK3xk477c75evihp8VLXvLa3F8UXPz0p9+Lo499I4Oru+/5cxx++KmscwHgQ5fhCy/EHLg5Djv01Nj7zYexLgPP7L//+z/juusuic9/AXNgHwI7BELWyOL6MD+WnXJAnHXmu1g3k5udZA1jo/HHP98Zy5YdGL/73a/j4IOWxstf9gayoBs2ro9vfuOLcc215/Dwveyym+Oxj92Fh/EPfvDNOPCgl5V7eu1r9o8DDjimnAO4J+wLS096a/z+zl/HPff+Jfba68BYeuKFMWf2PIKFD9xwebznvRfG6177VmZVHvrQh5N5u+feP8ctH74ubrjxynjqU58X5537PkqocMBTaz97ViALdNLJqqO4+OIbY7uFixorCazbDXHe+cfHJz95c9x0w5dj552fJkC/eTT+6Z+uZ42EX/45rhlZKpAXh779lDjs0FP4Kzd98Br+zUUXXh+PecyTCDxWrloV//HLH8fRR2N/emyctPTCePzjd+XPkCH71re+xHUOUPqOd9wau+zyDGaTMN44W7D3E9CPjcVIsrd4nphbDiDN0DNLn+B+I87lkdmxavXKuPCiE+Nzn/tIXHD+++OZzxAp4t/zveGeWMc0MU65G17j45sZuN7+Tx+Im276Sjxxp6cwi3fmGYdyz1+69KJYsGBbavsxZsjcoPbq3nv/QpLobx7+SGWKmd3dwPNn2Slvi8MPP42EDggS7I8XXnRCfPJTH4zDDj2NGSRkIbF//M///IpyPMzZV77izXHKqZdxbwaWAXlxwon7xp//9Id4+yHL4vVveFvMn7dN3H33H+PGm67knNhrzwMYpENG95//+XOuWUhK3/72U2KvvQ6IbRZsR7ndjTddFTfc+I7Ya88D48QTL4y5c+ZybD/+8Zs4py++6APM3OA8Ofuco5i9OevMq+gND4beVsnCqZI/Yf7gfYQVdH7IelodX+0YY5ebWcMK+luGXrUK43J3Sf083h97oMYhXemy2BRjjL3QgRwsU8TQb4zZbKJXFQ5k6NE1GIWolACt5ZwCyWZNv3zoIbFS51rWP1G+Im0KMhbGU/p+KhhACsMKEwz9vAXEnZgDVaeetTlJgoAILYB+sAX0kP6AoQcG1PWrRw0uoLrcSGmRxg/Q+m+oGnrVLUJerf1zcmCM5BICqMHxDTG5/o8xMjAaAzmGHYZ+IGIQOH98LLYE6NEpds3AvPirZ7wsNgyqCFd+HWn1OtajoZ8YH5vEh01sRoGWOsXa/7Qw0LSt/F0MT44S6vPnA3D5UAq5AvrNUwA9pg31dLAdTLE4XG6W7PK8mJi/QwzOqqySqq8lS2sba7CYav48iajtVDCB4oVVci9oNLx4JJtTK4YJxYnNrofQR47yMJDLTW+6RZ+tiE+V4OvWoqAQDy2lcgm816xZmxmDxjQELXpLa2AFe24FbdcdyDzAVM/fZpvCENs2sZGIlfQo53cWUW9Y706x6uRWXuzm2tpNCfTIqUHRIw5lp8+8MdB+MYu83B0WaWiAIwUKitKRzpGmtFsUy8PnU7fGaacfQlbkgLcex6K3Sy9fFt///r/EFZd9mGwgl0gWc0rThuI3FRECDF77rvPKrTz84X8fxx17Xjztqc+PjRvXSyM7ORBf/srH48yzDiXAOPTtJ6mr4cBgXHDhCQRhT3vaCygXgFb5kINP5vgA0J+4dF8eAgAaYNqvufqj8YQn4tCLGN88Gn/44+/JOoItRsp09eoVce65743HPe5J3Hyuump5XPe+S+KqK2+LPV74mkxriRVYu25NXHrZKXHLLe/mgfaPL3+jHFfYfAPSCGmd3bhFQaWs8FA82boy/epXv4ijj3kDnUyWn/VOAnYfqtjskFLfd/89eDCccPwFKbHYGJdcejKlDTfd+JXY9cnPLOOKg/reFXfz3vA+77j8Q5Tc4CB/57XnxVVXL49LLrkxXrTHa3idLGianIi/3P1HghR405+67Mp42MP/Nn71Xz+PY497czzykY+Liy64Xtp39nbAHBuIf/u378WRR+8Vj3rUE+KC866n48SGDWvjJKTIv/Vlgvbzzn1XLFnykNwrxuKPf/wDrwPs5TuuuCX2eOGr+MzgLLP0pP2paz/i8NPIRIA1woGAAN3+6mSLcmwRlG2Jocdcw5qAVA7z+M9/vivOPOswvh+Y8CWLH8TD6evf+GwsX354vB2B40EnqzHYGKx6J9mRFmP5hc9/NM4+54g488xr40UvyjmR5AGD7YlJAvp//eG3Yu99nh97vu6AOPTQ0xjYmhDAtfOQG0IPAN3L6jWryJADgAAgPvtZ/6D0dRb+OqDANTGFPWuWAMLkBD9vIw710lNB+5jkSLMpuQFD/9b9jwkw8Zhfxx93fikKxfP8wA3viI99HFmWF1BCcdSRZ8Thh53OgOY//+Pf47gT3hz/55GPj/PPuy4WLlxcemsgW/aLX/y4zIFzll8XCxdtz4ZlzEYMDsSnPv1hzquzzrw2XvuafQuLjs/FwXjb7dfFZZefyuzYK//xTdSI4u+5l49tju9895/jmGPeFPvsczgDCmREfvjjO2Lf/faIPV/3Vq6Hu+66My44/7rYdpuF6eIxGV//+ufjxJP247oBsHrjGw6OZcsuDYCcO3//2zjt9IPoanPZpR+MHR/0EEoPcWhjb7vr9/9DVhiBxCUX3xR/94hHkTgaG5ugpO++VffE0hP347y45JKb9LnNC/d1/gUC9Dff9NXYZWcw8BG//u//iBNP2jcWLVzCOfEvX/9c3HrLNyiZAxD9zGdv4Ro44vDTCVDhCHXq6QfHg3Z8aJx08kUiSNKr/AYGJBfH1VfeFi968as53sjkKqadoMnABz/0Tu5PL/7/iXsPcLvKavv7PSUdQgpVUVREBfUqWLGAiCJKUSxIkd5bgNCSkF4JJKGXIL2KggVQsAHqvVexXCygVxEVUbwokN5OTvme3xhzrrXOyUkA//p82wfT9tl7rXe9Zcwxxxxzj09F8TEZrUFaW2LqO3HpwoXLrl3uiRDYSo2eDKLyHEm/fiyHTxmzvwKeSRMvKYMGcU52F8BEBtHKUra2CaSzv5CJIQACMUyfPqbc8cVryhe+8P3y5v94d/nVr35aTjn5U6qd+tDu++oAZR/iUp79xzPlnPFHaC/nXOFZ6A672IeXi/ARoD9xYjn2mHM09x9/4tflrLMO8Zyd/fkyckTYWyPjwzr51z9TPcx2272xnDfnurLxxpvonP/8NeeXK6+aXc6dcGE58IATKykLe8Dzi55VYPH7x39dZs+5trzpjTuVq66a4/efu6AccvAp0qgbE+EnX79/wYJby+tf92Y5YLEGJ006vqxcsUJB2lYv21rB/Mknf6aceML48qlPHWWb2yzIlGu2ewmwHyDZNfg1zuCZD6KHSTSZVI1GOm9hExnuNl2dPaVtQDDOqWSIehyO/KyzaGIRr1FIqRbtnf5ea91Vh6K6COMUTA8A6GA33i8f+qVLtK7aB3EddrnhfZKihMxl5QpLYSocJ+UHBMzysvFGI4yBKhdDmjqtKEOHILkF2xCsGK/lexLHWXYXvTtwuSFgyaZcOFtJQ+99RuR0+OK7KDYbltaYcMWKlWWYxt7SJogLiGz7ddJ5FzfDgaV0rig9y5+2y02W9MSz7Ao81xaAvmlbKdITvQz7vmxwSgHQw9BvvuvHS0FDj6urLtiZW7neMN9C9tTSw5/YQTu7zMwD3OoSEz9AaeifKq09a2zTo2pkCvH8zt4M/f/0YujpFOvB7loH0PdstHlpYQCiGKQ3oIdJcOW2iiCI7puAHkeMJUvLRrisRHU0k4mHySEg26Rw7CAloXQjFmxsWo1OsU3WPyVGropG02d7yqqgpgL0bj6UjHoWKvn99h12p9JOFcV2d7p9PM4qktxsvJF+r8g2XFaaiyibgFQTLTzuuSbbaDYKcIg0A9BrHLn/7FQaLcubgJ4D1kUp1m9bCuJnAHjKKnelTsMFJyvc65lfyp/+9LjYa9iLBfNvLptv/rJy15dv1MGNvAWAb2bGKaeccDwbNzLpFJhvAnre9/73f6ScNmaaGDFs83BVAtAnQ3/C8eMKbCuuOADNgw8+QYwNhx5A8Oijz9S9PPfs36W7x4Zw7Gkzy5UL5wg4Agq4ceYEchwCkhkzripf/epNYmGmT79KWmBLHVwLwaHEEhH4bTdTAiMLy4MEAxC+114HioXinnWQyRUANthOCalxTtu47HzJhIQVOvX0A8Vgz5lzjZyDXGNhy9Zf/uon5Zhj9ir77XeYAh4Odb5/wYXnChTfcN23rMGlGJZNUxr6Z8uEicfoIF0w7xaxCcx7Dh+Yu7nnXV92/+DHozNiUYACoL7woolln70PLMccfbYsYQmAzY731L7dOlywrS3liSd+o+wCII9gaPjGm4htmzjxOPUZQFaz334Hq3iIeQc7t3TZ0vKzn/5nGXvGweWIw08Xs8UYkSGYMOFoBYiAGb4zOxVDIlgyiOWZZSfMISRbvYpiGwx9ZrMYc/6D2WGDv+SSqaqHAGCSjeB5Uoz6ve/dW6bB0B97TjnqqDNdcCQA4k2dBXv//XcJ0E+ceEn56Ef3915OBg9fHxzCenpUpPc/P/uvcvDnPmiG/rgJemaZHgaQcr+AVjFfgwZIonPyKZ8pb3rT28uM6VeWwUOG6bO5boH6YOkF6AcPFnvJffMcOAw1v6jHiQA6AT1jAKA+48zPldPGTJWe+t57by/nzb6uvHzrV2nvhiFkfcGKvvlNbyszZp4m/TxsJ0DPqXkzUS5UbJFcDoBLVu+pp/7gOTBydJk29coyYpPRYYtp9wzkSLDOkyddprlFEJJgBfnJ+eefVf7xD+otri9bb/0qjZOLM60PXbz0OWXbeM2a+fmy6ejNyyM//1E58qg9y2f3P6a88127lDlzzlTgjfyDgYNJv+yy6eXxxx8r++77uTJ+/JHls/sfrQwCdp1JgtiNA+lJZxk8dLAYRe7z+eefE0iEaT1vzvXSUCuT3NWtzC59Bs4Zf7ieDYAZQKhUeJydEDcA6rvvvkXr8607vlvA6vIrZ5Q7vnC1ghc04QQzt97yoBh8gn0Y72ToWQMPP/yQAou5c64v73nf7nEeu0nasGHY61rGJaeSqNtSRnhAewU2p029onzkI5+p9O0pq0B3zdkwKOqr+PBk6H321A3k+D1z0RLMUuaef46ChQsX3FZ2+8BeAn3aM6OGLTOyjK1897u7y8abDNe+S9Hi9GmnBqD/Qdl+h7eVK6+YWX7xix9pD0Fzzloz0dBTnv37/5UJk44RoCf4etWrXhfZnbUCVt994O4yefLxkVk7M2ro3LsjA+Zco1wfgPNPT/6unH3OYdW+RdYRecjUqSeWJ//8+3LJRXeUbbd9o4Ie9vWscSGzkbpvegPwvX9+8oly0UW3i/RgTbPPMYd5L/NKWUNRtOic27R/PfjQvZpfn/70Eaoj4TV7zpnlBz/4pgKk3T74MRMYCqhcHMxnEmDRUVwkY4BFnf9NQI97nxqBpU1kt4JgBWcDbenMPXid+YxWMBiOYhWRG4TiahpFtbVKNlMRqgL0K8uQaGLVxG7sGQB6rMOXLVnkTrHhcsMz7e4yo58AWlKYIRtFnAABzPUZ0G8yHPMET/vEkX4/phg1WdnET70zTG7qCSNvQD+UgRSWbAL6xFpo07NTrDIgFKEKB+DStcLEMralq1aoILhiXAH04LzWAaV0rXzRgP6FGPoBLa0C9Jvtsm8vQF8b0gCtwyoY0guGHrTSgy1fMPTyow8LID3c7pWla+lTpa2HReuNA0Cfg7ghQJ+dYpuAftWAjcumO+1WeoZtVgoDEE2snEaz/rguDLWWaiMGTxaaMZNxrViytAyn+VDVsMFhGoAvQbmabSCviU2LdYX3KIA6O0BmRqIJ6JsdyZqTmAdf+eKbeq4muRn6aC2vxWfPcbnLAEA6OgToYTG5Jm2gOoQz6PFvVUybnq9qf2awzXhn9J00Ctec6XaPg63LdPjKFcEbcaalslgsi5/YlGCO8ztys09k0LSsSkDPxnf+BePKLbdcWRYsuKV8/OMHS/5y6qkHlNGjNi/nX3CDWE8Hfh4fsXXhxY+2XBteV6eeA9/x6GOPlFtvvVxFSBxuEydcWLbe+tUC0t/81l0VcwpDjz6clPWTT/5ebOZjj/2PDsFTTplcjjrydPniAmgnTT5OgB4QcPc9t4p1mzjxYslucNe48srZ5ck/P1HOHb+gzJl7hkAFkpvXvnb7AFBOuTGXyBgsWvRcefpvT5bfP/6YGNgf//j7Sr0j0TjyyLE6tNIxBqZLvQFgwgYNDr3eoLJ2DU29eC6xScmpYXmZMes0AR+Kuvbd9yBtZLA8jA2Sm2OPpYDzsHLaaTOU8uaZX3TxJOmtN/R673t2Lwvm3SxAyXy/auHccvnlM9f7I+99z4ekud1k45ECiqyDLOxhU1u5crmyGX/5y5MqFv7Rww+W3/72l2K6kCZsvfU2kulMmXKCwNSCBTdJU97VhSwOz/0ObdSMIzILUs5jx84uQ4cM1XMmEOj7ovCSWoxPfvLwsu22FLEBiF1svn6GnnlNNqtV64/N9h//+Ee5446F5aabLyuTJl0sO0gCFtbi0mXLygMP3l2mTj2pHAugP/IMbeJuXBIWuK2t5Zv336U6DyRLu+/+CVtPihOJjq/dPbI2wzbzkEM/JEB//HETKpmDswsDxD7yH2AeUHnppTOUtZg08aJy8MHH29YvJB4U5gIkU7qnRi3B8nNfKblxMOlrhQXjMxLQw9CfdupUjeOxx39C0q3ddttb3/Hb3/1SheVnnkktSk8ZNw75wrmSvwDUnCJ3wSTTduXKpQLxz/z9rwpEkL/kHJgx42oVC7PvcYjyuv/+O8VsIlPC91/N1ELr+OSfHlcx8f/+9pcbnMf8I3Ns9qxrVIj7i188rCJ7ZDQE6cybD3/4E2Lh2UP/9renyuTJJ5T3v3+PsuNb360C5f33P6qceeZ5WtOwmild4t4ILJ577pnyl7/8sfz6N4+oVuBnP3PNyOc//3UVObOHsW8xzkuXLS7nTjhKRdOzZ1+jYIhnlMADQD9//rnlnntuLddf/83y1re8q/z6149IzvG+9+4hycall01Thu2WWx5QIMfzuu++L1XgdP9PH60sHMXZvJ99K18UkMrpIxptrVqzqixa9KwKMv/wxP+Wn//iYdUkIbEia3nIIWMqsO4srKUwOlMEtiwts066bmzXrClzHUln+fNTT5RTTtm/jBq1uVykNt9sS53RKpeMehPWhILAttYyWLUener2TmYcMDl9xunljjuuKbff/j2dV9QDsYfuscd+1ffbprOlPPePZ8rEKceV5577R5k372Y9f8AqgFmA/rtf07rVPnzE2LACraVpXMvKlcvKX/76J80L5uyPf/K9mLM7lJkzP19esfVryl+fflJjjwSQmiCCNMlMAPTxffxeDRnXrCrPPvt/5dwJx5SRozYt5513fdlk+AgFIQKU7HUJ6GOz9xno/RRP9PnzJ5Rv3PelMnXqZWWvj32mPPbrR0SSEbDMnrUwimntL84+xYugsNlpGDwk+QfSFxj6DtxXnNlO69l0rJJ7lJzJuD4D+jY1mPT5LEDf6BzL9yWpAqBXV+wK+eJOE4BekmsHu9wf+KVm6Bcb0Mua1vaWVWOpkLgkoDc7IvpE17dsGQB6E++/aizJ9XSFtn5jyXYqA5QG6HddZxiThGtVe9U13ZmkDH4HpuNUXAtjI0AftpXaTMLfXn00AtCvXrWiDAaTAnClaIBc4qx4aYA+Gfr1udxUDH0AegjOHKc0icl9h3Fq6WHn50DqI7nJAocE9JbcrCndPWZqJLmJzmsvFtCnUkSSmwD0LW3ZpMN5Dx4k49P04RWgh43ICMIzTZIbaRdlo+mCTR4IqY8EIbx1HUCfIBsWSJIgS3n6Avq0RxKLT8V3sM0A+oqhd5ipa8uWxAmG02rMC4kmLSG5GW7JDQPoZj21r24dKZMKyip3+yzzb8mgN6PoZgEg31370GcrdUepyZI3nXzskGNWueksVElu5CkbBTFxmjz8o++VE0/6tGQWl1x8m4rSZswcW774xWvL2LEzy+GHjbEFmZ5TxCuRfmVjz2Jkb3zeLCkmIaU5Y8aY8uBDXxdLe+CBx4uh/9Z3viJADzt/3LFnla/d/YUyZepJ5awz5pQDDjxeQBjwDgg57NAxYkhwzJkx42SlPdls//iH30pTOe+Cm8WkAEpnzBxTdtnlo+Xgg44TuATQT5lyWXn1a16va2KBAhyuv26+GMH1vWB0Dz/8tMozm/kIC5PPivG1fzPFi/g+Zwttz1vA4OOP/1rXt6HCL1wTcJOAVeGZX3rpVGUWNgzoP6hDF3s4Doarr76gXHGli4j7e+GQccYZs8uu7/9o1WBr2bJF5bYvLJT2E4DQ3wuwNXPG1dIh4wYzfdrJkv3MmHFl2W67N5TuLjMdBJDM5Wf/8bcyecoJKqSbOvUKgZZvffPLksKs78V7KI7ca6/9dWhZSmNf7GbHYwe5BvS8eB8A6LLLZ2mOnnPOXGm5Ybmti4YFXlIe+O49+n4A/ZFHnK5Divma9Tg8U3SxML8Uln7oQwB6H/BaU1HcuvFGw8ojjzxcA/rjJ0ibas1oq9gyngXfzyG5ZMlz5cyzjih///tf9ayQXnE/AvTUmQDmdUh1Kwjgfq1NduaHP2chfQb1GutwxHBR7CHltDFTygEHHKv6BhxhCDRYd1+685py//1fKhdccH359WOPlAnnHldOOGG86lGwlGU9LVu2WO8jgNzQHJgx/aqy9SteE4y+9zUcWpAYTJp0iYIoWxY6ogWAzph+cnn897/e4DzmHxU0zrhaLkSsy2OP31cBE1I7ZGTPP//3cvbZF0hfi9xm1uzTyxWX36k5csyx+0rfPHYsEj9LUwgG77n3tvLFL35eQG99r6sX3lPe/OZ36J8rQL90UZk0+XjND/oSkKlkDuQLrflFF00u9957W7nh+vvlAoVE77//+7uS6Lx22+0F6O4kw3b9/eWNb3q7rulb3/6K6jjyteuuH5OmHNaaACnZVDTiBHIEU9Qw4CK2vhfz+ZDPnVKdYUkKuYNzSxkcvvT8fPqu52dVgCnWEWvpnntuL+MnHKvCdaRZgMoVq1YJwPJYBTCw1BMZQodR+96TucJWl3GfMWNs+cId11SXfNJJk5RtTZ02IJNrYf5A4EyeerzqgubNu0nPfy0Au7NTgP6BB+8p06efUmhqdcQRY11nU1rK8hVL9WyRY65/zu5QZs74vDJDkDsQEYw1gSP7jcgnCszlQuXgnf8h1UI3P3HSsXJsQ4pGzYsYbwLW2BP4OeHUPH+V6fK6eETOb3sr6CSTCeM7b94E7VHUkWEooMwCbHdaHIekr9LQIyHiDFcDObvW+fm2qKEUwWtq6I1HDOjF0GMhOhCZYDL0rq+oCNIIIuRyQz+GXgx9t2oMxVKLkAzbymC+wXrsh8uX24dehCZWx7juhA+98SPPEMbdSgukKyBo90JZUYYPpzYFQA8udDEoUuh0ubNFZm29yYae9qfskWbNnWVX0W+DoVdjKc7ikP44AxCAXk3beJmIkmKDhqLJ0K9GckPX2JCgtzqL0xaSG5nIvETJjb4tNPIpualsK1Ny05BhcZ/ak7oslzOgD8lND4Ce8eSBB3CuHiySm2V/keRGjaUA3gXf2iCoexXF9pbcJEOPhl79qKgWBtC/ddfSOXR0aUcTGJ3ZakBfM/QpO9g4fEd7wkGEG8CGbvgINFa1B6rkFHG48h4WtrsAIrnp0DNzwxR7xNeBwLqAPgF6RnTJivdi6JXBCEBPGlSeuA44FAggL8GqUFmBDhfFsrEpdUk3VwP6ajCzC2LjOfBxMLW80lbyxQF6P0smfVaVJ0OfmnpS0wl8egUG8XD5u4rt14C2lJUrlpe555uhnz//xrLvPgeWxx77uXS6sDYzZ16lX/2yZGPJkufLt7/9FW16MPrOGNj3VYW3xdpNQMOMmaerWGnMqdPKwAGDxcAghTj++HHlM58+vEydNkabANKETTfdSkV3pEoBIRQ/8fxh6Oecd7pYdVLijBdp+z33/Ez55H6Hle99/xvl/PPPVpr+da97oxh+iq+mTL6kvPKVr5V2mGKrCy+cKFYaGQ6OBS9/+avEEr9qm9eVr3z15nLttfPFZB566JjKKxo2JbXObGowVMmWCtADNJkzHoHQO9vO8oEH7i2XXjZLbF7f1yc+cWg59dRpmr/Mh8svmyb7liYAACAASURBVCbN9cKr7i5vees7deDnBgZbxyHH1Jp3/g3qGMgYXHPtAhXGIjPa/YP7GqyqDmOVGKLLLwcYPasCRoAlQdb8+eOUCuaAe8tb3iXLzlGjtijbv4Hi4S658/CaMWNh2WrLrQXoZ84cI2ebWbMWlu23f7MAvZxXupyRcfHzceVtb3u/7okg59vfpvgZDfu4cswxpM6dXcNa8DvfuUeORnw3ulMKdgEGHLLrB/QUPPWUZ575W5k3b3x58KH75HKy996frWpK+HcYpSXLlspFBGkT3YrR4koa1rDAZfyuvWZeWXj13HLddd8oO+30Xhe3B3vuboxrxaQCOD93CHUPR5YTTzxXkqf8LA4XDukE9I8++rNy5FF7lz32+HgZN+6CMnIERcerdZAA6A0ivKcAeNR5MSwGMwjvDegtF6sB/W0C9LiGMFcvvmSGHKdI7XNd8+adU0aO2qyMH3de+e4D95SJE0/QMyBIpa4Gy1KkWP/1X9+q5gD6YQrNt912e+1jmmulFOQdrBEdLtEs5zvfpgbmRAF6nHu4Lkvxesqf/vi7MnPWqcrozZ59dRk5crOq8Fn3IGmXi/CaxAtZqxNO2k9ZGzIL9913Z7nyylllzpzrC7U4CxfOKU//9ckya/bC8sTv/7cce9y+0tufetp0jSdFpdddd3756ldvls3jG3fYsey447vKiJGblte//k26DhqJURi/cOHdZYcd3lY1PuIZoA2eOvUEgVhkIkgGeL7KSEKqrFmtIANAT9E698wes9deB6jYkrnLmH75yzeWa6/9ennDG3ZUUMaeM2vWqeXoo8/SHkiROnvn+PEXlm22eY3AF2NLwPCDH9xf5sw5S/sTlrvsT1tssXV5zWteV1633ZvLl79yY7nmmnl65gcdfJJAIdcnlySA/ODBAtx2fkoNfTSZi80ns0L8kfdQcDt/wcRy++1XlxtvuL+8972763xZsXJlNGeCoEAWx9nWJolWZsdt14z8DUb+jPKFO64tt9763bJs+fIyberJssuFZYcllsaf2hnJn57V/Fm0yID+FVu/unSs7RSgZy954IG7y8xZp8mymDnLWC9e9JzG7j//s7lvvV3gG109c4rMEHOQIHSrl22jouzp008qo0dvoawu2X8VrBM8kE3m+Ybyo2PtGgP6iTWgR24rBjqaEEqmg0EHrlbh8Me46PmtXlUWXDhREr7Jky8ue37kU8o0Y7X8mtdsXyZPuqiMGr2ZPk9rSYDNQu+hwwCSBuHsCeqAOmxI6enqDH90YyoAtNzkKIolo6k+NLDs4UOPNIu6G91UuL7w59TyaM+xpTJ1WZb+1FofAWQ1Z+sD6CEByUYMaCvLly5WQAfWEkPfioTJcqq8DrvPuDlYocFjSwD6pStkwOBgAS28Ab2LaG1brXtqduJVkGDJE+NW1RMqK+JeJYnnhAHF0DMAfHZ/gD6aJlJUK+0+rjjIjZY7mJFtJT/Ym6HvDkAv0JuJB+5uAxp6gfI+gJ7GUpXkph35d1+G3h2EK0DfsWZ1JblhEVEU25TcsAHgcoNRfnvL2pesoW8CesIAAfTWoWX0W3YRoKdTbC/JjRj6GtAzVgDoYaT/GzZFPCxS94DjBKlmoc1msZkIrKvhUV0UKw19uxuyoIXUPYc0JBl6Ncbp09kwGW4GrjdDHyx0tI9XGjReqZlt+pOTquM96dbhoti6yLVm6F2AkhOTDYBrSF1wHhxNyU1+rxn6tqqzIBtx6hH5/Nykfb/uHscrAX1+dv5dAnqzAk47k5oee8ZhWoh4jY8cuWn56tduU+qTosLPfvY4LbTUYHNwzj3/7PKhD+0rzbmLTgzobfNI6q+73HDTxWXBhZPUeOrEEyeWgQOHlAe+e3eZMWtMOfaYs8Se4B4xdcrlZc+PfFqbw/3fxCbTDM1BB52ojQMgf/75ZyoNzYH7si1focK7JUufLyedOFmFf08//ScFBbAGyChIoU4896Lyym22k14TXe5TTz1RJky4sLzzHbvo8JNOvQvv3JWSSHzxi9eUY44+s3zukFPEvrPxAdZgYUmNcqDBpGXGSYAeOVUAeupWeHHIMaawp7///W8Ecvf4MDZ9reWxx35WTj7l0+UTHz9EQQ7Pks308iuml7vvvrVcccWXldLP4I3P4/5nzzldnz1zxsKq2+qNN15Srrl2nopBd//gPirqUZo8PN1x0wAMnX32+WWPD39SHt18Dt996mlT5eBg5oONt+gQOussivxGl6lTryxbbvnysmTpknLeeWOV8p8//6ay884fFKD32uQQXl0eeeS/y4QJR6nmgTQ5cwomN5/jEUfYsYS6F8acLN1FF01U3cMll9xR3rbTe8QwwU5IS47LTNVwpS7wApARfDK3x407v+zy/j2q9a57iMZzS5cv0/OfNOm4gk3i+HHzy7CNhutwzmwfsqt588aVRx/7n3LhhbeVbbbZrgKnbobUprlBWvZXj/60HHroHmKFTzjhXLk4yLYysnFijdrMslNYfd7ccWXcOeeV/fc/WoCLgjM/F4NEBcA9PTockU+pQQ8uPCq2tgQrJTfeN2rJDYwqFqb4ejNX8WYfe+YhZfz4i3RgTpsGgB9fPr7vgeUb991Zpk49WWvtkEPH6Fl95ztf01rS/BsztWw8fBMFMW0UwHWsLb/93a+qOTB5yuXlZS/bxgdMyOweeOBrZdq0U8qkiZY5yZ0oDiHW59zzz9LcJ/AkQCC7wqpQloxgX4EBLKVdLbi3Rx/9iQrJKXg//fSZ5c9/fkJzZ489Plne/e7dy5zZp5X3vPfDCgxxHDrxxE9KsjZmzBQdirCjFMUSlJ1z9twyevRmWqc8Y77Pkp2TCsHWlVd+tWz/hh2rLAnjvJwsFEx6T0+ZOXOh9kHJpFxRJg3/JZdOLffcc1u57NIvlm/cd1d5/PFHVWPw6ldvJ0B30cVTVDS78Kqvlde/4a16lg8+eG+ZM+d0ZUeOOvLM8qc//U6GAMgPzxg7pwzbaGPb0j739zJ37llybIGEePe7PyA1Kt/LPGPtXH7ZDLk5scYOPPBEYRZLw+wapQ6eA9pfEqD/81N/LBMmHKu9m7X9si1frvtevmJlgxwrWrOcs8xx9z7xPHWXzdVlzpxz5EN/003fLq/f/q3l6/feoawe8wvvfK5Vdoft7drLIA04x6kxGjlytBl6AOzq1eWhh75eZsw8tRwHQ3/k2Mh0fFWBEVlN3M/E9OqYtbQEmRlFs9T+kCHcastXliVLF4nk+fvfnxagf8Ur6TMRrj8xpnwGrD3F0vRumDLl5PLMM39R/Qf7hkGm1Quuu4FAtJ5fzQtxOGlpLd/73jfKpMknKlNIoXdHx+py/vnj5ZV/5plzy7vetUsVxHKWVK5Yra2SQmaBPQ+ds2josCEeDzU8wpkPMEuvAQPo7BSrAmdIJGwrhZPS7MK+7H0Z+uwTI8lN+wD9XGIhN/NzUSx4I7GKnN1kPgJGW1oB+vp60ocePGH1wRCKXIXDzMTDyC9buqJstBE9Xty9XFtgMaMPoHfXWVj/kAI5LtF15LWwHoRf2tujO7Sdhvg79q5BAPzKt95nVGrojUtNQnN/ln5TvMs1L3dRbHFRbVdPR0i9B5bWntWlBVdIbCtfoCj2hTT0AHpcbrZ4716lo22Y6g+0H6po1v+lckSB3+pVK9eR3CSgT4CoC1vxdBnQgq7zpWno0+UmNfQMDraVydAXRWqWHjSBeVbTK9WBXpAGT6SRgjFLQM8D4feZirSEwZ/l7p8A+oaGPgC9rBwpeHkRgD6BeX5HdtH09hDBXaMTYgJi3p82kWlNl4A+ZTGFKun1Sm5yMnkTIkJPbb0ZLqdZ1pXcWDPPxi1QQKpNG4rBY9Oak4MlAX2Cg7zPfG+ygc374u++/vUvlSlTT5EjCZaKi5csLldeOVNgbeLES8u2r9k+Uu+tAsawLOiqzzpzTsEfWQCZ9ttrWWC4jzxdpkw/Ue4oZ4ydVfbe+0DZpIq1mn1q2XWXj8ohYPSozco5Z88rGw8fKWBBMSX/fszRZ0mCw/3RHCIBPQzMq7bZrnzta7eUz197gYowKSb9wK4fKwcffGIUBZ4kDe34cTBhry10QAQUjN50izJlMgHI6KqFNOAX1o9CQsD30UedUQ7+3MkGn5KjuegHmQUbKAs/7Sqr2pA+gB57ORfR3SbLxoMOOiEAemd59LGfypEB8IKWtq1tgCz9rrhiphjAyy67S+ycslGhhZXUaO4Zet5Tp1xaBg0apmu75dbLynXXLShTJl9advvgvmLSFNhFiviuO68rV141S9KFj+zxyXLLLZeV62+4UO4T2AnKAaq0hq60szhAuEAypilTLi9bbrG1Dsa5c88sP/nJ98XIEpzAYCod390p1v/qq+eW73//fnUNxqKUOUpznxkzThEAOeywU11Yji6xpbWsXEUTm+kCPBcuuF02nU6vYtvoImE1G4kXm+83v3lXOe+8c/RemO/NN3+5gmlv4G7yQ8aPmpuVqwDQXWX+ggm67rlzb1BzoLr+pKX86Q+/K5OnHFdeu90bFRCpyyVp+C4HROrQ2w2gHyZnosMO/4g03hzYsMDJgpJC5vCiMJ3vpBbi9ts/X2668Zsq6swMjLbr9DGG2cN7fuBABQG5X/Zm6NO61kF3ZoVkBzruqHLSiRPKMUedWf705BNl5qzTpdUdttEm5eGHHxBb/6pXbSu9+4yZp+kZHHrIGGnomTM33XSx3sPzVFDbDdvWVlasXFFuvfXKcs0153sOTL68bPWyVxrcyW+/pTz00L1i8AH0ZOcY90wXA2RuZo5df1E5+qixWsO4lPHzKmZGs/3k42Xm7FPLK1+xbTnrrPMlqaFQ/PSxB6jglWJ4GOIrrpghh6WddnpfufHGi6SNfutb3lF++tP/KmNO3V8BycknT5ZTG3Nj3ryzVfx89FFkgwgMB1X2wDTPwomF1xWXf0V2mVmozl6OnAPACIMJyBwydGM/32ToOzokuaF2h8JHvO5hyj/+iUO1FxOQI5nj36+4/MsC9OwfjBXrFj058hHOF6xpyU5Ra/LRPT+jc4vMBpIiCoSRa4wavanOMmQ7MLIESEiCfv/7X4vtP/CAE5wNFFtrKQvrhj2BQLg/hj7JnwxoeQ+Nz0466VNlzz0/VcadM1eF2JLRrUIi5loLnnvl5EQn5TYX1+a85cxhXQLob7zxW+UN2+8o0D73vDPLH/7wv+XcCReVV7/69VUGAbkMgJ69atasqzXWBHvMIeb/939wn+aXZGJHji2rVq0pN9x4obKnSFf23PPTUcztzQG3Euq1cLShXgpAv+WWr9C8vO22K8ott1xaxoyZVj75ySNE0JhJ5tF2lzvvvE6B2mRqcPb5bLl64QXlmmvnlzPOmFX2+8RhGtfsN0Em6Etfuka1ErNmXq0x40VdF2sMUDhj+uUylHjoofsE8MkO7rPP5yqPe56/6wEtX+J5Nbs/twfbT6FsBkuWehrQ07DRkhuKYiHv2Du6ZRedgB7AbyLROKmZ/Te+WF3QoIMTKmyQdtlhK5lEH9eagB4DCbBbk6HPxlKA8WTo2avFuEv5gUSGwLOrLE/JTQB6O9FQNxEMve7Rme185XUYtCdeROZIp1hbdNfsPSSMXenIPDjgozZziRoBJi51wBImKQB6XG5WwdYPK21t3nMB9JxV7e2DakDf5gBfOHE9LjcvBOgr28r37V0Bei4UN02FN5g2NGoG+tXQNwG9NFwNyY0ihCgCeKmSm35tK3F5qYpaa+mMgY8rzHmAqaFPyQ2bBzZ0m8i2Muws46kmoLeWyj6dmfYjeZUFqvxq/1FXfidDL02WNFMuPNLhlA47zaJYvi+LdJHFMDHlPOBCUEWVtNWO7nqweOoUu9HQSgZDq+Bk6PN71PAgi2IjaoCJ4AE2O8WmTGd9gJ40W+p7m4A+Fzafx/WkVlGAPlNQqZ9b5cyAde+NxlItWEM+X667fkF58IGvlznnXa9NMVPogPlTTpkqJwaB3FLKXV++vlxwwThp7nHRoOveJsOHKxX281/+TEATG7e3v/39ZcK488vmW2xdusPlBqDHC2BEN9ed3/NhBajcCyBkJgz+sWeXgw9CctOp3gUwXTCAsC2Al8d/92gZN+HIMmjQkLJo0d/LjBmfLzvtuLMKW2HoYb3wJSdl/3/PPC33jd/85ufa3D+25/6SU1FMC2N57XXzypNPPqFrQkMPm5lNuCS5aW/XgQQzgD95gisFksisou5CgVlLUefIKVNOKm96006FZicjRmyme8NO8dFf/aSceNInyyc+AUMKQz9AwOPyy2HobylXXfW1sqMALvIybyLoTmefZ4aegAbvbdb1zTdfojQ80gg04Gx6cIroMJH5XH7FDDkYzZl9nZxzYHfxu3/Pe3YvY0+fqewFmyPv4SDDlYMX+mYKIrfY4mXSq86efboYel403wJQEByhnb/2uvkKrvbZ5yD5LvM8sJLju5BOZU2CGjrhTrN8afnOd75arr76vLLDDjvpGZEJEDAv3QqcSG0T9Cf4uO/+u8q4cceU7bbbvpw359qy3XY7OKMnmzVb6/EsnE7vkh4UIE7GA/BAYTY+4Ntvv5MO09/97ldl4dVzyo9+9KCCm0MOOUVrh/FOBwwOXPYT6msA9AccuKs066yDDOqU2Q1XEsZx5aqlVf3GxRffXrbY8hUOYFauqPdF1drgjuEMXbKGfF9fDX1UTFWAXl1JQ0NPoyLWyOJFiyQb+vo37tB6evvbd1GPAYoWqUeBTed9hx16qrpB8owXLBhf3vOeD0mDvs0rt9UBSI+HhVdfUO6774vVHJg+fWHZaisD+pSeIZkjmKfgHEaSdZJ6cw5kMmXnnnts+e3vHlUNDNKYkaM2F9v885//SAEl4ym3lj0+JfBN0edJJ5t155oAJd/4xu2a29wTQTmZNZh3dOYnn/wpsbWnnorkppSHf/w9yStwr2Fev/71/6HMCsXeFKreedcNAly8rr76XgN6OZZ0C1AjO5w2/UQtY5hqNPQEHyI9ANYdq6WHJjPJi94C06ZRK2LnKAKhSy6ZovWLZA5Qy7gA6AkUCGyOOvosAfpn/v50mTLlRIEXMkcwx6wjGHr6d5xz1pyy9z4HaB3hzkNHZ2x6MQ3ghYb+oINO0nUBOvIMYW6wr4vx7UdyUwH6aFDIM6PxGM2kTjttmgJE1YV1dGif4iV72ZZWOedURceyKzZYZHzk0T8Lyc016hSLyw3yB+oLyNphAXzEkWeox8zA9nbtwRMnnyDJ0flzb5R22UXjPr8efPCeMnnKiWo8iGRnxcpVGnf2oPe+98MyEnj1q7bTOfTnp/4gyWE9Z3eQVHDLLV4hIE6RNi5WgG5kdx/96GeUqUPWAqt+1cI5khXSfI+95Te/+aUaRT377DPKxJEhAughifreQ1/X+7fccmv1UNj65dvoO5hfl146vcy74AaZAkBwTJl8kgItiBRAL1k6zm7OEUn0QsbJ/sY5VElwkEuuT3LT0dCs47IXtXxVUWxPV2kTRlg/oOeZEnxKcoOlaUp9sLmUXab76ICPZM/d1ia5GQy9NfRm6GUOooCCLA1HEQX29n7HLWfwoHC5QSsvuABDT62iO9HbLKUPo19aJeHsLbmx3XYCeuYdY1Zp6BuSG2n6VUNgKU8CejP0IwPv2IaU8ce8YpgkN5iUrHRRrFwfud5+imJRtrwAoG/aVmr99JHc9CqKHTi8sq005HW1bi/JTVNDLyBMC+FG8al1WrVtpTT0Amg0ojI7bQl5W2npWlue/cXPyhAKEdR/tlVFwE5D2odeC3rg8DJ6xw+UriGjS2v7QAHqyhoyQLkmy2ADbktchlcgKEE0BxOex70BcYtSuhmJKoppAPp0uUlduyqzSUMloMfaKfTry5cuKxsN37j63tReLZNdJosqBiCuua/LTRbK5URHX8sBjJaQf+MQWsflJqQvipRVdOAPJ63G18EiCeOnzq3Svjn1o0I6ecdb85YRa2Y/mNx1Zbg319TlZ2MpB2xeGNLP4ahBgBEgNH9dumSJ7JvGjz9G7Nzhh43VIsZmEu051n74WvPdav5VusotN18uT+j1dTbc8a07lymTLy6bbralFj8WWCoUm+FCsb32+mw59ZRpSqFmB0+Y3TlzThMDBlPOYkbjOmv2GOkvcV/BGUHa/wvOkpMEThOwfUh4aIQE88omPmnSZWWbV75G7Aa+5BSu5cEej1m/UIyHXSbWkRTvIlnAgQBtJUwhwBAgjasHjGIvQE9xUdRd8FkUY51xxiHld48/WubPu6Hs+oG9lNLlGghmYSNPPvmTYiPpxotEiIPMkptbylVXfq3suNPOmiscjD0tLfJupoaAFw21OOxZtzffcmm55poLmreyzu/RJR91xJkqOKchDzITtKh9X4AmWEQCqt///jE1F2OcE9A/9+wz5R3v3FVj0XcMkeFMOvdiOwp1dekA5H0bKooFqOFSghTINSAIlrDTtAaYOhvmKofrGWceVn74wwc2eJ/8I9cxbepVZcjgYWX48OFl8WKn9ym06++16657ldmzrtb8ZL2owDNkY6w51gyfg8b7gIPoFNsH0Csbx/Jycexfn/6j+iVstukWZf78W1QzwjpXEXwEwtk7A5aMbM1BB++mQroLF9ABeGgluUlmjn2eMU1Ly/Shx7bymGPPLqxbgi01kkL3Pu0q6Zdhr+6953bJFwCUhx9+uoAaeuSLLp7Y7xwg+D3yiDOUJWMOnD/3JmmAM4PAc/oOjeEA9FOvMqBfm4A+ZEEDB5aHf/yQsgbZJK7v2NOB94gjzlBhOeubGoXjT9i30FAKQM89/+nPvxMgxIHn+OPPLQcdeLxA5MM//n459dTPlP0+cWgZE4Ae5vD6G+b16xIFO3fssePU6E0B7fk3lZ3fvXvYh2LzOKisWLFUexLPe8GFtyqIILiD7UvJDU5gSGp4kdHZ62MHaP+3nJMi7WlywVm48J6Q9HRJDw55gW0szHpmkwi0Zsw8pRx11FmqE2Lu//CH3ymzZo/td3+i/wGSsPkLxmt/Ouboc3QmsE7Y1/gO1jnSutEj6StgqatBm89pS+tqSQO/v/Sy6eofQmaN2imCLu6JeWLQCSPfpjFKUgpvdgJU1inPDhBm28pry223PSRAz+fQ5XTBgnNVq3HuuRfL+er4Ez5eTQUCMlyg0GGrtoSCUAH6e1VgT3fZ444bX1auWCm7UQIe2PsXs2+REVCxZmurGuJdetnU8n//95d1fnarrV5Rpk27rLzrnR8QsAY/UPuDDLS/uav3T7m87LbbXjrP0emfddZhWm/HHHuWam7uvPN6OW9hKoDkjLECyPMM3M/E8ts8R9lfatMPd3KtO8WG80xYXCLpFXBFOhQuNM3atQHSzLsHT2WKAckTIJbvtYYe20qkoo3C75DcNCXDvJ86CT4Qm8tlS2qXG85Azq4E9IKWktCsqnzlrWV3I1L70COVStMTO+DYh364xrMpidQgpVEL87cNht5BtrKeIlwB4Q66JX9Nlxv9rGsLYOjlcqPaglZlYHPNbrQRVpWlrCYIUcde27j3dblJDT2NpUSE9sfQd3eV53/+SBmsawwdfAD6LvdFlQ/9iraNymbv38e2lSHPdqDgLCjFz7leexXF9gfofZ+r1rGtFKCPEpH1AXrkEvjQq5sX0VWkyAH0uNx0Dh5V2gYMjqJWN6DKlwC9/FR7yrKly8QeGUgGaqUoVi43To3wMoNsQG923zfd24e+p8HQR4W3xVkVc6eIT/73y20N1pgofD7+97BwBtypZQqXm43DWgzbqijONaB362wx9NLAuVNsE9D3so/K1FcMCSw2r2wC5WuKophGYymi2crlJjbnTDE5xYbO15Odl6riw7e28qEPIMG9AVp6Afp8QEiMli4VWOX72GDtzOHDQNpXDgh09KGBZYMH2D/xxK/LbbdfJetHmN4stkTS8eHd9y1Dhw0tNHfA7nHN6rXlvvvRyJ+sgiZ84t+4w04qnILtYJP41re+LPAKoP/cIaTJyd4s1qFl20oDep7xrbdfUS6+eLIOfBrOAIiQu0yddoLeO3kygH7b8OpvL7/8xcPl1tuuEEDj9c537Fr2++Sh5S1vebe0lrjvcJhzAGFdx/UA6DmoudZ99z5IzO/6AD3jdNHFk+Vpf+ghJ5ezzz5PBUywHGw4bF7osRPQn3LyVEmpegP6uwPQu4iQGUkh40sF9LDSH9xtn7LX3gciClHxLnN46ZLn1dUR9hDWDyC/50c+I/nFZpttVb5wx0KxjePHLSgf3mM/jed5c8aW5xf9o0yedIlAMgfWT3/6g/LGN+6kzABSlBHDR1bdbemkC3hCL9z3RSH1zjvvXvbe60CNex5mzGcOdbJKACvWKoE8dpqHH75nWbFy2Tqf1fcvAPSzZny+DA5Az2cj16LYmEDyZz/7T/0ITBqNpPbZ+3Nl00031RizNtQoR97baMqtIyXrBOBcF9C78HAdQH/WoSpqnDrlMh12bNaspSxc51etndZWMdUHHfyBBqAfJgYsXX3kCBEZiP4B/TkC9HT5nTz1RO1DyONoZc/nAOiRciC5Ofyw08W+8pmrVy+X3OC7D3ytmgP48O/x4f1UiHnHF6/WHBh3zvzyEdW2WKfK+udnBOinXaXGUn0BPUXjCsT+8X/lrq/cVL79na8pI8Jzp8MpLPzbd3qfWcvYX37x8x+V40/8eC9Av6ZjVZk9+7Tyi1/+WNk3CneZD7Dxp532WdeBnIrnt1PxPLdv3PcF9V/g+wBfyPqQBZGJgpGlLwJBK7aPIq/CtpIAdfoMA2uaBtWA3nVbAFSykXTX3X33fSRXGjZsuFhNzkMA/RVXzpBkbuFV9yjzxL3ZAOAkscPIgVL3DjFxwbyzyx//+Fv1TwCsM9/RXN9802XlkZ/b5YbsJvfJr3btOl7Fe+POWaA6JzJZaM5nzRpT9tvv8HLOgt4DtAAAIABJREFUOf0Des/T2oeePzcB/Q3Xf7O8Z+fdtQ8B6GlsxvvVMI3spOSGBqX8ikRBfvTYSHcmoLdt5Ru230n7FnORmoWJE48p//Ef7yof+9hnZKfK64O77a29cZtXbledN6nvfuihZOgp+h6nPZP75AzA5SbnLGcApgh77vFpFXTnnB0/fn7ZY49PO3hpa1dQ8/dnnpZc5oc//K586dnzIIEOPOj4su1rXqfny9mh+dhtUuammy4t//lf36rWB+8/4LPHy0RBDbtC8sQEScmv7as5L92YyM2yVlTZjLSLVQ1JEGMbD99YQL/GSqtsZYnNMQ2PAK001BQ5me4yAejpPxO6azHmUgIYC7CfqWt8gOIkDaui2HS5MViSHE+gNiTTBt6QCUjPkHa1i1izbSUMvW0r2eMo1vXXZpGrGXohX5omdfXxoWfD1aV39gL0KvyNxn45Z3kmuf9Qs5WOSfbNj460yv4S6JgI9cYMdunW/i+iOIqFa0APHkTWGYXIFATLScYmMardbBtYev7FjaVWtm9cNn3f3r0AvYgDZXpxM6ptOi254fmsdQORZqdY6yBbSgudYpc+VdoLUXHY9GwA0A/GSqjAoLVUDD2AXqmeYOj7BfQV6xzpHAHNEoA+mfIA9C0tZcmixS8C0JdGp9g1UhNV3vChMbecpgb0lty09A/oW1ok9WEzBaQ72nMrWQUAMPqapwnoSXW50RWHP4uD1K71mOlD7x9JArzpWJH1shWgjy5wnoB8tQ9/F8J4YfYF9MnIZy2AwYdlMPmz+Xt7d0cU0eNFbkDvRi91tAygX1YV6ADIdFgBskLblZtQ2kopBRvFusnUsPi9KAeEK4KbetEhceDgIbbNi0JpV/kTWXeUAe0DlT5Oxwx1zhxSuzUwNjBl2WHUmSaDJT2HNfj6IyUiBRi2g22tOmzY1FX/MHCgfu80el27XDkeNGQFtH12nYNdY2659dLy6le9To10moA+NfSuzwrbym6YJjI3IQfp9jzh3jicch02A1d+XKlEMdU+NAXkYEfC2SilVIBBGF+nwzkYPMZVHUcUX2ddBsEwwV0Ceo162I6qqEupTjMfFTMgBw0zZouXLCrnyWHoWQVIr33tGxCNuFipp0ufjYMELJ59id2oizUh+8nB9aGiJnGRVWoeaqn5hx3PDq0E2dyrNMoR5CbLyJynoRX/7rXntCyMHO+HYRyxyQiNDd+DfAKmiTmtdZa9FFpay5ChQzQd5NEe46DgPIrLN1bhYrQEp1/G0iX6XO4xn6HArhpMWZrl9d+ja+TDWU/NZ6t1SfOqAQMUBFNQOX365XKpIWtnO9Taco574/lyQOe+ALEA2YEcLdkdxpexZPNhjcP2wQ5q7WiO2PYttbVagyqsd3BCJinnU0o0Ug6RgN66f7okr9Uc51cH/AY2AvTRiI1xR+OcDYoAPOzXSNeStVRKnTmPtjgOc/aplHTonrAbxUWszTp/N/GydlxSq66uGBvr/HnWbgC32udg0FWWO9gtIzX0KXsiAJK/+sb0taBI0r0DsvCZ8R81cpTGjwyUgO/q1XZ7Cjs95h6f5wCjbuBVsalRyKrvFiB0kTbXQ5ZYFqhkhgSkrClXx8ogZXLN8N3a56Kui6JiCt4B9KNGjKoZ+thHxA5HY7WUNHANfG/qkPk8vo/PZr7mPGEcAfT8mfdofckRxUWxOn/XdLjWTWAf6ZoBvYCtGF76d3j/5fcUb7JfcDaptkJj7a6v7Pvs4zxjvk+AHjY67awD+DBfM3PlcWkQiHx/FMBnUMKYMsdSNpF7rjt+24Y4AT2/ItvT0a9z0mc6a4P1nZ+Te6waRg1wttyZRgdM3D8ZhpRFMYbW0Hs/4bqZb2ljKXmXSDnbLwq0ovMWqfbSAH2FBRLQh0JAGKCtTU41FYEpss+uMe59UQs7tLZLH0DfaCzlTMiAkNb0B+htxbh06TL1Y6k6xcqV3GciDL1J0tq0IDFRBt6MV9aU8UwV7GSXXdVWrg/QLykjkijmjK4Yeop0o7GUPgu23w+6OwA9GvqWrpXlX2VbCUMvQA9D346c28J1+/LzoJDcvARAr40BQI8P/QsB+s6O8uwv17WtZEEkQ6+JT2Opt32wdA0eZclNeLw3ZSRV91PcY2Dok/nWTuuC0MWLIpJK/Bkab0W/UZ3O+yqXG6QoAvR0Kg0PUiEUM93NyM4pluUCY00JCr+vAL3Amw9DVpPsLMkkeFVXNobSrjH5uhLQD9OmZUAfbZybgL5j9TrFKSwqvrvq5OpvCR2hsxlNQJ9sSfOesuWyNzsDevvWOkrtFRgE+99fY6mUHsH0EdiwSTHmsDSpja0OqGAWkq3nezh42cwZl87ODnXuo0jG7+GQdrYDhp5Ohswfb2pEpC78otsjG1ZzwUrKREpQ2moHO/0BejYLDlveZU2fAT2fDxjALo1xk71buMBYx2erPTcMsYaTjU6AUx0IO/R9OGVccvGk8on9Divveucu1YHNfQvQ4zIRDiB6PvxsgC8FOsrk2CcbIK4imADh3JsAWDBo6U2dDWEyG8Rmlf0FAMjLli9zrUi8GGsOQzUsCeeiCtAPMKCH9ZGPMvFM4zmmFtdaRQ7bNo2Tg601ZfGS5+VykxmP17729aX0BKDH5YagduiwcNvIv/dz5r7laBVuTICkBAY6UMMKke9NYM51qhNlP4Cen0G2xX2wbg1SbJvId8heLwASHZwTIKkjZJcBQ66hDGDMhtlJR6RSBGY6hHt6tCZY79kfgwZ4zcOFvaIXoKfLYwRVpHt1zewZKrB2lgvQq/tvays/evghscrID3jZRcT9HXIPyCyZAn1HJLpnA/qlela6JooLlWHo1LxPiR2f60Zw3ivICnnOJXPrTBBjkDUjKevL4lDrf+1yQnDImgEMChzjckMNjIBRDejZm1yg7OebnaUzOHCRsIt++Vz1B+nxz7iRnnXikpBEjxGK4RycuzYqC8lwC/KzACSu0TgDTFNyws3KNlD9CACaBl+ARzeOw3McQE9tTYeegYL/GCjW9OhRAehXr9bYsp8msGZsFOzI/YWeHDXrJsDP9UZgkRp3zVuulw7B1IwQcATrk6QC782ar2xKpP0O0B8ZBjKI9D/AIGAoREj4pSd4TwCZBgrcUl9Azx5DoMK+p3WKa9OAAdrv7HFvQM+ctZxzkGUk7W0C9PIDUh3JKt1P7sM6QyLAZG6pKBGJWgTMGRDxWXK3GjpUmn2eJ9dIA6Ds+ZDgOteoAf0aryUFro6xCYj5N67f89bSIxq/CTCFv7nXo6VLBBi5D3OvWgutzJU4J6LRmAMEEy8K2pBhxPzNwJjP4dkwx1wkauVC1qE0yZvU0PuQy8aSCegBmgB6nlcD0PeR3IBbnCUYZPwTWvlsLNm06mb9GNCzv7nmC3wjqQw1g+EGk0GM17+ly2boB0enWMiZKNLFr13bUs24K8ASLHF/GgA9kpsqMGtl/Bzwk+2S3ARAT9YhZeLxqwiYaCrIWHA+SnIDoA/8yHq1QiIPxQZDXyk/Qu5T7LQ2bBh4LTIh8uD3mdpk6BPQt/asqsZ2fUWxL6Shx4d+1YDh6wf07IWdTUDf8KHfkIa+a8mfe3WKTcmNyUuAVltpeQFAnz70APrRO+1WuoeMsm1lNiVo6MIT0PNgKg19DJ0BNIB+URkxenT9QCJMTECfC6i3hr4puYl0S6NmwMDOkbAfYDhnNCYMUhMO7apQNgC9NfTB0AdgzcYUteQmNPTdKbnx4tOkYBJiBbfGgL6eaO4UyyvZvPofa7vJ/LuKoW+0jOZ+BL5k9eSo1hsiBbjW6GVxbQYwKblRyj8Aha4zOq0xDoCoBOds2mYyfWjmS+NJc4woLDab7NQcTAeAnjmQrAlDTdEJi821FbCoAH3e011Wr1ythjgcQhwq/Bz3wGLVwRf6f/shh4tQpAXZRHBaMbNPVTqsjpuFCKyr+YaZvJQL6d8bLL2zCu6syNjwvmRE+e6fP/JDOVNQPLnF5lvFQVNbp3LY0ahD7GLYbPHMKo1ppwMOQJ2aeqCj5KAJht0OD95Y0/mJsRHwCPtE3qOOkD092uAp8MY+IPGGDrHoMSBlYjQv4g1sxPIYlubVba/5OQ5iK97STtG/dwOZmE8dq8uSpYvlQ2+G/tLy2m3foMyegQy2ldiUDVVxsHTnYRsmuVwHbjUUUlsfyZyyq0psWtHiPlkYAJa7JFpyk9KUpgUrGzcHNkCW55pMq9mvBqAfNqyyh+M5SjqxxkXG+TNKy6uDJRk4g10FGZIoueYHgMcrAY0AfVtYfVZFsW4+BmBIoMM9CmyrF4WLvRx0wngaDBEszp8/sezwxh3LZz59hMaS9+lwinmbrKzY78zcqeGPHX38HZw1LaUrgD7zORl6B4ee277H9KD2uckLHTQfknsN92JLV0sqxFLTYI310WbwKxAaBeKwyPqcDq4xAb3XIsRA7ikZ0OVay0wJl8F1JjiqAH01lw0KGQuCYmRZ6QeeZAPAXJJdZQrWCPRz7mitR0YvNeGMbwJO5hhjBfjr6lobDL3XawXoNXc6yqabjtZnkWGV1hxAH9khnhuf1WTos5bMDXPsBMLemBkHFcJF53CfTVnJ5R2M71QwE82L9FyCqRQLvLZT1r0XXnhu+exnjy0777xbGSQ5hPdRzisx4rGv9QX0vA9WNpstcV9cK/fOmmUMAdecF7IZjcJOFREOHhwy1HZ1CLdE2YCez2XuqOFRZIy0D4d9KaDTe3k6clGrYLvfYRsNC80+z8OSlSRzVPDYePnMcf2f9tMIyJnHvlZLhpT1EKA36686meyuSuYKG05lDMyca+8NmVkypoxdnrVJoPl7LYvTc2etRJG85nwX7i4u3s89PfcpM+HdCuSqF70qMNGoGPrlltx0eX+i6LWLDDiAnq7XysxbVaC9DJwRi7oiUeP8zBoezgI1lqoAvQ4tS3QkSa67qTqQYP3z3e1l+TIaSw12Hx7NEQgc5pdrNWHcaw09B5p18gb0y8vwjd041OtAM7isXLFKNrFyWwt3sSZWSvKCcUscQnbOuvcA8On+l7bhkvqYLK46xQauy+BA+C5cbqgdpDi7lJAOtazbWOpfAehburoF6DejsZQY+sCK0XSUS+S56hxmPmen2B4xNbXkprJLC5ebrqVP1YD+JTaWEsOqYmADIwH6HT9QOgePLG2xKMQsZov1aENs31oXxQ6nKDbuRs40LS0x8BTFxk1GVCZJRrCs/EvdKdaMWjaZsn6MV0RhwQp6gfUG9AbE7hhbAXqjm0prpdbAjcZSuZg96dp0CKa0IjX0AweRtvMpyX050q8BfTJusDu8+gJ6xnNdlxszBZml0HWLLfFDz1+TURWzFVKd9LnP702GPsGC2Nx4Vth3Zo1Bpl8T0ItlyXUoWi8AguzLrNsz00L3XKQIkbYTq2btvltYO61OUY4JS1Kbq0try4Bg4lydLj9l2a+Z0VW77tA1m6GMZ6UmZAAbA3o19gr2XQd7B5sj8obwyhWwM0OX7EoCev0Zz/n2AWZXJFvrLnfdeX3Zfoe3lne+430aV7W9DgYVBpCDALsxAbYA9Am+kn3KA0YWYLAjA5EdhOdtNCzJPCfPg80XYOnCIzNIgEDukXHhkJN+MTYpxqOS3LQQXOHp7nt0itydKMWOUQcTEiRGg/f4UHTxlANg/uMzDeixkYOhnzb1svKabV+vjnrcG8EUBzjATmw48zHWMwAA9ow1xL3wft7L4Zre2nwH2YBk3JDwJFDACUuBX8PK1dfqTE7F0FfdG4Ohb23TAc1mL5mGMg5uZw6Q46XDWb74loDwuSknkIYzD+iuztBZmslOkA7DXQW5BHOR8hd7HTaUudeZWXJWL0FWZo2oYbjn3jvKMUefoTGEdBCgRzJCtjO1tmHZVmXuIijlGsjWsP5UTxN/z/2zhjjU7bBBYEdTnVoLn2CVZ8Be5uJPmNmQcsX9ZpYug2K+R+z36jUiSAx0QrITkgnObCRDvJAyWYLgwt6sVXLwx3p3dpHrNUNv2aGIiQzmJf3zyyn6oeFn7yCUsSZTZpksJAods7GthCxgjntuOzPI3m2gyRqRFARvcQVpft7Mk9wjItLWWI4cCcNIDQKSHOqM1gQ5AFPN/McP3sWiVWZAGRpL/2woYfY2QSHjryY3YeWs4DbEXFmfkBpre/izr62tshO4WVHwi/uUghMFhCYoMoi0NNJERVNyw/2yLyRYJYAQcx8SJ31ezOkMnnM/yXWq/UmAHklke1mFzAkWPDJ+Clpg6CNwVuZDfQ28HvQcIlgjw8Oc4r1cbxeM5kpnQdzdvQb0nrfOrirrGX0NeAYmeNzwKM86/gxT7rOEjJ1Bvfc5u/awFyVhlWtGHGlY7grEhixMuFmBsoG5AzkCKQcFvPg5ikEl6W3IpjJDzVhnYykhF+R5mWVvaQlZyVDdt+0qQ0OvtZx6c7uDcVZy/kkmGkFi7heJGfgOSW6YD6mhV0xgyU12is1zn/dbMtVg6NUp1hr62rYy9/AoiqWxlDrCuoEUxA8uNyNGbBr4LP3p/f4hgxkfsvQEvtGtqZEtzevPec1at+TGkhlfpzMYJrn6utyMiL+vLdVF8Eqyw71zPgKw24KF74w1OuCf0tCvrygWhh7JzWa77GtAn974cb3ayyITpHm4tmNND5OiOzT0uNyoMjd0OVrk0ViqjU6xaOj/CUCP5IZNm4HOTrEdAvQcQrWPvCYpk0saWACMGfrhMMEhNTCQatUBTZOTprZYh7k6w9pvVSnYpstNSD5yQWYL8mR++I6+gD4PsgQ7fG8lxck6g4ZEx2xushPe9M12rauhN6D3wZPXkNdWsVFo41atrCQ3cU5VvzQBPT9joMaGnOxCAnpvzhloKFGkg7w3Q18f3GbgfHj6Pbmhcj88F0BFPr/UsyczmaArgwM2Ng4Wb5h8e0/p7kSqQ6DlgxnAJy0gPq/SqBkMWJMsklm2ZAPa2Qy7ieX1jPnOwYMNmpz2zIjZRbmuXc6iYKfyJUEiQ2Thq9Y52vpkNdNTOfWpmZ5ns1GXUhiPkGwkqypwVzH3ACY3WeG93LeZnQQE6DP93M3QG4CnlpLP4dmqhkEMPRsXgRBstQPA1CEne2+NrdlgpFSWNAwtK8l40Ha7V/8CnCnaBWDEjkVLcO5p1Qq0mNZfZ6Dtg12cVsXoSa8rgOWgje/DNQinGGxA0XnTSKerk/UAaYANLa4GQ6saAO5TLBc2jKvXlOHDzXDzjABApHs5XPVfuIg4iGA/MaCHIYTZtyTH8zaZT88FDsplnv+VZMl7sSUBq5U1IHjhUFfggKyLNvLylrYEhzkuoBDkhIMSd3JMfT6aXmvUfRjwvcgBurq80HM98J58trm3wSZbAuRGVUwQgIoD8ZAJxe9zb+QzmDNeo1E8JybMY6PvFHNtWROA3my15x//R6BJ0IDdIuOG1E2AXsEPQY69njPLqsAZizoAfQDs3MOU6Q1SxHab9tDmuQ8fbr/2NCwgACTwZLzFmMecZz8AfAnQV+dDLNXIsEtyEzIyAfpBlrJlNsdaeBh6g9/cT5NMcIbI4IpMGBktyzFMsFjra5mOjxI34mNdpdTOGSXXBfie/OIZA4TQ4tYa/Mg4Za+KmMN8L4GTxy8zBs7QOHvoQII/e+70lOUraENvpzXdb3xv1geoYVA4afEj7D8C2EirwtlEGciQnUk+FtaIPufcmHBDgF4Zi5CvdbDvqih2oOYKQQKflwSDxjcIOu1PAapb2pA5WX5qO0XfKz8rUi4kiBl4eTwMxpOQ4ix2IA854M7PqaHPjIMCophHmUEy2x9kGyxnNGCqM7Ouz/F+62efgSgYIyVumaF0d1vqKkyM8GuVrcrUloImr03XYHCvzhT6bLUdN042mRk1WeL9LgMqPl/7f8gULa/EHYtz082eOAPSKY6xrM59ik51hrHHeA3w+ey1eU/KVlT1KStLW/TA8RpqSH3Dhz7XFr+aoXdNEWeBbCsT0LdDFlhC6p+B6WfvNVjt7ibwtNsM0hokN/77sK1sdSMq21wmQ18TPLnn5nWCb/g7zlwF9gL0fiWg997r+2Irkw/98E303E0eeE+VbSX1Uz3RzGsonVtdY9PT0tu2Uo2l/kU+9LjcbP7evcraNnoxBWbA3lPPwWsmMXHLqmgslUWxNaD3FsFADmxbWwoXmI2lOEh7OOg8MDTq0ITrXFue/eXPSrMoVs2SxarVLjfZWGrNoBEy9kdH54ntD5Tkoir0LDoQAfTZUpmLZ4JSQEbnvH4BfTRQ4OrWAfS4iDQ6xdayR2+OCeiZOGwWzUCCxc71ON1pMJkFZByU/H0Ceg1yNNV4sYA+2cUs8MrxSA19s4AuAYHZqdoBIoszE4RbNlHrGVNWpLGJYrA8SHPTzUOpTlm56DIBPeOghTU4i2IMShMANmU9uYC4hpRD6XOYjAQ5gNZWN3gws+8Fo94DxbZdzAnjWQAh3vnILBxrd9G9TvUFNaB3yt6HoN4Vh5s059IPuijLn80HW8Ki5hPS2XGvlusYPDulbSkIAUGH/V85ePgM6VrTLtXjbb22JUBsHgCmBJpiwAg6g5VhjgLozWKbDWZe1YAe4G1pRwXoZQVL2hlrOa9BpVGDAeNZAlBg1Cg8y0Zj+WyZNw4EnL0BbOu5ZRMNjX8wSmRBoqgwDwsAOIenz9ZWycW6Oh2AKFCAyVprO7tOAIsKelwERbAm8B2ZBY1XO80/VtpBSj+7Vp+fINwMaQ1qDYAAre7EqwAwgHRKmFw858YwbMiMAeDcACI2cREIawR+/dzMmOXzyy6IjFFdrOrNVPrYANgwxL6OoXEAeT8j8AXQJ3kAQPa1+9BMyRZ/xzOxJt7FwAxE6vxTFpFBOWOkIAVmMuY6t5UAg2dZAXo5tDhrxsGm90jX6xoi+hCwfijso6AxA4TOTp8DMGsRs9XsHoCegIcDN/ZBnweuLfHcMSBmJBgHAK4Bj9/Z0bHKWuToqCkQKHBoCYP3Mu9dPtg9ZpbcUCjr7+HwJ8PipKllKSkNVG0T/US0t3vsqR0AfOVzcIdNd9xNUwA35iEYQYYSzL7mW12vxP7pzGCYSkQwYFJqleyWc12ybtWkJ4OjKDBm77ZG3oBO1xdEi/8UUsAAyTx3QAegTwe63uSsMtfP+GYwoLMMgkPFgw70LQ1LYAnQdT2Nn7NBMYD8hQC9zw8X66b00V1oLbVq7vdpjwwgtkQsCsRb2grBgDJ/DbkNn61aq+h4rDtUptDnbaAZAWxqpxJ8gsiU3VQWuV5bCZxNYlnuwyDoelg/ClwtOSJIT7AojXl0J2avsfSOABCHF9enZBZHWR9ds2uLWG+Z4RNKAsQqiHdH6eZ5ZVBtAkD9dTaBqMwAL4BWNA7MxlLMZ56dxlZ1OIBdy4T5fjH0bRTwOthvEnk0lqoBvQHxhgB91SlWa8jPwkG0u9KaBPR1CtCrBqJdPvTsi4wr11P50FeA3gDdjQd9BsHQM4cgAOhZI1mJOsW6hk7FuIOpszJ5q/FPa0v9aoArIkYZEDfkI6uVY8d1EkSboXfQbJ/7FrncYF2bckNnqfsCekgpsB57NJbcmAvwXQNKG51iVz9TBrd19u4Uy3wThmkpbWxnXZ3lRTeW2vmjZWUr8uy0yfRz0LU3SLqWru4uOcZ3re5wGmrQAF0EThYGt2FbueQvpa0qiuXBsQHFJtvj9HRLV2d59hc/WQfQO2UKUPCGDEO/2dt3V1FsG2lWNtlGgya+tGO1XTb4/QoANNr0SttoGmPJokVlE+yFMrAIbXdTQy9gEI2adCCS8qLKntS5vNU1B/2SBVAcpK2tZSUMNBIa0ax18yo1nEqtfH5AdZ0GQWJ1G5XsBge4ZqxSQWAeau0qzIpX3F8HkbI0cbmQ3dyBV6+iWB1aZrHUECq+OGUa1vq2lLVrnLFIIJ/RHJ/P9WRU7qxIb597Fls6h2iR5DiQkWAchm5UXWdTV16l7NICM8ZQ4xtaX0eWXZEOdnpXIJ/ofDnZlxFOabJgVaQHIOTflpdBA2mUZAZTaVAYUoo4G0WUebDlvNGGGZM/A0hYWD97HlqXAJI00Mk6hz7Q0TqbNwEBG7UPTh5ZHmL5fQnGs/GPGDqkRgL0ayuGXinMLP4ECKqLXaT2I7BsMvSZaXDZi4NJJnRmJXSAynqNA6O7DGh31z6Y5xUCatlJ1HOdIHEARX/RtpvrZj7xbzxbuSmERjSDaG3eIWPL4M5buTXTXV0AeoIkM//Lly0KptvAwwz9irLxRsM1rzKzwGbNdwG+dJiFtCuDDgU+Wewov2w3XklJEWuAdKpIgYYMzYeE3UEAQWKvRAaaEc3ly1jA4koKwzyRjMvWtwkoxf6tXiNtKN/BfM3CTHSMrFkO12YnxxxLOYM0Dj3LNf0Ms8cD1yW9d6TiraH21MQNhD2L+7MUxoHishXLBM4NAA1QFSSEe5BdHcJel2smXbxiRcjYIuMiV6QoCkVLrqAHMODCczGIwYTrUFWGBmmbD3V5l1fBvu8p2WQ9j6hHQPalTGvO3SjKTzIipQ45nzNzxfqv6lgARkjHWE/otKMoFgIg7XfXOScW2w2taooTxbzNokaBonh+fr4OlKk5sizPrDv3bWmPn8uKVSsFrDMr0DhNYi5jq+zMNPdDBkrrPtYM18rzouicpol5HFmmiT43sgWSR7iIk7/CBQwr5wTzeQamVI855YYzBvqQDa5jwHvbxIGBNQGZJSQCpzG3+TeBU3WW9TwEtEvKB0sZWYF0edLnUOQbe7v21QDMzoCxLtzN1Jla8AaBc7uCwpStmUByhidtSiVlDCziej2PiTKJ7CXDvU+ZfAnr3qgB8bHuoCavmTVM7xn9GYZeTZc8z7V3hXudZJIw3/Gz2Z2W78C2FKtSE1iuIVIWBWItniNjnEF4wt0sdNUaYXxDIqpzNfauJcxXfNATSOge3LhJREW42OS/Q9qixmyMAAAgAElEQVQYL3Tb5Sa81rEzhDA10eRsgANg1qivzc01PUbMzbzfmFj6CuokwG7W0Ec2my69yGL5LnU5qvdSB6dkvymKXaTnbhLC15PMuEm2Ypylz7E231iLXjKpwIhJbwN748EgcjszwHckXwXyKV9ummZUNZH6Hs8TBWzVQeDztNbQa5ZVe5sk1bK9zKLYxAn8TXfp7EZeNaCUtStK9/K/StmSryyKpS+TPlVMZGfJotgX9KFPDX2QmOYlPKuoQ1K9EvtDAvrO1Th0tJYWNmcmaRYR8iP40C95qjeg7+FASRafBZONpV4qoKeRige4ArCA8EihctkVgHaoVIH/RYsWl5GjGhp6FVCa4ZHva1SVSxcdtmnqFBsbmaPvOrIUkxqbC4t6xTKKXDeS/MiL3A8ji0Fjl4/K73C54f3xPldgW2qTbB8Hx0bD6MxnMEjjh9x0HeXW+jyvZ0eN0na2tISXb/I2BiUs6ATieQjyfXnAU9iXEXqTqWdSpLQpv6MJ6Pksgb7wFnbGwRsh75eGfhhsqlmvlCekPMCbbO5LddW5Aw2nWGX4JIY5tGx4wRa8zxepsVFLicNTz16wTrZeaOh0CIZekWtLF5msn+DwFRsWjF0dHjl1WY8/e5JTmFj6cUCbdXAHPGyrKkCvinruNSw6BehrO7ycZ5nlSckATDOpbjYYFcXCMlZpVrvc4DbhOeBaEz4DgJfjn0wIt5MpZ4CnNIuhf3WKu11zlu/ITNfKAJrVBqMaEWQ4MMx1UGNWs8UF55IL+JDkMEhJhBn6WhvqeersRcdaX6+fG3K5xTrwOvDKRXLS0iOmnGc7eODgYHCrWVKxU/m9zL8MYnVYSwLj+hAOXII5GFPuUx7KsWZ6FXhX2lQHKbnO/GZfPJu9Ct2VOXKRtGoOoig0r3BNo+OlDsQ4zM12kbbmOvwcE3ikW1bNPNR2pZq3uR5Cr0rRoVy4gsnNdQcxwWfq3uVk0lKWrwwNfQB6ByRm3JKhz7FkHTCfabDGZ7thjQESewjATdIbGGMBPsbYrLZAZ9SMMF5eWwSMtfQg5wm/1vIQgwX+TpnWcAHLee75aYCZwZ2zTN6/9fvKKzoCE2wmASnh6uMgkaxP/fxTJsZ309F61KhRVfaVewakkNnhxfEjIDRkcFm1mvlriRPuSADOBPS81x1PQ6vPfrHMbGqvORWTBZcO2d+F/NLjbIljNg3MjFjVnb0C8A1/be03uLIZJPNd1KnYWi/Y0djcmPf8uz3fc/NtKczbnDeShvF8JZnqUMFjni8ad9W89S+5Yf2lbaW7VXrfrGp9tBdmBiqsm9taK49z1S2FZh1wPnDg4NIhBtnBigB91NTIpjQc1EymeJ/S/se+rCZDruNKCYefkRn/yhlMD7nCP8r6pR58bYczJnIwClvYJDiyrknxcPS0yXnLGnJxqjOjvCR35BlJFuRXEkwZFGS2is8GPPvfwzAiCCc1NtKzrXZrfz4FsAB6NTSqwavPf++3KS/jAiSbA9BrfJ05yKJYAhnqHpCuJgOdmf5cO14bED8rNd6SQCep2k137dUKLiqGPmoBZZ2sDFpbWSpAP8RjrD0FQG8ipOrAGsoGmTZEPRjfI+lRZCqaYN+A3mCaueO9xlbhGqeeLBKti2L5vl4mJ2rCaFxUvaL7qnzoIQCiYar69ohssgIDWjGNHUQqxndKKRCAvmv5X8uAfwGgR0MvyQ0a+gEbu6+XAtQaI3R2uB5J49AE9Io2xdAb0Ffyk38noG83Q5/flRssdljShTGQvRjxevxlW7lJ/42lDOqsHQfQuzCRVFCToW8wlvGxla+pCo9WqslRBELVF8tvPpws/JcRaUahUh7cWTyagJ7NG0BPlCc9Kw0WohAsP4bNw+DPtk75srQB1qIxASMqdVFMzdBbQ4/Nlxm7tQB6Gm2FK0fNnkf2QrUK+fveY0IULv12uB80swaOWKPxVrgRaA7Jlqt3o7D8cwY5+kLdn4tJWejWtPjvlix+XqCvpytrNpwSI5JVUcyQjWyVSCwYGkd7/ScLQQBMdX8N6Ksx5hsC0JMtqK+lR8yXQEfF0DsRxYbvRcN3clBZysEFZIDiQ9fsabJCAmEwqDpEXKDEs5D7hJp8NDbqsENspo3Udlvgy2yqgCKDlIyEJEDWeRNsJRC0o0FbdBEcLHs5NwGpX4AaNVKJToQmchuAvsESVcCqT7CaayNaMZTOzpQURHO25Yt1EK8F0Cto7xGg3GTEqPAGTycPtytM/WjOMwoLlUGKzJAZL2u6JX0KqZKAYR50Dcemar72PSCaAxFgs2peF0WwboJil5ecIwo+RRbEAR7yj7RP83VQzF0TFHJHSCYrtgtllrIIORhhxl9Ac8jgXvM4x1iFjdHNU/Ub7ejSV+p6BBBivav2I+oc0mLTc1/+f3KQ0pzi8IlNxiyffdgN6Km3aQJ6S88yaejeGu1RHOg9oy+g1xIXQ+8tsnq21dhbwpTSA83xIFXShtUAODOpdYFaVTekPSTS9o2mMcl28qs7itP5MW+gpaxZ1dgzK/veQRobALvXkgF99fzDRSYdRfjeitxpZFNzrG0a4GK/PN8k9YxAJAknER8NwMnP99onNR+jpiKeo2QBjaaKOaTsN3yuz4P6ACHwkhlENF20HAN5ihl67pXfmCn3r+lalLKmrCHRnKr2aiPslEY52xRRUhABAPhsWmSGnjPZDL0AZ8jFAEpNQJ8BrYN4mw8Y2OWtEYiH/NXRhYbBtpFuXtQMrPP3dQYfCZ8zxlXGPPdCZSEdVFcBsQwbLOmAVbYBRp0ZkEytT7+WSovex9td1yBdeW9Azz1UDHG1Tmzq0Gv8899kbrCmDBxs56268DO6qDK+cf7nHp3ZaO/p8SxzbvfBHXwNezDPzEFQfDHPnIy+NOkpkfC/6fxTVhHstliAXm5/CihcaG884R9dAVBumInkJoMtdtqVi2iJQmfwYO6n1CUhN/Wai19CcpPOgnk2Vh798d50/6mH2WSaMIACCd1FNd/qxlQ9ZQ2Z1Ggs5Z/q6s3Qr3j6XwLoCXOXtw6rXW5y7jewIYBeAS8udN093YqrkNxUDH3lbBsM8b8T0KcPe4MoN6iNNFIetsGsVZFuS0upGPpqkvkZOBKsfV+ToU/JDYdFplsSlCWbltpVxiI7xSYAThbGsgy0+/UXs9Br1xezfMk6SacXemp3irVLABdLhLwhhj6viw2RV7KV+nslK6zLTGad91SAPjTPbNqph8zNKYsKbVVlQN+roVXM8mTo8+fXYehJfUVkroLB0B43GbfmwZWbqdeUGXpXv9v5hsiTv1u06LkyEjkVtlC5WsPSSoGWbKs8zqnzFwOVdn+R7lUgI/1dpM5i8wH4gi/R9OnV4sKYdRh6sSb1IZGAHnce31dExlEAliwYH5kaUjUVItUdDH0e6Mr6NJqdwNDnvebh08yQJKBnvPtj6DMLJP1sNNzgmcLW4STRdEgy+09xMcW2PrSsfHNDFlhNHDry5ecWrlA9vTtI6ln2YehLD+CM4r0lApoC9JFgA9iNGDFSRbrWiUfGqQHo83nlnMw/Nxl6xpQiPxjeqsthPwx9zvl1AWV1exV7nHPVB7FZpUr6ElrjlIikawQMpzIjA2ppQV+G3m5QefDVDH3KdprPO73am+xRsrsGNi6CbRvQ5gzOQGvuK0Af+lSxqdK4+vtYb4wjLJ6zPjVLli43gAPN4QT0ndRp0ATLqXp/lh0yuA4D1HUBfWbJNK/6Yei95uxOk8WBfRl63mItf+1G1gxuEmDAyEkyFUXczf26ydDXLHofhr7VUicx9BSPD3AALaa3BflSHfgo4BlUF9NuaE6pMU4CgzjfxAo2SJnUnmdWM/d7Pd/QoTNOXn/R5A7L5sXOoPVifWIPT0CfUgp+zSLOrOHRuMbzY/5qD406mQw+cp4lsOY9/Ndk6L32ezP0eU0Z4PUF9P0x9ALOsoLFbtSAvF9Ary+MOVVwwLOFdHMcJBOTtt2yv+oVz8ANhZztWNvp+W6tu9eW5C2RDcyzsTep11ODUAmW/aqCsAaWyU6mFSCNc8gMvddtMvT5niZD730hzonOyORGA0KPva2nxdA3NPTOorJ3gXVcCO0zmeDRxBjPkgyJE9ihiR9M/wAH7/mSNa4av9X7BT+kehtAbQRT2aU6M8YDBrYp044UMuc31wNDn05hzo66xiXvP/cLxqGpwMiAXARJPHMczLxv1Ay9hIWRTWxig159hZTtsJW0brUqy3CnWEn0gqHXuVXIaPO9rtNSJkS2lZagAuhh6LHTluTmXwToaSwFoE+GnoJi6+7Ww9B3rO3oaYMVWR0FjTRScCJJg6LB+jcC+tJqp4Kmvpv5YQbG7c4TQGtyh56Nhw6g14ZZ2T46NZLpxSw6S1/3DQF6PdMAZclO9AfoeY/cdRLQB0PE3yegV/lveHULXIXkxp1izdDX+msi5PrQ4zqSxamXlK2jePUF9HyPsxk1s74hQJ+SG2mjo/gYH2KuP8FTjgW/rg/Q829+LsPXC+hTf81785B9qYAedxTrtsO2Kl1SsLkK5hTQxTggXdDnR2pWBb8B6HOTSIChwigAvQKq9Utu9I89LkTllRtiMvRNQJ/PLRkl5lEyjOgTKYzMA1UfFocNcyElN37m9WLNIkkXfdUMvQ5+mIiQ3ChCjwZJTUCfkpvVHQb2+WoC+mTom4B+0aJFAvQJgiyDSO1v2mOGxjuav3BJazudUWhKbqwJd2BEwEbQNGLEKDFoZifrwDiL/dYH6L1BW3bSBPTrk9zkXOY+EnzlXGiur5SDNAE9OmDtS6llD8lEAvrs2sleuT5Az3fVB0kySbWMaX2APmUn1bxFzpRZuiyaDUAPY+r9MhxtIuPpQuvB1fD2B+iTk+gF6IOhR2rC4StwpAZGtcMFtpUC9CEly+vMrEPfYKTf8X8RgJ77qppaNfSsydBrP+sD6DM4yl9TctMfoPeZkiYMg3RQq4hPBAx7Tm9AbzecbOBVz6nmXMrfA+gFVFIWIzlIunwZaOa+mPtyE9BXsqWXCOgBo7LCDG006yX39r6AXvNWNRhmwZvED9eU85Br7QvoVdMUkps8c/zc6/MsQWSToWcP5f0MvFxY+jD07oUZBdVxJvPn7PTbrDTERcVgsNY6+7lZetbM/Bvk+bsVcBZMGPw83DQs3Nzis+SWF1742kfiusAVCULFqjUIrSyKbe4xIs8AyZG15tf1AXquEYY+yZQkHPl+mO2UPOVcfiFATwbEktvQ0AeghzTj2TD+CeghfapsaAQLAvohuaHGpFpbXV0mibCDzbGPcRCgVw1SW1kCoA/JjUmSAWVtSm4iaiBjKylLA9vxPZwFfRl61mUTZyGrbwJ6BQUhuXEH6FqO0pTccOSI6Ezr8gagX4zkZuSIkPg7Y6XzUoFEA9DLhCGy7BhK/BskNy8W0HN92i+aDL2a/8h5I5pVxID/OwF927+BoW9q6FkIAHpAhTat6BrWl6HPg38dhh5NfMpHAndUDH0DiGTxG5FjRrfOFAAKGgx9H0BvqcmGAX1Gz/za1MrLb5SilQag5z3WbTtF6T/XDH2/gF6WV2kVWhfFsqj6AvqMtBPQ0x8gXTuaQDYPqjyg1gfokdFIxvDPMPQBJHnevAZKelDrbxl3a/Xs0149mEjr85zaomOd5TzrauhzQ0VHx+9hYXkfB4E3+WR1an2sZSEG2AmE+wJ6fW60Jmds1gfo18fQe1wt9ZKrwHoAffr5/ysAfbrk8LybB71CEPe/KWvXZsfOYOiXO+Xa3W3rPwD9EgD9JiMtmcqmIRHI9AXdfRn6JqAXwGhIbvrT0P+zgJ6i0GToxWSHJr5O17vQVsF/A9Cnhr6SKwag74+hb4Lf/PwEPs3xNehcF9C3D2wPp4mBFaA3kDBQ5Fqxa1MQq3YZ6zL0OT4e5wHaS6yxDslNFgsG6+9u8NGUBhY7Mk/rA/RNcN3bvcPyq2TomwFMc4wFOrJwzVSY5nzFdEehdZOhfymAXvffauICht7ZCzP0ltm1Vv0ftNeqtssMPRezpCJ31oX0nBO4ZVTrIzqSZiM/gbS10cgwAV9Id3qtrwag92cB+jLgjhqF+Pqmhj4BPfMhyYYmoNfZFJmAGtBbTpbgt39A74ZzqaYiA5qA3sFuXTexPkAvQkWB+aBaB90PQ8+84r28mhlCb77U6KSFdM2UJ6CHMGjKVnPuVAy95lGtoefNKiwMgEqxrmS/6zzaBkMvQO839MfQNyW8/QF6nxUhdQoNfV9A35ehtwubv1NnxwYYeo1vA9CrG6vcXFzUjwQmn1dq6AWsE/u9BECv0zAaS60P0PN9lYY+68QC0DMQzQ61so9s1hKEZK4vQ6+suaeDx6QPoE+w25+GXtK+eMAu5eyu6lNcs+teBqx321ZGUewqO7XRX8XbUme/gD7xz/9LUeyGGHqrABoa+jUda5Q0ajL0TQ29ItR/I0PfXewfmwy9H0mtrWRAmgx9k8mAoe+roe/L0KeGvipWjCjcG5ut5HJC880J6DMSVCfUaOqRB0XF0DcAPde5NBotJUNfuZ70YehVFBsOKQD62sbOM7Kps8wDN4uW+gP0pL6axaz9AfosdGsCeiZwZkL4ng1JbrJIrTn+ZDBkMbgByU3uhaklFCOUxX5hFaWinSjOScnN4sXPS5bRLQ39i2PonTqtrSPR+YoxilqKmqHzc+Y5wRhY8hmAflkUxUajKx/ctksToJeUi46nDg75e1LX+dz4vnTQScacg6gJ6CtL0hfB0K8D6FX4E04sUeyrJj8vwNDDpjQtu3g/9l9NDX1/DH0CiF7Sh4bkpgZPvYtiU3KzcuXSKFalwM2AHvafZ5vdgbOxlAMqezDnRti3UKsJ6FNDP2QDRbG5fvpjiPM7+LdeDH3IoJKhr2oMYn+orOkagN4SiVYB4v6KYv9ZQN88WOt1bclNAvq+DD3zgzkoQB8dO/U5URRnWYmlVooJo0OvimLXrC4D5I+NxtrMpeeWJQrK9nJ8hf3gi2Hocw9YR54iCzrbZfZXFFuvKeuymyxss+hZmmb1rbDLUV9Az3xrFsUyFM2iWJhmB741Q78uoPfnwtBbY8+eZIYex7OcS3mvnlMpJagBUpOhl0qAwDEaCzXZ5CaQdqDsIuRcjwnoa95Ym5gCDr47i2J9XTVDL2YYLX08P3TElhf1Zuhz3WyIocf5RPOqoaHvBeixTowi2PUx9IMGDVkH0DcZej5/Q4B+vQx9SG5eEkMf5Iw610dvkF6Zpkqk/eIZej4npWSJIzLYbkpunIHNYK1m6D2fjDjXx9C7d0QtuWGv4Vzq7UPvNZaAXgx9MOYZ+DX32ryWZOi5PjL5ubbYS2S0AKiN6zMNTJDq7tow9EuXmtDJolhJbqR7934ioJzFpqmTj4Citmate3qkYkM2tNrn4rP4UxXkuN+GbVrXZei1JkJyI4a+KgEwBlgcBefCheqPEwx9ZhJScjMUV7QBYvJ7sK3sh6E3fmgEG/FdL9blhk6xy1qGlq122bd0DUDeXNtWZrO5XoD+/3eGfoBdbrLiWXeP5Kah7a416960kmmVhl7FTtYVZQTcl6Hv63JT21Y2XG5ioCvNG/ZI6vxKFBYFni/A0PeV3DQ19CyIlNw0AT0atqZkiMm2DrAOf3SGpvKVDg29WPQA9Hmo5OacQCS1Ys0NRazdBgB9Howp+ZCMoxHYcC22Nhz+ogB9sowVO+Ltq4+Gvi6KXbzouTICDX23C199ottuS42J0ND3Yehh1jIbwfel1EmAPrp5JkBioZshCg2d21z10tDLN11MRW/JTQXoDa1fENDzHAA+KbnpC+hdB7FGLjd+1QLGDTL0trupXG7Wp6GnQE5FsQ3JDWOH535TQy+yKVxuFr1IDX0T0PfH0APo5QbRA9NRCqT8ouepjxhdHQTpCdEE9C9GQ6+W8+jEX8jlJvaM9emduQdkMVkUK5tLgd9swpbSIqdp3dk1iq7DA9nz+qVp6DfE0PeSpr0AQ/9iAL2nlV1uqqLYRgEgwQKAHraPQy4BvfcSXG7yALbUy0APSZkBYr64p6aMyJIq79m9Cp6DAcyGQw6I7M7j4NHgoW8g2cxWqDg1NNzJ0Pdl+fiz5jJuaJUwuNbQ6/Pa+PP6AX0V0BEINBj6BPSaN/28fL+bhDbYoKQG9N7WAF1keCojgQZDn+PBumy63PBVqaEXng65KL/2dbnJjE1fhn79gD6aWQXY2hBDX8nT/x809JKERFDB54kMWY/kpj+Gvgno8xH0YuhrPFxld+oziGAhakY6aXqXkhtnuWpiLd0aw7kqJDdVUWxs17U2PzB4FL67TqjGJ03JzT/F0DfMDRR49GHovd/WGnrcbmyKYX/3qnYtXGdsBeoOzazlpoZef0+37tDQV4Xl3b019MroxHkMoOd+2Q+XBaAX/ukjucn12B+g57GJoW+43CR73zQZgO13U65wUQ+GXjASx8OqoLq9drnRflRcb5cMfWS8GRtJbjYZEQkdW+byWfm9vVxuemoNfS/byn+Rhr4qin3/PnK5SazL+PYL6Nd2ruX0Kt1hfePGUm0qqtNaQIsGQ7/0L2os1d3jjo6lP9vKzo7y7C9/2q8PvfxeI6KnsdTmb9+9rB00srS0MYF6a90Abk3muMmeNSPHxYvd0UtFLA2w2SlWIPxWVa1uW8eU3HBYZDGXW0jXDEpT05ja1wSBHE5sOBwerrL2Skbawb/hs5zV1xnhq+tiFJAxITnAAG4109hbQ68Mg3SjDTeb0LLzLJpa+ZBvVYA+n1eToefvXBwTaamwszPjbiCZhT9NH/qMLNOHXjrAOGwS7FOcKu1bpZ2z1CRZ/L7fmeOXbL9radx8I4uD0cqDAWDola7uySIlt4TOxhK43GRjxtTQNxl6PZeGbSXX1WRrNEZqPGK/f/nAKoVr3auj80zjZjMnM/QqgYGhN0YSoHfqyxmBZJS0iUVRZTL0yZAxPxSHxnVxPQDTBPQ55+Tz3XS5aTD00tqrLTwWnGaCqiAymokkMwabko2T6s9eI0Cf9m7pQMG86LWZhn5WwCYqiBJ05ZhGNlQaemdF7F6zcpUZemnqXfZWFi3CRnBTPT9roMMTPhjPZOi5zmZwmwDPftGWC3C/aDuz+DcDDBc5pi1h3bCl+dlNDNaXodd9ReawWRSbh7wDxujeKc/ysHFUrQJWcDWrlKle4clgmr0uzR4leOX3/Ulucl27kN7pea6P6anrGeRGeamhd1MZM/QK4rKbtSe1Cj99cFsfyksaehpj9QH0dSYRK9JwQZK3vw/SnM+5L3Nd3Huu8bx2/q6/GoZ8vpnNTNCb+vG8L3dljvtuaNE95zvVCZnapCZTnnt5k6H33fYuimUQuH8CNTIUbHOSHUlXjXGBC/Y9H9N9zY3xmGcw9Hnfeb/OLFsbXHfFbNhWRpCj9aouoHXTrCY77MAWNtVGD7nesnjfUrfU8drWkPcoMxMyKa69Ceh1b/o8eht4z8ozIzX0AmjR0CuDa66VOZtFsdk1mFXNz/MsPJc9z7VGopu1CIuhQ6ORoTNM8utqba809GymTUCfZ05KGLOIW2rFqL1J28p8Pg4IXRTL/TczNjlHc//j/EkNPWcQ+5HBt/EE99Rs5OgaErXAkvzCFriAQ7OBuRbqPdHEQK7Zit3O/XRA1i5Ep+x4jrn31pjG45lNtpx9qfeXvgy9m1tGJ1S6g1OEqnoYB+HqPNyN5a8bPaWiIPdQrrdJ/iFZZq7A0Of90DgqGfpk+NUMjoA+LHVxn0mGfn2AnueIhl5nRJ/sWjaE6/sMs+Or3ONCssZehFVznp/OINa1Icz5/Dk9f9Ux4EoUZIQTWRobAfosig2GXviORqbqVeKOvPR34ZzzkdhbctOz8m9yuakwU2YP+jD0L9RYKm0rt3jf3qWznXqculNsugF5nwqrYBj6voBeKadG96lSVpeeJX8hcVdT/j1EYW4i0t0dPvT9AHoZ6eskWLex1NqBI8qAQVRJ92Ho+wH0laVc6qywI1ucfq31z3NjXdGBMYsLN+Rykxt880DKjaQ+iP001Kmuiy6mDUAfxYncQ63RMseQ8hK8i6kSZ7KrKDZcbuynbUCf359a2Sbrxb8B7Hg1G0ulhr6v5KbJ0DMeTV15gmoWGAcFtQRZfJxp7NzwmoAqxyQ3Eha2WM0GQ58bb19Az/NPy0wdYGrq4WI0NUZq2FZmxzaKacxuObCRnSLzjblBgelgClK8yTUBfdo2GvyZPdTTyMxOMmBqhGK5V24CzJdegD429iZDzybBR6SGPiU3TfYtx99j7EY4sskbNNigP9wCdBaEr3QCeo+v/15AKwqzmkWxWXNhQ2Z3w2sCej3j2KzEPA4d6m6CgLu4f9YtjAwHsHzLw47NG5ALkpr+2smU6rpUJJxdeGs2Strm1NDLnQhJxTIDa56jbqnb7CIMfWxyfrZ2T3kpkhvGkuvgoMnDN+dnAuPmwbeOhltr2mCo2euiYuhb29ZxufGh3Yeh76OhB9Dngch99QL0kdXhOxnTJpud6zxdbjhEE0ypaVeQLP0BeqfL023G84fPd2+D3OX8m16APkibiqGPJjWsKYBsVSyYMjmxVWZSs7ixuVclsE2b2xca/yQRmvOpmZ3QeA/CicNuO/l51XvCajV96PuCAv6sAu9Ro+pmYg1ALxeUqvmgAT1sXFrMEjVll1zmr/bIwUkCdPeSg8ZGYtDXAPRNwqgpuck9X310+9ga5rr3wZOZCmdJ+WycOLJfRlPznICeplupve4P0Gfgr3XdS3Jjhl5f20cCUQN6a+gZJ11PA9DbbjR21HB6M/uLu5sBvTpZq7MugdPgXkWxkoUk6Im12TfjnEWcjEt/kpvsGdIMWPPZ5H7Ln5FasY9nYymux3JQu6dlvUHWCuRncIOV1WIfQN+fbWWSXM1zVeB6QH325JzhO2RbOWJE9axz/cKwZwg2ZGcAACAASURBVJCe64Cf6wvo+2PoAfRaY/pOMJs7GyOBSc2J1mJkcZsEKYA+GfqqORsMfRTFipiJOS8yQWcrtWUYmiypJDfJ0ItVTxts9iOB4xrQ+1z32uIM2hCg57PYIzVVEs/Hesl5xs/zfTDsKcsTQ6+saq2hNz3mHg+QiZrGMPAEevT8iJ/vDegTYPcP6KvgcT2APhtL5cW3BuPfKU1OKRTF4kO/2fv3Kd1teOD7++TKFw37egF6XG7WAfRq3lQv6vayuqxd8lTN0Ovwp7GJp/iGAL3aNajgxww9D4pOsTD0HQNHlNb2/4+59wC3rKqyhdc9N1YiI4oJUDG0obVFbYI5PBVsESMIJkAkhyLHImcESaKomDHbaouord36/NWnrWI/s5gQEwKVbtXN7xtjzLHW2vucc29R4G+f7+Orqsu55+y99gpjjjnmmGIS6qi2dh3AgAg4qiFMvckY0Nc+v21Aj+tbiKF3dI/3Smem1u+5ZXisqF4MPVmIyAj4gVtTBukPQNT0lNgLMHpk6BejSFCGolxQIe3w/Xkj8YaPezagrxkDAHpcUy25wXtdoGRm0Qw9wWVkGaRhU3AChtOZgfpwxvvX4wAjm1dYJC+wNWvWqgp9Hobe3+kNwgcJ75/XHzKGYQEPu9ksxNCPjUm7R506PeUrl5vclMZ6/TJvHDFjYyQzjY6mAJMJ7GcB9Hg2+UCsXG5qH3rNl2hFX6XT6zSfgMqwuvBVtpU8WIKhx9/7Afra5UZyVWWUIgTkom4z9BnQDw9nhxUz9DWDSW/qiqG3Bz3GwYeKNySxO70ZegVwOuDrxlLSNoeGnow9bliAHpIbN+yYz+XG889zTkGjGkthnPFvBKQ1u4T39gP0bYbemSjL+sxAmaGnFKT2pg4NMvcZ2r6N8PIVqKlIdUMYev5+MO41Q2+3HpMB9R5gRt+AHuufAQGZZc0vvV8HIvYbX5+BYRvQI9DGyww1bSvRVRp72hDS9GIHyVKbegUgYF1KYX4NdgzofU9tQN8e/3vK0HcBep4/aHKjbGE9Xn7vQo2lME97MfQgQsAg1ww9Pb/hChYBcC8Zl9cYXG7USEtEkMDXpAqVVV3cCPwwdn62BvRmohVQdwN6s9UGqpg3AGrqY1IyjG2GPgN62p3KMQrX534lxAxBYFkOxKwPGXoEWCAqdJ4zwxG9T+xyw+cQnUAN6AHaDOh1nbINrl1u2pIbnt+1D31kRTnGfQA9ZUysSzBgrqB4ECgG9LAfdr0ExpLXH0SOrT5lEaz8oomH1atllwkXpPkYes8FB+aenwb02l8L1sK/bVvps3M+QI/3zMfQU7POBlNi6DGHMG4A9PjdGtCzURTY/4qh59lkQB/zj3Oy1tCHxrwT/RZo0hCAHsQcQLQzdna5qSW8APR1/YsBfTuj5zPA2VdlUIVpKBOKNeYAuAb0+D7jMwZP0Qm6BvQigIOh3xyAHrhVnbFJzGStf2HoBzuS7KIoFpIb2FYOTI/TtnKkM5kn3nxFsaNsxKV9uAb0DATdWGrX3dNMMPQkwOn6J2JtdlpZUUr0UBSL9AkkN5xAKK6oAD3eNDi3Lk2vui0NDcDqTxZMlNyw0H9+hr4XoIfkZhsA+tHNCegtmSlgoxTF4ibrdLgBPf4koN90sy7by1pyg3vq1SnWkhtGOSG5EThXxIfPN6D3U/F3Y0JRamLJBLIPg4N5whjQYwEJQKvwCAcsGCBsiEw5BkPR1tAX7V4p8AJAwfc73caNwS43VVFsvQHaX3w+yQ2ZzdCitiU3GA98r9Lz3ZIbAPqlbCylDa8XQ18HEXUwIcDEpTuv5GZuFow4ZBmS3OD9KOYEoPeBVUsXyOiFKwnHnW3Lm4DeGka17JYTUBvQ66BUJsEMPe7FKcvschNdNPEZteQG/3axWV0U25bc+CAmoIf1aNQLGEgD8FhyUwN66RUVpc8H6J1Nsg99zXZA/4zdqJ/kxt0KcS2ZoY+AwtraEoiL/G9LbvBvzVnYHmLvQFEsPO4F6POBFkxrm6FvrwUDeh7CaEU/A1BdGHoevNFh10XAvudekg+DvoY1bmyU3Rp6BCzhXRyAnptuMPQ4LNdPwC1lUSkeA/vvxlLK6eb9pq03rwMRz6XM0Ie2HPfnzA/Wv2wUbYc6xuljyY3lEUBO2lu7JTcAPgL0AqoE2FGkChCAlDbmHVnqCtAr0yYLwFoGKIkOCuKkgffzwN83VnKDQEWAuFlcavIB68CA3uupBlDzSW4INJKkh5pHSJNLckMZxqzu3d+txltRFDvnLCV6YjRfuA5IbugCVjVOrOez98yaLPGzrbMU80luTDp4rBuAPoAINpXah94GCe6NAptfg2ZLbvzcDPwdgGJO0RITwceQngcDojagb0lu+jH089lWmlhrAHqJAmLPhuQpLA+ruVH70NdPxee317xqfpo+9CA42LE0SJZsHcpESWks5UwuAj4TcrUM0fOPAUrIUOvg1vIXS5IIMiNwqAG9nquDv+gUGyy63z8foMf4AtDTsSskN12APgg5AvpF6ltRM/TYY8jQRx8EQdwiuXHAYUCPcxefMTiETJJsKz2v2raVxBgtQN/er53x9/3WkpvC0FeAPhftDzbmpX+Pc6KS3PC5hNtaBvRtH/oo3lXgoSwnJDeQkqqz+FSjsRQkNwD0Joz6AfqFJDdpeoYM/QN22yNNtSQ3eY5xj64kN12APiQ3HkC43Myuui110qQiFh6+aERhoDS/5KbN0NcaektuogJBwSpYWzeWqtPhXp0h2F0JDT1ba0eQG2eWJDfFxqruFMsCJGoHJ9MQGK34LKcJvYFhDeVOsUTPRVrA9K67ElIzOpvQJMgRoNjd0nyHDH4AejP0YPeAx4ZQFNt6NZqPxPeC4cVnuhBMJ6V+0T77llNARiNAKbkKF3Q02sqSG2jBY9NyK/PclVORCn8X3dFwAEhbGAXJ8f9UNLw0j78DmPwdodvP6eQASuw8GM+ZgJ46zqIfx7xCQwpIbuSW4gegRlQA9NDQ15kBvAPgvS5MAtBlaq/kgEvwwQMI3RCjcRVXXLfkhvc8K5CkKFi+6fah12eICWp3is2dW9FYqeoUqyAj9uk4+AAosoZeYmW+pUtDX3eK5TtwLQrGZZGqDBMbSw0P0zsXKVg2AYmDwIe/C4gbkhvae86joedXxtyuOpx6fbBTLNPuKgRbN74qvlcHHwC9Cvq2EEPPdWpJVKtTbCugdGBhDX0vQO9D03adYjg1bwna2wWMMc4M3plt0rjrQJMG05kufA6ZU1rzSUMvF7D+DD0+az7JTRv8um+AAyYDVO8nnOdRoI59EtfnothFY6oZQBAKeY7Bl8fEmZCG5CYysZNssONGUXLEkF2n+gd4zToAk2VnJ01C1lb1wMDPMXbu9Kp53n/8IQlTn4KQcCEwDpkZfi/bC1NqUiwCa8mNpF1w3IhOyN7TY1+dryhWK6gJ6Cm5iWZDAGy1yxFdfUB6RYDU6GJuZBPfm/t0BCDDH01TAFkdEtBXPuVYDpbmaV0poGaH4pDcWEOvrFcxisDv4Rkp2IkDIqyL8UwUgElKNUzpC5r6qSuu91CRGALNnoeWTeLfOIOYKRz096rWBWdEltzENSng1z6GBkPqMKyO1ratFEOPgD9IodivNS7qKlufZ7UPPTvFthpLYUwJoqOTeDwO/RH7Le8PhgKwrWTHVjV6tOQG/7/7HHan4bm0Drrvyocc7+9lW+nMjDMykh/rPiF/EUFRbCvxOSvvdhdgnwN6jtgvScCxE3XBIwzGw+Umd4q1hn54lNao6qKuIExMtEAgbCR9PErKGqSSP9+dYjvRKVaCeX7GBNYubBz5XgUd+I81hQhQBgfS+Frt/8BctEgNTb/OZb0sucly0Pg51xaebY07oN0H/sL3UrMvDJolN4EVLAnMweDwMLEM5qAGM6S+rU7xuIHchZn3NZg7xcouE0RiSuvH16axsWiqFYW4biwFhj6N/yENdibTXGRhF7Kt7Ce5QVHs+NCytOWuu6c0JMwjyY1JGlnfCpsMpoHxdeNk6OfihwMjQ5mhx0DR3swMfZpMM7MYPEluJJlAun3jAf1cgn63JbnhBmBmb37JjTRWpSgWG0itocf1tTX0dVEstKJ548st31VM06Whj8hVjgqK1AZ5//I5XxuRpiNqb8Js2x1Nf3BfS5cuIeAiCxzsT82cOg1dM1y1hr5sUAJEdopwlG+2xEVE82noBfQge1IxbpfkhtrcwtBzE4hiqbVrxxsMvWQskis5feyDwUwF/nS0LgstsDtI+4bkht3WAPpKUawkWUhniaGHy82iMTUTwT3XrKClCgJ/3ZIbp08tuWGKbD7JjVZP1pW2Ab1kUwL0NUOPMcDhoNQ5mnuoo6YZOj7bEIuaDQJDj1i/1tBjrrWLYiUVEkMPXaJ9dw3oWYA0JTmImTFIbsykWlZCDX27KDaK8OqiWAPp7EMfnSV1+AVbFvu8GXowF7i+9RNr1NwoimLbkhsDRGKeHhp6AoiYf70APaQhZpbrYjEDes87/G4vhpikxZybpEnWRwcBBkYAGWHZiBsN1wTbVjr4V5MSPOchMsVmMM2gtItiXaxYS26c6WgXxfZi6HNROQKmKNKsJTcoUsfnmTHMgD4aliGLIHejQTaM4uFcM/QjIwLl0ViKxENkvZgVwudE92VKSKjX7m6W5X1qvgwJe2hEF8u6ENamAAKgYoTr4tL63iS5WbhTrMcYD5iB0+iiqFGIbttjWJ8T0tAHoAeBJXcVgSoz9Jw3IB76+NDj/7ModjEyuWFd54AQQWA1XngOJkH8vL1PiOFraeg7RUOf2eoIJsjQR1GsAyDYULclN3SCi47DNUOfg8UWoDdrywBy1DUiof1vudxoCVkUqP3MUjLsybYTlGZ9pKeGPgOUdl8VFicbm5dOsaVeQDLIet2W+R+FuhEU4bpmptU8Ck47uGoG6C3bSj8rZ3rxJwo5ITeVYi0aScZe1ZAPB/lVZ4y8j8klCsSSjCT8nlru6NopYlBaLU42MoD4LhZqj3V3inV/FwZtleQGaxgZaY0x+rRoPHsVxRJwrxuPgmfAS+/3kusuigJcZ3qxpxnQQ0O/dlw1VMBHlC/ahz72E9yfCkyDjKiKfevOrn6G+NOSGxJmvSQ3FUNfy18zsx+SG42LzjCDZBlCqIZBz1WEBp4NsjJWZigIWZw6gzizER9M5k6xAPQbytDXGnpiq7CltIZ+bmqagP7+u+6eJisNvSU3lFbWkhvaVmKFTM2gYW4aoMZKTXhy6iVcbgYHkKLvCPCjKJaFCKiY7g/o25IbXPSCDD1S93B6CSnI2tWr0xJ2Zo1XMDCr7l6ZNoGtkYtqQ5fYT3LDaLjVWCoQSY5SwTCRccVhuXY8LQITHxuI8tnBBpmh50qb4ZiQDWUnsah6py0SdI+S5GAxgk1fumRJ8aHfQIYevsl4Hm2XGzvn1B1ka0BPoDlZmi1hYmb2LylVSpebzIYVCzrMgewyEgVKJaMxl9asXitWM14IUhhUuONblSWRpUmkxeiS5GGaJfgcdHt3Plsw9HemTTbBoqqbg2DnmQkPaUfuAl9kqNFYKlwbDOgFDAJt0hkk2miHhh6OTj4eMkNPppYUDllYRMUuFKslNwpuINtR9sIMPf5UyhHXUwF6OC1V19duLGWGvgb0djyqi2LpvhPkmxl63IMcPzTXNKbDaf34OItisSkTWAeQwLWvXzeRxsINg8GFxwfAemWsLe52ZghDRw1mhGyLWtGLXWw1loqi2NqHXkUDs8XlJjZjM8e9AH0t+fJB6IMXYwlAX2vovfEbGAt49bdN9EDmPSbQAj4Xz1Y2tiVwoWRqVIAXjJyBJwPJ4cEuDX2TGNBMM9Ci5CYC3PZ1OzjEz/3/ag29foZtW5IjA3o+39lSFIt9oQb0+H7YVtZBEn5H2vmhNEGNeNhWQkOPzyKgD0YtAp7ZmSnuk2L1otg6ZEhai5VLlxl6gF9kSCpGWZlYSGpmyOLhhaI6MnjYk3gOjFVzU/sG9ppO9mUXuEBtUpvNw78XYujto45xhIEBABauH/MLDH1dQ8HrHQlZKtbJavVNaLOLuI/VBPvS0NuWuZFZYE2MrETN3GYGF/MJ38OzR/Uagzibw6wiM/Q4qznHtU5rQJ819Djese+MDqcpNBkaRYGkstg1Q689S9lTr2sZFmgPBtvsjFBm6Hl5ynB0MfRkrSE7VQClYm9o1ucviq1tK72v4muYKTETHDCsl21loyjWaM37Zc3Q856mOO9MsHneYQwcBOVnU2USAegXMzNQlADac9Xbwb+Ti0gDm+iyYz8Fax7e8JoD2qcaDH1Gm8XlhuvNWaiMlTA2c2KOyUIPpFk4wAwOR+YAkt/Z1CFDD8yirO4Ai2J1RKrgO+pwbNXN/WIdsziajyWbyrPFGXo/FzpshdvdEBxsgqGPGkI3luL+QAN3AHRp6PMrjE8otQ58V+OOzLTjHIraLcZNKksUIcPzSZkgn8Xja+N74lq1h5RMgXACxv+uaGiFD0O9gD6z2GUGQw+XmwjW2WyvpaEfBkMf63VjJTfDAx1Kbrbadfc0R8mNbDL7MvQzszNsLGUNfc3QQ57CM7iH5GY2IaKdZfGJsjCDaYAuN99t2FbC5aaW3DDCGlqatnryc9L0yGZpCJ1i2y43KLJpS26waXoysaByIGXJTfX7+PxeLjf9OsXGCRvpoqKhx+fnjmRZJCZAysODBVia3HOYwC6iXVY05WBlmSaFBChSTnS5QWMpWO7NopATkpvK5aZiU8pGIju7GtATqOCVPfstWSlFREzBJFnLmUU2o11rRxeyrZQFmtjwOlKmTGHJsszGWENfA0sdDHJNwp8OmLTRcWeRhp6SG9lHIsuVJTdgdi1BAUOPNu/B0LsBCAI4TEKyasG44JPzYSQUpcOwOvjIigyikyaepJjH2uUmF1VVRbG0x4qW4WKXxdBjbHpp6F2rwY6aBvQ+qBk3a86pKBZzQdFjDfAaDL0lN7ELg9HHBopXPe5ktoeGVPRMQC9tt11d7HIDhhb/Kaui9H8/28o2Q58BffgPE2BOr2/YVq5b38e2cvOtgmkTI+57hs2ZCicVaE1MqIYD/3aQpszhCEGKGXqmois7t1IUa0apF0Mv+zKxqeipIIZejItqaRDI1WtHUggAehW12nJQP1dRbN1YCs+2dr/iVAy3FgWisyxK1FwqTKYzTXU7dNXdVJaQKP6dUCYTgaMkVWLnkV6vJTdkF2PONOti5OFMQM/iYmnEcX/snwA74zlLEfSc6GQdDYOQ5amdt3yNKi6sJHp9fehlA2mJDz6/1o8ze4egxMC3YqIBCrinzKI3hSyD874YxbJ4huxX0nC5kec2GHpLISaYwYInuhj6Icrk5MFfA0lr7V0Uu3oNCl/VEyO/AjQ2fehVFNvQ0NvuFPsH63UC3AcwJ6HVAvRI4eNzVkUDPAXS4XNOCeVEZVsphw68MkNPQO/xhnYehfEb1liKRbFhhUoyAy5esyJTmhp6Ba3a23S9lBRG7ZikkZLctBl6niGV5AbPD5+NF9a8MmohQZmbSbatrOsrag19PR+8x3it0aecUrNh2nfyeiJ7YnlLPbczMQQferK1IJXUeFDnTQRhlqXE3s5jmiSW5SoGnBgH6awtDcQcoIYe/XV8ZsXnm6EfA5udgXVYqRKII3u9Nvp+QFICBlrBuZ18BuFyMwvP/RnZVg753BV5Z1mmNfS4djP0DGSZWQbIxZobZ1DjLBH3nhkU44eGfrjDc9xFsVBD4HqgezegZ/0LJTRLgmwzezqb1qyC5MYEgDAfgOz4GgBzvF+GGCLVgMP8uymh2aIy5FjPMlHIUh3cVG1bWYoA4uyrbCtx7nCNCQ8WDb0kN1x7IdujD31nKM1NrU1z8KEHoI/PbgD6gZQ65Can04a43ICh7wfoiXe7NPS4P2xenQEy9Gw0kMcGoqjxNL3qd42i2Fkw9Oz0qRQYAf3MdLrjB99JizDIDBM6SOzEpik7Kh5w8KHf6blpZmyLNDiCqmol6Epr5Nk0RctBHQp5IJkZMNuKSMqtgavNlFcVfrFh/9eW3DQaS+lpcE1SexpaTgYeUfyaN+rQv6klMfTdIZuI4kRovnioxEOmbhpsXvjUY7PCgQlAr4MvpWE2lopviOuQI0o4IcT/AojFyyxrZmgdWVc61szQB1tgXbXvrdQJhN8/NgPaGKIoRpuFASUWuReETvPSnpkMlBdcAGhGw+GTrXSxXmZ8zFDr+hUR99LQr6wkN/V73VgKGnpu4uE0g40QgKpuwCL2KdxVhETiOc9Q20awFh7TkvNIP2c7uLxRtQC9NfSSrgjs9AL0TqO3i2LhJKE5pwcPQK4DT9ZdHi/8WbvcWFpm20q+lVaR1pi68Al/Kohz8Y4KicdykQ4Z+pDcWCNslxscwga4OrTFzFF6EBIkZ3l4tWZnoOmegEQInuWQ7uEwWKk528EcwxDPSKO4qQ4szwsXlq1chczMJuzAxyzZOkt25PCB4mgGyME8oSgWQMESG883W7ByzGKjr32NY1biCOJfV61Zw+/1BuwDTWliBWx+xgB7vBaC3qGsoTdD36tTrBxY9GwLoId13Kz2uRhHsk9kMkvHY9+T08deX/iTLkCjozqMs/RFel6AYfw/BKF2pWGKfv0EGbfhcMVhAIB6E2jiI2Pn5w2NKp4NshTOClACkg9MSMlKVg/jhc9TENacy55T9c/l6y4NvcZZ10DpAw7sCTmE8WwKKZSznZJHaA75sM4Ajvu5zidJGDbPY4yfO9B2rwnufYvH0rrxNbmLLiVRDGZsnevO2pAYiQQAQ9zF0Ef38cwwxqFu4AuG1eDdNQJkCytXFgd0Xl44D+lQEntpkQXgTIzzj3bPdafYorO19I/EQkicoKc2Q+zsj325Tbw4E2dWmUEiir4dfFB+BYZewLSup8DPfeYoQyipjuSnkwTDQ0OjadpOYQwUlRLCn7wWap2hBijPob5fjD+d1kJVgPFpNJaKM9vnu+1flVUFU66MAcabmT+uCZ1xkxNhe5yDtXLeF8MMkFUaZ87hyBrpQVm6Bz053qfgRtdYOvRScuVM8Zw6abNhZv5edTYFMCfxg0xUznCrzm3REkhWUGCK/UMZM9tBqyhW2QB0l+bMndE6ZR+WaMypXinS0OdmmsHQ4754bvkVPRgW2xQDczy73ZXGUgD0LIpF1o/gG/sIGqk5M47gaG1awkaRJWuPOaA+Q1vkglVutGzqheBdz5yORtnlpsz3UqOgmpIM6MMJC1opkwUlwyXC7+67IPfdVDjOtqTB0KN2Eo/F56o6t2JQZmnQwJqE6bVpZs3v02CSqoJrODDeTECiwXsA6Glb+fSXqLFUlYUwRpuedBEySPWZ6blBPPz1AgVwucHvDHqTIApHUezvUmduorjcDEB7LrucDOjJ0P9XF0MvtC4ferwfgH7rnZ6bpkc3J6DPFF2keQAopNXTwYkHSIsoA3p+HCLZVYpkM7oNxjNH+BrM2uWmS3JjMBKTuNZ+NyK6MpWLR3cOaHRwFM1XOEdANz02qkIg6L2mp+VDD4ae7Jw0hHmDIjZSerLBDLBbm3zoG90+45rq92N8rWW31taaPt9bKUCTfMg2ewaVOaoM+z9cez60qz4AGH+C32AcezH0nNDVppoLh4RsOC+soedGEn7z0NDjEJbLjbrb2eUG2n10ihU75wY9yHaIacLBp3FQx8n6ANCBOJsB/VBkBgDoJfnQAS3GJwZ4HkBvC0XOswBh9ThoYxlJkwjS2gz9gAInzHc3XjGwc+CKDbrN0BdAD79krRUMs+zXBEDtrOR6jxrQO7OAeTMIW75giDHGZurb4EuaZRWDOutjGYb0/AJck5PRWCohyElpfN1KruPBjpqhIAMjMLKFAnlFBJGdgYRBgF6a+0QNPtcC3AQIPHHwzqXBjlhkZGQwf9s2lZagMOMQGtHatUpAUE5L+JOOJFEw66yJ1yz+VBOcAjaZLQ5wslBRbHtfcPCCZwSg7fmKa+rVWMqg1evagJ5dX8NqzoDee6HbxDuIwzzB53iuDXXQBMiWa0UCAEYLz0trR+yeAb3BZW0LByBXg3cDeoNtZ+Xwu+6kzXMmtOEq0A2PbASCA8ooKkhG/RP+DnCvvdFN/LIcIvTLOmCLl7U90vG9NaDXGLhuR5kfvPD7i5eMkeHEtWstRaFkeHVjP9D34joF6JHRW7YM5EKTVMJzcN8D76f4HgdZPoxzxif8tP1zBzVGA1p/2td0Tygsj7OvAehxRs82slX63qjhiY7V3CcqQF/Xc+D9bRLIIBTX23Rx0h6WAX0V3JE9jEBNz2csA3zMMwN6ZKoJsAPI40+DMBzlZPO5v0UAR7JWZ8KaNbaPLOSRAT2L/SvSwL1QcpCODrwB6DPBBtIiTEFqQM9xj0JEjK8wieSm9sXXXl8kNyYIYe/pbIavx+NSr2n/P2voy5zS3MKabmvoPXchDUbAoNpD1bQ48y2mXiSPZDMImIqG3uejSRCdkSZig6EfAgZQJtF7p/YqANxwn2oB+uHhQTaWwh4k1yjgIBXaO+MPDInzPAP6IPlgcw5Av/lmW8eWxrwpzw/W0IHQi8Z/uB41lmoCesxvBaoC9CVTWhh6ZmQieyLsobXl2kyyUhHw5KJYFuGjwBYdeb3uBeh5f/choM+2lc/4ly5Ab1xnQM89k5IbbJQA9Gbo2R1W6VIW6c2uSzOrb0uDCV3ooJEGSMMB4U5oOJgtuZkf0OMiILnZOnzoh1Ep7IM9og8MrLWquIb8IOoU7ix01qvSJixeqF6IiqNRDYsu7QKDjq0APmgSwBSbXG6kcdI9eQE6xS5pTUtDzyr0YOgtuYmi2FJFrbFTxA7tGiI3VJkXQF82kGgsVYFeFVBiY5FuERMWiw1/WhPrO8Z115E1gSW1n52sh/TmXAN63mNH+jhVzVcMvVY0HejgAAAAIABJREFUo3w435ChrzZq/79aI8oNfyoixYqhrwuEkHa0DIbgDgByEE4W3S43ZOhxYM0qnWw2v8HQRwYAKTzMGRx41s6JUYqilxycatSYJg6GXoDeUkjMKTH0QnqFfbbFIl0CQnuJe1NQJobehzCeLcc/CqFrht5AxAeEAb036noqG+BRmxoNT3QDxeKM4z5TAL3lVWJf1O4aaUIz2PmAG+ikifV1d8d4HiG56WXjiMCENzxX5EVZLpM19NHlmBm6lNatByBHUXU4Y3TCRWBTBGvlbn1dq9fcRcZNRbWwr0VqE/NTDL0APawEBTaRMjdDb6DBNR8Ahp/bAvQ+KBUk6vCyNa4PMzP0nL+cZ9QONpjzewroezH0GPXaX9wBWK5zqYrEzNBnNyMw9AHoKTmC1jwABq7b8gjvI1hrWCfUO9PLPxokRdElmEowvBhvj5/kC5rLOctPyZnWFuc8s1wG3OFy0yiYFgiti9wU6GPPGQ/XFfU5MKC3n3kG9PF+GwxkFj80rAb0fn41+WOA5NkmphyF+C7mxTzFOlkUTbdUMAxAhHONlp2xJQK4Yj4b0KNjqDpLl3R/nsvQAFeuSv7eUWSl47kaBBps+hpr2VEdQPn+bG0oOjVIk4HE/RobV9ZZxwfWgL5m6AVuZWKAa7I7Ua7FiTMMH4O9Fe+vMwwemKaGvjTyawN6riuMLWQ0ZOhHejL05VpUU2FA7/1PEw7YQFnxzNADy7RdbqoMfJuhn5yERFBEiLKtpSgWtWc+h3NGlQ8+WGIDegDJaPyWHdwC59HFaFB1ZfWG53HxWWHJDW6ry+Um5jiKH7nO7XITz5ZZLvYGADlWOr/Lrlo+9JQVAdCHBBj7AM8INrbUB8nBKbJtVQYAGMEMfa4JSMYLwm96Lvoju64ND6Y1q5WhxbxS00eQtFDLyGWPzxAMPRh3f0jYU69ehWA5MmsB9Nvnf6mXkOTGBKKIwwLo8f1ZQx/Xqvcgk1zcmnArTQzg+rABNh+Eyw2JKur+AeiFBxBoGNADL8OHHgx9Jkc3gKHHe9tFsWgstaazJN3v6S+hhh5F+rgAEZDRV2gqOojDKWrN2jUNhh4aelTFk6EPnRxa2M6svT1LbngDoaHXQ1gY0Hc1lnrSs9K6kc3SHHxcPSEiUsfEQ4pRG6fcZtx4IIOlAbQVblpWeSO15EZuPE0feswVu9zAPUHjXGQiPkjxUxyujSLUmHKliya0aWJDcQCY0WcBZaTb6v9vyQ0ODhbEzc6l0VGkL4vO1wx9zXphsbcBvQ8EptAj7e7DoNYzShqgoMCAvmQh5Pdvht6FS2JStThqtrlE55IagNVcXEXo/Rh6PxfcR51KBqDCQjBDX/vNw7+W3drCh94NpxzRk6GHvi3YJGw0ZOhDQ49r5bOsOuEpKOjN0LPzWoLOWilcM/RqKoHUtJs3wEpNzI7GEbZ2SoW3GXr83NIFBV0CSsWjWwcB2JJaA+5D288dc8s9BWowbwaMRUhMSQ/yc8zg4nvsctOUpMhJGODETFjeeELXj8YpdTM33D+vO8CxGENrv3EPkEBCkxoMPVpis2GPGNjOQLD7LUDPFDvBoNw8DOgN4Kdn4oAioEdDIwH6wtAXQF9nrwS8ELCXeoR2XwlLjMTQlyZA+HzoPeuaBNZ0Vww9n5F7VtiGbqj40Fs7jPfpe+PAqrpC67kpIPT4O0vmdeKfcx8LF6k2Q49AxoDefRMM6F38amkF5j8AQAPQY62EhMYSGIBZAr9gqS25wTPCeKm1eszvCtB7v/E9ec+QS4TAbw7yWZQvzb6Db1uFWubign7sIZTcsM7DASW6QAtMwOWGUoOq/sQHHgA9GDe/zLQDWDt9OL5OgB4MJ66nBvTIYlGGUdn8MvMTmmXfUw3q8R11Z2JfF1hfuyB5f8Uz8rmmtaD7q12kyr6m9eKsg+6/ZAfgSY7r8J5ezgTJR/D9WBcG8pBa2dmGIDrmYg04fR3W0GO++Rnm+6p86P3MuY5CWuKifBtEUOLCHh5oYtafoXf2KzP04XJjht4+9DlY5pkFqVTdX0OZRxNbbYZe868AeneYxRrw89A4ut5Hzntc0+GLb7MJBb66HxIQrHmQ7Wu9J3hcakBvoqF2udFYilwigVHVMPjaJqcklcF+AuzkmhR2MYdt5bT2bgN6sfM6z9wYy7jDygATGiSV1o9zzdndS9cZct1RGC1YdiQSB9+DtYFACZIofKa+H3NNgB51W1GtlNDPhgw9O/QCS8mGEj9fNKazGD8Xfxcud8HQN/CJG0vleQeNvZQnZuiBI3nf2TpUAYz7AeA+LbvF9bjPAD5jjYPHYOgB6AfYMJGVgLEnjpAAh8vN0IDkynxOfQC9feiBg/ByY6mZUCQB0K9Ki9IDdt09TQwuof8KgkMAelwT5leDoUen2Fpy0wb0LJwIQJ9dbijpAivoxjAbD+jN0MeoZrkAOvfdE0CfWTdIGEJDvyGAHo1iMGEkNVAhmTcwgCD6oLZeNaAH6zwfoEdE7P+Pwc8+9AHo0fraaRtvhABhBvTehPAz3GOtV8W/DfrqwKMXoPeGZnbPGkJ3tsQt1rIFX4s2JAU83YB+dVqEwpBgEGqNrw+EGpDUgN4bct0pVpp4Sbk2CNDTzlLAHcHnyEiR3OhZwmu5tLaeD9D309BbM25AX3eKFRgtBYM1Q+8xE5OpTrEG9GVj1FlsiZkPeh+SBpAZ0FeOCp6SAgXuzCctqIEoNjH3RmjKshiCE9BjPhRgXlLZBvQ+NFSPUIo3cV9uUMONuAXoEYhhvBcC9DmQaAB6FMCLkZ+ekfxM/24DegQMKkKt5y6u2Qysx5IbcgBKj10/QA95Dddd5RpkcFhLIdqA3gHU2CJohYtelg3Y6AZRgBc+D+9pS27qTrHSlBcdei9A7/vuBeixLhYC9CxrIKDHvlcz9NJaq5Ns0dB3AXpm1wpDvyGAPu8JAejLYT/M/UyAS30LirYerFTRJDtQNisI0FFb3xFwBylRA3oRGzBdkB2mXxsC6PFeFQ2PkHVlQV+cEWa4y9wC06fW9eVnpTFQTpfHM+oF6L0uDfBRIyTb0EpGVDVa0vWF5GZR7W5U1oNqJGpALw/4zND/zQC9Ai49TxE7GwXoI+O2sYDeMjpKPpChXj+uzG6WwGIOyunHQabXYCksrAB9ZMTmA/S0pWQWpLeGXhrw0rix3aXb56tldA6oCABJ9sG2sjegZx1jC9CLnReApBlF7EvO9hGgWk5IGeA4r1/F8iIHDeixR9SAXkSaNPS15KYG9JbcaB8okpsauAMXiDCMxmzzAHqPX+4Ua0A/LIILl4s1a7tLY00+Xxbv637xvjagt8sXvmP1mlXZtjIz9CEJ7gfoPXc2FtDDKHT1wOK0za67p6nBJT0ZegB6vKgUaGvo24Belazr0syq3/1NJDdDoyjmCAnBBmjoUaxDtmYuUUPPxlIVQ8EDpSqKxY22i2JlSYYGMXaGKTrvGtA3JkAwJ2UzRWtgM986/J3ScfYV8hIUkrhA0YC+URRbLSiDp4aGPjAAACFeGbg7yzXrSLl4QdeAXsChydC3NfQu4jOYqEEQfobJ3EtDLw/mBTT0IXtyEU+jsUpbQ69yHQaK/TT0bQ0dxpryJRbiKXVqCQMB/X2ooReDVYqpxMTA1i4Y+mDfa9ZAKfVuDb0LqXC/eD5IlRqQZAQQkid+RzgWtYNLB6FmelFsVgP6oqGXG4r1jpBROOvjANagFXprgF9og/VygVXRUGIOdTP06DhaGHo8TWngRzJDj0xILoqtAK6uCxp6NBSThh7X05TcQMaGVL0lN2hF32botTAgJ6rZpjagd9bIh/SqYOi9dkFkOAi2BM8Fm1gLBuToQ1E6xSojIkCvA8LfS0eMuF9/d62hr9c+XWsiMMtgIjJADhQtXaglN/Bz5yt86FWHJIcqBShimbsY+pDcqChWbJ8ZesnowKSWolhatEWGRgX8xWGrBvS+JwP4fpKbYpPp4vIgVdzALCRt+DwV7+KghrRLGVxgXHfoVcBRemXg/zcBvYgbM9Wa3qolWoyi2HUAeGLopcXuMBvkM4aAflSBh7TU470lN7OFoa+JEAFqS260d+H7TNx4fTvb59+V1t5FseGEghqjqhjRgB5jAFmGNMFi8BHA0BkqOh1LDurgqUhuvKbbDL2Ig2n+vgGl2UfNKdlW1kEIfl4kN3LZErlVAP18khvt3Ti/J/sWxVpyk/e1YOhJdi2goXdRbFtyY/lOnR3ic8gy/SagZ4O82g660p+TEIPTdzgClbWvDGCbocf31J1itYbCarmlofdcoUxuEXo1FMmNxh4suTrFkshzo8VKQ18z0DXuMEOP76DLTWjoa0CvvUf4zfsO/hRDL4LNGvouhj6KYtFfBpr4pUsgc+XmlbXyrJHcdCt9dOCC+vynrXRgm34aepGMMB8ZKY2lsGbC5UZOWdoX8S14b83Qo09Nw7YyGkupgdeSlCiBwRUWDT1MZO4ryQ0APSQ3W0NDz8ZS+UjOWd2+gB5RGFxuWBTLYoCo6p4ZF6Cfm0izc+pqBw29u1vd10WxTNWH2wIeWK+iWDwQFE1stsUW5SaDbQKgx8sa+rooFodv9gcHQ5OLektjFKcdu1xuYiwzQ49JZm2cbS6t58MBHC43dVEsFp8lN3S5aQF6TI5aQ58ZqHXF5cYHpRd0HVnjZwb0darUGYhaRpAtL9suN/7g6BSL3+lXFCsGSgu6l4a+H0PvgxTgvS6K9YJuMPRccL2LYjGGYs+V4utyuQHYrjX00aq8S0MfnWIb/s5ZFgtdppixurFUzdBjo24z9AZSfTX0nq+UHRVA700ff2IOguHns6wAcA6C0XQ6vHbVebAw9L009GzOE7IZzBsz9Nw0rddO7tiKdKdcrBicuii2sugsDLJkrNKkqlOsimJXq3FZSG76AXpJGgDoVcPQGQCAVFFs0dAjONVhIQ09dIsqii1rQJri3D8hiuJwf22XG98v9ot2F9ka0AjQq6Geu+uy3Tc0qIMF0GMsDej12VpIJT3fn6Fvr+WaWPCz6cXQ22pORbHBOAezXQN6Hnwhp0KW0EWxLFpFgzJ3fq0APZ53L0BfNN1DGSh6HkhKqPoNEi9Rm4Tx6CqKDQ19P0BfW+7ysyLFzLob2C1WgJ6ZisXqs6BMnJxK8KqbpNn1yLUsfH8XoEcAXRXFIsuHBjOW3FSAHrLPTZYVFr7aOhtFsV7TKopFQCgTEwH1YXmEV1mFLslNAHoDjyy5oaa7ktxkhr4AekqMorGdAb2IBgNKZULwUu2CMiEGnD5H8Dv4r+FyE/JMu6HVGeQa0Ht92u4U428N/b0tiqXLTUXqtV1uinte0bqboZ+amsi++DqPESSWoK9hQoEzoq2h5z5Q6kcaGnq73PTQ0Ht9O3BncBQ1gny2NPuIwo24t7ootp5nrB9hrR8yRnITUoddadYzoEcWLopiS3fxYsqxMUWxC7ncrI6iWABqnM25KDa7+sB6dLxo6AMc9yyKhSIkAgAXxRrQU41RFcXWASv2g6yht8sNAD2yi6gNDA29M7bwobcxBjIctq3sq6HnjlM09HVR7EKSm4VsKwdm4Aq5NG0DQD+yCSG3jOZE1HKN1i43CxXF8mYN6BP8YFFMCXYCf9eGmQH9zFS64wff3WDbyumwraw19NYU6zBSKjczO5WfOWyH6LJSAUpvmgtJbhoMvaqbpK3uY1tpUOpDK6fEWi43OLBQoNOJRjQT61SsAkDvCN62lU7x1YDeAKOW3Pg77UPfdrkxO9JPcuPNuZ/kJjeTcFFseHl7w+jHvOC6NoSh59yrnAYyQ88yA4H0e+Jy4wgdGnpTJtjAsRjbLjddRbGR96pdbmgbihcl3MXlJhfFcoLjwOutocfEsaNHraEX+NeB2de2MgYZcwHaV7l0eB9XNCHQXQB9mYvyD8e/mb7GYRwZCgQdPpCddZGGXp0xDU4M6GuG3s8K6UXVEkQXxCis8rzQQSTQJmmbzqOJcLmBbSX+vXYcjUVG02AHrDXeNCOHjk231Gcbi7ClNdipYluJ30dRrQE9g7dZ6f7przw9k6bJ0KOYURmItmMDvkOBVw3o3VMhMlctQC/2PTZLyz+CIIAvOzNAIHlm1G0Tjfn87A1cnL3L+9fiphOKwY60pkXKVLvctNnOHLiBbQtJkDXvrBmAVWTIsvD/La+wnpdB/dxM2FYi6zaaGJj0LIoNe8NpjJGLYovDRbatDKBYM48Yu+xy03P8Q0aUZqPLtXz9HThxLIfEvhvYNgA9ahmmVHyN+8X3ycDAtq+lKaIZend+5HyYKVlN7k+UXmD9jSZosrEe1FlTDH22rZx1853IDLiYehm6lZcsr9do7XLjwNhEldeLAwszoj4DFDiWpjcG4LE7FOeeRpBvyc0cgxtfB37Hji1Nyc0gWVufDXi/Abmvpw4sa4ZejLUKPfFenxPtbE3ttrWxDP2Gutz4fu1DX+xGo1Ypgqa2hn6DbSsrQJ+DdMwnrhEFRW2XG2XS3GyxW3Jj8s3yOrwf+AK2lT77C2EmR7Omy1AUaLKhpTrYIuPOzqxsCiZALyIvAP09sa2cqxh69kVwsDwTWS3Z8daZoiy5AUNf2VYi0wJATw295YRRFLuYNtThZsezGG5osMXeXIFui6G3y91CtpXCWcUgQgXUsgFl00Ds3/fA5aavbeWA+sHULjedOfUOCvzNP++pbaUlNy6KdRGuyRnukeyXEfbZbixl28ouyQ1vdn2aXflb2lYS0IeGXi6SlW1lAPoxHPYJmusBZiQYYM5Bg6vN17aV8KHvhNMANnSw5757MV0CW3BTsZY9uxfMpXTXnXexYYg0vIXhqDvF8oaj+yEPxLpT7AIMPTMDy1BZXCyccD1uIY8PK6ma0pzGExyAg000Kta0tq100UpbQ1+zixsK6Gug32bofSga5OWodqgjl5voDtfWIdMWDxXukUrVsynNYtBNtJ/kxs/DBz3GyRp6s0BdgL4luUFRLLTTnEADYhjR2Q8WjG1ADynWKDoh9rCtxAHOGoAIQLHxweWIYNyAvmLoXRRbb1S076sYehTF6vDFgd/0oa8lN2LtR7KG3gxZnbmQ5Ab+wt2NpcDQ4/fN0NeA3o/DhbBiLgUE2gCzpEcVoOC54LNxAAtIGazpOd15553yQrbGOqQBBvQOljKrH4AekhuCgjnVXKxbv1pdAKN4CMX0OLC22HwrFsOp3ss6caytsK0cEJgZX1caU6mZk5rMCNBP8z805PLc9fUWH/qiQVfha5tNVc2NGXqPr9cKnrsDHny2rOAM6GfSMKVQ6gWQNfRVgyt8XsMuzQMYOn0wljWr6cDEUowGKIvCwwzQsX5pU4di66k0Go5NDkjM0LfXIPSfCH5lBymGXiAHUghJlWxbOT3leV+65aooVvUXZn497pbceI3j52ae877pMQjfdPvQa5yxX0uGguvG3M5sv72+o+u239MG9G6Q5n2uMPSa93XTIAHT3oBeDhqSG2khROYnM/TRrKzF0PuZudDa+0QuxqUdM9aZ6l8MbgQK1cHVmSDLZtqSG4E+ZKddK6BLxDrHq26yhu934FAAfWVluIGNpczQZ8nNoNeWAL2kmfJx13zAvFI/Bcs5BPBV6+PGUvah72Vb6aLYtg+9wV9tW1nWrgA2JDf1q30GsbkSi8FFvOC6tSai90Y1Dz1PYiL0LHR3tiXLKbPTnZ6Ra/pwbd6fnHWzhh7vM6D3mrKcyPO2lmbi/dbQYyel/epiFS1jj0aNHoI5ybpkq6mCWK35EZhyBLNd4w6PGz4fewwlNwb08WwVBKPIVKQdcdgMsn02aYBxyd3cT9zYMxfFVj70qDECoDfhIFwpQL/pJkH89AD0WLjep3kWVsSsA6lactN2uckMfRBjYnblwgYCgPdlyQ0JodXEg5jekNyAIBsAHuaXN20rLbmptjr+9Z4C+mxbGT70crnJXKbqn4Kh5z45OzfLGL9uLIUtnLaVWpZQpKaZu39DDf09BfRoLNUL0KOxlBl6sWhzCfaZGhzZb7ENcbAg2XHDXvRzaAAQqSl3io32yjWgx8f1AvTq6qbP14MrtpUNyQ0i38rCCZ9HOyV2B/QQqYtZ7iwrK5UqbVlkEF2Smx6Npbrso6JgFeNUA3eDqX4uNzwgB0rH1DagHxgcoK7MgL7W0Os56P9bclNYGaE3AHoBpP6Smyyvi6Co4UMfVlRmEvzsWRRr28o5b8qyuLJt1WJo7iI7VDP0YrKGmG6nhh5657AVy9osJJ0mAcjhPoAskAIG/H+73FCawnmh1s8Z0LN1Np6tGlbgPW1AbybV8iZ23KQl2Gik+dxYSsvLgJ7PNnd00xijoRg1vXTasCzG7LziKwN6fJ/dMCDhcSEQPhdNpMjshNwGcwngEcHCfIA+M/SVqw1+JkBfWRlmQC/JDTY6jE0NyL3x3XXXnQ1Ar8aKYvnbgB6SG2YuEhgmPAe5FpDpQedK2jVKclPbVtZrwvdQe83njRbkRAD62oe+uNwA0BdgMMVMhe6NGlXIFCuHo8zQV3aTBvSFcRPRhfWIw68Gv20fev8O5lrN0BOsDrYBvTKaBdCj6ZYazvjnODQZyBHQq4kgD/8Z7FHS0DtAkMuNNj/XEXA5sBAdNUgo9lYA4M8XIybfZ+9PHv9egF5Ar9UpNoAUPtNsqiQJsvHF3w1QnVl1rYgybeFmFZmZRmOpWjoTVrwA9Bp39DOAxA02sS2Gvqfkpjeg91gA0He760yl0TG5RVly0xvQK3CMbbjYpQYpkX3owx7Wz1hFsXC5KdaY+AyDtSK5EaCnBAaA1pbDmOvR6bZhxUjbyugUa9tEa8ppharaHbPiHAME4OGi48CTLCYCiPChp8Y7ghg8N2bTwoFFFpot20pn1AMnwBZRHYJLEXTDh941XIYyPg85tlhTyPSIAKkBPa7FQDiv22pvJkO/TGdQtmukDaLGz+cezzt0Z4056X1HNXzodl06xXqd3BNAr2cbWCmAphpPhW0zxndSZyID3fD7N6AHoTUfoMfnZw39BgB6PPNi0iBAX/vQZ9tKFwHbttKNpWxPSQywMm2yTI2l+kluZc2p/XmjAH000srPZy5qvFCbyec4mMenBvTKhCxOA8AnFHkUyQ0VLfdhYynaVoaGvg3ouUfO11iqZ1Hs3Po0s/K31NAnMGcbydCjsZQZegN6MfRi7mGlxiibzI3sFLHrye9cbdlLK/ROWnnX3ZTc+PfNBE2FjaSqljtpMpwJyJy2fOj5IAnouiU3PiRq9h8D6IPJaQ+zKMVFI/T4AJQ4rKrGUrXkRp0mpWFTUFM853NjqQgaAOwyoA+ZqDeHDF7ivYg8mYIhsBUQsLuNLcrwuyiKEgDRgVyznD5Jaoa+sLF6DgD0sO5ymr8GsjVDj8/yv80cax/E4SwHBrSgNutSu9w0GHrqxlREs2TJJtHsB6x0kdwY0OO5gmXk/W4MQx9OB5yPleSmXRRbM/S9XG409gL0tctNPZYNQJ93JjHmuFfIDxxk6qSwD70YhQagD61tzRgD1LnVveeMGfrM/gdDL2ajo+zX5ptnuUr93Jj1iqZdZhrlclOKYiG5IbsTgNwMPQInHlibbdHF0GtthQ/9Agy9Af18DL2D3xIsqBFa/bJ9W82mgsuwpEWMqTIweBlIEjQjxY7/R2DQZOjrPWM+hh7Pr5bcODCxtra+1jo9z88Pm1LsFWRew20Gv2OLO+8jvs8C6EPGFQV3YNwB6K3JF/AbTZMTpSjW4BLAwMxrBtYRSNSAnms8MnP4sxeg1/fY0k7Fpi5G9HjPx9D7O+p6p7q/AD4vA/rKMrSXhl5uSXI9cVEsigbl7qQn0SyKnUtrVhdLUq9pPzNJEu2vrYBVWRMx9Mz8A1BHjQb+jc68sO2ztEvfK5CUM0U0DVBjKbDQlu/gnfeMoRdTjs/13o25SFAdUsm25Ab/rhl6kRpq1IVrcbYJP3c9BaSAAPR1JgbrBbdWAH3vxlK1baXdlLJOL3zomb2vOsVm8oVdSUt/AM9F79OYJyBm+hXFWqYkQjIQY0tDzzqN3FBJwbnPcYKtqFXQ3NDM6MXQcw5sqIbenWLjXDWgZ80S/dHF0GMc2gw9Ag4z9Hg+bYbenWLr4svahz5PtjnI5aqi2Ai0JFsWQw98AQ09PtPWrLXkRrhgWoXlSzbJwN0NpMDQNxpL1YQeAwARS70AvTMqypanoqFHtlhLKktuZJ/p4RegN0PPzrZRIwFAbx/6RqdY/vK9Z+g5P+lrP5Cm2bkeDV4TNfR1p1hOxQimScYsxNCzg6P8zNRYCgx9APq5pDbcsK28p5KbXoBeLjetAJaFoeisKc2Wm9x4ofDGBzpq8JSLR6qomPpX3TF+Zz6XGy14FW+B/ak3MEzY3FiqSlgoPb9hDL30iXJmwGcb0OPv+GosqLx4Yu+p2Sf/PxxYBvSO5H1w1PIC3E8tualZFrPjTgnmxlJjsjir2UVvPPhZL/cC3BcPaMpidCW9imLnZeijAKYXQw/tnT57YYYe4LLtciNGEy5DI+kvf/pjuuWH/yfd8sNvpx/96PvpN7/5Rbr11p96+NIDH/jQtN12j0jbb/eI9OjH/GPadZfnpG23fSgDRUm8wAxGoTXSzDh4Q3Jjf3Z8WGG/SmOptstNw+UnNpYuQM/BD4Z+rRj6onP3oZAvvw+g10EFMInUINxI5EhQDpWGnCc2NAbWg4NZcsMC+OzZW7ogokCLTbbMRsWfZLwoudGCGR9HUSyanqBIFuM5q9bmm22Z4CRTJDd6Pxh6SZ4AouRjb4YeZycOYLwQJGE+Y5/oJ7kp2Sx/drPRDy7eafBegF4ZFo2H5zGAFtwbsHaxX0BGKIZejGop/isSwPkYegA6B9lY121Ab/a2zdAz4BgazL0yDOi9NwjQT/Nwd62FAY0Yes0pyJ64dqcnyS5ak890fDD0kp2EnzJBqAAm5uUxvudaAAAgAElEQVRCgN77SD9Ar3qh/oCeumS73JihhzSIGnM3fJpj1oH62CzbE6uH76V5Ahm3Qpw0AD197NXJFMDTgB7jhwPdPvT4bDHdw9kxyCROnfmqMxLS7uuVJTdjaLLWZOgdpLclN+5p1tw3JMtA4eQsMyiWPGgPx8sMvb+7KbkZy+dcP4ZeHypWnqxzMPSYF8qcuxmfbgyEBbKa1JDrIYQV5FwaGhlSxj06v4Mlnu4C9DLhmJehd8BqjD6AbPnd6iJvMpBzGc3QZLXK/Ss/AN1TGUuclaWxVF0Uy3N0Qt79+bzt1Sm2yhjU9WEbytBj/8JZWq/zdiM0bz4uirWXOh8RG0tuHEOvtTXCs60OMmp8oUyubCv9/ERuGC9ULoXzSG7agN4SI9TQgbRavNiOaiUTj4JzaOhN9Mkmvdkp1hk8jkVkejGH2oAee4X7Gfm93LOZXYwJxakSzSWjNpPnfnS2BaBva+jvK8nNfD70biyVhpfRtlKAvrh5NRj6icmJnj70HSoQ5tLgMBiojQf0kNxIzjKdAOgx0Gs6i9M2Oz03TY1twcZSNUOvjW82NzzCg/dh2wD0CQ0AVqWlUeFeM2K15AYLpc3Ql4NoVKqpaBoj3VnxoW8fzmYuHGCEbIyTAJOuuDh0QkuGCBhNQ4rkptbQU/KBxkcVc4T7rw8bV0lvSFFszSLi77ZD8z35T4+jGgGh0cnCgL5uKmFgwMZesG6K3ct6QEtNHDnrmTY19M7EYJGyffywmry4gRRsK6Ghl32hImCl+9sMvQKltob+jjv+lD772Y+kz37uw+kHP/h22dQ38G+P3PGx6ZWvOiC9+IWvTJtD7x1Fsb0Y+lrvWzeJwf1jDuH6zjnn6PTRj71rA7/9vn/bI3d8XLr8rR9O22+/YwYARXJTUvu33vqTdNTRe6cf/+QH99lFPHDbh6SHPvQRaWR0LD3m0Y9P2233yPSUnZ6Rtr7ftgwKSCBQ7woWtwb0c+n223+dTj/9oPT1r33xPruee/tBH/jAf6Z/fOI/Vwy9NPQ33fTRdOzxr2t8/G67Pj+dftrV6YEPfHDWmRrcIdDHGizZF2u5F2XbynrPqyU3BvR//vMf0jnnHJW+9KVPdd3Wuee8K+350n0D0OuQazP01AuTTYUUIjytqaEHkzyWJtYXKYKAo1hlA3oA3PF1a9Jxx78uff3rzWd0+GGnp7ccdFIGRF0MPZhnSo5kN4sgjeYBUcSH73OvBNac9tHQ4/qveNuKdM215zbG4FWv3D+dfPIlaf36yQzovReVPdYdjdf2BPSlU6wYdgc8uJ5f/+Zn6Zjl+6Uf/vA7XWP/4Q/+Z3rYw/6h0ZzNZIu6fet+rrr6rPS2K8/s+v0Lzn9P2vOl++XGRM4A+Xy8e6UKJ+EGVWk/eX34HgB6zBGs58/920fSt7711fSTn97Czqp+7bbb89P55747bbXV/boYes+V+Rh6n39/+tPt6eij903f+e7Xuu5j/zctT0cdeSalgL0YejDI/TT0t932q3TkUfukn/zklnu7ZO+T33/0ox6f3vrWD6Uddtgxa+jdpwFfYEKnXrMCzWqi1Iuhx/hizi+kocfn93K5wXcx+wFnm2DoYYstLAN5IGSetkbFGi8MvbItaFZUAH3d0NKDVttWOgsFjNbW0CNTbxmhGh0Cu6mxVD9Ab4YejaWAA9EJHJgA/wFfSEOv/jT4WaOxZEdnf83QW+mgTLMbY8q9yT1Z8B5lfqYlQeLJ4+fT1NCbocfzMUOPd6tWAbaVcnObTdNselcXxaKxlDFZPx96u9z0A/TZ5QadYoeXsbEUvtCAnkRPV1EsNsr1kwTesK1Ep1hq6K37+htJbqZGN09g6PUQQkMfqa3afcVA2ZsMH9ZAZ14NvRaIgCQAvYsy6k6xYKCC38iSFzNCeMhkfZbCzL9/UaxtrPpp6OVu019Df28ZetxfuwAQh5UBPf7sBehxf52hTpeGvtboKzpf12g+5AWDhSApFCQMG66hbzNNWFlk24Ygr9LS6pbcSJ5DNrcF6DFFme0IH/rf/e5X6QMfvCZ96EPXNQ6vjd3RN9tsi3TwW05Or3j5/lzAbUAv3aUkGb0kN7g2zKkVK45IH/noOzf2Mu717z3ykY9LV1x+Y9p+uxrQS+/uoj+sl1/e+uN01FH3LaDvd/E77vi49CoETbu/hkETXgb0nY4CuT/+8bfplJMPSF/72s33egzuqw/48Ie/np74pJ2DoXdR7HT6t8/fmI5Z/trG1zx9txekM1e8PT3oQQ+Jn5cCYFnHqejWB6VJBEshePiE01Bb0oYt+h3vuChdeunJPW/tvHPflV6+1xsyoBcgj9oJOrlIQ4/v1h7VyUSKJTdtDb33VEtAMOfXrl2Tjjn2telrX/tC4zqOPGJFOuTgU/OhVgN6SxDAjIPx1r6rQthacuMMifdzBjLRcbouin3r5aenq64+u/H9r371genkkwDoJ9Jmm7qFfJwJk5PMQPjAXYdOsUvglmTJDWQokhu527QZdlzvxMS6dOFFx6X3vf/qnmP/4Q/9Z3rEwx83T2MpgSgEIle87YwegP6G9LI99+Ozs9a+lmbdvRJOUfCh51ON31eBJM7HW3/143T5FWekr3zlc32n/W67vSBddMENaeutt6msbyXT9FzpBejpce8zMc2lm77wiXTIIS/v+T1PePxT0uWXfyhttdX9SRz5fJXkBqTTSF9A/7vbfpUOP/zV6cc/vu/IhXuzBzz60U9Il1eAnmefGfoeWUxnKZjJ9GMKfZQUCJC0iaH3f3h29qEv16rn25OhZ4Ht/Aw9AB/JvejhUEtuAPjto+/CZe83/vOeAHoFEm502B/QZxDeSWmtO8VGF3cDdwD6pUs2y8Wy9wTQbzRD39bQ27aSjQmL5AbSpqyhB2oZuPca+l6Sm35Fsa61I76rG0vN63KT94qNL4q9L1xu4P9JJt5iwZDJQEPPxlKtothaQ49b6OVDn4tijSFDJyf/UhW2ANAjxVL72OLtmaGPdTqfhh6+r9bQ47PbDL019LyMKKRrVJvHXr1+XUmlVvs3F3pDQw/P4Si0qf2D8fc2Q4+i2NrlRs5CRZaBz0ZRLCUfkd7mdVIq0aF+lAVJYZW3MRp621beGw399DTaQa9JH/vY9emqq85mU6r7+rXLzs9NRx91Tnr845/M3J6lH9bQU/cGPSpaXIcvPLNDk5M8xM48E4D++vv6sjb48wDoL7+sMPRiaqFrHSOQE3BM6Ze//Ek64qj/fw/R7bd/ZDr0sFPT85+/F4GSPIDFnPz+979Jp55y4P8oQP+BD3w1PfGJO6soFiA0tLKfv+kjafmx+zaeCRj6FWdcm7bd9kEBkrBpxAENrSk7Kko6wvXG4sxFea0WRqxZFIs59f1bvpmOPvq16fbbf9tzHgDQv/RfxNA7rYznju+w5MYMPQH9kIpNAbzEYIPdIyXUCPpq9xIw6GB9lx+3bxegP/ywMxgM+2V5imud8CdsTpHKN0NfA3r+nXUwAPrCTm1Aj2sDiLj8im5A/6pXHpBOPulSAnoUpxq8a8/EfRabWOzLcJnCPuIgF99lQF809BiXYQZvJ518YF/S4MMf+o/08Ic9LuQgRfaBPdIdoXE9V151FoF3+3XB+TekPV+6T9bu18XT+D3LMgS6NDZ4QVbw4Ruv43jUbHyvCdJm6PE86qBBclFJnpTFKbaJzogD2Jyx4tD08U+8p+9edM4516U9dn9Nlmz4LJKGfoSyLwZsoG0gl5hVYTUYegL6/yEM/aMqhh6OKUuWCpP4/MMcRqF4lrT20dDjYUmCpI69BvMLaejtckP3v5A44rt6aegVpIuhr11uJJ9Sl2pr6N04qav/TWCirqLYqCNQ7webhkiauZCGvi6K1f2iieHaRIa+Kn61yw0bS3n/6qGht0SNk09NrSWRDYbeLjc4l4FlFtUaevj0R6dYEwzY23q63MCCec2atITNFufocgNAbxvJdmMpF8V6USzE0NsCHhp6PNr5NPRRRseP5nOuAf1chOOz69WNLTP0Kt2NAepvW8nB44YymAZoW/mdVNtW1pIb6E1xAbStfPJzEmwrB+HyEgWh2eWGxT3rMrjsaVuZUrrzr3emLbbYsgvQq6CtFA56ovLhQn/rTrFsKe90S3djKdlWtgOJAugzO4+RRQSHwCMKdAB6bVs5n4aezHQc8D0BfXXQY/Pu50Pftq00Q581g+Fdbcs7ArgWoO9lW4mNCxsw2ASfLt7MxbhtmiVDC0lusGCbOkPp5RoMPU8nLKq7KLnJdodoLMW6qZDcLFZmACzlb397azr33KPTl7706Q0GuBvzxgc84MHp9NPflp7x9P9FLZ8ZDDN91vVik8bLdRN4/ivOPPLvytA/4hH/kC668AbWCuC6UcA2CYvCkVEeqjpUBtIvfvnjdORRr/m7sGL77nto2n//5WmbbR6QwNDj9cc//i6d/D+MoX/3u29OT3jCU3loANAToM6CqfwYpSf1a9ddnpdOO+0q3pMyjIMa69D84gCpe0hsqMsNJGWnnXFI+uIXP9l3Kp915nVpjz1ew/+PZ4vnPthRkAmZi9u2m1UDoC+2lWD1UNCvQyAzapH1rCU3/Rj6Qw89LR24/3Eha5wjebCMTcPMSKJmYDza1qvAGN/lQnIx8ZJAOuC0U5ezYfMB+le+Yv+0fPl5ZPzZHwTjHrUAAAJoxOUMiAE97gVjwxoN2FYm+dAXQD+R/vDH36Rjj90vff8H3+o79je854vpEY94HC1b/bwpKZhBXUOx+uvH0J979jvTi3d/tZ5dZLARSHDton5p9crIOpRgAfvOde+4IF162SkbtL3tsstz09lnviNtseWWqhXpDBKQQn9uXbdravCB+Hz8V7rQdtLPf/5/06GHvSL94hc/7vudz3n2S9JJJ16attr6fjxDxBarNgX1Nm4s1Qb0/9MYepAiF174nrTdQx+e1k9M8Dkiu+n5DPkNxq/hchP1c/xhFL3iTzP0drlxYTTGp9bQl4C+uKHJuapkZdZTgQCtfxTFLoGqwC5vY5Rk9GLoWSeDrsUs0A5L1rARzyaHs/1tK2UasiTLx3ge93C5Wci2ko2l7HITdXUA+qx96QPo1VgK6oc+LjdzzuSFWmFkJPW0rQwMGEWjBOsqOC+2lXYBKi438vtnX5eBIGPI0BfJzd/NtnKOqv+BNDshQN9BhMkl7aJYYK51aWbl72hbOedOsWk6wP5cgvElC96mp9IdtzQBPW0zWxr68aGlaSsA+tHN0+DIovw5cpoR+4sJ75RqdomI7n9iWtQiedNNNg9hZ3S1jYYv0kZpEcFz3Mwpbst/H6JtmYoL7J7DDYxdOdUOPDtl2C7TDL3dMiI9iWvPLjdRcW8tHQ+/6JTGotilS3hNOCyybWKMd17suDbSUton0aQK9z0SjjSu4+gnucGG7CYXdCgZsXWiGvKo0M/+xJqUDfvL2HyQpcCCzFX43rZRC7FmbfQHmEdyw2BHkTuuv86AKJqG9SCuz10uEWbPppWrAOg3V1EsCptQEcmql9k0vnY8LV60jLYqP/v5/00nn3xg+q//+kbfA2XbbR+SnvnMF6dddn5e2n6HHdOypZvykOSB3Rkkk/WnP9+evve9b1CL/N//3a2J9YcD1J9yylvTLjs/m5mcIbJa6MyHjm2aZ3Be4cGLokq0S5+ZJkN/40f+fpKbhz/8Menss9/BwwjjzsCOoGaRAraw8PvVr36WjjgSrNjfJ80NUH/kEWekxYvA0g+kP//ltnTyKW/+H8XQv/3az6THPW4n7hsjYfsJDeYXv/TJdMIJb2zMw513fk469eQr05Zbbs3309pveChrZgGiMPasKQmXEuw5tdShLbnB+9717kvTRRefOC9wO/20q9ILX/iKAIUqvMN3iyWWrhV7EA/zSRWn0sUFIIv++8g21Y2lXOgrm0v50E9x/Uhy05RFgZ1/4xuOoU4e3wEQvmzpMl4D7ps+7FOyV3VfA0kUzQoX20oD7zZDrxqouQTJzdXXnNMYj5fv9cZ09NHnENDDyg/37/+wH2Gc8W8MPYA8JDcA9rieHEwM6u8G9KtXr0pvvfzk9N73XTnv2L/jus8R0AN8CRyHxGl2joXKWIS4/yvedibZ9PbrzBXXphe8YC/Vd7GYfICNwxCQIODAWcNMVmRH8ftf+/rN6dBDX5HWjhed/HwX+c9Pe3Y67bQr02abb8n9GQEVXZHgUBLzEmeYM71m6MfQtIpOOHPp+usvS+edf+y8Y4GCx3PPvj7tvPOzeaSpT8Vc6gwNK5ij25vcovAd9tb97W9/mQ4/4u9DLvS6IZAiZ599XXroQx5Oe1cC+qHhNDyoQMvmETrK1d9ApgjCE+XnwjcgyWamgAMCP0WahbiGRdxV6iUy4yx+JzNcCjlV1yEsQ5cbFIdTAqSiV3aKrW0rgXlYB9Ps/s1aNuKOYgEq7LGO8w77A9nbaChGp5eqhq64/aibN9yNYG5h20rp3UtjKY2HilzbgB7EnYtisX4EuFEHpM6y6EOD8xUBvwuKbVupDAT2KpEDeDa5U6wZemDeaRgLyOjBzlg4G1etlHuiMBbqIZVBwh4B7IbryJKbJNfHlG0rR1LdKdZZwXvN0O+2R0JRLIOmfL0iaRpFsb0APX3o3f2L1cM9AP0cAL0m1ewsRPqDaWB6sgvQ9yqKBaAHQz8NDX0Aei0Ates2oDfIqAE9ih/5gA3oN0VjqcgoR7oFk3Ug/Fbxv+z5CnCF1yAYegQMUeFcA3qmGOl/K0Cfu7L1AvQaWb1qQB9j5+AAFf0OIgzoZ5gt6KQOfdDjZaeQCXnUOn2EPzOgD8/n/Dt0BILHefkcOQ6o4VFd1W92nF7OYKrs9x+/2wvQMz0fB1xOWQfYbwD6sGQzs2MmzWNjQO8NLmswYfc0ET0BtMLRBIEbAV1u0InBgJ5WTgXQ/+LWn6bjT3hD+v73ezNl2IDB+D796S+kDpYM04wKaLHQmVJHY52oimeBydRk+vWvf5o++MGr07e+9ZWeB9X97/+gdNZZ16Z/etI/czMB0wfmFfOLjJMBPcGJvpOAvofk5tpr/zU9+lFPzA10PJmdHGMnvEExur1fCKiVa8QGlguyIo3t55APFjJ+mhu4X8xvMLVg6vF8+wH6l750v3T4YSsITPAd/B6uwyCewrXDTX1yXUXoKcGOoAnMLT/8VvrEJ96TfvazH/a8HTA+CJhe/MJX87umZ+QvP9gByER6eZzjCZkV5itcKigNoBtH6awJQArnlquuWpE+89kPNr7rYQ97NAtVH/SgHWLjQHoaB6/WvYv0DaTxbxe+18X3+FCQDlwfA5305X//dDrhxBag/+fnpBNOuCxtvvmWHDOMO35HvQUEMFUkqYDXe45tQv1z7mNxOH3/B99Mxxyzb/r97b/pMyf045NPujw997kvzayurxXzE1LCugBOEpuFAb0KIWO8huBeMsHDrRegf/OBJ6T99juCY4t7w/0vXbKU4ALzjY2spicIVN2engdUC9BnlxvacYqMIEMfQagBfVtD/7I9X58OP3wFD32McT322Lc5r6JplMCJbStRV4KCuxlmsvAe46dP/+sH0ulnvGVBOctVV36SgB5jjM/CGkNXYSDaJYsXc45h3qIgthegB9B+3nP3jPWs9cqOy5wvIwQXAPTslzGb0p13/iWddPIB6Utf/teuOYFC+Fe84k3p2c/cI6F/R5a8zM2SKVeGSQEcwJfHCc+oBvSFodd8vfvuO9LRR++X/rOqnYBmHvvjF27+ROM69nzp69Ihh5xKiR8JIhJOw8zCA9Crd4XmlXw81N+DwBR7NR2LtAZgkYk/QZRNTIr4K4elXJhwfpx33lHp2//nPxrX8ZSnPCOvR0kzhCdseCHwGH1kODYqevS+7L/RLnfRImax8GwRDHnc8rkNQE9b0NLHwlgjA3p0kUe2HIFZYIwGoPcGS+4ruj8D0FegoRegl/QFzxRe95IClb1ZVqOSCEXmnVkDA/oi42IheD9ADwkLO6/KoaiWEuI+h4YH+wJ6Sqw4sADH69KiMfQSAIGprD0APfuGLNuiKblJs+zNAoYeD8aSG8Y+liFF92KfhxgqnA0Nhp6ZBGC96N3BxlUEIJTcKKDCLYUPfWdAvx+Aft24fOipIODv4ZzH3jSS4ENPhn5gIgLf0l6mX2OpfkWxCHNhW7mVAX3gTRXxBpFa+9BPTqyfw0BMg6EHqzg6rKLY0CZisaCF7cyq28jQA7zL6g1eo5pV9wbQz0anLVwgNngfmDiszdCDjVDziAJYMNpqrb15bv/tA1gNFHQIC6TBsUF6NR/C1qnzEYb7A767XRSLKNxpR4Ol4jdfHhRSVNbWM+PBjmlobITupfKoxnWAAVq2bKl01i2Gvpfkpj7ocX/FV7oULvVqLIX3Wpvr6ns7O5TK8DluiE7ltj8H3y1bObFUfnmclSorTT18cFvW49+xFtMMfS4C5EfKwxguNwRSmFcDWFSS3Nju0FXujugBfE47/ZD07//+mZ6g5nX7HZ723ufgtNkmW6RJgncV66ASnZX4cMapWBPPA9VDqMHOpz/93vTJT747oWCu/dpll+el4469kFIKPBOMNRY0tMnS3oqxUeAwnc4595j0sY+9u+tzLr/8o2nHHR8vVxN43/MlZ1wsVx64WGj5UInsWY5hAejVa5XrI4ChgGmslziwyvPQ3MDn4lDiITsyymf861//PB19zD50xKhfe+y+T3rzm08SgIC9HMfJF6U/uT3nn+tnOkR4dfnjAAC/8IWPpg9+8KqeY/vYxz45nXH6NekhD94hTc2sJwAaGoJrx2yanFhHZyYA+vX4OxqEhT0txs/xNQAKJEXveMd56aabPtK4F2j2jz/+svSgB22Xf06iIHcvLPUsLZJMewVdFzS+kNxgfWBOf/Wrn02nnHpg47ue+tRnpmOXX5w22WQzzj2/n0APNn9DYkV7AXqvEz83zJG77/5rOvPsw9OXewC39uRavvzC9Kxn7aE9D0xiBB+Y43juAG+eTZNssAMbysKYs2CxYujxLO+888/pJz/9fvre976ZfvSj76U//un29NPWXKmvA/e9/XaPSvfbZtuEIugn/uPTEhyXUFAIiQ+Crpqhz4A+QLQBfD+G3usWwPjat5/XGIKXvOS16S0HnRLARoEUvsvnyuJFkkzgs9dPyLZSkhtYehbJjRl6SPuOO+F16Yc//D8995z6h5dc8qG04yMerywenvHIKLM5+C6fZdgfrrr6nHTlVd0uNyeecGl65rP20LVHwya6hQyD1R5Ja8fXpE2ZJQaYGkgf//h70qmnH9R1XY9/3E7plFMuTw/cdnuuTezxeGGvxr9lMKG1ieeNOcG5MjLMayYwi0AZv4M5SJ/zudn0rW9/NR166Csbwc3LX/6G9LSnPistP3a/xrU8+ME7pJNPviLtsP0jST4xAzA6Kk972DczW9QN6O1DD+c6AHVkcycmJxnQYX3bcKL+MqxZsKyXXHpc+u53v964jn/6p13TMUdfqOyvs/NRdM49zMUa3OMU3LsQvAB7yV9IhgyPpNGRMQapXmOFCEgkH9qAHvPJ+IMFpJRRIXDQc7Dkxlk73wDWAu6bMpfIeGNblcd/JbkJSVfN0MvxDq4uxkXRKTaeMb5bbnMjDCyK1GeOgJ6dYoOhVwAEZl2Ani40vB79Hu4J14UGfHVjqZqhd9apCeiLmw3OeQP6GhfY5nJsTIGEsRmvNzZ/XFvtKuQ5bNtKjiv780SnXJLJzPUx0AGgh4OU4AHuTf2MsObY9ZxBCP6+JA1EB/TZNJUB/cDsujQ3/ocElxvv3f0Y+r9+/3tpbAa4VL0f2hr6ND1DQP+A3fZI02Do54CRcHfCGPiv4XJDDT3ub2KSnQepoc/bfBxss+MZ0FNywwB2wwB9XRRrH3oy9OgUO7JZGhpd3JDcOM1EVp0FC9GBlZFgYfAJ6NGplLKMJkPvam7T5wSySG+ZoWenusLw1Cu+PthZMAq9WutULx1hc60Z76Fnp1gUo1YMPRYf2gfPx9D3Kk5BUSwBfUtyg2vv1ViKTHkU91pyI2mL/Lsbkptg6HuNCYp3MpNXaQAxJgT09H7eQMlNZ6D4GuOZBaCX9lzNrfTMQkO/WUhu/PNIu628++509TXnp3e+85KuA2zJkmXpiCPOSGDnxI7Dq3wyWF05zmBBMxNE+ycXhGpxyEpQKXb8PgD9DTdc1vMAP+igE9PerzmYsiNpT1O2ZnOmIjP0K3pLbi679Eba2wGkekOv/+RGhU8ueLj7Wjg/eRw1C8fjoCoHjD4E7BgB5dAQn9+isUWSBgx00q9/8/N0+BGv6tLQ77773mn/Nx0frIg2k3wA+iB0qrk6+XQwxLXFlZsN+9rXPp+uvfbsnqD+2GMvTP/ykn3pW4+gEQHf3ByA11oGaMg2ja8bZ8Bpv3Ex6TGLItty/fUXMnioX9ttt2M65pgL2WvA9+Cgvv63xq0UHHJ2OmCKewboIQgaHiagP/mUAxrfBUAPALF4yVIePjgwFURJ8oL/kOHpB+jrMca93vDeyxeU2vgCjjrqvLTbbi/MgQeuU895gKlj/NtMmXX1vSQ3d951R7rppo+lf/3X98+rG++5SHr8EBKMpz3tWek1rz4gPfGJT2PgbjebDOiRQWLfAe1V/QC9g9ZeLjcA9AcecCL3ANwnxhn3bKkNsgXyKi/dNqGNFaBHJkphNVh6jD1cbRaS2vh2zzvvBgbq+N76meOzKTsakuyqn+Tm+OMvSbvu+r9CFiFwDTCBebOYmYR1abPNNuWa+Osdf0knn3JgFzuPvfCSi9+fnvzk3Qi+sBeBwCFxNS3QQ+lM6PIxPpAm4Xo5V6JvhesnDOgXLUFfi3XpggtPSDfccEXjCR+7/Ly0664v4PW0pYtvecup6UUvenUw28g4jLExIR4AAWlkYCy5kfQVnTAnydBPTXeOrPEAACAASURBVMNUYn3+D3NWgLg7ewkgedllJ1BGWb9QzH7kkeelpUvVYM57E/ezkN7We0ghLZoTGT9HxgQ6aowbdeLIwkSdA4+xDpxpZBXZfhXVQAH0TgXgfCNDXL+iKBn3LJlLecmWG1gJJhZrVfgZnawhcWlIbkLdgDcoCyi5H85BZNssuSljI3UAA1NKh/LopPXoMo/vqhl6npsC9GDo0cmXhFdkriExpoQlkydm3OOeeFagWZcAPXzodazJ5Q7/rxdDz6uq1BJSeoBY1XmPudQoigVDj/qcyPLp/GRVb2Ho+UN1isdfuxh6FgT72RaGHoAeDH0HDD0kZEpq8tVm6BcC9MMDnQUZ+pkpfQee0cDM9BQgeoOhryU33PD/hpKbQfiPUyItzdN8DH1d0IkHrBbJW87L0Cvy1ETFBMZLTFSzZbnTbnVVf69Osfi83EykigohCzFDTyUOFiCqzIOh9/cT0C9dwoCCBVcEst2dYg2iHaX386HH/bi7o5eaXW5wnxhPZygKKxC6s458rxXda5zqAj18tyU3PlQNPPC5kNywE2JU0PRzuclMcWjodVjKJ7Zm6KkPC79ZONWgE2Ivhv5LX/5cWr789V1pbxxghx5yatrr5a+nxde68IDHdSFjQiDJ7sFULRIoYGNRoaL0WnaqIQs9K03iO95xfvrc5z7UtSk/5CEPowYV7gdj0J5yk1/EzcdaXcwnbHBnnnVU+mgPyQ2YvB22f0zWGWMeMgUbzUYsAenF0GsLihqQe8jQK+syyKZMi8YkvyBD/5ufU0Pf9n5+8Ytfk974hmOrAnYVGPJ6g11i8V4XQ68AqY5InCHCWrjuuvPSzTd/rGtsd975eenY5RfyYANDPzIiLTIcq8DW4ZDC7wOgSDMpnaNfmvdg6M9Pn//8jY3P3367R6ajjj4/PeABspIUQybdMMY9syp9AH3N0AP8mKH/ylc+0wXokeI/6qjzqRGVq8QIgRJAANYn1pubAOE6aslNLTXBdX7r2/9BiVk/V5v2IB5++NkEhbgfsIcZ0HcGCA4dxOHgM6AHQy82bzbBX/z66y9Nn/r0+xeUmHQ9wA38AYq099334PSSPfZhgX0N6LGveK4sBOjhFNPW0O+xxz5p//2Pzz7bGGtmJujsNMhgFkw8XuvWy4e+3SkWZg9oLAUv91NPO2iDx+Hss99VAP1IPPOQs2DPhEQDzwUuNyiMbb+OO+6itPPOL1DGOLTtBPRjo2kxOz+PhyVmJ91886dYmNp+oYbgyCPP4toDoGdmC034omGkgzkE+ADFnouYz8woRG2HM0WW3ECahGzFMce8Nn2/6vGBQO3KKz+aHrbDY3hPH/94s+/GU57yrHTYYWeyngQAFN8HQN+J+wPhxyx67CE8c0JmMw2ZHy2oJ8gkU24Hhh6ZzSqzZk4DgP7ii4/tYugB6I844tyEswIv7V8idUjC4O8hfeli6LlZCPfh/y1eNEa5DfZ8rC9n2/J515FECDUPNeNdM/TYo+o9FO8Trik2q36uZugp9fB+P4usS1NDj3mN/bAhuQmG3i43ltzg+o254AbVBPQyCmkz9CI6wFJXDH3l9oN7qhn6XkWxZa+W5GYxilyZiVYNHfzpa4YePwc77z40kNxg3jCzHc/fjaWghxdBo/lkhr5uPmeGXvhLjZrM0KMo1gw91r819MWHfpYklGwrleGrGXpIbuxysxBDbx/6fgx99qHfbY80O7wMqKWLoW+63PQoit1gDT2zNxjk/hr6e8rQmzm1i4EBNNOU1rGTqUcVtAA9gWDlFd9g6OlrXCQvNaCncwtRUalAr7XftK1k+koRrN/XsNF0VNgJl5todFW73NCzOYolaVsZRbE4sDihzGiGzqKLoW+19G5s3G0Nfdu2suqMZ4aeGnrcD5ipAPR15X3+/Dl1YOxVFIv7Q2BDL94K0JuZ3iANfQD6LoYekhs0lgJDP6sunY7Q/3rHH9LxJxyYvvKVf+s6wPbe+yDa5KFQCWwDmzpBXuMoOWQwSIFi41ahmlxKmIqkp7/sxJgnQBAwN5du/eVP05lnHcImLe3X619/VNpn70MCHAxyvrizprSqAej7uNxcesmH0/Y7PDoDFxYuDqn1PDS3+H6BfIHVNmNMMDuPhp7acOiBw35Om5e88zGwAPS1hh6SGzL0raJYAvo3ovhNmzxABg4HjCEOLLCYCshd4xJZG9ohwqvdYHsuyZVhjAcJOveeccabqQGuX1tssXU6/bRrEpwlsF4QdABYzaYZsoqIzfCsAEC1cauQ0mPEQGpmKl191ZldGnpIbpYvvyhts82DcqGqmFR0AMW4C+SVzMaGaei/9OVPpRNPelPjPp76lGcS0IOhxzUBKFnuYoYeAN+Be90ptgb0f/3rn1kc/KUvdzs5YaywryANXL+6AP2isQSZCe4VzWdcsIn7rBl6zKkbb7w+ve3Ks/4mFrBdiyil9NjH/lNavvyc9LSnPpNgRIWTdrzRoYlX2+XG4AmAvq2hf8ker01v2v84fh6zmwD0kY3C/DWgx94yX6dY9LY49tjX9cxOoH8C5mF77GtAjxoBHP7Wp2+yTDp2PAdp6LttK4877uK0887PzxJQXDuuF8QBO9pOrE+bbbopwdCKFYd32UZuvfX908UXvT89/OH/QPCLbBbGzuAN3+1rUEGqZHi1hh7BqsGQpBRyuQGgv/HGd9K2s35BznLmmdekZUs3S//+lc+lM85oSoDQxOiEEy5NeB8zU2NjaQlrKvR3APq6KPZvoaF/0pN2aQB6afnxLAa5T4ph11mQ7TQbGnohelwnNfSU3ElDr1qJuvbNtTmlKDY2llwUi+w95iZrOUKB0AD0GRuo0JO2srWGPp9ZzaLYLg195UNv4NrW0Pdi6K2hxx5OBx9ZGjLoIuPd1tC3GHp08q0bS0HTj1oog3BIa9atW09AL90oRgjWpSqKhYae3X4r5l6dZZHZ0b5fA3pjBQN6Z+RzUSwLhovkhnWUxF2R5W770MNar2bolyAjAdvKNWHZGQz9gHAGNPR1UazXx31ZFMszrqWhx8+4jlkUi/RMLbmpNPRkRu4FQ7+gy00w9ALNIampmvQsBOjR+IcaqwCpZMbZ9VAuNz6sejH0Lrr1IiMIr3x3a0DPFFForotWvkrzGNDDtjLqD2qGHiknBBZm6MEsZEAfDL0PdWvdDSrw53wMfbshRO1Dj/vv5XJDVoKp5vk19PheLEizGPVYQXJDm855GHoDSD8fAkw30mlp6DVRw+UGjVMyQ09DM0boN33h4+mQQ17VhQn+8R+fls45+zo6NkCTj80J0gzXPZilBPiUflwMPQ4TbOaDgwKqjLyZshygfh1zAlq7D3zg6nTV1d1a18c+dqd0wgmXpG23fTABIQ4oAEwXPlK7PzWdzjyrd2MpA3oDFRyitM2LwkmMm9n+Auh9wmgTwnxnWdWgfKOpJY9iNwfGcNqhhC2CRksKRvl9Ypnx6lcUWzP03jz0e9BmQxOLAw3fb8ZEIHiK2mwA7VIfAHABgAOghU6C559/dPqP/+gO0KABf8bTX0QZwNjoYsrm2FeWGZZBdp8EG8TiSjo5qcALy5R1EjNT6a2Xn5Y+9an3NubLDjs8irr2+23zwAAsspIU04b5obFw1g7zw3tJPX8xX+xyg+cAC0kw6PULDP3RR13A1uY1Q6+COmm65wP0PN5mZ+lqc+FFJ3TN+6222iYdc8y56ZOffG/69rebBYCHHXYWJTc1Q08bxUpy48PQgB7s/1vfelr61KebhcS9QPh9/TOMEeRye73s9WJuB1SD4sAGe9l8gL7N0PcD9AStGdArCDSgbzP0YIMvvfSU9L73X9V1uwg2X7vPoZRB/eIXP2r8/7POuj498pFP4NgD0EO66awMAD2zg8HQLwjog8FGEKYsyxjPEXjr/+CW76aDD35ZQsfg+gV2/rDDzuAawx6PAMAsMUAozke65tg8gYBArDnIAzu21EWxGHsWo85MpBNO3D/ddNPHG9+5995vYWdg7Je/v/136YILjkn//d/NeoMXv3jv9MY3HpMDHAN6gePBDOgFckEEqL8HJDey/cQ1SDoJfTqkP8oq44wIk46ZWWroV5x1SPrmN5vGBggmwNBjrnkfw75tmZX1/fgkkQRFLlN2XWj5oWVXDcbwkDLcXGco7rUmP4rHtf/pZXKQRbEjI0FIiFxycNqPoTegx95ZS//6aejbDL16TajINxfFWnKDOpIeDD2uGdKaWkOfAT0kyUFgEbsEDmhr6M3QNzT0OZtaM/RRFNvF0Jfz3zV0sq3UfMkZmgjcgRWs+DCZ1+VyExr6BqAP7TaLYjeFnA3k11CybWXtciOcoE6xCjaaRbFg6KGhN6ZbCND3K4odhAPX4NK09dNfktKQsGXtcsNvjqJY7pMbJLm5Fxr6hVxuOtEh1BFVLbmx7AQAWotnMDMMltwA0GPjN3BrA3r82/Kauii2zgDou922uDTSMKDHoPm78fca0Gc3IAD6NWsIcBkARlEsUqQuisV31oC+LorNm0BSY6g62HAq3ixT/V6mxCYmGv709oM3cO4nuUGkKZmNAEwtufF3tF1uPFb4U+5DS8m+msHxRuzniM+tJTdkBUIKBMkNJrKLYheS3KCL6IknHZC++MVuJ4eTTrqMzUvwzADkseHawUHsq9wIRkbEKGMNcjNGMSjYZe7bsOJcnesCwNDgYWJj//WvfpFOPnV/FgK2XyeddEVCR1AwGNB7y8VD3ydf3um04qzD55XcYOMhwBtFulsAG/9hHuGgLYxGFG7peIgmV3Cc0gEIzSaBaAQC+eCYnmr0EkCAivsa4WeHpd7cXPrVr39GH/r5JDd4ngAFmNtiX+DgARcRFDlOxLXiEJMrDYuuYe/FyTCbVq1ezcwODhww+tddd0G6/vqLu8Z1n30OS3vt9SZqVeGCAHYb36ECtBFKCADqR4aHmIYH689RmVWqG+nZiy89KX38481i5Ift8Ki0/NhL0jYZ0Itdwx7DIrdgbRAgge/Q2IscwHfi3rXPzKRBWDBi3Gdm0s03fyKd0APQk6EPQC9ZgwpSKW0IdtIHdFtyg/v53vf+v3TM8t6uNgceeELaY4+904oVh6TvfOdrjTGsAb1cUgAGwdAXyQ0YSkwjyBduu+3WdOJJB6bvf/+bXc/CP8B9oA/Dzjs/Nz32cTulJYuWpinM7zMP7goo9tnn0LTnnm+ku9Ff/nJ7+vGPv5e++92vpR/8oP/n43ve8Poj05vffGLMERUSm1BoA3pIHbHXXHHFinRNy7bSkhswgrhnS0rUTE2Sm+HQ0Gvc0VhqbfjQK7v2+Zs+kU4//ZCeUpszV1yTHvrQHdOZZx2afvnLpg97DegZtAWgx3OA5MYOR30lN8delHbeRZIbXCsZekpuAtCvE5ly1dXnsZle/cIzuvii9yWQDdScT6xXA6MA6i7ix/pVsDek/aKyr/V7e7nc/Oznt6S39Agizj//XWmXXV7AfgNrx8dZ9P6Rj7y9cW0ojkX2YbvtHslzh923h0f4LLCOcb+1y40lN8CKCKxxPZKTQBut4kT6slvHHc4nyPCeetqb0ze+8eXG96Oe4Mgjzss6dNw79hfsscoajDLDi31/ckpnVa+iWNwjnKI6naE01CmA3cEngVx2g2q63NSSG4DfWnKD+zOgr8953EQb0PvG5pPcoDaNLjcwbQhA76JDncUjGTthD2WjPEtYIjBpu9xYcsM146LYkNwIB5SiWJhb9LKtLARh7XLTuyiWBOkczjWOglxxyOgHgWXJVcguZ+ekm8dzs1EH7r+huAhbT5z/rJWh1EeyGzeWUmZPLlIiltUpljp+dJY2oOdPVBQ7BDw7M56LYv2MNlZDb0B/v932SHMbUhQ7NTmRXW5YIDgylF1uMCj4bzCtT7Orf5+GO9AjyRN3bhbtfRVx6me9bSstuUEKBZkTAsHBJel+T3pWWj+yWRoeXUxm0Q/AEY3BJf4NAA2LLh96Au+uBt8ia+itVzJD72I5A/paQ2/nl/bJZU0WNlG3Kjc4ddBQa+gB6PkKDT0Z65AAEaSNxEIigJrOnWJRrIGItkMPW2n4XCxoQO+f4b6wMeNloM/MiRdcaN/971pDj99p6MwqHTtTR3GQ4X0ODPzc8Xn4mZkH4rH4ffxs5Uq4DJXGUjw0Qo9YR84OlvBnL4YejAsAoZyvxNDfdddf0+abb0FbKFe5o8Bp/wNe0nW4Il1/xhnXpK23uj/vh8w8NvxIQ7nIS4wyPNeROoSGH2Asxj80dKtWreRcU5YFRWNyO1i/biJdefWK9J73vDVPmR12eDQ7hj7tac8mG4dAQaAQTJcKpcAwYSzOPPuI3oD+4g9RckP2NthaAY/QVs+qoMcOOEoSlaZpGC8wVXhRWkOvX3nM498GiOvCX9xzRIeKNnBlKHRYQnJz1DF7dwF6FLNBcoPgB5/Bw28RCgxV4ElAT2nP+rCbE6BfP7FGBbgdHRxsGhYNyRj4zs6mj37knemcc4/qApGvec3B6eUvP4DjOjoqhhOAHqBmbAR2d2Dq4GA1QnaJgD7GB2sAgP6Ci47vGnfYVh533KVp6623JSjAfMAYAGjx2Y2oWJT7Eg+J3gz9zBzAllLlGPebbvpoOuH4bob+SGrog6GH5hbjFhp6PvN5imLvvOsv6fQzDunZNG3XXZ+fli+/gAfbWWce0qUXbgN6gUHVIkCHTZebyMb+5Kc/TKefcXC65ZbeDi5wBXnD649KL3rxq9jHwXspgnH0jDjvvCO7Ago/P++b3rP+8pc/pM9+5v0JEqVeDlKYCLA43Pe1h5FJx3i52ZHPAM5zBObYj2Zn09vetiK9/dqmy83uu0ND35TcYAwyoGdtxgj3Art9ARw5w/bLX/40nXTym3uOyZ57vi4ddujp6Ve//nk655wjuuR4bUAPqQzWCu6HRfTRHfjqa85Nb7uyW0N/LAD9zs+XbeQgGvuNUC6FsVg0Nkqt/x133J4OP2JvdneuX9iPTjv1bWl0dDHvC3s4xo22ikPD2Z0FewzOcowBssnYZ3FdPoO9b5tMwB6Fz3rn9RfSnad+YQ9eccY1aYstt2HRIubHD275JudF+xm/4Q3LWfCOZ4H9EtlrgCMAer4oIbSEQOcXAD3XmjgWvgDc5DYimaNfIApW3n0XLWS//r+/2LjOnXZ6OotiQRBI5z3EcdWePUqQTptSMLhZphiOcqUilG5IOushh9TeSRgQzHPGM0nBpM/ONmHJ7CrPcts4CteIIc4VqPmsp+RmbBH3d+7lCYSlSTnVfFlD706xqCfDsyexiLMvOsXiWmzbiuvDHop9Cci5JuQA6EmioBbA3wvJTQD6XB81pyx3G9Djekx6MMCYUhaZUpqGbWUB9LWGnuddR/p5DC+09UuXbtoT0AszzVCGinE3Q485bpebmDyS69g2PAB93SlW9yWXGwL6tSL7oBTAnOZ67ki2PTMH4w1JbmqXG0++jQX0oB7XdJak++26e5oZWprmKHnReBin5aJYZLSmpybnBfRcWGl9ml51WxoamBJ4D5cbl+4uBOjbjaXYKfafnp0mRzZLA4Nw2zDDXlwkAGDd1Gk+QF/bVvYC9Lj+2q4R/3ZRbJsFxwD1AvSYFPhsLzBpx5dp0leAvthZNm0r251iafsFwDmLSvD5O8X6ADOgr4tWewF6369TqWbOsaDqTITYe2tH0QIdKTd5fuN9PoTr4MD3789R4wc1O8DLgL4+CPxef54lTfw3LX9lH2VAr+IUsBR3EtDPzqhga2Z2Kl177Xnp8iu6D7/Xv/7ItN9+R3LxYpOhbRWb+AxlxhXMpGQwAK8dVp+zrbvHPxa0Ab0suNQQC/cHFvI73/l6+va3v5oe/4Snpm0f8FAyS7h2B5jSoMLXfViFj2COZmXdePY5R6WPfuz6LtB6SQB6fIZ1pXLjCEu3ngx95f+OhhbhkKNNW5IXNM3Av10INB6pac8ZBWsF0FteAkB/5NE9GPoXvSa94Y3LVQCbQo+8WJaXAiojPJCnptdFkxgdHAD0ANyDHRVfAdDfvfLuhMwaAib87LOf+VCXfzsGau+9D0kve9mbxFDCK38UrLZsHsFCYg1hXmCseBjBlSMAPYCHAf2NN76jMe4A9Cccf1naaqsHqAEKPOEHO2SEx6LIzZkmu69grWCMVOQm0IPiXIKdkLXd9PmPpuOPf33juyC5OfLI85nJUtAmQC8LQmVhWLPRw4ce33fDDZeni3s0kILUZsWKa9KjHv3EdOedf03nnXtE+q//+t+N74aG/ulPfxF/JnnPKOVLuDeAIOmWO7SWO+20t6Sbb+7ddfYFL3h5OuTg09L97vcAZUVoF6hiM4wHGK1LLjm26/sB6PH86ldh5lK69dYfJ7gQgblvv/B8YQv7vOftyawXfo8SjCAyDOi51wDQX7EiXXvtuY2P2R1FsW86Pu9lmqtjzCyRoV+8RPUSyHJGYy3XZGDPvvDCE9MHP3Rd17XtuONjExo/oaj6Jz/5YTr/gqPTr37108b7oKG35Ib7Qnw31iTcdSzNADBeCNCboXcQhvkO4PapT78vXXDB8V3Xd9ihZ6S99npjBvMC6wLu+F5nojAPsWDI3k4BWEpXX4NTEwQELTMz6fbbf8fC77a/+ytfeUA66KCTmNHCHgySAaDnyitPT9/4RhNUP+EJT0tHHHE25xP35QD0o+EQUzP0OF8N6FnAHOtbCBlZYoOscj4DqAHQQ/6GZlv1C4AeGbOxMRWWAshzPEBQILhegnNihPv+JDqpRvNJfl0F6Nk1lNl4ecj7zPT81lmp+qZegN4KgRrQG7/UtpXer/35dLmh/3k07KQCoT+gp2Y9AL0aXGLvQtGo5cXR6dSAfgwmJQXQMyuwXi43NaDHBWwIoMc5XgP6kZExAvpS76TGUtTQ082tFL9mH/r4OfZzSGMN6OH/pqAkMiAhualtKw3oa4aeDz770Ecd5UYC+sEBqRsA6IER2gw9nl9MVb0v4s5BxH8z02khlxsw9KsHFqf7w7YyAD2J9wD0/Ey73GB/nJ2Z5pSEht4+9O2i2A4Y+lW3pc4AdN/ReGEW73eUsGEMPYpeMDFpWxmAHo2lOkPS/Dq1hYus2WIDaB96jn7vugs66x4MPR88AKyi5l4Mva0sc7gftlUGRJAkrF61isC9/l58Xj9A3/ChD2swRLZYtCqQLAw9pBG4PHVI1UP397TlQAbbeM99CuiZOlKquT3m9bXUwYGzBs5g1EWxGwPogXipVURDhmpBm6GXy81AWrX6rnTSSQekz7d0m7juCy64Ie200zNYnAaQ6iCCm3QwY9JoIniENKWTZmlhOlA69fYB9HwutM+TLg+bBQ7/teNrGQC5yYkCCLnGkGFftEgFiAwMZvtq6O1yA49yWiCSgRPwoEcz2olHN1LNESxTBdX89wKA3k5NAPQOkH3AYazktiE9rxn6Xp1iraG3zacs7qzpBaAHQBWgl1ZfDP269asJuDsDNUO/MnygtR+8591vTeedv7xx8OIfkNzsuecbQocshhOAHuOiA2COjYkQIBvQ8yCdU2YJY3PuucekD7cA/cMf9ph0/AmXCtBTBw9N8VDaZNky2RqOCvRizRrQZ8nNPID+8//2kXRsy3/bLjco4tIzDj01rS4B5vFfb9tK+J0vX75vuv333Q2k3nzQSWnvvQ9mUfudd96RLrjg6C6LviOOOCcDeuujAejJ0IfLDe7zfe+7Mp17ztFd448fvGbvg9NBB53M4APAgRpq9gFQIIsDE91TZRHYDCgQkO211/4ZIDIbAO14dD7FFL7jjj+ma689J337291N3NgA7PSr06Mf9Xi5iLD4WsDecicz9FdccUa6psUa77HHa8nQQzqH93EviL4L+IxlS5ey4ZwAPRroyYcfAAzBzSmnHkwmtv0CmH/2s19CKcvPf/6jdOGFx3QB+nPPfQ9dbgikQ1Zle1MAQXvSQ3KzoIY+fOzBHntv+MUvf5xWnHFIw2UG14kmUitWXJse/KCHpXXr0adhiqCSe1P4prO5F6QmixRkY73ifdgPLYfEZzmjWjP0qGGCJK/9uvDC96adnow9eCJbY2Jv+eznPpDe/vZmoKXi2MuY3eQ1VQW/zIzF3uZiXWjowdDbkcha7fkA/d133fn/iHsPOMnKalt8V3WcwMCQQZEoEtRnQO9VosAFiYICBuKQg8CE7slDmNAzMAMTCCPiQ8WLgKioV0UFvebwjAQDiCIZJEzs3F31fmutvc/5qk71zMj/8n91r79herqqzvnOF9Zee+21rXPamYXuxe99j1yn2tySE+sR+0fYz2KMw8qxILlx2R32jAD0asGZNycMQB+ElZjuIkMfZ3xIbqLRGMZ1kwA9zQ3UEKyR5Ea2y+oU+y8x9HWAHve6IUCfaugjsAHeEVHSxH4yIZeWrBT9gDQfFazkgF4ZBwH6zId+HLL03m6hIqv07vXdNgYMvdc5FAB9IrlpBOiJbeiehGaC/7rLjbzw1ViqZAqIqgb5Zy2g35TGUhsD9K3lJgL6bSC5qWPoAzNWhuTqwzHt7eneIEOPX4rGUi0lbA6weVJjKYyKmOtNA/Sp5Ga7/Q6z/tYtrFpStX80AggW+LVKbhTJ5o2lAtAD3NVr6IMZw+9EJLwhyU1cW25PWa1h6PHzeslNAHqMYyNA39oGRjykSxrPWOyxaeLaoii2HtBjw4jgJ6LBelY9CssCpAdLLsCVA/qUoY/fTSU38bNIx6kKXfIUMpYuuQmGPjT8myK5SQF9KrkBoAfg/MtjD9qkSR+3J5/8W81Zgm6waFgCxxIxh/JkJSPpjLncLSTtwmJkKg6HRBXerXkggfFIGXpq6Lz0HsAuAknottFkgsW3/QPUrede123qgAjA265285iPCxZOLmi5cZ1LFn/Rdtt9Hx6sod8GAA69L3WOCESyDVCAXnNWgB73HQA05i9So3gPn9Vj1QAAIABJREFUnik21JShjwEECC4A+if/ah2dp9ujj9Z2cg3JTaSGI/gI1hPPD3rUeoa+p3ctQSsAPdePM/Rq7KKU6E03zrXPNNDQT5rUZQcccBQBl8AvQLA0r0yZJ4Aez4GWobAwdqcnHArXXNtp93y51j4vl9wI0LNIulxiISY07fieYOjxWWLOtDbrGXr+mzP03/3uV2xmXadYBJpI8cMmD/OA9wE5FeVDKn5uZFuJIseurkn2gwYNpPbf/wjr7LzGxm62BZ/vqldftuuvn1YA9BMndtnBBx8jFgv6aABLyleMTD3u88knH7dpU88sPG/MkZNOPscuvHB21mWZ68s7LSvbIu9usKQA9PVNfADoIZkCg04DC292xywPC5tV0A0XmeXLZzVsUAWm+cILZtroUWPILmK8Ae65hzmji8+/6aZ5duunr6nZG9A74exzpnI+oBBY2ZB2ylfwOWDoUcxdD+ifeeYfLj/6TQG4IkiA1AbZPwB6FJHDHvEf/3is5nfDhx4/xHMOwJhlBrx4cuWnugruPHgPCsKhR5e2vSnxslcTM9Sc3FJ3vwzAPnYhs5UYY8htYk8W2TCK7wWgx7PAukSQyczegPzcU0CP3wmJJD573fq1tmDBpIJrFJycpk69jlkzgBpKLqogq1rs2WeesPkLLrVnnnmiZnxQHHvmmZO45rAmQA5ASsR1h7nhAXWqoW/E0KM+QzKIouQGjlMjSW5Shh6ElhpEiaHH9wRDL2lUreQGe0YquRkR0HN/jj4caZH9yI2l8Nn1gD7wCdac6uHas8ZSCNZed8lNXy/PEgS8IbnBnSH7mwH6pLFUAHqQL8j+sRDfaxQRYBDQjyC5qWfox4wGcB9ZchMMPbFPFMWiYZpnRlLMl0pu6gF9aOg3KLlxDX0quSmbiqBH0tBHJuK1FsVWB4cI6N9w4HHW74BeSSqR1XjVMPSpy02jTrFMcVZ7xdDbgBh6FlINqkkdi1NGBvRVtxxKNfQpQw8NPRpaiXp0CrKuQDMF0BGV4vk1YuixIFKXmw0B+nqXG1xDgaGHdj/a3Ne53BDghfFtUhSbAVxISbBpohhlBA19EyLEDQD6AOmp5CZ+hntLAX084LQoFj8bSUOPaFggXgxhCuhjE8HPcO2h+cyae4E1Dy20z60oQMkYtCiuYYMHSRYaaeiDoVdVuaLzVHKD993//a/bhReeUDhgDz30OAPwQ3GSCiFxQEEHLSkDNvvQs1P/XfZimYGBjTL0YXcnP2wFCrRIHB4UoO8fsL5+HJpwVBHjH1KKALwAzLimkVxu6hl6Fs85S4//RiocB15sDLl+3oeiJL/1ekAfkpt6hj4CV7wbgD409P8qQy/Zi6wPcThCMtXa0mQDg2LoUQTLOeWSm5EYethVwhLwJ0n7+HjI11zzBXvzm98mFpE+6gChAsAAyABpQ8Nwmxhl/f2DZNYjOJZuuGJdCye9JoY+JB6vJ0Mfhc/qXSAWOYrQAdiuWzKzMN9hR3j13E/ZvvvuJzYUgH7VKw2b6Eyeco0dfNAxvh+6VAmskhfFYhxvv/0Gu2YR7EhrX2972378nm22eQMt9rC28D8AQGbAwoUE19zXwwzBr+tcdk4//TL7CAD9kHTCGFNa4NJJSE5T9OEuldl1dO7cTxb01iiivPKKmw2Be3QxBSAH4MLeGpKbjTH0+K7InIWGHgw9AD2OnWDoAUDg8nPHF2uLOTE6cLW5Ys7NttNOuxLMY/wB6BHM1EtuFl97h+3x5rcqYPQeAI0YeliDrrihkW1l4kMfDP1o2Le221NPK+h+4om/1jw0zI2FCz5ru+62F4ucVUciDX4U7ONaUNinTq2o71L2uB7QR5YzldwgyEf27m919r0XXTiLgRsMH/D7mCN4LtRjW9VuuPFK+9a37qq5VjzXzs4lhuBakpvRrOug/A09IZpU1xOAHrR9I4YeLlkg0eoBPc4P7Cs/rttXyNBPXsSaHLxShp7nxdgxGUPfjw7m6GDrtX/gj2P/DECPuDY09DFm+FyuZ/Qk2gBDj88eyYd+iy222LCG3hsjCt/kkhs5sUBrLTOHeskNm0ONoKEXKdLOxqK6FzmqhA893XogQSX+k20lG0uF7Lje5aa12WBbGYBeRbjS0OfnWa3LTTD0oaHffHPYkvtXVIcls0oYerDswdCHD30UxeL6sWcFkTASoGe2m4g77xSL8S9o6BNAHww9XG4C0INYCA09GkttCkMfPvQjudygsRQZene5gYY+AH3MNwB6/LdsK5NOsVg0ZURhSadYTshqrw2tedqaDc4hasISDL0m+KYx9M1e/ApAv/V+h9lw23iDy00B0EPfC390pH8gcQHzTX93fzn4Xw3JzeZbBlXpAYFYH3aZ8wqaeg09WDF607u7S7rTsLEQ3hsdamnLmPvU43cZYKBwUlWc+rPsHW2zolh14wOLVPHuo42KYgnos/vSx4VfPH/sdTEbayxF5t5TlXg/AYlbbgEU1mvow9ZTtQq6hiigzK4Hunq0faY/r7RiuiaNBzv1jsuLYiOQCHAY36kaCm2GTJVTYlW1Enzoq9CAa+MJS0UWTroPfRUa+nLJbrttqS3oKsoCzjjjMkoz8IxVqAcPa3k1A1QT0Le2i92jaN+tHgcgzTFrptVhvqCzolhWfPvtuuQGf4NcB4AejV3A0KMAN5xsUDwrJxYBFvy31sfIkhvaVu66txj6cMNIAD2tT11yo0Au0rd+bZQsqWFayLqYFUg09MHQRxGkHiECuH63Xcwt0+hDP7HYKTZ86IOhD8mNAD26S6IwFlaSfS65ka5xY4D+F7/4vl100YcbFDrvxwN/3LjxnDNRnwCdbQroURSLNDmKlgWMtfsL0A+z2Pauu2t10HvssY9No4Z+e0luWlsIerCmKWlokyxFgan3bBiBoedh4kzmt751t3V2nJ5uJybJzTWJD70kN2BLMScV+NX60P/pT7+1KZNPa9hACjplMN8EbGyy008WbNmyGQWGvqNzMQE93S3cKYVp4nKJ66Kvr9umTZ3QMJiaOGmenXzyeYYO1fgOSWwiqNXYhAsZAP2C+ZcWLALPPHMiAT321JDbELS5gxM+A43CMNaS7cxiR9r6F5pDnXzyuUxxhwUe3sNia8z1atWWL7vSbr651u3luONPK2joowcApD81kpv+XgLcr3/9Drvq6ksbSm3mzf00JUwYz2hs9PTTf2d2pB7QY10j8xYHrTqvqo4HdUcszLeS+9BfWbjnog99O11usJcsX3FFw2zf6ad/0s46czLnLPZCzJGQ/GCs6OoDQE9GGz1QlDVmTRlsqxsw9GFugPv437ddb4uuqQ3+GER0fc522mkPZgQoJfUCfdwzil1/8Yv7rXPqGYV7nHDWFDvhxLNIuISciDp/9rdQPw5m8VLJDZnY2AZdQ+9nbshncZ6MCOi90VsG6L3YmFI4EAVj5bqjrE0O6GO3jfMvgLPkP6Ti80JSWdVnnWIzyY1LZEBK5r1x1FhKxanCEmTo08ZSbk5CPXto6LnN6YsA6BHkkjXvXm+j6bUuyQ1MH1INfT2gj3vFx9EpzDFXCnkyQF/nQw9s0J50io/zkgw9AGZLk61ds4rzLWPoW9p4PcJnuOREQ8+jTe5AleHBrLHUphTFciiSeRGBVDD0wHxZp1j5PnrXenXY1bG64U6x3esRLKGY2n3oWcsArIj3Fm0rYSYTr40x9CM1lqqxrYTLDTLQlFvlEu1aQJ/40Ddi6JVu7rPqmmesVO1jlS2rkyG5YaAGKcLIgL6RbWVvy2YbBvT/AkM/HoDerdfE8MMyckithZ3xz9ssyw2kCUVAAwNq++sgOAY+Os9h0TGQYOFL3lgK/x1FupqQ/s46H3pmCgCqWqCdb8zQU0PvTEH6WXG9vDZv5IDJiE2YOmhPdfM9DTq8Zj703qq5oeTGI/UA9MHQpzprjEEG6N2V4V9h6ENyoxbMDRh6Ph8H9J6pUKSMothX6ClvlTI9iJcunWMr61wscPuQHhx22InMLkTxMsA8AFMcYgCbalsdRTdqJ451rRqGBoDe/V4JyCvaHPGCLzEYAAB6pJeHB7WLAOxAdoPUrWQBAvV4kaGfDx/6BkWx3ik2NPQbYugVHPBiMw09gp+NMfT4zNDQSyKnSYuGHrre166hx1g3YuhTDf1IRbGvvPISizHvv/9r2cYX/wGpxVlnTRHjB0CfMPQ4dMaOQdc8PJsh7/CJTBMAD+aUGiXB6gxSpwKgh4YegH4bB/QNNPQB6PMOtLkcjnai0I+7NjkkN9+Ghr4hoIdtZVFD34ihR9Fh14KJDccErjbTpl1nm1Fq08t7xPiApVy+fGahKBWgEAA0MnTBUIOtxqGPotRLGtgP7robrBhvsTe+YXcCegAGymaclcfcxoGM4AfDjWu56sqiReBZEybbSR85j/MTY4T9ADIX2Z1CcgRZCAgDMcT//d/ftJkzaotoMR/QNRhFlFtuubUcjiBlAwM8SpI2zOfXytBnGvr+Pnv+hSeto/MMe+ihotTmwydOsMsuu5pgeWBQGQvMS0hJwNDXN51buvRu2203Senk1IMgTnUTkLxEMKTGUpsG6LER3XXXSvvc53OnrVgvu+32FkPAseOOu1BGCRIHewqYeIw31jm+F7JDPAPuZQ7oN4WhX7XqZZvScYb95KffrVmrxx7zMbv4oisQ7vKcw3eSEW12gDxqtK1a/ZJNm36WPfxI7biqOHaBbbvdjqw3ovSFwR4CbGWFw4e+wNA7AIPkhjLXsK10XfUmA/o6DX0K6Pv6ZR+9IYaeRbGok4IjmttfExY4Q68zqbGGngw9AlrWhTQLx1QqtmbNGnbIzs5536/xWZh3bCwlLSADvA0x9BsF9N5ED9cMgoemGA0YeswbBqFEk5veWArEXFoUC806Ab0TIdi/URSLTtoZqE4A/ebjnKEn1kw09GPGOZFSbCylDIRqFzYE6El0sodALUMfnWI3haEPDb2VQnbbQtvK6BQbaorXCujLlSpdbrY7+ENmLZu5y42uN7K6AeiV0aoMUYMw3NtPprwEayJamcXBjwKCPhte87Q1GVJ4YujNhs0gj8BEJsAI28rfWjucNgwbbclGlNzsd5gNtY1XNOy2cJnkJmXoHUBnjLh3icVA0d5p3Piki6sWRLDAsfNg0YAVAnsQgH54YMCagnVOQH0B0CMzEOGqVmruQ++6LX5oPUPvPvSZhh4FdkNgdqVplssNotiosgbzIF0qvcPJuOcXhiiZbItH0AoABMxS/3j8PQP0HgVH2jRL0bjnMN7f149iSblspM5CnIj+HAhQ6wE9WLXM5UYbWCq5CW1bBEPRAVjPBrZgcLlRq+fhgUFrQoMx3o47oawCoN/SwND3Dw7Y/PkT7c67io4TCxb8b3vnO/fntQcbBgkGdejO0KsYVlZk0L8hEB0eHKAjAwB9xkZYhUwhCqFjk5bbjdKXAejxdxzqag6m4iSwhPg76zJcs0x/Z5+PV7OxVBHQX38dbCv34ZyV1r+9RnIjhl6NYNTBsC4CpUtQSG7UiIcgxzX0IbmBL3QURIYsBWOGbAYL0bwoNmss9eeHag7uIkMPi7cxKiJlQyYVxQ4M9iRFsWDo13ljMuhSsREN2+o1a/g7S5deYZ///IoCmIcWd/78W22ffd7NrFFjhn4sD0KkZkeNarPeHgH6iNDlcjNsXQun2J31DP3u+7Aob6tg6FvUtn2zcZvJncjtHMn+hg99yX3ooygWQR5dbmQ3h3EnQ995Zs39RFEsJEKZNalbRgagD2cp/Putty5mI6P6F5jQK6+8yd7+9n+T1CZjzSvW3bPOli2dUdCwA/wD0GM/yBl6ZB/kcvP973/dOjtrXXnwvUcffbJ98pNXM2vGbst0SfG+DbT3U/Mzaf+x//TaDFgE/rTWzWTChMl28snn81oj7Q3wpTkD8NbCgj6AXMxhzL2pUyfYX//6x5rb3333fagpf9Obds+KxfG8aHno+9Ly5VfZzYWiWNhWhsuN5D5i6N3lBsC6WbUdsN5cvvwK+8J/3lwYe0ht5s29la42KIbHOofbD17PPfckGfp6H/rly75ku3jmjQWoqKlxSUkO6Mu24oarR5DcqFMs6hPwv9/97if2ve99pWG3asytmTOvZ70EdM0xN3B9qCPi94Kh914u+DsCNBZ9o4s53bEki6KGflgaSvw9JDk//8UP6D2Pa0lfs2YttUMOPo4ZdRAase+zvwKYd6/VWH7jVXbbZ5cWxnbatOsNNSGROcHcgpYe10RJLIoXIY9kRkEAP2fhqtT1jx2rjIP2cckjWRQ79ayi5KYhQ48Mo2f+ILlh/xBYmWo/jyzriC43BPTyx1edliQrykjDatEBfYGhb+Zcwj5GAjJl6FNAr4chb3z0qKGbl87+OItUWyfbSnSllnxYck2cITj/qD5w20pdb+IQU+NyI/cYkrm0bO4z9IwhJiHBqMfY19uj4ILaovzR0gHLcG5BQ7+GXakj2wmPf14PitFd4sIzir7y0VhKTDklvZtBeuRf4bWRIFox53EeglSL+jI+H++2G65kKaDv6YZ3vNyNmMHIimKVFWCHWnaKXWONJTdg6JXhRKdYnHulqjK0VRsy2hiXWx3QP2fNIMB9rAqAHjc1NGyS3EhZgFe5inpSsyG6/ZmBoadtpQN6MvT8TF0r5g7GE/OA41AZ7ue/A1QBmJTBPjEA0KTkl1h/rYaeARqaB4i1EYnchC5V9vKDv7FRKI7EhdE8VgWviK6gjcMLtpVbw+WmZZwmZyZbESAXqO1TGqmEqub1NiaANW7dwSAkH5uN25we+AEYccnpRMVN47AAcAEriwcHZn4IBYFk6PGdLqnBMJHd90IptKj3anhONgrmytazHo2uxHJoEmqx9fZ026gxY2WJGIsX4AqRJbpoDgrQI2KN6usmpvfyBZsBeg82YmPo7+0ToE+lLzWLvF3Xl9pHuoY9GH8EEcHQhuaQFfIeJGQL1J+7AL0kN5l+0VkEjAM6yGUZA7owuVaWQEjfFUFJPDNuKllwoEWkheWWg8j8NJmtXf2qjUPhZKWJhyg8su/92h2FA2HFintst932JUuBySIv+Gjc02Jj2TzG23l7ihJSDHrVQofLQCKPdtksy2VWMfZcPsxEadFE8MKfWZVsEn4GUBfsbTC8YpjRWGpSQ0BfuKHX4QfXLf6cHXnEiSw8i4QSnj82UhZmeuCHeyCgv/zj9ue/1AP6j9nZEzrVb8L1yAAIBGdwqmhu49hHUawYemiT17tFn1LKpVLFHnzwN/a5z6+wb37z7oZ3e+IJp9uFF8yy4SpYIwVqagADGZUAChh6vIarsq1EtiEAPX4/09B3dRQ19JTcJC43YAS94Y9ckeRDT0CfHHoB3KNoLtxDMK3w7L993z02ZUqttODfHECMdkDPwrs6QA8Qg2v+/R9+aZMnn95QanPRRTPtlFPOJ9jqH8j10ThcAKivWzLVfv3rH9eMJzoYH3Tg0fx9MNpgaiF5wX3gkEVPheUrit2Pzzlnsn3soxfxsAzXqKijifEJQC+r2B6bOu2sgqMIAD201QAhOaAfI3BLZxG0gUfRN6Q3g7aue53NmXOxfa9BxgZFpvvu+265BHEeqJAyOj8vX3613VjXYOn44061c+p86OUe1c75RKDLvaFkX/3aF+zquZc3bCA1b94tdugHjudcJPs9pIJ6ALXnn3/KFi/u3Aigb+Lhr+9tIQDVPg7JzTw2xXqtL7i8dU7pskMOPZ77KLowQz4DgkE6dgUx3BchtYFuvL1dmQN3XgOYxXqhBjf6myQZVexyCxd12u2331hzmaizmD5jiW295fb8ziEPBFqbmuQo5DIf6Kx/9NPv2eSO0wtSpiOOOIlBF9zSRkMmyWwCLFZbrL21nefokBMWbPgUL5IbavCDuRQAl82GBiW56SCgr7WtfO97DrLJk68xmFHghZocrAkFEnLu4vp2giq6Rmfcmst9edYDHPLIFa5h8NOqtRygPgB9OJNVkcFIJDdBguFZkeAyk5SV/V2i+6owBt5Lxz6AaD/r8XOe29jbvU9AnMk6a0VkAtDzT5y9PPu8cJRmC/pu4ISsiFPgRoAeGKC5bOyqmhTDk0jM8FtONCFIhBa+ubXZ1q9dw/kXNYQYWxTFUurKz68IR5CMCTmv/qQNOCS9fvZKGeJ2mcRfsAVVsbHGWeSb/Of978m5rcZSeJ/GOcZHEQNwp07HGH8SgPhdFlxLftyOuYbaQ4w5712Sm2p10AaHIXVuMRvqtVLPi9ZUhgrAg2M/eDPbSgL6IQf0IJo3AugPPM6sVQYk+P8KaliZFyvbYL8kjVy/q179ZwLom6zc1iJ864AeEXtzacCs+3lra4KABl01sZjgciOQE4C+PDxoLz/0OzL0APQYuCG68ktaAUCPibS+PNq2eech1tO8mdI7DkwFglH4UMo0ZpiI69etJciis4I/dPwcjY3g7xzsYkTptZFnDrTIqEJjTc0gWi+3MW0eLDI/2tlV/Dd+J9WOB6BDhIjFLK4gb/Akz2/5TafXFEW6+BOLQI0f9L0MHnxDyMC7t4XO9i4A6waAnvebaejEssdElYZeG2AK6Llp8IFpUg8MANDrvWBZUj0vPh9jEOCGS9wDFTAKkAFhQUdaiWwDG/II0McGFeOqzTkB9CwyArMNJkHtrBHZA/Sp/fIWBpcb/PfsOecZWKL613VLvmi777FvxiKKDUP3UnVXJTijzSPs0KTJUuMJbWpgljEWkb1AFI+5xoArycywERhmNIIk7xLK8S6h8ZP04rg3dp6jxz0Ku5olVxgetmsXz6Bv9P+L14J5n7IPfOAYPiuOMQ+cMtk8SR/UkwA/f+rpv9mMGefYY4/VsqRHffAUNZbifJWLEAuAkSJH0W4TQDE09AoSpC3E5ruOY4ACdvikI2X/k7pDNh2TvfZ6u03tuNZ22HEXdfzlms1di/AdLIxt8zVkQ7yOSBdjLYk1RoBXscWLZ9hX7/18zbDvttte1Odvu+0b+HN8pkAuNMbODHp3aLVP1z1zPaD2Bj70rKuApM6f/dCQ3X//vTbnigtrvus9+x1ol12+gI1QON8IVjBmCiIAtPB3WE8imwDZSf0LXVmnTFlI2Y4KsPU/zkc0CBvotSWLOwuNndCc6MADj+IYRpYNARGeM+75M59ZbF+881OF75s4cZ4dfviHXe7kTX68sBLXigAW6xZ7IwIMgKorrrzIflG3Ps8443IC+ihMQ1CBfVNNfFToDbIF4DzsMK9bOsfuvff2wjVNnryIri9ssuQ6a8xn3Ac+B44vuJ/0dQyaoZ0DzbdY0xhrfB/AAQAcChqfevrvNnvOBQ27QMMp5+KL5/haVp1O7NP4bjD0jQB9ZN7iLBJIlRwvbPxwTbfeem1Dt5pN2ScgwTr33A7bdZe9XDM/yP0a7DvXDOZXq74X6x17IfY+rBew6fh3AMoA9NgvCSzBLJNFRaA1YC+9/ILNnHWuPfzIb2suC821zpkwxdcFDAmqDBybIfPBvEbfDzyr9lZ74aXnbUFXh/3yl7V7+BvfuKt1dCy2XXd9CzN8amDUwiAPGVYVTkeNUIs3tYzzSw1+COi1QtWzZGjIIJsACVR/Zuz37gPUWCpkRyg4RsaJPuti6VNAr6ZywdsJtALHiFUe7eeOyM/BYfjWywo0zsQAlhEoYfzx/ty2Mi8Yj/OSkhs2lsqHm8QpJTdDaixVdecow7X0yOI4cbzDOyO7Eq52qSFFAPrQsnMfAd4BwegvjD2+E4EsngvO1Li3IE0ExB0J+fUq4K1YSyv6oIDJFkEixyWQPrKvDPCN4Ig9W/ByeTPuF2cxSSillIU9SJz2MDgVeSuSLQf0yiyE1ImYkThLeAWAXlket61E8EYwDcWA8AEyAxh/mWIIzIMW5/vHjpZ1NW2gYSvtipUyJJiw326jkqXc+09rbRqkJTvnzwiA/uXf/87aaajRGNCjZH9Ntd12+LcjbW0JgSscdaRiQHYY/4k1ivHCPZaqlUF+EnzoxdC31DD0nIhIHax7DqVmcrkh444oTMAlk9wA0D9YK7lhYytGVprIeCBk6N/1AetvGWdtXFieonJAD9wVhawA91EUG0BJQBgFFy6PQEvohH2uZehzQE9pAgshQ0PvHqI1EXVegV1fJBrAP7T1yXLjpOnpxgPfLGPoeU3QXKO9MyYdfOj7e2sZ+sw20YtrQ3KzMYY+KIMS2Mi+zJ8+mGJMarHq2jywqUegEeBVi7JYFBuBAZ5tuNyEHh73EdkQtWBGl75YIF6M6z7RcThgnCKFF7Z/vnrVNJmAXgw9UlcAC0iBbz4O6bYmQ/Hz5CmnFtgWfMbSpSgq3SfbvNRO3Bl6thSHZRZAeN5dFUEj9NWcJ9TQhQ1kid3kGDw6YMo3ZgGoYOgxlhongSOBPTD08NkVO4Dfxdhjs5k7d+L/M4Z+8bW32RFHnJgVjcbhIkcVMOsCediEURTbiKHfFIDx//V3dtzhTXbJJbPtgAOOtN6+foITgHpsXLL9g2c1mna10+4Oz2BoSM4McmjKNfQb9KFvxNCzKHYz71uQM/QE9EwP1wF6D+oC7OOZf/u+u6kzTl+Q3EyetMiLYitiltHxE3pqgC2AmOZm++znltnixY1dbebOXWlvfet7GICByWaBqmeLxLIOWFfX5farX/2w5rtrJDfO0LNTLDS7zWVbtmyO3X33ZwqPbebMpbb/+49kUWUcmCFXwfsRFOCZYE/BnMeh3UGnolo2lJKbk85jhiAANSQ3kpWJoSeg9D+xP3c1yKjgAmHBieAk5Ct0JAk9fmsbi0vh6Z6+xNBDciPGVPeg+hqsWQBrjOfi62bYF75wU2Ec0EAKnu5veMOunF+YUyFvQxCPTMOzzz5hXV0TCzKhWsmNiAV+bwuyhmNVMF82SW4aZEk2tpbOP6/Tzj57kmRRLsECS46xFvsuQBw1OSR+8SPfAAAgAElEQVQ3ILVxaZ/qUjYA6Nn1UvsXCoVnzDyv5pIgi1sw79P2tn3fzTUKz3YGrKgXoG0v5INt1oZMzKh26+7vY6bsmkXFRlgTJkyxE05Acax3yG5T/xAw5yEVwZfzPHNQF/syilOx3+ulPR5BL5yfpo7A0E+afE3icoPGUqq3QqaPQT0aS5FAlQNQrH38iT0Sxx0LLEd5lp4tpyQ5RQAT5yN+P3UJUpIfHcrBqgI8tzALJvJHZwheAej1fZq7eLF+Iy2K1S9shKGHxKWeofeeKtUK52Pgmn6YJGRGDv69FTjhuTEGzDOccBVzDwJQ+C17sdgURbEVa25rtu51azOJGw0GmjDnQGwEAQmXm0QK46QhPo/KDAJ3gd0gE6NZIr43XMgCX9Cy3DvEBrDX3GnW2e4Fw3w20NCHWiCzF62KTNxivGd9BOgZSCCIGzOapLNwExpHgsEXbhlCJ1s0mhruter656wZDL0D9SKg5+TYaGMpuNxAcrPNAcdapXksOud4gkHYO+4j7lEaejyE/gGCT2jokWIDQ68FgknTa5U1z1i5CucIFMXiJiG50YTKJTeD9krC0ON3AehThp4D07KZbfWew63SurmVs9RLOMlIchNV4Ph9NnIKV5kaDT20TuM9HZVHcFGZH5OMaarWlswFBYtuCClGSm7SyahFGaANE4fuOs7UhmykBtAnchlqtNA51dNSAegpwaHziBpLjR6jjRUfm6WefHFm9x7SGv/u/h7X0FMrl7wI6GFblf88L4pVEYsAs7yb87SUAjNcD6PjOg19bCQYAzImdS432XOhD71ewQQqYtZ3xaSLTSN1EZKoOrR+0tAzSCybXG42h3VUs6169VWbPOUTDQH99dfLJSZ01rQhGwPApNStMjgC9FkFcxUdRlE0BmcZNfaK7E80DYtNPDaTTCLlMibqBH1zj01frIsCJwQJkWYEYzF3bmMNfe3DfH3+tmD+LXb44R+iBhI2fcreNIuRocUnshRi7iW5+VhBcvP6XFn+qfClnzZ1sb33vYd47QY67wm8EsS5+0xrm4oxoblEAR5sK/FvjSU3w7ZwYYfdVVd7IZebVHIjt5Rx48Zl+u44ZAVo80M9LTAP4iCT3Hz7S2wElb4aa+gF6MF4AUj88Y+/tSlTGkttLr30SrrN4HtxgMqaVSwU2XKAsuEBm3v1JQWXmSKgx7gpoyZAf4XVd9HFtc+Yfr297/1HqBssZGnR+RjjPmY0gTiC7siM4EDGfdfLG852yU0O6CE3qQf0kqnhu7BOwOLWPy9c0+RJC23/Az6YFXlmDlZeYHvjjXPtpjrJzXHoFFsH6ENyg+cNtu573/2KzZ5zUUFqA8A6ffpiO+SQ45OxF1jGfsKGYO1t9vRTf7MFCy63xx57pOa5L4OGfpe9PBvi85dFsRgDuNxgDEt2AwH9a5Pc7LzzHgYnof3f/x88gzWGAogCqNLty4rQ+N8RQNUDegQFqeQmzlAA4yuvvNjuu6/WfQjSlWlTrrWxY8cRlA46AdKG4vVmBd3stwBf97ZW6x3ot3889Ve77JMfLfQSQV0IArbtttuR+zbAPN47FvIXZIGS2rdggzXYsDCE/DUnlfDvuEcw9J1Tz7Qf/7i2iDcC7Fxy08o1QYkP7XAB6FvYjAyBQXquisgUsUOXG7C9JWmoCaywV7GpXi7hjZqmsLxUjxy5O4XkKWqYIGfEe7Oi2JSi9069CKAp9ckKvypyBGRXcvWkkeNdKcuGjwTocf6lAQjeS0Dv2nneVMltKyG7ZU2Dzmzhhf5cQx/ZBAJ6KSGaoKFf8yoDJu1TCDRxPiKr7WRqRZI9atsTLAasRfMRlx4FfsDPoy6MY+6d1DVfpfBghskD0kxD713TMw294xVk1JUKyW9A6gBlSErsU6HAStepLHcG6KPRKhpLQeZTkuSm2v2cNZf6R9bQe6fYsK0cyeWmNFyhkmVb2FZCckO8KaMN9oEqNamWz4OWUupDH0WxAPR5UaxZudJtg2uftuYqtHmKJlHVi0JQFN9Jx9RspaGBguQmimJhQxSNpWBbue17Drehti2siRGhUiksLnQgqMml9E8toMec0kNbtQot5Mfz/UwFQUsP7Zs/zNhhocGLinL8jP8NMEPtqn4ror80Ks8jQf1OHKTRQIpgNXxZK5WM3a3RizsLwgKkYQB6aOiRtsEoo7FRrgsMEJ3eewBLSG7wCr17dnqUpDOO4h38PG0GRYa+Pz80awC9s/vhbBMZiZShR1QbMgENFLR8kmeE2w+zNHVFsfVBVWQF6ptmBaBvbZEXPgA99hNsyAT0VTWnmNxxmv3wh9+uOTTxl+to+7gXxxPPFQcttd2ZTnYMJ30cANK7qeOr3oNAYsOAHtcVgD4yFSr8USV9APrIPuhQLRM8h5Rg3nww9EU2tHBDr8MPrrryJoNff7AvmHNg8HCdtAFsicKvqj3xj8foNf2XOg3963BZ2UcedOAH7fzzp9vOO7/Z1nev11wahGuAitgJTtqiLkJ+6mgsBc0ibCtb21utr9dbojubgg0XtRILu6YUQCuKLKcnnWLl899EHa9cVPLGUsFQ4zqwdmL+MmXtOmT8G5jbjXaKJTsKoIVeA/Lc7ulZy4LvBxroxg855BjrnHqtjRk9zhliOTlp8wYAkXsT9rcrr7ywIHlJAb301AJ4mLPo4rhyZRdrGepfl18+zw499EOSE3hvhbAnpQ7cHbLwXKCxB5HRMfX0ERj682lniM8RmAWgH0WZRHRmpQTEAX3Xws6GgB6OPf/2b4dlYBWAXoG72NWbVy7YYKfYWh96BXCvvvKiTZ9+tj344P8pjMEpp5xr550/g3sHnjmzFT72lEw5m/zUU39jMFXfiG3Z8nsohVHQB5cbzSs8N9hlAkhh37zxhrkE9fWvzqlL7N///XB75eUX7ZFHfm3f//69DPwaveACdM45U22brXfgPwMwRuEx5jMbAlWNP4s6H7LJLJQc5r/DVx9Bfi4NUdD4hz/8yi795EcMjc7S16UXX2EfPv4MG4CFJxuOIQNftna427AzLkB5u7Vgvoxqs57+Pgbgc6+61L7+tf8s3AYaUyEzR5Yee1LWQyQIkthnJX+QMqBijRpLBaAXQ18H6Ot96GlbKQtZzEsWcFJDb8w6MPDy7By/0bFHzirnRboYSwYDbGokowSeg94oC/gnMARkiKw5cjmcGHrgIDH0Ksr0U8tBCj4LczEFpfiNOLdTyQ3GJ8iHeulNnGf4U7I54akIBuI8j+8HvsD9sNbHm8ThvQT0DKYcv7mRCgJzjBX2pnXrVjMrRg0/jRqgoZcVs+Q7xswjmfMA9GwOquLU8ePH1zD0uFbcL5n76BTbLCkQbNEpb3Z5TxBq2i8h//Hv8cyH1oKIUGndBQaBPaIolgGby8/RewbzA7+LscKeKIYeMpTctrI01GOV7uetDHdIrxbemMvNhnzou5vG2lYHHGvWjGJnSNRxlRo7ZpLcFpgBeVUoyipwIgCjSslN0gGVt9hr1bVPW6nab6TcCeDQmEfhQq3LjTT04XJTL7nBwENys81+h9lg6xbW0u6RWRZxKroNhh6rKSQ3AsoClLhWutxsvoUD+rwRQhHQ48HJex7XXMPQ8/6i6EQOORFlZyka/kr+vevWSuoTRR0a2briXUTIKDKha4A610qPBoZ+DItvccty2vEsgY9BZluZrWhFyWReUpcbXpe079BCx4II3bvuw33tGzH0we67Dz2LPpyt17CoEEQuK7kzTaQU1fBL9lG4mXqGnoFfsillGnr3+a9l6L3BVsbQA9Aj7dVEmdL8+ZPszruKzV7QmAkuMRhbAXqkTV3SAIaemrm8i6CY6AD0kMvAOSH/dxbihFWpbzARrMTGgD/F0EtDH8xWeljiM6lBHQTLPLiBxlJ32a677a20qDdTwedBp4w/o7gtZEHuKeVZLw1ubIxy5vGCbGYPxFRAd8wDHM18aAfXygMM+me6unhnVIxL5nLzlwcLh+7/5A/AgB5yyLF24omn21ve8g7OU4AmHJR4haSJQJTFnGgQBsmC3Eow33FP/QNI+7bThz6T3HhQS0C/cIrdXcfQ777HPjY98aHPAP24zTPXnpyhFyDz5aB24aw50KGDQAAvFsV+eyQfekhuJBEK33mAKzzvu+/+lC1t4Gqzww470dVmn33fzfUtuYf023gf5jruF6zU4PCAzZ55rv3859+veUQC9MewhgHvkeREXRvHjhltn/3sUlu+otjU6LTTLrWPfORcz7IJHEIvTOtFL7CkRtaLKYOhr28OBikFsgvhckMwuxlcbvQ5uB4wlQHooYeeOet8+853vlKYateiUdMe+/L+MYa8F29shkNZgH5TfOgFrJH9+dTK+XbHHSsL34Viz1mzl9v2272JQFcyJ7FgYOfV+A1SkjZ74m+P2lVXXVQIgJctu8d22XWvrCarRnKTMfRGMH9DA4Y+fOiDcQeQfOCBe+3225cVmm/huvbe+5122WXzbKeddudzAegDoGZfDN/7MWap/JIkE7O3zSqczgC91h9eK5ZfZStXLqgZo6233s4WXn2r7bbrXgTzA+E7Xm6yUZD5uNQHZ1UTCs7bWwnoMX++9pXbbdq0CYUx/8AHjrcLLpjF8zykN9i7sfaV7dV+iH01iC/svXAlk8tN7OECsmtWr6b3/aYDehXFQm4ZkhtIiWSdmbw8K1sA9Gw+iKJY7A06EsH1af/FHuGFsllRrEtuEkAfOKLGhz7R0Qegr2HokWX3c5vOPP3oxyEsENnwFNBTM5/UgBGfEFhLQ58RgxnTKQwAEoAuN6yJzItToaHn2IcHvGeKKEVtaaKlLgC9CE3tpSyKpdRHHwXvfOwHkc2Pz6fLTRQHx1kcDL3733M/hjOjWgFlcyOswsPZEN9HBQXfJ+jKtQCXwUDbxLNJhiQclSjDV2dcuNwI0LvkJsMOOaCvDnZbZf1zRh/6cDjy8VFRbNWanKF/5Q+/r9XQV8oE7KnLDfDytgceZ9XmcQpkCVcjq6B6F7y4fqvDrDiw4QTQo0hV96hDq6naY0PrnmFjKXnOu+TGAf1IkhuIfQY5gWs19OwUG7aVYEijiQ+LnsHUg1UeoF4WL1gfAUDHQo4/V61ebePHq7GU/KJVEJeyw2L7xFDj8MA9iaEfcBmJR9j+3TH58T4AenrcksHPvdQx0WRtKMlR+MeuX99dI9HJi1Hli5/aVqpwpGqtCGji5ekUNpYCGE9UIlhU1IFysUYwKQspBAlsV++TK2Po3Tc2bayVMvQY9rSxVNhWpgw9omEWRnNBSlcZhTFi6NVYCu9JAX0wEbWSG2wyuS5R4FqFPmLoJbkRQw/JDQC9NMLXLp7e0PYMBx+YLHyfgJ46mOLQlRXZKGabMvkYrf3D5QaATIA+7rke0KfZBzymsMkLcEWWw9u41zL0ymRhPlFDT9vKIkOvDAMkQ3lxVKRg4SGtoCH0/8nBEqeMpwMFOMMuzYuLAOhdnhHyEGZbME5kJqrW3qYOjfHeJ/7x6P84Q//mPd9qW47fmlpk6JJ32eUttseb91UBmRd40tN/aIjgM9Y3sxzNZfeoHsPrZjEmiypHuRe4XG5UFOsaejaWAkNfsa6uSUVA77aV0VgqAtZxZOgFNjEeABExbgJzqpOgtV+BoR+0+wDoOxtLbuhDnzH0Alt//vPv7IorLrDnn3uqAHAuueQK++hHL+A94l7oq59IbTB2AEiQSQ4N9tv0aWfZz3/2QB2gv95tK1HYLj9yAHPcGxiuH/3omzZp0qmF7z788BPs7LOnMnvFQABj0q6uwGDWVXMhNhL7A8DN1M7GDP1JYVtJ3/M6hp52lYPW7nUnKMieOOnjBXC8555vo//++PHbcm4AcMm9ZbSY/rY2WlZ+qg54HnfcaXbuuVOZ4sf+TecVBhLt9oMffN0Wdk1uKLWZNn0xXW16+/p4DtGiku4ZApUMbPx7H3/sT/Tgr89oEdCDoYeW2Bn6VEOfM/RXj8jQw7Yya8pF+WLZfvrT++zmm+eOCOonTuqy3XZ9S2Ypi4J16tA9GxdnAdYb5HYA9K2tzQbPdRb3Y6+hecWwvfzSCzZl0qkF96RjPniyffLCK7h39kEWl8htxtBvX3OFXdIB7CC5QY3L6HZ78om/WkcHvP5/XTPvxo/f2mbMWG577/2ODNDDoYxyoRh7dyTK9jq3GVanWPeDxzk0MGRr1qyyqdM2rVMsnyXOCrhnjd1MJFxF55kcqHSp2HK5BuG8R+1+Xp+Ff0e2AsQh5DqZvtmJGu4fztAzCHdHmRqG3g0nAOjBTId2O3Qb2D/w+2SGeUG6sJDNBqAPUL4hhh73QckN7tXtPpFtY+G2nyNld1SB1IQ1MwT0uTS6B4FEuzP07JjrjDEkUiV8NoxLxNCTnIJNdzPqBrR3EGGy9rAW0Idaoqbfjx46z4tg6IEbBwYC0Av/qV4GhNsgAykGxH5u0+XGNfT4XigXJE/SOAZLr/Hf0uen+tDgWYjhH038AGcx2VYqkKyWJOFlp9jhXgL6csldbsIVs2Q2TLgJQE9tUq3LTbUkd8g6QN/TNNa2Pvh4syYFIyD5YNeM+2TGY0CZbDH0+FcwYn1i6Olykxn7+D1Ve6yy9mkrV/rchx5pBjw0AfANMfSwraTmxyU3mEjQ0G8DDX37luwUmxfF5h1FmdpuFTO2fr13Zo0twFfYK6+usi233DCgx1uweKjTpG0lmgm12FA/GkvJb5YRpt+LGHrppgDuoqte/DsWai65iWeumayWxAoA8PsMGsiORFGKOgzmDD10ZiN0is2sHfVxmcuNs+k+A7mKAPa1iN25BvUQKIplaryWoY+NBv9Odp/WU1qoKnJJLcBUaY7Prmfo8blr166j1syrQjI3ixT8549Mh2oWrHCMVF1OjT/nAUNIFcWuyRl6jOXNNy+0664vFg2ed950O+qoj9UCemfocZhRYpAy9P4deM6U3HCT8nmc9BjgAcEdSpt4KrnBdWKjCIAVDH0j5wK8b1MZeg6Jg/f4M8YvYy/iB8mfaQBWH/RK55+7+AAMwQ423H/AfAfIU1HsY+wUWw9Q6EM/odOzc9KVA+wxm9AMXT4cMhBAuF0paQQE1/LFZ9DkT5iSMhaeISWNgEfjq3FG8xA5BAFw4CDBwQlXCjkwyDsZYBMH1uCgGKmaotikU+zChZM3AdAD9DTZuM025/znRu2FahHE6nmA1RGgj7R1KrfaNECv4t6+/m5bfO1U++EPi642Bx9yjHVMWWSbjUMDKYFKjAteId+g5AT9LHhNfTat4wz7+c8bAPqDj5ZTFa0EZReJoljsa2gsddFFJxTkFPB7nzLlWgZgql9AkCN5C96vDIUOZVwfAD0aam2IocdkwAEPwIQxlm4ZRbUDBPQY5x/84L/skktPKszwI474sF1wwWzOMfwe5g5AuQKM0VzDn1rZZStXNmLopxJgheQG9/HiP5+1eXMvsUfqXFvwxR856Wy76KLZHGcUPkbNAp4/MznOfsO+DrUEj/7lEZsz+9wioF8uQE/XtKyxVF4UK0BvduONjRl6SG72f/8R2Z6auYdVKvb1r33OPv/5oqc7rv/f//0wmzx5ob1xp128gzOuWT7zMd48C505RkdpyK8E6JuVpUefjuEh+/4DX7dLLyk+jwZb0P/Ij9BI7kMfOkO2pG1tZN4RBGHsERRl1slBXiSAnudZuJcMQEP/6qYB+kxyIykcgoMA9Ky9S2rTxN9hLkkmgvXH/dYJIbnc1AJ6ZRdUS5ZLbnIFAr4jMrPBTJOhpw+9fOBTQM+iWNp0+vkZtpVoCDWCy02QlKHxDw/6FNDjGtk53AF9djxT0tNDhQGCG2Eb2U0C0KMwmGSQmxnqbIS+Gyw8NPQ5oJdjWGNAzzoIt+3EZwC4gzjNpEcJQy+mHDgL2Rg5jaUCD9KCnN9lrR8H9JQm0YdeagsEfmGNrqNJ3u45oA/lhIjiAPTAKGgsKZvkyAwVGfpytS+7J0Kd1wDo0VgKgH4bAnphS5plV1X8C0lQjW0lGXoA7n41byi1Is0PnKiW9VwolW4bXvu0NVWggxPzWDV4X/Lp5kWxiYY+bSxFTU8VekwV3vW1jqPLzfCorQjoFZHlUS0+VUBTOisA+jT1goeB16urVttWW22lREkEjmkL5tBKhcsLigcA6LHBkaEPMC3wgQ9KGXpNnKhkz7MHaKgk5j7vIIvrIaDfDDon2V9yUkHaANcTZ+gD0NOrFenzcFlJ2Pi8sCXfJ/t6evmX0LtLt6WoMkuV+eTKi2IVmARzTHDins8IavCP0t/Dxq3M1H7ULcTiwqEWKf5YzCG5gW0oO9p59oeLx4FQymxyrbBGosjQp4BeRSgC+SjGGj9+K9pWYl+DZzm03fUveHOffMqFfHxK1aoxE0Bq2JCB6fY6Ht8jK5lkhvfrGnpcI4I4FEdq38p7MQSgDxlRJrmJyDixNMTvxjhgTDbK0LvkRqywmjyFS05krHgtHMhcoRVjobWjtRhrVkxSPUMvSzhsYqENhRY9Dk1KbkZg6FNAr8+GPWlcqxwaMjlclv5WNgS/G+lk3ADGDuAM443/YyObLOMgCZNkQWCLjOATjLy0rZImobhKcqYoiu1lkaNifelBseltKkOPgwYF8AFe8SlpIXnMh1hLAeijgB5j8q1v3UWmOn2pKPYag8QougHj3r7xjc8TzNW/Qmrzlr3eIStCSG3AeHmNEZ4b5jYlN3BpGRoUoO88w362IYbeJTd4L+YWxhQs05w5F9Jus/4FcHXMMZ/wNZQA+lEApQL0eE4YZ7CVIzL0J52vHhHsHiqGnvITAuK2jKFHFnZB16SCxSiu6+KLr7Bjjz2VmYoM0LPgU0wwsh2QhRQkN87Qh8uNisLL9pnPLLJ7GjR5g9QGGb+ddtqNEhS4fkjyokCKmnCX8UFuA+D35z8+2BjQO0OPNUVA784+0tBv5hp6sxshuRlBQw+GPnp7EPShQy/tBfvsM5+5xr71rTsLzw0/OPPMSYYuvcgiY67h+zFuuIY4K2Rb2UR2r0Zy44AezkWLFnbY3XcWZY4Nv/R/4Icojr388i7bfvsdc+mk2+oC0KeWitqgsV/HWax1jxc6kbJT7AiSG/nQq0O4XNFgpYoiZ7hnjfV9ppahVzbezzE2cBKgF9EiIjI6R6d4JD8L1HyK+6TvgSHJTAE9fidl6KXd0fcWNPS04g/5h2Q2dN9BoFHRGRfkWhTgUuri2UVwuSQn3BQiyArcES0RneiSD30Tz428348APRo8YX3hDCUeJ4aCKkOMOda16m6U9cAejn8XY48nUGH/nhjLIKSwn4I4VXFqLc5iFp2KDQSe/m+OLXVme88Y7xSLcxD3HWMTzzFl6EWK5ZIbNLV0BsoVCBHEoZMu3IZccsOiWEwBWQnDhz6X3Gjf86n6mgA9Gkt1w+XmoOPMmr2bruM+KZ9K7LsQeKNU5dMoUUMvQB8aerUVJug0pBCetbINyLaSn5Rr6FPJTb1tJYpicWiXWZHrKZbmsbbVOw+xQXSKRfOIxAox9oUU1IaGPnJfZB2poYdfKzT0ueQmdGupflsMfYtXAwswDIFpc/06cwyuN8ZDCQkFIroA0PoOBTgZQy/aXpcMX2+63KhLG/4XE1GFvtIzR1FsMJKsHPeNSKlFadnCBSHAE8A2/o3NHfzzie9K0eE1rLvyTrFMa1WlKQxw0gjQQ7KAZ1oD6H0ihnwndMMBchGgqGObZyTqXG5irAIIxd/jWnjtrkekDq4pOuZiPAXo0TQFrZVxKWgbfv4FxxfYRBRSgb0DU4ANh5Z40PySSUQTotF0xsg2Y8qysNkpoKrX0IfMCtcb185DwtPK9YAeWLWeoRcrIA093sfGUnS5ubVw7EFys9tue2fuStrcwUaJ/Y4NTgwUQ0hdV6iuos21M/sMpLzra8jEQvqDTQ3/TQkVipKGh5kehxQhXpsK6AuZBB5UuYYxPo9pTP6bApIsbZ0walkgQ5eCCjNGyNgg6ES2hjKPZlhJYjyVfYLtmQA9nBbas06xWhrRWGpYoKSuU6yKYpdaKrnJAD1ZbDFvMf65F3W+llJAH4yQAH3RtjIAPWQMkMo8/vgjtnDhRHvhhWcK8+Gii2fbRz96IUEwMxAD8nRGlgVAOiRlADc4KPGZvX09lEbUA3rcI6weUZSKNaD3gvEEoBfj/sUvrmRRbv0LvuAAVyhUDg09AA/er8NZhzKuEYC+o+O0TWoshf0i1ifGAveJ+fejH33HJk76REECs8sub7Yrr1hp223/xqzJmBj6XHKD64LkZmOAHu/5xS/utyVLptNqM30h4ELXU8pcKP1S8y7WOXnNAjILWJsYO+zPkIMB0M+a1YChX3ZPVqwPIM5aFchQPHCMM+aGFVc1BPQ1GnrM9+YWAm+MOa4H9rLwv//zn/9QeHbYC2fNXmGHfuBYZi8wXmBj06JYkk0AVWTopaGnjzWJopI9+thDNnnix+1vj/+58Pmv5w/y4lgBbQRskE5grgT5kn1/pqGX5EZ7pfzOYXXcOe2Mwpx873sO9sZSDugZGIdtJVxuoKGXDEVnlVhpl0J7d07IL8Jq0evvhnNAT5jqBKPICxgkCD84D+dguynr4hxFsfidAPS6J4cXjj8oA4IMyYODGkIP3u0eaERWeWOAXt+roCQlK/gzt8wEDgqbWo2x9lhl9GHwocNI546yrvgdHLtg95kNzgpV4XYj2VyA6AD08VwDawWgJ3ZIMGItoNe/CU+gD4LGOYitkNxgHHC2p0GYsq9QMeQON3hfFCVnPvRehC3JDs4G1UJmkhuSbZKeQXJThm1lzwtWguSmAjLGxQgZQ28FyQ3PSRDpLrkZbtIJD0APl5ut0VjKGXokvyG5oXSnjMJ2tz5Fhm39urVQxVOCkrvcsBWHa9fKBPSw4WkrQxGn9FHFAT11pt4pNm0sFQw9GkulgB6DDZH/ViI5bT8AACAASURBVP/rIOtv28JKzS2ZVjVflPI/D/2cii8RCUZlr6I/APqNudzQmQJdZ5FmHEQQIgAGlxts8KgXCNAk8LVhQI8FkLrcwOWHC75cVmczL6iMCRaBQoAqTAQcCPgeLNboLJdNyKamDNCTwXSQPwBJVKmUjYkmrSpBRrKt5GbE4o/c5Qb3HqlENkjAgdoul5MIJFLZRrDu9YAef8c4pMUs2eaV2FYGKG4M6LU5CNBHOi8A/at6tgT0ZXvxn8/Y9Bln229+89Oa8wRNgtAoBG3ZyT7TEUWWcgAxAvQCxhzLJulDo8gNGrSoPcAYRCF0jG8A6QD0X7xzJZsvvf99h9tb3/pu6vxxIOK9eeCEph+SjQRDv+iaTvvKVz9bOAsXL77Ddt9936w+gXpuMNAuZwGrC7DJjFlGY0faUxtRpHVx6OigViChOScJmQqAlInBmsUGLbeBFkOb9lh7cO3onHq6PVpnw3f0UR+lrhoPLA0yCMYpqYkGa9FURRsSG6D4gcGNDfrAYTBHKjZTYBBMf4mMM8APMle4j0oFGnloMNGwBeyPGp1JcgN3DTD0bdbbk2voddggo1Wx65bMsK98pXbcd999b+vsvM622XZHHlohGaJlndv94flrzqsQMuZxPUOv35FU6Lvf+bLNnl3r1/2e9xxkl09cyM62+MyennW2cuU8+9nPaj3b8fkHHnSUXX7ZPNt8iy0zdlj2ZCU17GnW/KaMjCAHbBecs3qoof/lL/+7Zn4BFB5w4FFqL88gCP7gADJVFU22tdkLzz9nM2edY3948JeFuXnkkSfbGWdMts1ZLCzQwyY8GaBH0fcQiQx8xs/qJD+wVDzpI+dJg459twldnGF7qVoXSCoxL+HlDmvE+sZFeM+pn7jETj31Ut4nPgfPFvOY89alGQj8Po3GUrdeW3MPyDCwsZQfyC+9/JwtWzqjIQg+8YQzDMEUDnE57ugswPzUvtLmNRxlgcxm0ZGPPvoIi2Ife7TWtjLsdMMlCWQDpYtulxnEwKdvWWS33LKwMPaQPO2//xG+jpvJkELig+AA7jQ4H3/zmx/ZggUTG+rp99nnXQxad3rTrpK3eXYX94bnGIC+SnAFl5veHNCb2Rduv8GWLp31emL3hp99yCHH2fnnz+R5H9IbkhBs+IZGU3KCUcZSLjfS0OfFsnh2a1avstlzzi/Myf32O9AmTVyUdSZVx2MQCO6ehfPCO8XC5YaBV+xTzgIDewSgD9CHLKP2irLc/+Q1oudXVuY13Plw49R4I1vOtan9WG591RpAL8yTN6+kRM07/cYApsWsGwP0qVwwsEV8Pq4FcyO+M7LsAPTac1vZY0e1ilUGgaiv4RgELnRlAs6ipqYSyYZQAOC5RFFsuMtgDWEss7qAJDMeuC+uUwGAux4CD7oldwSiYQ0KkjXwRpzjAehDQi1cpnNam3uQ6fKhh9RH5BB+Q2SafOhxvzmgh+aRc9E19DinoKEv9b5oLWVgan0+hQd47q7QQVFsaXjIXnnwD14U6zgSgB54nG9AumOYPvQ7vv9oW8/GUvh3dbYllkEgmfYyoA89GfoBTkT50APQR6Fg1crVXhte96w1weWGxva4SEUIALQb09BLZY/BU5EtJDdg6Ifax8u2Eun3pLsabiQmKR5iZlvpMzgWRsbQ0+5SrH0tc6aFr0KgYOgTyU1ownRaZ9XfkUbPtVr64hF96P39Peu9itonHicVWZC8sRTSpaPHjvHmC1X50PvDDkY/c/iJFQuw7ZIbFXGEPkETMW0shbfkkhsB+rRYEyxt5qLjwIcLLrGt0gTXeIRlVUhxCOjcZQjSI7r9+PVEAVcw06Ed5Nh52izzodeI8n8EnU1qNFEvueF8Y3OsPlu8ZIbddtuywkGAYqp3v/tAAmuxid5mvcUZemzQw/ouzRF5XuMFppfz3xn5YOgDtMaXYWPu7l5n8+Zdbvcmtmu77rqnHXnkiXbCh04z+EJHJiR86PEsJLmZaF/6UqOi2NylJw9IvANrmzZXACHJ3NJXXhUbgRTGG1IuZqBQt0G/Y2SivDNym1juSM9J899KDTMOR9yzXG6KhYmS3HRkXXVrMwkKylWUJMtO1XOIrdE8iIO46gGl/P/xHsyfeD+eM9KpCPAYeA8pS9ZUxvzAQYgmRXpuBF6DCvxVFBtNSKIodtgWLJg8gm1lPUPfzLkcDDhGGgBaB8PIgD6AGe4TDH1n55k1Tyl86MEA43q/9a077LbblhTm8I47vomuNnvu+XYH6ZKXxGGG62Kw6t7iwRrDhQXuMB1TTh9BcnNUxgLy3mhbmTP0sGW8+0ufKXS4jQskKJ7QwSKx+G7spXi2YVuJddHRWWRD0VgKnWIxzwIYU3LjDjUoRHz22X9Y18IO+/73/6swJiignj37BgbrrCXA5xjcNhC0S7aT2VaCoS8UxeY+9Aj+/vM/l9s3vlG0THz72/azadOW2Jt23oOyyeh/gPnGwKENnurK/GHcFWDKueSPj/xhBIb+Syx2D1AUfvBYbxiDKAq86aZ5DX3og6EP4B2BHPZqjD/ABcYUvQQayYcwmKeffrmdfvqlMnBAh1p0E4VLUJu6maqxlIJ6nCGRaYRN8IwZ59oDD3y98Exe7x+gOBaByD77vNOdlcLcQM5WIdUTAQGraJFoernkZnhYPvSdcLmpDZzhny/JjTLa0YhQBgqp5EbnZnbuRVY0c7lRd1Z8p+y2vfM7a9NyqWaAY3mkB7kR/W6ie6oIjcBBueQmH23sAwDO1NBnRbE6o7Pzv05yE6ROzKF6DX1kIeN8DuIv9pzAAX3Q0DugT11ugqFXgOX37fVQwHrIYCHgQsAUtpXYU+ly40ET9vIA9Cmhi2uIotgA53EmB3EKQJ/aCgdsSQF9uvdEsBOjGgGG/h6y1bo+ALStdGUJsx/woYfkxj34UeUakht0AQYxORRFsZJ98rr88JbLDRh6asM22lgKPR0A6Lfc/xiroigWChl+hshtfHmGu1QUO8g7qfTVM/SJPVS1z4ZXP0VADw09IzTv6KlIWeJ8GxrIGksFQw9OX22KVR3OyK5tc9vqXR+wyqgtrQwWmXZ7AuRRXSErRkkB1q1DYynYRPrQ+8IIhj4FmZjgMZHj94N5VvpFjBxBbQNAX9TQ55KSFMiiYIfDiWumBrjkRbFqRBWBhTT0jTvFMp0LpjIWg99X2hwicm6hoc9spTw1igcrl5vcSzwq56NTLAE9WBnvGNcI0ONeUqZfrKqi0pE09CiKpcuNg/8IJALQ5+m86JCnVuJxmGGlSP4Chl4pUAH6YVu1+lUbv8WWclUqQW9dsW984w6bPKVW0oD3HH/86WTxgtEZDc9nFN05oI/Ng4EtAD38yyuynVQdRaTp5GwUjkpkVZJn+fjjf7KJk061x+vS0Ntuu73dcsu9tueb35Y0llKtSTD08+ZNatgpFrabu+2mTreUEThwYIOVdjQgE0uUSshYCOBBEv7EgsaBgetV8AbnE4ypsj3IVqBxDDvbhWSHXYAl7ULAEPUYTzzx140CenyndO7odCq2VEWy8AHGXMc6lrYQDiwCCipcArNAl4LRYyXFif+x4RUYnfW0NsR8YKFW/zoH9JCXVMjIE9A3w/JwgEWxGLNwudGNaC7DMamrawo7VKYvMPTTpy+rk9wA0ANsSlbCucEmYZAwSe/PbJ/P32x9JxaW3/zWndY59aya74pGNqNGj7U//fG3tnTZTPvnP5+r+R385dJLr6DFIw5JPDtYeOoAEzNGQE/Qoe6fDMqamzmWSGsDvBQ19LCtPFqAnj7SsHocxf+WnGE02SccqIuu6SCwb/TCZ5x37jTbZZc9KPPBfMI+mgJ63HejTrEZoPeaBNQkRWDw+F8fsXnzJ9sf/lDMDiAAmjZtsR2w/5EMTtE4LDJRXOcoCnYNPeYfusTCujJ9pY2lfvaz79hNNxXdYSi1mXm9vX//IyhB6+nt41rEJAJ45B7CbEa7Cui9QZM0xhV7+OHf2ezZ5zdwufmSfOiRAQpfeO89gE6xypaZ3XDjCIC+cwmvKTJueHbsjItgZhQyUkj/j7XHH/8LO6L+9a9/LDy6bbfdke5A73rX+5SdcSDIYmoYAoDcgYSjtZXzTpmqMjM9F118UkH+9NFTzrPzzp3K8x6uNXhvrAu8L/YE7FUK7l1GAKKBWTnU50k+Bu37DTdeZfd/76uF68ac+cQnLrExo+U4xWfgdRfoNJq+cttKyUYIcNhY6tURO8UWAH3WWCrvFJu73NQ2cpQPvTrFwlCAD9GDiwjeMjziMt7IYgrQc+fObIpRHxM1UwFoawB90vdFgD53uSH2QJYdWMmtKvt6eugNj3RmTTFsuNS5bSWulQ5Mbr6Bv0enc1xhZKZxrfhMZknqOsWymd/opFMsbi4APSQ3zWVbu2ZVjcsNMq/S0EcmQAx9bXMw4QVKbsCUZ9hQKd5cgq3uuTwbHYNI9ymGPrLmJBNaW727r3ekR1EsCsUjOHIf+iiKDYZeZI4CNAUEAvQIolgUW8V3S0OPfQqNpSqwrQQBbn1srqXDWn/Atp7j64B+lTP0I/nQVwYGrbdlnG138IdqGktJyqrMSGNAnxTF6tdyK79Stc8qa5+xcmlQPvQE3igwrajJkAP6tLFUAHq43ITkJhh6dop1hr4ZDGlN9Kq7T0FtdGaNlAs3kaYmes2y+VDGGqvTWj2gRzRFyY0DeoDoYRxy7BRLZKTB9nRRAM6Q/fAfE2a6plOsT2L8Snd3j42hPz0/TNeB9DQAPWQQaMIBl5vRIbmJoljP9/h1FAC9M/SYmHGoZJvahhh6b1pVq6FHMOP1A7SaRHGwutvVNKjyBZJZYGauO+5NxYWVsyN4JhFIRIaD2ja/p8bZhwD0YujFdmiiroaGnoUpWFBKV0LffdnlH7c///mhmk39LW95O/W+O+zwRmfoVRiLQxNjDb2493dwETc6xbqGHvPPbTf1DGVVGnMtNlk8yy9/+bM2a86FhQPo8MOOt/nzP8WiTMkRtMlENgR/v/rqxp1iA9Dj8zNAT59rAbdIkQvQR3rQC7FczyhAr0NUz1o1IjhAxaK0yzaOVfnZIyEYlAd7riNUp9iPFzrFHnPMx9zlRpI7MZeSTgBctTRLUzw0LM/z2OgGBnp5IKNYiIZaVWQ6YO8KT118FqO4LO28bv1qMYomGVNf/3pJFcpgFdE0TtIzMPi4bwQQkFiltpUkDVgUW7GuhVPsrrtqAf0eu+9t06ih38ElHKgpaGaxIj3vXUOvbIsbA9Q1lsJ+SrBFhwVlHr/5zbusowFDP3nyIj6XG2+8yn71qx8U5g8aSE2fdq2NHj2OY4NDPpWvsaASsgBKZjTmPBQ8YOvuXWcdk8HQ1/rQT592nR2YAnqfUwL0KnRlOrlk9uyzT7Kb8Q9/VGzehu/abLPN7dRTL7ETTzzTttt2u0xTi8MZDP2UjsYMvXzoIwhD5+Yxtnr1y3bv1263L3/5tgJojMG5/LIr6YWP54ixU4AmPTsLYVsBcGH/qXG54Ya5dtPNtYD++ONOtXPOncYswLJls+yxxx4ujP1HTzmXrjbQv+p7oHtVvxN2UWbdgAN6yhFUXIp/x3n28MO/t1kzzy2sl+XL0SlWDH0O6NuzwuCokVrBoth5heuqYehpHer3y9oBFLf20TEILh9fuud/M3PY6AX7zUsvu5rSQEg9AdQ4v8FO+5mI9YnxFREzZEuWzLLbPlvMhC5bepe97e3vZYCIccJ4cR6Giwu04tyHaHhYs4dmLKvXqwFMwma1q6t43W95y/+yKZMX2RvfCKceBbK4ZwQ0AEi553z40EtDr1feKVaNpTaBoUfRJhtLRadY6bsjexHnv1xQxOSywJL7afTlAYhUjwjtsXldnvTkoULQVUbfkUaAvr6xVDzXYOgzJzp8MEA+JMWeuS8AeuxhTuSpc7186FkYi4LtrCeMggXKatIiVJAjKIrFeQYb8XAfgdICZwuIGRI1IlKIv9BYCvfc0mTd69ZkmS3ioQD0PHeVNc/qERLlAa4vOsXWA/puuA+yVlEFuDnZpTHHGo3xj3Mc98kaR3bZ1XUysCChF02l8qJYmn2QHPJAMct+ICAQiUqCLAC9DdlQBU2t2qxU6TXrfsGs1E/sxzVSL7nBGA8N26sPPWjtw6qT0u/JDW7YW/i0lpsMjaW2RGMp2la6GQr69TB2UbYHLxJn3etXV6HPhYaejBm6ygFYqR2VCjqs36rrn7OW0iASKa6hktcoBzA09EMD9tJDxcZSKaDHQ4UP/dbvOFgaeqbqvdNros8NIILUZvi+R9QVrAAm/pix8IOPghOl9WPz0PVDrtHPzQtAFmARBwBcbjh5PfqSpmrTNfShxQoGF+9PfevjkJeOGbaVSq/VA3qCTa6HXJtcKIp1B5ro2hgbRiz0kTT0AmreQIGbt/TVWLhgnDBOAPRKoRcZev279Ld5gWBugYgFl0bW0tvjd3EwANTmDZvimakxj89WTrGwrZQPfQlzqlx1l5strVrRBo4IdmCw1667fo7d8cVPF84uFMb+x398WC3ZmZJv4/cgzdzchPuL+ewa+mEttKayZ0j8ExsVxeLaX3rpBZs7H4DnvsJ3X37ZVfbxj11AGU8UUeG7cRDh8MM4Lrp2un3lq58rvDc09EyBEyTr+jFfcQ8s6G6TdlZMgeZKemhg3MXQK/0GIIKfpfUSsuxChb7SlBjT6DEQukp85pNP/pUsM7TB6Usa+k6uVwF6aU5DDw3GBcAFEhnOu6qChP6BblmhAdDzeytczwjEoyZAzZbxuVUDoGcKnYGc0d4R3wPmg5IbB/QokhWgH9ggoIdMC4FY+gJDP9U19GTivdAQa1qyFpckeEOeLEDNGHq4PVTpWqOxEyN03333sDFS+qKG/vL59sADX7PPfe76wvPffvs32uzZy23ffd7NehasZbJnDg7yccYYSgcfzwsM3cBgv/X2rrfp085tqKE/8MAPkoliypy6c7HrAEjtrXIOYt+PgT578qnHbeHCTvv1r39SuM74wbhxW9j733+4HXLwUbbPPu+wzTeXX/PMmefaz+oaW0FD/+EPn0ML2pdeet4ef/xh++Uvf2C///3PR/x8/AO6tJ5/LuYaAtJ+gm25zSCQg/2mQDy17MwOlW3lyoX26ToN/bHHfNxOO/0yu/325fbtb99V+M63vvVdNmPa9bbDjjtbT2+P74fYFzS/kbkK56wIfLHGsR7lKFixv/z5Yer/69dLaOgxvzB/tCdBsiOHoZC33Ey7zaKGvqMDGvojM3IKezQAp4BnG9lCrKHKUIXZzPldk2j72egFG8vDDvsQMxrYIwAISQ65lj4Yelzn888/bdOmn20PP/ybwjxGkDFmzDjVMwwOZiwofpEJYwe33J+CyMmkKt5YKbBf1ezFF5+1pUunNwy0OjuX2AEHHMF9EGPV5p1cWShPAlGmHdG9MwP03uAJOuhZcy4ozElp6BdaO9h1dKF2DT3265DbxXqPjqYaCC8GdYevnl6BQ2iYA39wb/Yi0wCSwejjM4lLPO4gJvBaMzL4HhThmzLbSn6vA2UPEkJDH5+P39iYhr7e7SawSQD6GLu0Pog1W+48yCx9s2voPVDBZ6SSGxDAMQ7sFFtC3wllYqIoNopQ4UwD3OMlgDnQ9hkXn7MxDT3PMq9b0JQTHhUm88aK3gAS+wWLYv2546tE1kg6R7ab/1OnXkgMiSX5fGWJSg39aMjWcg19tSJSqgqXm6oXxVb6rdTzojWX+lmXildjQJ9q6IX4A9CnjaXWlUbb9u87yrpLsCaVU2a5SXWkiEXgVIVroCKCGvoayU3qcqMvKVV7rbIWLjf9UsTUNZaqldz8tqZTLCQ39S430NBv+c5DbBga+uZWlUNDa5REaLBri85k69YjDS8pS8qUr1q1yhtL5R0y8WyYmvVIGYeXNPRi9KIITpIbscJe9eLRpTzj8Xvd4XeaRKXITmQMvUd6ehJNxsiRjQskuSGIDQ19M/TNQ2RK0TADTIiKYkfS0AuMR6TJwhQ0lkocSWK8srHyBYF74+HnrDp169GxFrpJ9+Cn/s6tKvH7kmdI+sLvZhrOXUVo75g30cI4sGMuwFeioY/0YaTHw/6SUTaCG++e6xOLgF7Nptz/voQJVnGGfiuzCmo2kFpE54oKi5wuvPDkgkvFXnu9wyZO7LI3vGFnghX8jxZ/7WLXsqoD6r5CQy+mN1JquKb13et5T7XA2aib75xWq4/G7++26552zaLP2s677JlJG+KwlIuSNpf58ydvUHITDL3YWDH02DyCoc9TzXmTKc4NBmyQtSgwpu7TU+nSxqr4W57BkpJwTZfkO8wiO/dVx7+BoZ84goZ+woSOTIMfh5+uFWlx6YobA3oETbBL00aEwxaMIfzBeahhVxbfYGvXreJaB4DHKxh6FEerYBGe6nD9cJcbaujbKMkI20rcohh6dIqFy00dQ7/HPjatplOsGqdFIV60VmctAg9eFVU3ktxENg/P75vfvLOhhv6II06yT396YUOpzSWXzLGPnnIBddu4ZvxPz6fkVnqQYamrKgoCA9CT3GiShWF3zzrr7BjJttI19HS5kdUl9hGw22TomSUpWf9ALx/B0089YWCNG3VrzTaG1+k/IMM666yJBmkH52d/P/+HTogpMM5kGKNG0xYYc2jFiqvpdJO+ILmBo9Ett3QVCkchtZk+fYkdeujx3AOxPvAMI7sGAM3mXW6PSRvVFuh/lQGTRA0a+t/brFnnFSQ3KUOP+cMAqh0OQfLij3lz443zNuhyE/pnrTdJbnD//X0C9FhTWBc//fkDNmPG2fbyyy8Wng66yCJAgGQK3wsnF/YlaFcfltgnMI5f/ernbVZdUIoPPOecDspgUAiJ8yTMErTfi8XEvKJUw9la7TUCSWr86AV9bq+Le7vzrpV2153Fbr1Z59hxm2eZS9rXojCYoFlAae06NJ1MXG4gQXDJTee0TWfo8bk4+1gYnzSWiuLNgCYA6LjP7p5uZgyIrnSDaizkJFqc25gvcSYGu5+qCOLfsQbjrMwAPcdP9pF4SRYzkPeK8YvS+Q+1Qcn6erqtHdeVSW5UOB9uN8I2IiAATINQxLWpZiBq2XDm4rxXl3o8Y5xn0Ykc99Drzfy0dzt5xz16kKQcsinrYFsJDT2Dl9SHHk0FUdjp7oCQvmSyGQWENbiPqpA6yQ2E3wTl4aGWE6PhcqO6G9XCEM/BlS/07GD3aRyiItOQ66D+YgusLUp0gU0VVOmZh21lv7UhQwNRPOvAwray2apDPaw5bU47xdZr6FUQVttYagRAn7vcuG0lV5VnFYB3B9PGUgzXqlYdHFKbeU4MD1qyurs+q6x52mCUz6pfLmB5utPDmy4CZVbtvvzgrwuAvlGn2K3RWKptvJXZetftHxNZS6bzBshat66mA2ukYGBNBSeU9P2Y+KnkhhM1AD30ath4aFs5IMDLvSiDe9RRxqaU+ZZmCDeZUAFk3Z8K0WxPT6986/3hZVIXpGLoKgItqFxueA+8Fnd3IYIWrslkMEL0AjZ9ffwzbDTTXbtGKlNTFKsUWb3kBvcYG0hvN4CepBipTWeAimJRbH6deVGsfhYsWsZGpI0iaD0FvZc6u+mlyFjNpkKrqJ+tQafYLcZbZSgODIW569a+arPnfJLyhvoXtPRnnDGRPvIEma2tdBehFzNcKTi+jOup7cZgI5CIeE2AEgfEOK9+17yArnxKx2n24EP/p/Cdp556sZ1/3nTOf2qVaTsJdh5aV3kDY3otWDBphKJY2VZiziKAlb0dCnsF7DPJDeVTebFVyoIhxYlrzwFo7nITsjE1XsqtTfFZ0AtHsxxsgFgrsMObeHnjxlITJnRmTBKCpHAsodSIrjRlGxzCZ4JFEwgOhh6AXKlcMPRrDEyvlo6q+tXPGs3KXuXzK5XkMDMw0M3PK5dxmECi6ewPsxAIzOTSlGro+b0hudmUTrFeR4A6HYAugmeXD0RgF/UUkf3D+CszoowF/vu+b3+p0CkWDDzA49///pfC3DnggA9aR8c1Nn6LrbzoE57zAgDQ7eNa5IuPuQxmXZkMapFdFgKtfU/vepsy+RP2s5/dX/Md06alnWLL+jz4egPMjRpFQBLMIIJCFbGtY6bgnns+y+JdFEj+//GCPeXkSfPtve89JJNz4N5kHQnLYwUz0e1Whb1qAoQFtmL5lXbzzbWNpXbZZU/upZDc1L9OOPFMQzdezFvUIERmJORkHHMWIgtIi1HXGpeJgPavhx/6beOi2OX3SEPvIC8CX3bLhTUiG0uV7cYb59oNK64sXF8quZGP/SgG+HAVwd6AQG5zrBMA2OEK3USWLp1tt9++ouHjgi4dRcqwGVSGwDX11UrWcApWnl0LJtnXvvaFms/YZpvtbeGiz7HDc28PAh811aO8ho5c0N7LtlDBr/Y8ADjUQ6kHixxOBGqRkRer+PsHf2VzZp9XCLhUHLvM9t33XdpLHWxj/kZNEdYm5Bo8T51AyyQ3a1bZtE3pFJs1lvKiWDpdIdBJO4n6cPgzx98k+9gsl3J6s0H2aEh66khmArmN+rBEYayy9pI41TD0pZKkxOzv4oDA1RL4LBbFZo2ldF1w7FNfGUiBum2Ud0MllkEPAow9NPT4Tpy9dMjz4DWIusy2Om9QqfNZ8iKst7yxlMg+kihjkjFwGKfmgHK5QY0Dnh3muwwxQMzkzmH4CmSbUre8wJ/B0GeT0Zt/iikfLZxNokUF0nw8HhREQIV5GmRAONgpAHPc4Y0lo9AUh0xNYy/8A6YxindpSw6sVLW+3m5leQDoiSFR3wWch6LYHhvufo6AXsC7QVEsHu0QimJ/5y43jRn6ZiuxKHbbg08wa/YeR/zAyEiUCehxj9yj2FgKmB4/xO+1oltcnm5hhA2XmzXPSHrjizVvLIXFCZDfZKXhwQKgh+Q+AH3qQ7/1fofVD4mz/gAAIABJREFUdIplAxqX3ogJ6xcwCEY8YegDga1eBaZvc25q8X7cmFrw5oWDKaAHnsOmyqgWkzmRhWCcUkCPBxggKNJAuLbUtjJ3qHH9NRoe+IKuBfSQ3gy6D/0YNpvCq+xykILkpg2spkdWDrbx9xTQx+a4IUDPjmipD72n/mITUdpM7DhlGTWgTyCf6XqyzbXSoLVr1hL8xivV0EdQFem8AEJxLToOZVGpTrHtTuzoZ9EpFo2ltGBVMAuHmu/d/1/W0XFmgaWHy8kFF8yyI/7jRHWQpKPEZjy00d5c+6M60dLCtIoshqQ+nOdlAErck2RcAJC4/2uunWp3fPHmwkEJzf78ubfa7nvsk4EQgnkvYsTGGzrxrq7JDd0ooKHfdbd9OO8AHoLJA6hPAX10ScwZ9twnGMEp1hgY8jSVi2upB/R6v1j+np4+SRZcQy9A/5hNGpGhTwG9gI6KSEfLN76libKoFND39q2T5KbkLdRL6AC4xjYfN16AngX2IwH6Khn67P1IL4bkxn3oKbnZQKfYTWoslQB6BCqRIg5WSQ48uYNWgOAY6wzQ33d3wYd+JDC83XZvsFmzbrB99323VYaHMuaThWpsoiOHJrqjsLmOAqIIGCMLCbtByA46O4o+9CiIPOigY7iX4pobAXoG9nQC62c9AA5XAoPeXnvmmSftjjtusvsfuLehNeL/BNBHpmbCWRPtqKM/xiAPwT2ce+RghHbq0Ioq20gWlRryUfzZKGrCVRAHQF/vcjPS9e299zts+oylbCCF/YjNu1wPjkORmT3MadpVoghY/vPKYsICGQGmQIQY+sadYgHocRbheTLzRrtLNZbC/eDzwNDfeEMR0ENyEoW6bGoVATRdvFAE3mNboEt3VRkuzJsnnviLTZs2wf74x98Wbh0AeerU6+2d73yfvNYhLRulzGXUlz3yyG/s8stOKfT6OOSQY61z6mJKF6EdxtzDvhbZImUbYCeKwngBS60JgFWdxdCKYx8WmIMrDAjBkq3vXmfzF0y0n/y4KGVEEHLqqZ/U2LVJQ4+ADjI/+Yeri/yYsaoFSaUjq9esYqfY+u7F74EP/aRFfKZ40eXGuxbjs/VsVHOVSl+zfZdEMcwTUD+Gsz6XQMp8okXMc7JfRADO+0aDTUicXXKTMvjxntDQZ1nikQC9P2Vo3JW5dz26A3rKXgnk6wE9wLw7aCW9TlAXob1WdUF8jk3qRI/5LgyQd/BUkehYb8UDDMgaXe/2jb0KWEkuN3gv5oOCOsAu/Yn3IKAm7kilWuFywznuDKkTvrKPlGQKsijtxyI/A6cFQx9OYXgG6vSKQuYE0DMjEWYcyqYHoA+pTTxjPHM1GoX9MCRXIG+9KBYkIa2i0Viqxyo9GwH0XhT7KotiRcgRD7qGPiQ3Aei3OehDNYA+mgjjPcHQu+RGhqlg6APQhwqFv4yLrPba0NpnrRlG+QmgVzoN2rCNA3oY7IfpPzT02+x3mA2hsVSbF+plEWyVk2jQAT0mVr2WKsDhqlWrbfz48WIu/f2U3FDLJG1UPUMPQI9C1WDoo6lU7IBRjIZJEvZIweAXbCt9YlAGhFbIZOjHZlF76JgRsUY0rsZSY2zYHQJaWmXfF1EpGXpvL591FbYqo2QC+qwqW8AM99fXK1lFbGhRyBogvCbl5oCek6e57MU9ktnUM/T4WRRLRYo4TYvlRbFKSTUC9KF1iedTYOgD0KcMfQbowVIovc3JyRht2F55+WVbsWKu/ecdRZANUH/eedPt2GM/Ts2odNGQ32BpIJqW0wCePxn6Fl/QjLKrBJtk6AF4u3vsuutn2ec+v7whNjj/vGl2ysnnMbMlaYDkWsEoYdORc0SJ9on33NPItjIY+oo7WIzKWHoAOqVBo3A1l2Bxs/Wr2hCgjyCtpsB7g4D+X2XoZROKDAvrMwZ7HNBLWw6GPi1qRWqSB9bmW3LcaJfpKVv8fs7QCyTg89KAIGwrodmXlhcMfbsHo97WO5HcLFrY2LZSRbHb8xAg4xeSGwf0mCTaQ5R9xOEE2UDK0Me6wmMgQ3/f3dbZUdspdiRQiTn64Q9PUA8OZ97kBiZbxijojjqF0NtG5oCAnvUwYOi7naF/oObrBOjlciNAL3kUC0vbR3FthOQGTDYAPSSBkBSwSyqtWnvsny89bz/872/af//wGw31zq8F2EPL/KHjTzO4AI0dK102AAj+BDOP/8Z+i6kBQCz5S27diXFqB1PJigAA+isKDH2j68L+MGlylx104NHeuRqddlWUxmCpWbaUAPRsxuWSPWZtfT9MAf1DD/2WDPNf/lJbqL+svlMsrHTbpfkHEMRnYI9BMW8jhr5z6hLbH51ivfkNAD2YaAH7APTYHwES1bwRz+uLd9xsXV3FRmG4dvjaX3rZPNtu2x3IQoNwUNOmVs4RBESfWtlVGLbLL59nJ5x4Fs8KZG/wXBRkqEBbspQKde4C9GWqEDCuyMhh7YSDCrAC3bCGBsiw4vc//4UbbNn1Rc/7Pfd8Gy0m3/gGFMdKDhMF0TqPEBCs5c/5fDzLhzNm1apXbeo02FZ+t+Z+0Fhq0uRF7DxNQJ82loKTEB2IVEMTevXs/Mk2XQH6jKEPXbxnn2uwSMrQw5Oc6DEpivUaNe41DmixP0ZRJteAmzZgLmCfqfFsR/0LZLMO6GsZejVdYoCBnh5QKLjkBtIZZllqGPpoaJnLfHCtCGJDcpMPpjAJ3LuCwea/UfIs2SzWEiQ3LOgnQ58D+rACFm6q7RSLjwmXG7nNeHDBQHDYteyjGQ2EJC2+m5fg2eYwicA6C0AfgUANQ58814yhhyEHX9Kp5ww9AD3uvVsOP25bCUe1APS0rex5jrg5/CpHsq0UoAe5W1sUG4C+pVQ2aOi3OfB4qzapOy7hogeWREQuuSGgH+wfbMDQh2eqF8US0D9jzSiKbSS52QCgh4ZejH8toN/2PYcT0JeaxNwpdaLiWPzZP6BmUHgoGwL049wtI6uiR/Uy/UCjIDOX3BBwsuBJ2mICXkiFolIlbdJTLrOIIhjxlKEHi8tmFmQWvTDYsMh71ADLC2Wkd5Nftiz9hvm9bCw1NMSFxhoCh2YxBtm14V/8wWHS4xoiNaUUowohRgL00gLWtoCuLcQp8fAEK4xXpL7SHRA/q2foY6xhWwlGI64/dJWp5GZjDD3Ycm72LWqjjUZCYOLF0AvQK0WLdtLY8+A93G3PP/ecTZsxoVC8Fdf+kY+cY6edeontsMNOPHDA6lBr5+kxBVTI1ngdhWs91xDQj7WXX3nJliyeYV//xh0N8cpBBx1lkycvsDGjx9kAWD4Uv3pTMmxeOLyRJZAkw2zhwil09ah/LVkC20q5YaggU57XOLjxrBsBem4zCZsBR5voWAvGJ54x/kwBvTT0sU2VracPBaxweBH7i43wyScftylTTrVH6wDK0Ud/TEWxrrlWseBo3Se1wQD0KNLs1bqqiuXp6ZXLARh6NqW2YcMYA9AzRmtSB1k6GQHQr3PJjQnQ9/Sudf249gkAeNx6+NAjWBZDnzeWCuCFtPKiRVPsSw1sK6Wh34HfoRS++9DTLlRBNsZPDNDIDH0UnmONf+c7X2KDp4293ve+w+2Tn4TzCAqvpGcV6ykNMp4TrgmBEq4l7ATrJW3IXiLtDbnF1M7T7ed1Ranouol5mgF6+Kl7c6PIrERfAmVE0TG0j2Mx0I9ibgWq+DewawD9r7z6TzLBcIz529/+ZK+88k/7+99H7iYKd5ydd97TttlmB9q6wpFql1335PNnETcPMwAcAQz8nZp5n+NM9ZOZlx85JGK4B4yFrPok9b3xxqvtlk8VwWj9s4CuHrUgALTYCmSEoMMUgRQKpAPQqwmbggkVYYbntyQ3eHZ/+tODdsWcom3l0mWwrXSXGxTIe6CI9RbdSPG84UN/801zC1Omo2MxAXiu6QcAB6DH3oKaETD0W2CWEtBrHKr24ovPWdeCy0YskJ04aaEdeeRJ2mvYubaZRcYvvPicXTHnAhYtpy9kMebOu9Xe+IZdrbevV9p5Z/W5T7Uqo4XMKZ9PM3paQE+PYBMyLjG1YH/b29CUR+BqaKhPoXy5mQXFUztPs7///dHCOFx88ZV2xBEfUd8BD4owFyTDK1NuFs4lsbdhbqBOZ8bMCfaTn9a63KBIfdKkRdYOIrGE7ATWmTr/0hoUkptmOb3gXIri5Siy1AVWWWtFNzQ3GMBPY6+O+jGqBfxMADOvc7GWoU9lmpGlzxli1SZEtrgRoAfgz/vQiKHHPWhPUeAl7Tr+lJYe9xKyKTW21HnCTH+r7ILTTDDmGuSymHshZcFnSPqSMPRuTpJLbuoZepxNkmSVS8qw4Kyvt60MrBU+9DEp4ueZ5Ib9aQbUpBCZxtCpo3+HKUDP+814USxcbvCqYC0Dn0XvEvXAyRn68VmdBvAcCd7udWL4M2eeMVZm48toLIWzooUuN5Xu52hbGcz7a/WhBw0JQL/dQR+yCgG91noU5XPvTAF9VTRZoqF3XblnVnTzPTa85mlrMmfo6zX0mwDoUfSaSm7A0A+3b2lNra7rzevieMGyVtRDR9omvMHjoeJP+NCP3xLWhrmumzeYSG7w96xTLJwSUoa+FYUZSh/GKxYjHmCuufJl7FmAjJnOpPe6ADD0jAB9YtFOkDIIgSyyTwMpoK9aa7tPMO0Tyb0rdalZL20cD7ekaJXPbWMMPb3A06IYRexcAOjkRv0aNuTGkpusKLaBbSWLYim50UBkLYijop8FUrovbgR0YfnXNPThdsKNk13XhnnNba1j7Oe/+AG7x8KZodELh9EZp19mRx7xEdt6m21c66n0XKahr2PoX3zxefvxT+6zT396ccMDBt8Dve9VV91sO+/8ZjKZGCNE53HQUQsPJm3s2AzQz58/UmOpnKEHoAgNPQ+vDTL00eOumhfFwH9+BECPIBGSC27U3jkTbCyYaTidcPpVK5Tc/CsaeoCdMShOpOQGnT9dckMNfMUGBsOlxgN3w2GbA/pKVZlBpV+qtmbtK9TQS6IDhj7er2KtwSHUPsCZBqAOmlIx9H19CEyhpdVMwCFHQL+pDD0APTT0/yJDX6Oh3wSGHt7gU6ZcY3vt/c4slYzDFy+wpfg8pHVZvIgCVu+SGbIe/BkBM2SOABFwaJGGvp6hh4Y+AfTO0ONQxzyTQ5WkCgT03rkV3w0wg1dfb5+hYybmFeYQ/sRcJzAhOw4iYL1dd12n/fa3tV2cIZeAbCKCFXwP61nc2hD7GaVvLkHQ3GRelXsdg02/VlqjeqYq808HkOTZXHUNfdH+Md0XwPiCnd1xx50JxPDKxt5dTqjTRwEqD25dbzhXaV6BCMolN6+Joc809JDcXG03rLiqsH3VMPTsYgrJiQN6FMX29xYAPcYNYOdXv/qRzZqJAtkXCp+LMcBno74Azx/3gn3hgfu/bpMmfazw+2god9llCDgE+NThNO+qqoZZ2FeG5EjjJgM4Uvv74Iqnjqj0LG+H/70chAYHekmot7SNsjVr19li9EG4u+heFsEv6kzUO0HfhyAEwWhvnwBs7Gu4AawJAPpNYeglr1K9VQS5YOhVv4Mu1UmNm5/FmKHEBtHQKoAkpS1qRBTpU8pdYG3rNS8hF5a+XX1ZIusWDD0BPZUH0qrHhw0PKWswIkNfMi+KlYRWzHyrVUBKQMePMyqUC1EHQftIfQXOMtqpJgQn5zyydjAicJ2+X5i73KAAN0kXRy0dNPQ1DD0ae6pDeKqhxz4SgD4CiY0B+pDOsF2pd/TWNWn6Ym2THG0Wo49/wFjX1ETiOhGwuZSYbyRWqdfQw69F2EUa+lqGvjokkhAuN9LQt5gN9ySAXtf0WgF9U9WooQegrzZL3szbTFx98HxDjlmqMo9cr6GPlIs0SWa9VlmdFMWymZSK03AQb4rkph7Q12voA/CF/pwbJ3TkANbUyeUNnmJRrFmN4jr5Wcf7GBV7+jSecAD6YOjzbql1XVedKaImq6xGUeF4kTL0iByV5stTaNhMw19bi9Aj9jZv6OSAHkADDD0mmlw/lDqM6FyHq5ovBbtNsN3nkhvYzmXWTO5F7ZKb2ETArvFA9AKdkSQ3KIILe1Ad3urKmb3cexUHcEhu6jMVKiBVRP9aNPQ5Q6/vDV09GHoUPFeGo8so7CzxG9gAeqy9fYwNDlbsv755J1PMGyregzb3qKNOsUMPPc723ecdbFgF+Ze0c818Lzzuf/zj++yr935hxAAB346OnlddeZPBVYfsJfS3bo0ldlVNb8B+ae5IjjV//qSGkpvCCfo6/+DOO35o73rX/pxDAehzpwMA+kcbauiP9k6xoVkm6IHGm0WbqFdwyY1n1sS4m/X2gWFPNPTO0ENDX8vQa5zgcsM17Qx9vQYfRbB4gaGXdZ58wXt7xdBzDlFyI0C/EID+rlqgAOcTdKOE5AbzVpaETQxOoyNoHLL1DH1kp/A9qeQG/w3JzdTOYuOz9JGeeeYkO+640zMWLNZ4ZMEAlsD8Adyzh4JbajZaXzikkJmA5KZjSmMNPX3o3WM8ghVqull47Rp0d0oCuEPGjhIM7iFN0vYPycEB+9LgEP4OffsgddsADevWraH94O9+/7Oa2QtXFHjJs4DXjQcgYyHzjb/THER7Jc8o1/NjLGC9imAxMhZRVxBFwWRD28AG4/iq2ooVV9rKuqLY9GIgtbnoojmGQuSMO6Jpl7oU0+LWxzsY+rC1g3Y8ZehxLklDX7U//vFf0NBDcoPni07Izir+X/beBNbSNa3O+/aZq+rUqfF2N40TqaOAEkxwAw0JhCZgiAhDo1giSjAQILETsDFBDKGxmYUYbCJHBsd2IhKJSCHCseQhdogdQrAtWQYCdIco6VhRu+npNvfeGs989hA9a73r/7+9zz5163ZfoBNl203VPbXP3v///d+w3vWud700u/rpn/qhS6v+u77rz7XP/dwv0fyOvEVF6Lhf0VdiYOhp1pRaFJsn8L//4j//0fYzP3O5IzFfRG+Af/frv73cdra0F/7kf/Kn21/7737m0nV8//f/xfYFX/AOaedZU84kWmojcH3tusA163IE9DYyYG5ubOKiY/tRgPh8BkO/0S7OT+UOMtncbhfTefuff/FvtG/9U1916fvR/pNN+4Of8hmas84IMg54+m/J4YkmjwlMiRKYG1h5fvc70dCvMvQrGvoB0DszNzL0nN8mwpyNMWmns7elQ231nCmNO+siWfHM9+kMwwdA7FgjyL+lxixnJvM8gLa3rYzzjaUss3ZxPrXZQl5imqsJZxF/Lpotn/WhkZMZ+rjc2GUP+8hITh2wWRUxMvTCBSJ+Ylvp9cpezTOVs1gt4WADM/QQDymKjYYeYpNs8EQaer3Q0Eu+0hGbFcjEh77X0PN3afcr4Lasueo2CtCnEJbsr7Oa9miXbaVIjJIIizT2/evZlhpCLjfxoTfG1+84iHNRbDT0ZMiMu5xdJKMHoJ8dIlH3WaW9LUHfSqfYV5PcBNC/gcZSW2NzVQP66nVw4W601tCDhMvlZtTQuzHEOGnofPWBtjFPUexrB/SvpqEfd9mepV7P0OdG3Ck2DQASYaGhX/ZAXwX0g4Ze1ezuXOdJ6hSZiyyWfeWtrnGktsTQlyaOCW5AT6HM2KUsdlFxIGFjlJdpAXoYivX3Xgx9TQS1+t6Iy039sJ7SsyQ33Nc6QL/K0PO+dRr6dQz92DG3Y+g/Gg19LYRLLjfR0N++0xYAegVOIXGntTBv6iAnbfaLv/jftx//8W9vL774gUsHwuv5A5j57/0z/2n7Fz/lM4aD06DSz5sDxqwXFmgceAGYCzV++fkrOnG+ntf4ap/13/7cL7dPf+vnao6vBfTvfU/7tm/7dy5pgtcDemz0dmUNOmjoaSQl1sM+8mfnbgzVu9xII6qiWG+i+rN8pZ88fVSA3o4Y2GAqvV5FtQAHxhoNPWMfDX0YegdQPuTM0H/HJeYvgP5er6Ffw9A7PW0nnqs09K+Fof/sz/7C9k3f9L3t4MDsW158T1hPgCsywmjeudccsKsB8/Nq6FkjXH9kC9HQM1ejZYWhB6jaxWV30LsC6Ek5+1kw3jQUGt1nCGYJvn/yJ7+z/fqvLwP6r/7qPyEf+vHlLuO5J/uWV2Oikjh5PA0eqCOAGQQIMi6uafDBZcIHQub5GPov/dJ/u33d131b6b3rkCXbsbEp5pEA4voNdPPVUffatQYjarBfafUKFMPQIxlxp9g1RbGrGvqVoli73KCh/6H20z+1nqH/3M9199qhKPYG4BnpCa5OZuiRLsT1lS3Sbj2z9oH3v7e983u+of3Wip88dw5I/o7v/LNyFAKEv/iR97d3vvMb2ntXJC+f+qlva9/7vT/V7t17Y7kwEeRNLAmUBv/6UGh9QTE8FrhIbpBUbFBATPYFkLtleQOdr6d+ftOLEwH6TQLz6by98vKL7Tu+/Wvar/7qL1/awsbOsdbQy/lpj7oo7HiRvgDoXevCC9CrTrHP4XKzxNDLQQgLXoM8dRJVrcNSXWYBejcgNHCoDDX2kL3LzaSaXMrlBkIqUmYDemWo+k6xZc04aOgH5x5/DQEmZ6UzkSFbS4FQa8G2lQb0LoaFUExR7IXqB6lcTVEs47+WoQ/ECKCH1NvFetg1aFIG4Jwmi8xVhh4JKJ2ssbbuNfSA7xRGVy+aAse9lLhn6DE9GeQ/NX6rDH32heE60ouIWkz1xrERytBYap3LjdVNGrcB0Ffl6Qjoj9uNfRQlI6BX61fBk+ngcrOYHg0MfQK7jxnQf/5XtrZ1MGjow9AzL+hFMTD0F+dnlxl69OdD1NVkvzN9+oG2JckNAIuFk8rcZzP0UkNqoCy5AfxQFPvGt31RO8e2cisa5qp+L3DEgcxGu6qh75lsAP2tg1ulsR4ry9HQD82LKKzD1kkewpbcpAiIP3EIeJaGvmfoswgHl5tKOmsChqHvuoymKJZ75vv5fZgVAD0aeiZKNNz9ffUaeh6Y2NSTY13nYB2ln3sD6wG9ZArxjl/R0EePGQBKBGuN9bOLYsWYleRmmaG/rKEPs9lbh2rSVW3EqsvNyNC72QkSDH4WDb1dbtBju+EUGntX1+PJiuRgqsPtn/xf/7taif+jf7TcLfPVAO7z/vsXfsFXtG/5lh9sb3rTJxrMlxOH5ASADBXD0iYeXWo1iOIAK29rbCvXaeif9/tfr/f97M/+T+3T3/o5sgEErLGWw9CzLdFYioP1Pe9ZLvIbNfS2abSG3g4s0nxvmaEPAE9jqdGlxo2hqIFAQz8Cep55AD1FycXQS7JjyY1dcyzZwdWG7wfkMJfUKXbQ0JN690gF0P/ET3xn+6srgRSNpaKhN0Pv5kQw9IDEZKnsTuFrC6hex9BzPVzL//gLf1VWeeteSG2+9Vt/pH3yJ3/awFbzvqwtwCuyCv7bPTdw4HA2LofCao0K+wFFijD0z6uh594C6H2Ieg8ZAb0L7NWBcQOts9O5bOJIGXHkgcUH1Pv3LpRV+bEf+7b2a7+23JAKQA8Yy34TIG82clPgmZdsbKlnUTbCbjJie2k+M6dY3Br2MZvhnhlh6Em9/9RP/eCVGnpkJt/yLT/cPuET/tnx0RAoqbmS2UPAKOPBnqii9t09ASj+Z8mNQVvvcsOe/1u/9Rvt+3/gP7xUc/Ln//zPt7e8ZbStjHsS9xcfeu7nag29G0t5z7aOX5kwyfJcFHvr5i0xgurALEDicYEhBYj+zb/x37Tv+74/vnY+4qDzH33rj7Q7d+61v/m3/uu1QQVM/r/373+Xng33HWclvt/3YxtNxi6A3pIbP1/25TD0AHr02SggVOMzXWboeRZX1UF80id9qopj/5k/8BZlPr3nkBXcUmM1AH3mqM0Zpsq6vvN7nkNDX3u2SBgsSq9BTqReZ2Tox0E0U69+JbVOh0CiDAxGDT3e9MYi2TeyFno3MvBl1gTfE4Y+QDbf7SzZxdDJ2jV8fjaxUo18JRp67sUNJd1DIRr6ZZcbpg91DpbcrGro1zP0BegTXKw2lpLr2oaeA3uOXW6WGXrd36TrFFs3Gix0lYa+B/Qe6woO0utATuwOmNinkv2EcI1caTFDvnShoncHR6bRV11uxHfrczdVCH39hgG9cdyNNln4PFxMRkDfa+grMTk0asXlktdmudy88pu/sVIU6yL/vrGUJDdvf0ebbVGvUH0PJmblufYlQL+AfkGLRDRN+lGdYhOs+HSczI/b4uhDbTI9pp+vw9WNmXIRROMG+ZttMj1vL7/7157pQx9A/8JnfXGb7d5pm2Ub2FtlMtnchTHWVIejD30HDh8/frIsuSkmVy14SyvG9ce2Ugdi2VYOPvdd6iIMfQrdDBwpnhnzFTAm+bmaV2l9e0OVKw6LvFJGScEJ3JYPbAB9qteJkHvfWh+S7g46/HzDchi+bJDEeAbqu89OzarlpWYKVdkd3Xqi2CHdp26tXpTeDKoopj4ni4p/ZzwAPZZFjSzD4WGxFB1DkUM7wYMnEKRAdW6bsbmUHzEFkXM8jSmcYl7BtpG2ct0ExWMwu7qWZrtJIuGTYzzVaWjlZhVsaDxbNo+/83d+vv3cz/2l9oEPvHftQfZafwgr/8f/2H/cPv/tX6qFxmEJmDeYZA0sBjAvtucGFo7bdirZ2R0A/Q//MAz9coOj13otr8f7/6v/8hfaW//Q5+iZsKHBFKpAUEzwpP32+/7JWoYeLe1yYykfqtKddi43AfRm5PHHdqdAP0cKw8+redctV/ZU8iUsVxpL4WMvXefZYcnPKLQFVGZum02+uLC/flL6KhoqgIrX9U/8OAz98rhfltyg1d5u+zf3DRbwOC6LyAB61k/2h6ylrG++j7nwt//2z10pufmGb/j29mVf9keXHqF14rZJVBH0nu0YuQ7WvvSstfesSm6yFpHAPD180r7rO792jYbeLjdxquolN2Y6AfcG0OcX9A+ASfWhbvcIGDnmvJmnxwnxAAAgAElEQVRq1jQHJWSEAL2ez5mcoX7wh765/cqv/C9L9/c1X/On2ld91R+7pKHPfoKsiDkiL/mSPmlsRbrsujlg/Zz7ZbwMjEilX+jfRS5NNq7U0Edq8zmf86+PTF8FSdwf9+qiboC2gSHXIMtYpbIBJmMPiIAnrsGA/tfX21bC0L/lXyhHmM0C49SZ7KzYViK5eRUNffnQy+Fl1z707D80uVGgI+tOZypUnD/HAndb3bZ/8Ae+uf29v/fX124df/JP/lD7gi/4svYX/sL3tX/wD37h0nt+/Md/tn3m294uQoyAL8QUcgfNpWLL2e9OTw8F7GkwZ4aejK8lN9HQ90WxF+fHg4Yehn57a7O9613/uP2Jb/431ZV79UVx7L/xJf+WnZrqe9l3APRjYyn/lhj6xw/ad6ux1GWXG4IDipR5xbZSNp5719T0UYBetpXuOeCXsZDXnQ0kRrLPkt+lM483b9jNRlmp7tzs9xH70FeWSsC086H3Fw7uN67BO686PddC8e92MKNBJzVxhwat9AcqIKriWAhFALXWGg5SLkLH9SZyMohB7dXM7dTZQRpcoaH3GGADWSjVsc6wN2BjzJkcKZuVAuwtrDEH8ZzrY1FvmpZ63Ph8BU3pT1R74eBbvxGb5iqwjYa+2WiAcdcZLdJge9TQM6ZqgDWzhn6o8eOdWGY/dhdmxo89CKOhqjHEh56x45qZL7hMGeNgsct3brcw9Fsb53qv/jnWo1dIbsgma8rIsaq1meoFW8PlBkB///O+oi22aKBWapKaj+zd7hTr2qrJ+dkJcFzdQ1mFAHo2Kn4mjRU2R7OjNj/8YNuYnUpzrAsE0MsW8tmAHh96y1VWXG4+8w+LoUdDpwCidOFhgJnoYYUByimK9Rw3Gw9DD6vWF1NwzbYPMqMj9qxrLCVAX3Zv6opWWD3fmyILPicTp1+AcQ5xZT8e/aWvQ4oDoK80nK6j69BmyY196Dk4tFDlGBQWMBfiTRmA3mtPxdCv+NDrOcC0xrGntp7YVvYOHAHRSfPlv7OY+Owld516HjD4PIe8P8CG9zviLU1aSXsC6GMnlYM4hXFD1X+l7gDp2nA2vHGGoXch9IE09GLoG/ONmbkM6Fl0gAvGWgDy+Ehe8r/89/+H9nf/7l9r7373P65ReW1/vPWt/0r7I3/k69vnfs4X6xCVy8cUEI+9njXFujekNmJ3iuWTjMFOSgRxbBocsD/6o+tdbl7bVX3s7/5L/9lfb5/6L32Wrpt1IlAj5xPba77/t//v9p3f+bXtPe/535a+bNXlxoyhi8mQ3KSA8SrbShh75h6NoeThfOPAdpUC9Gr3tqKh35I++vy8bDCr0+wI6GGekIAE0LPB9kWx7hT75/7sd13y/4ehx5P7hRfeXBp6CoO3FEC6EyfFe3GGsCRvlaHXRlqaWbEk87k09N/zzm+89JAo7Pumb/6+duP6zUEzng2YcYMZVMZjd0+HCPsD8ya2s/nAXnKjA2sTm9BTuS+887u//rldbqRLV9MqMgJ2YQIYAQLZA5JNDKB3wO2Axpp3d4MMoCeg+IEfwCHll5bu/eu+9lulodehKnmLpTS9fzlrg0xsAhjcUXi/gxlLEvj7ZYbzQoV+AiOttb/40z/c/spf+bFLY/+VX/m17au/+lsGH38dmqVX9rr12PMzZU5V2EZXXZq6uc5pXVGsz9VF+z/+z99q37dGcmOGHpcbu5uIUabLKdKe0uozgFzzs1xu7FTC9VhqknmC1OymAhAdxtWP3XVMzjqZNPnVX/n77Xu+5xvXdpAlc/HlX/5H21/+yz9yqc8AbjBYuzJnVfSv7p/UNkRW6DohFTnjSnd2VJKbAHoYetxRuBYXxbI+kdwok6ei2EXb2rnWLqYz/e7jxw/a9/6Z/6D90i/9rUvPEbkazlD37r1Bmn150xN0zaYaBwe+Zgd4bmR43/mnv7H9w3+43GwtLjexrWTOax+rYmgkJNvSedvlZsxMF0Zpxh7RUBv4OtDMWTcSUCaAMt/68zzno11YHKyGaYaoREqc+pLsPQH0KQI2/oCIw4fejoBk6+RmJhDqBk6ZQyMBAeA1aerAxmMXR7RgoZB/JgScpQ+bHYCrzqsDKxPpEcXQfu7U18gCtmoIySjxfJg36RQ7+NAXDhQOmM+Fp9ITph+7EdCzP8SiPDm0Yq3LTShjCH4ZgzADevW/kW14YfINM/V9H4A4MKonzal97CGKAug3qoHivNksQI2lZsetnbzYdjbdFE/PN6RnFRxv8uyms/ZKZ1up+SMXm5Ghn8zm7Whzv73p876iXWzdlKsVnzhfeJ1zblPPxEv1HovFVHHN/PRcFdATHlonidI7B0CP7q0Y+okBlIvfrmboe0C/teliCyQ3FMVOd261LUU5TheuRqMCpABHdWWjS1bkO6pSaDQ2OjiA6Vv53WKBMzEA9LE6m4hR3azGUrsKYnrmuQeiS40IEimrGxtFmUSySJNKm6Ti3fE6c/gNHdrUKTaAHgbO7A+2nYP2qzRcTn+PjDv3AUOvVHRftFoT0a2f6/2d5CaAPtIfB2J4ALs4hixBggela8XW1+fUmK4Cet1zjcWgSXNkoc/tAf2gbes6AKe6f3iWQHWuZ8N6WIH2xUwNQ24e3Bo19J7GAvTHR9QhWHIT5pKNk12M67UM51SSEhW8vvc9kpBgs8ehge0eG01edPPEEeeTP+lT26f8wU9vf+jTPrvdvnNf85Kom+p8xlCWegXkuf4ccDpcdndtAUfRDenG6qJoQLIroLS3Y7/0uFHw9/zPFfJ2OZGmuv5U9+bSHScjoyg9SaOALFieOliU7UqTjXJTcNo1usV678IZHzb1FF9606bQ8amkWFy3rBHxoK4GPJqHKopDQ+viSjeWIgVuAN5LbsRyFaAnYOPZ4j1uC1zAyOh7fJmhPypwB+hr6kTL99u2chXQx5bTheWj/tWH7cOHD3X4am6oePCkwI+tOwnGe4bewNYHdpxlAiwD6BPohhEiuPThdSGHGL6LAMagyB02s0bMzjvNH/kSc5frMBs6BvuZ55G0GdBjE0pDKMuPIivku/hOvp/rGTT01aAHPbpdlK4N9UIjoHdhXNL08jkvQC8Iq/k2q0zaRjs/qzS+1rFteV08aytXJEGx28z3xp4VZncu/3IAuw95MhQ+8F1D1AdNCgjL3lOpdgF6S7bSCZlx4Ro8b4/1c+Zu1q3GftPPk3FXEfSuWUmkJNO5HcmQh3AdnG8puuN6Rpcbj4VJHAdqfIfkeCcn9dyPhqJWgUZsMbd3qjcGAGyzTcvieGPCPZzod7GHZF+QHr409H3XYK73/Py03RHoc3ce9hT+H8+b60oQxHXxMwweeCZ8LgAAq122kNRuSHpULlsUO8Nycw5xBoadlzkC3bf3CXxLaidAD6g0Q4/bFVkdnhXXD/E3FsUC6G1jicsYgJ4M9ZS5Xo2iNHfOPYf4Xu09umYXWkqaRn1SdVBmrzo4cCPAsJdkVhIwZw6RVdVcqD2X/+bF3IvLDZ+rLr7F0A9n44D4HNByNA7sdJFqgNMB0FdxJdc7nIkExF1x+Ji1HwG9gpLgGlk2F+VczDSfJZcbVAP5tzZpZycG9DzQEwA9BaMAesmJq0vv0CmWdQVD77NMcsvSig+9SjpGnHtKho9nD25xTRuyk2Kpi/xNcy/2PuYikpujI86Ra2On2rLRlF134YilotgOZx0+5ZwgE7+M73rlxKq0V3tUBVchiQV8AfQUxd5wUauKhs+peSjJt0Tu/l809DbNcNZExbhHx3a5WZihFxab15laDD2AHobeRbHUcVUxtR7lpM06QE+n2AfvepckN5cZekuAthYTAfr7b0dDXxbhg8NNfWY1KeUeJ/PZ+UKR2Gkx9BQ+sK123vDYVi4OP9gms5PWBEAB1GjAWThdY6k1kpt0ig1D3wP62e7ttplOXSsMvdlt+z/3PvR+SD4UaSyFE0oPMnmYZh7JJIyNpQZAX0VVAwjO91ZKbBXQW1c5AiE2WDbxkWWxpymBwTqGnkWQtNtSp1jZRi0UITqSTmGuD6QltxkVYYwMfSYqE8RMggOW/LzX0CdTsCq5GRl6a2YVNHSAPqzAKqBP2pv3J4LOfpeDO+9Z/c4cyIPkRhOTZhkG9GIBG4z2VJIbpb1mPnzjfkNjogB6FhtjKCs9BQV2VuBAwoKLok8OL7l00BlPh185W1SKitbYMEy6Xx2IF5LM6Hicu6hJDW/K5itZH0C2AFm1UAfQK4NSFqBKfxUAcd8DfJh3JRdaAvQ6xE/1+QF6BvC+bwUOtdEPEYhDwSENLA16sRvWo3fuS1UjYsDZAfoq/A4wJyDUgVwyN2QUAJ64ZhyfnIwdNQvQ2yf9Wrs++NCPjaUC6CO56Rl6BWs3b1VDqeoUW/fjxlLUxYyNqaTrLBtLmEnW9fY2gItnywG3pzoS2+d5lFhDfbocwEhGj8wEcyQHvCUdzqYEqKiteGUnr9LQB9BnjlvLiZYeX2RYKNd28GzJZCWLlIDAumgDvH06YOKzrmJUF731mawA6Z6hNwmBht61RvHAFot3dtaOjo8M6AHWnctNfOhlAbgXQA9Dj7MWtqNh6MlQ0PXS526/n8rHumSNuOHYp90Wcuw9sjcsaZqDCgrTKJLbFGDSnGPO7DhryX9n32XeU/gXEL0K6LPH6PtLLsCcjzd1roHumfyMa2Hu2r6u+qpUsMwYwDIroCC4Vc8QA3ruCVDL9fRdmjOv0ikWNlWygJJdsc4JJPhuAASfG1chsgGA5hTOG9A7YGQVyElG123gmQLXFMVqrd1wB2xsK+/duWuAyT6IjKKkZgb0KeR1phh5pOSiJ8caX9eYeLGoAFmF/C521T54Dug/byfHJ2bnJeFEouTAV02l5NpDwTpnxwjoCQIdOGPkQLYFlxsXxU4vDOhnuFUh8d3eEUPPPsqLdWLgeqZryDOEnMmazPyBcGBdUzip/bZYeu6X7Hd+prXYA3o59tiBZCiK3ca+042lTGpY+opMSONUVY18H684pkiyJqe/knlspubF+/BQ9FqAvj8rk7UfNfQmF8PQD5i9fmmQ3HSOMJwDBIHR0MMiC9DPKvMNgysyx3uSJSacsZaMDo0tyxRDcp0VQC8NvdbEZYZekpt0wAwLPXOjNvYTipODlQy+TVLIXacCHM569fWpxlHBQtQSyMI4pGthtYy9bD+ly/e5NpyBA6DvbWntchMfeR4w61umJIOi2lKk0WVoDBJ5FiZ4ORtw+IHUvdYmNL50v3utdQD9/OJQNaf40LsfkpUc2iOWAP2sPXz3u9uusjRpLGXJDRp68XZTak5vthc+7x1tjuQGhl7X6xoBLh7C2usThn5+oa8C0E+QqeyQ6maKds0FYOiloT+RRKbX0K/aVr5yhYYeQJ+i2KPNG+2NNJbau7OWoedB+2DsAP3BwRKDz6R7+MDWhoM+rUC5AP22NeJM+OjlOSxdwFidYqOP63RqiZwVkXU6uRzEjFWf8qmnqUXQa+gVAXaSGzeWMnOsTrFEsb1tVAF6aeIBIwMT7wgPlomXMgNDpYW1e6sBwHDwK6jBc92TfmBtKbSqf1NgU16ssa0SaK3r4VBKijyZjByO3O9B15p5tWgv36EJ3zFr0cymWFr2YJtmyZj5tAVnkSv7QmMpLQIz9D2gFzOlFGttTlu4X8C8oAnmMHAhF6CDZwG44R7yv7A4Ael8C8AfpluAvqrl/X4TBbhiMC8BJ2K3tpFouBEQv7+zZ3DCYgug5316RrsATw5SOwrBxPFzDj7cQvJc/afnbu0D4zO/nD8bDuYEdMuERlmtVeFpDhQACZurNalmKun0KBZmYR0hgB6GlWtkzhsInCkwGDzz5W1O05/lTrE8N8bt9MwMzaChn+fZ3hYzpFT1sB0vlmwr/fu45MAC2nkitpUwgWLop9hVurGUD99RQ+957fXDMwHQsw7E0MPiEvxVQy/W5/7NA6fz1YDLMpPoUNdJbsKKJxvHuI99AKZ61jxjmJ0EnWbxbAPL/+TjD6AvcM91cQAmq5Y5kcA9uvsw9KdnJ+7CWNIU7pPPIFvIfcqZ5vxCwQbPGsDGfek7d3lmZEG9hwTQW0NvQA+jGkDvbccsJYCaa2FtEYwMZAIZgVOsXD1X1IwIT/vq+BowGA90mOYU4Y4ZRfYDa3v7MR4Zeq9TZRlVAOf1lEAMMEgGhu82Y267RbGGm64HUnChjq0Gs/z77h6Fey6iI9AaAT376OieZImO12hIHH4fFlnr+YwxOGlHx8cCLQr81VHVjeMAjsk+OxQXtlXg5eyRmWlldZCeloUn6yhsMpKPe3fv2lKvMt9kE6Oht5zK1wygY/1yjQHokB2SQtU8JygkUEimV/vlhTPK2rsjl5LtZgH6XWowrMkeNPQ7lnvw7NyQCJtLNPYE3GHokYGcakOd4FZFRkYMvc9MFV6fX+iMxBqY/i7cV/bVyKQwIODabt++tVRvwnniImsHCcqcnDlIEkt/CjnhGhAKa21k4L2QOaFGe8r0LNemhSBkrqf4FPwzAnr70McFZhXQryoQksnzXuxOsXwvgPKOfOiHDkJ6jjrL0NAH0PNFqiEr8kKB1bGyxByVdrdhDeOFvz12ihVD7zNzZOhN6IlI7DXrECAnJ5pLPEdv1Z77YqwluVnW0GPVyQVADuFyw7xNQCGJiDJwlhSbsB0BfdyAGCsyqkiPVgnb4DJ+LiKvA/Rh820T6oCK1+Byoz5BZuhZ3wQWxh3ck9Ia6mFw63aNf7HzjL/2GBh+zXcsvimQdS3AfHGubD7n0uBDD0NfEsVLLjdC7bOBoV8H6NmXKZ492T5o997+jta2PNbGI8mU0NsnAferAPoBxC5O2uLpB1q7OG6tGsZYSu9GIKs+9NcoBFGxwEabyp0ExhDXBLM4SG5cFHu7baLhGiQ3ltIw2EzcS4A+aKRCVx74HVr0yoc+31Ma+ir65LMDWgU4KTTYckEd4Et3EXlCRdlhkGVD2ad86r2J9HqPWD5HRaIrRbF8ltmnSsOfnmpBBtDTWMqpsSwK37s2Vu+MGmcXxY7OF15Y1Y58RSrTR2zSY1V76aQEvZAdmFmaYP16z9A/C9DHZ5/7DTulwKGT3PCc7XlrJHwVoCfQ0wLfSqRsyQ1SGfzj5Uc+pJhcFAtDT1GstNdiQYoRqNoINgkAMhsygIzNm3uOBl6ABG27JGM+UMNW9YHbCPTNuijlLDBg9pxnCrOkzoX1nJlTwziUbpD3CqipIYzdQSIJAnhEokAg0WFbH0bFYgxBXCeHizTuMkNfOLZcpZYyJl6yJeMZLfoA9JaAmIWhDoGN2IzvuQ5B/g5o4XkiCXIggyMI7D4Ng5CAHHs+CdDPBcjtLGAmCw18GHoHZOpr19lWjj70CQikPUaShRxjZmYNNw3LoNxoJY1rvDVQDzIWe5Pd4bkSpGxtwEJbDsL/nBrm2iaS9blA1U2sAuhfTXIT0BBA7zXv+cd1GFA6E8V0U1CorppIFLbbDaWkN7UvMU+4H+9/LljN/Lykoa8Als/qAT1/Z49i37NkDECPbeWuG4lVN1qPqwF99lvJ/QrQyyHjgvVY+swC9DxXS8QA3Na499lBgukEFuxF2ndLqgeZYXaXNbMpJjbZ09hDci3RrSOf0H5c2uVRcgNDb4BhQO8iRUtMCGIY+0hvLK3ilUCKM4lsAeNhqdKFGHqeVw/oY1uZfWJwuaGgvyQ37pZt7TbfLdnRGbInmgGaHBGRVMW2SDskKSIATIdgmimqgddU165MIy47gASCEAUeaMdZa2jS6RRrh7esI9v4mnnnfQlCGTPWR/adSIPEKhf5APiKBEzzeYokgwDBQS9saBqfAegTjCrrJ6njYXXy5dwyQx9Aj5Y6DH009HSKNaDHhz6AHvANoHeNEn+yVhMUquiQvaeCYcAn5ygMvQiVWis9oA+oJtvAMwHYQ1KYfHIzN8aK9UdAwxySvnuQo0Zj7fljrDAWxTq7XgXjXUPLYIow9JG4Zp0YiAaQVja2gLRxTXUqjXViSSsluSnCQUSmmuuleNf9aiK5SSMnkZTbO1UUy5nMmrb8jwz1UBRbgJ6MT854vuOUwEwBXYwxSoIi6TE1Y2VykX40U844M/SA9Wjow9CLLBgYenCT+/qsAvdo2QfJjU/H0U9+KIoNQz8WEPsct/uY1v3OzmBbqWdTxdOS3NS+FtKw19BLclNqlQB6F8UC6AmcHIilKLZn6JHcDOTcwND7HvCXfx5AD0MPoH8B28pt9hljBFQMUhvg9Ncz9JLc8NlXMPQ62AD0xx8WQw+g90QoTbNu9tkuN2Fi0dDzAtDf+4wvbOfbB22nujsax9urdQT0PtAk7Tg4GFI0eVj2ob9jpk/FJ460FMkXawFICkMvPZvazVNIcFZdwpb1Wdm8uM4lrXxNJjaZId0GYO009PjTu0gkWtMU1rlIF/YHICcmqVJ3W0huZI035H06l5sqvIweUTZr7qCZF7+3xKyXhV4AqA+aLoqt8VmV3PB+R/oGM9l4+Jk03bLwc0SdPwH0cqKJxq8OJ/6717bx3/mdZEASubLwtcA3vXG6KHYu5479G2gjYb435K7BeycbsEwwCTfU8pzrcWGRnRKSghOAv0CbxqK2XnAoagWYolsrA2euTayEWmKnyMa2dlw7G3YKm2CypI/fMMhhTsNOm3kgpVn2qNLqjnZlAmp7aF+dHiOFzLwE/ESjz5xl89DYF29tuZYPyPGh198K0adr56qTgg4zgjds4sppibUVQM80sobeACP6fT4dmRvztGfqGK8+aGOu6GCXjpY5Mkpu5HLTzNxpTsV+tF0MumMXxRagJ5W41FiqL4plH7DLDYCe+wL8GQAhUVkF9KPkRnNvwTqaK0iJlCLgKwwqc4DgnWeWNWZgbqnSOoY+Gbik21kGrHHGJAAeMK26CTFssEWeF4B3Ph+wAzsfli5a8DD0WYtZx5mHArayZbsQwOmZ7AA2AAxBK8Er40AGJjIE6VophJZLSprZrZfcKEU+SBgBA7jd2L2kJwRyjVwLY0JAo7oTvl/OGTMFTcxH5hx/OoDwmjGgr3sqOU26XPN97gVguaWAUjn0MJ89bkgw5g48S2/MnH30+JHAHNcA+MZP2+fARrt+bd97yMw1FwH0zBNp6Bdm67P+Auhtocucejr0DXCBvjMi/Mk5wX4RcMjak9TpuotbuQj2JGf+xn2Ke2ZfEN8gHa8bbcmcYNv2uDCxOLIITFX2QHRHmQNkDvf7OPOYjKsC3gu74dBlknHJecFzdiGlz55kVyRL3KQh2EY1VcTu1s/LkhuKYqkBIsjiZ2QlLbkhW25JHFIyZ0mwuVQwTT2AMrSbCqq1FxcbHflsZFvepx0YyfO+bJlxuXFxt++D58Zn5WeZE5afseemrsOcmNyeynEqzk/sjTzD1fPQdYPJ3rubcM7EkAA5/w28qmamk9w4a+IOusO/lwSS3xltK/mvERfoedQ15fdgfr0GLVGkKPYGpOLcznKskdStsRfxnbqHoownVbvAN6mGTsqAsh4TKLMLjc4GxruKfIWPsLy+Tm1j1WwBNkUiMXecrXjy+NHA0PeSm2joeR9s92AnWdiGe00NY/BDcEbvcpOCX2e0x6Ar45M/o6FPMMSctftPArZabJWdtv+9iaZk50bJDRmfE2WEJbmxNkbBdwA9ipbLGnokN68N0G+3VZebyuSAh8T1rjD0r7zy0gLgYg39pG0saeg1NdvO5kXbvnil7UxgWpySB3RZ1zwy9Buzi/bSu3619Qw9Gnp185tdCPzwOty43u5+2tvb4QYH6La94CWAMnsVLXMOH2u1XSiWxcLmbttKGks5sh/0rAU8cximKFZR+QKWhs3m1NaQ2gxHD3y+I2A3qZ2ku/g538FEzkKHHoq84ukhICieuAb1ThPbz7YvimXy6d/m3sR6QG89rA+CXE+AYNLD3liS2nQznxz2AV2R2QR48H4DYI8Vnw374fSsAx85/9Siyvfz3qS7ZddWTTIU2FS3yTEd7g0ozES+s88O5LuZGa4rXoiB5XNhDgiKDwH0FE6q6ITv5ODh/U597e26up5o1F3v5vYllgbYQY+6fJJR8qTpXGoA+AZXlX2rxVEaehwiSqceMJfDwlkj3yNzkO+BnebfbQNpcKJnUalA/i7AUYBeYw3oQeeoAkOzqAqaij0IePd9w/AVU6v0/MjaKuvauYg4LY2m1tIhAL1arVPRr1Syi+dYZ96AKHQbbSsDXFMfIYAAW1VpvaxBrg8AxkEYHSmZC1xpxNhKW7hoZ+cuap3N4+KQVt9ez6OkKC43aSxVNpFzA+S28H/LrlCHr8cZAD0A+iIHdDhVcOrDxSCB9RkHG7YSgWLGogKeJXeb6ojZr6VxPZSUbegMaUYxzzXFx/F65tnr0J85cOTpcThqjkzMGmcPiCQvgD6BcIJkB5gubBd5UfuVWW3AlCUyrGX+jTELSAqLyc/ILPUgiHGksZQB645BFgC72SWD7/QyMhjg3rjPkAnei0aJR/bMjBm/z9qEAHCAWg5kF6NhQTISY4dO7tPAIG4xPaDX/lZdttNPQ9+n9WDGnHVFPUE00zcoWsdrfgfNNFIhXwu1GdZ686wo+sYzfaEMBfIA23tS6Im9J8Gqbf8Oj8hSuiU7/831aq8roiVgBBYS4Hxw86aKOrlXWGOPgyU3AtFlf3hx7iBMnScVBLrORww1mZkBBPnfaaZo/OX5zntMbNnSMtkd5ECMW5hLWRlKjukt0PdWNsNLjY8ie2wqypSkYQIId1fY8/MTne/Y9rGvYU+InGrJtnKPDukG5OcAeq5TLjfUP5Wfd52FmrMiXAxYNTbVqVVnCjVGWxA9cz1H17o4i6pCYZ11MM0F8iQVm3lOVEZX81mdpi3nc11UWcWKlBrPZZ/PJQ5U8aklXgn4lWms8563Zp8kUOnP3bwveKXj8YZ1EVPP8ygAACAASURBVNtE7euRZNX6SwCtfyNzpqDYgJ77QwrkrHlsK8Ef3udd3Mp8L1KZot10JaugOJLejKefrbOFURlk7VqS5LHnmau3hMafmjXmFUWx1BtCHqBQ8NnkjHy5+G04o6amY+yP2r/8p3ziy4UnEpoEU9jRRrJp3GcZTdbbEPDUAHMGcqalNnFTJKPMsN1pWbbYHhckN+pSX7afxggJMKyhJ1h1Zv6a3ncxo26Ie95t25Pztj19pV3f9ZzT8+8Yev4KH47LzctrfeitoRfGWLT2eLHXPuFf/pL2uKFm2dBmgTug9lsykuclK1JR7AKes7XZyZk19IAZNphKn2giz4/b7PH72+bQWIqdgwPFX3qV5AZ2dLUoloEeJTd31MlMCE6FpYkMWzs/HZ1bDtFY3ayubCXJ4XsfURQryU1VdNeB4k6xYwHghQq3rDNV6lO2WWdKw7jCu9ZNReU6WDYm7ekTivdwUxnWsv7+mIZWaMf7Fz70T55aclPXw/cpnUsws217obOTU7FUfL+YxkSI3T0EjOjj67vVKTa2lUNFtt/wap1iw94J2APuCniqePTMtn9MWGQ96m4aL8+KwhlLySj43k7GwcajAsZ6v9OY2VQNAhKoBJjkWjx0zvKYhavUlxYzzYceqvlQNGoyQplPMbbxOO+jwV4G9Bprai8EAKt19ybADxDiNvVshGymHOD2mTULq2k+aOP2dGDwQzGYxY5z6KhL5GYFGAVKDDjNsMVpJMAr95tnms1RlnhVtG1GbixONnDygkVPy3zlu4eXNp5yZwK4XBSLL1cF0qs4G1xIThC5GZsjmYT+MwDpBHABlw5k/dwePHgwWKfx7Lhua3L9CYwdTKHkN0gfyJaoM9+Jf07tA7Ufp0/F+qjIVZN5Jm3k3bv3hoM318Q9U4xr14pqmlYBZ1gSb/rVnEZZGIrtrKF3Z142udShEKh4nrGxwtCjHecWpA0XQeA0/snpWXWo9a6uw7mTTGUeO9gmJW9Nq0GoARN/V+B2neI/t1ZnPAGU6H4VnHUZHxcwL/vNrzL0/RaT9cUhzlwGZJ5UvU2seQPgAS2wkQSYYegTmFv37iLo9AQ/uxg19GSZBAJUFOvNcdCpFkHD5w/ESCe5kU1rBTesJx2aCixgAD3GYTUBqbHcy1hyv15HdrxRoCLtLtcxgiavpz3NKRETBbDM0PqA03gvFu2ll19SWj9gRvr9XTd/S5YI8Ml/Z18mSOc6JpOtdm3vhrW2AvQ+S3QMNTKJvbWem9DIZQP2/vETzU3WNvNaHv7YLN68qeI6H2VeUGRPCNIIIAiS9fMJAGlLoIs/0ZmzZ+wU8ymdLzaf5ZNtlp+iUtyFTtvBrQOTN9tb0vMzPy9gWNXYiblIl8lZ21QG1PuNtM3IaNkTi7xh3BSQKoM5FUDjqN5kM6axjtb5oQDf1ibj5L0KyQ0EsCU30dCXbXQx9Ds7eMl735RSQPr38TkzDjxr7jtkg7MrNh1g/nCejmdNp5vG3MBsjoMtAWQ3mvR8dvC3BzaoTJznFLBgolqIvpFjvxbt1FWWjfUPIxFnglL3Q22LrqPLqsvbnTo5gh5fS66f91lDf3fpHOYruP5Ibvpr4dzGjIEvPIZURCeOPFHZO2RzZEC29fycBbasVWsuLi9LRbEjnuJ75ENPloh1yPlcKgopGLCtVu1iKYDr3OW4Yt4w78mc8XyzrhUETcBYXOaiPX3ypN3cL0Zc2NwBufDdrXvDrRJE8ztyv7nB+Z86gVEWE1IheEPEB5mg7S370HcaeuYdEtnMkQTESzUMAnMm0CypJpBo7QRyKAXBtRfQ/wiCul3Y5p2i2Jwb0dDL9TEAf4bLzW+uNJayDW8A/cbcrpAvoKHfpo7UeQj35dFO2masGc7E7Q7QT9UEIoBeBkQDqPjdBfS2jlwF9Jrwcl9ZlMvNZUCPy4019M8B6HcBewH0gFoAPSByDCIMAn0wPz+gr4WKNOgJgcfBZUBPeg3mloKxjxbQn6760CcKWe4UqwWowsWxu+uzAb2LCpcAvfZAzzwOSgH63RTEjF1fXxdAP5m3izOY7Up9aWeYt0ePH7bbt+7Y/lAaEbMpk82aD1rQBvSW3Djz0gN6VffLU9gbh9jpst1DcmVAT4aIOJ0pOBP4AvSZhQfQ2+tam+GEMfVG5JS0waWZUev1BkAv5srZELFxVaswSiPGw9wbdTX1CPte2S8AnjJD1f+B7zNDMgJ6mD4AvxjiqZlaf48BJuvIrdeRd3lD4TMoOAOMGzAlS2WmGUCPjjMHURjgnEsGYGMPCe6fS6eluwOcFUBPLYQyKgH09ztAP6ZKDegPho0whVphXlYBfVxSLgF6abNdFOtN3hp6FVoL9JfUrgC9CrwPbrnrZtUumFXy88uY5Tm6QHfsJDkA+gqQ+2wirFnatTOXw3bLeYnMUtWw8B1XAXprPpcDZmULZZ92bei1oaXbFdBJZxyddrF87EFyu+kyP4BOAXQx1VWoiO5WaHE9oLefeACuzwu+ywytdbW5Hv46NIqpI5rnciKma3S54Z908Et+EymQ9eaXAT2OLJcBfWQBYunaor3yyssCfvn9mzftW47LTrKYAHqCddahgS2Anv0D9xd8tE3+MM+cDR3n1NgjxdmXMMMAj9u399t0umgPHr5sp6OLc2Wb5ZbBwa0gz+sRcLmlrtiWA+CVDuEFoFcdQ+SOk9aePH7Y7t67jwzXWR/A0XwhRtQFuYcKLAGdgBm04xBY55J6uGs5zx9Az3c6S+77TsO+ZF15zgqUZrhKXaixleaxzk4APR7dT0uCSLATQH/SNrfsiZ/Gb9bQ296W+9/ZIeCxTSnPKoBeAKWcazjPRH7VOkxGHZCPxAQAG+AkIKtB8feEGAkzziXbX971XTMyRMpIsbbQiTugYTxfO6CnniRWs88L6MmY+KwIGB0AfXcOa0+6AtAP3d4n6MutR7cUAwLPuEeOVWRV5JwGmWQ3wKEL8mL0oe/xlPBEZa1EgD4XoKfpG3vGpAC9TSN8Jrmx1KsD+kV79PDxCqB3t/hLgL7I2/5Zj4C+PNpfM6C/O2RHRkBP41BsNBft5JD1VQ4/awC9bCtfN0B/swA9HcR7QG83SuFauYh9HAD6jS2qjO3W4uJZj6MBvb1V3WTIhUd9gYQA/e3nAfSw/W5EwwBw49bVf6yAPlG3izFGht4s4cDQPxPQxwd1DEouMfRqNQxDb73f+DLo/tgY+lVATwFjhZG1yNlwGD8LOkc9/McM6BW2ugUzHQZ9+BegfwRDDEsRMGXAjeQGfbcjdNMgTqHCGFvWZJcCS27iKawDrx6XivrwQVbXYJhT5p7Z1My1aOcIbXlJl1npbiZRtKr8mwG9g0ED+lHDmTnQM/Sr+tbVjdp1UI7DbRuKRr2a6BSTls0/oEcsjxhyH1a5FsmTxGCTiXEBtsG3N3A+O/rogOYe0GeuLWdWPB4wuFLACzA7wdYz9Lr+rlOs2dBZeyCGfhXQO9iCRe+tyi4Deh/WYi5npM8dqNCVcmDoqzhwGdDns11IKAK02Dtmu6xxqdPhqCPoUzfDZwN6a0Ij2XAWLnrQXkY32qWVQVgFY6rjkL1bBctXAPrCsoObQSRrHM4G9HtiHWM/G5beqWzryhOQKJDjuaPhF2Dy/AbIcv0C9r3LzTMAPQy/2H5ZJDrAjPY64Cvzh/F20ET/gQL63O/ZifT0I0OPK5nX0RKg1w14f2B+DvU+Bei5J5h3yx0MVqUpPj5qjx89bKTYXVg7affv39P3WbtviYxS6HvYQZ4pcAcAATQZOsgGAn/kL3E+EdMJoISpvbFv0qDqX5hX7CnMZZoeMbYALblxTS/UOAxATyZ5OnEmCDAPuCa7pWLUs4t2Y/+goXEmiyj5gbT8sOfT9vQJ2ek7AvT247esEI08Y/HkKY5OG5KTwN6iH2eckbcYVFUWu2qGvAdSIOrus/jj94DeeyD1PkjcTAD97gD6Cy+SNMqpoM7BRjr2jnVGBC5mpPNaD+h9trinh84bsc14kZ8J0FPTxH2rIPaZgN7XNlpU11lZgejrB+jjsjKSa88E9NfN0B9VgakJJgfGkbCxDyBTYl2kXmwA9KoZdLb+MqDH5SYMvS26VQgtht7FrD1+k7xrCdCvMvTPC+hh6O8PT1as9GsC9O4DYIa+OsU+N0N/BaA/gFj++AH0zOl0ihURHcnN7xdDfwnQF0AYmxyFob8C0Je9UwpLdahUAdUARkpjJsnNEqAvyU19p3TWA0O/4VRQtR4etAaTas0su0ZtE/6aCRKdJwIFAjhVnBXGNpIbAArFTENl8tDYYAXQ08q5PpfvvqpTrCQ3xcKGpXg2Q789FAmzwC9LbgD0dXouSW5Gy6pEvwOgr9/46CQ31soNgF7MNNZdHx2gT1GiGdT1gJ5nRlqauYLkSZG9QDRFbmGIC/TpWfqzfMigSbWWO8DkMqC3f/V4IG61s1PLHCLZ6NlLPwe7mwxdtItKD0M/eGFLhm1AHkYC1piN2hrunqHfdr3BAOgvB2tXAvqHr5R1mh+uPHs74GlAbwlA7EOfH9A/WAH0XkfLgN73NwJ6F0Q6bR5A76JYA3oHLJHmDFZuHUOvAkZ53I+APkDoyVP+7UCty3ilgOsSQ1+Si4DXsIgApmREAqIjEegBvZe0D8DnAfQB8/xe7Mleb0Bv4GxAb1/70bbSgezGIPmKNI1xV82KAP3YA2M9oB8dYS4B+tOTwerVQcBrA/S8f5TcIAUx0438hPVMJhaGfm8XoEyGdiFAn0wI4C3t583QIy3DzQqQxzPFAYVzwtcGa6t1UFmfwyd0K6eDo6V5fL94qXkbAD2Nc8gAqKZiPpNkBfs7e3bRXMnOIypQZW6g3Zdt6A4iAxFbh4fODGxvWduNHaDPps2SqjoFz7wHdENMcL/ck7XeM40zgN4GBxSnbraLkp/A0HPfSE5UFCsJhXX4qQkhGEnNigIrbZoWbb0eDL33Ze+r7uhuU4zUj10N6L3uc25FcqUMYvpyLAH6cnYjoMIhhmJoZb+c1Tagv0py83sJ6MdzOHsSgV4KSINv1Gn1uoH4COhH6ZowjSQ3Nny4DOj9PWL6cW7pFA88k2WGPtJoW2m7keKm5mwIWVm/qnkbDL2LYkeGnuAdQI9kCoKHuUzge9skyyC5gaFfBfSuo8N8ZH/fmVZJTHuGvsiwYJRYlT8b0PuZXim50fGEOcvTtn8ADv34AfQ6F0pDLxLk4wrQb44NcfqupWks1QNc/m7JjSPZZUCfh+wHlbTwWkBfXc/C/L8mQG8c4pc092MAcBnQk/rC1/dEDI0APV0I1wJ6WDfLjXJdSxr6rOT682MC9OcUa7ohjzX0AfT+8EFyE1nAwNBPBglDttLXDug9gL+rgH6LAtlR3+e7IrVb9ofYZ9W/vzZAn7bOYY56hn65Yy4HizNOe5cA/bBRqwPgaJGWg4jxd0FSeWErNT6mZwPG0NnHpmvcPNcBem/e/B72n7y3l5RoI9yclOTGBecjyKogM85JAvQSnL4Ghn7aHjx60O7e6Rn6cUI7SLxZellcctyN0NkDM8C8Usi6DOgdsEivPTSWsp41wcItZFwphK8CFf7t8Ih0qkmDMNwpHgyw0F5SrFcAvcauc7dJANKnfy8Del+j5CnqkLqeoYcB1xZQw3NpfXUMffa4/vqfxdDbmcggdD2gt6TqYurGR8gy9Kir1oTMiAH9xRWAfrynXNNahv51A/THTQWvOgsA9JXtW8zb73zkxbaL2cPczRDv3Lk9yH/iEENAE0APQJE8RTajOFmhtacYjcJe65KTYwBApS5AdXmsz6oW4TygCBanD9nMAdpnUwF0zgBq1s7QoGxgpexnLfvltqlxx/QBlp55eX6OdtmyNj4nZ4205GXdyz+RkVCNEF1mKVze3pQEw/VTDlgIxAPo+SxJA1Wb4mJgN+yzG1xf26C+D1WEboaeQbbM6PUC9JJPFkNPzcCrA/poxr1P8TKgd23P1YA+DH0BehUo4ybkJmPS56/V0P9eA/pxb3TmhgwJAcz4ugzo/e/RrC8x9FcCes76YugHPOUhBRewV4ySG+M0ehoMgF7FzK5HfG5AD95rswL0lneOgD4a+mLokczKe70H9FU0H0AvXbkD+QHQVz0NmYqrNfSrgN62oZ5P+R/a/cOPW0AfSdrHAaDfaZO0Ra5UDrvWekA/Alwm7KCh1wGdh4lziC3O8vr4AfS2rVwL6JXF8j2MYGSUGP3uA3qKYrOg+82iNPRLgN4668ew2TdvXQ04XrUoVkf9lYAe8CUf+gFIXJbc2KrNOjkAxiWGng1ah5NZM2uqYTs7QL/E4o4abgF9salh6Mu+b4I1Xs/QG+guaejLjWSU3JihHzTYxbTze9HQi2UJVChmaRnQ+9BSJiZWYRt2gYgOM9cQ6Y0Z+msDI5kny33RGGRk6EvHK1kTGvoVhr4K16InTLGd6xOeF9Dz3tkSoE+mIdc1ZkgMrFcZehUdlkc8wMX+4XtKF9thyr/HGrJ7RQA9cirr5MPQezS9mYeh5/0joC8r0lfR0PPM+poF1Sp01q9rGfrozWl7/1ED+o12ChAl89P1k8ic6gF9sjr8Gwc0gD7Nm/gZ3tzbO5uSHkSKooI6i7T13krGaK+N7R7yGIqt8xyXGfpRjqCgaUVyw/deqaFfJ7m5VBRrueIqQ78YGHqcQAD0HxYLK9vbNlcjIkwXdm8dyAuaSTO4+5xTS2bnJyQ3IAycW9TzYoPxMaAXDd9cxI1O3U4fs3Jmcfk3Zg7u5InF5DW5wBBQkMmJht7trmxbaV/xuWQ2gKXffv8H5R/+whveJD29LTCF+qvxHvIlZw017vOZHDpgneXYsumanwHQVwZCLHS5sylrgctPPWc05HYPcRbMjL73YAN6GOJIbj5WQE+n9GuDmUC+49UBfeGAiQNxxvIyQ2/N/WVAT1DmOc44TpEywdAH0Iehp17i9wTQ23lmWUP/eCk7mr3R58QKQ48sFu/5Kopdz9AnK2OZFcB4reQmphh9Yyl1MD5V8Ob+Ig4snwnop55/Lopdx9DbCti9bq4C9NHQvwqg79wNx73eRdCpYWP8mPMnR0drimI9l4ML0in22YB+3k6O6K9STbV+PzX0BPNxufn9L4q9rdbPaWTQNxa4DOitXbqkob9zb5C4hImLHd+zAX253FTF9u8+Q++CTQP6uNzA0Bcrq0Vknfayhr4WT+9yoxtLauBjlNyIoU9RbGQLzwL01qga0MNAvb6AnrQgzh9Ibl4LoGdRRkOfAwswAtgQoHd7gxq3UXKDPjZ2aCNDj8uKWVQKvAzo03HOFlm99Vl0iFcB+tWi2MEatAqPGU8KW7Up1yuSnFFy41oCgdDek770z3FKGAE90oCtkty4oVVffyGG/ri01HVg87HeCMPQw1L4lYImTz07SSAV0HUK0FtqsF5Dv6vAzGz+fC2gD7NiDX3Gvwf0ZTNWjimxR6NTrCQ3x3RYNaAXQFVjKWe5Rob+abt1a8w66FZK2kQWMHIQA3o7i6xKbgx4bYsq9rLYoRHQW+K0CuhZ836mY0GzGfqPAdBvATpO2+61PQNU3e+YYQC4RP4TQK/aiWNbi9JkS/ObOXRxag29AgRcP8zQ24v9KkBvbTfzeT2gH/eRAdDfxM0iMkWY3XVFsVdo6AfZxKihXwb01401CtCzcOF1Xn7pI2WZTIGvO4uen562HXXctHf29OxEfUmoRUAusLWDPI4iQqQKFJu7I+2xJCpei4vJwkX0FMoBkEsKh1yEvRxmnsAY/f6b3/RG+bTD1AMg0X3LDaeK0c02jIwg5MqHX/xIO5vO28GtO9oL1RlVVuzsj+6iKV10WQVy79QLcA98lwKIhfsr2NGk71fg4uyZ+n4g43HhrerKFCRZcpNaGe7XNrEB9JHcfCwM/aJtlw89TjD5jmcDesKyKnRXk6EAem0u9Rl9UayJikj6bJ/aS25+vwE9Hu/rAD0a7uXXZQ39aFxx7Zpd4i5p6FXc/VoAPdIdS4Yj4Y3trgC9DtPnAfS9y81qUSxnDOYSVwF6N02S5Ob2fRt0rGPoJ7bvDXnb77mXAf2Wu/uioVdQvGjnOBCpu7hr+ZYlN9HQr2PoA+ip3bAtrIqMO5eb36uiWK2Zc6/hjwMN/f93AT0TaiyKRX+8DOjtpgCD8v8D+l5y83oDevxu7YqwDOjD0HOgxLLtSkBfjiYqrqkGOwH0LPdnAfoA7ARpAcbafKrgFpYsgD6b6P/bAD3+tLJvnI62ldIaqih2GdA/fPig3ami2L4WwOM/Ano2q15O1lsgrgJ6CsPxJl4G9M6cBNCbocdBxxmFqwA9P0/RoAH9WD8iMIDdIYBeLkqWolwF6Pm3FNC9VkCvDXrEvtXdsrOF7QB9rHl7QP/MolikVuoSW92my4edeeq+AcgWxwLvJdtKNatyTQUs5qsDemc94iSUuU0grYBkN5p9A+Wsmcgt+gyGpB4qiuX3CMbt75+iWOvXZwLRsuebTwV+N/BtFnyetzu3D8TMyt62OmYL0KsomAZUlkIC6G0LOWnn03lbiLW1O5qKYrGvO007+GrBrHkxbafHx+3ll18SiYMt4h/4xDdLboOmn8D95sFNMfqALTXzqeK98vJTQHl0fNoWG9hW0iGcBnAucEb+wBq6e/fu4HMtvTxe20+fKLsN488kB9iLQKrnNfqY25ZyBgjpJDeRgALwLb1ZDB15Px4APdjOJIJBugF9imI/GkBvl5vXztBjW2m/97zcNfm1utz8fgH69baVdDN/FqCXEqLmFoQQ8p+BkI3kRgz97w2gF7FUagztDVVb9kxA7zSuJHUfPaCnpwkk8+8voOeelwD9k6dPFmx+dIpV8wrSekxTVeq7yRJ+mu3ow21nQyU8eqCL+cXQjnvwoZ+et5ff/WttjypnDPDZbEtzmcZSbNJHmzfa/bf+a+1oc1+tn6PjDNuQSDQtxbE7k+aw/J75DDYhDmiaD7FP2wHFh5NaRJeXr2643B6iobdftPXDyH145f18dw4Qvre3fcv7ckDHDs6gAcbzWJuLbBCrG6g8q8sNg4IfDkwzJtb5YYeWZj9xcIhFYDYKri2Sm9HiziwFYxdZQt7vwi6cGsygjpu4xyiHIscbLhNyA6HjXDWKyP1EepD7tnOHuA6lf4+Ojt0trb64b8LD2OR5BGT0mmQ+29dhVwI6xRrcEZ2TUqbo61abz9D4Ok1oJ5qpxvn6tQNtJExUZDaKUNVJ0t/LuMiebAD0Zquc2bCGnsPBBW++A64F1wTmml1sSIXbWcEMvZ1PVLxVelw5Yoixc2bF2QGzZmHm408+FsXuuslQjRxz1/7CSf95QJOt4bNSfOmfu6hS4wozQLF3+f+HUXbjEjewAnDZ1jFshOc7P/O42VFE869YvTSWikOKg1PPk4yHfG8rkzGb0u0X7a+bnNEQTI1cZthuoncyWNvcmrQncq26Vbrd8V4tYTCgz5zh+hm3fI/v1XOboJgGJtyXbPHEtvhZ8m8Gis6scL/ubBzQ7/cF7GfthuUZx9HaUMkhipXPs9CYlBwnmY1IvrIWw8JnPlgyVPKmKvLNOvUzoWbAtRaZSzqkKKJlX1Ujr+owiasRxal7u+302OMeJp7rSQF2gkR+JjBU0YznjJuZWbI4BiYENG7Q5ufNe+2jL5p8aJZ3TCB1/caQ4rbz0FT3kKwW64r1Euef7EFhTg3QizWtRkIKKjq7zQQBOZM8zgQetonEi1nFnvislwc4gB6JzfHRodcChb+bk3bjxjVbRMKYlzQq+6AavVXTNJh5LCeRwCC/IXhAa769a50110QRcTrdsn8yNuqqyr6GLSxgYz5v16omimBDxa21drCc03lTMtEEfadnF+qEHUBve9mqB0IrT1O/G64tSbaW+z4/O5Vjj/tb2lqSotjsTZpX6qNQwGxiksJFoexZ+OGTjWAQaXw4VwDD+0NSyb9fY2v7V4IHbCg1N5EnqYM33vO2rWSc0WezPsEKo20lBcG25bRd59gEjb+HteeatXdkv8niKhcwioxrF9EfcSTzXp3TaZRhZG0xPy7oP4C0rDTgbmzpXhQ869iajuPsjN/YWMpZt+xXXn+p3yh5YAXNjE+ApvsrUKPAmjaeyTqldsKNjTzmOQtYD86QZB93nxSCYgIJvhcWOnucOrCXyw33RRE+c82SGxoaci/gOWMg9hfLany25BzjXrk+Zya9T/CKFWnOo2SOdTaqADd9Jrx/c+3uQoxVr886znM+/8Z1pJDsE8xD13FB0uxs41zFM3GneCSbduPZr6agvNdzJ1kFZb4q8O9xRsYm04c5j5QtDL1kb2osRZ8hsl/eq7lmzj3hDorZF7N2dgr2ua6GiekUO2+4CO20zflpaycvtp0N4xKdP0XMzGrs+O/JbLqmsdSyDz2NpZ5OrrdP+JwvbYeTaypCt8rVWIRrx/abP0UATWfTAdALKO8a0Pc+9JPFyXJjKU3Y6eDIsQ7Qb6qVOxuSd1eYErEGbEZb++3eZ3xhu9i53bZ3r5k+9Yrw2uhAKBdqDWoaGIypICa+mmtESlGDl8M1h4D0pVijlcvNBl1b2dxLF65DXNZLdtHIAatDnuYRAyPgyzw6PPTPV14qurjOAzfYxttWh28Bev5UI4wbPgD1EGDosyfU99hSc7moDAaKz3RrZg1WLTxLbno5RQ/otTFVe/g0fMn98ino7wSYAKRyy/HnhzlddcxhiBUwbRJQYdl2c4iKVwF9D0LznUqRqQDMm53lKxSx7VY7Ai9cAD1dgCfNRYduXMH76YZ33K7t3XTjEzkTOYBhfvWAXoxJJDfVTC5jtwrozfrAIrphiJ+hNaJcQLTBaU6DJ7OL7yia88GRQ5NxSECVIuvY3QVkYYvYA63zCwPuVQ09zzaA3s8la8XOIbHQ5Lkwb/N96UTIXOD5BtB7mfne9NkbbqGejS+WVvUZGQAAIABJREFUmbHvTFBmxyAKCz2Ckdxk2crmkcY2U3fSBMCz+Z9fHOm/NyZmtXmGqr04sKvBcDrUrEaTLNeQ2vjCGKv7rbJeDthWAT2bPK3lc7iawTVDn/oaEwBpBjMe9FyXSQN3r+XzM47SLJdjkTtee+7r8CmGPkDfRckjMM06Yv/i2fpA7wGAD+yMfwL3gOElDTDz/Bw7uBHQ6/2yrdx1I74C9HxvDv98lgK3CvDjsOVmV4C3uRj5sag6nYUZP5MG8iwvQG/9rQE0gJ7mMiMZQxfmma4pDa0YN97PswRcBrwwxukA68DNQf2wRiooCRBinMPI8VkuVt7SnOT7b2qv9rXx2t4ymH7ppd9pe4BQ3WOTlSTv2S6JEvsL3u0G5heSdHAwC0tN6Go6030C8M4uILJct6I1U/IeuyJtqjAXn3YBrZNjMeScK5BmAXpIHPfQfTOHzt0ArlqoVqHPROQKkHm2AFQbVGATK+1xSU3sf18LknBD93Gs7AWe9T2gD4h1M7msRQdaakDXAXqaWwrQq4/GbAD0rlmhqNcN2wLo9b3nRyYx8OuX40/Z4u64s23A33xmbbU6xcrhZ9eNs6rIqQ86vW/Y9YjLcQH6KIEIQ29An/Vs8iXBavbY7HvpfGrSYSa3M4pvL6orq9ZIFc1TV6Bi6qhbh70Eqc9RzWWD4cTJGpe6FP7QvKjC88E9hn1CzR0JpOgZ46xbzlxIDQBlcERghtf09JJxhc9tW3zjqAQGcdDt5nBxgpEfvWoHXIzP2eleIq5D0VkhydXYK0P2lEMvmt06iH3Dg7OYD42hd40BPcEEGOGJrjcmBpbxOdDIeSDctFcNOSvYgNQ7OjxpN/dpnlZ4R+lKAD2ZAfzg6YJb3vqR41UGhzXX7xuYRjgIrmxOMfTOrvvz4/BOHwDkbHmm6ishS1gDellts+9Krlv4pM3aTKTjVtuYnbTF0Yfa5uSsmhcOPVhFcGt8dSvLjaUUhECEg9kqAqCbC8T3/c/7ita27UNvZ64Ql5M2I5OYvg1Dp9hTUo2T6hTrxlLj67TNH/1221jg3Q1bxai5Ot/AzFHKZHbRXn7Xr4qhD6CfDikaW4kxcQD0b/isL27T3TttQ62WPZnFsgsAW6uXAwrgCAh2U4RRR0/HSTWWYkJWe3IdrsXW5yBPwZgiRCAiWkJAMxt6BRDR0PvAqAdIRCadpTvTBYRGb5vxSeCQ4jcWCp+B3taskYMEpWIF6G0jZobeXTbNgDlYAdwN3QhrNwFwMEHTmnmMPF+doc9mHsZriF5Jb08N+LiG3ss648H3ci96TxcwASS18Qh0+8X3hCkOMMrY5DsHdqQWoKYmG8+GD4lE4mHo1aAoFo0dQ29APzL0AfR55oAQaQc33dWTQ8Rsx1gUy8FNyk0pxgLHbEAAO1vQjQCMa3QUHIYeQM+RizOC2edkVsJMMm5htiW5oYlKp8HOM89mus7lxu26w9AbzEeqk7FlA2Xs+gxIAEakPrHFzOGjA/fY4DtALwcI69DOUmPQ6nbdyy43vfuLmQzmrj9zIkYeScVTHTYTAXo/X7fWvqst1Ou+sg2DD71dbiTZOXGLbc8BBxL8ne8IQx8NvZs3JbNh5tRssEFPD+jHOgQHlqzddYCeQ11zoRj6zGvJFco3PIDeDPfYaCmbLPsUnaUVBKgrsQFPaicI3rM+YNp7hr7bhNeuL6QCen/HcPNZYejZN/t1qexnNerZk/bdLGy6WXue7Al8O7Nzbl92HEfUrdN6VlxuAIJnuNzswbz6AAX02S7RLHBeatT39Gm7XuDffUHY511Ax1pNwJM5nyxfgkrPAQdAPHt5xZ85k8Y9A3AJPIzAvFaZoy9+6IOSo3Cu8Puq0dDap6mha5diRMDnspgge6Qrbxvt6eFxe/T4qYAnnVb5dwVigGwCh00DCxEu29tDozAYwf0b6PqVptb1GOhsiRBi/5hXQxgB+s5xjWfG+tjEVpdMt4KLCuZmXp9jA7bKdk4wNjjSGRNAz97MvFbGiYZhIouKhWUO066+A/TKetBFuVx9lD3Fm11kl4vQkzFjXsDQM5anZ3SK3aqMaLlocXZUY6n1DH3T/kszYn2WJFLuC8D/8OTnz4GhVwCX3INB2PGxJTfeC/29yeKRfcoe6X3Pci2esRtLOYNDdgA9Nb+v4FoA15KMvdhHB/bV3GK/YN3p/K7O2fku5vOYyRoBffZ7X8N529px3xTIxGWG/nEByjGSyB5D4EWtkDBJnVtn7JF7zs5JJ37drLNlg3yH8YeyQdprIBIM6FXPVWOTNc8TdWNF4ztlWlQoXr1oikxcAvQaBI8x55HW3/ZWe/zogTCUcJB88Jlf7mHizRrgflgZd77TttVcnySSN+8O2JDaOhh63NmuX7/pjBnkWQVDPtvN/um7ipjJeRF8lvlFcJuzJQQpY4NE787d0tCbDte1HpHh3Weu0QzzrO3swZgXYV0aegA9nWKjoR/2rnqUrxXQ0ykWQP+Gz//K1nasRtFQlwkMfx+KYlkfs/lswcS4yodeALedtvnTD7atCdS+AT2Sm5CFA0O/BtDD0DsAMKBn40Ny88JnfXGb7d5pmzudTaIqhDyJkhp0Rf9TTYoh/VVs+qNHjz3w3r+HIN2Sm6TUiYbNeMuTFBkFzTsIOsQk8v89EbxpLUtuAuh7JlGdytLoaihOJTqGoa/NpZimITKtTR8myL7APogEKLNu6x5gZ3ZWNhLYnmWGvtZb2tyHbSpgGRaTzSIMPQFFgIn+VAV7UvUbOugj6QngGQtiLMsQqyQ5DR6zgD4YessRAhwUvBRj5cKXcvDprqWuXofsKLlhorIZjAz9xsRdIl+NoRcDuUZyoyj6CttKZ5W3qzjHXvQB9N63R9bnMqCfip3TIVB+yQlWcqCE6RUAAfiUy03PyHKID4BeqdSRcQvLZUDvwKbXbNbK9gEmzSIBhDsdZ/yjQedP5l3YJoKCOOj0DH1YjaeHtmCNdnpa3RxzaEWSkiA0gP7sHOccA3qlpk+fVBDqwIoNHEBPkZ+9QMbpz99tW3lQnThdFMu4jQz9cvZjOhuLYtMUh8/x4QSgHx2wRkBvSZbvxXKTVckNz1KNswABas1eRblivczK6WDqpDg9wx1mkPGE8TGgd1DJ1yrgPzttm9sGnQEb8oIue9M8lwS0TlkvM/RHeFBfu7YE6JflEWbccj3KNBX4hjnUuLJ21WHYnYWpecjhroZD8aGvuUnKGdLB82zuRm6VlWReMAc1B2qvCKjnQOVZcn0iLPC4PnNbeX4W1i7gnt8LkZH9gj+5Tjs7uTEW98D3Sstfri/GIl5LFKfGS51ndHBzXwG+GN9yVoMpJfDM9cjlhozIxra07I8eP2nTahaY+5WcBnlRFQWrkdPurj6He5LXPZkKzrzDIwEwZQa2t9u+zq1Fm7Mnh6HnzBKwd7Efi3oKYN4oXXb540MQPak5tViS3ADoj3UOcW2ODxZDUaysOAGSel6Wk6QRnxl6xsQyJg2dAjSe73pAH4Z+FdD7EDe43N1jfo8MvTvFkvWAoYcoo1M3UjxnMnpAzzgFlCnIKutez2fjQfbruNyMc9DBFXvmAEyLRedxu1OsXW5m0zMBehj6SPni2gXgi/w2rLu/42qGXkC7kqg9Q69rFm6yXzsMPYBeGfCVoliIsrHguQqwh+7PAHpjpnCRFHjL5loWkzR7AlME0Fvi4kZ8lR1XpnGqdS/2uT4t8kztRRUsMIecJS7byoAVMfR2UEsmO0BZrnMTugBvKdPuwCc9DRwouy7JVpTIO5HQCvxObIrBtbJfq7FUVGWVoRfOugajb7muyNZ65Tlx/wruLs71L4MPfRG0wpidh72eW0mlOINo2sYXW8ZjpzsX1ULwLlRUbyIDPGyiKkWxk+lxmx99SJ1ih+u6AtC/8pu/0faUUfReBUPPW8PQb0822uHGjfbC531FW4ih979zjiZYgKHnXpU5Pj45luRmdmZ2tZfc5LAOoB809CW5Yfc0EGbT2WyTNRr6C9K0HaDnMwH0b/zMP9xOd263iVJ0PtiTtg27tLMLe7gpQE8UnoMtoBTJzc190vOjNk1peRV0jQ9Z0dSuK/zF0IuRKCatWm33bGkOIyZsmKZBt0oDKbGXRIjRZPvAPDo2WBduqYYYbmtOenqzGHo3lortYc/QByzl2nLQqQ316ak2kr5NPN/BvadpUSZPJDfR4ObzIgUJeMCloWcULwF6WHt10MP9IB1bSdP6MJDkhvEvC8V1gCOLvJcyZHzV+U2LNwz9a9fQMzbPktxY05kaiRUNPWAciZH7pusPiqxc48DhEiBkZpV7GSQ32FZWRmUdoKdxBptoxr5nyocivwLzOIowdqNsKppmp62Zrwb0BqEBZ0qpc+hW62c8pxmLHtBHspJGOt6k/Hv+7O06tMyKZY0Nc7zYskjRMsfC+jjGc6DBH6TelSovu9Gz88PKNpUeuwP0Zh2d6MxGrO6aktw4a5Jxy3+PcibW83mbzmCod+VyMwL6yJ8YM4N2fh8NveVUy2n7tYBerFYaDa1h6IsJpKAujPgYwDmYyXi6FgfJjWVD/JxnRDA92RylMHkmPUM/PG/Y4Q7QJ2A7r8ZaYej79ZYs53jYORiXvSKH3AaBSgUnOuzNHDKeAcj0TxCgr6xlDj3PM+abMyYhQ2A/I9Pjftiv0Pnzc97DfpjP4rkALKIeTGo7xADXyHuz3+t82tgQYM6a9xllDX6/R4fR9LWZgOC7LePwkndA4OwwAQoB4MVF1ZWU9hjAyXwhE8G+noZqZIGhzTcITqhDqCCJ77A2fzbIMriPSOfC5DPHyeByITCZaYYlZx5qUbCT5GxCUiQmkgLdanwEQ4/c9NYtNVH0OWCXKQgj5JkB9Nx7XG7sre9iYAVQgKxqNBWGmqLY7H0KKCC4Bg099REmJvTS0nLgcFlyw/5y3CYbtulMjQtTT/c3NaAXQ1/70SpDn4A2DL0zgssMPd8xkG4FTHsNfc/Qr55BkIwLAqytTWno2cNUD1VBem/Z2dMOzCXpqa9fl3yk19Ab0BeJUJgGzJG5m6yTsrlqdmZ8dBVDn4wen7uqoTegX1j+IdLDQZQ19n6/JC5FxijQlvWpJTeqj0ByUvu3i3pLjlVON9qDT9HQT5b+TdlXkUT7ahKVl/BXAfrt7c12eGhCh/szCWRATyNJBdww9EhhqInTWWBwixuU9usbt2vfZP6bvXcDLAA92UXWSZGGK7p5SUCpryvbysikcq2WVNnaOICeoRg19CZf3DTO9XXOBs0bWRH2dEtuuO6LAdBLcnNMzamDCQN1/7mqoX/w7ne1XdluXwb0Wtc0kUND/69+eTvdvKEeFQH02e9SFKv97PzifAD0mlQ7W42oP0Wx/GxjftymTz7Qttq5LLw8Yc0K+gCxR+86QB8NfRh63q+i2M/8w9bQX3P6iIEzoLfMwZpKTy5FcNfTXGaMTGCIbx/cHiO4iuQuA3o09ExsOgXCBmypQIqNyte/XKTWA3qswtK0qvaLMfWiaHt4Zu242o8b0MMSuqvgwJpOaSw1Anp+c2d7zFDk8B5stdKxbYMDxdHeclGsA5lnAfqwASxkGMUlhn4SSYPTdUsa+mbwmMOZ8ePFfbHJM3kAXwD6jXrvOkAf8HlpM9WHod/lkEhRbMfQH+Jxj5wHpo+fA8qScnOELjDLBnKFhl7t0ne8ua1zuYEhxp6O52V9sG3okJrY7zlA1ZuRgVhJbsr3mfszoDcY8vNmnhkEWXKzPQDTvEfzjneRucG2UkWxY9FqDpBohcPQZ/PRYq9NfgD0zOtpAL2lYwHEaRqSBEAYRFhop5kdRAwMfQWtYQFyH/5+mA9rqGO1ugrow9Bz0Fs+ZoYeDb295m9r3LV4C5BwzwH03hNGQJ/rMqA3qy1APz0ffOjTKZbPDEOf9B1zaBnQJzgaGXrmcuZpgE8YNfal7FHDmFxQF+QNYHl+W26Ue3DmhjHwwZD28wLEJXnQTJuM9TDR8HvNObjBmWWVoUdD30tuVgE9/5YAP4cX65wXmQDNv2ml4HXIG/w6YHCaPoBF+nIVvVLcfyrQyDhzfZGFZX4ypyLNYG3xvrDCOdw5BnFlEcFQBZkG2SMA6iWQ/J7kKjeuSyLkwMBZ1fhzO0NAAa7lFTwF378BPZ9tgGiWkPdxrcpU7gLMff8p3oMdj2wP5hmQJ5KnNOu42aCJ98u1WLkuihXjAc++z7UIuG9tt1sHB967UptCQBUgWGymJYXu2grY4vcBnIzXMevz4JYz/jqESkN/ciIgrexB+fa7yH8mdybbrrLnueaF7rQiuDgbuXaNie7EgVK930HrCOhFZvHlKoqlMNOSG5sIOAOm65CREEw0geK1Nr2wHBVAz7q/zNA74OV/OYeXAf1yME7NUw/oI7XMnMxazVrM2jNDP1MtnfqXrGjoeb/rDQL4xvXcA3oCwryG7Gc033UfZMK0jhnvqsEhCw+gv5qhd1Fs9ozsMaN5gr+Vr3IWk6xQJDfUtNh6V2ekimNtwcuzSA2M1l0ZOnDtvRxW41amFWcnZBEmY2OpygoR7LOv9YCea9JZiZRpCx/6x5LwGXzaClgMPWYgkmNb7mhAb+Y5spvDw2N1kB0Y+mjoB0BfuEDrZiRQMn9YA5K/1rm92g8EQJ+soM6+qn9wRvW2xk34t56xgrj96zrzxNCLDDTAhqFnL2c+w9AD6LfR0NekiFvZquTm1Rj6aOhh6Odb+wOg5/sk1dJ+5pqhAdDLDXQNQx8mqc2Ph6JY2Pge0HuiXWboo6HHG8APJO24F9LQv/C2L2rnO7fbpgoLfGCtMvQ5gFi0bOI51ANKn4ihv1Vp77GxVA/oxb6UR7OYnyFla42o9dNmLMMyJQWeKDyHdQD3sg3dsJ4b6e+43PB5AeYpUMTlJoB+cLkpF5VsvvxeWNUc5HzDUmMpebKaGRAwozBtOFRygI0uN72GfhXQu2jS2mgz9NbTB4j3nWITvHDo8++RMADoeT1LQ78O0JMhAER7YY0uN0zWFMXilsKmScQ+APoqojG7iPvH1UWxo4beh38Anopi20Q6OGsmYS1dFKuW6gJS9ldnnF0Uyya1DOh53wDoz5yi7TX0kXAFWGdOpNhSjbGwrZSd3eXgjjnIfIxePZuVNf5mxZcAvRg40pvLgN62ji7YDkg8OcV7fNudL8vpxNISy9wyDtmkzZj5GNHhsOUCvaR+raH39Zqht7bWQOoyoLfkxn01Pd8WkuNEGxxAD4AaAT2AaxnQc2BEz5nriyY6khquLfOVZ2rnpAoSZX9HUewKoC/pksCBJAGjU8YwJlU/EebNa80MfV5cC2AmwJh7+dCHPtTu37/XziR1sZ60Z+gjaQq45Vr7gHlRh0009Ks+9Px+5pqzbJNhfgHo+TykIsxDro/5LzarQGVqfJQZpKN1uTsZcANMbZMIQImEJ2y45TNbAzOXdDvsIVkA3hctvxzWdOh6vYWpzF6bucpn8uJzBVBxsylrPBXcyv0DxtSAnqUugImO97ELrfnOFOYqQFLWbaLrPDp6Kgec3F/WP/OELCpBD+wNtpYQQtwDny9GFMOGktOQjYiE06SUJTccvrwnmS2eOYBhPoUl3YJOLdLB7zUjbwcSOeyUTEsZCwK/45O2f/PANQAFZhjLFMUyznZHmutMIpMj6V+xsAN5Jpcdd8WV5ESWpaV9haGvAAYSx+SLiTbvAmw+JhZ6DX0vuYmGXoB+95pcg3pAr4yAmliNTiVi6gXovS8xL/3s48aVLCWE1LMZ+lGiOOKLkCph6AF+AfR0FIXQ1N6jbFVIlhHQM//NhFcfg8IvmbNe+zat4GcB9D1+iYZea/qS5OZpSW6ixfVO4sD1vKST2cct7aJ4l/PZGnpLK2O84DnnbEDqOJC2cm0w5YwR82EgEivzG8KIucbzQadv4subm9xpbgAyYwPsn0tO3Pxd7Ofsz9bQO4hWgKHaNrPuAfQKIkpygxTnCK28gH7VQQnszy4x9JHcZPyTBSXQ1D5W53bwXHAVLjcYKfhMpJ7C0NxFsQRU3pNdsxYXQ94PieqsKwy9f8sMPQRAJDcA+gSUHy2gh6E/3rrZ3vj2d7TFzoGuRQSk3AA93pAZvLR3zRbTBekAbCu16RDBUWBHVALIJnJZnLbZkw+0zUZlf2noKzXCcjYjzYdRFGvbyt7lxtox24kx2CfbN9v9z/riNqcothpZBNAHcGYz5P0G9DcGXW0WBhp6iuti60b6mg3MTVFG7dlQFAvDxUasotgzFcXKPpCC/ip6TSqb743zhSbKSPHaVxrQV2xlrD9gd9UwZCi+GRnb6BUBzX1RLCkoY/PYONphY5BlFCoYAH1AX216TPbeq7s/+BOYJPWedC8fGfYKZspFixwGY3OaTPqlphLFFprFi20oBWZ+WTvuQzEAp2fotZHXvXkRWUMnezAVxbKkANYAeqQXFIGgg2QSW55j20oXxRA5c3g+y7bSLjeWyuQ7HQS4+G1jy9/r16I09M4aWcrlo2sE9GZf2bS0uZUPPesg9xYZQuap5RWjHaFlXLVZFxu6HtCbfWETDKAPsAlzo9RpyR6SEZC8S7KzFExfqy7ALvDOxndM8VwY+gHo+99TFOuxKQBfgD4spwH+fJBcWf7E9eKfbqYVH3qng/0c2LBTFKuDX5tTaWKr8+ZY7Ocs1wjoeW5pogHLB0OPpvS6bfHYYMtFJoFqAKqDNVKmOKGYQTQrbq215lStXQGvcnGBkc2c7veozHdALT/P2vJao+7DxaP8LgcW0kAXn7qZ1Lve9a72lre8pV3fp+kKn2EnkxPsN7F8VAdW1wAM60s6Z7e0zz5lHatZ+FEKYfAPcFeAeXGhtal+B+dn2tfYhxTEKcN3OrhqUTBKgBe9cp4/oMSModOpcbkRa1/yDa1fihrlXb4pLS/7pJ/Boj1+RNZt33vPdNoeP3qkIk4HwEhGHKj5EDRZgaTE699jSW0R80MEASx0EaQwZmZnfbg5UHSHSA7oN7z5ze348WN1F3/TG98kUPDgAc2Z7ijQefz4oX5D+4RS/tYd46Jj4gDJAd1jL4xXlS3dbofoxCttPxTkV9YG6QtBorJKZTVqRn5nBLCzhRpNyYFHtn0GTABs6cbJ7uGoIwOF6Mwp0DvUfCe4CDNsRtLPmjmlcZvNbFtZBg0EHLGtFOCp/diAnqJQLDk9fpGyksnmupi/vTQw2mku4OTUDH0IIX4f+SKyC7K7Jp0A9M7u0hBOS2TTAQQ/EwDuimJ7hj4B1AjQvV8HwNZDH/aqyMRYPbWFFUAzoykjA/UMMPucgCZdj5l3cSbzWWDCIXsn92bnKlsWZ29wAD6+X/Oo5kOc9PgTTMKzZT06I7RqW2mXlZxN2WMC6HNNvMd1cM5kr9pWDkWxYsYpcGa+WHKjYKOTcgYnDMG0eqWMsk87741OhNHQS9cdLCSC1051EEtm6O1y40DfvS3APdZaWpqGhCYF95zxKYqNht6ZUn4BlzuAvnsAmLz12PWAfiBhVZfBtXSNpbgLBTDO4Ofsl2JA3ZbTqdfy1OwncVtknZ+fRXJT7kSTym4WQz8/+nDbbOyxljcuAXrwpmKTaXuI5Eb1lMYSk9LIz2tfA9CfbN1s99/+jta2XDegAB6GviTXPDcHwNsA+gsBeuyzxJAknajou7qCzU7a/PCDbQN/TWmSSZUQRftiPfGQ3Fy0l9/9v14C9C5qTEpxIUB/721f1GY7t9omaYuIaP1BBuUlVYi+NZKb/qHBuFFcl05iWXCeXKP1Ui+F4BinGPbijEPM+rEAdrkOqBLbi71P0QyTvAq1mKQDEKxWpPgdYxmVn4dly59ikqoo1sCMlKM3hEIW+rPXsmc6Aex4JW2cn4tJwEFl8Oq27zwbRIKC1evwwWxWtLf3c2BQtpUVwPQMvWdmdbTF11s2gFinebyjb3aab7mOIdmXPljRPGJqapMvFx3m1OBDf9AW8+ooJ70d3zMVm8qCJhrmu2UhqQltGUaYZFg1GJfx5UhcVf7a1Mo2VBuy2Xtr6B2UDQz9woAeYOLAwDpBp+msu7wkuSndce43gKuX3OjAVXAwSm7GDdw7iQG9NfT9a3Wjt4uGJQMOnDwOAXyjbaXhIUF7akT6w8TrebTvHOfyGCQL8HZuUBqnshU9P68i64V3pNMzAx6Kj11gmeZRt8rDOky5vrk9ll3pQbFGVRS7s6cNmedJNsbyDjuqJBAaHBcK/mZNhKHnmp1Z80FgMDKmF/DG9/f6/rVGah5vbFnHbf25Dwde6NYBY3wQTDmBB4wh1rIKQPEip+h7Zl922BWAwoc+9OH2vve9r928eaP9c//8Wyrrs6F0LcBCsgqxWBsqmrxGOp2AUVaJ2jUGtp/5xIvrZa7xXPiTbCDXS2AAm854UaDpJiwLXQ/EwuGTR3o/80WHO84tcuiy3AA2LXspYwoQYr1qfbPe5pWpWbS2pz4FKL4nml/shXuspZKiHD5+0vZx6AC8nZ+3w4cP29n5idcw+tpN2zJyh/HHTx7cBewb6s5694V7fr9sVGeqQ8DKzg5gBr3eqiqQwFf64KD99vver7H9xE/8xPbyyy+3k6Njpdaxu3zppY9oTd+7f1efjTMRhXGA0MdPnrZ791+Qbu8c8ERXTlHmE7WTZ51tXbvWjh49kk0u9wAoYM7s39jXPknRIhaxrgejKBdv9hNdJ78P6EOGIZZtY6IGVuocLWteHK59Pwp25kiVnmos6aOiXbFqcPKZke9l72cfSfYwHv/ZL0QAVKAZtpZziTXCmlMgUQ5NkC9mppGullECNprHDty1NtmHLnB0y95l6Z+KtyuAiD2oGniV7MeMMNmaMRujeQ9gkW2le9aMPhRYCT6188gQ9saHHqtV70GMW59lD8i29ARgvdku1G2TrLaDccY8wZcx7Ahk+cyBCWe2y6RjzN6FRABgr5JzwRo549lN2NujAAAgAElEQVS/GP/ss/wpO+5bt2ovGkF9NPQpevUbKrMu28qFbSuxZgTTXVjeZXmkM8e2rZy7KBagC6GqtsCFO+JmV1iMea5GZeqeTKdYiiB4BnPbR4ogAeBV84e5g33It40tMELZVsplh+yxySwFQmJTOM9LciMjE5/zgPrDpxAhdx3D6RpHya0AvTztx8ZS9bBNRMd1a+hhsN1OwGcaG2dPFNjtOEPh6aMWz+q2fKuKYse5lt4PWILO1X8Cww3wsF/s8xCd220xPWqLww+3rQ0C8dqLoqEvMmCzAP3LXVHsAOiV+PIv4EO/Cuj9faU2IItW9ygi7eTsCC6tTc8AgZttwiZJBCHsQ2vmndbkq/nhNpkdLwF6g6No0KOh//UlQB/JTQ/oZVspyc0tNZZKJBrQPGzw1ZUzi2cA0HXoAuhpUKO1psngCLoHrGI7qgBW6a2ypgLISo/eNVri95Iu5nPiH91Hf17MdpYQECptIX8/JNKsKuoR9Izg1mlmu42E0VOKprQsuf9IbmqmmOmMD33nZpPxeDWGfgwoDPb6gKdn6PM5/WGYYq4EB9kc+RxqGAyQakoXmxlmWqxLvdZKbop1H33oYQHHxlLyKpfkBhA9Npby4Q3TF3aUFN9lQK9ioM4ZwSfBMqDfTg1DLWj70I82aGaRDej5fTucAEAM6Pk1A3rmmTMrZnUva+hxwMhcHOY67L80xjTLGIPEOHTEwq/X0Pu5j81+nFa09CcbXALizFUXxToVKxy7UT7RxRamiFPbmua+C4AS+EUqkOse/zsuAK4nGQG9QS+p+GjoLUWwrEYuNzpHUoRiT33r6w3ouVbqUgCWscwkswYbBXv96MkjnQkAuRTdebplzY+2lQL0uGXdoCi2vncoch4L3dMwiHEc5jGAvhimHhhISlMZRkkTYCLJxFSDMP/+TI1ftH7qub3yyivtgx/8YNUFzdrtO7dk5yaf8/OpnFLYewHlN65fa9tV+MzByrgLqEsu4r1IMoyyvqPQdWgl3xbSd6tIrZy/CGRTUEpDnTlZDgB9OuJC6mwZ0LvGaCRGcu98V6QYx2cnAqOT+UINepCOaH5uTMTQX9u/oaCVn1HIeXBjX2fL+cmJ2tRrPSpjZtCxBOhh10rYyrsEtNq83b1/t67XemCYeu29Wj9hCw2EyDQrhX7rVnvfe/+pvuPNb35ze/rkiQAJFoBYSz548LJS5rdv39L4xmkESQ4gHEDPfZ9ykO+5oE/fq/oukzj4VDsIsqafP+/fu2+nniq+Bayxrjh8+VzAHHIgnDsY35s39tvTo0N9/j72mmTwyoYvsh0ClsMnDgzkxLO5ZRmCGqyd6nNkzlDnGXMvZ1lPuvDdBMj6U3UHJnqidXZmhPjLpBNzbgnQw/pW8ETHXNalg+1NBZIB9JL6lFRkJJfs9z8EsWRmqM+S/MrXoXm9CuhLpuczGVDp8bfbj5+5MqQVFPKzXuqSMTFrzj5+JkDPWcE9BtA784usbCwSjWuQMYAbOKVHwPC5JU3zXuf7iVogeyvXM0owsSU2w5z/xenLKHPU7vEdfa2V1tngckeWnf2yJDfzdLvubCs7ktSFsS6Kzbrupb45t9nvjQEocHcxtbP7VZx63SYDzoS4l4+sONWwbLM9eWqGPnPABdbV0ErPrIrHqyjWGnpQ47w9fRLbSoL0XnJLUSznP5keF/NnbIPVcp0QIjznrIHUW3BfAvTbyxl65pQzyLdr7Mfx7xn6AHoAvOH1tMxCdlpDQ3/04bZNUWwcj54B6GHo2dnWAfow9G+Qhh6G3vgDyY3PbAeNvAToxdADKs7QWa4w9HTKYmLC0B996DkYejrFLgN6RXMdQ89AA+jvv+2L2nTnVtuSl6eZ3zpp1zD0nqSD7KXeOwB6r+Ql3VoWN3+uAnoY+r6xVO0ElUomqjVDHzC0CuhTLT1cT1mNwfgoAuwArtkP65ml4Vxi6G3b9aoMPZrJNYA+Yzaykf7iMPTZSK5k6KW/Rwtmdnw1M+BJnzT/6HITliEMfRbTKkPfy574HTaCVYaepbDkclMd4XrJjca/HHEiuaGxxAYOEJX+/2gBvRp7Da9o6N1gyKCZVPDYKdYpS3syrwP0sBi99Chjbx316BeeFKWSiCqKNYOVIC1B1wjoRxYnYF4bSflDZ0GzgbH5rgL66LiTQeR7IucZA69RJ5rsVK6nP5jYJ8LQZ50F6C8DemvoB0CvwHsZ0OfAchdg2HsDeh0OJXWS20cRZOqWituTCvzOdHhQuH58fCqPc12PXElsQ6i9p7ob2pWJrI8BvckIg4d0xvV92Oc34xggBXhJwK+AvRqXsX/1TOjYUdF7kovNYS+9hgCLH/7wizr0rl3bFKCHKcJp5PjEmTj2EmQVanwj4gCMbKcJbdzlUGPNt8GA1thQYOz7RlIhjbv6BPl6zKCRWdoUAMfpRBZu0g9zZmxJk87hK4/nzgKYwZH+u8ABTLLAERkFAGAkLxsTM/Tq+ut5dfz0UAFVO79o58cnIjfOz7lfZ6lsM2iGPo43nB+M/1WAXnswwWmRLMM54pkgwIPMhn4l73vvezV+n/AmS24kibmx37av7banjx4o+JIccj4Tq35wAEtKZ+PDdu/ePSJ3P0sBemvdj54etRu3brX5OfIvF8wSXBq0nbebBwclb7KmGZkR85u1/uDBK7r2ey/cbw9fellnzp0XXmgvv/iiwNPBnVv6ToKxIUNcGWwAPcHIdGbrwfRR4L64Dr6jl0sS1PCzAHe58VADMXWHeNZVviNaZwIFr/MR0DNP4qLiINfD7AwAmUQHl+iuWYO8khmwK4xNAkSIyD1tr2PoPQ+ezdBbBuF9qRh6pHKDbLIY+g7Q93aRMOmSnhTwDqAPQw82yFoy4CMLZKtJfUVJJW1hCPFD/eAqQx9Z43pAz/tz1jozNgJ6vuRJWfeuAvohk1uNo2qj8mfVXoeEbY9/p9kadTYUOZe1oxpLCtuM9qD8+zMZevBEAXoycsFobEjyv8fUpLN3FhExMPSb7emTR7YcF+bCe3+3TEYo+DZD3zeKdBbenWzF0N+0faS/1xl6ZQb29sXQq4hdWcdBKrLE0AfQc98UsGts6r32w6/eKgN+nMvm9gBAX9Kz7CluTNUx9LIcL1OEDtAvLo5aO36xbcLQr0huZmsY+mcBemwrjzf32z0kN5tpimjJDf+Xc2CJoT89P7aGvgP00tDXZqh08+ykzQrQK3XeSW48+SO5uQzo1zH0sq182xe1s51bbaPaiyeKzmLKAckDS+FLwEXeo8YDuNw8g6Fnk1rH0AOg7FbgxZfvd+FIOQmUNZUi0tJwcqAH0OswLYaeTU8sSAfoUyCXYhT+5BBBPiQmQmlLu18EFHNv6yLlSG764tf8zvMA+myqz2Lo+8zAuKmNgD7jlLGwD71lCrwCZD8ahn5r00Wxow89EghkGcXQSzMmLm9oLIGFk7/Xvre20eskN5ItsAn5+qKXdtvrktxsGdDzycuSG4O+yEkGDb3kFmbonaJblKxnUoVnI6APk2kXjdLQS7eXpjvW+Yp5ucDlZgwuMsZ92jrPRIC+mJt04dRcIvtSUqdecsMBbJeJvTbr5GhiXjZ8CI9a8zD0ZqCuBPQ4vHAoll7UkptVhv5VimKrPkHfIVMF6xdxGQqwg6FHBhbduAvmClhvu7U492fJzY06LABTpETt/BDQHpvVdLKsnV3P0Y5N6RBscCzHLQDGSmOpgOgEsEpvVzdouVeUx7Xm88xFXNI34nwUfbXsIJFOPNKch5kHLPFdPCcyELiQUHjMgQtbb4911ziBK+TEIjZs1PCqJqiK8cTAlWc+O4z0+B1jpIZHAHpsU3Xo2+EMEK3iSRh22fDai1z3qG6dYAKvF/2M+6QxlJqcOIAAqFIsugNZUBp6DsRb+zfb+clpOz06lpwoB14P6D323oNte4zUxpKbMPSpk4Ix5kAHFAC0s/fwbHV/i0l79PBhe+GFN7Tf/qfv09i+cP++9liCuLt3aW642Z4+fijSQB1lB7ml2UdY9bv37jmrVes4zQvtlX3HMqfZTGeKvfPtvX73zh0X6dYcefjgYbt39167dvNme/TyS206v2j3AfSvvCLgde8Nb2gf+dCHRLIc3L7VaMyYrNGgzUYS9/Sw3bi+L4aYMWCO3blzR9kIvu/+/fv6O9fD3ENiRFASUMhcZ24w95gXOY/M0LNvOlviDICDLIgXikdTKKr5IrkFmTjkNWbneeG7z2cSODCX+XsAPXNYNUgCJHbYUe1EMdreFcuy9AqGPmv3eRn6/vwOoLckBmOAkaEfAX3JZahxK/mcppMaw7k+gP1RhctDfwnjCJ8mI0NvCWgdQpUxSDZ8VXLD76dvRQ/oTVyNRbE5c9kTegOAVYZ+KELtuohnD9UaKSvdZA36btP+d9sby4e+6oW0X5dD3h57bs0BZVWLYGIYmA+PHj/Uc1fmukiCMPS+h6sZegA9tpUm1brzvwC9+k9oTxqtBjN/h+fdMfQpijWRUxkYSW7yMsHTM/S9emSVoafIex1DH0D/ejD0NJYC0MPQzwD0xdAH0F/J0E/LbxgNvSQ3BehVFPsxAPorbSufk6EH0EdyMwDraiwlQI+GvnsgOcwE4OrwTDQswFmNpdYx9J6MBvTKJFQ7+NXswdD2uRguTZ7NigAVwXnxJpDwQUjayIAeABIf+lHDVVFo13E0YIrvX8vQ131fCejLPaNn6APow+pd1tAvN6KJQ0Y2paGwp7R+ZrH8WmXoVyU31nZbluINzhKY0bYyRbG4rIxFsVYwekGnUxwMfQC9q+rXSG5kh2l2qZTjTlepS56t7XZ2HbGbke9dbsJ6mjBaldwsM/Tb1tf2tpWVMu4Zeg63ofBI2uRXB/SrDL03qrJBG/y/HRxq3lbRma1SrdOFyUuBlwQO1clYTCLSoEHD6X/jFScnraPSzCfQFUPPIdxt8OoYOYF8dWMpXG5UPHSBDGG9bSUbjWupDDTZa9hM1aysCiOtC59JJwvo5ACEeffzmKu4DikRXW8F6Cvwjm1lmo1xH3K5uWENfRySnLqkSdrof4/2Vl2rq1Cc/w677u+tIOycrAspZKeveSEJEhMu21Onqyk2J3Cytt1SHrTJ1lhfcw1IXRMgSXI8PqyKBDnM+D3IA8CntM1KfbsxEMBf8r8ubc9SSQCeuS8/oUgTtPwWtieWhAct+qa6dlobP2+716+LUT8l2Lx+vVFEzeEs5hdZBWw8mQzAHsBv0PlbHoPF297NMWN5coiGdb9Nj47b2fGJ7ge3CK4pzW9CEGWfcmNCA/pIbu6Uzl3yCGWAN5YZ+tIEawjn8/bglQft3gtvaB9+/wclQbp9967YQjpC4jQEkiSwYnx4nnyVOhTvXVMg+TANDGPtKytjBxoCHcgOlbGxxzssPowv94QWmp9n73v5pVcErHf399vR44eawzcO9ts5hcqnZ23/9u325MEDrSHkSg0CAYZeGUqlWZQNOSotPg5zNL5ibt29f7+9/Du/o+f+wpve1F568cWhOdxHPvKR9sILL+jfeH4AemwFkTjGppTP19yUFthW1LZZdGZJkpupAX3mX6qSnQ1w9obPIXjmu1RfAJg8sy1v9sMA+mUNvWspAujtlmX5HM/IzYh4qJFBoBkvb/AVhp6jJZaEI26wbST3ZymmJTcAwkFyo26oZRN74QBtGHs+FNWCsvcmPFQxouJjZ1E8biND3593Cbx7hv6Shn5jYy1DH0DP5w1uaIowzKCLoVdn7ZL9Euily6+Yes4GF2eLoa86BVmjll5+yNB3Y6nMfT1b1Q5Zg6d5q2zVqzD0TwrQsy60PtYw9Jc09CW5eSZDr8ZSbsDWA3rX+I3PgnUujgJSrWfoqyh2Z2/Ea8YjiysZejcOpYiWukWIJvYBz8VIbra2diW5gaHfgKFX19yxKPa1MvTYVgLo7yO52UgAOTL0yqL1kpueoe819EsM/fz0o5bcwDBoh+xsK3uGfrN0msNkL5CS1JyLYkty0+nkmOA9Q5+ihkRfDGIW8lUMvZi0FQ29mSLrzNM9cmRGvVBXNfRhlMzQj9aAWcxh6Dn0BejRtao7GB3MANBjyjwMfTbGAKp1Gvra3Qb2t3D1MyU3zwvoDaicSuXvqxp6rtPFO67G14ZfYCWHwvMCektu7LTjyPMyoDeTxFC59fOzAH0cOhwoVNHxAJ85H+mSZ0AfDX182GFe1DRs0Fl7DwuQ8+bhtKI3RdvXpShWG1fnjLIK6CXTgKEvpofPZl7g2OLsyyh7yVyILjVgRwe7DjUzQbZAXQb0ZujjrtMz9P8Pa98BZ1ldJX3e6zTdE3oiKqyioJJUBAQjqKhrBNOiggqCOZBhAMmghBlyGgHdlajrurqKYfFzEXV3zZIERhBUGARnmNS5p/v1+35Vdere+3q6ZwbX3s+vmZnud+/933+oU6dOnbLIsWToIeHw7NGBNT2gT4A/JscEuQ/Vo9kQIzU2Lr04+gdgfOBDz6JY/hl7MED7egbiRUyXUlFJbpCZcWMpsWSPPPJoLFi0KHp75yTb3U5WFmMGSQoZ+iHbcur+xNB3sLC0CFKyiLsK6NFIyFpogBxJtVWIJwyZtrZp7VaAHTrhjDGzYscjXMedCbXlySkFX120g9U8cmdl3uew1hcOXIAkWviyaIyWYNHRpoZBOIyxOtS1VjZxZKPIXJU6d9HnAuvWRDPISTCPa/u5dI9qNAWnEQHnWtRwL/CpnzkrZvR0x8DwcMzp7Y1+WLrOmcO5AUMByPWowQZDiYxNFmjxevV69MyayQNQchmwtgPR0zWD7Dwywng+aEfxVQJ6vS8y9NhTaG2nDI4ZekhUMO7Q/9JisS6G3pI1P7f3zjVPro4F8+dT5oT9YOECFdWCCQWgh8uJXW6UJfMeD5lne6xbu54MPe4D8wpjwrVfq5OJBvDHHHcmBl1AuV9HjVpcuHLgc/GMT65cFQsWLIwZAPR9a0lSMCgE+zoi2R3OEbxbXAeFt5R6JaBnwTE09KgHgeywrSP6B4Y4B/G5Tz65iuOJjMQTTzzB64Nd/etfV5K1x9jYulNuWOhtAIZeQQeDxayDULZD7wLPToZ+bDw7ZCqghOsdXhQ0xfh5M7xYx/4zPhdBbU8F0LsoFhnqsih2aslNC6BXnJzrciKGRwSsq1pzWX6qsNogG0Dc57jPeLYxakjDXgX0ZNwzeHGjJTpWKTW1EaA3y23dtnB27ocVAsvXr7LhW8rQa42U5gnerTEfxPZLQ4/mR6wpSECPNeJ6J2MqOdy4UWLZFG0qZQDu2cHapjT02jelobfkhraVfbCtbNXQF4oO7q1lUSz3tXS5QxCloth5Wei+eQ291zveg9+7AT3OpKkYeoLyZOwFLyUJVadekWd+b1Np6AHg8fsG9GTs/44aehTFDtZnkqEfT0CvQ0qOYxhLdXlOHGKXm42KYjF5Ec2CgZkYoeSmrTlaFMUCWLm71aYkN5MZ+kJDz8ZSvdFBn9dk0xMZ8mAsiklKa6oqY42JUwB6z+5kH32ATwfoC9vKqstNpq2nktzw4MyCIVyqCuil02SruxgiA7Upl5sGdWeQ3GjTRDSfRbFuIjVJcmPGccqi2GQCxLJn975pNPTTSW5UHCxWZXJRbBXQt3SQywO7n0WxsJZUlFoFst40/Wq82bVU/VMTZ4a+BPRIw4OhJ/vfFCAXkwqgMLERoGe2YwqG3g01qoyOMjgAMNCMIqBKyU2iS3eK1VRMf3QWxQp40CWkhvkJfRzp5SLYcavwqtWhn5ca9q60F+zQJuCNgoAeLhXdrU1M/E7kcqO0N7/cJ4A2W9pADejtT86ugB0qlgOjxqJRaH/zI5RKRXMgd6FVnUJeoAXQ+92aIYN0hMEbsk6Wq0HLS0CPZiOtgJ62kzV3im3E+j4EgvMsR80gJtmRBPR8zGbQrx1ADAWC2267bZFhgX0hG0tRqpSSG7AtOUZgmyCfoFY2rQ8puUFRbEp9KN0JABMxirSLHJMNowuNAMbstc6NOz3WHazW27E3iOXXBiuWDtIaklkMBOyqADmKDj58MWgmLqyTHUcWhXOdkgcESQ0C+k4ALcDitJ2Te4ecZFREXgYezkbxkGpMFJ2ufdhRBpzZBEplqFluEjSSkcUnA9A3gwxxz5w5bLY2c/ZsgsiZs2cRcEpaMsj9DNp5aehLPScCDwD6LrpKNMiwYn/sQvfd4ZFojjcYpNA+tgLozY5Cz8+xoCwDz6pgBs/cu3C+2EayrNDQC9C7I6X3apbcNRqxdvWamDd3bqxatUrs9cJFZPZoTzd/Prtgr08NPfZmzAsd3pCldAXskectWCBtuAF9ngfwyqZ9JJj5lFZhbWC94+fxGZD82EFp9aonY+HCRTSfGB0cYE0JZEnIkONM64A8bnCQ993TO1sZCGSAMiATqGzGQF8fJTeQwMLqFPMV10Cwhbk4s6eH6wxBKuYqCrEBUnBvAMgYK6xT+VmrF4Y6B8sDn0Fm/rfeRXYqZXfNGelUgvWvDUWZXLmw4QvBEvYtXIOAfnRUhbrpaEN7zQl0oZ1ByY32jI0ZehwRXIt0GJP5gDX0KswU2ed1j3+3BaczC1iLmBMIOM10i7BCACGXmakYemRZTGRp/eSmlHaZBUM/WXKTFtT4+ZKYLCU3WO+uqzGgL9YnibJKHVERvGjvcVFsBfKUGnoz9FhzjezAXrjcqB4C2IcuN5lVZA+SnMtFpt9IMQnU0uUm9fbJ0IOctORG2EyZSZ1HcAtUp1jaVrKZJxyFSpcb/c5mJDez0FxSrjrW0DNAnoG5r7rE6Rh6zpXsH4Pri2FPDT2doeD6A5dFR4k8dUqGPi2QCw09Jdhi6EdgWwkNfU1ZCwB6NdzsDEtu2tFYKt1qbFv5VBn6TtTH1GfGgle+tWDoq4AeciTMU5//tYGhvhaXG9tW4gihdRoq1xPQw7ayTt9YpBtlW1myRVvuckOGfo99Y7hjTqGh31KG3kAIk3syQ4/54ehMB6z+tymGvqqhrx7YZuJdFV1G32owYDaIBcWZogQoMKDXZiidsb/j57Dpo/BKzwFwqMPZz48XU42UNwnocw1BR7ypxlIOUnwf/kwBRqSOVOntBV0Fm1O53IhBa+P4Q87xVAB9Gag5D2VAbx96bQaTJTf0fK/Li17jn13TuGnKcUY6vQ3UbGKN4lqwkSvli2KfWwB9G64rkI75I5eb7BRbaNVLQM/GHAxC0uWGVmdiYTcF6BFFw72E0peKc4LnHAE9i5NVzGjAZ9tQZx1cqOPgFgyt5UCU3DDbIT9qa/fxfgHooTF2TABWiU2rCpebZPwzsKky9BsB+kpRrBQz6hgpTar14iVDb0BPYFsXCz8bDkaVw4pyKvYBQF0Gin+0z65cuZLBFGwEAeLZdbC9Hr10I0EDoQaZP0lu5OLDNY/nTUtJp/DhstKdXtiQvEAHjfkPQAdNMgFHZujMeFCa01Q3TN2TDmb8O8Z9gt7hyZYkoYB3BLkO9wzbjTIYsBUqmqmhL4f0/ZS7UMuqZjqUaHBMG9HZVosZ8BRPlh734bkgZkgMvV+sn5/3msWDBvDqHlpmmxg04GCHXCAlimPIHGHPajYptwGAt4MMvsN+0XuCSAbUbaK4FtkEACO5SgC04HfB5JMUgk69vz86APrhqIbMFNcQ5EVw9BHj62LljQF9RXIzf35sGEeDpw7WhOB3Bit7st+RR6WP/Urmxpo1awgqttpqqwCLbpkVnmndujUcMOzNknkOZw1PLdZBQz8fTL4APX6ea47FoAqUCfYhfehAoKmOuhgDzEmw4/Pnz+fSg5YdTDm+UBsGggAuO2iSCBnIrJkzCejAWsPNB3MUGnoDeoNSBlcA9Owkq47fOJOq7KTJBOwDANjIPOIsxP+wJ4DVxfzBl4oz0bSqlNwAQLNjctpTYh0CLLMWh43NVKxO2QeakrHIVTUIGGv50stzH+POszQ78wLIAtB3dnW3MPR0SEm0OllyQ0Cf7lc8L6cA9JQ+sVNpGQAoCMgO81kUq0w1yBAAeoFd/A7Wn7Tg1liXLjdFwF74vaOGQfOvOu5m6CXpycLaCoHjuYJ3gHHYnMuN9/qqhr6Y41O43DDQSJcbyfJU2Izfd8G+soqly031/K9iMVyn6nJTYINNuNwY0OOsRMbAPvTAFwb0mLcKqjYN6P+vDH0B6NtUOG5HKjyj/fD/Lww9M1Tk2LROwdjDRAaSm862smfF3wrooaEHoH/aK98ao7WeFg095lkV0DPDBoYelmNImTIVnay10qGyH4NtZaPvUTaWYqdYNt9AVyzpLwVIpwb0YOjV5F6e4xg8Npba/bXR6J4vH/qiilkLz5OLWtx6FqAgHe5TPg9WST6QkrGPu1ItZmjI6CTbhonMwh96j5eNpSbr46fS0HMSp24ft0BHjPSspqYO99zWRgYKrJS/qpIbu9xAj4Y0NBgiHuAVH1RW009TFFtl6IsFlzKJTQH6EozZscC+3/ahV3HwVAx9uZjbZPEpJKPDqlbL4p2MoKfpFFsATzZqKTX0fJXkAwXoweDqPVpyA5ZCRbFK/QKd6Od1eKFARAPA7owsTtXnA9ALuOiaZrQVFJCjpLsGNjs0tOL8rQvQw2VFHVJd7C1GiGlcylpQCFrKXHBdSW7ADLkbo1JgDuZwSJih5/3RqrWVoSfz0lO2kK8GcmbofXg6Deh5BukHgVUWPuG61tJjM8Ymhi7G8unOKBCAYkSHmZrT6GTWWCND0t/SsRX3XTD0Ceirmnqm5uliNKzOudkpFpKbAtATNZYMPeVGxMdoBS49L5jERYsW8j3iEHKGYfny5SrqxPDXI7bZZms+MyUfAB6j0CsGexTg+ijABDiZaCCQ6lTzpdHRGBsdU4FwVzebKaEgjg2xsoGVwa9Be5F2TU26x5xMH+pPax3pCCz5Ew+H1NlCjqSum6liZ6O+MigQoTVOH/XSW49Wy9MAACAASURBVF71HnXMDzg4NBuxcF5vjIPxxTtOn3gdRm0EttyPKZlJm9gEubKC9LvNjEBmdXIpq5A1LQtlIIlmRp0xDM/5zi4WWkI7P2d2b5Gyxv7HYAY/j07PcDNpTDCwAgnEQKa9zqxKG/cNZQCoSwcIHxunqxqeBw1aXJSJeY1aA+3f8toXQ19HvMhhRBaru7c3mgB+3pPg1ZyAdvJ+jt9d9+TqBK0q2MWYYD1y1Ott6hQ7hCZIyFYpsOW9tEGyhTOoPbrgoARmdXgwuiDLyfuB/SUIgMLxDCYMo3K8wVyYOXtOrPrryli01VZkC2FXCh98MPRrV60ksO6ZNSv6165jAA6rz/7164uACHODIJVad2RtFLAToM9E91tkYbqiH2fSrFn0r8ean7tgQaxeuZJ7GfbDR1es4HUxTgDXaPjFXg5N1YzZzQzXwH9jXJzVxXzAAyPQBKAHiWMJorNNIEKwjwBM4l4AniwbxfVxXViHYgEYTKN7bRXQV20rtdeiQZ0Y+tKH3nJDEULo8OvOqBgn3n/u1dzfs0iXDH3KazH/JC/C/oF5rsAFz2jrVLy7Ddn5uwS4XsrNGKR8T2eQ9oiy+R7rb4g9sl9D3gN+RkG+AhwFErl3Z70brivZoTukFnBCxeupoff5ULWtxJzcSEOfnVlbz14Vf3JMKn1ayLiD9GHmUN70lJkNa42yozG+Kgx91wwoEhJTpEcjCvXJ0HeAKFnPOY65IDZd/UhsOa1GUUMxs6c31xT2S9QkjUff+v7o7V3QytDXGi0uN3Q9gywxsV5xJqbCg5m8rMPh80GOlPgFJFuhoScTorOocLlhx8Oy4JYMP2okYTMN+9oKQw88jD0ODL06xT4edTD0m3G5WX3XnWwsRekha5rk2mUfegD6kY45U7rcEMs00Z/EzRbbYR88DgTMFCiBTfolo2CJtA1/aTQm1j8SdXzHzsqDSF6jBghlp9jWxlJwucH/1alBE7s10jknFuyxbzS750eNzUiyiMTdWKFhzQJDTDxsFli0ltD4OwA9OsUaaFK5VrH4Mgg3Q++i2CklNwnYDejxmbbuM6CXXEMsIlOoCsU3KbkxkNf3cWpm3SkW48KUTyGl0PhMx9Dj3zZ2uZEmsvr32pDF5OF+q0WxLvjFe6syBb6uU6bexJw6rkpunK0Qw1VKbnzd6jP7c3AfPiycxiTvRIbZnWIxFALtfX1glGAxqE2ZgLPoFIvUF3TWKF4E2ynHGTL06ACcm6NaTCt1r80UGy2AOrSICejbYUGX6VReVxru4sROppit31nzYGZHOkSwrDocSkAP9tUHkq3PBCLlQ19l6Fnu1pJKtYZegS0OQrwzF3j5Wbxx4XdxKLDBVQY0HP9MbeNwB0MylIBerAgkTGBeUBCmtLi/nOWyfaTH3s/h6wtwu3GLOuqiOHPDhiECCAP6oeE+MZi11DvXGrFuvTo8c4wtP+G7bUR/H7r0zRVgBDsBN5SJiVixYoUOlS7cbzuZesxr+tLjsEATFRYINehuo8AOBYUqgMPvANDj5wCGu9AACKn2BhySZM8KdpWHTaaac2Phe6B2ObPmntPgltf1D0eTGR4BwVLCnl0lc7w5/xDAiAvPfVOpWjMt/ntaVHJzB6CfiAW9c6KxYTRqcJtJkIK5jf0NLilllhR6T2xHWmvuyunDX9cRqDCghxwGLCF+B2ASjDcAEX531uw5BGhg5iEXw9rAXMQBbJ01YT2C6XobASUAJwM02C7OnaMmUpk5RSAAQI9gU0W0cCCTx7W7K7OhFOsxJI/AOyKJoP6t0dnVFbN65yiQQyFgulhNTqdzS81UOmwAkZlRIaRICQQhYi3VSBCe+GpWJsmVro/sAxjmdspq8CywHQZDr8+foGe8CAA1d0IQhTWOfRP/A7OPcXOjIABx6PkleUM2q5PjPjwwyPUEZyEUyGKWdM1CECGJTSGXyPMNWQc0y8IX1rINHHBNrHk0xkHhLF1u2ttjVbrc4N9wf/bCV6dNFVcriBGjq47qYpBxj+qELScmWPcVna5pP6Tru7gegN71BNTRQ140OhpzUOweNQI87MVjDTX2wWdOJbnhvjoNoDdDP5SacRIwuYnRsYnnX+kuUwX0JjuYUaREUGSXAT0Zd7rjiaDBtTIkzyvIZYjnU2benJHnmUsZn4gRXndLAT2nlM+gOQzQTfLhwlNp6Fm/kBr6yYDedSme4yogVTEwM3PZDTlTfKzvI46oSm6qgJ4ZT60fEmuUsIBoTRdAWZWlA5wa8PX3r5e8q6uLFrrMqpFo82dBQqtOsSL0RNzpLMAYg7DV5xaSm2wsycZSLPRV4XwlFV9iHjbZFOA3oHewgiydCFV/aVyooXdjqQo2kwZfkjwA+hmQeEJyw61mrGwsNTYYEwN/+fv60O+zfzTT5UacXNamMtCuSG42C+j57kYKhh4pBrDRUZP2TikNUf+1xlg8eddvohuDzHbAtai7cI4RiKJCM/TjM+bJhz4LfQoHlWyNTKDBYioB+hYf+gi2Emen2PJ0+tsB/TQaeqavkqHfCNCXqCoLpKShF2gqPWiV8pIMAqACukpEoBi3tmQ/clbw21TFKe4AOBnQ++erHWSxYXNDo4du2XW3KrnB7+FnqteytWJlhk9ZFGuAYEAPuIO/mwrQl0OkTW6yht6Avp3Sl5K1B6Cne0RT+nED+omJsSKiJ3MHaQ01exWXmwxkCGrbxC4ZqKp9tBh6bJgoihVrKtmEGfoqk00mOf2Hy06xZQMUMtJTMPQ4UOR8Y4Y+XW580KS/NyJ761o1Xj6alEqXDlW1FgUzU3lJti50hsIBFQ6XAtBXNMYMrdmuXQx9FdDjHSHwbJW+SI+pdLSCb88lLb3pAT186DFnUfRMRjvGWwA9bQeh12XAr0CupxsBADaqRjzxxF95Tc0tMPQoFoSMSo04ABB4eCLgYpIhs3wAlSj6S996/AzWHgACWU3axaIAVICE8iw2PcHnloWjer5smlLKYHlPE1GPlWv7YiILpzhnSkLH6qj0ThAksMSPjHwWeWPi8dAiSaOel2boO2oR83vnRBMMIhguun2AxVYUSuaWfuC2zLPDhlPKpaOUfOjLDAE+C6QM5BZgKAGWB4eG2TBOzkKzOTck0ZhBS0pnv5iBQvdejEJbGwtjWezPhkrj/LdeeDl3KugzUAHw5zvYIIccMKQGQ1inKmR0NkHPUEMGIolZyMZmzZ0TDUhEAOhT/lqVQVryw5RNE0Vuam5DKV66kfBZulBTIpcSdoDthGQPdqJiajFPVJOLvVRNCOkoAh1tsnnr1q4mWOeZOI6zUO8P4ymHKXmv4xkdoKsBnGqoAJLZIIf1ExHdXTOYRUTWxR7+ABmQZbGzOTNAE0FAD0083l3KaGRPW+rpHXRhPzA5hZ/FHCdBlucD3Y2y34jdi9CQC7UU9DDPQAjMNu4XwQ3uR+9LEkTJKdQsC1kCXMOZRUiyyCwjsI8agwmchZBiVV1u/haGHhptZkjYt0JfyCJMBehxHwTg6QSGiYhzAIBeGQc3llJGWN2SUf/jHg/edG0agPOpLNI1cfY3A/okDDFfOaco9ys3+ikBfUVyMxVDzwAZWRF2eMa6lIbe2QPO6wTw7rGQh6WY+OwUSzJlEqCnLztq6BLIm83AeYRzfTKgZ2E/de8C9HIhhMkFCAO8Q2XKDejB0M+ZM7+oOdIGOVZ2iuezSXI4GRvyWTHvWMuieUp8Q9mXah6xB8iUJIMU7hcTdL8ioM8soYmBKqDfMAYJKz4r1SE11OWJoY+xwWgOoc8I6mI27XJjhp62nEw6aa+byHMEPvToFDvvVW9LH3rBAzeWwniC/NaelY2lqpIbMPQcnKrkBoB+/SMsim1AK8vufekLmoWBW8LQu9MaGXpIbmbMKyQ3lK3Q/knRdemJLitBbAJm5s0ysVhp3oJ8H6UGuGSkdID5s8gqgoUAk4vujZOKYrGIJxfFSk+d3dGSopvsAMIUDpqMsCi21bubGtJ0EMAmhkVjhp4atgpD7/ue7AePZ6gCejOEXurWvguEtjaWqjL0LlSVvGJqQD+ZobdedirJjXzoZ6dcQKDLUhOPme/RTIUBvQE6AEXZKRYTVZIbM/QA9NJqli2hubDQWQ5/Tzs1Oc5gY9bny3uesgS0mG5h6AWrwDxhwXZ0zChkHwL0yDpoc3FhLH7fKWYWxaY20h0NcVDg58HMS8cP1ldsFw5AprRTt4p0PBhkSjNSLGpAX9iRpXQD94NnBZAuNPQFwNQhw/fLcVenWGthPd4GFS54NvuE7/DUFvufzGV+tiU3Hgem2/lsKbtKgO3fE6CH5AYsHiQ3YOj1mcMjagkPhl7qEzH0CsTFqpEBz+Zzq59cSZBC68iUb5C55JgBOIxEe6cYRWtfqavlXtwkg831A7s8BLXZphxXAmjiwY/MTaaaESCwu0E2BXL6vGDRHcznNSo0PfXzq9b3xwS13znT0+FCf8piU/eZkOiw+EH8DuqRBPaUOeG6BFBit+5mNMdGBehpW4kQIrLQVfIdAHpKrBLQM6bJOoJqYTpjDezryZZrzJEJHeZYIbhDV3DM15EcJ4AAs/9iUKUtxl2yBqCtRp94SiPBvELWuEEMNxj63vnzIjra5CQ2jhT6OmUY8DkAv5AkTIxx7wRbJjZSc8ljQnvEZOnx8CgghTYfDJnYUwW5ltzo+TUXtc+pmZOclmoENfjCd9ovJiBDpgeactjRkVVmlgdrFyBa0hzc12jRL0IBFaQ6OCM4Thn043zE3EVWjDITPFOCehsHMGgDuMkiadZqWOYAu1cQAXAuITlRAfSZXUE9yGx8dmOc6xjPaikR3rt1y1j3+KrWcVnbjgCOIISFk8pyek0xUEYGgyBQ6x5AGO8d8iPaWaYLDgI4aujrNTrrAKg7gCnkgo0J9YVI559qY6lqUSz32awhwryezrZSbC7kKSB+sm+Fzz90ik2XG5+JnJMJ6AvJDftmaB6VDD0cfZSdGc0O8wb0dopy0bS7pLtWZTpA77HAvXhNlhbH5bj7rCwtdMs9gXN2c5IbFOuiSBgkpItiMwvl98qiWIRgqaGXnEpfGwH6BPrW0BPQF+nsslMsdZDMhmn/qgJ6vB+63BAHYc/IrBgAPd+XJDeTGfqNJDeSQrCxFLK2Pd2zaRVOO1/WxVfIrrSQZbYpGXr8N/cIOgAJa5KhB6AvNm88QwXQW1fHrVxZqCkbS3FzFXas1dqjMdpPhh5FsZAe4ms6DX1VclMF9JbcTKDjcseceBoY+nZ0jk6CpFI7ZQMHAnow9GyOlBr6FskNmbyJqMG2cuCxqNfAqji9LJ2U0reb1tBLii8XDDP083d7TQug90TxYJddS8s29FX9NgYJgLIXqftikml3NmB11GaATKYEh6U7xaZtZfH72bzBnWLJaiCNnLp+M/XqGIbCk/QGrnaKrWj9DS436hSLltGpW+2ADqsquZncsTUnG9JF+NoUQ++FKceB0n2lKrkx2y3WsbWJ1WSXmyrrrup4HWJ+R9KPCtA7cPjbAb1st9wRFqk6S24KmQAlXtpIENHLA1jgAvPUkhMzzjh0KLlJSY30iwJaJaDvIjDSMENOZcanbJiGx9aGL9aXQI1e4ZprBvQugAI7B6CBzcuafsqiOiW5KazQEnRsCtCT+WqHjleb++RgFX/mpob3nY21qgy9rVe1BsRGQNfNoHmDCuEszaLEIVPFCFolPdJrN6D32sLz0yWj2i6+kNwgRa+UKjT0BHwJ6GlbSVmTbME4nyhdkmRnzepV6kzompWUNvq6SJEDSAIII5AjMCWTJfs8yJlwMIHpBJiXNlFAGEFVPQQYobsHuIZMAF+QbQHg4HkEWcXMluMNwCamOf+RgH7l+r5opve0SoESsucOvvH7SmUOWX19HgPWlPRwjmJt4l1AylJrRu/smQTE5FEg+0o7PrxH9gkhoHdL9rL2o8yiyAYTrK+bFOEZCHqzeBpFoGRns0AWP0cbzWxgxUxOZr4w5lwPCAgaah6Ex+W/pxsUQPhspq0nAnVUeF/IqHYhgMSixXVQfDoySMAOKZTfJSQ3KpBFBkKNo5T9qEVnd1fM7J1dEjI5Qcm+QcOf+78Atvy2hwZV8CzHIY0XDnpmvZgtm+CfAaDhi4/fhURgbAQ6Z8xjBVyWxiFLQGawDfVdsmXVbZRnj4MMMsWWwCVT7W6/YCqxh2GMMW9LKZRsU6HVx3vA5KULDfo+ZF0Q9t7Zs2bzLHOw4Pvju017U6wjvMdCIpXrlj+T2RdZG0r6hf2NY4SLYp7h791Yihp6FO+j+DYt/ZgllSsU3hP87pFRcV1OAegBqBm0NOW2MyZvedhubsq2cnMa+smSGxErqnfCHHK2vCq5qQJ6uJWJhFHNA0mLDMCxP+LPJiKnA/SSiE2toa9KbqpnpyXFkuVI9qQgBT0RZMyg47ZM+RUMvTvF6siatlOsOqGiq7MawlUlN1ZLFEX70wF6EIQ8g9oUWBfaetQYoEMt8EveYwXQW0M/ONDH9QH8oE61+I69yiSSGu8B0GvbLWvl2OMBnWILWbMIIXQhnoFOsVyTJUNvXKKgQlmaQkMPuRw723YXzzCV5AYX26hTbAKrjTT0IGMhueF7U70EbCvtclNvG4smJJ3/B0DvTrHzwdDTtlKkjMaJn9zqQ79m3ZOs7mrR0CMViwWLvaS9LTpQDDv0eMxox4fAsxp6UAF6M5l4QbXxjTvFwofeGnpMIjw0XG4W7LpPjHbNlQbSG20WPzI9nhp6F8XabUaDJkutgQFYi8EzvJQoeGPVgVwy1mJc1PxEaeSpO8U6VYjPtC7RrIo3SoAdZAy08UmuobRmFk3k5q5CQnXF0/cG250r5ZhV5pMYeoIggq+0ccziyekkNxiHKhDH728K0E+lod9UUWw1besDx+MAlxt6AOdCfqqSG3k3qCgWxaliEJX5GRjsizmzoaXGYOLQ0N8DEKL1Mxd0FpDYcWYqQI8iO/ZVLTT02gUN6MHAGdBXGXoDWRX8iB1x0EBmNQE9sywpuXH2oWqbRiDc3i5JzTSAHunryXZkkgDpYGfkneCyCFZzbpOFyMyIJTeUmqRbi+ew5gjqBbDcBdxxOOP3HeSVgF51K6gT8Tu3l7EBqgG954dYVTC+yiigsRS+xhvKAkRNf8Z+JH3+PKZemWFhDUDEjK4Oyuvas/AaGy6ZzAw8lR2ZiI4ugTCARGi+cT0cqviwDjR4Q8DXCUZWTC2bH1E3jUJMuXh0tHWIK8+ziIEXGlblgeXDtMw0kT9pkTw1YDE3soEMfaucRfsRX1Gu3xbAlzGBAHq6b7CuQRs0g2L+DxNvPHq64HyD4l/Zt5EtzrojPDeCEgZWk4I+sp1pp8nCMYIv1WxgsAD26vhvFF6hKJjacHRjlY7eUh78nesKPP+KwC6alFLQbICdirXH4zNoHIAgAlrlxjg13TPgqoSrsyYFjLc6dbpGhax1OqgYzLBMLt93e2c7GXq4zXDfSjvHgqFPf23u/VnohoMYNo4sks7uudoj61FL61WMrxh6aPrbCEKgoR7bgKJRZwLSOQtnCTTnZHjVTMoZD4wvxyqbAdLXPtMmGH/fJ8+vQWjlJbsBGIEzk96jNMHU5oN9RCDQ0FolgVBvk4UoiKEMoMzAet0bIOp8zo6+qY83I82gJ4LrRyyfjAXEkmu+IOhxlgZ7WQnoPQ+VsVeAF5Q3ATMAQBrM8t6QOU1GdVYPzk5ZmYLd/b8AekikEGBxL0nCiTKtDPTNjhs3FPUICBgRVza0vwrQZyFusqB2+LEbFfsaplW07I1FeBjQO7uPs0pZM+nUqwy9/2x8MxnQ477V0VqAvsgUTqOhr3aKxbRDxojYJBl6zF3v3aXctVIUaxeu7Dlj4wQTNcYjOFN8rpAMrAunQGHATq7c4FRroC7qypj3D/RxndqUpOpyo18SQ4+Mu8gQ4DtY1NbSnhqyJpkbEB7g/B8eiRldUEKgAFoMvcY7CdZKRsqAvmDoUSdUqEBg3yrHQZ1r2rOhoYfkyUFr4nmuXbtgwbayi8+uOkXUQtnlBkqWttFVMaNDQf+mAP2Td95RFMVOxdBDxjdQ64mtX/am6AvIg1OJkgw9xsB4r2DoXRRLMiBlKEVRLH9/NJr9j0WthmYgqsJtTpQVvJti6LGZG9A70oWGfgEYerjckDXMg7JSFGuGXuktMSxOWXmBFJ1itxDQuyi2YOhT+mDwzxfDFKS8RZViKZl4vnR2B/SCSy4P1B0266Hs0pYzwAvIm6wBPWQ5anuOw7hkBJzOfyqAvuppay1coaFPKcV0RbEtv5uBROFnnwdidbKUgZMOGTP0mwL0/h1v7lXJDRwylE5GQARAj8mmCB3ayNmze2OiIXZOi1WdYouInsyZDtlWyY10w7JwNKBXdkiN8cAobeDubEBP3e2Ukhsx41Mx9G4yMh2gBzuyeYYeZKUkQKXkptRBi6Ev6whKQG/2WMV4ZOhx8FPeJdCK32uV3AhcMKcGkEynBflE2yrTYy2GXkV3VfbJ18chgU1aTUTktY73x86wWRSL1wUNPQBPvY7ACesnXRxmw7ayRjAqACF9+EB/X/TOmsXvKCBnloUt6LHf4P3V0jZwjIzqEDIfsOtDkSj9+esxBstK6oMl68C6MkMPbfDGkhvJxaYC9GZ9tNKtq9EChzfBE2v7okknFEmxRONjaoll555BUwD9rmUZ+DOne0NAnUxZAiiy4Qi0uM+OB2T+cIMB2BIgEKPPcIDAOxt8Vaw1/c7ocZ8HHt6PwR1JCAQNyL6MwUMZ8j/YGCrgGwJghgMZT7lkyFOmV2V7h4ZHaLXIJliYpxl44nPQjKqtsyNA6lQBPWSykObgvWwYH+X9IeDEfbhexW4jZtTB+iJ9DYew3nlzJf3ogoe2tKeQnci2MYvVKw0DZfHYw8AeUgO8qyJQpjxvoiimB6DnWqIMA+AC4FSBDoIWsoyYWwD0mcZHZoeFj5nVsMWp+h6A8MhgK4txXSDY1z8Q6/r6lY1Iq1NLB7C/sqg4pSUI+k3G4GfE0Gt9quux9jcTUtR+2x0sSR5r7E1uCcga0MqGl9kEShjFwKMhlLMl+GwE0LQqpgsNAhlIdGXlPDwyzP2GeYcMPnAPDI5QO9bdw7UOcwDMb77TZOinK4pl9+FJLjeWuGDQIJFSZkbFwVyXCejtW++xUf2T2FtmMGizq/0VgF4aehCWCpzkWoagkSu3kE3IXacE9FNJblQPuHmXG8/XquyxKrmxfI7QdwripyiKRTA+lQ99pfDbnYyJyFwUiwxU7k1ksCcXxaaGHmAedTFVht4+9IXkhilKSW42crlJyU3V5WYyoNcoIxiTvHZwYChmzkQn+uz1w0UyIYa+S2w1wXkWxRaKiWr94lMpis0sfd+6tTEH9T8ZUBlXqai2m+vZnWILH/osiqXLTdpW/j06xXa1tdO2cv4r3xrNSqfY1qJYZQE4dxuQ3MBmLQt6CkDvHjOsWxiO8dTQT6AoNjX0wt84tDAnpi6KJUPDlLoOO6YiC9vKBZuxrVSxoZv9eGD54ptNNfyAhp7kXBmdVVlMVtMjfYkUKjaGiSYBBzR/nZi8xf2Xh50lCO4sRlCTwQY+WwWDiM7VPc5twFmtXdHQVwG9rdnA0PdgY8ui2NK2stWy06x5NTrEWFSLXzUOKkgC++qvLQb0oVoFg/jqf5vZcadYa+hLcF0r7LUMdKyhdzaiKGbNw8YHaSGJ4TuThn6jotj+dTFrJirfIdfQHMLPIgCwbaVdbggIK0Wxen/JpmUnN9+3zj4BaBW7qUlKCehlW6nsDvnhAgRp0Qj8koVI9hU6fbPpGCdaoDF9LUAPTblsKydJbjKdyo16bGpAX7rctOrcHUQhYK+63AAoVSU3BvRuvMMCwzSwgssN3oXnO8bAIKCY4/mMhcQm14v/XDK2qqHaUGjoVdAFQM+5XM/GUtFI1w90ipXbDouWIMsYH4u+tWti4aKFMbS+L4YHBwtZm7uxgkWeNWtmDOdB3k/526wYT+surG8wndDPs3aFoBhuMU1KbhDgYQAgxeLeJSQlQA9Aa0kNXmDK0qz1rwJ6gpuIWL2+n1lGAnoOrNkeFWLji0w4wbokAABNqBGw5IVZhAyKnAHhzyMowOHbaLArq/orZPFrMpAIysikOxNga7zsg0HyAxIIXlvjzbkLiRMALkC0hNwcB3dmRXdY2FZSOpbOOrq2ZHp4fnwHMwpZIqVAyOYyeNPzwvISKwtBJsaXXVUpEVFGCp8Hlx6sJ3iyqweAirR7umdyT4NmHSCA41vX/gdr4NFhZIIcSKnGCH0cdB6VziK4T85l6KxBVrF3gTTqlM4w81dj5lRA13JFBKsIFuoE8AyE4c6TxakG9v3r1tHkgJ8NQE1Zgdbq+rVryPQVUgA6p0jmBucdMPSUvNHNRPdsph3BFWsQMH+hnW6MSxLGTGEzoKFnN0tmwLXXMTOSFopsdpWgGu8QTkVgbmkdCu08PcnhCmbJSekU5jWQpeGmpRlE4Tr4bM4FyJVYFFinVLFvoF/yx5rqPNTVuEaZKMAQrg9gj0CSPSJqtehMlxsDWgRcCoIFUGjLl4QFJEfa97ReQBSqKHZmadma9T34GXdpLvb+XKMk2JBVI6AHqYGaHNsSa04hI8QaCsoFU3pc6Zvh2gmW8ueYFwx9SmgwjnqvqaOu2FZivjlTgvvz8+PZi6LYrOPyWYzPa8nkZuanaCwJ20qQirRWzNq0oigW0puxjYtiK4BeRBkKvp3d0gaGv8czEAOQVGOKmr0aYLnK95FZegVMAvR4X9LQy+UGAXvhLFVPDX1tIu1w05acBDLWGRq/9cX8eYv08dnrA5/LnhMzUFOp4JOSvCldbkAEbRBxYQ19kg+UCyK7luYIitqk04cTFYtiXeSWAhBclwx9s8FMHseK+Ub8phh6APqJDQPR6H8s2mJkswz9Zx8m0gAAIABJREFUmrStpNqF0hxlzRo070D80mRR7MK994voUABPBNPUPqAMfYvLDWiHiZhAtymskw5FqJDhENSQVh+Jxro/BxpLVSU3Algsa2sB9DOQyg91kYN+kp3+0E0xLfoA6Bft9YaYmDGfjaWU5VaXMU9essr0iK6JjZgtaU3p9wuXm3Uxp3duFtOWhatmxB1SA7wZ0HvxUMsM7aOjMKewKymyluY67uTK+xFDL0/zrKqCPz0YGXQ3zblRAHoWrqnRFFhHd4rlYQ+GvtJYisxpRXLDt9xUcST+rYXFTcs4PB9t1TDeeWhgU7JLEF64mR9vbtwckWYbLgH9VJ1iq4BSE0gaZHzRjz8t2wyg8fkGlGStPAFzY3ORKIeI1IZceADozSCighsaeneK1d8LiCOCV4oOGjoU3AEwSCetolj5+4qJzOJHa+gzrYaggFpsNreAtEnsKu7HjaW4mLIjp9KXaiRjDT1lPumIMpmhF5uPNCDs0KQ1d7DUoqGvjA03iO5uvmO/IzwDi0DbBbo1ZlojLm7F3+Gwx/3Ty71oLKUCXb/TQmOcXuP4fRY7ZVGsgbnrXACCYItHuZJTmLwHFbJqfYIZzgZpXMOQauigiqbsCkdcFFvvUq0bfOhZFDs3u3zibICMQE7sa59cFQvnzyOYHx4cKIqc8W4AvgF0sPbgYY1UPXtVJbONgmOCMzxXAmm54cDTHSzsBoIn7Q/KekC2g/vEWmXDnEq9jF5PWbgrvG45jd7T2vXrijHEn6vAXXOodHaizKniSEBNf6b5+bnJHmL8CJholylmTkGr5EcE6enRvqExHrAG9hhIV5q1TZT0yPKR7DUZZFgPjvHds3g5q0LBcONisIZkV1dkR5rBTtBY77D0nD1rprIYAF0p6RoBIEx5IMYOUhjKA12di14bqb+v+uIjyOB8zq7LkLww0GCmR8CW+nUyxnBlgYxAz9U9A8BWWTkXiWE+Yo/3+hCwV5Enxhz7FEkBOvtoTOkelc4/BPhs/CbXHRe3U5LmovHcW0VuCMgND+KQz94jPi9zXbecWwi6xsYpF8Tv0z5ydESKr7QjtWQA9413BlCB+1UX3zJTiftjHRe01Omb77kKe1yMCbXCFQcWBEYkG7KGx2ckMsV4Pmf5+KyYPzn/kLlh4zDK50COjXMucZyhsc8GAQA7a9atJYjH2sTn9MzUzzljyE7VLBxU/Ya87lEsadlZrq/MlKu4Hla4ykB63NXMSY5SVcMM74+UD2XDv6rtY6rvFHinJA7g00EU9+yUT+JHIJ3smqEmhSQ7UhqMP7GQk13hS3cdjE1nJ6S1Cny5byIocDCd9SCEf7guiMVRkQw8KxNjAFAiGPafRS5pz60CeuIPutxATqniVnRvRuEmziadf1ivUh1Qtje5U2yaAwC7CtDLTbA6bgL0bdGZUkdiMBR9U8GQWn9iPMV+8EUHgYvsK/TomAd8Vhah2hoYJJhmbdHwKdei3uNErF+noLU493gNXRdBNL4snxHGtI16FoG3y1mQZEYoiwTFhV8+iB86XTGjKlIP19X4px06SKeUqErijfHBOKNhFrJ+em/I1xYuN+ODBPT15rDw86Y09Cm5MaCnOyQ+LQE9MqiDbbNiq1e/PaJjtox+Urqq+0W2s8WHfkJFsRVAzxRrCouZnqqPxvj6R6M94Ayi1HCzCZutzQN6pFsRQTmljk1rqH1WLNrz9THeNS/au5Qu48vFgS9ReuEjisHyxliswgwi1q9dJ2s0FmqqRTiTNnnYeGJ4s5ZOEJpBWbF5g6gy/07xcnGAcU+QVRS0VDRuXLK8ZAJcA/p8FoKeTvgqIy0ExnA8RuhlqtQjNjtErmYcPBBFQbBnfLo44J6qgL7l+Rgt6l7I0NfaCLg41aYD9GBQIU/Ioq7p3HV0uOqzyPJNAejxb7JgEzsntiI7CSZDb7/pMr0oiypFygb0Au3QWQP0qbFUFdCPU0OHCB2AHhuRxlKdYhHcGBAV9ljevOnEgiEqfejr7hTLudxgkALGB++kAPToLggGZ1pAL7bBAVwJ6OXpbNtK6XIrRbF6Y5QJYOz9bkWQaG1ZcqMxay2KzddAfS2+nhqgR5dg+dC3MPTJIk0P6AHC5H3LIj03yGKn2KkA/QAPGwROSk0noJ8zj58DuM0i1QT061Y/GQvnz42RwUEWM7KgPJllHAq4JgJxBDEMUotaGbCsGwgAUBQrly5p6AnJYd+KA62uWhYVzOUhmpar8scW6OP4a8Np0bHmK9NSM4tYkbKY3TQxUZU9OFgrGLcM/AB4/XsYV4BnXjnXP/YPA3pIWorfxx2gUC2vL+lZ2bmS+2DKrgDGcLByjYyJHed1xxQoAIizNgrBD3zhKVtQJ2sB+g66PzFo3jDKrCkORJwFnD+6YRZvEixDykU70lr0zOjmdweXBKw5bzB3Od9R5Dy2gVJEXJdyCbrANMkqotMqu14S3AE0SBrjAkasKwLGzGB4/eC2+mF7nC5pYPHp35+1LSYRvC6x3vC5hVuV33HOhSrZwizFyIgaDPkrNeu8bmZyLUfDfgS5AIrTDeghp8KxRbCYZwKzNdGMBQsWUI+OsZU8TplAjCU6seLfufaJGQQcYLWIcWIA5GAba2JKQK8slqU3fu5iDof2cVmJ6lzFuLUCeryCtnhyzWo+L22qMyCANIq9P3K80eCNTQlzryJI7JT+3eQP118Gzu74zSAYVTl0aEGAk5QpJHpm6O0kVdgnozaozGp6hCh5y/okPO9UgF5rFpIbZEVUa+NaDWZlExySCc99QOcfsh5YL6mU4tmLgEiyNzsDIVxTRlAg15k723aD8CCQtQFF7gMYf58T2hsE6NVY0pIbNz8SoVX2WoCT0RSA3i43BvRooEZyNacUMcIIZS12GjOg5zmMoDJxUAnoVROFjt4C9D0J6FVkTNdI1GIa0GcvAdUA6cs2t8R3/IvSkINZ5wTmsCvmvsporayJKmwrKx2QVdQKCZw+i4CeKg3/nl1uwNBnnxRcO8cCGUYG7/WmMiEYq8KnGEQJiFtkAYdiIhn6zQF6MPQzSMhld/hpAP0iAPp21A0m3MwGgVxbwO6W3Ew0S0DPzbALqbAE9PgpDtRwNPsepduNqnSw0HEAkGLZIoYegN7sH4piF73kdTHWAuhVvKbDKlnb3MC8MZqhFzNai3VrMzVSAHoBIW8inhzerA20qoC+yujw3bkRBKQ+6PzKCavD1QUtLlrhosq9BT8jhh7V2kq/E6jS41ZFsWLoVVihA7rG9KwPbt9LVfriZ5hsW6k5rotTzoGJmX+HTQIyFdsMuljVh11VLlHaGZYHrp8X3zdm6KXj5fOSoVcaaEsY+smSm4Khpz1cCejF0MMJpZc+9AoiALQsuSkBPdlV+t4K0FsTintya2dqmp1hofsImCbZVra3QyesYsvJDL2tBJlGLIrP5HLTytAL0GOeVdOoTIdlxzq/UzdoKuedWEcDEoE+gXx8kUlNH3of2gXQ48Yk5kwATY027Ptshh5zg5IEsHbZ4AjvQhu1gzUFEABhlimwcU26zIiRx+GW/ufZuErFu3KAwX1DcsNAuWDoIbmBTh8MvZqGoXlU75x5LPBBYSnT43ShawYA/aIF82J4oJ8Fsso8aM4ByDO4hC4bwKANYw5tvdLL6AKLVDpdHVLGQ6kfd0E4mUj+REYwsxw+RBz0c25nOt8kszsNey0Waw9ALNlL7Tu5KSeb6jlh7bPYSmUItJdor3NAhZ/XnC07CXPfyZ9XtrvM4EAWMDJWMuS2/LVlIQ4YvPd5C+ZrfwAgajSY+YClIjKcOBAZgKefPc82zKME0iw2zuBWGdYGC9Q4vikhot1wssjek+RsVOO76+U6hu5YByLBIWuV2mJoeJjvEAckah8wHaixTreRMRb9dsSChQuiHfOK0gjZ7lEKQ1ciBb5m6P1+vMYAkAzoWZyXwAgBjTOXkwG9deZk6NPlxXtt1dUGDLGzlH43Tvr2sdZqtvTx6brDBnMzZnCfwlkwMtDPBmjVQI37ZGOc3V45d8GsQ3KF9UsQNxFrVq6M+YsWtfQ9ALiD/Sh+BnPAzD4gqJ+vlaEXg+l905kJzWPNMzklCRhXAb2JL2ThsX8+/vjjMYyCYhbAw2lmLOYvWMAzQvvgGGU2nKM4m1KeBcmpAT3nDhuqaaVhHuCLTcfsEe/i8cSzAPSYUwXALTqWZ1BYCbDIvRWAXu+ExbqFbWUrQ08fetRpKN1U+tG3APqyoZWysZMBPYJb2dqaTZYRBIge1TA4q+dAvWDoKxlZjz/muTGJmjMA0KPJkToyD48kaJ1kW+kszJQMfe53+hz0QZAETPlBYAA1DcM+7jXFuZaAXgx3Saoq64D6qLr6ivRMZuhLQI+xYFYhayQTbHGekFSCNavHIW3NVZwq0g17vRzlQDJbdl32ScH4cg3X29QIqyK5wX2yToiAx3ZqE7F27Vox9InjXCNBM5RZyMpkJgS1JDDm4MirsZQBfXPgL9EGH3rTQjmnGxmztGGJNcaDkpuUKOFzqgw9g/eJZgzUZ8q2smM2M2Iqmi9Po2kBvSU3uGM27EytTj1GY2z9n6NtAiCoTQUvgaIgFGVVbCuzsVRVciOJHQ4lRW1m6J+25+tjQ9e86ISnrVMlhSSiZOiLIlRIO0zlK3cfYuhTZ2iXh3TSqco9JgN6gGxqB1GQW3ymAI1BOwazVXJT2jW6KDZnQvEZcHGYmVZ/eI/aDMsCRfrQVzrFEsi4S6d1a1nAJL1aqWWbzrbSLG7VzlJpfTMakhMgrVcF9AYRVQ/7qWwr8Xdm6Pn7Kesox0eV/viyG5BZyaqG3tcuK+2rkpuqhl4HtpxQoD81Qy82H4BQqUHZVgrQ2rbSPvTaeAyOCEgyWCOpVysbSyGQwOpQUSgkN2LoNS1kVydAb42lNfRoLJXOKiwO2xRDb8nNjDxYJQ1wNFgCeh1gDmrx3+X4yyXGDCyBHncaAXrqwtOajIA+7dgKyc2wikcJVlO6xlRqynn4dxUNPeY4i2IrgF6HNf5KB70zLbxfbjRw/RjKzBfmG5qzDPLPbTXobfFw6ADYl4AefTn0Drk/sWHOmlgwb24MDfTH8MAAxwj+1ZzTyQbDzk+OG2Cc0gN+IovhECQAAAPw0XtdkgYGYWyMBMeYZJ851toZC0DvjIOjQN5zqYH1XCcDXHGVN5A1qPPP+cD231MLXgTjTTKsknEJYJhVs/zC2mhlofQzJhcgF0KhmgOG0eFRzgX7bUN+BnDujJn2RDGtKgwHyFJbdtY5VdxyKLVo7yhS5K4zEZDPrAe6eI6rIRLuE/eMz2atUq4Z3CtcTQya6BmOQCB1/cBXAAwjQ4O0jrQHOa7H523DvQWL0Vh8mgy1SBK8+0xRgznu6S7Akccfv4t3C4afkwGgYAxyLdVM6F2g6BiHO2wrZYsKFl16etQyYNxKOWPVgawPtT5sbJR0o7/DVjldwNxnlHtEAnqMEyQ3G4YGozPb1oPBxRfe58iG0Zg3fz5deAJyCmSXERRgraODMvYp6ny1L3m8AbIQjCnbpF4XdsKw5AYSKWUo2gqJouapaiDKLJPmqvdx/L0Zes1PjD0K4cdj1eonmUVwfRRqMWbNnl30xcDzgqG3phyBtep3EGDZI141dqpcgva+mz8vDT2CgPTDz8CW2fsE9MVZXDSha2XoLZFW0KAmgmboNTch31O3ca4vn8O4Z0tubM5ACSyaKln3rXcvsgYZCu87YOixHpG1LglBd6auAnqu69SBlxruCltY8aHnPl7gFjDNw5y7GI9hSEEAWg3obRNJ61R3ipVlLMlLSm5Uj4CzglnigiAVMUlpZlud0rqiHgSZAZJEYPR5ahUqCdUqqYi9v28twTp7/3B+YF7qRLaiwoC+indwHQB6GzNUyVxbMeOqcsTS2JU6+9a+C1QNQGLKolbUF8Bhqc612EFAn+OsiE8aemZIZIXsMxdrbiaz9whmhsjQY/nxvdU2ltxAQ28Z/rQ+9HfesUmGvrPeFv21nljETrEwaMnaLpKbWoOWyzGDVzD0KUdp8aEnXSMN/cT6R6I+MYwktjTrTRRjAaiLwZmusZQBPTT0lkhBcrNwz9dHo2suXW5aAb02TgMGLK5Whj6LUGu1WLdmXczFRl3xRscEbJXcSIJi2yS8DLaB59+1yl02Cehd2NlWWoZxE3f6z/6xhXe3ngEbhO5HbAhStCyKzQNakhulq12lXciBKn8H8IXrFS40PrEmMfQGJ5jEPuhlCyn5SymHEcCvAvrJkhv8+2RAj829ytBX08143qrkxkEVwU+mwlsAPbdNaf1gW0lgGNKDg6En+99UBsNsPth1u9xsHtBL7iIduOcN+T11hGSxnzJSAvTuAJjdgQnoS9tKssVpcwdAgQHFmHYmoN80Q69um1XJjRkZjI0Y+uyAWmGVSobe9QjZVZTBttwAimCj0IdDMqEGW2JdumMEbAo2oNTn4j1BN40NnfIGwYLMZGgz7c3siwGbGPoS0FvapOdQ/MnGUgxS1WIcRbFqKKOunvShh4YeDL2Mb+V2kQctCgkJ6Pv7YwMcM9C4KGUjuD4CV4A7pZ9H+B4tfQBDj70I8x7ggeOZ9QXc/FNmQRcMtWnNwCp9vwGC0gbRUp5yfxNjWYJxq3HKBl+VJVlkz1w/UQJ2N5KCDGKUZSDUSWfGDnI73Jc6cZZ9Jxhcpq82nhfryHatYsoljfF1wI4ry6NATwBPkgl8x7zAusMzEdiiE2TWRNiuUp2OBc4JDgnYUTsyzuAI14ckwbIVXEeMNy6rZ/IcgSMR/uxgRJmKCaapyVyy7y7O2nE599TBCCLYbqOzCtj57p4ZtCN1UbqZc68fui6l8QLGCPchTXQ9Fm21VfF61MOgkYy+/tp7H+WKRWOpZE8BepLgKrKnqRGF9Ag2muVXKUNFrRWzjAWZAFmYMgmcs0NDZN5R3wH20L0qKMlsTkQvGPpKIzswhyim5TnQ0cnOnVttvbUTd9yPhofQZArzBo4/qocgoB9Fm/uOolmSeqOguY5cXqxTN6DXfg3ArzEQeJL0i7UmIPIIpNpYDIu9RDLLtKtkLZ66TqvuakKMezadMkmEgI1abzCsfGc5h2u1mAF984TWLZ6ZNRWJkFxDNDjUT9lHuQe5iBbnXzLKQiipjk0glHudz2j1MpEc1xI2BCjV81ZrSlI+auh5XfflEXGm8atKbkpAb1zSKrnRfHOgjnE2Q18lCYxNMD9bZLf2oWeRMYLjdNpLgsMdj1sZegQv8r9n47SsE2oF9KrbwDvBvMRaq+73eEiew8y4CdQy29emjtwA9GLoBeiloS8BPSTBOu9bGXpnAPB9KkAP5r5k6NM+GkF+BsXeo0WmKhuKv0MGjPfbgyBRjUApG6Vt+GRAv7YE9GKw+EIHEaAD0Lv4GMFM0SkWTmHpQz8+WEhuXCs0HaDfnOQGGcmh9tnxNEhuOkWw6aRWtlRFsdnQU4C+oaLYrJStdWIDVAOB9FigXWWz35IbAYvGhOzGtkRyo5WkiY0FAcnNwt1fyw5YXT1mQ8VGG+RYOoGJLnBXFsXyhUwF6BMIWTbjBYGUbgnosWhLQJ/7R5FKKhj67PwKB4cM0Qtms4WhT4cUvHDao6VDSjUo0UanimwCej5zshHJ/vi58X0628pNAfqq+40YegEb30e14p/3ky4f6Ljo362mrX0/Xsz+LAN6BlosDm5l6KuA3pvUlgD69raUDCWgV3EqsjKtgB7sujvLTQ3oxRJZAkQ9Mu0MS0Dvlt9TAvpBpdC1cZcdPA2aZX0mJjIp58KHvgXQh5xFfGAg1e40vt1UNgb00ACn7CwRRGFbWTTiqABLBoIl4+qW8tKs6nApi2Kl0RezLNZOnWKrLjcqViskN4WcKgNstv6uFMUWjYYE4qYC9BtGxdCz0VRhW7mePQaYdSQLW1cjJdiGgh2ZMysG+/rY1AbPgU0cQQAYWkskwABKMy7Aj3eFhkvcvFMGAykDexdkGEKSAAAiddoiIkqGHp/vwNN7R+FFPAnM4zo8PKy3n9RUyMAacxVzxWsMf8ZaYsq4FrF6zSrVGGVtD65nlhA/h3kD1ySAC8qMqO/uTBmWmD9OA7rRZB42M0cG9ZjPyDrBDg8AlIEWbCIZ2Gi80HEWM8Psur2rWTzMoj3tJWxRzq7E8qXG+9HaSsOCBK8MSlCoOkNONUrl6/4on8oDnkW8dJ5pENg2EKhkmhwZVIAjvEFkD/BZDnpZSIqMVHYVVVGs9pBSi6tup5grvSB+MmjCzwDAkdGSj22x57oo1msV9+quwmTyE+QpMEHNjc4mzwdbJ+L5UUTnfyOYq/RXwT2g8BuSGzjMAdBjbsyd00sAhMCyFww8tNGQFEawC+vKlSs531E0iXvd9tnbputcauhHlFXoBLuNgC3nFvemog+GOqMye5zjgH/HPbcCejl8TQb0GGdIHVADgz1kfX+fFn9mmXDvrBfKYABz1Ay9ZGFaO3g3mFcuOiRM0QsnZACgl9WoMxcG6ArGQWigMyokrGrMpvoRZYq1/4rx1//ZNptnfHqOC4S3s2YE859ZgFzT7hRrkMn1nvMNrLILM92Izk5ZBWtMEiE19JMkN75ulQQzGLWG3nuQg0Vnv9ztNLf/JOWSoQegT504mrW1auglAWZTqaYyamy8SGCdRbEo9HQWN79vDOiVEgJJBMZ7akAvS+KpAX3ZOA7PUDD0FYkRnt2mG9XABvf8VAC9yMdmBdCjyzGccVKa2V5KqiSIcFGsOpmL9FE2ZyABPc4U3TMkN67DkuQGjaVqE8NRG3oiavUNSShN3ym2Cui51rJxq4ti0ViKDP3e+0WTGnrVY4iBE7pvAfR9A+vYWKoF0NPlRlXdcCHoahuLxuDj0VmDib8ibzD0zEhwrU3P0KMoVgUL0tDzRdV7YtFur4lBtLJlFK0BmwzoqcOEq0wF0FvOgcNq7Zp13PTM+ngitgJ6NRFqBfQuisUBbomDBseAHteZPKH8udbQ5y8ks4n7BFujzd1A2vdrQI/oddbMWYyQtSl5/MqCx8mAHp+BAxhfGzP0OpyxyXpDMMtkYONshzdn2UQmQ58tzx1ITHaK2BSgZ9U3PYm1mVc3J0fIVdBKbWiyGJqO4mixoYOhF9hUx8JWQI9AEHNP1pXTA3oxSmYScOhgg642lpJkG3MCNSBi6LUha+HbjoxsZzZXwfNZQ78xoFeHTDxnWRQrdhVAqAT0YuaqDD3HICNKMfQq6sP96RCx5CZdbtLFqAAPuaDtG+2mMHjvvhfrIt3QhnM8MzXQ22LDl3RG+lUC5kZrutPvlj7EuY2UjaYy9c6gqZWhxzExOjpI7SwAPedfmxt3zKM0gGMPcJwFrOvWrI3ZM7sJ6CHso899FhhifHhIpxsFvmNeqBNnNjZK1xizF5IktDbpkk81m9sXAYIPY7+Pgilkx9I6eQusfzG/Ih44n8F4p1TPax4MsH8G6wOAHRIDZE2wdxDgQ+rSCYkY3kEpbbBsDSDUUgkW8KaW2xIw3UuDlnCUGOV94boKNu2GBGA9ljpuvSOsO+5zAdcdr5eJaKN8SXZ/2NflMy5dP6YlWVXKAiaiMS5XGhVqiqip+qHjQngG6fFhYScGkYQA0uRZc8K5rI1Xh0nKgbynqHGNGmKhdoLe8yRDspAyCTSvK4NDnFH066/BsWdY9pEMHiWf8bqsEhfOppihNzA0oMdt+joG9GhCA1lAEeAZfcEqcmCQa5pZ0WQMPc8M6NHYC4AecgAAuYULF6reCkXMs2aqwyZWSb0ea9aujTWrVzMYnD9vHvfIefNRXK6Lcg9igVyNxX4Glvg3g1OfLT4TAG6mYugNzpk9qQRikJDgmRhMQ0uMOgDUsSSY57pImZcDUO2NG8jQ8/MSTGteqx7GTjp8SVm8on4WpU6a51lRs4ezU5kmsq48O6z7T1Y23zVnGIMEsfPch7JWqQD0lG1iLwdDr0DGEqIS0Gu/xv2XltYsl+X4l4BeGSbf+0YaesjdMoNalal6nG1b6ev6nHBmzsQM33kWrRZFsSNyXcLPKvONGj4Fv35WjIEYev27SWhq4icBes6dCkOv+sTU7kPGmYBeDfu0JtmcrS5HuPXU0E8uisU5o/4w+H+bAvRqsFVmHjF/pgL0VaKxOK+yuRf2PATTylIruyuyDWYlWRfGM6IK6F0Um7gshAetoZfkpjtqSThOVDT08KGvj/w1OttgE6oz82+V3MDlZn1zRmz98jdHfw39VpQtcMd7vMNJkpvxaRh6RbZ48TTIR2MpGObTpgeV5tIabg7Qw7aSEwbWjckmQXKzYI99Y6yzN9ptGzQJ0JeSG7gFTGFbidTUZMnNJIZe5wQcTaYH9E6ZuaV7wdBbQ2/tfkVyQy2V7Y8kCOOYDPS1MvSeOGboLbnBIS8f+mwstQnbSi9qbFzYGKuFXwLwGwN6aQ7FvBlkVPXO1SIksfLqSju5GJeb2qTGRtWFo465pX60ujlVZU96D9K6VbXXYqOlgwOgF1gEoN9YcsPUWR0gRRH6jC5p6BEslkWxrRp6AHowENMDerA47sibgH5QVpySL5gNlxML31fB0KuyHF8G9K2Sm0kM/cimGXrqmcEQO7efYL0c/3RsyGwDxyqjdMm31NjH4+7N28FekU4loBdDgg1cLjcdccu3b4zjjz8knv3s58Vll/xrbL3NtgQq3kypBe3siEcf/WMce+z74667fhlf+udb4xWv2JeAC64bJyz+QPz0p7cW4zLdf5x91rJ473s/omDWtm8AaPVarPrrE3HP3T+Pf/v6l+O++++Mx59YEc9+1vbxgl12i7e+8d2xw/NeIGBJt4RSCwuHCQZQjUYsX35HfPt7X4s77v55PP7EY/GMp28TL3vJq+Kf3vEB/r4bBt1z72/jw59592bvt/oDl5x/fey0w65Kk7chC9YWv73z5/Gd73897r3/znh4ZGIYAAAgAElEQVTir4/Fs/7hOfHCF+wRb/nHd8Wzt31+0fUZn+M1iWsfefwHp732M//h2bHzTrvGvq9+a7xwlz3IrCnjJQ29g3cw/Lfd/r34n5/dFg88+DtqO7ffbsfY6yV7x2te/ebA5/QQ9CswkmymETd/7Yvx5RuXxZte/474xKFHx2NPPBK3fP/f4n9/cXv09ffFri/YI/Z55Rti31e/JXpnzy0yACqMVdA9ONgft/7ou/GT//lh3HH3r6Z9lr32fFWcdvIl1FRTLgAJD+Qb42OxavWquP3278VP//v/xf2//x2L+rbb9rl8X69/9Zvj2ds+N20ja7Fy9RNx6ueOjuUP3LvF7+zCpdfG6/Z9q+R7FE6rHbwaU0HSI7bRzmImQx5Z8ac44ogPxv3L74mvffVHscceL+c1ofNncS7llhNx0cVnxpXLzot99nlDXHThdTFv7rz4zW/+N97zvtdt8T3iB5dddFP8wzOeE894+jP4rmH9+Lvld8TXv/WVuOvuX8Zjjz0S2z5r+9hxhxfGO99+UOy5xysIhLbeZmsCfnwBpGIdkGmnLEbAhaAsZafeo7RPSH9rsIc55ewmPy/dypwVE0hsRNeMbgYouCrYeXxn12nWNGRTrpSMEcwkoEdRJcaajbdS288MSt4n5zQyPZUsDnuQUBqm/dR7MoJxyjXgeNIjS1b/W9lYKoPx1OVzIFoCchsZYN9Iq+EMYrE3VYMvyREtY4NWXW51ZXVi2ctCQVA2GuMZpDowB0fYU1F7IpJRZ7UJAtziU2LoUcNAm+tJkptCtgyLV0hhrKFXHQ0ym1sC6KsYgJJLEg2a2iNDrQw9xB48j+myJ9tK2E9TQ18EFLKtpEQ7A8VqQ85qc6hqDSNx0EZFsVsiudFexUBjeIR2ruweuxFDvylAr6wf8R16HtSgoU+Xm6YCIthWYk8BQw+Xmxh8PNqAmzOj87dKbgDoURS71T77t0hucM3CQaoquRmf2NBELNlA5z6iE3UhbIfshmsEEfNwNPpWBFraTrD4DYsJdllMhibL3Ra18Q3x5N2/jamKYm1biRdDyc0e+8aGzt7ooN2ioiBuHOkDXejIracGuEgXCf9s37q+mN3bW7zo6sZT6rfVRMgpVDxi4ceLFG1R9LBxYym4MjhCnKqxlA9VF1kMDVQKZTJit4OAPdLZMW/mLLmspA+9D2kBlNKRwJshvlc19GaV9H2i0En7BPGhZJkMNhLfhwC5Nif8txqNCNROVRTrFLSLnXxtSaHkx48vblKVin0DeN+T/9xaFCsWmv69HbIvNaB3+2VIbrRRq5kC2kLjujN7euVD3+JyszGgB0MPOYDmhkA75u34eFr3dah5Tqmhl+RGpEACp6ZYSnxRQ0/dP7TFOkTEUpbvrRrY6Hk7WXQ3nYYeY2MNfTWVhs8EE6TisbSt5LtzZb2CJMxv6ajLgAnAo9DQd3fT/cIZAB8g+Dt15KzHn/70QBx11IGxfPndcdYZV8Zb33agGrYopSHHps7O+MEPvhGHH/6eePnL943zl1wXixY9nYfX6tWrtxjQn3HGlXHQgR8TuHLdV3MiHvnzH+Lss4+Mn/73D6YFQ+/Y78D4+GHHqqEcpX9ihiFNWbP2ybjiC5+P227/7pS/jxTphw8+Iv7pnYeSIb/rnl/Gx484YNprTfUPV136r/GCnXfnP/3l8UfiksvPjJ//6ifTfsbb3/a+OPSQI2JurzKJ3jN+d+8d8akj37fZa4Mx++CBn4i3v+0ggiGlkLXefv7L2+P6ryyLFY/9ecrP6e6eGe874LDYf78Do7tLNSrq9RFxw1evjhtuvoaAfofn7hTXXHcpg4HJXy/cebc45lOnxrOf+dzsDCxHqccefyTOveS0uOe+Ozb7DC/da5847eSLY9HTnk6m/MmVq6Knuzv+89ZvxrJrl8Yjjzw89fvq7on3vfOQeP97Psziu8f/uiJOPeeYuH/57zZ7Tf/AkvOWxT57v5Fa9mrmdiQbvdnS1FIa750rHnskjjr2MAYPX73hP2P33V7Kj6xKbrD8L77sc3HV1Utj71e9Pi5c8s8xf/6C+M1vfxbvPej1W3yP+MErlt4QOz3vhTFr9qz466q/xJJLz4j//tlt037GAe86OD764aNju+22z+JCkUpm6DvsiJOf4ICF+xEaqKWV8sT4mBqTpVNWGyWK2cgHf5/gx3OPtonp/Ib/HhoZIUwAmMHeZWmZ93sTUtijsB9ZLqs5HIHrMUOLzrF5Xc9xMPrYu7V/l03LVM8he1WQfXAw8j6Fz6UrTqVZk88sO3g16Kom9zQW1rM4GHhGwYh7OSB7pcJp+5u7PqJk6KvXtXy3WOd5JqLGyl/GLsyUdMGVrVUei3+3u0uBL3K9F5IbSyfZAdtEnO4TGWaTjXoHkBiakYZmHPci6ZxkYLAhF/aRLFT7hIIXBQIIXvB+1LcnCUzWfQggV4MsMsaYU7Vm0VgK5w6thhk8SpEBhp5flO6uL3AWM2ip31y7Zk3hQ1+9H0qb851bCeDx9c95nNnbgnWTHewZUdhW8t2MBxt7KkWYgY5qvObCbCUlN84WDg3Cxx4mLuPsFEvbygkR3CiKtctNs6Kh31LbSgRY+LLLTSNL5uxDj6JY2FaaobdvPp4XQTm+iEPQKZYeuNm8AY2l2LqZXUYEfgDo4auJxlJNanhKQK9mRnim6QG9NfTW59qHHgx9FdBzAufLlAsNNpfs9LcZDX0h4rVTjZsaNQWWqpKbFpcbpg9Kj1Oy6Wy+IGkH/U4tEM5diJGjmXuk+tJhh80+JgFcBxIG9PItVvU/vui0k7IDX6fqQ+8gxoC+6maT62GTnWKdgldxjBY2AwdsBW01pnq3BNBXGX5v1mpRrXTzZEDva3lTmoqhz9xqAno1eIAHPQL3devQZVE+9FVAj9eK686aOZezlCKddLmxawBZJm4skDagsAoHhr3s0/s+x7+tLucE5cSg27OGXsCZz0YlgIAU5RGVgIBsWDoVlZIbHSil9EXuGQD0k6Ud+EyMVVHslKG8tfRV20rfi8fUbD4OSxckFveQgF4dNLtjOH3uzbgzWBguLTExH5cuOTGuv+HyeNMb3x0nnnhBPP3pWxcHERh6NB1auvTEuOGGK+ITn/hsHH7E6bn518kgHn/cB2JoqD8uvuTm2O45O6sJyHBfzOzpjocfeiiOOe79ChjOvCoOOOAw+UnnGK9buypOPfUTcdttt8Tzn7dLfPhDR8Xuu75M2u/16+I73/+3uO6mq6Kvf3286+0fiM98/CRajnGcO9oDm//Si08mmH/WM7eL97/3E7Hvq99MScrqtU/GrT/4Znz5xiv5PEcffka8ft/91fCoEzr1EW6KeD933v3L+PTRB/HnLllyXbzoRXvShYPgg24VSsc/uXplXHLZGfGzX/wotnvO8+OQD3w6dnvxyyhBg+/5rT/4Rtz01Wt4v2/f78D46GHHUP6ljrcTzD4sPvmjvM6Sz10TL9xFQQIOKMzblav+El/7xpfjv27/bvzDNtvG4qM+F9s/ewfdQ60WP/6f/xcXXXk2maL93vyeeOf+74+nP/0fKBcYHOyLH952S9z8r9eSIfvwh46M9xxwGHXrOLswR268+Qtx3U3LYm7v/EAdzYt23j0Off/H43nb7ch3csddv4ov3nBFLH/wd/HCnXePU447P/7hGc8kswd28covXhBf//ZN8dztdohPHnZc7PGil0YXg2OtM5wh37vtW/H5pYsDgP6Uky+J3rnzFRSMjcdPfvy9OPucY6mBfuf+B8W7335QzJ4xO8bQcGlkOH72m5/Edf/2JY7fJw87Og464CO05pu3FTqD433AtrQtHv7jQ3HksR8myF963rJ4+/7vKQrHJLIo7XUp/WFXXZwJY5wb1NXTjUmSEHberdfj0RV/isOPPjSW//7e+NpN/xm7v3gvPhesDFFwjUMcwPLiyz4fy665IPZ+5etiyXnXxLy5akiDOYLurASlzWbcdfev44OHvpX/duN134/ddn1pDA8MSjKGwt/skDrQ3xdnLz0xfvTTW2OnHV4QRx11erziZa8mIMK8+vq/Xx9fuHpprFu3Ng5630fihOM/Hz2w0suzCQw97gv1BtwnkgX1GSiph+Yh9esAX2k7ygwkAX2eaWAxybzrPMS8LQA9u+uOcl/BGFOCk3Ug2qdETpUklVhkdm22hAcSF8pw8F5UmM/AIrOhDg4ASF1bUsifkJ6sK3vPOjdt4rmGJLkxoeX7AKDneZiAXq5c2DsF6Elkpu0m3nWVoU9eo8gKSnIj84RUKxYafj9fkWmYBOjBYstVSe5nCCwsE8V4uRjU56o34UJyA5lLBvYoTsd9IksB8Dg6MkSQDTck7Nl413Z7czMrgvkJFaOjDwAlRvluZRSi7IwDKzeWktw3gxsWYKsotsQvsgVVNhAMPQKu9SSSgOVwn6rFcY+XZL770e1X0pqicWitRltd21ZS5584q6hhZB8BFb+mXqb4XhKIibPaO9SMjXhOsqtWQK/zH+du0QdgGkCPvUeNIOFyk/V5FZcbAHraVm6By83mimILhr7SWMq3Zfa/RXIzPjGeDL02MrjcENAziJuQbdbEcEz0PRqwr5Q93VMD9O4Ua0CPTrF2uUGnWC/E6kZQMvQJ4HLR2rsZiwUaerjclJZFApZmYryxmlVhFD7Z5YYe2uXmI3mMokc3MCismjIEb3HdYccIVfyjadSMbDaB33dQwrRmhzq1YRNEdzVslHhutwn34sX3qoZe+5SAN74mA3qnxLz54c9mmbxJWO+MAh2n/Llo22qbZejNurc6mmjhqeEXKq9LDaGBbJUNwz05Yp5KQ2+Gnu8rsBmj/fXawod+U4Aek1vpUrkXURubTgsoCioZgXQ0ofUlFrOKwDo7UEiH7UeOICga1OaiQkPe0xSAfiqGfjpAT7eQZOirGn+/czP0hXtBRUOPLJEYejk8mPHS3JaXtxl6BxDU4E4C9Ojo2aK9JPsvz3iyNBHxgx98Mz59+D/FVoueERdeeFPsvvvLC3CEe3z0sT/GMcccRNnN1dd8O/bcc5/Crenhhx+I4487KOYvWBQXLL0+5vZulUAJRaBt8eCDv48TTzo0Hnjgd3HaqZfHu951cKE9xWffcMPlccklp1KqcurJF8e2z3wO1+XI6HAeLs34f//1rbjo0jMJYs8+48p49aveSACGuf+d730tllx4UjztadvEySdcFHvu/nIWUNpDGWO17Jolcd2NV8VL9nhlnHLCRTF79twYH4ePvbzMMc733ndnHHnsBzgel1x4Y+y044ulh7VEIGUIX/nXa+JL/3JR7PD8F8SRnzk9tnvO8wSYE6xgHt7+k+8X93vKiRfEy1+2b6FtX/7A3XHM4g/xOpcuuS523nk3jjVAp+ZcM/78yB/i3AtPjD8/8lAsPurseO3eb+L6feKJFXH+JafGvcvvio8ecmQc8K5DOQ8wjpzdrNVti7t/9+tYetFnGaycdcYVsdOOu6bErRE3f+Xq+OfrLuO1XrHXa+KoT5wUixZtpfblcMxpRqxY8Uicd8nJcd/v746PHnxUvO+fPsxiWDDIZ553XPzu/jvjuMPPiHe87UAWnbGLIT3m1en01h99O865YHHs9uKXx1FHnxNPe9rWnG+rVj4en//8kXH3Pb+Ko444Ld799oPj8RWPxsT4huhqa49ZPT0M1n5796/ivMtP55o+57TL40Uv3D3mLkKDKTjYNqLZ1hYPPfxAHHPcRwm8z/ncFfHWt7w7M8upC0CnxWzZjocHoFfh5Bg7zrqouAGrPQQbaSjwJ0hujjwk7v/9vfGvN/9n7PbilxJsyhlDxeGQg1x6+Tlx5ReWxD6vel0sPe9akRDpfsUMbxJRd9z5i3j/wW/meF/3L9+NF79oL3Y0hq6XPRgAThqNuOmr18ayL10Qu+y0a5z/uWXxvB125j2OgYyBY9rERHznlq/FGWceRcnNxRd9Of7xDW8ntUGGfgwFxipK5f6S+ggAEGam066zkD4mOy7ZntYAvkryB2SI9gcDevugoyC2f3CQQJ51G2YJk+BB4El2HeB/DOsU7GzZFVbxvDLGPnOBORhQNJuFVA3MMZubdcK5qpv7FUFzAvpq90+PAf4dawU2p7p3NZnDvg5Az4xAHYGIGHqcmZi3rLvIgMzsb7HnpsYaH2lAzzOi6CCtuhrtFyIKMWabZujVKE3kpX4ehFXVrlF7vWpjTPz4fQHQ47/R9A21CxtGh9UsaaIpy0zYVuK5IMdMWRSCqsaEfo81ZsiUVu2yUyblM7sV0AuPMAiGhIXBhTMYet9i6EWADA0PqI4kuxGzZo21LJaQWl6bpieVgly4/RjQT8fQV6W9fk/GgNWgBHOY+AyBjwvp2RwxZXe5fvBvVAfAtjKz9PajVwDTo2dHd16oS4oCFvcW6YjITrF/D0Bf+NAb0AMDEBPK5abK0NNMoTHRaGLBNdDUA90a4TXKn5dGkLsNO1+tiHpTDD2jJfjQp8vN5hj6yYCeDH3RWEpFT8XLyJssAD1TMlUNfTLq9qGfJ7/QEnRL51dKbgRwscFhgeItqeWyZDh+WY4AJwN6V5QXkWMyPtyo7QTUwtCrtbAjfLPGYCcA5rCJg1FQmkQ+9AXjmoVs07ncTAXo8bsufOSFc2G6fTr+zFQX7cEUrBQsbV1Fl24bPVlDj9/Fv2NhbCS5aWvje5ETzdSAXppfb6jayCcDenYXpeSmZOgN6HE4Tie5mTULRW6QbExkY6UJMkBqFCLnBAB6MA7u1MjnTkAvyz/o35UhsS2mZFZyXnIqcWpAL+/7v6/kJptc5ILF2GEzxdgbdPsd87DOYs+q5Ibj266ugBgHM/Qj8L8GI5lfZOgB6DvkHIM/P/aXP8cxx34g7rjjZ3HUkWfHoR86qvh5BE3f+e5X4vTTPxWvf/074syzlsW8eQvJkOAd/PGPD8YJiz8YCxZsFeed9y8xb+4iAiDYVmIzffjhB+PkUz4SDz54b5xy8qXxtre9T8Wtbe2xevXKOPXUj8Wvf/3TOPrIM+O9B3yY94/5iv8hlQmNLny7r7vh8vjWLTfFP77hnfHxj57Igwwb7KWXnxnf/f7X4+MfOT4+8dHFejd0wRhircDohtF48A/3xtnnHB3DI8Nx1mlXMXjAfkC/+mTff3fvb+OIY97P5774ghtjhx1eVAR2GCP835Or/xrnL11MQPrRw46lHAbgTsVmAiPYa9Ac6Mabr4pbvvuVeN1r94uPf2RxdKNrar0eDzx4Txy9+BBe56Lzr4udd3pxAsFsYwNA/+eHYsnFJxHYn3nyZfGS3V5BUHLrD/8jLr7q7HjVy/aN4z9zesyeM4/yAzi+FIXGqY++9p8vjG99+8b4wEGfioM/+JlCbnjzV5bFl6+/PCDLOfuzF1Ezj0OXa4W9JgRuvv6tG2LZF5fEHi9+eZxwzHmxcMHCWPHYH+PM846Nhx7+fVy25PrYbdeXZafT8vnhGfKDH90S5194Qrx0r1fHGWcuiy60lUfgeOu/x7nnHRuvffVb4qzTL4v5c+fF7++/P5roetqYoGkAz4RoxheuuyS++Z2b44Pv+0R8+JDDY96i+QnMUHDbHg//6Q9x3PEfi98/cG+cdeZl8aY3vrOYs9qIg2QI9nEAY4A3F6nCPrhek3aW5wGK1smY1uORx/4chx8lhv7SC78U//j6/Xgcyi1GTigAi1csOz+uXLaUgH7JeVfHnN65mc2ricGEtWGzGXfc9cv44IfE0H/x6m/GC1/wEl6LtUEJiJD1OeucY+POe34Zh3/ipPj4R49m51Va7MHtiYBPNVMXXnhafP0b18V+b31vnHjSuTGrZ7YcqgCI0ZxrRreyZ9bQG9CjQ2mXtNsgPiCls1Ye9wZGt0qKCdTqzKgCevw39kq4V8pCT+406sCcfRus7ee+jyx5FsanxAM3ClBE9p36+jw4E8Bi3+P6T4ZefRFwXqr3AH4B9R7yBncc1+pyk1tpSfIlMNY9ogO49knsm1g7+GwETQpMcX60dm123ZcBvVhsAVl8GcyTuM8mlZsD9LgPE224bpUw9FhWAT1tQzMAg1UkxpbNm9rbmG1jgJMkFO6nWhQrkCvrWgYbKbHBU1QzEi5wx3UF6OuFIQfPdJAtkHHCYSgNJNxcyvU6yIoPDPYR0ANziaHHHKiV55nr5djzJN9qMvXTMfRFDSMZ+hLr8QUw1sjC55Sg4q+RASJDD0BfBGwNKSQy9p+aofeH4ryEAgNe8GLo6cFvQB+ttpVg6NvRWMoF6yktfaqNpZC3gssNNfQdibVY4+0GqrKt1NrtiNqGsQ1NbDjjsLsioO9gVN+GSAAaKmyAE0MxPrAi2qGhr0hutgTQY2OfDOihoX/aHvvGSNc8+tAj1Ga6j4Uj8jJ38Y612rYS9Mtor7fRr3X2nN7SZYGyitKf0z87WXKDB69mALQQlWKqFm26gYHThg46WhYcW9cLrEKKgxfuGYLNEhuVNjOlnABKZs2cqUY5KPRJRmQ6ht7XrHaKbT2xVIW+EUNfg+ZQm5G0a2KvWwB9DSlkFcXi6ykB+jo8ZvvLw3eShr4qudkyhr5kyqdi6HMKlxr6mehQq+BSHsKwwtPGjO/aAJHKVWOQQkM/iaHHv+t9SV5WSm5UiEX/lUqnWDmSYLNXUXOV1fq7SG7y5fq9b+xDrx/QfNHhXWXo2Q2V81sp7sKHPjX0RQEdfOiHRzg+ZKvSVu2yy8+Ia7+4NF77mrfF6adeHt0zlc7GuFxy6Slxyy03x3HHnx8HHfSpIkDD/L/n7l/HEUe8K974xnfF4sXnR1fnTIL94ZEBssd/+uPDcfoZH48//OG++OxJF8db3vIeEiXYmJbff1ccdcx7KVdZcv6XY4fnvzAGB/oKQI/DAM8LUP/D/7qF97Hjji+OkxYvYQDx1ycejXOXnBB/eOi+OP2zl8ber3wDgwwXb9GJJhvhKMDU//D/I0tl9y3c7z333xGLTzqMz3zu566NnXfa3edMsezuX35XnPW5zzDletLxS+I5kMKkFR/kCQq2dLj/6PbvxgWXnBw77rBrHH/M55n9wHWX//6uOC6vc/EFN8QuO+1WuOXgkPrLE4/GTTdfFT/571tj1xfuFUd9+rRYOH8rzrsvffmSuOU/vxaHHPiJOOS9HxfgwjpPdhwWE9CiAgj+8LZvx/lLFsdee746Dv/MmdHbO49j8fV/vzZuvOkqBgknHvO5mDlzDtm8orso1kytHn946P445exP857POPWKeP72O8fQUF9cdPnp8dP/+WF88mMnxHvfdSgVa5Sl4Z1m5/gf3v6dOP9CXHufOP3MZVyvcFX54rXnM8g45INHxIcPPTrm9s6JJx57LAb7+5gZlp1knbaFP/jRt+O8S06Jl+25D9/31ltvQ4cHmixgXj36xzjhpE/GAw/cF2ecfinZajwfg/d0MMO+NhOAnkwoOthKIgIdv90iJvvQr1u/No4+7mPxq1//b5x+6hLKvCC98p4OEgwBAuQ2X7jmotj7la+Ncz9/VcycNSf9/dP3unsGGeq77vlNfOiw/TmHrv3CN2KXnXej7Ae9EzC2WIOYV5gTYMDPP/vqeMlLXhFtHQquxsiqZgfMej2+852vUbKEoPTsM6+IbbZ+Zmaq5bGNz+Cel7PWzyfQJttKAECfXQKI6cOeZ5qcQMRme0zx+8j04Tv2f8x3AHIDW2Yu2MhH4Nw1WJBpyaHI1tSSsYGpxXcz9PiD9lyx9lyvaXHJep9kk3k/aPAzChtogTTvi9bQO7goJDep0y8c2EJuZzgv8PzMGCSgx2dxDymCE32+MgyqbSq7m6ac04Od44fgCuf+tIC+E+sNpIUKcj02Lga15KVK+Eleo34iyn7U89zGvhMsKmddG/tAqL7IgN7vwi5RGuPcr1jLppoBYjEw6GnAoCxnnf9mLFS461QagxrDVAE9Gq+1aujxGXCdyUaJ0WBWHBkJP6+z+5C+OFNRfYeU3LKZm4I3k10muEisJCZz5qijrZ0BqLNLJl0A6EX08Q3wf9bQi/ik4SnfDwE9NfRVyU3Oi4qG3raVAPSb09Cv3kxjKUhuAOifvvd+Md4+q2gsBWJSTm7t2kNS4lsbGR1h81oCekT0ne0FoMfiol1acyjG+h+LjtoGAnq22U03Eu6bm9DQG9BPtq00oK+5sQEmEYvklEYo7cGgkyu9wT3xAejXr++L2bQMs22aKt9bGXpp6AF4MWHx2VVA72Ys3rSqoNf2SJ4cZraL6mtsRNkJtgD0YJeIENLGkNZ06XWbDD0mIwAXAWOmgKsLusrQO0KfrihWk0v6bH9RclODT7TSWn6mjQF9jRE9Nviq1McbI75Plu+0LqzpAf3kMfOfqwGTdOtgGKoMPQK6WqGhN0Mv6Cd9PYtiE9Cz+QnZ9olkWjawkZEWLIp+dOCIAQEAllWmJTcd7c4QZWMputzYKsuLWTZ3+FJjKTChcpbR321cFIu/lwRGzcVGR2RL6XldHmw6DFUUW2HoE7Tbt7xISeeBWBxghQ5UaegtAfRc58zsoAEIGktlijia8fOf/yg+c8QBbH62ZMn1BM7Y5+CgcuppH6OE5fIr/j123PFFZFogK8Mc/MXPb4+jjj4gDj74iPjMp0+Jeg12dOjmOsK98k9/eijOOPOT8dBD98dJJ10cb3rjP2WmqBa3//iWOOOMT8XznrdLnHryZbH99jvE0MCAsi+pzXXwBCC8+IRDYuutt42TTrwwnrf9DtTln3QK7m0wLrvoK/GSF7+MwRmAPGV2AHBj0oxirwIrxZlHbXwWI6Ut5e+W31kA+gvOgxRm90IG4wPrpz/9fiy58ERq5xcffR615ZQCYvOnHiQZu1ot7l9+Rxx30qGx9TOeFZ9dfEE85znPF6Bfflccc6IY+k19vegFe8bHDjs2nv2s53K8hgb748LLT49f/uanm/vVln/fZd0Qv4MAACAASURBVJc94vjjzo9tttmWmZObbr6S9RJve9N74pMfWaw5AM00qq5SHw7N8eOPr4jPnX9MPPzH38cZp14ZL91zbz7rbT/+blx2xdkxZ/ac+MCBn4pXvPQ1MXvm3AJw4TP+68ffifMvWExp1mmnX0l5xdjoaJx33tHxi1/c/pTuHxmMU05YGttt/3ytYcjNOtrjkUf+GCed/Kl44MH74vTTLo7X7bt/2nbq4/HOsNYB6LFXg41F8IU9Axp6ulZVyAzvdxjrs885Mb72b9fH/vu9JxYfd3Z0dnanzacCDnze1ddcEFdfe3G86pWvjXPOviJ6Zs+J8TEF2qqbUcB8zz2/icM+8g7e09Vf+HrsvNNu3BMQvOEGwPYjeDvr3GPiudvvGGd89qLYZeddydAjkKVzC5sTokFjnYW3hx/5ProYfe7sZfG87XcqimNx/CA4xs87swrixsYIrGOghl7sHr6XkptWhr7qiGbCC6AI47R23fqYqBgGKIOFccnu3ulCxX2JrkIJ6NmAFNkcZej0XcWQlm8YVLqxIWQkajSm2gW52jRjYGiAgD7J3XzfWPOSvijwEmHIfbrSwR0rlsRHBdDj/UDehHeC/Yfdsfllc0opTijHRQOwordBut1zb9X1VLvVRkBv7IBPwv3guaChx3tQ4WbpBGe7bL8T79dm6Q1KmeGvwRBA5E0V0EvLDomtbCvxHayyMxM+uyynQhAuElXvyI2fcP/sFFsAeu2XBvSQxgn/6bkxR0jKUnJTY8d3NIRD9ktuRqmhr1nG1YiBQXWE9RgZ0IOwnQzoTfC6OzNkRT6/eKZybulMFUmr+8U7mAzocTbDLU2AXvMJYyjbUEjnTPuIZifBO0uAfmTERbFZQJy2leg8D0APl5u/B6CH5AaA/hl77xdjkwC9McQ4rWpdFJuSmwmgfLBMLIpFta2kLXR3nRiORv+KaAs4g8gqsAT06pa5qaLYKkOPmwBDX0puKi43blBiQN+lKI62lelyUzDZkNysWy+tEzVdJdHKl8niRbEEYivFkOOrcJ7BBsGIRNaa+Iwq4HRnsepn634UYCQFxOYB2OBVdAFGs5Sg8FpM64mph+6MLbE3yOUGGq5Cq/1UJTdwGaLmXj70zu/4UKq63OC/W4pi2XkSkpqyKNaBhA9CvKuqy40nkBcLGBo2TskMi/X2PiBKoKjNqiwSzQ1uI0BfgnYUfWFRyb8c+7Ps8sCoqqFVL6+LzV2gDwVApe+7Dp8GpTwC9MmiJKCHpEOba8Xlhgy9AH3B6MINPdvYKzWqolhttmIClQa2BZrYL0XMSmljk3T2o8qCJORIbaQaP/nLY23byo0BveYYnnsyQy8buorLzYxuOhggYJiaoU8mLJqxcuVjcfwJH4qf/ey2OPKIs+KAAz7C6/zHf1wfF1x4IqUyp556BdONLKQagWxgnP++ZOnxccQRZ8ahhx4ZIJ1wD2Nj6p/wpz8/HGed+Smy6AD0r3vt24vGM7fd9q1YsvS42G67HeO4o8+LZz5r+3J9sEhNuk0ASbD5xy2W3ePSJdfHzjvuGvfe95tYfKJY9SWf/+fYbde9uCUgoMBhhneJwxlpV6aa0RadzWXAYssDn3rfaMbvH7ynYM4vOPfLscOOuxK0iO3XJnH7j78XF13y2QT058Y2T38m/4kBesqXaA1aq8V9y+8koMfXheddRx07JtT9y++MY/Pvi5c+xX9AErP/Ww+MA95xCGUU/QD0l5wcv77jfzf1axv92/bb7xTHHbeEAQWA+o03XhHXXX9p7P+298XhHzuJHXtLt5JkSNva49EVfyQoB6A//pjzYu9XvZFrAF1uf/jDb8YNN13FwrdNfe0Fl5szrqLlMYr2zjv36PjVJpyBpvqs7bfbIU498aJ4/o67MKgHcYN5DnvJkz4Lhv5eMvSve93+DN4I+BJoYH7OmtUTnWiGRUBfZ9Oyrh7IUkSrgi13nwhLDG/9wbfj+BM/SQbxPQd8KA7+wKckb6rVYs2aVXH33b+Ir37tX+K+++6KvV+1b5x7zrKY0T0zNlDHruwnA4n2trj3vt/GwQe/jde65upvMGODgJoSmSQIMa/OXbqY4PzMky+OXV7w4mgg0GxMUPsuaaDuF9aYRxx1IP/7C8u+QaaeoCqtdbtndnPfQaCAOS7bSmWmLT8lyZH7ssEjDSGyOBXs+dgoNObar7GOyND39DAQAKHWZK8NdPqVCYCZQlpowmgDUve6CBERFgJNkjfIFMKEi7MAPuOxf+K9UA8P29ZsHIdMCT4P73Ws4c6p2g8VwMFxR4WXfj4TeYgerAJQpgZyVAUclMsB5OP9sTtytnzlJ+d9pxufAb1ZXEE/gTt23k5MYkDvOU2wXBerDkA/MoLGczovqpl+KxKKzEVF118F9OAjlIWVdBLnOVhkm0J0dBhIl7VWVYbeRbA4F0Q8drIZFrMsuZcR0NPlBuRYWgWjQBx1YXyn1pW43gy9BiTdg4PNjG703AD+snxLPVqEG1W0Dncn4yw1qatF3/qylkBSGv09GjwxC5Frg0FK4jd/FwYUqYoPhgwVbj12aMLFBejd/8Z2nE3WMAB72A3QXcWl2Ogh6QyXG8raUoJulxu4ClWLYjfH0LsodjqXG0huYFu5CBp6NJaSwkvSosSLLYB+vDHepJ1TBdBDi9lG3l6qhoB2vm9F1PA9i2LZWMp1R0/B5YYsU/ssFsVOdM0NFMW6yxsjqmxkUWWp7UOfKzZBOIpi18Q8tMeuVEC7sEQNRKSnqgL6FoaeVduF+C4XQXYQrGjTFfkx9OMgli2JM4ooimKHN1MUCw39KGU547StxOKXhrsIVFwU21Vq63GLbizVyuIqqiw19HohUwL6DunLlYnIxjiIvoeHWhj6amMpfNZ0tpX0ZUUjrbSPwrhUAb03J29k/nOLhp4T0hp6NweRDz0aUvTOmaeaDQAqA3o2GhOgdzpM8hcx9A7IdPiMS0OfemCxEmpOJdtKRLXJ0KdtlSU3RbqN9Rl2uRHjAobQrAqeb3qGHsA6GXrY5E3F0EOlkHO01Ljr0MacaGXoC7Gfgqj/z9p7wFtaV+f+a599+plTZhjAippr19ijxhJFiMlVQU1irhpbNLaoWBBRBFFEBCkKimIFuzHF8k/xJiYmliSi0ajRSG5uGiIwM8zM6XWf/f98n2etvd9zmKF4s/3gwJl99n7f3/srz3rWs56VzTC2F8X2JTfDbsI11gf0mu65ESC5oSiqdwBlSvk9l74tkN489rFPFAvO1Zx77snx13/9J3HGGZfE0572AoNkAfoVPfdL3/vW+L3fe39ccsln45ce/XiZhyiAXV3SOMPQv/Xsl4uhf+3J58ZjHvMk63fb7fj6N74UF1zwuvi5u9wjTjv1grjjHX9Oh5xSxnIl8c7PwQsQRud/pzvdNU45+TxJDdDln3nWy8XQn//2y+UYA9NcYMCHpd1MuGbYml7/iWzghZ6YcfnxVd+PV6a2/cK3XxH3uvcDszNAERwRf/u3fx5vf8cpAvRvfO25cfRRd+wBlGLouWn2VTIKr37Db8dd7nS3eOOpF8QdbncnjeePfvy9ODkZ+osv/kzc594PsgRjzXaouAUBemHS9+y9Nl7+ojfErzz+12J+cSEufNdp8Q/f/bt4/rNPimc87QX6HgW2ZI60JbkmgrGzDV+oUI6al0qxf+IT746PfuwSAfrffeGp2ugl6UgQw+/DtGLNec55J8e//duP4+1v+0jc734PTc21M2mzc7Px9a9/Kf7ojz4a1153dS33LX8K0L/p3TEyOhF4Tr/1ra/Qvb3oha+Lp/3682Nxfj5ue/TROtjRzeIMw0wnC6vCRuYAhzf3MU73UFOErPef/OQ/47Q3vlQa+rPPercAPeNYmVfey/4wPTUZQ4MDdoNSxmZdQamDg62AXkWKQ0NaOx/7xPvjve+7UHaAN/V69KOPk+RmZGS8BwghWgAAgOQfNQD9Rz70eWW+lhaXvQayNuPr3/hzMfR3+x/3jLPe+M64133uL7a4o8ybC0PdN2Igvn3l1+NlJz1dbP7ZZ78v7nD7u/Q0yMwHAD3MM/chAJmk1tq6ya3NsjLM87Z0x+XwZkCU3uUp3cTCslxuaIY1N7egRpM46wh051rVWZauKWRDRPBsdATsGO1iiVnXo9kpviSvte+ZoW9nfZT3wnLyYjtg3DqdNTcumhirOkdnKbOLLf9O7ZjmvOrAzMZaimKpHRr6ylQ4C2xSz1xgIs4eoPcewOf2s/cmBL0f9nX07FfNNVhqnD6gXxHIJUOubJOKgwmrDXCLmWZulG5KnZw3NnTm9gMJakTQc3OOZbdXbEV7PvRDqiUrMq0y1bV/NwOGNRlKlBuegxJncuko3va8SckR12SnnoZLn9aa654I8JinOG4RbLSHRlSUq/1cdTpZmxDpYjg1neYkzt7wvETYUkfnSWHL04FWWEMPoK+GbYlVe+8rDb0BveYOXdMXKYodT8zXNdlW1uV5ljLYKkqmEV3PItrnbo0ze4/chOjGTOyoAu1GUWxnyTbv/w0uN7HRiaXByTgaQD88ZUmjt3jPSp7zWt+mtbXZhX+KLYDetpX2LNYME0N/dbS7gCBr2n6WotjSqsLQH6Wi2Bk1wCjmoelWUxp6Lt+pjozg0gWCQdXA4xfa065lukUA3C4EHOTIAoqVkF4RcItdVRa85MjkYs8UDvZv6gzG9/ZtLcvdpVI+WkU6BPFrpe1yWmglwGVDBfypzTbFfbjcjI8lIByIQVxWFOVlBJqMO4VLLpQ3+G5KbupgKaaDqLwJ9A3okdyYbdkuuXGUXYvVTidm+rNQOMHk4QB9n6E/vG1lvacCldrItgJ6y1ycihvO1CgrhEU+F5MC7WVbmUUg7egx9MUMiKHvAXpryM3c27YLQG9NoAG95BhlW5lV/maMNrNDrbMsTp1ql5BjgMA7fRrk4evv5D21KVatQgU2jH85DG3VsPYLrWpjLfeCmszN526Xm2LRk5mvHLPGzyCwZGPevJ0VqoZSFMD2Oq3m7wrQD3ncxSjl69vf/kb8zgtPUNr+3POu0GefeurzYnJyOs479yNxj3vez63f6Xi4vhEHD94Qb3nLK+KG/dfHued8ULaT6xu+rrW1ZYGQf/3Xq+LMM18ipve1r3l7POYxT0zNasRVV30/3nTmiyXzOfvNl8Y97n4f2QMCLmnJro0r//9v/vqP45L3nBX3uMfPx6tf8Za43e2PieuuuybeccEbxP7TwOjhD3uMnlkxfrbBo7vpanzgQxfGl778+Xj6rz8vnvtbv5sp/00dJoD6H1/1g3j5KZbCYFt5j3vcX/sErCCfR6dUnHpe98YX+HrPfHfc+Zi7ZWFYnxxgvQ8PDsRf/NUX45x3nhH3vecD4o2veXvsvs3tY2OzGz+EuU9Af9mlfxT/4x730zOePXBQQBp9OG4cn/zUewJHnUc9/Lg46XffFO2Rkfjgh8+PL/35H8aJT3pmvPSFr9W1qkFPBwtXuh+23fGS+TrsecNzJuXsTB2f+z45Cz3m0b8iDX3QsrzlzqoU87JemD/f/8G3JbWiAPqst1wWd7rzXXVIQrwwz2CVL7nkTAVTz37my5RNmJqc1lr76te/FG87/9R4+EN/Kd7whotiMh1gLr74zfHFL34ynvrk58RLX3SKliSs4yZ1OQcOqPYCN50hxiG75CLdpEmhmtvoCHJm7Npr/zPeePrL4qqrfhjnnXtZHP+4E8QcdpKhBxARvO/aOR3DQ+64y4sMqWWKNlQoKRzZVAFBMqprzuJd+a2/jU986sPxzSu/JgB5zDE/F3e/233joQ99pFyRvvCFT4uhP+fsS2N0DDmlU+DS7u8Yl9Tkhz/8TvzWs56gn3/8o38c97rXA2NhblHfIaFKKzSvXvP657uW5OzL4oEPeliskWlUN0jXlhHE4Bbz+c99Mt781pPjAfd/aLztLe+OXbtv08tG8T5AFAAa56X28FAsoDuemhIQgakHnDvTbpkYz5PNrs4Mah2on7NDG0Eh83FN11GSRq4fhrLTMautoJvPzsJTF92uxuiwO8Tq3OtQlGsiDUnQQO6RXGcRUaVxZ9+g23CdVw7E3TPHUr+NWFlZjNExeo14nxagJz2Ykhs3H/RZ6GwAoDOzqkgvU0OPVLG6oFbukzHoS24slSksYLYXC0SQVQb7qbk2zWa3J9b66rrnFADeRhz49pN56DebEqGQhcVzs7PK7KjIuLEvi6RKQO8B9PcUoVeBhljoBPSVLSc7qV4iSVyoZmBzU7ioxpf5yj7hM7vqtEzUsZ8VOVCYR1ln9RHSw7Sao4UzGXUJY+zAsbhwQPN/aJBmZDg1ufdICyZbOG3T/vBjpWywyx3/m58jsNmZxiVIARnZjusXxmgUB6B3BqeJHRkXfs6zUwO0lFvpmVVD0ATCg8NudFeSG/7jRi43Guism9jB2HZiFWUDgL5hW9n0oS/bylvK0Jt67/vQb1BMBPrBpau9I4589AnRhaGXEQjjVoExze6yKRoZstLQd1JYj4YeQE+zKTUhaQ/EYHcl1hd+EkNIbvgbNgAY+lvocuNw1y2fmTwqin3IcbE6PB0tHTz9xlIFBGE35O7Rbusg2oEmMK29KsKfg6ntNQHyvFJqMFm30s6x+MuHnjnRYzDR9PnXeqnMkqXwu3xvWf0VMOXnVZShiZRaXA5Avb9hW9ksxq0CJAA92k2DUHRmgLu0R+xJbtDXGdBrrSSg59+366yZgJbcZLZhm8uNGQm72xjYV9rMgL5+tyLx+pwCeE2Xm1r4Bc5trwXo9qui4QKWfk5+8bs3ktxkEYpAbztt1rI2A//pyR0Uvro4hwUHkC4NvRj6lEqVh3N5/fN8Gdvy3wXQA5LMapRuf00bIhkS1Tz0AD3pPBc296VQbBDpQz+YRbEJ6MtNyKnefvExv8t1GDT3U90V0BRgPzygd9DFpmmWsrSc/eZEOXN7+n6Pe7ExpMrtcgNY4jqYO6Xv5Hct58FBx9KTSudjGXraaS+Mv/nqn8VJJ71ZKf/3XHpWnHjis+KVJ70lJnZMiuHT9trpxHf+4Rtx2ukviGOPfVK89uRzYmoKO0gAtDX0gIurr0Ya8QIVxZ78mnPiccc+2SnuzU25xlx00evjn374D/H857wqnnLiM3udH8XoKNPmrAoykT/+09+Lxx37hHjpC0+N0dEJSSLe/b6z4xt/++V4+m++MJ5OoWhq2T3FLCjZA/B/52nx4//zw3jzqe+IR/7i43rZMZglGOEf/fj78YpTbSf5rvM+Gve694P0/fIwB9hsduPAgb1x7jtOie/94Fty1XnyE5+hoNHKIIMzSbM2O/G+D18Yf/THn4pffdwJcdKL3xiDI+MqcPzxv/4gTn7dc/Q977749+Ne93mgAMD6ymqPTYWR+sbXvxTnXfB6ucyc/Mq3xY7pmfjcFz8Rl19xUdzlzneP1776bXGb29xe7hEym1Bvi2HJiSjA//TvvT9+/w8+GI9//FPjJS8+LXbsmNI8/cxnLouPf+I9cYfb3znefPq74rZH30muMXJUyV4czI3P/v4H4wMfPC8e9cjHx6mnXhAjIz7AWXM/+ufvxnnnvTb27PlpPOXEZ8Xzn/eaGG7Y0f311/4szr3w9bIJPe20i2JsbFLX9rnPfTQuvfStcde73kt1BdQgUGAMCCeLwJwgG8O8/Pin3huf+OwH4vhjnxSveNkZsQMmTxqVrhhoNP5nnPlyFcWee86lcdzjnqRgMMtbzL5urMXOmSl9pm2PLSUEvJChUqZJ4GQ4QaXZ4AKYHHSrKxuxsrou6Yr7UwDQ2vHhj7wzPvyRi+ORj3hsvOXMiwVMmPval9fWBOjxzwfQP+e5Lor92OVflIYehhuQI503vtsH9sVZ554S3/neN+Okl5waz3vuy2MFJhpwKB20yQO2oPMvOCM++4cfixOe9BvxupPPjqFRjBZcM8IcJFjhnBkaamvvo5GWJRPOVDHGI6PUlTlQsJafMU3JDX7x7bakPoyhapW4lo1OjKUtIpJLwLyaTUqKaN/7kt6w/gmAWQ9kpmGW+X7ONjnJcJ4h38ENa3nZzmQbnZiaTj015326mLG2KGxUNgq5jQrdccDxedrLyCRG0P5NQWg67/DvbfWBMAkB2JPIrLsRw7JUdKNB2Zhqv/AcN6NtUk2Zvvz3vstNZumTMq1CXHYDzau19VjMhm1gENdtMK4OFpnLziS4hoDgrgC9RTx9bKIseIOhZ89mHJtneGUO7A5Edph7Zm/zfC5A38/IIEPsnzU9F6EE9HWuG9A7i1nYQHVfCoqB7lhfwqzn2kJLTtHy0qwA/fAgmKcJ6KtWYz277lq6G60C9JuxMI/jHLJbstH18wL0k2pOVXIlnhv3US9JqSBF0k6VeQ2pRbDMPfCPZXalDOiDegD9zIw19H19S8gxzdkRAP1SjI3C9psw6W4rir2lLje3pCgWQH/Uo54UG20HkL4s4yme8RbJDS436Oy2FsXCixrQEyED6DcWr4nhFs0XDOirU+zNNZbaXhRbgP6oBx0bK8MzMaxBcRFJpd3QPhWgZ7CksUpA32SXnRohJdNnFwXoUz5x04DeIJ9tpckiF/Dkd+VakxXlhwX0qbVjcPsuN32Aq80yO7WqgHWZhgQG9PLW1QHZZ10LZBegr8VzaIa+fzjdGNB781dKRgvb2m4VpeS8tw/9Us8h51CdYmWrlunOGvsaox6gT3/0Wyu5qaJYHVYD9sNlQROtosvF457GUpX5bBbF0liqhHN9yY3rFMyYZ5V/y2MAOPAHGdT3O/Vu19C7+23NR9Mg/ixH+khu+qx4Rf8F6Ks+Q0C/bSBfP6vCbGcQ+h0/+fc+Q9/fWArQW8/I9ftQabLpBlf2kCZ7UO2gK3Dg4OF+6tmKuJQ01Jp/PtcHcG8v1LW9/wPviIsveVM84hHHS+/4ta9/Kc4++4Px2Mc80etUaWun8j/wgbfHpz9zWZxx+rvjKU/5LdunraJV34iNTdet/OTq/xDTizzmTWdcEscee6IyLTB2XP/nP3+F5CXIWE559TlxhzvepXeAKisY3fja174Ul152jtjg1598Thz7mP8p7Tcy5P/9F5+Ld1/6ljjqqNvFya96mzTF2vhUtA+z3pKzyvs+dH7c5573j9NPfnscddRtLRVQupt514of/vP34mWp0X/XeR+L+97voWKtAR2MsdbhZjc+94Ur4uOfujTufKe7xatPemvc5Zi7KiAwW6QwXwHRu957tponnfm68+P4Y0+MFVjObjf+6arvxSn5PRed/8m4530epLUJI6r9QnO4G5//3BXx/g+9Ix764EfHySedHRPTM/FfV/9bnH/hqfHv//Ev8YRf/c143nNPivGxSV0jezNgjud55be+Hpdccnrs3XddvP2cD8XDHnqsAAkyqd/77PtVFMvrKSc8M573rJNidHyHmH550bfb8Z9X/5sKWHG6ee3J58VTnvxssW+Aqdm5A/Ge95wZX/3al1T78KbTL4ljbn8XSUP4ey7gK1/9k3jHRW+IB9zvYXHaae+UvhyAcf31P4m3nn2S5FdP5Pp/6+WuhQqn9wUsB3F9+b588K/f89M4640Xx6Mf/fgYgoTBg7lL07ghNTQ77fTfjav+5UfxjnPfK4Ye4G2C3oWJAPojdk5rXmr99iz6AB0u5EP6YA29bStrzUpiRweWVYLT9VhaWulJmrjHy694Z3zk8kviEb/4mDjzjHfF2OiOnlMQe9GOiXEFCv/0o+/2NPQw9LgawUBqDabkklP1s39webz3wxR73zPeftZ743b0Y0gpAyCUIOYrX/njePNZJ8t144ILPhzH/fJTBE78D0RFSxkaQAyuPjWXeDaSpyA9S/ea3rmbDH1ldghw+T63s7eems9mPEdpRtRFFjmnscYSd3h0RDIIMlmATO0p2sqQuA0K0BMI8N0G4MjDxGjpO2BP2d94/jt37pI7CMGf9tVkWSXfSUBPRgHAiAadz6uEJe93TZW17Nbdc66YpRegz+JMZsja6pIyN6w7rk2BOIC+imdF4DT2xgagh6EnCCYLoK0m2UFhBdvpa78gWNQZOmTZiruNm1hcVUbI8jbJeVru74ITXtVW1LffiKGvAlsY8ew7UO47vFc1ZCqAZv9DQ+9MQV2szkU5HfmM72foU6SdBEUx9DaE6AN616jZJa4H6JGjKNM/qnqOhYX9WwH9oD3vWwNZjBodA/qxyXxOnCsMRSfm0cpPzKRNaQL6LoAekmpHDLRcF1h1Gk1A72DMc5YXWSUkbgbkJXN193ZeZr19VhSg74H5tCVtAnr8/kdHsFx1dnszsD1l/gz3imKHBtZu1rbylgB6NPRHP/KJsdaeYFb3AH2tS1xueCmLv7yyrKTR4Rh6UmgDm8u2rewVxd56QC+bsYyi+gz9TLSSod4C6Cni0SS1HEBFEBMTqd3sd5qjGhnbygLEBbo7cspppIyKoacldC6kYs/9IA2MFQxkdTSfZU/y7GDWKFoByDIxWHwwK/U7YujxHc7PYyGU1IfBZuFoY2sAenXhuwlAr2DssJIbp8YO7UN/CEDfKErhc9lImrUK2wE979leFOuNy8GXO8V6IYo9QCOXDE3TaUgLJsd1u+SGiL7P0PM5pIKRUx3MplX94pnDAvrqFDvcZyH0nR23mLZUojYjA+YbA3pLO+YX+j0PnGL15sY1etGkyw3fmcHgjSQ3KuTyAVKAvlxs6v5vEtDbZbYPujN9XLUW2wF904FHgL5tv/9i6LcA+jxoDgXoi6HnPr/17a/H6059duzde53um8ZHbzrjUncjrUYtuHf807fj7LNfHre73Z3j7Ld9MHbvPsqHMB0rZQVnQHDNNVfHGae/QLICPOwf//hfj8WFxVhcnNf7DuzfG+//wDnxzSv/WqAe33QcXnBRWFpaiL/8q/8vPvP77nz65Cc+PV70/Fcrhb6x6xTDXwAAIABJREFUadaMz3nP+94aX/v6n8cd7nDneN6zXxkPeMAjJIvhd/7iy5+LT37mMl37q15yWvzq404U8KniVXsph4D2y1/nxlIXv+MT8fP3f5ikHgYqnZ72eGV5Ps6/8LT427/7srT/z37my+Pn7/1gMc3o37/8lS/Gpz+bnWKf+Iz4nee8WmwQBAIJ0n/65+/G699gac+F7/hE3Pf+D9V8galkT+Gav3nlVwKtO4D2xc8/JU54wjOw1RKTj9POpZedreDmFx7yS/HUpzw37na3+8bgIPKg9fj7v/tyfOazH4hrrvmPOOGE34qXvvg0u4SkxO1Tn7bLTb3+5+N/I57+tBfGbW93jAKD737/7+NDHz4//v3fr4rH/NIT4pWvPDt2H3G05AxI/P73l34/Ln73GR7PV50dJz7hGYI1ZAUkx2pFfOVv/iTOf+cb4gH3f3ic9oaLYlzWmEh5hgPp1AUXnaZn+wsPflQ89YRnxz3vfl+t1+Wlhfj2d74Wn/3cFXH1Nf8RT3ni0+N3nvuamJjcEcOj9oBnXgGIrrnmP+M0JDcNhh6mGrIE68mz33ZyfPPKr4pBP//cy+KIXe7k6n1vREG3GPt0+6r9Tk2YALACMDB9lpVQyMrJX1aNV3zskrjio++Ohz/sl+L00y6K8fHJHuPJWgRAjwHoYeifZ4b+E1f8sRh6AIsKR5OhH+Ksm9sfb3/XmfE3X/+LuPvd7i1bzwc+8OFaB8hL6EBMAAHoeObTXxAve9WZsdmCPXeHYdWgsV/AqA4OCUSrKHZlOQ4e2B+7du2MXTtnNI+5PoE6smAAeggmZTddNC65RuqZvV+sq9kkrCzvPzg7F7Oyat6RGRbRYzagWFuLuYOzCkB2ckbTPCqlgEhvRGJsbMTw+HjM0zFXLDKMo0EowcQIwB9CKrsrE3jTFqeaTzGXmf92uSn9ujX0GlMY+tJBSxppQM9atrSoG5sd/PitxS5Ab1bcMieKqHlfk/Rj31Bt0vhErCPnKyvcZLUtkzFDwvOtTp58juolEpsQnK513FhKGeQcIwC9XIpycda9CaRLumQdeGWQ5Zgz6gx9E9CbSDRDP5TkUpGcSudxPYPun3EoQF/nTBPQ9zaMqjuhMROErJrRwdA722XJDfsygH4kRoawOiUzcnhA75tyjRvXxPqY3EEROtcIcHeWHkCPWQCAXq5PyKvT0UYmBwrqKlvu9YVcSwz9NkAvxzM1Fjw0Q6/C6kzsHwrQd2nLmoBemU362nSW/ttcbqoo9qhHPlG2lQXojYVMRmwB9GosVYC+53LTl9zgaXy4TrGKaHoAoR2tjbXY9/3vxCiaK7mDtFTIZH14H9DTKRaXm42RnUpB65WZq/rT7iBmMgWsKb7MFsUawE236N15hDfo3kt2U344Tq+iMbIfPAcNl4M2UN3itFi3vop55I1Li0uqGG9+Nj+3y0raU/KXfOFAy1owFpsJxS0SDGvZNnTgsSALhLmxQS7djPBVxKv24hn2H7ZTrH9vZdkFl/VqFsXysxtr6P2V/IPe1Br6/r97s/CnIdXg2sv+rJ45f87NpstN9vqq9K3rBcx2uA7A/4CPAXqkgfXI9ZzYON3Rrt67FdD7vS5VoC8CVe7zMTGOXanLF+zja4aasfO10nTCVmX2ve0Jsa1hVFFyRJvUYA2/NPRZQZ+BlOVgVRQLoM/24dmqvbIXBZCL2SttPYdgX3IDSLAPdLE5FURuYehTisRnlsOAG5ZsZYvqeVda0SlGp4krkOhLbqrOoq+P7ElukqFvAvo9e66N8y84Vaw2r//1my+Kl770dPs0A8AP7o/zznt1XHnlrbMfrGv+xV88Lt505nvlPMPmu7q8FNdf91/x4Y9cGFd++/CWjHQlfcFzXxmTE5PSp66TOcnJPL8wGx/80Hnx5b/84o3WNT/gEHj+s16hgMAWubgfIOnyZITRo/vpS1/7dP3+uy/8TDzkoY+O1fV1/QOIg+lxs67huPba/1IxMI5Ah3ud8KRnxLOe8bIYHjCTpU6FAwPxQ+wsT3EDq5t7PeoRx8crX3JG7JicUXdUgZz1jfibr/1JfOgj59+ky8yv/srT4lm/dVLs3n102qwanHzq0++Nj338knjkw4+LifEd8ed/9YVDXsbjf/nX4uUve0vs2nWk1hav//tvP45zz3uVGPbjj3+qZFg7xnYY0K+sOJsRXVlbXvDON8SDH/gIORtNTs3It1ySuM5m/OVffj7edcmbbvL6n/DLT43fff5r9bt0LR8cw3JUggbt6TD0rz/tJWoAdf55l8Xxx50Qq2suqEY6dtZbXxV//82vylbyovM/EEfsOiLT7bboG2jT0Mh+5EgKmgSGgYzlJsho2LsE6NPbG6D54cvfFZdffnE8/OGPiTed/k4BejsoWXJFkx803j/64XfiGc9yp9hPfuzPpKFfmp+XSxRrSh757XaMDLbjmuuujvMvOSu+/ndfOezU+M3feE687tS3xeCOqVhe3RBw9D+2n4Y5RVKjvbDbjRv27Y39+/bFzpnpuNMd7yimGwkZUpMmoFdfFFOYYs+rQJEgBmBKICCrwvVO7D94IOaXl2LmiCPEhItEQEO/uRkHbtgv6cjo0HAcMbNTcplJGipurOu6kHzA0LdHRmV/qSyysseb9ncnKzBoNQAqAfamktxICqxDIWJhfnaLDz0/brqM9fbMdKBCGmdAb6DG/Yuhzzok9gOYZVvm2pe9cUCk7ttyXI0DczmhtzLYeW7A8PPvzCecgiSnoagbiSNWqZBi1CgIqAIfrM8H2OPuIoY+GfiaBAXoe04t/jY3RdsG6BWUZcGzJKeqGzThpn0+64rQtG8H9B6zfsqWs0RyL/BSHZaS+sBwg4+QWmUCXDbKa+5AqwLf/ZJcDg6Na860BvP8IeOcNYLgpnHqEfSVOXA9QD/dw1OV0RegHwUP+owH5/VwSeJN6/UJdL1nMXcU7KQLIfOM+apxU+Y+v3ubht5SLo8FeJAmZtslN1VTWhp6AH1p6G9JY6lRYYm0T05JTcewp6+hf9STojuUjoKCnBW0UjDfsK2Uy81NSG62APrsFFuSm58F0CttPTSZLjc7Y4Ci0BrLBMICXAmEDgmsc4bP4VNaVdD5M4EvdW7NIhaiZKUEhz2hidzRzKEnU7vlrXtmj1kuQF9V0YexTdJvp8sN3tlE7c3ItgIJIlMmGUwJm7wYkSxm04Spe1fkm4Beuu6bKor14ihLRH1v11IK/t1a8u0aeneD5O9dFe+W4FsjdGcFeJWGvt7TA92tUGMR23f6VQ09mhr6/vq3dWQB+gK0SGzsF181A+7mamcjusdtB/Rs4gB6Goq5pXc5zgDoXQyabgYbLn66MaA3Q8812Da09ONuLGULrXIe8slxIx96gRa0qP2mKM3AqQB9/axXdKfmHbbKqu9V5mat7NdyOSRr0ne5sbZ166vPRvDzKnisWgX+u4piDUKtoa8X4IT3lOa1V3oqxnsx/uRPPxNnvOnFevs7L/qM/MTZBHnOc3MH4h3nnxxXXvk3h7ium/8RgP6MN12qOgkKmBYX5rXVrC4vx3e/+434q6/+aXz3H78psAfj/pAHPiqOP/aJca+7368vIWBT1n7b6hWvceh9//tXxp996Q/iBz+4Ug4x6MQf/KBHxa8c99S43VG3U8EZgEf7QEpp1ERvoB0//OfvxstfazvAi8//dNzrPg+KzbS05LOpqbFt2oTG7sCBffGP3/1bZRC++49/l9d7l3jIgx8Vxx93YjzwAQ/X+xbm5uUK0Ur72B9d9Y9xyk0AegqQ73WvB8TjH/fkePQjjo/BANhsRpcUedYUwFjuO7BHEoxv/8PX4l/+5QdiLHE8uc99Hxy/8vjfiJ+/7y9ImlGWqJbdDcSn1Sn2XZK8vODZr1SR7hf+9DOyV+R6YdVh9mH/ySxUwErjmssuOzs+/4WPxdFH3z7OPPO9cY+7/bwzYBuwkWu93gE8w/MvsoYeQE+BG8yrXJXwhm4Pxn/83x/Hl//yC7LhvOr//JMa49zh9neK+937wfHkX/31uNddf15yAuoOmoCemqyhEQD91XHqG15sQE9R7PEUxbrr5+zB/XHW2a/uAfoLAfS7j7QMETtG9j1lZmDfyaaaWVaWkV4W2XuihQxJVomdWFpesftLEgnv/+CF8ZHtgD7laNRAwAhaQ/8P8cxnuyj2kx/90yyKne9p3jmXhlVIPSit/9zCfHzre9+MP/3zz8e3vv0NZSwpxn3ELx4bJ57wtLjbz909pnftjoPLK7G0vBprq16XOlcajjC2zRyI+dlZSeD4/CN379Z1MCfYOy2hM0NvRjrPtPSnF7hGQ48sRc2SRgKXmwMUb05N6ghdWlkWsEUmg3/4/v37XdxNEDs0rPlx1FFHKUsv7S9SCeokhkekMyczxfdD0vE+PgfCDbkNgJ4XvzeYXucCzK2IlVXkF67rKEzWr+Wy9FKSkAzYi6G3HrwJ6E0KWZ7EudLRWSIpa5/x8dggA56fl4f5hpqombVyoWlXuLPgMLutsg+4K0kGRObErC5NPNHSk00pSajc42Zh6N1Vmfuv140lN1UHR/2He2s0VQV1zhOEca3MbZ6J+2/YZIKieTfLSitNYQED+jqfHOS2kmT0nXWpe5DagMADsNUH9KpPkYYei+99AvTDQ+MCngQQrM0B9R+ytIZnPz5Go6hkyRnABPSS3CRx3GfoU6KjzshJTtZ7cuDJUlouZwzF/F1ZwuXGgRIvkbr5HnP0/qepoSdQracpwlYE72asUVyOXBp8outOdx/MBXC5mb/mv8XlBh96XG4oipXLTeJVuw35LL+xD/1NMfSqZC2XG0BQFr+00Enasska58Mz9OVDXy43AvQPOS46dIoVoDegqtbB/MnhV6ywQBYMvbIF6Q3b7cbBg7Mxg94uXz3ZTKbI6oZpZlLtrrlku9ywoWNpSKTTBzkF6JnMTbbWWYYb+6B69UvbEUsLKbnJzyt5BRsDi1YMPbaVODrkJgWg/H8D9NasuVOs74PNvQnot2roqzjUAU/9LvfnRihZXJsBBoCyydD36hywlVInt2ZRbPmv9zsQNgE9m4JtHPvNOkgdCfS2rfs1I4Tkxhr6FkWxxdBTFCuXGxgMtHXO1Ahsp42dx9yFbjD/Bs/ODtjyyQVrZujRNd7Yh14yKzadSrdJj29Xl9LgsmFozqZW0zITs/HFEFVhXf1pje7hAP1WH3rfs2Vf5XLjDdArugrzBE7kUb3d5cYpRwC9i2LpN2CvYn8GciuzcwXobevpz2fu/+ifvxPPfs5x8bCHPTZOe8O7xNJyj4CfudkDcf4FpwjQvu2cj8Rd73pv647XliVNobmOXHDoEDk6EiPDgEKcoGbjVa9+phjC009/T2/+EMChc9+EMZOsxADKBwsHHiymJW4KNvl7nqOyNm6q5SDVqSexlSk7kt2ZWJp2DOiZVSC4oQyi5hFFrQQG+RkU0a1SEAiwY3/Kg4KgiDqYmWkHlPhgc10cFstLy9YbM6ZDbYES740DsSlnGPzwmfGe0OrYubImDengyHBMTk+roRZfhRxhbHQkWt1ObK6u+fdJLY9Q94MzS9YcidnJzrTZObGcSghaYLNZw8gvWHeWxA2Inf/I5RfFiU94erzot18rcMs4AlQBEYwFrih8Bs+zAnwCT9YCEgU8qCVZjG4Mt4diY3VF+6qbBlmfK0kHzixjY7EsT/NBgQuBm8F2rBzcH2vLS0pyKn1O4WprIEbRgAN8CLrptp1R+dAEGQ4OrI0YHLH7E89VJMjwiL6jAL1Z0Vb82Zf+MP7qr/8kzn/7ZbFz507NK+oINPfF3ML09X3o+XmZKHD9+E2r+22nK+s6nFlglxkDCh6x2fQ6tD67bBH5e/YSAP3o0KDGeA3giqxoZc0MvSQ3djMRoAe0UoOC3/vkZKx2OvpMSwv6LjfMGeSm11y3J5bUC4J90xaHzD+v882Y2TkTkxM7YnNjPUZFYNnZxBkpA+s+oM/Cbz5E451Fh1kbIglSp2vdcWczDs7OxhzdfRl/sqQDLRFs1m2nhAYfcEiX9fXYtXOn2G/p8WHEKSyWrt7gCpB8/fXX6xlNzUynx3mYoU+2Wv0imKQAfNW50WSwn0Vn7ZC90lpO/bwJaTv4uC9F1kKJQXdmhmcl6YuKZZuA3sBTr9w3eSNBC2BvNRGlgwlvEmQdtQ9wzUmcESgoKOys++cDA2KHV9ZXxdQLWGJLmnaNktzkXlR7vmSt7AvS12dEUwXdCjwiFhYXe7aWuk/1CbAVt5lzsiCWFqs3hwKbmwb0zvgTrCWppGeAF/uarF/l9NMD9FUUi72sJTdm6Cdic20jBnC5EaD3uQ4mYi5Xxt3RUAF6cJ/PeeNDbnuj53LDfN8K6FPfrxo3d0LmDOBVnWIJsAtvytb6Zhj6UhfwGU2GvjT00bItcMRGrqUhSW42569RY6lbytAfzuWmB+h/6cSIocmsCTOO2Q7odY5LckNlOJ1iDyW5SUC/Of8TSoO2+NAz8G4qdMsAfWno8aFXY6nhmRgiyuk9MFuImQ2ydKKA9cSYtek9dEZRDj6lAHqBTwMRRZ65kVflc9lWClhzkDQAfaWb6ncrTVVgChedWjy6toEsWlHr4czvNAH9xPg2hn640Y2vAP2Yq6+16TgV3wsYttlW1l5SPvTbXWi4XzYlS268oVSxY7Mo1uytHVCaekPp75KhvykNfenEC0RLQ6/GD/0ahkO53BQQOJyG3gx9AXq2gGZRLM2jHCELw0mPTR8AGFK73FjvudWHvgC9O9AWoG9ai5FuK4aeQCLRWovPdlvpHmjOgm21tU/Q3CyK5Xd1CPQaS7mBWf28qaFXUewa3vj9Ftp9yc1qjDVamCfmMxiTbWW5T6S9VcuHtsBVZgsqM2KG3gGxm2Hs6AH63uaoQj8cdMzQ54nlP+gDMDsbV3z0XfHe975NzjW/9mu/rY2Y+1lbX4vZgwfiggtfFwcP7otzzrk87vo/7iV9JAyxGr6sV0MnsyCjI+P6rvn5/XHqqb+tn73+9e+SFSb3sbS4EINtivNXYgJNLI4XqRnV80dyxCGez0ogoNuJtXRkkR1hpk7RAXOt8symTX1qoQEp/L6KwMhkqTGNC8UF/tT5GXmZ2UEV+42NxfwCxbsdfRaafFLcM5NTSntW0zg8jkkFq7EUKXVtDS2BQelzxYpl9pCDOrtpri0t63AMZGiSabgWhYN2eHhQpq1Y7HZxI+Ew5h9FvoCCZIcyQGEcOfC11rFsHRySNhyAoXT/MAEdRcSd+OQn3xMfufydceIT/le85AWnRJtCR7k1uF6AecK1WxdrNy9euKWMDI9IOqgiSHynaRoEW7m64r0n92Pp0BOw7L7NbWJ2bl4gSOMtRQcpmaVYnJtTUFrFiiIjADmAbWWehmKd6xgciBEAvbbLTRXIAlCG2m6oQyahCeiljd3sxgc+eL6Y3Dec+jZ3DM/iUTG+6cLCmDBvap8t6Rxri/2ALAGnHaSHZHxcQYcul2RlPV/R2KPfB9gzzpBSBLOjuHwMtSXXWlnC0xv/8XXtY9y32FqeD4FEuolgdTgxPR2rzIfqeJysKYw7AQn1GujP+V5JA6omhCLLQfznW6rXAvAihVJDrc2OABbaejvNpP54G0OvIJiATCSWGVueLaBUziabm9r/1wni2H8ISEZHBTaVwU89eWnjVedFMLq5GaNj1tATFOEDrjEdaMcN+/YJKDNXdx1xhJ4vUhF15RZDn4G7TwStVfbr6oXC/LRNqYMf5j1rSgAWIg+iAPctMeZkr004CNArCKhsq923wCCMVR/M12nciv0HDhhw6zto6KWNU2+oOjIFH9n7omQ2+o7cb+WNvr5mJ0EALkAXt6PZ2TQBKfLF33uooliAtCQ3SR4UoBeeYb9jL8g+ASKc0iijGHr+3gz24Rl618ZBfjUkysId1Vgqu2OLJ3Ln+qGhKoq9wQz98ITGWMQmAUThni1FsSxsW0szbigAyOpJQ695CNuegF6SW6seRObQODKxI4+BPYnn7WJnN5Zy408DeiZo9YjR2B6GoW/Kj7YDejt+ufFht7veA/Q0YpXkBkCfBFn2r4tOcsdtWadtRDWWukWAXraVZJu4hZsA9NKMpQ5ngO6syYDpIth0lUK4OtqbKzdyuSn/VzH0nfXY971/OKSGng3YPFK4sdQDHxvdHUfatlIPzIdIH8CaUeRn6sw65eikubgO7D8QOzN9WBOYzcRMKdXnLnRDR9WzrZRuOhl6dOqZsq/PbQJ6yy+wTsyvTUC/INA36XFiAHIzbb5fG1a62whc4WWNFndlWd72LpQZkIa7wrjKUmiBcm3Sk3nywbDyqjGpsWLiN22rauMt28QtWrosdCqfXz6jKdfZXlzL9/G9YhPSs78APX/SKXB6Khs/bNEu2i6qz/xW2quejcGp2XJSm+tKySnDkvZUuGj4swFy6IZd5c6GsbxEAGMLJzBQMdQ88wLQvm8YdZ5xpg+zy51SZut2HhgasssQn88V6RnKttKAyXJS2DgDaWQ9vM+aS8/ZatZjWQ1WcD6kxYClw1CNc0lvSnLDPHFQ1mfoDbr9c4AKn1+AvjcZ818qkCimvZkVsm0mLkYU1DkzpHHf1lhKbFIW2DjJ041//dcfx1vOOilu2HddXHjRJ+K2tznGzOaqAf3c7ME4/4LXiqE/9+2XB51IWb1Ly/NOk8PQy27PzOdg9hmYmz8Qp5/+Io3P61//zh6gV3F5pxNLc7MxPenxZ7NGJ4/1XLFVgPPK3Mn9gjNABRIGiIAyANbaii0GOUzkMqGaljWxudVgDf09SEoMOkBnhOYneKAPCpyIqW4PxoGDB3Tfu3bt0ucDAmGuze45fb62vBLLK6sq4JNvfbLUsgZcw76P77XcRe4e3O9GJ3bw9xvrMZsF9Sx5rx0z6ezN0FA0ZdE2A2tNMNDKpkvpmFGdIb2d9ZvgsW6XmUPZuIYDFUDxqU9dGh++/J1BTcLvPO/V0UYWQWaLcdoi27AnPmlxsks85B3oUGF6xdB7f2V8ySIABBU4DQzE5MR4LK8hURmIiSm03uv6HmfMCEhb0Vmcj6W5g1qDep6SIab/vCIDFze6FqsVozvG1YUSIIN7DMybtO9qkDcaK+s0PyKL4PXz3e/+fZz7jtPi1FPOiscd+6suilwHdDvw4d4IHhhjZdAkLyh9ubM8ymypodyAO6fKl90AYmEJhtjOGYzPysp6rDNhN13Up0BhcDBGR5y52xTYt2SHV3FCzOBRbJqxPIV5jG7smJlRwEqgw9joBM0zaHlxoVf7IdeqZORZC4BdX/OA5IOSHXacGRVITWAtD/h0RkJCIw03riU6/8l6MhdsdQxxx1iwRkfoabCwoPmr0tLNbqywhxM8TE9Je6+jF1wh9xzXkwHkyWTJMlKFzTi9kCXftLxmZUWAnmvUmTMyFBOTk8pWaT/NjrUabPZ0FYFSFEvGO/fnAsspJbSjl/S3vX1PWVKInuCMzqwqtpWSHHk9E4BzHTgp9R+UQTX3xXWyB9CJXM+xkT1VoG2xh8+4njOZJR2sDZEoYpAJPlhjJhV40TATAtNES0pc0nSC5yzyrrqjbjLfs1N8pFd6jkfVgNSZwH7K/lVnuM4mFcr7WdXZVGuuiD/XWrWVKWsqJMAGrhm0A5tJDK+t7iZ7ZDvm5wzoh4YnYlOkhAkDAL3W9aZtKycm8JVnfrs/Arjg4IHZmJk5orqbZg+ZjswUsId1bYvXcf9lKVERiL15wVnI75UPfRInQ0lkeJgJ5DpBl3qyRPZl55rM/KuR5g4yJ9hxLkhuxH1qvrTcaRiCdnN94b+VoV8emordMPTZKdazyNhDa2zDc1J4S42lCtBzOGbhgw6SqgcoyQ0uN41OsSW5MYN6aEBftpWHAvSbE7sF6Jsg0ZuciwHRNPYAfTHlTOSU3dBVkBRfgdt6iEgCSA9JQqADx4WfAlrbXG60eZUwPC0AFfFlY6l+RXnfzcadSpPFrWYTXWQK9sWvBVLAuUAdgIIDA8Bo0FeAfqsPvdLHBehzphZzdFM+9DUObFgGq6WhdzTH+PDQm0GL3IQOw9AX0HSq1xtbT3IDOzLHYeZxcMq5b3FmFqS/0Oq7a3PxZuFGFO7o6m5/eIC4UyyAfqcBvQox/XM1osBTfSS1ewKNlsPYh94btK/HTAw7Td+NyGAZf3SBira7hpbcxIC+z9BXes4MvV1u+oDeG3Cfod8quSlAX243NQfNpvQzSt5MtxY2+7G7aYgY4+p8LDC+tTjWRUtm7IuZV5A0DKAnMAbQm9GrZ8V7+Tv50GfWpq7h+j3XxoUXnh5f+MIn4vm//cp4xSvebL/bTLPy2Wh6zzvvNQL055/3sbjzne+ujXRp2SCGYiVtO9gLCtC7EHh+AUD/Yj2PN77x3bFjclrzEjeMxXkYv9WY2kFLbeteVYxKYzA6XkrL7uOTZ05QxiEj+7e1VbEyPLudO2fS/rBv62oVAR0MncHiUFXBHZ9G8fxm17Z6mcImAKdQC+02mUBA987pmUylE2KarcbBhLHcSI9ygPxQar5ht/kcJHB8H1rHsqwDlMtVhLbz62uxnOMrDTV7ouw8ugJ4WAyi51bHXBUKGlzaa9/aYtY7850aFTs9mN0mwIBRLTtMQBLj+LGPXRKXf/TieOoJz4wX/fZrBLTp+ulus55j1dQJYOgiMmfC6EqppkHaZ0e1v7ZbXTX84VrxQGOcsWxcAdAPDcYO5ESS3OBMRBOvIb1nfWE2Fg8eFEDn89mLYfElVSCgzl4o6n7bHogxAH1bdanaIwlUCLDYx9TITVkkFzAzZz/7+1fIMeRpv/FsBUh8B4Ci9mS+B4afIJ/nX4YCalWf8iLWaxPQay/Mw3RpxYCS61zfAARu6E+yLvRJgcVWoyNZIqKPtyMNn4GkkGuys3Q3RggWa4+NzdgxM81uqGuWREXQIxNlAAAgAElEQVSkif3hV5eWlW2iFkCgBqDG+SVZ4JACAtj5HVOT2p9qX+jtM7CkGi8HGOorwXNJFpYAgHkk2+q0ASYQEqAfGYml+QVljdqAM+xGsQseHY1x6o/IHOY5rn0fSRoM/aj3oWo+xRyjsFRAj4zGykpvvEriwfUT1JBJqIyzGOW0iixAX7iBOVtWy5bh+R+RhgoksTJk3noPpmM7AZ1AKOuV9ZUe8owVsrdeeirPYtYhBb8q/NTZ4mChiBJ/J3uVA3fsoX02JyMpssdFv2RX2IeURctz9OD+g5pTJakwvsqup7Kl7fdO4TP7gH6ry03hjx6gT/vKOgN0RqRtIz/zmdEPuG8RoB8rQixlN0hPkMB22wL0Cws3iCgZGhrXHMNVR85DamTH/rwh5lyAXuPOXDADDWE4M029h89sN5yCoacoFoUEjkbOABf2MRftImrty1mDwH5FIGDJjV9i6NOCNfulbrGt7MklE9Dr95uAHst1JDcW8fZsK7sbiwb02FbeQob+popi0dDvpihWLjflQ+8gQ9KpJqBfXVvtAXoNAgy9eiJ7obIxDMWqfOiH8KEXK9pvLHVrGXq+Y2FgPHY/4DGxMX6ENKqHAvTFaPJ+MfSqLu6DIB6iNNyNoth6iH1Ab42zAT0e5TcG9JVerodcYJfJUAUm9XcFSrmeSvNp2UpHOqDU/HZA783U4Io/SZVOTtJNEIaYyByGPjeAQzSWUuV8Bjj8yaZYm0cf9B2qU2zfttKaTuvauZ5aBPy+K/m9uPpe5f3JUgW2TclNRYOWvvSLYks7XkFDc6EdTnLDArUMBesxa+Q4rImSAfStln2EWeiHBvTlw16A3gwun1WAXtebxVR2PjJDL2Y6Ab2DCwdlxbh5I/Eol5NMFdHgbe1DxONcG25p6Pm7PkMPm+sCq+0MfT1LF2D1gX7NOYPuvizGh0bfhYDvMIPidLQP7n5gU8+0AL3H2NF830HHgOicc06OP/jDK3ob3v3v9wtx3nkfitvf4eeUFQGYKO2ebc6REKDLJSshW8dOJ5ZXFiwtkSbdRU/qUCv7UH5GtomswZgbKSWQYBOHvSMNOZbBLGsXaQIAE9Zb1y4pjrM/SAZgaQGYBPfo/nfu2iVrPg4JAJRY/p7kBRkQbLdZHVLIaJQBnGq0M4zWf1iggs+fnpmOxaVl7QOMre36Nqx1TbaUw5r/5jP1LNsD0ouvIgPTBLE7CPOPa+Hglp43A+TRwQEF+d1hXBiW5YIB6JP7Bb8vq8wNOUTo0CGwSdChQywzROUsJRZddR12KCEI48WMgY0uYPeZT18WH/zwhfHUJz0jXvz8k6NFwKUAwbZyPvRD2Q41AMsDUo5S2Y9BwAUAxaFKYE3wRXpegKsbY+NkH6ytHp+elhyGA3QNVytAO1e6vhILsweUvZXnuQ5n9sO0g5ODGJ+GmcFATE4DGInRu2KaGSsAPdIy5qG6c8qS0QuXYIQO3jSK4TpxwKm56iC4FSPD7iINk9hjh5MAqrR8saWrK95fCrCRrWLdqj5ChbL+fsYdwmPvvn0Gk9xBF9kTgQI66gFpygE9nLJMFoLawarpgKGfntbYkUminkN1BoBoBeMrCgDWF5d0XFtSaQ947B4JfshqYFpg4OiaGhXfI7cR8z6oonL1P+A5qf+BpW1lfwugr4BfRZ/ZWAqJGTLdWGNut3R91IGMYPjAHUmOkhnZdBjR3sj3SkbjMwkATtaDrARBkLXsrq/AyELWjqytYrVzXioMks+5NfQGhwbsjH/N19LR9wF9W3tKkSoAejWWUk3UpjJ4nvsmWYoYLMDoPb8ly+aRoZFokynIM8L4xIGoPsPKOHOGzNnKjlIYPGgChoBKgD5/hwDhwAED+uZ3FhutPhOjI9l4z4xyM0NftpU8K55p9T6p+oH6nqo9s0+/swBNQG+SyzigGHp1GE77af5OTayU9bUPve93K6CnKJY9dYSi2Aagt+SG9dlV7SHuUAb0dHjVDEwFgAF9nf9k6PuA/sYM/eEAPZkJAHmToDU+yAZXqdHn96nfm5qastZfuMnBQQF6rk0M/SiZIZNr5UNftpWtpetiqE0QnhRU4Yhtkpub86Hv2VY+4gmxOpD1CgoW+y431LXUfJcPfVNyQ6dYpaGzWpuHBKDvLP20B+jFTsR6r/r4phh6FZ1J+54d6rYBehaqAVtfctMEl2wmAOipyR29QlIuns2ICK7pKrMF0CdLq4magF56xWToPXlZGF6g9SqpCA8QgFDuEHpoyXA3Ab267mVxpAG9JTr8rFhqs0FmSQzoJxPQ9xn6Sp/wZ20knpxbAX1p6Cu44SDvFbbmTRTLVMyKGQsv0AKZBtt2sdkO6Gss6h6Ugpb9Yz/NU8+lWF9+59YCeoNoa4aHh4s9trSGFuu0kFfjhiCqJ+vQ1QawlaEvyQ3pW6eUC9DbOtPpQDP01cOgAH0x9H7+hwL0ZkkcCXv8+G+erd0HLOu5JYDereYPDehtodUE9LWZSk+dYL3mVY8Byk2iD+irMLcP6MvdhveouE/grF8QXZ/NvPv4x98TH/jgO3Rfj370/4yTXnG6upCyobGJ1iEAwDOrPqzN2oAALf9GrKwtebxUJ24GRul/moCgyx2wjIumHDwXwBWbHuwcgKaztipWWqypUv542bsD5UbH486Yu8AXOQZWkKMqlEZaQqp0GjZ4cVFzfnF+wUyXyO0BgSkOQe0hAIwBd1YVOyaW3hp5hpaxQcuMdEdZLGQV1B3ALA4NxTiZj+UlMeyw0ypGxD97x3isETikoy3uWgB1y3kMZpQJ5XBEx7+xHkPj48oyUMQGuOG+0UqryBR2Pjt6QrjYWlAz1kwxACj3UeaXU+bu+Fr2bLBkskvlO9t+1gL0MPTPe42lj+oY7NbsssZEGz82pnEq9lY1G9zb2npM79wpOYT0+igzV1bldCPZSCtibHQsFpYWYqMFOJ2RHIYiurVV1y3QdGhwcyMW5w4IUMtyFVa+aibSHlIRfjKdUzun6I8ejC5zT1r8ARePIwGCYFIQk2sDQI88hO6jymAowHPdibskw/waVFueReau31iKeSJ7y9wH7LFdXa3RzTtQV88FuqZmPSlr5sDBg7Fv3w0qvCt7XYJGZSI63di9CztHN1/ipboB3bs7pO5AvsLZ2LI+X/UN/G7QEHA5xqhlWFiU7MjlF57TS6urccRRR8YykrOxMQF65rAyWWmgIMknTHqeCarx6BRDbdmCzgqeSTYf4u+5z7ERZ2VWF5aClcMYiqEfGYlRAL18uQ3oZfWaEh0+j2uU/FWBoQMciswVuDJf5RRDa8hNObAQHDPHlJGSjNaZK3UVFajE8rApJbRlsoICXX8SIA2G3oDehcwdAH0WxZbpQZF0rCXmRJ21BebBR2AA7quLhKrqetLi0BKfyiZ6H3Tw7WdUWTXGleeioDwDCU47AD24owmqDw3orYgu0obv2NpYysGRJa3Ydud52MuoY0Had3m7OYbedst9dzbv4zaVwPycIFs21JLcYJ1Kp/ID+u6RoYlep9hi6H2emaEflya+GHoXxoLvpiZ3peTWhJ4kt5mhd3+IprTXz70puSkiTnMQWaMyCn4ZH7iGQIFX+r3gcsMZUn8vIiqyLxEZqAagH5AdcR/QV2MpAP1wez21+dqy9OK84YWGvtXZiBu+94+BbeXhNPRtstqt8bjNI54QK41OsQXode1NQE9R7M0B+lZ3JZpFsbcW0FcR03YNPZKbAWm4sti1AaytI7dfLcAaVlvFYzkZ2WDpVKei2D4C1eJo6qq44e2Avq+ht36vAH0B2GKWxdA3bBlLv8gBodRNpdFSv6cIbio19wno+Synpu35C6BHF0ih2xYNfWXkaJNdGvp+nCENK9fZs9FK6pjNb4ttZUoKeG8P2Eq36aBpC0MvMJ3WXOmZ2+w4y3iUL/Mhi2Lp1Fv3+zMAeuvEkQlQvLpNQ69FRdvnlGSlhl6SGzWWoKYiPeF7RbHuFNtn6K3/7GvoLUdQgmx9RePfZOiL8SHgqqIuSW2Qf0jm5Ui9CeibDH3p95uBTV9DvxYjsJMJDmtjrM+tVHhp/urwaDL0BuNlOeqmV04hp1vNYF9yU9/TBPRsZpZk+z4s56F4LrvdFfsSm8qQwGpWLQiAXgxgrsE6jGHHYd9hACk0pgiTzY8eFGY1N5T6RzolJ5l2CGBN7JjUf8Moq/X70qIbvAgww1aagQfYwnjRwEXSpfWNRifKbkxOTgigssnXulcxMIA+WjHOPW8yZwDe61pbMJQcTiOjY2LoORUBxPRzIEjxM8mCawFNywysgXYX19HhkZgYHVNxKDIhpA/aRwbb0nmvuRG6sxAAAxo+aZ4PW5svRnU9BrJ4i+Ss9Mydrq4ZwKrlD4jCCnKVYtNWtHG+QQKh9EcW16ZGVwwsgDXt2CST2thQQShMGnOCoBFd8FAW3HbX1iUNQfeNDIhzh2suNpFnTs0PxcAbZMmyVT2FjKSfYY9hVYfQRK+sKPjgU1hmAC3sDNe7nZiAId9siXU2sGBddmJuz7WxujivIIugBRBXzlFQ8XTVtcSoFe3hdkwfsVOF8QBe7oFaAv5ueXFRmSAXqzr41hqCWcMCd2ZaxYE1PsoqoFkvG0HVBFDvkF09cWpZX+9Jcyor1ttrlYPo9trBM2C4armI2MWXe/fui+v37rO0K88ZwA0ZSe7x9re9TQxFx82SAOPam0wwEeZyzSqE5kzIuhxL/2ybyPh2FpY1v3kPUhYA7LV798Zt7niHmJyZ8ffSMTOJgbp+7l9nggIWnDncUAaGmmdsQG+pI45NtrXMZz06hhVSrM4vSHKjjq3su6wrzssMoJVdQF40PKLC55INyimKNbOxIXaWMYflV+3KkAu45cAyPCSbQGR3BDPo+8vzXXvMZlc2p86o9jPlzki7kZSkWilR096pjqn9XiCcw9TB8KwFtFJSSYChep10BGJsEpOZoQfQQ2Y07B29N5fEp8969wB9svaay+ku5iaYyHLSmIDatBv2S+7XBPQlL2Eulee8sNDNMPRV3D3M/pOd4kVulU99IyOxHdAXrCqGXtmKBqmnHieSp2YDxuy0avkSLl6DMT+7NzvFmqHvN5ZycMBatuTGbnnVQEoM/cG5mJ7ZncF5dXl3Z1md/3R5lh4/UXLq4HlWTUUA48tcwBKZADGlAClVSxcjl+vobKc+bIrsWKL8poZeltaxGSvL7DcEkmlz2l3LrNNQILmJxWvlcpMtqw4L6Pd//3s3C+jpFHvUo54UnUF3xxVcTg29rjgBvXCrNPT8dC0LzBQF9+7N/7K5HJtzV/dcbpxDslXgrZXc8FUqin3QsdGdOFKpXqVUGxOlydB7Q3YxQu+Vvu89H/oEvl6w/cLL2tS3SG7kPc6m6kLVYrnqs3tV0wMt2RRVROfIzxtFaegdf2TXpPSmFUOfG3RFj4BM66fXxEYQJPjggKH3NTQZ+uqS24hvekWxTQ29A5EsbG00lqJzGNfpzckArj4f8OMD1Qwoi4ODrFJrTRedJqCvothevQHFythHpt6c927X0N8SyU3fyhLpUU1Ue8EC6Dc7BTbdKU7RMezUGIV56cOKbWPDtrK0loqwB+ySY8cBy0BUFJuFV5I8pUYPdmFrYylnB/h76/TT7ky2WD4AbIHWdLnp21aKIZK8wx1jD8XQm/nnepIN6h0bnpHF0Ndh6M2lNPS+px6gb3SIrc35xoDeDH2tsZLzVMDneQKgP6hnqwYr6pC5og2LV2k7AcayO6RT5fq63W02LGVCZa6sTnctfaKRv7iToDJuUzxbWBLcPhZVhLe2shyd9bUYHYY59dKETRsBuHRbcsRY1nU40wT+4X3SOufarKyYGuDQZj2tCVlvWMbypyRAqcluyQuaPghtuZL0mF1S/jCRyDRg8WAVswBLhZhIdtgT0GSv4gPuBiYczOPTk2JiNjOIBvyODY3G2jIpfPYB7NtsCTis5EMrFlQ3M4rtmBhXDnrSzMOwqGtrsU6GBPnj+FgMZG8FtLtiG5F8JDADwJUdaT1jy0qGYs+e65Ud5F7GxxkDs+oQEeJ9kQOluxBgSuyp9pK2CoLZl5h6jJOK6wgmMwswArO+tipQL9FOt6umfIsry7G8viZwiQ3iziOwPrUvNsz03qv/b3RXVwRMJP+DDRcZYT9sGHUFMMjjhtoxfRRFciYCZH2X0hqYSfVZqJqm3NBZH7hlIJ8qD3Lms7Ii2cyOvRDAir1kraUCQt5H+17UPjfQVbuWZh57XUgNGGCBYi0QZWOuu+76uHbP3qT+PKHNxLKrtGLn1GRMjg3HkGz6zAKqlicBPQz9AGcUjD1SpgJfAPrZgzExOROdRQJVZE3o1rvxk+uuj0X06jt2xDF3uYvqERQQZ+dM7TM0RFK22dldOZ/o2jfltCNjO2Uz2feQyCA7sE89QTGZPgKAZVyLtCcY0OMINcZYpD+29k3OmqHhWFlYsNc6mQicp5ZwhVoUmHPmqi0JkaxaW1hVEggMxxA+94BtglbVLuTGIH0Hco35BJV1glNs7uwp9w66gckVYy6k4zoK5Hb81zodggH0AqG4ofi5Mhaa51hilu7SiFPXsjA3dyO3MsOBvnVuvV3SzmLxM2BTU0vZpdJ5uMgP38Ps/gM9QJ8IQ3NGsihktxAk+XmSFFOcL61/K73Wx23rm/pySVrBPHKrsRUsL5l2IPNM2fDNAXpdc94/v7+ytGzbyiRwDDQt9bGGfjA7xVJwP67eBdQGqTs3uE/npxn6HQB6zTtr6H0GzUpD38NGDZcbAD3njoKEVBvoA9P62sGCyS7GiLkkH/oE9CJ6ZaHthpZpzZXf66JY3WrV8Wwrit0C6PXgXWNWRbG43Px32FbC0EtDjw89RbFV0JGYtzT0dS7LtpKHL43mITT01tMvxcb81THYXY3Nrn2WS3LDr99SyU0x9IvtiTjygY+NzsSR0cZlpDzeGwi2KSORhr5hH1mT6uCBAzFDNXJj85aHfWrWrX1iwhdDDjPCuTKY0fewApJGTeyWglEYemvlc6Lke60dp1NsfbH/NPPYLxItcCFrLDH0dMRcabjcuHK/95ByQm5xucmvKJebrYDeDDW6zj6zbnuxksl44TaLYp2SNCtrH976XcsystFXZgwYAxZMv7FUP7ChhoHUVL28Ydgx5VBFsdZ4u3DUG1V6lYu59PcqaGqHujxiidndxM2jtOxVFJONJTKNyqEj/eOwZU0G9Mixq8W3YblSZ3pmBvRi17HXygDMgL6KYtkGXEhlTXi/KJbv8nd6ZyxN7aEZeheVlYa+6inqjChmqRj6QpT12Soia2joK/jzJlqbFk00PO7Noliuq1mM5uC0AhtqJvrae8a41ovkAgf2C5BJZrO+LgcXS7ZJsbswc3RsJFkwSwHYjAEO2mDDTg4bndUsRLJtKkXQ6E+np3cqy8h47N2zN4Zh52Gi11ZibCSZoDZrecOsrrpOD6gQFdae9SfHGpg+mNTs61Bzn0OL+yXokBXkCqDbtopoZjngOPA77G9ZUFr2bmIWcaCZntJeQkEiB5GY+gScAmZIA1bx5u5IB6yAEWcRihklWncBGDKfscGRWF22TSjOIbIEJDMB0AFQUvA5Ph7tTRhm27shESLQ4TvW0+VqYHxUxYwAk0rD67BKqRkBLNkKrcP2QFzz05/Gne98J0mD9u+/IY455o4KqFj3O8bHokWzJPTQ0qgbuCpwoDZCWQnbbfJCqyzf6OVlN+CBWVS30fUA0LfQ0AP6VcAeekYrG+uxhMXlzHR0WzDsu+36I0Dfiev+7aoY7DJ3OgqKxHoOYPFou1mKXJ054LvaMXUUGVm04khBbEvIC1AgmUIPTPYOBddakW1Shsl2qv19yGeErDeloffeWa5kJd2odVOBuasSumJqOZtEriTIVN3ERif27Nsnr3V1Ji0wCnOZNT6MU3tjtQfoe0E167izoQJT7lEdRTsOUOuwomZkeucRsXhgzsEEcovV1fj3q6/WM1nb7KqJFl1cVSycAa4LuV0LwhwmkFKzIcAWWYohS744GHV2ygUGD3WKnSlcpYkRgHIgVilmTjvfPqCf7LncCITyrNttPR8CKGUBkJctLMTB/Qe0Ji31wQloOMbGDOi11sj+sQchS0FeJ1lYP7iS5Ibnzplb2EEyGteRmJnPDtvqDG2J3uoazbEsw+t1iuV3RPYloGdNpztd74Br/AtkFmBY7kKVSdcRYfKoyDZ1p68C9vx9LlUEzSB7CtKnBkMPoE+Gvu+W489VDSC1PA1Az95G1r+kM+6G6saVAGsTET6D2N+4riKjISvIvlTuobK6ugc5vHnhNxn6HqCX3Amjhf7YWwVoYq/ncjN/gxl6bCvxoeeewWVtxs5nsRh6NPS9PjSef5bc7PT7FChDIG9IOjM+NqX9bWPdDSt70DGNB8tbX2Om7M6gA5Cyhkaap8Aun3dm7h1IbAX0VQjRI5Zb3VhZWohRXG46fvi43JhUMkNfgN6Bgq31hcW2aejLtvJwRbFbfOjTtlK0ZmZ2NILpwCdMd1iXm6qM0mAuR+fg1dHGhz6LYgH0jLKfedPl5ttbbCubLjd5b2Loj3jAY2JTDH0uih7YUgirSVpAk+KiXkfSQt+tiIMHDsbMzKEBfTmdSF4hdtT+w0pb93zoAfTZjCAXW7NqujRXYiQbQQeARJt43VBO/F7gkU1IBGrVVro09Os+SHfscMMDWMe0cWsy9FpYFCc3XhyivKcAdy+l3LCezJl1s4C+GdVaQ9/vFLudoa/CySoiqkyF0o4CZtO9hX8ohr5uobIbTTlUzXKeC5pGTU4tdopi94uhB9D3SbdmlftEb9Ppu9wM9XzBpaXNjczzM4OF7GVQgJ4MiTdf6/8M6JHcWKfptKc/ixfpWV6wibK67G73offhWUCATZNnfDjbSr4H+YCL1ZwpqTHme0oW41oAh37F0CsYKNcW2RzakrHYxdLM2rpwpe9zn82OLOexg0eNMWPPmth/w34BODMZ67o+aT8pZEsLP663n52wDnB1fSW7LVKfAHNPZ2RYLvSObHgwpki1sCS1g8fevXv0uzCWMI8APbM5ZoDHJnbIutKdiGEbN1IKh2XXuqwd6/mwqQqgbHa0RmUvCvBOJr3LoZJdGtU0SuBtRDIuPQM0x+12HJydE/PnrtiO5LU3ZLAK4IThtjh6U4GFNMCtkHUfgJ7PlhZ9fSMmRsZjdQmZV3ZyHrQn+NzBA+4mOj6hZw1Dz3vk5sK2g8xhdSU6y+y93WgDWglY89B1GntQY8pzhjGjlqCkWyurK2KbsNplPsxMT7mgDzAiDf+mijcp4VXDJ9lgumaBFwHVzp274rrrrovb3e52asDEddA1ke8Ypx4IIM7EYU0QKKdcY3pmSmB+EUBPkVlrQCB0BYJlhPHrxrX/58cxMmB7Q2mBpVdvx+iwfdI5hrgm/Tk8GFPJ0EsKkoE749Xcq2tvrL2niAdZWUpO5DPB2vhWDHQBViZdep1iFaikg4aAqNlZESDJhvLfiwCo1HALQGpN+hA/cHBWYHrf/hsUyEnypqlkZxSKh7u4rFhjYtciVxBImy87Rnm1w6JGDALktFA3Q2TWrt2xvrDk/Smblu2fnY1VpFayOB2UvJOxZkzY21UDkPJPAkadUcxp9jc84kfKUSvrrTY7BvTIxJgP2N+qyL0d8wcO9LqeSqOPD70Y+p5+wZLWQM5GEMh5u9kD9Hv37u1luId45qpLyS7fFNMTcOLxz7xi75GlZhkCuLlcj6FPq1YGo2cJLY94g3rWrxh65EtrBEfeTzsbEEAw9J7XkpZy+QD6yuIX61eoEfOEudm0fMw6lsywaI9uAvps3GWGvt8jxy43DtxUFFuOcN2uuuzuGM/zrYKFzNayNgiofGa5SKfkyWboF2MU57kE9CWxVVfbdL+rj5SCQK6G/ii73rjg1mTW1qJY5qGLDr0WaLKmbE3L9s680NF7z3WRN65mBJBDw2MKtGxmYIbeQH0zATpBsYGqt56Ghr6XkG4A+vHJJDR4Zo1Byloof44lY868WEPfk0ormKPfR9NCW4vc6oCZGd0T61SYpNWOxcWSWveLYmOgbE37nWIB9J2Fa1R7enONpW6uKBZAj23lkWVbmQ9Lu8w220oB+mostUl3UZXLtxXts8nppUNrKTqzAHocLly0Q3FCMZsslL5t5bdiDH2e9M2wasVuE6lbx12NpTqju9wpthpG5UTpAfpki4mGrWvOJheaPbCIRFKkYNMrNDvlVWV+sZ1bfOi3dIrd6vXO7fYsHdXsJquiK13WaCylAKMXXNgfuO+K47EDqLIIYAFUgLeOT/HyFtvK8klvBgzedAto+jFsB/R+NtYNNqvcS4Lhwi7cF/p6sirqLSkQH9HMhGwvrq2/ryKxWuDFDDftO2tDUIo6rTFLJqJ9JyUR2xl6scqMUwY2fsb4/BrQRxf3lsx6tpxqR89Nq+hitEoOU0C2ioEBOzqM9N1mpusFI8e8cYbEKb4bSW5SbuN0pwG9bAdh6Dd9AIjVSetV35slFQL0ZIJIdTeK0ezowzX1nQ8AGgQYYhjzAmusS0Mv4Ox9LkE9qUvr+lX8qE3LLDhOBjXOAkljtotrHgRcnxshDcXICO4Fns5Kd4u1XRBjWW4JfJ5Tm2mxRj0HchscG7Rxurh1dc0+0xQLKQO05jU00CLQMaC3OxU+v260JFeKgCmMmL/hBoGGITmDBEa5GqiBAXTro7KHBGTCXiIfU4MwUscDzsosy74QxjG7AEqgTAZyXaB4YDW1w6PDTuFLC23ZGvsQ6xrZFd+JJWsxtpV9KacQF4lTmAkjQ2HnvD3jW92Y3DmjlvDMGHm6d/EYH5GzCV7IYoI3VnVAMJeQszAYgOT9e/bGkUceGest3EpG5HoCQwlwA9UOAnAkJbA7CYGabA2zNkPPOIkGnp2L+jbjpz/9qb7HNdTzlX8AACAASURBVAVeB2Mwxaur8ldeXluNialJFVKiWSY1rRoDWTea1eYwpBAYoNPrxqls53pMjI0o8FhfQdPt5nBH3/Zo/f6BubmYmJmSE8b0riN8oMPodzbi2n+9SrKjXsMfdUplrjsDIQ2qtFX+Z+boI0WOCxxI3+ymMFUM2CQ6SsaCxaCL3NxVVyAIiYiyBBK6qE6hPTKkomwdjGQItI4HWOA+SpTRpLgdGYwb98yrvmvShgm4gACksv/IDTfcoN+HyeQ9jJ987GmGRZC9sBjL84vS1yIB43pFFzBfKfzOM4AAU3aoBMZkbQboAQLo2BWrswu97sZLyyvq3srzQz4FU7/ryN26LtaFsw7ct+VeBvQOWmD5xGQ2Gg9pe5O+e0DfwZ6JPAZnK2Rh1I6okzFNmEReDce4MubVP8UgEanc/IFZjzcF5dRzLC3Fdddf7+JXziq6A7eHYlwF6gDfTbnmDEzSkGgtMBPxvpLe7IIAm37uZUWYGRLJkySpc/2UHpYwi8FZuZYoBsUhTD79WJ06W6FXZXHUOb26l+b5IUDvABqiorI3dbaUJJH/LgKrlwVWgaxldgPI/SAZE9DXng+uscuN8VJ9XtUz2XffARfXuRXQL8UoAWb2wembYNgowdlTn8fsvWXfacmtawYqWKjApEnq6aCwJsvnMLhMRaN90pPsmc9K5MmzCiQrU8Ce5abPGUi0ulI2cJ7LPlg1KD7oZEs+6b1RctsWgf+6vpfGknyrs762AUVLXr9bGIdzVfLMgbYwlOZKuhGxFsuH3+QieIoOyAfVYbnmDp/LMxDZp7m2GcsrizJQaHaKLYZefZsWslNs1fLcDEN/s42lkNzQKTad90pDz72TeeGlZ3uoTrE9QE9xAQVOMPRzPxGgN0PPknNaVUyQflY+9N86ZGMpCqCqUyySm6MeclxsjO6KgcERs0LZ9KeZ5imLxmK+C0jynXw3E3/XrvQpFcNvnygYT7uRuNioAL0kIVs6xcIG3Lgo1nIUsz5N39Iba+gbejnYGt4vyU0CejUhwQGkz5puB/Q01uiFyPnQe6mvRuAJg9hj6OvnwipuLNWU4vQlNy48KQ19FcU2Ab19ys2OHwrQb1nMqf/z+Juhpyi2NoBKb+mAaGxEhwP02xl6y1vM0DclN9sBvVJ9oy4a4kBoAnpYiKZtpcGz0+pitJN1UIYETWsvQrc+vxh6xUs6ZC336UtuXAxHqrT6HPRcbtJfugnoAQ5bAL10e2ahvGHalYONB7BVr/p7dKbcj7oeJvvQ1GPeGkBPwCCXhXyOjKObo9jmU2sv056kHbGK5do4yJ1l4rD1mPFeH9BuEmRLyojVdTrb8nNf79LSXNahWEOPS5EyXDD0KZfQc2nhV92Ng3v2xtryUsDYcRavqjiOQwZ7QlxwnNqk8FSuOexEAJiO3UjcnGhTbBQFlu20JMROsbO0IkAvZmNsBAqpl+WhKywvsmeAZLHEo2O6b9ZT7UvsDewJrBuYTj2LzkYszc0J0LNfTu2ciXWYQlx6pPEcDHq+ymZQ34MNJ+zVvKQjFJxK3w14XlmPqanJWNmkQdG6xkKs/ar1ntg/EojIzZEi2ATztf65VoAP60+2coDACOnnd87MxCR1Ebk2YURba2vSmAP4RnCgAbRF110/cy9zkRt65SUdaDj2aF9J0IA0YWJ0VHIpADHMP8HxUUcdKSB6w8EDOvgN6HfpQOcw7q6txL7/+o8Yyl4SksgJ0DOuyLrc1bbbA/QDseuo3fasZ0+tGii5MGW9k/bGzHJltoMAkgLvciQr0kOdc3MOrqGlFsBaFWPKQe+gBYIi3VXUe4DA2POe9a8xhpXOYEHsJgXCmxTF7tWc59nIPpKMTUlnImLu4Jy/A1IguwQLdyKBxUWqSB0ObWRQoyMxQDDRipidJzs6E51lgqg1gTUVQWfRbGWHdu4+QkWUzGkVdgvQ43hChoMMEkWzWEe6JqgAvfY+QF5KFnS/ynAAwCm+23Qzr8yGEbgiiZloAHrGWS5gwyOxcBAAjNuPXW6Yp5haFNYe6HRVLwKoV4E0WZ6RIWnotdfK6pFapX6zJWaRGPq0TvTeOeAGZxnwukIwO03LQSmdZrLrNBp6SB/PcbvAaH/ITrE+GyuLX4C+pUJr9hu+r9js/p7er4lrSk/dSFGw0SAe29zUtRf5xXdTv9Ss3eO9HksHTxTM1hpm/4MAgVk3Q38oQG+deQH6Oo/5jJsD9CYMLc3Ud2htm6GXOQV7RI8nM7Gq+jJZqQKCyQYWoCd4NHnk2jZ3fxcROjHVM6yoGhk09DtnjvRjlcONGXrOLdlcsi5yjXO+9/X9NIJ0Bg9Jl2XABvRVQC1LZMnH8sw9DKBnvjlQaFlSnYB+ZcVFsc3GUqWhlw/94k+jHc7I1uXz53bJzc0x9FAbi+0dcWQBevBISm4q0EPWxkvSXwF6IskVuzRgiyZAr7omsyOtLkWxP4mBoGjMkdhmF21SvqcA/cZa7Pv+oSU3APpi6KWh/4XjozOy8+YZennNLjjFngUZdptpOYKbwgmlH8lyzTfH0G8pirWGwZOmKr+z6UxPE7/le22DVkDfjLKLeouh99vd+pvNtBh6JhmAXu4QFGvosGi4sDQ0a9URtoBEk6GvVEsBYj7zcIBeRRMZYR6Kobcm1FF52V8V4OO7twP6XiZhoCW/btUSZOqnNPRNhr7+roKx7Qw932XJDf76PiSJxgH0xdBX4NgvijWgV2obp54EHFX4Y8BhpplJXgVeTfaO63CzkmTbVN29tSjWwMCSm+oUyyHIDsYhUwABZpz7VJHNYDYwYw3J7s3tt2uc7bBgT3VrRe2NXgy9J6LXleUZLloDVFQBYD0fNW7ne7MIDDBUDH2567iAeMzPVm4zPtDYDEiDlwVjfW+5W+zbt1dSDTYpATfkS0NmyKpJV/l++8DxUbW2bj9w3Il4razC9I8q0yLJTRtLUktu5DKUWQF5d3Q7ccN118UGdQNpcQdDjxWemHSaMlPrExHDE6NqWiRPebTAG+jbR6R5F0MEIEIaIV1M19aPMPQrZqkM6G0AAMiwf3vodwRC2m64VcEi98gzdEHvlMaTP/Xx2HWihW8UM66SeWCckXXEQAwCULOrKgeechJyZ+q6MZE6/nViYMPSiM1BfApsWUl2YXMJ5rgdw/Tj0NhY88791nzg4K16F54718s1sqYOHERCNaEOlCUrBNBTxMo8AAhS1Kh+yTQU6uIjPyFtPoNEcybWO3+yzlRgzPURPqH3JvhZW4n1ZXoJOG1+9NFH6bNuoB4jAf0UrmQpm9hYXowbrv7PoA0S42xA77kuQI9GtjpHQtC0B2JnD9CnA4kbPMcG8rEKiHVumb1kkc0fPCjHmKb+l0LjtvoduMOlG+wZ0POs3fHZgJ4Ao5J7/L0Yek0r14MQJGmfy/2C9UiAAeEEkOcZqBgaWRY+8TTz0XmxJHAiZh5GWal9s8MF6HXW2sVehdSjaMpbEfOLzgxQ1Ew2CpaupHGVvWFu05iJbEtlJCTJI0Ch6HVwQDUOco9Jxhc5qtx95BTk7y6mVmeJXJ7amutkMHClIpBdg+mn2LoAfUq2igVdmJ3vuc7AIGNTSwfmCsoHyWINDukf3X+rq8xCe3zMHvHYi4p8SXenlLAs4kPf09CbOSaLV9lXFTVmpqH+vUgN2cNuaSyVkptksF1TZrKrr641KJdsTfucO/PW2aL3Nuo4ijyrc1CXnUQO90N9Duu6J7nB5ebgwd55XtmECqD5swdK1WQTH3rmpAG9HGDU6Mxrin2s1jv7QX2PnmW63tXZ3GTo6/yp4LcH6NVFOgE9xFp2SdYehL20pD5We6BtB9Cz/5epQB/Qq8ewznoTp9nPRlAM8NlJH/ojklB3YynqtArQsyaKXNQZBMGT86IyI2SgmoBenW2ToVcmWLjDctvU1fUYes4bMsOHZejHcDrM5pmtG0tuKIqt18+qoacodgugrxx+D7J2Vaei7BqF3uVys8Fhh66LFDJTNDWDYrth6Oev2cLQA+h7odnNAHrhrsBxxA+gGPr1BPQ3xdAzIE2GvsAOERmR7MyMUzJK+/wMkpt64LUgK/JlEhRDX5Nbf9duyzKsAL0mUEpv+oGHF63bhCdDr3RnX3LD4uKwEEOf2r7S898ayY3lScsuVMqXdaBuJ00qte7pUIC+6WF7KEDv6+ynYostADhULUHve7Mo9mcD9NWCmvO+CegzgFSUXI2J6BQ73gP0PclJyppUdNvT0Fe2YOumK0ZGgJ5CqwxMGwy9n3lfQ18Mfd+H3oCeVx/Ql+TGrgyMQ9//Oes41BXX1oj9gxJAj347N5fek0RD7wJESRSMIfq/l9RINQ9qAvoKnJRmHB/vAfpeUJOAnrHigPfccPaBtUUB5QyFjJnVKIa+2E8zTzDFHidlgdTtczmZfAP6pWVv6F009NJ7k9mx5KbFviEtuIMMAP3+PdcJwMICEpjjCD9G8zJZhyKNwOC+JfYOQA8YndoxqaJXgDP7FcsRgARgoUGTnhmByfJqtJZd9FiAXlI4dVjNgu7UssK+6XBKRhVmlfcA0jjc+ActscArUqPFRQFdGE9JVzY2xNKjjcd3fXJ8h8AQTY5g5w/OzSqwB/gJmBFE4Oe87MZg7bEMNBPQr8/j7x+SXWzKBYdM1qAAVwUd9WwrQGfftPVoR3sWgBVv+B7jRmZ0dU3SDwE3gkYY8pERSXAA9DwDPhe5k91tKFqtDo0Dsby6LEA/wl4je03LMNjrdx2xS/vl3htuEIvNepsio5p1V6sL83Hwup/0AD3jA5gXoE9PfNx+APIiTdoRO4/cLbBH9oJrsbY9+pZ0PiByT/Y+3Lehq5/329yj6+cjeoA+G865ARTMV9ofaqaivzagL5IBACXXpCwSZg9HV48sgHFD6lNF83JSoQA0s4KseRyGOGsN5N1hV/+qeeeOtAb0yqlrbhEMAujpxLtGICNNPh1o10V+EYggJWTsCVAJ6AGOqiNDZiBXGwB9W+5GvI9n633eXvVld+kOuWnhqmJHM/Q83xZ7QBrv01EZiQ/2pKwBGWcoi4M0ZFDBoGxIcXYaGdXZik8/tWIEBCPtQWnoAfTKraOS4fqnJ6Vv15rPou3aA3nwAvSN7p+SR1Kgr14blgiqM3BamepyFaRAptHUjf2qCvZtC11seS9Tnln8Jii3Dz2A3qqAynCKFG0Aeum0dd2N5j/Kato9SQX3DZcb/p09RhasPV/7rWcXJFphEg6EnrFFA9CrliDdu6q2jf1L510GLOz5Jpcs69kO6JtEQcnEIBiK/1Sm/DAM/XZAT0Ar1jwZetnN6gtKQ++gGJJDtUMtu1NNTe3y+GLTKC4tJbfjk9pP+oDeWZUmoLfcqIw6UnIjuVJ2N15ZtTwpP9+ZmDCg177JWQiR5kUpCXYx9MsuitWmJHCNIQT3NywTGRh6udzcCsmNAisR5q3YSOP6aix15KOeFJvqFOssE+NWkuMeoIdYnJ2bNUPPYVeAPhl6sQlUmgc+9NfE8AAgyKlQJDc1SXuSm0Mw9KWh50HIMKfTUafYox/8uFgd2RndljtcKvWXjH+xxbIhg2GZt/MI11MvQAeAcnwcb04zab3UVKbOShNl20rbzrF5sqH2Fms1fcgPrs8pQF8FT7UImNhcT/28CZb7DL01ZbAi3IO7sZq5LclNAXrVHqj4Mr3Os8hxu4aeg5/31Jj4ci2RuLGG3pMYtrjSdPx3pf+akhuu6aYY+pLRmOn2JGLiFaBvNmq4tZKbSkFyEI2M2P6K1QO5Njdn28rOhllydYrr2VZuZeibgF7PVY130Hy6un87Q8/I9Rl626Z61RZDj69xSm6sWLdGvGwrmf10is2NHiDNsylWvFhTNmzGul8UO9rrxlcbUT0fM/T9oKw2bAHzcrnJTqkONHzQ3xqGXpKb9KzmOS5RqJY+9GY0HPwwr+YXqFvpZ18K0Ndh2i9urufjzXB9ow/ouQf+W4xmtzoUt/TZU5Mz+OBIaC7GvyUH8ZjDGQT9O90tsYwETE5MSHet+UFGg/umUVtnXYcErDMa9jaynOwyq66ldP+cGNN9FaCPZQOXTeoGBu3YJXZYlmNpj5h1IGzQzJ9eUXAGN4yZDkL5xndUBAqw4jkRmKDvX8Puk4BRxfidGBseE5dHwzRcKmCtp3dO6xCgORt+3GPDo9LKj4+PRUfKAiz41kk1RRfChTXNPojdYPrzIyc56qijBAK4L9hgQJ3S6flsmacqrsYaMP30dQ/c7zq2cQtmmFkHAPrhEQFGpaPVeMksFey5bH3zRJdzV2fNrLZTYgLzuKVwQiiDMThoQL8DDX1LxWZuXNWKxdkDsbl4MAhLAPP1DArQc/8AHthZDin+nDlipxhqrES5h9KeVyaqT/j0mxWW5KbJoqomQvaT7owLe+5u3pbceL8GwDIkZobZCXifAH2SAHRQViE1tUAb63JhwhGKF5It/q7WigLuKrRN8KWmSmLo01nGmjftWT4DHOySNee+XVwc0u7jMrW2vCgvdGWd6OuwSp1b37sf+1FACMWXqjEC0GejMAJCAjcYes5IPoMzg31hCdkZxaIVHCVqZbwJ6JjLwNRBQJT6Rbi3wsT0dADuC/VVcx7V66RLlRqAJR1IwMY6AriMDNA9mEY5rs8DjyAzogutGPosgtYzKSaWYHLEtT6OeVivgCsCUSGf7AzsfcPWuybhsHWmJqskN7xbdUEpw6ogv+ZNSXFZKyrCTgctM/R9FqYJ6BWs6cy0o1v9XUluygpYzy+zsqxl7kkZkoZpR12HNfQGr5xcJbnlv5uNpXz2DOW6QnKTfVkagF4kzmEAfRFOlfkTBlD/AtPDBADu4G28U93oAeUOUsBu1tDXvtMH9A5yBofcwBMNvc5ZOsXKtaYbuAlOjNNc0gy6iJ9tDH0Tr2nepFtNZSX4jmLom3U2PBcFMMMETpoZnnMJ6LG53c7QqyhW8i5r6McB9MxcncXup0Kn2IHuSsTydTE04DWlWXgYDf3NSW5iA7w8Ebd75BNjuT2hhl3aD8J4V7gjJTeSixVDTxtn2ScdhqHfmPtJDLbQpvU19LcW0BdDL0D/kONifXRXDA6PaeE2NfRNQK+UaRbF1iR2iojCIIqdKMJxlGwK8/Aa+gL0W1xuEpTVYqkJUou2ycQXQ9/0X781DL2668nlZsL+qMXQVxol70FMmCzK+pvE4TT0rPpmhM79S0MPuFFL+35R7KEAfWnoa8xvyuWmIvZ6DuVyU1d5SwD9LXW5KcmNNWplOWmde2nom5IbrqHAlxiwlMngMdzU0Ne1ch3sEzrceuO8zeWm56jglu4G9OV9b0DPQ2oCesm50jeZBSbgoKJYM/QVSPYYltxc+5Ibr/z6+15RbGnot3U25t29GoLDFMVWI5eqSVFCCECBw1EWPjLfHPQ5UF9c3lo/UsFKycn0HHEqSD1+nfsAeIHdTTt+rKxYcsO+YXclp6tZt5aiDGiz23Dz8Jjdt1dFoAAH2OE1tPowxTpI3EmTn7fwjmb88c4GhMwv6E8VAC4v2c4Oi7J2dgIlxdwoiu2ODkenbX9iY9ENFbArcSzJnYMbxpcUuNjGZOtdsGZphHB3pxPLCws9mRAsKvp5pDFqD9XFSx7gPiYHC353ZX1VDhMEcUgwdNgMjcbq/GJM4RzDodiGeQ3ZVqL/F2AZH4tNggwY0TZ2qCtiKA/spxnNuMZaByTe/WLT6vAF0FtGVGtFQROFmUtLCmxUG4EcAEZ1YUGAjp9LttPp6rMpwGN8pP3WAQtwov4h5JePrpoghCAKyRYORXv27lHNBOt1fAqbW6VkYv7ADbFyYE8MBl1CLREohr6aSTEAIoVkA9qKnUcdqX2R8euRHtmGXuRCyvb6fSfqnEBDv5WhB9BXnwm0tvj5l+YWoAL4lj2o1p7HUQy9mHOvUcZpemZnr0CWwEmBl/Timxo7rxV3pJT0TtrrUNaEDIkdbvqAXioumGzVeNgWUYf4wECM0Y+F7Oj8vBxp1leXxXDrftOKT+w03zdA74bhGJvEVY2mXSayBMzSurjsLO0MY/Liuuv3yJkHy1AFdPLqhvm2YxRrk7GeGR+PGQr5sygWSdC43EHcXIv79boaFUMPQKPR2O7du93DYGPdAQ/ZMeQNrDH2znRJ4j3YncqpJAG906l9mSxa9gma/aQLFuBzYWExnVQMYgHNlkNZFqWzXkH7gBrTyfVH3unVONCnBPs4AK6CBYB7OYyVq5KdidgyU8O9TXKjeyvfxfx8A2UsMumeDTC35XC9mhr62o/4O0kfVegOSZiFp2LWXR9RgJ5i/npvEXlVHFv1WyW5kWVudlDfXhRb19ME9OpunYAe22OcwOpMkDyVPhZpu4tpwfzcQWvoCboOw9CzX2Fb6doTd4rnnFf/iOkj8nlXYXIy9BNu4Nm04L6Rhl51A87Icnawx95IQ197hho16UHeIoZ+dYXO1BQf+7kVoK9Osd2la6M9YEvj/xdAPzzQFqDf/agnRVcMvTt5NwF91b8I0G90NrpEu2jokdzAfDWLYp0LXInu7E+CjrFECMbPTr1ocdxEUawUrym5QUPP+5Hc7P6F46M7uiuw/QHQ+2FkurQKNKW9JVKzbaVATq8JFdaGsLg7f3YNfa+C3YuRz98O6A/VKZaNWA2VsnhGG0Vq/ZtdRgXM2XTTz/ZQgL5cbuozePgluSk2nJ8dTkPP9/a95PPQycZSxarflOSm2WX2cBp6rmO7Dz3XK7eSLIoVG/szSG74bAcwbo+uBX0jlxtvOvwcRqUAvXs19zX0TbtGsRvyN3aR1XaXm77kpq+h57PdlTjnWsMi7XAMPZN2CGCbbKKyP3k49jfRfsv17YC+NtaS3OTp0AP0lkcUEPPzrYPXoN9gVCDtMBr6JqCvTZrPWFhejrmllZhbXIxjjjmm1zKbTX52flaBZwHCHkOfTEMBfA5zz107N5ihJ6CyThcJDkwWAB/wUEWxM9O7ZH03rE3cafCBVjcOXH+9PNdhAAmXSkNPFkcBMF04YYFxL+J/gGzqFlJyg787hcQA+iN2H2Hg3JDctNectQlcWQDM6dwjZ5deD4a0bMtGOOoyq6yBD34AAOuafVPWgxsbsTw/rxohWBpYVAA97ih0YBXDtBmSu3CoIDtAdkOGQU2fRkbt1tCJ2FhcicmJHbHRopiQMdyQTrrsCQcnxqNFIykBgiF9HsBuz549GmfWo7S/CSjreZc9bTH3/ByZDMHIwuysgiNb1oWcLuSdDgCsDF5y1HrumbWo7Bfjy72vr6xIUgSLjaUprjrIMK7bsyfccA+P/tTQb3Zjbt+eWJ/bJ0CvomBJBJAzOWtWoM9yk1a0Bgdi922OlgQH/T7Xp8M0AX2vqBzGMfdm/l4M/f/P3LvGyLqn113/6qq+X/btXObMJb5kBqM4kXAyjgQmJE4iFN+ChIhAjvhCQEkgSCgSEJwo5AM3gQAlSuJgSBwgsWMkkDAOQgK+whdIHEARsYOCfWbmnDP72req6qquavRb61nv+3bt7r33TPyBtkd9dnd11fv+3/9lPetZz3pkgeu10wFrWeUSXGBhd+VOq6Whp4M5VqfKhsW2UvU+V20bS+E6+86n1EQda3/mWfAcCSRhxQlcu8Z7K/bpRadn5jrUFXm5auhkBehZS/XAhoBezRKrd4E6Xe6686pcqPD91987AwvIkosQa7AYbmQRWFlCZAGi5eoCMNP8tUsXmnbJQMaT9vzFy3Z6fm5JCCwv7j3I39SYzQXi2Co+OTlpuzDIBegJpo8e271KaVZYUBqm7ey0s9NzBT/Mn8999JHmm7IqsM0EchITNM0huVYpmNxSUzky3QpOyDhFlFQyV6RrKnimYVTVuLw8PbXUpzrFaki7TDwMZyQvfOqqHRy6MFLlrTTiqj1WDHeRJNp3Oxtj674JRoZObiIa5fNeZhmFKTrnnPoMXqcgeEJjuNTSWYvNM2C+uv+NLW5TqMszY/wknaramTD0rwN6Y5lkLxi7npTpC9rjgsXnMnc2XW6ML/raHM3RKkDlHGY+doC+ahl9VpuhJ9MeDb0lP8hNeRzuCBzJDUWxnvx98Ss+9A9O7GLI66KhJ9tzeGgJ3y2GfqChjwohgF6OYCU/9bm5ZTe1X0MNvUkn+9DH5Sbn59s09Pe53GCIgIb+w3/s97abbaw9y+ylK9Qma1he++znAfSrsq30QUmjdoNssXlo6LGtrMZSr9lWysqyd7m5y7byNZcbimLfxbZyAOgLzVRRg/1a73K5GRbFCmhK9+hFIEeBdIpVWut1l5ssoFsuN6RVStbTdYqN/cobNPTyNh4AeiQ3SBl+TTT0mv5o6Hx/OqzWxdDLttIb9+uA3tX8/PW7aOjFOJWzSQ5EfvYuGvoAilzDa0WxKiZFD+sUozXcvcsNnWIFxl2+2AP6ffv0IqvoGOpix2NbiTxAetE7bCuHGnqTK68XxXrxbLrclG2lXG7sGT20rQxDzzjF4tAMvZ/R/Qy9O8Wajui/1MQH3XJ1mDSg7x2cDOirbTnFkmI5ndrnc/N8+T6URwXQ/72PvyZbwa9+9atiVmTFuLfbnj57Kv1v2Jh01QtTmcOBz3PK2Vp4Gkk5pW/JA0WyB9QGFKCnUyzz5tHDJy4Gk3aBHd71qwD6xXTWtiWk3GrT62U7PD6RPpihQe+vNCoWgzcrMcVoqRezuepFdlSHsG6X5+cC9NOrme4B5u/6ciaXG60LMfS2dlUdijr1uoYhhbI8V0Ca5GWnZ+39995TwMf7S2NJISBXA6C/IEPgBkAAKJWLcg9bE+mpjyn6KsJAXvkF6DmkzPKN2gIW/uq6HR4ctdUW6WjsBJdivrl2vrYpipUUAl/uiepn1C1ysbAlZX0GgCsF7SIEqt8Eay33SROhtriSpzb3THEha1Dt7gGyZRspyaCKve0EpOwOTVqQQ1yhE3VnZFa1sgAAIABJREFUWICYLCsJDna29X57Dx60b376aTugDmJrqx3JrpSahnV78ek32s30VI2VZImoDtYTM+IF6NnLzU77fh8L0MMW4+aD/NOSAa6nA/TxYC199/npaTuWBW6/rlQU23V8JbtwpewOricCtgB6rGpVi2HJDTMDhh5AHynMq7NzAYunz5514IugioaHaMQBZur8u3Izq7DW7En76MXpGrwKQ+8AXXNQkhvXqKgWh/vd3hHjTsaKugCyMALiCGHLklEyIfYl5F+jpvWwR0ZYgH5HgJ6slLKsDIdA63aXeWH8nz573l6dnanomiAAwk0BJ1a11VgN8Lu/PWnb8q9fudvyzo4BvUCZZbQKuNZIvuiI6sZw3IPIn2pYyHsj/2ItkeFxobvlBMp2IbnRPuuut13qGhINhxTmFvUnSPRwbTo/UwdlmRmUxEZ7fPGF/JwxJdu6NVqrFiEMueQTZesqQFyBsYqjK/hP9l77aZfd7Rv2GdSXM41AHqNlEO3MMa5hBmHMb8lvSts+rE3LNXHfIfc0ViUf1nMuQs9S3K2OhVbH58IrQ+lNzvEw+MyxYKC7bCt5ftlHlL0vlxvmr4C1yK8ByVQMfQD9bdvKDZcbjZ1lrmHo7wP072RbOdDQB9BLDrjhcuNdwE3SqOfwPy0C27St7FxuJLPqXW5ms4u2Hw192bgb4/SAHql6vt4G6O9rLHWrKHbnpNvDVKdS8udbGvqh5KZj6FMUK/Zjfa9tZd4d1l6A/h4NvTT3dPYr60B86N/DtnLnYZugnQ4zXzaMYmbKi50BuYuh57PjQ59Uz11FsYpy5WDQa+g7yQ0sxsDuqKsMr6IlCu561q6KLra2JAGKu0vtwNpEe59TpwQ9YdCx2+sXECSXG3VctMavK4odyCw6fX/9TAfyRmMpxbKVwhvaTYZ9CgjPwk2DCVmw1cGmrnk1NoxTMgM5tPnOz/Je+bkzJaTTBg2/KkUZIJsFlbqHXOsQ0MOw8voUk3QZn4a/82k7PiKt5kjeMh9r6aaXFHpac8c9pHA3OkRvhC6Okt1j1WdkcQX0wGSRGbDkxgHDrcZS5XAjbV9p6GEjDaLNVFE0E027GQhr6pLq5Lrz7PmdvWp9WIXRYV7wP2mnJXnpnRI4CHWQ7jrNKlY08p9tNy5aoPsV02aduhsrrQUk8kyHgN6H1rrRhOZv/9Ivix3//Oc/al/60he7uXpBg5K9PY2vDp6qRzC74X+LzeK/ddi7mROAXfe7xEZyu01np1p7WyNrLSmml30YjUFGIwF3jQWWZNfLdvHyZbu6uNQBzzxFK45sQw2BsES7WrQHD05khXjy6IEOG0DTs8+etv3dfTmBsMYmsbmbOLUOi4jk5mbq8VztbbcbDsoxPvx73fri2vmfZVpjjV/Gi+diWVkTeFTHXOYwAcSrU9ulo0Pe21OwwJOEAUICcHJ00jlPSEZ4ed529xkXt5unABMS5XpK+nyvTWgypkaxNGtatOUlDYRuVBSLlEcOOrIbvJJkg2tU99va5LVUugY3VgSwJu3cwXPdajuk2+czdT1k9gvAAayYR2V/mGBZ8qOhUDiZIkfhRa7Z+EAB15gmUg/VCOvZs2cuntuiqBPJDbUBq/bis0/a1uxCGnqkCa552bbriuQRztyowdSoNeq5HuByQ9aifN+TZp9fll2fUJyBOPrT1Wym7tySIKmbseclAZCa7bDDILUhk6O6DcsdqSNQIbysDi07AQyT/VEwJqZ70i6xQh3z3ex89kj08wAkM5+WRAiA8yyrLmYHkLi0flxyDwVRltsA1JAtyekHUKjgxX7aaNCxGeU5QjpRpMrfs97JdmLBymvUjAkN/cmx7BGZl0hecL1xNoR1Ye/1SG4YvvOLy3YxnUqHjrSr64haNWyAerzouX5sTynKpX8B0pqjRw8UjJkg6fuP4OhjqYAbhemZDuQmZIsofvV8NvBF2rR/uF8SRmcPQmaY+eQMumjH1BVUQy/mKC5aAqGTcbuczvQcte/izoNOv5rjTdSjYmnCoeY2e6gJPY+79/MyRyiZEjhBz5A6C9zOyuEsQY9WQ9X8eI8vj3ACr5K8pTia+ZbPy9qNBWu3loscCmPP/OzmmjLjllHxuZLBlMY+JNpQanu7zwDXY9c2Puu+othNH/r0uVBjqfLE115TDL3mbzH00+mF5n7ksDD0Jn+cwSFFRLEpJhca5/KbBy/C0D98gC25E2n8jPVB3wx86FU8Khln6dS1EYHTXMjPPTE2wiTbO50DUDGHxgfqJWBi9F7JTeGlOAhBTi8Ws7azi8SvimJHdoMD0Lc1JjJfE25+V0D/Lj70kdw49OhNNaKh11wdSm4ERCgWg6GX/7ZbmdMpdn36sWwrDd5JW9nlxqzw/YBeHsLa43sf+luAfsdRbkBiKpWj9ROTeJdtJcULZVuJXnzIQtuH3gy0JR0G9GIFyoeejUP62aJtcmhn8gegdxX0kdfQYGAgudEDq9SaNFqp+g6g39utVu64fLwO6LvGUvcA+jAALB4DO9iznsg1+3G3D33cFMKmZvL3gN6BQtj9twH6gLkslj6lbJriPsnNcGPfBPRs/D2g74tTbwN6N5zQpB/1GnpvtAFZBtG5NqXU8KQPozuoRxgCegVUSkb1DH0axYShHwJ6FVhWUazHAwCITIDiHneNtEf5jg5kFQ4V0E6RrJhFzSenaHk+jAuAHlAcUCAmdDbX+8cZJ6xN4SiNR5hTJCG8jwCpCnQm7uZXHSITnGauU5j58dc+lnyB68Y3nHtTZ9krH/zWNDqg6Q83/5uUNi4hjM8v/9L/0/6B7/mKqv3FOG07OLGmHq195BFeAwrIbkZitYMIb1bX7fLlyzY/v7QPvQD9WoA+hZlXaipy2J6+eN6OH57ofgFPatiEE8sK3/grgVsB+W3YryqKnV61FMUG0Auzld432tS+EM0p3RSWsb555ryOQlzuA9ABqMeHnjsRGwRgrMZSgBw1Qtk/VBMjsa+jG40vXYdplHKINd9yJZ39cnqlhlbbB7uybFRxL/701YeCbqEw9IBMBbAA7QKSBK9d8DEoppNLCsx9ARE6cBrQj9v6atquppc544qZN0vZ6Y5rwzCIKga59jz5FMl+dNQVMyrLNt6SH//O8XE7ffVS7K0kN3i2w6Yulu2zr3/ctpG6xLaSOaW1hKTFbg/uC0SxnBs3ybZSwQmMs115yJBoTz449HmV7r3zuWQzEDNHdM+sWiuAs2pT8EMXm033YRhwMizX+jyYOwJ+QC2yAgpdISBgVgksyLyy7xKEiBkte1gDI8vkAFecXdLN79ptRoHR+kbFlwSzY4KYyrh5fMlWOGhkHeoZ15jL53oyEZlEAylY95MHLhrE8hIQyfUQLCnwx7seK8kHJ14TBK46K1yoy7Uy/1gf/JvPYi0AggkAKIhFeoPchwtSoysV5ltHjyvNoVxpRrI35RnDqPNaMIIDf7/vlIBULib43puI8JmNDe6WmkuR8RKg1+ZG4OUak2RTs077uHLU5jMDWK41CRi79MSFa91JbAzWe8IFguh6SS8O2wqnBkxdfKupU29eUQQM11nrSOcm0qD6mZh/SALuX802w/YXkJcUzGcU+7MCy5X365A4/G7Y9ThuMHmNstkF6F3GY8tj1dwJ0FfwWgQU19af/w5QtAdFDlSNEu8C9Fnvm4A+WVtJXw/xxC9r02QlNF/6xlLsl70c1tJaAivjS7vHuK+MbajjNy8N/YltKwH6FMTC1VGLYUAft60e0HvMe0CfTMhrgF5++awn17PYcOM2Q2+JHnbDfvYE89Lgr8kEzdoegP4NnWLfxYf+xd/6xbYnEs+EyabLDaTEdHLcPvxtP9bWSG44ZRTLesw5n24x9JuNpTaLYt/UWOpdGfoAepPh1tDTWArbyu09vDw77rQrXOrbLpeGnoOgVnLAP8VqdMvbUCl4839TYyl1N6TCGf30oCFBpavD9KYqOgArQUMnuakDLodcX3TBBIlGC+2amdsw9GZizdDvKsrrD8phFB4gzHcWFV9Dv/lsApsNoTpgrYZdLkzigOkBfd/USKDkDT70KrB9g+SG9HK+lkuDP8AtRaRo6LL5pjDV0o00lXATKQN6p7H9+iFDD/hNtX8x9NUp1nIYsyV8rpnVMOBE58Ww+EjUwZMxVeZCbJ0Zeqe8hr0ErLOr1fOayw0+9GYtnS5NpuDgYLdNAY7V6CEsTxxTxNgLxHY4Vs8HrTJazgDojCmbpopPu/vzdfF5Ys23+d5r6OKiEaZezPzu3q2mYckePH/+tL188VSAlJ9hM8hY894C9NjxDRx8YhtnRmrZxpPdthpN2v/5f/1tgReA+/f+xu+RjhupFNm9xTW+9IOOig1Az6GD5ZcLARVMgd9ohnR61q4uaFiDXOxGgJ6GR1wLXtsUv7J+vvn8mQB9sh801zmgSImullWTw2E52fWz2eJ5X87baO6xWu/vtLWyZkjW1I9WRZyximP8GUPJhgDUBF1yYzLbFH93tRhnsz83oBf+RK+KmoG1sLPdruaLtjvZ6QojNWfXFMvhPb+U9h2AgxZyOV0okNphLhDAwmQuFm0NEwxQQO4xAPRIbkSCDNLeyoqVbID9TYe3NgsfAJAOchABiAjQY4lZa6P0pQ5W+0xSTdcicwwIDLwo3AWQ4Rbk5jzK6k4m7eHjR23nYL9dUiirjqOTdvSA/cL6h09+5f9t2ysAvQ9XZX3UUMpOapZt0IQLN52V7vv9Dz9oDTtS5t+2LRX5PAAjBYwKeDnQVaDrMbs8pzB73+tZAZx7CsBY43REEAjjjSc6Dh2sVXzz01kUAE+BKAwvcg7YMZ4Rcj48zzu2lX2oikhZt8lqETzwmQSBAJtk0JDLbJeOPfuW5GFqrGRSKrIVpCQAPb7SH4KGUC/Ozv05uM+0Udvb3mlH+weq99AeBMh+cOKOqHt7bTmb675v2KvZp3EVIaDpGkhtKXghWACA853MBBIWyfmoY4FgQG5D4C5wttXmkkBN2u4B42wwy/VbMmhTABU4l/VzjAhUk0e4z55Y0i0neZxJYSwcfDhz5i/PDb6zZvS6gV++z3/PI55zJDTZ+7lXZ46R4wLMzHgrA1YMPZ8nyWYVBIuAKflTAD2ZizD/Bsh22ZHApjIukdkQ4MpNpn4X4hAwHqwSQornrO7aRWoEf/D9FqCv4tqeoTdOcOMpB0whI4I/hpIbrvFtkhve476iWOY4DH1HEBaxGoYeHIC5BYFsFBJh6GW/KHtTmg9O7wT0AHfZVtYjD0OP1eshgL6KYjN+ydYxj7KeIkftAH16VRCsgw/U2LMH9Mw3bCsfIR1TUFaZBFQS5fFPhhBAb+zmPaiNaOpGtmBHGvpvxbZyV5JZZ7QA9OzV2FZqDQ186GHo0R5qL5dvvrOwtwD9/GreNZaSFIBCLL1RTUrSVDezdpfLTa/3u5+hpyh2KLlhoAH0uNwsdh+1Eb6djo2sdS0dVGQnYegFEirlZxbWRZnHxw90COTv+B26NOuoHbMPO8Vu2lbax8KbPO8RAOaIbNoVNYX54nVDQJ9Il/cYAnpFvPic7lPw1ktukLgMAX0aS2kMumZC5XJTD8xMrdM3m4A+Cy7uNLzHJgjPwWILMbsP+J6J6N8d0GcCDRl62MSAgW+1KFaHFQxz+bdKOlXAOgw9/uW2w6JAzXZNw06xKQpVdqmeoSUtPaBXJikbvqzAvOAD6A16DOiHRbEB8x1Dr0Kr25IbkKgaLJVUhrEPC6ICWTZsSRhKLpPDJpIbitlIbV9H23y7poNOoEnJelN2+3rkHowf1x2vXQEMgjeBK2szYSflQ10sYZ4dv3/+9JtttbhshwfWET56RLMna/KVmie7VGvOTBu2jH7cpCvRFl/Olu307FLZEGRIewc7+ry9Xdwjdtp8eWnpQBj6AvToD1XMV5k0aejp3nd+0VZIBrBcpVgRBni8XW4Y1+3ilM6ze+0FXvYAekmQ1tJkc2EE0tqXxASO1ClWsiGsKQvQK6ApyQ0HH+uWOYhNalL6WY+8p1xgYN5hJXd3unWuOcd8QE96dtoBemX+AN0CZE2BCPuvO/K6kdga3fh6KZbT8xZJUWsrOtmqgRTyISQ1cxXFtpmZyxuAQblMiOmUPZ/8nvzFvh0wXwWjbpbJOHqPwxWEcYIVpVvrfAZQNLDK/HCRswGUA1fkUtUxsz7M+xUyBo+N9PO6L/uQA+jlOrSgCZXnDwwX35FUfuPjX2072NFh8Vk2g5LcyNPdGn5l9NBcM693ttuTD97XeXJFh0/GuSRbOi+o/5IWf2kbTLTXBGRXdlNRrcESeRtOGWaMl2oAtrJ0gjNIjOVNe/TExbtyEloQPNgTHgcl5hXrXRKa2ZWAuvYTeh105wnF2X0Xbt1T6acZU8177htZThFDwgUlLwwgYf8ApPE/9hOCVnUqvpq3m9FWu1wiYZtr7RC0Hu7tt8cPHmouquZkZ1tF/pFaCYTtFkM/odi2MhNFxvDMkexwhkKHilGvWgrJwrBOJnPA7wBElZ0h4GDs1NehGNIQbWpEVv1M3CfC1nsC8hQlFgmj7CR7WjXWQr7VS2UdJNixRghMc3N26RoX3ldzFPa83J0ir8r5HnJCQXe53CzUIbivKUgGVM5bJecYZqb0WdWTgnuVE1SdOypGrusKkA/YtZsMkjQz9GbN3aMmGdsA+hCJkmANsjc529V4rvZlB6dh6IeAvpc0JXjYLIp1gHK/y02CsiFDr/4FA5cb6m3EoHdNGO1ys+lDnxrGYVGshCM3NIqi/sU4wvaRNr9Aqnh0SMGzi2L52ZChT1FsF+hVwa732Pi0O+NNrVQCJe1b5YrE/PN0KiFLAfqHj6i5cW0YDL3xHWclAcxKgH5/j3Vvh6KbAvRIbkbrWcPlBtvKfH27tpVbnE+T4/bBP/qj7XoMCWZAz7glcL4luVksF28F9MNOsd+q5EamOKWh32ToFzsP3Sm2mHsmSoDI0OnlNsiKdtyA/ujo5J0BPRM6WuOuOLH7bC+4TH5tFiVHCZDNJInUJCAyD633OS0WaNBY6k0M/dB9IQx9mIHo8sLQB7jnmgTaSqOZ6wig74pDSy6R9GcCBw6PAHr+dpPp52dvY+gB9Abi37rLzbsAejT0AfR3SW4sf0k3OBdvCXwJDBhEO7AbgJ4qGLKGfu+NDL035Ps19PwuBwIbBm4jHPQUlBJ80fwoKW2lwQca+oDGHBCAjlx/fgc7Fl9up2udrfDB4/vS38hpBB1qBQ6wnTU3eN8c6P1Gt26vXjxt66vLdrS/q4OFRlJYjfF+pOap9ZDwQpZ1zvLI1jCpTiQ363Gbzxftl3/57wpozxeX7cPPfdgO9k8UxKzWuIcAZpyVuRkhESPIMEMP6yePZjSXyKcuZm29uFbxHV7lK4L10Uhe7VgnIq2gaHe2xDLNdpYcJtcLa7BxzZAMi0J4fP1xsmHjAehtAHr83FPzoExIfK7rFEbL7sBwqTFh3QOCeb8nT55o31L/DBji0zP5ckv7jAyH1LsaTaE2pD7ANQ0AFjdLQuK9lKSGh6oW9WzW14zFVts5ORCgh/2/ns4E6JFVrDjshPwKpFdgqM29AL00oTplK+2vAl1r0lWrcXQooAoruhKgn1aPNB9ckQpkfwtpofcsKYWCpioYZ4xcH9X3EgHo4DlPUSb68hgVAEiZx8ynVy+etevFVFIdAkLenn3PhcqlWyZjRCZFtRQHChIYc9X+7O0KkDPGMPa7sKlKXa8VyIqFn7iOhC+kJLMprcpMHKWolmCSZ0G2JRrqR48fS8ah2hBJKewSIkLmiEPd7CcSMICtm4O56RnvAbvIukUeE0kdgScjzO8FAir7k8+MV3nYYvYNO1e5xob3IzjM+9HZ9+nZmeQ+csqho+/uXnvy4IF07XwW1xhAT18B1YXRLVhFqQH0E0m+sm/2gJ76JupiDFo1NyDTysXF8huTQ2QYeU4EEPFWNzA368161PriPQrcSja25cyxi4wrWyejg2t9DnJZiKiAKgUCmv+l068CbPTb6pRZ15lsbcC457UL8GPZqZqJui7GlK88GxcZ931v+F2XNZHkxsX1XEsAfepusneHBByuo1xPB+gluXEmLGPcM/Ru2JfzOudxnGvyXmHt+X0kNyatyHK4djAuN5uSG4Pz+zX0eU/GM703hpIbimIluVE9m4lVBWYluYGhH7rc3NUpNoBeOEK9qg3eAfTHR7Ylv0ty8y6AXsFFNUxLbYIedElu3uZyI++jAaA/ksTIDD2AfuhDTyApDf1qKkBPY6k8o18LQL8aNJZy4OP9+q0aetlWyrjALjeI+1dnX3utU2wUJ28rin2j5KaKYjVpYegLkEVDzwWn3XpYeIOS3od+WBQrH9RbjaXucLnBjgtGp/ToWTAB9NGex1YrQDkpnUuqstHKsxQGi/4uQH9fUax0gVUUuwnoNzvF8uBYqHy3Vi5V5X5G90lu2ODYEMLQJ/uQcXwXhn5YFJtxGjL0Jypy85dbpd+WvmRzy9/c0tDLr9i2k/JvFTixln2ooe8zN73kxpo7swtvAvR+lga+GrfKhIhNW+Mk4pRbggXVa6QTX9e38Y7GUiuKYtFE+rDj2j/55BN1QWXzo9mPWAqlcPsCKxcL91KGHDyMHY1ivCmk0VgFSYAvOdZQ0OiUts81M4UJ+tRdFVuzYpw4lDI3+B4Nr//+pl2cvWpX56/aZIs5AqB/KGcVDqlU9AfEOdCtLtJpojXebmevztrpqzNpImEuyfQDdkkkSDs7P6uDz0WuNyMyLGjozTZwELhxjh0bFhfThuMWrir45yxhNcXk7aozI2y5ahG2bsrlxY155tO5DmqAGPsSUhQ01pHc0H12COgtucFm0ppU1m70vJ5XOLXYxUX1ECUfYKYAbQBJ0l0TMBIAYVsppsqH4wrgqz4EducBjLsJkvt+MlbSz6pjpbOiNKDClg82ePchHUGLvaYgfrYQYLuu4Cd6YtkZpvjVYuuOade1ir28UYEk4wywxlKRg537uppPBfKGDJuBT62XvHd919wJQy9my/UgXTFsrWHGBZaL1Xw5vew6h6Jzj6VhW161ly+eqQaEuc2YA0B6DX01HHTryHZ0cux9d2S3GQIujTjSLJEa7CHe7z/99FO5oMnRB0acepYFjZ8cIFvn7ZWPzSTSA9afa2SQQrr2AUArCUMFG7B0PNDdPe/DyHpSn8UaVYfU6kSKNIB7iRZe0jq5AllOovGvomvvrayZckcpCQhZB8AAY2OXEYLVhe5tuli0KYXOyF0gFkZb7Xh/vz04Om44GMm6fzJpxw9sZcrfM84UzEreJFkTWUeKYgmMTYRw1mBXKTmTQC7r3kET8iLWggpxxXQbxKnjaTVkM/Pr+g4CbVhpXIhE2EnWhPsVQTIBoPcFgguFiOyZIgD5nC3vZSvXGmnOJ7shVhyXK1ukag/R1O+z/FxfVzCpbrr+HffQnUeVOQ2gDzg34CvQ7kPM8q/SoBtEw07XvdbnG5R7gXTvpXVSVri19/osRtbT21IGoA0Bfc7WgH32kzD07wLotRfV3j2sD0yQbvln1RpScyYr7yIEavzC0OsslYLCVxWbS417ZfQC6IdFsaxBZW5U3wUJZGmSTl01ijJDrwAIS+IBQw+g133eURS7CehFWdxRFMvn3MXQW7LqZ2gJS98pdthYagjoIetuaehF4/Q+9EOG/l07xb6r5GY9Puw6xTrwuUNyM5vP7mXoBZyR3LS5AP32CBaDNCSRVO9D/yZAvym5YfCGGno6xfrK+nRjWOp4n9/2Bs+C7X3o31QUy3u9ZltZgF7dywZFiJsMfSK6LJywm0PJTcdcVPc4PfDyuUVzy1hFcsOCckHgt6ahD9PKMA0BfRiAu4pi2cjCODJxE6FvSm6GTSmGTH9A39sAfRh6ru0uLXvGJ+xGAL02lEq5vUly4wi4l+JsFsUCBMVeVXOOPlix7/kthr52Im86ZjAoitG9FjOwKbkxuNlg6GH0rtFmYmu2IzDEs/3GJ9/wobUyYyegVYccbLXBe9/hLalXxo57EDAA0AfwE5yqdbqf5aefftYeP3lPNm29btGFZwJVZd2WDZ+xpzNkgENXlFcOALibXJ2fqjCO60ab6xQywfIrBTZ6fuoAWwx9AcZIe5bTmWQw1EzogFrPpS/fGu8IUGNbCWvXRshNUB/XBn7gNtYqPuNAUD30us3OLtpyBptnyQ3cKlsXbjTMNQCUSAYsBldL2RfSBwCJBaAEsALY05mz1dr+UTWBGjD0Spvv0Sm22Ptmj3AOaKfiOWh96GcdpPBdgeBqJZcbsawcAhSmn52bFUU6w5z0Cee9bd26BloAerIgdm+hS2b11pAjA11W8T0ft71HdASFDSXIuWjj+bXYeu2nBW6YG8mAKj0/OIhzKJcFvpszlU2e2pfLhcIMpWRi5aCSQJGHEgmA5vGgJinsP89BAQXyHc4EyZ76gkaCK37PPsp6sLsRzVgo/rLk79XZS+0b/C6Momxg0UxPsPyclsMLBbXHZtAlLSPom7QFjHt1mQWYo9tlmQN4ab4UAEltBePFPEWqg7MNeyIFyclUAkKyV1N3YsBpgEYdhIov164T4H/KXo7HklWKWFk4xa5OqJJsujg+AM/1vQ6WTCiY5edL7D5FrGKZvZ8QoKrPQjWCkmQrEjgce+gYTBAMOQT4hIksP3cCATUBmowbvVQA/WQ0XLx7UPUKlkmph4B6iNgFhrXgQlgYfECP90hdIyQIciEA79LaegF0WUv2zY94DfOB/VFEQ/oZQFZUkTPjgkuYMiBdvUA1yboxoJe0Bwa/GHZL/kYi7WQGsF624yM6SXtPD0HC3NRZV+C9D3pvlFHJ2kbSaNmI99k8jwD67rysonKfJ72WPc5mQ7mag0yDLa+VuwE9z5q9t5MC1fk0BPSeFw4OhGWqKDaFqLz/UJ58m6G3kYG0TwigAAAgAElEQVQMDcbuGHuLoa/i9dhWykSiAH0CCQN3jBl6hn4I6GksFYY+mXrJT4uhf/XqRaeh5zoB9MhYyMwIp5eG3oD+NkOfTrGaJ0w5nBLlbU8foAddpi1jE4/8d5XcbAJ6S8jXbiz1yH0rwtB7PVtyM2ToR6Mye2heB8PGUu/C0L+tKLbzoUdyM8Htrdy/SnIj7LBIFmLCWbQS4aJOscPGUs4nu+HLzbStzr8uH3p3iuUQxg7I2qn1t2hbCaB/H9vK3UfqFBvJjaU51thlknLBsa2skKTrKott5cOHMHLuUOa/f52h59CPFk8b0pChf0tR7NtcbrLBcs29RssLEECvFOQdtpVh6CX5GCx+3mfI0CdzgR5/E9B73Hof+hzinUxGFlGvM/TaZGqTGGroN11uwv5zL9nosknxM0uPDFx5rQA9gAhgV37ot4IhpdpdxORrXRv8yELNbc6ZcWLoz6mPOJH2uiuWVRRdGvqK6DmkrSHvrSKTOjborICxk126kj0H6mQbWUVlBka9hl6BwYChJ+UvZi0uNxzssE1IAfb3VXj39Ok32/bETAzuJ9ipzeYwyqUFriYlutbqGRDtM+/PHOVgzL3wmGAIDaq32i/98t9tX/jSr2vvf/BhBxaZfxz62vSQnlyv2t4uc8re1ir+VlHavLoeOg3OBg07Ozt7KQ/u3f1dSSQoxNSzvThrJw8flO/wyF3+Sgcc6Yaadi2u2+mLl2JrrAcdNdiNPfSFzM3FTADKmzUMzLVAhRj68qoWnlcx402bnV+2q+lcGz7PlqY+WDSCFZExcbgoC3GwLz0zjA6HtqR0Y1wx6JCKe4EbTOG6oZ49tINHurJYCpBgb5kCWq6bQ88M5rxkUcxhLcxurrj5mcGcrB95HwHZVbsE0MPKa2kZeBsQO4tHkaLkRVWHIS1wBVYw6C7uNPgHTGH/B+jkvbFkbNVDQ11yAd/VMVcNlwA+oZvDjgxO5DCXygpckwna03cujoxAMndDRlEAp9ZOGPkEwl0Rc2UiLPcqxx3VAtiHnkwNlpV4j3/44YeuPcIlojT/2YeZm5cX0469tlTI+nXLYpwFs38+IAV3IIMyIpXYCCpgJMhm3Lj+qikB/EnCqNoSJE9+rton9N1ACaIFkJgziKwZzcB0yuGhPp/rddimah4QOLx8ofnO58FCsh8Me06QUeNnYYBZd2GKdUYU0JUMiXlYBbGMDffBpNAeXv0DrP0lAJpqp6QBlgIV/OUFYK/lIEStBwEBY3Z8cqxngOSGwIlCRs4mroX9QRktZQ4MQpGfEZx4fpJlmxlIqvjfUiGfCbF4tARGrkPF1roQ3q47SG6cce/3YhNpdNkG4DmTpOcpFOV7Tk1QnocD6ApMy81qvVq0hw+Qfbgminvy2eosSORL/K185MuJxc+9l2hyfQTnBvDBNeuu42/mvmSTZRVJsJK1k8BPZ4nbMtzSvyvL3DUD6jX0zP1NyY0z/fRZ8dp0AG8JWogfn09+XgBxgr3M0aFtJUy4r/EOQF/ywAQdPv9x0euld0NA78yvpR68Qo5JZZGpAnphwdLQE1BNqDc8NaCnD9AtQF8SzOZ6lmjozZRbcqOi2GOKYgeSm/FItpVpLJUgrpPUVv1UArbOtpJ6ryo21hQKLuqKYr1vc3+QWfSR8CwwoccX54kI28Yan0u6pgYZwjLLrigWyQ1Fsd+KD/19tpVvK4rVHF466NNeeSODZwD91euAPoWaAPozGkuxyM06tuYiIv5tkN83ltojtaIqZvqw2cIsPvQ8AGwr36ex1C5FU9WcoSLZewF9XG46+0ge7Hk7On4QNYW/F5vI5hHgOiyKjW3lNayU2r4j++hTzNEw8zNJa2CzOkTpzeSsOqT6zCxINhpUQReLQLoR2YtcbtQ9k0ZOFErtCCAxUSz5qO67Zf/UBTOanA5UhoA+k9Vkj98zxbKJ2L3hsqn6sHKkXnZmxfKweUlWVA1p5IhS/+19c9Q11km2REFEXWc6xQY7dOn/KhLqilWiP6wDLA4MBu+kcl0d3nW/HhnQn5w8bKtrNywyI+HUmBbm/okDOGQIOhzMEA8lPbrOztum26cEKomyu6LY6DHb7a7EvcuAQV3ARHT78oKtuYPd2quXL9ruNofqSs3D9vZ2JOnwHKABUnVo1N+YkWYIoqXVplfuOV6gExfxrdft7GLavvHpZyoQ/Qe/93tlESfNaQUVpAXlhoPrztjpTTNvtJrHacV2Zt58nCpfzmft/MU323gkPxXpkymKB5VenJ/ZYtBt/eiGos6nQp0cIgRmWMCt7TTx/PkzBWPMP1q7wwZykwooACbeLzXVT8/PBM6Rj6All2Topklm8/LZS1nRcR/y/m8jARHsCXMA8/phYCW7RhwbsCArgCdf8PW6HVVbeFYp3TU5RmC6bXdcJICKMp1BMcuSWgen+G37WBFhuarwbATqZU06FyBSEFtFgjoTZU/njpz5CouV4Qi4DAOqrNF43ND/Mx/YO9xh1H7LycrpkJ9sicWXQ1BlBcMUBoC4s6a/VBxce4bBsDPNSimXUkC/LzaU91INQBUb8j1FvRxqsP4ztM7steXRzb2yvmHkAQAGirb6hDGPFzv7qpstWepBMBQ9rz/Heyt++CoYrk7cFNACXukXAViezuYCk+xb2eMCQpJhSofI1EsItM5naqiEpaukMF1jMQcMfKXuRJITFUmioUe6dmBbSK5pfqGDlLmZ7KmdVSAN1g1JooNAF2wOs6C8hyQ3kjYgL3FHaP5eLlLMg12Dxg44loT8/PxMAE6EhFyBPJ87D27mR1mbOiNAsSidm+2oxftxPQR2OU+SCeR75hqkQMeAdvOoCgHLpSRzLZKd7JsJWPkzk1rOVvdAlffp64pSDMt48J5hk8NSa68d1I5ghb011gbaSWt8ljijmYy7AqKqQbAjGauiLDUrK2MzABdec26SkWFRuEhaxT/aB9zsC8kQ9RnOMNq6tBoM1kIKwB/WO7ngmTPYNqlgAvYOdb4uqSrXLscwGniVnC3rIc2irAJwJowzLhbFPs97C2v2jJAQ6llRhg3ZQ3j26lJdBgKbUt9ggNs1eSX3rcyAOsvGSYvjrMsoEKSNGvMUoqRTCFSnWM4occYbkpvYVspxDjebg5L0Duws0ylWGUfti1Xf0Ulu+uxqjDrUR4KAhWxMkcac2eCvbl6xz1MU++qlstXeLAE8JiwlQ6WxX9XwMHZ4S5nZdm+MaOjpFItUPYTmt9tYKkWx79MpVpKbBLV99viWhv5GVRe4K7zO0Edi0m6mbX32cduCoRcb/+6APinh13zov/93t/UuKX77qmtTuYOh5+fR0Gfj0XWNtwpYuxrZQMXvwURVOits/5Ube4hBrk6xAjwB9EmNVerTDC++4tZTW5dVNkG0Zpb/ve0aqxRN9zDU0Ktd9xXWmGVbOQD0uIeokQfTQT6o9wP6HMY0DOErh4Y3NoPByGa615ajgAC9XH5cKBnWPOMSQJ9gYFO6MwT0Q4Y+8wKG/pZtZfS89wB6GJIwPWYFfMj1gL4K67Z45mbo6TBqDf3dgJ7HYkDvg3gT0MvH1wmJIh5cWb8J6B2cmqFPu/ZsylxqUuJ8Rhh+N6wCSNPR87o9f/ZUjh38nALRPXTaMIq4lZQeE+Cjhi6qvzCLwxhIE4w9XgUOXC8MFffNQXx2ftF+5Wtfb6OtSfvoi19sFMTB5pERSDaBbrtsMNrEV7CStLueCrS4ENVsoz6X+Tmftemr57QD0RDRqAlXGC7u/OK8HT84NvvNxkttiwC9mUlJcGjSwl8vrgXozXCs1aGVxkgCEgATSW56e1is//DP1kG7vm7brIECmM8/e9rm06u2t4MzjwNhHxplUYhbDbpXMWlr/b0AAq9FYyvpLy3VKX5s0otred0QcF9CM0gWw0aJYwcZIoBZH+y690bnRS8wXq4cFXGq0yuAHrlG+Y5zWHDvAs7ejfSMh0yaf1wLV/95U6xOMf21gA3U7PaSjAFB1fCA13wGjNwUIKsAPFklg4B0oc3OYAYq12QmPEGLMw+SLpRLBAEvpIyDARcQO3vkIBvGHxYdSYaahJW+GPmTMi7FkgbY0dVTrLAsT91kbTZj3OgySy2IHWr4PVKIeOEz/tKnb7kRGec3r3vy5D1J0OQXH0lHCsWqOJyfx9eb+wj4ZK8O6OM1tuaj5sS1SnyZVbYDivdeg38FGgWId/Z3OokM92wg7LFiDZph9c9z7/ERV5agGtUxWZnTIUG8RxNDO4jL+AM4vC9fVqdsO/fYCWcmCZrY6cmkZFSWasTfX88Qa8WScDgr0+txM1PyXX+beV9ZSj3byrAicXLAErMKm7eapTaQ1rjTh6YcVRK8apzKnjbSlsLrHaAPy54xqDivqx+aX13U3m9pZuZe5CkZt4xB9vJkBAlY1MVVc99ZyFg8i32tLJssDGVJSiBHIGqbXhyUuE/+hrnigP32Ou+z2taIM4+ZZ5Yo2uPf2TwfVM6q0vnd88g/9xnIeIaBL03IIMM2brNpD+gJ4jJ/kw1LUMsz1++pA6jahU1lgPcHZ3kzjj5ITVZofaRDvcgLBxfGByYQLi4JvPc6hQR4xz70rm2za12voXfDpLtdbvg553YP6JNdjA20z+MEz8MMh4KnMg8JfpFt7A4BcQiX8qEPoNfBUfjhphj6I2q/grmo4SnCZORs/Wan2L9fQE8x2mz7pH0AoFdRbFxuvA/47OsLukfr1TVTta0Xy56hL5ga4DfqGHo236rqLskNN/Q2ht4dXPvGUnf60A8Z+ns6xQaVKcJSp9KzdnwyaOn9FoZem6tapm+3Wwz9gEHrGPqS0LyVoS+weB+gV8FR+dAz0Qys9m4x9AaOFZCU5CZuNnkGd7rcqFbMm8PQ/aaPqC1tuQ/QMxnextDzucPF3G9OvX1nrh2GXgdFV4jTp1iVGkuTiyqICaMLoJ9M2MAMhKANzdA/kJ95PjO2lU7R0aDGCxGd55sAfc+P+v3ZRPCRj8tN55hwB0NvxrMH9Omsp4NKXZSbupoCuC5OXzVayksLO9lqBw9P2prW0zSs6bq8sugrqq/5akCP/zgFfOVqoE123Bb4RuNUsFq3r3/jk7ZED7mz2x4+fiwwQIM3BRvyw98RwN7d2es6YhIoUJitOcL7Jx0MsJpN2+zVCzHWQHqkA1wrQPP84qI9eGiGXsXq6lZJSt2aUDP0ZARG7WaxbC9fvvDBvV63x48fqUEdf6vAmWC2vOEZJzo5YhGpYAFAgcMGwedq3c6evWirxUoFotb+k0lzoyEzS944bf9WBaZ48lfxnXzRVRy80n5GSlh68a1Rm6JFl75w3Ub0SZAHubW/Q0Cvvy/gpICwMkFqhlNBiyQRFHuVnIDnx9goHa34vNpiDhCSN/ce0LsYzUBBpIFYXNdNaKYyzkpTW08+PPR1ripxYl/9/G84X6PBln+9UwZd0xXJDybjNgekqYDXmnpJQkpKxJgz9yIJ9Np2JCoLOWXXcCOBpUSCZsDBwSmZSWnjc6gNs58CkujNcS+yeY7GAhchrfeS3SiQqy/dPxmvkpI9evCwPXj/PW0Z0/NzW1PKDrJo7Pq7+bS6yCYTC7M3n7tLpGlTB9yMh1xPbL9IekJuJsgVCtQzH8kMSDLXbtqrs1eapzlcXSTqcUgNVogovqcINhkdsaNpEFPgV+uoAnvWb4IzxiesvbJU2ztVA5RAwuOoa5EsogfjmXca2y7czLP0fOtAcwFLfpa1xh/5mjLHTb5kDw8YVV6g699h1xi/j4tADWgtdQmjn6xUMhm6xrWZdhVyb8hOfP0Ew8x9Wxl22eDyf9e50Hnre/4TkHFtYfxNIrhnjV2OzPQ7cC5gTsBbAF2ZGL2WLIez2ZaZsKlalpX1J8lYF/hUcF0kBFMOokUZi3JWypgwjqx59vDhe+R6GIu+ForsX2UWqDtRwzQDes8pa+eT7UjWR/vojYuTBfjrmd4C9BEelPwZCioGEzGpYC3QdC1zR8MZG12KrSFdz091PapXlGzTgH5LtZMxubDkxnOzB/SR3Die4axwt9gAeigTZ168Z4RgGwL6BOPsn3J4qvoWXg+gV7fXRJHas9eS3CA/dTmQZTe8pyScAPoWVcR+EUhkb3rJDbaV34oPPY2lbJvd+9CvatujJuZyfNTe+20/1tr2cUdODhui3gL008sLeU3gh8vhmk6x/IzB4EGMb6ZtefZxm9wsZK+mjbW5m927AvpIblhMAPrPffV3tavdRy1FsfGhz6a/qaF3IxdvJo6w7HKDLGPI0HNtFAC5gYKZlWFRLPfVaehh6GsDzIaUzw9DD6DPZ+put7bUoRbJgCZyMRO8zy0f+nIYAUwF0FtfyUaw59QUY0nqqWQ7ub9N1xo+H+DN9yFwFwtY0f4moGdxawxgsAtMdqByQ3IThj7gPgDdwcJV6SVd1BhwzcYHQ58aA373LoA+DL2htVkoa+jZbIW2CtDD/j8oyU3vQ39bcmP2wr7HHHBIVHqNvrTUFN/Uwe5rRwQGi3C35OZtDH0AvQp/YGZohCNHBlKlMwF6ggU2n/fef6/Nr2YCSGK0t7GVdKv1DuTAMsu2zx0PAdMChjqY2HQWmmNsnrRkJxgF5Byjd6fAFvtDfLer0Ig5BeNNAJBulgQKABUX65WBCcwL1n7yTzdQRTNPsx7msln0k677Z+ZOxyKtrhXIsOFQZEY9Sxh6AL2YtSoclIa+3Dt6QI8+3/KtncluW+C+Mdlppy9P3Qhod78LpNzQyghW4GbgMWzmrwImpDfSWzLeBvQq6i+nIWREClBKcqPJVwWq7ClIiNKrQY2MOg9ofIZ9CVZKWUOs9C3zb3Wtg4zfypO9LEWH+0aHSgdgR+NV/QvCC+QzSorcZdWS+k+AL5AkPb3da3JwsZdIUFAgPullr2mz8JZ4eFz2sGFToBKLvrqSkoVJFVa6ePYvmEnmqjzetYdJmNBfZ90/8jK+ZHVXANEgroKPFEYmuFfTnQqE9Kx7dhTLSIGRsj8+OjhoV7OpJGzUqTDeKvbcs6d0lymp4CAMfU8MjKQpl3tRyeAyv1mvjI33Ttf3pPEe/23JzF4HSpNZ0/iqkDh9MywNDIAI6OFzeD/tpfQBkQwiNUXpuGkAyPpnr2Cf5b1gc6Nbjy7aeaAEbP34SUmbvgFePLdelzNH9SUlCcq+H0CU8y3ANK/j36oDqMLV4XkhLXXNccab55a5qj4BZQqguSAG2g3knCmwVCJztctqpOi/5koyZnjo04maQknN91pkyuYUfkkQzGfwvNUwquq7eLkabimQo3FjXGzs7MMeat90B+fs33yIZHCLeVnkGuxR3K7noADUY519KePnJKWBLoBe7GoVxeY6E/QRNCZrkbkj2ddywNDXjhQ5EeNp2SxGANXNuwJMMI8BffKHNcdw2Kpanq6GroLVnFEJQilCd9BnDBaXm+w17oER//vbgD41jENA75q5XkOveQNwL4YeQE+nWI0//SokvcVUAfnosXKgbwP0Cd4sZeolxWRnZUsu68lAMO+60tA/fFiyP2ZSAfqZO8UOAf36ujBpFcVCTG7dzDvbygSa367kBob+YuuwffQDP9Lm97jcIHnlS9mXoeRGqZ9de02no5ke9s20XQvQX9nlZgDo36ahH/rQsyEzEYYMPUWx0WCZLLldFMtkuSXtiIYeLe49gJ7CQhZ1UonDothIbtIpNj7bOXDvY+jvldzU+RdAP3S5QSYzBPTWYLqx1CagHx42rxXFbgD6LDS1SBbrs8nQm7WTlKGYirskN2Ho3yS5CUN/V1GsG3sdd1jlbRr6SG7kx12AHlSnavNxilMBKUhuzjrJjcfGFpcA/l5DD9C35GYT0DMuBs+40Ay/5C/SAXo27KIddUVxMPIm2neKderYOv2h5IaOptJjtxttEGR+AugfPHoosEexWGQGYktUnGUdiNrJC9DjomG2wzS624Svr9wk55wOqpLFwR7utAePHhWzuyqZjp1gyJ5LGlCAHi05XS0F6Gk9r7PJB+DV5WVbntLh1I5DJ48tuQHguRCdFJ9JTAVKBax5CjzrbZgs/WPI0K/aY6wjVRS3Lg39rhn62ji79SwM6SZC4MnzZy/a+avTdnx4pDSiGhClUdcg8NYY6qByQyA2zTDs0brTup59DP2+mfRxO331Us+OzbzrGsyeU17+Sm9XzwaAvQ/ZPpBQgFCpcXlowyAC5lPgWjr1jhGvg9FNdHyYx7u9HnSx3V7HeR/NXSZ2SZsEoNRIrKQvO9WMSh1nr10UWzUGmrMC4U7FREfu35v5jCZboK96MjCOgFPGm++sSTOnBElbYqkBk5aAuOBatQEKJF3QOGQkA0a4DmXnpOFd9paqVa9AjwFVSqhQth8DZwPG7XI2E7hy1pHgcSlnGhyamMkU2xq82MkrY5i6oZAh7MuWw/i5RaKTIDF/n7/Le2VuKeDbpqOo5Vaey67jEulTBeNmuUid4KN90Y7Q4sbaWN2Ar+wkwuuqwHTUAVVLGRIs5XNOX74UWcSfINcUeVK+7wa3t0F5ANYwoExNguZgSTgkCVNQ5vnJmPfzqIKEQVDgOqL+OUem2M3t6i6s+68IONdij3+vWXnrS3duy9YUswbMa79vA108e2/JlrKJcM8A+qsFfv/9Dk9Azbil2ZnBu0Ern5e5D8DUmSZWHiBM48Ye0CNLcnDv+gn+3l1VHcBjdkDPCyeDLDEyiPffuQGgQZZlsr2zkaQ6ZG6ReFW9hde4A3EVLu/t9Y47dXwxByO5yVhxAYB8rVMx9P7bSDkdKJEx3nEtHYRNNeHS9ao+JD70zM3YR1cTuaolkdwNK9TK/ATQu1NsXksm1xlU7RHjLUluCGAD6Dmjhi43bwP0FMVq/JszMZzzAfSZ9/dp6Ll3ZU6rH0MAvQgZzj+C8z33Wun24w1A706xJpLC0A819Pq9lu3tolh86CmK7eZ0fcSqjkFKP6hLi8vNfQz9ztZYgP7JD/xIG9pWplMs93gb0FdR7LpaM2MH5zYBg69NDb0WnBn6twH62FZGcqOBmRy19776u+4vipVDjFl2vu50uYGhF1PuamTjoLs19CmKvVdy86ai2PKbz6bHTVvqYw2985eWIUgKQgRXIAANvVjZOzrFBtCrKDaSn5JgJBDIPfE9DH3SaZooeHe/JrkpVn3UW3ANi2IFQipoYkPBH/hNRbFpWz60ywxDeV9RrLyvBywI169D/Q7JTQA9DL0AR9lHBtDH5Uaa5gL0bhV9XN6+bOyWAAwZ+gB6gMhtDb27rN3P0GOJhS2k2bY3SW4kYlivy1VmrUJSnjWgCZ9qNNaAddjVjqGXXMTAwrMWlxoXqjmFax0fzYrUMGnqhiw0sOG+A+rRDm8f7LXV0i3rZf22ZY9f5lQAPcwl1fhm6AH0ZZPYRm1+ftGuXr1oEy5kq7UH6uzpww8/fYK1+ENLCz8AMnK9Qd6AvePSvth5zk+ePG5bsj+7cVoT5jSSmxGSm5JTya4O94NVe/rpZ7pHLAjpvMlzY95yLZ2OdMDQex5bTy89ds03YRP2D1g9eYI3BdWsw7NXr6xLhp2OL/RAH2xWtk9Tp1Mq9+WOmYBYH5Bix6UVdqbGh1oVjGXrRNpRbizeJtDqplzAAFbZBmE7e61nL+gY+0FRomwF5X6CXzre9WbpRcR0TlOQBoDyhWRIcQViLOVQUU4e3KvcR65wVcKhhP3CgN3At3etMGg34HBdYok2BKQxPQhgMmHDPhvGdchSQlT4Mxd6PxVkFmvp/DYe4aXx5xpgu6X3dsAAEJKbywSJj602v/ClL2q0+cycFznIw46xbnoZgkFpsqCsT2cebBxgLb3XJ++Zfc97JoBwpffKa4b9HXg98y+/G9Yk5WdyJKk+EWqYVfuMxrZkLylsJQNBJ1TOv0hvGAM+h+duo4UKIOrATkBjX3avHYNqM+cB2AloeQ4JujJtO7CoBd0D+FsMfWWhLH5xHYoY6pLcxHEuz4C5t83eAkPPGiqGXl1oqxA8wUbILXny69lC8rhegy8FKpJBLtvl9FQyZ77C6KcIXftsgeqoiHjWDs6QqDjA5dzx+FawVkSOgzdn0J2pKRONUWsX04su4ykQf+3ibddlOLPDvHW/AYPm9AzhfRyQbXUFylxLnhXzNSC4I+9K/sTfdUWxhXzEUtMHZADouebsidbS9y43DsT8vALo+RxlrQrQZ5y1h3c1ecXQM/4rdOSLti/GuvY9ZEpDQD8hu/SqC060L2wAeoBp53LTqRExe7i2y83JY28NMqCw5GbI0Psee8lNarWCUSK7ytpWljqksc6mg8BHg7mh5CaB6UZRbBh6ZerKdh08HPttXG4oigXQd9mZbxPQd0WxkdwE6xao0T411NC/iaHPoLT1ZVuff61trYk4SuNYLjfvKrnZLIrtXG4GnWI3G0slXTtk6MM6cPYhfZFtZcrQKo0pfe+G5CYR4i2GXi2UrenLJrYpuXmnothqwBXJjVKIuBVQrY6jTYEONKUwAUf45kpzipOJi2L7++otO4eLeQjou1CrGPre5caRZA7pHHD3AXo2wET0CRpcONnr+d8F0GfswtDfBeh5jQ7xsj9zLGSLqkhunPmBCUdDb4aeDqPWD5qhv8H2sAP05Qks5siAfigN2WToo9F/M6B/c1FsL7khVHVTLBUp0U7+8qJz4Hj4+GE7ODxoc5q+1HX1wNP3hHZ9RFEjgOLaG7U2FTacpKHn1RoeffnZmcAbf3tMQy+YqbF10ZJajEgT21sfyQkg1gz9gRvKSKOfLoutzc7P2vL8tE1kkTJqj548aqNqxOXxp3maEai08ANA73HGHNgMfQA9z1ldVOVscyNZjxhJXluHCICegPimjdtsuW5Pnz5v07MLHQb7O7vtwfGxnZt2dnuGfiD3SpaDOQGznOwT8y5pb9s7pi23ATNFsQDKXlPe7+Vi+AGmXfq/l60BijMAACAASURBVJdlbQq0UwRcHaUB4pAFBri9V7SASR1yntM+eQsG+x/VoXEhiUexirBsYknLDrAyAgQTKhQt9xP+m7XGM5DdnlL+scHE4QM23UW16c/Af5tdNwERBl/WlHUtvkZLcso90OymnARLBKSiWa83RmMBEznQJQvQV3NAJFc60DRuDjqy1xpQOn2v4LmGxE43blgVH3RnNWwZC4hTEXdlRj76/OcV5AQ85wDNHskYyf/+0DaA2aukUy6mPM8zZ4TGrWRczAutS4Ava3w6q7PFLHkkei4Y7llWSUsvLzuJpNlXM4axEORhUPyrwJPnV25dAI54pfNzmqSZ9Pdek2JFgzQeTjVnKxCv65CkylI0b+jeNzrGMASYN/sOlHUApEimnIc5EzLP/ToHsX1TJ2eSNM4JMIqp5tojuVEQUYAeQHmXhl7YI4GVXluNpQb1IkiQLqdnXWG4wTM1H7YlVpal3KG6+66/F7NZTmBZmXLgKSkaAD0ZBD6bWgpLpWy+cHr+Sna86muADv3atpmSKFdAjH0w1o59psR7dSf5pbZJGd2+wDEMfYL2sPaKrarWagjo+bmzk71tpea1eqf4s3ImZkwSOCWjoH1NBeGWoSWgMv5wEzeuI3iiAIKcgOLhn/kd/36mB+cPnWKHDP2wKNbJrB7Q6/PKzQZ/fvzmkdxo8peGnp8H0Gt/KBmR/rZMKkSclCwykhuuPVjHZN2WyKZvtyjWmGtfrmrK8g186IeAPvvQ34/kJkWx0tCHBqx75f3vLIqNyw0MvbaISjMpoh8UxcaH/l1tK4cuN9HrybYyPvTVKTYs92u2lWHEI+0YSG4C6DddboaAXouRwkCa9hAVE5UOimK1mJ1q0Nh3kpsN28o3utxsAHqR55owA0BfBwQT4fDwwNXganLiboc6TO+xrQzY5l5uMfQ6+TY6xd44IGDCBoANAX0YBDMaby+KZRFEU5pIPIsFgAmLG/ZDrKiYlLt96AXoyzO3A/SjHtBHU0e6zp1iH8jlxilYu9wA+KeX+PTiUe+mRHaG6QF90uX2QN6U3HxrRbFJVTvdHEs7F2oJtiHr4GBFTjWbCYh+7Wsft/c/eK89euL28WHow5J0DChssPQRAPprgQ5rnAH1ZtLxTp/ArG3vtFeffaaxRaLw8L33W5sgr4B5lSO1HHCQZJMmFqCfbLcZcqy9veoya0DvdOxNuzw7bYuzF22bQGnUdL2sf+ZUJDdGdzd2kQHQi813EaTA3mKl/37x4nl3EADox2Lo1ypE4vMpwDTTMlLjDgA9fPHf+/jTds1hCNCh7mNr3A6oMamOtxx4akzlOzR4LRcPu7I4cOnYqNIxKxtXACsFq1h44s+d9xDwKZ/GyEIENMqbnVsN2xxAYFDobVrz+Wpmy8gC356rYazcGTPMO2vDFoMuiuajd5E4lm0maw3AKFa9ADo65RymkQnkvrrv+bwKmFLE2meBkjm47XKje+dZFki3A46lAgKAxUyq1qEkMckg8WyteQXAlfVgyX7Uu6TeVxKOYrsFLqp4OSBGQAVwrnF30CA2s7IZsiwtIG65BraYFGdb0vKl7/gOdY8FPLN+AnrYJ7OXB9APA7Nhz4342BMYpGaI6w/rb8Dv58C6CrurgFWNfjw/DXZ7a9E01PL69JetBO2cw/UAAgXGCrDhJc94cWaR4Z1eXhYo9z6PLE+sHM+KZm4DXTnPUQw086Dmmhy1CpynJkTbVl2PGoJ1gUDttZnggyA1Z2PAUN5Thfl8bklaBPQrcNCcUSbSAEuSG4iA6pwtUkMWsX23VUv8Ksgrb3rXs9wG9F6Hq3Y5O2+La2o6rlXTwnNPlkh1HGtbpmqsKxvDvYQEkE95SSmxoiQI4nnYSAIbUbPS6dA6BPTex8fOfMo+Moy+Tkp9Ls+MeeT7J5Pl544CAWtfWPGcq5kjsUsNmM93xpP5lox65nOAerr8CmgWoGeuphh2KEtztsUdVN8E6CVrXBpP3AXoyb5mLktrXhk6zmoItqHLjdZjdYqF2Q6gt4S2mhhKkmKGvgP0G8y9AP2hFRJvs63MPsPapst45odkd51tZTKjb7atvFNygxPSBqC/ub7sGPpu7X2bDD0+9NPJsYtiJ0eW/xQZmuA7jaXkQ09RrDpM0qKcEd4GMED+Weyj9NTWVWvTT9QpNgw9jaUcoZMOLR/660V79n/8b23oQ+8OhU6VqKipOsW+/32/o00nJ21cjX04+OT4UJvPkDlm46YoNtFWNgdAx+HhsQ7gocQDZsgaTm+kC5oA7O05hb+i6Ym9fZW2r2YP0UpmE+c6hp7B2Zx4PwcSFE3AsHoDIsLNNZtxrkK9DclNAH186DtAH4u7QWMpnavVwS4uN8la6DNr49ssog2gHzL0WdgsYNgGHyouxkxaefN9EunmGrLxZHNysRmsso8HAim1fO4aKJU/bF2nNPQ024q9Hf67W+6wuLNT3rrAvC0KU15WwTMLf1gU6yIaJDcACSY47HZssrqAjEOP+9x2iq1n52y+TadX66DtoBKWJoybn7fBW9qbO5tj1iLd8ABnvJZ7m11eyqsWcEt6+cOPPicdtzT0cbmpaxGTzCZPIFLyg11amMtdxeBVhWfY92k+bSn9ztwGyD1+8kRyDjTU9r+lCc9OWyxcNwBzxGGkzrPlKuH0t3WedHhcL+bt+vKlAD3rgCZMIzpton3Umjv2fSpu9DPmEGKeaxODkRrvql+DmGLCretrFddGJpOGWfLDUJzi9DwH2avziza9dvdOuqyqff143A7396Sp7p5l9Pfl/iKGveJwbCtvH4jecLR/FlPDa22n5ucXAOO9pqzZYHpK08t84b+zFw0DgA6Z1acQiMSDnQ01YN5gbW0LTDlyuNaBNQIoNOjy4cVc4ctgyAHXLgdtCkgjyasPd6duf3WBRmlbIxEzAC8tPWBDWnZYdTcW8yxu7apkL2Fb+z3YKQX1NqhuDiLQShImQG/jXdVt2PrO4JA5yr3mnvSzYu0lghjUFGSf5n2TQdN4VyZpInmRQYnkQBSSzgjo9wTi3//ch2IJO8Z9sI9mf2S/YL8OW837CzTt7tmGdW1Zgc6Icuriuthznen1WuLu2atigcxYza8ACXbwiKwlZ8Vmp3GxggMvcPYO9ihAuQgDuZK4LmM+nencYu6aTIjbC8yn5xlnzJiifBlFkJlDLuuaIv13oXbXDNjhTSCu9l+vBTdyUuFh1YVszvesA5+/1ZCrMk8CqKzPyj74nLXmPWCe56oaISSFVSNAYakbhjkTo7kca2gRYsl7CeEX4zoWGZeMCuNwdv6ybUkzGCeyKg6ULMTyvZyd2QedrTJz7QJPxqvv6O7z2887+vvI78gQMQ8piqU2ie7OqW2RvSdAuoi5ED1a5cUKcw2ROKmL/LC7bQVW6ZuQ5xApUSRPBK7cU9a+CI6SJwN2OZNjhhGL1GScgh8SpDoLYSevzM0A9NphOoa+kz4WmUEWA+ezzA+TAClKdwAHoA8RoUzBNlkOzja73Gxq6Pk3wQBDaT/+wheDYtkw9LbVtVa/JlCHiTYZeq49jaVMUjs4An9pXMtxzGYrtiV3EO8MJWPEvTg7gt3uVJ3Ly5ym3ZQP/bAodnuLpm2VcbwH0D//xb/ZcLl5U2Op89FB+9w//ENtNkbOnYxv3xW5ayxFgLlcXN0C9Dd0uhwUjWmyjOYVcdBF7w0+9O8I6MXQ/+YfbLPJSdvZs0+0H0B4A7cbjrsA4AImOExHHqKLMh90afBELENAz2uHgJ7Vlw1ZUXpFzFloAfpMkBRR5BDPAcHnBtC7vSNEVc92ayJUAc6mhh5An6JYJsoQ0OcgGLJHAStcC5/f+dDXRfGz+wB9FqBZJAN5A3sDesAagD4OOcMxD1jIIdhrMXttHs+FSZ1U7pChz4LKPQX0op/NgWJd3I1ATgA9khr2eJo7yNpwDQg1G+PGUj2gB+jz2cq8lO9tNiMxbLKccyOJuwA9j+6uolhnHXpAnwIjFnIP6N2OnC81WBqN1FgKja+ahVCsuY2LyEG53KCZdOZCzHABm9HqWg1l+J3meBUsKVPFMudw1Byj2ROt7M3wiP0vwLhUEID2mWdMrYJT8RxGPKP4FgfQywZzuWqL2UWbnX6z7U6wCbSGHq07FoZYS7KpZc0RiElWUMWMBsxYQc5UXJRxZ9weP3ncN9lRsDXuZBin5+dqMMQ8vJxf0T1A7BfM5N72dtudjPXfyJHsW+3GVmGjpOktVl0M+toV/jk0tTkXgE2b+gB6WdSVr7dlMC5M7FK3yF2qL0B0uFnzqc8ZgnwOhTWAvvau1BjEOcvPx+BLnwd4kKIqDOqoXS3RceK+YREK48wcobA5Da4KuXeBSO414DnBiwBAudLk8L/d1Gpoa1hdUgcuM5bAeT+zwoYOwXS3rcSMUmjOVPE6ZTtHMKwefzkZVSMu6fo3Ol2KLdb70gOABevahGSlPLZVIKw33FIWZ2d3z70bFLSs3SBme9LOL8/b57/0Jdm4BpBn3xo+J1hu+h6EretY/F0cKez+I1e1PfcqSXaTn0UDHq239mZJNb0X0AlZNsS1rjsWnEZmFxcqnPQ+7OBr6N7G2DKyMMmaQ67KkNzm4vRUMjc9Y2nzzb4zSbKvMz9opqZ5w3OqIBJdPvp65t5wH1ZfkgKbvKfHyA/P69wFw/m361RKNiXAXH0WZMloNyz2Cp4hGSXOUthja97N6PKsYGqRNxjwuig987Prw5Isk4B974tfs7GyoZYtBcjyvueXp3IGG4LfAHcyHOyp0lFX1ojPHQJkAgu/n21su72kXGsAx9HDe++3Mxt2jGKtd2gAZ9cjWHfGUHaikWyl1qYK2jOmGtcqis3zzH0F0A/ncv6OnwHoeU1ITJGu9wD6jEWywwlQA+jTaEs4otwBM7dzdkdyk+s0IDY7jvVr9ki59lUmRERFMfRgjaHLzRDQDyU3mlNVQ8ffy57ygH4lluZsuty4juJ2Y6mcE7l2B9rOoieLVxPcPvpSSJRIQge6XW5wMTTvQNbBZAtkHTJaXuOusYdqgKj1smFbSVEsgD5f90lu3gbosSSgKPaDH/iRttxwuQmmCUMvjCYNPdtkFcWOsJYapLe9ic7ubixFFE1fqndg6IdFsbjcILlZ7jxs20huOOi0Id4G9HFfSVFsHlImHMA6RbHqyFgFbmIotDF5oQPo44PKhibtW7Wy7/w8y3Egi4S/g2FJk6HuyTS76/iBV/lwpTjTWCo2XAJB9zD0bgPvAsawhNk87wL0m7aVWfzJJGSsuM67JDdh5l04SnqSxie3HXKGgUEWaQpiNoti+b0dYY5rQZuhl/TgjqJYA/pRW1xZS8mQraty3RIpLyz5W49HAvQnx4xxGKiqckdyM2DoeZ9NQJ8UZSQ3gDGcEHyoOojAfo+nF0AfkLJpWyn5VGmE5ZAiNsCMI4ewnF4KQFIUS0oZ1o5Nf/9gv6FbVzfRAgeRcJhlNmjlvWDbj45d6KuDtuYWtmop4Hx1+tKgZjSSD7390bEL5aAnVQxQN5vIs+V75mSXbSqgJsnN+cu2nuNysxKr9+TDDyzjmYzbq+fPdRgKpALI5QdPwLCQ7hdtPhgAL3oxcsUWcz0EAnYDumnPX2BnWfpPMWIG9/y9G5/BUq7a3s62AD1buhxUamyU7i2gqDkvcMnYGfxxIAMM9cxr/UsVVMBRchg2fq6xsl0G85Ado7bi7zh8F1UcKjlR395c6yDMYefnXmcAYAuXiuqCKba5tPJq+iSnGkCuvebluV9ZAd3LVmuLNf0/vP/xM4JQ74UpyC4/+2LvsgdqTHm9BsRzQoFisZ4BtMo0dM/G7knd3sG4LMzcFtLusprek2ji5LUKUtfMlyTMsjB+j+VoMiIB88kiJevJ58mCsfTVFdUoeLVtaAUIKXouhn4N67skA9V0GNOhm/1hf2+3vf/eE933F7/zO9tkl8yUGfa7AD1rmv1a+6sKKsPQ79r+oZzC3K/BeuEAEB3p0qS78Jd1LGafgGS81S7PXrbDo4PuvVPUzGdFkmgzAAPmuOsk0DKZsdNupKWXL19bzeft9OUrF6SWXMmA/lprPqCbHgl0+vW8Iyg3GWdAT9G0uyyzv+RMSLZPwFZzoxL4A0DPfUY2lbMsa3hozclcp1MxWXgVghKIVlBEHZeCfCYNfv6Lq3ZyfNT2CaK0xvi9631ki9rVyNR9lgxHzkbKLMVr3hjBZ/1Ne/7yue51CIqzR/KeWJlqbw9RMmDKeZ3PVQNDFb2qQeFEkhueF3sq89yAmYAMYo0AaiFsQM1SuikrI1hzXVr8AvXez1OYXF3Hi4xhzLrapAIZQ3WC1k7JZ8PsDxn6ANjUcISh5/M6FUIBfu4xn+X3SubJHyyAW5JEH0Emj4ZrojCvzx1wRMmZtKcUQ+9MjgH9+cXZnY2lIrm51VhKTRQYZrvQXVxctuOjMj0Z+NC/i8tNsFSKYnl+OQs3AX36gFgTuhb2gLAtGkNnaQB9fOgB9LIHHUhuhkWx+NAD6Id7LZ+76XLzLoAeH/r3B0WxGmoFll4Lt4tiN1xuAPRq6tF1fiOqnrbV6a+2MbaV1ViKVreW0vDg75fcsBTllAFQKyZeDP33/2673ADk0iFWDagckw8dAm4B+lh9DYpidaAU8yBGI8VYJacRoN/bM+MhO78C9JVq0mZS76uNDkZl7WKN+KzfC+jdS11jcV+n2KHLzVBDL0BPhFjpmD4iRoJiy8l83SqKrXx5JsvbJDd2VgB4of8k/YrjwFjPDjY5hTB3AXqeAxtTdz0Drb9dbqo1syQ3vYY+CypqAYaIaYCjCcVtASSjrbXkHzsVKXsTuWmnZ68E6LE1VOGVmOm+EYUlNxRXoaEHKLoxTf+5kdy4MQ6P2rjMbjn3Afqho5LZtr6xVPSTXI809LAva+o/d2VB9emnn6jAFY3oZJv/TdrBUc/QKyNURVpxJZFTiyQK63YgR6UqWKzC6vnFpa3+Vit5vVuW0SS5afgiS8frNuUw9EhuSBOKPeFgKvcPABFFxpLXVSHd7Py0zc+etd0dBm/UTj54X8WGrP9XZ2f6DDN5bljCwQWgWaAJVZHzuK2WWFMa0DMmAGzNlWLNBPrEaHqSX05hltZyg4I5xceXoIiDXs4+OARxX+VgQ3CnA7qkTQbyBvQBI9HfRIbiQ8dyOHT5XDiBlsa+ZDGCMTSk0pxyTQBjG4Y+m6WtGXvAoTmXIkIOcPmxm60NoNeNwlQpeHRjGvXiLc30dad1XrfViJS960j0+cViR+alg9rFJV1GKMSFgE2tJYGwOqTV/DvXPNhDCCB7Bt6ym3EZCvTr1AdFtOCSVBZDH4Z86HJDxpb54myHf3MtSqtvVBWpY1hoZCV2TzGYLzPPjunTeOk9Aajo1tfts29+s714/lzyCHzov/u7vrNNdibtg89/JEAvt5n40A804Nw+wPohgD6Wizc3Klakg7IBPY4dacBmlxsAgLKTZXPpYNHghuyJp9i6nZ2Tnj921ijjUHNGbmgAA54L8gRJDq1H5otnLQJJHZilC9N7XJ2dt+n5RT13F0SHRMj16NnLxcUSRwWNOKzAnFbdjjKQlU2QflqBvueZGgCxfw2lWXWvmjtitIuhLxsZserlyCSmnIvYdh0TXYDPLi6cCS02n9cDkpV1QIp3dKRgjP2fAJo9AdtA5r6znwbpksaJVZ3ozGbPERteLHQIG8bl/PKsq5XxM7FuP6/ROJXtsUkl15blf2QLtW5uDOiZmzhs+ZqcldAeJpbZ9S6cQ5e43BCcjLfbdOZGaq5P8/NiDoEdQuBIjlVBsjT15X7mhlu9bIVrdP+C3pyC3zvAtOUsGddI0GJ7ydhwz3KeUbM2xrxvWhaJUQC9sYOzCdkrUg8SGfIQ0DOmnEPexnzOqq4AGVUF4ncB+s3GUtHQqz+MtvLCWQfH3uC0eeP8dkdRbHWK5Sw6PDzp7Frvsq0MDghDT8aK8yZF5Womh/yNjrzV2E8E8HolQP8Iu1md/zSzs3siGbfDMorAYEFy40FRLMEZZzBFsb9WjaVwuQHQ0ym27WAS4g19aLcOoNfcFkNfgH41v3IjloFtZZduW1+21dnHbbzmUH+DD/09kpt0it0E9Ou9x22ET3gxjf2hUgwKG/QdRbEB0C9fvGiPHrkKOilxbnjI0DPZAPSACjYHpeEB9LHhSzBRk5R7TrTfN4ryKGbiDiU3An21AfYpHbNxKYpNYykm12uSGzqVbQD6IUMfYGEf4pFSmtm4cla/CdCbwXZDkuH3NzH0Q4YjgD6baRYz3+0+9KCrKQbQm6E3aOy0bWJozbwC/no/cwN0Afow9NUp7vTMDP1oNGy6UoD+ctr296mdqAh14Hu7CejZnJ0yS6zo9wigp8V2FMVsYEOG3nZ5evJdYVqcQgRSKNKDvcHabHXdnj97qsPbiSYOvxvJq7AEDLCWPrvs1PTOsPcU1C6W7YjNojZHga3qFKuU/ArmANtFb6YP6cYKmNO9UP8yVvoQyQ2AXpZrxUqg9dRcPsBizF7BzNvp+Vm7On/eJls3bTVq7ckH77t4dWurPXv5oh3hMiTL1Hm7OL+U9nH34EBMHGsWZn15dS2ZSLTQPPMcLhwwfK4YyIY28azcGCq7QxHj1XXbnUzaEQcDgGG1bDsq1IOpc8aHxzx8Fj2o95ySm3+xY4IipRGHmdcxyuEG811r27p2S2CWBT4lr6gi2Ui0DGDBWZYaBCgY7piXXhdJIDBeDH3WpWobCmQF0AtwXeOfb+tB9L9byByrVoP9ScEFsoZqzJPrCKj3nuBrY0/LHuF12xf6KlNR4NHOPj4Kutfr3swCC0jVPsa9iZVO108lAdK8x7aqkh7ImsYZXb05z41gNzKpKn6Mt7/kHoBNLPWqw6OLcG3hmetyAOSC3QXM9mirffrpZ5r/ACBA4Ve+/GWlXj73xc/LajWFhJt7I/8GWCO54dCLdEGEUbHFPO/soZ3kBmkidn31XHWL1SBOmaWSj1yen/qQj32k04CaAtpLsPUrgA+rQJ+KpMo16pLWMQcmbU12AN3x8xfKiAmIqtuyU/cmNVyvpelblp78TCAewF4deLfYkwSusU6lgNZ1OKxV7ltsMs+gdj+CT77sahRAb3mLuiXzzKo3QrKIAvc72+3qetlevTptZ+cXCs8izQPwPnr4UAEPBYjIb2DqDwikqqEgewrnhrKf1f3Z3Y8tLXKztwp21Rm7JIvUVSGVWgLKKF6FqMIBZaa9ms/mrORMFrjX+LlbfdYq7w8ghhBSPLo1UlBo603XJRC8cW4y9s74Wxu+WM7F0C+Wdnni9yJ5qp4q2cJOYhnb15G7WEdlYH/+WIt6b4eZhiTSWq6/C/Dm/VJsy+9w+UowwfugO+8APUHcBGmtC7ljjpHgXyRbZZ7MuC8V1MgOO7a+VUvIXNxRRrXHQZJK6lk6U1wetFXr2DP0PIcoJDBuYCgB9FJk3OVyw34+KIrVvjBwvwmgHzaW8indNx5NZiN1l3cBevZOSb46u2E/3wB68bRkKAH0o5EkN0OGHsnNXYCeotgA+pwF367LzWi1VlGsAL06xVq2aQmS94F3bizVbSDv6nLzBkBPUewQ0H8AQ7/3uGPoA9KzGWqDBdB3TW6qgdHA5QbGMoC+TliB47skNywCLTgYelgLeaK6GCSfyf0O01JvZOjVGrhv784W+G0Dep+zHbuwCeiZnGHoA+iHB9ebNPRO894P6FMUy4Td1NDzGUNA36dFnYK6i6F/G6AnFZsuknaJYVNGhkOxjFNJzNNXpy/aA7oA03hIP7fLjTaA/z8BerWat+7z4uxUDDeHFj/cP9iVQwvFW24tD0OWxlIm5QCUHNAw9C68mWqe7u/tt6ODQx3sApptJIaB58QcleSmXG5cFEzB2F5bEK3LpYUszE57+uxpOz45VjpVRbKSnphp/A//g3+9/Xe/8DPZc+78/uHnvtB+w2/4vvbbf/CH2le//3e0/eNjMVIwSLKJwyJzQXDjtLrkAKWcE9BYXssDH+ZIes3KECjtTgC4Xredra12fHCgglgA/VbJOuQPfW1QlUyJNtm0WRc4lAu2hQORu5Qvu45xwHiBZAE6Dk+AgTCx3ZP4LkkCDGU09APpE/eWTV+HV42UmMeynQtI6AaxOmnCMGutFnurQ6iaLQHoKepFcsPFww7y7KlJUFZhvXYhYUJXXUY1dKoPIgs0BPQdzRWWesDsR1aWjANvIcmZr9D/V9nG//zn/pP2n/7VP/vGubH5y9/7w/90+yN/6CekKXYthgHJ1WxucMreyzzdckdLZFUUQ9tuzkDBz1n8cLsBtPmYbt/45NP29OlTzX2kG9/zla9o3N773JNbgD5jkf2xJx7caZw9H5CcvS6ZsjTnC6BnnkRDny69sccEaAGeuI/z01cD15F61pUJiMuNAF/5n/N8CbBV6Hm9NMl0414JyF7JUr168VIWrswBkSAF6LP/CmwWcBaLqFqD1sawuJwVyMAYN81VkxHMJfYf1hxzChJCcF8a7z5Y6AC9xsrsu4GDwWb+raCEzOnWqE2v5u307NzOO0ZByk4iW0CexPNib8AFbDGfSXLJPfMsl9cpbIQZH4tBT61S3HAM1lzYbvBtTTQBDH029Cy0dtx3gWAR7AAby5ncEVQVPIa9VzYeg4DllWMu1tuBO1RTDK77rWymnY0gx5BRmBBiX53PyUga1A7lqZblsC/2wbA/13tzCnIBqsyrAHcDenfK1p5eTj8pymYsCDrIiCjzv+37tiPPWPss/uhi6AmEZFriolkVpVYWgd9B+oh1r7wdc9+yNa5pXGYLtVap9ajXao2V/MyAvuoa3FSiA/QpiuU9A+jvYujVoZ5aSm2yvd98b1vJr9x3J7aVh0dWBryLy433udtFsVynrJilDMiO7gzmLckN4/cOgB7Fiu16t1sAPT703d5cH3FfY6n71xqRHwAAIABJREFUimKHPvQ3Exo9ek0G0PNs3+pDP9TQazGHob+h+UK0qk4D3mos9Q6AXiml8WH7dgB9NjQHGgMf+iqSs/7qfkAvJhMN/e7uLYbewYTZkAB6PkuAHhlEDseayNLQbwB6PjtV1Dp232JbGZebTnIzkLK8C0Ofw5SxCKBPpBy9pFn1HtBbhmHHgzD0w6LYu1xu+FlS0JuAHsbMDL0R3JskN2HoA+hLRTBg6CuNXcDdDD2A3s1BhKnQtwwAvQ9jNs63S242GXpcblIUa1mEGZiLi76xVCQ3Yqc2bCv5N+wKGlhYOALET77+sSQ3+3s7PrRwjjl2UVzHjhRDH9ALo3Yxc/MY9K5qZMLcu5y1+eWsHZHWw5lp4KnMM3+E5AbibHLTbijG0sE+aRfTWbtamPEXKFle6TuMsDdkmgRNFCD+6f/oj7ef//k3A/ohaPvK9/ym9kf+6L/dfuM/9Fsth5AO1x7aPIvI5HxouFkPWRwvLx8MKsqSJnraHj980K6xtaQguAP0iwL0lmSssBEoYBLFiAG9ZVtb8kO3Cts9gGOV5zMAAMn4sXlLJsRzIZiopmxxqRKQGwD6gICAX+2hmxp65E5XV13RdbTNOR5gPbujomRD4qOrs6cKoIsNY453KXuYYQnS3bvBkhsz8so4FBPP/LqWU1R+5tclotJ6resOaM/hZcYIh6iMbzXGqrrA/+Lnfqr9xW8V0P/oP9P+8B/+ibbFM9bDMTjHsUX3wDyebAtEILkggBsh0yuttYFC1boI4QMqRI23V6dn7Vd+9Vf1fh9+8EH74uc/ajejdfvgCx+0yQ5A5sr2hP1CN0GytSXtPQy9JwzNb2i+5dcb+FdRrDp42pmCYBj2V8CxmgUxh589e1YgkfoBij7nWpsBS8lOMReY7wf7h9o7WLOQMZynyBTEkLOnOBdh1n21VrM3rF5h5izO5tpsbZgvy77Wmstq1MM9MU9UaD5vT5+/aFMkLQVVGIeT4+P2/pP39BYqTiVbQgYJqUtXFDtg6OVN7gzlkG1mznRe87CD2CZfL9vZhQv25eo1cQ+EFNUD1FknSOmcM6hCX8mFeslH31gM2ySf8RQcB3zFoCHgl+BsNr9qdIYn62gZTTp3ZuWZKON5mIWnk3ZftAoBIqKvRotn6fe3nInAB0Y4xZfOQJIRmqlAcqWAxE9mGEz6sxwI5ecB9Jy/1nbzGMji2bs/4B1Av79HZ2NLg1zM7Swe98K8Zf9WVmMbUwiTJfxvE9APGfo4+AXs69/D7t9i6H0Od1mkDQ195iAElqS8kty8GdDznjEiucuHXkXA+0cexwL0SLQB9Gjo72PoGcA3AXplMCqDGUDfSahLGrWNQkK40WCeMaUottPQB9CX5CZFsSgt9mHo2dCVkjegR3Lz7dhWvhXQw9CXbeVdgJ4xKsmNyrnber6wmwSbsTIcmm1mj9bTdn36cZsA6AFYSuUZ0Pv/fcCOBOj/99dsK901zgy9gPLAh162lZVqy2bMa2BMxGTcALIuVDA4BN4G9BSnPrQfsnPgjvxJZdcCFtB8g+SmpGTdQdBpGgvQ3+rKVsC1s61Uar/889AHR6MVQF+NGjoNPXZkNJY6PBBzyQUj/9GFVzeyRPq9Zt27hawCW1PkvslCvV1y40Zbd0lu2AzeZFvJoaTUZ9m3JWhgsTAOHn8/mhTFii15rVOsgRYHedgObhtQbNcd3GjuZugN6DcZ+vKtFaB3wawAYOc2cVtD/zqgB+ABotKp1wvagN6bSxjDAHo2X9h2XqeufwJTBly4OLx4/kwgBdcavepmreZMsB3edK2xzOHC7GE/gLGFcWFMo6W2bnnUZheXAqMHe/taP3qP1bo9ee+9sj2E7bEFHJvldDpXYMX/yA6QUsaxBiYL7/dkQgggfuon/63219/C0N9CEq217/1N399+4k/9ZHvvwy/4MJD3shsY8Z47exyIZor4N1kVzZmVmUJSumJoZwB3+mKt2uHujtbEDQczkhsxeGsXp0qaXN75yWIhBqm1SMdQgTLVRpQHfClA7KhSRXlIYwDN0veb4bR7Uc3L66XY0Djr9M3qKp08kNzEunFr5KyE0+d0NUUGwAstE7JNZEHpOuD1zG/MdBpMGmB4XVlPCgDe295Rky1ghUNa750iweo+89+FJgb7gq+Z65SbTP23LBqFCuhE7M+Wh3whEgUXNa4//df+wrcM6H/49/y+9uO//18WQ3w5twvHfHnVHpyctC9+9IV2dLDfFSvPL6dtd7zTJrBfGos8vzD0BvTCtCU9+r//zt/Rc/6u7/ouvScN4j760ufEBieYzP6U8WKt3WpMWD0UDOjNlDO8iwXBpt+H9zCjWCwma6/85b/+jW+058/dc0HSFadW5ciRpmCSZxDgzmbqdsm8Pz46al/+9b++PSxLVwgdGGiAqM7FkrE9/+Znfjalf+a9CTIEGCt7ouOC7AZF6uuR6w3G4zbZ2VZA/9mzZ5LxsSdk30b68oUvfF7rlfdD+pN5IelYycrMBMd1ziAyc8LyhYFt5eimLVZLOflIgliqi/R8UdaOot+SL1WeTeMsJreaRzkz5ABGcxadu7I7BsOMH0WIrFXY6chrnA0gKBgruOK1OLV0RZzbLsB1kBZrTLTyu3bgYRzK5UYWhpAmdCRGdkJ3ZPVVcNYsUh32fYZ7fkWDyKO2s2NXnwQbmXdcO+93hZS5iABJker9AjSVi7oD0BMIxoFGa7YyLcrwlNpANQarZQfofU+AcjP0PNNkZRlTZW2rQ67rbWzhrecdG8c6552dcfYE6Rnyz7xW+xBZLupWDg9r7/KcdDEuElCkV2PJVLjePkNAEbQlN55Xq2r85jNX2RkZWLioHFLPz85V+RgQqK/EAfJUd5vWc6o1kfXfa+gtSURyg+0zc9WbKRp6nrnPg1pg2rMjuTGurDUQQK/GbjfCcfv7h6WvZ79/HdBvt6vOOvZNkpvdsq0U+VK2lCu5OrQGQz/Dhx5AP6bGLoRHNUSlGH1pEwfhiuv1QraVcrlRAxsDeqWry16trWbW0FMUK4aeTdA2gtaWDQH937gF6H34oMPzYuX1s+3j9t5v/sG22n9iyU15Wut963hO91Ne74I+iiZuexgDKB89ojVw/q4OvTS0KLYp79VJbmCISLfUw5RDDqk+tWw2EOLr4hxbRk9Y1075wLO7C3aNhRxcGeyiWDH6/jmsBEwPk1DOLwMNvRnf5i6aObArPZci1r6wMIDeBw1HvDb4Gg7uLxafWoAD67VE47bAq4Yv0tS55bYCJzkBMEnxsCXl2LMbm0WxWTB8l4sD41Deuh2br+641VCnGIpo6t1OOweFF7DZLUBNkiHraiyFF6xBli/JHGxaRbsHQnyardkDOHfWXJK3wAj3Ljd6OPKhB9DDVu+08cTewWzCWcykj5OavV46c6MCzWi28X8nGClbLOk+uUaxwYu2Xa4epLcBHErp7yOJwR5vp7Of5Bpg0y+nlwqQCGLdWc9WfHJp4b1Ip86vtBHx3w9OHugA51lJllIygNnUTYlUSDaeSNfq4j6YJZ4LQcmO1tSf/7P/Zvsf/vrPtN/5j/9T7Z/95/61cp1pSskzsAbes/bZZx+3//a/+en2P/+P/7Xm3R/6l/5U+yd/378gwADrZuBtecXsCq19a/OZ7SRX67n9fsf7bSLHFAJ75AaqnGs3y6u2Mxm1J4+RsK3btWQ7LlJNVqJL+euAYbmbTY5cws4r1s4H6EveXWwiB48CdeQp1WpewGS8XRpYEw4US7NPiflCWyq7VEC/9xW9p/S4sJpuZjabXVb6n31zq60IzDv5CEDR6Xx8i2ESddCy7ikOxOFqRbHZbnt1duqDkLPmetUeHZ20IzI21PyUnneFkGJ7q8EnXmOyQhPAWqpkYNjQue5oK1WgzCav2gR8zleSubAfmf0HMKfRmM0AJAWYjNtf+tmfbH/xZ/5c+63f94+0P/FH/7328MEjjaecdcqRR/GSClvda+Fma9x+5etfbxfzeVuouNqE0Hd8x69rH9AIDdnHeEtdgUe4MK1HbbzC0ag6ndah7OSBJTvKNrJ33qzsvT1qWiPsvxTFHh7vy8EqcoEAOMAT+yigiH3q8ePH2rs1NqNRO331SkXi8gGfwPRO1XTsqthw/k72i9SmTGB0LVd79uK5ulgztpGyuMMzGtupG08paMRw4Ko9f/ZcTDyyk6985cvt8cOHWr/Miz0C4iXzcrvdCIjO26uXBAvOaNGJ0zURJipU+1LEhRIe7K3b+22Nw9XOtrJTSF9eMpeq6JKhPDw4aO89ea89fvRIc+Hy4lz7pCUadvUxeO0tIT2XXMQbQKq5W0Aw5896ZQmKMYClgRlnvR+LJzay4dzKsUfgeNwkjeGzWCM8g9SZ8dk513SmVcZARJj04pBcFNjTqLEA0GSs88HZ6G1lI33OLTrZEWSa/PKvIVksn7JOniJdZ1FSzCoSYBstf2VxCeLpJUGTOgWEPkez5rgP7dtF9CQDGPlyilJ9/pdYsNhVy4bs4gZgzfvm+SRoiAWliodr7of954ywlXTILaySHchHYhRwLRkW9U2FlzplQEkXE5yoyJeiZLLHRWyIdF0Y3/hsrrWlxuEmeyFvIMgSQOWcZ0rQK4VrhMDx8z7oCQn7U9pNECWEUhkOkvmiQZSkx+rjYLlp8Nsw+MSG1GoFzs+JzjL2DtWtlM1oB+i79G9rp7LMftAVxQbPsW7E8LOfpyi2TAXwoVcGOAz92dcakpsqqCvS4g6Xm7/1i50PfQfoWdsVAUhyg8vNb/8nWpuU7NwhWPVV4fx1cNYDelijBZEMlnW43JTQgQcl4fu83Zx/nRp/FwFo4cMaxALtfkDPywPoo6EXoP8tv7PdHMAyomm1rnGYLg0I5yFSXZwH7uYwRuqkZE4e4CJQcYCmka8pmxA/iV5Si6hcbgzo3VRIgKAoXIGPilrx/e4Bfaw1zUQK0CclMGwIwQN3ntJ+yWy0xVaLsSof+m8d0FMUu6Xom6gxX1w7TS6SKuPhDSU3jIUYhip+Yex6WRFyHTIhA0C/5wg2Y5j3Crss05CaPGenZ2Lovcop0Ctv4zDlSdl2jUH6z45sSuaVYhIC6C2ewO7q+IiiTLvcOMiwD701d0SrHgcXI20CeupUXRSk4P61olg3ltoaAejd4IPXsIk8evRQelBtFOVMYnbKOmNYEQ5kNJIcpMoMqMDMQfCSrAabyNZYqW4KTaUd3dt1Ey30skopu9MmKV1sHMlE8TvGOu27zQ650BQNalwqHgLo97g3F5AzPgSiYp1WazGD6l5YGQwDeqePeVisif/sp/6d9t//wl9tv+dHf7z983/wj2tuaV2ouY2tX20lS0Hri/Zn/uN/o/2v/8v/1H74R368/cF/8U+KoQBI0xBre7wrLeopjV60Wdbhf3Ola9rfxQmEde7DgVS1CiSxi9set5OTI23uFMKS4YgjioG0oPmtos1OD14LIcr2+IrHpi6p6q7RURUSMp0Yp6Z14Tm3tdU3N2JOGuza5YX5GtZb3UTKj12Nosi2YS23s6f3xGufgCls+OPHj9QdWky8UkkwRju6r+nFZTt7ddq+/sk3dEACMr/83d/VdsfbbZd9dnEttl7yGjT3+LDz+dtjFSivxOhY34y+mIOO+SD2Tb7jaLHXKt7lv8WSUvRYBZZp4JQ1nfqjv/yzP9l+GkD/W36g/bF/5d9Vvw+PQfgKnwPqllDFlwTF33z+vM1xQpIkjTFcty9+6YsqZAWgYc94ooYsXieEA5EB6f06/YJBZlyJYmnM9UnKdnTUHpwct3EFc+zbnBFJs6eBjoG2u8hmT/PZcSbwpiyFgC2HfXUTj23l0uJT9k4D+qWyXZFLeN4QtDFvIYXYqyjkXbb51cJFmtOpiB2u60tf/EL74P33lLUj6FfxaWmwICMgE2bzS62/y4up3jdkz8kRTd58fnDG8Z3x2d3dl8SFAJG1fnZ5KeaUYIh9BACTbIIyClVkqyJHnM9KX29izl8hgfhu7/jbcpK8LgyrOwzT/6HWSdYKe44Yf4NtMaXdnlIZrJF164yPteP0ZDCJIxesKmTXXiTAS9bEGMDn2FbbpY8DfTiQp5SUwmyvP5Prioe+sorqkIoszA2CAPfsUWK391LAadYdEkbzps4fmsBxv3E7Iuh3hthnEWOeYEDws8C+WO3Y5pbOPEXoKTKOZI+9GVDOdcYdjN9lD8q98wLOLp/vtncmCFSxZp2LyjpU1J+OvLlG3ZfWrgOS+cxNJodNvXjPGAbIYEJ/4zlCkITZSMa6IxLUWIyCYrzf7QaUolwaOXIdAfQA8fkUVx+Ps/b7woOsUQPrYvoK0DMv2OdMzvgctfGKKO7u3h3UWzIMeSFAT2MosmFlVawASwGE9xW2M/nQ495XLnd6X3zoCw/yGprb7SGH7Rqwcu72Ljc3F99ok9FVB+iTql0XdNtiua2u27O/+TcaDL1pkWLoB4AeH/rLrcP2viQ39Mdxh/HYDEs9UEXWmgNXyxlO33cCeo0NVeHrQWOpYuhxQH4XQC8GhzTKBkNPY6nVwROxOk5991W7YYt5yFwkAPo2oDcLII0V1oZh6Msqz902+4gx6dgw9EkJalGXJWIWTHRmzAo3TvLiUDRZ18hEA9ArKi4ZANc8dMXhd5HCRF/J965TbDH0sDOm/7MBOap0O3EDSKX45vjlwtC7rXN/7jn9YybDWQYABp/PZM3mnPvLZuCFvhKIoNOhxxzrNx9y+Rqy/RrX6qzH+wAa45yS8dEGWr6+yk7UmGUTDnDwAWILSSLM8diFRWsaBY1uxIL1tpVs3gScvJ5NGEBfk1spWTMCrg9wAyTddwF6M/S9Tp4F0dtW7ukg5v2Zz0rzPTi2k0vnXuBDxHOqHEE4xOr/GAtpOEubSjobpRqAHn09h9P8ai7wL899MatOo7JA5bQQK8hq7BKHA+YUhyrPt0vPkxaeVKAoG1Izu9w3KeeADO5LTNU2AYTdjuxxTJp42f7Mn/6T7Rd+/q+0HxJA/xO2Q5OvujMSgAwxO2Qdrq/bX/vZP9/+q5/7C+1Hf+z3tz/wB/6YGGYOUwdUfu6L5VQbLYCe8bqcukHOowfvi+FZXRvczGZXapp1s1y2w/399vjxQ2VfkNDsbnNv2IJao59aBh1oIm/t2ML/zIAXK5gOsnqVDwd88hkDxsVdGdEdG3jxb+QvSttOzBbxd167Dvhc0xD3GH+u0u91cCBx2N0/aONt2rgv2osXLwXoDajdbvyjz30otw/beSK5iU3uSjIjAv+vf/pJl7b/8nd/t8H36qbtE5CWSwloXH1CxiOx9KPJdnt1MW/nlzzTPQWj2bfIaD5+9FBFu8iZ6Dxrpv5aGvKkaJUdrfWqvaH8sf/Ln/3J9pf/yp9r3w+g/1f/fa3F2GFy/dwf8RDEaDKdyLzQutMXQT7cqlco3/SbpiJvggk5Q423BaAXbdZuRm4kJHWUgtBYD1aRsALWtYgH5iTXzlgesudRSEqxJIXkpVFn/2R/izQj/86eGBaVeSC7XEDLEmmhpXF8qfmaOoZaQsb/WBOsVeZfroPmRTpIOccUkDhQJOvG5xIYu9DTGUCeJX/LniBv+y3rnvns58+fyd0DyShMK59JI76jw+PSIMMym5Xl/Q6pGSg7SmVr8ElnTUli4GwU8157rbJX2nF8LdVEysWRZosZn4CyMPH5nQkVf4UF9VopeVfXB8GOMmbrQzy5oJEAFkCfv5djzA61Bj7beKaMFSCb/YnMQphmnV/lfZ5r8PO9kgySTKyCrups7edX3eAVwEYS4rMg5xHPm2BbygHIjnSLrtslgJTkVIDadVP8Da8HdBP0M+bC7iVh+f9Yewtwq+vteXhOcugukxTsQq8tCgISoqCAYhBKSEsIAiKINEgIKoh0gwiIooJiXLu7u5CO0/U+M+uzvnsfFPH+/u++jxc4Z+/9rU/MmjVrloKQsI5b92nLqPvLayp4CBX5xjnKqCN4yJRbhsNwweHfYcEBwbhnuC0zl5OVI6DJ3/vebXuwZbM982JrttUUeaCrIIUypSC38XXVAT1Zbvc/53dqXsnC1UgfvV8uXrwfAdAHe08H9HJi0n4cOlCrF4Ax7j7GPFPkFtL+b//TOtSbdt+IOMsuyTFLUZSRmF67xmvmXizcULx4hEksg2f3jdlWI3atNpOGHAoUQu0Cr83xIPcA96FXJ1lZpccAfUJBJpBujaXioKke/+FFsbs+eP8fAX1SIQToq1zaCgVJNt609yVaJpnn589SeFSSmzhAT8kNFwZpL4N9VUJBFvIO/Myejv8nyc3fAvpzr0RBiYralLyooihDb1IQPpzIPSaK1Ex8Shs8Y4jjJTeWfjgSoCdDQWbeG0tJT+tavhDdu1Ys9gANPTirFZPchMgxgLOYD71t2ARHJrnhImwyAou+S1izDLluELi7vs8WQtuAuCCbJMUAPZlVWJov6Lq0sCUWbQ7FexHPqpumzRc2C5qc9eDiZFrSOECvlFRs8Yn0iMFb3EC3gVsLqMxKSYNVka9ZfnGieUGPBxFFg4kYoKcGzAA9F0VG92SYzRIThbaB2zONMfRpxUxPxt85oJeGMDfbUoNhYSmWYh7oJtsJq3ScbaV8Y0OWhh9SZqA00502WcjsEPBZt8aQJQiaT5ViBhkGn7HkMWr0EHNMIUMvgEimgJKgsNDIm0X++GYxqftFsBbYLV/0JYtwRsqZmMAwmWzIHRMsgCPg8GwKF1vOHSXEExJRslRpjQXTtx/AQ7NGY9PGZWjZ6ibcfsfdIc1r88d0p7GgmOnG6dOH4/XXt6JPn/vRpEnb0CmTjXaKYdXquVi0cBqaNL0e3boNo5JAAW5CghXHVqpYDV9+8QGmTL4Le/bsRO/e9+M/5zVGTmaWmNaMzH0YM64Pvvn2czw0bTlOP+VsZcAYlPGZLFg6C9tefhpVK1fHPYMmYf2mZdj49MoiG+U//aNFk7bo32O4ChK5cfO/PXt34+U3nsfb776M777/UrKLenVPxQXnX47GV7TEiSfUDCyfLewGRAqxcOlDeGzhDLRu0R7dugzA73/8inUbluG/r29TB8kzzzgf5517Oc467QKUK1tOem+CexvHhdi6fTOmzByBs8/4D4YPnIRSJcvg8y+/0NxhUFWjxonYvfMPjHygL7757gt069gHXdv3sI6casdWKHeRX3b8ihXrFuGdd17Grl2/H/HyO3cagJs69ISalEkK5la7icihAxA7wjJoCGCPa9eaNY9g+YqHcNZZF6Jvn/EoWZIBtLFIcgcLFpcKTpUd4BpnHY+5prl7kGQEDMZls56HTz58A88+swbffPMJ/tz5G447rgZOOfVsXNWkNerXP8uAKKFgkCzwu1944SlMGD8YDRpcjMGDxyMrKwMbN67Af199Hn/s+A316p6Chpc3xbUt26FatWOioN5viJEt6Xj5v9vw9DPr8f5H7yAj49Df3q+T6p6MiWNno26dehZcaC10wFCIjz59Fxs2rcB777+B73/4Rhv/hRdcjqubXodLLm5iHX6TTQrFOcT18f0P3kC7Dpcf8fnUqnkSzj77ArRpcwvOPKMBduz4Q5p8BlAVyldAtWrVpdv/8cdv8NLLz+D1N7fjiy8/ltyLgdap9c/EFZc107iVyULIqikrFWSs8rsJ5V7OHAvoB2bZ53oUHAdwb0SIS2v/egmSOoR11T5re5nGiYJxs5V1EG54y7sBs1CYXVZtnVFdkvpYWKaRmTquHfo7swvhu/ntBGe2bzP4IutuJJewC7tOpxlws3MPkhjKM0NfDu5rtj9Z93Tbv6wfiAFSCzDcqYnzRkGwGHF2A7cO67Q1JKBXgBu86HlMfpZZEAY1KlYM7LITbJ61l1QuFL7yd3wv101iH2PSmQ0sai/p4F7SRAaA4bhORDhopUbcgHysgZQHbV4Poe7OIZhzyY11bA3ZjZABZqARb0PNz+i5yC/f9n8D9DGLZ2YzDh06UERyYy43vE72JyCmYsbd+v1EgWLAeVHti+O+sG5FkpvgGOTNLK0BoNdEGaCPsJADeroYRZIbk+QZux86VocsvRz24hn6oBQxyU1hnOQmFGEnMBA3pQGLYsnQJyWw5jRkpwL0+EtjqQ8/+FeAXpKbJNYZGKCX/YPqDSi5CcFZvIY+n0zHkTT01M7v/wmJYJrQdcT/jqFXFzl5zNrawoFAyU3Fc68EStCpIzlyzPBqeg4OWrfReooPnGkbdWyNS73woRDQl6OGPv4VFgsDu7ZxxTP0BujtJghMe6Oq8F5FdmGCq5GA+wirjsKkOZTiROdjAlsN6iKAnuxBpKF3QG+2Wty0ORHFIMo2KR7QGyD35jymJ3LbyiC5MfM6XbWnX/++U6wtVAaYY2284wE9jxUP6PU9cQW6spcLKWj50wZAz59ZQEX3CMswkA3SghG0mTwOFz1nRHQuYUF1cFyUoeetJFzJx8GD1rSqsCBm3WUZC9MYliheJgSC1llQi2gxbgA5pr1mBz/Kq8hOhy7C2sCUxSHItE6xaWkltflqMynIE9D1Vu6mz1elriY9ry3WKZYLKfXGtmBLokI2JhQhkqHh37n48J4xDc4JQIbeN0grprLCO/ep50LrWSG+T9KTIJcxxs82D95XMVyU84SiOddWUqbA4/HzfJ5yRcjiv00Dzu/nRjlp0jCsf3IJWl/TEX373acCSZ6v5CahwRrn4e+//4T16xdi2wsbcNGFjdGr1yiUKWPuA/yPbiCrV8/FihVz0KzZ9ejcdSAoRdb5w4rUEpCMx+ePV0DAV9++Y3HxhU0F2Mke79v/J8ZN7I9vv/sCMyYvxRmnnSP9KwOSuQumCMDzVbtWfQwbNAkbnlqOTf8DoG/epC3uvONuMXn79u/HK69txdoNj2PHn7/9LdAiULqz+2BceUUrs/jz5jqF+Vi8bA4WLH4IzZu2Qb2+G6CRAAAgAElEQVS6J+OR+dMFrg5/1at7Gm5p1wOnnHS6LPk4pzken9++GeOnD8d51KcPmIxyZSvgs88/R3pmBqpWq4pKlSpg0YqHsPKJBfrK228ioO8ZyW44Q158/Tk8+PBYBRBHe91ya390aN9Dsht1J3ZfbiQhPYdOOeZV7uw8v2/j+kexbtUsnHn2Jeg/cLoVv3vHTZERJqdJTCCEsq6TngK3ADVWqMX37tzxC5YsehDvvPPKEU/3qkatcP11nZX1c1aZUOGNt1/G7HkTcOZp5+Lyi5tixbr52Llrx1++59hjjkfXW3rhrNPPi9Y7fg8DwkcXTMfrb718tFuFWjXqYNiA0ahZo7YBQTKJiUlKw89bOAPPPP/kEb/j9FPPQf/eI1C39ilWzFsIzbUPPnwL3Xq3PeqxKZXo2qkvWjVvp7lDsFEijexxIeYtmI5Vax9X0Hmk1wUNLkHfnsNQsWIVa2gG64ou1p3PSzaGrBsyrbsC/QDeNFfj/nPgZ5lUlzwG0Bbn9iQnpwDoxRAGVtM/7wy7ZTjNuMCBG//kei2rSLAgnI3m8tTUR2takFHaHmSO+fxeN3jgeXHelShZXP1NrB7CGFdzfTH2lC/LPLCujRkVOm4R0Juk0MgTA73eEThe467vU+El7TjJ7ucpM6jiU/n82z2KdPfBJlKN9/KCTXEcoOfaq/WVwS4zAMqWm1OYnHuURXVAHxreMXBQMy7uaVZQaj7uZhMZSW5YqBpYaHPuMmbetfv+XKw+JFEkkzH4MUWBBWH2nJzccUOG+LHHdZ1OL3p/wEAE9C5PZfNKzhtq6U23zyZqvFazyzU7XpM9sdFgkRrJYN9JI4d/0tB7piUig8N9dsKW2U89vyKA3mq+VBTLDINwZZD+JQIH5N4XAL1zeOypQum3FBuUvFEmVAIopE0zn0PMtrIg9xAKDv4qyY33jDhSUezuowB6NZYiQy8felrvGqCXu4DmntcQhsZSXhQbD+jjGXouzCyGzTv4C5IT6WEdHBwKTaJgr3+noY8viqXkJq94BSSFBgo+qHzxcF9gS3XEtOz+Pg6gCNDHpQN9UXKwQTRWRHITJkR8UaxSTvEaemnrY9p9XeERJDeBwtH7vROZvo9yB3UiC8FDnE8uW4V7miSVEpqQstLnYBOL4NSiTd2R4HJDyU2asSCUPgWXmPh75ZGzL3zSCstRISwaQXtoFf2HM/QsirV0nV9zPNuv84uTKFFPagU4ocFBKMblsfnMeB1cnAU0w8YQuQmEaJpkHwOO5GReFxcGaxt98NB+aegLCy3dbZkKpuNzxV6VKE7m29gHtUTn5sWq/8CAc6SbpVXMWcaDCH6/p9bz6RKhYmfLhmRlh4IbH9chcHK2x2o0rKhWQUCQ4nh6nTu5mv2EiJyaTXVcDB7opgU161eNZRVeFkqHmVaczhp5qFSpUgRI6HjCxZgttqXzCzURthma9ZkXIbnEQKlGur9wTFKyk5RsnTEltbEsEe/h3HmT8PQza44KNPwNVzRshY433YkKFaro3F3vzI1x3ROPY9my2Wjc+Fp07ToAKLRiK0oUea+2v/Qs5s4dFx1r8MAJuPyyllpCuMaw8HbilEEG6Kcsxan1z9AxvvjqU9z3QD/UqlkPPboOQaVK1SPJgr4/JRRG5+ViztyJ2PT0alzToj369BhqG27Qj9qf1pTng4/fxrjJd2PHjt9wwfkN0aZ1R9Svd6rAwI4dv2D5qsex9YWnVCNwZ7chaHhJUwU7CuYSgOWr52HxsodVKMoxfvqpZ6FTxx6oU/sUFdJ++PG7mL9oOr78+lOcXO8MDOt3P6pVqWbBXkICnn1xMybNGoUGZ12IYQOmoFz5yvhj15/49bdfUalyZfz2x7d4YEL/KEjo3LEvOt7QXRs+gfdvO37B+AeH4MuvPsZ5512Jy6+8HhUrVQe7XhJASi6VnISnNs7Ha68+jWtadxKgp0xLG3PQMtMvnr7lasoVDAvUdbSwEKtWPYIli2f849goVaoMatQ4CfXqnYYGDS5DrVr1g4sHg1QCEZIT2dizawcWL5mJDz58EyeeUAttWt2C0045G6VLlUZmTjpeeOkZrHtyqdaMZle1RqebeinIM2YyES++8iwefPgBWfmRAa9aqSpu69ANZ53WgBeD73/+FktXPoY33n4VVSpXw8gh4xVomXNLIZ7cvAaPPD4dVatUQ6cbu+OCBhfr2QnIEYBwnH39MQYM64baNQnox+CE40+02p7EVOw/uA/T54zHf9/cjlo16qLD9Z1x7lnnoxR1zvn5+OLrz7Bs7QK89e5rqH/Sqeh357044bgapufPy8fnX36Eu0d2070cP2oO6tSsr/nv7l1/7PgF6zYuxfZXn8Vxx5yA8aNnKAhkfRjft3DxI5j60Fh9vuMNXXHVFVdrnPD69uzeiXUbl2P1BrOfve3GbritY0+TEgT2NWKHpRM220qr/zKvetlNxussfVcPQM2AenAfiuuXIpAc9gOuobb3mmOK7x88Foked3WRg418402KYhaQrEciC5+q1Za/U02E6kHMdYhrl3eL5ncT3HIty8nJAvdTA/RWkGzruXV39XOPJLUCxUWzmvHXxmN4h1yeAwMW7l8CxJKDmasY9wDufXy+3LUFzkO9E+eo7r82y1gw4diE73NWnd8vQihO8uQMvbLpoZMw13A2quQyFrsuZsssKOLvRRzFGVt4pkHBQ3Bpcrcm27csODKHsIA75LgVpFJxgJ7P0S1BNZ5IlCp4KBF7LgH8xgB9Mg4cIKB3Db3V8pkZBdci4kbLnhUpig3jT8SdA30vio1zH2R6xjLpZhMerxV2HOCSTAf0/D51SFZtgPUQ8CZx1oGSRbF07yNRaUFg0Hlap9iS1M0zkDRrUfXJUQCUG+Q/bDKZYQx9kjWf1Fw4AkN/NMlNsaRkHEoogYqXtBRDH0lulBgwIwh7zha0JRzKOCDJjTrTMX8VVxSrFB0nIAH9oV+RmkjlpjWOcQ390QC9u9zIGSJoNelDX/nshsgtXsEq9YNW2dN7/E4rijVddbz0xSMyvkdFsZRlxL3+DtA74NWFM3qWgwFTbanSs2qRCwx2vN6SxzUHg3/S0HsIZxIDvt+jfZfORLaVBFPZmdGma4Ak2FYGOyIutJRnmOzHvpvzx2wriwJ6OzErbI2KYrXYxVpl8ximBQ2ewmGSmizjcA19UZebGGg0VwED9Ba1837RUYEpZXO7tsYfXIRYdHLw0EE9Q3oRM9OiRSCAUJeEWGc3+1xyElOv1AQaoD9wYL8KBMnQGztjP2dRLD3aixe3Jgs8dDygdw29ZACy6Yrp+I31M5ZeDL0yJGY7piRWfh4yMg+FFt/WRdMK02JFkSrYYkOnIE8gSPIiI6Vkg45eG4myOjZ2VMwX72POTqt8LkHKwfHIscMxxCJK5V7i6g80PuM2CgfvAtYq4A1sedAP8/N0AZE8rHQZyWziNzduouPGD8WadYuLzJ9/+sclFzVGx5t6omaNk+QK5FpnnsPKVXOxfMUcNG1yHW7vMgCAeT3n5GTgtz9+xowZ92njIcO4d+8u3NVvLC699OrIneK333/AtOn34PsfvsLEB+bi5LpnyPmHbPgzz69Dl1sGoGnj69RNt1SpktapVpIjszMl4zbn0YnY/MwaNG92Pbp1HSj3GG/d7tfFhmWz5tyPN956Cc2btsXNHXqgZMniMZtbFZZl4/FFs7B5y1rUP+k0DBs4AcdUO04ZFh5ryYq5WLRsjr7yPw0uwcBew1C+QpVQYGjp8R9/+g7THhqNr775DJ1u6om2LW+Swws3nhdfeQ4TZhqgHzRgMkqVrST7v/TMTGRnp+ORR0bj228/1Ybx228/4oYbuqPdDd01XpkxeevtlzDroXtQtepx6H7naNSsWc8AR0KCrT/59IjOxpJF07DlmVW4+eY+aNv2dmV7COZFrKi1PYEH2UnT1Dt4ISBZvXYhlq2Y/6/HBt/YpHEr3HjDHRpvVqRsrdQ3PLUSS1fOR/26J6NPt0ECu8bWssusFcK+9OpWzJk3RePjngFjceF5l0fORS+9thVT5tyvc6lf5xQM6DYUdWvXR1qJNGTkZKnAjc916syxeO3Nl9CyGbMxAwUQKRWbOmssXvrvNnS8oRM6d+yhPcD0t4IyGiNffPMJ7hp2B2rVrIuh/cfgxBNqhGLCBGx6Zi3mPDYV9eueikF9DKwr3c3xYHAIGZkZmLf4ITy15Qlc07wd7ritr1nEIgGffPYeBo0wQD9z4gLUq3t6IEaMxuc4Jqi/f8ow/PjzdxgxcCyuvKSJpGxkOIeOHYAPP30PndrfgXbX3IjiJcxuU9rrgkIcOHQIU2aPxSuvvwiy9MMGPiCGUbyP1uqgjXc2XY8mOEYFsO6g34kLJ8TkcBIccLivsQ7HAFtwfIrsAm1sa43xrqjhu7nWePaW49R0y1b4ypdIhuxMgXvKwXhvGWIqAA57s4ipUNvjDLyRYvkivzyTQEBuJgt2HCeQeCxdowAQDTFMKsFAwIqeDRzm6Du5rQTCJdlIo4igiYpis8xqWc5PYY1XP5SYpJXrP4Gk1UrFppLqpcIeqqZlIQPi6zP3etVMhUCL58ass+ojJFcxht6uwSRCDtTjAb1fu0tu9UxD92fHUbbnGqDnZ61JVsx0g2cdwxNmIOCAnuskJYzanwO3y3vlmXAGAMx4m2sbC84DoM/nGmnXwLWHgJ5EhGVR7MXfOZ7ygMv/5M+tXoYZDjsfVwH4eyJJk1QDti9nZZo6IpaRoBLCO926BDho6MuG/jpuWxnhUNZ1ABmZ6Vqfo072cZIbAnpq6FOTcmNdnb0mI1xikqBMHnYdhaFnP4qDKI5jLmmJrMSSqltyDb1hEGPo+RKgdw09AX285MYdO9zlRraVlNwEhp6AnptblGqJfOiL2la6y41Lbngz6UNvtpXG0HuTmqKSm0y5Z/CM5UMfJDeRO4Mz9OUIfmIvB/S+4BhDbxNEaTQx9DHbymgyBV2oA3oODPeVdzD6Fw09B2BwP4ln6C1Vm2waejL0wVKOxz8qoA+AQl64QavtGno+H7ncSHvm3qn/EtCrcjwWmAigw5pSxSQ3fwX0XFy0oMTZW3lUTEDPBgxcaHXfA+vO6yYg54LCiJber74peOQsH/AA6Ol48VdAb7ZynDDmcGI2qXK5yeB5hkYU2hBiRbF8fh4waAFJtMYctnGYiwqfB10txCpp4baCWmO7syO3DC3rcroJ8qaQobAshbGQDJRYLMTrUibMmffAaDEo4HPzYi0PWo29M09jub7k5ys44gJIQG8bqgVyfK8v8DyexjYDsrCBML0ocCEWKd+Ccvqjy9LSuv95Maw7CHBsPzBuKFb/D4Cex61W7VgMv3syTj3lnMBO2QKzYuWjWLh4Jlo2vwH9ew9HYqL5eGdmHcKCxTPw7HMb0OP2u/HKa1vwznuvY9jgiWh0xTWq7SdT89PPZKUH4NvvvsTMKUtw1hnn4Otvv8KY8QOV2uzT415UrVxNC7n6U8htKC/qwMmi48cWTMeW559AsyZtcHuXu1As1bJZYqPCs/nwo7cw/L6eqFChEsaMmImT6tTXuKL0R1aJAhTA7zt+xcQpw/DFV5+gX88RaHJla8usAFi+9jEsXv6w2Kl77hqH00891/oAMDjXs7QszlNPr8RjC6bh7DP/g4F9R6N8uYrajLe//AzGTx2Gc868AD17jEbxkqUFJJh637x5KVatnI2bbu6HX375Hi9v34jrrusiUO8ExyuvbMG0aXdL3z5kyCTJnzjWOYY5lrXOZGVi4YKpeO75dWjfrhtat75N+nlljBRoMghkp9ssWXb6hshzYDCwdsMyrHpiSZG19d/8o3Xzdri53R1qHsV7sHvPTkybMw6ffP4But7MwKa9gInWY5kuEFBwLuRiwZKHlGFp1LAFenYdpKJIrilk6CfPvE+H73P7YDRu2FxWjxrLIppN5kdt+Zhxg3Di8TUxctgk1DihtgD9A5OHiT2/d8gDuPqq1pGummSOd1X+/MsP0WfQbahd8yQMHzIBJxzP+olC7NmzC5Onj8I777+OMfdMwxWXXmXBv9YjIy+suLrQsknjB6mIdfiQiah5Qh0xqJ989gH6D+ms8581eRHq1jklbMQkdMw7nM964vR78ONP32LU0GloeGljlC5RCi+9shUjxvWXWcHIQRNwav3TXaAegLr5xi9eNQ8LlsxB3don495hk3DcsQxIrCBXTGjQz0fdgIMkiIDIGHPrZs11QhK5AJIoA/Lfc1yRGOD7BCCSEqPGT8p+BQDP37kG2wGhMv2hn4kBNyNzDNzTNIDrHM+TJAqb4ZnhhAMVMfJuJBE08jxPElp2NAukxZgXIrK75LrsjaR0TFrqkiwsbnhARYXBREK4QHV0BM5BQx7OUR1V5YhkRAI/K+vEBGPmuSe6bTPPxXX5GiOqxYg575nEJ9gMshNw0EB7kycy3+6847adPDd+j7v12DGYhfl7hp7fz/2X1669yY0DAlPP9c4DI1MoGLtPCUpU0xjkKzFjDKLCQOqx8JvnKWcp1tQY0cfX3wF6l0lx/bMtymwruR9HGnpisBDE8Jy4R8lN0Nn3cD6Ryw2fXSC9fF/zwDRWFEtcy7GahMyMTPnmuwUmC87F0AfJjYKVJLO0jbnreI8jU2zEGHoD9M7QHy65IaBPZlHs/18a+uBDr3L2f5Lc5BfmFtJ5gI4TmpTUZwUfUE0oIvGCLBQc+BmJUadYPtZ/p6EnQy9Gn5tGqIgXoD+vMQqKlUNiYKhd9uKgmZPanQTkd04mOKSlnCneuzf40HMUuUYt+OQ6U8CZSQbbB7Y0hMkpQd/uTYXs896e29loH1Dxkhweyquvw+iNFpSYht60iUUAPQtfWJCYEzT0wVnAimIt/elFnox8HdDHM/TxgD6yrjwKQ89zlL1Uaqr0fBHgFJNixbbUjPMaXZqkBTmw8VzgeT9iC1TM1YCOFuoGGBgKFjTx+/knn5mi/0I2r0gJmm+rvOe95oLtwVdqMt0NYgw9nW6oe6UXr4pMJGPnoigHbtlrpaRQTmG3TUytrNPokmI6QwJpl9x4OlnNPlJNNykNMLsGa6G0+hf+jOPO9Okxpw2xK1GhsFWXK2OgscZgxGQ9vqD5dfH6GXw4e+KAiIuOFkHzqVJgwM9aM5VEATcVelGBTsec4AntTE98epyNuiJ2SulzA3bOrBHoMjB25sbrI3jPJk0dhfUbV6LtNTehd8+hKo70TZPsJWUbdH5hEeu2Fzdj5ZrHxUw0vLQp+vYehRJq7mGB5YpVj2LRkofQqkU79O4+BCnJJRSE/feNrZgwZQSaNm6NNq1vwayHx+Ltd/+L4UMmoeHlLTR2GHj88st3GD9pEL77/is8OGE+qlU5FouWP4ItW59E55t7o0XTdroPvDbKBFTTIDtLYyGzcrMwf+EMPP3sOlzdtK0APQF3LqtzxUaajePKNY9h8bLZuOTCRhjYexSKF0vTefI6pIUNjBrrAgjGGSC0bnEj7ri1v7Jp3GgXLZ+NBUsfQoOzL0a/O0eiQrnKauwjckDpV4M03373Oe4f20f/umfoNNSqYVKLl1/dggdnjMC5516Cvr3vR+VKVcTkfPLpe5g8ZTDq1DkNXe4YjHVr5uOZzSvRvkMPtGvXXUEHn+s3336K6Q8O1Ri9Z9g01DqxjgawjXdjGgmQFi+ZpbqHNtd1wrXX3GKsnlw3CJbYXIr51gK53yijE7JwPP/VG5di6ZoFOOeM8zCozyikFitp+uIA9ARgstKxa+fv2PbSFjy7bYPY9QrlK+HegZNQr/bJCpQoOxr6QD+BnwkjHkSN4+sqeJG3PI8qG1yTnG1/eQtmPzoOJ9U9Db26D0PVKsdoDL7x1osC1SceXwtdbu2vQlo63lAfnB/assuSNesQJk8bjk8+ex9jR83COWddgN27dmLNkwuxcfNqNG10DW7tcIeCCK45lByVKGkaXbLoA4Z0Qs0T62Bg3/sEiPmsvv76c4wc20fF2MMGjkO92vUNRLlVI9cCyU0gy9YJU0fi/Q/fUlDQ8LJmmh6ffvYB+g3upHEwe9pinHbqOdaMqICAphC//PYjli6fo3FxxmkN0LfHSNSufZIkJ3v37LWgPswzstECxJQqMggMcsTlHNfLH5UkaOjA8Tju2BNV48DCUm+6xCZomdlZ1uMhNdXkEnGFrMyksvjW5ZFkTd2y04Eaa4A4N7ROyZUmiHe8GNblD3HNityFi5+hda+NUVuvnf11Gz4y9FybqIvn2qasVNBBc9Vl1sM95kWK5GbLlezQwXQD56G+iOOTbKxLW/knMQRlsFzjOeedxdVs1fpOSV7ICAdXHLdx5X2Wdl0OaeaEJDAYGlD5mu+EjeQ6DOyVieK6ZZaaCjwCgeP31I0S+HORMDmsKzDpK69R+2g4P8o53VbbXF2MVHUZjtfo8WcOxHnt1ijNMgj+UpARsgeWTWWPFCMMDVIZSPe9RM57caBdGnoVs3LzjBmT8P0kC7mHFbWt5N5kgN4Zem6sf5HcBEmPcBY19JGZhRmTqLOsGjy5y00gYsK5WaBgayGftXzo2beADfv4uSDfiRpL2aMPOK5ALjflygeiWBbhdm0C9KVpJ8pzpnqDxhwWUBPQe1FsvIb+aC43rqGnf63BgURzXozsLQuRlVIGFS9tFddYynrphNtUpBtuwt8BeqWW+bDFoJgPfTxDbz6l/w7Qi0jWrhs64hXpFFsOyc44R1ZulkIxQG/BxaGDZhN5OOgnoC8XGPq/Sxk6E+DV286ikhWxgtWigJ6DRdo2auhDhMhFzVM0DqQ40AhkdT7R9IBp6N2HnumgOA09z4ULFSdcqdKh6EuOERwQPsksJRavoXeXGw7iowF6vwfuUGINlixlRj92vw7/0wE9ASRfZutUVEPP8y3K0BvY5/UQ0HORJCjjYsSFTjrf3FwcSj8YFeo4oBerqiZH5qUqpl+Fmoz8LQUn68L8XBXFcsJYgyID4Pm0tFRnOXZ1JKC3wiClZ0MK1+3YLJiw7/YskjE5XsQXXIYS7R55NsTlS56F8KLYyPknNB7yqnj+nNF/lGp0oZTukS3kviBwfPkYkv8B2R4FKdYG3i0xyQapwyy9mKWBt8JgafUCa+WuK2oKF75XwdRhgJ7PhNIDA/QmB+M5cEyMGXc3Vq9bgutb34Q+PYZJ/kZgxU1FUhXZsoZW7QUFKspbsnyOtOUjhk7DGaefZ0wbgJVr5mHpikfQvMm16NapP1JSS2HXnj8xdeZIBWdD+j+g9t4z5ozGex++iUF978dll14tgMjz//W3HzBVkpuvoxnFDM01zTvg+ta3CnxpKXHNb3AXoj0ogW5mdgbmL5yJZ55/Alc3aYMunQbIVlP6cHlkG2u+cNEMPP3cWjS/qg16dL5LsgYGL2QP6Z1urh9KTGPl2nlYvHwOGl3eAt07D5bFIVnj5WvnyXWnSaPrcGu7nihdpqyICRVA8XpCceFvv/+IyVOGyEFnzKjZuOTiq/SsNz21GtNnjsQ5Z1+E3t2Go3KVqsjMzsTsh8fho0/eVrBUp/bJWLJsNp57fj3aXd8V7W+4Q6OXz4WFgCtWPYJnn1snANiqRQfUPelUFEstrg1Tm3leLhYtnoHntj6JG9vdjuvbdLF9JyzpGoeF+db0zmrrIpaev1u3aTmWrp6Pc8/6Dwb1uw8lS1qRmFjt4EWvAFSdJPOw5slFWLFmro5xc/seaNvqFrF5r731AibNvFdgvF/3e1CubEWxmnTH4Pji+iGbvIICAeF77++NalWPxV1979c94DFeeuVZTJ15L84+83z073UvUouVEDCU1pmBe36eUvbZmemYOG0Y3nr7VdzZ/W60bnWTvKe/+eZTTJw2XOOwfZvbcMmFV6JypWrqrFy8ROkAut9Dn4E3o2aNuhjcbwyqVz9Bz/H1N1/ElOkj41b5f/fX227uhdYtb9S4++yLDzFyjAV2//Q67ZRzcHOHO1GzRh3ta8zGck3mvmLrBiWCdLLKQkZWOn759Uf88P3X+PyLj/DRJ+/o+uiYM2zQBBx/fC0L0qRTT1F2huuqNVAyVt5AoDnR+J7AgnEei+uN+fpz3TFrPI4pZSNC3RCdm0oUY3FjGBPSqgQAGi6U30NyxzO9ZcqVUXBHlpw/V3CZSPe2NBE/zDoqo56WGuv+So19bq5kO9zHuPZ5kSc/z3tC334enpmbqOdKsKDktZE00WfUNM704JyLBJwuRdG4DgGOm07wmMpWKDtO6YhpzqM9VIypObsY624ZB1+T3cJVNQABaFqmwySfbsDA+2TPIY5YC4u9SCd50hu4dhkwMZIDej5jHpeSPO+G6iy1ZykOB/QCvbJdtMyycEJodOl7PB+jA3oRrOGcPNBKK1EyktwqtAs1e1xr+VxcQ2+EqjX7ymNTOXaK1Xr+Vw29y2aEs6hlPwzQuz04B07UKTYESZ6JcJmRO/Lx+cUIVzLxxGfmchMtjAEfRIBerbh91bRazlJy9ctHegYtu0lo2eepoXcfene5+V8Y+iMBetpWslNsPKA30GkOe96NWWQNJTdZORl/Zei5MXFD1wRJlg+9imITGDGbif//Auj1/sDQu+Sm8rlXIrdYOXO5EWAzkOhAKiZ9ISMeY+h98eGf+/btR8WKlYoU9Hik7A/WB17E0IdUlTeGcOJVYCh48nqnUe9Qe/i5Hc7QO2CMd7nxCeJSH4K1CNCXKiXgpaGS6ICPT8d00LGObaYPNtkQi4Nikpu/Y+h9IsQ0b9bWOSfb2lq7bi42WVnYYt6s/Jkx9O5zH5pNBEDvjTjs/lu6zgE9n5+iYTWKMTkKF0qlBIMfPie3zkUuLwTnLGjKCVpeXrv5jbOTKKNPTh4Cx2KpZJG4aHIZZdRtBVGpKVwgKT8xhtubDDuzriGvjct9/g34k+U3P+E86yFQ4AVixuLm5BZl6H3BiwQcLKMAACAASURBVGkgQ5vyoEf11KkfLwoswyJp+vwQ0wag50GMUsxJCXLKMacaaptNo1qxUgVtPEo/hw6gtnBwEYzZKLJRWrymlffV2nzbBsZ0pgN6s3KzzYgs28TJ9+KJjStwXcv26Hn7YJOLKHVaiFzO/yAHsnubgI8/fQ93D++q67m980C0vuZm655Khp6FosvnoGXTNriz60AkJqVh1foFYrL73TkczRq1wb59uzFl1ki8+4EB+oYNW5jkqbAAv/36AyZNGyoNvb8I6Nu37YLmTW4QGyZGykIvAWdl4QJYZ1GduZAQ0LdF9zuGKGB3AKOAKy8P8xdOFetOG8vutw1AieJszlSIRDbuIiMYGpQQADFIWbxiDhqcdREG9xsn6Q8BzZKVD2P9pkW47KKr0eeOYcZSJbObaSgwDdKsPwjopw0ToB95zzRc1bi1Pr9+/VLMnD0aZ53xH/TtPkzWg6+8vg0zHh6L66+9Be3bdJEkbMGyh7Bt+9No16YT2l/fVXpzzXE5QOxTcPXCS08fDSfipna344a2Xcy5wlZbG0kq3g82aMoQWWEdgduqtQuwfPXjOPus89G7+3CUKlPOWLXgiuJF4LxPnEE//fwdps0agd//+AVXXXktOt/cT4DxzbdfwOQZI8V8D+hzHyqWryrDAHpl82wI2HlOHK8EpfeO7a3rGT9mHk6pf5b2mu0vP41pM+9Fg3MuwoDeo1AsraSyJQzC1LmWEp7UVOTkZmLS1GF4482XcEfXu3TPGNBy03vr7e2Yv2gmfv7lh3+8XwT0QweNx7HH1ND9ojxq6vQRR73Hh7/h5hu746b23TS2P/vsfQwZbhr6f3oxhX910+tx3TU3o0LFSsoe8j5zv/n88/fw3LYN+PSz9wTcj/QioB86aAKOO66m3sI5QimHqJIg7RDRkJJiWWsV1hsgdYtIAT02t0srhhJsHseutbkGqv3lZFZxNtYLrFYohdUYiX+fA1GtuygQeNc4I9NNl6TgqS4SRnVCSVqH6Ujj2VJhAwY07MsQGqk5067vk7mASbg45/k+64xtawavVfuWJDRmssDj8zhaR8Ln3eLXAb27wPDecbzKylJBuxVWOkOvFTJ4zlutgclyxLayVo4dywMZw+NxTSeRlpOTZcxuYM6ZsWE9UKwxmsmSnAji90rq41LTwNC78w3Hi1tAOoB3QO+MvT8bnh8zHi4HklxVtXsxhj6e6VfWOGjW+R3cy9mDw9+vDEcR20pzueF1OqCnIoHXyPoZSZhoARl86D174Bgvnji1+2uBpzP0klMG3OiSQX+fM/QefMpxTsw+90Bn783W0z7D/1eoJoa+fDm6J1p9p+LUoKEn0caxk55xUIDeNfTuQ5+YaEWxCRl/yIf+33SKZWOpIwF6NuJjp9hql7ZCXhIDCMM8LjXzsRYB+oLCPJnt/q3khgVDvHgC+kO04fm/A3pn6PlAWBRbpUEj5KSWRWr8gIjzelf6J+gwizDiYimNxSegJ5NRtEDfdf32EOIBsgY4U160UAqDN2JMw2ARQx8m0OGNouIZevmvR5kawayitpXBh95T4FxEXNvKCSf9r1ovkx33jdrOOQpmxGKb3RcHfQTo49JA8UWxBuiLFsV651hrJGX3zQH9Xxn6oKEPUQ7f6wy9u+LY502644Ce56UAJgB6ucVkZgRNr1krktkggynmgptLAXXs9MVOQgG7hibEGjwQvKsVu4ILKyoy3TpT9dahLkWuOKZ7VwvxIHTwBZzPxrTTsZQZf0Ygb8DQNpLUZNp0BhldWOTZ/c4K57jRWQdEf/ZRhzYH9KEAyxuUOaC3vSUUVJmyJnpx7VDBF4M8NbOwDdVaVFumg/aF/H227qM55dj5uxbTrkvBsjeGUeEs75H1POCmrO547FAr3+RYNz7qB0c/MASrn1iCti07SCbDrs15cp0pEFutfBEBe0j3kxEcL8b5K9x8053oQNZYTj3AKurKVzyMlk2uE/P9/c8/4P7JQ+QR3qf7PSiRVgr79u3B1Nn34v2P3saAXqPQ8PKWyFehFlT8OeVBAvqvMXH0wyqsnL94Jt774E20bnETbunYS5u0dwy15lLWqCdJjT3yMXveZDwdAH2PO+4WAKUvvwMb6sYfXzgNT21ZjRZXtcUdt/bTXOOVUv/ODqdyTuAzBbDhqSVYu2EBrr6qDXp2HSYQSRZm/uLp2PDUYlx2cXPc2WWwAEo+T4XBUmDvKP36448f8ci88fj2+68wc+oSnNvgYuzetRtbX3wKMx8ajTNPPw99ug8zdv7RCTrPAX1GoVLFKsjLzRYAfe6FTQL07W64XcGPuaOQ4YIClB1//oqnnl6Dzc+uOyLI69j+DtzQpnPUzMyzKsx98z7K6//gARszqiUCNm1ZjXWblskCsm+PEShbvqLAkjKK7JXBRl3UHoegj17802aOwA8/fo0mjdugy239tX6/8eYLmDTtHtSglKX/aFSuUF3jzICRMaV8/pQnEqyOGNMLJxxXC4MGjMNxx9bUxHz51WcwfdYonH7auRhy13i5X3GJ4trJDY2spArw9u/B9Ifuw/sfvon+vUcKHFu2pEDFlnl5OXj9jRexcu1CfP3t5397v6ihHzF0Eo45hhp0KJiYOPUe1Kl1MoYOHIdTTj5NNRwEMxwLdFpT0anmiFnMclwSaFgtRSE+/+JDDLzbNPQzJi/CyfXPDJkwNuVKUTbzzTdfxOKlD+HPnX+gR9fBaH719ZKGcv4uX/Uo1j0ZK16nnOaY6sejRs06qFPrVNSpVR8vbt+MJSseQe2a9XDPkEk49jgv6nWJsNlW8ty4lrB/AAP9+MyM2UOGRjXKHieKwSUpwoJp9RpQRZ6tVxzjDKgpi3KGOOYVb1IqgeVghmGkEYtfUyQptQ6l5PSMXeRcZDdsstbMQpCs8Aw5PytjASuaCBJHdWQIzLs74VjjIrHtaqZnkkQW0gvYplA+aoErxwXXpGjNDgGBS0i0TyrDCo11/ttJKscW2qPCXmOsva3Tvg/Jo16fM3LNCEcLtHidlEEFqtpOuNAsjtXVN/R84PXwd5TaxINyjjsGFqqVCF73UgBQdx6ekcmSjNArUhwbsgXmfmd7ihotqaFlDNBb4GVSWgP0gQzgnCVpFPCLE2luWxnP0Fv2xbT87kNPQG+2lQbo411uHLizdrIIQx8CPgFz2UcaPlWWKTgC2fCM9d6J9P9JYS9kQXmQ3JiG3pr9GVVmGXw26CtblpKbeIbeGo1GDH069fQE2DY+CuIaS3lR7L9xuTma5CY1MUm2lRXocpNIa08zAmEx+OGSGwV1OXlZRFdFAX1g6MWdUMrw/wjo4yU3DuirNmiE7NSyVhT7Dww9bxZvZASgQ0GiAKUAfYUIcHlLYi+S8YkaL7nhNakBUQgYvJnKkRh6l/p49iD+fDTh40Q3f8fQ++e8UJMLGqNES9EVRiku17KJDaFtJQFw1FjKuqnxerxTbCTjANN35nLjxSxk5G0CWvrdr9UZ+ihdyIZVbHku3Zzp6dOKxTrFenAR+66Q5gmAnkWxlB75uRDQW4c8a7ygBUeLjQF62ajZsqbFWZZkBJB5HGbWkTG/gClOAvp0FTUq4lUhtmnoExLoAcv7Yw225OdPYCIpQVywEhYsS1eGo4a0tXloh9RzomnoLXVpGnpjc8LmTLgarNp45lEkH/kvm3ewFvEAtu0KbWExwBsWSJv5kVRLzA3bjqtRCTMwQMkSZtVWrVpVS7HmWZEvN1Z9PNzB6PnLQjNmW+V2gd5AxbXzXh+hhZc9A7KzJblZ8+QytG3RHv16DFXXZgL6XB03+IhLq27n//En72JQYOh79xyBZle1NUDHotjV87Bw+Rxc06wtOt/YHXMWzMJHn76Du/vfj1Pqn6l7vH//XkyaOQLvffQW7uo1Cpc3bIlCBmWJCfj9tx8xccpgAfpJYx5W0e33P30nMLhz9w706jECl17c1Dy0o6AeSGUgHlyKZsydgM3PrUOzRtfhlpt6IysnV0EN7x+7lBJ4rHtiAR5fNguXX9hYjaYKWNTGZ6QmXJkmmaETRk4Olq+che2vbkablregy839VXRckJCABUum44knH0eDcy5D3+4jUJpywKCdN4a/EAkFefjq608wZsJAVKxQEdPGz8UJJ9TBz7/+itfe3I4HZ92Hs848H726DcPTz67FM8+tl0XmpRc11vjIy8vGYwtmCNB3uKGrAD2LSAUkCIQY5KcfxLKVj2LzlnWya+xy2wA0OOdi04tmUoL0IJ5/cROub30Lrr/2NqWZvebB9JqF1sk49NaQrC94Vm/YsgrL1s7HuWf+B/3vHIUytHkkEFExPesN8hRIEpBxfaA7y6SpQ/H77z8LSHfqdJecOb76+mPcN7q31pihQybgxONrK0gnEHCyg4OD/Q9ef3MbZj86HifVPVWSm6p0FkICXn5lCx6cOVJAeNjdE1G1yrGy6JSbGMEpa3yS6WJxAMPv64PPv/wYM6cuRt06p8X2lgRmmN7BlOn3Ysefv6Np42txa8c7UaXKsVonyYD37NcBdWrVw71DJ6L6MTXkKPHpp+9j4LDOVhsgmdk5AreScoXuy5JwBODqRADPLYdzKDERn3/+PgYPM8nTgxMXon69063/hEB/yDrl52HF6rlYt2EpLvpPQ/TrNQJly1ZUszKeM183XHsbrmp0NWgXyknH4ycnmY573fqFKtQmoGd9yjEC9PqYuZh4TZDWRfLk1smTK5cbFnCN4D5CEESwxkwN1x3JRdTEyACrA6Z8stCUwQgkW2feeHDs0h7+yew0v9slhLZfMRPIDs4GOAXqFVTQ6S1LkhuX1nCM0RGGdWDutMNliZlfHjebHVLTSmjdIlj0gle3t5QzFvdP7qsB9PFPMuQ8P/7Hl4qtg3+8PyPdw9DLRNaawbue24nVlnmAESPMnDxzW0tn9tW8KshzrFg33hLUgbVlJoyxtu/mmsCfWSbXXiJ6WEcqEsfII9fQ+zPy58n3Hg7obY+zQnpih5jkxr7fGfMYoI9p6C2bnYtUBTRmLKG1KXJdMaMJZpOsJsx86A/vFMu1LN7NxvZY28dJ5LI49XDSleuU92qx522S1Ej1EAJIrwvgnym0bg7ae382rtKwMWt1RIcz9IZN4xl6a7BHBYIAvdtax0lu3LaSDP2/9aE/EkNPlxsC+qoXt0BuYOhFblJhEDLnfD68BgH6eA29IkdGLHEaek78/78lNzGGvhxSipmWUkAjRFnSgoVCVj5gB/QWBZqUIgL0bCwVx36aFjok/1RMYoU3UbW3WpWnRF1c9dYwwU1rF2PoJbmhVj40lPJUQBSpKXKOtVUt2ik2vijWUpgqis1mUWzxsJBTbhGvsbZJZEWs9MK3SWKSG7OtdEmMT2pN4jhQ7oy8S134vhigP6woVh1oWfFvgF4a+rSiGnqv3I8YfgUZrqFnJMtOvfYz1SXIfxdqwuCNLzix6cdvYImacQ5Ia29ekFegRZp+z7KhyqfDgkXt8txX0YndA0pu+Dsu0sbQW+oynqGPmHRn6CXWD0W+JnEOBbEG6MnQx2vomYKVo4wkJ2wUZRrD2Ct41geGX/eCxYLe0Ey7ReweKYiKA/SmoCrUBsG5dTArW7Zz3PB4v6pVrazzq37sMWISOF6sGNR6I1jVvOcj7G/m8mMLvFtYcvHmMxNDTz/n0KjNi3v58/vGDsaaJ5fihpY34q47h4stz8krEMA194AEWS3y/LlRPLpgKp7cvFJSqNH3TMeZp58fMRssNl2wbDZaNWmDk2rXx9SHx6HTjb3Qoe1tAbgxo7YHk2aNwLsfvIG7et8nH3qCZD5dFsVOnHq3GN4pY+eCemJ67q5/agXmLZiCeiedgd49R6FypapiGgWEyM5QKoIElCxdGo8smoannl2DFk1uQOdb+2Pv/gMCXiXSiqNcubJa1D/66E0MGXUHKpavhFFDpuHEGnWRzc06OUUgsZA1CfkF2LtrBx597H58+/3n6NfjXrRo2h6sB8rJL8CCJQ9i/ZOPCwyOGjYTJ55YxxozhbVAtTh5OXj6mZVYtOwhXHpRI0wYPUuOPjv+3IWXX9saJDfn48qGLbBgyUycc9aF6HJLP9BVRHKAnGzMWzgdW1/chHZtO6PtdV0ii11u4DzG01tWKZDimtCt8yBcdGEjzRlu7gT08x6fiq0vbkTb1rfi+jadxPjyd2pgo8DAUv2EDXSA8I2BQfn6p5Zj6ZrHcP65F2FgnzEoKVbcGs5wIxfICBIGnsuTTy0XIOWr82390arFTQrUdu36UwXAn33+Pqgrb970BmssQ61xsm3EvJ70QwdUsLz52bUKam7u0EvHJAv/6mvPYdacMfruB+6bgwbnXhy6N+frXHgtxYsXwyefvIUhI3qq2+roe6YgLa20BSEJCfjl1x8wZcZIfPnVpzifxcg9h6N69ePAPiA8T7of9ep/o1xu7h4wFscdX0sZlz93/o7JD47AF19+hDs698dtHe9UYETAS/bVmqZRcpiAn3/+DmMnDJL8aNzoh3HmmRfod58K0BtDP20CbStPE9PGPSGPAX6QjW17cSNmzB4jV6S7+o6RV/78RTPw5KZlaHLlNeh6Sx8we8jzJZOq/bIwUU4+cx+bLPkVJTd302b1mBMNiEQZHVsr+Wyz5FRjpE8xrs3BG97rx7h2EHxFzemK2x7toM2BHte8AoF++26v64ntTaFOKqyHBGF79+7VGkxGNjmZMpp85OVb4b/AcbDhZYaWGmc3w+A+yLoJc5+xjDDBNbMb3NtZFEsgn66+HSYbYc0Qr8NkKqbR57UyI2V4wzTcsX4ifCYB0LPZn3zore7LGlKZTEYFrsqwWzMqD4j8vvj9k7RGmnGTqHrGxjLOJOeCDChIjU3Tzq7i7JKbqn3FpJNWX8b/vMNtLFPuRggxH3q3gDSpjXXb5Tm7Ft6DLj3vwNBz7zVf9pBJ8A7ooWs4M8oeXBkGs7lXvKR1L1UWwXLGJjUKRbGUzsZsK2mByr3SfOidnPjHotighHB8yLkSr6E3ktJIIfUaCZjJJTeq6+NzCJIb1hcIz0Ua+lDUqjS9uX/tP2DKD221cvCxK8tIP4QSdFskYZl+SNceFQPH21bmpSP/4K9IostN2BOO1ljqn4piKbmpfElLFMQBesNCdl4McHkvlaWh5EY/V2rIAH3AuOFCWI3xfy+KdZebw4tiKzVohPxi5ZFEprUoXlLQI4cYglq3rVQxgmkjHGDv30dAyaKJWGmqFpkgLWHRId/PzZHpKuoFpZbjhKS/rpqXOKK3AgNb1Ezf5baVDmAdLMY09N6QykC9WhKzijqk7iTrCZPfNV4E0LQ+0qBncBGKUPQFwbWFRWbSnAePdj44Aiq+DNDHKtU9jfn3nWJtkpuExxtuxLPY7vcfc7lxPb2GSoK12C5aFBvncnMg3P/w/MiupIaGGhz8Vixl1e4pbJSlAmuWuBuyJsOXmZ6JnCxuLu7nnq05REDPokYCd4uSLbXIzrKy1wo/122La/nsz57nznucQpecqBmKLeDeLda6sHKMFZXcmG7TNg4LBmzi2D3h/wcdfcg0cJHiS502eV1hOHr62iezKTVNfqNxSjYjMRF/7todpU6PPaaaNrWKVavowLnZWQJhhxfFxoSr3uiEaV2mT624los3N3+msOkVrD+9TTet2zIycN/9A7FmwzLc0LID7iJbzUVdzXYM0KcEG7Fff/0ey9ctxDPbNug6L7uwMe7udz9YECUfYFo5rp4rhp5WgQwwKlWshmH9H0CFChVCgJ1kgH7mcLwTAP1llzYXi8kF6aefvsGcuffj51++w5QHHjNAjwTs2bsbE6cOFbt6Y/ueaHH1jQqMxUpRdsHmKAmJOs6MeeOxccsqXH3V9eh8ywDs3rtXmyLdQiqUL6/CwIP79uLBOffitbe3o9mV16JLp7tk85mYzG61+wW0MtIzsP6JuXjxpQ2oXbM+BvUeJ4BHnT2DsEVLZ2LtOgOvVzfrgFtv7ifgKSY0OO/8/PPXmDFzuDIOg/uPQZeufbB/9158/+PPePnV5/DwvAdQqWJVAXiO03697sPxx9awRiEEzPn5WLJqDra99BRuvOF2tLm2M1hgpw2ioBA//fy1dOU7d/2Bxle0wu2dBqhwWKn90OSOgdDWFzaiXdsuKqo1W0GrR3FNQom0VM1xrml8WfCYjA2bV2DpyrkqRL2r3/0oXdqaHBGUZATXFbK+e3b/jme3bsDzL2yUTO7442pi8F3jJFnx1PmTG5Zg2cqHVXDar+coVKlU3bKJzO6kWLhLac7D8ybrO3rdfjfOO+dSZS8pc/rvGy9g5pzROr+LL2ikmoySJcncFeie8HwP7N+NmXPux5vvvIpbb+yG22/tg+wgd2Bfj4VLZ+OJDUtRoXxF9O1xj/oHUC+clMzCaTrRvId+g6wodggB/XG1QgfQQqx9YiGWrXwEVatUl+zm/PMu1XHTQ1dlnj+Z3gWLZuCpZ1bjoguulNa/hBi8BHwqDb3Vnkwd9xjq1z1TwUxySjGNf843juknxLI/hHPPugh92Y25dDk8tnAqNm9ZjauuoENPLwXn9B8vRpcfdYnOw/btT+PhuRN073j+BPTH0rYyEBE0DKAUSMEb2WW5CuVpnSmWwoyXkQG+fpmsz1yT+DPbh61vBp+ps+WySVVTP16l7Un2+5iGXlSMHFdyJAWxQlgDxizSpSQ4OcXAIucB9xBlKxMhQM99zTXnxUuy7sLGMPc0zYUEc2c6sP+gddEUW0s22AgZasRV71FIm8k0W38ZHNChJ4VuYFnmWhbWeH6enzNyj3akBarR4Jz0fdBJNjtnI8nis8AuvVF2OOwLvP+8lx4U2T5lTbT4vdyLCJBdesTPmuuNWXD6McwrPuj43dVNDfxsryfg5322vYcZSpPc+P3VPhKeidxvUtOCNKoooBeRGxx25DIUlA38rLvEMfAgQ2/tXQKgD/su90iODwJ6l9zYeRCHEArY+ZJUcEDv1+iqBjH0kdtM2KSDhl72kwwe3IPfAX14vlYHYuNEUtaoU2wA9N4pNkibDMIYQXtg/z6UKUei0moknDCOimKZVSC4jwP0hYe53LCxFDvF/r+63PylKDZky70olmA5L8cAPTvEJxRQwEzGMCdPB6dtpTH0QXtPUFyYiYL9vyCxkIM/WATBvL/12aN0inXJDRcWFTWklIYD+sTkON9T/j5MEKXcgoZeWip3lfGKfFbP798fGkvFAXp5i3vRnIF/l1HI5aYIQ286NWMy7NgCgUGqUtS20iJA3rgiRbH+BbQ1ysiINH+Ul1Cj5VIbBgmy18vKFOhnQKGUZBRA2ffHGHpvLBUD1hbVm0Qp/mVNuIxl54uDWA3Bgv7PGG3TymmRCBkOafMps4ln6EOBrC/OZO7Iuqu6PwK+BmxlW1mWXvF2RrreYL1I1shTm5Q6mDbP04MWaEn/mpklCQ318FxsqHPlOPHULAG5tovArDMW4HEkPZKGzlrQ8/uceXA2Q5Oako6wgAnLh06vBL6WMjXA7yBdY6VYqm1uFv5FDL3JaMJ7A0PPd+nZeiAZZwvGZ6lCsiBzUTFsHKCnTCOnMAF/7PxTLCI3uOOOra4NplLlSrpfeWQYQnfZaKiF4mmLRAgAraCWmSfvgidmJzUVWYfSBQKcqQ86LoHW+8YOUpfJ/+XFIrkxQybiwvOvEPj3TqME9IuWW7Mlvmdgr5G4/JJmoQCZF02J3B5MmTVCnt4De43GZZc1F2hn11oWwz46/wEB+mkTFuGUemcINFHTsW37ZrnCVK5cHXf1G4fjj60VdWWUaCC/UHZiDz8+AU8/vwbNm7RDl06DsWv3bj0wAvry5cqbLIvFvZ+8hakPDRf7esnFTXFNq1txwol1ceDgIezc+Ts2bVqEN954DmnFSqBn95G4/NLmIgTUUTMBWLX6ESxfPiu6bVdf3V4+8VWqVBdz9+GHr2PBgqn4/vsv1Yl22F1jcVK9k7Hzz1345bff8Mprz+PhebGuubd27IXWrToGv2qTO9EulOz+1hc24KZ23eRSww2fYykr8xAWLp2F7a88oyZHQ+56ADVr1DPHBxWKWpO7+Qum6vMsDiWgl89+6G/AjUsBd36+3kvSw3odGHv59HPrsGz1Y//L0NB76XDT4ur2Ik0k8SkslNPFo/Mm4O13X8GJJ9RB29adcOrJ52jNys3PxrYXN2H9xiXa/Js2ao2OHbqrgzLPkPPztTdewKxHrLEUX7QcveWmnqhe7QTdk2+//wKr187Du++/gVPqn4Exw6fgpLqnSDKz78ABvPHWy+pnQHegDtd3kXSFxW25zAyqi3UhvviSOvdOAsTDBk1EzZp19Ry4huzatQOPzJuIN99+Sb0x2rXpgsaNWyvI4ev3P37C2rUL8OzWJ1G16jGSvDBLwEwrIctnX3yAfoNu0Xunjnsc9U+ilzy1SuwgzQz0Abz51osKehig3XpjL7S4uoP2iRde3ITps+9T5vTaljfjysuaW8Fsaip27d2BTZvXYMuzawXm+TrxhNoB0NcUDnFWXqyqALnV9mgtViG0ETQClW51mJQc1du4i4gX3/FzJMqkgw+abpdaONh30Mj3aj8N7DBZ+T179gjokTgi4EwplqwaEtaD2H5VKFe7YmkmF2V2zQpYTZZD8sTsaK3olPeRAFYyIQFGNmAiSaDKmKiokQXvJNKscyddrUJX8oRYUz7uA8wKOpDj8R0oR7URJKEyMzXPra6MwZCRUS4V8eJhdV0ONTUimBRk2H5hGWALdux7TIojOXAwsVB32EAK8vuVXZE5hgVVLmk1u0STO8UKRgOpE56Ry0jjAT3Pk3PQax2EEyQhMmmns746ZpAXCTiGDsRZOfTLpz2xuW/ppb4fVtPG58x+NDwGMw6S/CSzUJk4x46jbP5hnWL9PnrtpO17MdMUZ+j5PloNE2tJhhkfVITeGtzPec28Ip2ZVQAAIABJREFUl1GWOgAZZl086OKYMCkL62L2q8O9Z4Mcb5kywxj69HQrio0cCgOg53XR5Sb/0K9IwdEB/Z7QWEqaeGEDkyUXhJg4saBQLjeVLrsGhdTQRxKfYEFK2V8A9BqDhTLRBfIJqqjnIjgJzgUmceFhCOh/QmJ+lga8UksJdCMxVvvvAH2iOmypYiq8zwqouIjQh74KfeiLV0RCUmrU8c4BGR+givjSLP0TswuKY+gTEmA+9EyNGMC1tIylhA2U2wTiZhUtPvGAXpaZLngm2DQtHW8Mv8sBvQ1Uu1YH9NbwIADrwIQcOpSBUqWtsywHg3WsM1aL6UWlMcXQlzSWkZNZDaTCK3y/a7tivyBjbQVLaeGeeNGPQLnkKdbxTPcupJlkv8kUeZioxkhThmSsAq+JaVWlcZUFsE1dlxuul93VlP4L7I4OEYh2K1ophfw8bgh2HEbDfC9/JwZCdpLWmIr/tsyEaQK5iCl17fUMwcaSx2e2gxIJlweIx2PAk8CxwXMyy1Fqmk3bacyNC6D4/QboLRjgZ9WFkAw0G0KRgcovEAto3uveQTZ49gcLMmfqxWhpM7QCXU7qbGrXmHINBcdaoEJRGTcrLYiy5LTNVJ7RSqta11eeO3NGu/bsDj0LkgToeX1VyNDrWi1DQlCv52t1O/Z3fbE1KeEvVKPAwjfKGMhccCOVPWsqcvicmT3idSQlY8/u3Rg/aTie2LQifpj949/Lli6Lu7oPQ9MrWuk+Z9NLmxtWYaEYegf0La66Dj26DBRjzAWIwJzPhlakU2aQoX8dg/uMxqUXN0NBYopYO8oUHp0/NjD0C1Cv3ulRmp8pUALg117fiqsaXYcb292pVDH1n8mJVl/A/gKPPj4Bzzy/Gi2adUDnWwZh/4ED6sBaSY4hwb+btmq5eXjnvZewcOmD+O23v3c9KVWqLDp3uRutr71Nz5xBE1lG3vdly2Zh2dKZuOSSZiiWVgLbtj7xt/ftskua4ZYbuqPWCTVRpUoV7Ni5C3/u2Y1XXo8BekptetJzveoxFth6UWJBARYuflC2kx3bd0OrFh2DS1UCXvnvc5gzd7yO2bv7PbiqUUtrgMYUPW0ts7O1JixbMQdbtz2pgtgO7bprvMhWL8xDUmWcE8zecP6SieVay7n7zNb1WLdx6b8eG3xj6+Y3omWz9ihRurSya1ZEa774v/7yA5Yun4V333/tiN/JTMP1196KKpWrqv7BUulJ8mef/cgDAsK1a52MF7Y/FQHY+C+j73yfnsNw8QWXCIzTqenHn37A+El3qzOwSVnuQ/myFeXgQpCnZmGJSZLUDBh0C2rXYlHpZNSseZLWRpEjhcC+vTvx6ONTFFwc6XXiCbVwZ8+huOLSpiJKJMVJScHHH72NHn3a/at72eCcS9Ct02BUrlJNY437xdzHKad56oifb3F1O5x28jmYOWeM7suYkXNw9jkXRQXBXlvEda9c6dLqRM5GVdKiB8cP2+uNvCDA457A+69sqHqYMGvMosxsZGZlKjMuQEWQpnXVVl7V+wQWmP92hpZjgPIZ+tzz96VLlRT4TEmjk0+2NkzzprceH57Z5bqdVixVoI81GXS74n9c2/n8WI9B/3zKdqw5IFlZPlfKarkvMAiwLqs8PrXPOblZKF26BFKLJWHPnj9RtlyZSAJrtT7Ubpcz17vcPAUf3H+ZTeP98GCCx+X30gnHMYPjDP6beynnYVQnUVhoQWxg+037TwvmFN1bPgNiBBIcDH74c9YG6LuDLIsPqHhams6D4JPBAfcml9iq2VbI5HtdgPoOhM6zTvL5/phWwhzu3EzDgX88FvPzjUluzOmO61WpkmWsCFlbkxG2dr1mJU0mm/ePe5+yEsG2khbAOi5JzqCJjz8mf+ca+ghnCVfFNPcylZAVppljuMLBZdcymwjOTMRCshXnHsiXOgaTxTf8xcy/MX+hKNYlNyFzw/tjgYT1V+G+zMAy5jaYF6RVKZAPfbox9BHJGDBiflynWBYPOqAn0Sj8EAB9Hs+HATmPS0B/SUsUJpeyTJjutWNzZrJiNXQJhTTyJaDPpoVUAhKLpRQB9JKgINNsK0OnWOvoygZBgaQPDD3ycrD7I+sU64DeXTxMr2kPnIC+MiU3aRUghj60sLYHZ6Bd0ZTAJRme4HcegJtHa1YUW84AvQNudU4zQO9Ah/Idn2gEhvEaeqvKt2O6NtdZdT5AdajVA6e21rRwHGgC9BZTRVKgeOaeg9zYfkvLMf1D7Z46xTLNnmdNM5jG1/fHRaEC9NwQo9+Yvp2Dw5l4Z5VdjuNAnB9x79wYoM/RYshHHc/Q88EzE8KFSZ9jo4hgKWbsgWlr+VlPv3mQx2vzzElMr8aF1AA9J4+aeIWiH2eACHSpr9OcChkJpvAVXSpit2ibRbWe5uPPybSLVQwFnXQB4JDnUKbsIypCDQUsUfrOYy4Wz8hiMUHZER5D40NMmY0BLlIEbb7Iic9n4xpp+6kLjAF6bjrcUHbvP6gg1wud+Hx4zWzoxIX0mOrVjT1gUCegbTpJ0xkmoDA5BfsO7JcOtnhaMZSThKwAFSqW12KdlUPJTUyjGkh5G3naUM0GVJM/uAjxOG5b6XNBRbFixUz7uXMntc1jsOGpfwb0bO5Tt3Z9XHR+Q2mbCYZIhPB+EKgzJc0xsXLNXNkossPmsIETUOPEutamWh1xyaTRfnY/HpwxHO998DoG9R0LSm5YFLv/4EH88ONXmPeYAfoJDyxA/XpnqvCSAJTP6eOP38aMh0Zqg7yzxyicc/al2rxZlEc9NtPp8xZMwtNbVkqW06PbPQJk3HSYRdKmyf+C7zD/ZEOfLc+twzvvbNf383X66eehwbmXo+EV14hxd7kAgZ0Xla1dOxerVz+KRo2uQ7t2PfDVVx/h+efX6U+O49NObYCGlzVH/TqnywWkdPHiqFixohjnAxmH8Ny2jZg912wwB/Ybg3PPvRhZWWx4kyM7Rx6TG8ay5bPx/LYn0eH6rmjerL025R1//Cq2+ptvPxdT3afnPepMyrHEAJPjWX/PypQ06Lnnn8D113VG22s7afyaHpdxIB1DjPkszjU/kB8EThybG59ehSc2LTsqCD2pzqmSJTU4+yKcevLZAoisQ6AESY10lFY3UoWB0Tvvvoq33tkui0oy08cecwLOOO18XHDe5ahd82TZ2KkdOwsTgxzyv69vxYzZo3DGaeehV/cR2LnrN9UGMDjgMznl5LPQpNE1aHzF1ahatUpghVOQnpmNRcsexkNzxilrNHzYZJx9+n/E0nIuuAVnYgprK95GvwEdUad2fdw3cqaaVxHEEXBwjtn6mafmXy+8vAWfff6BglDWk5xy8ploeFlTtGjeVh2IubZT081rZ/D+0cfv4M5+HY54L+naU++k03Hxfxrh/HMv1RhV8yBml0qUFGPNrM72V7bgi68/RpakNfXUoKpZ07aocXwtvWfWI2Px6mtb5T510413Btxi7C0DfWZKyZzy+2NkXay7tWSQQY3F58fPcd3gmOZ6yr2M48V84m1/cs11fq5ldgiuXF7KeUtywm0TuVebhj5B91OuKQR9mRkaixwfbgbBbArvI4+dRj/+jHSzXs7LR/nyFQSu+PxI6pUtV17ZTc88K2hNSkFGRhbycgtVRMxAV3Vs+QRexANGAmRkUOMdHFg4bul2lUnmubjJNVSfQYtkb4Rotom+fnPvMJmPUaoEjPydYw/P3EodEJh1A9DGzGtP488DYcPjcM1yxt/2RcMe3jRRTadCXw2SKQT0TlgQ6/C7XA5kEh7Txvs+7SBT+IRuQ+F8/Dn52PDMjYLaoNF27OV4gVlMXaNAjGXd3ZmPeI/jkveP5Jyej5zCbI7bca0g3u6xZdl97ya+UD1AyPTxEPwMn73eL/LDJHdhsEe+/O7E5/edWCgmiVYqxuxNZcoSiG/tZaGxVHBPNBLNcJ4yCSUtY8RxrWLxIH92yU1ycjEx9AT0SQkMVAOSD3/EGkYxfZWHPR+8jzTJ1o4C6NkpNpmafftKBhX+fIoC+sDQFxDQk11lc4eQmo5n6AsP/IyEwmyoMkwT39L8YkUFopKQkJeDXQHQJ4EpvAT5Oguoh8ZSDugjDX1KWqCD/aZapBQBekpc4jrFxrcBloZegN7XSgPmBGUum+FvDgf0KkZiek4FIMF1REFFrCiWn/MiV8PVMe3+oQDojcYOmh0NXrc1itPju4aewD40lpIVV/AEJoMTnX3IiJjmnRuvdYjzVJoAPYMcR9shuWCWhMbQCwx4IUgY6Lp++s3G6f2sYJWSmwwxc/wsWVzp9cLE8iyFNSCxQiSN/cDIKINRpnTEQDg7wO8i6+dabn6PT0b373WdnFXZF0TuCjnZWQY2ADmTWNFekNME6Qrvj1rLcxqwK6r0iEEK5gXRDtjVyTXJpCtyZCEIpO9rmEBkepWCpitFjk3U4u7XbkVPyvJE+lHzIGZxb2ZOLnbs3icbPi7o7kDABcZZjWOqV5MMyV0SmObj/VValos3C6Vzc1TEWJ6Fm0qtWrMUA/RkbUNWzINHMxvSObu/Mv9lG6nZX6qjIBkeOSalijEUo0Cwl50dNNNEdmERdoYsWoBsLimYinv23jTJ6xK4KYgd0bQNjdYCCyH9qKz7bMwwWDMvaJ4fi+EoYUnS9XOx5fVWrFAharDlQYlvkLZZ0JTLik34Pakplnqmhp5jgr9jwR/Pk+OT3QC9Job3SN2Eg6zOrPcsSI/qHSINqHWgtSDJMn9aDxMTsXr1XKxd9xgaNmyFG9reIfmX5IFemBx8hXOzslCmRAkm/gWk2YWRHUYZ+NP2kd+pdHQaG+1kK0hiVkPyhpxsk69R30xLWNVEpBkzmc3fWYEjbzwlIwRYmQQCbHAVNlZ+1vS/bEFu7LzpoW1jJFA9uH+f6lMqVqwg4oSBJFPOzHrwnnDjpYSBxaX8PAG76pGYgSosQBqtI4N8gM+E957dGHkuXGf5zL2wm/U1khVIimBLp3uFS0bn1noEj8wqUYaRkiLryOmzRsq3v3+vMXLc4bkxUDuUfgily5SSzWelihVCkThdP5KRnW1FjcpOcQ1T4X+6jiNL2YQk5ObTzcUYTtkZUo6hwj2TI+ZkWWaGTkZMNvNzDKwor+Qw5F7PYJJgmQ4qAlJ5eTh0KF3rmupMcnKQfsgICk4Wjntr3mZdjDlXlVkLtQ0cswYUKScpE4Fo6ZT5FZRTBgtVSV/U8MfGq+p+1CeGTeusAMgkCdB1M2NnLmsGhLyniNceBYdEPXdfox2ccv7w+TkY5fOlblesbCjM4/4RA/R0NUnAzp07dSwy5LxmZlfZdVPyUu5NxVJCt3IGTxyrZoVrzmi2VnIuc+3m9VWuVFmBgWvSOUYk3wlOO8a8ck8jmM1TQztlFIOemgEJQT2BvAE/I3cYfJnEx8kSFgdbV13HE1zrOJ4VUBCEc+1nABb2ce/IqkxD6HLr7L1J2mI/59rCZydgG/ZVSUNCAW48eFbzwlBfozq34MzDz/G6vPZNe2PodM57zTXfM/QO6H0/NsmvEZ+2HuRpPYoH9C4bPRKgpwZfe0Fw+eJ32Vhi4TuJvUP6TjL0PD4BPaVusftp5B3Pvwi+CAw9pdZGIIdXEUBvxJXt0QGH6Q87B5PwBvY6ziDCwT/XRpGermA+nKH3/TYoQAzQszmjOfTZfhpc8A5rLEXJTRJMVSH4eASGfve/APTpSaVQ5dJWKBBDzzFXVHWdmx3UACqKzWdRbEIRhv5wQJ9QmIG8/T8huZAtkwOw+x8lN9SEuuSGGnpKbvKKlVcxmqdlLTKziNUttFziErUADg+Og84kNxWitIZtuDEfdx+4DuhNQ29aYyu6tU3YJ46nizziiwf0tkmatCNi6EV1BZEHAT01VqXMn57fqQEc2Fh+pzeWUtomeIdzYbZ4IVZsGjWWikYamfIsAZh4Jp6fkWc4WeU4Db0tXElhQ7X7wVbnBr5i18EtlbZhYkpc5hRSf34NZCOiCDjoLrmBc0FR0TALfIPu1u2txERLumTaNe/W5kyAuwJo0oUuhH58gWI+o8Qki87l0uCFpJQMWeCRyiJf3jOCXtUjWArKj8FFhmCN10hrPhVvBXBPht42P+6OBlz4V3ZttYlqi7pFwuL+o+InLwii1VpGVjb+3LNfjIMxIva8jRUxVwRuGrwfnn1QEY/0lJTGJCJZHS+5KBQYIAm+3lYATNcZAj9r5uad+HgdvgaZ44gFQNpIWQhFF464Qii3i9PGEvolcEO0azT7O3tFf4n0nVrsLWK3epkoYLICO/+YgW4r8FPNQGCdXNupjnZ04ykESpUsJcsv9YPQM+J8J6A3cGL2bNZJ0Tcb12haJiY0+7C2VLp3Kp5LskLo9MxMAVky9M76MCixjZVFbiGDxxoAeqkH8CRZlYgTGzccI1ZAbQGJ3DWSErF+/UKsW78AjRtdi9s69jE3Jo75oPPUesLPBY98Alllo4JbUU5uttgeBjFkh8WGMvWre2ZMFkE4WXZuigQZqvEJY5LuUN48jEwn/fO58THo5D2UVECMoFlT8t5zjTAwahkkzZWCAuzbu0dtzAno5WFd2uYciwy5llFSwPNjNoqBh4IggXo6kljGj+ybsikBqBtTZ0GXMoh0WmJHXjLdqalytzKZBDOYxo5yTeF7fA3hvXL9NiU3D84cEQH6qtWqi10rXba0CnSLUzaQT+CWpjVHDF4J6qwNrPM6xRLS8YPyIpIADFICQLZCwxRdOyVsvF/8VWZWjsY0g0+CUff/T0gphsxDh/R5ZkUI6M2L3uag5l9OrtUnFUvT9bFmRV1KQ2dOWV4G60+xvarZ4f20TDF/zztoaX0zAlB9AyGEZC3mDc/7W0wFlFYDJkDP9UUN96zHBccjwbwIOPdSD/UUzqb63qasJO2UA6EkMkNriWnstcYFvT3vIwNJ7ZsB6PteoWvS+/O0T/D7/HccqyzK54ukmopWJbchwCK7nKTAQ+5dytikao5x3HAsWbFrirzIuedynvO9JUuV1L0/lJ6hgIRyEBKNvB7us7YmJ+Jg+kGtL+z6zGtzVpg3l8/LGWJf3JzR5hhywmTf/n0oXqKkwCnXULtfMUts39OdIT4cTOuZFKOEyYnRkO0X9gnEWlyxLTPnnjFhEM0xof08Mcky6+FaeDyrT7BgxGwr7U9/xpLIhM8fztAfDuj9+asWIxCEjiFkiSxXvKKA3kkeA/RWFGuAngy9dYo1kw7DUwT01pU4VljN7yDBQGmXPw/f32MMfQzQm+DHtylj/j0Y4bMg1jPJDV3EzLqZ90V1Z2HfcyktCY1yknLHCHZG7g7oizD0rOFShsK6KMcz9CqK9f3yHyQ3ZOhJqvDlkpv8oKGn4QMBfUX60Iuh97aANvdFosRlUIpIbg7X0EeTvDADBQd+RmJhNgoLyLj/e8kNCX2Tw1BrZ4uLimLPa4zCtPLSVHmhXjhDA5dusxcitXhAb4UtEKBngVD08mKHSENvd/FwQE/Nm7TF1PgG3bngTGDoXR7ifqcesep+cMFwht5Qr6FNdhKL+7mDEWcrPFo020oD9AJh3no4BAFiyiOG3kF+IrIyzOUmXiuvjVPe6YcDel+kkjSoc7KyteDELy7mLV6IA4f2FwH0kYYu4DtPufpG5WymB11kV+w2xAIYv3++ANjmbi9nghSMBEtHj+q5MMnNRxtQaiR3smGrD+txOeNGQJ+XlIz9Bw9pE3fZi4E4S5HyeipXqqjAwXyz6VtumzwXYjpN2LCxRYASJMm1JLUxlkybbyg84dTl5sEUL4FURhZTuAWR8wDvj6dfvY5DKWsu9gR21O2HhZHjMFtscgESWQBW3DooKnlCeRALq3NNV825qXuv/wXbwRDQ2cYevp++/5QIhTSsB6W8r3TFMMY1V4ul+VEbA83xyM2NYJebli9E/twU+Abk70GTNhWxgMaKkA3VfeUPgtxC98KbdAVnJ24+ZNNjGSgbP5bx46ZoGQ5t7Aq+bGz5xmFO7GYxlpRAMGEbv4EKY5tkwxZYQ7OXo1c470uu1gM5AnADTytmWucARv27+X4bGGHMhs2VAHblqrlYsfoxeZnfdlMv6ehJ3yr4CxI+1m5YRJgvMMW/ynkoJRXFUpNx8MBB7N23VwlPjh9aNMozP2x07rbAK2VRb7RWRK3prR5FG2KW6XvZ20HWr8EFyAgnAmVzluDmxWPw5aCfgQPbmFPuxXWkeIk0BdKUHfDi3dubBZxaP9yhiptYfp7kTtJQx/lWeyDMnxOwKJPAsUKrRD6HJLtOzmMCEqu9MYacwZQ22RA88nu3vbARsx+9H2efeQH69hyFatWPFXtfpgwDDmZgrCaFzDOzMdy4CRjUsVQWoDn6HW0P87NJSllNkrpWFrDIMUNBDe9F2TKlle3h9ZLhtz3BAgIvJFYH1+AKR6tTWYXKZYOyDltzea8IQLnWa+1npiQnG3m5QW4YPQMLgrUfhPXNao3YTZvPLk1BHTMYvJd8L6+L7mi2u5n9odqNeSaUfw/fwfMRKy65ikmHzKbSJalWf8PzNUBlG7Y7qXhGj3PR11ftESLGvK+BzfsYYPQ5aNJCJ8p4tjyG7X/WEZvzxUgQjoNsW+9CICoHGEpVVfdEAEwXJ67NZlzB8ybbLo98Bs+h1oj3gdenOo5CFopmWyEt1wcUqAYgNi6tU3j8fi1pT3BP4nmJ+HISILjlsDagRAl2fE9AeroVqvJzBK8WoFi238/LAT/fR1yhfVD41TIEtmdY0O5kpoNofgefm3+2uMaE1VQxqGQ2zEE8z9NlP57hdGBvz4eBma23/PeRJDfxQY1LDY8E6JWbjWPoHdCzNwQlN7L6FMlXKGdBA/QmueHLAb0HTh4wcI+iTCtSZYTNyAG9FeDac7eZECOe4u2b+TvT0FOqYxp6rv3KUkna5uy+YQB2t+VxDRfE6HB+ngQm3yNzE2fo9XED9F4U6xp63z+PxNBTQ/9Pkhvk5SMzpQyqXN4aSKHTY8BRUhiE5pchKJU8K56hjwf0bq3Hm57EothDvyIROUUkNxYFWaW+JDf5udj14bvS0LvkRgqdILlxQH8osQQqn3slslPKqFOstIzxXu/xGnpqb+M09BalGbA+QJeVMmUjsGgMfWiQEDYFLg5FAL1AtBcL+qJoWt/DJTfyZQ+uLxGzfTigDyweU6T/N0AfK4r1wCEe0GsSisG0YpdY0WoQXag5RizNxveQofe0oYp4QoBgDI4BDVu8yURZYY0HEh7JW4xioNsnjKdg/YYbM2CMhi9gHkV7NsAXDp+sBugtTaX3eIMMPbdsMS6+KJUNzkYqRvZMiqy5AujmT1NSsO/gQbFAtuH4NueAPgWVKlYU80v9ugBfKL41QMRNPUS7CdQum++7L34ZmVysjRGWnz6ZKk6kxACogo0aGQDXsPNaeR85wQjalMjRsc0mVGl2giO1SQx6ejL2oWEQz1GMH4MDbZo2h1T4eBig57jTJq96BZ43n5fJiryOhC5GPia40fHYHNtkXemDbX0gQsFyYG+ihSgu62ErYSw/aX/jednfbBwYu+0MnVvA2fO3ZyONtIJ8Zpe4WRfo+ciqlHMzJ9tkf2Gjs4DDOlUqeLClzMZOkioR9H2yog1gRbKQoJv1Zl5qr65uk9bx0TMpxqxbgynLxtiY99SxxnAIVnh+q9fNx7JVj+Hqq65F984DzalKTdFMM25jh01WLFBS0yEVp2crsCtJBi03W11GD6Zn6BmUKFVa6yjZZjs+i1UZ3FrtBQvlSrKeJzFBjD2DLr4I3Ew+kSLAYuybWYmqqVvw91ZWLcxpB8z8AYGN9MqhczUlN1xPypQuK9kIg156tav7cBgb0uymmsyBzX943RzvPudN9piroI3jjAEFJXgWaNvzF+gNDhUWYFmmjIDe2Tu9PzEBmzavxtz5E3Du2RdiQJ/7UboMN9tClC1fTiwbQSuvmQytiivzgwVgYBUZpJYqSQaQgMn0sxnUhit4smet/hbZWRGbXJLPQx7xPmaZabOslMsimBEhuLBaJZujTuDo3gbtMqVWbBDD9zIIZV7JCisLJMUT+GZgH4rzPcPG3xPIpVFKlpujBnTMLHDOp1DDHiSflLDYuqu8kk3dsCZ7PRj3Xs0XyZlSIhDL67baoWA/GZh7l1nye11K6UCVkiPecwVgYhbtnvoa5GuH7xu8Vsm4KDEJGWAnEEx/bi5qOvvgvuSAzKUZPAcvVHW3NhEwuUZWaY0N8zgGDJmJYjCVr/HJdY9ZEQfoCmBDI0X+3YgAO0cjAcxe07LstmbyfjKQ4bE55xKTUuV9z/dKmpNsMkfJYwjEw/U6W8w/nSSjrDKHNVJhTFmm0OsWbEz58/PmfjwHZWSi3gEFkmVyDLhTDoNAX8f8uD4/PWhzPEPJjQN8EQ7hfOPBtWoJ4ogqB/uS+qYGUlRRmGV3PIvB+ZKZcUj33urG6CrlkptYxsAlN44ddB8SGCilR11vHRvxnvwdoNfvA8A1gtA7qdp84H1MF6A3coQrsgF6q9M0ZYhW1NAplra4tr8ZqIcCAgP0Zm5iGvpgA5pgRbFJtMkOGno2ljoaQ380yQ1FgGTo5UMfJDeGB+xc+SrC0O/ds7tQ3b2k2zMNPaMtB/QawAlZQMbvKJbIiNocN1QUqxsRNtfDNPReFKvSP7EXxtDzZgvQn91QkUee0tmWzvMHyj89SuVgZ1typjyd6bUIPBkHDhwM3bpsCfEJSfASr3kj88KBKhDF9EuYdNxYbBO3VGmUhgoLtKViiwJuvs8lNzqm0l4WEPjP/SFKUhJ0XL7Qu8tNTHITs6H8O0DPBd/vB/+MPx9NOnbVC9p3P64vvH4/HPBLBhPutU8aAlirErfMQATog47efej5e0+JaZiH9/PaHfw4qHOkcfgz5c8dKDvQE7snXTTBSL5AibPLvFaBMGfrwoJL5osbnXIcyck4mJEe10HqZrDfAAAgAElEQVTPGCZfkDhxyT4KYOl5GXNiMSYZtSB5kgyB4IhWXrbY2DnapDYpgAECBkEKhqjxDdZbPG8GNw7kefx9+/ZF9pv8d7S5OqMQFi6Na5fRhIUlSoWHYhnJ+DhXJJALc5lAgExQVBRrDLTGHLXjydRjWoEV32OLskk69F+Yu17QFIHlsJCJ8wgstctuLK1p90rPM9JPU2ZiJ8mPS3qjlwFkB3MaskEeENQ5ev7UIItJSksRU2ptzX1tCJr5kKEQJgv6fuq4+Z38vHkSB/tXSTYsANDYDeem2INjIBSpJTPtLc2t+XBzMvtmbtmH/4+1NwHWdU+r+v7ftOfp7HPu0Ldv920BJYhWtIGEqIRJIiJISrGi5RRNZdIERRA1IcE5REsSQCORlGU5xMKyKkai0SokClolU4MUSEfsbgT69p3OtOe9vyn1W+tZ7/vuc88dIOyqW+eeffb+vvd73///+a9nPetZT42vx79bjh6j9jf+1re1v/Y3/1L70l/zG9rv/u3/FYuwrVRWSUXHhwvgkvsn29dq+r65tLxjZ2tTTPIJbB2VoikJCCVg2E9XfGxj6wSc5nRVeuivAMCEEVePklk3QBmvwV8ECq8tzZHcoeRNAGbWNz8bJxHWGu4f/M7uHsN4YN590HMLSPw4vFwBsJ+23kf9FWakh3vdy9P3TdVUroeGQ03ttZQm4i5LLeKUZveMTuJXTljf+V3f0b75L/wJAfqv/v1/oh0cHuv3zRRXf4ZAkT+rNOlpFiyG+mAPnb2dqkj2uJ9pHlQ/A/0oDCo6PdXnPzg8Eouv96iqmogkmNgNJo3zHsj0zDJzX1Vpq6opnzX9GbL8XdSQuHLucYJN1aKqjpJeuNLFPZXcRPdtVNKQGyUI1L9I1+Raoqroqq92SYvt5DN7V3ujDCKYK8HfdX9rXwBOeE8PpzGQ4iua8FRKnrRgTIK+WLkpHwLBVZayPSxJY/TjsdVUEi07T58bsLW8r4Gz62Puc0EbPZw862qrLY6LzOJzdtPUa3LqmKpeDQ1UI2gRSAN8YIMMWHT6F7zeAlpFYCpGlmywpHquyrpyqerhDLC/5eRMSWg//EkyHiVt/cCfrGl+H1xhDAMJ4OqUkgM5z/k8V4WpgKT3mUkwD3okNi4lUeNZc+2KDVUZ0rArrSGrANIHkIrecK8OB1umChHcMDznnwboRTxKKmj8k9hpQG8NPb1hAfSaFFsuN0jGhEem046h79ZaPXeAO/c4uDDXMwT0qQrpnKoz7q0Bfe9ywwri2XP+14nlytColdTHDH3P0hvQEx/t8MO1bbel2l2ooLsvZjbbaqPVZRtdvdo2p6l6cW77NFwMXG5Gy0V74x009NhWno522guf/cXtcdsSH+ULNenH5+6cfN4NQ69Ftr5o69Ofeeem2Kcw9BksFUDPh2JS7L3P+IJ2MztoM+lDXZI14/Bml5uhbWUYXzY7DBcM/XCDP52hd1NUAD2lVtv5FcvhldIxp2EW4ukaoKyFPpmooSejh93MZHvOMPRPAvowfrx/BktZckOp3z7rDuZVYagmLhEfVVYPS5KGlyxusjFp5AeZdQB9Now3nkuVYdNzzwBPCTZ5HZVCC7RH08rfc3APE4UEYkkj6nD173rlBjzmgElQSRLnAEqVxz68BDvK6GxkpAaRUOS1uAa7AOHdu27X6FNpcqqScSb38Xl5XV6DawBYWMeHXrfuQ7Hm+lw1MRAW1VpJBjYxZbgO7pSka0qehpZxaFHq36aRcak1MQT0L7/88i0pQpI7sSPlnZ/kYwSorQEjnu7npkn1J+j0dR+vgFw5bElnG0mIEq6wy2M3fZeun/fL2Hbuo1hNkoo6GDU8ReVhl2HllFJlWTegFkQzNd59RdLhhMsOASq9d6X/Yr7zbABdYsA89ZbJjrycWXlkYzRYAvZ6+Y2TKr8pDZaSB8gir6Jvl1QYcKtEzpqS1ZtfybIfJ9+8N/dZbkOU+auJNlMZSfCzlrMOzRwvVBHEtu/v/cO/1f7O3/ub7Ut/zW9sv/M3/+fM7LOd7xQ9vPtyjMNdOUBjrkN4sWwPH9xXk+wLzz+n5rdHpycqmRMDo8FHGgXjJktXHeD0YtBIiOvWrtY6TZp6/ZnlXFyrLftutMY57LGcjV4euQJMHmCK1/C69p7jmdDX8zM/89PtpZfebylESS9ghImTXA9aZa4p65Kf29nGxs3JnMfao7XHleSitOSWH7BH0AFL/sG1SfriSgJVKDPtgOCaXss9B2yu1u17/tk/bH/2G7+ufeYHf0X72q/5H9rODtUMN3vSNJp4CwvvZWHiSDIFhqxdXWvit4EPIIr5F5eyrGW9yvpvPm+7O9uqZHmgIAO/asYFTcfEoprkiUwBLTcx7PTsVGuZs4IkgRXH/UTfzZrhM1OpUCPdBTp4A26eF6DL7+EYLpKgkm25lVDNIMlCH30DoL8WiaHqFGAYbThrpTNEcEJkKUvf84LcyKCwWPXB9NGU7U0+WY5lMiN9ED4bDTbtbtUDd4wErjUzQbaWU5pbtzuCR8piqoClo2dtyKGFuH3pe6Gq47ifwMqa5JqIZZwB3FdptbdxnXFM09TsqkS7UhrbRsd81jTvkUZLPguVX8twDLzl7rS93R4/eqQeK53RRfRpoFbZcEL68Tuc2+i5YXlZH9yL47vH6olIMpDz1mer35PfNbnoOMTZFSkO8Q6JEZhCzkOFAYgLyBIl7Sp9dDGnZbbgiji9GwD7rnetzD4ELKckLW7o5X5wL0OshBjVcx5M+B0C+mEy9XaSGxh69XdJdmeG3pbNJmloig2gf1Jyk+sB9AdPZe1xD+My+CSg75QTg2qqYqHIYxOAIcQiMx7aVvpnLaOdaZ4N51cmr4ahP6qkzr1TfImh39sVOR1Aj2G8kxkz9DRit+VFW198ok2ni7auvqyfq+QGQI9t5ZCh9+lY8xQk5+snxVtDz4O4thNCQ48om8AMISEwlIZ+VYOllCG4dPVWDP1QckPgTVNsAD2Sm9XOXWnow9aGAdaGv8Y6ig7qlbxspaEPtCiQYdvKO51cJrIZlz6c3Yt9KB/6AHqVp9UUa6/kYTLhjW3fVzYuCy0ANgdH7Cn1fclHNF+8mmJtcxkJSibUiiEryy8dyhoScxvQB0T3TbHa4Xq9oW1lv8Dt/ypf9oEPvQ+H/mDT65VmUuCukhDuN4BBY9gHUiWzqQ7o2RBhefLZuL8ELGYFOLOtxlEqONUInOTB19JvjB4SGvnoegcHCNfne8CB7NfO++Y6Cew8Z5VKy7IUgMZniUY9fvuSf1SAzvRaPzs3kum12dC6FjPa/jLozJerFJYNCLwyXERMv9cb74Od6d7+vg4KuawwZCPTFctNhXWqtS4Gk1sw0mhxQJq0pbE4Q3aBTKOsQAVQizXGxlNsUQFonyFeK/k5Ze81sMVDh9Kwh3615Fdi/BzghJurjN+52QzWkddiNcOKvUX7b+AKG4Mi3ww+Th5u4ONnxGihb81MAprS5fLjiodYvGJylbBdXaqcn3/L+pF7BbIHyWFswcg7AgLNck0EpjzuvZqJ1TQ0b+cX53JNoglUnsh1fVfLucAahzuSDZ7hJz7xiqfzjieKO5Sw+f6jhw/F8nIQc1Aij0GmcUGJneQciYfAmy16nTTV/RlPtCboZ1ne3LRn790TUMPh5/U33lAzrNYQbPz1pRpS2TMATO47AJGqC/cNAKIKFftzvRKA5udYy8Q6xT6VlN1LE5DlBmpLBcw00njrBBYbP+IsoCVJtmUYPG/WdtzAeLZU0fxaAF/vH8uLSEBZczwT9ogbVacCJ9471ReUTTUxaRGhnFk6ryHHILsi5fdgxLVa63s2IQDgLHQ/ZRGb6kVVl4hThweHWmOZ2ClJUDGcWq8LAzxNE0fjP52oN4F1Rd9DmG15etcz5vdosAR8CSSVW0mqOgASKgNMX785v9CQHVWsFlUlVMw1+BTbXsQD98PuRNeMcm93j+/Y8hjtN/tdunnOLio7rpjjFha/7lTRcp46XpFokMy4oZljP+5eiXWunvUsPd/n7/megGhp+PW7I/Yd0iI895ucfDizBb7xq790UgerrmFDJQvUvljBVNM0aBkpz0PNkyWfimtN2OT0hvD+6lkYWZpC9OL9AJZcH+dkQKziOMBScr5LvReVJ75iL3x9TXX3WgCY92D/Ej8ePzrR+1gOtKHqO828JBU8Q5qxlRhfu4oz1JenKsH18G/y25f5hWUkUQNQZeFzizhAskbPxNa2hm/R76G4mn4rxU8qrzZbSGKMWw/XH6Iv1fohoE/lPX2JSQAUp9Qv0DeQDonBnPmuClhSlGviWepzheHWvhtKblw1BdDze8QrTRqm+gHumfQVDU1d3dnp9nywR6ehL2yQGBBALztpudxkRkvssB175PZWZymf5ZZroSRxBehdui+2qgB9fOjlNOhqDesbyQ19D8gUFftqAtSTk2J/vjT0nQ/953xZW0+QFLpfCd989qsw2i1AXzTWuiQ3MD5DlxsBH1xuTn76qT70bzVYKoBeikFKAysPluILhh5Av9w+bhOx5ANQXYG+b4oF0JcdZA6BYjcfPaR54c4tZp9dOwT00suVow0fXIwQYBC2ZsjQCwnVMKKS32iQALrVYfVAwzJiTxlBr5vhYGuQBgV8sulYSMp80Zx2gH7PuicAY01CdXKUSbFls5YaULNTBIsqnvEGV04k5As8GGEssFTBmGuQdKgAffzXAzI50Aka/F1MfpVMA8Y19lnT7cq7uGRT/A73IewP78chJCeQ6OVulUz98JIUBaQToONmYeAmyC0ga+eeXorF5uRzs6H7SkOHtw3BU46tIWEJAvoMGuutq+hBev0ObKBtNvuKhVnq3jnHB5t/X0wSB/jSpc8EOJ4/SeCjB48E1sx49xUYAZY6YF2RmQjkiYnlGoulV9WgtbZbriP6XJRrsUsrDSAggEmt9L4gK0ogFJCvEnhKscgK+IrsR81oktZVvq/EJgx9P3UvB2oY+1STDOBwKSqmvKzCAAz8l0QU8BeNdJrZfDCUh3UFJSXSxcqp2bKa+Gpb6j5qiIus4sbSlPN3KmOUvA9q391/8MB7mzU9Hrf3PPec9tmDhw+lm6RJa39vvwMqNBfmQKPJCSCBzZ5Ys2LXiDEcxAB6rkPVox3/LInCWlIms4PINsyhep3wd/YQa/bBG/fbjhr7Ntp0NBbYBUiL3b26dqmdITqXl+3O3bsClgYilhtwH3murDF01Xr+JWnksAdARR6SKlvYfc0DEHvvRI71AIsOA6nBL1MAEkPvzKAKZMqrGZa85DylnZelqvpJiBtm5rq9pyqdkKH+DHtpr6q+Yuc4kF4eb8dUAAGe6c3guiU3KBmXKkkB/eNROzw6VJLHZjk89HN1csu0c+9zgbHDQyUOYfAk26s9w2JMdZJnwM+Q9Oj/SyonUiByi2KI+Xwnp4/dkLx0A23iG/f9HBtjxsMzKv7CzK6IDaZPV89YlGniF4udFsNY04Jvrq40m4LXlf95xQy0z2ZGHTOIIwLZcZh6QvMcNpYEyXIukyx5Dnl+OheGkhaBh1RbnfybsXez6NX1mcCQqp4V+/msTpbcEMu9Zd3iiJN9o/4Q5JCb29oPnJ1USjJXgxjKukxlmrVIggV7zfXjksWzPrs40zplUJZmLFQ8R6YrAmHqdegKLkz4hn6Gdb+5OWvXNxdiZ+VJPtuo5tmlmsI9GBJCx/0JIpEWtoI8PbMz1OnJo3KqcTzrgb3PweylJNGSnRR5pv68ao7m/lM5Yt0Q2wD7XKjkOyGEJO1yb5RjgnsHkDNFistZL4kdLkjV2JvkNcA+UhwD+l5eNDz/k3zxPpH05D2SkCh5ornVi6cbBOjkLbaVp3YpksyJYYdU1g3os+czfCpJfM6xbrBUSIAiX4cuNyKLCr/Uou48+n2el6WjbCttSV2hWTIxNP29htUxCeJFduhiY/p5OdiSq0+n0Q9jQC8NvTCLm2LR0DNYCtvKdztY6l01xTIpVi43xgUw9EnAf1aSG93k9UVbnvx0m+Bys7ZO9J009E8D9BzYfKUpFkCPL+mQoU9A7Bl6TwzjEDPgTeCzy41sK6uhtWNxbjH0BvSd5Ebd+S7xR3IT0BJWPRl2Sj4GXg7COSAC3NPgqc91dl6jgc2SJnsEJHKwk0nzuTSqWhPd3HDmFXUb0LMBDGYMaOV7e2uwVMkS0KkVoM+9yyJO+VGbHA9pNeil4dNBOgxupCwJFgHMkbJ0GsACYGHod6trXCCyk724lOwhNr2DgKQvVXHI5oVhzDUEhACudcDK1qsPaHEGUlWhpvkC/sLg5TV1qA80k8HwYu8CPGMbWuPG5X08APRhCjdm9gXvDr5yw0lUMGvskj3X/8wzz0ie8Oorr9bwk9glWjuJ7IF7xxpgiBC/y0HP52BNUKLPPeL1ju/e7fyV+fyvvPyygUmlJTdVUcLJJ2CdewfLk/J9AiSHKSyTWLNrvLHP2uXZaddMNLx/YeXy/CQNkjt0P/xDUqnSVecZ8vP0QySYDqs8AcOsMbmMwDTx+zU4i8OKfYmeO5+lr5bo1BBTzWFHMokXuOz51itNYs1oeZgUqjS8j3yM6Wd48FDrRM11BwcCH+mRCGjjM8MKcVDxxfVFfvXxj79sa8M9e2mTyMKsXd5c1VRNV3IAMrwPYRdJiZL6mgb9+OEjTbblc15dXLb3PE+ygevRpD189Lg9evxYcx0AC88+/7xAWoAgr6OG2p1dNXkD4gA4klxVIsY6Eiu7bmKrJTupGRIBozynSNssKTRwsjTHrj85sHN/YEOT0LmA46YzxaeS5gS4BBhCNAQUCJAUoB8CRyffxfIUELNbSyp6fTUxSTSAVv7jJWc6untHU265C1QXOnciNUC7N0VSSCq81gTq+3LKEstdcZCYwtwGVcQM/CLx0PA/vZaTSthG3SzJL0/qkB943FWMA9CrCnONTemFq4mqhxeBVYPreC32geQyq4WqibKu5FnhG8/zQWsMoEdmg0OUHGD6pk0D7Nvkw3APC2xUP4H2VjH0TlRsz2p+qH8eSqLKWlDyvpoI6uqI5W8AestpSVDt6JPhUfldvse1S+ayY4tPPqMdnzyxljNstgkIdW9HYhHXwDniBmZX7mVDWZrxswuSJPeg8P5cv5rrZ260RRpBsiXwOLK0RaTTaNJ2drfa1fVp297e1L6XJGfq/hLNjNAETsc8mX+oOd/JNU3VBwd7ev6sP8W9OlPE9A/OPsdJVyp15iOnm8+FaRRrqrqtCk25YSH/sQzKVdUQVTRPx6JaVUy5NLkqwZfOevXa2CEssstUQag6cGY5YbcPfYC1tfs+s/O9APow9ImL/Clp2vauJZHlCMfP+xynIkTVxoO7wtAD6OGOhoCeptho5Yfvm6pIEqNUnHhfNbeW5XXuz7ApNgx98IMZesc7fRU+gzSJTC8xBpebO3fudHFIexYSCYa+Gu8B9CR2+MLra4Sdb+9yE0Dvf3xrH/p3crnpJDfdYKknbSshUoeSm6cMloqDRMAkkpvl458SoF+tapJXA2g5Rurn32KwFAdOJDdvBvR326RGhHcuN8Wedgw9QJmADANXJdQw5g8fPBSg7y5EF2Q9cB6yDrJbk2LRbM6Koe8bXvMakdzwHirR7FLmGOj7i/EJoC/hm+6BhpwMGPo0o1ibZtCHPEaAXqV07JTckZ6yKH/GljGLgX+Eoeer95sveQWDgqrklsPSrFjvuKDGVmmR3RSbQMvPR2IyBPTZVAlCacTj+2EU+HkA4d6OJUbZyGET4rudgz7BLsxtSuaA9yQCPDclVSsAvRl6A7qepRcog12rAMa1hVlWg2Z303q5kqBolehznwOaEyRgk8woOqgZwCAHsASAayQxU0taJ992mVGe/+WogRyCLQWgDhuj6gkHzdWlnS5g3mGg0JMy0IrkkoQLr2/ccSoYEyDExm7B5PoQf/VlBla4MRZQc1VDg0gkCOQ5WF555ROdtMpBvXfCcVO7u+NvqvKTqsWbEi7pSd24mKY5DkMNROJaZ2MdKK+99lodWD4oCOJhfJzs+P2xA+OzkIxzTxEQsB8cQGn+PLeUq1yCchgmFpEEpTokTTeSma0tgSr1VPA9gBOsHd7jBYQ4BPZ3ve/kWV/SghHa92oq5X0BIzyblLW5Xq6T73OdXMdrr71uadXBfrukqVwSBuuF/QyaGHiZAYD7qjlZ6wEJ0PWNqjLve/GFtlp4SBoAgffgwDiB/XvmGU8oxv6wdLfESAAJ0izeh4SC539+6YnWOImwdgG2YvL39upw7SUs+dwhLwKO4kxhlpi4YE0+/1mm4J0lwFxJratIvQuE9lIB+cQKMcPDylwVxwwavMm05nyQlHQlFqkGStpvjjIG86mxjUft7rN3VeAF2OzLh7wffqfqGE1lpyUlKtth7qOqljWAh/cgLvN3pEuSWcwMusyEWi6hisgChtvTJbmuxyePdb9TFagP4cFmZ5wHB+0Cr3T5yJMIIZvz55H0kSZ3JAVV9UsfCpU/Eggqcjzr9B3ImYOEApcT+kEquRjaEZr46hniJAxZ09pTakaF3c/Qnt7HO3pfP2/AJHI6V2xc7ve6IBY+OnmouOiBTPavZ83GmpHXiH97mGJZYGqYlu0lAdCyHJ1OtJY5K3kt9im/42bvauQXi+37IZKOBEBOeGciUnh/2HlkSpbdEV9tKykThAl++JYcYbm8mF+2wyOS6HOv7zFAei3gR/LmZlXLe7gOEqqeZKLCThLvwYvuXyn7TDn3+ezgc3BdkizJ4njT649kO3JVJEgM91SPE023NOunYbYcoGpaLNUIvjIbYGiKkf/neuKmo6pdael9HSbWAuj5WWJqpL6JETnXeR3uX6r3wVZh6J3olY6+XteAnqFRjuU48+icnzH8z0PqgleGLjf5Htc3ZOi7DSeby3Kr6QB9DZaqGGELVVdChhp6T4rtAb2a1lXdCmqIbWX50BdD77MHT/1IbsCGJbmpSbFPAvpIbrrztOLectAUq0mxZVv5Vj70cbm596u+9BZDj9zNOMT9cl4PDJgTYmltocascRszBrwYle5iVueW3Dw5WIoDi8XxDoBeQ1GWNAH5xkVys9q518ZTgx3plGBaqhTLIgp4FUMfhqUGovA6HIAeLGVWSsRHOTB0jPKbAL3dRiyDSYdzlRWfJrkpDf1bMvSlISaoAAielNy4o96DbPgTJmKooccHvTuuyiVBh8vAXYfNxP3gq9fKe4XgEsDhmwyXn50zjEh6RZf8AJGakEqwqTJrGBC0jtJhDjT0vG6y4pTMY83Gv4U5gAmlZJrtEKkPzzM6Pf38wKUmGzYsAI9OziwavtP71ZvNoRHKdp354vpTHu8PwpKKqAXEwU8Bi4oEU+QKUHjwkdmJ/AcLo2SkWOVoN1NmZXAG6yvPjt/nwJFTiw44OxPANvE9ABsBz8mbh/n4OS0lc0hTmT3Hp+3q2sFyi0qVb1bnZRymNNIPGKcH99/wtOBiGEiYsbMTqOC9S+oAyxAw7MTMhxOghfdlLcAgqnGw2E45ZFRTXsXG0k8XEOmCdU0+leWZgyd71Fab1liHlRNYQlJUzcV3794Vk45DlRosJ7iGbHTg0/fZ4+bz+QUKB2PBpZVlPxSwJDEixiCrSQNdkhs8m2HfeA3u0eljmLipQbt80udtVnpO7pFkdru7lsg8eGBt/e5uxwjC8pCM8BoA+ulW9QAtlpqdod4GrBDFWNEoa43z45PTThKQAWcHWClKugV7OmsnZ6eec3F50fYZqFJVNR+stlrj/pIApCkcYBcfbn4u+057qZqnb22gAbj2XvTcBEsxADPpB3GFTYl5DecxUJRJeG8pGiwemU7WUP09e1EykgLYuZ5uUJP03dbqC4jSh1PPO31P9gqX4KMaxUeNavfx88+KZIe5hPSJK1CYeN7LDP2hb6L026u2YI1ROSn0apMEZE24RE018JBeB74sC3UTPN70SDNyNnqYYEgNe9Ak+QTQA2RYfzwXA2oax82EU6nR9O5bZENVMbHdI2E/RxICwLT7EAmk3HmYSotdZTW3h6FPfOW9lGCV9WditkCcelZ8DdLpdx0M/QyMVDW192oWhyqsrJlijInrF9dI325EFMXWMfuW9+feKMmuAUrdWpRcUa+mhIUzkaScOCLnoFpHZpOdPbkPw0y5kiFZVVo2ojiuAVJMQl5p6jZr+eT0oabPkrjgagLxqFkc154WvrU9a7u7rhKAY/i3TApOb5d7SMpbv9y4iEfEOQbI8WwhqdmT+exmqZHIegIq/0ayeHmO/ey+1rsTG8syeW+Simi9mbbMNbm/xdOfSbrT65HJ4+5XwUbWgyO5Zu45z9iVxhglVIV+MIeCdcW94/p430hyQnLlrA+gT1U82EpOhBuuYMumIOeuznH3VaUp1lOgPSnW0qK+N42m2Gjosz6GgD5qgcSSaOF7DX29VlV25LpUzdtP09Brf8aHfjgptpJqDZZCyh2ZoKpZY/UYWXKD/I1rtqZd8bkkNz9XH/q3AvQw9E9OinWe0Z+JTIrl6xagX5Idsvk3pgL0Q+DXNcU+OVjqXTbFxrYy2WhcbtY799oIDXkAvQC/gWoAvZtiz3pAP+jCd1PsUQ/oq1kR0NQDeg8W6SU3HjIQXb2DRQ/oI5MJEA4r99aSm7IfGdM0gcbKmvsw1l3y8ASgt3coGwmGvr6qEpBGm2yoHtAzXMPskEqjAM0FGkU3dAUk61CfVFOeWM+LLluVbWUHkJrAv4bsFAjvmO9qbE23v0Z8F3vHBgbUXpxdvAnQd9dQ8hv/Tq9Z7z5r2Q46SAE27XiS3ye40MVv4F2Lt/49FQyeCcGfAJFkgHXLV8fUlmWeWAf1obrCZBaCBkyzcLJJ0xATT9WLfo6m2Nwb6znXDQ2xvN6r6cnv7SSGQEtSxyHF4UQDHI2xYmdKukzgAowAACAASURBVCNGZGMmALVc25kFIKjqw6VLppFLwD5bm+lGzvtvvO6koewD1U44GrU7R0fdNZGxB2A7oPla2Rcp+yqZVfOmPdKlxy22KGDFMhtLIFLOt5NJ/P4JzAaZYq2KfeDQid7U945Dx43OkXggudGzraZnqhJpvkowDrMVQM/Ph/1DZ65Ep5il9JYMG8ple1YsLD/LfXzjtdf17APCeJb+clrKutNhjXsSkp6KJbJnq/I/1+PR7+M2Yu+MJwJuAD7uJlIJN18utT6JCafnZ34O5QZCsyT9Bxtjr1UOfhIzWPdztOz7+wL5AIQcynpStW8ExkjQcUSSq433CtdNAkLM5P5JnlUa3OytAM783XGGmImNoFlBNxobPA3BIus/Fn6K28NpigJ7bloevnb2vAQ2A4Z+DMu0xhwA8Ooqn16v/N+jh1asU/JsmSGcv5L50ag98+LzYmhJ/KmOWZJp9jnVwDB96vko+YPvuechJF6YfFlUUywaevdiaABhVesydTOfiamkWkupOPiD6J9JJIi3WUcC9AsnWnxJwlnNtH0VErmNB9/xbzj08AyJ72L9cVghqUOGg1xCkoFI4UxkJL6JpNG+tMFBGPoe0HPr57B6XcIM6ab7Xcmg42bNqaimXycKZu3pHwGopoIcv/e4qkAs8EWsy70XgARYFhNODHr06KE+I1Vu9tzB0aHum7emP5/lJ9axQwb42hz/IF7AA/wubkWASYD6ckVS5lkOIitk408CUAn4tLVNiIly/4IZT8ImAFm+57wvsQEArMnEyNlqonVIkCTHqgao0uyKDq8Tcw2cqoiBTrj9H2cO8l9hnu3t9vDRI010DsAmdmlPKn67wijDh7ovIQxdRZ5LZshzYP3yPmpGrcbSJHquujoZCqBPBUVrs/YQP5O4HBlkAL8keyW5ATMmHsRhhmeA5EYa+mLoMUEZMvSSbV3Su7PbyXNzrexb4zuv38SUuA/q/Nf9dT+HZucUKRyGPiTjm5pi69losJSKg8EpbooF0EdqQ+LJHoLAxLYygF5sv/yk+bLLTQA9kht86LvY9xYM/Tv50Kcp9pnP+TIPlgp9Wm8r7MJsiluAvlxuVP+hy3ygeVSAwOWGwVLra2ckCuS22dJB/y4kN8Om2NPRdnv2M76gLbbvtukGWqhi6OX15lvgxW3wOrSt9OGTwVKPVdLsGPpyO+EQjVSDn4/LjUCHZC4F6DkEC4w56ehdQVg8nT2SNPR1jTgbdJp+NqR96PkMHKLZuLnOpwF6AJ8kNyrx9aWnbKKAkixkNhCNL/y9A9xV6l6uYax7XZ0+rzzTzQDwRUkrAUGJmoKBAdz13IwPXwkgiqEFatB857rMivgwVQmYYTfbu53uMtIZswkuZ0kT+gQr2C1yynIA4wL0sTtkY+jAjRVnNc+JYV8sOzswbAIBtB5s5oAvxlng2pZ/6JM7tqoAQQKWpDTzAhEaFOLrTdIUn3RNbawA6EYUALBeRfpRMSiMXbt2jwTBC+0s18SaCMMkRoEBJeVDTFK0tcMBgvXgWGuT14inM9e9tWMHFk9SvGmnjx4LMCiYA2TUQDptR4cHdmgo2z3WqKoU1bfAa2VqpYDfEhenC0/xfMpXKhgGRmZyA+yztm2R5+QxEi/+zaVl/xeGTfvpwoxRN02xrSWXSQkXhjsVLdaSQExVbcQ+1NrLrALNkbhZqImJn02fTTTi3Htej88dbejJo8e6L4oPpT9H1xtNLntHw4LK8pP3d9Os71OcH/gZgJ4Z02k72N2TzEagu1wR+BkaL8czphmfuOQ8ooF5S+AT+8zl9VW5vIyUHCAjgqGHoQNcwJJbIkTS58FdADwNl4GZlA+6E5BhRcOJgMP/EMgHfOT52qLUGmo3Dzp22CqUxNFNgZYFuuqnw3PsewEzKoYu/THEyVpPSQw7cC9Wtmewx6OlPJvHzaDHTet2WXEfQlknFqNWO667Hrz/773/vW2loVDXaujNeykRLRAAQw7I0blRLGJ6tMykOqnCYSSWrm5IduOmBsjQFVFe/wJUdVQh9eAMMsFSkuvKctiDBKdIMQT0lvaOd2K2VhXAw6XsWmFOyw3nwEkkcUi0UqUjMUR2tHuwr2rD5s5eW3c2s/1GNmFRbkCdna3dUSK5kRPTmtks5bmeCdUlUcyrGdh6KqliQGwKWQ+bOCzNO3tV20s6EaLSHEkn9z46+jxrkQmjkXoEAhrpn+E+Spa6XGg/pFrKdQO2uX9qiNc6pFmWwU7IZ/zZDvZxC5u3rW0GMNWAupKCAeQdUmxGQG7CUDux25pT4JvA9SeJUpJAsij/d5scAPr4IhnI9GUlg1S8igX3rIf+bFL/ypz+G7tp2afdQ91UeR/TVL/pBn4Zc1iamfjIz6U6TQzQfl+BlexykzNcrj/lzOXGdjO4+tSlyY+cjBjCF3FySFBlr2Rv8HtDQM9zs16fmS0253AsSfXEDH186DHlEC7pJDfW7gvQgyOQNg8SCV4niofs2eztjqGfgDPSV1mAvkhhY5a+qXhoW1lvK5IJ+bXO+Woy5f+IFwwxyyyC9JvY9RBrXFQPGILgcmNkvRo0xQ4HS+W+v5Vt5TsB+rcaLOUExGsLQK/YDLl0cX6uosESaYOmAWAFh5DAbDnBfjq6ae381bY5cVlK4BZmpXskb62hf9Llhht90rbavV/2ue1m61iSG2n0pGFO130CrF1OeLAE5ARfXsNaOUaWU9KCPfaH0qCdahR0g89tDT03NuUlAIF9ttHCGYRmUXO4Rec2LFfys0NAHxtDrp2FYEBfS7XYkl5yc6PX3N/fK99hSxdyWIZdsQ7OjGAyU00YrY2XcqhAhhgS217lUA2gl+YtkhvpJn2P9D5DW7iSQknzPJD6iA29ohHLB1AOA14XkKTgAnNZHzjlrS55KH95HezRynarxv+zXNx0rGWhD71PGn24zgyM4efRBqNlU/NhJZ9JBDgiU5nhHshdRdZungrqgBEtpoGaz3N5T9oqMS4Q3b1HnmWGXYlB+dCzrjIobch+RMZBMOPg53nzPDW1FAmF9Lv0ojiBmG1aDyqJiRww1vp8BFiXYvsGMDEfdf+4Hl4nukYOJXkZy+P6utMOxqqQZ0LDY+EFMQs6LAeTYLU2nJuWptndNFbB+TAH6KTR0tfj8evc74DBBH4fZu7d4P0tGxt1SS8v++jkRGtOcg+YuYMD3S/2GJ+NfWBgWOCuKFVV4eQ57QE8nCmu9FhXbC9pJ4Y6LMQ0e9CR9wkyl2m7xjJOcwc8n4B7wO8A0njflJvj3mRAb5DGoXt5g2ShtYPdfQF5Jcu6T/YoJyED0JOEqDGxPO150sd3jtryxq4UTCQGOJKcI72hOsX1ca9Z/9LTytpy2hZzD8uxhWAm0xoAaMIsMq6S2+HGphhF5JZtI2zluDFzWPeVZy4w76bYjt3W+u/ZeU+aNW3LvVJyT4LKc5FxQjVLV364XnFdltsJvI5LKy+phyTgbTpetym9WKuydi1AkERAPUblOHarNyaVpNGoHT7/bFuM/JzQYWsNV0KVuA34yvnxJKAPiIj22MPJcK7ASYlkDW91WDlXK9Qn0emhF+1mcaNYuFo4ruR85GZenp23Eawwa5G4wzqNZHHkBG1rNpZXNcSAR9dD2pbNrie/2ellMhZIIzaw9g9YO1w854fOz5w5PuQjXxoyrWHIMySKCpHWhGoe1uTKoIjTX6ig5leob8JDtGBXee6j8VTPXU3pA3tG29P257idf5D8OSnhGeHnTfUiiRvAyhU99siiHdCbIkvKktBINsK8AJJz20jjCqU967ugWEgSkDOcNT6bAUJxSfLqUd/Jtft5trZ2jCcKd+geS35mOS5fsq4dDJzUFOeaQBrnJSrkXDefkWQj8TgEkHpUJvQEmOiI/l9kiuR47tviXmgCb5kk8Fl9BlTcKqDMdZpssHSKrxCPTrA58wy+E7c5A7IOchYmyfSkWPeJpCrsmSR9H6JmIpRrUr5P8o2LG+vAwLKG6pUPvbhhbCvR0DNBVwoFV7/SFGuCxgqCne2SrdU65DUlZ9s9qPUEiWs8Z5eb3W6gnuNWPwTQRFZc6/ws38TQ12CpDUmGalzbrcFSSLaKsK44aDkmfW9UaAPoS3IzWpTN8qZICnzoN0a21Nb9+Tky9AB6Bks999lf3M5HEAt2eUtlSlbBZTuqxO/y/HLNZl4t8FJubYQERCwuQdYBhqC7PnutbYzmbU2ZdELQjG+n8mQ3xT5lsJQlAQQKG/+zIC6me7cAvYJqDZMIgE0mykLKBNawdTwwLh4dLrZgAlSDw832QbQO+gvmD3CljaemFDdoCEynnKOD0Yc9D58FAluQQRgOUl64w+uJ6w7XEP1tfi4JgbJxOQx4cBIAw8ELvTQLpFq+6vCzht4WXAHDaYzjejqWpZjGjlkvRja69wQX/p7MmfsSNk8AWZrRflKsGMUaG87vxTaPn83gG+mw5ZRgCzSu00ym79/wK2BXg3yq7AmAFXtLQ+dqIbAFmB6ypCl3O3krj+56/Ry+CggaSd+/pzdzSXBIRuXekea6auguaYLsu8pqjTI3ebZsGBXNq8wMOAhzyPOosifXLXAnCy7s4uxiYDcBNyVroIZ8mK+0Vl2SNdNsycmq87CmGnV8fEcDb/h83T7QaPOpSo967RpUwXth22oTPKffvCeHGutYkz9nE7nqyBO+hmnoJ9WUV4xKMStm4ayX1T7F0kuOII5EfsZm9vVaVTZfAeTLEjPXrKRCFajqVylXBa6DrzSa8v94uPtn19Insk/V81ESHCdZ9p7m91m7J9XkKL331Ow0e4kEPfpasfc1KZFhSmxeBg9JWqVna6aNHhakLmFz2A/2qPahOfwyq23A1CVxNCYCRgAEHN5VARODxedi3P3WpppXtYfU7LiWzeYM0A0kkixtLD3q4nqu3iAe0u6eh55oSdZzaiOkaVRR3Tg4m/nzb26gsSYhUSeEgaEAvqs2WxuTNr86a9sbI083hlnSpFMOogKjlZiHveevGeIz3EO5J8vRuOFAvsYiD995xV07dYzarI1HM+0j96UUY+zhnrjkN9KBMZK/Sihu3ez6S4BIiAidFRlkNWrtzgvPaUpveidCagRU5vx4sqQfEGRVuKu4VD2kdQcQTWbt8orJrAAt3FvQb08FqHEaoiKwvbPZLq7PxfCuYIfHMzGQVzUA6dEbb7QJiTzxFGKJSdhad+M2HU3ljzFui7a8vGwSHGLzWNUKUA/HrySVrHtNuN1sy6sbPe8t+i84pwDQZTVMZd1uNCsRLTYDcAWUL9k1E+dYv5AhJA7zm7YJswcwJslVdYTzn4Y0z1GQlGDDTcHmPwBl7J0NDf8C5CI3VfyvPc4zoknVFSKf8FSm5Al/ca4YF6aePznXDKRt9UpvkZr+dZ93Om07EqcAUFyupti+XtvaNUSSzhf1DNleVZKakqjoWXRDtDyLQXu5GsF5PKlu5Swbgl3IEj4DdqJyq1n4rPHvuP9JyXFJ6ahgkYSk8pOzWAnXZKKEkPMrlcScudHxDxl+JQVI4ZRgVRW8Po8JQE8N1efO/BSMAqpiEsDOvUqTMedOrp/7H3vqYCxhBCWcwUVO0ElG1cdUMqg6URzjoqGfjtv5BVXSnmSh4nfb5SaA3nOGWGEe0YJn/0Xb3rLMJN8fjQDTl22bBGDkipPkqBBkJYPl+jwx3T1SPA/ur222Sc795cFbyBJNnKX6zrwI+q1SmdWfIzT0tq0kxgLoSfTHzZWG5dr9cdPpZhuvr9ro4pW2MQEv+73ealLs/WqK1aGsn7PMa1G/MFqu2tl4t73nV3xJuxjvdAoZNcVW4hzXImvoZeoLI3Bj6YIAvRlLbURNmb1qy8efsMvNmiwrTE7pHt8G0PvcgBE2oGehAOif+eDnt/nWcZttcoM18PmW/SRZa+QlQ9vKLqCPx5oUy413SW7wAZVdOnPiI6icuskB78YZMSwatOOHYa1UnFpKz722TnYI6A1YDOgp75t5TCXDmSP+uA4u1gSnlBXNNWA9DU5qpNlgfPRtQC+mvCZAJvPke7wfrjuZdKqDt6QyaiAuFjyAPhl8fldAfjCMQcxmNUlxH/S+g8qAJB5hUkpLyWaJ/IHNgl7RINqAfngAB/R4lzsJ42fkUVx6bvSbXEd0gvwO7xsmIu/lDehhNvyZKYBsmDD02aj8jJ4Vq0r+5k5Y8ozDACoDLx0izWFi52q4CkwCgVMAtgZmxLddXsnVPBjhuIJkedg7YXKjkRlWJ598JvdNeNiI1kmxzLaU3Le0Rl7YBo4cONwvWfLVcDICFO9x//59BW5+HhhO6RoGgTV2cnpi9laTVZ1oiSVgsUsuaPYBMKBm+DCh9b6AQI2vpwzNuipsG4Yxr8l9yJh233+v5SSg7AOuHxBuoGwKN/uDP1VNKQaPQWV8Nu4b60DDwsREmYkGuFP69LpobWebKhv9Aa4CqHlNg3c8aAbdYxJOZC7TYqK5Zqzp+Nlz2b7ZhcJleA4AD3YJs+MDLuVpe/6fUSlSn8eqrfGn5lkPXAdIFI7v3dMk42smqG5uio06Ozlrh/sMrJq1ydhTjJl3gIUfBzL2lhxq+/s7ml+hcKw4CptOjxPDWQj8PFsnf7Mp8qSaeCiPAD/f2ZQDa8G8wHZ1/riNVteNkeOz5iRZTi+D8m2Ae3fqKTPwc30SVC9oKoZ9xAXHwxXaeOxmQAA9oBCQyb2eTiOfYWghhNBNa8vrtkkS/YQfff/efYWS907s7/b5ZNSeeenFxjTyAPr8TPzmeW6RQub6nVBfWgtdL0bfkryyb+aqXgLOLwHPq9YO7j4rhr4tPQdii1I7SeRy3s4uOYMAI0yIXPEjOke5tw/feKPN1BPAugWqr9tKYMwVEu2ExXVbXBnQi1hL6V+Anj4JnKzmUGoG0AXod/b32oRqKhaFAvR2VGImg0DO2DI+5QnF8qq6osFcTQmB4qOGDvJzqrW4OVk++Xyv9PM8n+moXS9ulODgTLdau3eEKyZJ4B7LNYsha9UrRDxiL9XKtTPWhv39TXqM5TzF+lW/h85Xh2SsWzU4bbloO7t7er4YYMDMq5o5mWr/KSGtWR+aXyKZpQE8MYRzlD2lXpuqaHJdbuClQRZFgqu1GhpVBI2mZy8WIkjUM7TwTBn2SnpIqOKxTgyofOaElOIziKhgX6t67pXGn6lUyixCUqsaSsc13tj+OL718cHPWZohep7W7KDsComr8f5dV3vzJTA+GAqlOCfHnqWqttz0EChpwB2e40q0Kha6+jPW6xPXsKH0XvP+7898TzE+OXmkXhWRqEqy3BTLn/5aWUO/Y+k0kzWsDEFae9729+7YhUz7gntoXAagpzrgJMSDQDWNO2qCAvRRDVhyYzxXpciaPbDpPdJVBtbq54B0slOfJ45Dm0GS9T70BvSaFKsqZ29bqUmxZy+3Sbt6R4b+XdtWMlhqumfpn+6QCSmiYhq2Rcwa0DP1EkDPKPEA+qE933VbPXq5jVdkzQb0ObtVUnsbQE+whQEaAvrL2X6798HPb8ttbCvzfqV8KLcbNz4acA8B/TAoqyn2zh0fONL2GafI27oCCb/Pa6lJp0ZCa2gNzDSNbIMhJemOjvbcgN6AleA19KGnhOtF73KPEhVpwQLoezeWMOqWSXh4i4JEB+h9O6sC3g3PiJsSB34AEg12twB9saHSdRbDJiBUmjdt3koGtPFpSqlyGu8ZcMT9Eoiue85rBUCLSSnfX4Mxbxzr3F3NiNQp/+77P9DvFkOiDViTePU5inF7ErgrMJdrgOUA/Sjy/Jvuv1jOWo4D+UgYaU1+LF2uNZdO3JyAkAS66RB9AMCDvSDwUO4Q/Huam+RMUOwuIEnXpFKqf0fNoMUSJEHhc5H8sZaQZLnca52pEsJyxOHgkQ78gLKxfdxTTeFA2CknjSUMYvliIyVAX8t91LAjhqvUXAIFWw0puVC5X88iricq5RegJyCXD3zkEfxbPssKHahzrgpcZmwo42pqp+wy3GHvtzHwy3rNgUOmpB6WmqVAgkP/BSCKpMGHHAwXALOcfiqBc/NZph+zTpmOaOeKPTUplW6/Gp1U1q79wDAQJ5ILMYRqXl1zeF9LanNNk2ol+4B/POqJN1wrjjxc76NHj+oQ8iClTF7l/rsh86bNxpN2SCMrOnRNk2zSAMPOw5Axb0G6YtzE1qN2fHQkqQM9uVR93Gi+2W6ubtrjRw91eKm5bwooLjBgtXlBYMDUum1uW/87GdttYj5HOmAPfPcWEeRXbWtz2taLqzZdz9sG1aPppjTrlM3NTvVVrA4JdP+TWmfvc84/AQHnxFKqs2skP4CdGvq2hBluurfaV83VFY6gPfpLYOdXN22ynBvM1vsnhiV2vBVDz89jAXfvXQL63onGTK5AwU71bxFDr69E+lDNEagdTQXo58t1Ozy629oYL3qqvdcaUAMrT4g7vzxrW5sbbZZeA4D0dKrhYAD6XUC4Yv1a0qsR8ZXnQqMdAJD78jaAHjaTNXqzpglzS4BeMrKDfQN5wJtsNB2zeJ6SiSGBMkffnReSXgBeV6t291lsbidtTZzFR13cu5tH+d0Aerciu6yCRSwyGznTraf2Hp9aV66p2Dc3Ak22D7ZtrCu5jmcA6VhY+gwa6zxKAu+4THI+95RezVq4FCHhfpp129s/EBDj8/I5iW18LjlmVdJHvOTMJ75m+i8e4ljjUqlRf97GpiQc13MGNhLTOCfnsrNMDsvvs250lkqyylRmCAcTEJAG2JumKsi6ylkZNzUY+v78MilA8mMScu3p3aVj5+8AbWJtZF1DQC85UU3FFnmhCqWlSqxHweNi0tN/kipD8EHOlAB6CIPo6qMoCOmSvRdAH4e97FUqJOxvAfGyYu2TfgN6mqJtMerER85ZSnjtd8+EZ/bU7o4nY7sGRHK0kKT66PCesZwOL1exYO53+Hm5lHkCuknUXk6c84t7w1cH6DXozWCL5x0LWvNQyn47QG+id6q+FzfF3gb0kn8tay7TEz70q1Pspa9cWX0byc07AXoY+ovpfnsWH/pBU6wJm15Dn4pKB+gtuRkVoLeOj4UubTtA/vRVT4olU5LCoHcv+dkAehYYgP5NDP0TjacubZmdugXoB0OksI8D0HthVHbYWU/2/rpPAnppbFUWdXe7QEhJblLC4bvRTBl4OQvkxmXggRdvPyzJTRMG9GzEJxl6FhfsaSQ3BvQAmCclN24I9cbxvSYR4Nr43ZTIhgC+a+QsIJ7AwucQuMIZQOVkl6G8pl0xCViPzElQrxqpkvEGoGeT86cAfcmTWGAejNEfzgkwYkgDesvC03fdbJ0rHb00JklIeh3yWcIOZFKsDgXK3WlaKACSINa5Y9Tn5ACJJpJrp6y7te1mHIC6Gw59MJiUZF3QyGq2hnvH59W+qJ/j36Jhy3hzgsJQS5lqjiaCXl7pIBCjj1QCr2W0oArE0xr8ZEmIfZjdYAbD4STLUh9JeRg0U1akAsLsrYtzMSGxyOQzueznMqk9bXpNfNU33Zwc6ZKC3bUAH4mOgEEansoSTDnByGuAF8xBwc1JBUFJ02KlhtDj42NJSfh5PPPxcr93fFcHK9et15EtK97SS7E6kmWVrj3Vn0hh+Dv3eWfLNpysAQK02Z+phwbVqHUxpOyd7R01TWssHrpVkkGcQIp9S98GLDqfJ+VZ2EKB0dIHZz5Cmvy49u2NTQF6J0NeQ7r2cn2Brefn2WM7m9ttjzL81UU72JnZuhLJDbKi+bKdPH4sQJ9JsrpgQeJRowl+jX65TQRmlitA2rrNpjBPrGG7JlkXP2mzCdUwZG1zMeIA+inPC6HlEkDRJ8RDEF1bafBHD+oTOxZYyFLF4UBYQWBct7Ozh2K0bm4YSW6tsx23TARsbWy35597ts2mawH6MUnwuwT0ed9cFFKbux94Uet7yNAnniR2xVpySAaZ5dsuYnElCQWA3hr6AHru7aTt7B3gXelp4A8etg/94IcEXrnXR3f29bvjtRv0YNOxk6S/h6nAl49PxPhvbW+1g+Ojtnt0ZPvFNpb0aT2/EqDfkBvoqq1Ual+30cIJGfvsBvYYcIpU85IhVecNhh5Ar8GMcghzzKLaBHFwTTKC9rl2vEBuDThkr7z3/e9rs+m4zenXYZrqSLW3W4CepMZMMDHEoB5AT4cd3Q/0F8QHPppsgDN7jc8cAEjl0oOnAPR2dTPgcvXN8leDMvCGpkvLqc2AXmBM02e3uunJ/D+JvYb5lCtYiJpUxXNmEffUu1IS0a3N7ZIhUVG5adOZ+yPknkOTNwSk+r9coWNdcB5zhuFd774+29Cyx0iawowLWE5MXvCluD1Q7vHzbrZ2PxL2h5r6W2QU18C1xMaZtaJKapFoAfSSr5aNK+8lM4jqgbH0oh8ayXvFdcjkhvs5JM7jsz7pQ19mGjm/qU7oNWoienCHAD1rveZ4WF6VpN89Ytwn1oE19MZcw0mxRDXMEna2kdbwAlyP3nnA0Lsnw7jT7mMC9FRD1S/Zz9axww6WsGUTG0BPkl0KisQRAfq4DJavO+euXW5qUiznXs1suM3QZ7CUzRXicoM0b7TEROblNh5hKNKTaYrhT/jQv1NT7Gw0lm1lfOjD0POAc69piu0A/fXlNfl4aegD6Mm4rCuFTJDU5vTVNkND/7ME9E9KbjpA/8s/T02xlI9Tpg8Ly58GlzPJHtA0xcFiGJSZrqgbX4133QfsGGjDdbEvA4b+aYDeG8bBpHOH0SRFT1zMhuL14powBLl8Pxp6ezebSbSNFz7rbuBLk570hgLTJBVPSG5KqtNPV0QH58EkAfR9JmyGMPIkZfmDJhaXN+fdpEY39fVuDxyEQw29kyhr0/m5nhn1NQ5/V+9b0gdtkir058BVcFNZyL+rYFJyCoFzJCU0jNam43sB3Gkkzr8F8PfaajfzWDeaSa6+Cq4xDD0MUBIXEX7feQAAIABJREFUlQqrWZAmKoGAXTsOANTl2iK9L2VEj1KnaVKlX8lxRvo5MQEVODJBsQO0YouxIbP2W8nXeKJgyM8gE4uO3hKnLWXx0vBubYntgxXiIMOt4fTczWP8ru6XnBxogK3XV1PMQs8Bpp7nHZ2oGjEBc3KPquFaxdJrtDzXplkMRRrGGqySNR2EOiUq1tYAHN3fYgSxPU3JVhWdauKVvK0SEHvg++AG1MZxhOrCwd6BVgdgkOcjWYqG/tjOlnskNj5MlKQwXkvIH6YTpCpmPRnMwgEFAJBkSkwsSdSl7h0ylzxDVb2wqKzGWBII1kRkYSpFV4mcz4WbDZ9bh5MGwhhA0Z/D9QHoSU74WdusYqm6EIvEHpdWlqmxE2Q2Y81L2JqO22w9b2PJG3tAf3pyoti7ramt6lJ0gkA1SN6rs7YaTdtCRAMVSSQ3O7ov86X7EQBGPPPRiLUyaUtG3C+u2my0alvImBB81NTVDFYJw5n9m/2e73tScBV3pPMctxv2DQnGciRW9OGD17QGT04uGo2xs40tsZpIbiRxmG61556919YrpCZnbZfemQICw5g2jCFhBHMQ598A9EcvPKdDMlZ2w72exP7tAb1ZuQD6aG6nkw1p6M/Or9q9Z55vE0kERmKgf+hDP+y+ifl1OzjYkdf2we6B5BKXapYm4Vq3e3eO26PX76uSRDVg//iobcni0gz9mOe3mrf55UXj1ali2zRj3WDmAOO8zrUAPT0me5oXA6G0e7CntbtYj8qP3u4qFNwBjCIscJVSE7Ib9FnvxDY058+/9wVVhkaLeduYEhtYs54HwO/wPJGTWKLDNGYae91zhPXgZIpcjYTDxhkGombqHffNMovYksXsVOtZe7XkkzxX69Nj1oD4xZVSngMJK7+Hjl4Ww9c0YVriIDJkc6udX1wJVCaJ5r1DpiQmA3blAy85UGnk9XP4+dML0Ls6keQqLiLVKS9zSUlEvm2UecdImISp0UqKa16Ezw0rOhKzvAadPPdEh5MHYgmVVJ5bYjw/R9zWnJJqfg2g57MNAT3PhjczQ293NyowkiiWu42IPj5rzcOJE43Bs338Q+opMeA8qNw994++Q76EMYo843qJ0/QgdUOiamMK20iSytDBC/1e3MssucmkWEtoNPBpC4AuAYliGmsRyc3erm3J1eQqZUhJbtDWyxoYl7eoDpxY2a3LBBx/51W5J6zNYaUOQI9Lj3ecCWz+620r+xkcXBv9AHbj6QdLlXBOLjceaLqhpth2/gnbVr4DQ/9OgJ44AKB//lf+unY92VVTrMnGHpPeAvRr70hsbkpDj6YqUbvYgvV1Wz5+WcBeH1yyBcsMxFC/Q1MsAcGN8gZektz88s+zhr6aQlMyCdMusEOJUjaRJ08F9EhuDjuf0j5jCegMEoEVp9wucFgb3m4F1nG5tOLPEoae6xFAL4nL8LAD0JNgPB3Qm6Hn8EvzphbX1LpnS27MsgMG3VjZZ7byIi/Lxk5LAuCZp4To6XnDwzaVgCFj34NATxJLssQmHTL0lnf03u0Jhkpgqok5r5WDNK8lL3+NuB5AgB7/lfbaaLALGiUHUqAjoZGG2k27XVArnXyal4esP9fF2jD7Y6cPuUcUu2yWpppzmTZIY9atC0yvRE1AFbO2kLxBQAhwLJBrVhpAb1mNmxkpberlylUJjSubNvdV7EANVsrigjHnQMXKUlZ2VW6VzARNvQ4K+iM8BfXo6FB6PdaY3I3kGGBNbLSYspusz0VSpLIxgOLiXEmT7iWuDrhXleuFGJTS0ePKIYBJ7wVfYAw+Y+19VXPE6NOIVeCfpCKWbKXVTVOZDx8zOTlwnVi5qe68RrRHl8o9pqkXHSqfhevk91h/MD8wmgRq1nbYVAC3E1f/nCYMUs6tPgAAPYeR+gGAG+VYwQAt1g2NqEjtWBN8wXQihRHzXvKkrqmtqjlJTCRdWmE552cU2Zv2SdlICsTXvVdsLCkQn0PNiGts7tCSziUz2t/eaFtqDuVZ9FMzcQBxE6EBvZJQ9M8SRqBv2mgrwJYYTeY4LAXoSZxwPzDrZnei09OL9ty9e220vmmr+VWbNEtuRgsz+EnmBju4I1huf6/+Bv1Th/qchGu2KQ09riismUcPX9fB+eqr99toNNMzlIZ25mRtc7bV3vvCewToV9cXbVNTdcs3Pm8xAA3DvZ/3zfeWo9bufeB9clIOoO+ueTCA8O0AfRngKxkBbIoMGcEcz9rV9aK9cf9Re88L72uTzW09v4vTs/Z93/v90lRfX120l156oZ2dnLTjw+P26muvSx6zsb2tNX90cNCuTs/1umhvd48O2ox5IchacB9SBnbVAXrOSIOptXoymE1BDAbMX85xfzlo80sa7E/a/tGBknESO5h6t/WRJ6DRvpaMAUDkKqjtfJGmqLF+uWgvvu99imENplz33xplkg/lgivkIyYNIKOubi7dfNpGbXt3v21s7qmyRcKqSprIA1sK857sC/UQTWHXcSXb0Hq2VMkxPPE+OIIYwHtEX09Tv6WpWasj7T9LLnbkDKXG7Q33JEVmiqtMZJCWo3ltqlJKxfDxiYAdPSqLJdIeS2545vTVhe3kfqlyWA23IhWYiruz7SFDaPsvISKqOVOuOp5szn2LPa+lb33lks9LckIs43zR4K7S3wPoZQiBpTF9BdW/8iRDnzOYmGSG3hV9EvkAeu4da4Yvyf3KySdJb8iPDJNjzSLBMWHj31GsUjXULkEh6Vw9t2xZg9gGDlXuMQDcYttshn4I6HuGnnVnnLWzjYYeRJ3G/qWm/x4eInssQC+71JWS6q0tzFDM0Ke642GPBrqpAEnmWS43VlD09phcP0YErCH3YBrvBtBbQz95iuRmMCmWDFzX3fvQdxr6ET2naXZ1ZFoMGHp6mR78yL9oW8ydYNMNmmKXJWuPD/09fOinyIWKWI00mD0/ZOiHGnpLbgzo7eEbDTQa+o/3GvqIuzWpsdqv3sLl5mlNsVcbB+3uBz+/LbaO22TDGvrox23TlAXvzcWiyMIcAlkBeiYqlm9yGJ5eI+6DAlCURkyxbN301gL06i/wZvDGcvkvgD5l2BwWQ0CfzcG/dZKbYgGGgD6LDKadRSUJQQGTMPRpKoG5DOMeMJxGIg5HFmtAKq8DMOTz5aAbBktZphXTkEClBKOaE1nIbux106kdfvrkqGsqKRbBiZeDuKQG2x5DHTZai7LkM7lfkl5U1WSYXGgUd7LoAqcGxD4g0qATkBimLlo/JSIwFAXgc0/yfqxhM+qW8xjse4PluV3f+CA62HfmHUAfz2W1mKD4ZXgDyaCm6lqSxtc1EhjJo1qNjXdwVxmTioQ0kb6fsL6RHvEZ+C9rwANL8EuftqM7RwarHF5nBqOpogwBDu/P/QsbARMGW6gJuYyL3/KUVIKSZQS9nm8tu7WlByOVTAaNrBuS3FylqbsDQK/rKGcos//4iPeyrdxT/jRT7X8Tw83nvXapmT3LGuXf0AVLDoAbT80j4GdhNJXoVHJH8GZ/8f7pT5DLElaOfK4acENypUbjlZvYuE41GTOCnWErl1f23l/RQLhom9ubcgLiXmdNq3lve0vMYJJdV4rsuMT3BC5JSFV1WupA1bcqoREQ4t+0ZgYNa1Uh0oEP2X591ibEnbUnYQJEAEVo8QFAwHgD+lGbkwODPqabbTmGnV23hw/vq+F6vZpqgi2HKKwVCZES3vm6feov+oVtY0pmdd1m40XbIF7eeIqyYn1p9PtYptTPB0wl+9nLt55xG7c5B+JkQ0BJMfP8sa7/p376FTX8MzBLzGWzLexsstFefO8LqO8FZkmd3y2gz77t4go+9B94n3zou2Eztc+HgwDfFtCXWMXVxln5qU8FVG5uFmLo7xw/00Y0/jasKC/a93/f92s9wagfHuA8sWqf9P5Paj/xkY+0R+xXrbtlOz48apenp0o69w722tb+bpvigiJJBB7w6Gmu2qIYeqpNOi85rOWsYVnVvAA91eibi6v26OHDdnh81EbVv0BSLvKFOKu9u5I9IxpkN7k69vEZxbqulu2lD3xA7kIj1vUKMg83ECecXBsMvQG9E8Szi5N2DakkPTJ7dk9ON9v0g5XNoc5qJaMGg8QPYgsxCRBM/MtckFSRUzFWdXwxb+eX5zqv5U6zveVppzD5ECK7uzpzIAEuL5iwPW4nOJfs7nYJAvtUZ1ajKlG9SgKqNDzfiMXGwUjSt12wDmeh55Ygf6XxmM8RRttzRJC/YW1rZzbMCyAJAbJygYIUqubczAvhHuRslNyxkqOcYaqkYkFbk3hzPgLoqbBw/9Q3oLvpvcjPwNAnXiv+FkPfSTwluSNu+xwNeRhA756xOq/Vl1GDKit+CtAPEmqx7WK5PaE65w/rClkXzyUVZ7Arcc1Wwm5SPT17bFtmWQm7KRYDAKo/bghei8DZ2bE9pWgLSImBht5yz8Ipo6UJnmL0FwuqOCa6QmK4J2Kh5NQJuqeRSwM/APR65uDdfFXTLT1TbxosBUPfNcUa0NMUK3tXkTdm6BksBaBHQz8dYQX/86ehf1NTbF13Yu9TmmLjcsPZZUCv8t//D4aeplhDonIdQS+7eShAv9q+28YwPBVwnGEZ/HDApxzHQf40QM8BRqOLQODggXpz9Bp6SSuKoQ+g9wMfuNw8BdCrRLO/ryw1BxvvBUgiw8/GisQjgD6d8pHCSK5RWWMA/ZChz4ZN9ktj1pOA/uLyXIszfvP8O3IkFncY+gDfNB/6ATsQJMNPGS0AMRaLAdLRagcAD18rB+oQ0BPotIkHQV3gsUB0mJuAzNz/yHDSqDysdiQox/ZxCCL4fzU1yQLNtqNDQB/mQswOzVQVsLo9Wwd+kgZK6ZJB7dBU6IA9ZEbMgtouTJl+AXpNc6SiI1s7J1MZfZ4kSKxYOSv4AAOkeYjR6eOTKrdihzfWayDT4b0PDvFid5IGCJbcplgcEGP+DoIUA6BS7EKvySAPmHUljABOZGvlUDQE9OqpuMHCzoy2WDPGkON4VYkPDaQMP4prhc8WB7Cub6GSr+Hz03qoKhKgOPpJ1mqYO/YKIJr35kBmnUX+pXUOoAewlHyKQw6Aws9L+0z1BeaHClGxk+jU5R09nQisJyEIPAXA6lAXDeqqCk4lJFMA8UxU1F6teQQ+gGusNix5JdPSsALayxaQQ822xSYnaE6UlrcqIdz7DIVKUrw5WrftdtMQaBjQ25ZUoEifbyZJkdwbuD4wOcQJEgPAHo4Z15ftjdfvt+urVXvllVfb5qbL/neO7whsXJ5ft0//xZ8mhh6Jy+Z03TZ5vRsnIZoxUaFSSUoqltXc7H3Tl+BuAXoO2p29thhNG+PHFbevz5V4fewnP952dvaUgDkxh0iZtel41l584T2trW+kH5+tFgaWlWzmGoYJREBQf33+eRj6Zz7pJZWd7FpTlnTFDmWwVAB9iYz1jFTmr+mrrB/FaoA4TbGsIe7xfNUen5y3u/eeU1WEuH55etZ+8Ad+UNUwAP3zz91t15cX7aUXP9B+/MMfbmesdzGr63b3+LhdPHosNlmAfnenTagsVuPpiLi8uHkC0NfMDhh6HKwWcz33q8WiHR/fbfOLq3b//hvyoachdgFwBaQg2yPJHgB6WeUilSg3t5xDJAnve//7Lei5uWnL+WWb0zA9tc6d910vbUVNlY+hhqfnds0CgFK5mM0YfLYp0B0PfJ6J5WJ2QkMGyL1kWij3AJZew6xUkbPLDY/dvSiAQ0/upZpHRVrEQskADRzN2CO1QQfPF/eH2GmrW1cUiOeqWkHm1LpCDkU8Y82n6gYrCuOrvh0RSAB89xLF716x+pTrtwMV8l0SU+KrXXT6eTG+tk19Hu4BM3IEngG3Y9sXIyXkc1G1VcxZut+KvWxve1sa81mUlJd9skmWkn4iBy2ZMa/P+3aJkSTDPelghx2TC0ropPs3IWGrb5/Vek7SxPtMzT4XDihDC86uJAOsK6be0hSrXoIabiZcoyZ41AfM4jCgl2uZNPSQNBBRvA+3u3zlC6DzPESYNTP0e3tH3SRYAfa2kHMZCYDnc1DZNG7s8SNx2k5zWvOyJ8blht+7bVuJtE5LpMrXEHUAehyVOge7N2noB4AeYb++FjW92IAeyc0EDX26NEu2+qSGnqbYTRKgp9hWcu9h6JHcMCn2SUDfkbo1KdZ4ryQ36wXlgdbGYsx7yY3lBVdt9fgTmhS7xt6qhoSkCaOT3Cxu2hs/8qG2RbkerQ+Zvh4ai8KWgGJxsK38d76orbeO20jNRoNJsXV+oE3NcCUFZBrO+iiv36FkL5ebZCqekzJgmp3fcojbNqkfMqDpe9rAdViVdVGSAW4WB9MQVAYspnQTljuAmetkBDU3MABZev0C9AQtANreXo1+LjDIs8wGErCq61U2XLaYDlLz8mz3IcnrosGLBEW3rjL2JBtk6gHlCbS5Ht4LNkTWXR0T6tJgNq6lT2ZFw/IE8PE6R4eHPsgJdlVGTYBIADZjYiCqwzkSowo0fLYkAJFuBBznffOeTvYMurWgy9khScTwGqTXr0NF7EYxGgmCSi623CNBgxhh5Fr3w9ZaYlzLyUZJmlh3fo5mT8qKCzVVygnnidfXveYAKscTlS1hIxlJDpAdMe78scrFBFlb+6GBXbV7z9xzdWxsnSL3wKVc70tZkukHYETsEaxKDJKuCyZv0hTkCgeAWnrQQdDn/lMpiL+ufMjlTYyDVe+xDhCgCimWpg5WNYeXlp73vbm6LNWCqx8kUfG9DwCLxEtJlg5LrDVtP8e9w20mo9z5WZ6hmJT6jPafd7MY3xPgKvbPzyNuUxU+FZwzitz1L3/Lrh8agiJQb9cjB3QfpvkaVnXcHeIBOeiO/RgMvDTVVwyN/7NVgO1ClVCNDWpSDnZo9b/toKGfn7fZCOCCNSDSnJWtYmHwAfQFgATYqHYgw4CI4GCk+njJkB4aoUftYx/7SY2756Mg35Ki43rZPu3f+tS2Wly2+eVp290cSUM/WvZD2JKcDcF0Dgvfj56x7z47cRWGHpePSU3vlE3fXHHzJ//Ny21390AHqSdnLtrO1lbb39mXFIXrwYd+skoPQX/vE8f6gP/0/4vkhjISDeJM180eESooO0MkMXvYG9ff5XBBn1JZ/fI7IZDm1UcB0cRU0bOzy3Z0514bAehHk3bx+KR96Ac+pHXMULz3vucZve7do7vtJ3/qp9qj83Mx9CST+3u77Qb52MamAPgMwMpeRiKzWKlSAkOPDz3SIxKEpbS8o0YFLWLmOc3uy4WmVyK5kVTt6FCvhdxJ0huAA1WcGjQD03v//oNqAu8dwvisJJsw9DTDLmnobQwQpBJoIHSwfyg/bRhYV+UmbTWC/afvBOYfnTyN59uuNhTry8+mp0QWtT7wO3c43N34nsktV4mjs7ZefqbzCOYW7XU07CInCmQS0wDbJB3IUh4+euieGV4TO+Mdn638TqqAdpDaqIZfN4gSe3ivy6vzrq9KZgUk+ppq2scq91XQZxDZcIC1ZWR8l4pISCZwQObeCJRx7pUsjOtMAsHvse/5z5azbuhXpZz9XfM+fG5z/pYnvA+mDqi72dTJDICUe8TfeT3JenD8KWtYGOlgEjfFlsqi/OoB9Go0HphUxPrZjbcG+6wT1gc9aC7zOU7wsx7qRJIwaheXntYdvAKB1gF6rVkMP64kuRFptYYYMEOPZOzwwJIbS2J4DzP0/LzIPKr80wzFq1hen4nnlbOHz6zfC0MvvFNJnIiYai6Ty40Zemccnu58y+WGJLQYegPcN0tufrYuN28luclgKbncbBx0/Ww++8td78YSW/aDAT2ShYHLjQG4m2QU2AXoX5Zhft+cUM9xaFv5DoCezRxAf+8zv7CtBOjtYxrtU0I3m03e6gPbypwtYV7M0B87htdByaKwdMQLPAAwMhuXzc3ECNCXiJTPpeVSmnKAzZP+xQG5kuKIfeI9vPHZtBysGgdcX8riB84JBDFp6PcMIlkwVAmymbk3LM4A+hxsAtJsyrCu5eIhIKdJnQy5sDwhgQzAyAbkd4eaea7TFoG+azzeNHB2bLwYgNq4JZUJA5DX4rcBWR5kZFZEMo0h+CyHnTxbjfqujn1e3yCXTeemx3zevF6efwBQnifXEA09UZZkwoeDGZz0dxDgo6EX2Bz49gbcE2B4/QB6AFIAvezI3GDhAMVAmAKQJKhKgmpi5jAh46YqkCMnAvCVtk9VL40L39TroOWksQzArUSSxunVst29e+zyYSwRh/e0KlgGXBwGaChvtJ6RMK0A7hO082YaObzVLFeMkiYX4h9dw7fkOlATaT3W3ElDJDdac5kSqvHp5YNb719z1DtWP+Bf+6nWXtZM/i3j4eX2Ia2tx47LWaKeUxwy0PuaTfKBIVCuhuU0aCJNcEwN4+eKBD9Xw4wqQPgz1/j6gHdpF11DjFlSx05104J9kLta6YY/Jwcj3Us0y9/8bf9j+7v/4G+/EwbVv/+5P/WX2yd/8qcJzN7dnrYNNLxILBjQtCrZAi5HG2iQJ3JgMqBv7aYA/YrnxoFFj8H5ZVvcjNpHP/qxtrMDq9fE7qnisJ5IctPQrN9ctO3Zum1w6xZMYbU7UGLnkxffg3rfd93GjsVfq0pww/6hyrpy7w+aZOLmz/z0K21nFxbNTimbW7ThjqQ13wJwTNBvX7XN8bpcfnxP382XiI5i6LGtFKCnalfyPz1I0XxOuuSShs1wyRv4nuSQt6x+7SwWhh5Af3O9aOdIbu4+I5kTb3R9etp++Id+WH7185ur9oH3v6DmbBKVn/qZj7crLGR3d+VyQ3VwDlgH3B8eSFs/JkkDnCEVYA3ODeg3kL2xn6UhlmG87SMhZArQHxwciqE/efyo7QHoAW2TWZtuWnID6MWOUAOgVqv24P4DsdJId3J2yKt+PhdDr4Fesg5etPsPXmtHR0xjJ0GFVb9SAiGiRJKvVbu4uij/cljkm7a3fyiPeIY98Zq2lnSToxtikfmVvGO5aneODvU8wspLlgMIkTW/z2365cYkGiQm5SWvdVU2w2L+NeHdzbiZCMr78tm5hpBZOk8lLXXPDSQGkju+Z997envO9PPcMwC95oRIWuJ4IlmkgPZE8dwkZoaoWZqLDjvnCWcH6z+gOsmLiIq5SQycfnxt07KpDKg3joiTmbda7Ymq/Pl9fB4Fd3SAHpJGxE3P0CfWWhXv+yBtfNlmZ78JY1RTbJj7vDvVXDXyR75aE9sFiAujiSQhSmYGjJzPGCx1egvQU9XhGMZBSeBr5KnwuzsmBjUwSVJu+9CnKVaSG5HhBeiR6IwmOn95Nvyq1R0hW2IlXbaVncvNrt7WuMiAXjFNWNfP1oDeLjdxd2N3np3TN7Gjn4vkBncvJTlvYVuJuYju49sw9Gjo32qw1JjzYLzbnvvcL78F6NWoLqxqo5GQtcXQMxhlOClWInq/ifoUrtryBKN82/AwKdaid2vt346hl1JcmTqLwlmlGPrP+II234S1wAsYVx2Xf/Jlht76pgTkvKdNT8PQG9DXaeOsrSaeRZiv5s1i6DmQxVjinCFAX2igbDjDtjsjc6kwQ0pyoNGUQ0MMpdPVgmFHnoKqyWYaE+7Dic8axjlgMz70lkQAptOUYRbQG9rXO/xc8hsvQMprS/tWDCbsVAA9m1vlR7lm2HVjyMhH/uDPAjPbl+vMRLj8pu0pV5UeLPP+kZPwb2Z9nUgAIMV0l6XikJ3N/ycJTkkwrDW/JxBdLDd/8r5pQMzv30rQykILwB121/e4H3PNOsCqUIxCscz86WqHGSIYBgF6VQ9wLfG99CQ91opLkDokHDU6e0slUDUWWqGmLMD4eSUxVa6UtzMHrlg9Ghgn+k9Na+OpEksFeOzT1qt2fPdOm1D6hKE/P++TJBZMsdTdkm/2VKfZE+CttV/DmiIdidd9LB8t/4BNd1L5NJcbJcVorG85CDn/1Y4vaju2rcOkSwmCpEDVr1DrNgmn7ThtYWam3AE2gM6g3ePmdRDrZDO40fuGOaGUXZUV22vqleoT+TW1Z+p3BHTKA8CvNZKFoz6DnnE/zTTMooaS6QTw51mrubW6XmDA57CbV+0v/tVvan//O//OO+LRZ+4917729/3p9imf/KlynDnenoihn8M0SQLT2tkJkhvkYhua4immczTuAP0CPW4BepxWri+RTYzaR/71x8TQc0/otaHpazreaL/gAy/BpbfR8lpOZVgkjlVKKDerdN/XeIJ3Atbd3uaaAPNTAL1NAG7mFzqgX3n1ftve2rXf9BjbRnzcl+1w90ifazZdSdO/gVvDwNfvyfceVg2evLmS3PyC9xvQvw1Dfy5XmAMz9MXcP8nQS+LGvs/kbBj667kYejT0TcOzxu3i9LT92I/+qPbO1eV5e/+Lz+u997Z320//zMvtCq9yKnCzqWxHV1dOFHb2dtvGzlYb16A5XG4E6G8uxZIb0ONiVG4bMPRaeWMB+ovFXAB7cXElb2+aYnGbEUMPSKrhY2j3Ab+s9QcPHsgfPwlzQCexj6bYNXIz4lTDKYRY7yowRAMMKPGCGAy5xdn08PHDdoHBxPaeAP+9Z54TIOX9+BKBgKsajeeSYjimJlMmFhP3+D7X4HMy29NnDdJS9r6kmsUU8/1IiQBxGkZXFU/NtymCWHa3WFuWjDDsuAklz5Hh2tjTkZYCsnWusf+UfPrf+CycUxkAqD6QMgFxLHefEpK6IUOe9ZtBWcPXMnHCz3uWAO+XnqTgBScA9TnGY/UKmEpwPMv00gB6/gyRpvgqRzHHDLlflULAFQ4/I2GMzOQpOVZ/njvexvmKN5aGvgwLdAbWNGIlHnUOd0mUKr9ew5r2enHWSW4kcx4AerPutwF9P0DKLjcA/VuDpUgALhjOiSuO+5cgwgoAekGVc08+E//GszKzX4Ol1Ey68Pme+FcSc+aAYLbSVSZLSmkNPniUXnsWAAAgAElEQVR1wNAzj0FnSO9yE8nNu7GtfCcfehh62VbC0NMUW4mBHAULb6QvUW5J85ubNYdUJsWONwKwQf10+Y7Lh/6VNh272cHTgHr/9XcrudEiw/Fistue+8wvbDebR2KlVKKuzZugjTb0aQy9F74XmAZLHZbkpjKzt2LoO8mNnGWspe094O1wI1BWDD2vTxNE53oxGHwCcI/kw6DYgB6GXo0S1WQYAD4E9poUu7vtDBnXlE30wD07RVY7ZOh1XfJ19mAdvgKAVWYrhj7Xw+sCCMQcaKiLG0yHkpZeQ+iSV8p1ArmV/QtUlbxFwAe9cVUAeC1en5+XTrDY9jDuSWi4JwFVCTZ82LAEAfT8fAC9Anldsw6TNCB2bGksTd3V7+mIORx61l//RkJVNmfd4VHX6moIgc3PPRNENTGS+1ad/vJbL/BHMCteWAFda5agXBNEFbBrcq3YE4EHmBi1pZVEg3LqxC4tl5dNTT3odcXQowmcS2+rJmeAXkZ5U8Eoh5ocGgLBvAXJIYc4A5qQ3FSyRSma1+PQkH6Rik1NjQxDLxawgq/cJGDj8GSmaqIO/+zzgsv1+XxPfFgH1HdJRjkNaW9UFSag3VpVy8WwcBRbOWhU5kVzWHWyoi6IWfrRAW+5SdRwK4HsnkEPiIjMa12e3umJMIDn9YZN0iWH4TOHadKUwP51YVEFs2r8uRgSmH/iEiwjemyxizWMDoC1mLe/8te+uX3XP/n77ff8p1/b/v1f+UVik7GtnM4vBOxxS0KqgUxRgH7F5NlZ2yi5jpJrEgiaYXHxQKYlpuxawHO5GLeP/MRH297+rnSwlPWpHGxv7rQX3vO8NPTyfV9diqGfaU5plZSrGpfDYig9elqGMgT0C9hJGtxWMKw3AvTEqtffeNRmG9t2wJBsyDMnNsYb7d7xcRuP5m1CI+YSyU1v1P1WgH645rs4SFPsi8+3RfnQZwhg4k+SRHqeaMQOIcD3ZSnM7IaqOHSAXrM6kHMgV8Nm9dpNsWMA3Vj3+qMf+YgcP2DoGdhFlQT71Y+//Eq7gtyhv2k6absMLju7kLPL9u62GfoCi9i+j6nKLK57QC/bSjOL+NALOImhX7er5byFoceFw4Aehn6jJDcVC0vyRtwC0G8isUgVrpwxiCkvvviip11zdokRxdHlUhVkEoCNje12fnapysJicaNJscSHk7PT1kbT9vDBSdvZ3S/JjW0xuZfMUCB+M2cBKacIpBvbwXLP+B732vfdw6d6SaiHQhIL7QBm0oifRdoDmI0UUpVGgFx6/UK6cF4UoSb73iJzVGkoIiPnWdYHr5XKRiZbR9KX86ibPG+lo+4dVXDOTj6bcI1sEW2/yO+FuOAe8LmFXdZVURVRRgLhwUQG5o61NtNwtcAVyyI0up6CXhLrWLmugZFuCO7eS7I9n2WauVE4g8/IPTaW6OfGJDabBOmHNOVc5/ml981JEPNCrKJITFaVuMhR7hkJ2pslN/QLGEijmVf/S2no3dfQM/QH+8cDyY18nLpJsbD83DNLN1M9jIToNkOv81buSL2CIn0WJox8lvLnkKF3i5oJLDkb7ZmhRxIG9hmPTLwyz0B2o2VbObp45efFthIN/elopz3/OV/WFlOGikZUkjSPM8D9S7oPa05vgEinoTdAC0MvsEpT7MkrbTJCI4nflgG9D+kAnkkbvQsNfRj6Zz/zC83Q09wiVFLsSUVrtLnyom5NTWJ7MCyxwqk/Tx49bgeHZFIl/ynNmRl6BkEZ+HfNqaVnVsd1x9AXTVBMpC0HzdRJE9+Nr3ZZkGuIRk6BV5duZp0NvVODivi3sP0C9Cr5LdXEliCm35sCTL2h+RKbWrp1LyTfZCoWAdmSZxAgq4FFG4Jyc5Wsz09O9d6RsYRVT2KRABrGIDp1Xe+tZjiDRV53CM6TVLhJN407BvgB8Flg+dm3AvSeImldo5nd3hlleO/zOsPnqQBJm0xJkQTiBx363DeCbnzZNfgpQ3pqOicHt2UovYZeh1OtKTdJWaYhQK//HNDD7MjpoBIOTcCuNSw7RiaDlvbS8x4WOtg0Ah1P6bMLB8XSwFGb2913A52YR7zW8SQGEeWFI01Q2RDnBicL6Oivzi/17oBIElb87GEhYO5mm66mENDR2GZQmg7MOvz4cGKCsLMrpx40hN7nMsu2TKMONipew+TeMaEH2hqbPZjyKzsxAQw3/Sn81NAxiT8GgD7Pt9O3dyx6pDQV1FS5gGmEzyxes+QWXuMeiMNzBBzBeHowlgnbBBCtnW6KrsukGpym4V30LpDY2nlYzX2yqVz69fiMHOzcWx07/L4b7P7P7/jr7S/95W9sv/HLf3v7Xb/t9zaSCxInTWxd4TzjacNii2iCOj2T5GJ7c9ZmvE/cnHjeY4P5hbzoec7X0u+ulpP2EwB6mOCNmRxFiAv7uwftWXoyCtAz9GRjvG4bIzS29XGflLoMSv1PAuw8X60xgMHGVqNjitIzz/TqhobGebt//3FjHo1kjQ27V1ugboxnGiwFK6xJsdLQDybvFBjLU3m7P2kwE0OvytpV23wLyU13fgwY+khufHY4vsZSVEArDP3pRbtz91mBWNbh4uqmfeyjHxWYBKjOpiMl0UcHR+3V19/Q4Pox07M1R2CrXZ+dt032+/aWmHuaYgUusTHkmS9vCtBbQ4+IUnK7uQe6sRwtuTGgZ7AUgAMNvewqYeC3tiH8tTfVRKsZJ82uR2PYWlfa/Jgt0Xw/khtkXFeXbXtz2i4vTtvFBVOVDRBp0FYD43rdHp8+1hZ8/j3PqyeHYVsMDUMDAUN7dnFeTbAzndXcW6SO0tFDUF377MI2liQfuYKaYDctuct5lvMNYKQzajAEEUCvaa5zJ8vsa+KoHK5UMfRwSA3HG4D7VIP9udxnxJeqpgxGu6avjoFtlpzw8+qbI3GG/a0p05AtqV7LWUwV6b6fBktMmlk1ubR6xfhcmSrN59Zk3E1PVk/l3ESO5UlK4Giorzk0qg5KHslaqOSkZMSJqam6QlwRWx33aT62paMqEbLw9evwWVXhqPugwVi1/2/1WdX3kpyIwKheicQAki8D+p5kCaDn14eAPjIf24LWpFhdi20oaXL167pRmZsBQ3+wj+lJDZZSiT8uN3uqbpv1Z28GsxawL5fGYB161dinWwH0OuM8adfkT0bdrtvjR4/aIRr6Mk8I7jRDX+fy5YUbs0du7k1TLID+Z8PQv5MP/cZ4IslNGHopRFPVKnvUmLYMAP1SHsW2raSpCpbOza/KyLqmWDT0bpyz/snNrD8bhj6A/pnP+tVtuXmkcmHRjMPTVYM+bgH6NMVa6KTgdfLwUQF6X4+uhCDQAWJnaf67m2LVnNkBepwLuEHyIdSCMgh3cLDXrDM6sztmLz2pzOyx3U7czNI1XVSpX1pvgCqvCZuydHkpgJ7gg+yH17XWz0kDhwuHsv5en5fvKRCV/o3/V1lw5jHjqSSwoUgswsrnMyUAhI13Rz0NUtb15TN2w6wKGKdhTgz/gCWPdAUNvUuBHpQVRj0VF4Gk2GCK7ezLfpHYcG0pgeYAT+NrQH6CyBDQaxsBrOtaOxamkoIAXbTCApnl0RsG2FNF3cPAYaqJpdW7AYNbD8TuAhpn7lyWRcNz92TYsdg83z8DXZUsq6phhtvNSupvroMI1g43ozMYPDVjwfbbb5x1v7tfzV0MSir95tMAfXWyybeadUYCQfCNhl5yJCpS+CyXrMnrls9g7+UwVToMi+kwoPfwIQB3qV48xK2aqcRco9OuBtAkY/odNWhZ05lDW3uxDs28J59didhgKJlexzdfz1fsTx08ccTysvJ91XVw7STIxdTL41v9Mu6RIA4uAd0kaHpdtbmafVSjXtl3Ms6nAMG0fPhVwaTSIVbe/uEWQ9Qhy+uT6FDRYJAOjJ/s85btox/9V+3PfOMfacd3nmlf+Xv+u/b88++tA3vW9rEpXd5IcuPk3jMOLk7P24/++L9ov/9PflX7Db/617c/+Lu/0lNkR6P2wz/x4fYX/uqfb2eXF+3r/sifbc89+5zciv7xd39n+5++5euzfZ7656f8gl/Y/vjXfH375Bdf1GApJVPr1n70X/94+4ff/Z3tn//Q97Z/8/GfUln603/hL25f8O99XvvSL/iSzq0jL8r9fHjyqP0f3/l/te/8Z9/VfuIjH27PPftC+1W/4gvbF/8HX67P+sb9xxrMhMZa+6TdtH/0Xd/RfuAH/2n72L/5V+35515on/vZn9d+85d+RXvx2ef6WPeUKx8mFcOEHcnN3Q+8T2v25wroq4OgfOg3bFtJI/MMm8Nlu7i8boe43MAowpSfnrcf/5f/0snL5Xk7Pj7Ue985vNNefe2NdgNjLMZw3PY02fWqbdMUuLWpJB3bSum0x1PvHTT0mhQLUcCavK2hN6BfPwXQH2hKrDX0m/aQQ8HDursF6InbJqIS0jiDAPRUCkfYu1I9mbT24OEb2lNIbo4Oj2U7ytlwcnbSrq4vBOhPz0jYsPk91j1ifz549NCE1HqtZLSrIEc+Wj1r2D0C7mX7SDIkuQPb1s5a0eHLdhZQvzTjTOxCXmELTROISjpEctjdRLFfU5+dCCQWSccfV5ci+JQIlHsMzLyr1+OyHU4TO9fgZ5EhSZbhWEtPJQOnGpIiMAKVeds47+iaqeLnd90PRBW6zCyWbvynUiHv9zKdiFtQPOrdYzetCd4lk1TF17KZxEmRASIX7P+OU5EAfNl1gmX4u2W+7gnThF+RLZGr3HbLGe45YaIC9N33ZaKw1LoOoOcacl4L0E9htU+6fgKBbyWJdrnRjDx6MwY+9AD6DJDibNzbRVsf20reatAUC6Cv88RYtPZOEUpcQ8jMHtBjM+vTxZIbMKATCAPz0tBjtlKA3nJw+kp6QH95AdmLHr+SiYGGfjU/k23lpF2pMqKT7OdLQ++czOclkhvh22LokYWtRdUB6KOh366GIvsu8zVeXbXF40+0acMJhxtegP5dMPRP09AjuekYernqAJTJzPqmKAXoKueIYamx6s7EWBGjdvLoUTs4qG7k0rVZf1fyggJWboB9EtBfC+CYagygNzDVBh83MfGZLNbJSdajW4A+TC0bLJNiw1KzaQHv0Wvzpzq6y/NazKgaA71BA1pdcis7pdqAeIzzNZTR8Pd0sUueVPfGUg43StxmR3twJcYXQH9z7Qy3mFU5qAw0zZIe1MRXgbBqFmLjiolhAi+ad5j2Kvtos5TuTqxAObMkCHFNYc1T2kvTrRZ/Ddfis6VyMbymOO8ICBaAzu+FpVdCIecINzcNKweqFlRzkQBq/SzBhPssq68ClGJISlssT+eOoUcy5T6IWBaqNBoGu+4ZQcMNokhw6JjH/3sihp51yaRDVSea9Y70p1B52T10Ex+TWNXToCS7HFsiGq0mVg5Cyv68tjTAME84DsFKaY3Z79gey06odBiI1jMjz32jB8B6QAPxTq5UATCNo1aCgqPWbQJgr5NoCOiTyGXIVtZj2LiwHnipawAU0otKvNi/OoCKSTfYLr/fKjtrW3ilmjEHYJNY6/+RUBkZGgQY0AO2sfoTk752suC8tit96H8jM8LhZwtLuRvu7UJ6+5nY1aoCyGVhafafJEkM/bhdL1bt9OKiPXz0qP31v/kX23f/03/Qfvdv+6r2737W57bZpr3xKf0eHx22jfVCmvYwjjxaKmw/9uEfaV/1p/5A+41f9OvbH/yPv1J+7q8/ftT+xLd+Q/ue7/ue9smf9Kntv/3Df6YD9N/9Pd/VvvFb/vunwOH+W0NAT5cMPuvf/vf+dvu2b/8r7eLy4qm/+5t+7W9o//Xv/L23QP2HfuyH25/+X75B4P/JL3oE/sv/7A+19734iyRZwXXkwx/+4fa/f/u3tJdffvPPv+fZ59vX/76va5/xS365d9yT1YK3+URyuXknDf2wwjvU0CO5lEzE9swhgSCSNFiqbCsfPT6VbeVITbG2rfyXP/Zjuqqba/T1eKJfyOXmlddeaxfzhdAx6xc3nxv6rbDYZbDS3m6bKK4D6GcF6C/b8ho//tuAngRd/SXIfAaAnqZYa+jdFBuGXhNmaxBeAP2DBw9VdZDFYcCcHH1u2ksvveR4RM/RCiBIJZG5Bg+cQNMxV84tyG0Wy3k7unOoacxUFff3jy2XHbd2enZqomk+l1yMOJa5KMQRD1i69tCq9ao9c+9e1y/FfQyzbI/5fd07AV7Z6NKn4qnHytzUpItpAzF0wza9BXDlXFOJQuShOUf5/LKync0kQ7H726JdlsMaybSa94kLCxNwImVEeACYjXniAsZnVRJeZ2x650JM6bUv7afvCrjtMdNTx+uQiPA5YxssmSf9EmVbSYyLLWbOPzT70t5rsKDJIwFlkiDWXmtKMCIDEhFJla+MEeJ2w2cF+nlGhiMp8kw3BJuYC3ZQzFa1tpzWfDHGNSIeITrqjCoyx4DeQ0H53NbyF4G0gjAFCEOkWXKzs41UifUBYeyYDKDf3WHglJ3lPPgJUhQbcnoYjelCSPaqEYPdAHpVVnBQ0sBCBsQVoIehF6CvSu+TgF4HSIQhnoNihn4tlxvmHIwkubHLTSQ33WCpdtVN3X03gF73vXztF/qsrd1yuZntF141oFeiWbbJPCut2cvLC6jJtmZapxj6ja5xSAwnHswA+bNX2sYENhr3LrJFA36PG7Zn7dMkN08CehbH2XinPfvBz29XG4ceqd2N9u2bYnnIvYa+nxQbcMYHoPR4OAT0tRBZmJK4lI4ZaQOlLsAVX2ToBBjYQbGqBQzcOVwMvSQ3pwowBgZm6PkCuNuWC4A37rqM0dxji+Sps+6ixtEkbDl/kqjs7+MMg3QJwAWD4LJoslsD5U0xtrKMmkzkBcwXtpj8HA1vvia7FrCJA2ZJGpSABIgFsFWywr9JD4cWjCEeUDRSUdkLN68TJjtALexYJsZFyjSc1NqBxcEAqm6qZpXOeK947loWbl29gbW12XymJ1l7swsOggK/da0J3g5EvW7fINijn3UcyKUFa62+qhKdYhyYaHDTYVRAIg2ZRhvRLlIVQLdeTG3pqKXLrsqHEgY2ZJgDDSEqZ4LxSH7IZNY0VCqBqJKsYsNk1PbQrpaTjhkWA3ozUtguOqhyMNGYrRIwhxZTBit440F/geSHsvfch5QrDS6rc3ioGZiX6iQ3/oxi0rW+fSOkP1WwtoMGa3fGv11fNVzcnUvympX9KCrYwYjrFaCv8nqSydQOaVLXWHo8mjloCfwMm5rbV9tgvtZlScJUji7tv9h4iAauix4Y9kUlVAIaS6ZtYn4MoJ+1pUCSG7wL6kdKbxlK6UNZO88cH7clyRISPRrDlAhbFqZqE7GLNdlWbcG+JzlZQwact3/+vd/T/vy3/sn26Z/+Ge23fMV/0fYPjkQQEPhZ20f7e226QrBSQ8uIAwD609P2ox/+kfYH/vRXdww99+P/+f5/1v7oN/3x9se+9hvaBz/zc+TDThwmzvzj7/5H7c9909e1//DLfkf7si/5rbbG4/4t1u3ocK99wzd+TXvw4PX2x776j7ZPef9LSsJ+4Ec+1L7mG/5I+6T3faD9/v/kK9sv/pRPEzC4uLpq//if/5P2rX/j28TO/pk/9A3ts/7tz9Lnfv3+6+3r/+c/1n7wRz/UfsuX/9b2m77id7Wju8/LM/rv/v1vb3/jb/2v7dM/7Ze13/Hbv7rt7By1k9OH7dv+tz/VPvz//lD7dV/8H7Vf+4Vf0X7pp/2SdnH+sH3H//3t7a98+7e1z/ylH2z/ze/9w+346LiLWdpuFRv0/wX0E60Vk8ejdueF5xrSG80aieSmfj5xC1MF5pikauj4ifWtZYqu4l5L6351eaUYglztZr5qJ2cX7fjus9LGckV4b3/4xz8sBzFmGOztbreTk8dtf++gvfHgoeRUgAf2Ckwprio0x/K8Zdu4YVC0ARgGiK3nbXl10WaqDLEaTUQguVIhekyyu2pXS6Z+2uVm2BSLdSiSG61GDQeaq4eDuQYPH8KcmyxSBVWMs9f3B156yXtlPZfkCzLDIGikRFRxYjwR4w2xds41FjCDhMjQKSReb9x/w1OABbAvhQnSJyVSomI5vWua1lpManqlBKQrVvA6nWmBppBbW26M4KZ2PhPA01Njz7vqAJ+N58r3JbGpxlkMJPjdNLgaAJrxdpWVCrH92nFrOr9A7mvvdBsHWGIn2+iR5bWW0NAXMDMoHgxmNHlRElr1DS5qvTFrxEOtHLtMNEXKk7PGlr4G2sEdOVdNLLoiIYY2XuvR4K/WmkrMz0v/X72JOhNK0ipZr+a0uBcoX3lO+rwD2VD2TaciYO/JEx9ADI5g7faA3tdI8sOwTfoQfS+tWcf8gvelam7nGvToO9ue68O5mksSobqLnSXVGTP3lmyhkNjT91mnkpqI0C0kVww99ybPl/Wo2Se4IAnslMyxnL6e5nITAwZ7sAxcDwH0paGfTtw7slhdd4Ae85jx5attYzJ/R0D/TpIbPtnj9VZ7z6/8de1qsqv1acMIV/51xoah5z4sV0tyAmkDBRyk/xtJ4/f/8fYmYLbmVXnvqqq9ax7O1N00dEODTdPNZICGGK8SE1QSGhAjPDJoNM0NTokIoggGnFoFldCIRoM4oLler1MGTaKgNwmP5HGCBvSSRxEReuQMVafmvXftves+v/dd69tf1Tmnu8Hn3sL2TFV7f/v7/v/1f9e73vUuOXoQYMb7Mdy5JzpM9yNL1o0f2OoHnk44C2/jgzj/kQ/GAqydXnXao9WPudyIoX/ml8aQplgY6nTT0H1OEFrsL1e8TcCU/s6SmmL38ONdW7PGytIZg1KYtyZr4wOjSZubNbiQz6ybYpWN1uHc2DS6S5z3qpHztZBZ2Cx6rs1SE3BEWWMdytaI4SbKlqYZ+uQGo9og0s3hsb1MIxCTMpFXLPohCbD4M/R7HPhu9NDnmg5N2+OaOITECI8MuqopsDToKjsOBvq3KpVVhaCCR7nZ+Gdt+8RX3fN2hl7DfupAdYDx56tJsfxdsd5V+lQypaFEOSU2m39Kt+2kwdUuki9vSmvTJTvIwS/VrFzAm9uhcq1cgFijZinsBW7feDfiuVJTZVkkJArCsmS1lrI08cVQ10Ff7kpHyo6pxebQZNXjySzQnjpKrOP2Ac+ZUACMAIB6UASjlGWVIxLrwmVXmCuzLcXasFbnVvFhN1DBxg0HHO0PTZDMWQE0zlE+3d7x5Np8DlWNAMDvcB8ZUT5Aa+hgWm4xci9gr8CIIXhWoDAzXoy6pHdNa70PHw4ErVcYgsG+JCMFcqHU/MwM7Ouw5ppUAUiwpeqRAIulLh5AZ0mM/5vJ6agGFgrqqfvRIau3rIR2EIvzszFG4kYQl7a5owSeQE4hAoU9QH7M+6Xf+36/Fw88cJ/YluXFZdn8KXGYnlYTI4fRs259unTQ08NRzDOwpRKbtK4EiEka0NHsU9gCyXkY9vSun31bvP8Dvxvf8o1vjifecqvijitaY4G95cWFmBkPYm4GZsaN2fjO42z04T//kAD9V37ZC+N1r/w2sb5v//l3xmcunIvXf9v3xvLqGd3PwWigQ+33/9vvxp3vfHM8/3mviNtu+5pYJg5pf0zF/OxMvPXt3yFA/+bXfH/ceMMNAnfv/uV/G+/5jV+Mt3zXD8WXfMHfbw5S9RoMR/ET7/nJ+LXf/tV482u+L577Jf9Yz/O3f+8/xQ//xA/GK1708njV135zHM4txVQX1yLcyHbiXT//I/Ff3/tr8XVf+8Z4ws3PiA9+6L/Fb/zGT8Szv/j58ZIX3R6Hw4hnfP7nx+GwF4PedvzUL9wZv/bbvxJv/953xLOe9ndTzpQJuFf8EdbeHRH+AtBrsFT4kC/LQv1jnRMRatRcXVtLK2YDGOuU58wUsk4ZGETVLBs4pzucF6PY3N5VU+zMHKX66djb3I677vqwqzjjUayuLuu9mV563wMPaK26b2BK5A6DlvTMhwdxww2PNlEjT3Oz4zz/YW8vZsWKIwvLgY7s8+wKYdfs9Gwj2d9mcNdOLK+tiHzzYKnlatWOPgPaBsO4sHFRdpKQVnX+iFhK0PvEm2+JqdEgZoMBX74X3AfuCwwxFSbuL/uSQVm428Bms4ZN5LiheGXRZxmvXQRSzRkhVog5VuIccerUqWbwUj3Dco/he3hdfhUQTeBa4Fu6eZGJ1oLz59n5sr0lubLc0BIYu+kQeyoW4r8OiIU44OeRsLlKW2yu8Qp7k1DK+4hZ5zkkeJ6bz94fXH/kbGeyoCrhrj4etZTk89M3RWwHG5AIIpHV9OrEHDoncyozz5wqCBW8un7uFYBYbH5rsrobcpG17Iis4Quij2Gb9X06H1Ivr2q5ArA/pxMJkzbcpyLoar3U9XEdSl6OTZGXi1YOqqr5HgK3Snw8VXt3d1vPnN+boW/70NdgKQPtqsbX+8rdkIpNK/EpXAaBOXFvy8GLSVgSyDxYyn0FHMO8puwx09VOSo7+gYijIwz94ViJcPnQ6zzPPjAGWpEsOd4w/ZjfV9XCUjcmxR4Od+Nw5z5Nis3ix99KcrPfXY0zX/yCdLnJ0zjdnXhWGpZYTbFHAD1AgaaNAvSpVY/D/Rhvfjp96J0hMOrWgNPA7EoMPQHBQNt6MxaVbCtvfY4APRP5fNMMFAtcWXbihirKNsWUN5KbcNMPN/74z6vRpDTpWU5FvyaQguSgBehL8jEpL7kpthZOTYStAMRrlLRGiURmbyoRHQP0uEyURrlYSpKLhUXsJP0QcIIgkJhNdtbORikNfTUg00jE+6m0l/eca0TLhyyjXG7Y5BUIONA13S4feN3bkj1ocqWSH4NFvq8NZrm+Sgbq85cOj38DbLJB6u8KxFcwEfjL5uAKem0Jjw7W1uAq20Ka7XWDsacDNmx5SlpozCLA+St1e6q0mEGuwKBKhIYtmMlkKRLoBeiRCKHDzB92gKkAACAASURBVCadev5UbqpcbEDvNSl2Ws2gyHxodvRrIMNQAFQDqgF9VRoA9FNpdShZiA4jS7rEAA4GCjJVLYGZ57DHfWN2BXstA3r+vpPMXgPoWXuAcNhFdKt5oJZjjB1rOtGnWsW19ZmoiDc5Mh6zf7zWDC5HGgdv724AzqTiYs91N71WIkHykXue5KvnwUhm/kgqiiXJCbZZqajXLEs0JYUpmtE+ku9+gXl6CSzshW0EsGrQC6BXk2HNEDlm+NmeXFuJwf5+zHCtsIryOveekrNNA+g7AvQAgv3+fly8uC5tJG4gF85fOALoYWE+/ylPkmxihga3rpvNtA6y2jOl/opRjLrT0rgju+Gi7vrwn8ZbfuwN8bjH3hyv/PrXSeJDEmfpH8N7VmNteVGAbpbpiBpC5YZb9vqH//yuBtB/+yu/Le4+e3+84Ue+O17ywpfHbf/4xTHG4YH9P0CKNxW//9/fG3e+803xgtu+Np5/2yuUMFAin5mi8jeIH7vz9bGxcT7e/B13xKOvxbJwpKFrKmXnM0Y+wPpWvjQ1HT//qz8bP/fLPxNvePX3xHP/wW2q/vybX7gz/v1//fW483vfGbc+7VkxBszT/Dtiui73dC82t7bjwsamkrB//x/eFX/wB/85XvnK745nPv0LY/fidtz6tKfLFx/kdDjGaMEwXYlq05+Q1cJcdw2IPw7o1RSbk2JbDL1E4VnR26aJlMFSSRbVISiyRbQfA9Lct8Th6BI9MXoUO3s9AfrDQ/ZGN/b39uODf/JBxQTkeadOntDzwt3kM+fONT01NP9xdgBKJJMcHsSjH329JvnWtFQSYiyhh8y+aAF604fsTZJYN2zu9vuXAfRdrbm5haUc9uZKXO/gIM5f2Igt1nX2qOj8Sc03IOeJt9wih5tRbztOLC9q+ibVZs6Os+fP6z2pYs0uzGsP8po8Jc5OzgSIJVW5k61WDGwNI1KlNZlk/o37xbAznW99n30mZyyZ0J8zdhRBVKSPf977mMVaVVhZTM7DrHtWhvpa0iu+QGqxy8SBMgngeRBT+KoeGv4NsIl+vbePzLGjs60G4Enap4mkNJracMP8gsmGIpCKgKozljhEYz3xuyrexPSq2hc5VhJVNeoODmSuwa864RoXnHRWyyowyaHx0bZcleRrPxioktOcgSJnclhZrf88v3w+T6qwVfkuQq+eW2GAywF62YTmhNt6T5M4BvRo6A3ojb9otq7BUl4DaOI9wbUItDagp7JWgL7+velhzGSx7k9hSK67pNOuENvUQ9KeRSsc+Bkcq0hWjwP6o4OlUuqK6+ERQJ8zhw5NxqHt9zOfjRjuxig19J8NoNd9v4zkRraVX/R8TYqVxk3vN6mK18BU7aMHBfQ5uGh6vGeGHrebsRss0AxJepN+uVcC9DD0pl7tQ89XAfqD2TUNxWgD8grcGhQiDf2lgP6SwVJpUVjsfQF6A1gyGANAMdPJ4JqhnzvC5FQJ7jigr8y2Spc1KVaBRQ4gZijxXF1Y9Fh6by5nsLW4pDVHTrNA+Sk931VWNONZ+maa3ARYRXW4AZPFqHHQ8wzvcHmJkhKfiQ3BppEbSgL6ytg4hAUKW2xABRt+9YTSSxn6AuBsngq47YSLDcHrlqa/mJAaPlFVgPp7yZPUjDlpYuXfaqhUdeYXoPckNg8qUWAxB6xfAfQEyirDVgmyro/vl2xCTTiwqsXmThqpxCIwSQ8P7Zpce0hfQEpgctM7Bto9oQH0YuhdriXdMMNMGROA7WRQr+1RzAIuE0DvxLXWI/cQQN9m6AH03WLo9/a0z2DolXTkkA+BYUA8DMzOTjKGtjjV51fJs6PmSfbYwehQDP3m5nZsbe8qEaJ6gdZc9wfZkJIA++6z7vh8VeGQQ4Oat6hqOQbiTnK4t90AejWp5kFZ5UAl0XmgS6qjEyoHROV9V6BmbbQYegC9ZEAwK71+nD+/roY8rQc16pKMUbYliE7F4z/vsQKDOMcgJSBGEG90z0jo1AwLS2+GHqBEQ3ivt6fqF0w2gF6xCNelxXmVVZ/8xJvjgLkOuM4wY6GkSVmSRrqiSbbJ0B92qHaM4xd+8Sfj137zF+Jrvvqb4wue9RxZWhILNGhuNNIgolOrSzEz6sX8jOVPYjSp7ImhnwD6b3rFN8TP/eYvxd333xuv/aY3ynVl1CRebr593+//l/jxn/q+eOFtXxPP/fKXWutLQj9gwuhK/PhP/isx9G98zffHDdc/OgcjurLFLeM+bG5djHs/c1988u5Pxoc/9tH40Ef/JLa2t+L2l39DfM1LXikJ4g/d+eY4v342vv91PxjXPeoxccBBfci+9n1zkrQV59eRbQzj3/27H43NzQvxspd9azz+xidEb2svPv+pT43hwb4qPDwVnqcOs+wBMldKgmNBJzKkEgZcwtDfcL3sXUtyUxVeGNb62sbmsT0pNlkt9kM13CmRRw5BU/k0ZgOMqh/F9u5+nL7mkT5IY0aA/o//8I/deN7vxdrKSjNkZn3jovXEMx25vwBGzp0717i9PPaxN8SCrDJznjCff9y/BNArwUqGnu3EdwPoIa96Wzsthp5+kOnoLiyma9N09A9GYulx3Nna2m5slNkH1kKbVHvC42/SvkXyQ1K/vbmlvQIYpKHz3PqFOAC8zi+Ire8DxiSJc6MhwAgAaB89A+maQWJJg58p50MBsjoLCsyyL3uAqllcZUqiMmloLZLFYN9nADHY55EdpkgwAGzltFWsM382oWM5DMOfiFmcKZzf+Nhz/Z0O5Irtc6leQhwgU6thj7y3DScMPrkKkjL9Scm8jRUsc6y+qtS1dzqaCu4GXA/KqvjBewsXVD9Tgu1yrTFDP3HM0SmUvWUFrJHVkZhjy1pyKPTlgOxKBMRWizm26qASKQgp3SvJfX3veS4lc61nJsySOvU2oOf7TTx6VlC9X5GArHFwBdiE12wDeqx5bVvJ3UQTb5ORNr7gWqk8fDaAvvzy6xrAawXoeT4yJAHQJ5MvQI9TjVdW4tTWpNicX3IpQ496o4aIVs/hQc7D6TYuNw+XoZ8Di2TXHoBeewxDGpLiEQT4Slz9xS+Iw677DHS+VwzJuUuF9x4S0Pu070Vs38MjJE3OjTWR3HAnHg5D7ymbIR/60wyW6q42g6XqJusbWLg5/ZTgVqWX0vjVwtSk2FM5KbY1BbB0YykuaAH6gQF9w9AbzFmraKbXANeuKJ4GZoBukD6R4tj9JiUfyRTiuQqgL8DsiW/WjnmDMNjC+niYAb1PI1lypz0bumyrXCpySVDSi+mZLBWaYTXotk5NVlvZPFkBk/fEe7XAdW26yrgN6C9l6JtDsQ6B/NxaSC3bLIHRLMPVv9U1+D19v/iCBa57XIGde637PVN+vvZt5xlV1l5Zvw6kHChW98flRD7DUds7JQ8p9/FndolUwDqfg6Q9ahC1dKc04G1A7/vrA0bWlWlJaRbTB8bm+gV9PhrXbBdsxyIA2uLcXKytLDeSGzP0RwE969xlZbs1sF/Rvs8nQ49rhQB97h0B1WwQFaDnAN/bbewWxVSlnSfgtMeQsvkFAXrW2v33fybOnV/X+pFVZ0pqaA7qDeijYdS75V5Uf6BTsN87cWItzpw+LYDAZ2dtA5w7B70G0Jfkx5E6LUhbHvMPBui5pwB6Og8A3wXoYX1hi5FzoG1lzfHeNP+6+a4bo+EgbnzcDZLcAOixelSzVN4zyfrRW8J2JqDncw6GA5WEeQYQE0j4ZKumiktHFrNPvuVmuZAA6OeRcqXkRpVHXCgy2QPQD0g0Zqbj/PqFeMuPvjEurJ+Lf/mNb4qrrrouNra21NhPQg4oPHPyVCzNz8bcYT9mp1mLdpxgnwA4PvLnd8W3/eBrm8PyyTc/Jf7l7a+Nx914i/sASCU19MWDrX73fb8dP/Pzb4l/9NyXxpd92UsaINWZ7sbCwmzc+Y43xMbGufjub/+BuO6R10vOwdFx15/9afzir/5sfPRjH2ne6/hv/hmA/sWvjIvbF+Mtd7451i9eiO957R1x/XU3xIhR8eqi4PD0JOzt3Z3Y2NiSD/4v/bsfja2t9XjFK14dj7n+cUowbrnpptCjGR9oDZH0+jAnj3RVSA3XSFNUuXhwQA/i12CpVsNby4/U5gnF0KdAtwidqv7hKa8kWzaz06pq0YB4fn0zrr7mkTGFVGBEJaAfH77rLsVU/mO6qpsfu5K4JH0mGSEMveQQyVw/6lGPVNWRS8ABRL0nDJY6xtAr7g/ds1UM/d5gYEC/vasEdGl1OabQ6hM7ZbPLnsG2EuvQgzh77nxc3NzSfi0Gkxss8HZ4GI977GOlnR/2t2NOJhchBpKeL5KRjc1NgcS9fl/s/D5V3rRCpEcND+5GPpmkhiQgGsRmcEh8pFKk2J3xkr8rkoawTcIA8UAsbpK6dL4pRtYEiZl5TTFNySHSlAbAK+TY8lMkTrK0BRRZi9J6I1lJQwfmkHCvPVnV+0neVemoY0kr8hwPybIVAOYF1mwD+uknKEBfU2sFjnNII8GE+Qiw+tXAWrIinYuZcNRnbQN6JQzlw5+yEych7rdTNZdmz76nJHO+gJVq2KOar9PZjNets1ggPwE911euXnzeqk4XoC+ZcUluDM8mPYLV51ikmisVntbOmQVYL0DvxMA20QXoOWfagL7Yc96nTEnaQJ+/L4ae9Vjfr+ttDd4sjDMhTumPcVNsDTGV5IbBeAnoS7vf9qG3YYvB9YShnwD68TAVAdPl8tcVQz/cukcuN8XQZ49rDLNNdIb8YTSMCx/5cDzYpNg5SLnppTgNQz+zZIm70EJWzVV5a/nQr2+sX1ZDPyP0Ymu3WbRAvQdiXlfhDn4x9BpqY/H6QzH0SG6qDEZT7FVP+xJlHjSqufHFoLcWDAd3uZyQgVYjabv8MrnxBpr189IypWxGZURp/lJyk9aPk4ZOHyQTQG/9vZsvsomi1TiiUmu/n041OZ67xln39hpAr5IO0za7gHdLgNjwDIIxoHepUXrsnNhp7bdLQ54w5+7uYsPN7DoJmTAILtG3pTJcYzETaMk0Ha8Fyou5FlBt+dWX5KbZ+Ang2z/b1tAXoK9nduQZSMNmr+sq4WljtsC3GksPLcWyL7APdL7a5bECGLqu6Skx9OjMvfLcLNU0sLQmmwJ25BvOXAE1bE7kBaZ8OCTcIFWPuKRe7c8yAfQ1iAcCzfcOH2clf30SXNsrqsl1NIq15WU1rBZDL2lLuv/UoDN0nfaYT/lIYGXajbklj3MH0HM62ac4E0u5CkyrqY4MHqmJko/U2E+Sn2kBehh6JB80oK+vX5RLhaREo1EsLczpcOJgvbi1JcaJJjgAB81+aLG5PsaVyw6tGUpi4CzJTSp4xdBXhpwa+oYVatxp/Ax1KDeSG0s9LgfoSURoMoQNogJCXwr3nT1FEyMH5d7Odjz2MddHjwa58Sjm0WsC7plFIanUBNCjOaZvhzhGwx9yHeQQmgq6veNGefZzl9J3P6679hExZNjO+DDmEqyU5EbJYrnodGcE6GHo//xjH4k3vOlb4lm3fnG86vbXxcHBWJ7huGqp7A/4nJ2PE4vz0R3tx/yMG6zVWJZuWR/+sw/Fq+94Tbzoy14Yt3/17fFzv/6L8cE/+9N49Te+IZ78lGepx0BVGMmPDuN33vdb8RM/9T3xFV/x9fGPb3u5nT94VgfDmJ/rxp13JqB/3R3xqEcyVCji/X/we/GOf/tWHaiPf+xN8eSbnxyPuPqR8dhHPy5ueMzj4z+/7z/Ge/6vd8fXv+xV8fIX3x6b29vx1ne8KTY2LsSbv/2OeNSjbogBlYAZDmn7/JOg0+OytbWrffqud/2AGPpv+MbvjuuuvV6E7rXXXMOujTGTStOdyAIMJGpuNAdjPhxAv3j6BBb4Rxj6ije19mSegIa+NY1Y8gKqfFk1pnJK1c9zI4iz85Km0Ri7SGNeh0FT9iz/zGfOOgk8RJIyJ0DFaqaJ22DJ/UPEAbHYWaE6ffq0Yn8x9B2cT0YHMU5AL3kiGnruxRCJW/a0JEN/8uSp6O3s5lwWA/o+7lXz855srQE37h/Y2d2XfERdbjVUKWUpxCbsTmemSAth2Q88w6LHJHj2/4IkHFTX0RiTUPPsJS1TFXNgeViSNJWwCJQaFfscTwOK0tAXEBdIpClTVpvE/fRI18RukxtlXNCQIMHkc+ve68zy0DxLgLh3OkOY6ZADEkufz2v4s9kWmsszeJ2VXNUSSTdCE4dITOWiMzendaW91HGPG89OwF05ENU/4wc/47QYpglZ12QyiASAn6/zFjxSYF5Dn1L/zHXwWjUpVgOjUlmg5v7WAEXFeA0EBUiyRj3xHKzkXhJX/IuhL0CvZyRSIhMjSW4KoE+MKNogujT01ZdY/1YSHctSj0qDCtC3GXoDevvQ69zVKAN6DS254avOXQHoamJtSbELG+gztgC91kmerUqoGg29qxzyxG9V/VkrKCE82NQM/eUAvRtyrwzo57pek/2DPcmHO505mcfMHlyIhVn2pBfH5wrokdVuxUJc+3efG1tTOPS4hxXHHxI6nYVtQD8cDQ/RTqopNjX0BIYC9KJSxntxuH1PTAX2bV4kNMWWhv7hMPQluVEpBUD/9H8Q/dm1mNVk1UmmVUG35Bw8NBqL6KafBGovRibFEqjFSDYSCZfApaEXwrHkhs3pITzOihuGJjdk3ZwKFgXo1XzRsj3kfQzolxxIaopojjmmpDPRbzkjrT8rkDFdMAG9AwWlPrMx9R8HfrECOCk4IFk243KafXgNvA8bhr6YbxZQacxr3LUDgH1oqxTJ31U5jd8XmOV7CtRXQNOibJVF+f5KugQmW1p5SVQyUXDy0ZrGmYedEygYc38GS3LciK1Nu7fXNLAoWOahSJ7JdXIY+/otOVBQyfctDSYsPGV0lVSTmXJLRw4+Us/CBNDzmSupaa+nAoXanGKPAfRm6BmAhp57c2c32d0pr42DgziJ9aScJOxcgQ0kP2PAMKugz/vpYEzHFuQDMGNzyzhX0OBtb3hPm82mWH0WRa0Y7dNc2LN+NZMnPQtNrZ0Su6bR8E4N44EHzom5UzPxaBiLAHqG4Cwtxf2fOSdNK2VOkor1C+clKVhaXJB3NL7aHAw6jGFZCIJy6DCreiVAX4BGzyXL8wpK/gczPukWU02xwdAp2LTUEAPkAfR4ZPMEtW41AO4wRgeDuPmmG2MEi4hMCFmB7EGrPNlm6A3oeT8GySAjYR3i/Y4zDZObaaonbgL0b7npxhjTZCtAn8/AvaY+kNqAnnU1PRO/8R9+OX763W+Lf/ryb44v/4dfKdZ0FwnhwqL29fbWdlx1+kycXF6I+XEvZqdhM9kD9i/nIAPQv+aHvl2A/tte+W1xcW8vfvgnfyi2d3fjO197R5y5+jo3Ecunexj/5b/+Zvzce34kXvCC2+NZX/Ac7R2clNArnz51In78x99ohv613x+Pue4xSt7e8vbvjbvv/Zv4jm/57rj1Kc9IkOK6JhKLd/3ST8Wv/9b/aUD/klfG/uAg3v0Ld8Zv/c6vx9t+4KfjqU96WoxZx9p3jsFUHre2t2P9wkXFs//wn34u3v/+347Xv/5t8ZQnP0Of8cTKmvY9zcsdBnbl/hBESj2XWGwlfUx7rvmUlpLVl5pi04deEs1k6HWGJGOH9ObKDL0BPd8v44Rk6BWLuvMxPhjFxc2dWDlxKrpLK3GoCgTJyramsJLwTZovJ1i2Gg4rOWN/A4ZoCoWtrSY91mpnPBCgt8sNpnzZUI6GXow0VauIhqFvAXqSRE6gheUVSeY0Nbw/EJu+sbGpihbJuRxnlOAhszNgptrGM9jaPBcbF85q6BNDAqmEqQI6Px9reHEDkjsdec17wJ5jZKNDloONJSd6/mn9yL1UgpSN/2LSO52moutEB9MMVzULFXN9OgaQr2SfjM+dqVhgXsdhaN8i/7OmP+e3NJOfJ/ItnzEGxQBJmTgsLorhNTFFHHczo8wZcJZJf3qCvCUb1rHjkmeXNJ8/IqEYCJXnd8lXIRHEcqdffFX9ZfedslNwA3/v8z9dj6gI5bBDa81tMcy11zlbTbElrYUUZP9jOsLa599rKnIx/WVwYAzjM1xAOAE9PWQliSzJjfZhC0RXhb9tNML38PeeEDxROagCIpzh5IYKKOSbCSz70Begt6Cu2G4D+sJ4/B6Gvnon23/fZugLW+lZ59nKtbcBPX82oLe0p4wpqBZOGPqJJv3iRZpiGVjqCr3n1PBZcDH0pNiS3LQZeifyHixFU+wUDH0ZQWTYwpGLL7hxqpPrH/lwPJjkpgZLHWfoS0Nfe66SwiOSG7KlKVit402x470YbX1aE2PdHDRpivVo3Cs3xWJbWRp6+9AeSkN/hsFSs0y7mxWrmS/SbOymKRa7oCM+9C7nc1cpkasbuZiB/LXdFEvwKg196XnZhM2kWElecNLwkKjjgL4GJxXA5d8J6oA2Ad/sbC/fepV0Up6jjZ+lripFcS0E9YODvh5sdxZ9njX0xdSzUZxlu+GP17PkxixFbSBvurFASXWJVzmvGHo5mGRpsjJ8PkMB/irhcS1tMNsGYZMGYx/a9W/NhNoMAAVW67Oo9Nka8lFA2xmzm1PxQK5mpgL0BBiN0c6hXnWE2y7RiUexLywuNJ84MwBG6/mpEQcP4A7MC8ell2FZMVrvyAY0Y1ABrJ3UHLn2rFZJt58JJK+BOwYM6frmVrK7BvQMqDp98oTYebhnDSVijaX8qgA9DZm+Tw468qEnAB5viu0A+nUC5bC3wxjjCrHfF6Ct+QHqQUByktaSsIo07AKOYcPuvvveOH/+gofn4AixCBs/E0srq/HJv/mU9OqnT58JJls+8MD98YirzkgmQEKN9MYygGIdxhH7O2EnYkvDjjP07fVSvxeYTzqkHDHE0IuhnJY8pgA9LTp8Fhh6gCbXzrsJVADeu7hIHMRNNz6OTijZ79KobEtZHxDlnoOaHy37FM88Af1eb0/3dXNjM3a2KQ/PqSoCsELK86SbnxBj5BhMjRWgT+lVAsGOEo5xDOlnQe9/cBA//bNvj9/6z78Wb3r9v46bbnyyJBAkKgA8DkAAPdraa06uxdLUIOam3PgLU8n3FKB/7Q+/rgH0U3ML8d//6P3xlnegk39pvOxl3+y4ARgdjvV+P/+et8ZXfdW3xDNufXYsLNoq8XB4GGurS3Hnnd+lptjvf/0d8ahHPCo+9el74gfe/qY4ffJ0vOHV3xunVlZ9v9yXHp+851Nxx9vfHJ/45Mfjn73sVfGyF79SwP13f/8/xZ3/5o54yQtfEV//8m+MaQ5IWdA5NnzgA++Nt/7od8bzn/c18aIXfX384R+9L979s2+N25731fGyl35jdDtzsby4FB2Y/fEw/uf/fF9871tfH//85a+Kr3vJ13uXZpInKYBkIg8uuWlr6Cs2NSTPzExOfjwxOWNSQy+Xs3L4ICGgWZJYybPqzsVoMIzt3V6cOHkaRBfjg2FsXNxshpUxzGx/Z8dN2lklLMJEZ1pk4q6KElaGmZgnI4tN5fSob5ebFqAvDX0jubkMoGfwnCpN07PRnVtUtYlqHIDetplmowFuAsQJxmWzOhpJDkSqMNMZxV9/8uMx350ViAFEw3yzHklAaYzlDN8l6VAjv13eBErkfELf1sQaU+z4NJUzWxVKr97yWi9QyGuw3qnAWUfucwXSw6Z4HmZEDxhxh7U1K3tI+8SrIi1PCqwPLe2sakidbWbh5yU7qiSkzg6zy9jl2ta3jCaqisbllM6d65pfQNJq0kmvoendbkwv0kpV9+wl0NmOo83enioB/HwlPZybdU6p2kfvj+ytTbjxWT193NUVV/rdi8d/xJDS7IsA0zBC230CgnmOxAb18EFeptuPQTFVDJs6iMBNhp7rrdduA/q6r5WU1r8VXrDmvrbWhNgDd9GfQF8hn7+xrSyXG3q1VMyZAPrmTMhkAvnQccKW72kD+ra8uGmKbbncVDLCfXTVn748J1eNhr4adFLMsnlxI9YS0Ev8h5MRhC2DpeRyk7aVuNyQbatcc9TlZpSSGypdDVHBPb4MoC/JjZ7PsabYMdbW3dV4xJe8KGJ2tal+1UA8XvsIQ/9QTbGKpiO6du8+Augfrm2lB17Y5cYE7Dj2uyvBpNjx/Ckd3LJcSpBQG7uxrYzU0K96NLBXgQFF43KTk8SKlSlA7wUCoEdyk02xR2wr3dChIz8nwl0O0LsU5s3A790Uiw+qR0AT0AD0ZMcwIpUt8Rn4mQp+BAgAPbZaBehxFZmbc4mMRMFfzrg9bMtMoZtT0QzjVOKR0/yZqgMuQLCqbGoebrHqYs41mMMNuFX9mHxGgiBs98TyCg1lfV4xV9kQI4ZFjWZe/UrMYNGzCbgCgsuwtiqzVCc/Uv5Mu6Rmp5kcugSLlQkfP0QGvKTqjYdH8VVAkuEh1YwDWKMRSPc2Lc+4Vus5pzWC3Oy2PTJp8mwYICbF5iTRAgAlxWozAjqkxXizVsoJxAz9MO1HOegpVcOoAejRuZ46cSKm8NVNaYR86NNxwM9xKF0frJSMXiwetuQGQE/gYA0B8tF5FpPFaU2JHUDfHzSAXmA6m6XlCEHQGmr2pOJOZ3Y+7rvvAelr8VPhepaX5q33XV2Nj//VJ6QJveqaq5Ug3nffvXHNmdN6xqxZAI+HaFk/ik3tNENxGttKZ/dOfr1PLwfotS+ToRfnne4qSpSyeRUpnhh6wDt9AgD6w4gHHnhA1+CqkOMKCc2Nj3usG5SbigjWZRNZm15X/zGAY1blfkqkOxp33xGg39/Ff3pBTYVDhu2NDuKJT3g8Jb6YVZOzpVtqnUkgCNPCvR5hkzcVcXF3N34I/fz5s/EvvuHNcfXVj9S192DdZmcFpBgtfnL1RDzi1Fp0D2gq5qAmvnQaQH/Xn9m2shh6AD2v/eM/86/jzz52V3zXd/5Y3HjjE/W8YZp+0n2qKAAAIABJREFU+md/LN77e78aX/mib4inPe2LY2V1SWt/b3c/rr3mTLz9HW+MdZpZX/N9cf2jro8LFzfjB3/8++JjH/9/4pu+7lvjy5795bGIPWFvP97/R++PX/r1n4+7c3DUP3v5q+JlX3W7Kjw0xP7oO74n/vIT/yv+yfNfFs97/lfHiZNXR2+vFx/80Afi//iVn5Kl2zd/w5viiTf/nTh7/oH4N++6Iz75yb+IF9z20njul704HiXpTT8++pE/jHf/4jvE4v3wd/5Q3PL4mzVMyezpJOmzY4oDyZWaYkui1yZ31Jf1EICeYMD7UeWCUdZgNpLBzpzuKw3kp65+hFnkqelYP3/BDX6DAx3wsrlU5c3AuVhWEwRmc/V7h3XtY8AoTCGVpGlsR48BekWZTBDaDD2SGwZbQXAVoGeOyfzCkljm/UFfz0+N3bLBdVxv2FZA5owZ2eWl5ZiaHsdguB/jw2GcP3vO5xmM9NR0nDlzJmjyNaB37F1aWVZ1Aq9+7lUNwtMJmpa58qCXlaGb+IstrfMnLyid1ywpaogTgKwaNadFgAg0dzqxurzSgBZNZx6P7erGfI3RgQZQEbfbkpQi4ObnFhqnH87tSrj0q6yHh2LJJQXJCq8EGK1zi89QBBtnGn1WdW3ycs/Paivq7GESKPcAKIU74nr61otkkAEB0qjdHHgFPvGcHP5Nbl7N3JP0Wk/rxeoLEDBV//RIuIPPz5mMvalJwH6sMNwsG3BLOuJeiJrJ02009Kzdku7Wee4quFUCbckN/87ftwF9rTVehzWBHHJbLjeXAnpNqFXS6X65UkK0X6OqDXVPStpVRKKHiGZzb0pudIYeA/Rm6K1ykGkJ8YVzpc9wuWqKTWgj28r1CUNPpTitSWHoC9A3TbHlOtMC9J/rYCk+Z7spVrjxEBOZFdlWoqHH4twLyj0UPNOHB+hV+bPeFclNG9DrAL6cbeUxH3pYm8tNii2Xm9H8KQXORnKDv2uCgXK54WFUU2wFg4KI8qHXYCl/RoFFDdFxRmtQNhWD3kBlH0o+BLMjtpX6YdthwfgVEOX10JZW04cBnzcv18PBLICrBsGBNHLVRd2WtggA5eYuAEeWiJSG68O2smQfZrgJqs7CXVZBs9/TYqQMR1OdJmqOx2L6AHtsLEpTpTcsBkUZeMoTJoHCtpYVaAYH5SZk3Tp+vbVxJBHK7y1wXmU7JWZ0jad1Fq9f2TLvy2fhsxcaryCmRVv2ZpncklTMz1ma5HPvUE1uaLZ13XkYNoCeezHLdWK36CEx0ndyqLUGkvGsATUeEDJ0CZ8S/7SZHyVesx5oVYde2y2jrlmfJx2fJLlJ7Z4avzJxOX9hXeVXEjSe0e7Odlx95owZejX6+X3L15jr52cB/jBPdKuQGMI4LTAiftGWZLs8kzlLhpTXlC0kUqN+X6yhKlZp14n3OpN/YZlJlPsDpvnN6WBGevPpT98TF9Yv6kc4lJYW56SPR3LzN5+6W44WK6trAvBIbq4+fSqWl5CKzHrCYvrBa88CZvr7MZvTVm3l5oFLOuSbqYHe17UvtC5TvqVeAL67GHoAHX/HGkeLKsA/I2DF2kPq4OfimQWSbhwcxC1PuCmGGnI1tntKCwQCcHgdBj61GXrWzMXtTTP++4O4cGE95uYXpYWmUgJ8fMLnPTamcKQauuFW1o48rfQ2BtATKodUwg4P41P33R13vPX1mmD9Ta98YywtrSopO8gDnMSbuHVybS2uObkaswc7chqR/z+yG55Zvx9//ME/jNe99TvjK770BfGa//01AaAfjCPu+thH4i3/+l/Fs571JfF1X/vqeM8vviN+572/rjsOMXD7P/2ueNrT/p5mXYhM4DA6HMbbkNysn40ffO0d8ZjrHh044r3vA++Nt/3MWy87JfYr/tFXxaOvuyHe+e63xYtf8NK4/Wv+hdyBWGd/8fE/j3e+663xib/5eIXi5lcG3/3z218bz/2HX+km/9lufOx/fSje+VN3xF9/8i8v/f6FxXj17a+OFzznedZAl/46KzgFzIpEq+RegGMq4mpcbo4NltIabDXJXdJch0NXNtEWQ18aeuKCyAtmNhyMtO6wraQRWU34NLGnO1p/a0skTkkp6lpZmwD8kgOUXLCawgscqdl30I9gGrQkV6z99EXPswZAzzRlXG5KQy8J6uqyJ52HCTHtLTzm6QehcpVT1tt7TRNwWRMZKzgr17cuaFgYrC57kTMF4AtDaTKho8oZ8h31zqXOueQ0vAYPDfKFn5PTDX1Esv10s96EDIK/81CjIp04b7hX/BzJEbtrLp3heM2q0mp+TMYMO6GpDBe94UCx65577tGZyTnI/uH1K05w36pJl/fh/DZjfCBQb4LBPRDVFKo9nb1vAFlVVNPxxeyzq20Lc1TbXe2Vph3ji5wBU9V9TUqd7ch7XgljWWpDuFDlVQMx2nwbb3Ce1bwZsECRYLV5RFh1XdWY52xLhUEZBkAWmcEfiRh01T5jc81rkex0rOSr9lY1xRaornOxMEANfywmvQB9KQwKYzixondg5hKG3g3HVHdIJFx6u5wBBu/dBvRFuHF/eH7yk8/hYE5+7HRUxGwRcq6MTYm0wj2stPqWYnsyrmR3Uh5YdoPkhspAScldvTErvwhDL5MSBp+Wpl3op/Gh/1wAPS5IbUA/SpMuJJ3YVl797BdGdFcS0JdKzWcscapI5KnxISEjYtRjBHFKbtSclIBe59pRQF+SG4t2Wz70nwOgn5EPe6K2ZPP5I5IFsk5Obh4sB2EF6jZDz2ZtvtxXJf/g7qzZYV6S5gc2VAPoaZqjHMXY4tIda1hE2+XGw0pqEEEtVhavm3RXPOQKoCcgHvKhpzmlvtcBzax+lcz6NM4uMIjFOkQkN+jKeF1JbsSoe1y22PkRbgoeQASgLw09Gj29vkqAPS3UYoiKFeI6COAFtJ35e6MXoO/13YWue17e/3lqirmSxttMSQXI5n16+2Jv63k0ZbzUiivxEPKyzZI0kSlvSYyuzcH1Ieso675i6MshobzLjwJ6W85xyzQiPG0qKxHUWkEmgZZTTarHAb2ZMw5FBy4zI/Xz9QxrbYkUl9QLQF96YRqODQBg6GmoBNBTPdjZ3oqrz1wVh6ODBtAXQ8/3XxbQd4Gj41hcXozOggE9jYUAdOnB8166q2soDTLrWIEs76tsLWWdyBS/rlwqNCSHZ96di3vuuV/XCgpCjrQwz8TFBTH0f/WJv5bv9umrzuienTv7gCalMg2TP5O8yd5NwQ9LrWFM7duH3iydDw03WbmqVTKsAgJ6Li32taRC1RQrWUwL0A80sRKmx428BvTliKFukhgO+i1AD7vppjV1VeRhPQH0M5Lc6MAejQXoeb2D3kGsX9gQQw8oMtAbxZNg6GH6AUmp6yb5Anjpc2BxR/xk4E4C+h/8ke+KR1//efFPX/ovo9Odj8GYpiknWhwU58+dj9MnTsTplYWYP9yP7iGDd2B3qRh1tQb/+EN/FN/5I6+Pr/zyF8brXvXtMZqZjd7wMHqjUbznV94V/+V3fzNe860/EB+86wPxu+/9jbjqzLVx2/NeEX//2beJXODzK8E/YG2M4u3v/O5Y3zgX3//a74tHP/IxcTjl3pE/+egfxq/8x1+OP/+LjypWPv0pt8YLnvuV8ZQnPj0ubJyXTSUg/Tu+9Xti7cQZywCCmLwRv/N//1b8jw/8fnzik38RV191bTzt8/9ufMVtXx2f95gb5WKh/iGtg1GsXzwXv/N7/zH+xx/8Xnzir/9XXHP1tfH0pz4r/snzXhy33PC46CqBSkKnFSO8niaSm0sAPYOlAPTlcuONe8SOWJLN5eXJ3zEUDylEOZhBT2VTbBvQc17s7OzHCc6YWc6iiDGTZCmjj8Z6DVzEmunamhxdjLglDCRoSmyxUcxkfLL+nWyhpW0Dek1SfViA3nJBWQcTR8c43PRUXSK+8Od2ZRYnJ1nk1tw3emxGB7Gzvx+72ztKqObSlY3qFYmCmmohGtTAyFnis4PYzMRaCDPOJyRkZZLAmSNHmfSMr/OH+M39KGDMfeB6OOtUGcVOdjSUxIbrgBXnV55fGUWcWFtLPTaftR8DJtZT6cjqCJIjG0r4feiLqXONM7tkL7w3AO1gZPKPs4qERBNj+dQ5D6Y04iWZ9dnpCrAsOVsNoTXXpYgprl8OSFiLarBS2unm5F61QaU7XznCsVaQymgSPZ+BCmtqwytxFPPPM9E0+Ewcc5BWyYyK3LNNrr+nYq/bzmk8Ni5pA/oiMNty0zZDX0kr26w09CZnJpX7AvS2rdzxXBX1jHHv3DNozGNHnGLoK1Eo8N6W3BThVoBeyVICeldsJxjS7kuWYjVDl64E6JFuuYnALzCVg+hQhKRtJfvFgH5fZzP33G548+op1fXGQTbDW0M/3r73sxosdSVAj58SLjdXJaBvWogamRB8gJMWuTbRFNtMim0PlkqGXvqy/78Y+szAOSItueFmH9fQZyd9aejXzNBXHOcZDAajmJ1zJuhM7JjLDa4ZckqZyEu0YDioxaZPpDXVjCvokI0sAHoWlJhmsTEuMW1tbzZjlwsgl01Tad4G/f0G0LOw5aqRfQjSXLZsLunAx2ObQFGAvrR2lIwEynF9UbZo79li1YsFh7FlMdYGbwN6rhmGvkpptUEluYF5TJDMhhHbnl+1EZV0MdG2Gj5agcee5i6n1nXxeVMqaTCUD02APmcO6PthpHZ3FNgVWPJ9q9yug2PWAUGAfnCgw4vrbQB9NlTpcOA5S9vpghPYAQ9pBUiSjszMHxrQu5JjQG+wygHEVwF6mFZZ2G1tx5nTp9TUVwz9wwX0C8uL0RWgj9jvYYnnLn2BhYw7UKxi6PWsbMGpwMI0Ptwv1Azb1VAYACy/Ai7vuee+uLi5rUQcQF9NeidOnoxPffru2N3vxcqah3ng3331mdMC9FyDhjUBXGXn5mbG7kF/4kOfz8DjxM0AtQF9u0pjRiWtM+0xYA09Ze8WoHfTHExPT4cGLHpJwiTRgjUb9OKWJzw+GXr74xNi08DE8wpwu0IeI9tKEicDenz6WZcHvUFsrG8qwSZBRJcNg/ekm2+K6RGAfpSAnsseNQw99oJy50lAT1Ms+vzd7X0NqMHPe25hUeBD1wEQxGZudjae9sSbojPYig6gLpkrPTu0sJtbuu9SYWEpyjqnAZfGWRK0MXt3KMmBEoF0j1BPgfo2WOsGVQsMzeFmD7EYtVPLcGSfeqm4JLi2hMnN034eVWnRulKvgDcikZKhaQI+qoRyRmQv0tQoJyTzHj5UWZyHOKrgnT/2PdBe5L1Hg+gy3CwPqEmDXcUHhD4pU1UlpwlDDUNPclWVtUrEWb/FMFZFtQG3ydCXPNIgyi43DaCX/GYYF0jycvIr4EpTP2nY29yMPpPA8fFugRmnJZWcmATQYZsNkDVcTHFO0i2C/yi68uZm/aeLirCFZT5Yt+4MLsfQU6kdmvAZes2yGqmKSIJBBSvdUWgixS6VxtdOOozQn8K6uri1rWohMQT3Ht6X+CoQ3+naDSrJIAA9mnSANVLP+fnZuLixLmC4OL+gX1m/cvlaOxEb6xcbDThxnt6cIodkLrEw7/4mkguqkZ1uXHXVVfp5pIjSf6fhRdkfNhUQhlT29zW0iee/vLKquHT+wgVN7tWZNTWlWQCcKTV8sarrMOpI7vjieQDo1TeQiZjjjKstXF9JejhPuBZer7/fayrwqSTUs65eNp3DcagKtOWoXpeAQ5h5YjSV3UpIuH77u9v0wT2Kk2GJXGtVeCrZFeDuThIl7m8BYBK7irsF6OX6laRIAXr+Tc9nDsWE12v9XDXjHh8s5eTB53Al4/U6ZuhJknb0Wfg+T4qlIg4emTD0l/Oh53OWMqMS4LoPtZ+pvLKGiqEvHGL3PN7DCcMlDL0CHVIVXG6MoZyomKHfZLL0KmYrKXhPhh6C14kEOAP1xkJMpeYdxUo1xU6NIMDvjRncIRO9NBjpChr6KwF6XOxg6K959gvlQw8RZ8WCCTM+WzH0woNthp4PNo0EQVqeBM5qvd+N8fY9mhSr4J2SG0lCGh/1GWlqz3/kg7FA0OONH4bk5hKGPuM1ARbADVjhAbYZ+ksGSzWI3oki0zA7mOwquk8YejJE6ZkJcmjfa9poMvtkddaXG9D7AS6lDtgPnZtWgF6BIHV3LAT0YmisCsTCtFvnPhlDDJBEzoAbhAIGwbPrLnxn0k5mPJAD6Qr6dzvKlA+9y2duuuHwLmlQbeJi4BU8Um/Pddff169cP4C+Nm9taGXzae3uKoP98SuDbjP0CzSc5iFbloweiW3JTTujbw/raJKD1OiJCREQcelMjS/ybE5DO0B0CvJpgFXAy2FE3C9JYuRA5Gm3rraMYkHM8ryAt4GBS9usL9hhXDBcNSiGfpIc+dr94SYMPYDeQdmMi0tlGxe3GpcbNjpl/lNra2r+w0tbiUT64QO08Hom2ToiuUmGHkAvhh6LVI2iT+tN3Zu8GBqAB30dxOo7yTK6dcN2ojnC0OPSMr8Y9z9wNnZ39yXzgh3zoJlRnLn66rj7nnvVVLd6ws5RDPci+VldWXZzMTaROOao0RSHl1FMtybFci9UHn4Qhr6euxM6S1h0fx8E0AMm93vsFw5rAH3arXJf1BTUj5sff2OMlFwQ67gG2M9EoFon05LckCxosBQME0M7erb36+/3BeixKxSgV7Lbj6c99ckxNRxElyE7xEdzWw1DP53DcUc02Alw25lkb7cnz/L77n8gVk+elHRKB3G3Exvr67G2shq3PO7R0tB3gqTQnuOs6wbQL+BQwsTcThxgsynJUMcDspAmsTohXNPXGV2sZi4ooUmiOhhWNeVnxVTajp2amOyqRDb7g2reAlIip0OO/8WOa/0nnJ+xnZJZMblmdGI8cow6GOD6xBU6/gJo7d3vqqOr8QAGPtZMLAAI2JO5/yqNUCKTNraytizAfxzQMylWXtYeGuOY32zoCSF0BYa+qovEZe594yTStaYZJzULF/3/Zxnu1+kE02f1syX/4G2VXOeArJxPUAmGhpslS68fIz6NR7GCnzz9GZl8jactucH8S3rxlNxcCdBDqMBwkggwfA4Jifo/pli/rkITwxcXFiWn4dfOjGUx9Nd0Fpbjrz75NwLSGhzH50Pjv7Qc99x7n+Ijcw7Y8/QG2bPcvUmWmnJnXH3l0XCWacp5bb2pmTh79mwjCQBgEtMAnQC+E2v28SfBxV4Utx1p8MXe26GszqL2GaR0B9Jhb0cJR01/VXKelsm4YnHPlbD1aaK3NOHkyZNNIy8kXE0r51ktLa9o0rGGGJLEKGF1wsF64O84d1krMPAkgMVg86GJ1bqW4VBObT5TZxVDuV72SMmBhG+ygljniSS3Qw/EkmQrewwaF6GUeNYAR05HVdG7JtxK5mQsYHnxpL7VQKIG0MuQIZtQudaq1heGEUbIKnQZbRTO4O8hhJwo19YraaX9+jHsqASI12/70CtJGh1c4kNfOIMEC9zHny+XoEtKKbyG5CaZCMEHx2h+hnOen+faNX0+Y4R7C93XlO4JaY4yFVsJ6M3QJ/OPlh1MsuTetn4fBQnqhApIltzgcgOgH+/cF9O43PwtAT0aegB9w9C7OK7/Cls1gB6G/nhT7BRjjcnQ2oD+MpKbtm2lF/znBuiloZfe0Z3EFQhsQ2aWEiaA5o4mUCcq2Ly4aelLHh6VwXEgSzed2mg2XWnmuBcAdjc/MlSAr+zOxsJKG8YPshqt6sZpg3c6lwB6lxSnogZL+X1td2RA76ZUvo/mK/StsH8CYgwxwf4KEEwAGtvnvqbT4XIDEOBaeH/Aog8EXzmfBUDvph0vrjagh/VoW2gVsK8svj8woOdnqyFUFQd5tDsAHQf0YuyQ45CczM820gaxsRqDPUke6jovYQkk0XCJmvtSU2Elk6jNk0NYBKsT0PMTNPso8Gh6n5sbuR7fOwN6secMBZntCtRjH2nwmBr6AQ3LTlTcG2GGsV3tmAD6yaRY2ZrJ6QVAfyDdJ58XK0g8bTnWlleWVYoniMM8tgF9ddiz9o4DepVR0dAXQ0+ZD114xw2sYgyyITb6AyWlkjIlQ19rjPXEYQ6gx34wZviVJHcu7rn3foEUkm1K4wAC1hqA/i/+8uNyC7rq6qsVyzbWL8TpkydjbZVD1pNlObCbUuRwEFO9nQfV0DeTY7PHpVgFV2JsTfhggF7NrJjp9JisOI4LGxt65jgU2Kccq7xBPPEJNxnQq4oBfM/CMsCTZPYQDb0Bd02KRZu8sbWpQN3b68fF9U0dONw7QgpM+hd+wTPF0HfHw2OA3of8TPmvy4feCQOGnjD0OAZ96u6748SpU7HDtFlNK9xzIB6O44u+4Nbo9C/GzNgDvTRoh2e235PV4uL8nFh63IkGHPT2JVG1AR96qqejw4GY8s6Mm+IM6Nm/biyCWNF9Ig04HIgRF2A/ZPjOlNYnTV/HGXr+qvoQHJZh6E1qyJ0lTzoqcSSIg76bCxn0ZYvYSWOhlYk5NZusStKLGUk5JFtsAXb2vqtoTp7kSf9ggD419E1TbDYVFujg1wmjl7I1JDdYAzdj3/2siRuSK04zPRTgid45hyVx2cRnKi0k4hggkADQlFf2qJJMpg1r9o+4UupPguSmPQKvzhWS0rKtLA09gL4khazTKwF62H3t/w567IPoDfYbQA+wJ4HkfZeXVmJvd88adw0w68QeSfJ0V7/K4YfPK6a8J9tK4izhBqCC1ptknp/T0CSaX2nUnzkU6cWaNbjqNA2z/B0s/fnz5xsdd7msyIVstqOBdTxvuc50uiIZaHxHrugz2/p07gXvrZ+vigjyiG2IFLXDC4jrfEQ+qj46J8eAOH7t9/qq1vOezLXh3GPviy1Hyw7jPL+g505M7M52dba4F8J+5DzPclhTZZtnmpJangNr2Wf3tMgWzl//nZnvYu7ZPrKazGnfBehtKGEXuqqUq5Lcss52MpSTVsc58RZiTU3NTlqEBRJOlR12wiYTMonAVTm6zKTY9v65HKAvoF9VjzZxV4oF1kfbh964BBKSPZ7GBtNHXW5ECOX11KRYfZ6yoZ2aakmejeMuYeiTpEB6WDERJp4Ea5L0h87fh2Lo9blSVl4Eb5uhp1QrPPT/keTmShp6VT3zGZbkRphucDC4RHLT9qFX0B3vxXD77ugEXdy2rWSwFFGdw+BvA+hj2t3c9SDrIgvQ8/cC9CsrWo/tTG1jY0ONQvVVgL7dFKvMOiU3yl4zw2aDG9BnkTQHNcByybUmfdarSaYWeJuh10LTIAgnAfu9vabb3Ndkr9o2Mw6gX1wqDT2jtQ0+GTdt1t3NNzwcGBAYOhpfC9Cj26phSg40gG6zygW0fT3+DLBG9WcnAC7N2SrRgL2Cg+9JJkKE7GTPC9ArWc3yn0prXJ8qxz7ESitZ+kVNAEymgO8vqQS/dyMQkhUHwZIwiYnD5Wa3GHo7W+izpQXhcUDvAUEtQN94+o7FKqtxV2yHX5tfa5JflQArYB6XL00YenSw1uYC6GHXZH2J5IbBK1vbGtzE3uGz7O1gu7nYDM7hPdGo8jO8lwH9wRGGXgfT1GHMLy1oYA33CUDP2oIhl+gG0DAc2d2GoVV6xhPJTTEW7AF8qvGkVlPsyBap9973QHq5w9zOaOgQzxzQ+Zd/9dext78fp06dlg57/fz5OHVyLVaWl1QyntWaQULhPTOiIXbEpFPTGJdriq3JtXwW66n9LF2KrlT8Sgw9DXkF6PtK1tYvepprv4dVJyDrQM/gSTffHGPWo1hdGOIHB/RAUhqF9/o9eW/v7/YE6F3dOBBAImF95tP/TswA5pEXCcgWQ29A32boNSkWthqGfqenascDZ8/FytpabG6T8JEQdWNrcytWlpbils97TCwc7qkpVpKWsXs+kD1sbRjQS9I2DUM/FQPQFS4laNOR6LCPp22J2JmZtVUpCQ7NeRrOhG3rrPp8pgF3U4DPlAgxjelw4h7jBMBRCyegcvnQk655QbkHs8DueyFHCa7BSUH1LcpTP/eJirwAekAR2x3JDetZFSnvqyIjPltAf9X1j5QV3INJbo43xbL23NCfjD4AcACgZ3iUE32sY5E+CNDDnqfx7eHuruYd9GkARaObJIauP4GS7mpWDFXJ0p5xgmN1k1luuXGQ3BCX81m0m2IdWfFqvxKgd5MyzDxPdWt3G7PVmFucF2MPSNXnmZmRKxtAUddGAy6a8b392O0zzXJK8iKSSWQz7FENYkpZJ3sCkkySCSRlqgjNyPIWQM8a1TCm9Lmvc4TXA2DyWqxRyWdS86+1MjMdK8uLlq6kFTFJgM7+uTlLJZG5Uk3sWhfvaavZQKjnuBcXNx0TFrAL1jAtz9VQdWVqSq9fcxnQ40/kILsmfZCZ0GDb6yVZ4WemRLmxfXSCxf5VA282vkIWcr9qbgwVBZswmFDiV1WDpaOHuLOUhZ/nHsisICU3qvjisz9wxaGtSy9CjM9TchwP0DIRp7ksAvR+DiJJUvbarLcESq50l+LArkJ1ftu1pgiuydyBkvkI1bQGUVVyUwx9YRDuMbaVnKd1z4xDjgJ6pCPtwVL1+vzKvuW5VYJS19WYpCRutMVnylFTdsz3coa5n9B+/rxeOQSxb8zQ2wQEmY6IhWnmGzGIzj70OtmUhdsuE3WFJeEmAKYO7WJ0ODU8oqHHh76D5CZj6ucqueGsR0N/7bNfGKOmKdYuN3WWwtAXtruEoZ+eczm6GHou6IqAniyh7UP/uUhuuri5EACvwNBLQ++x6ce/sH9zN7K/9AFbvq2VHEw09Hieo0HrHBksVQw9D7UkNwJTbceUXMQ8/LaGnoVRjTI0xZJ1s5F1MKr5w4AeAM2ChhkC0Juhp1ERfTRlMWfXbAxr2alccBabganS0cSflsPREqD2YcZ7VUWAa5UPfZbM9Od00VBmnszwBD2HAAAgAElEQVR/ldl4nca2Ku3jrBv02O3arM0GG48E6KscXnppVwHweHcANpifZJR8H9ckdxqm/c3M2GUBn1+VzMYC9Gq4Td/vBtAr0UqGPoEHLIcAIy43PcuVdKDSo9AC9JK8MJJa04MJstwDa/oqUYTFmV+Y9CMU0JCkpwXoi6FXyfNgKEDvoUS2VCuGHqvDYuhrsJQAPa4+xwA9bFrD0M9nozJlbZqw1BQr4bcG3MAWlpd+w9Cnu1Ax9AXop5APDDmc5uLTd997hKGXScXUVCwtr8b9Z8/qsyyvrqiqsbV5UYOnAPMMmEI3q2Ceewh/9un+7sMG9DrgMjnTGnpIyU1HWnHALuAD4H3uwgX1nQxg6GFy1dU+jqc+6UkC9wD6wCI3WV2xe1dg6DlML25vy4rPgP6ivpdkSIznoB/P/sIvSECPLIK1zjpoa+h9fdhWMipHGvqYNqDvDeJTd98jbS+JA5rmqibNd2bj7z3jqTHT3xCg52d4HYAM/T0F6Em4VFpmzbKXprt6D2I4zcD7F8+r+tTtzCshIJ5w4Mj6D7Zv4EmCMPTLC7OxsDSnRG8sGJksXjF22si2ONUUz1SuVFHZIN/svKCm5DnuizkcuYqFVoR9JQmRrBxxluLnkGHy4+i+cffCeSg0WIjeCe8zV+d4fZ6tZDdZEahr+GxdbnjdyzH0vT00sDS4OclHBtKdYyKxfckLyBH31LhNQx8Wdnt7MYK5Hrh/RaLJYo0L1fgwctxnzkpODHUsdLVDDX1GLz6T1O9lKZfucemcHwzQd22mwPoYjoexj558jh6L6djYvhjMWOA9JemUrJMmS9YDA/fmNABsdolJt8yyOJAzjWZNyBnN4JKkwLEvE1hAFJUKNVRS4ZuWjl4yw+1tseyqwGhS7nwsLSyZAc8hRMRqALm9xG2HS+wG9HH+MKkXQoQzFvCFzIdrqYRBjGo2K+qM3tu1jfTyimI//3by1KnY2HSze4FPEYLZTydJUxob8IwAjRrKhbQo47crUtUca7lfnRO8pmSeo5ESoJLcyFxgeclnbLrs4KzCex1n6MXq07OR8al63Ljm3j5nmFn+iRnFhBArEM370suiX9N+uUi+wh9UWgoH1VlWyXoBZFXwEjcVgVkEVyUfBehL9cDrc343U2n1oslWk7UzIFEM/Y4HmyX+seQG+Wk607QAfT2reu9i6NtJRLsplnWvz/4ggN4SJA8TbVxuWhp67pvlK+lyMz0lW+FLNfSp2FgyJnHSiUzYhMdxhh5AP4Pk5m8J6JHcAOiPu9wUQ6+qTLsp9nI+9AL0YhlyTPvhXow274kZJsXC0GeJwVUdszkTyc2ffnYa+isB+v5+48Xetq2sh85DhqGHTbwcoLf2zVGRhYf0AvDIlzLsfo7+zqmr9bqApNKrabgR2ktJPjJhyJKPGmtSVuONMaWmWFxuKkN2pu1SOAsRxh3fcYIYUhptMDEVsB62yaoNZJBNY6ldBFiYTZkNJr/lU0twYWN5ExvQawNmE45lM250KXaK7wUoFkPBnwvQW9rhygP3QE85/fTLy9aSiXEsM2k0hUvFPgscDxPQpxbRB5m/APscIgAX3e+ZaQF6WTMm49wMj2hpZ8VSSHIz0dDjglL3jSY8POkrKPH9AHo13OYchGpQpbog4DE1kdxIg5+AvlxaXC4321EuN2Ies98CgLa7txebWzSI0W8BY8V0v/04c/KkXGSs4PawI02pm0qGXvfXAU+T9WZJgMaxtLwYMwL0h3Gg3onUmpMYkfRxoGY/iAa3tTT0Gm6CzAspQKfTTIodkPx15zRQCL0/sIwGbO456wSQfN8DD6hyQpLMAXT+3FkdugR8po1iw1kSKe0R5FoH+2pqlE46WUkDuPSmzoYy/qaSOqtBzA5XuZc75KbYlK3ItrJrecnhVGzv7Us//8BnzuagGJf9Z1PD+/lPfrLcaOS4I3mVgadiwGU09HCVrBfccwzo95Xo8L3SHncAw/34wmfequZfUi1p6AH0uPmUy43bF2IMoE8NPa+9s9uLvf1+PHD2rJhD6dvRHs/Py1FkaX4+brrhuuigoS9Az9qZc6MdyRSVJdaP1p+8+mckf9jrD6LXs7sRlRuutdtlTH1fshf+w+5W8RutNkzU9FQsLtCAx9oVf5943g3ePGOxyAlk3IzsnW3pTWk2XaVwIyNNkyQ+VMjwbrf/ud1cPLSmEgDuGxWc2RlLmhSDy+Pc7blNkqB0wCMZ/L5ZRz2uBYaZv+qG6+Jw2owy7mFtYqd6rS4B9Ckr0WTZnO0A4zY7DytP87JZULGoTOtkCI6ypU4cXFiPIWYAKbNBykZsVGNs9pboeUlPj6+6tc0C87phGUtFcGQyw+dMZw7lWJnsQtjgMw9Dj1sVjeuAEirW2FYCmNT4B+HDGUEsnYVN78f5jXVNj0VbraovE1MlKaKyNwr82UmQVa/JoXdI+FaWl9NYYE5n39Lycpy7cH7SqJlgH+aZvWv75bHOYe4z56zXwyiuufpqyU4AzIB64jaxms8BWON8WV07oUrWpO8JK+AD/dvJkyfSbtLNqRBEdk7jbPL9Y93yvV7TtktWAnx4KK085xcri5gMUJvD1UWmCCQOS3LBkdRqQFOx1zSJBJUXTZAt692U3LAGy4qa9U0CVOCe58HZXuQQTkCsJzUJJ8mnymTTYOukrgA2/8aZJLySzakF0Pk3fm8dul3n9Jo0d/J39Bq0psA3gF7NzRMyzSdwMs/JxHsCrpO4YuidlPt7eZ7EjUo6Cm9VkqYzUgOH2E41ewR1wkzs7W95+BgVxOwNmAB67oXn+pC4VcIh2SAVp62tOLF2qklIdHZ2ps3cLy67Apgy6DxyvNdKcoOFOdPDNf9hoqEvckDNx3MQynleqYG9mmLR7vO5fA9Ya1SDKgEt20pLBgkTIw/rojI53IvRzr3ROew1bGfTsJvD+9qTYhksdaWm2AcD9JVcHbGtbAP6I5NisyQjsHq4H5p8NUXHOQEJsE/JqAYyOUi5KfZPYh5ACXcGcyUbaaYCEgB86O/OLMVVtz4nDmZPRGfWQ5XMruMFjzOCM2DKV8WwkGFXiaF+5QDWiN6yWcySCSwji6gIk2ZS7AEcmmUnNep70viQnp6NpeOUFk55yeqRpVxi4ppgXZ3KOzPTaoqF3fX1VXOLJSwsKDb3/t6ODh5eS7rALCWW5lvyGzr8sdLSBmcjDxWI+aIs7IDmjS12qewmczFX+dJjji254cslPZf7ABa8Fk0rFWR4X8mQpHHzM+GziqmR5ZRlOg5qDIYYx2Jp6PX6JBLIQ2y3VU2xDTOVoBhAD5gSgN7f08F96tRJA4dkBbkuD3HwV4FqNh9NWgQeafVVLgcsuVIBAwRb5Ps5kkwEyQj6asqTavejEnOA3SSgxq4kVX2geWoOEJXuFGLScqKdGHp9r4MrByiHLQNY9hizjmNR6h8BZVedORULc2hw/QkkMskKgd2MhkoGSD5pZlMDGPcUV5kE9EOmCtJULYBjH3tOgXKSGarRzg4VlTSKDdFMhk4wKRaXlMHwUNrx+x44F/efPacUY4kgymvRONntxoWNda0lNKYErvvvv08HPI/82muuck+ANJcEebvbHO4zGKnpiMrgaw6S/7Oesg4Rl3lr/ya+MbBJu0pPi2Wi6wTQT83MxvmNDbnznD13QWvU3s+jWFpgyE8vnvWMp8eAuRHEGhhrxRKve+4DABWXG5IEgJncdMaHsb25Ezs7e7G9w6+7YmdV5ud6Dg70ukyfnZka6zXtwzOxOTW5QfOnp9B6Wuwwdvb7sYtzDkOkTp6Uw4hsVHNK9VynEzc++pHROdiJaWJpHhrSbvf6clrQfAD2V45KVTMwmuIaEc/CpKqTEijLZrKELqLXJX807yTNenY4A5kLdyO1pB4GnMK20ud7WFabQW4sQDVnIKVHlWxnSl+vWwy05G3J0Jv7NwPvTMISOgOxHAUiXp/fe/6GAGPJcVRdc+NbiiRjPBNx+oZHPqgPfXN+YHucFoFNzJSzlgfX9VRCn5X0hp8h/qIp72rYV1c9D/xc7/w59x2IHJqKPlI2ZnekBZAGjqV2mX07h5uHVg33k2PfZ6YOdJLKLINUEqz0pZmdiNzMDkPVrI7r1eb2ZiwwP2IRm9x0xZFF4J6rSzPTsckAqr29uOYR18YW4Hnk4WzSiENmwUwqHgFa7LSDgw8EiBKv2U4sLC04QezababAHfGv7Hpr4BtnDfcPmRpSQxpwed6nTp5oJBUTFtpDCVlFKydOysHKZxCSs64SWZoOcVFzTOTspUrAjZ2O/oC7iEPXUgK2qcbPHRwiNl0uK10RXcR0iAtNdUd+oaq5Z9Ko5yon0SIrYvAQ7nJyLElZqiQ+DXmXVSydbzM6W4iZJCysdXnOdxkAiWaeM9H9XVhpV8WgAGc5U7X7zNwDYx1+ndeyqcSCNgmT5lBkH7NXc/J7kXn1/Xxf25mG12Pt1WvLaAMyJx11bA3qvkU/DxN7rvC7Z0KrNtUKJJFo0ksTb+mKycep6Morf793UeRQt8MwTeRA1cTvngLWHe+7tIQCw/0/bsEZxfbWTqyuntI5zd+LpIiRhuUtLq44rqtvCLe67MPMayvVRFmKi9yiKtdqnCdR4dwrl5uq3JQPvStBntvAw8TAwk21OSl2YVFJs093JG7YiBvQx979ltwkCG0Det1fYtloGOsf+XDUpFj/vePzUN/AlIm0rfyi58vlxp1Ffr96TiW5kW3l5VxuCMgTRoYAux+jzbuDorIZemLbsMHCY4H8KwN6uW+lNzQfUIOlnvmlMUxA7xd0nJf0ZoYpXgb0BSobl5tkAlkMAHrKa0X9Jqkk8El2yBebpQC9NMctQO/SVd6gBBqld+f12wy9LS2tWW8APeAuJ9ex4JHcEBAKwJTLTQF6mPbjgN46RWfb/Mf785kJCGbUXVJj0fNVkhiBDrH+2NZ5EFUBd36+ml5LM8/fVXc93+eEwVZ1gMP6Pu4HbJebnmZTu29rSC8gs/wuBY5jUS4V3uTcXx3g2RAEyOZwqQPKE0btx+xBGgnop6YU+Fuwz9MQW4C+AABrBJ13AXos3fD45rphnAjEJXPiecHMnFhdkR98DZaCMafEzDVPzzD+fcJYFKCvZ20wz6GakptjgB6WEeZYgL5r3XtVgM6cPhlLC7NHAD0gSwx99kqwxgrQO2AeiqEXoGdIiQB9XvtlAD1HG04Bkq+I3bFvvSZXJqDvzM1LomFAfzbu+8xZyzuwmdMIbvtDAyI5nEieYebPnjsrYM91XPfIa9Ucy2HPeuFZk8B3hjUp1jIDB7ACbm1A76crxqt09GmVqH0qYOVJrvKiYk+gR9cI3Y6s9fjv3LkL0pxK0kXlYnost59bn/60ZE4N6AW6cry5DmNJF8q2sutE8GAoJxrWOwyd+hVy0IqqRePDuO4R12jt8HpzXWxq0wMmm3y1X7O6cIj0Aa3lAG/vnpoNWZeQAqqScS6wN2GAcfhYXojZcS9msK3MDrYC9Og4AWxIbtSkn17sAiu5dwR2kesp0XDWq9yRAy5ncJgZNDguJq4qZT5QzbzXM8GSlTeTO0juCz/PpttIh0mxXNUgXa+py8gE2eB00iQq57QCBBklvVpSapOuNvUzkArqu9BnSglQJiBqup2JOPO463U6uueqZpq0XG5ak8YvBfQw9PbkZt9w3sDUSwsunbTd2jRIig3U78fuxYtK7OjJETmCMxGyGiaGajgabkB+f/TMs8RLpYAkL/43AXqtBTP0/rK7TVm6QIbx39RURz+3x9TPtVXZ5W0j7Vycj4UFPNMt2+RMArQz+Ia1TJM+Tx6NMAQXFSIkKbjXEB9dqe0pFsGEEn9PrK0okeXshFCBZADsSnYj+dSMkk1LuYZKHk6ePm0bW90PV2FwrqEKQBLJPWUNemihgWnFSBrdtwFnS25QBWTTl8D7Y0VLQru5dVH/try8oonRAPq9fUCjmXg7xLkXg+tQ47Hku0zQNbGD5AwXHeIopz3e9rwH13lhfcMVkZyeqg4ZTQV3wsn+5ayBeCNO6GzU+3YlW2JNWTo6VMys87kq2OwjxcucG9MmNMoIY0JwTPz0y9ihZLOsEJ5vsbKlAlBPAfdNjncm7+rsr+o7vxajz2etPjk1HOd5xTXwjDznpkA70rdiub0uCkRq7Q8PrKLQnsyePZpDqZKEq4G7e+tHAL1tuN3EL8wwPlAT9mIy7gL0eht6J3didaUF6OUAhVyLoZMA+hmtMyUfLUMVfroAvX3oj0lucseZoZ876nLTGiwlQK+E13uWanob0JNQFqBnMwPolfwf7MZ4977ofpaA3uS5e2sK0DdNsUyKbdlWktiUNIm9WLhWPvQAnaEOn6koDb0HJqT/KS43APpDut59MMjEzDXteDBAP67aKWXwZOj3uytx5plfGuO5kwH79lAMvZjytoY+WQ0mLl6OoQd8OhlwCc0aegYbGJTKmxf/0rKtbDU0lTyGmwXYIsP3hmORWDpTk8q4bv7nspgBPbZGLh3RrOJO+9pQMNi9fcpLBJo8xNMSsrL2Yug9HMNBTsC372yv9O4F2gH0tXHLsqoCRGn3a4OWlr5+lgBMI6+CRmaagLyS1WgR50AfPgvvU2VBTVjFnWbODJTLiHYe8XV7wRWfVkNVJFWhqjGyxvSg39MaorxaRxtHLJNWKdU2XxlgjwN6wAPAjNdcX99o3tPDjwje3TjNa9Ov0JoUi+TGeoKyrfR61zjoOTPlSkxkgZWDOC7D0AMMBeh3GNBldkPJ0cFQDD0g0DOhDOTNWk7nABdsK48Cer5veWXJkhsGWOzsiFmS5WYC+ikciNIaEgAhQJ+SKmsK3fjMgYfso4vOMwH9Z86eV6MmkEwNQfnZCI6sd35eA13m5tQcZNu4UTzm0dfHqRMntIc4mKUb7O1H9HZjtszxW6Xd9myCyUN0g7PXZzbFZi7/YJNiAcybO7uxhYb+/LrkfXxxHZJyDAfx5FtuUbMiDbpuADWgV9ATGp4RoGfaKt7pfH6sJNHQK2nTQDoYFjNhs5paOo7rrr1Wzba46TD8SHy8NKJOSGc7c1ojMK1q4JVEIgIpGLaYJFXsB0CFpuJK7245HE2qnVEvNMc2y7uABMAp9x5mC32yJFfVqNJIX5KxzsNXezxRdVW6JmA69aENePSBXS5RDUve+vea+eBYlrKuTBKKIfdztR7cbNbkq9GO5mum06Wfe+t9cGLRXmtdf30Og3gz+H49GOVJ8iLJzeOYFHupD33jigEBwyBAeq1EJXoYILFQ+uLsjRkcHAX0mvdB5W+6Ex209oODGGxvx2CP9e7EjnBA7CHGw9CrWlOAPomYORi7vC3qTcgkqgC9CyVOawzmnTg5+fWwMdY/ze3Yye7u7cTuHsTRYszOs47Hkj1R6fMAqEOtHSp0MpWWjarfA6YZptJOZLiwAHANfq59xDUyOVhaWBAzznm7u2/bRWnTVZnryLUFGRHPEXa7KgyaTcC8jOkpAXlAP703Yk+1B8eSp7DuOc9Z41QPKTiurp20FST7OSs6O9ubYoQhwbgGmlxh8gGOgwP6lPC8n/MEW1VybFc5AfQwzwzCY/JyL2Y7MwL0Swvz0r0DztQEjQyIXrBsWKX6S8KDrbCmj48PJfHj3zn3lQRlpZrPuKCKB02/jpvCGWmPaRtse7vzxZorwk6StNSAy2dfiYxjRUluiC8l+S32vV67AD0JdcV8AdlxVu6zIg/RVzhAzLqmtDp+AoL5r9h/u+vldPYysZCbXU5VlwVmxg7NNkxALHcUV/TxYxdunKJJF/JtowH09qG3+9/MdDL0U54ds7iAtNnNnlaxGNAvL51I0jUZ+gL0iytaj8cZ+opABeg1X4FeKzT0NMWCKRLvkXBLnlhxJiU37UmxuPGYbE6GXpjEvRtIKW3j7ooCfSxHJDdhcqAdm1OZdIShnxMuTca9xdBX4r/XWYkzX/wCTYo1AeNgWXH0CKB/KMmNLgaXm0273BwB9Bl5P1tAXwz9aO5kzKChz+TBUh6XfhVw8bNtMSwNQs8yxgYj1E+efNiSm0sY+tSXVabDQpw4tbiEWdp0FTmQDR0D9BwwypqnmRRLBlf2kdakEfiOAPqemz0vB+i1jJOll5xGh/fRoRaTvzcTzPVWAKgDnD+3QX0BeAGQ7GLXJk7LM2nzx87Qi/k2q8IwH3SKdjEokC6HHLEofenTU37r5rsEllVBaLPzYv5Y+pIOuITN4cFhgMyjFj777Tig12EpQD1h6NUMJsmRmRkGiMg9JmVQ0s51OnHV6VMC9LbA08RwHRS8P42ibU3hlRh6MTcJRO3jbckNEp+Lm5sqA/LexZSzVk6dWJMDhAlWS24K0LvsO5KVFgw9z0LzDwrQz8Gcj2N/c0u/auriZQA9jGoBetZxG9ADJmG1LLnh4O/G+sUtSVfw0q9kU+XntFWt6g1rgvUgyczhOK6+6kys0k/CPVPVZRyH/V50RwPpy5XyTLQC2QvhpK35Su/cNqBXUErtttw2Ur6CLIYBUFwnS2Vnd199F5tbO4Y8h+hiuUdD9UfccP31YuoB8vhTqOWzBm/I7cGymz7MPl76NNtjVwkji8c+jdRaD3Z5kKuQGBPszfqqMGqmQM4xyPlncqdyid+yG7sguTG2WD5YJMq7SAlU2UiioTN9GHPY5FDtJEnB5WYOu8BebF7cEEOJDWRV0hpWXOeLD1DcTMQwpptUc+DmHnBsk5fMESBdP8N9VMlfKL1eZ8K36/tSPlUaRsm9Ujpj+JlgPp+l4lZLp+vXyAFW0tZnRUzPXY7fflZZYdA6cvQzgz4pB6Qzjy8XOefDYeg1aXxtrZHcFKsq28pMkIqhL9IDsKjenLET33H/IHa3tuKQfijNYPD9HBBTqXa2JDc6tMXQ09MB5ePPQOLEbvBBjQw1Wfn6rEcAPX/Js6O6FNEbDNSsvru/G3vYFCPLQy8/HGgNq6k3h+3tZ8MmskaRK0irZjqa2En1GobTTO5M7O5sCd9gE4lchiFkaMvpK5lfXNBr8jpa12NAzZ7WqRqEeT5I1DKRZ31zZtMnxpohOSUeUfHb3trU67Ieq+F1ALM4hSzDk9CR6hA3Yc41GA4r6L10oiEZECPOTIoiynKoILF46ME+JYms4UmVkDLvAIc5ZIOryyvqUVFFVGdBEiIMBNzZFZhXc+801QADeCXl9C0lw12mDqvLa/p5VUY1AHBCZtUZTOJg5zdXOgrU+zW5buMKKj0G9O4x4efLN71cgoqh135nL6ETTxJHgD7Zev9+4mdfr2cr7faQSM+DoOrH+5rAzKpd6v7Fcqty458rvITkRgCZdYo0TEmk7yUMPRu6199U4jTbdXNzAXoYeu9wS24K0Jt5ngD6tdXTRwA9i4/1u7CAFPTKDH2tb8mMOPc7naNNsSQk3Oeyv67psnK52UizFUu8HIbM0JtkTMnNMUBPRasA/cNl6C98+K6HlNw0gL7D+ZsOZEp8HHePAPor2Va2GfqZw/0Ybt0THTT0n6XkBgM1JDRqVGtp6K+59TnRnz1xBNBLg6VACSFiQM+NrKbYCePk7ATJzdoqQNAR344DXuC1gPn7K0luVHpqZZxtQM/rtAG9GMljkptijHRdM2jut5vGrNLQl97arOlQJVM1xaoRwvreAv2VcfF6VZo08HfQ4auxrEoGnE3bbqJRKSy/tzLx0s4JqGQSoDKVtKNsjgUx9HxefsZMgWUbGl1NRePA2n6Vo3kuObQBxkPssexB7SIkxiS/1/q3bApLXa57ACaAng1y8sRak4SQIGhcezL09dwL0MOieCNSapsR00OgEqBXyXAy+Y3DFukLzKjkEtxbBnYxWVFsOZrRiS5Q/Qipodd6bFwpSETsh6xnCnORtpE7e7uyUdQ8ASodmUFjyeYCVemOjwJ6ngvgjWei5mDs5xLQ49HMFJ6yWZNkgmMOlo3/1fCmhwD0DI/RpFF0pLPzKt1zgFLZ4P5VBahAU1typpIs7FGEhnwxTAYJkxUHjKsfxlR/z4A+3Yn0rFp76gigT/DUBvQK6gKC1RRLSFe3pQA9zCQgpJI2fm82GGYJ6ZKnZZ5aW5XziBI2GmJ5zskaw7TBTMKgyzcc0K7qxb4qpsVS0QhXyZoIcRwvSLZgMmmMhaHXML0cqqQmPHFtDRMKaIOZh1ltmt3SApckjqpB3XOSvcV5ef8mw2WXG9Ygw02QVKBlLkDfvrclFRxNqwki1/wkdyqgaqB/KUNvuIhPvUkUk1CXAvoC70eSicTaZtQ8t6S+DMUntbY2Gy+g3h7EpEmpHrjkClRqS5PIkAwlX6peV6lB5h8w9GeuvzZGl2HoJ2eJzw8km1Vh5Dpq1kddt1jc1mCp2e68Bi8RH4iFg94gert7al7V4LKstPUYOkYMB/SKgfd/fG6qdEhuDL4st5lo6A3o/S+Z/uRzYt2Z7WScuxvc9wd9zbfY7e3LzQYwCphn0jEyG744BwAugFvOAOSosMMw7IB8JW4kErDgslBlyNm5xhIXF6tqslQcZA6IN4idnEhaAG4aIuVzAFcetOeAPsAnmnJAKslBI//QnATOEGJkp7nPJErsHyRBPJvTp041VV4kN6qwzlHhHsmRh4nLBwOVGrMxfqgpurbUnPTLCOilrLPmz3TpRTs4kGyQBKMHKFycj/39HfeoaVaMzxLJSrF8pZ8lp2LXgCfOhiI7pEGf8vqQ09gRwsLNunze6ofzXjRpqLOYmT85z0TnqqoEVBTocbCEpkBbTW4vQF1EiPTW+T5K8NPUo9Z/4YhJ/8JEtsv3Uo1WX42mBA8k3bVaYALqta64vnKTyc9BEmmZmwG99veUdfoA+mLo1VeQGvo2Q+9QYYxxHNAjrSG5uhKgl4Z+ysmTEuTsMah7XAw9ciQRe9i0tgZLeb+khj5ld9qHaoq1e6JJE9a7JYvq65ONJkOm3Mh76JTkd+AAACAASURBVBnc+tww9Ehupkf7cbh3vyQ39XUlDf1DAfpqir3mi54fw86yKlSSLosESmVEutxIatXr9x5UcsONugTQZ1NsVVkfjKEvQF8aehYLTbEF6BksVQDsOKB3F78lLldqil1dWb0E0KMhLJ2YWEvpIyeSGzWoZmPl5QC9tes5CjpZnOOA3g/WTSMChh003FuXAHpY0NpwBDqafQrQmxkzOCkQXgdxZcMkNfw8YJsvgmYxsdbHOhNvN9HUIuffCOjF2FeiUI45Hrxg3bsanfp2fpmAOuvnrNU3Q6/1kF32dg+CgbZkR+WtZOAK0CtZyeDA+1dXP9fOf7wniBqGvlwpOOSOAPrcFeby7MYj391knwrQ43rEASjGIac2wuKiDx0jS6mGPgBpVhPUmPQggL6R3OiAnTTFetjKgcqyPB+Vs3OoVoEWGhqtXxY9adyV2b49mg3oAcmq/mA5iMvNEiVeZBr0XOy5ZJiAnqZYtMVqtAMIUtrnGWZQ45mU5Eb+0QM3xbohblGAFrbeBii2YNRBkGXf9priNSVBS5kCr4tzg6ol9GEAnAf70ZkyW6nBKgnYCtLV61VgqwZpB6NyCLDu2+r0AvSMEvXBLMeJbEyrUrUcXFRtMYPMOkRyAzdu00R7ZWtiMJ9NgJ7muZbrDdaxSphhMCECPGiE+8HzYb3w70ieAAQ8E12h5BaeeyB3L/XR2L6Uw5hfJZXICgGJKU2xZrhLvmfG/8yp1QTc1kx7vx5osBSAQ3MosteloHLdO0tR1CHtlLEtZK9G1zx89RkLHFejlpIfN0UWoG+Aueu6DatfzayN/t53Tb0OJIcGoP6agPh2GlAuOW7CdpxDq+zKp6tnnkuQ/L2bS5t9Z92N/k2Afkr+8w8F6ImVDwboWRsiQTgzZFxAA2BHFrTSbPN8p6hGHihW0SiNiEagfnoq+jgrsVZGfh01xQp14e2OBEzfbYY+Ab32LzFHa7haiHMqb6sPpZ4nVUDe5wQNpv1e7Gg66iDWNzbkl+9BWI4hgGz2KeCFvca5gDSAvwPUl/6bz+0pnl3ZQq+trgr0cB+YJAtrTPzY3tlNyRp33hITKc5SulpTlR0npiSrobIkZzbZGgKa95Ucc2Zyr9S8mx7/3VkmjZpMQl5CZaxtHiHL3m5HXvPuB8A3fkEAEsCH9NPyypxRo+1tK89qNiW54POjo6cKwLXLpUTSSnTktjtW3wK9NiTjKbVRhUSx0fN3qkesWH2qDHOz86qAceYB/hSXsr+NM7b2g+YZJNklph+L0SRH+LNJtpLquk+oHSeb3qNqxMyksu3MV8x0I/XI/W/AayKUNWHcQLwzMcJ1E7tKMlQNvHx/ueZR7a7zi91O0kd12dRAuuIwn0jLf1avjYYeDHMlQI8rjppiF7Mplp6QGTfH8nxXlk+a8BSAdbN8w9AnoOezFqCv+NVIbjLR0iC1FqA38ZmSmwcB9Ox97o3wYCMDNkMPoB+OKiU/EKBnFk0b0P9tJTdo6LGtvOZ/uy2GaoqVUbPuR615hizynATo202xjctNM4strRrR0ONy8zk2xR5n6CW5ufU5MZw7GZ25GtedkVy6ZttKHZHcXMbl5ojkJrWIbLi2y42D9ZUBfbshssAxD6EA/UTH7YOnDog2oNeGl53StiQ3eaw1IK90+XarMaCn9C6Lw3kHtMraFRSy4ZXXIamx/KUmxdqftr6/wH010bQZ+goQBfALkFcpjg3HxjGDB3jDFcbMQAUhAGeVGy0h9+ZxwOIQtPMNoA9XiEskNzmnQAdzA+gNIAXoB5a+nCgGTTr3Ywx9IhlrTY8CetlY9j2wRIdYuM+gpEu43LhJy42lCX08tlyOIEc19DR9tRn6suAr0CsQKm09mk1PauWe+PBIv/6csinrQ94nS4hiOzN5qEoJfvXSWKKxbwF6ghrrFj9jfkwWpMXQ18Eg+0QHZr74nkslN4x/x5ZtGPMwXPQupB+2pslqAq1dItzo7HvcWJ8mKC5grwAlHHIY0+NhHA6KoXfJlc9hSYnBV5uhzx9rGjCr2lFASPe17P24z5Sk5W5Rk5Gt3m6DTgUyPoMoLLTztviECed+kAA18wPU+DYW68Z9UAI5Omi01RABYlZzboScg9IPnaQLSQEHUN6ApsJDWZb7w4HoITquopgYmFF1QzrUBLEc8jVV0kmfFzgfwdNKB43LDYd+G9DrO1vJUMLHBPQJqbN3pWl0rUSizQZbFWKpVCNRm0yYdL40AfT+Tt//iSBmKkawkyWHa7H8FT+qOlifsTT0kp/xiri0KGlK1rv2aLL+7K/Si9Zk6aqMjmem4qrHXqEpNpNQ1taVAD2Sm2L0apq45AXo5ucWJKea7s6pmfyQCiVyle0dVW0A9Fw/jDkx+ghDrzVMKfxAza/at/xZgN/7gkFSbiJ31dCyJv++QD73rOxy2Z8w9Fu7O5LdkBzQxF7nBX031pxbNsE+hdXmC729ZmMgH2nc01yh8jMIMdZXnTkjH/iVlVWtYdy7SHDVHAyY04RZ21LyGSAzkKrJzpeGzATxVEN4Xa4HMuW+++6zpGTW7Db3HK/11dUTcXFzR6w0gJ5/Z6/UFHWYXYebsRp93Q+AIcNs7O7aM95nmCvaOhcFgnE9cYUZ2ZNed3FRszVUXUT2pmFD7sE5GPazSsAC7qiCSXWG6wJAufdArIxngsgW1gCKWRNlwiCjB1VqzBirN4Q5JK3+l6oaKqZ3LYfT7zP28llccYcppwHeZINAXCYu7bgp29JMKuvslyQ2J8tWAlHVemOK9IDnrGTOhdQHyF9tl2ls0XKzyTk2+jlHhRyuBEPPHAHO7HzPcK9dudzs7OJKZkBfGnopE6Yc96BvSkPvquOlkhvHHGvojwP6RoJUTbF5PLBXOU+bpthMcpdwpkkNfbspVk5P2gv40KfkxrZfDeEnyU3b5eYyGnoYelxuHq7kpu1yI2L4WFNsY1uZTbEij6QayGZgzu42oL+cDz0gtyQ3CsyH+zHevDumaYodA1p0VDddWA/H5aYkN1x0uym2zdAf19CXTRJNNDUpVprKBJwAeppia96kJTdTYiPdXZ/gZOBhQ2qEbHzorTlsDqcEMgV62Qg1WcyH0aW2lVX6d2nMkht0gmIrNSCKpiqDdcCFSpGDngA9gFLNITN4yrpXgC/evxIABXSASXrOFtAQAErQz3txnXy+api1d7zBQTHlxRjUe1hO4vI/zXdcg6y3EjBVAChg58+Yo9pz07BZvMA9DIqMXZMLZWlpeU81cbgZ0g5QBY55TRI3fnZtbdU2eiRTlLSyo9xNm8ZxlwP0AG4CsA6JnsePo/3kV0re3Dt0k3KKqSE3h+gFsbEEdJlB02fIplgAfSVvxXzqnpeGPlkWmHH069WATfCVhi7ZIj4HtmWNbWU2JQHsayLwjvzr53WYo4lVUyws0sxUDPuemshRInaEa0yGXsATqkw+zOnedBlAj+6cCbGAd5JHuV6mjIhypHjW9HLW88qvsj7l/tuGLKVUHHRZHub6pkfcRzNkSgbk1DGB3VUKr9et51+g1JIsSxHM0k8kOGr4ykm8lqUl652HDa9Z1SYAPEC+k579gEQB+kwkiwcdjEaxs7snTbKkRCkhsnPOSK5M2mdaFzaJ5pjRoSQr3KxqVM9AqyEUWRpVF+3rXFvcKzXHIb+YQz7BYWmGn3ulPgABYQuzZrsG9GqKZahXNsW6QdT3uQ5031NbQJasrUC490xJaPx+kxZ1Vwk0F0ED7tpWoilfzMTqiOwsdbsNqKepT+xzOYL4Z0lwqxxcpEIleOWS5cZdANAgxtgEHgzlHKN1lvGl1riHquZclKwckDAB6M885lExvlxT7LFBgI2GvuQCNACiF87+gAMNq5vTBGbA6/TcYsgObqYbM5BOxK6DUVy8cCGWFxZ97WNmAmTfUTKzxcLzpEgSFrPxnPiHxSx/L4Y+HY9ksMhnyqnZVINYFwJ6CTAAzLu9PdlHnlu/EAfjkXsC0paUtQ/YIO56GNOC4h7ngs4xvNgzCVxeXW1si0vOwzOBxSa2sCZUDc5mSxxo2Cvcq5KRipmdRhpCs6yreDSaAsY5ezhPICL4VbEpKwUFut2o2leTa6eD01C6p6R7FmeSLZeHsXZiRZp7kSZa0jRC4lGOpSGyC5/L1ahagN5Vb862+YYt19yGmRklPGWNOTfHFPa9bBRmhsOcjAQUJ+XGMuumV8iTQ3rQmATrCgZgj4qBEo3EJNqHOX/AVTySHow/nHhUHHWljnPcFtttEspJGUDZM1tqH1sK40FmTm6c/HGPqzeuISPSDdBuTZ5LUzG69iaVbCo0hQkAuAxLIikpYod/q76SUg1Uss7fW3Nvlxux5IeWPwHokRRtbdPXRsMzUiw0/SbQaIp1sDBZ2Wbo3Z80UlNsm6Evbb1cbhZXGumrGXqfD1XBE46TAsGSGyoJVLtJbouQkuQmZd1OlizHPWJbST+UznUMQiYa+j2Zm7h/wJ/jsGmKxeUGH/qHI7l5KNtKiILdmeW45tkvbGwrLexwfxGfl3XOlxJNAXo2EqCI0i6HVgL6RsM13ovD7ftiarQXMe1mPRcQq9SetpXDQZz/6J9e4kNftpWe1GnbyjMw9GVb2QJU7jjGt/X/pe08wCwti+xfnXNP9yQyKCqCYEBQMAAGBBUQFQOIIMEESE4iaQYYJMdBguSckyBRWcPq6qq4BnTVNcAMYWLneLv7//xOVX33m2YG3N3/Ng9Pz0zfvvcL71fvqVOnTjlQ4msVyU12o2mwVI/bVvo+V5Rok5nyhZtsf1VyoymAqcPOBy2YuTJo9lG/dDL7gzO9KdYzcWfQnX13L2PfkZBCuAwDps916GM2PDwoFxM1wzBtr9595X3/TetBl004cHfGPmUzBKiyRRW/40HUAxdfXLusMqS0xVn2qu5KgzyMh8kZYoAjX1h68doEyLwXPy/KbvLB92ZHPndGR2dRKtSAq+ZmsTzIb8oDntxpIbin+H0lL+HSQ3DWdEsBtwmVtygDe0LgD5Rr2B24a3AYE/sohcdArgw0GbB4fyQiIQgs5Bny5w55SHoBO3vqLjdlH/psrtIaiE1R4+6VeMH0OGsjNkVYNljkmEYIoE9XGB8sRWm9Vg1jgD/K3QrGJG6NXoKVO0RsVJJBhRWojjEqAc5v+rArB4jh2x2yKO41LJWkXNL8e2MQx0cFi++8hhJ3srxVmVSUWWOUeyaQWu+x+XoMm7CaiTF3mklQWKTIkbiFxlHPZwzTybWeCbESYC9e6J5qMIwqIDQZeVBmM8iqlEBssJvSDGsA0JSqS4AKnI3kClOA+Vx33pgo9woBpynDD15TOVPNXC0AuKxAjibBT2s31pmE17j7Xev59cUdErzgOoI5TPeSTEgd1vl7yulYybWvGzXFDo8KxDDoSAy9j/MtsiTRLWKw/fe49tJ/04SvSbWefOZ1VqISmxWLVH0d/Lr+nO4qHoPyS/Um4gBgT40CdWpQzmeYn5Eg4rlfF45cioMyCHD5QH5+7iOsd3oE+FIMGx+1qbFh2YLCZtNwqspPCdC7zC0CZJZ4wu0mGXoAvXS4SS6UrDL5LJhsiB/FkYj32l8AWsi6xsfFwPNcykWHDKKRJJv5tnVW39As5pdY39/Tq1kCHKtInJFBnQteX2LL1UcXNoUAYRxwNLxwUj0h6N7VZ0PSqAFI4QYmedeEmH8sINkrfNgMie6UDQwPWk9/nwbFcT9aO9pV2Wiur5OUhH0qZQZaV7U59p6m3kZ78cUXNf2yf3AwZk10Se87NDJuLa3tSuyQ0RG3RbrJo7zeWtvbdW15ZgBviiskcsRdnM+mkHs2Sa7je47ztxAQ7GEQJ/xeVhKyusx9QdrS2IRsAVY6SAm9N9pjv+8w8C5HdK06hAlr3ifZ8vx6NY7nlz2Q98m4AmlSvt+8Z0dbm543SKT2dqa8DqqvjScRqVVrW6dMA/gcVa3HJ1SFlb9/4An2bxFyArL1Av+53h3MRtNw0WgZ1bqoJqSDGtdqogLZ2FgA+jJDr88PcJ3v74mD9+wEKnF5VKgKClls7PdV7XyQZaVkm/PxuTbgF6+WIx/S8ZewRMpusxcg2X+fFcQ1RiwXNuFTYcgRtpX9A8tWy9AnoOdRUK9is0uYk4lPyQ22leV/z6ZYAfogS6kiiTiIqmM66EkRHT2ZqwJ6JzCIl0qkCgmiX1Eapj1eEHZ96KfjrIGw0kb244B+cgIplicmqaFP28p6c0zle6V/X53LTfrQr46hR3JDU+yc7T9mFk2xTtY4HnHsGfs/8Xp0bHQVDX0NLGEJ0Kt8MzlkkwMA+mGrqXVLPyZ85VEWDP2rAHrfY6ekoZ+79QdtrLHLauoZvevBP1lnHmAvO3lZpgzoczFxgQXoS4OlUnNZBvT8fnmwVJbKcrAU55qBPmUaCabLgD419Cx0NttCchMNmBwzgF4jnkXJOqAPatkbHyv4yTOmutU73oOhz84vz75dt67yViQ3kqaw6cTG7eW8HGhVZwM4EgTQ53zF6hZeyu4Lmyw/P88HlPuXtlrJ4EtDJ3cetHzeJJOSHXZaXs+xZODA5gqgRiCT/rK+Xs2sNG+W2VmRt1G253fTJQCGnt+ZNYt5Au50wbXGFgr2P7XSydBzXIV2TxunVzXyHnJ+RTKT582L5BTjQEbXLqRNOWBFC60od1YZ+upAkdQI+0hwB5lj0ub7/UhZSFiC6Ti8VIj0Jr36ZRsWDjPS0EdCxeacDDBMbgJ6le0TIPlF9DWVjHhOMBbj44lGJm9aq/0Dei0bgw/ScleTtGd0Rt2jTXGfo9FK5drI/j3ZrNdGjcOFV1Jgon3QUh6PBy5/P13nZK788hbMTzKGBaNMNQMwo9PzjQw2O6c1EtTTbSLL1skiiT2bwGu5LsC8TzHO8wpoW8hS1MeRjEzJblGxICNwXmUlYDkno+rbqI6KoIP8WSyB+pBT+MbupXdPv+K6+NVZBdCjudc0T9lW4uYDoHfHEVhQx7LVRttk9DUkK+IITWqsV4Hx0OQqfoe0RhknNrgaqjNlDSTQasj1DSETYu6J7kNIGGggpg9DHcRs9CVgL7lBVk58kRcJPzGRWJGkgu5XJDmSJkyMWxP7iHpATE3XyKcKKUrejwLQV91y5FGPhn7DdeXZDOhMR7KMo7k+Vgfotb/I9cWHsk3i8NHUYsuXLVOVhHoGU2BlWYm3dCSyo0PDmtQM8CaRH8cOlwZTae19KBcnI6nMxKS1ACphWpHUAejR2bLmwjGFplI9W5L/yc1bOn0fisYAvjHZIS96cbGNTVRs9tprKzEQmBkfs3YGj8UzRlx0QO3V2bzu2jP1TANOzVb2rLQOBm0ZLi7unc3cBSwpSbhyf6gmdbViNtHns/dpSJp6pXzaOM9dSjVTzkKcmD17tq1Ysbyo1lB5Qo6TBBQyQGYwA565f0pseY4FJh3Ms59ikAGoFnETDegC0cTzKbfRdXcbr1T5QEOPk5y7Zn3I6MEJI1zm5OamZJYhUk5+cH1g5/mMri4adH0YF/hDgFoAOKoOkt/wuTQhu8wmkwf1O6HvLhFoRWN69MMoH6digBFCuNykdSYMNH/m2fLZLdV46jE6NOPp4hUDL7Oixf3IPqoiLksi5PMHlHIFSUZSm7Gf+47TTvqu8z3xCN9dauRgP/dhB/5V28qJSZ+K6z70EG79L9PQlyU3CejLTbGQZKx9NPTYVnry4pKb6YBeJFQx1ZY1EVa3kl55wz1rKftKMukXLozJtRlbU4JIUyy4MnukXgnQTzEMQ3EKGScTdasa+sZaT260EtcA6F+tKRaGHkCfTbGyB9UbeuWmDOh1fwD0wE986HWzA9C7b7DLJ7CtnBp43monR6qAXlrS6OzPwVKvAOjLLjcw9HO3+oCNNHZJo/jfAfT50HCsvbjc0I0cVgj/E0Cv2x1AenWAPhdAAno+PwdLiWPLG6UkBB9XH1SgJtMA9IANMVIM9xjGv9QnxaZPcPn8E3ATODx58WabZNdTFsExS1dN01dvnwJNOvuQiHCc+VoxsYVujvkoBH4ClJfr+OL3+b1sroU94j0UaOvqrK2jXa8l+PAakgZPeBhB7n7DBASOheYmMZtFQ55jq2wC5tjlQ4w+PIDk7NmznDkR8KwRoFcDZmqmQ3KzCqBXSu66yfzSvSxGp6dtF8xfAHruDccSgJ5AXgbIYinCWUGANlhlgbYYVAbwFFCZoCEOXakHNA8AMWEvAD0lVdxrvMTKpFcPkmqWHseH3uVSkojAliO9YeKbRmh7k+krAXoHk27+J8ZnGqDnnqhUziCW0MtzHgL3UQIuA/q0FHQmztlxbQqOtAOV+58JY42NonoLAJ9NsS4pqUo5BBLLPvVZ7UitZrhUOVEdPQpheekA1fsdxKLyaQEiC6/yiFU+TyH0yJn0eEitsvD50Aq0ZlNT+J3HelPCwe9L4hQJVADxnASqFu9IEIvqSTRspt7bmbWqPaHuV1EFAOkx1dananPeuDTRvEgiRsMjZXFNAAxQljEjezkmxfKaZmpI4hfJvudFfg70kbh/fkX2mxgCAAYbmf7IVWGdxevj0ob9Zq3VsU4nzcYli6oRS88wNfViCNhOGVOR0/GJ800g6ZetapOnxswAjfwIi9HGqYpN4QEPEcC00eh/cRYzqnJFNy/nM83l5p8A9IBQ9okyQ5+AHpAN+TA6OKRKzaJ/PGvNza1yhKITon9kzM9bDXhMC3Y704bcTGsjEdZSqHV2Xqy6g/QpyJEA9LWa6uv3RWOLueaN9IlM6LPVFKyly98BJPRY0cw6ZMt7Vkiy09LZofvBxEskZp2tzbqvnIOY9JgkTAUQUJ3VzM4ZnYqTVFBg3zUMCslIxSs9WUWWVDKAH5UhPqenz7X6PiTQS61ZcSb0cZ+Q3DgR5T1LS5csCfbWzzcbMpM48v2nzjQTR8mSE0iQODD/Pi0eYsofFhj66n6JFz2WohVrbaxVc6sqUxrI6C5nDrAZkjii/doJCa+WC7hJcmbW0lQnCazHdIZl0diIrIYKTY36beg9SCLRZawhm5NtJJWxHPjkvXcyEcAVSNPVPaFPQM81Vd9SOJVosnqDVzMc/HlTLHus4m/sU441qlLbPJ6sfCSjng2yKcHJ+J0JvhQDCXq580EWCOBKFeHDshTdgyhIyY1/hlek+fys3ieg9wrdqMt8a4hdtZoUW9bQe8NrVUNfdrkpN7+ypwwODhWAnibQl0luUuoU/QIFKRHxnedD0qhXAPS67gkeYp6KGPoZXV4kehWGPgG9pEbhclM3OSKXm/8fgD4HSwHox+vaiqZYGeCmy00oFLS+sa3kxMeHHeStDtAnQw+gR3LjExj/OYZ+um0lF11NsVt9wG0r1SHuD22ZoU/JDa9HC5i2Y2VA39frgfqVJDdaqNEUyyY2naFPQO9Bx8FzmaGH9XE20fXsZUAvlixWAw+sxodHk5tLGngvdzPBQYHfZ7AUr1EjYw1Zr7bU4vz5gyzDNDpaMCHYYAdYKbfhdWJLGQjU76AwN1MB5QhgziQ7oM9N2zvhYRcyAx8trLhIYPTwa1Jsg9gNldak5XWbwyzjwW6h9SMAEQT0wItlbBRgdnYyy9yhB4xkh2NA3oJEB70wkhv+LKA2iT87JS20qv60VR0vvAKhikOA7FUAfWTmup/hw5t6VI7PG2PD4QWto3zH4zOCoUfy4lUoB1kZTD2TdyZZVQFZsaYvu5fZs9wrrBj6dgKbAH0MhSgDejH06VARY9cF6EMKIW9/af8DBU5j6KtJUzL0fm+zOTaTN+/X8GCuRl7cHMKZIteFB2IHTWoajubnglmPpKyomihJceCRG30RG0Nj7qO304VlVSmIrlUywzmxOeqmkjWFfZq/Z2zswTD5k+GyIWHhYDkdxCYnX60IOLQskLRXDwJ46b4Gf56/6e+jLLIE6P08VwH0ybo7ti825Vy3fn8i4SnLkSLFwDNfE0aVu8V05tFRTcUF0Hd2dbomPVw23HWl7Bzlah9kFYCRZMhjRUvLjKzIJscF3BmYhcQFmYmYTbH1qc2POOQZn64X/SlDo2OafguwZZbBePia8xk0iMJEplzLEwJv5PNKkcv/WL7EK8nyaNok9tVMWYMAPf0MNdYcDi3p90kjonTDyvF89sArAfrVSW64/mWGXuugqMT57AG5GY1P2FBfvyQ1ADukF5xv15y1jKQJ21e82QV8iY/0DOE93uI2f8qqvLMsvPW9EldTCfcbribXPpegyuQMOSOOeWNLgnq9vwbwQaCM2yDWioyQwhoZMD4xaTO6ZmqGB0PUfA6ys9GyIFYPkwcrkhn079IOR+WLgVqAXJdouZsKh0D8HWUQnfYqNy4ASKsnjRkKmh/i+0kHE2frIHwGba25s/V+LikE3HocyX2GdcD6YF/g/nt1zOS6ReLEuu/t7fOJu1YjIsclLbCvDhw9HjjghdEnAaZhva6m4kx7GAVooiz70RRNr026Hi+88IIAMlV1qtm8tyckSETrxdgrjvDZ7e3eIMrQLPnbU/31NZMact5TMzpk91qn12TC4paX3kiZDHcmp6rUajidN6LzTHDssORZVeWagxuy2iTiKDYoJ288jvseXGXuM7Zng2x5AGW5Qub7U3xJ3hj/635xj/yZSJmYe717xT6TE74noPdr4n7t+pwpegOJaQ7oGSxV1tBPt61MH/qyhr7M0KeGfk0MvaoB0wC9nuli//VqJNcDApIYkdfRzVPAX3k9nHhJhp6HlWq0euNyUqwGh5ZsK0sMffrQ43KTTbGO4f7nkptCQ/+eXWw8bCs9I83Rf155K8j3NTXFJkMvYBKSm/8LQN9ASXMVyY0vjJTccKDpUpDli2TUE9C/GkNPw89020okN7qZryK5SYBbBvQESVhosZwFGJ8QoNeU0QR+Kumg3Y8kAUA/Agu+KqAv2zryoGRDot8kZ76zUTZZGRq0PAAAIABJREFUeH6WGySadQJWZvDJ0ubmlTc7Wf4MTqlJJnC63MODloJLDLcA0AMopedt9Ml6qaen4XLWrNkqjQk41tRYV6czYUhppBUN5k9dF8GkO6h0/1wGmWA32dHRLmCrYSsC9Azg8oeveA/tgD5YKiVEckEJOy6xPjHVVyoJF7UXpWEForjfuanA0E8H9JJ6BaCfztAL3BdlPcrnPuKcEJhON+qMF6hBOuIJUFDczk4EQw8TJYY+NPTuaJQSHZdk6F6ywXtnbaGhzxiUciO/Rl550Oj0GDZSlM9Tz11irXUf49njnqTkRj01uAJFg2iRpMR5ZXmZi+v2WZmsBCPvR6p7UZXxVBl6Z9w9SfFk2ZOmTNAAPRqFVDS/VpMZDdjK31F1piq3SkY6b2gG0+oOFjA3briAFIxRvL0+P5IDn0gag+7iDTKXch9gTwMyecgS//TPymPIdVz+uc9FAPy4nhimq7kFTfGkWPqmlhZraGowpqnSHAxw4BEigMsaMxhyCAOu4dDISLE5aQMO68RmejMgI6YmrAUtsuQ2NFA2W11DdYMvX6+cDcA8gJGxcRsYGrVBGkZh7CcmrRFdNMSAmE4Hk16NSCzpFQ8xmqryeOLLcyfQSUI+PmYTI4OS/cj4Lnpo8nkXgRDJkBa37siqDD0uN6mh/2ckNxkTxS6G9a208gMDtvzFJYaX1MjQiLW1d1pdU7N1rrU2k3e8Ijk4ZJM02lMl0tRZs+EKvWckJ15BIlXWNGxY2UmYfNdre3+I/4+sREw80j2dTo3uh6pb+h0sL0dscLDfGpvqbIReA5zfJirWOzhgo5UJa22fITeO5sY6a29rKZ5jYg2AnrXBc8A1pNeBKg9TVWswYYgBVAAcGsQBr20tsH+aqKD9BqKJoUq4mAwR28NPnaZJ3U/Z/o1ZZ0eLbAa5n55IwHR7U3eSTFUm12Nfzt6Qz/uYS0+z0bOrs0vAywmyYaOywN+xrkXa4qpDt0mEma+vJ8a7XSTXk4oxkjVVU5QgeEJAJsYx5qwB7/dqtI5WHMY82eAZwuIznctW9vTKzlL9NiSvckXy6qpc5xSzYhJ17PlJBEimUbhEueOP7yteyc+9lp6fTHK09zZ4FcvlLQ6i85kqS6icXPNEIt+L12eykgw9ZiK8Lv8v73VJZLB++SKR5dyqkpuYlg7xUyQR/m/+WVQS3HZcdoqKizHfJQB92lZmUyyA/tUY+mTiU3LzShp6JQ/TqpIiAWLejPc04PnfWGqK9Wvm5ilVYxTWSAJ6ma2onyaaYtcA6G0KyQ1r0ifF/v92uaG2im3lnPfuapMFoNfOu4rkhvunpG5oeOgVNfRa6P+HkhvXJ1Y19M4yo710T1QufLrcKPMquRf0xKTY1QF6JSKRuU1n6Asfeh4wsV1V/fF0hj5tK9lP5NsavsZlDb0YNsA6kzORLDkELRj6MqDHtpKNNCU3GuCkhkpnLXh/D6jebCvrQ/Tp0aleBvSqJETyk1r3YjHHoIV8X29Q8gqFwFR8Dp+Zfv9iDuKJ94ZJd76RO4dceWLcfWOjWB/APjZoWJmxGfuAiGa5O2janfTWUeKLsmseX3HOmlA3Zt3dlLioTU8KwNKsC2OUIEPrIo6N66wGz7TCTO/zzIajf1CsYYBHaT3jwdc1CXa/7N+tRCR7N0oMfcFQ67ZWwaeaQqfGpT/15kSXhiQ45Y/VioZvCmVADxCDZVP1hiEfcmaiTOv6dCnzBLod0OveTGPoc41nAPNkLth3pg6SWEXZN+99AiZn6KvjvEkGUv+eQ2DUBxCfqY+PuQsJjNxSMCUwocVO1KrmY2/iytf7PfSad06/1c9Cph6zb6qnGb9b9S5Pnj0HmeQQsZCYpN49E8l4rgLK5+n5X73bVV7oBRAtGJXUa2fKXryDjo0+CtUdSo4+LuuJt04pT55vkYzlxdEqwRRPa1wTZ6dqNLkYYN7T22f1TY3yH0+HFLGQTK1Ezx7JhkAySWN9g7uOxObspf8aGxkc1Lj7pnr08th0VmyqMi5wDTOZvQCchzbqSPh0lQGjfGZ9o41XaMwcEaBHbgOg5xntiKnXuD1l/OJ7Nh6n81QOI1PMCAtDGktndrZZY12NNNg0aKdUz++PA3qv8HhMnQ7ou9dby8aZSDkysloNfTL0KbnJdaj+IIwBJnx42GBPj40NDptK3ANDNjg8ov6uxrZ2G+Pfoi+JJlf08gx9UxM7BA7PACyeJEkuS1JVhdjKazV4MPaZmJEhoI8TWlSHGjRifkqMPk5NJDuDg32yVKxvqg6RGqdiO2nW2NIWMyzqjAF2JAPcf8C2YoIcWrCKbLL2jg4BYmQ2rC2toXDESplec2OzYnVlDPDnzyzVGSoymnAbjYGqONMMy95Ew+oUZJLbQrrszBl69hsSrOXLlxeDD5McI0YJxEZfFe/JftGhSdTeq+NxE9nquDekal3XuvxJSa33MLQ0k0iSJEWslEmF6865vphOaE8PsoTjTvaaRuCayXElRAA+1lBbe7uTMNgcDg0XvWtMj0W2iKRHEkZsasec1VflReg4msEl6XSTAicfqbzVqyLms2hIvH3WBXtc7omszdyncV9Jgk57YElBkAx5Jhr8XjL0aYiRlfysWqX6oLpnUgHy6oAH8JcDek5KlRoBetfQezx3DOE9digJqj70CehdQ19rNMXmYKm0rXRjCAfShYa+tT3I0aj42oQN9A9aR4f70NMkK+a+xifFtrZ0uINgSEwTF+Z3rxJEU6wsVJkCPFA0zut8k2jNkPwqgJ5elvJgKZJHm3K8h4Z++mApJDdJcvxPNfRI9nC5Wfe9u9pISG5csy9hn740oyXXwOoYellrhWZLQfr/qCkWyQ2BKbfoXPzcjLLLjUZ308RTAvTcOAD9zFdxueH418TQ89CUAf3qJDd6IEILms0rydA7g+eNGAnok6FPQC8XHDXs8d196DvS5UZaxIaikz0rD65F9Ac6A24ynZmxlx/ilOgQZDITz9eVAX6WxcuMvQJcyHE4vvy8LC86yIVR8EAoOYeaFWEM3a+WTYPNAFYXUMpGwmRFFhrlUzYXtxzzACcZUHRmYxPHvSwGS8nyz0d+63dLDH3ef7dirJbK8toUD3WAp2w01RqOIMSfXS4TMgMlBg4Gy4BeOtZo/ksWxAEL/GaMuabBzXzoEKxRWXLjsgO3lMwk1cFElaEH0CMtIvFJQM91lsZSXF9oJl8B0GeADqVK4XSRFR2aWlWeVUCsgl5nWChXl6oo4YbCMXDcKT3ze1DVpSYoqn62yiGF204hbIlEtcxS63eCYdfGEMDY98MEkVFuYNPQ9XMPfunnSyVMnYP0rB7anDmqSqTKx6kXJAgvJX5qLkq5TWHLmFjfJTcOJP3LWTmvIOgzSyYs+nlcY/1UU3xjnZUagvmRkmqG0YwPu9OQmB4cVZqsb3DQlq9YaWiu0U3LXSavj8CiNwHyJZOiKCmr7yESXb+uJr08DH0LvR6ionGTGZdsRJKbSBRTauUNwJl0MVmXZk5YebP+oWGxw0uXrxTQG1TjOv00QzY6PuoSgkgoynGHWMamDmOb/UcAGYBrYz3sNjp/GppdelBUWPK8izSzWjVRFanWbM5rN7RJmPI1NMVyncsa+lwTCeiD8rX+F1+0WkDhMP0FFevtH7C6hiabYijbxKQNDA87YdHUbFM0c0oGMmUN7c2ydWTjFQBSglhjtZwzfQ1DIyJdxCJin9cUADMJgCaXSjXWNVhjTJxFItWMvd/kuBZYTX2N7DFHaSJua1dSVd/YIjvK9nbczWolJRGYh0FmzL1YbncTwnqSxAjP+J6+PrdUFpgh4R9S/KfC0NrcZgxKam/DEtDX49IVK7XmaRbl3+R4Nkbvz6CqB2ZYQU/Y2uusI/KAJBH5JNeXOAtITiKJvTon9MLga79NO+SoDwCYeb0DFe8r0loKR7OJAPyep09ZSzMTXUmGPCaz51SlsMh32gqJKJ8NyGSNirAizk5UrLvLrTxHxkZVEWC+iORG2YNAsqkes2HZWGZlHoaXSpoSTxkvxHCfcMdxmaTv4dnoW22OJTx4g6oadIt+Ja9qInHKuCawHox8Vt8TXKeGPvfr7H1KQO9VhWgUjTiZiYLPHvGp7369XVGQUiGOnn/THqJG26o9p3BVDA7jeuNDz+ckoAfopuRmTYCePZLGWSatp8sNkVXFqsmKbCuLSbHsX9G3uQqgj+pBsS+Ep34CemEGhFE8E9MmxfIMiOyKeJwMPbaV3d3dL2PoNSlWU5mrg6XSthKEQ1NsToq1oRestmZU5huK94G+p7vcvFpTLIk/gH72drut4nKTDD3nvYrkZnKSR8RkWynWTIyDNw4mwLQ12lb6w+Ol8TqrUVPsL1exrdQJaF2jqV7VtnIc20qmvsWGWQX0Xs7zTNolNzkpNhlJ3jJtK7OMxIXLxrsEL1p4MaTKS78e5ACpWrzZ8R3ZHAvBwTDWRGXbStfQ8zOOx5l73/y0kCddQy+teqArLrSzo86WoIceGx+RL7pY99Csia0GZEZXeXpr+/k44EhpRZHx5WQwwC8selQzUjNf1T87gHZQ6eUyvvsDz7CUkISwBirjOq+0o+I7E/V4LxiGBImygBoejvI5AyN8dLdCrOzA2hXg0gc+f+4NqOG2kK+P4R/cXwIgmxoPgWRWHe1FMNK1SDcHuvGxnAtgnTptBaZwjQABZe9AAk/vr3KQLCZJEiNsq/zfE9CLuRMz6AAxXTw8ODuohEFSAkQTq4JCaujDEzybYINh9EFCjkxIflh72kQ0uAuWFfaHc0Jm5Q4SgGTWDO9fSOiL5MP54KLhqjQ1MPWYfB8bDWBecJxcIyeqJcuRI4P3iCgxioMUq5UynwKMBkMaiYlXOpwJ0SYRbikJmgRwgu3zf/PX6XkPXbVaCKXpB/B4sHAMHbrxomkrNyW/hv6IuVwmKy4+TddlV1lNUtNjsM5+A1ZNanxwUR5X8QpnocJTWp+VdEjpvdKysiAkeKNsXo3vqXNN5tsHB4UMjORNPv5mYyHLUN/KwJD19/R5szmgG5BOgg9zq+Oq0cAibVZMFKbxOsAHJ+Oxwp9HvJN5nnjyGupqNN23pbHBWmmihxGP+JSsm65p9JjLfhL3DzVTmo2OV6x/aMT+8re/K6ngGVh7TpeNjzEroVaShByyo2eVxlAyjqiCdHfPFAidNXO2V3oAFDSRjvuIdOxGMz7xd7eUDW+gVF1Fr4LiAYOlXrN+IblJfWxKwnL/QkM/Q25o0QMhuYiX21kuyC/7lq2wRkiJEXzxsfOl2lEvnXdTq1tCLl68WIkQYF59CcQa2HNmacCswyxzLynzwx43NVsFrTWSKLHZU1YvlxRvJkYLX9PSqoSgCYtIemnomcG3vcldQtDlop8fR8oCYOUcmMja2qb9D/YaZtt7FFxSqB6cqSlDT45dJa9BGy43pIYG6+3rV5IGkOeac2mpjDBUz1246gz3Ml5PjxHAdcmSZWo8xfqSZxO5K6QKOn/2BjWWxswN2EN09d486vs366qBoTshWXFyhubeJpFD/X192jPcT96BoxIBeYy7ThsJEM+ae7Q7icZwKLkD4cClKbTDLpGZQu7lFs9eZSZZ9CFMWhdRse1oblGfiZxwwmOeA2Pd+lAoJ6GUgDN5G9mZKmqT1tTSLMkS8Sp1++p9i9kd2s9Vbc2+LccDeOBzjwgFXNtywzDrhj1ByoiC4fcqd1bqJW9S4h79GaWZNAn4y5X8MqGSEU6yMK53Ot+EhKYquYnqQk4Lj56YorcscBXD2bhfciATtnAsIJBfazY4hGEHa42BYU5syrdefRCES1dgcE+rMcixlkutuwoM4Hug4zIsI52hd7y2OkCvYZcxRZ0KTdWHvmpb6XgtB+ixh01IQ5/zjaBdcmIvtpVeZYJA8GOATfBta0LVAuR5U5VBm+pfbPVTI+F4+L/T0A83dNocBkvJtjL37+wdqGroJdOakjk0gJ5M0wG9NtMSgKphsFTfItR1GrnsDUo0YIX/tLRidZq6uOw/Xg7ofWCUj4bm4Sh86Ju61RQraBLuJNIXho5cU8yQuPT1FoBeoC2kBwL0s2YWpQdnWqvDZhKkaaw3dowB6LOshaNEOcjzu6kz58/uNeqDk3Kx8cDkmOpy5qsSXDazajNHoxV+8iGdAQCSqLhf7lgpODlIkdZyku7uwYINz4XqvvUeEATqQ8dLUMG1oNC+R9MS15NzTnCXmrsErV6W9fJolgYT8GcQS299/p7sfIK1rKLwd37G/2ySPT29Wuj52QkYsiROIPSH3TWAAFa+sKzjPqElBTxxjTuw7It0T7rGGGAjp4wYX60BMzEHADcZNgdnL9w2LjeDAk1rMq7/742i3gBGsOeL46z65wO8/L3y990cxn3sfZiRuxpIVx0MbplZkS2eQFKUKguG3sfMs0kpqMCgAdqUNLr+GZZetp55zxMV67s3W9bXw7TDnjkLxOatibHhF8315hrAdHuw9ioDAV0sfGigvWeguv5zcmYmq5lMBSR2EpVzigE4Ytg1OKfqSa/roFJ9subVWQR6nnTJNZrIGLEu0z4xg0g93B4UwOUePvkMBgvv7RHh401TqbvFoHHGE1sgX0DS2e2Ua7HLeDOuAyw23CoJEOlMAbqrw4y8fOv3WwQI7lBsKLyWIK5kkum2MFMNao5MuYjiayTV3FcaUnk/JkHYYL98/Edr8DCfkjf5UN+ADa3stzbAJNKWiYoNIEOsmdJ9HaYJfsLtW6daGmxw1P2O2RizOR1JHPebZkOeh4032kgNsI21Zq3NjdLRtzV7w3+u19SpF89KMO4CSBryNRUs/aQkKX09K6y5btLam5ussb5JoL6+NkC5VJ4MPoO/9XpGCyQITHALLlhMHMWTPRyJQi+cCbNibhAmGX8z9hQxqM5s7mvX1x43XXIj15NomAMsyqaRv6tx34fgNTQ32WS9AyXsVpobmmzFi0tsfJhBV5OSn7S3M/XUJWU9K1ca/e0V3MzUzDphdTnAsOISjwrDgkJigy2oaaqqg1eSMdYjgIZjqVitDdCcPjVla82eZa0N9TbU1+OgHpBKPJuatFH2nPFR+c8jDckEjhiJjzzPd3eXD5pCqpezJZCaIjVS7wXSRioBLa3yWRe5MunafRJEYl5nR4ckMjjm5F7pcw1qbMaMLrHRTOUmyZFZQkhOlMjJfhFzhDFra2uyttZGAXzOWzbDJCzNbZqxQEwiYRgbH7XObhxmnHTguSRRAIhzLXlN/8Cg5Gd8PuuZxmRPFp0UoQqCuYJIs9Cd88vqx4iJqTQvu/zR9zsVoeJZs3HINpcggS2Ixch8sDTltSm59Zk7vhRGhkd0fZRYMIiLRKNEgPJeyZwnMUBMTqc5EYrqt2tSUsf9Yf1q3xVJhUSkOg9GpKn2M+818efBLUMlX2JwZjDxLhl1xzt+xvfslcvEhF/mHNnWiFXao9lDNTfHPe79u++JkJ+cB0mOKsgxlVUVeE1LjYSnkAWx58GKM5zTLbUdHzDsj+Zqjj2n1U5WDTCKnionSLOyljEqsVASrZqRwYBAKltF1TWq57EGRFpFMpJ4LnEOje5K6qcB+oKhx7WqkNKGD71imPvQ03fiU3K1IzhBSqJSGbSageetwZyoyB6tQo4ZaKKmUrFXGywFcdNf06rBUtZILIpFGK5/fL5XpUjkNTGdbhKzCaQPZJMEqGCkchNHclPpW2T1Rue5D4+YCkCvA34FQK+RD6sB9HO2/qCNN3WLoS8D+mzI4EYB6LnYDN9BB5ilWF9A2DX2GpPv0ns5bxQL0BlrB1EvA/Q8tKNjRlOO6y2c7Uom3MG7A/rpjVZ8Rg4xKW+GWV5Uhq7NnezbnUJ8k3UADaDnPRPQq+QVpTcfP+yb0/QudR9i5MMzBNLF9rv7wGDYVOZD6Axy1Youm2wJeLyG9xfzlZZO06bIJUsmr3xcMMICU9KNSDp4f2+KqQ608lIe1mEEQ9etqcwZgJTf5e882Do/5DohLdIkTf5cmVAz7PJly8XQlysgut7mTbF+X5wxJglkc1W/gfSP7gDgtmHO7iTz7DIWmKPsDMdz3i3yOP5MyoRFw9PYNZkB1/VGMZgqpAmFvCn+nteBMnvKnASYRbrHZhMa1uFo2IZFRQLhUh+ChJcK3S2oxBRFMIiylxLlvEdKVGM6rid/3jdB0IbJUFUgStKeBE1YAyVorX8/vjxePR9xb7LCsSrTE3IZrBCDKXKnmKpFY0EKxNAkjvlvi5618669wNZfe31748ZvtG223NrWmbu2iAIfs+Sbmv5HotBYbyv7VtpPf/kT+80zv7bevl47+qvfsBkdM7QWADxuA4f2uM5efPF5+96PH7ef/vJf7fd/+r0x0W/tuevYmzZ5s+30vo/aO7Z8t8rwHmipD0zan/7rj3baOcfZzK7ZdvJxZ9nsmXOLq6xrowmEfi9gPnmGL7vuIrvn4dvt5KO/aTt98OOFzSMJAxsMELbwZ4+KDtfjuWf/y578/oP29K9/Yr//w6/1OZu8ZhPbdqttbccddrTXbbixDfcP2tDKPmttahGzuqyvz/7zuX9YJWwcBwf67He//6U98+ff2n89+xe9xzpz17U3vGYTe9fb32Ov3+gNamZEfkMsApTQ2zI82G9X3nSZPfz9h+3y+Rfblm96cyErc5RQa9fdfaNdedvVNv/wk+3D23/ImUFiSXjSP/TUo3bO5WfZp3b7nH1ou12svhbZgwN6ho411LmvNbMBeCYpQ9/9yB1213dus63fto19ce9DbO2561l39ywbRtPa4MpoYk7/QL+detF8W96z3BYcc4a9doPXeKNoIqm4K5mAuORmfSUNSsSbm+2Pf3zGbrz1OvvXn/7YFj+/yNZbd31759bb2IH7fdXe+IY36poQU2BlcXvBu2fF8mV295232mNPPGrP/PF3Wh9v2ewt9pEP7Grbb/t+JZlijJkzQtyi+c3Mnn7mV3b/kw/aL3/zS+sb6LMN193Qtnn7u2z3j3zK1llrHY3amQrG3R2V8KknkayR0qsyZTbMIq+rs+72dmuoMRsZ6FPVj1hAQjhCBbWRpG1U/RQQOGMV9hBAUpMtWvyCdXTOUEI7a2a39konqfx41QQ6zsTVLgHwlrYOW7psuewokUXOnT3LRmiOHRhwMDs2JsYfwKpJmvUNYqEhv9o6OmSAIBKi0bXTgCJiZld3p+SkxK3urg6U/tbV1aljQDOOew4AnQmzyWazrtw9rUaSWgePLrFjX+GzeJYkdWGaek2tKo5ILqkSr7feeupBYh/KvjM1Yas3KYb6lEwvkJgQq+UlD7k2NmadrW3W2d5hPb29ugZIKjgun57uINwTCMcD/J1rihc/x8Qa4hqwRygx1HA4nwGQUtCyfJk44oQe+yI2pjFzI3rk2HNIvtIz3qtM1bkzEunE86CZAzGXhQqE4mEMdMweCffNd2VC4jlhIrn6OKBPci1tNp3xzmnPMSm25HKTVqLs4+jI1wToSfL+O4BeMTkqzfyZ+0G1f3WAXkx5DJbiHMpfvv/61GPtg6o01ilxwO0pyTXuG9en+uUYMAG98zrRxMukWPqRpMyY0pApDZaqRNXeKj5NmLlKE0NWO/iC1QHoJRfzT3g1QK9zFwNfo9kafCG5AdDD0FtDh/ZJL087cYBsKyfF6r6NjgyrJ0xaZjajplUBvZjWqWEb733OGmrGbWKSxg8H9K5p+u8Bei60fOgZLNXUbZPhQcvJ+JRQZ+hdR05ZkxtL6aWzKusgG69lwBOapvYo1TsLp8U6nmBk9YDem2KxhsQyK89hVUDPOWoyWEyKzYVWBvQFsxVAiE1FmrUSoFdikYBx0qeLlgG9CD6NmXebRW2GYTNZZkU5Jz6PY0+dqUhSAYfQ6EtD6ACca5gAnIBbfqAlp5A3tWeasByZjSfL4SBuUpIbfsbnJtDnZ2LXGfmtEd28zpOEKlvP2G0cEOq85Bn+0nlvs6IwMuTSHcA86xDGiAdxcGBQG0the5j9E2aqSPgIZ5e3eGWDUc8AeoY7OEPra8kZKOGVgIrOsHs5GKbAQay/Ju+hk/JcR08OEtD76zSj1ZNAElwY2pjOmYx23lcFlLAu9IqhC8zQuXJPR8acoUfT30QyrUFVDrI5XhI32d8lk7rKACC3MMtkj2NlsxMDHwM3SCrZfHNokUajpztTJHViD5O5UjNRdbhZBlldjdhI0s0H4FEHoF+FlXftvyQfZd/5APUA+hPOP8n+9Pc/63rvtfuedsi+B1tDPfMoYAOdQdcx1qKhH7M7HrjZLr36Ar1+263ebacee7Z1dc5UoBznuIkXI8P2wMN32DW3XC4Qv6avTTfZwg7a/2jb8i3buO6loVZe07ffebVdc91FdughJ9keH983mDDIiIjEAHl6SSYm7D//9Ds7+cwjbfNN32bHH/lN6+icVUwH1VAh2bfR3x0l91ps+VbYjTdcaA9+5+Y1HltrS6vts8c+9skPfcwqgyPW0thsDY3NNjI5Yb3jo/aPFxfbo99/yJ546qE1vgc/2OYt77QvfHI/e8PGmwoUtra16lQHBvps4Q2X2EPf/65dMe9Ce/ub3mI1JL+x1jnZa++6QYD+tCNOto9sv1MAfiYS04w5Zd/9wWN25qULbM/d97GP7rSHnFdoPGysa7RGyTh8OicxSYPobMJuu/dau+u+G3TMe37qQNv1w3varJlzpeu3kR5rqPHKYx+A/sJ5tmwlgP70lwH6VaoJxNxas6515ug7ntVPPvWYnXHWPGn7p3+1tbbZqSeeYR/b5eP6kWSFTU32hz//weaffqL9x2+eXu01/dRue9qX9vmapHkkzuiux0dH7PYHbrZrb796tb+z1tx17OtHzre3br6l1UKIJGmkichEAZWdRI6NaER9gzXxzMMgjw6rr6Chrs56+/skxWqbMcP6BgdseGzUWtvbxMjSn6PCmovcAAAgAElEQVTepXpY6z5rUdOm75kAGFVvpia1b+LUwu0gkaAa0NrWobXJNO6OdnqcmE3gQ6kIwkz/BuiwL1AFJzkUaGL2S1+/+jt4Pon9GlalHgH2rTE9+1QNYQs7O9tc0odneZBbNOED0IkhACIYf9j3rEqzp6tiGT1XMzq7bPnyFWrq5Tg62mcIwKC7Zuhaa0uT8EFBRNBAGxKiotquCjP1MGczRfYw1IlEakaH7g+yLBFUrS2x3+E2M1To20fHXBqZ1VvOWbe1lp4y3wuk/Z9ySRBfSaolS05Vj0ucU3157JBnZU+WKstyf4sJ86VkpAC1QU/lfi1ZZannjs/keScmspeVG1nLgD6rborlIavh5wW+CHCtnrkw02DPSgtOPUNjTJF3dz0x+CHndYIJuRby5L5XZOh5XVpUJ0bJKl0C6NUBetmJxz43HdDn3p+AnjUINkiCNjGmyDts08PCOCU9KblxKZRPiuWY2FccD6KicEAvxYpkkOMilyapPEwOC9A31VA9qFrVrgnQN2kWUJiixOAoAL3228qEAD1NsaP17QHow7Yy8Nb4qMvIBOjF0LMlB0OPL25q2h3E0JczbBN9i6wOhn4aoPeL8c9LbhLQvypDz7CRsoaeDL7U1JEMPexEzgp3+yvvvk6GnuNHtqBMNeQdYiKCoRcoywwqhjg5071mQF/W1udiVumrJLmhKgGDLhAcgBEWZTqg96FMjBSpAvo8/gRTYluiyShZeDmExBCT9BrPByFlLvx+Zuc8mGmPxT3wB91BeY5jz6CYgB3gmmAx2f1MYvhe6FDj4WcBFo2zwRTzOjacBLpZfvOA6AZkHAOsPKVed1oY19RCAE6hlY6qDMFHkpvWlmiECv02zgqUqGW3GI1U8Tupf3bLypyMGZ8fes1VGHpZgFYT1QwQesA8gQ7ZDe+BdKTKoGQ2LgFJjN9WSS7GgGc5GAchNmA2DWfCnZUjepRdbnQ+yZaUrnOxaOmvVxJHYhFSG7lE4OEcOkW0n6zF+PcE9BnYHKi733rOWuCZ4RiTnfcd1q9JViCwQqwjAQmxkYN4b46VrZ/8lsPPPzz4/77oWfvGBSfrvWZ2zdJxzT/6dJs9c44AhztfhLtKHVaMg/bNi05Rf8qy5Uts9qw5duqx51hnZ7cnzrxmeNgu//bZdu+Dt9rac9e1PXbd097/np1tzuy1POhPTtjfFv3NHnrsbnv0ift1KsceucB2fN9uajokEL/04mI746yjlcCeetLFttH6ry3O3SUTOcFz3K6+8RK79e7r7Jz537Lt3/Nhd7zJpjZV5qoJNDGgr3eFXXL5Gfazf/+Bvf51m9meexxom73hzVY/OWkbdM+wgf6V9tQvf2S3PHCrPbv4WTvwswfYrtvuZIBQTUFsbLS/L33BLrvhEnv6N/9u68xdz3b94O729s22sg3WWdcqY2O6A//51z/ad3/wsP3oFz+0ObPm2pFfOt7e8Jo3SlZE8+rY6LBdfuNCe+RfHrHLTj3fttz8raGh98oXa+jau2+wq267pmDoFYNioBrn+ciPnhCg/+zH9rZdPvwZw3YYF3Q5fGgwklcHHdCzTU3YfQ/dbPdHIjNnztp21KFn2NpzN7IN113L6sYGrAHZVTD08y6aL0B/5rFn2Ebrb6REdzpDH+E6mmI30Of88lf/bkcef5ju7ZGHHmM7f+ijaqqnCfTmW6+3q669XMNiLr3oKnvz5m9VszDa9RPnHWOPPvaw7b/PF+1L+3/Vuls6ZE/5w5/+yC679lL7y9/+bId88Wj7+K57WS3a9MlJ+7d//4Gdcd7Jtu4669mBXzjYtnjTllY7WWcrVi6z+x65y+594BZ702ZvtWOPmG/rzVmr2Ld8iqxLs2DoWe84CAkI4WlP/wwWwjHtdemyZTY4MmxtnZ0C9Mg7Opm7omd+3PoHBhSMRLZoiqn3nPF+MMypKSeJB3jBtNeoCdIrtewpmhocRBExuLW1RYmrSCCZGbh9bPfMmVrnSGB4pnge0TgT79HPA677+npteGjA5UL0NyAjaiGW+v4FICThY1CTN1S2yT1J/ue4B9U3SPLDz9UPYSbNPglAutxIXlBL83iDBjTyeS49cYImpbVZYXRyA/mdV/5q5erlCQ+rfmZXpw0NuoyHPY6Kd5KCvIbrwXoGP3jfXYP0+DD0qAZwAhJJElXxrEz73h2MOXJf9ch5TASM8mfOjzUo15KQDCWgF8lXlsNl74768bxfIPFBSnGzV83Bbk2QO66Fzypykn0J6PXvmpfiPXwQa4kfMvZL1gL3USRanscS2zx5CQIxAL1jBpfcAOi5dtwX9RTWNq4iueF1zGKZPkOC9wfQ01u3JkAvQxMlkz7BNiXXMrEIYtjtl70foqyhl+worLnzOua+noDe388BPddTTbU0xU7htIN6A3ziPUJI0NlnkqFHcvPPMPSv1hRLX48YeiQ3BaB3dWdiMQA9XyJjJycqclyulDT0LDtNucvyBxr63uf+TzT0mhQbiDqHGXCwydBzM8s+9GoUiUlmuNx0dXe/IkPPiU6X3JQBvZfTUkfqZTOXiNQo8y+PClb5uVIpmmVzo0mwmvprNfwFoFfJLgA9i2u65AZAH0ipYDSTJfbOdQfO6RSQUhySE4JYM0Ft2Fn0dCXhnLIRNpmC/FmC/MzcC0Y6ficfZg8SHij5ysaTTGAS0Gc/QOoGE9Tzc46B4JIavmTx0XVmgw+bCBpIngmmDfKQMXodvWo75S01kYbHezh7DI1Ux7ynXWT6t6cPbyYMss2M1Nhhi0tueCidkfBg6w/zlNh/1+enBCRAZozK9qXqzTOy36KJS8A5P6TaD0IVKZNINk7YXR0ndnJoG5lCGGVcWDIcglYF9O72hAYwtZMeSlPrHc2tlFSlcUT/6cPMJK1B8hP6f8rkYjKiuQvAxXtTRucaZRWA68cXJWttcMXkTi8tamOMkiaa7InhAavlekaVhOZ3XblwF8ghMxk0BejPP8Vmdc+yt22+pV1+8xV2wWmX2Tve9i6XJCQ5EBWm3//xN3bygsPtC3t9xe79zm02a+YcO/XrF9iMGd3uvjE6anfff71d+e1z7F3bvM+O/to8mztzbiQSZnUcf4xOYuP92b//0C5eeKrO8fhjzrUt3/pOTzympuy7j95l5110ku2z10G27+cPdSAZmwOgZGJ8zP7yl2fsjPOPt9dttIkd8ZUT5WpAiV4uFPQJ1fmkR7fS88mt9zx4s9370G32oR12sb33OECVK9be6OCAbbLBBpJvjNdM2i9+/7SdfdmZihFH7nuEbb3F2wXq+0eHbeHNl9kjTz1s797m/bbzDrvZxuu9Rs4kJOPIB5CbIClAwvXUT560W+691jZYbyM7aP9jrLtzpnW24/YxaVdcd4k9CqA/7UJ766ZvjuFvnqiBjK+/5wb79u3X2LzDTrIPb7+Tg/lwS6V++PgPn7AFl55ue8HQ7/wZa+7ssklAkuY91LmfejSysqHT+3LrnVfYnXdX2ewdttvFPvPpr9rrN9zQmiaHrW4K5pJ422cJ6Bcce4YkLNUhZlUbYq+0VZti8em/8NLz7IqrL7Pzz7pYLLzvE16WXrGix26940a79PLz7fCvHSf5Dc/e07/5hR125Jdtl4/sbscfeYJ1dc+00d5+Gx4aFVD75W+fttPO/Ya94fVvshOPP9fa2pGc9NnCy8+0X/7qJ3bcUafZO9753ugn8UnYQ6MjdvlV59qjj95tXz/+bPvg9jvr2dD6p3qTbkwx54BnkqRlYmRYkhvEWt5xYiJCBoaHtIZY5y3tbaoq8EPWJjIR4n8R72tMwJrnFiYxWWSefZo5kRh0ds0UiETL7iw58Xc0ko4p654xQ8DHm/inBKjUbzMxIQ29M/U1Sg7YHxobfJ6BALL6eHzP0EyNiYp0+W73DMivlZSH5lvXdzdba9sMgaJkd3kf3E2Q1uA0QhKF9MKt+TzG4asvWZv6jdxxRE4ybvnkrj0kHao6uHUnmF7SoYZm9UUQ+2QZXO91blUR1Dzc5tdWww47RRDNmNHp/U5DQzruvL7u1T+q6gEJRu61BeER9pYkWsT+rHAT/1WNV59QdTCSfl6S3CT4TmJV35mG29gUnvg1RWU8mXr21cQIOYuE9ZLHJzY5tO76fO5zaPT5cN7HHXlipwl7yrTezGNibVD91UTdAPQ6L+EIGGMqT7VishPQlzX0JFaOn1xDz3rNqkMmR6x/NaeWrMq5ttyHZOirgD7TfK/YK4mpda981h3nVR4spapuyEq1owapxZrSYKnu7ngKIWR971udy00y9AZDH4AeDb31L7YGmmKJQ68guXk1QI+GHh96NPRTheSmytBzXJUxV2XQ+Fs0xcLQ86Bqcl0J0OtEpwN6gR9vinV4s2aGfo0a+nfsaJVCQ19I2Qvde2bD3hTrTU2rfE2Z9axYKUCfDL1KJNMYeq5lNooIXDHpDzBFw2qOOaYhMiQmawL0Cd6nA/p8QMoaegc+vpjy4eEyTkwAzH1SIsCVcyM4qewVhQIWYoJsAB4BLsEv75WNNekZzjTFZMpTN6dBGjHUhfdLl4Fkz91ZxRtfuDYAWB4MzkHd9QVjUGfLly9bBdDzswT9HBsWZSQUMApZ4kztNQ/QrFmz9O/JImR5MKsBZP40GcHQ4EWNZRzHRXaOtrE65CKAbG0w9NEExPYnG0GYLXn2e4OVGAg137DII4nOEdzo56MhWME+AD2bv/oXYliGzFvFvscwG7keoO0GADqgByR6H8Q0X/RoynG3KNxqxhTUCTZiqphUWBlXkOE+czy6bgKFKblxZovAxAaVoNi/ewLi4N2nDuNgISsurmM0jhFEeT7ZxNHBeuMXNoTuSw1AyGQtpzuytqiQ5BrJZEWVpJItIZxXA/TFxLjOD19neTsL1DswKSxT4uH9x6J/2AkA+q5Z9oU99rWzrjzXtn/Xjrbf3gcJHLvXuruvcE2vvWmh/ekvz9jenz3Qzr14nhxSTjrufOvo7BZ7+I/n/mLzTjvM2to67OTjzrHXvXYTuZaoUgADFiPuVQ6dhNmcsKd+8LBdsvAUe9/2u9gB+x4luQIv7uldbldee47e84hDTrONX/PGkFVRcSCxHrV7H7zRHvuX79jRX/6GbfW29xJMJIvwOQFYu3qJGo9udP1//usf7dxL59nc2Wvb4V/+uqoGvm4mZESwwZzZ0h2TRnGMdz90h11xwyW2+4c+aQd++gBVqX7xu1/Y/Ivn2ZveuIXt97mDyZls7qyoaEjGYXodG4oqhWNj9vCjd9k9919vn/jYPrb7R/aSVIQhRFffeLE98v2H7KpvXm6bvXYTxUJN5FUMr7UbAPS3XS1Av/MOOztYjd4Vov3jP3rCTr9ovu2zx3720Z0+bW0zZ7uZtG8EGszELzkDiIqqxu645xq7+bYr7HOf/bI9/euf2R/+8z/siK/Ntx3e/UHrammIwVK4XQDo59lySW7OsA3W21DX6unf/9rufOgO+8VvfqFn533bvs8O+PQXbK2115GGvn+w34476Wh7btGzdsl5l9lrNnptWAl6HwMA8XfP/Na++NW97JMf38uOPuIbkgndde9Ndu4FZ9i5Z15su+20q6w4h1f22shYRQ3AK3p6bf65J1hP70o7+cQLbf31XmsvvbTYzjz7WGl7T/76ObKERKKG+pQVjy7+8Sfvt3POO8H2+fwhtu9eBym5TZs5QolcQaJvSn02lNyZXgqBFj0pNHZraujUpA2Pjen/Gd0+dIl4K1IETXhjvUFwUI14/vnnxSjzvAKQ2Gc0NKq9Q9IZ5DKw894IyaCjZmsBHAfTiQQnZZjqXVCPt7P5NLsj3SOOEG+Qv1DNkiP2RMVmz54TgLciAMdxzp0zJ55/jgcm1x1N2IfZD4ldLc1osD1Z4/+XXnpJ+9HwEAQEYB4dvWu6RTBIJosSweUhnR0hgRgaKGaIsA+w78P4+16KYw8J45BmplAZSDa3ZorGXQYPNei54T1JcnqZsKs9xsTIA6JXrFih6hvvyxt0zuiy/sFBrzA0obl3vT1rn+9c47TflotZo2vrifW5/+nJKznpaC8LO+vc731/8spXvk/u2RAvAtnRk5Vy3cQdhZRWyouquUfu1fxbavRVpSgcYxz4Z3WF92GfckBftXhuCf94Vww4Y86+xtPAPiZAT49NqSmWIXp1tVSK2FcnlJCxXstVBI4vJzzzvkkkEmbABtM19MnQez+Yz0PwJM37GF1DP1TV0GO8MuIqkNzTvKI84Rp67NCD5JhazaRYzcmRy01o2qcx9FN9iwToFTtfRUP/SpIbAD22lXN22N1tK8MMIi02OUZ/ngIbJkM/OYZrA0+Z28eVGUFcbiZ6n3uZ5OZ/BeijKbbscgNwcZ1XMvS+gFZh6FNXZu5DT7NPDq4h2+Um8tB506UnHMnQaxEHoJeVJcGh2Ixhbv1BS4aeclHaZZalNSm5CYhZaEYLu6nIgtN+0qUNNL/4UAkNgdLY7brwjc7GO3/gHGQ3FaxBst18Xi76tCcbGh7yEeTBppaZ9HzAEsCnPl5T7kLfzOdxPOXGovw8GA8WbmblvLcy+ADMvC8PAdeM8hM/S42hGJAY867S7iTOBiU2KQI4unGOp7PdXSi4LhqrPYHDhC/g9BXORp30nBYnHoO52FTkkxsuNxpnPoHjA8E3ETCZe4D5CViEKkPv2p7Q0FOyVIk2GekcGuUP75TcnZzhF5AOhj6BbzIpBEcazliHOJuk3AYwz3nzIHL/yKw59wT2aVspDb2GPzHmvDqcqZrYemDlXDUsBnApL3IfBoPlHMGTdYa0hQ05N5B0TVBjTWj0Ux7GpUCHnJusJ62+4WZiq0tPmU+0FBae4xqGA6CfquCGRRXE2fqC7Zky+/uifzhD3zXLjv/q8XblndfY0uXL7ISjzrSu7jk+hVc9PzXWN7DSvnneCbb1lu+yd269nZ1x9jHW1TXbjj58gbW2dapv4ZHH7rKrrj7bvvD5w23XnfaQBaSsPrGdo9wuNx2Pad7aatY/0GdXXLnAnnvuv+zYI860jTfaxBnfyUn79W9/Zudc9A3b7t072X57H+oTlOUxPWHP/uO/7JKrz7TXbvB6+9q+R1hjc7vVtnbYMPco1h73EGmLWi0mJwSsr73lMvvCXgfZTu/bTQAJBl+NbzU1tsHcWZI8VADm9LQMD2qgCqVW2HeAxg13XW23PXCLHXPIN+zNb9paYEp2akiTaMCT0xTJYNWuc/nSl+zShadqDRz61VNsRvsMq52q2E23XWbf/d4DdsWCy23z121utfX+uQ7oa+zGu68XoKcpdqftdxKzqT6jcJh64sdP2IJLTrd9P7W/fWTHT1pL90yrAfS5s4AaYx1OeYM0QPDWu66xm2+/yo4/8nS918Irz7bXbLixHXvYfNtg7XUl2cJtaaC/10672AH9GQL0G9kTP3rCzv7WWXpOyl9bbLK5nXj4N+yd271HLjdpVJDPA88uk0V5RPv6B9Ts+pWDP2d7fXZ/O+SgY1yiIhcwnHlwnXPdcv/KHiXwo+NTtnTFcltwwUmq2p38jQttztz1VHGgEqPm2Jz0i7/PlA+XI30G0J99/tfty188zj77iS84WSM3H5PNqGI1g6R4dCYrihHI1+pp7AY485wptNXLqnIUZ6OxMZFXMMcAmpndXSIWKqQR9XW2dOnSGHoTXugFKYM0pU0ylmefW2QAMJyPOmZ0ap1RvQFxDA4NODinL6oF9zcHzGutvbbMMl566UU5ZbGeBEbZG8KZhefGG819Dbnc1XR9SRIAeDxHDi5j+vn4qEgtkgmSE/YNn0ruHvGuP68RUy8NeuzNkitBLIhFrrF2WYrCUEaj4CTmCt5HkNXwyjjESMUq4zSkopGvV4OwjsmwjawI+yQRpUSI/iZJblqLKiXnKathKuLYZ9JDAIBlcjL9DLEPJIhmP8ypr2kg4Va4YdUrTFC1thYID0DvZg4uo0ilhMAycZxm3CbiDJIpxzisFcl6Sm4/CYTLkhthlvjcxBMpUU0JpgN8f9p8Uj1T36nGAH49+VKFEYlxMxai1UTBsQP3FbLJm2LlutNUcrlJQM9Nq8FkxAF9Gbjz/q/kcpOAXgx8EGppoOFknWMuZ+gdtyRDn+dJsptNsdMZeioDvp7BFC65VE/lNB/6gqGfHPOZIdEUmwz9PwPom6WCCAnwtKbYAtCXJDfaH2u9T41rlo5UrIFCcgOg58EF0JcHS2kzLwF62csFQ+9v+r/V0JdsK8NKMUGtB4aYFFto6GO8vFxuYO7RFIYEQRFz1aZYAndq0sWYB6CXRSIMfViMsXgBg6sD9CnfyKy3XLqRVEEe5BMKcMlw834EpnwgNfVuHEeAEU2HkyQGuYZkNW6Pl5ZzBChpASPT53tWDsqSG/eh9eEc2Y3POSaw5LOz455j57hTU69/j54BgDYPp+zFoqHUy3WU0KpTyFg8+XBUKxXuQ8858Du4L3gwtqL5N0F+Sm74GQ+kEotJ7z1obW5VeVaNPHX1NtA/oGRK5a5C/uWsbWFRB7MUPvEJ6Hk/Tzgm5SctHbgqIG6PJ2Yd+Yv8cl2eIgbEu1A9mWoh6PtgFW9Yqnrnc58nyMYBsQoc7riU9ygTJdYdTVc+qIdjwbILFxAHagAC+S8PuA6V31NTLJ7ilAij+ZZ1KtebQmazqusHKz9lNQAKhhJxzFjcSYIz7t/5O5uxWBhKc9pcY7Jh0QDl8iQ+j7WSw7jyvudgMO+j8vI6rwdEw0YziVTgvkLz6LiD/Gi21YKYnBKgP/H8eZLczDtinn3nqUftmtu/baccd469cdMt3S3Gyw/269/83K64+mw75rD51tLcahcsnC93lCMOmWdtHd02Nj5mN958sT36+D122skLbbPXby4ZCs8EZW4Sm5GohHmjuldz+Pld915nt91xhR1z+Bm23XvczcWnLo/a1TdcZD/88WP29WPPsre9+Z2STFCBuO2ub9vDj99nJx4xz7Z58zaaINozNG7DFWfoPZmkobtf3upDA732wKN32K9++zP7yuePtPXXe43LbTRSvNbampvtdRuu54x2oNVc3+hKaTIdq4zYOd9aYEuWv2RHHnSCrTVnXWtuaRcrzpCnWlw91Ojsn69NSDlWxa6/0c/j5K9fbG983WY2OtRvt951pT385P122byFtuUWb9XkTc0PcB2H3Xz39Xb17Q7oP7TdTkoa3GzA5TOP/5Cm2NNt/08fYDt9YHdr7Z4lQE/oVRxAhgaMD3ABM3bnfTfYbfdcZ0cderK9a6vt7frbrrCHH7vHdt/ls3bA3odYS2O9AD3X6wwY+p7ldvoxp1tLa4edfuF8e+bPv7evHXCEfXiHj9jw8KBddfPl9sATD9j+n93fjj/+JNk7DoulBlz4BEwY2Yr02ZPSfd/7wG12ycKzbP6p59vOO+6mYyUJSkDPukX/39fTa1YDszppv/rd03b6OcfZVm9/rx168CliutntiFsMwQpDVLHzLH2kXVSErr7+Anvie/fb6ad+y7bY9G1K2LRLsgRDbpfN/zwfuBYx4AgOtbWxQR736NjV/6GyR70m1bZ3dIrc8inaTdY/OGANrU2SWfG8pgOLmy64+QIyG76nlINHa9nyFTZ3rbmSSA32YZzpDh5o3mHdZ3R2aJ8iRms/iJQvZz7wnjTsAogYhAbrL6tcbCzD/53v9CL4tG/zCerRH8Q153P4O5JLBk4liGdPJx5yzFQSU/IHQUFihswI+1OeI5plm5tatf5pyOXZa+9oVaMsN4Rnmb2C92EbY7aAD0DyZI9r2NBQa80tPvBMjm0xUV1knHoS3JefL9aYKtRhGiBjB1W4XKoiZzTFVzeQcB90l/Am2RezmEMO5Y3jBUlHP1cSNNHblQRK4gqfS1KvfjEY5pzFwnOWOKX6flVjjKyqO5tf685VkTAkQC+q5mEEQRwm6WEtamAZxhUSH5Qc4QLQK1EgIYFIk1GB/25KbiRzluscexDXNJxpSoA+8VW+/ytp6FmbmpGh67uqhj5NMlKBkJilSPrDOYtnRHgq5LbZFAtDD6BfrYY+Kk1ugYkk2Ik2mxyTQYMhIZ8Ykm0lPvR8vRpDn4Ce10IMANjT5SYlN3ODoRcc0z3UO+v9wQh5L1exrZQfJw9eMPSZGTJYanUM/csAvQZL/eplg6WytJKjeHG5mSPJDYOlqoA+N9UE9CkvycFSOmqRP56V9qxAQz+rpCl2yY3AOro1gYlXBvSOM3LgkjP0DsI9c0wXl1z0vJ6yIWAzD0eLGG0Xrw/t4nQ5CxefAIONV3a5J0MvNrmk1VWjqhozo3M5rKm8jOdWWgQLgqK0bEzoa3PtH8efD2aW6jKh4fdZwDk4SvIe2WfVuaYw3HCc5Qr7xNqqVWYC8izv8MAReJP59+Dp2sZkM/I8uGY8JOWHTDq4kEQRJDMZoTQ50DcgDWOOIU8WIQFPc5PrKHHeiEZ9TzRdhe1J1jgyHAanOHvoNp0OzgCbvD6bj9TQYi658QZHJCk09/nwqZS4CLjh3RGjyVPfmAEtWW5daxI2gp8GneAew2ZQY81NjeoX4L70Dw3q+vFspNRGf47kluMqA/rAfR4oZFvlQCoHAOEPzobLmQLg2bjcAjLZH1/rLqMIaYT0zz4sS4lRyLFSi5jrwQefIbvxRiASSZXCJSGYsvGhIWuuq7H6mil5nVPKFgnj2hvdg78/96ydeME8MfTzjjjVFi9fbiedc4K9b7uP2B6f3E+yG4GfqSm77c6rbNGiv9phXz7B+vp77KyLTrLurll21BFnWFvbDAGaiy892ZYvX2LHHn66rb/Wukos1JjGkC5AL9Z7JMeyMfOmYe7lD3/8uF102an26U/ub5/6xH7RTD8qBuzP//VHu/zbZ9kbXr+57f3Zr2iNL178d7vq2vNs4402tmMOOsG6OzqxLre/LnrJJmHToseC5lO0ufDn/WyA0o0AACAASURBVL0r7KqbLrGBwT77yj6H23rrbCjGm2jc0NSsCsfcmV1uiRmUWK7vUZyhGhpsWc9SW3DxPLGYR3/1RDU1NrW0WUNTi1Y6CZBcrtQv4dajHpdq7M67rrabb7/cjjr0dPvAdh+20eEBu/amiwXorzjjWwbLPREgIptib777Orvmdpfc7Lj9zjbBBqOmbGfqn/jBIwL0e3/88/ahHXazmeuup6moWN6xXmAvR6gy9Pa4DG9i0h5+4l579Pv321f3O1LNwC0d7bbgvBNsyZIX7IRjzrKt3/pOq2ek+0CPffPi+baiZ4UA/cr+fjtq/uG23Tt3sCO+fKykEqyzxYv/Yaecd6KSuwvO/ZbN6J7hMbDVffVVfZrElICk2+wfz/7dzjz7JF2X+aeca7NmreUNcQB6Vb+mlFCMM9UUx4jJWhseG7drb7nC7n/4DjvxuHNtm3e+X4QX8ei55xYZ94d4MqOjVY1/eKwDbP+++G925TVn2kYbvdG+vP/RqMO9WoR0o7lJVUf6HZrRXKvvZNyWvPSC7C07W1rC079KpGjOAUPDZDnZJuDJ+kJiQyJjjfX24pIXRdywVy1bhkTS2WYSea4LUh3cZWCRif/IWjq7uvTcDvT22WD/gJLztebOkfyHOMR78Z3BVAxcggTg81hjvB/v+9yiF1Slqm/w4UKLnl2kz2HSLGCJr+ytIsHWflXjFXiuCf9GpYG/J/NN7IfZJ+Z4/J8QkKcZGHednr5+a+/0Rsnly1ZaY1N7+JvjLuMAvaMDBzS3niSeq6dF1qPor0fi9Q3uWMJ+EH1x6VBXdknzIYlVyUsmHgVZF9XLBNNyNQmrSR8yRXI9oemz2jdLnulcXyYsO1j3PjGeQ5fpNBX7YTrPSCcfZgW4HAGyeW8dS/jOc6yFLDcMCRI3JLAtA3rZfIa+n8918s2tM0V2ysrZPfI94anOkFGSErbjRfWWc1AXqTcAg6F4T18HDLLi86icu/wIDJk4K4F8JjGJszJByT0vNfSFmxszkCQDiol4UdkupLeRuMg1JxyIBIQx7lCS4mTGKpIbpNwxr0Snox4fnxTLS1Nyg/xRx1vS0APoxdD/N3zoZdZRAvQToWKsZc3Wd7htJT70UTnxuTz+2dmnJxxW9qEX8g/byvRO1ea/pqZYGPpCf5mTYl8Z0Av41rfb7K0/KEBfF362KWlJV4yqU00w9HiSO2r67wH6sMzSQI5g6MmqU0PviySGFoXri5d+HNDzQGeJxuVA3NgqoFfneuiZE9BnIlSW3LiMiDKjg2+xWZQn0ffFZLtktfLcs1rAMRJA88EjGAL4YPwzYUk5C5+dD3D+jAeKn1OuTeAp9mZkRKXFZNAzmcnkJRduau9TdycWop7s2wF9BjN+H9ZLADMkNZwz75+AnnMrnw9AhAcWgJugnQ0JdqezwwcpSEcejjEwMxw3DbPISQBIgAZvcvWm0/wi0WKDcVDtr/HlA0PvQBn2xgOJa67lm48HNAM/xpn+RhIVLH80Xml6I+4uKj36sA891OELrPsJqCQxDMZCpVA9S+5mA8OHhn1ISRAuFVVAD8DjvTUpNiQ3WY4sA3r3tsfaslIwRTRpUaIvhoaoTOrskbTSwRZqnYTcRuta+kEvl1ZLlxkgPXnwZ9QZidSxYsMHGwzfQlMf06KxI6RZTmLviJVqQ5iasmcXPRcM/Uw79bBTbaKuwc66HEnFsB1xGMB1tl7X27vMLrzkVNv2He+1T+66ly1+/lk7/dyvC9Afc8QCa2ppl/f3RZecZCtWLLPjjzjd1ltrXdlXaoogJfkYTrVy5UolOaxDWEWuw89/8UO79uaLbI/d97GP7/p5vR4wI3BRGbf7HrzFnvj+g/a1g06wt23xTrvngRvtkSfus5OOPM3e8/ZtBca588v6hwX++EUAS1dnh2wNmxrrrb+vxy65+hzr7e+1ww44xtZdB890XCXgYr1PorujXRprH83tbCAsNC4aHO+Ly16wBZfMt+6umXb4l461mvpGa+/slruMJriGrpbnkXhQVNRq6+zeB26yW+/6th160Mn2we0/YhOVUbvmhovsu08+YAtPW2hbvHFzq8G2tVhUNXbLPdfZNdLQn2w7br+TbIU1yToaXZ+S5Ga++h8+9L7dbcba6yrJAFjw2chHmA+yfNlSASlA8L/+/El77Hv32Vf2O9resvk77HWvf4Pd++DtdtV159o7tnqPHX7QSTanu1uA/qyL5tmKnmV2+rELbHlvjx1ywldst50+YYcccKRAjuw3+3rs9ItO1fN65oJLrXtml2I71UENLyRRhS2t4MoyYBdcfKb97Oc/tlNPOtvesdW2um6sA+nD2fPClQmnGZ4ldLGP//BxO/eyBfa5PQ6wT35sH02LlbyvMmGLn39ewAourbXNY1t7S5ut6F1p19x4kfX1r7TP7324bfK6TW1kYNAn6DbUq/JH0yVAFkBPcm8TY9a3coXVTk5qgi/PkA+Vc996nw5rktxQISDmevWMfxu12ib86t3dxePqmMA4YEVJTnu79rC+/j493ySGPb097h7C+w4MyfENkmHWzJmui2eoU4uDsKVLl2iYVWu7u86g1+dcZPvYSE8Oto2w4UyTXWrDgyOaUEucSAmKV7SpenpjrPrIWpvVfwXZQTwnBgHkFVsqDkqJzfwuSTjyFtYhPQtUJOgJaGvrNG6X7qViLzNQ0Mg3WlNDvT6DuJw9ZSRr2JvSLJtT3AlQuYdJ7iN7zJbCrlLAL33cS45L7EmK6TFYLLGBJBBJdNTXaw9gH0JapapmqRdKmCDmy3CtZIIhaYdXW3Qtovqe+6nkww2NYuj5NxxOtG+HX34mGvxumdjzybcu90pZkzPwOJm5jIbfrWKBiP0hM3JJr0ug02FFBB5roCTHTElRJm4w2TmrhoQlAX29mHrsfStac9P95lOZQVJXJlP5d5j2lOjkUKUq4efBLK9DKhI4/uHBspsOe+uEiJUCJYdpxmoZ+gD0sgRNQK/pttlA7PEP28pyU+w/K7lZE6CvmZiUhj6bYqnVe8ulG3noXENDL0CfGnoGS00H9MUinRq2Su9zVl9DCX1VH3oHCNEUuwaG3ln1iWJEvBj6rT5gY01d1tBcGiyVDjYlVp1jGujvt3YNGVKqVEwA7FvZa50zshvZAUPB0KMpjYE32RSbkhsWsbPUPgRqOkPvGaFnjvmwl7NHAjgLTaAowDg/pyRH4MkEQHZPoTfj4gOWYIdZjAoyPOChN1TipOzWGfeU3GSpLNlzz4RRRrmOLQF8Ztr8PZtxucGcqzetekmOv6emnsWOM0YmAwmcEzxrgx7x31WwCcalXEZMx5qyLCiBvx+7Z+r5+ZlI8F0NoRG4OK+qnGjCy7WwUFGRyAd06ZJlhSbeHWZgX1NOE5aJ2clPglHvgF1NXqHfRN/nANqBbgJ6JUCUWsV2oI3kuN3GNWVENCHL7hOGP2Q8qb9WoyPNpmExKuY6JCTcL2Q2bDxUMZDdsOnCqE9n6BPQq3lKJcWqdr1IfMNFJjXjlPIBKkMjY2Kl3XkF9m6pZEV6TlX69pkDHLM+N4ZfcXya+xD1Lo49Kz4K4hE9/Lv3FFAdqQlpGNtPU22N9S1bKlDS2ABgnVJTZM5lABT+Y/FzdtL5821WF4D+FGvp7LY7HrrT7njgFjvuqG/a616/ucDSf/zm3+zaGy60Q798gq231ga2ZMnzdsUNuNvMtIO+dIJA7cDwoF151QJbuXKZHXnQKbYuA6omKrKT0yCaaN5atmypki7WlyanNjTaz5/+iX3r2nPsMx/f1z77yf09IQqJG6ryJUtfsHMvmWdz56xtH/3QJ+3bN1wkX/fDDzzKuuW+RLm83npHRnXNOTeG+swgTuFY1FAn6c2FV59nK3tX2OEHHm3rrLW+KpJIgQBBrIWO1hajJqF7HlOHWfvo/AEWL61YYqddPN9mdnXb1w44WoP42mfMtPqWNtm7AohIYqg8AaZVZQld73efvNcefOQOO3DfI2znD+5qK1eusPu+c7M9+r0HbeGChfbmzbawyUmXlflXCdAffrLtKMmND0ISuDCz7//ocQH6Az69v+2y86etAQ225iiEF/foiA0ODNjSJUsETHjvH//bY/b9HzxgX9rvGHvrFtsI0C9Z+qKqIP/283+x/fc51D71sc/ZyFCfnX3RqQ7ojznDBoaH7esLjrWt3vIOO+xLx0r/zcNPteS0808SQ3/G/Iuss7tbciO032KtQifMwL0bbv623Xjz1XbyNxbYLh/eLRoVJ+ROwvMh4AwJgFQRcDUxaT/9xU/tnG9907bd6j128P5H6XNrG1ttnGmrlYotXvy8NlFJu5rrQz4yZbfeeZX99plf2Of3Otw2fv1m1tXRaaODrg+msRKr3caWZrHTAHpqhzTB9q5YbnXo0JsarDHkdurRUdJYI2kX+twc7MSMDtYOFaqmjjaV+pOZ1QRkPOYHfQiS9hWsElu9Twogz+cTD1g/ldEKmb4D+lmzXDIVc0eIc8Ro9PU+XMzlGg1NDUqUqBhk3w6JEL0HfUh4NKXXZYrssew/3d1dSmTSmxxwqMRG2upxJUWYIqQmmCmcAHoaVUki9J6StrIvj3jvGU3ItOpMufxvaIjhWFhj1kl2IzlVA3HM5Z+8R2XcByJq0u0o+zMAt057rkBzXV04qETFuNQ/lERNWb5CJTDjfZl0kc6f3+XB8aYgvX8C+sQI9AYI6Nd5FYRYqYQtzAdyz+U1qqQHoE+mHJlT3nveczqgV/9BuG3lfS0Deh1ezMJJc43EFPxMTm2SDqMMKLu5ue9+maFXBIkegTKgB5s4Dno5oCe/AWOkwiD3N96rPFiqXAkHv0hyE4OjuDZVnOV7VWKU3LeRKcl2UrHb3e5cVkUTeVQjgnzCftXnHnHP6G/zvgPiWmro07Zyug99WXJTh+Qm9t1cBrm/6ntpUuyaAD2DpXC5mQ1DT1Ns7L3lycWrMPSDA/0aup6DpVJy4zfGGxnTh376YCm/ad5sRqYCOzddciMNYAB6sSfB0APoRxo6pYH2g3RWMpOIZKl5KGmOcKa8yiXB7Pb1UgKpjsNNZhwGgABaeGozDhk3k8i0ATIJ6JO1JFBlg6dLSLyskhq+BPQsnGTolWFSrhIbUadGwgT0vJ7PcHDobDCAHhYwGXo3zMoHqmqvmOeeizIfVNkvxfhlSncJ3sGzCehZKMmC828sWt6nzEKk3pLrgw5ZTbrYkgXwTx19Mt66NyXnkaw8JBOfZdVsQMnA5pWCaud7yn14fWbtrnfzbFlrTU0eE2r4yUQjKw4ZfDRVVtIh2P7wiQ1pR1ZbxFBIt+7yJFgfvQ9NPRFlPRB44M3f49rBdmTZEVDPeWZjb1i3eBAA2I95002CXvWhSHfpTUTJoHL/0ZPyU36WE/zQ96pEWko2yoA+LU8TUAfy8kcKTSoknxphfSjJaFQV2IB5Lhk8w2Lm3qa9qRLBsOwEiDqLEZaeAWp1rcNuLz+bdZDAT30DsP7BuOGp3tHcZC21NdbOFEslPrTsub5blpTTAf2hp1hTW6c987c/2SnnHG8f22Uv23WXz+m5uf2uK23pkuftkC8db831jfbiS4vs/MvPcKb64HkC9OOTFbsevfuPHrV5J1wgRpTrS/BWkyh5HOsaloiekYlJe+HFl9TI9cj377db77nGjj7oZNvhPTtpWmcycbr+9bX20CN32bdvvER++STrJxw+37Z527bWDJiAjamttWG0uQCjijfL0QchRwdVOibthtuvtEeevN9OO+FCe93Gb4qEyif4MqW3q7XJmmomxdITR1T56h9QcgAIQxK34IqzbPnKFXb8wSdYR9da1jKj22obAGgMspmUvIVG3CUvLRE5IReT+jp78JHb7Yc/edyOO+pMe/c222mS5/U3XWaPPPGAXXj6JfaWTd8SDNOaAf14zmPwGo49GRr6Az9zgH1it8/ZVEunTUm2M6nNnOsA6Fi5fIWkEoCtH//bI/bQI7faAfseY+94+3a24QYbqOfomT88bRdceoqW1EnHfFMVlrMuPlUJ2vxjFqiZc8FFrqE/eP8j7APbu4b+2lsuV5Vh708fYF888HA5vQDoAYhRKFP8uO6my+22O2+yww4+xj6zx+fceUjOXgB6qn6yeVNsGB8Zkob9xz95yi665mLbZstt7Yt7ftkam1qtsbnVGlo7bKzivQ4vLVnilTeudWONLVv6ot17/w32+z/+h+31mYPsTZtvpT2PAU0w9GqsxIu7udHqJQWrsRZ814lZExUb7O2xRv4NBhTpXwxLg/0dqUzYMLbFuKS0tMh6kbWDMxM6dpq+mfrKmpOEZNLk5kFViuODcMF2kb1MFaQZnTEnYUryj9qpOp0L+ykWqS4fyAGNnrQAfhnk5BVl2Po2VdTYM5nkzB6CKw0AXFWZYOcn6C2JYXcAIfYTYp0Y+hYq08xAafQKQk+vgKzkNrq2NHq7lz5N4Jw3lQhiHIkiEpzhUTzgIdXcOcx7SNyWWH1K8pQnPrrzWcb6ZO1V2Y1BdoqXMRxKE2wbG3XPIHggB1QBoxJHr1NISATs5cc+Vkhds8qdjjfp2pbNpADkarWzxqfJi8l3tynZ35YGTEqnH/uLGPnw8088Ioa2NIiykNzEVOkkZXgPJRTB0HvVojx1tq40vyerse7ulqRS9gPyjyJOqYpRuSr1d2l2QWjofSZQzhNyGc90yQ2A3vXo9L/452Y1oiqtqQ4c5Xzy33Mv5HsZ0PP3xCKsDTkeNTSEOw4EspO/LlXyPkrR0lIwMgSwR8+NJFAqLXsyRWLriYcfM0Ygcv2URL2ipLuGisXksDT0jcYAuFcfLIWGfk2AfooharVtxWApNPteLXVMqfMIV0OtkzJDDxjRYCk1wjqgFziBoe9bJIb+FZtiX4GhR+ZAFs0BDNa1iaEfbZxRMPTFTQk9V4Ja7kZ/X683SKafbwDMvp6+V2XoE+AC6ItMhqASDL1fHA9gaqiKrvNk6FloWbrK7DE1/S5VACA6gzowOOC2SHF82WTqGryXM/SyjJJeP3RY4RmuzT4SgVx8elAbCUqR/ESjKEEJMMzDlgA7z4FjJxjz9wTHWpiDrtvG6lFBNZp0k7nPbn8ezPQlL+vYylIiHqQE9Mk6JBufANADKKXgFn12And+FxDkto+1ha1XJiE+Zrk6eloDpSLI8jNGl9fXkriFbk9Tc6tjrgmmgDucN3QslInlfuIDppz1yAm4nizmtU+3AS9dj6mq4QMzXP9Zh+hW9q4uGcpgJMgb7H82KpOg8GpVIMj6Q0fPfdEY9QLQo4vk131stUBjJIMvA/TC3+6+wvVyxorJqt4UqGoB+v+QFKXdnTyG49mGrUdn7Pcp/ldiXWXny8+cElg9g87QU3Zv7oxEm+RqbNS62lqtuZ5mWd9YiSn4b2uC6pStytAfeoq1dXbbysEhO/tbZ0iz+LWDT7bevl67ZOE8e/e277fddt7DpioVe/HFRXbOwnnW1TXLDj/If4+qxFNPPWiXXXmmHbjv4faxD39KumT56sPMyZO6XlUxZ1TNli5bIWbz5ruvsj//9Q926lFn28av3VRmAPhJu2uEOzSsWPaiXXjFAvvtH562971nJzt4vyOtq73Tm5dJEEmUJs2GkPEgHRiNagvuFiOj1tDUZI9/73675dZL7LOf/qrt+P5PuPwiLEuxkexqrrdmq8gZhv8GhgfslAtOlSTry5/e39Zbez27/r6b7Lp7b7LTmD76tndbXUuHWHH1l8Bk9a7UOf71r381WGmu+fjEuN33nev0mq988Vh7yxZvla3jgw/dao89+aBduGChvWWzt/qMhly0NTV2Cxr62662U4+gKXZnMcSAJrdoqQmG/jT74p4H2Cd23dusdYZNAugDELEWAQArli23lStpMK2z7//gfvvev9xjXzrgBNt2qx1s3fXX1ev7e3vsse/dY9fdvNA+uMNH7Qt7fskuvepsW7Fyuc075gxbf90N7ckfPm4XXHm2AGn5a7NNNrejvnaKbbr5m31tIdlo8gFLK1cstYVXnGs/+vFTdtLXT7MdtvuAppFKlqdnfMIGsUXEJlUd7+M21N9r3330Plt43WX2sR13tSO/eCiWNFZhEjSbdGOLjeCWMl6RPaTOc2LCevpfsptuWWgrVy63ffc8xNZeZ2MNOyOd7u7sssrIiGQvTc2N0tA3tjQJPFOtawS8jQxb7/Jl0vCrWlPnPTcIAOtwqTJTL0Hv4KCSTgAz54q8aMWKlVqDbR2dAiAd7R3W39svAgwgBaPa0d6mP8+c2a3EFget9rZWxf6O9k4bGyaGNggQyxEspBr8nZjjca+iwVbcfzndRGVvrEKVA9lCgxpiXbvvg6N8TyBRQILJTIzagjDiurn8bUSVhrmz5+g9SUQS8DIxlj2hu9vtA4mTGgxVX6/qAIYWOMxAvqh6jea+vV2SVhkr1NerZ4vnP9dOucroe3k6IU0JuItgC9tJKnYkAKlHR4OfBBvJCJ8nggiCTUmEWwzzGuI8tqj8uSCjYhgKVbhqHHVDA45LTaM430UlPdnn3Cu1rXD9o08tcUFW01MvrmtLIpPmAnFOq5BOwWBzXcvOPKkMyM9yNYBLXiF9HdC7e4zv6RVrbcd2NMxR1BXsezHa+Gx+5np4VQCDBtfQp+QmAb2GbZUAfQL3svtNVi3S5e6VAH1iIUltoxqd0i9p5aVkqEgylAVKL0JPybYym2J9FlgA+nS5geyVlIgewJTcrGaw1P8Hhp4aIpKb2e/d1abq2+VuJpgYvShlQK+1OqVuTFvtpNgCkKXLDYCeUbcy+8Tq6Z/T0JcZehazJDdbf9DGGmdYY0waK0otjm49Ew1rMJoRKKMXX/Ga3hU9NkNNsfGlEyUTxEbOp25m1j0d0ONVLZcbb4XQAi3bViagTw29/9wrEgB6/l3ZpMpqDrL59xy7zOLnQcjf4/3YdAmurnH0AAK74k4prvNO1r3MuPOAqGxGyTMeVB4wJRp1boOXIDzZh5Sw8J2FXJbc8EDoQR1noiVWXm4nmZKbLMlJHx6fmb+f1QIPQOPFkBz+7LKcqnWeszGuf1dWr/Kllz/54nekcxfI9IcmZQ9ZVkPaonNT4uLgk/dRGc9qra9nIBp4NNOwqMrI1k/MRaM1sHE7DBUYY1PLUcs1NeGzHNWfBPSC1VqKNB/7JkFSwr1oQCPe6OCBoKAKQA5biuQuy5uAXiU6SD6QF9HjpgqFNyOx+bJ5CvNq8Kl78/KalNzkPdBJKDHxs+F8cHaADdYUWPmsT2qjQ3bjDb1+7pyXWAtVxLxBVWxQMLCy1kzbMxL7mOCblQcPts5s+KbnHtntMzqsuakBmsqG+3qsnQYvBsvU1SgBRdIFoNdQnamaEqCfZfMOO8Wa22YwJ9RuuvcGe+jxe+2kEy6wlT0r7NvXnGdHfm2ebfr6TXXvX3xpsZ19ycnS0B9+0KnW2jlD92bp0hfsgktOUrJ1zKGn2Tpz1pF7hetR2aAr8pAHZJAw9Pb227/+/Cm78sYL7APv/Yjtu+fBcspiJgXPGIlQDv/iOt1177X2nUf+H2tvAm35elX1rt2ds09/Tp1qbt3+pgeJtD7AECQ0D4SEh4KKhi504gMiBhSCxIQYQMEXOgX0jUdUEBBk0GlAQhJAUDGQhCYJhpDcpu6tqlvN6Zvdv/Gbc629d9W9NwnRM0aNU3Xq7L3/zfdf31xzzTXXz8Q3f8Nr4qOf+xfkUgTwsfUchiitOD7tmag4PFJJtjcguHvo2COPPRg/+EOvjPW1rfjar3lFbJ85r/jG6xdh6BebAvQ4pcAW/u4f/l588z/9lvjIZz83vvmrXhYXt8/GH73nnfHNr31VPPOBZ8bfeck3xpk77pGWfjTB1u9UQIg79t73vdfOUZOIt7zt1+PX3vyz8SnPf1F83ou+KJ7+tPvj5Ogw/r9/+/3xn9/4i/G9r/mh+MgP/6jp0CM/ILjcvC5+9DZAX6CDX4Gh/44fANB/Rfy1z/uSGC6sSGdfVnHENxydbly/EVcfvxGdzqIY+v/8a/8+vvyL/378xU/41LjjjgsZN8dx8+aV+P4f/s74H7/32/HVX/rS+N23/bfY29+NVwLo77pP5/IH73hb/Idf+ql46x++JdZWN+L5n/Ap8QUv+puxfe5CLKPDVvXTrjVve9t/jx/4F/9E6/3Vr/jO+MRP+KSUbDLgaKQ1iIUhkhs1xI0nce3Rh+P7fvi747d+57/E13zRV8SLX/TXxTye9kfR6CzGMVgVIIK7yWAUDz70kK75W9/2W/FLr//x2Nw4E1/75d8cZ7YuxI3dXYHsZqcd21tnxNAz7Alme4lkd9mSm4VmOzpqkp/E3s3rggUr3UVZeBJnNP2ZNdzuxGHvNPaOjiVxA1Cz1mD/Ab1L0tXDvttsAbtX3t/MtPeMdfo0PFQ51tdXxVhznwD7YiklkZk1uHtIFJK5hvYqmOO9wwOxjbhyFasMM01iUQYRdg1Z1FwRiAQeQI7N1bwiA2aMsmILNp2tlhlRkuJj+6pD1gAA0cxLU06zZjTURwDGInGFPB2NsdKkyjBRo3Avp9CWRp4KQA0QcuV9NlhJ/vYMnlq0AQUuddqTSA61R836twqg8wyIqKlYiUNTvu9Uaql47r2ML4HpBJG1f09ZePVqOQnQPqFeGE+Y53OKUa99rwB9JSdi7dl7IS5S8sl7Fcl0+/fCdCQwMjTQgK60+06prxnyktlaWsPn8bswAN6j3FTKddLeIEmr9wf+U61CSDD396bGGfbXZ+IuBKTPF2IMtnteclPJSvXdzTCUcV5p6Kv6oMSj5NopVVJVAbe7as4msaPnr+SSBejV1Jtf6mMaTwG97W9yzBusfEl2GhMBehj62wdLoaGfNsV+EIOlbv7+2+P9MfRT20okNx0w8MzRcaqhz3PUOrylKTYHS8273OgBEKC/pFG2q3cJiQAAIABJREFUxdCj7iNLcLni/Utu5l1u+P0C9INsiq2D9Oh5g+YpQx8A5X1pmmrTsQYqYucGAwDOPrnLTWroudFKDpA/VGkCdgugiS+3pAlPZOgBbpQoqxRUJR0+FxBW/vRWFBvQswBtp2Qtnl1fPGyifHGr3FiAvjT0OqFk6A2UDbIFpCdYO9oCqQISwMwlI9wDKGHaaYDjICDXg8t36xW7GtRQP+ehp4QkYMFgnWRmKjiVDIPjraBSUh5+l9fbPtIJSW2otcjMmLlhjO88hNbvn6gZytUAjwKv4VHFBkt2oIcHS0y7LvBFwrS5vqH/47r0TvqxoOYaV1lq2ILKiwB6tKHdpWg3HbQAHZLcND3ky2VdN/WUjm6epXBsMqA3+zKIwZDrYUCvYN1wKZMNS4A42WvdK2kyfeysEbPjZsBhUagSAcgK0M/8583QC2TnplwbgYdklUSChmD08gSvjq3pEqDb4YO14Cbkuu804pUlJu/EnGiXnqsv0wxMJYz1Or+Hz4QvNo/hmIBuP+4x93M4jPWlRckHXIucxJg/gPl02Xno0Uupod+OV339K2N5bTOYE/yH7/7D+NbXfEN88Yu/Nq5dvxLXr1+Nl7z462NzY1P37eqVR+N7/vkrBeixrVxe3bCkqNmIX/yP/y7+9Y//YHzcR//FeMmLvy4euPeBdPLhEGZjz/Ge/s3fflP86E/8oM7i737NK+PDP+wj5R2u4C8QnverEfHIw++J7/2BfxQP3Pes+Mov/XuqMLFeZwmVn2sqQR4SdiKdsyv5zRiOQ6z/z//iv9ak1M/8jC+IL37x16lpl89vTUax0h7FIuXTSSPe9/CD8V0/8k/ij979jvjGL/uG+Jy/9Bmxsryoxrcf/pnXxb/7pZ+Oz3rBC+NLv/jrY2PrvJolASQH+3iIN+Jd73qXnv13vOt34g1v/Pdxxx33xIs+80vjuR/xUXHvXXfGjetX4sd/+kfiV970C/EDr/mX8RHPeW66QhnM83U7oC/JTbFjb/j118uH/qv+5lfE3/qCr4hj2qFTciOrQGLPeBw3b9yMK1evy6buzf/lF+PXfv1n46tf8vL4+I/75Lj77rsF5IaDXrQa43jr238nXv3PXq4KHTM17rxwV3zbNxrQJ10iEMdaZf2pOAZZ04hY2dokD9Iz+sY3/sf4vn/+nfHnn/vR8a3/4NXx7Gc8QwkvQ4Jo1ATI84wAyosEefe7/iC+65+9Mm7cvB4v+8qXxmc97wWu4PFMRysGjXacYn9JDOHfo3G850/fE69//U/Gf/rln4znf+KnxV/57C/SVNuT04FcWHhtc6ETWxub0dcwm64koEvLS7G4sqRKNT70Ank8v70TaeoZyIZ8CoAjbTXxcjhSInECCOfvSVIpWTjtx/7BUaytefK2GtrHEdtnthQ7iS0w1sT41ZUlxb7FRc/AwBa126VCB7njZ584tDZ1qPG11iyR5WWZJ0BaUN2yDMVTpHGNQe9uFtax0NtYQzaFDPUiBkMwFDNNTAHAbW5uRLM5FuusBBxQfUQ/CIkOuva+Bi/yepJx+hfObJ+Lo+OTuHz1SkRzHOAnJtWyToj5douzfp99QsMKU5JSUo6pBp5+psWunnvOszCHMI2kHVSP3Ye2uGBZavWHcYZ6JuS37t6jeaZaLTYpIdaeOgfoa68VSMd5C2CcM3FUXcsmx+opm2fXb2foRb7hTJY4Yyq5SSxVRFyds2EGFVxXVJjKzvPK+9T5lzQJAA9ZRIJZCYaJOYpinhGwoKnqXj/1JRY/AT3YzRakrii2mlQuqKykZXgT5yFLbirGFFBnvyfRm8deXLMn09BP72nGMakUqITm/kfCIxC+zIAzb2ZOQH38uUlrr0FyM7WtzCnYalY+PPBAq7mmWPo4lFyly01p6HG5aeNy87+oocflBkXL+ed/rl1ubtPQ281v5ijVmJDaAgIAjCxQABYPh9Mt799jAP1j0ZoAFGtUMU131vF+oKbYAvQ1OEqSm7/w6THubkUzO9tTd5JMgQG9SgiaFGvJjR8ATyLkqu7f3In1OdvKKgvLq5UGv7Qx0gAEdK2ZyYhdlrUl5RaaUe0HK7/pbEK037C7osXE58PJjZ8H9LIjJIDTvABDh44xb6KngGLBRenRAHwG6Pu6bp58pys4lRTNAL01h9K3nzKO25+lZstks/k3QdY2Yy7/VIZfyVGBVP7N8ZRWnooBX4DTKjUWcKzucB7mYv/nJTkkHG7ecSY/+0zLf6zRm00ArJ8JiKcNlspsNMowRCe98IvRryoIAaUSAO5fsfRKIOj2b3LsDjIOqCkJUSWd3oHlOUA/lG7Z/ccGvNhn2TKsmvrc96CKSSoNePAlbRoNBTgIurMGUmuf5R+cchTe19ceNscaSIC0WHc2Tmm8XXJ2Y7ADvgC9HC68XvhlJTTZ9KP1Pxd9/DzMNQApUPt5BNB7ZLttHCveyjqT9ZoVHgbdSXaD7jWbZ1nTUodO3Z+Q8fgxqSOYTdptx3iI3KYfyzh3jEexpOYpzp+BSfLEFCATQ3/pkXjFa789zmJb+dJXxhKAfjyJveO9+M7vf7Vs3KjIffZnfkF82gtepADGvb5y9eH43h98lW0rv/7bY3l5Q4AO5yC04T/2kz8U//GXf1pNrC/6rL8en/bJnxnbW2e1tk+P9uPRy4/GL73h5+I/v/n1uoZf+9Uvj7/48Z+ma+5hW0jQMt7xjO/diJ/4qX8Zv/vW345v+rvfHh/xrI90aVwWmI4/FHrQ7XKfYRHlkLG8LBAC2C5dbq93HK/9vlfGW37vN+OZT//weOFf/hvxUX/+E2JlcTG2VjpxtHc9fv2/vin+w6/8XDz86MPxeZ/+ufHiF35hbG+sK4ng4u0c7sf3vO4H4k3/9c1x/33PiM//vC+Jj/7o52mgD2AWG9Y3/8Yb4r//jzfFO971ltjaPBdf8uJviLNbF+Pi+fNx7913xtHxQfyr1702fvmNvxA/+B0/En/uOR/hNZ6NpPzlFkDPYKlws7U27UYj3vibbor96r/1lfGFf/XL4rS5EBNtemZgAfSs5Z2bO3Hl6jUN8Plvb3lDvOFNPxtf9ZJ/EB//sZ8c9957j6VRTFweIYfqx4/+xI/ET//CT+hznn7/MwXoWZOv+WffGu998E9mm+7c3z77//wr8Y0ve6VAxW/85q/Gd/6Tl8fTHnhGvOrbvjue85znRKdJgtYyk71ie0N51CNLGwzj2o2r8YpXvize/Z7/Ga/4u98SL/z0z7LjkJ6NcYwanRhIHduWvWefZ2kS8W/+7b+IH//JH4qPeu7Hx9f97W+KdqMd62jsB6M4BrimkH9tbT1O+GxsKrs0xXbVGAtBoQZQks3JOI6PDvS8dTQRGgJtIs06/TX7J8eSNKEXJzn01NSGgI6qMYq/HYFP1h3J4srKquIqsdSAihiHzIGJwgucnYiVzgLv5T1B0sQmDaHIND1MkEoUlYK1tVUBXuK/jBz0c8DQUhwc2HVH7jjKASbyled9eEAB/NvbZwXO63j6fdsbbzIcK6UcgBL2CJEe2WeELh/9PPcC6Ra9LzVXAKkHnvS9wYljLU35uPEwMXmOEGMgFvFX+2NKO5Fa1fF0l0ycEUvLnUaSnTSrqOVWwJj9UQSTKsXe37xXmBQsaQmVZ2I8P68m5MIRfC85jo4da+hFZsGYCZ/iywTl7Edq8MW+FOJE82H8vJXFpnDGnF0j78F1E5HJ4ME8Tr+/G0K996d95ByJqhkscwYYNX29cECOSNEakPV0VqVrk/E+xXlBwhnQlxU01340pA+h617hJrHzMN/H1ZPCWjVQdB6sixAmSVaTs/sNhL9U0c6ezrTdlpVnMfTsA8hkAPQpDZIkF994fWXsb0xif29Ptq4uSTtJ5PgxZ2HiMUYPWPOyNmNsC+hAQ0+ShAnH8CQmR5ftQ+9ihhMe9ov8NNFGVDLnGHo/PvahH6eSp8X5IrlhsBQMfRoUUJkizmq9qW+Ffrl2NE4O9yeyvuvzQDajsYA9FYA+N3QW8LgXcXojmqMTTRaspp1Kyzx45KltK3VSjLRP/bcyjo95QZx01g2k65LmlLOSf7CA+CrN+uyBoAFrIuuqTSYVpi5NC31q2zibrCmAnA2ifsDasupyBjwrwflBc7mLC6TJYBok4M3Mi6cl1sGSG5eMlME2sJtz2bMy9QLU0uQyCKLXUxAmOfFgovG0S7yCyrxUh2MpJrhcbopBr2oGLClgtKa9KjClb66WaSYjBa4rESgAjTMGzWTzgL4SgALP80GrroUDRnbo55Q63ptrWvKO+eBULAbnz5cHjdDQNEuW6iHl/7lnNRSrNP/z64TABqMHqJctWPrv8tmWhph9QL++2HGXPXF4NEQCBLg0gCeiKIBVdSRdBPisun9ufBpqcqBtxG0vhl5f9oyyjvLEvwIDYhtykBWMmB4+lbGbYp/YQJ2owQK5JCswrxnyc5KblFrNT4qt66rjnwP0nv5q+02kLvKw5oHXurbjhDr3NdkSoNyPVgeWfmzQkgOPTHH1BDDk3Y+HM63zTRwTLNfBlpHjHA1ONSGWKZeLOPkoWXBipQmkmjqlep7uyyOPPBKv+N5Xy+XmVV/3j6ILuwibNxnFj/3M6+InfvZfxz133x/f9A2viQceeLbtByeTuPTo++L7vu/bYnPzTLzspa+O9TUmXHL6vm6wPL/yaz8XP/2zr5NDzFN93X/P0+LLv+Sl8TEf+zz3bsg6zdftnf/zD+If/MOvuOWlL/mi/zs+5zM+PxY1U6AZzUUDej0T6mFA3nQq1hCpExVDAJ0rJGbwGSB16dGH4t/9+38Vv/Fbv/qUx8Z/fMlf/eL4whf99Rj1BrGCfZ4mbLaVRN44OIgf+4WfjF/81Z97gqZ8/k2f8fQ/F5/3uV8az3jgOZLZnD2zJZkLLiD/8kdfG69/w8+/32P4YP7TDP1LBOhhkDXHgAmfA08Hpp/o2rXrsnr81Tf+XLz+V34qvuarvkWA/s6LF3XtYKRpAmWyw+Urj8R3fP+r453vfqcA/be+7DV61r7rtd/2fgH9S7/+H8bB0X581z99ebz1bb/zAQ/9E/6P58WrXvHdcr/6yZ/60fh//80Pf8DX8Avf/92vi4947sfFgw//afyjb3+pbFQ/0NdnfcZfjS/9wr8TDJFa7HZUlbP9I45GVBqa0u+PmAXCOgbgqyfLew0gArvKTrcb12/uiLUvUov4eObsdhzi891dipUVV4bw32eWQ69HxciuR4B59qnFhVYsLgBMdmN9A7kNhI7B7OLikgYvsTexj5WRgvulmKia8y4E9pzwLC+txsHhiWL+zu51OnzTNrKr6itEyMrSWgz6MNsj7aVU35TojyBOFqLRwpsfx7g0UBix/5rcIl5YjglhggtaNw4PsXNd1vHu7O2JtedYAfNimDtIYFxBdU/cQKARME/y0VngPBlCZZOMyTgrwLI7tV5ahIz2fOOA2v887db7vaq92TtVoFJSF1WDi9CZYQveugi3AuMEMPaQAspic9Mas9j5ShSmja/s523LeWr/ck+Cderld895mPc0iQQ+8dqxFIZ14WPy8VaSUXLYeexQDaa1h2cTlsgtpNB1r6p6q6bYTHhOe7bfBXCzHmqmC70VwiQtN7mScNWeW9e7gHslTMXg1+/rfDMRrN+p4y7cU9Kmqvq7L8/++qXpF15LG0iwOUoGGHpflzQ0azZV8VlZNUNPLNXU4UbH+9uE6j2OdAvRmgyieXI1Ftuj6VApSyoZGOXvLXLU0TCu//7bY5Fn1FNFDOh5vyx5YGd72FiKOz7xL8dJk7kJJBDspSaSeE1VdFJyM9BRj/u2hgoAvRaCz0Sli3EvxsfXojmGxc8zVFbifOODAfToguddbs5+zAui11mPxQTMicJcJUDflAw9R23bSrITA5RsLY793d1YX9/K16jGpd+pptCsjU9LSXqAAfQw9DStJaCfBuY5QM9isXZ/dVqOLp0hU0y1MHJwjktSHi1cgJ73LJDpC+6ACEgnaPIaNn2V2vJmV+lrvmu9pCAAWI4J7bXBYrqTUP4RKGxPZTq8vj67kovKevl3gWWB/5S0VBJVTTYVrPjdqlKohLmwIPkTwZMhJs7QnZSVHKgerhp4Vex3/V6VLQlkB/seDV32l2L4qDocHKR1lNcgv8M5VnOn3A8WLZfh/erBVjMMDUwMhaK018LzHYYKhhzQQTBnoh0OLGx0bn6qQKpmaek/Sy+eLPho/ARAT1IgO1Y587gyUD7tZg/wVLPvfAF6SS0a+LTbAQdnpAL0tqe0haEayNNXX/7Nuue1UlNHx3ObrMzs/lo+gSMEf/CkR4uragQuFD0ye5e0OfbxiCFUjJBHUpB6QRIRpEU5EIrHbiigsOAhQzS/4WIz7Enzi393A2cIGB/kOtlcxHEMSZxkFGAW6+HbAP3K5hkx9EgV3/L7/yNe/o//Xnzqp3x2fOWXfWOsrTPe3o30jzzy3vh/vu9b5Tjz9//ed8Tq6mZatzOwyw26oZ6E3fid3/3N+K+/8xvxjj9+u4DvvXfdFx/2rI+I53/8p8S99zwjzl64GM0ODhYAUFepKH2/849/P771lX9b/4bpf8HzPyte9Nl/TTNSGkMkZN1YRvpXfTMkXs1GnBwfaugNidPFu++J9uJi3NjZjRs3bsitBjvFvd1dMZ6Xrzwcv/9Hb4n3PfTueOTR9+qz0MZ/7HM/Jj7nBZ8TT7vv6ZJKMPAHZndxyYP3xHBFM07HEVd3bsRv/Lc3xVt+77/EH/7RW/Ue99/3zLj7zvvjWc/6qLj77mfG6spqdBcWo396rAmgF86fj9Pecfyr/42A/m9+/pdFr93VuuGWs55hWpEx4nt+9eq1WFhail9788/Hf/rln4q//ZXfIk//Zzz96WJRF1jSzHNouCL0xt96Q3zPD39PXLxwlwD9xbvut6zK21gufw+B0ubINOqN9XjnH/9BvOybviKOT46mofyp/vKJn/D8+I5Xf68mGr/qNS+P3/ztN3/A1/AL//y1PxYf+ec/Lt74678cr3rNyz6o13z6Cz43/sbnfXksLSzE2vqqJDerm+4F06RYDZjsKSEG0EseBrBne09Ar0nYk4hTnNq63djZ2xWTDGuOZSKJO3p/qigkfiTcNUwOwgv5ABp+tvbh4DTObm/qmcfFCTkSzxbMHlUeDdrJWCE5J6xwqy0gXlPUq4KrqpAA90I6zzA4cCOWV7puGBXJQuxzc6hZZldnaygf4YyYAtM+9alPsMk+I3votXWx8jUPhKqAqtpKXiaxs7srORBCA8k6ZXpgowa2JTVKIyeRJO5UiYFAF37hYpJFNeQkX668mzdJzgG7BSK5ZzJDyEo7cX0KcFMxYK28r6nAdu6Jhi0eyFTAWe5u8vL3dSngySIn1j+hGZb5LSKRvN+UPBWgDKawwxMyJ8tjjCQthZZdJPaLWYEsxz3v12aEhVfmBlrWseo96b1K+2h+j9dLspKVEJ+r4/sUb6RjDJUbjs0TeA3oJamq69+whKYMMKYkWkqY533oCz/MM/RSVGQPw/ShrJkpXJuaotrpWAOvxMFnDPnQgqHPyr4NF5Oh39jwr1F9zIrsMZLqFeRfbop1c3TbzSlhq+hmcyFieBJxdDmaTXpO3UdRkqTRHKAnBl1/+9veL6BfxMSkuRxnnvc5EW1ihwE9A+kE6HOw1JSh750eyYRi1EtA31maMvTKQmnwGJ0a0I9OcAmcTmC1FybNbk/N0EtVLKZvxtCXDz2AvpVT4ThpbiYlN4JBSW7I4ObB3Xy2xqCk9bUNvT9BrhbhDNBnZ7hsK93EqWBKs+ap7ZRqjH09gGTM9fDV4KQCqiV54XimmV5OueM1TwbodcHl4+oJquW5Wuw2Xe31wIuxxkJNQ1I8sMmvY8iVp8LWcAd+Vg9anW/ZVCqApQe+Nr58UOthmeoA03lHTSySLlgvX4GIY3eDlFmKCm6VMCg5SnlN6exL1uPgbacFAqGGWKWNZ10TvqPbhEXnntRxEcxu3rypIII3MteV962qAq/j+shTvGQiyYBo3cC8TpoC9RpZnWwAgF5uS22AvZvLoOsL0HPe5fPL31WZSzYWr2c2Bf0buztpRXl/D+eg0uBKnq9V9UyoXClNv2cH8EuAadmoPgmgt8uN5TdsGqwXAfoc6GTGZs7qteMpv9UnIH4+m9BoogNkFqCHoQfQc03IxXUtABKwTpO2LGQlqRF7is9+asRp3CJf5jrmpEOG8TB5NGD52ERGE4F5/njIi3sI+jTFZtlR15vNjavB51MlgMmDjaN6Ur7bSCLob1hc1jEBbnguff+QahAjssSt4Ga2jAmasgTVlEySKEtiFmRJSSNgP3b292P73B2abooGmcS61h0blCYGI6Nj6unxYaxtrEebz+sPxIQurTrBZ+t3bzVBeywXjqNeP9Y2GJa3EAdYB+7uqspHQnf5sUe1DkkKkCOsrq3Hmc31WO92lEq1mjz7nhMB6DnMRBc5iXTkVGJIrKQz6sRYNneQFySzfV3PK1evSprhzRenjU4cHRzEue0zce7ctu5rkyQEAJ2Ww6yRHOVr5ph1io1mDs4aqH6bu5A2prGAON8R1/Sbi7LvZMMqQA8wgOV67PIV6cnV3zEex4VzZ9VM+pxnP1v3pUPSOujp81iHTsyoKDVctRlbqiWZWLrs2CTZzxq/00GSpGRxFEvdBctWsPflvRskteM4PDSLrYoJ1ov8H5/PQ37S02ApqlTIzyStkxNVJ3pMWc7qCBs7sZp95n3vfa8IIa791vamwPByd1XPPhaT6kGTjHAhTg4OZHO6urocK2sraQLBdWag1SQ6JMQAep2XbWgB9o7p2eierlVrm5sC9AwwJC7yTMBQ0+gHmAAkacgTbinNptYfsYHjlHRrwowGT1FFqiaGk4RgCfex46lLGj+v3i9AjGQGTUszvTek85gmL080wZdY67VrLToxz9bCp5JM8hzUYDf2CstW13Vf2E/BEvI6z9exX7hyYOtlNakqttqelziM5GH/8FBAkbjGHonxQGEEjsfDA92cT/w6PDhWEoGm38+JG9RrLwP4ktjIQUcSHbPs2qsknzSBVPs3+5eX5oxkmQf05lBn71HsvAAYcUkVWD9ftfeKjMs4yzUUqE5G3ZLgZNuFq0mc3BAukJqT7n0NBL+9Z5XTW8pg6b0S5spko/ZkcJKSvDkr5mlT7Bw24LW6zznrALmWzFVSClSVgNNTKwDKxYcmeRfGnWCwf1aTq/fcmRi/5v3U/azvtzD06fA3xYXg0TQXEamWrnd8fuG5Av6sq4UODdH65KlzjDX0W9NEqHCTcF8y9J5RRFNsSq4aJIE8gwsxGRzH5PCx6DRxn3MF/0MF9BBlAPo7PumFMQTQcx8V/8zQs5eXlFwMfb93fAugL8mNlKUsdBbepBfjw8ejNT7l/aae3R8soH8yyc0FfOgXNtSYWl8KuCqxocW0JIaNDKbcRv+uCFQ5ZW/XQYGbSeAuQF/vY4slA1Vp6HOyKhudRigj10jtWx3D7YBe46Dzga7SGgutAH09RHyOSjLyKc3GQdjR2wA9C2G+4VX+3OPZpD9uDqCSICu2WYHXPQUOOtZQ1rmWt3hZQ0nnOC2POlCosSkThOqAr2qBkhxN2POY7NKP1zWUtCXZcX6X96rEhuNw0DboN/tgPVddA/vN+x4UoHdfgTctayZdNahzYmGW3Kf0j1xb3pMMmwfaJeFl2aUlQTLVGMIqyU5K6hVr9O21nA4ysMsjN2mhoWPzrbU1k2KVJl+IQg1eAvQEQAB6+uuPRiQQVWatIGpGhqRBYDNBBpuoegYaTVUXOH82ZzP0Zj5K6madpuccAFDqek4flmRENORKQd4BUk1zsq8cxGA0iSPuKY1LfGZ3SU1n9t+24VZjiNMR/EJLbiWuFuE8oVGb2TPTinGzbU/73Gi4fkf7u7Hcaam5s43ECTCf/vy1ScJeAJTUjvAEQN+MPgFJiVVWFdgoSGpHOEBRYmwpUNJACWiDAebYNUwmbdQGA09fPjk8FFDBT1sJZtUkswkMFv7m7q5AN8OdYOJImNS3kc+vGoxhJnO3W1he1LjwycDTGNUExkYEGJOGC5U1DOog9o9Poru6Fi2awPt9MY/EHDbJP33Pn+i+s2bX1zfk1gFzv95dUJWjekCkT+734vjQ1TB6gST1kUuQJ6Ci0xy32gKecuZRVaoZ12/cFJPrvhYmkTbFJG1tbsT2mU0BV+5VS024TKqm8dPFXsNkww+N7BG4Jsky1KwuDCWm+v9J9CaNGNDDIhmZ5xagTec700gfe+yy1gsnRxxY435OxvKhn/ZpjAfRaYw9ITU1plhFAur7YwP7TF/T0jXbnXDZ4FimFcJxLHWZLtrSsXE/bd86lkUlzKCGyUmnDsyZyNmtA9gBFFGtAtDzmrFSaj0/qkgRP1jbxKXROB556GEBevbH1U0Y5GFsrG1OnzftKSSWTM0mflJN7C5KQw+rTjxC8sNQqdao/wRA7/4WYr+n9KKTx4EF4M49Ojw2ONbGbptskQwaKAfAoQ9Obm/ch72cxLki9pokg7hUvVloihXXT23Ni9SARQB4Zd8Vu5qiadsVhu4l2mhJb8b8Ls4lVCORQHjPqqQehlz+8wuw2+04OjzWsyvL0AhVD1StZoo6z3bgxLNmT/ocSETsX2NiqPYFE14kiQVIOU8kRmjuubbEcn7PTnFuGOU5Wt/YjJ3dfR0jLkeqdqdvawFsDZ+i+Zg4zdpNlp3vxGniCu9ZJIDImukskzn7xmqStcfgLXvidP9kP8hElWtW5hRgE8sJc6BhxbHU1BMXhEWEAzzfpgB96d1t9MCegj8/hF1aN+c+U4CeGMAeq+SunOrk5ObKwTypV4lE7UGKm/LJd+9DmYOo2pDqBfAOa4hjtr02e/+tgN6e7q70F7bj7zLGUBPq7Od89gzQk1C8TWeTAAAgAElEQVS6Z28+GYAsYJ9VopTV4nlAX0kD2GHWFJvTumOckpstD5RKOTfvZdzn5HYe0HOzEK0WoG+MTqNxfCXaTfCCMeuHKrnhzI6aK3HueZ8TwyaqkFwz6UNPdCxAr/tVDP24j6SjFZEMvQB9NsA2kNocmaH3pFs3hf1ZJTeu1GTXbtpWGiDMylQeRMQGTvZk6UNlak8A9HszQA+MuZWhnxVpC9DTBOFMuwA9MxqdXVdWDaCvhVwLagr206O+JpjVIiqgX4C+fr+Y8bKJ5HoSuOb17gQmlSbTq5X3EkPf9WQ/zsmMiJ1rSodXWT2/TyCeDmUCJOakuXpIePAIFlX1KPaFQMrCrGBSTa8KlOWwk241YpOPjvTzCjzF6Nf18gPuhlGOtYB7MexVbajKg+/XzNfWWbyZ8wp6Yv1GIz3wPNwcI5myWXo64xn4gU+JvZmpcFiGQxenhwwBAAEaZsgJAAB6J0iB28Tc+itAz/tLG5hrFtYLNoz10qLhGjBEYBfQZAOx5Ka0i75P1pqz7qXrZBOShp0mKDNPMw19AXpeRhLw5D70Zui9XmuzKdZGyWUC+h7DaBhK0x/EKuVDjnc8iccuXc4BKQy3aceCqgyN6KNTRaqk8mxEd4FAQcPZSKz0wtJKtHEEuA3QY1XZRScO88zo+pTcpCJVzKfAvIb1zjH0aFW5L41W9BPQC4SkvGA4bsbiEgHMLFa/fyq5FMnuUNMRJ0qKZNs56MWZ7e3oU3JvNWN1ycM/zGT4c1XBa7Vjd28/usjlKKUq8e3bSQj/8p2bsuXTnIA2mueuBufQaAeAgxTAJUGcNRZs3Fc1do51nQ/5nbU1sf/HAPrdXQ2dAbg/+L736ji6C13JB7HKXF9ejpVFWY1NEzY2R2IfTDaJokCEKjRuSJazDURETptlw7CTUSMev35d/vfca2Inr8fNZGtjI85ubwnItycjAWj0m3LUEGi3Mwm8vOxTs/W5Pm/aCC2HpmTLSZJ4zmDaUnJDwjXhOZD1264YeiUgzaYIGYYhkXBduHBe3znvJhpmGjMFwl0VQ1pERQiGnvPVhiiZE5+U8hvAN7a/mCVklQaGnqSd33XfC4mhLUsBEry//rA4kLP1+9Gl90uAnhIUn2lATz+JcAlgDdIF8KRmxEk8+sgllfJ57qngABBXVzfE6lIhqeZqVR+JvR2cUtqa/NuhioBrSmchmoCywamqFJU2WUNvprWmo2reAUQNzLmAEZbHSEeZGYP0BLtDgxsz9WakqTgRoxkEJVlivxdbm1uqZKlXS30elq6QEBNX/UwMxEQCxGg45zuSIdYSaxMbTEkFM163OyS5ECit2NnZF1kG0KQBVwNzGhyTKwJc036P+LageN5doqHXk9dVhc64xvlz7DTYUu0hccX6U31VPEcyZQCPGFCj06fiRqznRnJOvH/tOdxfrh2Nxuy3lXgQa62Nz547mVOw/2QlNJsQ2V/4nSIRiizkuStAPw8qaw8tIgaGfL7CLSxTDZNJAE4BfRIMJOklk5HML3+PvbDUBuxp7EOcQ82NmfVyGcij+qhGV1fjcTYz8aZ+yazWFD7Q3g2g19o3E8/v+twTKJf5Ru4H7FcF6H3MbhqmMsO9mgH6Tlqfp11mwy4384C+MA54g17FeYb+dkDvSsq8y5Ctq1XJzeSujr2kOoX17C5k202in/eMBPQbW0kU+h7cAujR0J8cxVIX+Y73eTT09DPC0DfHPQP6Rv9/g4Z+IkB/4ZNeGANp6BNmTGxJixJB8wvy/jTGI4qqaPlu19A7MAvwjk7E0DeGDC3J+kFN1/wAGvqS3DxBQ/9xnxajsq0sOUF2fHMzBEIB9KWhR7vqsVxTLT3T5cTQyzbN2jKBGgW1WZlYgH5x8ZZuYAIynezZMZKA3nrtGpxwO0CfZ+jLe7c+r274fEZZQJrPd3bL5muLyZmO3MBunnWfNoTmxDpex2JkYVWjsFkIMy015rsAv0phaStWzbTF+FegqcCt65b6uALoBRqdTLg6UAFk/vXFavDA8kXgtW7RyQPHwPG5iuCAUJUGVQLQwC4RmD1sqq4lr+e9+P2aqMrfS99fgZOMf1aCpeRuGQvauAGMarMt0Cd5dQJ6GvEM6J04wNBXFs773s7Qu4LiMraGjwDi5CjgjY9ud64NZXcxMRTTs3LBGsQH2ZtGR8NkKAca0HeVpHFfAW32oQdQpZY2k48aLDXdcGYVSR0/17sSP18XMDCa0ZHAye7BQawRnDJ4P/LwozoGNr5upx2jk0MxuT3oSYbASGYTsbTQkjacHB9ma2ltQw1lSCiU7IwGcby/GyO6/TlPRtnDzHFlAKiExtT4c5BqkE0SRBISZBWAyEbbKlYkJ+AsZF59qiGTWFxeFUNa7kJ8JqCid4xftCVYMI6w7OfPnbXDynCsaZg1gM0BsCGwxUa/f3iUgN6MFa/FNx32EmeWfRxHYPkXFlXmb7abYuhPjzzFEp95uQ6lQ4lkN2mpiOSmAXtGVQzZyf6+XYqajXjooQe1OtC1kxQgFYQ5X1tMN67UshrQ9+ME723mHQDqMyHUM8+70Owt0MY1Ro6Hd3czHr92PY6RKuT6ImnEam1zfT0unNvOSooBPUw91wWWu1h6EiweyuxjFijKVq3CWWLLSxYGnzpCQ23lsJsMKXcXQ3/lcR0P8RnAtka5ehJx3z13Z1MoKpBTAXoYem3L6ruwtIg/1Uwt4UImG4rs/F5MYvXsGcu1hkMlTu79spSAJHuAHOooG/Mkc+Desd/1Y0LDp7JNN3Bz7mogpzVGoNDDIbS/CNDPGHrs8AAOK+voWgHE60r4j07QaVvGxvUH0C+TyHTaGjvP9Fcl9wAhpBWT4Rygp5fA52kNvStmvK8mmuvZQFLVlA2mhhpJMmeJJew/p4OmnGdUFaI0CzB7P4wVSJE0bwAIdJdW5M6m/Sm8/7mhlL3GE9V5ls6dOysQyPMCgCwpjYkX1jDPE9X0YzHCdpibxNlzWwJ1xFz26itXHo8Wg6w63KuI9bUl6b49zA7AbNkOYJ2Y6f6tseRD7FU0FvOZJCAkGiTMqkiMqQIPYjiAXXbVFatS7oXe7/QkCRRLbQH17EskgDD1bg4FZBPfzG7LP197DGuAtTMD9CW5sUDSROV8FbUIF15bc2aqv0pE0RwwLi10EWCQFq7KzYw9qAiTxPEzzr0wQxFeBei5RwK4Mj2wbEhM/S1NsSQBltxU428pCQpfaL9NzT/7FJ9b/1fnKUY/5w3ovXJOSe1LkHsltSrpFPdGpgINJwdcvXITrPctAF+2lfOAntfMS26mgL5wYc7BERai2pLYikFhcrnJoWD8v/z/pz70uotatww29CC6RM9iFFohDT3StZjE8cmhAH2jBeksNCBArybZ0UlMDi9HK06ngP5DldxQKD9pr9nlRhp67fKar6JeBqSJ/VsAvd19x71yuVnypFiYJ4ayyLT7JEb7V6YMvca5F6CfWjY9ucvN7YCexSwN/V/49KcA9NbMSt+E5GZihl7Nqa6BJGppxB6Afn1zKn+oTXwq3ckHrd5LIJrqvsY4EwDRc83OxXq0fICVXc5KPpxvsSYzDX0G32ygmf85C0aMdTa88MDxek05W6apx0wKTiwq8WXXekmEqoRWO2lp4nkwaoHLF50hJFkqK2ab/59PEFgCNa6avyuQpab/6OToFpnNtJyXQLZ0+vXAq5xWHrxzgYz3K7mPs3H3DdRnEQzZCCop4bpImwYQGA0VpDhH7jVAraoO5ZpTUiFGmvN3SsPXr9+Ijc0zkk5xHcRQkHz0Yc5HsbSI97KHVrGmAEe2hLTDi8/DI8EryM4z9Mrk5emH5MaAng1emuA8bljj8iAvJoT7WmPoAYqUANnEl2jmyioPTK36CpIts25e6vI5DT2NvfMDxfJ5TvPKWrucuxPG/H88m3mGxpM4pdqzspaWd+24euXadKOiaD042reWk0QkG3WVlHUasb93UwkXY9a7K+vSoHL3VVkZDuJw92ZMekfRbbeUfLdT6yzeRxp6mCAigAMjG1uFSFVNiJ8Aes3vwGfAzbNMu+0NIzoETErFkcAbzTBWn4fH0Ttl7PiSQBwM39nts5ooO+yfxubGhthpPhhNPMGYwI88gOshu9q858gPJOOJSdy8eSMOGcLWpHrBtMVGLK2txsbaWvSPT1RhEZCiD4cNV5w27O5EjDKWhS0SSPpper24dv26EjrW5aWHHxbQZUNZXV4VI7W9uRlrSwwbo0FOF0wgTZUbGtAZQEYPigC9r58kKIvdGJB8jSZq1LaV3YIacwHQXGYSRqRHuzs3Y2tjPe44ty12vjUZ+jv8NmV2kt1M9grQu0rtKiw/m+aQOQNBRCFVD/4f+Y+uBQotmozpQ4DlOojLV6/K6pF7yEa4wVThwSCedt99Ome4/RieSgLTkS7frKirBZnwJWDyPpZWgbmF8vmrZ7emg6VI6I0qvEcAzrlm6MM11bHGygPyALG6jySXOfQI0xmSGLFYbjBlnXD8I1nj4cs9iodTcsOmCqDnucXxhaoYE13dwNkUu8hgqeVuV+B4Y5MBZh4WBKBHntZIlyg3/ro5mOs7z9AXoEcec3NnRxs5iWXN3mCdsg5osCTB0wRnhiz1epKYUbUptt/SiuHUxYMmPjHd6X5SU1Wr2m0g1pfUgL+zd1Et87A774nEX7Hkg1Hs3GTWieVX/Nk+u6XXE/+8l2CEQALhyuXm1qqqmMRy0sJlkvgJznaHcf78hXT7sYsVkgaxoRlPacLtDyDr0EHjMteLg4NjTSElrvNzVRGyWsE58axIfkol8PRUTePcmxJ2KYGTH/ds0GFVoCUlggzKabKq9i+YkCuCbr7az5Kd6d3N5M874JigsssOVSWkwAaaM6c9g+6Gh2clViFR4X674mHMImtMJWRuQFaVGmMIkn7Jh0xgVMW/AD19VfUZvE8Ra9PkRAYlDC6cMfR1juzXsm7MPgHhj6H7EdT31WqKyeY9q0fO1sjedyWLkd//DGfVsfAe84C+dOz8fwF6YRJ6gm5rii0GHqKSyqqu3+22lbdMii2nxQT0uzuxgfQszytlHHGUc4bAxlNA37TLjQG9K08Q4MN95jZRVUvDkAyif9amWCrBAPpzf+n/mgF6cRYoEThEz1niS9fBg6UmMSqGniaBqW1lMuIw9AdXzdBjWzmn+VRhO+2RGsN+XP+Dt0aXB5fQBJDKjV1uICqNzibFjrpnotHqiCFWY9McQ18gnItpl5tVo5V5QL+zGxubW9kUZX98nUuCJu8Bbh5dgKEHkFEqn/rQ3w7o7RzjYGWXmxp4IFYydVk09My72RQzXtr6+QVP8KiSFQ+vSqDLS2IWYEoJYBUgxBgnMK6GHm6WdXtONKZAOKdNco6ATX6fz2KxV4DhGMUu9wG7lsrwHjU6mfM8PDqYTqnjuItd5+8EvGqyqTJYJR714PGd6zE/0p6f8XvSeWZVoabwVmJQzgfcTkCjGpRh9nZ37dueAahKppwDIJ5z4/Msv+mJhWFDgQmw7tTODAQzpBKaPKi2cE+JZVOfAXprOcuHXtdyameaLjfS+zEkaKyNgY1ArEc2FA/6bt7iWNSEywRITfhzsAbQwbjy72Ua8+YAPYwyTJcexAT0AjXZFCuXmzynaYAtI1sVCZ2MelOwnVwlIWi4kRzQpIdmHHBDNeLqlcenrA3Ngcd7N7WhDRvtaC8uCYADcPDw3rnxuNw0kIh0upa/+PzRZQ7iYOdGtIa9BPRtMf1UQFTHz41IUoYEYEo4ErQRzBUJm9hlMnyKxkQ3KdNo1x8RhJfEjPIelP7hknunBvSnJ30BVgblAEIuXrggRql3chwbq6vJLlkGpUEqqgaQ6IyjQb9B6sIZ1EKDpGxwd2HoD/XajZVVAbl2d0EM9xDNbWnaKfOKRkWH7qZSmicPmEZLIx3P8GCgxm4SBhLJx69e0RRLWP6tra3Atm1rYy02l6lMwb4C53ASQic8iBP0y6wZxsinTAQ4I48iysSdRQ05Io4AWHnd9Rs7YohhwACwqyvLcfP69TizsRF3XTwf7ckwWkzWVCxGguRBSQLmuk4zP+0ZpndCK8YxGSutRUluGlo3Ar0MEIOYYNz9aCzv98uPPx69IdNZQ+uIyaQwTvffe4+da9Dx46akJl2PSyu5TIF6acgrC1RlZ7YFsDlu3HFOVtDuO3J/g45djiCewXB4kANlMrlA93G8tx8LxApPABEQVoxnP6M4zaRP6deRtTRlzakK1mgYDz34cIx6zBEZxwpNpkwwXVqRhv2AmJkuG6uQFAwbW0Iahu/6RsAUSuJI5YXzxWVqaltJgpj9Cym50Xs1mmKYt85sW8bV75mpzqmWSFGkMW9BPAx8DoDJdkt2qqwNrgMJHyAXEOgpoRATHspFNaiYYvYHqgmAauIZDmTEZ88vYZ2M4syZTQOxpSVN1mR98HvenyYadkZ8K30298R7miuYZriRdgDiaVj2MCgSo6Ojk/Rkb+pZ4Zx5hpEBucmVqvShp3YvNCWNA0gdH/fi5g6TtwGp7JVtr3FJlNDrr6rya9Y8JTQqsfmeOx6ZUeff6sMRM25jCVVNctq5QGK7rV4YJQYCVSbSbifWON4ipKz37+n9VAfKIU3lcGeQ4z4FSeYSuMtaOhNP9ZFp2rvFcZ6Ka8KsbDA96bsmslp6U/DJCaNZ3dnPfdzztpX6HRlF0LNAA3Gy6nmOSP1wHPI9dsJAJdz3llDe1PycAvTufbCGnipNMflP5kPPsRWemr9f84Cen7NfleTGV27OaYfKVQJ6kt3Tk5OZD/10Uuz8YKmaFIsd+lY2flVMNB5Uj2TTBJOSGfObzHdWvJHkBhMZXG4CciUJ0AT0f1bbSuKTfOiZFNtanfl9IZvMib00hdd6bAwHqGcBMsfWC84BetH6OAaMezHcvxJtmmNRXALqky1xNkSQfXKGXmPf9cDc5kP/sZ8a/cWtaLZdHqtFkITolKEthh6JS2VpBaBxOVmRxsoPaIGeKaDPOgcBsFhj5A7Vjc/30kjXonFTiRfn7a419TsFiOvhq4oAC1DDkuZ0gCy2YrmtC7RFUzHdZi597KVlq+ZUsSSe5qMHtQB/SWF4DdpKvhOsLP2wmwzny4PE51RzrcupZs/1Xh1YjWPZaPI6Xl+v4d917L7XZiwKoPN/ZNAce52/XB+Y3JhZdJ1Xaf6qeZbjUBOjNggHoiov8hp+vz6/Mnt+zu9zfByD+xA8HMrvb9BsnRw6ZybZMYO0IUszyuwweGogQm9IU+zIINdiRgNPAH01BitAEdxzo9fgqCzJanIl7O7QTMnR4UliCTcKW+7IhpWWlWrG86RYJU5UZtC595iY6820GHp7HFdTrANvoWJLD8pRgafRnu/8RK4YWao/RVcNo8jaUkUB14+GNlrOlySIZ3Jw4mnB7aVVSS/k4IPUbnAaPbx2F5GZrMakSeING+EKGtDn5GBvCuhhk90jU366Pk5LbeabxTz7U0FQQc6lZAA9yT/AaTQhcWjHRG5CDDYaxilM5nig+3O4fxjD4STWVlflUoGs5OIddzpZ4zrnpqtWY4CmdOLo8y3jANiTSHBc/d6RWGWauq5duxa9bOpeoz+j1Yr2YkfTiUeAccrQYkEmYnbRB2uegSYFlx5dN1KAnucD3TLa8SuPPuqBNwuLsY7OPppxZnMjtlbN4AtMp7yD+8/EUNj5ZWzt9JYo4BvR53pJQ898WfcAsOaJvwxyQsJOY+zK8qrA1s7163H2zGbcffFCNEc9NWKyGhCzCFhhWZrThafygWyPNWs53SZzg5v+SKz1sLkI8jHLTazJZxJQ9tjVKzlgC+JiOVaWl3ROd1+8KPnkApPGIZLS0lhNzIU6rGqdi+u55wg0OUNkaNnWXRdi0ml6s5Zszwmc7o1DZxwfHccSntFKShoxPu3FqSoubfVCKDVOOWf1XZQFJICewU5D9jfMFIbDeOh9D2pOAM/a2uaKku7NjTNiwm/s7Vme02xqfcLQM08AMmF9c11yPUnsxjSQq+U7hj1IB7PznRb9EnZGU4Om6UxVXhgYRVyUFSAykXZLhAzLfGllySANSVGrJcCnoUkacOYhRzu7yBgB5kynNjNfdrIMnyopKJ+Newxe7WiESQ7XV9e118AMggtgqqsfwcwwe89xXLjjvBtuhyR1PKdURPk3q9fPo9l6JIqTWFq2PBOnHI6J48OJpttdjt1dmsrTIS7JLvYs1i0VbCUhTar59MFgrwjIcZyigqcG2iJ52u2p0QT3jf1EwwFZe5gOpBuMpXn0YfDerszWl/Zo/aFa4/3QCbibZE2omLRUZEv7SScBXhN8sQ8aEzAPxM8NcYX1y7WQfIz1mvLGxa6HRtmicuiqrVzksBw2Sz+V3Ai/0BfmZ0eSVBqX6bnJgZu2wrbsRwYJ1VeYVuGuVru3jaQCQF/y2apk853Pp1G7zk9YgARe5+9KE4AeYm9ate8gmSJxt+6dLdENpkhZZoYnnHsx8YU/Cv/MTElwq3OFqIhY7hmfW5LfsqOef79K5gDCDCvTORXjHRMlkLjc+NEDg3kvE6BfdX+WqworMWLNsRc0IPtInDoRw+OI4yvRaZFIzqawc35/VoYe9FBNseNyuVFFN11umm05PPGVTbGnTwroFerLJ3V8+iEDejtczAA9H6zBUgnogwdwrnmhnHMAvpKXhH3oa1Js3XQOHkAPezjtRKahttxT1CjhITi81zygLy23NGvJ1FX50OU8b/bVrFEAfQboT6fe7H5wbJs333RRLATvNQ+oCcalZ68HarppZtMri7H0dHp/SZBcVimWvbRzrK5yohE7nZ9X1lrzjD+fV0FF3xvIgtyky/+Vhr5Y+DqHAuzljFAPWA18quzQiYi1iPYaNitQ2ruZ/KY1rQR4iIglR9Ws67Kws06+uB7VEFvXxT0CaObHAk6yFGvbUmxjfSP25ePN+HN6MbBr7Ik5pomIzQswbglIlljVRJPjr9OuTGstM0xJNvRkexCVfN4p5fbcVAxLasGc3Qqsb8uqQAY3rMgUvLNpkUApyQ0by5zkxtOHzWZriJtkAVM9zVMC+kqMCdKwhTDFyG5gpNVM2WxJL1taVQD94f4NVSA6S6sCg/LlJ7z1juNofy9WlruqgsBOyoc+qwBsRP2jA4HERcqxkAFzyYVx2Wz6cbFWxWLp2mrvdPP6pGXHDjVajnFf6ah6p5LiiKEduCvRHNtXyX7Yd1K40HaV6S5AIlN4qWJpGm4W0bMqSLUQJppGS4DzRGzrKHonR2LoaQJ77PJlAXoxb0g0WLtLi2K4JydubjSjZa2z5nSQsgDo1ciJDIVkoSX5BetSvToMhXr8cbudLNAYCoExjgvbZ2J9uS1Aa3UH59ySdGV/96YSiNWl7rS/gvfuzQF6Lh+VC6RgSPcefOhSHJ2cxPEpzY9nYmtzMy5fuhQXzp+N++6+GM0h8wIGsslsyOXG/RZ6DubAtOPdrAnPYTQrKrnpcvpDZBbNbkzSbYjNnKmFyFYA0Y9euaLkiaSYmEdCTdP0/XffLR94AD0NZKwlNb3mMUwTVjXnOwHWpln+0kb9MWyMY/veizHW5MYE9GmjXPuEerD29mN9dU1DxJowpPRgoNFG9qLKMEnNKBrqrTGjBoOIXGHS8uAsXXcsVoejeM+f/KlsTDU0DA34oK9BabjpXINNTr090q8T9qjlJfVorG9tSucuA4QxMxuwz+wL0NM7g7QKH3rilMmXRSWGPBc9Gm/X1+JANo19+WGX+xmN9WinJdPMihYVacg4Vdy0Zhk65PfkVgLq9/YPRASZSKphf54uevPmnjTpDWmdW0omDEqxMj6W1IUkZGOdCmkrTnu4MsFY262ECprtLMdxetIT4WH5KSCHSuYk1jesCWZfMAYEqHdjeQXyDj/wQ+ucGYiXeyPXkfcR491uxP6hJUidNuQVyYsttPlc1guAnt+dj0dVOda+o0GDjulcF02BLgnJHONea9CgfuYr70ncs4okry2yrvbF2t8N0L3HiHTU1Hc7L7mq6x4zXkffjveElva1qpJVMsDvcD9JOIklJEl2PHNfnbGKmXnWMVXrAvQ2MzHJQrWZY67PFsk5NwVXRhXMGUkitPb+eUBf56d9P5vi1e/SbMRROjKJmBObDoExA/QM+SgN/Tyg5/yqh/H9AXoIBOOA7KFMEtcEXyYjWfFX5WmZycPeU0lI6CFRXLkN0EtDb8PgJKy9z9jFcAboaUotQG/r9E5MBkcC9AsA+jyeD1VDD+EAQ3/+eS+MkQB9GsggvrTmRhJjvlJyY6QAI8eR0nA1F7rdbAqg37sc7aCDHxZgCkH1lw+WodewnHS5OfdxnxbDxS2V1S2jyefIGEuldVgI3lyTYgEVqevM1CloikXfa7kOwMUX3wvHVoAsMhYkD7W0aSzektzAUnpp5wNgNtuAnkbUGkQwyxwlGTpmYTBxzB7Y84C+hjDNA/p5hl6lmnSwMcCedb9XZYFjKC17JRewQHXT+D4NGglCbdHl7LheX/IZHozSxhVr7gcMb26zBbgJoE9XOXhxUeB+yhjkA1CAm/eoAFAOK/VZZux9/SsB4HgrQ+Z7vY9cgFJjXNUBseLpbFPnW2DQFpgtDbQ6d+6cmCOaVTlWbNTOXzgnkK2R6COPeKf5EH9vuYbgNLEIU9FXkqdpvwxMKjcBxqXPefF7lfuhUfle5W88wW8H9GTvR+7eb3D9ulNAL12vyvkhIDehyQqGqe31WJIbkqtbGXpXDTzMTGlH8tpuZHIQIgyJ304pghMaj2an2dnSjwll5/TP5zhZc7Jkm4xif++6pvZ2uquyioRB5PEG0O/dvCFWlWY2Jd4K/rbeZI8ZHB1Ee9y3h3jK3Yqhn0aIaSJSzNWMoa/GM4LepGGGnkrCQI47C9qsCtCj22XcNdfsgI0eQL+87MmXh/tx9113+dkWoJWMeisAACAASURBVLdbi2UcWR1Ie8Y+5kdqcsTjexSnVCg0RKcVjz72mJqCpRVO1mdpdTnOnTkTYyQ3aIVz4JdDIJr2GUPPgCzAH6CcCokAPbKDZiOuXb0aSwuLapSULeFwFBfObsfZdXzmraHnfslJZTiMnRs3xGYb0NdgqZgC+kmnq6QSht4zKprxvgcfln0moHNtdT2QfMDQ33H+bDxw712Sd8gqEfCaDA8XSq4st1R+CtAnQ5+alyI2auMF0Pdb3ZgAAog9o5HYIgAGCS6AHvcfMBLPGhIgQOvT77tPbPQijdC9Q9l2zicQBejrc27/dz2TAPpzD9wVAaDEMhSGPqeRz68/PP0ZUCTExxRUPORP+1kxswvSgH4x7R+m9dFhAw7HbNCtTvQbrWghSRtP4r1/+l5V/NRrsYy3+UFsrm3quiO5YQ4BzyWg7ODmzVhdWtKzrZkG6cnNpEgSGSRqfZzGEtDzb5JA65ndhM6aZJ7D0sqyAD3xTsOecmiNrE3T2pj/J0lDMiMiiamikl3SA2S3sOpTKCBnS1Q7pSB/ID4cH1GhhZjAzhgGkH4YA0FVAppUH5l4zWUlwQBQ92Nllf4wmlbXFA+HfbLBlrzi+fnp6ZFdb9q2p4TBJxml4RjpDxp8GichJGhYBJwvLtjxTU3vCVwsxRzGaNKLFs3jHSoUyE+Jl7M5FUwqrb20EkLIQe/PEDKe1K3p36WZVpXHcKOmqM4AfTZnC9h75db+Zjzg/bd+VmSZ911PCq+eOTn6qSGYZnk7+FT1vIAjsdlyHu/59d5qkmZPaJcd5AzQ2zHP0ifdN+053huQnrhQ4CMvG0nid9lKVyywlAZTDGJY0/Nd5pJrALHmA+SX+gMywaF6w2vR0HM8YC7vTbcCepKyeZxV1417Ve6GRUQW7iCuEk90bgPOiWqzG9GNI92HoPkD2Y9AL11JbohVBeg938Cv0e1Ph65i6AXWn4KhlxJAdDi56DAHSxnQT44uR6eJy03G1g9RQ49EEUB/7pM+NyZtZqDU3j8zgUHqW8ljYzx029Owf2L2Ed1qGv7btjIE6GmKlR99AvrK4hx0P7Dk5sldbraiheXVPKCX20BDzCXaOAANN1auMrrwotz0naZYNS88CaA3O2zDNUluckGJxStAL7bCkiFKaAaStwL6mmBW4NuAnlHFBvR8RgF6jrNGGPM/pRMv0Mt3AD2/w0Lz12y0dIHtYugrQPg7JcssASVTZZbdw5+KdeB3i92elwgVoJ9/WBXQBugn7TlbkhZeXwlCBZhKIEqPL/0aI7dTl1/gvRpfzVCbpS12rRKWYgH4HM06yHkBKm+lZWWVxXhtSaQ4h9JBcl+YhKgBOtJ3HovJYHmwVmAkTigpU9qmdN3nelsCw7VkTcg7FzsxHACSZZGGPhmOuj8KpmqWmwF6sRFIVgY9gUd0umZ3GFHuYSA8V2y87h8x2CS5uB3Qa61mKVpMPA2DOViq5Eiy2ptjSS2PeCKgR8Oo5j2SWuxZ0cvC/MBgtDoqJyqJpKQc4zg+uKENsdFekqRD49ilZ+jF/s5N2adisUg3P5uH+mJghGggPDmMBZos7RGSj8OcyH/KqM5NEUzeY3ZtKVca0CPPkyxGEK+jJAK2Gw3sSe9I7BOOGEcH2OdNlGxQ3Dg63I977rlHMZnBNCqgfxCAXpaPp8cxSKAAQ88xcP+W0pJveW0lztNwe2pA7yF5NJXmsw8YFyva1MRbZChonmHN2XggJmAVYcrZSGDoSUSoH5zd3Ig7tpHfGNCTKAJs+L2dG9cF6FfklV2AvjEH6Be1JbP+vGm1473ve0gaekD95saWAPT1x6/GHecA9HdPAb1nAlvnWnrr6a6cMWl+7c+7PRSo57sAPTbHgCGxczwPbkinuRjbyiU5jdAns+R+kt5pPMC9SslNDI4T0M+kZOUGUsc0ZexrPeWmRvn67H13kil7s2ZzrudEwN7yrwPsjdc38LGM0eGx9O+4IfmZKtnRSIBeIHkO0LMfYq1qhr6j+QLv/KN32oce28p1T1E9d+a8KiNXbtzwMLdWM7Y2NuN4fz8219bkpLKxtRkLS131UcDQ2/BzpGviCbGe/UDfhfYMXL5weYHFpmqb7mgnql7zLJpYoaeoGix57r0vhJw6kMkgwSJ0MPwMnTuVbWJEVTl5roajvvocIBisgccsAW07MdJe4ySpJJBo3zVUvtOK1ZUlVfF4HasJhp73pQLAkKZ+n0TP1qHEcVypBP6H7uuSplqstmVB/oyR5EFYClpSuWynGmZoNNHcLydB14vhGJKR+4wcBVzgGQxap1MnPvfGSTIqNtv/LxON8vNWFcPkjWVbVV281SK4+gwUY7jOaflYa7Qq4wWwaq8zK2xAX42sctNT+WtsKd66ZcXsseyrSG34N2SViTLr/qU2IHuRj70TBJISaejnmmLdDGuFQMkxqeLYAbBkQe6v4H1L5lrPXWEoMfusRfY1o96s6M8AfcmDfG7uSeL8kNwUoPf7GNBTAeOLyz5vW1mYgfvDuqZvrjCE10vbPZVzgJ59bsZCeyeSdFrSL8t5VTUi6UcSTXKlKbIDOx0ahlnRgeRmZ0eSm/yhAT3VBk2KxRd/5kMv9lmvL0OVtgdLHT0WrUbvQ5TcUE32eSC5OWmtxTYaegB9bbOQeEmi3eJyM0l6xgx9U04X8wy92D8A/d5lAXp5UTR9Q6fS3g/QFGuJsn3A5xl6N8VWNunkod63QCrHX5Nip1c+wReAjuaFqYY+399evAnocc0oyU3KOATo0UpTykvNHDecaoSzSHeUVymoNjF/zsw2yQvNYJtFczugr8beYugL0ANGK9MuZqo66fksTbyDKc2BD/wuAJQvGL5i//1AGIiX7pvjKNDN/1cgKFa8yo8KaC1nxyXVAezRhETwqYe7jqWkOnUt6nPqGKscy8M8/1CWZWd9r4bXAukaAjEZ6wHls0p6U0Gtym0cV5Uqy6YTKQjgQVNAaTKWbhZmy/eVhY5+k00bLaAfbE8PVVBCR9lO20ppPK1vxM1Evrpzfu+aypnexDUxUgFUo7bN0LM2+B25PqTQlwmRcn1RMy4bijv7kQGxLlhjauq5jaGvIVguJXpSrELpvPRBbaIzhl6aW01AbEs6QgMerByAnpI9YPHateuKW6xlzUU63fd60oAgb4b0FzAN9PjoQFrO9Y0tVe7mAT2vHRwfBGmAByMV0+skWokyz1ZKJqZrUdKfYum9ed4O6DXMCIa+QY+Lp1n2Bye6z1SVaIodDtwT0YxhHB8faFiRysIJ6NVY/AEYeoAAYJ74wJFcvnJFTCgb3kolqt3FuHD2XATlWTYOxTIDeqVUaPSlSLfkBsmQNPTJ0JP0odV+5MEHVSVi45YLT6sTZ3CfObM6BfQiVGjYpTn8pgE9DL2uEvc2DOgDHSrTiVNyY2vB9i0M/erKmq4P0h0qAfff80RAL2Y2GyhngL5AzRzET4Z+upkkoz8gcQHQa77CSPpZmNgC9I9eviJfds6L55umWBpAn/30p4uph6Gf9I8EaitmCBjNfV49/9pu56o92rQbkzh3751i6Kd9TeW6loAeJMu03NXVdd3DwcFRTPpDaed5pgQm1UdgQF8MPYADhn6E5AR5FnGkvaBk6Z3veGf0saccj2JjE1eWSVw4d4caUC9duRo9ntl2K85ub8f+jZtyMyKx3zqzFZ3uouKLGH62+8GJBktxPWDnYeo5BuI99wYQzvPL5GFkNItLXTvaLAKI3IhcVVwl623kMStJ8nRjaXkljpi0TfLaH8SFCxc8FVYyTuJgzTk5jYVFWHI3W6JBbzSwFuYPzaFU/YaSvgnHttiL2rG9tamklftGc2vNcSFWs4dQIYXJdczGi39RzlTS1DeacXDEeXkKrIDqeCSveNaMvfEP48yZba2rmzd3VFWhmsz+wUTP/pCJve6XkPSkZScqMdgih+yMw7MqtlyDEQzWzcwbyGlO73QIFNJdV/uLFCuyrYB7AXoPE7IMiK+Sq/K6+T29AL2ahkdOMFS1VROxByyupqxJFqRUTdMZzz0yM5WAKg7ZxE3RpAC9paszlxtLccyMVy8aiWDJQX1Os0n1xdDXc+YGZwNVXi/pbOrrOVfuCc5L3vvTzjgrFLcDejkLPgmgh6Gvpth6j7rmAHoSUOGcbGTmmIqhl3xJjbmLtoPW82tQXtjL19nHJyKWqldKjzl+mnq9pdZwv7GUCgD6IhbeH0Nvy1bVrTwPgt6sBPTtBraVHwpDD6B3tBVDz2Cpsq2c8noJ6ImDKbnReptQt+VwkqF3UyyVy2y2I9mfSm48rfFDAfQa6JPTNdHQI7kB0LcYVnOL5MalD0tu3IFMZkRj3lx6or/iG7115ow32ZSBeiy0bcO8CQDsrEkvT1KVf3r40OeU2sxgyrbSrzVwn+/6NpA2Q1/MvYYYJMNcgL6Y5mK6y3JSvuWn1t/rwc9GRt5XwDg3I4IfGXoF6nLH4Xyq4aUWJd/nm1mdNBQbAnPigVQFwAlqBfJhtJGf4BHNw8MxAZwdQNyYJVlMauzrdfXAG0hYQlPAs7rn54NcNdC6TGpmoCQ6lBu5hmTibEi8T0l+iv2vSkCdB8cqBkOgC134oZYQEi3wlEu7uM+ErCuZgriIr3hODqT6Iz9qOS5oCLsbPSGmqU4kIBdIzeM1Qy/YYZ1z9gnAkLJe2CTNTliDWskDDJY08WVhpsm1TUluOC9VFjL5hMnVsHsx9CS/1dB8O6D3cWiojNhdN/1KL6lJjS1NikUPD1vIoCOACID+8mNXpppATXZFw0wT0QQnD7sVwBAuL7ZVJeP/sIYlLtDALjcWbPmmgH4YHWJFPpzy4H4KQK8Sth7UrLSlH/0M0NNcanAMoI8mG5eHZQHoaY5lvdLY2zsdqtFwaZHelYO47957Beg10t7KRzfHzkluSNmYuoHchumbBGDOERciEr5HLl2Kw5NjPfsbKyt2blpcEENfgJ5kRDakilmpReWuMSBrPImB9FHW0O/TNE7TXaMRlx55WCSCvOxXVgTo0dCfW+uKnS3bSumdJxPJnRbaDMmy5IaFfSugJ+FhAxtq/XNZLz16WdcP6QcyBdbTwd6OGPr77r5LU4EZ5FQMvRjKOc25wcps2nEltGblvMPMM/QF6Jlaq+FMg1sZ+tsBPQOJkJd82DOfKS29TFAHx08B6HONz/X9uJo6G6wmhj4B/ZShF2vloT3aaSFgYNbQyh6fxvD4FE2mGHqBKTVMPzWgR0NfkpsnA/SbZ3DeQkO/LYb+8Z2dGANuWk01Ux/t7MbZrS1p3tfWGTqWkzVZq3puB+zIAveQXjW5FMabRFb4k36xw0PJiWh0PZWENCelYiLQrThvgkdSLzznV1YVAwDip71TVY0AKpJ2iLTp0cpgi9cGcRfwR9JMkkC8XFaz6f7ekSareptmb/UA4LW1FVu3inWmB6uvxK2kn9KAM9OC5tzsk/JAJ0Ct+5EYSoUxgRpuaTZf7KSzC8+QLYiJzcRbCBwSYgNYmly7sX/oYVgiMyQJmtlN2uHO14p4qv6r0UTSEfdmwFNnpSolNmLRZVVqCU6dy7wuPneBJDFcJSnwXr9frHIRYSW5oXIsrX72avC9QD2/W70kszk6jqwm4jwgj33bVRjIO0vcioTkOhe55zkt7tepPVqNwNnr5Gm4tpHk+hSJNk1aEkRXZd09EDPCTtiAKdr5THLsJTni2srl5iQZ+uztg6HnNtWkYIgrAD2YqK4hzDOkxgy4u8qvCkWrNWPoU0YkQmzGQvs6ZYVLnv6ZXMkKG8tSJZNIiWiKxRnLMm8jcwN6cFBVa4qhpzJQTbE1KVZDMGSz61kRup6D4xgfPhqdZm/Oh9738cmbYm2brCg7sXnFEwA9DH1nfVYJl8tNzl0a2Cr0SQF9c8GAftrgVoB+/7JcbgAZUyYj3/4DSW68w9ME4psiQI8PPQw9I7CrgSOzUBZD+ZBzEaShZyJgjtQueQQZO9m6nDdShqOLNm3I9AZQgJ6bXKUw2xO6X2Caid/C0JsplxWavryoWMQF6L3wnfgUQ2/tmze/ks64JE4XvgE9SYIe/MlEC8ryjEq9fO7lN++mUevy5tkqPoLj5zNK714sQdlN1kIuHVmx5DobeU+7k70epGoa4d+cY33nWOo1fC+QW1WG8o3nWmiKYW7C1RnPccw33CpwZbAATPEaNgKAyfwx83peB6tktsVMcGXuN27cEDhykrSk0iRrc3t7W8yO1iXsfIcpkbY3dNLk0dRk96pc5qRLbWyUeLHiyoclb35Kbp4I6Pt9tKZuNiVwEkTd4ORNhAZcWA1bUT6RoYcRU5IGAG2Vg4eT37JcJTDCJs5fe+9iZhcFsjTh1YBew1kIZO2WpTYAehLYzkJcvnwlGaqJmlmDZrZOW4Aefbk1l4NYXVrQ0CwC7SpyhXZX1TS5ZauB2Az9cmMkgKhjS8BV10xNvTAnupZmT+QUJCeCBIkS/GHbaOtGTS0F3jQBrFhaGtAPhqeuxKgp9iCOj3puNFztxsnJoQA9wMITSB2/3AqY1QI5utAU24wxm3XOh2BNwLizqT78yCMC9BzaJtNxsYzsLk4lN0uUnOclN9JbW8vKMU8lN1TN+v0poOcZe+zSJW0yvCcsEQnmxXNnY3OBe6suHldIE9Dv3rg+BfS3M/QTZAoLXTG4aortI5tbiIce5vh7cXh0IpcbADSAHob+gXvvmQH6xkiNuGboy22oJC/vH9Br28v7DKAfLCwHgB6GvgA9z8EhGvrLV5RIFkPPwK/To8P48Gc9y976DFVKhr5iZn0v0OS95dam2FpfMPTbd99xC0MvMJBSUe0Fw1GcQsAsdKN3eEx3aTRpdkV7i7xJa45eCHThM3vOYujR0LNeBqyZZOjf9c53peRmEmsb3pfOnz0vZvnhq1flLKVE8Ox27F+/EWe3zig+Aehbix1pxjtUw+RDz2Cz03TgsZUjawpAD/u7vLam9zs8PlHVjeE1Guq0ue49RMOD7DgGWAbEFxsrQCc5n2MHiYDATz6rNL1i3Mk17nSasbGxFqtry64e01g6nMTpyTB2bu5LMkPlU71RCzSuMyBxMbpIOFJaQ9/Bzs6eCCL1lo0G+t2VZaStMOUSjUrvTrw8Ou5Fq70ohn40GcUx1coFg2OeeYgtvmS/rOoPjY7IdrqK2PSykbBo6JMAI8B/1g/nSgLMv+OrrBy57wxDG3qYGBM+OSyzse6BKkBflf9i3RVyc1+YX69Vpa74XPtj7ZnTxJiqKHuAqgkGlb72EGK5v+febHbclStY9dqjNbwoZYFy8UHilqqC6ucryaeBuJOXAvTzwN/VZBN8uuZDS21vB/S8f+3LtQdzXCSK5eonUlK++KXzt5sRCgDeU6oI6doZLGVA78+hv837TF3bwga3A/rCFVMNvRJJ77fEHPClgYptbPl5kamc35M1xXraq5D0FMsxMRxA7141a+iN7w6eILlB6qWYiHQum34L0LeR3Jjdmk7TeCKgf2ssyh50DtCTSKaSR7aVzZU4+0kvFKCvRjrVhTPxuaUpdjweTyiPjHABwRkiAb3M5KAvBOiPY7TP5CuzvXojddlWcH9qDT2Nbk8G6M8noG9qgIsb7cynGbRNJTeNiIP9/acE9IA3DsQPsh8QscXJ0POOyjzTrlH6SEluGMSRDD0HKGLH01erKfZ2e0ptEHgYJ0NfC78AfQ2WKk9Wlc6k3fegCPlLK0lYmgJ0mjL0YKuhxAkHDxAPpcuCLlWV5ePMEnE2tILgqHJYBpxqomERE/xKosL71HvWwBAHn5n/vViSjqf11bEUU14VA86h1z/1cS52p/73DjosIz9YtbF4Q3Z5sSyweP184kPQqvMu8C7Nu6b62QWHv/MHf28neGlPBWA9PZUGlFtJYkCpjs+y73taFGKP1gUA4tXvYUxs3DpeWXu1tXHAAilZT79mAr+YvAKjmuBorSDrqBh6rq8Bvce7w4ZQXhbAyCa6qeSGJu3+IGja0pRE3YNyijGgJ5JYroU8phjSkqV54A9/uIcadZ3suRqWGQcNoIfV6CAVoCLVNaCnmYtgzljvo11p0dGsnw5GavqjbL7S7cTx4X5sM810bV0spf4koMe2kabYpSbDirzx2H7RTISYJsqBYuQyGVEtMLl8rQlrQM36GugT2gDHYwA9m5EGUGGHiHczcg7mEBypUY9EZKnTEKC/9/773KfAhkzYSkkga4z7JmYdfT4uN7yvLAFp4jzVc8eVf+SRR+J04GoejYx8tbuLce7MdjRO+9LVl87aa8a+4Rw9zbAA+iHniqVc3ww9yQLHeenSJUv/OgsCPDQ8Xjy3HYsw5mI+E0yoWZkZANfEYiNT0WwC7F2R3LDBIBPD2UHVyFHgckIi8PAjj8ZhupfQ47O6vBxHB3tx8fy5eNq9d0dj1BeIFkMvZxlP5s15X24quwXg+97MtWN785oD9CMAPZpkNaG7p4RnlaTi8pXH5fzCPVhZW5GfPxN3P/w5z5ZMi2pBc3iiFO6pAb2HTdXnevf1MeA/v33PRQKLroGqqcXQu8gqNl5DwRg+d3DEQyy5DdI0pC8SrGlOAUSVh1rxOkAqE2OZK2CGviny6aQ3iHe9413RP8F1aRSrG/QIjATosZa8fO2aJ2G2W3FmcysO9/bizNaWB7Str2nADXHBa3QcbSyhe1TC7CDjPdU6ao6H+8qzS5M7STpEBXHy4sWLqsLxswLqpXVm/VblD8ArwmfZg6YggWpuCDFgccGad1ePkb+4nwqgw6AmCFksSD1VdkmDpWDmh2PHpYPdvWmsZ01z72HbxTwzTGtjXbawJeF0LJioAi+wNMGucUnuP8RtqnAca1W+NcdBPW92JQPQq6E/2VmukQGZmz9ZR+zrfE4NszJzbFmsqosJqvk3DloqgOVAM4cvP4vzVakCk75HM0em+YRzvrl8Corzdwucay9ir09yqqoN6odI2U7JcTjOIsUArF736L9tvOBJt+VeY+tv3peKhOJenqt/tiAArnMnlZn24XU84InYW8M8UylQSoPqP7DDXA3itCseygn2R6RQZvDHeh/3FSJzOfS+rXksVFYc04uh76gpFltZE6GVjPN6Sa3X0NCTZFkSzXcB+pV1PRuewWOnH5FeOahiNr/nNsnNsm0qIX+mDH0FFYFvGHoDemvAs+CHrPbJGHoBR1GZtzL0R49F+5ZJsU/O0N94+9tiUVN7bwf0/n0GGB41lwXoJ23OuWK0JULE5uqZBNc2Tk5PJrLuStoePaIaPdS4YBtIMo3hwSW53KhRTXsZpYwPHtA/wYc+AT0sXLF3LCBLN7L80zV7D/MKg1uMcIFOghvDg6a2lQkcStfmiI58xw4Ien1mq85qWVxZxp2zT3wyl5s6NhZdNekqy/bjrwcEhgF3AT98BuZebNawSQqSnqti3Kmm5s91cxLrlP6rsnheV2y/pSo9AQU33FjLVtlogeFiDeYz1OmDnb0ElSyw2XCMxcrXAqnPr+SiEhTAMMdLSViBlQFZNH/i2T6h8dQAmwcettuNndaxAbBLnqP7nIAPJkUDjjLo2FbS51gJUNlkVoVDDT8Z6DhmTWbMzYRzkVtJd1GbGyCK+1YBkr+r9EzwGY5jc2NTg3+4BwyJYSAFQNsJoh1YtHloNH2OiidZJKgisciJnWx8lIarWsKxeqCaJT0NMek4BnjwVFUurMlM3/QRlnj8xDr02UZfMx+eKH8wQ8+ocprpXGbXgCOSRBx1ZEm5EDezIQ5Qj2b3eP+a7BSbTRxCOrZdFEvYj9Oj/Vhd6KiJMxhxzWYEg8zGCvDHYziQnyRDn3pVb4kEwtQPqvksQdjUFk7CcE3kdEUQhj794hnqA6DneAo8MsALmRr68r2DODrpK1laUlPsXtyJRhwpE24kU0DvwXblfGLnChh67BZx0glVISjTYNZ5+fLlOEX+0G7H2sqqwEUB+uZxz4BejbsGDmJe0lYUIE/yVJIb/MqPD4/ksMWdZLAUmxVrTmxUuxV333EhupOxJoaqykjFDkJlPIq93ZuqLqws2QJVSYMSh5YBNMlVAz9v+kfoj+jEgw89rIoMWm42fLT7x4cHmhL79HvvkmWlBkuxeQBw8noXg5tYJqPmTEM8BdP1C3kvh3QwLHTdfzGyFGkwpA8GKdlAvvj0cPC1stIVsN3b2YtnPP1pscA8KvaQQU8N1gWYnBgm6MqqHJvv1NkpE0YBlsYkNi+cjeZiJ45JlmqKtroaPHm2RRLHcz0cS2bpn4ccU5BeWEBr2Q3Ekl1NzCCioafhl2fC15z4NI7/+cfvjtNDhsaMY21zVethe/usWOyrj1+bAlyefZ5vyAfIBlh6DbfzrK5oNyfRmQxicIrMy3IZDQ/KCqeOZW7CMv7sN2/cVN/P+vqGGPweTmVYkRI7xVZaUoFfe8Xvqu4ayNjhqqSUPLliLnN/JNYfHx2JFadXhScTaz9iIIkDAx712AIA8UTvu+eEew67D3DjnHlf2Fimx54cn2bPkF1wBgMaxS2MQ3gFmOO5ePz6NcUt+mSYAosjGY4/3BCqP7LcBTjiV8+EVmJcCzUc+5Etm92e35CWvgCmXL8wYJiTbBVjXRpr2/E6cpWW3q/3s15V5bp3VnRBEMwsK/XJ2cAukiLJMb+xQbMqxLlPCiMksKeyKOtl+ctDNrqSAgiuBKPkbpJ05rEBQEsjr2cnyTmt6ey/KtOOebmjz8tJi/qzeJ5Saz//LJqIdCJgyWz1JJihl8JgSp66yZw93g3bzTg+AtB3lMgqeVHFICU3qk7QbHoUS0t2HpLPGRbGE8xQjmJtdXPqNIRMFmkYz9nyEom0J8VOpTpZzStpMG+Hk1lVNGpOkO7yBEOBoeRevq48/45DDEpDAmxkNxsoerttJc3aqvZABJOYp1StMT6JOLki3DzNFRLb3c7Q3/z9t0dX1ZkaQOVBZqN0AySDigAAIABJREFUkoR8OGgsxx2f/LkxatuVzwFkZj2qgalJoDaGo6EYegC9TlSRthkN/FwLIDTwoQfQ97QBixGfFKB//y43H5Ch1/AKAxRuKFkY32dOL7YvYhJeBV8FpmZTgydgYj0Uwj/TkIvcEHwxzQYUoId1xRWFi4AEQezmnG1l6cVYUJSLZG2YAbZ0bwDLGnSljuk5QE/G6kl81t8VM1/6cVi60tBLb1wPJkcx97oqZdVDDFBl4drNxqX+KuWh3y6Gnt8vaU0NaKprO8++c1yVZGBlxbHWNa/EqTT0ssHKhpMqXUlNmYOWFrp+KLARZbOgcZf/ExAXs+KHit8hc3aVwHadBch5fyUJYqSt1aPEay38ROddE+dqUizTKAnE1VfA7/DeZQvKdeA6kQDV/aoqRQVoWHnsLTlm+VOjA11ZFchHSy9dPIwKj5kAt2UulIQliWEAFywaw2pOqVrYH11MCNMNV1amgF5b2G2AntdZcuMKBg8qwHV+sBTHWtWwac0tIwXHILZHh+dgCiAFUALyhgJtzTjpY+/Vjf0j3IA6KnvibNU/3tXgo3YbkAk8d5VsPDqN44PdKaBvoJ8nwaGaAOAhyemdxGJjKKbRj5qvyfzXfInWyeaMobfMJCcYCtCr5V6NiAXopfEej0ITedV4OY6d3f047g0EQpa1IcwAPcB8BuixqDR7p88WI9iYA/Q0zNOUCNCNuHL5chwDMDsd+ZazGTwB0OOGlSCeeCTrQaQnmuLKHzP06JWJEzCMXNGrj11WVUjsP5NsGbB0x4VYxt0o+RmulcbYj8exh4VsYxKry2mBqkSSJs1WSHLDxpie1uj1mTXw8KVLYpDZCGE9AZAwxBcvnI2n3X3nLYB+nqHPO+LrdMvdyxJ2AvhZvTefZYAurmgcSwL6/uBYierxcV+AvocGWjaGBvS9k148cP990WkBtgfR6J9qmFKxZjNA76qaY4eHCVUsrEPk3p6580KQHaARp2G0nE3UQq4MLmJwcChAz33WPZN3M30TAHqvV8EmgGlNCRWgH0tuQ7LGOaoKMxjFn7z7T6J36LhUgP7s2XMCGleuPu7qV95nGzqsBXKj1dUVEQwuYNKUO4kWLi009GffF4kecVdxajKJq1ev6l7y/sSzx69ey36gbuzuH0QLZvv4WPsgxgCSGwxwtXFcqJhfwwz5aHT0xHoGqXG/3a9FDDtNmSDe+rgVMZ9hMbbOnLUv/OGBZG84TamyQdW0vaDqg+JVw9aBfOYy+v1WR2sR4o3fk666TTNtJ5aX7ARGhVSxk33BFvxp/9fw3IIcWFcWhOj0D2iwxQJWXu2m1EhqLRVyVUn7UHdWlfDaSdlf6tfZFwqsl01lGV8I6GavVDHy3jO8TxVhUYO5lCxkhRywrZidmKYA/bR6nX1+Stiyms31oyoL417NqVOWX9bW3k+0p6nnzgOhDOiZQeDrCcCdyqqywl8S5AL0mnwu+bHlRdqXngLQK6kQoHfCxDHUeWj+xaIBfbWtSP05B+iR0wjQS3JjEpUYzH3XesB8Qa6B6zl4DBxHrB650r6+nXtGuRLZlnp5CT25Kyx1vjm0W+u+8GCpI/h8EtXqiSxAzzpyIleAnmn1M5cbYVKMLIpYJqFNH3oPsCzJjXtPmBQbo+MY43ITOD/566l86D8QoGcvO2yuxPnnvygmHVvBzgN6VZlydoFwxHhiyc2YTll+lwxfI9xzj5YlFLaVD0drjBOOAf2IZjpZ65Xx/pNPin0yQH/cXlVT7HhpWyBiulGk7IULVuCSBTQF9HV1klXB5aaaF8qHXtl8Zm26TZoGaVtHaeFoIEHGoTHElqmIB0ngoFJh+tDTrDE/odbyFEqQBvTacAgOOXjl6PjIJahMLio5KJDKz2Hs5gG9rKcyQ6zadzH0/D6gm5vGouf97MVuOUZp++ZtJpUtzmneipkoxriYfM6X84R1KY0851asEu8hpqU2mmTYeT3Hos+BEWKkMoyCrKPs/c71KNZAMhABoNkwDiVegLS8B5IMNMjWHTD4Qid69uy27r3KhZKzuEGXz3f3O4MrrEHni9/hj5oOUz8Ha8hDzfkXK8Pass4zJS3pXd5GN9ofxoomwLnRxMyg9eHlCGJ7RUtuBAYbWH711BTGMQrEZ7VonqEXC5/AGxmGpVT4ED/RtpJ7zDUCEFbycTugKfBckp5bAf1A2vneCDtIbCsBGTNAL0Zq1I/DvWuyY2y1lqyRT5ZwNDwRoF9jUixOBjynDMbK2FAMfQeGPjX07m25FRIWw1XPolnH1Gun5EYBjzRJgB7mdQbos9A8BfTcHyztAPRM4FxZaAnQX8SWkYFd6FTl8e2NZwSTkVpVNZ7q/Vsx1ORVmNpbAf3JkF6DGaAHMElyc9KLJfS6aW2ozRSZYAL6ISQE4FHe0LgLAawtuUEudfXyZZEIrEFZ2zYa1tB3O5oYqpg6uh3QR6ytGNBzzW4H9CRXsJPYGOKO88hjl6Vd3z/wFENr6HfjIj7099wZzRH6cSQ+SG58fcRNTdt3ZoC+wMS87GCG9VPaSHUOEwU11mHJihuRAf3RUW8K6FkDy8uLsQEpM4647957YrGDd8owxidHAvQiTfJZMyAzgKlYWoB+/hmA7ZKGHkBP31EC+sTLqUebxMmNHSXSTQAuJEslvjU7gXVnNGY2EEtJkmH+Loa+FSPOkevNYKl3vyeGJx58t7q+HCe9EzmxcP9u3Nwx69nuqFp7cLgv+1DkTwBfQKoHGdHAjfXrkSplim8aumSnLcgknuse+8USDdqens1n1pAnkuFOd1msNTJEPOixOgTYlwy0SBniJbJTrh/zCfiMS48+6uFsiwuxtr6q6vE25zEcKpE4PcXCtxsX77xL6xmi7ODwIFbXeL0ll0it7rjjDlXrd3ZvpnuOnbbQsaq6iRGAyCgq7jiLASg90ElAUYQRVQPY0QMlTTwjZ7Y2NfkZdyh870k6SIQPSZRlKkGMJK5D/BB/0eS7as094DqxV1sfPmPSi22W3luSm5Kd2ShB5HoOZao938CfWREmV0SCuvnOGEKEgYEfgF4V8gTr7ttybKxJs5aRQmI4aXYFm8pCK3qnnpvDZ1Y/ViUY1QSsKecigrwPiehD+JEOf6qGlzY+iUURiCQkqYTwe7angL4kN3oW87wEGFP26eFVJhIlZWby9dKKSBntlZkwEQfYLZUkpg99udxwr+YBPb2VBdD1mQ33kWCPjvnB5uZZY0xpxqluWLa8vGL3m5kaQ+maY72MSozpqgJTgH5qK46BgTzsLbu21Nt/u8XlRnHeENXmLJxvSPcPoFdTrLaVUh50YjI8itHhowL0FUf/VwD9ET70crlZdbBOGTtrivOcmr2wHkbjUWrond23aIDkhhXRpvL7DNCr1SwZerqtRRZ/ELaV802xBehpim2SuVcDYt4MLmsBei7IrU2x3DAvKgA9Xru1eK35upWhV1Y7x9BDAZS2W9mihQ35Hr4p3kzM0KshJwF6PdwluVFWnseCNg/JjRn6YuZndlHFOnMsMGcsNMmZ0gvf1SYHiZK2mMm23eLtgF5LPC2luF7FShdI5WfF0FRg4GfVnFIbJCC1HlqOqYZb2NrKwNzv4wpIDZviZ2gl1zfWY3dvTww3OlXZR2WSUsdOQoULhRKNVsPuIQoUPPh41Z5MA5oaETsdyawou1ZzNEGFa+AAZ7ccAvb1GzenLgMOjG48qoCE1OHChfPTkiHnx2CqurZKbND2y39+IU6PT2OZTRJf8NR5876yrbR/1XRYC2CbhAGgzoYiy74E9JVAqbqRutgnMvRDTVGs351q5XNSrAE9zhceNa4NRKDUXxWEpjMK0pVBGnoSgQT0THnFj561trN3MPV+jvEgese7U0BPci0fdZ6hBPQluSmG/lZAfxLtiV1TrDXk+rh8WV+3MvQmRNVGql3RtoHzgJ73R9GOjAOHERP6BC1kZkMlXDD0VBwA9Jbc7E8BPZpDAD0g+YMB9PjQT5DfTRoGMQnokdzARra7BvRxfBpLxKp5QC/JTYJx2FsqULcAegZgMe+gGVcYWpUMvWLKJORyc359ZSq5KUDPf+7u3BRDv7ZMj01O0UX+RV24QLTcjAD0NEC349HHLgvMk+Sy2QAkAfQMlnraPXfJTQXdOq5ESG5INIq5NCjxnatNyLr+OR/uOacb7qNkRmzQCegBywB6y/f6cfXx6x7ONJnEUrdjH+tJI+695265EwnQ946jM2fJZ8nDbZKbOQvZ2qgVm2ISZ+4yQy9v9qnBQC7DZOgPHr+uRJq+D+RV5cZh+cOsMqR9LSU3GizFesaVg2Zz5Jlc74EnxQ5OPCkWmQlEztbWGd3T3b19u4YkoNe4eMD8cleVMHzYkdsVoEcGdbC7q+SPZxYyyhSTB/QpuWnDNuPGYevFmozJRNWTU8+XcMV6N3Z2dwTO2YuocLof6lS9Q4CZZXy4M1EiGfQgKbvncAzntm0RyR/AHvM1kBCi4ZfMRv1pbpwXc9v01FbsKAHs7AmAaGK7bAX71jBTDWEOAWAe6QTPM7KS/5+27wCTur66Ptv70osFFAvFgmKLUWMjsWCNitIsKIKKSJXeO0sHAUGwoVhQE3vvNRoL9hYbCggsbO878z3n3N+dmQU0ed833+Yh6+7O/OdffuXcc889l8djtpBdqKuquSdyXzCXJj4fzh8uGnTgSUnj/pOh+8S5yTqVtBQSXCRH6IYTMe9xBhFRyzwI5NNKMNbt2PYIMdKSnZh8yB3MvN7KCyGZcfXVVu9joa20GQbQ+f9+PFupQuGsGk+ZVMcMFkK/Gv1swFhFvOHozvxzL6JZg2fcrUjVSCX+NwE9j8nnY1lua5Dlr3cizect9xYn+DR3wv5oWXjby5yhN8LBgj7fP12Wq/EaAL2t11Hd/6xsb3YUFhDiDmVKWIuXGpfcqJbQOsWqN4wCPhWqWU1idiP7TAf00tDHAb2yPwy8662RXm6u9R8yQG9BlXYSJS0M6Dqgd9xjnWdDESybSIbmZVoDdXyrUeA8ikluQsaHKhDNZdY0JdEB0QA9aQn7YMoNKS1OizH0/w3JTYyhJ6CPMfRG+Xs9QwNAT4aeIFfpSA5G2iN5q3nLUu0R0HPrEsj4DwG9+9BzINPlxopimyCFEZKJl0J0FS+KVZTKVEeDothgF0dAv8P9Qm3TcaP9uA/9nhh6Y5VdcqPCnF0AvWvFdgX0Pkgo+XCGPiZ9ibBxRxzQ+2DisbhwuD6cwJYLn6rakYR02Ujaw2H2wEG0p4bcocbZGZvgpv6QZCXYVFoHQFukOHCd3ffJ6ex0YhpR7D3tHiXjsQ6tPF85f4RUdAz4hzSW6+n5+wp2qBSzbo0drBtrmlmEhuDAGVqvgLfGXcZgcIKbRtDcCJgC5Xt5b5n2YqqOk9dYKWvkxcnPL76fGxtlU4nXbA0n4tIdFhWyyMUYFqvR4Gfwfm3ZskUTl9fO6DuTemABRU5a0/tLlhSkIvKhFwNjemfp/CWpaAjoEy24+FluzSmtYoLkRq5HlVacK90rF1etKkGiFAC99PSh9ssAfdDQy7LS9Iry/Q1V/zwe6xsI8iihIQik20h6ZjZKyyulG1SAUktZTSGyMzJjkhsCegKJutoKlBXvQONsNo5pyNDHNfSVSFVRpyHBOEMftxZMBGBBVmpwX5cRb2lOhp5qFTL0DJEiKQYU1XApiVrSarlmUMK1Y2exAH1udg4ykusDoG/TQEOf4rZ09DoPe40z9OZaYu7nlWRIOe6jSRoP1CQ31NAT0DcFqKFvAOjtoASo0r/Tu1s+9GTozfefgX99bY208L/8/JM1y8vIUHaJjGTr5s3RNDujAaBXd9D6iGnoKbmhbaXsJclG0fYsWZIbMPjiHKyqCAXQaWrkVFxibifcbAigqKFv1aIZ2rXZV83CyNAT0MvlhmtIGE92jywQ05x3O4WE3/OhiYULsinWC1Sxl4d86OMMvQp1K2uxdVshaoILS1Z2ugqWmfkioM+kuw8lN3XVKv6Nj5OGgN5/nxhYeLBIhr7x3i0lEyWQlPtJkDqYfkNtw1G8rRDpySlI473jphsCX5EWahbHolgygOauQsBBAKpghAw916rA1FNC9PWX36C2qkZzjuCZ61az5i20nm3ZutWAQnqmssfcK+TBn89OuZxL7BqbUFBdV4Ofvv9eJE52LhsOssjVmjTxuPwd10B2xua66CyqgvbqelRURdC0aQuRFFwbuWYyKGBhO218eTwvzOd65v08eF9NKkP3jwoU7tiu+cseCcw2cAyxkZOa9AXi6+dNm3R/GcDwelQUmZMTXJbSJCkqLS9TAEBwTUks30tJKAuEee1k5unmxaZUsqpMYpa1iqsfIlFKLZNRUVnDam2RGea8QplaFlLTkpGVQxe+qOoG6HKTnkJzgXinTAsI3WLYazOsa4RntJ1wsrEVpL5hUCWCf9fg27ywNc2C3bhrCckJvs5JGZF8YQ450HdAL1JMMiNjtEVohWMmAnpn6BXMiZyyrAH3LN7fOGtOXTvraOj+4xI1K4BV1iGQl4lZUs/2KruifTdYYMqymWYchgUc0PM4HJsmuQnyyMDQK6CS7bgz9CH0oWpBgD5NPSCYNbJOsdxP6RnP49uexzVOkpus/ARAb8CagJ6SG1uUTBJTX1e9C6A3OZCeS8CQ/B6X3JjNJu9PDNCLPI2oqzX3xBgBZTqquIY+1BhI/cHayVJj6PnryooyZc1YA+KAXsEuiai6ckQrNktDH1tT/5ca+j0Bets/jWQVjgo1kdy3kiLMmQnQ24UzxWw43ht8ELGTod8oyQ0ZehUPUUP/PwT0zgjtBuh98wiMiQ8i9151hj7sNjHdo9lWmsuNmPKQQk3U0POiG0huyHozig9yjz0B+t9i6H2z80WaP7szjYNNk9zY0/NiEm5wBnJrpeMiy+B6P6YbY+OQKTgBxbj3u29erqE31xdTOps7AZtOWWe5GPNCnV0Cc+ALg2cOxEqH93IDM9be7C99sZDjSkhZOePtbCuPJ0sqFoQGdx0uUrzPLm1x7bsvLmIograOv3OZDxd72i55l1c/b0bD3CD8M3mNzn7zPAmauaBTR8njuTzIXXHcV58pbmeqPBjwSeYZF50jx35SigrBWNRLcG9V/aHldng2rHnQYhkCIAIE/uwpX4J0Lry8D/y9SW4s5WoMPe21rCiW1+3uDxak0IfYFhUjdUw+xdd7xkRjJaQ2TSZszbR0/gzwVOhDl5vA0JNhogSEmae0DBSXlAWGnob9taipLEaGWnrTY94CAC+KraYtJRvVBEBPycGeGHo1lnLgF3zofdw2YOiDXZ7PY3O5acjQm+QmFMUK0PPVxtCr6LK6JgboCRCy2ZhEDP0eAD03gMBuq1hLiYQkSSdqCd6C7SODstRoMjb/ssk09Kmp0tCT/cnIzvxNQK8zF0OfLKAtH3pn6OsouSkzSVawrfTifNX9JKegZdMmktxIMBaa1lFDbwx9YQzQa69SLUSSNa5yDX1w6VC9REqa9NssGPbOrKwP4XHoQ7//PnuJoafTjQF6c7mxVLAB6oTkT8zq0J9jjMlngBWeNZ1fammfGQC9OvnWGENfWVWHbdt3aLxxfcnLY6fYTNRW16Ldfm2Rkc46rWqk1NeA/RAcRPga5pIbA11hw24QXLCxFNB038DQB/cw2wOsoRmpX/rOlxeXICM51foSKAiL64INnhmg56SzhkRWVCkXoVBA7Qx9dU09vv7ya9QQdEYjcnGhxIVFsQTym9icrJY9EjJFFnAM7AroWSwoMENJTWUZfvrhB60TLVo2x/bC7QLnvh4SzFISw6ZUXEdYFMs1msemV/zmzTtQWsp+KZliu1u0aK73Uhqj51FbgyaNG2mNYHaY7+N+yvtK2aGRK5aV8z4x2i+0nnMty4411OP9IavPhk4sBBZQClLGsvKykDXNQeu99pZMw3q2VCp7G9rioVF+nmRuXN8ZgFVWmdFGfYRSkDQUFbPRYZo+m0CF11zPIDslSZaWvN/sbF0bMROHNAbnmmNsxGRyG40X+a+H4vXgWpPo8uZgXntpYOhNU25sOCeDA/8AU2PKYNVhBGDPe+JrvVaqsJk7cFa2KTD0TpJ5YaxLbuy1NhITGfo4GWfNN3l9ZRXlsQyaAWwyzQl2pMHRRkuTfOYtG+DXkgjouYelhFo2yWQpQdmFobdsQENAH1YMy5AI0Ns985oBZpZdQltWyp4x1s19d0DPt0YUOGZnx4tiKa9KBPSxIIoMfZDc5FJyQ3wSGgHaOSmSijH0hmVYMG14xwC9SWb+I0CvvdDJ5mSUk6EP7yeg59yI1nOskZhyl5t0AXqayPw3JDcUVVFD75Ibkg3C5+EeCWcmmJwk1Udro2QNHdDTMUDd4zxzrkqDatQXNdTQ/28AfWJjKWfoaannDgYKFMIkdB25PdgSLT5xQG+AmYCeqU7349wTQ88B38DlRmDUWgKb3i7O0EsTHUv3xotiHQj75uYMfSKg5+RT6ihIbnhNxnjbwmIyn1ppr2IFutSwCRAzBUWA5S2VTdfOc3FGnCwNB6gx7XUNimL5Opfc2ESOM/1icjQhLbr2iW3BknkTW2fVeFFsossNP1cLN6O/wHJb5J+KiipOxBwUFxeL0eLCxfvgYN2LiG1hCltnkCgJpAkM06uWjZ7YTdIAPD+T/uz8mf9NH3p+cSPidfDzOB4Ifuj97MW9vvgoPR1YfE5CbnZm02lZKLETIXBq3ry5jstAi2wr/cGpoWeASAaFRWF8fWxzCA09XM7EecPPdVcf3murczDWRqxhcDYgsCOg588EW7KtZCEa761qKemIz0dr48YLenWsBK2mLiJo6ZSaZyG5V/gzrZlGhtg6xVYydZ6RKQcWMimUQYj1plsEF8iaMqRTGx+h53syaikLTSGLVI/aqnI0ybE0vWvoCSr5WYkaegJ6nVIYd7Z521ciO6QahAQGy20rbTFO1NA7oCdrZ+xMbbCXJCA0hr5WjF9uemoDQB8rilU2hURf1JxuxNzZfTNAn6xOozUstiVzFE3GL7/8IrcU3m+vsUjPom3l7gy9s7s6QQJBWu1ShqL0GaUwdZIz1FWb5GbzL78o4OV40LGjUTRv3Agt8rJNHpRsLdh3ZeizQ2dH1m3UcdNNBPRkzyS5qdL7yYhTw81T4udQ4kJddOvmzbDfPq0Rra0260o6SYROum40kFj5EHj6GHuoZ+t6nATZTR3vIyU3rK+ImC2vS24qK+uwbVuhnhXfS3eTZk2aSk5wYLt2SE9LQkq0RkWxDuhd6rOb5CbB5SY2sEKTlib7tkI0zQo6naHXg1br0AiqmLGoqNIYN6tI289V0JfGhljkwiMG6AP44fwgoHcNPe95HcEipR11EXzz1bcqoOe9o+SwprYaTZuYVOXXbdtUTJuWavakbnGck5uNnOxMseUE9F4QGK2rUdBlBf+p2PzrFqXzGfSpoV/Q9nIP5DpB4M81Ru5G1fVo0rgVsrJy9R6CarrbUI5iJFIaSkqLY8WW3On4fgUZOTlWICgnEJOv8T0EXyZTsY6mxALZ2bnYWVQkQMbM315776XP2LGjMEYusCiZ+y8zACQ3KPvSuh0FincW6VxIrqgwkbIhkg41tcjOzVcWh6w8PelraiPIy20EGh6waNeUnw5M65GemS4QSp9/yUur2VWd1sNB+x4KRvmzfxkYtjos3wN4D0WySEEccwG3pleK/AkCiQ8COx9z9LPZYbX2vn/bJ8WySQkSMVt5Qh1jzOY7dLEiyRBj8430IaA3ptykLwZGra8J/5vNtnwfDkUiDV1ugkyXn2s4IJ7x8vvhRB2vhHuFMg8qFI9LbuIy0JTg5W6SGz8n9Upgw86MLO0lTjSJ7JL9dqLkhoA+gaFXoGEZBW5r3P/dttI6tsYBfX5eU6OXk+21DO5YfJ6TQ092Nx5xUihkW4LkxhQMZgmpbIEDentYxtBnZMWslOOSmwSXG5fcBHdDSnYaFMVGrX4vmgDoWRT7Xwf0aizlRbG2J3rWqAFDXxep2Q3QE2Sp4MvZuqRqRIo3IplFsUFD/98oio1JbgJD5IDegRltyHjSpSXFu/nQ87VFQUPv6SUHq7u73CTYVgZA75IbTs3fKop1lxsvrPAJ4RkDS/OEtveUEpWXqxDKWElvetDQipEb7J4AvSkt4kDcizcEgEKwwM9LdLnxRUT2kFnmJ8zXEAQ7kPIiVmfO+Z7E+gTzMLa0nR9HC1Vw3+Fr5YkcCnQ80LAucJWSDojBZ/q/okLglufhlfq+AMhHNgQNPAcuwnxfRQVbqFvqk5PFr5eA3ot9uFm7lIf31v9xkeZCx/PzoIb6N56jL0iebuZxeU+cpbFUsV2X3qsAytL00v7L+sz8ba0g15q0qPGPM+SU9lRZVoPX6/9UI5Caqn86l9BnQYxoIqCvrVX9gD6PNnbBh55jigu7dIoseAyNuOIwOQDUIBcQAxMWf7WC3wXQJ6Wlmx99SpoAlrogqri1HlXlO5El3+ZMMfRkmQUiQH19aQPJjTP0ibaV1NA7oHfHEC8G2w3Qh7Hs2uw9AXrT0JPxZoFuQ0DPQIfzVi43VbUKNAjoy8pKsDeLYhnw7uJyo066uwB6edCTwaNtZXWFnklGUio2bdqEcnURTtF6o0BcGvo9AfrQwEipeAYHLIqlG3FDlxvLyCTh5582xoJ5ybySgGaN8tE8Jys8O+taSkDPzYaSGzpGZzewrUwyn/uYy4057nDd4TPdVrgDW7dt11ilnpz3h7aqLZs1xf5t9kJ9TZUkN/KAD03lnFE02BSQR/hvIxvjlqMxP/qgR6a2vCYlQ12ECeg5X3cF9OwwKgvZzFS0btVKNSoHH3ggUlMosqDLTaUAvbOIBkR+uyg2EdDHGPrgQ88MgKQCztDX1qOiuESyGzZysr4Bdk1OGIlECQy9d80lyUNAXsusHANvhpuU3sn2nSppAAAgAElEQVT3moD+G1SV03Upipy8bFlNtmjeUkD2l82bpTenjzufM9lsNpSi0w1rGmLPUxkS1mCZlIxAkn0Lthdu0zpD9s+ZUT4jroGsKeJa4fa7xGu52Y3QonkrgTra6m3eskUstnXoZIaLGuVyrW/KRQRpZ8uWLYMpQWDo6R/PxnvJSWrWWFHOJnwEc3VqFsUAlORZoyaN5ShEaMA9g6Ce57fXXntrbfTO3TGNoOrM6G4WiCN2Ak9Pk6e3JJPsmC3ffpPXlZSUqQkev1hzwi8GAAw0aL7A/YZZbUotrb6rHs2aWldPdTiPOcJYHQPlKyLMNEaCP36QpyhLSklcKDoXcAxss5Fs8SJQl2XE/OTDmiwbRm0btnc7W08M4hJWBQCSyNoK7oSb220LUIdaFe27zPCEjHs8KOGMNYDv+4H1UrHiV5PiWhGo730O6JVxCYSeTXEb/9x0uVdI/sKCfvXNsUAi8fUm+zVbaV1LmGME9JRvMmvtfYQsE0+1hwF64p1E20rOKxXFSkNvNcXmcmMMvRqXqii2XkWx+flNA3llWWsWy1ZWVArQW08Uq3k0VB2XesYlN9ZnYLeiWAf0vye5sVAsphKwbBvluDznoKFP8o7NNTGXG9pWUnJDht4Cwv+Cy83J5yMabCvlRZ9Qq+a2lcJ/ZOjJWsijlwMrXS7FYKmEFjtql6KVqC9l1S7TjKZ7JUMvXZMaw/BXe3a5MW2i3DxjzXEouWl+9OmoTW+ENFUK+/OI6+BjtpVsFEQf+ry8BhopngMBPS24dpXcNNTQm7OMM7R8RPKl5eBVhfPvA3rXbjtA5j1yj3OLbA1wc1DxgbP5hj1EmzSunTctfV3DbAFTfCp6DXqyoPPjpOTrPe3Mn50153WoEEYsjMllrGGIMRY+qa2Kvj7WldbBvy8Gfj0E9LYoWCGvLyTGYFiBbmL6m/9tz8a8fbnxOKNGgM/3OKDndy9A9gluTgRWdKzMRxKDEPt8W1ytatxdAVx+xNc6A8f7z+O0aNFS+kwyGvzy4IVgjOeoe8iCLxZS6ZzTxcb7oubnyWtyDSI3GjKJ0ltGovJQ5sbDhc6Kt43dph2bWq4Hv3tmbXjtvAf8fHfmUW2D2Gumac19JcbQU0NfzWDFOhlKRynveTL05nITY33Coi+5enDdMUtHK55TU40AZFS8xrHAZ0UrVBb7ckylZaC0jJueAWUCerrc5GRmCdCrKFZ+6KahJ6AnQ8/rpCd8om0lGXo6dNDlxgC9nZjONwF1JTL0rtN2Blg+yIFJS04iT0rwbYC+OpKM1Mys4DwYkRadwIfzlrKS6loWWmYiOz0FFeWlaN6qpZ4/C2KtuZQxGGToTUpilpUmuUkV0y1WvaYS9RwbSFZRLLtxcjy4E1VqRhpaNW+OaHmVZBtM92tTD+4UiLAALAkR3msyhrwNTPXWmXtDlGxVFCqKpWUtx5kkNynJaJKfh5b5uUQukkGR2ZWGtT6CEgL6ZAK2LOtJkMLunFHQSZ3PE6yDkA63RkCF6xjdf3YWF2tsUvKRn5eHirIyHNhuPzTOz5ZtpVZ3Asgkc6GoYS2PPzBdU7hHYSPyv3GdD0LMsHfSkYjFoplgN9WkqN2XqmpKL+pRXR0RQy8JEBvEpSULKFJ73rF9e6Qks8FTNZJqq3iUOOsYXNNiTGAAIL5+JQL6+uQomrEoNtW8u9XGXS8MUqiqalSUlCFCTTuJh5CO5wsoNWRGTveW0iHONb9++dDbHImQnOBYJ8PPwLi2Hl99+RXqWcAZiUjjzutzhn7zr7/GNPRselhUvFMmCE2aNBY7T2aa65HMMyIkCiqUJSJbzfGyg0WtefkKKJxY8TXLdc3xdT2C5k1bSAbAddLXICNjuGcQcNlzYbaAewazRi1bNFeW0zuxqn+HXNTq0LRZE7HzagCYYlIP7u2UERkCS5I2n4wr65z4GQxceP6sy6musgZQbA4lt7FQ/FjBrtNZmeryrM6gWZRgZWm8i2llEFtSKi96szg2kEpnpLhsj7KbLI0pkhNi6GvjGVHLXJg1Iv9pLKvFQ+jjEBov8T6a+QKzpCHQCBlj7ds1dEYL9VOedQysO+8lP9elRvV1JIqs2ROP69l4ZcaDFMIHpbkex0G9gz0PJJwM017lDnwh4017Ri+CdHKOr9MaFwC9Z525DjoOcPLJ6gINH/h5xhl67h3WWMqLa32s8T28JnckihF0dCLk62WiEjBgkEfavmXri9UNpSONPQXqQudauR6FRpgptscS0Bt4rhUbz+sqL2OWvlEIsohPlNcXo08f+ph2P1xTTLusDtEW2FgHXjMXUQMrZaJMBiUtP88jtmHZ58q2ko2lghzR75tr8B3QU50gyQ3XlSQzOaFtpUtu/idFsbKKkA1y6HWje8BeHVHQ5cZtK613gAWQrqFvYFtZVLJTgL6eUTFBA60D6XYTAD2/paEakcotyORumZQiBoFqUdPa/nvbSmnUtIlYCr40KQstjzoNlWn5sngLe0cMGDuTKoeQZEbt8SJUDjSzQUwKPvTsJBZneDSog1ONRYDmOewAS4A+Bkpp9RS6ITJ+CeyvAVgy7mWxYkx/qA7oCS49veQgloCeDL1rPp3Z9+6zrmPkAi85CsGTNixjt+hn7kwyJ5ZPPJ9cHh3z3CwKtmjZ2XCPSnnsxGvRAhRYCV9E/Jzdt9YXqngQ4d1tbWL4PXbwzvPl51D24oW7FsCYCw0HPz/D5Td6DrVW4GSD0Tx1TbpqxT3WgIqaNL7Wmld5psIWL1sQ4/fFOp5y4pHB8oWaxyao5u+4gXIx8sDEGXpjAxICSWUlkuXGw7FSXFSE6TNH4e13XkvEEP/2vwum34ZjjjohVjOhACxIbnYH9DUC9Nx0Y42lQpErZRrxoCfenTBm+Z5geKNnEoqCfMFVd1QB+voYoKfekQVoBI9SiiCC6vIiNZai5IYMPVlx19DXVVcgg8+AQWoA9ATcPFf60LOxVHoSYV28yUVMdpOwcWkTCwyUg3qbIwwebDUlW2mA3jT0BPQpbAkvzQ1ZH3qIm+sPZVa19UkGCqShL0XTFs3NfYKbRqhVUFDIAsSg0TZAn2ySGxWykpgw61EC+q1btxqgZ2Op0MiODH+r5i0QLa8MgJ6pYmtfY8XILOY1b3sBen42i5LrzL2B+nz2M9ixnUWHVkvDtYOp89KSQrz73mv454Z/4NOvPtttbJ3xp79gTP9h6ovANZe2lTVUA3CzJ0MZ7o0VzKeoOyttK2mFai43OSjeuQN7tWqB/NwsROgsQjs5Bjm6n9zQrMDbAXOspiE8M8kZFagF2U2oDxJgINBLzYgBet4PNpYyXW9UGnqeF0kDekvTh76yrAL7tWkD0B0pqU5FseblH9cs+7x08OPzftcbRBlSZn4O0rIzNdcpY+OD4fpOKVxFSQmYa6unlIDMrdeyhIaJypyx34oDelokVlXh5bdfxVMvPY0PP98AAtH99t0fJ/zxVFxy8ZVo2WJv/PjDT6DAnmO9SfOmKK8IWdf6erkMeW8Nb4hH8oPMHiVinNdeAEkLPoZoZRWlJlOhxWJqmtZUsag0DaizoN72G2NjmYXjOkumkoCXgJprJtc47pXcd/hPUpRkFqCaVEeBf3BFSdzPCB6ZCWQTILL7vJeN2LiqjvVn1g1cbi9s3kRnGjrchGO5dFKSlgDY7PW2P/Dzycjz+LwOAnyTaHKOUUZrVqF0W9m2fbtIkxdfeRIbPv4nhg8ZrzHMdf3zLz7FgiUzMeymyWjVqo3ICcp/0rh2KsNj5JO6yYbMrYNZI8zi+zvvrRFmrDmi5bJhHiMfDOhxDHqW2sem7RnGxPP8+XcW5DqL64y3k2lcR3zv1vvCOPdx7dmxRLmKjik5mEli+RrvSi7iJ8hMeOwYYE2Q5rrLDd9rANowhakXGu6f5uoUbChJpIROsfHX2/vigN4zFnHZGs/DrLcl1LYsUHBq4vmSxHBAz2CLz4JBkANTPhoCesrGRFQFQG+g2YC7ZU2Mod8V0Dvm0XWG4Muu3UhRd4pyyQ3xhMjL4C/vhJL7tPNzmFXbzeUmiS43xIMuuSmT3Dg91bBcdW1F6FqbibTkWqTVFSIj3WxytX4FrLFrYyl2imVjKfPGJOFnjaXqAqBnUWxxNBN7H38WikGnK9Ps8745ptrNtpKYn1pPDVxqt7gHWsWdyVEilYiU/YLkJKs+d4aeW7Br1/4dQ8/N2EBKFLStjDH0TDEn6DJdD++FnrzI3W0rDdCbD33TBgw9H2qi5EYLo9h4ayal7oEqSNwzQ+/glw+dgJ4DwCZyPJ3jkZ4mCR0FGEAk0x/XAb0BME5MLz7lzecgY2GSd2ZVUyRp2c0GTCxr0B0nTkQfoM528lhcmN25xruNxsBcqEPwnz0N59fhKT+Ci/IgAXLA7ouEN2TgcxDIDgsJz8EKUs1txtOKcbtL0/nbhpIeY418kWAwY3Iaghv2BrCCHXO0qYilgbkBkMnyGgAey1kGs9yyTm9yCkjo/usZFb9nDHy4oPj9dAmRHY+e4NZymlE5z4sTmfeTzjgzZ43G22//zwD9/Fm345ijTgy6fmYVMn6HoSegrxTbJZcarVjGbiT2GjAW0dhTC6ADAAvMgm2cllFzssEAPZlHUtZpqFQjtYwYoBdQjtSJoafLDX3oydBTYmCNnMrVKTY/M0PAmZ1id5XcsLFUIkMvsU5ocqVFLKFITJtT0JA68+EMvcaGvMBNx8zC3JpoCpJZcKnrpY2mMfTcIMjksW2GA3oCkWYtjKEno0GGXsIoFZJaB1rbHPkvReC7jk2EKBuoqRKgT4smCdBXsUA2LXSKVbfdFLRu0VKAXh73DIz9fwmAXjprNcWyrBsZTQK0OkraklNitpVWIJaGF19/Fo8+eT8qQ5fQRLBK3/FDDz4EV/61D445/MiYjE2AnhdDPbekCgzsrfaFK/b2wp0o3FEkjSk7iTZp3BiF27bKtnKf1i1VBB2trUKG6nVIIISCrwDW7bps0/eCZREoAdDHMjC+ObEJDjX0/Fdv9nm7Sm4YQDJ4ycxMQ/NmzcTQu4Y+NakekZrKGKBvAHQC0ZEI7hPJCK1llIewU2xmutUqhAJ9yT2qa1BeUiqbShogEND7+ufXpDkjQJ+Emkg9Nm75BTOXzsJb/3xrt+CKv2iU3xiDbxyPA9oegkitrfuU0xBYMjNLCcKOnUUKQgnAmYnh3sW1hux0s2ZNpSMnLGEX39q6KmzdvgkVVeXKNLLAnzbMfC+lUwQ0BPdybZFvtmWPcrJzkZebJylqVpbNTxIDJLKUnWEHbK6/aanycudaSnDF6+X8YbaA18y9qL4uWOOmJOl1bussf3JmpJIpjUzTuVHywvHKruC8xTsKt4dOmhE0aszGVvR1NwcT+r5zbeP6V1vLDHIaWK/Eot6aKqsBSEtJQ7NmLSWj4T1i/QB997f8uhFLl8/CxRf1xPnnXILNW37GytuWaq2++MK+SE3LREZmjjm0pPDe0BjCrDalLlDTpXizScsyxP3iBZy8WR8BZCg6t+yiNVvy1/va6sBcJTKUlQaSiwGPv1b4KejMDcUlujcZ0PXgQAFGqCT1IlwuUzFAH2rcfCB6cKZggZn59LTQ/bxUEh2vI/P9mMeMm3LYHmvSVivi5TrNacz/jmV+wp6diHV8H+Xr7H2hp4yym9TQm+RGWQYzKgwaeusrQ8MCWrbydQayQ6dYyj4D0vWi2IaAPqo5kZNN9xsjUSjFoa2lae7ZsdgcBHlPHdD7GhIH9EYect2mCx+xV0w+VUf1iNtOaofQPwf0ejwkWYO7XXlwuSH4pjtaVnYOEKFciVnghkWx9KFPSzaVw/8F0NOdiwx9s5POjfnQWwIydOwlsdKgKDbCUjigrqrapDHcLMjQ87cKUznaqxAt2Ygkflc1OqMIpkYsy/97khvhfzUEoFuHDXAH9HUZTeS84T70Gkhi803r7OxuA0AfQMFvAXo5gyQw9DymM/RizCkJoatLAPRW6+UMlemzPbJzQG/Rrb2Gf5dWnu3bGSm5ny2S5CxgDL0hCF4DX+dyGVajkwGWI0GwjaI3uIHlOEPvgNUZbn53tt9cY2zS+Bc3dJ/QPgF94eBAdykMz9eBracGvTEDj+GBgbMXYoGCjMZTe7x+noNLchLvjWnS7TN4vro/4R+vTwVd7DIoPXudQAd9jnm3CHSoS9NzZ/GUegBk61iJGQge1zX1XKBokUbJjX8mz5n/eC7yzOcmFWRRtqiZc4wxSNbIh+loBVSpKQpAuFjSKnXSpCFaBKdNWSymgEGhJBHsOsk0awjEGIgULJiAp597BAUz1uC4o0/Ua7kIyeGBY1ptr1NiLjcMbnmt3MBMO+8aS2NyrLFUXE4TZ5mCrCVYPprLDQNre70EE6r+jwiMkqEnSK5UEw1j6LmBqu6LPvRlO3WOdLlhYymBRc6hILnZ1eWmYVEsQa4z9Jwbxia6ltEBoIPEmOQmMEUO6O38yc9zYSTQprgvRQw9ryMR0NPlpqikBNW1EbnvZLK9eFkZWrRupXFJQM+7GWssReYjkaEnA8LiRjLTCvYN0KdGgM2bN6MyWMDx2PQVpoZ+71atkUTpFWWF6hTr7tFWXGqMCs87WcECbSuZjmYBIG80l1Bq6Jl+5tz/8ttPsequRTjp+FNx5cWXY/+92yA9PUuuKtKwsitnSZE6iNKuj/hbz4xNh3g5tIqk5ED1MNUh20eGcwe2by+U7IFSRGqLv//uW7Rq0RztD2iHlKQIairYtZP3JyJQKTOEANB9SzOJJNPIxuCZJMC7UHlwFAVtK2someA/2lYyEKyrVHatvJydSAvNxYTWuJlpYlsJ6NsfdBAox43UVSGZbN4uzKVhIQti3THM11T7m7H5PM/GLZpJVsU1ITtY1lJiQwlpTWVVHNALoNr1iI0N16V8U1ISistLMWfZLDzx/OM4tMOhGHTVYBx9xLFIy8jE1qKdeOy5v+P2tcuQl9cI1/cbg7at91fWhOCWwJXzk+Oluppde62jN/cCsnpkqAlumjdrKvmNmlslJ6OsvBg/b9moolr21GBmhR1Wi4tLrHYneKATBHkRIdc2Angef9vWbWoeJia0pkbv4VrJ7CRfx/W2cPs2raUdO3aQ3p33mvOdf2ehLRl+jkmSGXl5uXKRMiBI++IqZKSz26o1ELImglUCPGzIxACFxeq29qqjCSqrqk2uks4CV54Lr4t1UnWgBInafB63vLQcTZs2VwFsZWW15gsDI5FjqSkC9Q+sX60MKSVI3c78K3pe1g9p6dkoKSlXoM/AmwlFHpufyesPJagaN2YjaJlA24csqPMxRGDGOeEZN3+vBTO2V4h5dvAfSD3rF0Im3z6PgYTkfgS8sOywsrwlJVZQKlMDIyY0dsM5cAya9p6/8z3A9gU3reDruR9b1/RKc6Lj8VJTkJWdpUJ7B6/aV3nvQzGv7/HKgITr4T2gpEqSUk58l6tQ7hsAvbPeTsLZeHDsYMEBsTX7ATAbEpOihqylFcUaoGdjKY7VuOTGOrMTpHPh4euIMXJyGllwGDW2moK+0pJyNG7c7DcZeoJxxxlxht4WM78njqXiDL1Jos3pivVm1lgqrkmn5MYalsYBPffVZCN45WNPQE/dPyU3QUIF6+zskhsCekpuYuPtNxh67xT7W5KbpHravOei1Z/OQ31qriTKbr7juKaBhl6dYsks0VeX3crSrdmSpwi02tfThmcjUqNsz2yAnjY9/wmgJ4siYjEAegFi+tAf0xU16Y2Rnkl/8dD9Kgww7yJqRbHU0LM7HTVWDb+koXetE2+YLEKsU6xHnQLWQXJjgB5y/6ijxtq7hMUKW4M+LrCUVvhAfXGQ5YQNTtKaREDPphusgg4MvX+2p78c0AvAyRkmWxNKneVCIat0XkFy44OU585j8bX+O/ehpx7SJ6wHPy6zcftJj77dQtJ/dlCr7EFoFe0g1xcm/uxMvslx7J7yPS5vcamNH9cmj7F7zmzwb5LZMLJPTkZJKSN2Fr9aJCgnhWg0aPK5KdWryQkZcy4IPAfXBPJzveDVsgDG8hPQE4iTnace1GU10tGr6YQVxHoxMs9JHuH1dAcyrWd1bbUWTK9FYN3GhAmDVRg7adIC5GSxSDKCjMxscjhy67CUKwOhKixYPBlPP/cw5kxfjaO7nKDNhufOzVNymGBJxhQap4QVZBHQx33o5YIT6geUzUrwoTdAHwBJsPIzBogZKaYQLbpuCOhTxcyrwZQ2WQP0XIQVn0ZqUVbEVvLMEqVb12aO/dBYigx9TlpqAx96GWSSBSdrWF2FdNSr46XJMgJDr2nKRTOxm2K8uNJnsRfFKp0qhp46ZharUhKTipT0TNSG5i9k57mGCNAXl6Kqtk7AJp1F4BVlaLlXa40NAnq6drEY1Rl66+xlEitJbgiO6XRFYMdaFDKfkSg2JdhWEtDTjjA5IxVt99oHKVW0tkwy15zAtEmVEuQ3lJ+YR3yaAXrqlUtLdWyCfloTMpjnRvzo0+sE0EcMHIPmeXlatiwTQYYvDbV1NQoGuDHSu1ysYJDG1EsDmS6pokxI5FfOzSRJDD119OzwmZluzG1FRRmaNs7HAW33RSp1rwT0aZSakLWmRIl3JHwFoBHH96IjtQXE6yLCfSTJIECfhiiZ8VAUS7MEBhkVFbUqpqRvO+8/GXreU/Z52L9tW2no2amY998dmpxBDztsYNQTAHzMszs0j0tNRl4L+lRHUUvJDS3lOAarqsXK17BgncCOhEew4ZUtJTMzIRUusVtSMt56/y0MnzQI++69L2aOnYv2+x8sWVo1CQRKX5KAhx5dhxUrC9Dz0v4478zLBIxS00k4VAX3FLO5k347ZNVY9E5Az9FPOQvdZGx2RLBjZyFKK8u07xoITxfDTwDtcgkHJlaTZe5cZGvJsktbH4pOeUy+n+sX10TbsyLYvm2bxg/tLDkNyNpz7aTshX+nHzybNrG+QSQR5YuVZlTAtZEMNMF5Zma2nJt4rrJdDhI4sFC9rhaFhUVgoytqkjnPCGbpvkSJDmsEaJ3J9Zy6+cLthXybstqtW+2jQJSe42l0dAoFjgSQfD3XQRIh0vlXmrRs869bUUsddiozuxZIysQroQbCMIVlxSUlFqg3QB9j26UwsH4MVsRrY9tJKDHG3igxFBQ7Kca1zfamdO2H3Au0T8mtLVf7JIuc9fnB4c2qU2Kl5QoqudYqeOUsDPVnfI8XufreZyYU7A8TVTZI/UdCcOuZG2GfOjosmYOMSWVMlmpe9lGpAJz8ssaW1NvbCsCmfe6u4/fIsIKRXbEGTryHJBdqa7QfmlFEPCOrOR1cblgvwf2f44Djl89cSWO59tj6JdeabGrleYfIPBuRpcZSjZqHbKFp6MnQl5eFIlpmWmlW4bafxixrH/RrdyKUDD3X1Fin2GDTyb0wEdCb5KbYajPDGNqtUyyssRQBvYFOBpXxoli63MiHngx9IH/+XafY3wL0xAsVqXloHlxuYvWmIRgS2es+9CQM6+rrogQctZXm1qGiWKYwvB+40rMViJT8zFK1hkWxgQ38PYaewy6RoefFi6E/9s+IZDSxNL+7KRCosBNjA4Y+GpPc2I1v2CmWkZQVvwRJDFshB9/V8PKGGnpqLMngqpDUCnJ+z+XGCzE9DcUB7pIbjwp90sclN2GChMKMRPkKGWMCSIF0umiE6nQB5gDYPG3G47vMxPSBlj0QkEjo8MqJIouzsMhwgeEX3y+2NujJPDDxAEGTPbiruO2ibQjWrMmBv117sMLLyNDzMGccTtxkbdQusyHL5IDaNYQWDFjQxrStLVJQypcuAVyAeDzeJ+neM9KDT7F563MS8rsvnMacsIqeFms12lj9OfH+8PyMVTELLdce8jXebda+U8+cJQ1sdo5JgTiZBcQz0zFu7CAdY8zo2Wre4jZuZFMI7pnq5ALAZ7P4lql4+tmHMGfG7TjyiOPMGpVFyXwu9bX44MO38eQz6/Hu+2+KyTuq87G46JxL8YdjTo51bzStfxUKlkzD+sfW4d7lD+LwTkfEOg7yBhYVF2HktKF6vrPHL1Sqm9kOLtQ7d27HvY/cjcefewybft2EzoccgXPOvBDnn3upCkGpnacvuHk0R/D1Vx/iiSfvx4ZP38evW7fgyMOPxamnnouuXc9HWkpUkhsH9J989TkGDOmDC87rgSE3jEM2O2gyAJL9YRRPvfIUxs0bj2nDpuLsU86yNtxBysGCrtffexN/e/5RbPhig879uM7Hocd5l6HLoUcH1iqCwqKdmLR4Mgp37sCEkQU48OBDJF8oKi7EqjUL8OKrT2PQtSNw5OF/lG0l721VWQneeOcFfPzlR/j8y4+leW67z/7ocuhR6H5uD+y/3wHxAlbqdaNJ+OiLD/HgY/fi/Q/fVup0169TTjoL/a4YbB75qcnYb599kVxVY4A+bDYcF8ZaR8QuvvH+m3j8+b/hky8+0uEOPaQLTjv1XBx75IlIT0nBTz/+gKqKShSX7sTd65fh0guuwknHnYRX3nwaT73wOL75/iud919OPRen/+ksNMptpLFFqQY3stKyEkxfOBHvfvj2bueb+ItuZ/XCaadepHFNUF9WWoy0tCT88MPHeOOtF/HxZx+Ee7Qfuhx2JLqfexkO2v/gsJnakazHQgQfffYB/v70I3hvwz8UiB/d+VhcePYlOOHok7R2bvhyA24cfc3vno//ceK4JejY/jCsuWMhXnzlccycsBSdDz1CYM2/nM2Ky2yMJY3d6/BCB1X3rF+D2+9ZvsfPv7rP9bjswsvVY4FuKZwf3NIkc6COPOwRCv6SknDPw3fhjnW3onf3vujTvS8y5EMftToFBrnJyfjsy08wcvTV6NP7BvTu3t+CaNnssUCwBv9491W89sYL+HDDO7KLbNVqb3TscAQuOPcydOrQ2WQvIct717rlWLtuFa7pOwTtDuiAtw4trBsAACAASURBVN95Ea+++qwASocOndG163lo0/ZgrSO+llnAE9Ha+Okn/8Dbb7+Eb775TLKVQzp1wZ//fCE6duwsoEFS5+67l+Cxx+/FgGtH48ILLrN+JSxm3blTNSLLbp2Dp559BIvn34Z2+x0kNp3704SpI8Xmj715Gjof2kUkAAE91/Ovvv0Ck6cNRadDjsC1fQehVfOmIkfmL5mFJ5/5G5Yvvg9HH30Cftq4Uawn64OYwWjcKC/IVpNRXFSMhYunaF8aMXSGNPoku9946wUsWTIRPS4bgD59Blk3Xe5h0Sg2bf4RU6YNxnfff4VLL70Wl1x8jcAz135mB/jlpIftV/xbqlj/mOwhZH38fhJEscGaSB9D9QnZKJvfKngNhIw+I4VsOndqz5Ra53MDdSZz5LrPLyOuoiHzYL1jQvGNjVkeX+QAyRuz/fUMurqQSrZrtWPuEidSjfun2TXpM0VcqX6E4M4ywXY+ZtdoTLsDepPYiLAjwA+6fMl+Q6bBPs8wjL9WVsahAaLmI/djdrRl34wQEHjvIjH0yfzsFNU3CdAHGS4bS3EKcu81POISGiNso1H21LD6JMrH8nKbxBh6K5a12qSszDzbxyKmBFBGmwxHQM6OedyHPlFDr+cZOsXKR98+OdZ9lRkoSrkdl3LfF2EbOsXytc7QBws1INmkUGToI7VlMdtKu2f/ew09GXrWmrY85QLZVvI0zZHX7DgVnCVKbqprqn8X0HMRTI1Wobb0Z6QlUaNG6z4OTfMaNWaOY2vPLjeyjJNExBqsCBCn5qIVGfqMJqpa9wVcEWSwS1TaSZ741NBbUazNgbiG2DT0TRTdJqaJXEZiKR1rHx0ritX6bClKbkpeECYGTGyD2z5ZFObFr75rSDIUqqU1IAkug80aAT2jZ18YeCyyGV7sKf12APT8G4EdO8XySw0u9LAsuvSi2MRAwieYSRDMU53pQYJaj+j5u0Q5jC80FggYzxaT8CQnq9OkIn65zJh+WE1Fgtex7K1CcGBeycYgSl4hiQebJLlfrwURHlgwYFHTp1qTBViHXFvslJGgFIQFMXJ9MHaa6TdKbgjumZ7mvTbdnb3P7w8/h3pTLrjcIMSWB4kT7wXfp/vv2YEAwJzNsOCA/u+0C2SqugotW7ZAYWGhJDibNv2MWTPHaP0dPXo2WjZvJbkZWVSyIFwsmaLkPkBGcvEt0/HMcw9h1vQ1OOLwY2OLH8fGmjvnY/0jd/oQavC9218uxLAbxqNJo8ZamKg3nbvUAf363QF9URFGTh+iYxDQ5zcyQL9p008YN3s0Pvr0g90+59KL+mBAvxFq003bSqbyH33sHjzw0GotTLt+dTnyePS/ZhhaNm0Ws6385MvPcO3g3vjr+b0w9MbxAvR1bCzGtDWAp19+EmPnjcX0YdNw9ilnx+bp9h3bMXf1PLzw5gt7vP4brxyE3hf0QXpqsgD9xEUTBegnjirAQQcfhqqaGty3fjVW3b5A7x81ZAqOPuJEMfQ7i7bh1tUF+OLrT/Z47L1a7oXxQ6bhyMOPDmMnihdefw5zl00TqP2tr1P/dDb6XzU0OOIkoc3eeyOpqgbGsxpD7/OopLQIS+9YiGdeeXKPhzvlT2fjmj6D1bCMG+ZPv/wL9z2yCj0vuhYvv/kU3vvwzd3e16rFXrj+quE4uvNxyGTLe2a2ykswc9EEvPvhO7953vzDOd364M9dL5OUjGzsTz9+jfvX34Kvv9nzPWrVsjVGD5mMzod1sWti99yqStyx9lY88vj9e/ysc868CFf3GYh//fgNRo6/7nfPx/84c9oqdGh/GFbdNhfPvvA3TB27EF06H4W0NCv2TGROfc1TQB50v36/PWvI+X7v+ttwxz3L9vj51155E/p0v9qIh2pm6mjkQMm8qFw1FaP0QTayyUnYWVKEZ198Au32OwDHdfmjJabJ7nN/S6GdawT3P7AG965bjmuvGYGLLrjCsEMS3Vl2YNmts/DaG8/t8VyysnIwdNBEdD2tW0giR3HXuhW4654VuKz71fj62y/w4S6BWkZGFs6/oDdOO/3CkKWlS1UKtm3dhDtvX4hvv/18t88i6L7wgivx5z//Vffzb3+7E088eS8GDZykAIEZAsp9GOCweV7B/PEC9DOnLkaHgzuJWf7xxx+x4rb5qiEaNWQy9t1nf8ltaC9JQP/9T99i8vSh6NihM0aNmISMVOsBsHDpbDz21EOYM30VjjrqBJSWlckRigFzXj4JLNN5c81lADBz1iix3wMHjkVefiNlzt555xUsXDAel146AJd076/9pVF+rmRxd6+9BesfWqNr7tmzP3r0HIDaWnNNYZElmX3u5ypwrjUJTqJ7XhzUU2FgKgOzEbZaA++RQYLJtNzmle7kET9XfUKC9aTGTpCVsO6Kew2vKxjn6zwJ6PkcmKkQqWeJWu0bAtnEOgHQC8MkMOpZqi00NxPzfzfjAWXhJRuWgb6Ovyug95orw2WmLhB5x/qG4NNvkht6nIROsWLoTerjUhufh56J52c6ucexT0CfSZY6BCQuJYoXxdLlhpa1NnbE0OuesnGZOfEQpJNxZ1GsnasBegZbBPS5Oaz3CBbBSuUFQlWAno3gTN4j3BELvoLkhj0ZBHbNAc+l0g7ohZtkWxlWvuB/bwx94xhR7MC+vMJrKs22UvV3lHCSSAVdnpixyVTNKSq3IIUM/X+hKFYuNyeeg5rkbPlP8oJSKJsMdZkuuRFRGonU05ky5nLDxlJk6L0o1tLVldZYCgRydqBokvmFKsX5HwB6l9zw1lWm5aHZMV2NoaeHsRdlBdcF/iwrxgx76AL0bCwVS6lYamWnGkvtwtCLVXFv0oaAfk+SG6VElCk1iUMsfQVjhB3Q+4LA7xwYMSlO8I7ngOID5yS2r7gnrKd/eGwCejoeMHIUcE9n8xADqgx4+OUMvUfJ/Nk7oTq7nbjpMWXFichzcGCbyGy55If30u0weS+cXSY7TfDtzas8qPLFzDMDlr4zCUx5JTv6Jcu1gL+3oiS7Jk9bcvLaIE+VJIbnSBacn0cQTE2tCtakeTdrUQH/zIzgkmN6d6+lMOtPWjqyet4cDTKyLMhQ23O1Gbdnw2u1TIV1taXeUBIXddE15oL6ey4mdJhgFoCpbL/P27b9ihkzRukaZ0y/RRo/biBkZ6j55BcXMD4yyqgWLZ2GZ557GLOmr8bhhx5jxZPRKB57fC1uva0AJx5/OgZcNQSdDj5Um+mWLT9j1dpb8PDj63D5pf1wwzXDxDgzWCpYPNUY+hUPoXOnI20DCmlj2uCNnDJYnz9nwkLk5zVSYLjy7qVYefcyXHzOpRjY9yY0adwUP2/5GXNumYEPPv4nCqYvxzHH/Ak7ikrw6mvPYMmyaWiz7/7o3f1qHHvkcUhJzUJRSTEee2Y9Hnl0LY7ucjyuuXIw9m3ZAjlZmfj0q0/Rf/DluOj8nhg2aALSUzPF0KeyuBJRPPUyGfoA6E8lQ5+iMbXi3mW446E7cXyX43FD7xvQ4QBKGaL45yfvY+ldS7GjaAdmDJ+Jow8/CoVFOzBp0URsLyrEpJFzcNBBnfDzr5swZeYIHNn5GPTp2Q+RuohkJSXlZbj/wdvw6hvP4qJze+GKnv3QsnlLSTp++eVHrLl3BZ5//Rl063o+hg4YheysbFniTVkwDl9/+zkGDhiFrqefr01VzewiUbz6+guYOf9mnHLS2bjmSgZN1tRln71bI1JZLZbXWVLef8ql7n5wJdauX43DOnXBgL4j0KHDEWJ0v/z6E9x+5wJ8tOFtnHdub5x20gVi8j///F089tRa+StXVZahX58bcdIfTlWDk6qaKjzx3N9A9rZZ0xYYdv0EdDz4EG1IdEKZvXgidu4sxKhhM7BvmwNFJNDelBvTy2++gEVLJqDHpdehR/cBSE1JQmV5KVbePgcvvPwEelxyDc4/6xI0obNIpB7btm3Cmgduw6tvvYiup5yN/lcOBkEEt6bnXn4Ky26bK9a2b5/r0eXwYyUU+O6Hb3Dnfbfigw3v4uZBk3DqSWeaK1rU5CAVlWRqJ2heDh00VfpXsxHkDm32wbfdsVCAfvLYRehyWBdJpsyj21g26YljOvl4IxsVOTJzEHTMfG53r1+N1Xcvw7zZy3BW13OUlairrEJFablAky1Ecftgrq4q8FVBeKiDkHsGj23ghl9qKEWJS31Udq8lZaV47qUncO/9q9CuXXuMHD4LLZvvpfNlg6X7HliJe+9bibPPvBhXXT4QTRpTJgDp1x9+dK2C+aO6HI8xI2bK3pJAdu19K3D3ulX6vP3aHoiel12PTh27oKKyAu+9/zoeffROgZXrB4xFh/aHa30tryjBXWuX4osvPsIZZ1yAE07oisMOOVKa38+/+BB/f/RefP/9N7iu/2h0PvyPeOa5B/Hg+tswcMA4nHjC6cjNzUSTJo1QwiZR9fVYfcdSPP7UQ5g+eSEO7XgYmjVtqtqN6XPGa16OHz0DbffdT2DemjYm45tvv8K02aPR+bCjcP21w9Qsi7rneYtm4dEn1mNBwe26DmayOE/z83ODLt4skbl/sDB28ZLJWrcG3TAeLVrtrUf1/vtvYMrUm9Cz5/U497wrtU5yr/zuX59jypSB2Lpts+5Xr54D0K/fsCCbNFKRjC+19pRImmMQDRYMQAqgu6WuS24oL+a/aL0BehJpOk6a2HJJniidkr2oKocUFJKpNvxnuvQWzZvpuvh53gOlSdOm2tO553Gccl91pzu+lTLNuBzGWHlvaCXnHe15lnE3/3drShnLVMlXPdXkmip0tho6k2XRbjRe6OpiOY3x0DDLZThay8Lc417GMcbsuIN2DwQcEykLQEo39FVRczaeZ+jLYpkLy4pr302jM4wx9Nz7jTW3Zp60RFXAHrWOv9lZuSErYA0BiU14/xrlN4lLnjU9A6GamaMx6XUS7CRsjlVG+FISZoYkdt9iPvSU5Vm8oPtGWbcRyvHPtaLYILnhS1XobRr6nFy+3xh6FcUGx4Vo1AA9uxzTtlJFsVS0BEz3v5XcRGvrUJXeCC1PPj8w9CZdVTNJqcrMnYhfIm2j8mhKsK0MkhsllcLiKR/64o0C9FHa5kjna2kV3ZvfAfR70tCToW9ByU1mUyvECwpNY2QsxeWAnjfSGXqdT2DF+Roy9IqkYjfVbjz1q5ZqCseSF6pVWfNk3fHGtMTByUefbc4FbvHoXf4CQo/pwinpIJshUBfTNUfkAMAH7ikuTZB061DqurXqSgJaFsXSV5bX07AC36/dU2Wu6fYGQ/57Z6r5+sSiGL9/OrdQkJroVMP74I2nyIBz8vGa0zMzsHPnTl07r82AuU0e18MTKPO/OZHtPrPw1O6rFdsQuLOlNwG7TSiX/fhiZ1ZLLPbLEVNE7TS/q6lYCBZ4PIJxNTih9V/IWrjlH0F7i+bNdR5kP3h9/Jw8FZQVxzIcZDesGYYVFbMoiwEFF82SkmItLvm5FomTXfHxx+vcvPkXTJ4yTMedOmUpMjNzUKXiLW/6YVas0sKToV86DU898xAWzL1boI73Y8vmX1Awf6QWpdHDZmC/ffbXe7jgcuOhhnbmwnH48ptPMXPiEhy4/8FyRVm4YpYA/d3L1uOIQ7rEmBg+051FOzF2hkluBOhzG2PT5p8xasZQWZ1NHz0LrVvvEysuW3HXMtx6+2JMHDMPZ57xV2zasknyoE2bN2L0zXOwV9NmyGaWiI4BTKelpOL2uxbh0SfW4eYh0/GHY/6IRnnZ+OTT93H9sL646PweGD5oEtLSs1BRWoos1Mv95fEXn8DEBWMluel26tmIRJLxw8/fYeScm5Gf2wjThk3H3i330gIuRiOahFfeeQ1jCkbiyov74uoe1yk1P3H+aBQWFWLKKAP0z7/6NBYun4Vpk5bgoAM7CAwxi/L9j9/glhWz0LZNOwy4ahja7tMGeSy65FhISsKnn3+MMbOG4sD92mPckBlyHPlx0w+YOncMDjqgPUbcNEnMY3V9FBW0Kk1LxxtvvIjpc4bglD91w7V9h2vRZ2DWumVLFY96YKs5Fo3ip5+/w6Q5wzSOJoycj1Yt9zXLwRSrTfnsq0+wcPEYtSfv1XMomjVrjQ0b3sJ99y1S46GBA8bj1ONP1z1p3KSppJpFxSVY/7c7ce8Dt6L7RX1x2UV9FTiWlhRh0Yqp8jUfcdMUtG7dVrsSoTL1+C+99SIWUa5w6QBcdkk/pETr8a/vP0fB4onYr80BuHHAKMl4Mqn7FrPF8/sUU+aPFXAfNmiKgkPKthbcMgWbtmzEmKHTcPCBnbw0ScTLV99+jukLxuCIw47BtVcMQW4+m2SZOQBlJvOXTNTYHDZ4ugpI+SUgEpqkrb5jAZ55/hHMnr4Khxx0KDIpy7CCDoEXPjuDBba3GLkQEbgiiyq7VVZCJifh9vWrcdvdK7BgzlKc3bWbeZPTVafCHF9MAmEadxblqQcEteYEpwR7sg22omZxRSQm6thLIIodpaWYPG8c3vsgLnE68Y9dcd21IzW/VDBcH8G27Vswd/5YZdbGjZmLNnu3tf1REoZ6bPn1Z0yfc7MIi4lj5mOffdqKrV5z5xI8+PCdkssMuWEyOnY4Cr/+uk1aZW7WH3z0GtbcORfndbsMV/QaqPWEkpSFt0xCt7MuQ+8+VxvhlJ4l0okA77vvv8G8+RPQbv+OuKbvSDz37Hrct36lAH3XU/+C1PQkZGWmquaI5776rlvxt8cewLKFd+CQTodJekKJxPipN6OopAhTJ85G61atrVFWTq6C9J9++hGTp43UuBg5ZDySKDlKTcaCxXPw98cfxJKFd6HNvgeisrpaHuKc6044Mfjk/rF9+1YsWzFDz/emGyahabOWyG/UGK+/8SwmTR6IXr0G4uKLrwl2yEm48875eO+913DEEcfhhRcexeW9b8DVV94k2KAmW5QdhH3b6ggyZN8qlj7YYhLQOykiACrJTD3SJNvxGiAbA4J3cuh2Z6TQNEpBgFecmAyVvR7k4R7q6PgZcirKzsYvP/9i0paAaVx+4ZJUz/DrO8c6e48EwwjP0PN4/G/HJKoX0MmFMQsDdPG/myyXXx40OKbxzL/XBvB7YuaeuEl4IwS5qjhS1tj2ewZYms8hy19N2aP0/KHOJeA3stIkoWQDrbo0KwrncSi5qVemwAgvMs0Cx6G2xNcL3jMCeiNs7fgiPUP9GzEKnyOPZYRBXNYiA+SQefPsBd8X86GXD36KBULK6tibVRwdAgkCessOBgskV4rkUylCUpcWljYnLBxoCOijZZtMQx/Wsf8E0Auz7WJbyRogauhbuIY+1HnIYdJNPmqYpTCyNilKuoIRLH3o5XJjGnoH9Haj9gDo6XITgtXfA/RK7GgEmFaNN9qLYusymyI1wxntAJuVB2IUW4u0dBuYBF+7Sm5+E9BTh6wq8bgMxJob7AnQMwK3okmTBcUBPT/XB4Cz8z5ICOjdHjFFLadtMBCQsAraXseNxGQ9XtAqpp0uN9kmw9G9DcWOHlkmptA8QuZ3bgiaVKGBlEBRWCi4sPNhcuK7Pt7BsU8GvtfdYsKdjjV+4GdSS+e6ed4r87a2dJ5dnw1ufSaZ+bQ0MYpkN2xh4t9TwElOQM+FluwImW8GEAa6Lc0pP2QWy0rPWSiXBWY2/LP8c3mPxbyHNCCBvIqjguc0FwFqJLmY87252Tnmz1xpbgDaHCOUL1nXVju+AQcGIpQKlZWywt4CGGfwGWxs374N4ycM0kY/dcpiZGbaAsKghb+TswGPX0eNYwSLlk7HE08+iEXz16JTp6M0iN96+yVMmXYjBl43Fj0uvho5mZmm6efEY2fDygo89uzDmDlvNMbePBvnnnmxgpvFy2eIub97xSM4pH3nkOa1yUZAP2HWUE2p2eMXKVjw4ItohVIsbu5cnH/c+D3mL5+NHzd+h8njF6NTxyPx8acfYPK0G3HKqeeg31XDZGNIf4UM3n8xEan4YMM7GDXmKlzavR96db8aebnZYgVvHH4V/npeTwy/aSJS07NRXVGJpNpqMfTPvfYMJs8bjcnDpqHb6eeQL9DvxhOwd++La3rcYNrO5NDpN0qXGW5g1ouBmwhZ6JnzR2NHUaEAcut99sXCpVM1N2+8frys8/iMduzYYUXO1G+qw2G12EVuONwaKYn6edOPmFYwAo0aNcXYEXOQn9cEm3/diOkFN6NVy72l3c3La2ye4Sw8qqzEe/98DTPnDMapJ5+Lfn1H6hkRLMm6lllEScyS5A7D+fDqm89gasFQXHZxP/S9/Cakp7FDcaqsYCnn5Nq3/uHVuPfeJbhx0DT85c8X4fXXnsS8+SNx/B+64qYBE2QLmpmVgbTMLJ0DJUa/bPoZi5dP1PGGD5qCZk2bo7RkJxYsm4KdRTswaugMAUOOQ2mIo8DLbzyHRYvHo0eP62Xtl8aGtcnMVjKAMvkBU9IZlMjxOSQBP236EbMWTUR+fhPcPGgymjRqgi+//gzjZgzGicedjEHXDEU2i97kPmELM+eAnheLotW3hBldc/0oLinGvEXjNE5HDJ2FPIL9UH/D8UpHp9vWzFWtScHM29HpoEORTm1u1AoTWWxOApSZSpM0GIDSeiqXH88GMyCJ4I71t2H13csxr2AZzjytG1KSUlFbUanuoKYzNeBDfTvnqroxs9s2AQCzo0FX7Np6rtlq3hWJYGdJCSbMGY13349bWFI6c/GFvdHrsgGyTeS64xaztqGmxO4tbxcZYtYezJg1DNu2b8WYkXPQrGlLIbGH/nYH7ntwDc4/pweu7z9GATDt+0hQcEvauWMLlq+arjEwYuh0NG7UDGvuXIDX33pOIPjQww/Hjp07kJ2ZIwDJAbpjRxHuuGsxvvvuKwwbMgtvvvkcHnpkjV5/affeKC8rQlZWuoIP3u2ly+cKhM+fvRJ/OPYEkUyq1Zg9Vh1rJ4+fhYMOaq97wqCKOHLjTz9hyvSbcfBBh2DE4AkmeUgGblkxD489uR4rlq5D+w6dZZ9KpjwnN1drJfcUc/aqwdatv+LWVTM1TgbdMFljmY5Azz//d0yfOVQM/V//erX2zQ0b3sGSJeNx3nk90W7/gzCnYDSuumIQrrx8YEy+SSBsElFjvqk/94ZPXuzKgWBFqBxDAWQggjRpw93FzoqanWC05mKhsD8w09ZDwP9xrFpBqwf7qinLydX1FBUVay/yTLf2eNb4BatF7j9efycQHWS/iZJbB/YO0EVShno0Q/XsSxcH9HxOxtYboHdM4NltJwRlEKD/C7VAzBwEi2cjGuPX6ay/BwqJgF57c3DBkrc755wwgun+CdZl1Rs09Mz28CUO6Mnim3wljgNdtkucRfmrYxgRpQT0gVBV0EynmhDAyLZZrL+Rkfz8REDPZ+GNpdQFeQ+AnjdUmYHGTWJ1mU4YM9uQGwA9rZJVFGttyGOSG3e5EaBPqo5ZJv9fAH1iYylmyTQm4cXAySpmFoZj4X9dbQ05d9l8aZgnMPQ8UTGsvwnobWL8HqD3TrG/BejZzEYbRUhhOUiVxj3DItPfA/Rk3n6Poec1ENC7wwk3NU//aJAldON0JnhXhj4RzHKQMGNAsKkNNSnebME9ehMBfWLjJQf0ZOgd0CcuIH4PeO0+8RQhBns6Pov4hLSFhsf0ieuA23/vE4Hv4zVxQPO7M/dyAQkpKW6W/NzYM/doOwQOfg9ce8djcrKyeNQaddUGm7VksGMjrdf4Gs9QeFMTaRCDpk/eurKcq7Ti5DAGHNCbvIiLgj0/BQEhwyCHk/R0gSDvlMuf+VoV1tJaUwu8pfx53ZJPhY6spoMmy8ZskHVJ5rEZOHnh2bRpN2vyTJq0MDS4IHtmhU1cOBnM0DGkorwES26Zhb8/dj8WzLsL7Q86TJP97nuW4867l3j89Lvf+14+CFf1vhF1dTVYumIm/v7kfb/7+hOPOwUzxy22LpHcbGHZKN7LJavm4JEnTP9M6cagG8bhhOO7yt3muRcfw+yCm/+jczrjLxeh/zXD0bhRPj7//EPcNPyKf/u+icOm46zTz2XCFXc+sAq3rV2CiSNm4rQTz7bNLzmKWoHMFAHBuuA+w/taXlGKOQtGSlYyduQCbNz0PVbfPg/Dhs7EoZ2O1v5FsMZaFd5/PlfOL/oLp6UmYdvWzdi6bRM++/wDfLThHfzr+y9wQLsOGDV8Htq0OUDj4bY1c/DSK4+jT+8bpU/Oy26sgJKP9eOP/4HhI3ug29k90L/fWMl0lJ0Sw8xgLsV0puwYWlOD+x9eiTvuWYCRQ2fj9FPPFVtE5ptBrVnTJOP1N57GkqXj0KvXjbjkkv547dUnsGjxWPTofh16XdIfydFaFSMSbJQqG0UTgCKsWD0bm7dsxKjB07Dv3m0lhViwfKqkEGMI6Nu0s6JdZuiiSXj1zeewcMEYXH7FYFx4wVUCyQTHbMRLQM9Nv6ykGIVbNmHHzu344ptP8cHH7+FfP3yNA/Y7CGMHT0ObffbDa2+/iBmLJqDvZdfiiouvCky5b1rGJErNy3WBblZkywOTWVpajIIFY2KAnsGmW5VqHa6pwurb5+LpZx7abRwdcdhROPmPf8EZp5yNJnT+kSuJgQpphlmYavYF1pAvEsUdD6zEbXcuwZw5y/HnU86SkYPYeWVT4p763jGVgQJ7FKRTk8z6Jel52TDJQJ4AfT3HJy1YaD1KGUYSSirK8ObbL6mW46eN36NH96txTd9hOg8+b45rW2s5Piuw5ddNAvCff/ERPv7kPXy04V39feHctWjT5kCtf39/fC3uWXcrBl43Bt3OYM1DtjLHDMS5BlVWlWHFrdPx3fdfY9SIArRssRdmz70Z7/7zP+uLMWnCCmzduhkrVk7FWWdcgv79hoS+HkZmMJO6/NZ5eOqZR7B00V3g/SdhwtqSgvkT8Y/3dq/tSHxoF57XA727X4v8xvkKxpffNh+PP/Hgbs91//3b46ijTsR55/ZE27bt/OI01gAAIABJREFUtN9s3vILFi2eoHV09Ki5aN16X73vqacfwpyCmwXoL77oGu37q1fPwqbNP2HUyAJs3PgvzJw1HL17DkDPHgOsGWGkTlJFNRULGnPVbdXUyRKZvRpk+6nu2GaYYTUbRuRF6o1oMp22ZVa40Lj9Ms8rkdAymUNgpGVdaTJMY8HNMYb7FMkHgk2uEw7oNc5k6GBMMwE9bSY5xlnbYR1ybU+3egPun6Yi8H1eywrPN9Qjyjo5yFZ5/rYuGhFqOCTevZYBUkP8YISAXa/1wqHkhvdJoNrr7YLCwO6xffGcjLwzyY1wgzehC171cuahq1Yw2lB9YiqvhwG7HYvANJGhFzANWRJXQngA5Qx9TCHB/SNYrAon7QHQJ8qFGnSKTWIQaL1Z9N5gX+qAngy9ZzI8wCsrN2UGX26W5jkiEXSvd7GtdED/P5Hc8Di7MvQsiiVDz06xkVTLCDig17hhTUwiQx+p53aQFO8Uu0fJTQXqS35GSpRgJ0huYgz97wN6L4oloHcfejL0LY7pivrMpkihht5N0ULRiBh6sipBNpPoQ2+V0ZaOZQSsLnnBOsgjS/lHS9upISk3FddnE9DHJTe0F/Pclbnn7Cq58Qp2Xyw42LjQOKAnq2RBCIvJrOmGDTwywkwxkRGxlBXBJYML+qvX0/YrbE5eFOwDVgXBYSKH6RM7hrve+CLDvycuAL54xFjbMLFdv2i6MssOmE+sSVrYEINAmNfFhV2twuvr9Ttnzj3LwQwIv6j3pguHNdmwBZGFZLz2HTt3xgpyGH2zdsBtr/hCgig1j8qgUw2tFG0B8/N2mQ+v0xcoX9h4TmRkydRSA+eMBM+Jn0WAL8adXTozzLdfLEMyr7FSBUU8F03IZFq40ffZIl5LkVpTsWnTR2rBHjlyJvIbNdV1cQEmiFSgK56LhdQ1WLBoGh59/AHML7gdh6soNlWA/q67l+62ye3pF32vGIS+l98oyciSFTPwaADkv/XmE447WYA+r1ETWfC5lWJVVQWW3DoLf0t4/yV/vRJXXH4TcnPz5ZU/d96o/+icyChf22+E0spffrkBQ4b3+bfvmzSyAKeffDYi0RSsfXAFbl+7FONGzMZpJ5+j8ZCaHBVoIdIkWCIoNOeqKMrKS1Aw72a8/8Eb+hxqsK+6chjOPOOSAPCsmzAb0vCZUh7y8KN34PEn7gXB5J6+DjygE8aOXoRWrduIMf1l848CCR99tOfmQTzGmWd0R6+eN0mixeft2TACB8lwlH2rxgMP34p77rsFo0bMRddTz5emlV+xtH0S8MyzD2HZsono3ecmXHrJAPzjHy9h5qxB6N3jRvS85FqkJVtgWM36GnrCA2rGcsc9S/D1vz7DqJumYp+924o5nX/LFOwsNkBPDT2rx7i+0j+DBZkL5o3E1f1GomeP61BdUa6saHFxoZxOKAcjEbHHe7T/wRg7dDra7NsOL772NOYsnoSrelyLKy/tZ7aI5o8X+gF7h2Vj6KMsIpTcjjK2nZg9f7SA2sgRc5Cb18j06jEAUIU1t8/D08+s/81xdFinIzHypslo1/aA0NnViAtn6K13gRXLrn1wFW67YxEK5q6UMxDTIpTFEeAYOAv+2xwz6anKRKkhH/cQMntBR63O1Qn9GzQuObP1e+suzM/88OP3MLNgpNaVmVNXol27DgI/DBSffupB1Z78+uum37y2xQvuxYEHHKJ95sGH12DtvcsxadwCHN3lVEvfM2OQlCTGsq6+BitXzlRdztxZd+GAAzpi5pxheP+D3wfa/uGTJ6xEixYtMXvucGzf/iv69xuBk07sqnW3qKgQn3/xMf7+6Dp8/sUGLF5AEuJQ3Teue/OXTMJ7v9Fcy49/7tndceOA0UjLTBMTv2LVXDzx1O6A3l/fosVeuPrq4Tju2FOwo3Arlq+YJiA1dswC5OU30Xx66aXHlWW67NIBuPDCvnj7neexZMkE9Lt6BM47vxdefeUpLFg0Hn16DUCvHteFglIoG899xDC6dSfn86euXc0bqYUn8K23miwOSQFkFqrSBZbMprI1fDuZfCMqndhzvJHIzAt4huyROe14g6kQgHqTs7D/OiGmURnYY2UA2NxIgD7e1ZX7sdszO6HH37lCwBl6/Rw01IaVrBjU9fSOJ3aX3MTNTKR7D8ENx7UrG5iF9wyZQHHIyvt1cF4TB6jfSrDiVAZCndsND3Gusa6G1xIjUVMz5GjEYmZbLM3T3eve+CvHeHti6Lnv7gnQ61ChSN2wkQUzDuiNgDSGXtfA/gHS0JspiRFiCdp9SbklobDvWpfLkJNHqXUEtOOkhl62+QkMfSpdG+vK8d9i6BMBfTQtz7JBOi+7Pn4R0POrgeQmSlbJJTcJXqm6+CgB/cYEQM9FziU3vw/o/52GHqp2NpAeT68GDT09UtmAw33oJXSMA3D50Idq5PBUhJGpWfUCDv7eAb1r6NmdlcWY9KP3Cebs9q6APt551NwtDNCXhBQRNZ/G0KtYo7K8AaA3L2HTjsUBPT1UqUU3z3ZqQz395RF1YiGo6bqsS6CldeOV94kRqxV5mnSEgJzfrc2xNRuRR3fwkY+74FgBi+Q5oRiG79m+fXusIZbLUHgObo3plm9W6JMcbEHt+AxiuPmqzbMceKrV8lxetrFGU0naWHgenBh8pG5r5daUDq65EPCcXIvI66Ccp7HcXQjaTdPOa/AmWLx+SZDS7fnyH8E8r4VyGmNKrKtiyxattUB4GtS/M2gzDX2qJDc5uY2Cs43ZjDHdzuLCrCx6cNdjdsFEPPbEg5gza5W0nkwtrlu3ErffuRhjR83DWX+5QAXEkm3wXOh4VF+r4h2mjMVIMg1YU41lK2fjsSfux61L7schHWlbGe+DUFS0A9MLRgrsTBu3GNm5+fKHTtwwvCnV1m1bsGDpNLz5zosYctNUnH32pXju+b9j/oLRsoVjAaXJ0cjKeH8Jd0IyW04GP2TCvvjiAwwb3gfnntsTNw2chGTac3E+aBGvx4svPY5Zc0dg0riF6HraeaiqqsUDD63CmjsXYtzoefjLaX81p4UoJVI29ilgqaUzgdp2k5kuRkHBUDH0I0cuwLfffILVa+aIrTunW28FjmqckpImULJ42QS89/4r0mp36ngU2rc/XExm+/adBboWLhqt+zJq1GKBVVufTa7x3rsvY926pfjXt5/tBsDI0PfqNShoJO099JBnEbXrSHncBx5ciTV3zMPwoQxYzpPe3vovBnY4ORkvv/w45s0bgR49B6L7xf3x9ZcfYcz4K9G7x0Bpo9NpBV9n/QgIIDnHS4p3YtHyKdhe+CvGDJmBfffZT/r0ebdMkuRm7LBZaNP2QHn2U+9dE43ipVeewLLF43Hl1cPF0leUFKNox1YsWz4N/3jX7hHHUqeDDkGzJs3R/sCOAujzbpmi6x8zbCb22Wd/vPzaMyhYNAFX9OyPPt37WXrf3fZCvZQ2TysjUyMtbnoC9MVFmLPAgkXeE7qXeLMfC6prsHpNgYKcgpl3oEP7ztbkJlKPoqLtWPfASjz7/CPoc9kAXNV7oFhX718hf/LQqdeLCO9atwzLVszCvPm347RTzlZBdHVltcaIySqM9TSAlK5zZNaCgJ6vTWMDheBa9K8fvsUTzz2Kc844H23bHKQx6Y2dlEFm6/eKUixYPAXPvvAoxoyci1NP6aY1//Y7F+LxJ+4DO/x26tQZhxzSBc2bthTgb9K0BZYsnYz3/vkGFs27R/U1XPvve+BWFdIOHzwFp518vphC6xyeJpehuroq3LJsKn766VuMHD4HzZq1wqw5w1G4c5vm375t2qpYNyczFzk5eQrWKDUgE831hYCJv3/6mQd0z/dkz+oDv2DWbThg/46xe1YwfywKC7di/Ni5aNfuIJSWl8sbn5LGH77/DvMXjUOnjkfgpuvHiokuKy/HspWz8ORTD2LunLtweOc/aB/geszPffOt57F27SIFJQNvmKhzW7lymvbywTdNR05OvvaCt95+HsuWTcal3fvj9K4XYs2a2cq+DR82A82bt8Krrz6JeQvG4Yo+A9GrR39ZIEurnUwwQ0kVC56ZgU+TRJdrtzWmI/lkDnbCmwH4KnOTYnuqnFoc0NOSODjXJcpluCc5qPdCbpYgen0cxwn7ymh+hIyzA3H/XZyQDJr+IHlRW64A0Li2OKCPAeiYxNYadVqxrkkAWQDO/T+uMDBM9XuAXtcVYTDjTDlxU9DQu6VrkLx5jVpM2hLAMxl64gZn+M0jxfZWniL3oT0BekluAqBnxtYsIOOSG8eB3JelwEi4n1yLBaxVw+jGI+GeB+TtmCkR0Ks4me6E/JwguaL7FW3D7cubbURRXLQTjQKgZ4DnChAzZ8mTGUx5eWnoMp8W1kfT0BPQg0Wxpb8ghZKb/08aemIYH2MNAP2eGXrTM9pgChr6/wOgVwFKQqdYaehZFJvVzJrZJDD0phGzFtXqlqaCsLht5a6AfjfJTUqSRY4xhj4O6MX+BsmNFWgYQ++TZk+SG4Jv//LmSt7ESM0qwn3ieZvLDS0gLWVFUGsMvXcyZWOpCjH03MS1ADBlHa7fwSTPzZxdbJIrvUVNeIIvvTP0VmFfrmtxWZEXsjIaVfFHkPDw+J7O4jnyHAjoxbyHgmBeKz9TGvmqqpjrCwePS2A4Ofgz2Rw2vjGduwF6yld8gSQzwvPmwil2Pujw3YbLGhpZwSq3X353UO7SIC7MDDC8foDnyvvPhk0cH2QI+DOviwENr4vXy/PjefH41qnRaip035NMXycHhOBokJie5HEJ6CdOGqLPHT9urlxuqC+XLClIMBglgxr+uhrcsnwOHnv8QSy75V50bH+EWIiXXn4Ss+eMQq8eA9Cv7xCl+wk01IyEfv3BaYjaN94b/q26qgar1szBk08/iOWLH8AhHboEoYExPyyKnD3vZl3fhNELkZObH7NRNEs122Bc1sSiviEj+uC8c3qif//R+OqrTzFhUn+ceMJfcOONk9VCnnpPSll4PgxUOE6clvBjfv7ZBxhxcx9069YDN1w/XguXGtLRbhXAiy88inmLRmPksNk4/fTzUF1Vh7fffQGzC5givx59et1k8ol6dpg22YRS3yQRAqAvLt6JOQXDBNbHjFmEvVvvh/vuW4GHHl6NgTdMxvHHnRayIil47fUnsXDZeHQ78zL06TUIuVl58ujfa999NAa++voTTJ52nVj+0SMXYq+9WYxoloWbNv2AJUvG4ccfv8WA/mPxpz91U5HyN99+ihE390S3bj3R96rhWvcZ0HMMMIvDTAXHG3WvHJ+vv/4UJk+9Ab163oDLe1HSQD/tegFzD0Dvu38Z1q27BTeTxe96IX75+XvMmjMU+7U5EIOuG4/8nFx13+TrXQ7ww49fo2DhGAUnY4exuLSJihTnLZmgtW300Blo1mIveaOre2x9PZ574VGsvGUSLr96OK7pNwIlhYV49eXHMH/BWHQ7uzuuvmIwcqmHV50Eb0MUX333BSbMGIrGjZpi1LBZAvSff/UJJk29ASefdAYGXHNzYLSC7CBmlGArlrT1QZ5AEpuFu3OD5MYAvWno/aumJs7QLyxYi44djwwg0qQ03//wNWbNGSarxNEjCtAor1GwCkyWdlaWe5QMBhePu9ctw+Il0zBn7mqc8qezEK2tN/er0F1YhAndL9hXIjvDJF/M+DGzQceNoFkmIz5zwUQ88ezfMWLQeFx60RVidRW0i/Q1ACU9/NwxeIW1IWMW4E8nnYlPPvsnJky6AbR6HTF4MshEu5sO5xNlL9Nnj5AMjIC+Y6cukmKsu2851t1/K3pd2h+9WfRK22d2zwyuPFu2/oz580cJ6Ay5cQry85tpXXjqmQcxcngBjuhyLGqqamT3x5olZh5jFswE9KnpmtumQ38LDz50GzZs+AdatGitwLfDwYfik88+ULHpnFmrcfCBh2o9pU547oKxmoPMHjRvuZe8xi17HcGPP36HefNHo1OHIzH0pknKKHDNXrHKAP28grU49NCj1TFWgFsGF1VYu3YBXnzxUUybugotW+6D5cun6t5ed90E6/ERiUjzf8uySbKtZF3H6tWzMWTwdJxyMuV6SXj7nRcwa85IXHn5jbis+zWBcSeplKQsF8klLujci7kXUEvPTsXcT9WUKzTf0rov5pxSNNtXTfZrQSqvU+UXMYAdCru9aFAWkg7ag0NeAIm+b0muEZyULOscusTGimrDrCC4ZYDpMpcA3N21zkG+YxOdoWw33W3Hav8c0LuTjBOUyiqHgmHP5HvGkd/TU0NjJVK0JMcyrfeLBy++nzomEPMd8AqDtkzinWCPGTMISZDcOKD37D4z4t5Yyp8BAX2cOI0z9NKy7wLoExl64UTVDwS2P6FBqF+D1y96USw/xzMb3PMy6OwlotiwLq+PTS2dKLbshYH6uIY+gooA6FkrZoSHAXpq6JPqKwzQo+r/rKFnYylq6GNFscwe6vOst4+73Chj9NtFsebeYosZGfrK/zVD75KbPQF6Sm4I6J2hZ1MpMZjUIqrxk1kb8cES2PlD8k2CkhtaRHlKxKIs04IlRpO/x9B7NPdbDD0ZXauCtoZXfj6mpWLTrVBcQisjebpnxrRrBsxpl2jND0xyYwy9A3oCG+9g5wuAXbsNUrGagWXfXUNviyz/ztebDs7cHRygWnW5SZDEnsfs4eweM+3oxaU8X35xEvH+8WfrKGjRoAN6r4bmAM/KTBdDwA6A1Pa57o7OBpwIVthKi0uLpjWqaEtaUxXrBMtzohc+nzeDE2tcZQW1vGa677j0yRkSNrPSuMjP1/mRtfdxwWv398c37QrJiBhlq9lJlaXfmC7Oy43Li3hPeP30YR4/frA+f8yY2eaT+/94ew843e6q6n8/02duvzf1hiJBEBAEEfWVBEREBQFFEQERDEWklyQkoSUkYCCQBiFI700EDKK0JOCLKPJXQFCw0kxIvblt+sxT/p/vWnufc+bmJlj4vCPx3jvzzPOc8zu/svbaa69NoxLpCfHqBxWNVBRLUISG/s//4sPxuovfFfe5z4liqL/znX+Lc15u+8MzX3xR3PH4H9O98558LhKL937g0vjAH785znzRa+OE+z5Ih+Cb3vIqHdyXXPBBNYzRYZOWe2w2r77wVIGpM067UKzx33zxijj7Fc+Kxz76qfE7j3mGDjdt4uMT8eWv/k288KW/Hw958KPiqb9/hp7na1/34viXf/16vOTFl8Q97n4fjS1sixif3lh85vIPx+tff1b8Pg1pHvEEjes3v/mVOO20xwvQP/OZZyoDkQ9bQOKKK/40Lrjw9HjOs18eD/7lR2peXn31t1VkunnTtjjtlNfI5WWt77nNGCIFeNV5z1dx6gvPuEAb1Stf+TyDiZe8Pm5zmzvEVf/57Tj31aeIeXzus18eR+48Kuju+eHL3hbv/uClcfKzXhEPOPEhmrc33rQnfvROd4rltRWBpXe/93Vxx+PvEi960Wvj2GNvJ+YWxvBNb3llXHnlZXHSE06Oxz7uGQKAZEa+9a1vxMmnPEb3+OQnnaaxABQo+7a0FNvpFaA27q5l+e5//ke88IW/pwDtxS++NG532+MbL2kOx+9+79/jVa/ifvbEhRd8MJD/HNi3Ny659GXx+S98Ms580eviXnf/aTUTU1+DXLcf+sib48OXvSt++xEnxe/9ztMELA7A0KM7jl6cIteendKu90eDWB0OBejfeunZ8finnBpPfPKpceCG6+PD2Cm+/w1x8vNfEQ+436+6iy6AVin+fnzgo++UfaKtGF8Vu4/7kbhp75547WtfGtde+59xxukXxB1/9K6ZITKAIYtyyetfFtdff3W88LTzpYtWqnusF9i9nXf+6Vrj6L6R3Chjkcwdgcvb3vbq+MSn/iRed+H71XSJgl7vwRFXXfXtOO/VpwoUcz3bttrfm3k8hgNIMocqRo2Ij1z2jnjLW86Pc1/15rj/ib8Sw/4g1lfXTRwkTaK1MASoGLiQCeKI9vrA3s/Nmj7xmY/Fma84JY49+rh4xZkXxz1/4j6NmYHs8MbGVCB71rnPj82btsaZL7o4jkOi9NmPK4g56QnPiZMe/ywFHc76Uoy7Hld89s81Jny99oL3xY/d5V56X+bn+z/wR5qfBC9HH307yxDU9GoQn0aq9Udnx+8+9hnxyEecJLncZR9/f1z6xnPixBN+JX7/Kado3+oF++QmyX5uuOH7ceHFL5UU8rQXnB9HH31bSzL6a5QEKCuInSTSGoiJ97z3kvjMZz4ab3zDR+LYY39Emm6Ayqtec1rs239TvOj018Rtb3sHBTay4R1GfOe7/yHJ3l3u/BOSwgCIKHYmC/CJT34ozn3F2+IOx9/NXuOw5pI5Lsmp5rOf/VicffabY/ext4tL3/AyjclTn/oS1flwpnzhC5+OSy55afzMzzwgDhzYK6D/1N9/URyxa5ee/V9/8fI479WnxxPpXYGsTNIqshKWjzL01NKokZhMIqZVIM9zkL2hLJbTxMFHugmGlHApRO1Ib0TYZV8V+S6pLsNnawF69TFJc4rme53C2sJQBvReQ+2XrRa7gL7Obs4vzokuAVdES2nohYcgiW4G6N1zhjlYDQ6rKPXQGjycnuqLeYnbXRfQ8zPmSmX32T8MfFEN9JPhdo2RcJz2MFsqFkPP+VKSGwN6y3JrLA7H0PP+h5PcQP7QgVsMfdWwdJrT5SI3ZkFCm+qIDQx9YpCWoU/SIcFJw9Bn0XERrvMH58XQA/pg6JHJxcgNvQajtaz1seRmmID+f6uh/0GAnlvZ4EMv20qYlg0uNwb0BZD+N4C+OsUeWhTbaOjp1NWR0ZC+50EXq+xDZL4B9E4B+wHYttK2RrVwmOwqqE0NOvdAV9iKELFUajxRxdB7Eso2seNyw++5iILGJ16IXlD2lyXAYLNClmCQaQ09KZ0C084C4L9KNGX9bxfQa+GMG9yoCCUr6gGbtfD4vAL0xVK3wNX2UCxEWZelT3vp0Ctqr/Go66rxkh8urCwpO1LSuYEUw8/rqpiW9yxPfnWYUwYCDf20xo1F6kJmnD7Qq7kddmvZaetO9Ip8VQV6k5pMrbyeVxYS1UZZXWALzDMf0NCL/c8uuJLYTE5qrpS8SD7AWcRULAWBlN2TrM239643MQA+78nGdN1118a5f2jJxrnnvkGMND70yhrhUEPDK3UNlOdH/NEbL4gPf+S98dqL3hl3veu99FzXVtfjAx98S7znvZcKzD/t918QP/WT99Xvf/+a7wu0X/bx98U973GfeP6zX6a0Mvf++jeeK4b+wvPeFT9+t/tUFVbD0OOSwlicdur5OugpnrzgohfGd77zr/E7j316POLhj1X6H6/xi19/Tvztl/4ynvbUF8YjH/kkSTv+7+c/Ea95zQviqKN2xxNPOjlOOOGXxRAeOLhfutV3v+vi2HXE0XHWWZcKCLNBA+hPOeVxktw8+xlnNQef5+cgLr/iY3HhRafH0//gpfFrD3usNPLMi3e99yJ5Yd/35x4Uj37U0+KYo28TM3MzAvPvf/+lceXn/ixOfu458RuPeELs33tTnJOA/pwzL1Uh6+LCosboj978h/HEJ5wcD3vIY9Vv4HN/+fG48NKXxn1+8oR4+pNOj6OO3B03HdwfM7OT8Y73vC4+/ZmPaJ7d8Y53jTNfckkcc+ztNM+/8FeflL0jjXFedMaFceRRx9qadTiM//iPf4rnn2xA/6QnniowX+lf5g9zjjlJ0K55ut6Pt7/9Av13j3v8TDztD14cxx9/NwGZf/vXf4x3vPP8+PKX/yp+8zeeFM959lnSP/ZXV+OfvvH3ClKYg497zDPi3ve8r2zucHz6809+UAWTd/7Ru8Xpz/vDOOao3QJ5//atf4nXXPxijV8D6JGT9IaS3Fx+xcfjTZecFU982hnxhCeeHAeuvy6uvPyjccklL4uf/un7xR886bTYfcxtA6dh3H7e96E3xxWf+7jG6HgA/annxXG77yCmELeRS//onLjbXe8Vj//dZ8fd7npv7V97990YH/vYe+Kjl71TlppPPulklyAhdYgIMiyvuaAtit20hexRl6FflYZe/RrOeZPGSvLHwTD23HRdfOSj74grP/tn8du/9ZR47KMpepyQJMCZOBskkG3ji73kne+9NC66+Ox4zavfIracYlgB+gTzsqgE0PdJrVOMNxTo56v2pQJnzP0LLzknPvf5z8Qd73DneOqTnh8/cfefUr3MwvzB+MIXPxcf+PDb4qqrvxuPfdRT4nG/8wzd8z987Utx7nmnxu1vd3w87Smnx4/d+ce1fzBWf/qx98Wff/JDjdzlwle/O+50p3toHf/xh94sUM/XT937vvGExz2n+dmVn/1YvPXtr47t23fG2WdeEkfuOi7m5jbHVVd/L97wppfH//d3/zdOPPGX4wmPe2Ycc8yPaE5+57v/qnVGx9mTnvDcePRjnuGCSwIESU36sbZOtrTkn4N43/teH5/8JDLBd0pCw9lJh9jXvu4lkr0hlTvuuNun17dJgquv/k68Gob+LveMZ/wBjffQpg/iLW89T4D+FS9/S9yZe8ynQAD4N39zeXzgA5dKgvTsZ71MZACAnjX0zGeerQwUa+GLX7xCgJ4vmmSdesp58X9+9v6NQxnSnfNwzXr8M+N3f+fp6VDFPeKN7jN48+Y5NfPhXGDu9SlsJjOXHVbL750XAziZG+I71U/GGXN3VTVALZY+lXQC9Jpf5cCU8h3VVCVGsDLYxZ3W1reuOIVT6qyHHBAor3qPTh2fybe0Rew4zdU1NZKasptU1t1y4wpSJDtKSU6dgYUpuAZkoHU/wispva3MAD8zoE9bxFZPYfeibKRZgF6Z5gbQo6Ff1HnMf9biI6NzQ8waFwi/rm1lqRIK0NfrhF8A9Ehu8JMnWJUM+tYkNw5G+I9MEsGvwH70lJXGwEM2oIlJmAtdht7P0kGPcShSH0vb0wW+AAAgAElEQVRuBOiToR92AH0MlgTox2DofwiSm67LDWeIRZ1tEfWGTrGyrYTlxRmA5UmkS8ibFcMCnTD0852iWKWNkC6YbW1cbgbrsedrX45ZfMlHvIaSwda2sryF5UP/kw+I4eYjY2zSAKkiKjP0BvRl0Vh+8J7IqVHFFWJ+IbZutcaqFgqvKTlNLRpuGNAGgOUdsGjs0y55atpgScyNH2qlaJgAfC6OAKXDrM+p5kV1cJiEImqjK54ZY/6zdh3PeU86Jvoa1pZi6G0HOZFFwfy9IvC691poLOpuY6mGIeAxZTOsAu+lPWcMS2+vgtC02qvFYjC7poCkpEcl9akCUUtoaNKxaJ19us7wBHgN4HiaYjMtGBe0Mv6VHeH1fAa/76ZSK0pzc//1s6oXAFDJtWZpaQMjwDU5AzHVOPQwVsh1eN/u5sbrWOh1WOt6qwnE7GxqOpdi67YtGjeY/yOOPFLvw5caXMxt0n9XXfWf6hTL2L/kpeeLRWZh267SdmarPMtppElLccnrXx0f+7M/jjdc+v748bvfO9ZWXSR18MCBePvbL7rFgjHA1HOf8UKlsJmL+DejO0dDf9Fr3hV3u9u95U6jtTSiWctegXGe7xlnXBSzM5sEnD//hU/FJZecdVit7Ikn/HI8/3mvUGGvGmOtLDvl//7Dd9k8+ujjxM4/5Fd+U52E+axvfOMr8dzn/nb82q/9bjz32S9L1wiDNYDUZy7/0zj/wtPiOc88O371Ib+t62Xd3LT3eh32aLwP9/WIX398nPq8s5XhQU704jOfJoaezqK7d99ez+Tqq74Xl7zxnNiz57o49fnnxY/c9niB39e+4ez4u6/c3PXjdre7Yzz+cc+Ky6+4LL717X+Oc1/x1rjD8XdVN13GjvbxgPn7n/hg+WhjHwoo+dd/+3qccurv6vqf9OQXyM0GiQ2sKywSjWuYTyrMlRxwXIX5l156Tlx+uQOIQ7/o2vl7jz85du++TQzSNpU199df/ExceMmZh31eSG1Oed658ZM/cZ/4p298OU4+46TmbR/0wF+Ppz/N2mV30Biqm+mnLv8zAfrfe+pp8dSnvzD2X39d7N9zfbzukrPjS1/63M2uC1nLox/1lPjcX34ikPi85PQLxazyRLnXj172jvjIn77jsPd073udEE9+wgtUdOmzNFujLx6Miy95mebLqc8/N7Zgp1gsF+tlfS3e9vbXqED3lr7ucpefiBe+4DVxxx/9scyCOTPoPaYnQqBqcd7wlvPjoovPiQte/VZJhHrjk9rXv/KVL8YznvuY+Nmfvl+8/KUXq4GdNbq+Tj/P5cYGtVw66Odw4eteHn/5V5++xet71G88IZ765OfH1PScAOX8wny87R0Xxsf/4uZddfH1/73HPzv+/VvfjE99+qPxspdeEj/7Mw/QXPugmlH9Ufz2I58Y//iNL8c//8vXN3wmwfZTnnhK3OenTtSRNz1lW99vf/ef441vfWX8+7/fvPaDN/jFBz5cwfv27UfZapL50UcO0Nf6opaAvZq9/W1vOz8+9ak/iVe98p3KBHIUErycf+HpAvRnveR19s0XUESKN1QW5fyLzogfu9M94sknnaIsEdmtd77r4rj8io/e4rgB0J/85BfEfU/4pViYPyDJDXMNQI/ki69i6Pn7Ax7wsHjSE0+OWTK/qV3//F99Ws3TAPOPeuQTk1xBwujGZZw/m+fmVBuBlr2/PoiDB+kvAjB3DQZf5XbjbuXFl/gMc5Mkvufsgmo3MrNDgGS5ZhYjyrXFUs76rwZgIxO/UbJjQi6LY/OaukWo5dJ2c0Bf8u8uy4+c2VLaIh/q91rcka411ZQtzR8UdGSzPGf3TexVoFD3YglrZkFSamfi7eaAvhh6hsgMvc9+1rCzYsXQOzDnGYAxirQrbMM9kHU3cZrybzU3M9Gq9UwtmgqbbXJRRC/vWYGNG0u5Rm9pEYLWWn2yiiJaCcSyc7CeyRAjgf2xPRuWGo8bnyog2DQrWRekq3qOwNDLjjSzQNSEDpdVFPvD0NBjcA2gP+LEh8VogowAygDjzSKaNzSWWlw4qE6xVP1LKli68k4HVGmBFq+JSVnz2Bu4WxRrH1I8MNdiz9e/EjNEYuEotxh6qy09idHQH3Gvn4/BpiOUcq0Bqwl5OEAPCDSb2xrqU9TIIVtflSqChewy9AB5NjIVlsLaJJhF940GsFhi3qfALIPVMvRttoLXlP2RF7oLU7qAviudaQG9U3NdQK87p4ipNppOMNO1rbREY0Vjp+8TeuWmwHtUNqOkJuViU2m7ki/VwqiOsDWxK+VX7jql/3WU7wXHV20U1vq6ERcA3TU67prILKvnWC5FzXVLI+7sQ0mJnDWw/gtmswpwWMyVkagNnevQe01MBpIby1ZcC2HmvE0PEk1TwEi9Alp/Ps+ZmfVMm9q/VoHEtLvYEdsuLdmX/pprvh/nv+YsveeZZ12gls79/lBzRwGW5thEjPfIAK3Eay95ZXziEx+NN77xg3G7291JjLe6Ta6t62D5l3/5BxWkfuUrf6MCx+PvcJc48YRfiof80m+oSLE2dGw43/S2V4uhv/iC98Wd73xPbUal7dx/YG9ckAz96WdcJJ/wmvff+8//ULv3v/3bK2VzeOc73T3uf78Hx8Mf/jsqPON1Zbu5vLIS3/72N+Mzn/lwfPWrfxPX33CNJC64UACykT0QHBFEsKn90z/9fTz7OY8SoH/ec86OCTri5XpmY/zUpz/SAPqHPvTRMRp6fgyHfaXAv/q1L8XH/+L98c//8g8a07v/+H3iYQ99bJx44oMkHWAdATheetYfCEycc+YbBOiRElB0B/P4utefGQ99yGPicY99lkAdhXuXX/nR+Ku//lRc/f3vKpWPI86DfvHXY9uOI+Kyy94lKcDznveH8cBf+PV493sujg9/+K3x8Ic/Lp7ypNN1uFCLwbzlHv75X78aLzjtcfHgB/92POmkFygIL9kfWT7kTVoz1cRDBbaj2Hdgn4psr7zio/GNb35ZryEQ41r+z88+UAcN0j2ynhTj816Ayn/71jfjsr94n6wNb7zxWo05r8dl5+gjj5VLzb//+z/Gi876A70nYPD3Hv+c2H3c7RtdN273yG6u/MtPxRsveVk8/imnxElPPjn2XXddrK+sxOL8AdlEMie+f8334rjdt4/7n/DgeAD2kDuPFKB7+7svjmc//aXxoAc9opHX8XncC+D7a1//kqQ2yLPQqv/KL/5GbEVyKLLGVp1sR7Dcrzz/DF3rC0+z5KYk9IwZ/QLe+JbzFKwe+kXRMoHnQx7yW3HUrqOb7LD2gwTzrOeZ6Umx9KzBt77rknjDmy+IV73i0viF+z9E7CqH21e/9ncJ6E+Mc158UWzfssUdMIst41rkJMazN2OvvXw0Uj3D579wZXziM38a//TNr6qWhuZl97rHfeJhD35k/Phd72m3K/ZyCi2zGP+Tn/5IfObKj8W3vvXPcfTRu+N+J/xS/Oqv/Fbc5jY/IsvLs1/xXMlEHvPop2lP/eAfvzE+8KE3x6nPe0Xc7cfuGe//k7fFl/7uc4HX/c/93IO0No477rYxTfPDAeQBBBAYhtqlA/HZz308/vqLV8TX//Hv9TtkUx784N+Kn/vZB0hqIh9+J9/lO480ZX5xXhlnvkn28B3vuDCu/OxlksnQjZbv85xfe8lLFFSf8QJbSqrnQI7RNdd8Ly68yN1rCTjG6Bq+uBDves9r44orLrvZc0Wzf/e7/3T84oN+QxayPLeFhQMiH/h61rNeHlu34igyir8SKXFm7NhxhLTzd//xe+t+uX/Olc9/3tk1CmIf+ZsnmYkOMqsubFTBvGQ+ZrZZ09QqSTqTYN0XCBpx0TQIxfKQZOZLSy8w5Kx8zWGRjtkkrVjfChI2AnoD7mLxK5Dkude5LTAtoJpa+yQWi0Rj3ymZi3/HeNVS/Y2AHslnF9DX301OGne4Y2411/J96frSslLrE8nNzQC9M+be8zK7LkWFJWUiRTn9NS4uxAUUF6CnN8+hgJ7A0LjH3Xp5DQx+4Q2us7TyVcNUZxzjAAEHoOfeWL/8qbq8NCfhNTLhSIWAgxG6yVtmq2ejZmCdgEzBvofWnWK3a947W6NBl3SYfZxzDUBP7cpYWOqM5EbStPGpGButRG/pupgcW2u6T2cP1uinwmmcGo1BP2762j/EjEwiMktwSGOp6A9iYWxT7D7hobE0Rk8Q24na5cb4DHzbnEmj4boFf/2hwa3AQ8tYa3Bh6BcQ+a9lhMCEMkNvXdktA/rS0Beg1wPBtvInHyBAPy7boI3WkWLZKeRENjMcZkQGoM/9Qs4a/3WGvgX0awL06Mr8/i1DnytQ6UmneOw1WjKTWlS8rgC9F7eLw9jylEnIwkxeV5KbYozlyrK2Kobam6yM1dIXt/VhL4BeE5uFXYBetlICUp4AjpRdiFqRdaX5Kg1YDaWqYId/F0ieP2BPfWwrxXhnpN6V31SgUEU1gEH/vtXdRPm8noOdZ1dpQkfldKK1rEc+76urTbaA65YHN4zntL29yzKTzrIs2pL6dMdAsgd14KWIsw3wKghSOi4zHnK3GKeo0baG2rwnSL+5Ay5znUIgb0SkC1206qjfhbb79u6LtXWa81BwvSbmVguJLMtwXZsZ+nzXINgebW0Nec60DmI2zU1zm9xMamlZr1HmYcB94L5BEasvThIqOmOSksRBiIJqZUbsva3VJj93y4bWV5dcKErHQxWXYss6rSBLBdmpf6w5oaJeCimzeNmkh08KdWHuNBAjaNIIKY1qiRIvxSWE67dbhB1FYOnZ8NCkbt9BMaRrRtbWmCu9mJ6alY0c6XECFK4NFh+XgcmJKTnfMP7aKLPtuViRFfoMUDRara45BFwgqfqRwUDPj2JI7DB37qLtuoufi2Fj3JGHOXU8rjWtAJACo3VrYg1KHajW4Vzz3gEqwGFOmQma/Wgu0SdrwgeS/aTd5IovWEClnrMZCrZ6pDIJ/thj+E9rWoeBG6b4oCt3ijFJupQElX92nuY6BCl6NDM0NjZUQ5iDK2uxecd2gaNN0zNxYM8NMdQcw4loTHUHVeCl9xMpQBMYdiBDXT5CHTWNeTTGzNHyLPBJYh2+S8VG2jcAtXXoNcwkc6bjitOMqdyh1qXHZoykWeYDkggo5GLMQIv4dBHTHB3GCLvfEZaDLiLmNa5BGtc6MfbJtH9dp7zlnB9uBUDpmNbRENd+6o3N1C3vre9nd+ACZwKFAjn+TKXts+t47a1yAcrMr2If7Zk+kD/8kbfFB//kzfHCF5wXD3zAr8bi4mpMTLmomjEFoEBGTE9Mxt6b9ur5awxlXrCuy2PN9dcsQyjm2AYUjIudo6phEc3L5Cg2hkmEzz7VglB7lVkUgabmkLWMRYBQ9+WxU96d+9YeFLZbTVMD3Wv+fmVr/diY33bD8nh6XvvLz973hg0je6C4Us1bowvWgq8DgoDGbq7DcXZgZnZKpAlzlY9n/xCYk8kCsgfLZ/TM2gng5ke93FeUtTAJ6efZsuol/SxmnmuFyFLWGaly56tdB0Zuct/JAlaNT+4xnFUilPree9qCZkuGC+DWnKz3PRTQa50kQ1+AuAvonbm3Zv3WAD0HhjT02biymcOjofbOAow+Q/38qLuihsLfaw1C7HLDZ3YZeiRbZETABAnoJZPynt919anPqKLY2pNr/Bv8JbtQn//6mTroemZRG8jnV12gAX256VA84cZvtt30pPCvtpIb7yUt4WvJDkW0ZugB9L2gOSmvs6GEimKHyxGL10b0VmMo8xP85T1J/ruAfrI3Zob+hIfKh94MvX3za6keIrnps0piuIbkxgx9V3LjX1qJ0cGrozdcwaHvZgz9rUluuj70JblZntwSu+79CxGbj1TapCu5UaMG2R+aZQcUMJCAtKaym4NiQDptXi3Tmy/nyhrJDd93JbvtmDQxWWTo2gHBgIoN0a4jOwN6u7ioS2R1SM2Np8vQs/plKyhAvyhAL2ArEAGInWkkIGxyHOi2bKQQTv2lG0DP9VZUaS/dtkOrDv+wP20V8lbUWpKayi4oE5EsYklrNMmzfqAWNguYRjnqnhYuLOXvtagZd0Wx2dCq7C/nswBVACg3XgBl2VkaAJkBZ0NT9J+yH3XOSz2+F6glDNOzNNuy5SYg+qabbkqv/9bpp0ApYzGrTRvpi3X+zBfmCH8vjd3111+vzAyLkHtzsa9bq/Os+DwHIT6Y1TxImkPXBDh7YDDndtVm5nVwZ2U8RrQ0ueLfvBfzaXUVZmRSBy7gX0wLLMI4TdLQ+DMn3H59mk672TyHE4Yur/7cca1DpU1pjKJOmXmosoGlkw0AsrJWNU9hMtk/VP+wtCwmiOsmuyANbWZ8uB43VXFXzWKMBPgGfRfb5XrgoFOhtkg/GD7bA7qjIOB9GMuLC7G2tqx23T0VP9FkaTmzKjP2B4cRk551Sowq2RboHMaKMZTsiyAnU938Gwa9kZmJ2XKa1Ac41zWtgADgr6yCnqvZKWU3eDbp4CPNqm1eXMyJzjbbs6vYLJkwbeX6jGJwW+kHn+d7t5UhrJb86pWRyAAB1ozGN2KBxiRtg0kDDCMBoUvp/NKCDgGeM6yqRlYA1uyZ6ok0z+wGVAWXgDuBWQVf9oPfzx65fXvs3HVETI+NxfVX/acAPYec6qFc6uH74Xmno4N6vyYDaFlCmSGYmQS4FKgwWDd94bMPoOb1oXmhXlo+7B0caBAz8C8gIJibhMRY9Kobp8vqUhLj10r+kPcphxse2NB2kzXHAcgCnL2xWM2GUs3+w3OmUzTPoRxr8rCQBSqWvR3WsiIX344/n2BLLeDzwPefbbdcj0kyqCVTTbSqO20KdD127LOAEFxnPvTht8YZp74qfv5+vxLz80vKVtecpakigequHTvj2muvbfz1Lflaj7lNJgsmxlKyiuvFOMAXBxdugD4PBsnMP9YugScgHUJmanJGQbVJJXN6At4J1nRPDHcyhwbCDuT0n9IFzsDD0rP+yW7wHkhaRVpkQTMvdTdWExXeP/1+7KvMbSec3cStnBMEKpUZdiGrSRoIFO9tgDRkj8himWfsb+xt9EahNJDxWYBESEctPw93izVU42ypANbPh7sr1xYxrzlvChP4TLaEpTXeaLutFhYpowuNWTnbpAV16dH5fc6yKogvAq/ILzPYJlkK0FdgWoHz4QB9m6GwGYcBvZlmj0WHoe9YcZbWXq/LIITXEjRxNtT91mdLforKQUGe37eCTrHiE+M6Z5l7jeRmYkrBKY2l/NzNdoM76v0Ln0DCQZTVGNTnlp+8imKZP1mvUPWXAs63AOjtpuOsD2cw5wPrxvseBFE/IBN1hqWVaT1TS7+pkdzI0HuDM6Dn3KcoVn2bYkXBueZaAvpBh6HHIW/vD2DoGx/6+/+aJDel5nDfDJNxGwF9MvS3BOglvh+iof/+zXzozVbUAhiP3q1o6LsMPRr6ktyMZ8qmywx2004MXlVBt5PYzAcaerW9zi9PxI0aegN6R7xi6JJVOZSh94IpQO+gpcvEF6Dgdc2EqkNNzU6QayzG3GazyrYTcve40nMVoGcDYiPiPScpCk6NVi1oXmfbynQZSs0nnwFAdaDSOtl0i174WQH6Stvxfry+IvAKBPhz4WB2PxsfU9FHd/EUwOoCetjNRXW0NOhrNK3JpBU7wM+qpXYBTQGrbFYFqPH7TsgOCn1tbTQAevnXp8VU3W8FPJIQFcjNlCWAXU44+XyOPfZYgXiCOBYhz5L3JUhTYKeFNVJVf40PTDEMuqUVvdi504fp1NSM2GWDLtdZiLUeDWJ6ikJfF4xxWADAl5ZXxUgDuig6EpO0uh6z6nK7KhCrVL9PMTNhYtl8mDlAhBF3t1tr6Kvfg1+rbEvPbbM5RI21vFFzqIuZI7hAsgBbtbqmAiAAZgVA2vhTQgTQa9YgzPr6uoLT6nrKa+XBzjmu3g6rOX9hKHwgMy6DdbTJ6AwBWrA7KzpAZ6ZsbzYYWtOoA48sQwe4+SZG+hwz8GS0+in7aUGAWWwHXWKqk8U2+BZl1Ug2tB8A2BumuW1pznNjo2Wuiq02LdyxAXWXxQIfYhdxUMpCM0mvsrsiN4dzE7a4rD8FtwK7BHV0hFwXsGa9bNuyVYlTJCoiNCiuHvM4Mkb8viVgMD5Kiltzm+yrnLHULdIZmSEgbTiM7UcdLc3p7MRE7Lnm+zFYXXEbdgGCnlxWBUzAubrVFtj41MkmX8nUOlBMNjXJkmKtLLNLdlWyQwMjWUOqaSNuLWbQ83/pPkMA4bUy5CI0192QzkCqssNOc6tgUP0ODPjIiJEhcgMcMiKet5wjy6vrko3KmUSkSsQUYJY9mODGj1cfQmBPUKq51gE1ArZpx6lrl7y0A8wrfZGMv51ibYNb3FBlOvxeXs8Cymlby9r/IEWxf/ymOP2Uc+PnT3xw7Nt/kL5YCt4hN9jLKN7ftnVrrCyvxI3X36gsFAHWxCQgr6/37MsmiGEciW2XlJE5PHCQrkzGgJ4gvegP1yVVJKilyB9wbcvUdXv3Z+CSOXcTBQqsvfbk45/ddrVDKTDsxfSc3cLKzIBAgWJnwKp0/AoMDShtWexzrf4rcoLxU/NJBdsZJCUI5V5FjCgT6Yw+90sg7zOxZDZ0B/dZpwxeFrfan9/Psc7OCtsKx7QMfhbE5gNt2epqWNSyti1INqD19HJBbPcs9f0UMDfCqyBB15OAz1Ihm1x0z70uoK+JVsGkMx9mqdmvbs7QVxMiBy31ujpP6zoKR6hrMhmVrDmRUwxkUxMU+P4xBVBQmPfMMzKgz8ZS4/Tv4Nx0RoXnwfyWD31KbgDRZrudVak5wfsD6CHhKlCo62wIVe0N7XgfDtCX/PhwDL2UDZM0JKvnxvNBQ0/DUgq1q57CPzfDjy35wE0xYejR0GsztN0zDH3jQ/9DsK1EVEan2F0nPiwChr5yW5lNuBmgX16a12rFw1eNpSTpYO/MzZ6mDbEagSaoR/qAPDPRsqvDawP872joF8bmYudP3C/6c7uil13cCmRWeqsYetbIodKXYu/Q0LvS2F/1HqWrrmgaQG+G3hr6at3udEv7u/xNm18uDh5gFYLWdbUP1sx9cVYsUAUem90ESaylusBVW2gzr2jIAfQluZmaZoJ4oXclM6UJ9yQOsx8jM/R1rxVkFFAvXVw5GTjD4YlWm1KxAoyhfOvX1g2cUhYjC0N5x5eNYbJmWUij30n9ncfTqVFZjqZ/reQ3Ceg9psk4Zg2Ai2PNmrHQWRxotbvOPpVNKE19LWq/N82FbMcJ+JYtWd9MefnYV6aD9+c/vs/7M5eYt0ggYJ94/j4USEETXGCxiTuPGWov0gkFj8ybSg/zHm77DWZyYTHyENkajgMSeN4jATzGfHXFxbQ0IlMGgMMmK+vNxBjcaJNNECppmBwKsG+1hz0zzi4Gzm6Ul329hzdNM8PchzvjusOtWJJk1Z3eHhO7q+/n8wZAMq9gX9SEQ4DGoIF0KQuebIOdM5DpsYE7NvFhTdBMZgFAgduEn/XEhOUEjJUPPSRadpboWsc26yn1/jq0Ooe7f9kBreZVzgfHM9m1WWPow9s41HNTh3m+l4GGQZ/Blt06qii/1mMVm9dBXa8vSYGcNDJVXay1hHS5XianLA9Shop9pdeLuelpdSldXV4SS8+cwjcccA/jVZkhFfpla3h3NfXNGxrYGYOGRPMry7Eyitiyc6fmwzbSwsuLsU5nRPZzgk0CmrStdHdZBypi7HIX0/uKWfe48A8yAOLkk6nO4ctN07K/kptIRVuA3J3Y0/avHWNJDuxeb4CdhJAyJuhIkgnXtbnqKkZoTGFFwdfBn045e38d17vhlY73uc4wMWt8l1/rx7S6Yxv462MlF7Gmvw1CfGh7L1aq1GOcAF9yNL6TQZfAS0pxKlOpeSbHNDO9ZF4UFAjkOEApGQ62pHSLfdELaEr2kLjxpv3ux9AbczZaWZuJoDsxAeTCwQUV2Ht9wMZTjwVz6kwX20E5AblOxteu7BOZobFk9tWbhP3DGmbAMaQB84zx1NzLdQRw8ZzIGcc1QaSQ/ZOCZQzhrRh6yBPJFsOZPAcLXJ8BvJhiFaFa+uHiSQNNxtZSGwLelMbomVsC1oBZBRjeK/k9NxzkCiqbymfV+1rChg99ySfd88Xv2RBiVSitoC6Dt3xWtdf77Kz14Hvpnmvee2vuei8pyWox/Jnn6uxFno9FolRoXYC+zvkutjGYcxBdYF4YLPveFCFWDH0Re4UrKviovamuu4CyNPQpueE8LwZYkmEFUynbSQAPoAfUFoY6HKBfWlrQPDZDz1nIn+yP5XJj3FTOdH7WViqUu2ERgoVhNgJ6k8qyn83aPu3lydAfDtBrGxBxguSGzrXutM5a4Ayzu8427RnahTJQOxygj6EVCKOeJYDqzzJcbjT0Rhj/c8kNtpXzvbk45r6/Gstjc6pNM/GXZAv3mnbjjFlvafEggbYAvepAsPRjYiegZ4FM0vFq6bqY6tGcIVMrWsoezP9uUSyAftc97y9Ab5uEjc2dugw91w4LWVr2Olj5E/BVhWoFcvndQwE9G3fZJm0E9JPNAV8Lq8BnMfSNVWNpIeUCYS2VwYYzrmQy1CBh8yYBRHR/7QTOAkzYabU5Rl6S2ipap+eKKEBs7X1bPc9kxRKTrwL6DbvRyUh0AwKureyruoCa7zEx+bmCHDTeHFa9tqC0C4prXAsUcV3VWAqwjZbdFQRmJuv51IIyK1ML2pkCbXIJ7hk5BUCSlziIcDHPmKQpZmItrRBrmYNF18KyGqvAhrRd/S5/cn12FELDv56M/8BdFcVajYkN40Bzk6kqgrH+nMOdtC0sAUEOILc+n+siHbi0gIsCFqp7BZxhp5kqFKrddNNedVfUhkRDM6J3DajBo9aOutb6sOc/NhTLk8y2oad3kxE3sODDdKCIhUM/bQMISRgAACAASURBVM22DkV5WKdMKIM41UswtsypzBbZezsZWrTHsHravCw04MBTOhI2Jac4Y63MwYDnOQZaz9y7D2rumWJFOlwawPrQpHheEpkeUgBYd/S/bL620zMIsqxFjkUlJUnWXU4EAvCizn2YJciAyaOzpoq0vfX6fZr/bxbMczjM9EtWZckOw1kFZSXhcYbEPwPkiF1PQMw4FrtVAQTvJykaPTO0ji29susT9xe6RhoZybKVwxdbPhVxIf1aiD5AG5Alv3W69prtboJi9QIh2ChWcxgjyYbGozcxFQtra7E0HMWWXbt0rVvJOi3OxzrF4JLUoD1HemNwzlobjGXznB7zys4JDZWeAE7BOvecwMonfI5nIY1GPpOgPVPBlms4E1N7q0ERgYX1PyqMS402TKomVAZw3d8RIct8JoDxP5rMSdUgjU/RS2FNgF77qKl+ZUUqSPV8tJTKz9sSKAKEmid6DbUVOoWT7WatCHBmvjyzFbriAhLKiDnI8lx2xg19eaXJK3ACOH3oI2+PP/7I2+NFp54bv/TAh8fe/QdjcmYu1uUpPhUD5Cdjvdi8abPW7vpqP/DBHgC+h2tx1JE75Rk/PYnbka1DIagUzAuU20VE2R55rTsw2rZtqzKOo6GJprW+m5r50SBNyyCbGiHV73ge8wL1AwBMx1C9DIQTqNMZ2DihiuS5jqpvEusqDb27POtZyHDDQQ5BiMYwx3JS9o8OEstwwgAZMOnPIXihmJ2M48qyZWt8SULIuSnGGwkpDQ+xna4aDctbHdg7WBbzn6y15moG/071JEGQttW2QG7BdMvOe03UVwFq7h3ySsA5A9V6TVtm7ACh5lZ1lq/zv6sMOBTQe2uDWCIbboDcZegLR1TgVGuqBfQuFq4ApQH0IiQM6PndqgEUQ5+yLM0tkUQtQ1/7svv1WGaF5NIMve27J8ZtU3s4hr6b0WDsSgJ8KKCXQxUZjJR6OjBJ+/EiZ24B0DdFsXJnG4gQ8fkF5vBeUYC+skv1zAvQuzYMZ57ZKEA/TJcbAH0VxU6NO2OorSQx3n9XQ0/vEIpijznhobEyRpdbZzQP1dBr/rux1MAMvTT02FZOmsHwbzmUGS3H8MDVMRarOojNVjh17ijajJslN3//A20r0dAf8ZMPiNHmo2Q1Zsbf+dab21Z2JDed1zFp/iuSG1kYdTX0MIlMrtLQNx3XPOJdzZyrqQ3cDye58UItwAAbsBSbt2xpJC8F6Etyw3UA+gH0TCCBmaZYzYuz5BACWQnOmKxtUay7q1a6nEXKJldFsWwEFZV2U4UFpEvG4oML1xkHO/x9cWmxeR+x9mqi1DbOqENPUTyOECsENvbdZ5yrGt6/49SfAVsrgagsg6y5FLS46IaF5q5v1nm76HLU9AyoSnk+Y0UBle2nYOWkoe74/fK7VKnDYDHW/McYOZDxOEuWoU0J+Q0WWQSN9qGHmQf8FphHz0/gyJjgUYv3O/eHVn/LFtvJVVanJDfcDwc8LkyAZb5PMeX8QaRBs9LEMg+552KcnTp3Z+QdO3aq6zDacktuDOBr86JKX5uqDuuWNSKTIzYsLUSrJgS3HTHoeXi1m7/dHXSkAuRVTOr6D8H7XJdi/nmuKmwaVxBUm7quTcEQ83TeOxipSObzFAwCLKEDSOk+xHRa62vm3O/JgVySi9qgsZutey89u3W2ZupU/ldzNNl4Xk8gVAdSSUN8YJuhK60uYFfvn1rqYg8NfX0KM7eQ6KG3BPy5V4HvmUNNLLfkZH0BezZ7rl9FxEgScFFSAeOaXK4AQ7u2bY+ZKbz/9ylDtT4gEBiJaWY/rLUjOUcesGjIK5hj7IZiSHsxmJyOA+uDOGL3cbF969aYHe/Fnu9+O0bI+rjWlElxr2iGYYHhXsWgj/kai1WoNa4GMqmX1uMUErYYo5v2re0zkXIWUOYplsJRACBFchpzZQlI6SQwSoa+RDsFOnQIJlUwhexDRet+HwM2yxkJj7gfACNgWM1kFDwZALJONFYp9xPYn2QdZHBEBi4zsjrOlLkp3bNrGpj7gowJ6rUmMgavxnUqFM6gqKkd4FrERLdSC813yfNw60J+tVmA+ODCkhxDeBZYLnIf7OWAoaWFRfVcEcmmexrE3NyMulTzHpqpY2PaL9hT6hmVfCuTIdpTLeXBUcR783CI3MbddQG4gDoDGKSrg+D/JMVJKVNJrZQxArCyt6kTqTvrMvZcx4GDC9Lue89AVmjplOZvvp9mUuqXRdpIklY1RZA+diDjeram/zfyTMaevXWVLq/KxDkTzrxUUCNHM+SNy40kuLIHKkqWzM5MfrdUut7DpIFlbZKCpYSEPapkMw4yALjOcnmNZDDXYeg1n/1T74ud1+m9et5X9V4ZAHOeVDFrgVz/ptde7X/+jvcd7xetS59Be66RrMnKKZzA351zVTuWkjCtm2ToZQOZ11o4oCS0VTitzCQGBimNq33a0hebT0BYbHC5gbAoDb32cfALdYXual+4hPHt+tA32ZyynJ1xoCazgMxqt5nN1uWmzj/bVtrvvtGzd9x2SoLLHC0NfSO5SZa+XA/Ze9jjZYE5InDn2be2lfjQUxT7w7CtbDT093t4jCa3aF6KiCKLmvtNaeilJhkMByM2IzT0So1No+Uci14W+Pi0W4pYujZ0oT37qffGqkSPp+7q/RisxU1f//sNtpWl1ezaVq5MbVVR7HB2lzrF+hT3fLUeOH3odS09eeOif9bi6LROxn2k6RTbYbkVmOSBzz2trayowEiWhQN06xyw6w1QKmZKm1qn6xqbhzuDlUe8F21VSws4yTbJ7Kg6p6YtkrMMSH2s0a5UmkDwJiwQU9JCEUVqR8WGJXgv/XuB84r0W22dU3a6hgT+VXjKhsDPeG2x5rVY6jrq9+p+uXYASOnocAcAiPAnKVRV5GvDNnMk6UuCcXTMbLyARr7KBpKNW1mABLwsXMaypEAEEmLJeqGggqr2srRkjAFOPPfKPPD53BMbNddk9skTB4BfqThe7+s181RddAvQt1XqM83voQHlCzae32e80dCLxVKjK2cSGFdeazswOlBOxrZtW1Tsum/vATFCfp/tGjvjZDrKcpC72HVudrP1h1Mzkjo5WEwXE0kFzKJW5sQLw9t3aXGZx5JTkRbvwVwWgHGopwLULNQV/mgKeZNZK6DRFH0WTvNCKmCVZK2AsA4NHXQuRCw5F2OtLpdKfftzx4ICNQf+YsHEGFprqC0FW70M+kqzW0dW/bsJXjKgVrAN6E2HF8njsjCIRdR0JW2kEy4etX+02WIVO3tAkiXsW3CcenRleMSWO8PWDWj5uyQXWW/gbGDav4nZNwPdOsX4wBHwTC0znUuBBZPjY7GZLsvryzF/cL+7EHPAaCwTZOcjkQVcyk0YOMsTMKzsxWBqKuYHEQeH43HUbW4fm2dnYtvkeOz93rdjuLQY4xyeut+CzJZJSZJBsD2WgCU3YIETseiekmUNCGttVqgpidVzHMsur4HEDHA9NhnrkmyRGaL4bFWyn/GwxS39Tlz86rlUFFZ7mrRsp8Gjx1UdLVNG4/kzjAmICHytK/AsxJQBSAEprQcFeVWQPel1p+fY1gn4M1ImlyDNWR0HQVoXuvY8rnSBGfrlnMLro+oGSvJVwUNlepj3Xjv92LYFyWA/+qyY6Ul9DsEoc5k1ztdK1n5J88/cwG+d+palxZieACwzfQnMzVBbupMSJrJ27DvjyA6RbYb8902eIKPwXKyAlXFdWqaLtwH6Cnt6yteYdJAw7I1VuI7NroIQnqcTh9Kt08jKc98N5iSfYv9G6si/GXd+lj42yobJncsZAcv3LNHDlnJ2ZtqOMSlhKkC+tErm2mcAksltW7c5AEv9v8/CLNJOcwMFWHLrcO2BJalID+k50RJY/Ju+IAXUy+ShXNtcU5OuW53i1dq3ajo6w+pMVTHeOienWPOWLmtdpX0mz8aZeAIum254b0wlQ2XJ6vynW25KZArcO0OYkjRJXNqGjqqnoKGW5JYEdy68RX5bCoAKJHy9a9rLCS615kX4uq8EkmFfGfUVHruuyw0SV8tezdCXExWEju6JhpxIAwHaya4XNum63BQGKPwlwizVCaVEEDGWrnciURlfubq5gVZ9js42SKmV1axhTLWrUwxqrtYWxSo9J6KNbLyIRK5ZzbCwjM7M3ZjXtDLR/UX50E/0LAHU5yU+3VAUOxzETV/9imwrmeveT7OmyI8rkNygoT8SQN/xoa8aDD83B+Eah6G9+gToNcDYWPHAyniWxTJYjOHitdEbYDuHTIXFWAeiFwcpRjP0f7cB0I+UTmvLjHgwMPRH3vsXYn1mZ4xPEml5QimdrdRH63LDw6gHWzOgOrti58XAN2xPFYtmNOxUEiw0BQxmcdkkS08v67xOgCBAP3TRINdDygff0TpA6s8uoK8GXGwITF7YCT2YHmzlqtOnHUAPqC1ALzCdRbF+b4OD8o1vFk+vl6k7Oui5SyW/WxtEZQD4dzH8/L0qywuc8TvF5LPBMDYwrSyOaujUsgPW67N5C8hk4FDvazmIJxKsjg6rBNLlZctYExQw/vX7lX4rnT+HNJIqvmpR19iXw5A3P3vI88V84GdcA4ePm3a1shx+VoFMWXpZjrOe1pxOlRcbwJjyd8ad+6AghutV0JLj7Gcyrc3pwAECD9xr8N7ep02JzYoCPbR3bKTIhTh0KTpW4SbNYbKJGHp6NgIKcPEQ56uYOw49bWwAelmvOWDUasvNXRt7alBJieu5p/ZdzIj0ql25iSPG3K8aUMa94XNdX60Vqt16tAkl0JWWXv7AlsgBlGv8zPCTFSA1n9c/MgPYH+ByA7tqZoyfK1vUd4Bk1tdfZp9rbjcbkNef2MlsxtIw2L7XYr80bpKiVN7Mh7bmhlxizLg5gLZ2f2bKgV85TXiNTOqZmZlse1DUc6hggPe2ztJMme/TxeL6DEmN7KAkEKBM2nj0AOUxjJnJ8ZgZH8XK0kIcnKf74WZ3GFZLdUt9yBQ5j+f9lt8TsQXJQCZlfCIWR2OxfzgWRx1329gyNxdbYf6v+l4MF+djDFs3jVtKqtBeZpGnimuFk1str2kfqD4/E+nBq9it46xgtwzqKWyzOhiNR39EkTC+/AdUTwKJc8xRu2JuBkBPkD0u0GALTTf6URFkAnDPhAL0lSNJ55WcG5VB4Jmyd/aUMvd7bBQ+ZE0V+1MCeQVyqvcZy+95Dmi9ELwpbT8QSTORZ5JkBsl51zzVnyoW5t6Zw51aKg1aFQeWCxDuGc5EKduT3bnlJEXX4d5YHFhaimk6E1Pvgqxtik7Tq5kBd3HqMhlG7QERWzZvieWFA5o/KqqXfK8n2Z8rDczaW9bEPTuYdUNUy20IG3jc9m4flx1ka1M50nMlOCMAwZ6yQNXC/KLu3VkSF5v6rM2i03LOyZ4vLiRPl5uUKCH/IQhx7ZRtgqeRAkHAyVc715Miy0HMzcyIOGG/8r5jdnlt4D0bMonzFjMC7acpmyuwb8Wei8Mdy1eTKRfE1zo1kPX5rTMuJaIG/c66lQxUGT+B5bRNzH2sgGnt6zIwSJzBtauuIfuvlBZDP0+3NaRjhUEa21S2vywwduG5M1zaSzMAMkNvtr7c2kQmaM74nKgaBMuoLGWqDAMkkJ+B970iCtfWyUgC/tuusgXop2fIlHv+dWsvFISrZ8JCTM+4sVQ5tqlTLCYAflJSNlTG3cvH6weGvlsUW2NYPvTKxq0Zr9XiVzDBcxNhiz25iToAPVjGhg1KTUpujOSmrkNmAWo4ubcpim2yMD8I0HdcbiC+/7uNpW4N0C9Pbo1d93u4i2JzE3JWKmu/Eruz9jcw9BrMKesaWfnaPHkyusDvR/Q7gH7cRWVibmDoObzUWOrwDD2pUh96IwH6I+79CzGY3SVA3zwNHS7eZKT/klf0yNXO29PNpgTnvZ78wRuGvkEl1sq2DL29nwGnAmdIBkgrwcRRkGuUof/xMH2gO9IsT/SSAhU4qAklwAfjlNoj21Zmo58e+rlWDlLgsMvQC+hnykuRVqY7BbRSBlPRPr/HhC5AX2CKcSqfea6vmPQGIBWgKQeUDFYE6Hv26y4mvxpOVWEMn9GV0VQAUQurmAQx9WvYIbYbm16T0T2AvjY33pt74165BjZ6Ngoz3ytN17gKJNqgxBuXvH8VoAHC0WC29p5cqxZv6Z6Hw9iy2UXTjF8FTM56WKrBs6yUJwCcdJsLdLwBopPneZRur4JNAoQ9e/bItUU1Dsv4i48klfEmanaXTQMJjyQ/C8vyXOdApHMi145kxsy229Jbf+h0Nql3M2+ucVB6V+lFp6Wde840a27m9dwNvq3Hr02ylkjVvSgwlGNPbmkCPD5I68sBTVoQ+p30b9g7HU7pve/CWNa43Tcoped9JiYN/IcD6zVJwyr4kG3YujS/TjXbRaECP3GU5QsvMO+NvuZRBVy+1tYxwq9pZSEVaGquAawTDNQmDthVhsQoOQ8x2EYzpYcezt0Dp5i7NFjMays7yewmSUYwZXA0ehL4Sl371NgotkyOxWBtNfbu3RtzmwH0DiSUBQG0ysXHe2dpz9XmHkBPIEn/iBiL/YMxSW42z83G1qmJWLj26hjMz8c4jFWlWQTzGvNTPVQKdbkPZUYzcPQY+1ObYLID0jxh/J+DR/bcCbHza8OIq79/rbOho0HsPubImJudFqDHohVAL0YvrQSrsPrQOdp9zjyDypTU3iNiYWo2euPY5mX/BP1SC+wV1I7ZjUM1JpnZgRWuztRiGzPrwqyRvSnOUlVgnXOuWRAFOJJyq6DPwWgOXAboBYy0flK6AZgvSSHadllKzs7F/vkFdfxVGDPWi63btymYg2hhbnImITUk8CDo2LxpLtYwYRDDXhKnvMe0DeVMRsMviY26nk4oo6lCeu6VbFIWIG7PzCTXCsijmRtnv64XS9jMvnKf7IU5QVJWA/g12LNbkQMZEXQAR81je+sDJ1SXUhlEMel4eQCWna0uxtxdbimytzyJc4LMAOPCa3n/xWU3DSRAlI3nOISk6xcAxtaC5wrNJdRl6IcjSxY9H1t3G4lpm2DTJEOxoFovub9W9qH2iTqvC5QWmVd7VwFlnQ84LaW7m4IC3eOUrruIN79PBiMpB2skYjk3fdak/fAhgL6yksXuu19JPpcG0CcwTJvlIjzqDMO9y/dugkL3AgG2vhYzs7aB1PVnBsGZUxdcLy5h0wwR5uaNEBYF6P1cbAFZgL7WDHOpJDcOslr76srEVyM5ORilfMfj3RLChV8aQJ/uQQB6GPopOeNxC7lx0I19374E9J4XOnchbOfn08bc3bTddTadwTqdYouhx7ZSkrJ8e62P/6ZtJRr6Yuhj0u573ubaTHox9JLcwNCX5EZBfbrclEbXvm6OOGSYj0REftu4XJBKoynODwb0h0pujvipB8ZgZqc09NXQpjYAHg6bHpOAv3uADegBZXzBoN2056bYuXPXRoaegqlkaz0R7AbQBfQ1uRzZZUFYar0d7RpgMnGqJXEd3vy8C+iVYs0Dk2i0AfRIbmjggee9ioFwN1kXGz07V0WxuFtYilBguSQxrnJvGUnrdns3A/SMRbnxdMGGNznrfyvSLga92Gw2TDIGjEcB6rKP4r1KulObVJdd4PV2YKEGAl9y2yPWhkWxU8kMZHuVB6fTlh5f/qRIuHT1lR2oxcsYMNbVmEOpv8wUsAEU6KjXV8OsOvzFuq+sxFFHHSUJAGPvDTJ10wm6tdAG6FLntIkwHnZQIFrfJ+kN11Za+cqIaDwGFKm5JwIyG/ydYdIqJcjhRTGbNKbo4cfodEl60f7A3pMNKm0xZwDN/GbDIkVpxi9tIeVW4mWt+pAhzJkPGzPNvrdilBrQ2WGaKyPGz8gkHApWGoSfQLuRqdRmIvvJ1BqLyef6HGC4UQvRBxp5XrNmDfPAByZpfhcS+hpdHGywXoFVrfNmnqa7T4E8BQh5n5JTNRx/MvLpblP37rlmL2TWewXDYrzS3lCAT/M3fZozU+DA1+uzsjU1l+t7gJQKsOpeirEk6HWh25rmInmxqYlxSWgme8OYGq5JtoIjiC1GJyQF1JyGaasMhCKmtIMTI8xROIo+QWn0Yt+gF7uOPS62bJqLLZPjsXTDtbG2f78kN7C6abovQO8iYzPMXI/HMt0TmmZQlgB0AT1A2Cx3y1V7jOU9E2M4GcVYfOd7V1mWMhrGkbu2J6AfxfSkGXozgtkLIO3xNkzCBM31vGtu1GFfYAl5G5JNs66+pobfz3+7wBvgPGlP6Mxe8WpkmAIoZJxSTseepf0qs2DOZGakUBfZ8eiuTGMFGtVStQv6/HePM/Od32EvqYwjUpuVtX4skKkcn1BWk/Wvtansnwv2KkO1qqJAiu+GMc55pfjVgQB7RoVbBeItIcvO1et9NUPScwSwZ4C7fdt2BdRiJCNi3/59vlZILjH7drxRwTtZFkwLpqZkv1zrtgpOGSbG2hK11DPj7jQ7o9/DOhOXN0kZVUPjvUDyhTTdcFxuBxRkOlOZieS9cdlqJCQTlhoQCK2sMKYu1JR8NOWSCv7Fkju7qEyCfBnIQqwmGE7mPnXs3oMc6DfPNp9/7Uv63MQadfYWW18AvvTnNXVq7vKnndEMlisLzrgRmHC9da5pvWRA6MfWFnF7309728Mw9M5eNxVBGWj5rHCg6E6nwgrZPbnWWd2nzz1fb5EnoHKkYMi3DOgth/LeXHUpcSuA3iC8MRORP7y/CsCXy03Zmuam0tqJEzAmtvLid6G7MttZh1AkKePAumHN12sB9LiLVTDgOMW2lVJ+KLhGVuUMdyu5GQm3+N6toe82lgLQD7F5j5XUYd6yD/1N//DVW+0US6hLYykkN11A78/0vrLBh34wGozY8CW5SUCvgcsiFa/IxRgufD96g2UBcD3wMesP2Zgbyc1hGHoEfkoPsNOlpRQa+iN/6oHRn9kRE+o01iZLS05TnWK5bIoEt2zd2m6s6Rlthv6IFn+kZVqlI2ohcpCWB3cx9DAE1nMVo9Ye2l1ALwuxDhji9ZLWSMM1LjBjgODvdwG9AOoEmYFka9fXYmmZokis6WyHKJeHTsqba7a8wwutNggX+LiwUHZieWCxEZTOXQA3gYfTfAD6jVp7pb3TCg95kUBYgu2ydjTQ88Sv7rGVYeCeGrBYbLh0l0t6H9mawYZOTqh2wa4GbbqyC/p5PZpi9Pu1eRFQEKAUaLZDReuRXkWzZjCQDLVWW8Xew6pzLzpoMh3q93AAU9IjaUGxq8xAhN/n9/h+uQyUNr+sz4px4Xp57fad28QwlIUqTjgK+LLAFtZfmy7Zl1Ev5mbw35+M/XsP6DMINCy9zuZH2QFTc0spXxq14CyU6c6RGytJVAKbjv9tFpsViNCfGazUs9UB1bVJawBP7W+pKW3AlAFSMYsiMapBixr5NAkCa6GzhBGG3vjHDP0QG0uBUjeQk/Jb2LH+3WYE6mCpoLDmWf2763KkNPv6euzYvq05CHS9qvG3nr7WAvfAwVV1KfV9smsCzOn4w1rkIK2Ah/GCRdNBkanymqe1twjQNSgyC37zG7I89MAZxGHjR6E3TBxM2agf4+vLMZlnxv79B7QnsMawDJWjVAL64mUsr+DRG9CvY+sbY7G3H7Hj6GNj+9YtMUs79T3XxSrZJsaZ/UUZUheV+iCwY43KoTvuL84FlAtSCtjlSVO2n44mC9KTQXB/AQKACQH6737vKgdHMYojdm2P2ZkpQX4kHYy5NcFZ3NWDJW6L5gsY1VwocNFl6VpAPx0Tk5ZpVIxR+6KmYMeekGZHuq+UZfFsq4lbAXr9jopDLfts6jUk4SiYvHG9dOeonvVGpVhzdtTalNxGLhlrCvA5Ezmb1gZDs+IAvRmKx/Han3Y90jo6cEuCdD5gRQsZRRE2/uDFJCeQ1n2n5EtOHb1ezM5tMvstCQ09E1aVoVa9g5jZSfUwKJnl3n37Ymll2Zr4fPa1n/JGjBlAm+y3bSTTACHPcj2/sVAPEPZcnjg6eMDoJhkgrCqgMYtu+RXnEk23vB49kOo3oM6jbeE/eyUWwvoZ8zplMiurmE5wPfQGccOg2ht9fZYFKbhKQI8EsGrXPHd8L7VHqAme9gQDZ665nNQIuLoBZJ3XbRDoYKxrfc171Jwpc4nuHs09M+7lHqPzX2Sjs2jFnnf3yi6gt7tcK7kphl7dyKWgNKGiDJrG10GtgpskUWuPK9KkghLfh5OZ7BlkbSiKdcZN1VW55vy8GNeFxYMuxM4sJQCa/RhW3cDaLoacszUORdqVD72CzDyv+LPbH6jO49o3KqtQ5CDXruCp0dCzXwx1tq4sAfDnGlmh9kUB+v2xPQG95mJa6GKCYZMUzDgWY3YGUjFJzHDvEfnQl+Tmv+BD/4MAPQw9kpuuht6kimt/6rmZLJOG3kWxAfBjfLPLZAYAeQZ3JTds4LBHbbe/H6Shd5ObVnLTFsXujLFsmtNGWGb4eCAFXgFIbDZ6aNI7GjRQ+b9r1xE+NHMD11aQGrANgJ6NEXkBMg20VWkNid9wrpJGv1sTyAy9J3yx3AxgAXo2CBUjJqBfWnYVdb1WWYZJd0AVYwBDr9fYjlHglNbPWfzEAjBA94Zd18+fgEy+qlNs7SR6oH37qBfzWGmmeo8ua1uSHN9T29mSz+gyzzow0qJTQF2L2fr+cqCRU0My9OqUmWlIDkp+h6CJNClAppiset+6pmqNzfvWohRzsbys39m6dYvGm2tjDhTg9zUYZFYhrQDdcGh//WTcSCXz++jumRuW91gXWq4PFaQgh6lxKGlQFRpzb4B1fs49UF9BFmJhaSEmJsfdVXV1Xfp6NmCuVbZsFDlKr0cTmym53AA6pyb8vLgeMQTZxbM2fK0WAp5pWEgHfgrYsiunkwyAq1EMAIal0UxXBa63+6xr024cXlLIIQai81XAsb4lTXgyEzleKwAAIABJREFUFA4u8/WpIZblW4FzBcdl7elxPnDwJl3HxHjaxwH5pIEHrNoNqYLqQ8Fb9YRgE+J5VsaowN2hgL5YULFEHb29N30Yz1ZKpXHGyScZeu9pE9IuVzZELG657KSWtnuNYrXSMrMx4+/ozPkZsh0xgpJTUfroZkcCKMP1GB9S6DgmjbLXQC/ocHzMscc2maxSPupAzsZjXCQ79jhZrFEv9qwb0OMGMjlYj8GBvdGfn4/Aq10Bjpn5NGTMYtRkK8uSVx+Uh3IZuSg46WijG3ZeO27z7AToEdb0xmPPTfus2+6F2PlprJBpwobkCbBsEz8DjInS0FeI4GxNF+TUv2vsay7DZNd+op915nGBM+2JKSvpi2V2fYp+rj3Qci1dV9ZeVI+GyoLl6dJY0NU+VR+n9avlmIAwZV8bAuzsgaBANGU3crthX9u0KZZWViXRRN7C2OGWNtmQDdZG61zJInA+gn11QgF+Fey6cF2moJIo2HaT2G3L1gp8HbAdmD+o+7cLjwvxt27ZorFgryRjhBxwknMz64iquJP9jWZX7G2yEW1IgOr90Nqr0vGWec85CctuyY3PlgLSaJ0pzqQeisZ7mX/U+9sj371SJOETSWOtv94Dhl57Os8SaSWySzPesLHq3u0rzPMRFjdltvp2C+g1H5P9r2CwAD0/wxGtMt7Mu2nknpndqvOM8SuCqM6jQ4mEkkGKNMqxqznNnytr1N45m+grd7GncYYDmxb8uoi4bCYl41JmxEWx3mORaaZPfvazUJ2PCDn3ODkcoK8xsDyWANMOe5rvFMWC0QTondVkXRe52Wjo0+WmVBHVWKpsmMkqWb6SNuAdhr4pii13w8R4JbnVDlSOVCXHVL0UzD0duimKtbKB+SdiVxp6Z15g6NHQN51iRTgb0BdD70pvZyGXFuZjTpkE5MGWzWIS46+NnWKrKLZsK/+nnWLB5QD6o37+15vGUsIBVUuVe5fXwkT0+sM1MfSjNNEfk7VcMvS5GVAMO1y8Rh1j5XJTDL1Yd274liU3/RT+qhI/NaplW7k+syMmYehr0A5jW8nEgwGla6WYXtlgeZHSvZONyosql60af2T6NR+yJTdZVJnpdz/w7M7YSZt1pQrlN1/Sl4qKS4pTi836U0tfmJj1HgAQNH0VpTPZab9NkKAW1ioCrm5kPsjYKMqGslgCFmjJSWz917JFpREu55hi+PndAuG8hq8KLCqVVn+WPlCRbPrfawPL1DB/5/0dlPQbUF/+vzwTp+OyADHHHa00ES0LiUVYG1Ftfn5i9rouOUuNnSLrMSRGzmZwbRUsMc4G1i60Yfz5GYFfFbgWMIfd2rVrpzYaIn7mwdwmGlAt6f5awDZSV1Luj/fgetzqGWbL86kCLDIAHL4HF+Zj05Y5padlUTo+EXOzAHt3UdV7kS5GC7uwqANqasJuQATBZf+leVQ6W3VsHNqBBLCc0ptKmXM6F/AQyzgxJs/qYoWUNZM13lCsmw6PTMd7XZhNMQhxZ9KNX55bXeZJGaQ8JAtMA4o4WNk3ivlyIxpr9ouhX1tfykxJuinkz3vhQMZzoQBAp413auh9QEBG2g+55mwdgGTE/HmtbM1pX7O+VU9R88W/l64/yAkkATEAIhOi+g58tdOWs2pZ9BGd7pYFMmE3zaJlUbuaKbloWIXSatZjmke8dBaSwqrGcC3GRzD8IwEoH0SDuOGGG2L37t0NK8j7NXtQ1hLoPjiUhqNYHPZiz9ooth11tLTVsbYS44sHY0QDN+3P+UxlhlyOC1lqK+s375+aEzyT0memNtZhQNuUq6aMWdN0vpE7g33x1QW5OZiZh3iQQ25MxJAiXQCAClntcdJKeHwNBZBrftRYH/rscQnhXKmCsiKhau4aX2eX15Tq8YnFALbBbMoWEtAXy2eqODMah6ySusaNe1kKOqS7NZtae0bNHen3k6UdwdbjmBUQWKxTF+zyxeHMPMRkQR1RE9Ta3cL75gAf7bHJlu0UA2vJjBJ4Koo1g0hwUPUjfP7B+Xmx9EjCFGBTn0Xfj6wXErk0NRGzmzbJyrYIAu2FWbCI9IXeE/Wl86qyzZ06C77P6wD/aOHlLBRkDdxsDlAJc7u4RHbUjH17Fpn0EIBNswnA6erqeswvkBGfURaN36OYuL8OS2qXKp09clbLuZ3svF35qjEfkpd0bskGUfX5HuVWAlIZ7Zqj7Pc12LXn1FztPvcuwK8zssgvgrv2+lwDt9bPPjSVFc0MbuGcAvMG4t53XJNsC0sTJhPyWSdQUmfWCg7kUNe63NCNvILrLkNf+yvXVpIvnkOtQda+JLcy9fCc7TL0TGPm0GIC+iKXLCdMu1zVClGT4aLYWiN1fzYl2dys1xqnAvTd19fPFPSm5KZIVJ6v5L1L9q9X8A9JipNfMfQ+RPTfwYMHYus2cGUb+DHWaOjJOPEaCnlh6KkV8x6zpvGg43c1lhrHh756rOSmeUsa+lsqikVygw/9kSc+LIYTmyWS9FXa5EAS7W5jqb379wjQm6HviaF3IawXnQo1YjV6azfEJK7HKmogwiHCI7LHi9Vao7HBetz4tb/b4EPfBfT2TB1ENZZamdomL+WGrcnWxUwmAJVZZ5jU9ClPXVQL+tz8pgBXLbQC9LXRFKBXVDrkgDFbbx/jKoTLqveUKvCeAHq3lW67uPIZXUBf6Udug4kGsKw0jwDjlNniYpIoMKlOsZqETIDcXOogqde7eNOsSzHYTtO5s1kdmvxegW0AjJp8pG0lPyvAXq87FMjX+NWm5A3BET3fK0ahy67X+7J4OIzqZ2Yo7KLA82NDNbPmRVUbRC1AYYicFwWm6/pITbfSIcuDus/a3udkWLzpViq0gptitBirqqHgYBTgSoeekukwF2amZwX6WfRcP2Mpv/zsuFvfN1hnvVhbOkuAsILbwjC2bHJhLRuUgkaKVtf76vioqnpcogB5CgCsSTSwT+ealIzYpUF5S7PzTXGU2RZJvRJ6sQ7d9AVQZV04wLA2UR0ukklYu651IrrWOv6NX94uKtgolqYAfW30jQQJBlhg15pp9gW/xhr61dVFp3l7drLoNfZZ/mx1/czamCr0cdBgUF71EMW+K4BVsarnKEWFxqGtb3KBec8LOxXVnK77NSBzipX5Ia0lAGXWKWStmUzld5nhymrp4ObQLNtapaHLScbMr4sxzZSJSeJxqqg5pHseUVAd7Ele57XW2PsIGnXE5NrpAoHS+StQm5iIxWHEnvVRbD3iKAfAK4sxvbYSE9TPrLo7to8m7XYJmJFCZpOpnAMb9s9Exc5WJm7JiVLhnmA+NQBi42loxJSy7Wa5M3nP4dBZVUArBxmAUHXHlgSrG2R6ftY6r7lZILz2DX4OoKdramUdugy9xiuntlj46njccQexBbJ/SyxkMt1NGj/Bq9HxxjHoXkf3J9I3i6nsdAGtFLLjzkYKhLwHCdba8orqJiTDkWmDs0T0YCCrYAtJryv2/mJkGefxEfUY1ltLMpuWsppvkrty7zD1Zi5LTsL9Li4tmUBaX9Uexf1j3anzHSaXIlbp081och21N1MnRFPBIotqrm4EZe7YzJ5rv3y7ntGLgd8T+ZKZBJhStP1y+ElTAZ99WfDMuSJQXyDWD3dlzSQafTMELEe+x2ouSYagEigmyOzeA0EAiHKCvorfzXybpfffqyu67rNn8onnoH+PeuotYqPAlkQoPXzN3SLm6iyvtczz4dq6AbWz9nZo8RnrhmWab4fs1CUPOhygd80W+14W2TcuN3a2wg7U8W5JkVwQ3iX0+PxSM1TTpdpLpcSWqQcA/XCSG1uWAuh5j5Lc2MTCn1trvNvPpvb8UipUdqMC5yIsi7jTGd91KswzQ2RqGgooMz8xEctIbFLJwO/gMieXnk7Wi/uk8ST7r2sfvbZYFwQYBeiltJiZi8HA2UQaS1Wn2IneWkys3hgzk9ghZwZLx+ooaCwljCTzpn6U5ObWAP3+4XQc8zO/HAd7ZBdce4QtbBfQV4DYG4zWsSKO/ipWUWMBQ69mLdwlO6IQyVIM5q+K8RFA0V3NzMSVFvOWGXqFCcoTUihhRm5pYnMceZ9fjP709phIDVZFTd3GUqXZQmMtLXt1A8s/0ZziKtLd/HlN6adq/qPHt2/5mhYFk90afXvgdz+7y2KboXVEVouYh0cqqLTRipqTlauIshasQCGMVbIgYrfXVvSea2up5U4NaFXj8/6l4eZ9arKWhl6da7W+W42wOlWmNICfcP+1ebAwSjZSdpgl0eHPkp2UpKdAYC2gYpNcJFpgDfmJ04/oCJ3eszaQr8kputEummVCEy57s1baUZo6mHsxT+vVxdX+73yWveZ9yMHA1MbuQItW0Y60adKkIq10SKkDpQKyTXPOmBTLw+YhACxWZ0WLnmcp0DW0JWaXlWX8uY4au2KJBdiYVzN2JcDqEsaIIqfpSeu1adW+eRPd5MyWj4166vjI+ThJMXins5+t8zhwyl/eKtLxKbd2dzEfj71kXm2hGoc+bJmAuIKxjb0JmnRn2ns6Fe8mUsWY+PPJgHkDqnXQfa6MVaMP1Saeh39q7fW5qZnvY8GCZezaog+JoV1m0NArUBs3U8P6URfbKW+ctUFXEFp/1nNlPmkeZpqX3+sGoHV4Fqj369pgr9aFDybS72zEbZMVQFRJq+yWRUGdAzvPIcvOzPynz7O0v2agbVlJZmBKAEVsVMexBtC/ikXh1ERMsPGOGAs09hAY7twMQ0/Kl+dWB2z2OHWGpY52ZE8wXDEW1y6txY5jjo0tmzfF5qlJFcUOlhYDw0guQqyoHknapKoodUwBQa31Atbd/bTN/DgkKGyq11IKO2YnEg51HCwAOYAmBYDpiuFn50yM2iB1nGjYG24OlYtRrYJd74N1nbW/yt+apQFbuAZ5YotgR3jJt2VNEfsw51ABtCZIS8AIuK6MAD/bEAxrvDuFt5XeTymTA8rOwV01CE2Dqja7oyLQKuoGbMOW7z+QntbY4B6U3p01gssb/1Vxsps+uamMZI3o7Mem0gvdQfsGQwgx/dgLW06rfXTM/URUK7S6EguLC96zyR5OTqlZHmAGsL995w5hgQMHD4g8qGwl5xwTAUYfIF3yl2KnFXRnINc4QI0GOveQYLEBsoblHDZLrQgklQ0iYNopCmWNcU4AbJU1W8dQYlnBINbArEuuY3Xd/VI4B5Dx7d27X3OwCmNZVyKYhj7rnLFwwOXifM6OMigYU3BQBI72+pSRag7nuVEkA/v15DikY2te0Q1GTW75bDQJVOx5Oljh+jSwqYFrd/z6ylZXcFGfV4GnSC4FOLD57oI+SSGOuo47AKysJmPCelQwph48BArItzA14fvOnOq9Oxr6lrhxTZ+LYr3XinAZDpRVFMMtySUfX2cH+7PPWAA9Y9qspyRB+Fx3EG4Z+sJrtdY5i9kHGxIvcV9lzuucMrkCsVxkRQbowj7gWjvfLS8uqTbJ+6G7ocv6VuRW0h6joZpHYpfpTEJ1uh6LZRpTyZYcyQ1FsZuaxlLdolgULQOKYnvunuyx8d39r11u1OOBN9yooee9GePeYNQHokd/2S3ipaEn0ueX/h8Cet/1zTvFMniOjLqA3q9rAX0busqmLJn8+m4x9FrQ+NfKnxRAb3nRDwb0fqcCG0RwXI920IbdilhYnBc4rNca0E83gJ5/0wqZVODaGkVBNCZylbgXkKPNrg1lfWa53NiRxoVpNfGruLPut9j8LsitSLtAZNUnsDiqaVeB6Ir2eN86RMtxiHvg56Wln53Z1LDjBfg5aOcX5pvGQTA9LG6uoRpYKQ2pVKJdiEoawfOu4KEYofJvZtxY5NyDJq8Kx9Clz+t7LEIq4/n92kA45AkAuE/0+AB6ZXzm3JiiyaoggxmF7otNhJ91Ndsw9/iE875Ie6oRFs0rmEMuZlx3gZsK3ng/rPrGBbZhP+Zm5mJ1aSVmp2fF0jfsbrNJUhgL4LUGnIJY6WjROSZT6p4LrFizRCxTFeNU8WQ2gKp5U9meCirFiqcThiwDE6xoo85CJp4vrkX2ly5ZjItxZTPZdL50l0YxBgN3BhwM3CV1ODT7NL+wz9r1Hml1eljQBRhWd0IBDECi0sQFxisILZBU87zLghX44nl0Aai3kVbXy/OUfjSbJPHz5nMm6IbJ3JtIUMGYD9Oi1IeQnZyc0bN01FlGp5/VwkN7AHOe8WNdGywaMMtFolrIGxYSLenAG9LpkoZL2rNW1c6esbnxhhs0l6uOQ/tJ05Hb4FJykTE6Ba/GSq8nQL/z2OMEmrZOT8biDdfGaGkpJmHgHAnmmVUF5gY2atDTYZB9ruXp00neNEGEN+rcanhBZmpTxqD3bLI+edDmiVZA3n/6mkSqttt3HgPt8ytGmPldYLWeIQEU9Qi8WkFhspr6eec6FZyi207/9fp9zZPGM/7wgN4+3ekrf4iUk+cs5jytEfWRpXfpWBsaDG6UbImVVfH6QPsJy4j9BSkf0hOAB4BpdtOcwAqsvYG5e4couzAaxqxazadkREG/76M6ffIseK2KuxWo4/y1akAvDfS0IiICSb4AiuyffF/B4upK7Kf+aCwE9LkXQD97gGuV3EnWWRqPUxXPKhvaY0/FrncsduzYHhAsXDr7sUgXNenj2biQk0Zt7KM8M511NW4pC5NblZxJHOCp5ltAjrVGQLJkG8z8ufaWlKzVXCqpigLMhhwzICIw8BnpmoWam95PeypSroy9ZH6DbJKWmZ/umVv7VZccc8GqAb3tsem2OilM4j4oJnRsitHaNda1l3zX8iOaO1pm09aGpfPcyIYY7oHRAnrXG7gewUWcG33ojS9aWVoFGCyVwgDluAR5RUBWbDuAvsaO9c39zS8QrHovFfs+Ydc/inElaVFjqY0+9LcG6EsSZvxl4unWAH05SVEkLfc5dZi3bKwAfVuP6LrQDRr6aubVG0+XGwN6FcU2gJ59pNXQ/0986KuavhpL9QXAqbM6xLayA+gr81SSG2Ei2VYyMCt5gBPBydk3warkN8XQm4n5oTL05XKTRUqZj2lsh7ipLqBvzLhHIwH67Tt2tc4COinMdm3QgmeBrUCNmCN3EAMsNXqBxrbSUgVtXIuLDdgtkM5GicaqAH1FpQIvdLTd0jai0kEyDkNvz3UWXhfQs3jL9qkmJ5PZBbuZ6snFX7rx8mstppJFUvKkip4rZVx6/NpkC4wXA0V0Y392p9b4U8wyLFF2Yqvggt8BmHWzDdJ9JsDk+2Z1KRCdE1Beo6W4ugo7qke7ztg1erpxuqbOiRmWFiyLbyyzsha7Dop2M6aIpnX8qY2/gBzjdMQRR+h3uQ9AEl9skGwcAKejjz46brzxRj3juidewz0TENRn1jwAzFP0yvcpduU6+R7XSGMny5zWYtNmCniXVNBGhmJxYd5NYDa5/mNueiZWFpdjmmYWQ+YpmzmFmulkkPZtHJAG9Zxz4wL0pL4txXZhixrJlGtFjp+lMq3mszbGAsj8m/ctz2ht3LnRNodx1Z2Uh3P63MsRpWQ9HS25OjIKsLpZV79fgD4bn4ywhSMIsJ3eYIhVHan3WbFtChzy0K410KZ5Ld3i37r2tPWseV6vL7a10uEF2CRbyAMK4EQKesNrcYNZJWNjBwnGQrKqbJWu56NCsEP180ZudpCKWF+ll4O7HrM/aX6LfXKQ5wJRd5jloJsmc7W+GtFHQ08TIwNSMfTr67Hnxhti25atTbF323lUsLwJFoTkJoaxMho1DD2N8LbMTMXyDdfFcGkhxmh8oztI4jprC/Q8kRYUoVGnQ2b+vJWmFEa3W43JWqaecesPs9OlKPG8Nn+axpWgVO+T/b8E5NU50YBesrFDtATdgKwB9LkPVsZSa5dUvrzN7SJUpEC1eapaCe2HWXxeWcSaB/Vs63Mqs2MgtNEBzZmGNvyQ2YOrlA1mm6LYLLptOnn6d6pQu95HklWtmb7YZwA9mccbbtwj5pQMD42mOK8mZ6Y1TtqnVe/B4T2MGTUqMwAroGlA1nO3VBjGeh55/b7HnEspg1S2cdIdwSvLPb+4INCvTFUSMinfd50O+5QyL71GflN1ZDt37FCPgxuuv1agddv2rbF16+bM0rv7NkTS4hL1VeiPB2LpiRwsZ2zrsUp66gyhrSfdsRrXtwLCdk6hZkUOMTIxMElZwWxN8XK8AeyRKdOcGPU2+KVrzqTDlRl2n1Eef2fk6HbaGyHPqcLI7KeRe2pdd801AdpDAD3gpQB9ubvxeeW+VsRMBQUF6C31dTOxCgDcR6fkvZb9MV7MY60NLD0l5zJwLblTrfPDMfT8rM5818l5bvH5uNwY0KcsKheyznwxxmMNoK8gBkBPgEE2yLuoM+6cvfWlDMDIDUXLrlxjeBiGvsEFpd7Ih1xEVq13xqHLsPNZspHmLG72H2cSb+ZyIykhRbHZKTaG/88APZ1iD7Wt9Nq1hbFIhXTyMUM/HKhnWh9AT+qCqnQi1yqmIroF0B+8OsajJDdsyz8Myc2OmKCoYgNLfvNuqQXo/aCrCCsB/XZ3iq2v3njL0HvzpdjRjjkF6LlxbWACez54ivHr+tDfEqAH9FX6sQvoYZ8B9HwuEw2dXhVucu28N5sMhXykqd1AxhX7ejCdxlLFoFf6jzHgPSoy5V4EKFNff7jIuoBzyUR0qHTsDL2cfGgV+Pd1DpriXrm5pOVUgX5e48+l6YeZSkB2jTdMuqQaqrVo8+szs1hSupGTImuANu45yap6s8Kz2/dV9+SWzZbY8NwIMhgHXlfjw71VAws2Al5DYGGGnmKrZTFEfPH36vZb86a0ei6ctbOR2aeyT7MDDl9VoMyYubBrKNvK+QV87i1JY6wOHtgvyz6cdmDpSesP14fqLjg7Zd29ujlqZZoZrfStG7SEmqDRrRVgb/BhcKXCWHViHejAVdv6BPQ1l2tucJ21wRWg15NPr/MGpCQQ4HlI6pRyhAIAXW1osSveaClUJ/MFsPezQ5qnIG3gTsMUydoyL4M8mGMO5Uwz19yvA6uutwBWZZbqWlsWqXVqqpR1F4iWfA3bMu6pDkgxT/01sZ32OUYT6pQ07402ttynHGi6UI8HYPlYNqRKD3OAhVxs8oBVJ92GVXdAq88mmOEz+v3YNDMVfRrjyKe/r7kKUNh70x6BHa5ZxETaLVZHVM2BrIvox1oQkpih363O1ltScjNcXGSDz8ZStrrsiZ2TIMZNoShq7gD+chziW93AqUByE9zQRwAWbnpK84+bdbF2FfnbMUeF8wl4ddbKE9uA3gY61eiq2cKbQKI+q55rPbv6vpoMyfWk3fNdwJ0BRQLYmku1LurPAg61L9b3TYAYCDUC7Nw7C5wZlHt/q/lWgF7ZmY5FbIH5ZuwKWIfdtvjCbpH9BhtmWPr9B+atqyeIlWyVTrzDoMZDAB+mGJY3TzCvzcw2p0tQEzhkDNJYS+qscQ8IAgMkg2zTlallzl1z3XWxlp7egHmyrF57vZT3eR9UtltWpJYskHFlb966ZasayIGnl5ex4+RndkuhropnRsZu67YdsXcf+zVrEdDs+c6z0XV1iqTr83Uf1CkoeDYBVrpsJImVVbGFo19XLjB11vEeIv5gybMDa9f4weSUXa88P8p62ew6UhnZ9Q7LCtODfChD3+CSxDhd0o19xHsshZxeK3XG1bXUdRQwFXiXhNHPomoAtf+oFsiBbcmKah4LCxwG0JcPPddJFlnMeadTLN83oN/oQ898cWOpAvStrKQAPTIgbCuLHOTakeUZ0OfnaH4cHtBXp9haN7WHdiU35VJVP6ugrUjNGjfIoyXspCWZ8Zfsu7MplRKqGa1SA0cg4djdgTrzBYLOuA/JGlkF/p6ZqcMw9BNIbnJz/d9IbgD0R1EUO7nFHX+1jdr+mevbwNCv99dvBuiJ+sa0z47EENwyoAcM3nqn2FvX0O9QY5DSJxJxO+IyoChAtxHQt+kgS252iLSvL20EydBX4hXrogL0DCwT3u9Pl0EPijZzFRyZZWZSHx7Qj4vFbQG9oyQmfAF6bQCphzagt3aO92Yz27yFYgqn9ErTx3tUMW2xznWAcW2AUL66mYdiVbtjZSBqrXsxs8UU1MHFtZiJ8UbVTed1AX+Bp1os3YXOeHII4VbCwVcgvDbRSoPxGTAdJd3oyliU/JGeunXJ4bp43jVmgGsz4BTXUmRpe0s+j2fA9SJPYMxKClMBm1g7QPfsbNNUqjIf3HeBPckyEjDzvcq+lJSpxrIrBWlBAlKrBbFpWHjRYIpAESZ/eclNsUgzS/YAi816GXIomtWfpOo+C2KreYg3MDo5uuxc4C2LtQSYuhgo14zb1rcAo55jHWDFdDMv1bQkpTpNil6HpGUZOrAyqDr02XdBnh5EtlLnUOd3C8CrMyzFx6M8lMMtyCECvBEBehyYiKmHsU7QpMMlD1TGng28a0VrcG/WaXVlKYtiDQKKAdOlwWCi810js2jgVYGADk5sZOmVoAYxmYLNbIA6NmaztG6gLatLSZWGAjYCNU2XRtcJ8frNW7ZaF4t0a70fS4vLkpZREAiYx7/7mCN2xlE7tqqLKhkEafDX19XMjOY7zGOnuSm6sisNc6KKVPHgHo4PaV8S1wHod9/GgH56IhavuyaGaOhhzWVLmKw4mvUG0I8L7Avol+482TsV3BZALJvJhsW37Acoui6XHDvnsI4tf+mLOSRQ4nr1XvpPDyXvJNRca0Bb+fQc1zVkcF9/r38Xw1ffd9CFht564toD1d03r7vOhKohag/9PGfaaoQm0DOocp0VfwdodWUXTfCbWRsBvebQ9rjUV805r2e/C3+Kqc+A2v72BhdVpDe3aUvs3bsvRjq8e5qn+MWvk9HdNCcwz9wiCJxUlqUsIL0utLqSfKg57zPO9SS6hjRLsATDdpBkp5jPXN/e/ftjxNqcnpKNItuWSSbkeGRmPWcYI/ZogiuRZ/zg4g+wAAAgAElEQVR+NulD4jjos/4dxCG94eyjKQ/SMEiQ2U3b4uACjmNkZV1kKR/5KXcThwAzQWDCi2E0YDewVlgpks/dYiGYuhLWYqPrDGJsKjg3wecvT1OfmRUIOei34YObG1YmpNPgkt4LWX/BflS/X/O2zvTu3lPkRL1vsf8K7vL89s+MGUquov1RgN4ZiC6gL8lNAfryn+dPNdtSxunmDH0FP3qWh+kUy/dVh5CdemtOs2fIjQcNesPQewyrUyzBlvvuzDQZ1gL0SJE1T8d/MKA/FIe0gJ6sp+VWRZha/mYNfRGa/D7kSDUErT1EgaiMKWDgM/MQEMUA+h2NpS3nLedr1XIyp1pAn9m5WwD0G4pi/wcaeggZAP3RJz4sBgL0Prspiq1gl06xfAnT9Qf9EU4T62joYQuzUyyta1RkQIg9vDWGnnn+Py2K3RHjk3aVqAXgyKPdoBm8WwL0eH4rkrpFQK+lmgy9gfVGDb0nVS1mbXLDjZ1iXRTrrwJJMMDFlG/Q0Iuht4YegFBd62pR8/kA002bYbDTwSZto5h09b1inruAvmQmdt1pv3gt71t2TPykC+BrcyrpgNOHltbILnLdHVBro6vX8x7ewJ0RKclD/cnGBUjp91MvHLaO5P6a3wHopJFE3V9NQrFjw3I9wCvWm0FTBJgyIK7BTjNmTmHQPS4GZ2rukfaHjIEKrTo+9DAwVeTKguS6Cdg4KBg7gDfzyxuoC2X5UgYhG3lV8FCAgJbPSHb4HVC65ULDuHHPTXHEUUfqGgH1AtmjgRxusHekEHZ9ZU0e9P01dL1TMZYpdHkMJ6WrwwstZQPozWaZTYFVdYGVntmkD2gHJBslNwWCuO6SJMjlJYugpElONAKwxlqwGFoODmdkHORWpqJYvjqguBaPv0EFRbEal5EPQQC9SyQn5TwxCrN0csaSrM+bJYcGG5UO0QTgYsgmJ2x5mlkdAIfeZxQqAJW9XiNbQFK1JseOyuTUODGPmJ/792ExOtC+cfQxx8aq6lhc3Ldnz54myDvySBxjZjW2MFc4JBQTAkHAdagxzspyFtcSoNNt2H0oduzcpdQ/DBbjT88MycgGdCJdE/C5/W2OjV3bNsWYQDagyv7JFGXNZiDbaFwBMArCnLlxnwLaeA1iGe/65fXYtbs09FOxeP01MVxciCmeNSx5MuNjuMKky4SeQGYxLUtI6890NeEwKuDQgNrSiDPze+OxRuZpbDwm1OAIaRUsIfIJa3y0NbO4ExDpswFgZJUIimBtcwOvveFwwP6wgH4KyY1rNWp+dwG9L8GSAa3vcs/Jrq0SeKTHte4z9xGVjmUxaQsON1qr+twYxag6HVf2rKnh2OjU0wX0DajPQsuSfPC5CwtLYq15vvsOHNQe0RcXwFoaCdDLBSfPyG4PEwWpmYWqMbTPuMG893YH4VpbWjuj2KTO5ZY5Mq+1H05PS26Dbzc6+qHkPgaSvFasZe7XdYiyFpkDboQ1UmdY5DZbt2zKPXcltm7dJGnqtm1bY8+em2J8cjaGIzsuAej7A58nZVgBcFKtT8mdRHm6+ZPBs2VuLsyksaGLVOscLAcY9pHyva/MDHsDfQC8r/v5ssdWMCSQOLKWvwipCkxrPyTbKuaZzrkpn3Tg4T25GOI6o4oQ4fcrc1psPGdXqfa72XCz7x4DSYUbZz+TPSZrsr+K9PQ+J8qHHqWACo/5zI6G3gW/h2joiznvSPHw3+deigzTGBwK6LN7uXGSg1wYenrAzMxaVqrrUVEsJhHOuDOusoD8AZKbBh9iqpJ20voszZd0mtF5ZmzUZKT7lu4C6LtZeQeIBDh23alsG/sgsmAAfVNKJDnpWMPQ8xo1w9q02eoQOdKtO+OF2UN/MX5YPvRo6MXQ3+/hMZrckpkpriA7snOvawb3AvQbNPREOkhuXKtkgltp0uUYHLzqEMlNx0bwfwHoJ6bLRzo/Kz8T14JyvhDzTcfNajCQqW9r6Hds7M5X/qjZvILbgBmTBRjFRGzWSEiwNcLlpnufqWGuwj8e2qbNbiTgiWq9cDH0/mZy/D0240OLYkty4wFnktlT34BekeMUoMEXUXKiblFsRedMRt6jOtfy+wU6u/pRLfrUn9ehU5q8iq5Lc6+xSQcgNkiuv2QrXKszCmZYS59a7+F7WVUhkrR84YZOgC8zmoCPgSQpbnduoKdNn+r+DK7UiRXgQVFhaue4LqJpXg/7zr2z6VkGMi7AzFjxeehOS+5DtobfqwUt2c7khEAWUXcxPow13yttIM8VkC6w2LFG7QaWFQTxO2Qm7KqQQDQ3B0Ab4JC0uNyIkq0gYGY9Aej7q30B+uUlDrftah4lxq6cL1RoOYp1uhLqP+0mAvRsykqx6SDKjqti6M3iGOZZyy6wn7rjAjUK0BKQiYXPNHKzWXIQ5Tzk/a1d9/sb1NeG0GrK+6xTAhPsCtmcVxc8b1bsXrJlq4uPmedsoGtrBIF91RrACLm5kzM8XCeNO/DIrk36jscfr3XCvCcFT0Mc5kNpcOk+6bnZV7EemnzYxprbzMfu/Diwf78LjwmC5+ZiZm5zbN66VeNXGlaBosEo5ucX4phjjvFnUyCuIneyAiuaZ0tLC9LC4yMvJ40+WaO5bOcOqx6x64gjY/fu49RwjH1oRF+N5cVYW16O2+w+Oo7etS2tF9EA93RgW6o1k0G3gQrVf4D5NMa0bhcXhxEM/Vhcs7iiolh86FvJzUJI9aqmVvRwxWUmJS9h7bm3UmcciknXfFQXYhg064PtQ18zzABx0BuP9fGpGJ+eEVPMnOH+BL64q6xLAHy2gB4Q3Je70DgM32A9JjruFF1QXwEGf3aD0wJHU9MTMTFBJsF7nkBQNg2qVDczdgOgTza19s6yZ6293bIwAx/7SrdSqwLldV2SaSHZysxC8/NDXHHq+7Uf15/eS00eVEOjgwchF6ZidtMWSfhWsGOEqccKlGzmtAtFGc+VNTIhJtMAW3xZfmIwWUAVkKrDXk1obIUoVnnUjy1z9MnAws/dufkdGPnZTZuVveICV/u4vXAZbUMjzYl0ilLWO7X4FNeSOWA/pwcHkkNnVskwD2Pnjm3aU6inQla0vAqxAfDHqQjTCO7Xlrr24gcoeU7ZjcUZShEzksG54ZIlJkg4XairDJJIM/fqKIvIGocKENi/aj55z7RO3/sPvR5MVNT5X+vl/6ft3WJkzbPsrh33zMh75rlUnbp3V1dVd1dPz/UFG2Mz9tMMAxj7gRdbIwQC4bExYmxjG9tjyWKwZUuWzQMIIWFeGPmFJx4QDzxawtgzo7GAQVb3THd11+WcPHmJW0ZkRKDfWntHfCcrq6q7Z8hS6ZyTGRnxff/vf1l77bXXLtJKVqybxpBVeLxtstgMTjdzLs+5ygI2AX3N2zpvea5F4vGZnwL0LWSNkJDuqF6SYcbDRbF9PfMNoEd9IJmtJbE6v8vlhs6vWXPUXHsAeu3hOccK0KOEKFMP+3R4P9HYhPsHgCmQyzq4WalOiT8L0PN83O9nS5zWZ0tDj0y22ARZ/TZez2fleraT4jZBxh6PSYMJHQdqM6xW0+VmUxRb7oD6XUW7whdHx9vP1b1xtsnlJn3oJ2SXCtALcWwAPYqW1e+Ty81GQ/+HfuFTjaU2gWmToX8R0LfM0LP/JnsmJHKvhv6HAPTkVikq+ZRtJRp6GkttH4abNNn1wZPr0wx9AXsBeg28AYyOEf0uwYCtm4idBGBlW5nRWtO2shh6WVg52haIXpMCRSdlzVUtev4sQF+LtTZmJu9Bw+WGQh9kPbVRFkOPlWFVX+NDbx1YElnpvFIV5fXZABM+rxZc+dDz2Q4Ayomj4TSQnrnuPGvQ46ZJLroVwCXlndEdzAyMdbEBAjljmjjBartKvezEADTeONMWEA2wLP+8+CkW5fM0fi13lYOxscOJgTByCBZLadtY9GUPWZXvgKlnz57ZEQjWaGZfe562rKWS2RfI1QZley5p6Mr5RVIlFz9xj2yQMAfIEwDfLGBt4ptGOt6USlNawYXGqYefrfWuAs4tdw4G4DNfAPT6bMk4kHwMYnw9UnMp5DbDwa7svbjn/f0D9WHQ3XBPMr4woEemgX4WQAU7xp/2xIXkRfcMa+9NvPSdCgqyNkEgX3pVUtZZFzHcEzhQUMAYrVayp2Pcq+tmWV5qvmW9Qfm0F6jXYajDgwumK+6h7kXuTYupLARvZrd6/14f5oD339fBY4tDUpZ2dGAd0LFvqU1pHUcnh3F+8dx+uwqCfHifnj70YZA9Cxi/btvyLPYAPpsApbJcSFpGV9cqZNL2Qvfeo0NlVsjaxGJpOc5yFY9efjmOT0/F/MPUC9zMYcovNQfefOstERvsSQQh2JHe0ARnOlaDOPU5wG3p+logZq61GupUGe1ufPMnf0pAhU6YXNf46jJm41G88tKDeHRyIIbeGk4Ha9gEMp9w4XKjII5Hy24cUwF2KJQG5C9julrHh6NRnD5+WVKd/X4/Rh9/LNvKLglW7PfQE8NACtTzWWrvpGBEBXLSgxlIGcAbvGv+CeBb8lN9EVTTgd+3mroNtdZo3FLMmDTfqcHODdSyH+aorGrnsQYQxFJMvUPeRiFu1ohUFqmkDMoiJ3vIng6gYx3OFinRLN/udJZRqzPS72jtU9suYCt5WoKQBlmj2geKCQEDmt8MS54vSdkVADLLZ/JCDqQaJz+fAu1836UDmQHJQrascJerEgCLAmVJlda0lb9Rw8XBzm58/Ow82jxrbFBlu4j8zo2nxCzSoK7dNfkFQbOwZKYkGwrfGl10dWbpnAMI38b+kF4h+MJ7v0M2WJIb3HZ2hrsxGsOSu0ZJkqpkoH0e+RypwvVyY2O82eNffumx1nzp1WlqpKo12eYuYzZfC9BDDtk1ypJA7+XUDnns+bcIBWR60j2nK1c1S1Mxrfd/y//so2Qywew1+6M7k2fzLnVlnySZ5rlHbxDNsZTvGcBbolQgXxmKrKVpZpR9jVsJiD8nMzVJFhZRITIPIiIlr5JzpilErSGvh7BkRVlNzzf2GD3HBO0KWHuu0Sv8wvvL3abrWqAC9JV1Zc9y4FcMvYsrm7V4TQKQc8FFsR4nFobssuUKRB1C+qXJOtNjAEN/PbpIQO8ic8a/rstjQ4HpD+5ywzNsMvTKyKWrE9mSJkPvzHliPiTCDdtKFg84qK/aPONELfZWKy4vnsvRye5NZB09jzb26cXQp4ZeDH2L8y41+bduxEr/prsaes5yBYnpQ3/+G78eOwo8UyqnBn0RP4jLzb2AviQ3SxqQsKETwYlR3G5i7TUMPUWxHMZMdm5/a+NWjaVat/N4+pv/NHbQ38IFYZ3EJi6xJI0rtj70j376Z2MxMKB39XL51avczMBRTV4iRtdIWQ4ciTe86C+eXwjUKZ3I74utRK7givSSfJaGvlLmctFAv1wMvXf2LaDvlYbencqKvalFzcGt7zd0uZqYk7EYMi0E9LW4wORUUXpN7O5EKUgCHEX2FAElQ18avbuaeN6vCeh9oJVu3cV+Zr+tK2xuQHy/ijiLZS52gvfAJxZgW+wB7930pIeNpvtpMWfSDNN1DRcbFS2xETnlKHk4ixa/WhX5sEG4yyHPooqA+D3JJcgKXE+koebn1spbymD/YMtl2LCqmZfTic4YTKZTbdbT2VSvha2XbIaGYH1YcKfyfKCZlSfqd9Bh5rlHRirbd8MSoF/mT97P4N9ZnNLu814C4is2NHoJVNvtVowIcgiadmHv3dEYIE/HHSwrBwQbaEUBsOl81CLQSqBQri9cLWNakhuYMtxCGOOD/YONxzIAk2tUPYbayOPkYtkMQI10cgUyPA/8rfuDYQyHzN2WGEBArAB7tgwngJKsKrMq7GYcImbVx5uUO8GCDjCKYUmj0tVydycePjzTeEGMOCMyUXak29uNt956S7aVCmxn+L/TsfIyrrEiFZ5fxcmDo3j2/DwgJjkOj/Z2xIgfHJ7GK2+8Gav2SsHhYrqI0fUorq7tc/zmm2/YxnHlLNhyPo/nnzyNa7TA7MjdduwD6M+fqufGYNXS8+jv7MZLr7wSuwcHyoRgFQjLj73o04+fxstPnsSDx48EGJHjSX4zHsf1+YWYSFqA8/79Plp9a3LXdIEW4x0x3D+M17/05Zje2vGF359PJzEbXcaDo/148oAMo9O1VRhHFoJnRQ8CMjNzgjQCQjI8OrRgZM3U0uCEPfujq8s4e/w49nf3Ym+wE+NnzwXkFbvcTOKWGhy88qMVfWmNqzdIwnfWQxbfKoBQJ1drssloYl5AELHCglVym6w7UjDTU0qbteVsjbMTBVjSCEbzkedCup6/r+azWM2nsYP1a0N7zulj/asdcJogqByDCpwNdF6tY57ZJvdPcZG4ei1AJiwWsYvWl/NaVHPLBZ8MTposuKuma6sqaChZRTWc2ubg82ys96EmCTs5dXj2gS2/+dtlDBAJZxaXn7l9Y+AXbXcnCCh05tlEibUBoKdYr787jOnNPKY07hvsxBQpGkYCO/Qn6MZ8No9eu+9OscjbyC5ksRxsuove04FEwRukVZ47WZSMJIYviBzmFSQC59bl1bX+zhkpa9Psxq1iSLoap7a623f9k0gaBex0YDdIhE0mY4XbTbfnOirXCSHJKlcbFAHVvblqDdJNqEUW1hJTO8XBhqPlt0QOk4Fux5kttlBllROEFaDnWgRyVd9hjFGMtyRzNz47VOyLDEl1L1xrua55Hy8wy2fyJeKgtVbQXiTMJhOTtQoyCyCrXwFeEk0FlMErIvsy82FzDu7VTTVr3usDE0hLYlgF+hmYm5W35JI9enOtqjeAocdW13aR3J8C+LRNVSYnM3WV5eL6KuipoNUMvQG9f2ZAD2Gp2gw6TOjxOqhA601QPBo/17nQ7XgekUmQbWUPnMQNANApVrU0scaG6wNnlcvNBve1WtpnmK+gd2ffjAkMyi35qSxVZX4p3oYEKmkP83jbxG2rsmA/QPKozxWutESN9wfQD/coAg6dASqKhR4RH8157aLfWIwN6CmKLRIgswzsARpD/t1oLPVZgB6acdI9iAd/8Odj3SUjYMBfGnrttWqS5qxca76YS0NfLjdQYgXo60X3AXoO5o3uMjvF3gfo1V9GLP+nAf28f6yiWBdwWM6iAZCdojuq8m8eLA+wHnb9icTh5BjPcP++NjFVoG8lCNoMku1vAnpYQTUn8lJJjZdT8SX1MYv7gwF6pY7uAHoKJRVsZMFCAfqD/WGmnbEDc4Md54u8kGph1ULmfptWjRUhW59njWil7YolMHPkidhcqJXKM8vimgEWXDNVW3934MBZ4QBHY5tMOddmCUxXzCM/wzFhM4HFchQzbn2xbQWdqlWkTiBAEZN8lD3TfVh4UVqT72JJMyIOWipLALDD8osGKWYezDiwQdHWmUOfhalDOgtwSyvKQaN099rFsdwnn1fNpmBFGIcK4ioz4IZiPKPs3LhyJkeFt1Oz3dUIBj0pdwWA75NG7w/UWAdQT6pXafbU0HOPpG9lc9hyIeWtGD9S4IBJa/6K9Rnu7OqQLEDOQcP8QtYhUE/jELmuJDuoAx/ZBC3R9+PswaMMOunOCHuMhGQiNujs7Cxt4+yAwobLz9QDIJ9Fsf7WMLL+1vL5f/31V1MH76CcTrGs39W6swH0fgbWuaNXJIOBUJjrOH1wFM8v0Zt7TQz7box0fPJQgH40GwnQxy3r2o5H/N6TJ09isVzEfGlGpttqxfjqOs4/+si++RtA/0xAd2fdEQjFoeXl116LfYiB9J0HmM+nN/Hsk2diyb/0lbcFvEg9K/i5mcfFJ8/i+uoy5jdm+AAZsPqAi5Y0pMm49Afxzle/Fst2LwH9UuB6dPEsDnf7cTTsC3RrM1YB7TwuqMHAu7nXjz4ZH4hJ2Q/ixQ6gGej7TOCPP/lYaYxnk3GcPHyoDND+YDdml1fR5mBbLQToCSJaWGPSu4FsD+uTp5wdB+VtoL0Ktsk6Zf6+6ZORWnlaxlCgSXBS8ixl5JAiZj8Ia1IhWJwZ0r5mlYgYerHWgIrFTfTbawH66s5Z+3Gl6GsP2zSOSQtc1iWZFnXcTUDP7wi2FaCHGpI0ZS6r2OqtAqhb8IwK5KWj1QuAnnWa5IgBTzGttgvU7GwAehg37ZENQM+apIYB8FA/uw/Ql/xSaxVZRQbzFMUSyI0wH+h0Y0j2V3UJ2aSL4GrhLBk8f2Ud1ECKmoF0Tilg6P45294poBWkF6o7AbSL4V8oiBSZsI5tc7Q0UmCO13kiINwGSFdjP+9H7F/o/AloRBBk9tnELmDShazmUcgAlc+/z+I6C30eujibs8KMLmslSTAY90567ktq61ofzSX2JBFrfm/W+hboGSfY+s8zjvctq0gDTb/GLK+76HoubqWMdZ0+j7eWrbYnTQWIMgnpZJYKgM0ZmQ43myA1JVjsAQQdNffr/Cug3QT1ZdkKxq49GXDMM0LW2KdGQXsGdpHW7ZeEUu+X+nPhpIbddwH6wg+fBejBUM5zbQG9gxgD+vHEDD2A3p1X7R7X61pqTLzL+cL56XH0HOXaSjFQ41AYsQhVZygIZjJzcAfQi5hKHMTaJthpAnrmSxOzGIKs4/nzc5mteC4a1IuhH7vHDZeJfIfMJDnP0tAXoG8VQ99y4Kt7+hEBffnQ43Jz29nTOFs168yEsuYJ6EVEFENfgL5FeioZ+pp4G0DforrdHel+GEBfDH1tWHSKfYGhz8Ujz9jUMtlhxJNaHViJyLJwqf6EoXcEl9XOyUa4YQIg1IdqAXrYMR32HNy4kjRdbtQ10lINgBL3Lg29bIq2BWP8fnWE/SKGHkAvCUiCUQAI7CGSG6WdiZgHnthVjc9DKYa+JjKfX6x5MdSlVZP9WILsYuiZ+FWow+82NfYlneE+VLS4MovrTX3rwc/v8T+bAkw6C4HXmJWnAMj++rDiyDboOqqJXXZtAvTV4MSsjNyD0sWIe+NwqMY8FM4UoGdjqnbQFVTqAE8GX6m+gR2KSNfBktSGxbUhc4FlRQZRwQlpSg4eM3/WnzPmw/2hFjr3osM0/fSrRXQ9Cz6bcQbQe8zRibuwtjYhNgcAKswfzwIvcZh4CiAB9Du9vrTGa4pa5+kXnEwak4BrK0DPZgODAHgi1Q4Y52cKqhZLSbsODvbNBgq4rTSnyUrweQXoGXO36O7YJrOF1/ownrzymn3Sdb8G9OXB/9prr23SvwRfBLaA+fPz8w3byBphHHG8YB2RBidIevXVJxoPGktxrTD0vO90dhtvv/021KSkK6xZggQC1euLy1jNsXmdx/HZQTy7oHDVOcKTwz1nXHb248vvvieGngNwNpopczcZX+sgeu+992zBd0sH40XMxpO4eHYe5x9+7DnZMUOPnGe1uI1BtJU9wQrwtbfeEhgGJJP2JhgcX43io+9/JND3tW+8L7cvyRmoa4D9//hpnD/9JK6ungv6DvpuP08goQ6qAHqd/t14/8d/IqI7iDnPnfEms/L8aez22vHk4Yk09OxN7Fs8KzTMR8cn0ntKEi7GG7DvOSH5FaALCdziRiz0J6PrODp7EHs7BvTT588laZlNR5K3rBYzAfoe3vxph1m2gs6JWvcuVkrOSj7MCCzx9pbuGl6GnxOpyzYTCRrSCq+rcsnQIZZORDReU1CcTjta8Kw/mNT1rf5vAnqnVd3zQNKGZATv1dBT6Mh1/4CAXoeqxq8tRl9McjL0rLcmoHfn5JJQ5KGcwawYV6k/kuknoGkAesZOoA6pQ3bG/UxAr7PUchDZ/eX9Mw/nMPx7BzGZzbUPnJye6trJbLkQEmbc0pvyuDckgZm3y1CzTkbnWBYE8/vo/+dz28paHjeIKRK9tEqtfhg4d7l5UV8yNc4D7ZPZLRQSwMGPC2eZw/y77Ar5gevDmFYmrkwQOdsk0JSAp+RMBrHp858F2y4A9rNQd9p1xM6gJ+AomQKBUEowUvuUdQTVQRQ236SSZbCMkWsYCF7UmVaAN6UWKfXZkGPCDq5XKKLH2WcX6ZaLkGVbkGVZy5AuLOViVpmfKjqvPi0F2LcMfclbtjVL3LsC1wazzv6jLq6y7LalM/dEdj3W1q7ruSy2cuI6p6kJ8nq1NPlFFl5Dvak1q/oDE68lvzV+KUAPU62xQaMhH/rzexn6zwP0RewWzvpBAX25o1TgxvuYUDDme8Gqmjo11nzDZKQCzg1DrwDSNRu8lxqK7qNWSEA/xGXPeBjFyqcAfXtu57nfA6DvtdoqioWhX90D6LWOmgz9zfxGalVJbtKHvgnouZHPktwYfVvHJ/vFeyQ3MPT3SW4e/vTPxu3gJFodF/pVNFx3z0FfqTEAQXWp4xprMcHQwyayeAXSsnjFjWE86e4D9CW5AYgYlGfjl2SgfxCGXlrzRoOdz5LcsJAqwCiGHkDvwrBVDJA/VBoy08alI6+JyD0XQ+ziR2MFs/FbwC6QnFry+l0eeAF1MQ1py8Wfkq1MRi4AS197sW2Z0uN3K71K4MRrWPS8j60gJ7G/53FAaqKfSe6Ulltim+xnzrUpcMCDON8fFS+bMIEOz9oAcK7MDICeZ15yofpMsb25SDiw2DRwFnJqDc14FqlxcC3NEGnSKx3s5ldcO9InXZcYHjPMFQj5wNhmSrgGfqeyH3wO6TacT6z9dDOK/cMDXQcBhsaZjY1Drt31QQi3J1CxjmVurnj3VddI6SixhCMDIB9/F0ESGKojYB6a3OP+cC+Oj4/iFhmIXCdW0qJPkNHcsJG7iRGHFil95roCzB7X1otXX3tDQI3DhAPkZu7iUd7rjTfeUNBa/QR4FvybWgYClAp6tVlmupxHQoDx3nvvZN8CMz6z6XVcja7j+noWX/va1wXoGXsCXeYPadCnH38Sy9lCz+jo9ECSGxh9vvYGbgI32D2Id7/+fizWMIjdmF5P42ZKQDCO0egq3n33XYEd2FgGnayIQPl3PsPHSAwAACAASURBVNgw9AfHlvNwD7thhn7VaYmhPzjBcasnQF8MPZIb5vZX3/86Vjyay8qCzGZx+fQ8Ls6fxe2CsTZDX4CesS9Aj0PJN37iJwXopzfOoADoJ5fncbDTi0MVJZoBroD48upK9QIcOMhFQB2kcuV0ImbcbCBssJjZbidmrXU8eOmlOBjux06nFxcffhiz0bWuD9BLA6sOIJbDPR055BxFMJicqJmm3FyysFOBA9mfpcpmY8W+qv8N/vl85ryKwPONxATmWKqTcIOhxyaTIl2e7qDXjvl0rML1AjMF2PjcAh21J22AUAJrfq86fb4guSH9TNEuLHCDob8L6DcMPWAw2csqlIe53DD0qbmWrNO7r889shWS3Flyo73WovtPA/qS4TjFtbGFdiBl61ADetc3cD03C7VfFkuvbK+yOJaGuKFVmWc7w6wsRur6IWp8jQYzSs1n9rtAmvfWlskagrJ+P86fX2gessZ4vlwLdpoCkXKWsSzF2W6f+5K6ZNE8wJbC9rKJZs+VHDDvrSxeay8Vf5ef4wZNTnGIwS8LVRU1OsArxty9W1bao4oFLWmQp3BmUTLQMlhzDwnVNKyWOmcAYSUpJCPm8zXPhOwmKulSauk5M9XhNV3QDHmr9iNtQfX+tifVe1WvkTxjiiDUPEkZcd1DnTtFZjalsBtmf9Pwzfs7WUHuhVtGFlKGDMiTLB1yM8FFkkheyf7aXIsy7u7YXudf8xzUHE/s8YMCegKMJqBnTO5KbihoL8lNcwy4rlJm1PgWRiyGnvVnTOMiZpEFRXA1XIZ4L64d4q7pTghZAaDfENf3MPTqgituhnuxu2EBejAA55T3zC2gb0puNpmO3wNDX7aVi85eEurs087Wax01Ab0aSwEEsa0E4LC53mHoW2joL78TnTUFNy9q6DUpfghAL+a7ux8PfvpnYzk4iQ5FsXqP1NDnfolulkndTL3kykmWtyUrOFgLsSWpoec1bp6T8p37GHrYVsANGvpcdC9o6NF0ip0ebRn6RieymmhfBOjlTU5RbNpasQkCjpDcwNCrfTaAWJZZW4amCehrQZf0xBo4n5w8TN6fQ8g6QDMPdfApE5GykWJR7katXE+z4JX3YFGLAVB6zFZm1cipNlY2bLTRpNzQUCuLQNEgqdFkLHgvNsw6rAEQgM0qPrYzgp096llz7WxOgD4+s1hjrpvP5FpKFwcYRXLDxk8goAXGmMoyEltNO+XkBNsUTDIWPFtF8i23MIf95p5LclOLvFJ1vAbW3gVR9qm+mc2zaRUbYVdsqSwzM5CQ3OZmLhnEANuwhZlJjhRV4TPGPaeGedMC9JL0ZGMigD062rIs1Hq4Hqv48ezsVKx0aegB9MhM8HkmlW54hn81gGtXXRl1SLd78e67X1WquwA9mQ5AO2P75S9/OXsw7GmcysoOhp40urM/llzBronJu10J0P/4j/9Yuo20JB+5Hj3XPAHQf/ObPx7tzkpZDDrFMtYUrn7vO9+NxXSmw+n49DCenj8L2t1xEO4N7J+8f3gqQD9dTK2Bnszjdn4TF88/0YHw/vvvayzQwPN6WP3xxVV8+J3v+dDqduLg5Ciecg8w9PQCwCIzzNCfPnokiz6eHZkXgoGPP/xY4wNDD3guQE8GZPT8Mi6eIbsxQ0+gJJ2vNjMcZbwOOv1BfO3Hvhnt/q4AGhmUm8k4ZpfP4/hgd+NyU+uWa1czN8gG2DiAbTq3qxBVQNXMJgBkcnMTs/UqJq1VHJ6eKtDb6w1icn4uaQ+yFppJtXD4QmuLPeYLfv1FjZppMkNeWuYEtfLHsa4ePT/6czIbEtOInWqpG7L2zBFBFi3hXVxJEMoaRdYp/TaM/3Qqlp4unWfHh5LOeI/YdjWtdVvZpTq8moc7HvQU/XIFTUAvfT1yFK6xRQOcRew0NPSA4pvU0Nu2k8uxHKEAfRFHW7CWkhsZGGx672osmKfF0DcBPWtlI7lx+4nNWqfPCyOtLqwmSCVHMZBVXkIF89eTaQx2hyrefn5xKYkL+yOpf7Hq6XrDtVf2tgC27yuZfEBo2mSyX7KvsK4Zd7mTwcx3u/afl22nz4BivUuqoGY86iHhLtuTqXXUJb+kSzc/pxaJGiPIjZJ4KGGVQ1cFnLyVLChxyerAFrvA0gGCfdN5vnZYKS24gxUTVelClHKcks9KfgDBM7OPPc9I9U5ZS7Ahgm7tolNOWNbP280HHKEYKLvN8vsiwrJJk5oi5nrxPClAn/avmQ2pouqSXtWc2tjCNhqBlcSlarfqWupzCoCLtSZQ54yWVMaF0ZzncjPLPjiMrepgqL9R465yufG8F+uuzJwD8yqKLTzRlNxsyUQHXJa+fpqh19m5dh+S6YzGUmR1LPlpSm6UCUkfektZMlxOrFVE7gu4T/aRictSbvxZGvq7WOcHAfTcV5Ohp5ZFG3Er9LmloZdjzi6ON7VvrrN+pRvrxej/Nw291p723IbNcBPQl8sNgF6TJCU3lZrzQ5zF6uJ3ScAKvFeKoebyFwF6XcPnudwkQ1/RTFNDz8P8/ZbcNItiDdys0yvJTZOhL4a3DhRFaqnp98Zb6bBPF8UC6GHoXb2OZtwFe8XQA2zvk9wUoN9EjinD4bObDD0bGiCi6TJgwLldrLXxWZLiqK6CBK6JNJJThpb6OEjAo97sNywrC50NvQ6HYkqQYdh7N5kh0rjc4419iBlnfi7WvG2HntrcxfyXtaJY852NBz2bNEDSunjLh8rhhutk81VTKbyO93blCuIgxBZiewL2SDhuVTRtOdFtjPJencIzg8zcrIYpyGl4tnxeZSbK6QY2me/xb7RzyozM7Yf+4YcfiinCxovr4mDk9QBGZB1IbeTzTlV9uyfJA/IEXYcRiWsEKEpLbb1lD235pKNXJiUsG0tcVq7spvT4pcdmaLF1S4aeIlBsQAnEAFA4DQDoxYhPCcg5rPvx9fe/qXmvTp5ZXMkhzPN75513NMYEWYyFJDeXlwLmMgLIdDiv0fVKnxoagx/7sfd13zAXPOur63P93mh0I0Dfai8156w5Xyjo+s63fyfmU3ePPDw5iE+ewYxb1nC0b+A/3D+O997/RqxBTmSsRjPpGK+uLmI2m8Q7X/mKGEoVr5LdmC9iej2KD779uy8A+mf40FN7oTrZbrQGvXjy+usCwzCUKgZODT0MPczlN3/yJ8S8ksVgTlHQSVHsxx9+f6Ohp8EK2RUpVci0pU8wdoNfB9APhmLYyepMr69ifPEsjvd342h/IC/1kiEwJnLLwTmGcZWu+TZmyK1SEoMzCvfKa4BX1/ObmPfakg0h89rpdOPj3/1OXD99qoLb5XyGWXHsdNpxtLsbe0gL5BDjAzQtdnJf97e2+5pekPNvpfkIK63iLqwDKZpcr2N3YHtSAlUV6ac8DgtSpFjI30pDfwuQRCbY7wZFrQB6uZZkcSJroTKJAN5i6JtspfapO4Bee9YdDT2mDAXoJeLKxlMC9Kmhlw65IbkpCcQmE9gIckzilaY+NoD+3qJYiuLRwcvAyg44yggzolkUe0sPgqovUFaR9Q5T35a7Dfr5Dlm1Xk99LiBIbNeLYxX7x52anYYOmXHTPsQZjlSHAnf2kMzqaZ0k08x1yXN+OnMWSEgWVtauMZVVtSBq60gEq25LZRMuzW60lnBYnlKSG9WYpFWnWHtcb3Btals+VIDeXbqpc+DnZtYFWrM3hpjJzMAbQJaG3WfZJugie5/1YjxngqEdSQRNBkE6sOeNJjhWpX1oWn6y7iQbLUvONGqo7CvGC/5sr5f6XAW/KbkRAM/1VIC+JCRm6H0m11oUqUOWN80Y6iyv9VifY6zkUB9mXTahuwRWZtklkUvXH9lEst+qcZdZXddtJKC/UxTLZxSg5/MryK3vNRl66cg/R3LT1NDfBfSeYtQH2uVmg//yPKxOsRXEcN2sWaSWwmVfAOgrm8P9FDG3scf8ISQ3X1QUa3rVDL0CgMU4lqMPot+25bd20B+RoaexFEWxj//QL8Squ7/pFOv6D7/3Cwx9E9Cr2ppiFpsRbqUN5XLT0ND/oC43n1cUi8tNDx96sTdblxvZHMoSaSCgcp/khocvhr6KF0xqaHKVy02ttE9p6H8fGfrtQlsLSN11udGGWFIX2T7O1MijGHqKYhMipWbQVoNMQCZybbjWrhsUa4Kk5IZFUpG1goYE9JVmYhG4cMT2YhWY1CHJBtBMZRYQ57NY/LCf/F2MUAYEtcAFtDKy1uGQkhAAfb0GBt+2mWbKqyGUtO1qLDVw8Wa2luZ62byrQKcYgpIdeTNxsGBnEA7jha5DmldZddVnuWcA42JJj4s8HSDQsAr2y7ai6tqqNuZmKTg0+ROQW8EQgSXzrbrvAc4qayB2Dy/08VguNwo6hkPJOmi6Ix3p7Sp2OZzDDhDKtiTLqf4IMMYEP3h/60DvxpiC3QRyKpQFTF5di4l96clLYkphmGAayQaMLi/VAEN2XTTvQVcpH2HciMyqwia/8+5XdVDbBq6tWgTsOxkb3Gh4tmVhyYaLE83z8+cO/pgbSBnkSGRd93zu4uqf+ZmfcvC6dIfB8fgikJBMJot4772vKjVpyU1fgB7GGoYeQoFDf+9oqKLYNQEBDaAO6Q8wj4Ojs/jSO+/EsmV/fhfFLuI5rjW3i0D3z31Q7KiC79tljC+v4qPvfrBxuTk8OY5nFzD0i+jjztPuxrLTjlfffFOAvkevimToZ+NpfPLRJ1poX/+xbwi4wdAzZ9HQw/4L0M/x17bkRsGNNm/mmfXQ2A2++7X3sSZx8xzqaMajGJ0/jcPhQCw9zX1cQ+PGMQRAuztDO0jAki5XCpIpkkZ6U11YAWCA/PPxOGadiKOzM83P/f5OXHz/wxifn8eARt/YEs5n0SMA7nVjB2YxnWgIGrZSmw022YB6yxPMtFdNh/qUYP8HuGLMb01hEcjVPsO989xZ39ZSC8W5OyzSPOY/VniqszHLyl6pnJLm7bYQv1jKkloWe96DLZWtoRn6+wA95w8yrGLoS0NfgF65hwagJygvgLUB9ACuLGzNCCgPaGvoYX/vA/TMlV76xdn6Mxl69kF11+UUteim7C03DiQqTiYsBIi3VE9BsTRZUEgFsizUdaypqE4JBnsM19lkdUVMwDBT04A8imBM1YhpBLFg77O9HnMBhxv71AP+XHxakNQst920Spohxj6Z6QJ8nFXM5ab1smRXyIXSGMEBbLnysD9mv4UsQqxGT5LYU0HSxgbWDZ54XlzH3cCTQlgD+XLNcTGsDCUSvO7tD+OQ5o9ZoEpWlaB9ogZxdK3GTcq2le4DcqseNnUOKauaxZYw9KVXc3mfx/Q+QC8Qn6DO53cGNisTOwVmC4QWoN/cZEMe0wwANIayox7Y8W3qni0lhWQsrKH3OVd7euGEZqdY9uumbWUFD3WWf5bkRoToZxTFfpHkpulyswG/WYv3AkNf1rKdzgsMfRXFlqTKWHKrCuDnfJXLDTjBQRbn062yuvVlWdWLDH11NCewazL08qSHoVc3Z7vOECizP1MUu558P3qdhRrP/V4A/UZDT2MpaeizczXdl+8UxWofnUwn0tBXp9gOjSBSclMbWidm6nzVb8N3WMfHVvSDaujL5aZZFPv4p382bvrHEe3sfpk+ryUnmS+sW+bfd11uFKm12/KJPjw43DDEpUlrutz4kHQRJZIXBqGpoZfP8aZ1cBUbAbS2kpv6vIoU75PcMBa43OyVbz32iQ2GXuCtAehVqEaaN4tiq0iT+wJMFTtdk7wY4+0mackNh6DTnZbcVFFnXXO52piF9kHpdKbHEJBbOvWmzMTaPttzVXBQmYDaTPlcgLELRpcKXNT8CGeW2SyLcS2TqYLW2oy0oWVxFOCQjUbPKNkUAg1e2yxOrZ9zoAGuVVfQsh0l78emipsFn8d4VxDk4MgyLEArrxX7vLLTjw9Ab9R1b8VuwfDzWSVZUrfRCyQjtlTl9QBZrmU6m7l4uW0bODkpocvkvVM/P8DVCBZzNrcuX5Q3m31mSdDKUo9CGrrXEzNrD3CziDyLq8srMaIPHj2IVcv1C8wtWGnA/IzmWqld5jDkGRYwnJP27Pbj7a+86wJcAMNyqaLYSjvTTKmeLfNJRaaTaZw/e7apX8GqcMNCRStu0P7HOt7/xlez0Yo3yvHkMp/Vbbz11pdUTG9L0p7GB035Jx9+FOs5lpALAfqr0Sjanb7ALYBetRqHZwLeAHoO4PaKoGgh+Q7A/9GjR5vgSJv4ahWji8u4Pn/uDb7bjsOTozi/3EpuCPxulqt46dVXY3h4aJ97ZXZwslnEc6wf12u53EznWAlah0tm4GY0UQMoAD1sCQw9BcLgS+pjpKHn5e1OfOWrXwuMfJVp0XvPxNDv7/Ti6GBXTjOqt1BxPwEbaeqhwEUVq1IgKevSKljMBnkEfyNsPAfd2NlHuzyIYW8QcwqNb2bRur2JFjaaBM0Upq+toQeQM8cspTGF1MAbPoR0A3ncoSnPDsbIbiS1AegiWyybPjHNW7s/QJKDadb1QoHUgOI99OLIBHPdS46TQNRF3t7XNB6pi1UBfxIKrBfer9/tRD87JEtyg6WfLmyroacYulxu7tXQ3ymK/RSgT7As2UQy1wKwFs7a/hLJjU91Zy5KQ899wBznMMpXRRESGnrzeoDsLEe2tj7BnoIoaV/sjkQDtOvxSGchUjvuX/M1nbKoGVC3ae49GV9ZZ8rNxdIoFXyTzcnshEA5dVLIW3do/mPJEXVBshbspwsczz6bqlXmsylPqudigGHpEmNSbmSeQbaXzFIRa9LV6dr1S2sV0QtCNsAoCRXObMD/UoDe5grW0xcIriw7sh0Vy2reZE1UkiDswz77OyJaVPScReW4ZjEunJH9HvM5i7qrpmtoG+IixjgzdEbTsAu5adaycR36/JzPNf7lkuQOzZUV8/P3v7eZfpESDenLhs3fBAFbx6XtGQ5gt0QWQG/HGLJlWQwrdzQ09PjV2+XGn+msRn1G0+WmAurCFAp27tHQu1P7/baVFMwXQ3+f5EZr/o7LjcfQpF1TQ68ZlJk7zuNi6JkHG5cbpwqyN8vWoYjf5dm6LiwB/T22leVy05Tc4JlfpBcW3+VyU4C+0y1p4c0G0HdWs4jphzHo2DDj9wLoq1Ps4z/wczHv7EkhUztHPbcXXG5KQ7+cASRan9LQa4A/x4deG251il0u4ulv/B8v+NBTlKQ1irVV04f+Z/5oLHdOZVvZ9KGHqS+GXj70dx+ska8GCYaeYk0m1F0femnDspAF3bZ8WBuAHnaQdLGrkMtT2dXpODOUhr7ZklgPJn1QAXqljWeMWOQw9DRP0pgl28GEb0puiqFXR0XpH9AIeqOrBW521FacpZkH1PAld5fU0JsFsYZ+s1Hg/DL1QVqayrruWiwVAPD+AOdaLPy77BqVGUhAX9mC+uzyhlcjrYP91GLaAIXrQdsrZ5PpVE2HqtNrXWcFFO7oKaGhwLX05zTO2AGUz14ohOIa69p433Ik4Pq9QVnXzqFUeuQ6dGouSGuuAy69kNN55/T0VIVfjKGlJmj4ufYD3RvPo1gUy5HsRsN4cq1KuKlJF3rMhYA9448s5mY6k985APzpRx/HyeFRjC6v42DvwMwktR7ahdJ9SVIcfw/GGP08EotqKMSzw38dxvGlJy/Huo2k4Mba9tvbmDDuo5EYUFfzMLZLSSxk60ZjqVYn3n3vazq4e3QSRKc/s188X6+//noGRZ6DjDFa948/+khriA23/O3ttsL8d1D2/jfec8HmrYt9R+MLZXkuLsbx/jfeV5OZYui5ZgKQDz/4fiwmyFkWcfLwWMzucuVC8Idnh5IYnT18Ioaeothi6Klh4Jq5vrfefNM+2tkdssbh6fc/bPjQ78f15Dpu6DwsH/p+zFer+NI770ZfXWOHdv0hOJ3N5UPPv7/x49+UlAeGnn2BolgY+o8+/H4s1+6xIOacQ4L1hNQpG0Whg1ZRLJKcWzsR3UzHcfX049jb6cbDsyMFAKZCLROTX/LOrsCFaiQS3FFU20OTrILNtWoiaAR0OZ3G+XwaveFQ++HrLz+J0SdP4wab0eU8dnEBmd+oKLYPMwtskqaarcdEgBsi5elTMoGUV/FdOXfIytDyLzIh1Hks8fLXoe66EOaliudVzLtl3xWgC2hHDKlFQfakwkvLa4psqAMQcMaQ+PsMpmUgOivU2RaJWjt6CYiKoa9s2GcVxVLDstHQq9mUP6McSfTO6WoG0Csgs2FY05KQIJ1xmMxnCtiR+hirb5l4QPCAFHyNWwJ67cOyLyqbS9nUZBlyaWPNjFNUjX0llpUUrCJ/Ozo6lMSCeXBDr5cs/ASY8z7o2HkGABgCFMZMDj6YAhCUkc3ouZBQheHJInqtkzk1W1+SmyoaVaxSwULKNqpLMvuAsq6ZaSxyqIiQgiFFrMDU60se7BQeQiy4GRKf77Iia6zZM9gguWdYaJM3Bn7MHe/P2EPaP56/W7rYltMQr1cWRe5QyHusCOB+Zzf0MulvLK9LukOwxPdFDiSDbgtM17rxhamDsgFJRuoMRuKT+MSBp5ua6Weqv2AkjDOcbXD8UEFKZQKaZ7eGKdeIz7mqo/Oi5ZoGqiVzYz2z7GQwOUvdoVsZUWXqK/NlcgiJU2GHctdpgmp+Vix3qQOMJ0LjDr7RmKt6SI0eTIqtLWnChx7ybNDHSpPg1xm/TjvtytfO2LrYNOUpyTwj6bUCw18aM2TCV1fKUpVtpSRbMqEolyifx4wT57ewUL//gg89z4JsFI3Ttl/egzG42HSKpaYD8whskFFgkN3Bh14k327aVkpDt5HclG1lN2abt/5RJTdUOIzae/GITrE9ejGVcYGDd2WL5s7yCOc0bSurKFbFWICK3NjQ0K8vvxutNQWNWw39hr75HEB/1+WG91RR7M/80VgNTgTojbwbB8qmC5mLVl+I1O4A+vskN3aVqcKlUCGmZBON9AtsZgc2ufk4q1PsnaLYF16Ehp7GBuoktq0W5waagL4aS32Rhr63Yz22waZZh9LQNRnjsq1sAnovrGquYFaEB2tNox9wSXYq4uY1gMKKgmsR816A2GLyeU5q/tHQ+NVGWswAoJtNtq5DG4c61hIMmKFhYy2gXoCeexju7oppVpfHGd1oYc3tDiM2j4Y10uf7nljwT58+3YD6un7GvQqjkGZwENmJwGxTyX1cJJ0WUgrFDepPT0/SPtEdaLnW0pZyX5bjOMNgjSgHj4ul7HzjuojRaOyAONk5rvnw4ECOKqT5OfRPDo+lnz//5JmA/tHRsXStUkIuXYlfKWy+h6Z7jPWY3CxwqfAzQnKzt7sXT159JWa3N7bLWjPPb9RIic2G6Q9gqjoIwNUE5k0p9Ha8+97XJWWBBeZ+OdjIXvAFoHeWiO2EjXsaWMQC6GHNzXQ5cFI2QYW2jHs3vv7+u+4LsfT+cXn1TID+8nISX3//6+qsyvuRAgbQs2a++zu/G7dTmuus4+Bk34Wr0tCv4+hgR88HQP/W21+Jm9WNAD326ejuAf8EGVwzWteSFEyuRwpuzj/CtnIVrV4nhofDuBxdGdCn5AYd+BtffluNpQD0BN8A0+loIkDPtvTe179mKQ9t6NPlZnJ5HRfPz2M8RdLlzq1iBgGy62V0ZWcUag705ttfiRUNXgBfBN84Qo2uYqfXij186OnXQOMozvzbpfYX0vnMByxhdXCt1jGaTCWZQmphEI3EpR+z1Sr+n+99Jzo7O/HKK6/EEQWqk2msyRpdX8YerPjKBbEAesnf0/zAPY+UK9scqNr3U2ih7qopu2HcBQipM2gAehqUqS9DRJyenOm5Yw+qzBZ++h1sb3fi9OhIDD1HP1kOGHbYS9VcZA+OIme8X3nn1dpNZw4DIv/3AqBP1lkeJtSjMGbpcoOGfuNDj20le5PS4/jYOwtAkahkKZkRIEVfAEKmEZoXbmakIk72XTJmuGShNS9ZXQZH6gD7OYB+W0Tr5lmQGknue7xT6oJdKc9+eHAY1CMAKg4O910kCusqv3VfH/s6EjZleSWHyw6uABpse7F9xPWKoFzAzvuSpDoCU8xPgksXqrquwaCogOlWCurzqt+z/7jkgumAVXsz36t6LAB8yUMsvUnCSsYXZADIdhrQI5ss7IHGmj1WNViDnvek6gmQGVLVbLDXZWEt84a9jS9qlwDzOkey9qeaQxEkqmElWbebmda+6+kAiOydBs7bJFViH/aTDdtuQF9nYD27/IbnbzVMqixUOvjYPMnNpBgr7oHxqvupLESRcwqUZURQbLVNJRgPAD0YAmVDjUX1ZbH/uxu13QX0dhbyVxPQN4Omu4DeQNKESwF6kbrZYKlIXoIvAD2kF374cgGThn8L6MlRlYa+rqOaSAHo1Q0+52fhjqYPvfENz8sZKs9jS5UZt8IcTclNLTDma0luFLCnDAxAX3bonGvqQJuAHttKqTEgXdR5PXEmRcVLmrNuNfQ0lqosUk2iFzrH0ljqn/+zz+0US+YPQP/4X/s3BejdaW+LlRkbHPP4EqAvDf0qO8XK5SbZBl6kgYlZ3F5+J7otIvCt72Yx4J/H0Fen2CqK5QLGnb3AtnLRP3an2PKhT3uwKoqVdROG/tkp1tUXydC3WgIZ6hQrpw03luL9v0hDvymKRTaRRbEiSRs+9Nx72SltZnyDoT88Otro1b2YYyO5sVzFnWLL5UZSlztFsXxeB23tPS43pVGsyVwscWncGrnwTbFq6fsAQBW91eJvpikremWysZgAsXyh/y5JjreadF1IqU5NmkoJagNIQC/WbgE7MFD3TqW4xujv0zGgoeNnzLFxZF5y0LMJWVNZ7JRlIpXm1IGbbj0KBob2jufnbj7m9JpZc7NIyshkzYD1iC6+kR4wXQtsY+nMgPoFrFZ6XzP6PiRLVy+WJw8o6dHlW79Ul91zXFnSM5tCVYFMiidJC0crqNYN6QAAIABJREFUHj94KGAPxmuvW+oeOr2gmPNGLLwOb7T/KV3SekDzSbvqjWWli9T4XLR8MKF0MF131irskpQDbfcVgHWszYliy2o2wgQF2BTj95V33osFrjspuaHgkw2Ur1dffTWDmK6um8CNNUhA5QIzgylqFyQUwXGli+VbJ9776tuZMfOBPZleuaj2eqpiW9g2Oyv1dc03s4kA/XxsC72js8O4uELL7zT/cIfnOo8HD5/E62+9FXOkfqqqM6B/RgHtahWvvvKKWJhyB8KHHunRxx984AOw04qd/Z24noxiwUGEiw56xHY7Xn7tdUlu8KEXwwr7fTWKy+eX2n/e+NJbsmkE0BPQUBQ7H0+13m9XLvzbHe5bAw4oSA29GM/lKh689HLMV7jT47oxk0HAYnwV3RZ+9UsFX8pWEdjr+V6rvbsKvdUhtqssDfIrXG3Q0tPFE0AZq3b09/bj+WKGdYGIhpfPHsb4k6fRms9jt9eJfQJRQBGZmiykY59301TvmeJTsrmbAiDLrCUPqwJD1hYSEUlvqN2Qxm0nRmOyW+24VLYEC1T3q+B5sGYANDQdOzs+FogH0JeGHkBdZAP7tzSiDZbXoMYuHFvm0DISmNZ+FgdKy46+Wb7vhKwpEWqny001llJRbFsuN/RmAHQD2NVhlKxFBjtVdMpnqlmbnmsy6Sm5UW+IFfKqFwG9OsIC2vCRJwOSDD1nsU1CQwy9DmOxmp5zspnNLIkBvUqr42Z+q0ZjSG5oXocGHPcXubR1d8TgSy6X57UkdLPpZs8kcKn6kGKN2c+Yn2SUdV5lQKJC/4aTjxxsbtz/oggNEz3Wtfe6ZojZE9l/DYqdyS5iBdIHi1H2WvZf9iQAvvZMNYW0U56lMvSgNPvIJQHmDXjbYueLvJGkZrlSIei2aBMCAitkJDF28CnWV6IQ9u9eT9kvzBS4rucXF3q2nJkipPq2rtTvJWPs2rDte+lKk/XnrNkSe1t3G5+fqavPAKTqG0pMT33T7m5aHKe1Iu8LYC1lQGUhim0u+2rtwfLMN7gH0LM/kQkrgwg1yKbXhmoefB5WQFY1OypE1sxzrV3hi7tBE/dTDH0Bets5404DmE6VQYOhR3JTDH2vS/adTEGu77Y7zDY19NtAxVkEAXr6DCXuE2AvPJgMvZ+95bIw9AbQZugLPxS5WZIbgXcIMAKMDSFZnWbXdrkhM2DxgCU3nbYZ/iEy8FXcTKcG9KlpZyU3NfTqFPv74EPfZOjpFGtCnTM3C9e1lzYYejT0zU6xdxtLMUBIblbXH0QPQM8xKMbEC+2LJDcF6JudYgH0paEvH/qKqAyeiZgtfeBr4zva0FfxUKpTrDcCA3q+CtC7sp5CNOvjiqFvaujLK7bYcE962j9bjwbYY3Jtosc7kpvt97eAXq/HMmu++JTLDeCoGkuxcbZ7ANKKU3y9TclNbaLF0HsR29vZC6Dsu8zQG6RTqLct0uH1Boue5BXp8vfyIub1JcUpTT0baGnom4DWm5vZ4tKVylZRxaY7amCkYlGxCdneOoM1rgENI0yQWZvauM3Icw3lQ1+bGddTNQSAeTMDeNXPJPmxJtseyXbUcQqu9PDWzVFcfWVtuBpRAeBdHAuIx92h9PqVBeF92Oj5dxX71eFXKWH0nXVoVHfGydSHqdwUKGQGkCHxoiFXauirsZmsy3iOOB7BlivFa21zh6AkixEBD+5eSK3GVKnyk7PTWHVIHd6IOQScAGIB9KQOSYeX3ZtZXgPMxXIdb7z5pZjOCMgGdiZZ3Gid8UXXVWdrerpu1g/jAGDjOmXThy87jJECGTcC4ntfeedLmYZ2l76b+USAfjyZyw4Thp41AEPPBj2bjOP8k6exmCF1WcTu/o7ACAw9BcK4wPDMjk8exeMnT+JmiTNRK1rLVsxn0xiPLwWCHj58qOzQVH0S7FRDXRBSQhWyUlQ33InJfCLrUHzoOeQZD9xhugS1ClJgmluSRWHByLpR4JRN2MSwA2inNxoX9kH2Q90PQS2djQEhK7uVYFX56MkrMefT2l0B+hW+/9eXsdNrx9nJQRbRhsC8elWMRgp0nS0Tuk25VCtmrGE10HKb+9lkHmMOtaP92DtFW30bJ7C53/8o9nu9QIU/xNEGRydkj8lS4o6yzcQm+MjM1RZc+uDLRLgLYxOcyjEF8Ls7jGfY1/a8HoucgU0WcE25x/HRYezu0K11HQM01gqcyLRYg15g3UACCZMPdb/HPYAeQNNpyxaStT3HZ1+MOyjQc1T1EG33cYBAcA8IuyS5sRRMuwki2GvCBPYs7g1Gj98nA3xBk6712tprdad0YagCLTUR2wJ6dYpNO0p1ik2nBkmVGpKbTSOqhobenXvzRFFHWA7ubszwy97ZEUNPrQt7HtdO99jezn6s2101feN6BUZzbbIPCYTBYGI0kGNdZy17WTXhYdzlxKXu3clo8++06S2yqLKXrHUDdWdUvc+7iHQL6G07zXOSdzu2pVVzkHv/KqyhJ9skVycscBcYLJiVL3aeTKOBqiUisPg+B1O+QpZMXcIdIGjdVEF31h4pG8QzT9DH72vvpc6OOiMx3eW2tm3WJblZugEZ59sYwOdMsvjVk4bPrrM5HyWv1TmXZJNlZh4/F/w6a14kHvswDLEynVngWeezm15Zcmeg6nN9M75rg3IVw6b/fDWWst58a3vtc9ySO+GkLIqtf9f6q3O0wH4T0FenWDUc5SRomx0HeALosa30PDFDj9a/GHpnQ7Y+9PcBemSvdT13GfoqPt4AeplkfBrQ8/uM7X2AvlkUW7IwGHrWvc94y6iYd6WhVw3FBJnQftxKgsL/LoolU9teTl0U22Dof1TJDS43161hPPlX/42Yd/eVyXJS9TMkN9LQV2OpezT0DGJnPY3bq+9uGHrLCqwd1UP/ATT0dwF9dYrt7RDlfIYPPfrklNyUfWBt/htAny43ROvNxlI/qg+9AD2SG4B1g71uRuhEjsXQfwrQ7w2d+smi2KbLDZtCs1Ns2VYWQ18Fmi5IdDBTabeKzAvQl3xEGv3UNfP6AumKQnMjMdC2h3oB3ZLiyAFAr3OEXoWnTvN1FfVXpFtMGmPLJg4QHu7gfrMSu1WbvxnbrtLtSFH4DANhQwMORlLDatEui0M3VCHbwr1IvjQZ61oqZVZOM6XnRPcOyFfBZ26ydtSZ2dIyWf0C5/bTn6VMxHpvF9rdZqFLOz755BNdN//XZ1cQVAeJi0RdiMMmYT14V9dui769+PjpJ5JQKIUerTjc39efNDvqo7VG7562laTCzQrTyj7lSmoaxCHcixEpdOlZDfJhwabjqZim04dn6pyqQ1Ts7kIuN9PRtR1upFqxVlIyFcAPqfROV/IVbQ4rcJ5TtTxPXktRbAF6gAuSNbIC58/ON+lld6C1paaBhMfj3Xe/LDDWbpkRMkM/jsnUspgC9DD0YhLH14E8pr30s+jvdFSg1up47e+QwVwsYv/gNB48ehw3q7QCg6GfUZj6cQz6nTg+PonBzm6MplMxmuwH68U6JpdYeN4K8A32hqo3ANCrzZdcRiKOHzzYAHrZ98FKTm/ihv/n8zh5cGb5hprQLPT7s+tx3MymcXuLFShABm393I3TcL0Rc7mO3u4w3vrKO7Fs407jQt4bmNbL8zg52IuD/Z3otFwMSTBHf4zx9bUyX4wnfvQUNE+VXVnb9ajdkuQFsDcZTWPC7+0O4uzJEwHRAFhdXcftaBzHe7uxizyD+8aHvnSq6UuuLMWmTT0HRbHFxE1bZw6xyQAbIEgWyC45Bzq9uKJhy66zZsxP2FH2SMkc2m2xqI8fPjQgJjXsjU3zdXdgGVsT0JfUhe/p/LkruUnpHGC8NPQLZGcF6FNWo3VFoSBdo2HodQ6aPRGjz7ik1MUBM/pn9PQr/QwAzMH+DPtPsok7O1rHktypeVY/pkgcUkMvJj795nXtFJY2AP1dhr5enwegpS+GL1nI6g7BJNSHe/tq0DaaUBCITJOOwrexs3+kvYHeDdwvpIKkIhBbAoMGAEVYFaNce7mZ2rQGlVTO1+BnYn/+Iop4FiW/sETElqN21AITuM6inqfAo8AwhfgmAVz0S8CWmaGWWWaZYUpLb5tEAL2nqn36+X1JSdgLNwUfgH/2Axciy7FF2XpLhpw1wHyisjstOaAVEelaLrO6GA9wPplAS515ymqq5ov9AuxTTjsbi85U3vLM9X+eR02GXne4kemslWGBna8zCMKknNVYR9Se1ecWsG6OvYMZB78F6BXcrClmttFIFcVuOsVmltzXWYCwfOgtuWm63BTmqc+ts/QuoC+GvgnowYRyyZtebgB9MfR3AX1JbgqvsGdwY8JZh4cFse7V0Bsf8ay3yg1JbpK8/EzJDQy9ZNfVqHPL0DclN81OsVJs7OE9v5XclGJFtQNpWymXm/H3pGypZ/ejAvp+uyNA/xAN/Yahz8mUI4PkRoQrQf4XAXpPxGmsrr678aFvutz8KIB+2jvYNJZSUexnSG5UcNhqfa7kprROKjDNfGVTciNg13C5qWhNDOnA7LtTP5bcbAB9Sm7Kh34L3FvSGldRbBPQowfG5cassyU3paGX5EV67BdtK8vlRuxFWq8VoN9M8CzW5H23UbIBsguADHLEhqR2XCxCHpRM6qbLjJiJrBgvRxj+TbBR7br1fkrD2RO35CvWzQPG0I7PpOUu+ycd+kpp2xEA54RK1/NaFh0MpJgCNH3JGFU3WQEAFcRYzsI1l/6+HI9gorhHXmu9u51q+KKxFIv0hToAZB9Kp/J9vI5TKqKxthRAwHJiVt1Mf9nobd0UJKHJoMSdcDsCwlwDh5N+ntIfgACbEfeKD/3x4ZGAAB1jVZRHqn5mRgYfZh2EagBDFsnpb1LtAPrqFJr+FwomZlM7LByfHse66w5/gAekIMXQw34WoFc9CWwSsiJ1oV3Ho5efxM1sEQP5E98qcCupFo4xzkz0BVxgzpGajEfjBjOVLehxyZiboeM5vPHma8nQOPtzu5wl0FvHk1eebDT01nS6+dXzZ+dxO3XRfH+I7nJs5iMBPa87ODwToF8oM2jJze18EvMZGs1ODHf3Yu/gIK6nM1lo0ihzeXOr92V+zoMmbkMFCwRTPbRHZDtu5+qw2iGAToaepmQ3k1mMr8faf1565YkAtIrZEoiiob++uojV0gEooRtzj2JP1S9kB2C6fL7zta/Hqt2T3MndfK9ienGupkpHR7C+TtyKob+Zq64AyQ3z0B7x7goLU08RL8D+hoY4SPWWEQuCv5PDmK5W8fDRIzb1mD57HvPr6+jHOvZ4r3K5UfQLqjYzZ2Vx6TLTccPUlIs8mY+5yVXBJ9chFhq2ut1RELWxB8z9SP0cCFIFLiJOj49jf28vdinYIwvCzzrtdLvZAnpebBCfDL0kOXc09AlGAPSD9JKXhEaBpL3mYc3FiDc6xepepZE3oNc+kqSU9y17tVMnAEHBOj59+DCun9uulWdPxop1ynvJeUr1Ei6K/SJAv3G5ScmNpTiiszYFsdJjbzr2dmLBM263Y3dvPy7pX8AZs7+n9TpDChNdZZnQzFPgR0AHOK1Mg+eQ66nUqRMCJUE6Qivep84CSY8yWHEwhZTDZ6TZ/Oz6W51zc46wZ1UAUEEchfg6gxQA2S6R85w13swuL24JFAGYZomdbbcLC+ztPk0Y8710L+lgw8y1yYaZ/Dpz+b6DEBctG7z6bOf5VdbedS8ORjzXsugy65V8fnoOCuMkI57xsO8tg55ikDfgTdac2ZlX7j5WDnit+XkXoDchZXacecW1QILVmVufY1Jta8dYZ1EV9+IABHnD/UDEKfDJWSXtPG5JjQy95bTr6Pcst+WlTZebCvz4k9/jtU0rTcaBM53CUAdi90turq6f2VKzy1kN8bOV3DhwNclZ9tcV2HN/nKGSvtSopeSmGktZguoO8XqGjaLYpoa+MB9nWtOHXpm7RlFsk6GX1EcFz8wdZ0MA9Kw97n2iLOrw3qLY6hRLUWyRmD8qoN9o6P/QL8Q6i2LNYG7rNz9VFCt2SC432JC5mUkVxWoifpHLDVOVaul7XG7u+tDzwCiKfYjLDZ1iZROVLjXlZdXwoS+GntSLF+22+AGP8JOTU89Gn6lmFRpFsfzO3aJYyU/S5SbXl9/ivqJYtFp3vppFsQWkxSonoDfDZE9fua4kM36XoWeToSjWC89RMwuoCbJrQpSl4HZRbd0QiqEvQF+FM1w2E51/A3LLKaduxx1TxxtdnTVxdqxQAZM8vWlKtPWQr82V18i7vYpt+k6HsimhTat0JpsQ2RV+Dw2a7q3d0fdYyHJGSI/iOshd+FQsEdp3O86U/IVr5n64Vn6mDoBK7duaDABXG8PWtceMj+YDkoebmX6P9zAbz993NR4Ea2xWXJubSXnuie3JtDbPdTpB8nOwKUi7Hl9rLDlcxfTDYrU7cbR/mJIbSwJoNLXpYNgzMPb79gSg1N2vAeiBVAJvbsvpYtZuNw4IRlrYjs4E6GGQ5PF9MxP1TtJ+kfUJU5hjCjdhsTq9ePLa62LoSW8D6GHEKguEfEV++rRGhxnOYqzryyuzyEqxu3Mq1prlc8wzeOPNV7O+vZdF0WMVdq5WHQF6Dh3rPM3QI4N6/vRZ3M4WyjrsH+0o/b1YuNhs2LdGFYb+9MHDmC1TGysqlIwHbkguUobFHN/gMrSI25tbdZO9+OR5zEnh0+Ieu9PJRJmSHiweI9RpqVMsGuUu84DDi4BreiPbSv799jtfkeZazTzS5m96NYqri3ONryQFFL1CCCC5ISuyIpBYxM7efnz53fciunR+bauDLR1cKYo9OhiKoUcaxfMCzNNJlaJdxt7Zop7qAqxZX8n3HVAP5KEYcnW7jg/Pz6P/8DSoRKFzNpzb5Ycfx8lwLybPz+NobzcGYrNDDLkkAQLJLtiTbC5ZRcENzR3r0DvSgHvdmKG37ls1M7i8MF4ta5NLFkdqmzoayev2h5ovu4MdZR2ODw42bjcq2lZssZUBCjg3AD2f2ZTc1N7EdZJtwIJTzXWSaaW2gyD0rssNNSdIbqpwjudZgF7ZLXUazyAgXYDYtwEA7FsCWCqIdndMN15chyD1PYBe+x/7O6N4j8sNkhtpdEtWlH8WOSEwwbPBSnK5it29PRfFpuRGOmE+o0XQbxtR/NL1PZ7/6FquNiJ9UvbE+UPhqP5UZtTuYvzJ2uU56DKy1b0BH+5w2X18Kyt3VlFA16SSpRzes+UCppon9/3YONuoCDrxYzo1kdkSC5oadQNYN5MiloXFVpO8JKA05hQBrh2kZBsFBytZb+IaDLtDmYhSuLU539n3eYCea9k9Nee4ztu0ctyQDhlsaCzz8DSZZghYZ3Sdq6oFSUDvtZQynXLTI5vUpskV5xcZXme0Xc9ioFxSW+GvlJCaVCJA8Hms+ijVgZmVB+T5vLZ8SVkPSZA8Ni8A+iTB6EliQP9ip9imEkJndAL67b36XKbGQladKblputzcLYptMvTdjnEGGYUmQ+9r8d5fRbH1PdWkNRpL8Zx+YIYegwEyidmQjaBfNY5yqcshcF7sBQ29MuMA+vSh38PlBkm4+s1sO8VyNnyKoW/dbByk0iNBnauNqTHGuY1nv/HrMSCoy6L/9tr78m3+Aj70FMWKoQfQs/FrQhkvMmdeAPSrFd4LrVhRFb6R3NiSyYuMBT6J5dV3o7PGItCR6SosubHsj8ldgP6fvmhbWRW5aBwbtpUUxd4moCelXAUPVTEOSEGysQH0h1T4vlgUS6Obo0NrzQz2XQhV0VlF02pBTcEc0RxMKQ2E0KzBPpRtZXaKFbDKNtOaAAD6hoaeh1GSG02wtLLi+9g4qsGRDiT7oJP+LO2aUv9i6LGSYsNzy3i/vSdT6enuFqc0bSu9qGpDcsFosdslueEaSlbD5xhAOwVUHr0cUj6EPcn4GZ7uujZt8vZ+LtkPnwvYroCB8YHhZYYxZvp5txfX+MQiM0nGHbaODUtBiYqZzN6gsbNG0NkG0mt24HE0XGCctDeL3iz/1tWnmBXGCjbZgL8kSLYzYxNR99YOgRJdEM0W2W2F93Mxlzrt7exIR861Au7ZBF186w60croZoE/0QSFZQYsW885u8H1SeHXfFF/t0JSEhkKzuVi84WBXDCJdRaVF73UE6A2Km4De7denagzjIJsDit/jenl2yI6wrdQBhXzkZh7XV5cxpiOu1htLOt1z2PTZgHDGWK3j9OyhGD6eV2Uf1GBmvZYeHSZQwV2ECoAANQTQAHzmloqrJGuyM8TO7p7YwdcF6Nkj7NawWEyk+V+t2vHo8eNYLueqj6ksznplALueEVjMY9W9FXsqlxw0yB0Dh73Dszh9+Cjmt7ZZ7bbxgDbZsF45QIOhp/iUMoTb+TJuxtN4hjMPWaF2x4Ce+gaYJSxWez0x+l9+990YDIeS7KguAFnMbBYfffixns373/iG7kXSpgT0aCgvL57HYm6LUrnGkM1g/mpBu3C1tzeM19/8ktY5u+p0NBYrTTHwoBdxeghD70Mfhp7/KbZlvzIj6QMOZ5sp17Vcxmh2E1004QSGi2U8vbyI2BnE41dflTf5bn8Q1wRJk0lcP/skHhwexMFgEAMkD1n3JJcTrhJmOnefOqy1l1bxpoolU1qZvAmXBNCes5f0BkFzPOYCa4X3Yg1N1HEUYsNNjYY7O3K4eXR2GjuAv+xkzPWQEeH3a900Ab14mtTFFugzkERSZrM8LpAMijXxbWXADOiR3LSzsRTr0G4yTcnNxvFEbegJlhxcixFF1kIPhtlMdrOQFyIx5CbhgmKeB+SNieetIwp7moBzud+k9EV+FKqDtbRJwJKMQJINBvQJHEtmR/fr/QPVlkxuYDN3Y42GlmChtyP3JMaOn9N8igJY5quKOTNQqxogZS42AZOlRSWp4NJKm22Q5nus2jMFVumGYkDZFQHBnwQTZqitN6ZgXmC6GtERLElD7zNzw4oD5jcwuZpi+XMAe8iLLMO0iwfXzvrkxggQOUOkab5xN2z2TL2WQAjSjnme2n0962xMVSCO64SUqO631a1YgRbXllnZkh2ZeLM+X4A+iac6P8t1prT5lY1wgs3SEI+3TRAk+Um2v85ZqQS4pmbBeJo08D3Ou2LuFczi7qaMm0Gef9f1Vu7lUIYLDmKdackzP7P8daYVYXgX0Ddd5/I3N4CeniKWQRloOvNqrHB1nS43steuGj6eT0qbPsflRo2ljo4+tyiWsdq43Ah4e78syU0Fg5xzG0Dvh+Vzn9qpitK00TVsK8XymqVnvMF3drkh6z+WIqCFgFCOpCbFWvRVup2EimLDDdtyWDyn/ZahgB5A/+v/XIBe0jINnwH9MgE9DP0Y20pcbrrUE1Q2Nedh2pPWXGmtVV1Cow8YqBBD712/CpIYoVmsr74TrZVtK6VxCqeardFLQH87j6e/+c9eAPToPcXAsnHlYpBt5U/84bjdPdXBpJRygrxaKOoU2yiKxdNbI2sjUz00XG6OT84yott2mi1AX84IpQ0TWEw7QLks4BKQKblihjaAHvZp4iYNdU1i3tttATmYWePqLSC91gPf95hsilXRlm8rrtHdVtdVsch0FhMjkMyYmO9tp9jKAJTLTS30SjMWc1zFu/VvM9YGaxXF8rPadJkY/BzgBpi1NtzFNT6DvDFUQUxV/vO+dS1cJ5NaEpDcgLzhW/ZSLAbjyO+ZTbeeX2yBWr57E2Kc675dwHK9kcgQXFgn77RoWVEyxr0uLgGAaKd2XVS7Kx2vgyLXITi4sa+xsg9YEIrxyEwDVoAqUvIY8Z4EB8+encfx0UnaiS0EcuEocVexxRjBD4cN2u+ZQG1JdrhWQCMs5wqd2+06dvtopjH4d0DWVgqSAMHsmdPey2ix8bJYsdMD8CRzBEMIqGDcCVTaXadr1VgqweB0Moq1uppSeFw7Ci4RO9LQQ2s9fPyyWP80I9czK4cffK4ZYwP6tRxJALh6Pipuy0Ku2U2s5u4rTeEewcnZI6/H1dKyq5v5SMzm6rYtf2x82wHGZAvwvp+ML+Pq2Xm0Zl5HOyc7MaEh0rqrPWlvB+Z3HmcvvRpnj19iq3Px3S0dW/HHfxb7ezsxHA5cODiGQd2L8fUk1ovb+P53fkfzhjzQ3uGRrDthV/rZYAmzzLffeU9AAIkYRYGAUWzsAEfMnzdef90LWs/JGQpAN+NFIIdWVOZfAFwVxbrBDI40g8ODeONLX4pOi8JoIo2lCmd5/+GgE8dDVOwOcFUMeAugn6ig2nUe6HsNCwjENNw4BBGIrtZxQbOh6TT2j45iB0nLcBgffPBBvPzwQawoHue+YTLV2MndWfksM9+29NNBk+xX7cOV0q/9p/aOAjOas8hrOMAkFbvVHAFIsT9SkCn7vwxMyCAd7A/jwfGRHHfWaiyl1ebAJbXXBYxKclNzrQCIrsdaiujSXVoFsyHplPYcwHye0LxsibwGGYJAd0sNnTSWyHbSLlAWlLMb7UflZ895Sibio+fP4vj0JHbYp1duzqT6mASy1zSI29/fdGYu3bgD3ypC9PQRkZKESmVlnZ2x3HKDK3Sww1rjrkGGF9vKAzncANoHu31Z5JG56e8dqs736dNn7nciuUUn6NHAvom0w5lXN0ciUDSB44wj2VTLK5CBuJ4Hdr0kHpX19PWhTS5Q7uLgXsdECJihZJli/5NQquAfeZRlpSU4t+RDmUgV1DfkLRu4aYBfAHd7fpUBw8DWvCpYdEdt7kEEk0iY29jbHcSQviZT6oOyPkINtJAZYsPqHh8+qyxvM2/oTIMBo58MZ4wLUlN/TsZBnWG3X5aYbqU12wxAEXb+mc6YkuLknm8m3sRTnefN+9c6rY7I2WeGdadzJi2Vq+eLahoym+xz3cRiudz4HuB3zPZzPZwBnM0VLNR4F8lWlqHeE+h6z16Ly802+OO9VGekQtROXI8udS9bYpNMJg5mXP1PAAAgAElEQVRsAweWXZN3ZVndXOf0GJGkOse/SN/yoRcppKDNQVx9bZ5PpxE8dXsipaqxlK8Tm236IHk91P+43Mg9UT8Am5poBZPIhz7AINkpFs2rgk8H0N3uINa3YzViRUNfBdLF0GPOwBeAXgz9b/7GhqHfAHpUg6XRQWLbO4yHAPoOHvg1t3gDQ+JyhRLuWIsyXevwU0ELtJHR5WaA0NAvr74TdMDCfYKbo6q3ZCpfBOgFyEg4Jwshyc1P/pFYDs+ik50G62HVh6p7XQJ6UrhqJOBQaROxXWJbeXz6uYCe9yPFz4QXQ592gGy4ROa1sVaap9h0JrNBjbuQ1s/5exPQo1uuKHwkfeOLgF5OIanTE8C5A+jLv7o2Wd6/Cegroi6Xmw1r17B5VGo//dOZzLUJVdRWUWxNdOudXfkN881CrQ1Ym1bH6UQ+uxo88cyLQSimrKrGq8lSfS4/1yLOTboyCOVnXIuXz+X9Gb8t+2JtOYEG7wGoZP7URsE18DvW3LlDHfdj/b/TeBTGAngVMKGHvqEVOVZmNKTqx/WITpwuEgYYimHOBlECx/l7HGa8F2lnipTkzY4kDeZu5kZfIDkAKmuH9x/sYoG53SSZb3s7Q6XtKIjt4h0uAOG6BzIbAAsDelLSaYOWDac2GnrNwY5S/gXoWRMw1pLAJMghAyTWWOsN9mZqHagkPH1p6AH1Dx69pEZHBnDOehSgp67AzbtwwFnYDhMZBQ2f0NNXJ0NJTBZO67baQTryyWsvK3CglTvAYD6fKGuA1Pz119+IdWsZv/V//Xr86t/55fipn/hX4k/+O/9ejJ5fbAD94HggQB+rjjrfHgzJIhnQP3j8UjZPARhQ5zkToMc678GDk/gff+2/j//pH/8P8Tf/+n8d77z9DYG06/NPHLh1OzHYHQrQw6K35jMx2Zcw9F95V3sB6WM2ZYJB5iqWdozN66+9ttHpSud+u4jR9ZVcEwS6O8gjzP4K0CP5aHdjTHHvziDe/PKXlVEA0K8IjhQwTGO334mzg74Z+pSKUdvDc0CiQvCkNfQFgB4ZDuDu5MEDMVpitoa78e3f/u146eRYbjcF6N2t05nMAvTK2jUAfXOtNw/KJqgXAGAfGQyjhRvTHO0/NrUtNftyX4ZOdFULAJO7jOOjg3h8dhodSBCyiupO+2lAXwwyn13kTH22AFQBenTQ0lpHTNEgJ6AvT3gV8CJRWlg2CNCvgxWpTBWLAqzIbsHOiumHSQWAk36fUgi3F+pbS6atAei5PoHqHRMURdyUzEJGDclQGxQWmLOmW8FRNcrKbkqbLInsCA12ceAhWFOn2PG1soS3K1vQDoaH1tBLpuEmjcxdrHMB89qTZRt6KIBr8OZgznU/kByuGeISkLtJg56dUXlPjT1zWrai/qpziltAS1xzpgkGKyjUeCYY3YAt3khknxtLbe67wX57TZidL8tEZcNSRirSKUE1UwJpXTHk/A7yq51+L85OjjfEBoC35JQEP2LiBaxdP6CmddlBtejVsnZVZkE+6q4n0FmcPuR1/Tk6BQnEWAsvbcbd8iK+HEixV2x7/vAZnG9N28oKijx2W/CudZxkVRPQCzcloOcaC8g3AT1/vwvom7V7TYa+Cei31410EvMO8JEBfc3vu4BeweRGqbAF9BqHFuDYBcGFbWp8qFV0jeRWhsNcloZeUuhi4rde+hrn7OjMvlzZEEA/WVV6jRQ5I1/8lOmWRTfLtDrFOsBLyU360LsodgvoW+FgQuI7EYH9iNtxmsh8mqHHdYuvDUPflNzICUlp9Q2gh4AA0J8huQHQ+8NEKhozZt1LStI+E9C/2P2MotjvRBuGXg0EWIjlcvPFDP1dQK+i2J/8I7EangVFY2pBngUPdYCgNW0CetkXFaBPhv7y4vILAb0Z6xcBvTrAsckD6Lc7lO3tGpXgTUDPRCr2CmADmFKK2DNIgN8pGU+0YoaLOVYaUqn2qZhVPqcYem8gflK1UdYG5o1grU1am1SCxWKrDbqdzaiFUK+tjaQJ6Csyd9OJKgqq5jEWdtamyXyuYKQOgFp0/BvgwEIsFk8So5QJ1GfX5rvNFNgj3hZd3Je7qfF6vs97ShKFA8burp4d9ypgk1F0MQk67NtmcN0wwwcoQLzGfzymyZbn7EsvPY5rGu3s78a3v/2tZC3cHps0tn2SbXvp32krMKCRE/NP6dlkULgmPp/iVv7k8OcwUMe7lAXBCMIM7g/3BOawrFzNlwKSSGcUZC4NLeqAADTYqtDMz5ah9+YCoCeA4rrk/JS6SQ5c5ifzCxDfRqeZ7B/jq5pxbDHZAKIVpw8e6QAs3SzPDoDK2J+cHGvcxWYQvKRlJRss/7Zms6+MwFxdibsC9Higv/bWawL0y1sceeZ2ubm+jtv5Wv7205tx/O2/95fjX37r/46/9Mt/Ox4/ejkuPnkGxar5AEM/nk1jvWwL0B/u7ej5nj5+RZIbivgqEMO2cja5jJPjgzg+Pojvffy9+At/5c/G0eFJ/Ln/+G/EcDCM508/8vof7ikjh5c7gH45uY5dMkWtbnzp7XfkJLMB9HRzBdDLrjDitQT0/AOGEmkQLBFuCNIHJ0OPbehtWrkyJjjS7B4fxVtvvx29jn33V3IpGidD342zw350U88rqc/NTYyvR3JU6SULdx+gXyP/WCJ7WcXH5+eSDJ09eihXHO0X41HMaXXeaccB3toEncztlGD48CkLvzsMfWOvq/24/ixgzXzdAnqCFTc1KkCvdQdQK20w9qDHh/HSg7NAQLZESkaaWayni5+2wMfX9gKIz+yigFNaaap2QSnstaQxksPBnGddgLLagMLlrRl69tnsFFsMfVlcwvRpr6ri2gT0K7p+JbOPDLUAvXzk1VxrKeBce691PQZsuE+oID0Bcd2P1TlZE4OmXffUkEGkdIVsOCCTtbt3eBCjyVguN3hhU0yPxr7Tp9Aby9cE6Su6Ps/i4grSwllPxpV9qYpTGUPWEOebG0y54ziXzd4qikNNpaztVvYPNj4dwJyBpJbnJqZTZ2k3AUIy8M1np/29JEkJZpHKiMRRJsLjUefIC4FAoyiTz2UfZl9ir2L9DXeTUe50ZU9KEGRjCJyN+tFar+Lhg1P54HMWV10U965Aj9qv1P+btbcuuWS8lh5V0W2eQ+oWWxIxnq9BxKdAfaKv7Vy2BG3rMGNAv61RM0PPfsXe3gyOGN9ydSt7SxFsjX4plT0vQF/kZAH5ZmDgoASJaALSZOibcp56Jl/E0Kt4UUDF42BAb8tkGPoC9L7XFwE9wLQyEpI7bVQEsTEfqbHVmKeGXgRvNkITQ1+6wewoy7W7qaKVJGTV2J+oRdFXSrdEAqS0mNcxR9QptsHQC96lhr4A/WQysuQmGfp1C8kNQR5F/2PZvMPQV9FIEe73Afq+xqshuUmGnucvg4PuQbrcpORGd2RA78zf1sLSgJ5NoyG5aRaeajDlQ//daK8p+PIGt17jMW7N3A/D0PPhAPrfE0NvX6qgSO/g0CkZeSdnUa2AHhtxLqgqCm0y9JbcWA+dq3GTUveGBdNrhr5+3kz5qLgiJ8Zdhr4J6AGadyU3Beg1tipwMaAvQMr11qKtFOXGGz6lLX69D8EqEq2Noawo5QUva0d3ihMTp1QogUsVA1WXO6fR+HJRDQDam1ZV4jsl6A6s/BxGmuuo4KPYtGL7+TyxyLCSGZDwe+VSUwGAi24suxELLDsxMxH217Vfsp+rtYK8VinfrhlAonxnQ1w4ZLnMMx9UQQMP9NEUtd7GeHKtheuNHzkU8ho8vy37qPoF24l6bnEfV9dX2ny4Z7IBnk/WWap2I3+X661eAhTMHe5RCNiSdR7Smx6WphOKObvRAgxmcKB/0zqcHHoC+tl8LrvD8qQuhp45pKCyawvRcuCgMBvJzQqbwmTpdTBI57rrRi6tdpw9fCxAn0fRhqFnE4YVKUAP44+GHgBLsKW0e/oZs4aw4NRhDug42I9XXn/FbjoAego852PZv8LQP378OP6X//Ufx1/7lT8Tf/GX/6v4Y3/03xJrePn0XICesS+GvgD9sG+3KBj64wcPNzacpG15Xxh6psTB4VBA5p/8n/8k/sbf/E/iz//ZX4mf+2N/Ii6efqzi3f5wqBoCshLSuc/pVtuLy8lNvPnlt7WHMVf07G5ofjUT08xhQSBieZ3vnXnE3nOFdh22hb2GvlCwtDOyC5ZsAehLctMnxYxLxeJWARJyo+FON072t4AezS9rAkBP7QVyAqXIGwz9gn8wvmSelqsYI5tgQ2+34+zRI7HUzF8Kbz/41rfiZLgbh4NB9JA7JKDXtpWOWHKFuSu5SeOBu5landllzddg6AOLx5sbMfTMBQIhGHqJLDM4ZkwenJ3EK48fCdAXQ18FmU1A32Toa4+7y9Bz1QB6Ba13JDcw9NrrUnIjQI+jTQJ67mMjuWFPQydegD6La9GuEmive3a74WBFXgIIJGMHw8Z+gQ0qUjPXjaQVY4JTZU4hWmDjbY6ewN2e5Jm3zqPc51Dtwd6Kq7iStXWg4vKr8XXs7sF4tlTc3t3Zc6aNGoYJlq03Og9h6NXUMH3M3WNjuclish/DVqu2aTaTHZ+JEHdqZS/zHmtJB8F77dvcJ/9LsjPHTMAMvYKBBBd3gzGmWcPgRl1fdU1kPbLDbB7YG1lOscti+JPN5hrKgpk9yq1nsume9iIXkouIkiSrHacnR9mozRIa2aum1Gh+O088Y0mU7EvTQnPL9m+LdssO2+YQZvZLf1/X/yKwN1lVz/YuoHfBsCtBXATvYETEUMN2mr/Xs9jKZgzo6zz2mWy5DpvGXWb+Poa+AL3WRGZehUvKOx/JWta1leTG89ySGzP0JVOyQHwL6JHcOLAEiN8H6GHoC9CXXWUFElWrWGqRJqA3/soCejBUAfo0NynsUgYOn2LoCTzE0DsYMM5yHQ37uu0yHWxWxkaSnSZDT2OpdZoGBFarBvSt5SRWo+9Fu0VNWuKrhJl3Af3T1NDfB+g1J6IlQH/2B38+JTd2ZCzioFyOtFuw197Mpp+roefByk8TkX+LaIdKNKJSA/ov0tDLjCKb3MgIERtBJDc/8YdjsXuqwi4XcJhdrYdZrDPfIxrHy7uAZW34l5dXsX9grVNFzPy+AHQCv+ZELUBv7bM1l2xcOpRzwhVDX4C+2ViK92bBAWxKi4U2sIA4GnpaSXui+V7N5G419ACk0tDrIVBQkrOx3od7L5BczI8XlXXxXnBbmy0AfGnYK01p8G3rQB+KZmIMlm0vWQFApfIqQ+CN24uFr2rywXva/srBALIBdHLFfNThWwd/6e7r33ovpTQ93ow1hw4HC9ddWv7tNduasq6Pja7ei02Ce1AnQ2UGXIfA2KJ7f/DgoYAF13p0dKw5xPtfXV3EzdzyHEXx2cykGP7mBstzUZHtPJvfZNGRF2lKBZbJxqVmtDZD7lOWm4uFCmGR2rRotiEXDtxoUHXLZsQptnSeuAvo7WRhQK9mZVMz9Ab0e3YdSR96QD2AfjYdQw8K0KOjN9PTiW5q6JuA3kDKaVm0jGbB9jeOQgLwNDuaTpXqhJ0uSRgAFleXYuiH+8N4+dWXXJi2so+3GkuNRrHEEqW1jL/6K/+RDty/+pf/XhwdnSmjcP38Mto3Tif3DnqS3KxXbQULB7uuUzh68FIcnJyq9sEM49rZiNm1emKcnBzG+cXzoKvGP/iHfyv+5bd+O/7Sn//VeHT6UEHcmkCyvyPwA0M+TJnL9Ha9AfSkX50NmweuQAD6ncFuvPLKKy6sy1Q7siMkN1eXVwL5at4FoMeXH+14umyUhv61N9+Uhl7AjjoH+fKPY2fQiQeH1FQA9Cy7Yr5MRvxsIIZeDGkCeoKmJqBHQ4+sZ0xRXL8vyQ3Fidqz16v4/u/8Tuz3unEE268mTmbOEgJ5/Sdj2mTzHMRX10XDlAJozb9jW7nE9i4BPVlV9qGS3IjoSYaeufng9EQMPRp6pEeA8bJ6LUBfn1OsZq2L+lyBiZTcANgE6O9IbpDWcOaV5Eba8vSolw89MkxkPwliCLAhtGBq5WfP3qliTSqncUtZSXvf7+Lg5ULyrljblVymFHxnLZn+zOxn6Zsl9VFvLAQmdhBSRk1Fcjxf+/1vwPyGpXRWDpBZgF4M/d6ulR4c4D0KZA14JSehzqXfi4vLq42chPngfRRNv9d67cPswZLr0PQrpSeMXvN8qHO55oXOX7HdSHa8RxZD79ni+VL7vJ9p1kHl5EO6qDOOrOPc9UxiJBMDFA5onsdNJtJnF4Pmui8Aesl3CoizZqmxIPCjKytmFPwemUaYeHqA2LrSJJCdaaopVdlWbqUxn74f6YY+g6Gvkdi6tVl+s9XQFzCuejidr12bTmzwRcqL7steOVtlU4zKqlvXvgX0pZ3nz7u1CFK8JHnJ1fo89h7Iexem+izJzVZDv5UMGdDbtYXz9j5Aj8wVDb3mSKuksJ5DzWcs28rj481cKtwH/ipAT+aI86TmDfchYo6Gb6mK4Gdka8AAZX/tuWyrWt1rzs9i6N3QagvokcOOJ+jmMQFBju2i2HY4O7dcY5rAtdA8bxYx/n70OnbwEyb4PQB6imIf/oGfi0ULm0w3zmLcmgw9nyFAP5tOvrAoVuL+0QfRz06xYvB/QIa+CejLYYFOsQXoZaOX9kMV2fJnE9BLE5rWh7VZ8LDuBfSkcwWOiqHfRp5VFFuSjiagr8lUUSyfUwx9Adv7AD2sSxPQ35XccNjfx9Bbw2aXmwL0ZQlZwYYnp0E132NctsB9C+hrodZrikEpppzPqjH2Rm49ZxW9VhBUYLbkMAY3ADbSrz7kKTYSOOziF05gAzDGecDa8xojrrU2JwPnbUBRz9kBDxkG6/gtxXHxjqN5O+PwZ33fDaJc5MU9yOpRUinqCAbWDx8eSfvuceAA85yA0QHc7eqafXBXgyPXEWTjoHQdsLXiSgVmjDEdZivjAqsgVirdaqqzZWUdHKD0naaGQUgQj+xGNStVFJsa+to8AfTaEAlIAfBkL9T1UukcSXwAnGxoAG/5ZjcAPcWaCzIngT+2QkvbtSkF2cfFXQx9aeiRJ/AMLLmxw09p6LX5MSaLecwmdGUdCQBygOiAwMWGugKAcBuN+k48fOlB2tC6LuPmZuQs0WId/9v//j/H3/+HvxK//J/+rfj5n/93c86sYnx5HZ25pQr9Q7q9uigWVnTQddHy4dnj2D04jNtbrwOWBQz9+Pp5DAadODk9jG//7u9Ef2c/futf/PP4a3/jz8Sf/OO/GH/yF/6UdLbBc1BztXWMrq5iyDlMtvB2rSZbLqjzIaPmXQnoCWDpnAtYr/XE38cjfOivJe9QMXUD0AvAJUPf29+LV15/3a5hBH8AqMl0A+hP9/uSR1kLSVHsMqbjSfrQp5Vg5hGbgL4kN9d0y6VIGltfrmUwcJfJ1TK+9+1vx163I0BPETAMPUBM61SZBS46A9LMuhSALkBfa7XWdgE17RnUXnT70aJ4nnqJJCI4iFnT1e1Yr729jePDg3h0eqJiMCQ3d4tim591H6CvYPlTgP5zimKloacoNhn6KoqVm43cqpbqFYE3PkC4NPQAerbJGQ0NCJBWxC1m6NkDCQxY/zT8amdXWUmM0l1EQZj8v93ATDayYunx4HdmTCAkA3WBqKyLKitLwCIFsXIpO6QodhoTMjt7Q9dtwIyS4udzEwyR0eN9sbgEtJYLi7I2BHTJrDOW7PPMh5JkEriQ5XY/DPbLrbtMseQCv2kTLF/0YA81yWS98ouAvoCoySKfPNQJudEU1pnuMFvzrQlcC6R4f3dQVtlzB/UU/Yf2fbKNGsFshuVgdSWGHrkNhcecY2Q1eS9nD+fKcPpcMLmjjtq3Xo/Oam8B+YuEVboRyUHCgchnfW3GIAF9rSFjjpJO+IzkuguUc988I5/B6XjVkPbofb8A0Bdx1gT0haHuAvqSshagr3O7AD1nX61BZac2RbENQJ99B5jznKlghGLoTRq8WBRLrwGy62RdHOAkAM5axWosVQEG98MZ35TcqKFYkcHyTNk2SxOJm4DeVsz23ff8MaDX5+b8BNA/f36+Yegr+8CcpUYSaW7T5abTcgB0u7rZFMW2VtNoTT6MPoA+p8XnFcV+keRm1BrGS3/g52LWGioAbgL6Io43gP6u5KaKYktDr0lMUey1bSubGvofRnIDk1KAvopicbmhKLbJ0NdgwxpUxTUPEJebahygCddux6c19GYGqhK8Ju5dyQ1padlWiiHY6vfqwC7mGsZjI61JcP2CD2pC443k5h4N/V2G/m5R7OcBek86M9qfJbnhmpm0Bc6bbAq/J13oHGZ7W51fGYTaPLzo0SbbLqvYD74PoK5NtDbVyhTQCrnft2d8k/GpKJ/vNTvPlo6e93egUlpOy0/YMMrSrMbewYjT2fyd6yyNIQfJ8+cXWT/AOMy10Fmo9CcAWEgXeWs/aQCpIus9/OZHWrSltS+GvoKvCgb4/f09HI04JK80twBwbFayyUwf30qDonNV0FW6ygg5lgDmWNTIASBk8aFn63IjmG1wRiSve+ZAUhOoZQJ6p5XnM9sqFkNPSr0AvRxSYOgnYzFXdCDFbN7ZyJbWGkCQIPrRS08EFqxZ9PzCE57ncHx8tGGJYKPVKfb6Wkxe0zN8ju2nNu5+LOEq+v04fXRi+UH0Zfl4PXouMPe9Dz6Iv/v3/3Npx//mX/+H8eZb75j1H49idHEVncQC/QOsOmfRWuEEtIodfPp5no+ebBh6zwX3fTg7OYybm3EMdrrx67/563F48lDj+qu/+hfiww8/iD/3H/6VeOXJG9GnAYpcm9ZqCrKj7sStmC0j3nz7Kwr8APSAPHc7NUNPcSsMPRZ65fABoCH4QXbD2BagVwFxMvSAvhHp76NDAXqcjmSbh2vBZCrJze5ON46HPRUwcy1aH7jsJKBXUWy6aHBP9wF6NPQXdGOez1V8Sx2D0u7dTvz2b/1WnO3vSXIDoIehLx9wdxXdgoQmQ19Shy0YexGkFbgXQw8jlUWxaFT53WLoma9kDhyoLOLs5ETuO/QxXafjDnPEwGTbYbRJALwIovI1d4pii6Evl5vqcMsOw7S6q6HnoQHo2Vlr7yQbxJoWoE+GXlKe5ULzusP6zfUIW8fcJGibwexiH0rGTUsUEG4HEe1b6f2vwJl7pRESGeu0KOZ5b0BwNvsxc2n2l4JDgDZyNiQ3MPSACrFzzNnhvgJ07afIRG8MTpHRkJkgkPf+aZIMzXidcyWD4Rr4SDHtqalnzdFno0C0shZpLw2Bo07R9L7APrZrN7SS3NS52yToBOZlUYpMSpZQZjbT/rPO/buguEBtZfCL7DGxRXCQdr8y7NoWHuv9yJS1Ih6cncZg0FNGj2tiXFjv/Dm9mWRzQneXraCgZDeMi7JkKVdtBp2bYt57NfTbO6ng1JKODKg3vvq28SxAVln1Ugb4zLPcic9+kdTbMvT8vCQ3d4ti6/eLrKz1K9tsyY5fdLmpaylgf5ehN8Zoutw0Ab0DOwB9MfSf5XJjHGdArwaNjYZlXAOZFM7oum+RXk0NPcGX3LIS0KeXuxuTORDbFFXjctNsLJVrX0WxtSlmcc4FvTuwy8zi6FrLBAQQmDzHrW0llp3kA7aSm1hO7HLTthlHzUX+/GGLYsu28uEf/PlYdfYl0dbWIN9cF9cXOSyc9kUaek1g+dB/Zwvomy43bF5fYFt5b1HsT/3rsdo9/cyi2KbLTQH6e20rT3G5yWZTGbHeTdOWNsySG0/ijYa+8hYJ2OtgY7IxASyhya/caLe2SWmhmQ9NEVxquwoo2vN8K7mBVWzaVsKaOiittKQ1a1WcUh9dGvSm5KYWnOUkLjQVSEm/9toUCtDX67/1rf83/sJf/MX47d/+F/HL/9l/GX/iT/yigHKl3JS6ySLdv/v3/lr82q/9d/Gn//QvxX/w7/9y/KN/9A/iv/lv/0788X/7T8Uv/dJ/IV9Wg2Fv0FznRx998P+x9hXgVV1r05MECO5arLi1aIUK7lpcilvweHLiCSHuCcEtBHctFGuLFYoUiru7FgkxQv5n3rXXySkX2t7vv/t7vofe5OScffZee61Z887MCw+PMbh48SyCgmagffvv5IHlA6F1m9Tfnz9/Ejt2bMCpU8dw8+ZV+ao1atTFF198i9atu6FBg8bmxUdvKlRajYrJfPToAX76aSv27duJY8cOyt83avQFOnTogebNOwlTz2v76NF9uLmNxJUr599dLz74v/0DotC2bVc8fHAP7u7jcOXKhfe+tkyZcqhV+1O0bdsZXzZtLmCQiTiMqyT7KZrP3LbCCp/4/Tds2LwKZ879gbv3b+PjSlXRuMEX6Nm1P+rWbqA2UlqqZQD6mfOjMXt+zAfPs/6nn+Hzz5qjR/fBKFOqHF6/eimg/m1WhmTRi7U2Oxs3797E3kO/4PeTv+Hs+ZPyfuXKVkC9ep+hR/dBaNDgS7O5WDXxUmwGwfjWbasQGOz0r6/djGmr0bhhMxmLYop99Qrbt2/AtFlTMLDfGIwe5YI8tqoDJCdzMvRWmUZVJr8Nbt6+joOHfsEfpw7j2vWLAn4LFyqChg2aom2b7vjmq7awssolWscSxYvAxjobeWytpZnOny9SUKJkGcyZE4lly2dj4lgTunceIM88zYNMsCGgtxEtNAEZULVGTSEVCOhT01MRGe2FTZuXvPf75s9fEHVqNUDDBl/hy89aolD+wgagZ+xkBjJfp5glN9TQ5y9WFBUqVzYD+mePHyIg2B5Hjx+AyTEIfbv2Qi5rgkV2HmZH3kxhoNZuXYmZi2egZtWaCPcMR+UKH5sBfdKq+Zi7aBq6du6P4aNcZJNGYyUlNwSfnF9uX70A50kDcOPGZcyKXYLP6jaU//YMM+Hi1feP5fd94SD3EHRq3fkvv7r34B4279yEA0f34/T5U+q5a/AFPsDshN4AACAASURBVGv0FVq36CTldHZeJmPNdBbOP0+fPMTCxbH4/cRvCPGORuuvW+HA4T1YuWkFDh//DUUKF8GXjZqiR8eeaFL/M7CHgyWTyf+evXgmpiclom/XfnAfb0JBpmcIt5aNdAN4X7t+Fc6Brjh/5QKWxS9Gg/qNDd0742NVbwMCg9/PncD6Hzfg2KljuHHrunx+08ZN0fKb1mj5VUsUZDIVuxinvMS0+fFYs2nVvx7/bVp0w/BBk1GoYCFpJEbzdaEC+VGAHTOZMsRNttG8KyfzkJ/2Fs+e/4lte37EL4d+wemLZ6SS82mtT9Hym7Zo37wDCuUvpDT0LG8QYDO2N48tnjx9DL+pTjh4eO+/Os+2bXvInF4gX365P/fu3UbijKkyR0ZELESN6p8IGWIJZkmkJCXFYueuDWjc6Cs42AeiQMGi5irp8hWzsHr1HPn8YsVKwM0tGlWr1hEQr9cTlUtPaUsWduxcj1mzQ83nGxK8ALVqNTD/7zVr5mH5ipn/6vs0afINnJzCUKJEaSEYuA6tWD4Di5ckoFePofBwDxHvA+89u40rz0xuHDvxK4JDXPDkySN4mCLQqlVXYzOmN7uqEnDq5FHs/mkjzp37HbduX5Nzql6tLho1+gqdOvVH5Uo13svScy1lEMPU4Ek4fHjPP36XgIBEtGje6S+xlXqDy3PcsXMD9u/fgTNnjoPGzFq1PsXXX7VGl859Ua1aLbOGXjqcGlVuy836u7GVnBf1ZkUz9Jy3dUWAmECl1Knrpck1FWihmqzpir/+chrQqxx6ZYr9Tw29Ie2xZiMtFYCiegAorxLPicQAe9AYg8ecbvhKM/SSN6/kvzl+H/W3mghQ/jzK5Zjol4p8ooG3NMXaSkM59ZmqWkKpLgG9GKINIlQpCV5JXwS+RgN6adXOw8IUq1Nu/q0pVjeWUtJ4w1NnaHQI6F/bFERJauiZQ2/e9KhuypoU1WPkvYBe59DrnRGyUkRDj0wmF6jdqpV1zhuqHFcbWL0nh16C9OXxUdpBHml5CqMEYyvzFlOxlVIq+2sXWLPsxMpKDHmFBCjriCl1DdkyvlgJnUOvyifauKYHJN+X78UBI5IUMoosrYrxNI+6QBag3rLUrHZkvIE52n4N9GWQih46p2TGnGBKbiSlhG3BjQdBM98c6O+LrVTmS8OUYbjZLTXx/Bw+PPoBVeyxOid+hr5WurymS5+qA6ruspeTqcv3CQ/3wOo1C9CpYx+YTGHIl48pCOrhUGwAcO/eLZhMo3H12kWEh81D48ZfY2FSPObNi0bPnkMwfpyXpA4o6YoqFfLfu3dvws19JC5dOoOAgGlo366HWcvPcyZ4j47xxunTxz44wfF8fH0j0aYNJ1j1PXXZl/fl1193IyrKVxzp7zsaNfoSfn4xqFatDq5cvghnl6G4du3iP06o+gUBU6LRuXMvXL58Ef5+jrh06dw//m3vvkMxaMg4FCtC3R/lt2x+ZINbN64hLiEIB379+YPv0b/XUEyyc0PRQkWVVls6PNrgnwC9fsPKlarBxzMWtarVFYaezBUBPQ2yC5fNxNotK//2/Hv3Go4hg+xRokRJuafaZMxJZtPmFQiYav+P31+/IGn+Vnxar6ncs7T0V3jy6CFmzgnFrp83IShgJlq16iKGPo6X9LQUvPzzOawZ0f4mE1t/WoWVaxfmxIK+51NbNO8IZ4cQZKa/QaFCnKDfoFSpYsLscwtjbZ0b+/fthIfXGNSv9xn8vKNhk8tW8vxFp85nn1GfjBrNBqrWrCVlc84H7CXAsblh0+J//L61atbH+FGeqFShqmQFZL3JEFMslwGyRi9SX0vKzUcVK4qhksbCP588wpRgexyxAPS5Ra6jGg1RtnLyzAn4xXjj/sP7ZkBfqXxlyaHPsrKBGdB36Y8Ro1wlj54VHQJ6zj98Bm9dPQ9X+0G4cf0SZsctRePa9QXQe4UT0P/75yDIFILOrbvItaBGdP3WNZixaDqev3z+3uvDjdfwQRPwWaNm4qVgB16Og0cP72PR0jgB9F6OAbh05RxWb37/mOzffQAmjWBaETfkimHmoQF9ny794DHRAwVs84pXgL9Oy2LKjS2u3bgKxykuAuhXTFuC+p80RlpGusSAEkw+e/oEkXNisHbb2g/e34afNIKvgw+qVa6GVxlpiJ0djbWbV//jeNAvaNuyOwb1HYdSpUqD4MM2d24Uyp9PQL0G9JSA8Hykw7MRiPDToZ8xbVECrt++8d7PKlKoCCYMnYwenXtJ2Z8Ssrc2bOyVG89f/AnvKfY4dHjfvzrPNm26Y9CgCchnm0/WxoeP7iIiwkPm+siIRahZUzVTy2GXgaNH9yIuzk822I0aNoWbazgKynylABTB96pVCtDzGDLEEZ07D5DvqSugUv2wVvnkc+ZFYM+erebXBwXNR906jcz3e9XqOVi+/F8C+sbfwNklAoULq87x/L+VKwno49Gl8wDYT/RVfTsM7TQlN8+fP0NCoh9+2bNNzsHkHgFeF7V+8zxz4dZtrlUeOHPm79cqJ6dgtGn1ndIxW8hveP2ePXuMoBD7fwXo/f0S0LJlFzNjrfHInj3bMGNmCG7cuPLe+0uiYfiwyRjQf7R4xrQpVle2iSc0U683yqIEM6rf8nwbGnr+tyVbrnGMeIW0VMyQ2dIQbZm9z/e2ZOg5Li0BPZtQae+bPg/dKZbvrYE4/9WdYvXrtOyGwFwrJ7RqQGM/fXEEy9ATY0jQWDGVlBtDA8/XqdhKRr3qQBDONWojIdeQo0gnMEpsJfGgqo6ZAf1bYzNhAHquPTTFZhkpN+82lvoQQ8/5wBLQs0DNwwzom3VTgF4mC9XISlW9VBWC10Zwm24sxZKjZQ697tgqN/et6nxlnZUKWKsSAwjoja52fwfo320sRbAisZU0xeYthtzSPjcnW97YHudIYth5kID+3Rx6Sm6YQ0+GXo0E805OZyrrnwvgtVUyG0lH4OBmyg0Bva4FWpjD9EP5bwC9anKl9Lhk6Mnoc0Lg7k4Ba2Va1Bo2bYrl72TnaJvPmECUxpCfrRloLbnhv5YMvWbQtdxG76zFE2CU6HSpku+ldm+W2vTc2LVrk7D0JUuWQVzsUtSt29DI4OUpqxScX/ZshZeXHT7/vBl8feJQokQpM6Dv0WMwxtp5oEiRYrK4sFzL8jmvw507N+DhOVoqAEFTZ8gExfPhfXj+/Cli4/yFZfj669aYMMGEjz6qLA8aPRG///4r5s+PFUb844+rIyJiDipXrm7Ww1NWs3PnZoSGeghD0aFDT4wd64Ly5SvKNSJonzkzAocO7UWzZu0xcaIP8ucrpAC2bS7JoacO+9Hju/DzdcDly+fh6xuNjp2+E1kAmSNeK1YSKNu5du0qfLwnCqD38YlCm7ZdRGZEtoou+WfPn2LD+mVYtnSebIqCghPRuMlXSj5Bg2NKCmJi/LH/wG7UrFFHQPuXTb5RgO/Fc2zdtQFzkxJkQe7XcwicxnlKx1KdDjJrQSzmLIhB0y9awNsrDoULFRVNv4o1A/44eRiJM6fi9Jnf0aVTP0yw84KVyLSykJ2VifWbl2HekukoU6os7IY7CZtfoFARFCleAhcvn8ei5Hhs37FOHhVHhyD07jlUJkuyJpzAeT+3bluNgKkOqFK5Blzsg/BRuQrCptDYm5nGycQGF66ehV/IeHmfBXN/QP1PFKBPTUvBubPHERLhgvSMNMRHLRW5DTvWsgqXkZGGV89fwPpNNvYf2omZC8Jk2z+g92h82bi5pKIwSSPTCti8YzWWGQv80MH26NrpeyEJ8uXPg9JlSuD5i+cCbsgQX7p4DiGhLrIpjQiZi8pVahvSokxJZMlFT0RuG7zOeiuAnlOZpCWlpyImzgcbNy1B2za9MG6sNypWrGTulklT9ZEje5A4IxAPHt5Fr+7DMbDvWEk6yeSYYBM16ZicSzV8KlEcZcuXF4aegP7Z40eYGuoggN7TOQR9uvSCDbvhSgdl1XY8YnoItv+igE4tMvRekahUobI0AqMHYuFKxdB36zoAI0e7gX5jjpfCxYqCCzt7G9y5fgnuDoNwXQP6Og2U5EPL4wy9xc07N+AZ7C6sfZApFB1adjKb0yw1rVyEl61PRvy8WOTPVwBD+gxFl/Y9ULxMBakQPH50DyvXLMLGH1bJXDxyqAO+btpGOjG+C+hLliglz1e/7v0xoMcglC5ZWiRMm3ZswNyls+U+Dus3HBNHOIhuXUsS5hgMPQE9GfoCNPsalcT0t9TA58H1G1fhFOiCc5cvYEXiUjT8pAleZ6TJ5vrP50/hHxWA3Qd2o1a1WhgzZBzq1v5EYk55z65eu4xZyTOw79Ae1K9bH1PdglG2XHnkooGThJVoZbMlSSZqejhW/7AaPTr2weTRbpIRz8VVxR4qWYdUYqnNt86FfHnzKIZeemeofBsBfkaO+ZGTR+Ab7YN7D++hQ4uOGNl/JKpUqg4+yjfv3sCS9cnYvGM98uXND9Nkb3Ro3VHIKJu8BaVL6p8vniE43ITfjuzH6BGO6NljmMjHRAbDPPtcNvjz+TMsXZqIXTs3oF37nhg+3EEa3XEje//+LYSEucn8GRI8TwC9SDKMmORnzx4JmD91+oiMSzLTLs6hyJ9frXecjFaunC0MffXq9fDq1QtUqFgV48f5GSk4hNhGgowVcPXqOYRFuAnY1QcBfZ06jQxG3worV83GsmUz0KF9H4wa5WYkllkksADYs+cHxMR5o3Hjb+DqGoXChZXkj8NixfLpWLI0AZ079sc4Ow8UYCqJkfCU+SYL235chWnTA8yf72mKQmsD0HO9oPE9Lt4H+w9sx5dftsbwYU6o8nEtIxDiNf744xAWJsXgypVzskb5+01HlY9rm0GvBsb3H9xC4NTJSEtLwZSAmahYsaohC1Zywtu3ryNgykRcvnwWvr7xaNWyi2E0Vkz5rl0bERTsIutdr15DMXjwBJER8t48e/oYm7csR9KiBCG3xo/zwIjh9iBwphyDlRyuvcpDkdMpVoFkK9Ul15DyaCWD3kTrfz9kiuXPNaDXspR3Ab0lQ68IQ+IQJdPU4P1dQK/BuaTciCw2R1cv+NEC0JsluYYcTN9MDfS1FJjzsW4spdQQRjPHXHnMUaKSOyU59Ey5UWErBPQaW+ak3KiEtbzErgLoZTukGrsZsZWU3ORiyo2hof+72ErpFPsBQE/PDxl6Sm6yBdAbHYFJXYlUKKdXgwD61NcpqrGUGFygGksx4cTQ9vFF0l495S5s3qabGXppLCU6QBpbPszQ8101Q2+poS/ZsAXSbYvKAqwZemUSUROdpeyEJegiApSV7lUbCMUUa2is9N/p8pFm6GVylTgmZptnyM1h6Y3vrxl6zcDrv9WAXje00uelFzjdQVZ+Lu58Vd6ybCylAb02UeqdsiWg599YSm40oNcpInpw8ry0MSYnn14NSt0kgywLf6dBvqXsSGnn1AOkHgBr3L59A37+43HmzO9wsA/AwIF2Ki7RqKKkp79GQkIgNmxcilGjXDBk8ERZ6BctSsD8BTHo3v17jLXzlEVLA3rV1joLd+5ch4/veFy6pCQ3zZt1lM/kd9i2bY0woNWq1UZQ0ExUq1bDYN/V5MZzJGCfMsVBvr6fXyzatetumFiy8OefTzFliiN+//0g+vYdBjs7Vyn7qYqFiuS8evWSvOb69cvw8IjA11+1l4lRpfVQK5ob9+7dwJQpzrJx4Gvad+gmGz6WvXlwomIH3Dt3biEoyBlXr16USgbPha+hXIOLOMfu06ePERPlixMnDmPkKEf07z9KbeTeZGPN6gVYsDAedWvXR4BPNKpXqWlmYlX50gbbdm1EeIyvlNdDAxLR6tv2YngjaJ63KB5zF8bhyy+aw9MUi0KFiogRl8Y4rV3dvmM1gkKdUavmp/A2RaNU8dJiiL156xICw9xw4/Z1eDpMQdvW3SQRg5GHxUqUlHhGSn+mBE7E2bPH0aXLQEya4IuiRYqK1j2vbR4ZX7t2b0RwqAuqfFwDbg5BKFe2ojLhkQSQxlzWOH/5NHymjpVrNytxHerW+8Iw1qVi774fERzmiMYNv0ZgwHT5DpJuQYlKhpLAPH/8CAmzAvHHmSMY0Hc0enUbKjrlgvlVy/CCxUohPesNQsKdsf/ADnzVtDWcHUJVfF5mGsqXL4PLV66IDIHlfp5bVJQJBw/9jMnjvdC2bU8x8DExhAZIK2bT57LBi7R0VCOgF2ObNVJSUxCX4I/NW5aiXdteGDvaG2XLlpONnjw/YuB7g4WLYrFsxQz5Tk6Tg1CocBHVdCvltfgkSBoQSNoWKojS5cqJMZpZ538+eYxAAvrf98PTJRQ9O3aX50c3Q9myYxOCYnxRs0otXLx2QRj6MM9wlP+oEjJZRreyxqJV8zE/OVEkN6PHuqvusdY2KFikkCwynLPv3boKd8fBwtDPilmChrXri59Cz8GyRFpb4dbdm/AOdcelqxcR4B6CNs06GglXqpOlbup2/tJZ+IS6iY/ENMkL7Zp3YCgq3ubOBSvGsUoPhHT8sm87YqcFokL5j+E0ORDlK34slZcH9+9g3sJIYeh5EKx/32uI4c9Rn0Mpxo492xAaPxX58+XDVM8INP60iUhlODfOWzoLMxdNR+/OfeA6ziT9HKhHJyZmDj3nwBs3r8It2CQM/dL4ZHxStxHSMjMkoWb5hqWImBGG+nXqw89lCmpUqykpQdxsiSyEJNHLF0icG4t1W1ahb7cBmDTGUeaX3JJEkw0SVJwXomdGYO3WNejZqY9swsV0rpMzmHpjmGaFYaUBlZKFXDbyr0S9KncosrKt8PjPJwhKCMTe3/agd5c+mDTcXjZNIiVl9j1RvZU1YmeHYt2WlahT6xMEeISibNnyePYyBXny5MXTP58iYfpUHD6yH6NGOKJ79yEyk2vfEoEUm1ItWzYdO3esQ/sOvTFihBMK5mcjxLe4des6IqNMsgEMDV0AVp+0WZaN8zZuSMaKlbNQpUotXLt2AQ0bfglH+6koWEgBaM6v/P2qlbPRqlV3ITcOHtwJd1OMGQTnzqXYaz7PmzcvETLhm2/a48CBHTImQkOTULt2Q7NheOWqOXK+BPSjR7ubAb0wy2IiBvbu3YqYOC80bvS1wdCr8+GxauVMLF06DR079MXY0R6wFb+e0qHfunMdYRHOggnoBXvy5CFMbhFo1Vox9HzNjh3rEBvnhapVa8PTFCegXaF1VVHn9f31150IDJwkP/byikOL5p1FPideZ5EiW+H27asiuSlerJS8hiQYnwnlQ3iDW7evIzjYQeROnp7RaNmis6zXBOMPH97H1Kn2OHnqCMaP80TfvqOMNddIEqIp9s0b/PHHEQSH8PukIzR0Pj6p09hIblGbG40NxIhsjhaFbLj1oTHX+wA9nz/VSV2n/ihTLNdJhd/Mb2Nm6MVnJh1V8yoCSDYYVAoQj9iqtCr6VFjJ1PHg5grAv2Po5XYYVQaNAfkzVVUwvCX8/gzxeKXSCXNAP1l8BegZlqHwrGqMpwE9v5d+3w8x9IIfDYZep9zQFJubGvr/AaBnyk3przsjw7qA0beBMdkKdxIDaJ/AXxh6nUNvaYrVOyMb5tD/Hxl6LbmxNMWK5KZhi78y9DnjQf7L3PgJ3CkbruZ3OsW++PM5ClNjxeODDL1hGhUjLLO5ydAbGnotudGfbRhfpNzEEosRc2QpueFLLQG9Zuj5+ZTc5Bfzbo7kRj20anBxcteAXhuIpKumOURVmb7UZkPFIYn8wmC3VdqLMjXpqp7+nTazigHNIiVGm5V0tJM2o/JhnJYYiGXLZqF1667w8oyShUEeWBsr3Lx5Gd7e40T/Fxo6F7Vr1RcmduHCOAH0TZu2hskUgeLFiwko1eYpvv+tW9fg4zNOGPrAwES0bNlZXkPWd9q0qdi4cSn69RsFR0c/AdgqXUbFT3GCu3HjKvz9J+Pq1QsYPdpFNhu6VHb48D44Og5BtWo1ERk5D6VKfWTe/GmJEXXSs2dHYtWqBejadQAGD7KXCYPZx6o1di7cv39TZEdk6AnoW1NWYESMcuJPTUuV+3LzxlVERnrKufj6xuCrr1oLc035Ac+bixOvUVSUN/44cRjjJ3iiU+e+oqNOefVCzJkn/jiMyRO8MHTgWDFpcawwuUWYCE5oaamYPjsSazYko3P7XnCZHCANMDj5zUuKw9yFsWaGvlDBIsLQ55WOtLmlS+32HWsQEuaCBvWbwuQShsIFCwug/3nPVoTH+aBurfrwdp4qlZBsq1zSPZMMfWoaG8OkInF6oADYzz9vAS+PGKnEsALBa85M9J9/2YLQCDcB9O5OIfioXEWj1McqhAIbFy6dhq8B6BMTVuOTel8Y6UPpWLpsBhYtJlPWFybXUJX7bKUarVF3nvoqBRfOnkBghKMsEG7OQahaqY507yyQn1nVQOHipSVHfmFyLBYmxaJmjU9gco1E8eJlpApQqVJ5nDz1B/Ky4VahwihUoBAS4v2xbfsa9OkxBAMHToC1mPeAt9Sqv34lGb/InVtSbnR5lYA+Js5XNPTt2vbG+HE+KFu6HLKyVcoNQTnHaFJyHJavnInm33bCmFEmiTCTCg87jhrMJtN6aIoloKfkhvrtp4/uIyDEAUeO7ReGvmenHmIMI2t16/YN+IebkCe3LXp36gXfSG8B9KFekQLoM5h4YmWNxavmKUDfpT9GjnIT1p6pSAUKFzaXt+/dvAKT81AB9HPjl6N+rU8NeaBKTVHPuTVu3LkB7xA3XLp6Af7uoWjNzbeRNqE2ycqknbRsFhatmIO+3b+H/ShHZcLnVoSpTbyub7jAZ0hMXWSMD347sgdjR5nQrl0Pqdw9fnQf8w1A/0XjrzDFLRgli5cCY1k5HnRsIP8+ONYXe3/9CcMHjsWowROQ24bRgzaYT0CfNA29u/SD2ziTpJvoLLMMkdzkwc2b1+AaqCQ3S6ctQd06DZH+JlNYf/9wTxw6dhCxAfFo1aw1g+yRksrGdsqoKXNvVhbOnT8Fr0AnqYKF+MagWtWaELGB9JtgpTETMTPDsfaH1ejesTccx3oI06nneCVTUTGUjB4lLOdjz2dfYisJGElz8XtbWePXYwcx2XscShYviciAONSpUU82CBKhKCX1LOlwyerD1Ah3XLh4Bi4OfujUoafEsNrmy4fLVy5j9pxQHPv9IIYNnYT2HfqJaVev4aK1fZMpIHrXznVo174Xhg1zRAFDasnrFp/gLbKswMA5qFmzvhnYXrhwAomJAahbpzGq16iHBQsixXMzcUIAChUqKuOFaxMlMgT0bdv2QsNGXyMx0Q99+9qhU8f+Ml5IgvB1T589QnSUp/QDIdielqhY8qCgBahTu4GRa/4Wq9fMxYoVs3IYetu8UjFUq6uy+u8TQO+NRo2+hqNjGApLXxrV8HH16llSkeBn2I02wZZNhBgs8CYTSYtiBLCTzNr10yYcObIPHu5RaNW6m3xvrlVz54Vj69YV6NVrBOzGmGQ+1uQdryv//87dGwLGr149jxHDnTGg/zhzFCKlRdxsUnMfGDgRxYuXgq9PvJyjBpx8tm7duorgEEczoG/erLNU2bhB3PbjakRGeqB5sw7w8opFgQIFVX6/cR1o0BcskZUlkpw1axdi2FB7jBjuJBsCMtPEL/pvdCCFZug1oNc4QgdaaPJSk6sa0OsNkfayaZ+aBvT8vSgTmNCThyBa5dCLWVwYbCW5IaDXmwNLQC+bCaMPhkhu2Ck2581VMllqquFVVDhRa/410asBvVJFqKQmXgfiufcBeiW5URJyzdBrUyyfITXgrBTDLxr8dxh6+UmmmaHXptj/BUNvqaHPZqfYdxh6XhoN6FUYh9R6mTrwRnYTVtRJGZpysxbsLV27d2D15vVfJTdiuFPJZx/S0JPRsMyh58UloC/eqKXZFGvJ0GvNmAa1PAcdW6niegx5DoCnT5+heEnG5KnmPu/X0Kv0E509zwedu1+toeekqvYDOfFtSqNuLbmlkkeqP9N4rdJi5VMLkQwo9ffv09Bz0dHdRyUuKz1NJA0a0DOH3tIUy8/VyQs5+wzlA9D6dsWyq52pgCJD+8a/5X/rHSVvsJbwKIOHjsFUkU2//fYLJk3uK7IbGqGqVjHKhdZW2LZttYDRli07wts7WiZuDpW1a5MRFe0lE7qHRyTKlPlI5XAb0yw3MAT03AyQoffzi0ObNt0MLay6rurB4SLATY7yAOhFkJMp2aKAAAXoadwaOnSSijh7myUGXYL1Vq06wdc3SjHW7FhqRI+peE7F9OvYybTUdLkH0iiFnVkZ6Xf3umhGydC7u4ehffseUkmiKZHSkIIFaYbOxtUrlxAe7i7nwuvQocN3kkdLAMDPYJLKxo3LsX59MipWrAJ393CpPvDeXLp4Bh4eo5C/QEHEhi8QZk02gCyTZaiOjGKFe5uNHbs3ISjcDZ/UbQx/z2iULVdRyuTzk+IxP4kMvZLcFCxQWAA9IzQ5qf5+/ABmzwnD5SvnMGTQJPTva4e33EDyGkuaBplPNZKoF8ymB8baBoWKkoXPECZ+ugD6ZWjS+Bt4mGJQslQZeT4oT6IUgSa4KVMdUK1KLXi5h+OjcpWl3E9wK9cBVjh7/g+4ew+XzyGgr1NbGZqZQz9vfhQ2bFyMnt2HwMkhQPV+EEDPBKIMpKekiuQmm9K0/NYq5Qa5kZmWgfz5cqtOmUVKIHfevFi0OB5Ji+JQrWptuLlGoWSJssJWlCldEpeuXEKRYsVlbNnmziumuKXLZ6Jtq24YPcoVuW3zy8ZR0mYy0mHLJmnZbwXQq066uSQWMDrWRwA9JTcTx/uJFpqsPO8VZVL7921HUnKs6I7HjfFGuzY9FWvHXgTszKmi0aXjbcESxVCqbFkxRvNznzy4hwDqaY/th4dzMHp06ingjjrv2QsSsGHrajiP90CFUmUxznOMAPogjwh8RA09NyMAlqyeh4WLpytAI8Yb6gAAIABJREFUP9pNfAO8H8wqz2u0WSdDb3IeojT08cvQoGZ9o49HDuPE+fLm7WvwDTMJoPd1C0HrZp3UvGYw5kRGXJRDor1x8Mg++LkGo1PrrqrBGOcfLjBSRlfECeeIhckJWLV2Adq1+Q5DhzgKGKehb35SBI6f+A3jhjtgeP9Rcj0ZtKSzv6VrLKUb65ORODcKLb9tB5M9QWMhsN9H0vLZmL0oUQC963hufDg+1WLLDq/cqN++dR1uU11w/vIFLE1cgnqU3KSl4+yFM7D3sMNHZT9ChG8sPq5cWXwHT1+8UE3X2BCG7/PmDZ7/+RRBkd44cvwgAr0i0aZlJzHfqmeXXok3iJkRhrVbFaB3GOshmwlWebh5EYBB9p1yG6aPSAa9eg6NoErFIVOWSQnVinmYuTABrZu3g69rIPKxszQDkYQptkF65hupErA6Mn12GLb9uBa9egzCmNFODE3Cq5TXyMhMx4zpU/Hb4b0YNGg8+vQdLdG9vC9kR9XakIlFC2Owa9d6qViNGOmiqtTZwN071xEbR0B/Cb6+MwTQS3O01y8xb24orlw5i0mTAkValTjdH/Xrf4lJEwNQqHAxYy63+Qug79ptMObPCxMiZ+JEfxQtWsLoFWKFUycPIyzMGTTmkkTw81eVvdCQhahbt4l5PabkZvlyhir0waiRrkI4mTcoRgSmJaB3cAgRyQ3HA+/BapHsJKJjx34YP8YkkiyOtd8O/4yoaE+0b98T/fqMQly8L44c3Q+TWyRatuomY1+DQ73RU5GNfC6U1JjyZI7123euIyTESQD90KH2GDhgonH/VWIbx/S5c8fh5j5Evq+jwxSFP4gbSPK9yZT1LkgY+nMC2pt929HIx8/E7Nmh2LhxCUaOdMKYMe7ymRqU8xwlWYupPTY2UnkJCnGW6qW3F6u5heWzONZkvbDoSqtWBCvkNjrM68q+VgBo7wSvt6XkJocN/ytDr6sa8nwIa0JAbyPrMjEQjafSxNHakNwY5KEC6DkMvZbh8Hwsc+j1z/nelumD5vtkdJnVmElr6Hl9OMCpp09jephFJUAMtSQkpCGp4Qm1Al4Y6ToK2GmyQWnoaYrl+ymZECVc2hSr0oiooSegZ6fY/wWgN0tuqKHPXTjHIMyVQCYRhjEY8bIE9JkZ6eYceg5SK8YQ0vVrlJ2Exs9KQZYAeiYXqMhBaxud9fn3khudQ69NsSITyVNYOsVSQ8/GUv9WciN577qLIU2x1NAX44SiZDiaSRcpi+GY5j3RgF4eItmt5VasrnSqy2k5rQejpeTmXVMsX2PJ0OugrA9Jbvj5mqHXpljdKZZ/oxl6fjcdt2kJ6LUGTD1URmaqnLMeuuoB0qk4eqOgAK0qkZGNV8YVfahB+vjxffgHTMDRowdEa96r1zDj9a8RFxeAHTvWw8HBD4MHjzM2A8Cxowfh6jpU4Dv1fl980dwA42o88DxEcuMzAZcvn0NAQDzatv3OMPXm1OUk295g55n7Sm0ymflz5/6Q8+HkxmP4cHsMGGAnkxjv44wZodi8eTl69hwEBwdf2fHzvkuLdKMLrmqcpR4w5VJXky/bjbMjLN+HDH1QkIsAdTe3ULRr9535b/jwkwUgQ3fl8nlERSmG/u+OSpWqws7OHZ81+Ub02Fw89u7ZisAgJ9SsURdBfomoVOFj9VxZWyEjPUM0rho8nTl7HJOcB6FC+cqY4hOPalXrCIOatDgRCxbF/+1n85d9eo3A4O8nIa9tXjFWSrGeUbFmMzoz42zwMuU1UlJf4/Gfj3D+wimcOHEIp08flThP6lA93KNRvHhJYf55rSh3IJNFSQ819M72U1G+fGVVQhX5iXruzl88Bd8pamGeFr8KdWs3li6VNL/NnRuO7TvWYuQwJ4wa6SBMLjfSBNe8F+mvU5GLRD+1ngVzSQSjFXLh1YvnyMpKx517t3H7/m2cOXccx48fkOQEXh+TezTKlC4vm7SiRQuLRpiQi82gaIJat2Ye5i6IwddftoSTUxDy5i0oedVcbKwow+Mkn5mBipU/FimOxBCmpSIm3hebtiz9x2tOE3GHtn1UsxIDrL3NyFQZ5ay8pKehYPFiKF6qlEg+KAN6/OAeAsMczQx9147dZWweOnoAfsEuaPlte4wfbo/bt65gvMdo1KhaE4Hu4SgrgJ5iLyssXzMfi5ZM/8fz0y+YGbME9WtTQmEYMPk8SKStlZT7/SMI6C/CxyUYLZp1VNF9sulW5sJ7fFYiPXDx8j8bwy1P6ssvWmL8WC+RX1CWNmdeKI6fOIQAUzjat+goVS5awfh5IlmRBBQr7PrlBwRFeeGTOg3h6xaKMqXLCVu5eMUczElO/NffOzlhMWrXbQQ2+Np7YDf8Qtz/9d/qF04Y7YJ+lAbpLA/O55mZiJsVLgZhAvqJY0wSBymsvPE6qW4wtjc35TyKTxYNuTCQ6rqSvmUTtbjZkVi/ZRW+69IHjhP5XrbmvhMq6ZSNnNgxOR3LV87BkqWz0KplJ4wda5Jcbxo86UWJjfXFH3/8hgEDxqBz18Gy4RFm/m22bCwIQpYsjsdOMvTtemHYcGfjNQT0N0ReQkDv7z8TtWo1kjHwy8+bMXduCPr0sUOPHsNx6NBOJCb6C6FDgF+kiPKwcV1eu2YeVqyYKQz9oMGTsWXzUvzwwzL4+EwTbbxIIt+8warV8+TnHh5Rcv4+PqPlPbSGXvGElCvOFRkPAf2I4S6iKzc36lGaFuzb+wNi43xE068Zer3KrFmtJDudOvbFeDtuuvLi4aP7iIz2xKtXz+HmFoFiRYohKsYTx44dgKtrGFq26GqWpJgxhNGcips1bm4fPbonqUBcq06cOGheq4YMsUf/fuMML5wC9BzPv/9+ACbP4Rj0/QTYjTXJz3RwBddrMvghBkPv5RmDb77pIGs9U1Uio9yEePtvjnr1msDXOw5lypQ3m1tZnSAm4JyeIzGGObZSA3qJvDTirrVC4O9MsawYWEpuNEOvwkds5DtoQC+SGw3oDYaer/8nyQ3PR8uAeJ6WgN6S6MyREqn1XxmBFaBn6lzKKxVyot9PGmSaNfSqS3yO5EbHZZJIVHOhJaCnn4F+JXY0t5TcSKfYt6kSW/m/AvQiuWnWTWIr6YcRrGhIbjhG/yq5EfGmRBioh0Ua2igW3Cw1IUOfclcAPc1s/40plt1D3u0UK5KbRi3xJm8x5NKxR4ZkRjPtikFXshPFlBdUDIkFGy85pUWK/kVXr3XiOSk3OQy9GdBrhl5YlZzv+SENvaXkRph4g6EXttkwl2hTLFMmxDNsmGIJXKUNtXHh30254QZJS24I6C0Zen6WjmvU3VN1Hq3u5CoyADJBBnjnd9SSG/23/JlqkmGU2ul7END7BrNnh4nRtXnzjnBxCZGSHsHrlCmTZRiEhs5BnTrKIMUHgOCbEpRfftkqjPTYsZ74/PNvRN9I6QmlOnv3bsOWLavFCR4YOE0YepapCeR4vHr1J378cS1++eVHMQL93UGG/vvvxxll0DQBh1vJjHUfAGfnAGFtKLFRmzplAtP5wNR/S+OYPGwIpXJ6ectUtOYtTJ3KMicZ+ggx0IqHQFVyhSEhYKXWPiLC9K8ScsjyM5KxQL7Ccr1//uUHhEe6o0b1Ogjym4bKFarIQs67QGZczFuG9l8Del6LxJhlqFevsSySi5YkYuGihH+cz2m0shvphiaNv1XsjyicWXFIw9Fj+/Hj7k04e+GkAPcPHWToTaYYFC9WAplv6DvJg1zWVti5c4MC9B8bptiPKolZSG+geMkoufEJsJO3ToxfiVq1G8v1e/X6hRnQjx7pglHDHfA6XcmZCFT4nGcw7/oNu+dm4PyNP7D5xzU4deZ3WTw/dJChd3eLQrFiZYTlL168qACe5y9eikaVwOGHzclS3Wj6eTMxtxYqUpxcjWiY2dyIumjOepWqVDVYLgL6NETTFPuB2ErL86lerR5Gj3BDndoNka1afYo+n2Ce3UdZ2re2VR1cc/P5e5OFRw/uY2q4kwL0LiHo2rEHHj95jIg4P9y+exM+LmGoWqkKLl06hXHuIwXQT2ElrFwlZLCKYQWsWDMfyf8FoJ8VuxT1atWXsjzHnllKaaOAnGbofVxDBNCLZVM0yuphYDUrONJDuu/+N0eD+l/AySEIBQsWxuPHDzF7bogC9PSstOyEzKy3IrnhIiW5+DR5WgG7DUBfvWot+LmHo2KFKrLQEtDP+28A/bQlqFrjE6RlvsHP+3YgOMLrvzl9ee3IIRMwZOBYVXVRMRRSmUqYHYH1wtD3wfgx7tLjQKo8BtNCEL9kxSwkLXl/SkuNarUQ5BMj1dGE2eHYuGU1enTrhwnj3VT3cEm5oildeTv4PHJ9WLFyLpKTp6Nx46ZwdJyKAgUKy7xHQmTatADZoI8a7Yxu3YaAxk/ecG6cpFKbmoolS+Kxc8datCWgH+Yk8i6OBzL08Qk+AugDAuagRs1Pcf/eLSQkeMtnTJwYIOe6f/+PmDbNDw0aNBVAT/mImAfJiFNys0pJboYMdcSli6cQFeWGLl2+R//+Y+U1Dx/eQXy8r0hAGHsp2nUPRSRRclO7dgOzwmLtWrVBaN++N0aOIENva5bbGCoIM6Cnht7RKVQqtjmAfq4A+o4GoGfq0qo185CcnIAJE/zQsUNvvHr5J6JjvRSgdwlDy5ZdVa63gFprScLZvXsD9u79UaoUf3cMFUA/VnkRxQOlpD8037IKMHGCL74fYCd9BUhkcH6n/v3mzStSsVAa+hh8+20HmR+56YiMdMPRo/v/q3FbvXod+PkmokKFKlId46EjJ/PlzfsXQG9tmJ45BogjNKDXJCn/VuEHdqk3Eg5ljCvmnvfEMuWGrxemmsRpHhvRrVO6aSONG/mMUwajJDdKtmRIaCyAtta+i3eyiEq64qHP6V1TrBCwZiym5jftIZRmatSa5879V4ZekvOMlBvxvCgNPdfj56KhJ6CnJFb5Yf4K6N+qPiL0uZhjK//K0EsOPU2xxmj8v5pi/yO2UhOzkkOv1py/APrU1FSqYmSBk8meEhBRFRqd3cgKc8eR8kD+VfrKt+AMJ2UQKc/+synWUkPPlBt2iqUp9l2G/l3JDSdyLX3RDQM0A//ixUspK+kbrXVfloZQUTcZkhsBe+zgaZhiWSblZKcBOweN/nwtuSGb/iFAL5IkuQYqh507OJaH+cBq97EAeiOHnuUf0X/lz2duBiBd9uQmKb28BvS6rKZTBnRaDUGWBuoiA8hWXWT1BkYmI0N7r8tm+nrpgS5GZqObGhkGV7cRol2eEjADtWrXx7p1izBzZjA6deoLZ6dAkZ/wO+gmTXdu30BUNKO8fv/HicbHJ0ayfXk9CKTPn/8D06ervGMefChq1KiDsmUronbt+qhV6xO53tHRPvIaMvTffz9evhO/56xZofjhh5Xo0qWfJOTYSp65kq3ocqBKFqJBlt1j88oEwnNXph6WLJUsKDCQZc4LIgtq0qSF+bpynKjrr/SNZOiZ/uDuHopWrTpLHJ/EHzKWMS1VIs2SkxPlNQMHjMH3AycIQ8wkn+AwF1SvVhtTvGNRuWIV88aDjWiUV0NNVGfPncBEp+9RtUpN+HvFonyFqvLzxcumIyl5Gr74vBk8TNEokK+g0uoZ7a6fPH0gcpbVq+eJacvkGiGSGD7TL148wYJFcfjJSEzh9SYQLl36I3xSrwmqVquNShWrYdnyWfhh6wqJJaXkpmiR4gIgOIHzeflp9yaEhLuiysc14eoYjHIfVTIqH28lSYHA78KlU2ZAP2PaGtSq1VDyv1NSXooWlQz9iGEOGDXcUeQlAhqNRmFstJTxOhVrNyzAWou4yI/KVRIDLjcSdes2Qt26jfHj9jVISmYFozbcXaNQtCgbSb1FkaJFxGuTlp6OUqVKStl0x47VmLcgBs2+aYPRIz1QtGhx+dyMNFXBYEt4XstKlSurucyGPg8Cemrol6F9216YNNFXkqtU90hqa9MlEWTpsunYs3cb6tVtIsCkRPHSZgaS0ho+96yUFCpSCMVLlFTkRNZbPHhwD0Fhzjhy7AA8XELQqV03rF6/GImzIzDBzg09uwyQLd+FCycx0X0kqletCV/3cJQppxh6TjmrCOiXzkCXTn0xys4kvgjOy6w4ksnl+H704Ba8PEaJyTExJhl1anyqSuF6w2pjLZu1u3euwS/MQxh6X9cgtGjWQVhzNacrDf3duzcQYgD6QK8wtPq2nTDqWW+tkMVKDVkjSelRyQvsoiyLjJU18uVXMqfHjx5gxqwgkdx4m0LQtkVnAfNiUjZkNwTBuW2ssfvnLQiJ8kHDTz+DySVYssX5vZeumIukJTPQvVMfTLRzMaqSrEFly+aQLPTd29cQQAnRlYuYGbMANWvVF0C/d99OhEf7SrUs0CcK5cpVlCqRAstKhiXTOUkVShTYsZoVKI4uYcXURp+PLDehM+ZFYdPW1ejWuQ/G27kLCFfpZmou53VgH4S/A/RT/WNlkzlnXiw2bl6J7t36Yaydq8jRKN9RgRPZYuaknJP3dfXq+UhKmia9NkaOdEHefAVlvX7w4D7mzAoSYPr9oAno1Xukap6UodLUFDDLQFJSDHbvWoc2bXti2DBn2Ir0IRv37t5AXLyXjBcCehpBV6+ejZ071wuY/+wzzo/WAugTEnwF0E+ePFUZ3NlIzpqAfq4Z0A8d6oTU1FeYPt1frt2kSVNQrGgJHDnyCyKj3MXTMnCAHUhkeHqOkPMLDpqPmrUI6NVcvm7tfInCJKAfMcLFMLUSf6hlh0N5375tyhTb+Gs4OoSKOV3fB24wBNB36Isxo024efMSQsOcZbMyYbyvnPuLF88QG0eG/ldh6Fu0MAB9djYuXjyJWbOCxQSs1yrKKblWMf+dPh7OGbGxPiK5UQz9WON6q2aIInNaFIN165MQEb4In332bU5vFekA/lYAfWgYq8XnRSrzzbcd5D24SaOx/9ix/Rg10gWDh0w0zNY2sh4roKkkdNIJWchDRe6Zu+8aAFC6AttYSzVRzO5GNVsDeg3Ede8atYaqGGu9Hup+Mxpc65+bAb0R7y2A3gqwzZNLkncK5M8ngFqlJuUW3wfXL62q0L15NJjQeOvdlBsN9C0BPdd1kbgZZl/1/OlNCI24yjxKhp4N+8jQq42EAejz5FHx4zQ5/wdDz/f6kOSGZt8C0tGcBxtLcS2hKZYMPVLuiSlW613/r4Cekhth6L/pgkzrAmKS58G8M5F0GbJr/kypad5mZxNsZ6WrLmpWuVnWYqmI6N/oYse2ti/uqcZStEIZYF7LPhS5/uEcehXrSP2U0omwU2zJz9ogy7bo+3PouXM1GHqeOjtYsgOi2fhqsPnSKVbyQpWOUrP7ZkOtsQOkjksbJglQyJ7K+1sw9HowaUDPBZImCmHcLeQ8vEaSfsNW6/w5L67R7U4aYPHnBqBWmir18GhzrAL0+SVxRQaiMPR68VQTmaV/QIN8HVupd9DKFKP2f9LB09x9NcckoaVDWn6jHyD9Lyd4AsIpU5xw6NDPkivfsVMfxMR4g7m3Li6h6NFjkIA6Za5Vi4Pq0vsYW35YKcwFWXYObk52n376mRj4yCQxjsvPNx5t2n4n4JfRjGRn9uz5USY2JtRw4RApleSoqoecYHvKFHupFIwc6YiBA8cJw8+HliZeMizNm7eHvX2AREsSsPOQ1t3kYG2scerUEdjbfy/yECblfPxxDRXdJV118+DK1fMiuWGTLWrjmbbACoLeLPE8WJ7kZE5TElNuPL3CJUM96w03XkxpUZphPlg7tq9HwrQpqFe3Ebw8ogWEXLx4GiavURKXFhY0HfVq15cIRgUilByI95Oylh93rMOUMDfU/6QJAnxiUaJEOQE7yUsTkZScgM8/+xZepmjkL8DNVZZqkiKyGuYcP0JEpLsw8Xaj3dGlU3+5pgTpcxdEo3Spchgy0A4tWnSEbZ58sM6VR4yjBKeZbzKkocymTcvA5izUcNJ4KwYmAxwy5o6mWG4CHCb6y4aA3Tf5PPJa8HXnzp+Ab6CSZs2fuQm1azeSCEh2rKTefO26hfiu+/eYNMFHJj3NUpFJpzH2t8O/IDbBX56nwYPGo/k3HVCpchU8fPhYnm0+5/ny58OCBbFYSA19tTpwdQ5H0SKlhFVhd1s+B6wKFSvGPgBZ0meB1af+/UZg4IDxeJPJLqCUbqn7xioMpQq1a9c2V91434ND3bBhEwF9DzjY+8tn817LJs5ob3/r9hVMDXKUMe5pisZnTZqp51E2l1koUrgQHj54gOLFiqJ06dJyXfg83rlzB8HhrjhMza5LCGrXqI2AEFdhoZ0n+agYwDeZuHTpNBw8xwig93ILx0cVqog5knPu6rWU3BDQ98HIMSZkvlUZxDKWaFC0scFVNggKV5KyhJjFkrLE85dFwJgX89rmxoPb1+Ad4o6LVy4iyDtUzNf0WShfv2JeWXmj0fXQkV9hP9YZfXsOQhq7T9vkRibBLhcZ2hIy2e8jj9wDnY4jXRxhJZGRNOET0NuNdkbf3kNkPlEVKqMqZkOGPhur1i7CnPkJ6NiuG+wneiJXbhIgb7Fi9XwsWszv3RuTJ7gLiBF7pJU1UtNY0c2Fe3dvISjMHZeuXEBsxDzUr/8ZXqem4+KlM3BxHymG76n+8RLLyDWLPUlE+kOTuySWZYsJl5GzvNesLqSkqrbuqqpEM/wbaa63bcc6dO7YC+PHuXL2UVUraW9vmCezMpGL81ruXMKE8+bxuReCx8oGL1+nSJb8ho1LMG9unBGz6yUkhQ4J0ONGVWSzMHNmCH78cR169hyMIUMmi7mc4J+SpumJ/viDDL2dCW1a9zD6MKqAB44LVgWTF8WIKbZN214g6M5raKi5aYuPVxr6KQFzxEcUE+MhjPXAgRMFTHP8Hvh1B+LjfRRDPzEQRYoWU5tha2usWTNXoivJ0A8b6iTsLY2ylNewmlarVn0sSo7F0aN74O0Vj+rV6wqRoQE9G0sx5UZd62ysW7dAcugVQ+8sUjoNHjXo37NvK2JiPMX/4+wcJvdLRygyE3+poaEfOGCCbGbOnDkKF5dw+Rxiv5SU54iO8RRTrMkUhW+/6SCfT2Z51qyp2L9/u7z38OHOcr4qtU4x+FxPbt66gqCpSv9Ohn7AgAnG71Vn4ZesAMR4yBwd4D8DFSt+bFRQDcwC4M6dawgKYoTyOfj7T5NzkHU9NVUab2lj7sQJXiqtzegOKjHjZKcNMMd1j94sgmcdjmEIrQXQ8tx1/xyFxKxAQK8BtPbiqfupxpvGI2peUVhFE6fEKdwAiORGmfrk9YpUZBKcDVJevgCrApyTtKyR3hA28RNgSob+NcEx722OjpjnIN5Jy9hKQ26dI7lRsk2NfcxGXvEmKOwlXdSFxMuF1JTXEjZhONYFU7BPhlRWjX4WfC2VH5zzZRxZxFYKHqSGnnJKOef8iqEXXjfTqIQpDT0B/f+CobfU0NMUK+dj9K1QFQWFlc2APjUtPZuT6Jt3AL20jWfzCxsb2GRnIPPFPeQGdb9ZymirxqOx2/n3gF40ULkKonST1kjPU0QYej6klhopPYiULhwK0BtAWQNk/isaeg3ojVKypWRFAVcy2OnmHNZ3NfS6HKkBvdlkIRo2pbnSIF+fY07FgEYnxU7xUDGXqrOs2gHnxGzqjrEEHWT9xVyjHin90eZrYAno9QPEv+N10aYVDeh5f7hJ4IDVn6dLMPoB4Wt1bJXl9SN7kJaeirVrk5CQMFVkN127DkR4uKuYmHy8E1CxEsvd6hyFpZSW8aoNuJII6bx99XtebzaW4gQlJUSPKGnWwUny4sVT8PefgKdPmWm8HE2afCnvoeIylQ+C/3/y5GG4uiqD5YgRDujXb4xWW0lDKb43Netk1itXrmHouBX4UGXBLKxbl4zExGC0bNkBnp5hsLHOLYBHb36oHeZGhudoMoWjadM28l10Aw6eR4EC+cQPEBTkZKThhKFZsw5isFFJCIxBVTtjsjn0FnBT4+0ZK8wyu2NScnPy9FFMHOuOfr2HCZMonRINZpIsMTfPM+ZEYsXaJHTu0BMOk1iSLiDXjEzsosXTBNAzhUF0e8aGVmRUwkakizF2y5blGDJoInr3HCHMOBnRAwd3Y2C/URg8cIzoVTmpsvcB9aS87vcf3kVomKtcc+r/uajRWMaMfUkyyXqDfft+lBSdJo2+gv1EPxQoWEQ2T3K/jKhTLsz+UyfKPVswe5OY6gjmMzLTsWLVXCxekigbCk9TmGT1vslSGy+CKJa1GYe6dfsaSe7wcA3C85evRDNL4y7TeBilSSAVG++Pnbs2ynVmc6mSpcrK9VBG8wwZTzSe58ptjSVLZ2DT5pUYPcoBA/vbiXmQAJPPC58x2zz00mSiUqXKsoDxPnKumTY9SAB95459MGGCJ/LlY7qA2miLTloMW88QEWkSCYmjfaB0d2RVgx1OCWj53i9fPBd2qmzZsubn7+HDBwgMccHhowcwaZwHrt+8jAMHf4anWwga1P9c5hJW8rhJdnAfKQkrBPTlPqqs2Gy8xZq1C5C8ZCa6dO6DUWM9kZbBGESyb/mFNOHzSjNseKgzrl+/iOiIJNSqqSpfsgGlt8JaRSk+fHAL/iEeuHjlAnzdp6B1q85IS38jhk1hpPmcZ2VgYfIMrFq7GF998S1MLv7InSc/rNjlGtR2K3mWKJ+zsxGfEIBduzajd6+hshnX15WyA3Z0btu6C8aNdRezOBdeDTg5N7PRWFRcAPYf+BljRzlgQP9RsgnmCS9ZOhuLl85E1859MNbORcAo1w6OEYJzjsk71COHm3Dl6gVEhM6ViiOJgjt3byEm1le6Uw8dPBF9+oyUjQa9LtpEzxQ02zw2UrUIDHHDzVvXEBEyyzB404OjPEl8tlg12/rjGnTr0keICbL4uQw/D+cYbpbySxMb1js4t9Ffp8AXk3WUht5KjNNMwQoJckKxYiUgGfFoAAAgAElEQVTh5R0jSS/plKIJwcB5TfmNnjx5gOhoL1y4cBoTJ3qhTZsewnZaW+fC8xfPkJjA6NxDmDR5ihAUInEwEnc4JigTWLo4ATt3rhXQPXiwg7kj6b17N82A3skpVPLd+XmOjiGSjiUyRBtr7N23TRj6hg2/ypHcyN7PytC8zxZ9/vDhLvIsnDz5G8IjXCTphudEnX6lStVEfkISiD4eLy+Dof9Lp9hsYejZd0Jy6MnQsz+HIQTTi6YG9PT/ODkqhl6sSbCSzQQBPTX49NzMnDUV3w+chL59xxjV0WwxQDPdR2vomTDDZ/zK1XMICpoka1V4+GI0avilqglYqQ07nyOOnWO/74fJXa1VIrnpP06NJz4Z1jaSVR8UPFnWVlbyCIA5b2ovBUE55U4kB/jMB/hPEw29jkvcsGGRgHoSGPSs8dqJXJZ9ToRQJIjm42GFJUumI3nxNDH72k8OkPleXQm1LnIscMNNcK2wgRWszP+tiECukZaAnuNGFAAWgF5vADh3KkCvGlRpQK/77zCmlJ3LCej1RoQ+JQJ6Jg0qPKXA8fsaeGqGXt9rrcTQgF41VcrJ1tcsPV+Xk0OvAL3KoVcMvdpIKIZem4J1VY3/qk6xRmMpA5sSGxDf5ZhiDUD/Vl1LMvTEklzbNKCnht5azNRKHcPjv20sZZX1VnLoS3/bFVlGyo0Qxtk5GxW1LqlNi1VaekY2i5ZZGQowaoZeA3ruAJg/n/nyvhnQW+fSnVP/GdBzL8uHXXXGU0A3xaYAyjRpjbQ8RZDL1tjhGbtNDZ7JSP8bQF+0qBFbaQHoLWMfldbrA4Ce5iOLToRywY0ykzKlqIGmQf77AL1muxSgTzEDer5WM/TqPVX5jZM9zZYa0EtmrXHo99ffXQaCkbHKv+PxLkPP+8MBbllyehfQ830t46hUxYAbgDcCuMgGOjkNkySFhg2bYsuWFfjuu6EYa+duRHUpA5JEhgmgZ3wmmSFlPmbknkrbUZsUam5DQ10ELHuYGAWmypjnzp2Aj4+d6LgJ6Bs3/lLAt15QOVE9evQQiYlT8euvu+S9hg3jJGlnSGq4qD1CbKw3jh8/KNUDOv/JuMskKQlGjKS8jfBwE06ePApnJz/06TNMHPO2eQ3DqLUNHj66h4AAB6NhVAy++KKVuZGKliYxhYfm2dBQd/ku3t5RMjErFoLjin4FtVk6fPhnBAbao0aNegLoy5atIGzdmrXzsCApHjWq1YaPRyTKl/9YzpNNhDg2mSTDToVhzKF/nYKpvrFo07qbgDfuExckJ2BR8jQB2wT0lI1oaYiA6mz2P3iBuDhfHDiwE8OHOqDHd0METMYn+gtrT0A/sN9IuW80AdnmLSDgIzU9HatWz8W8+dFyTqyauLtFSKIR76didXJh9+6NCA13k+6QZJWLFiuhEjREC0q9frYsRj4BqrHUvJnrpYV75lsmIaRh777tsmlg9YLde4uLPEWlgHBxfP7sqaTR/LBtDdq37YbB309AyZIlYSUNvlLlGnOjvHfvdsRPmyLjp1rVWjK2CII4tgjo+YxxPLESlD+/LSKjfLF//0+YEhCN3r2H4u7te/KMchHiPWOUIYFw+Y8qiHmLP6OEKmF6MDZuWoaO7XvBwd5XNkApr1PN1TaOjydP7iOcEYIXTsPVOQgdO/aWiodKNlHPBmNLixYpbNGhkn0UnmFKsCuOHPsVdevUx/XrV9Dju4Ho12ekkutxAk9JwdVr5+FMQF+lJtxdQ6QZDcvU3LQwn3vx0tno1Kk3Rtl54M1bBeLzSyY0gZcCpUFTJokMLDpqEWpWr6cay8jzmik9Bii54YY1MMwDV65egruzH1q37AgrmzzCauvyO7/PyZNHEBLuhSdPH2P0iMno1q2/kpmA/SVUpjbfm2N55kx2ns4PH59oVK1ayzA/pyMiwhPHjx+S302c4Ilvv2lrnpdYHStcqAC2b9+AyBh/VKxQGd6mMGlCppo1WYuEZenyOejcqQ9Gj3SQ91U9KCigUvHAfPaZwkVAHxOZhNp1G8p94bOydu1CJC9OROnS5eDuFiYxjLy3PLhGsFLEDcXiJdOwactKfNW0JbzdQ5Avf0F51uW5YyyptRVmz4nAlq2r0bFjL4wd6wZb23zISKdPiJ9lg4LSJ8JaNaFLT8erV6/lOxQoWEhkYTJfGWzmw8cPMX9uBA4f3iv58ASGoheXYB01p6alvRa2mgZ1NtxzcQlGqdLlkZ3NtLA84jeJj/MyA/qvvm5nzkFXa4iNML7JybHYRclNm57SyVXd47eilydDf/3GJcmgv3DxJMaM9pRkFoJOHiSv2GSJGvqGZOgnU0NfTIdtYM2aecLQmwF9vvwCiLkB4HNRu04jUBc/YYIv2rT+Tj73wsXT8PYeKe8fHLQAtRhbaax7lPBQciM59CPdzPfKrBtjY6l9PwhDT8mNk2PYewF9pUrVZWyUKFEGzk6hKFG8jFHbzsaLl88QF+uJY7//Ko2yWrRgfLEVLl44BV+/MTLXRIQvRsNGTRWRItV3JWt98ZIVZ38cPKjWKpHcCKBX94zzPzvVrlu3UN67S5f+igTRTYRI7GSrRoyMvtQMPQG9ClXi75ii4ygV5e7dB0lal21eJRtR8mxV1T979neER7hJ6lrQ1Nn49pt2Ug0Sz5YRkMHX0aAqPRcMOZ2l5EYDernXBkPPsSyBHNIsT3ka/wro1fMjeesGQ68BPRl6AnpuvBXeYJhKLvHOMAxEvgMUQ/8uoOd31wy9vL+BD4UQfv3a6BSrwjAsGXqtPtCAXt0rJUmiKdZSQi3svmEW1oCer9WdYrUXUvgzehpSCOgpwaaP8pVi6C0APdfDdwG9BMz8fwB6y8ZSWdbsTaHk3RrQ6/vDz8iR3OCtMPRSvvkXkhtiUHUz1IP+d5IbS0BP9kgz9KU+a4M3tkX/Auh1gg0HTA6gZ8lXM/Q5STZ8zZ9/Pse7gF6XILShVk/WXKzFiPKXlBvKi3LkLnytWXJjuJoFfBvadktAz5/L/zbKNfzbly+NmEvjmsgCajSPUFq0DDHucZente6a1dGDVn93bXLVn60Z+ncBPQeRbkSlz+9DDL2AcUNrxpsvWbLpqcjMTIOfn72wavrw95+OFs07ClPEh1mz9GQeZPFm0LmUHck4ZMmCZ5YjMIZLGHp2V41FawLUrLd4/PgBIiLcBYwTPI4Z44I6dZQUgA/I6dPHkZQULyyaPtgVb/DgiYZUhXIpaxw69JMYcznZdu7cFwMGjEWpUmUF2F++fFpkGcyrZydakykIpUuVERaR3YaVdMca165dho/vJAH0zJcne0SQytQcXmM1DoBHj+4gIMBeAD1fR4MvQaGOx+R9uXD+hEQp8jW9egzDyJHO5riw58+fiBRn34GdqF6tDoYPnYTGDb+SEjwZs10/bURScqKA0L69BsNxso8sXOz+SG1v8mJq6BPkerHawdhKqWBJXCqrVI+kqym1tZT5eHvECJvDTTTB+pKlMwXADBk0Fs2btYWtbUEB4Q8fP8CKlfNFI6sPLoo+3jEoUIBRoIp9SU9PxeLFiSKhoo7f5BYi7d4JtPXY5mJJQO/prUyx8+duQNWqdc1xorfuXBMfApMhIiPmoUZ1ak9zydji8/g2KxO7d29CbHygTJID+o3Ad937o0SpMkhLy8SVyxewc9dm6VirTb30Gpjcw1GhwsdqoTCiFrlgkeFmEsXUEFdpRBYXswh16jSQTsSUZzFVgYsaDVdqblHPskqIykJM3BRs3bYGHTsoQC8hlJR1vKYs0Rrs/Lhi5RyRpdWu/SlcnIJQpmx5+b48D27SCGDUM/JWmiQpszoXqRcIjfDC0WMH5VrVrvWJ+FToI+E15cLB8jPBncnLDlWq1ICPZyRKS5oPFwwruRfLls+VqNXBw52QK49qMsbP4fXks3r/3g0EBkzENTLVEQtQvWods2JRqoVsbEOG/uFthEb6CKB3c/ZD8+Ys99vI2OMcxPOm5yc97TW271iPmbPU5q9ly07S44FeDyYrPX7yAD//tAWbNy+T7zhs2CR812OIqsCxCvPiOWbMCMKJ46qxFL1P1FDTjF6qVBk8e/YE27atxeo1C+X+jLVzRqsWXUVqyWeB821SUgKWr5gr92XUaCfkZoVAgI/S4fPe0PMSn+AnG5nw0AWoXrOeXFOCG84xPIcjR/aKfppEQdcuA1GwYBEhb27euIj1Gxbhp583o3SpsnB1DsRnjb+UFBn+PecXAfa5rJE4PVSM/Z0795FIQY4RRUxAQBPzwTmuWFWStYiuDdHo5pLP0qlcfAYEQF48jcQEfzx6dF801L16DkPJkuVlLnrw4DbWrJkvevG8efNLuk2LFqwIEbCpsXnj+kXpanrn9nU4OgXj889bCojXQIgbGm4KlIZ+PVq37iHGVbLoPC92VNaSG94f/v3o0fSdlFCeOZHhWikN/TQy9E1hbx8sEhcBLFbAmtXzpLurJUPP9YtJNQT7PGjUdHMNlw0q79eZsyR5cgA9pTDm91szD8uM2Eqaz8nQq4Psknos9+79QSQtGtBrqQRfQ4MuGXoerAYwZrMZY1m1MVwiWf8UaREZehcxxXYx5tXHiI72kBSbJk2+lS6xzODnvEEgf/rUUakesOqsj0GDJorkRoPtCxf+kJSacuUqwdsrBqVKlVMJJYZyQCo3yBbQPnUqAf1Zs+RGWF9D673nlx/EVEvCp2nTVujTZ5RUcbhWURr022+7sHLlXNy8dRXffTcIE8b7qIhmaWCm1A9c7wnSCa61rNSSodfzn1YAqB4UWgKcLpt1Anp1b9TvuAlnFVX+twHo+Xu1oWGyzH9KboSUsAD0JGD+Z4BeqolKFWFpiuU5mTvFUnJjHKxCWwJ6pThRgF7hSiXn056MVy8pwf4roGe8sowng6FnbKVOuflfSG7MpljGVtrQL6M19Do3X0WXK8nyf6Ghf/vyPqzfMplDSW70oFQPx9+bYjVDrwE9TbElv2iH7Hc6xVoCet21jDOFNJZiys07jaX+oqE3HlIzoOfO6y9dZxW7pTX0orM3dFwyGxlf5F1Ab9bQW7ioLbXyUrqSCc+iAZbROU0MKraMq1PsDj+T2kTuRvk7AdjvaOj5PpYA3RLQ83f6gePfag29Bl/yM8M8ytcqDZnSh+oNgi5bqf+dLRpqstorVixASIibfA8mrJhM0ZIxz0HP+VPFTCqNHM2lasPE3a96wJUJRy1obE4SHKwaZZhMkdJYSj0cVsJm0Nj64MFd84Nl+R9MzhkxwlEADRfMtm27Y+LEnHhKJc/KEqPQzJl8nzvvfZ8vv2wGJyc/MTAJc0sfNzdV4szPg8tXzmPqVBeR0iig3l12/jx/3eCK5UkysV5edmKe/aeDDLSPdxxKlSxrlLtVOZQLMmUcvx78+YNv0b/vcEwa5yYyhIyMLKRT5w1rAfOLFk37p4+W37MJFzcUnHwJpKgnTpwZJM1m3ndwkWODr+LFSyA21l/8Bj4+cVLWPX36d5hMqpSsj8GDxmLYkIkCcFj65ufo9I0LF07B3cQOucCM6Stl8SMLz2eO4HH69GDs2LkRDvY+6NChlwAbHpI8ZAM8fngXc+fFYdfuHz74Xbt27YeGDb5EdIyfAPuQoFmi6+fYUwuYMkBx8mYet98Ulro7yCaF0Yes0jx69Ej5KDg/IEtAMKtNLKdKqk8uG0RG+WHHzg3/eM25+Rhr54bWrTm+yRJDFnxWJfhMsdU7q5J8HathPEeeQ2hYDqC3t/fHt9+2k+eDAJXfgbpRSidMHqME0NtP8kOFilXUJtEaWLFiLpYbgL7PwPEoUKiY6Fu5AeOiq2Rv1xHkT4b+AqKiF4k3IyWFLDGfV6NhXVYmnjy9j5AQT1y/cQXjx7vK80bG9/XrNFUVs6aUxxYpZNry2mL16kXYtGm5gO73HQSc3b/7XjpuUialDHJWePT4AZIWxkg3ZTZeu3zpLC5dOvMfb8Fr1b//aCEBFPmgEsP43G/atBgrVswRSYGdnZvZDE9QwbmHn0W5H2MVVVLXLHzyCXPN1fzOsfjs2WMkJcXit98+/Cx+9FEljB3jgq+/ailGQ+qSWU7nuGeVi9diYRKlKxvEc9Sr9yjky1tAsugFJJCZz51HOlLnz59XgDfPT28M+H5SMZVULuWpYSTi4UM/i7GUAO99B8HzkKH2+Pbr9rKGvHj1EouTEyRXXh/lK3wMF+cwSUWi5EMRb2otIJm0ODlOpdxItKS95HJznaTkJiFepdyw6sUEG8YfCpGjTajWViK/S0jwQaOGX8HBUQF6IcUA0dCvWDEb7dv1FsmNfu9Tpyi7cZUxw27UugLBwXj27Al4e2tT7ELUqdPQ6CxvJWw+zeeKoXdXkhuDR1REXDaU5MZDOsU6OYUp7bMhy2G1QAN6ym5GjzKJDl9pkFWX0hfPn4oZmIDezTDF8nrxnhw8tAtz5oTh4cP3r1XcnAwd6oATJ37F1q2rZA0ZN85HgG5MjEniKv8vx+efN4OnR6xUG7R/7aefN2HGjGAxyn7oYAWA5tmSJUurZ8PoQcCLJoCeDabyKrZca+jZEI0HcYZUZUU6l6OTF4yQmfEfgJ6vV5IbpX3XEcz8W0tAz+hh0dAbDL0ESojkRkl7LBl6Q8Nt9kMKQ1+EEio9AJVPMqexFDPYleRGNh+Gxt4S0GtyU2JbqXvXgJ4ETkam9Dax1NBrQE9vnky2qigj3/GDgF4uptr06xz6/2VsZWquQihJQJ+Lcm6jAYPSlZlTbgTQM4f+Tdbbv9XQy4NDU+zL+2KKlfxLg6H/t6ZYMT69Vc5nXnhq6Et90Q7IV1ya3Jg19BY3xAzohfnWZlOdQ58lN+/PZ3onpYa4vqmWkZeWbL8G9JJpTlOsjsEyvoiWWnAS05Kb/yug54DXJhMu5lyc+L/JiFsCei6eukqgy0VkfXWFQTMsHMQ8tHRGyi5G3j4ZUu3e5sOkDbQ52neLQW/sXrWciRneBDEXLpyBq+sIXL9+GYMHTcDgIZNlMCvzpnrAuVDxXwJdgnp+Fv9V35Wfmyk7XHYd1Bp66v4Yw6X0/YqxvHnzqmQhM1+XBlh2m2NOMdNw2ImVbBzbgYeFmYR5Z5RXxYrVDNZcJSrwnMm+7t69WQy9f/xxWFiYTz9tIqCE2nmeLyccjnx+Picg3ndeKwL0kFA3YehNpjCRL/D8lRxJfScCMKY+MMJTp/K8O5nyM8n+krmnFICM1p9Pn4rxjSCLYJXj7XXKCynrbv1xHY4f/02MhmSXm37ZAm1adcIn9RqKeY6fzQUpJSVVWNKlS2eK5OZDB9+jfv3PJfWnYYPPpbzPdA5h76yyxSy3b992/HrwJ/xx8qi8Dc+XJk7KRMqW+0jYOUqUTp06BgeHALRu3V2qJBrQk+Fv27YbBvQbhqLFSkq1RCJIDSM6wevZs8fh5Kzi54KDZ0v8nLRal2f/LbZvX4dpiUFo144bNE/ktS0gzwPHHyUgZJ7TXr/CkaMH8PPP26VbJwFAlSo15Z527tQPVapUE8nVzFlh2LdvJwZ/Pw69egwVtp/RaBInmzcf3mSmY0FyItatT4aXZ6To57n5ffLkKW7fuiXnVLhwIdGjizHu9Uu5R2RO+V2WLZuNLVtWffCaf/yxOqd27bqhatWqhodGdfTkuKHRknMtGWEuImXLlpayNZ8RzmUzZobj8JEDAuRHj3FG4cLFkZqqpBo0lxKYnzvP9I/RAujHjHZDpcrVDFmRDZYvnyOAvk3b7ug9YJzcE24GyOZKsyUbK0ktmeI7Dlc5zsPmolGDL0Tux8+n3EY1z/l/tL17jOV5Wt73PVWn7tfu6u6ZntnZXbATywEpCXdYWAvvrhMJg504/yTBxFJQUOQNkJjLruPFBozXNiyXBSwUA5aCnTiWURzFjh1LMTghCjfD7tqWkYGdW093T09Xd92vp86JPs/zPuf3q5ru2QHWNRp1d9Wpc36/7+97ed7nfd7nPZfk56//9R9Qxuqbv/nD7cu//H2yS4TRBYDCIlJMubGBHOhcum5kQz/3c/+g/fNP/aq6QfP1OZ/zB9rnff4XtK/4ij/Sbj/3DrtKHB+1jfV1BVDsvThXId351v/2u5XBAfDwPuj9cU6C9X3/B/5Ye+Gd7257ewcKgmZw8Kkurv/g7/9P7Wf/7k+pyP5PfsMHJffgfsm8eN1M2p1XPt1+7Mf/QnvpxX/dvvcv/g/t8z//i9x4pWxt1a5+cUnNfgCnv/EbnxCrzzqmQP89X/F+1RG88I7b6iwO0EZOs7O7qzWJkxBB7E//9I+0f/SP/q6v5b/4ljY3NEBZWlwQ+Oe+Oe94LSwq4IDnw7nFNcCcIr3h+iVdqyJ0igh//uf+fvu1X/+F9hv/6hNer//Ov9/+vX/3y9sXfvEfareffU5zjH2N9/2Zn/nR9k/+Lwefn/f5XyR7yH/7D3y+JH0GOAXocV06O2t/83/84faP//HPqtD0G7CtlLRnrEDoh/Ghf+k323/0H/+p9if+k//KNqLToACGvrX/5xf+TwF6M/R/URaxgDnmiXzj/za+8QXo2Xsn7EEP2sd/9LtUp/Pt3/79YpnNHLf2r37jkx2g/76fbn/wD36BCxQnTXJFGHpcar7xG91B2aRVnfWDQfu/f8GSGzrFTgF9ATAx9H/rx5QN+LZv+wEZI1T50VTCSS3MjxSgx774D733a6b4kTG989qLGq9f/uWfb3fuvKjMDkEHTD9rBXzwK7/8TyUx5azCJWxjc6t97GO/N0D/oQ/9UFvHQQh9PEXNNEHbfqAmf7/0iz+vcYPUIKhg/8dwAEMKZwbdjVUEh/bfDtDTYVwMvWbMQB2OA+j7mCvYwYD+XMYNbiDprwB6AvDLDD3knr3fqSM6BNDXZ4rpLslNB+gnb6mhd8fW+qrzZiq5QUPfszdnvvcZevZ07okv1tkU0MPuifi8XBTrGiAz9JBcbw3oraEfTCyZngw4y8jquyj23wigl4a+ai5ZIFcB/ZShfwvJjUByD9DH5cZD/PYkN7AccbkBWMm28ovf38a9xlKeX+VUUwVoiRYvMeKaoG8N6ONyE4Y+8h2lJqQns9PFZwL0cbOZ7gIVKeZ6PASqktO1K5OwSqOFrig2EpcAemQWKbTldUzsMEhhU/qA3sMy0GHMzy8VxVY1OgtIzW0K5PcBPQvT0h8XMaZgJID+6NggBu/V7/jOb2z/8l/+evvoR39SjAfpYPSnvC+vgckMoOffsMCRp1jbZr2z01SuPucLZrCzdDPbj7bU9pm45xgIWQcfvb/1+byHtMmq7Pf1A+gJJPJntOySXtChEY9xGrrM2nKKz8nvsuABXKcnJy4AqjlMlhBAn7FS8EFa8exULK6fH9cKc95ZZHLgMfbqk8D4X4zb452dqUyLZzO/wAZLwRGbCpZ+ZuUcPBDQ0smPOoByEpKlY1l8iYFwbwjGjTGWNE4FwC5ETKrQ72+tboI9Uv+x4xKrXvONbrMcEoB+AGA8hpEd4QZTNJbad8Oww9KqCyZzezLQffD7trecFStNBo40MMx89IcAOcbu8aMH7WM/+BG5Pvz3f/YHGrpWgKJcI/AAnpBFmin94jUxs244aCcHpGnWOXr+8Mzn1B3QjXM01yZNrbkJGHGqQS708R/+2yqcZqe6f/+eGHpuwsVfF+3oGDA4q/lEMRSfBUPOazLv+GxA1/rauoAXemvm1vISzh+el+OxCx+5Xt6L4IBmV2dnBOLoRE+KqTezxZzEKevw6KQdHZ+0pcVlgWiA2v4e/vtjFdQytuw3NC5iTrAPLK+s6LDcPThQ+hpXFH6PrANEAEwN7PD+3o6Kd0dnp21jdV2MVLo+Wr9NnQTad6x1XQMzv7jU5udcM8C/GSf2QdlR0kF5ZUWfwz2QlRBwHNiik/nhNexam0XYPjkUbbS7r91pP/ETf6l98pO/0v70f/OR9uVf9n4BThWYSwc7pwBucancYKbXOivwx7rMHrcE6312pmeysrwqqSNzbP9gf0o8ADClrScwX14Ru+a9a9HNbhYW261bz3iOTSjGPZLj0ezMpJ0c7bcXXgDQU1w9p3Pi8eNd7YfpKMxnXtu6Lk39w4fbql9wYTLXdt7WN9bd4I3C79LBK1ONberUwQ1pKQW9Tpt7r8fpJ7bCNa+r6NTnmokhnsvpyalBmXqMeMyVMVaRpItpCe75notjTYhlbxY4FrbJHtL0DKf4qcbQLKXXoUwgKiMdhyKpX8r6T+PO3FLxddVehWGdnnQFCgUfnLnVtSVjV5llnp3a2ZfeW+dbacfDmopcpEsz+Mbd3QxLiqRz0agLNnk/H9m8Tz7PRBX7OL/M+7vQv94ictNJxzyL+CsZrs7FabblXL8L0fSxH/xOZYP+7Id/WIEEz00NpS6crUnUYDkMZgzz2hupw2INfejDP1iWoB5bAuR+xj3jwM2yHzIfaB5llxtn+mTTXWOZQljmZ84PyajqjDZAd/aaL8+XznVvOPNmQM/cvQzoY54BCTguQL9nQD9EDjNuMzD0SAcllzN+fCvJTQB9n4HvN5bSeU1QUpFanrHOv+FQwbzwC/sLhM8yBF/820du7Knopvq2F6B/E0NPTeX+gc4XFfKquy0a+ppb7bzmRAfoPxuSGzT0Yujf+3WS3AQrKuItYcm0U+zbktxw9RcnTZIbbCt7DP3bBfTujOfW11MNvQD9dVnoabFVygQAovTgtCgWDX1nB2nW4cmAXvIUpUi7plTSG9e/p4BeEx/bSnvw9iU3KWRVikUNrWxD2W9c8DRAr6KLAvRMrHjCdn6uZw0AHTadaaQmIrXpBHDDxvcZ+gB6Xh8NvZkKb8SAphx2fC9RqTayavSQBZp/s3A9zrBO8+1Xf+UX2jd/y9c3p/u+X/aILFgODZYdwAKgwubDNQyHPoTsnuOutAKDZceYoCTfz+I1mK0CDrlt+IDiPbLZJliw7s8+uID+3C/PbHXVDHaWZTkAACAASURBVC+sNn9ygDDHeX9+zqFl0G8NXK7HmQYX0BlMe4wOD2mTbu/dgGXmiEHAgjYlMWswl3TerQOMDZSaiKld6cWFwFzqCWCB+TmAiQ2X8QQYkJnh/diM+Jw0mBJL22amgZSsCAsUyCqz0vXcj5p6VGMq5hvzikCly97U4Y10YUKANaeNlM9lPLWhz7QGQCLQYdz6xb4CDQLdNO6QZLWCLyfZdSjOoPk2O87fORhh8JORgeVjjgCW/t7/9rfa3/yZH5cV6dd97X+mDZCN3v0B0Jfv6Lly7gKAqc9QINb8HpKO6VrMOtk21u4jvI60KvPhf/17/3P7kR/93vaN/+W3tm/7M9+jOcErX375FbOlksbQuMdFh9SQRA7DGMo1as6e9DC3yEhsGekAETCtorEJBbDWqJ6eEngZUMfRisJkAj3Yba4BJpk1ZVnfrHhNOvcCyPjdeeQyfH+MPSaOPS5enQay1eGa++RaNjY32+HRaTuHsZVz0YLGSX8uDNuD1+/JoWZCe3hkUpKveD040Bq0tRUOOGv7LyZjyS0ODo6nhajM653HjxXY4Sn9/PPPt0ePHrVr1661vb1DMUaSxQAeKbI/c5ZrZXlx2h+DeUTH4B/7se9pn/zEL6sZ3Xve8wEBIeYRgRPjr71JgOdCY6+MA8YFFK/hCy9LyNm2trrSjk9wKoJ5n1VtAwc1RZ9ICo4OD9rNmzcVHLI+Kah2DZIDYRUuz8235557XjUVPD8yZowDPvi0G5ub5xyprMmAPc9znGCWefvo8U77ki/50vbiiy+Kvd/a2rJkr7pUs2YooDO5MNSa4+dodrkmSAGeK9ebojvmNVIneYqTlSj9rgG5ZTkAM8YIgOIgwM5n0luXuwobrLpzUjvA3J8CWa+37MWpPdHnV/davZZ9uRj0IgGnAFeAvhh5Ae1pwSL7lvcFkyruqcLNZY/VflF9N1z7YPKH3xHpAEkx7/UD+HN/FZ6HA6EA7r4ESHuBLESsq9e99QF9FQRHasqeIUvVApO8/3DWRcO+FgI8v8f0PmUN6ecln6kyh/A5AdFlEMxz5RmxTmiotfP4YfvQh39I/UHiPiVpahXVeiwNnnmudLr+6Ef/O40FDf7ctMuBKT9PoyoFHXHRs35I64PmdcwNrZmS2l5l6GNbmaANhj7nhZy/rnSK5Wc6ZwXoo6H3s+tr6NWASUdpGHoD+v0dDAqWusLVWSQ3457kJhaQlu4kiPCafLNtJedU34deha3cA3NJDL3twL1XGBsI0MtgIS43xhpuLAX+TPDmPhQQO+xvxmXOJHEGcXZYQ0/2FRy3MgX0bWDJDUWxk9HhZ42hx+XmZG79suRGwxyG3o28EoS9SXIzM78kFkLFudJIm6EfH7wuQI8NFz70YVMTPT/Nh16OrdoV2Ix8+MmH/gu+up3ObbT5xZVpajDZBJYSG6AmV4/5zkYktmB2tllDj8bKoEyN0eXLeToFxAH08iAnBaUuoAZlkq+oA7dTNSycfpSaCXD1c+1HWsUV2gC9PGSLtGLf+gBn2aJJW2U98ZskN1cY+kiEsngCMBkPfhbWOykxFj+MIa9PQJANXJvTlcDCB7rZ7xTq8jpkDD/1Uz/UPvLnfqj90a/9Tw08T8+mjDTXDzANu85ox7GHA5kvxlOgl2dwTkEOXu0AE+vzXGRZ4z5xdTpj4r3VBdPyrxUAtAVhAgZe069vAIzIYnJsxkMHRB0CHIi+FkuXUggrOQSe0KWVFns+byvL/f3DYpY9t+0l7YMF5lttosXSux4imz//BnQxVzN/BNR5TQFG0vAXkwsxrlgn0uxFIK3S2e4CPBYQ0zxWwseBqDMsHjvADNkOuvlSmMvreS6ea+fKJDAQ8dUWmBjO6vqOTmDuOfx5Bi6ozbNSVmQBlkNUoP5kzDzfsCW0JlyZgjFM7Zn13hcjuzUVEwcYJghmo5RvtWQFJ21IUDY6UwHa9//VD2vMP/jBj7QbN25XIIqEgBb2FJ0SHM63vV3Y1jnVmFAAnEOcjMD62qo22DOC0TnG2SylWOSTk/Y93/ft7c5rL7e/8tGfaF/6pV/Z9vYPdF+f/vRLYmd5Vtr4Z7wZ4mxDICHAhsXrgjMfPCMOVYIL5idrG3DBPNjb39WBtbbm3zObjV/6SNfAAcuBTWaD+ePaklfUyIfXIzNbXV9tjx7vljWkGwjJterwUMWUKRjb3NyUQ9PJsfdE/v1o57EOeCw1zxRs4KCyqrHjs7GWRR98enzYzk/tkMVmBxBkTboJ3ko7xlYOrffqig4sdMqnZwR3M+2o7HA1JnNIkvbV94FnzGEGi7+4RGA9nmpZvRYtmfB+7PF6tP1G++m/8bH2iU/8kp79l33Z++06VUw7e4UkkSV3ZI4wpumeLUCW5i+FHb1ueP4zCpaZhrwf+6HZ9lnJFlQTo8Zy8wo+CQbIpm5eu65gRCznEBeYIzXDmR86u8dcPDjEuQz5TMZjvu0fHFgiNTeUPpioWPvbwmIF1ATxnA+QOufqkcAYvvHwodbuzu6erhNwYN2tz0Wu0YXPQwO4WIcOZvRMDa5th5yMr2t+mPvOYoi40R5iWc4U+NU+0RWypzFRNbcLGy9wQ+BjlxZbbrqLr89BgyGCcGUrqxg5ncv5fM4D9PPar+u5sSfz+ui3eZYiYaqpYsAcr48Dm855zQe6djNO3ndt19htV3YSKUAvdzBfo21Ju4ZfPvtoCGh3LdXvVMaPueKMcdWXVCEwNyj2fur9zTnkoMCBlvcdgz43OHy8s90+9rHvUKH3hz/8Q8pGgn0Yj2Si7SHvvVtn8Qye9XvtL330W/Ue3/EdPyCGnmuSZaTmpAPSsO5+L8tEfF75DEXqGSBugshnMz9njmas+T62in3iLwx9vheC0JIb1+fkWYMPWKcmJ5Sm0WfZ+x2CZbYd7dMp1hluzduSmIWhV2Bwcqyso8++LotiG/BVXV/ujbOXtev1RXDOcywp0CAOPM72Z03oHJul9qWH2+Rsdd7mZbvZkaP8nYDMHWpdG6rzeGag338TQz/x+omGPi436hQ7A7apbE+VAfxObSv7nWLH5XLjyV0BM59cZKekVDu7e9LQP822kuhnODlro4PX2/zgXD70sa10ur8m81MaS9GG1g1X3FiKgca2kk6xx3Mbsj2jQC5g1GlBWJtjgRgeCoVkMEXda7zQYbxIgwdRG+iHke/aFAekm6GHbZ7rgGWlJ7NJXgX0sW7LImDQMtE0sL2mUxySsEEB1NKeZSIXGARkspHH2sqaqApIeimupBrzXlzXVUDP/fL+AfR5zzjo6LmXJ6s3SW9iBvkuaOGQxtf74x//bnl7f9dHPt6eLccONdNRAaQ/hzS+/WxdIEvaSYdOWSbFw50FlnSwQHqv+ZXlQbYC9WFtz1gDei8sPiOFvGZpHGmHqXLGZSimQ04c9fsai9Mzp/ABegW++r+rokmlL83EmEniEHLwwnV4o7esY3oAiQHwNTrw8OE6W+liuyhh4Yje0SwrrCazHxlBrpkshqQZFcTAimrDnbMLk7MhBiCxCQUQ8vtuauK5z6EJa5iiVA4dNlLYEMlRxE6cKzBnigHwJPUY0IAI0Hbu9HJltZCvhM2It6/uV01ULGViLNy628XQjD/3yvjzOv5Ooyl+HkcEfldyiUWkG3vtl37xn2quwdJ+4AN/zOlkWGgyJnMcGj5YCXpgK5VVkEOUn7/lQzOaX4CvNu4yLTyDX/h//0n7C9/7be1PfcOfbv/513+TtJB43hOwwbwkDR0WnUCC6+LQiTUsQDlBpdcm11VBXQVhAEOAMWOs4GV2VkCd58i+mDkHKHfR5oWDMArxKziVBIMDGlAgl5RuPfhsNIAC4KffBs/MhhKAlYW2s0eTu3V9PtfI+4t1JBA7OVLafzw6awv4Ptfcli7+BHcr2Hv8+IeqKTjA/WeW9e20OH0ElpdWBKa4T2fOJnotey9sNVlOs8Bmt9hTlAKu9uusAcacAuGP/+j3FKD/rvYf/JE/IWDG/EjwaGtIM7KZiwqeFWeaiTRBkLqeWcmD2KfU/XLiAIAxZ/5zLTwblpg+q4gMCgtNFtGe3oEn+8LB/p7AN3ORdcv/6q2hwuBlrTl+id8RCVT6YjnVjB1Io503CWMLXfZX5hbPHnKH8YNhBPCydglqVEuiwtmYDJidF1gs20ETOJaKsEcCUDxGhq6R1BRha4ZytkAegK+AHYFBl91lfQNOfY4LyOv9vMf4PIna2uSQzw/bMPvLbGiCEv/p73cZfEtS+Q4gT0EMZEkRTvyA/ct8ted2wDzZS7kGlbJV1y4LzSLhAKQya3DAwf/JaPl4jsOL78eA2Diky/i1Gitnr7K/+1rccyVr0Ww2khu/V4gdXXMx95Hc7OxsS1OP0YPH08GuzrkaS8mjCqizD/3lv/xn9Pnf+R0fE6DnbsPQK/Ck+Vr1APG9lulF1ZAAcEMGStOtDLQlqvxNWd0aX5G1jLsCC2vlU6OX58kY6AyeAvpu/NRvYWobW82lCtCLoMIYAHlb+dBL/TALoWB3GRNsdHD1a7rMss9f9lO+n+AiIL3DX+VmM9Of086s5JwIJiL7aSLCmn/fF3LYqsuAfNDzbAL0kCYyBShAL0nf/t6bAP3FuX+vzZB54X4W28zkpA2O7re+D/1MAfpRLZtZlsTFqG1/6pNtQU0aLWcdTJzpGNfrLk7P1Cn2+fd8TTuaoX9RyGvPPxaDz2NjtMH56OItAb0iycmZi2IbBQYXNMWrlJUXUCKZweisPfzUr7VFNtjmDnZIjLTJFKAPQ3/zC766ncxttIUlul+5eCcTDQDilCuuDjPSlAbQh2HmT9tWbnYMvSbooApeSSV5sCO5CUNPkBKGXt02y+7oSQx9UsHa5ioz0NfKV490jQeAPkW0vD6MRJgT/gTQA7qmm3dttNN771l25jP5Mwx9362G7/evOUC+02N6Y8x19AH9//EP/07783/ejYD4omHRh77zr7QPfOCPF6OOR/25ImAWiFjvBbS5ZsI4rNLQKtmCbPAUL+Wz+GwWBocegDN6/xxQLCoz0V7EfmbefDl0A2TT5TLAWRmX6gLHpuSNbSxAz4FuUOCusOl4Bwjjy2AOwG0Zh2QmVQDIorQ/ug9oyRtoSV9BoA6FBGCl+YcdTNqLBQawIJKXtvzkWFpqVh7glMI6SR7KFUjp15JcKbVJx896Pw4/5hTgjEMIYOisidPogC4ffGZeAyR0COmQmygjxH5948aWPhcNPoAedhU9PalDFfAWQ8XcBOyxpqN/T5pcOvuePEwaypXldih3oBRPudbAIAm7QAr/PG/EcCwvth/7sY+qCO+DH/wuOeuwtjnM+ByeEcyWNOEFoiO7AlQBJJWNIrUMQ7ow2walDUYT/r0f/bAkP9/6LX+urW9sCeyCS9hPAFU5qFiHyFpmZibt5s0b1qYvL7e7d++qsyvdAgNO4qJiP3P2NdaLAwDukXkK404PBV5rG1d3TQ2bnfXLe6D7Fuu9iG52XweLUuH1Xso0UJMwS+B2rEOY52RZiz33YR5v3Xq2vfzKHY3T8tqagX0VXzJn7r72arv32ittc2PN9R0T2rFbRkVguQh7OaJpzKQtLS8ri8JDWFu3LSmvoQEZcxfZzY2tG5pDjA0HLT08zkbWv5sPBWhZK8w6ttPPscAPf/7kT/7V9mu//ovtW775u9v73v/H2+6e6xd0EIrBNVDnzLFpAYGtNd0QNXyplfuktfnFuTacnRfbDWAnaLbzjmVYAmGTSbt+/UZbXVlrjx4/VmaHa8O+0QzxhQ5P5tU58kIyegrMDtvNrS0z3spwLWkvePjwod6LGpnV9Y22f0iARsbP+9S1zWuavzx/ajWuX7/mM2FlRWOWfQ2Gnzk/v7igtZO9w5lDM8rRcYttncoRvd6zl0Q/zHNizkRWyXtwn4ynDnkFLux1DopDEmlAe/p4BkOkWZ0J6UTKnFLmr3ossK8qqECCUeypm9Alo+I9QO4jlRXlnjY3NjTHyPxI21zOHDqvBEhmyqWJvduZWwK1AHpnNmluiFyuKw40SPe6tJwmp5qbKkEYJEgEPKeeLLUwzC3vVw5GhGnEs1Qwo2ZtntMCneVFH7mQpRmJX4rtLflhAlHN3QL8Oqer6ZeDGcsINc5kmWgoVrUlOeMlD9U+j8SH/iOWBSkQrEJYE3V+5iHulFVVR/JFB1Qlm/E88jgKe5SbTZ+hF+Av/ASgD8ufOWRJorv3alYWUGae8btkT5UBZG/jfgrQ0wyN7Fbe/2qn2GChSJ7zNIMprgJ69px+kKrnpEDIgD8MPcRIGktdAvRXGPq9vV3JGb3umPuMU8fQM/DsNWRsow6BoU9R7GdTcjM/M6vGUtfe8zWdhl7TsqTiyuz9DgC9c2+nlzT0SG6ysXwmhj6AnggEkMEXkputL3pfu5jfbDNDsx0B9Hl4pPnDogTQZwLkz6cD+vM2txBd1UDgPewxh0F0y9Jwmu6aarDyWl0nDQxKE68hLJ1WUj6KkHjoipQC6NemaSMV3tZGZ8mNG0sBBsJAEaleZehjW6nPLNbhKqAPMOHn0b5dZfN5jUDVlUwBr/uN3/hk+8hHvqm99PJvtS/5kveqIyvNQrJYOQxst+YD1TKWubawaP2wIuujI6f4q7Am98RmyH2yybKAZF2oolZPehcB+X249mxCHEQJAPgdSSNqEwxjlNoCgUylYwGNBlAAR7lzSK7jDAC6xhTvMu7dmHjTTDdSX8OcroX76gpsfTCR+qOwDoZQ+lKlutxBj3nBwavxryifqb6yuiyXGw4yV/7TO2Gnjc7ZeMd2h3AOc6pr5f0EasqtCJkTQCPSI88DHz4KlE5PFJDi643Uw3p7u7eoePTURZkbG+vKhMlDX1kVs86wsIAKMl0cDBTnKkg8dVtvmmlw+MIkwvITxHH/XA8/4zqQ1SSjMWjV9r4YKGdbGFt7IPNstrcftI//yHfL2ejr/+QHLRWSm9VOsSTUSMAC70raoeLb85FcUyTBkeTHHYGfub5ZDM9S+9//4c+2/+Xv/I32X3/Th9oXfuGXtTYYCvDxXAFt/F6pba2PXyY4heVypz3GDTAPGOO5cI8AcN3jCc2AJtMDgdcyJgAFxpBCWiR3AqGaS+5iGKkfunNeA3jn3gCNDoIMXJxZsQMTf+fwAfAqiBrTgMzM2ph5M0GfOq9DcnZuQdkW5sD1rS1p/p3dm7Tthw/a/bt3xf608UhsFONm5slr5+yYQAHQAzgzaOOgIsij4BO5ieYcXHEVV7766qvuEMnvwVwfO5NCsADoQuPOgYOmfXRBN2WC41H78b/2fe3Xfu3/a9/6rd/bvvIr/0M77pDpUJFwJ0lI63oxkQTcKrZ1B10OasbCTCIyRzdpYp2gQZZkqzpZmzFtasa2JyecodYknZVtjHAme1jYYRhsBce114l0GY3sklUI9/Gjx3o9HtUEwwtLC1rPyJR2Hz9W8S1Sn5XlFQVz7J3OMFInstAebm/r7wLgPK/r11W3wPhmz9LaVz2QpRXRWYcBzvnIPGOvFCNLkX9JMrEKZYw0F+Wb73qf1KBE5pFzRXtZZZmVJS35YpF/yhDorKm9jYwkgXMAvcD0HCTEgq4nwQlkHrpr9nrmK0XDjAfdcx+88UDSjzOeJ1WtA8taXDPswJBnLfKl7BYFbAXcnL1RcTLHb5kCBJz6XmK1aZlWyAVppbmfkv66jspdeDsNfbLlBvT6r7JD+v2qA0zmOZIjXWsVGmlMZPWMy9mM9s9kQw26Ve1f/QmKWdUxYGmPzv9IGqsWIRI+xpOg0VkQy7ScUXUQFVLITfYKwBPIV2+Vfm3elKFXIGFCxvJAZwXeCtDzLOUY9RRAb8wwI5cb9jSeo56Nztixivz54nqRuslMpAICBT/qIL6rNaIv9j4yDiW5sflIZYd6zTmn2QdlldmDS9mAhj6AvvDaVclNsjB8LkSxgztLFXmO4D6IOu1tyITQ0CO5cX7jTbaVs+2k/V4bS6Ghpyj25ld9bZvMQn57jkyj7h6gl5ogtpVXJTe0B+cgEDgYn7bR/v02xLayfOg9yg6F34qhR3LTZ+h5P9lWftH72vn8ZhvOLz0Z0KOhX3TBLKnQuMcEPPOnbSufxNDjYFMMvcCJtdR9ht4M0Lx3he4mLhXUPg3QE2BE2zUtwEFKhL55bS16imKXA2isvwZIwNiE5UBL1gf0XEp05r4sB09PYugDQrwQ4+vqFJkOg/r/KqAPSIeZwFovdlRTQC4NtV0kVJkOezA7Iw34YMYFsCwcR+jLbm5Si5M/+bzIVdjUSC37cLW8xawRFf+WkSgVV/pIA19/vkGsF2YCjdQKcM0sboAE7HqcOPI78o4eOTsA/8D3+V2xPVUUSHChZkClwbNbjiN6xjZ/5988MwcJHhMOCqrmrfmcbavLgKALBY8+RFt79plbCvABOM40DNvjR7vS356ecJi1trxKO3OCA2dvuAYOPTHa5RueeRC5iOZLpZLP0bGrIHZF2vhkPij0lExG6VyA6FK16TbQxMziGJCKXGp+2I4Pj6dgFKBFUZDAx9GRnH4oDOXwA5ixSQLoKAJXCjkHwNjyO3T6ABs/Czfo8uus601Wb3RG0yEHeGaGKgV7dGAtaMltmEOHkoM4E6PsB7ros9O2gLb54LBt3dhy+nQwaK+8ekdrm2umKRGZBLF9csIphk3P/qwtLSMhMHMZ9ipuN24e54PZDkhI6CwhYZyvXb8u1pZNFpDHa9nomc/PPffc1LmEIIhDgjmEO0rmliVUOC2UTeTpqQgEdSOU+8OR5gDgJtkqpDkO2pxV2ty63saDGQV0m9euaS4BkoeDmfbKyy9KdnOhDqjH04IxAZ5i+1G/doF6a6MCz2LgL8Zy4QEYutjTrBcBDAEFz2RxedkyQ5pm7eJV727MCnZ1nQYbaXRz4+YzqhtATmV//jpjxLCOxd4CfikyRb70+uuva21IaqP9Y1ASJ4iKC81j1sy1axvWzQ8pTrQzFyCTZzE/Z1kL6295ZbGCp+P2yp1X2/PPv0PPbn9vX+MNi4gTGvNJXXVHVPwiyZhtbzzc1ll17fo1BTvrG5vKGK2srbZXXnmlbaytCcyzfvh8CqJ53jBo73znO9vDR9sKqMPUirCw+HpaTGsQZdkRz1pZyOiWJX/zl4JjzUODGgHs0lFH161UfEkep85uPYZW0sTKThdqMoiprrAhrLwWYYadGYvUVvsSQZ72bsgZZ7CYm8p6lHMP65/1KLBfLjoCxJwBYqoxW7DZBV8qZhQIJltA1gD5EGTSkixH0d5z9ijYmzibqmutr4xfh3os48k5ov2nAgHZcCuj45qpTmLU/T37r0kkX4+FP5HcmKHneQUXcV5GShNHJhXyS36M/GtShCUKAT9vS3uQshIgW3YaUB2mnedIXU7uR2ujzhaep13HbAbBZ2jtVqdY3k9Zk8IUJuk72ZBINBVp+8w1aevzPAw9/34rhp6fWUN/GdBDPkw4W2fAAwD6BA4DETIODOoZFsGK1FqOY5LclcSqB+iVkYE4oqdJ9/gN59RDIwWjzo4fHx4qExkMKR961a1lVVmqY0Dv/dxv9hSGvlcUC6C389Fn1+UG0S4M/VY1luqCnssMPZcpXAWgR80WQD8tipWYzvpeGPqLvXvyoVdjqaEZaW9EZkGeVhQrV58rPvRo6G8B6BeufWZAL+YunWIvu808frzjauToiqaSG09qFWVJwmJw8SRAr2tXVX1XFJuDvauK7iYxE50NW4C+N4sYBwUABejNvlmDbSBgQA8wtw+9WY6+y00W75MAvRnvfqV5lzqdFhBXABBAnxRsDrMw4X1Ar6YRsCiScHgD0cYgqYwBrIrsZgYqHCSSNygel3MMzVS8ERuYWyuoBa2CVDNU2qBke1h6vjoArAEHyM0LAOQ9uF9+J+MFKIrrBekuxh8fZ7EZVdjK93nOYgQozlLnV89Vae3PrTEXK3ByogMR4kmaWFWuY7tpzXPuJxkOgAosYLIsAqB6xqcu+jy3cwYMO8WFpOoB8hyA165tahPhfR8+fNT2dg/EUgBAB8OJ7PYE2OSAMpI1IGPCvUmaUZtyP1jhGfBzBSUKmLx58wWwOzjYdRFrOUtYz3sokGs27UKghKUDMFTQJua+k76JhT+gQNP2mjxbxmBvf0+HWopJLYmxiwqgzwXJpxqLi4mBcDI1fs481zPqeiQbIrPCc2FTp2hVuvQFFzUTcLPB0j3XnTcnbWV5ua2h+d7dbePTkzY+HwmAsTkDNu/ev6esDXKRoyPsFAlocCeY0ZxwdnzSVlaW2vGx/c4B0XFF4Fq5V4H1qhF69OhxZTnIhriz7N7+oTMWFRBKs71gEElRVdYh487h5KALhyHvC9K1Clt33f7WVlbbseRAIweHyhDgm78usAw4WBPDf9Te2N5ut27f1iHJuNy4dUvPnoAEcLW5ttp++7f+NeJHsWDcdRpwAfZYQ5J0KehzTZtkQEhCVglQ3QwJlh7nG75YHwTPECnsy7weUIrEUvuTgBFHg4vLeK7R5XKNq2sbCmj3D44UhCS4zuEpq1AsQtc3xDIz75wd6YqVYwMpedG8XYlwEjo43JOESnU+kmqUS9Jgpj3afqy5izQHiRX6ZvYjLEOBYkhsdncet3EFmCtlQynJjbzlR+3lV15pv+/3/762t7+vOQVIlevVma1MuR7ZBqqAkTVhYoN7ZAxYJ7hqsO4dKMeNzfst4IxnzTNClsVcQgJmEOWxN5B0pkjzqyRwyZ4E6HWMvFlKnk2K4EMECXgTgJXkRUd9gWMz5i5GZC4SwDFfCKxw09FcoMBUTQtdlMjaI9DgPSie5nrhy1hf3AtrwNIVkyXMrxmapVW2iL2SfVprSEGo536AJ/sgwaPHD5ejMyp06pxKYWPtY2FXe5r8Pqj3oNoGt8ORBvEClm59OgXUPpuD91N7xJzn3q1lvAHXeQAAIABJREFU9niZhNO6LumZZDEilgofVh2M9OEEi1WYGsmPM9+WMCXjkUCJ8QugdyYABYLnEV/RwXNNkkhJcmqi5CqgT1YjaFi/i7KhZJwB9NHQ9+U4Of8J3JhbVqd0sjiuBcnNgfYAM/Rm2Kl56wA940WjtgB67ikNoqY46ylFsQL0ZXlbQ3spOIawjAyVDLoY+l5jKdWaRaVh5K7/A+inROu0KBZJtRn6qW1lgriBnxWAHsnNeP+19tlg6Ke2lVNAn4xArFVprtWT3EwZ+tNj66nmFqWTDUPvneTEgH58LLeOwWz5xvYsqAzoz9vDT/2zSxp6KYSVsvLiZpKoUyy2lQvXJLnxKuilEWBoqaCGoQfQy/6NLlm1s9XuL3shGgB0AZaegbqHaZNxFANDH0CvFCIgm6h2HrcLp3HMRHcuN1xnAL0WeLEo3AvSC6eIptNIjKleD+jVvLAUxpmBDtBHq2v22PZNfYbeTId/L5HwVYY+kawkHlcYff7N7/OavhQmGYqktnkdABr29ZLzQTz0SzsvOUlZC9ryyow0myFgANcO2a/RcKWKSpN6DUMTdpz74ODLgcf1cxjzfTa3PiMPaAD4cd38z2HAz2WBV5Xzu/tOo/NMEqRYE28mwpaJ1pNmLMN88B4cKHM0K6nolnEz+2o9JpuA55wr+ykG5PfsEGLfeQU+6lS6rO+7EzFp9aP2jnc8L1ZiY3Oj2LSZ9uDBw7a/d9gGg6HYgqXVeaWgfYiUHl6Al3FyUZtZRh90jAPvz3pgvrFRRqKFBI3rUGX9gKwOLjBDvZZDl9dbS0mh+YE11fhml7VXDo8EfsyVzKFkK5j3aAx5jlhxcrgYwANIXNTHc7U3O6Da7jiSN8jhaEEdRG09ttqODuwQwxwglcxrAfUqOJ7z5/OcCAAA3T5sCJoO2urSUru2tiKmHiDLeCLLefXOa22gAGRohvRiYp/wGfzy3S2a5wPo5kDnfnlvro/xTSFW33pVmYFlP2N+LmmWbFpdy6DjQPewpHHmi9fnPRgPfo+fqdOhmO2VtrsPc29wxmcAlCP7sg2i5VysAdhUJEHbDx+aZYPJHc6JKV5YWlLAQLFlANHdO3faxflJu3fnVb2eDJvWRYFNvmc2l0D6THs7NQ6H6k1hXfzMLL0NSK2vCFg7yCZQpkh+vp2cwbQvtpNi3Dk0kWUwrjS+ee6527ovAj7GigIsufJU4TPrk+kqdqkyd5KFydveRXqMjXTjJd9SBkySBmoAwBGw5hsKYokSGVfG2HsCPvibeu7suYB52ODTM4KAjfbpF1/WGNx+5lkFvzSFI5B64R3vUPCEHaae56C1h9sPpcfeuOZnRNCIjzUBCuuC84jgPvs3Y8V9w/apqR0SGRXFUhhPVs1SM9aJ2GbkVCUZSXY188r7gBv28LNY1Gqvb02fzzpnvjGWzDWAiV1xnJ3Ius65wXogCOV3slfzeVr3xbrn89l/CCT5XV7LWuGDAfUEPMyXfDZsKAGotOFc9/lZdeEuiSBSLzX7mm3nCnbYQ6iXcIZUBbfVf8LP3uy6QKJeC/nB70/a3IIzvCIUeq44uu5yC8seHhY87DOEX/zHfaZ2bDWA3tk5Zx8Mbs2mu7DVLmU287U0x5LiyJFLnlOv1XotYCgiUD1l5tSks3Ov8bkz3WNUL+DspiWWLppnvPOc+HnqAUM+BTu4jsHudzn/r0pu6Nx6CdCrg3YYeu9rAfR538sMvfdV2aYWHkrAHcmNHdosScWmPJIbnxUXUx/6PONIoMPQG389XXIjhj5fvWzX2wP0Lo43keWx7gC9UgOeIgo8APSQmq2dHHMOLEnNqPmRxlKz821QjaXwoe+iOF9gil1neE+KYj/x621RNQdPLortS27UKbbqLKagl4xIH9BfXFxIBXRRWrsBbKDSRxqZAtvHbbz7Wptpp5XKYIDLrk42UX2G/jKgfxJDL8nNF7+/XRSgj6f3NOVSIPWqht4LMxKZcYM1U0evKww9m0U6mPJqDoAwZ7KthK0Vs2sd5pMY+gD62FP2rS2ZaGygnoCluQtDD9A3pVDsdBo7eeOhNqBj6InOYXr9Ht7MyShY85/x4FqeytBT+FiezZnTbLgB9BwSAbgBZQG/dj5xajwgPIxINn0WN0CCg5Ux9YbgBR+QbVZ7QcyiIuz6P9ecz4vVmba9qsoWe1G/Hw9cfp/FE31+WHE2NcY90iB0yEhO7HPrlH3unY2Ye4Mxiq2VGGx8pC9G7TFsnAJBpZCmG14yBDxCmGz6Bkgv3JqK3Djc9b46MHf0rHVwjww6qaZnbDiTrl/blN4UCQ1Ak4MIVhdHnWMkNzogmH8OSCjIY6x18JcvvOZEa+VpfVFyBwoAu14FjBvXQ7AhvR9Sq1lbWQK+AImw6WzuOsCPz9ru7r6D3DF61E5eFBDKvE+WJEwR45iAifFQoDocVCG4i9HJiDAOBEp67QhnEFwh7D5BwTDBEAwkNoyMJQc5hxQgHSDAtRIoSHcqGYblGQTqyfpwiGC3OEcB/fFhe9e7X2hbN24IKPzaJz4loHV4wBhVwMEagWk9P1cmhqCGz8Qqk/oCng2AjC/unbnNtd2+fVt/5zU8e0Ag46xs0AIuXHPt4JDrXZI/uyVh1lgSsFheN2qPt/0zb2EupLUnuF1UqEMg0xJQxnPHMeVIgS3uTbaDjesKwP4EsDM7r+LUldW1duPGDb0WgD0YT9qnf/s35QN9fLgvKQnPg7GX1/4JweCcZFcEdQQ5rCeen5jf2Vkx86jKXb/gjBmF2gYYECfnCqIUZO/t676Yh2RBmPMAk6TMab60tXWj6nKcJrftnQG7ZUAD1XLsHxwqayVmG4axiuyYRypwl+a55A0Ta+/X1ldV7EpmIMFu9rLNjWvKtvAcKOJ+97vfpefHGnrw4A2tOdxtKBynX4qAUzHiFNN6/djGl6wCX4tLy5ovjPeNm7e0VsgY8+ezz3rOqCbozDJLycXGFDQTdLo5nDI1M3NVhN9Z5YYZdVbXQDXabQcy7gVim1VLN7JvJZNmiQZBFYSJu14nA0y2gbFBp81+wPu4TsJf/EzyjwrOee7Mj5x5vBbZqRoaCcx3hfzcF88wn3V2cqK1wIB6bi7pWSiDCmmhbGj57Neep8ZUuAvVOZHxtizGxb4ESOpYvoCtLValttDUaxRIWDKSs42bYf3pLCinGkOJcinRffv3wriHrQ+gj+QmgF4yUVmLmilP9kHgvQKAOK7wXspYJCUgqZG162HoTSR1LkjBETxjvtQ5uUgqn7GxGD4Ts871MaciuRGgpymesihWKOicLBeYBPS+Z/9upLu5l+ARguargN4aejP01psb1GuNSjqF7twF9JFLIjG+GE2EwfT5M65VVJMmgqhyVOM9XBRrW3Iu0fef/kB2NySoVtBlTD4NvhKUOPi3nBJMMXW5qU6x6kVUGcXsL9HQO4Mx2yZqnufPXV0zoD8+wpkHm+iy/RyUSxV9hc4P2+TwbpubOMOsryKdE/RIAHMxao8++Qm53FwC9MxKL992iaEXoC+sWIYv/CsMvQjAi9H5RBZQNOnAGYMK6hR4BCG24zbZe7UNxidtMq7Obg3QqI9Ul0TZH8nl5lffxNAT1YahZ3IB6G/B0C9ttQERTdm3qWFUNQVQmg8gVQ0G+g2eXPjStKFS8KTF29PRoQO1Hs0LC03lEyU3pZ/S5lOFPwK/1ahgWmVd7GntduqqKv/7RI21SCmaSJGIUpwnp2J0OobentddUSyyFNuqSVPYqypPektzoTT0/D2MqQ80Ax5AW2yfsjC9KbugLh7qCRgC8AFXZpOsCw5LI1stQHvpK+3dzobhIieujdcCbOx6YxY5405KlM/gIDNrEhcAs0vxNBbzXE4zHPy8Xw5qDk88pPM+sFoJAsIyeiOxRSXA2U2CSC87bc17MD9hpXHeicuL2Tu0qbURlX6x/wzEJsgNxwEDv0OBDtfAguf9+ZNnIGnK4bEYQ2VAuK/hbLt543o7Oz0SWGCDAdCi6d5+tCOWknkGIDajXQ4RxTBo3shTG9BDt8o5PQ/XJtDp9lSfo+dcTBibljvAdqCLMdH3YdTaQK4fgKmDgyN3PT0/qSZZXithh6K1zJjwu934eNwAxLovFR+7MdVkci4Qs7Cw2m5c32qnZwdte3u7ra1tyg+ezqmMIwCJ10mKgzxn6C64gFIYet33AvIcGq7YIYRNn39bSgYzddJeeO6ZtjA/K6aOecDZ9+kXX2nD2aX26DGgA69weg0cKsuRVODRQQHUBRfFRRvPWCX9++DBA0n6eM4wuxwOfDZZLa6RPW9xYbWevQOxjJOBkbXuy3RfncdZC3BzImBkCQ72rWQ8nXFQ8eCqgSKyK/RgfD6AFocgsmGn6mVxpnGC3TyfUNAKO78sQCqQAxkwHreXX3yxoTh74/XX2ykWs9SCrFJ0S6OzkYoSz8h+UDtCoeFoJMDPXNfegV6fOoZK13P/WwpqD9r4wllHQP8bbzxszz7z7LTnRJoSsf7Se4LnzR7O/OKLGgjmP/M1BEbs+ATYSpIYCY/AUGXK6rjQaxhjslSMLzIW5jDjHUkKP+fvBFsqpCzPbAItnHuY57jfYF9KgzWcqd5443UV/9vOjwAPkmam3bt7v80NsdGzxIy9/Natm22VbJ0cnS7a/fuvCyibYU/TPJ9rS8vuG6HsFjrsC5pB2aouQDr7feSOAv1q6ud6lOzhDspg+slcuADXa53n5sCHv4dNzfnXX9cGiip3nmYIc+RnnfF6ycqqHivSDX5Hjm0rBmvX0RyPL1SYj849GYGHbzwwkMZYYM0SLzfosksOOnpLdq1Njz88exoBPGtRma2TEwVTh+xbckPymTK6cKCrzrQzbkQo9Qe/LzxhDCRJmQpubQlqEAvJYPlb7IvtRe9mdskMJMCK5EYZ0KxvZef6+n2PZc5n9sYUIufZTYMmyVAMsvsZmezBjEu88QPoQwYIeQmzNBEBuC3JY19/t6xRwX/tQXFBs22prV354szKfUbqOw2Wr0h4ed+QdZGE2lq8mpUVWvXZ6maUu7uP9QzBBCZ8IDw6HENA5d4qmIkoaSNHRK6P+pTNjRtTW013oL7QObG8vOaeQ5KLuq4owDvF/Yxr1AoC9FUUK6K0eq2g0jCOda0dYwhRl8ZSXFAH6F0US00agJ4i+AGaef16NWYcDNvF+X4bHNxtc839eZ761WPoI2+fwbYSkF4+lwD6w9nV9sx7v65N5tamNqmZcszN0ZlxQAfoiR7VdW/QBkyMHqDnwc1Ojtpo/04bNorLsFhisjv995kAfZ+h7/vQX9bQ14qrjADpx0SLfP6ljq1lu8Ui4aDd2LjmSZvOdAxGAfowyZHciL294nJjTWJXdBGwy/f6kpvposb/PoC+NKVMKLHKNWG8EO0UArjqA/q+baW1lXTpjP1nZxN1FdA79dgtBLMGtmdKjUAmTsfQU8Tkqnpr8MxG9AG9I3oDeksunDbk2swm4HncWVZl44mGLm4OvCfrWWzO1Os+7afNzrBJy16tDgeul00EkAML5nSrFyFSiaVFWtov6udmyKyl5TPYJOzvfGBJx8jOFZYvmE1LSpkIljSfZSC29nJhk0EXh4E3zLLIq4KgtG2Ptj/BRwCIC5XTJpt7BLT5OS0tzrdnbt1ohwe7Agxi/QCne/vu7jlyEzQIHjMUaPvPNda8B/cIK8v9hM2jCYgO4erseHKEBSZdQssBBdcbum4u01CGYI1A1lkVO2mw2cPGAkjMDFMTkzbmfGayKtm4o7vld8M2q0j1kB4EpBr9PAj0zdy60HV2drGt0FxmfKJ1OjeHWwhzzw11OJg5ZMRC0sSqrOE8x+3pjt5R80wNhJxuz1oTWDo/a6tL+LqP2tr6sqRNzJuXX7nbqAxqDXciNLdzbW/nkYIiycTmFtrhoefLeALrujLtdZA+EoCYrH/GhDqInZ3HAqWMw/3792QTiQXow+3HBaicGk8gm+tlDnNwE8AwrgDuKVvHPnN87DqINmnrm2QoXPCHdIU9M1kfB5kUCOMhf96GsPwLS21p2aw7gaO0+eoaOdtev3e3HR8cNFjSN16/LzchcIwOt6NDyXRO5bOOAt4FvfwuzxwGGuB6pPm0LAAGqw1D/653vSAZJNfgUiqKctcMmksGyDjyM4Iiron/yaYStCcDZYIAqQbOSV2zNq3Jkiog/YjNLCe+pFiSHdhlh/1V2m3S+sUqqwixHGbYtwmgRFhU/wTmfYAqux3zYH2dQAYGj/3mqL3wwvPt8eNHmqtIds5OR+3OnbtyqCIY/7zP+/x27949zVVnOYcaT+a194UZ7Wm44LhbrB3C3E33VPfHcQdDb1lFd+xzzQH0On+xc9ScMVvPl21TCYQNYr130yCOYMIAM1LKSC40Z3pFkQH09p63TFRnYS/LmoxYP2vA33kuOn8EvuhNsK6sjE4PkUjMd7OjyXLznFIzZXKCQmd6GWT/6oFfnGDSdElN+pgHyAZt+8uZRhB2MbY8lT0cBxyzqn6+BHz2y/e5Kk92ad2TWed3LM+0d33n8R5AH3be41LkfQ/Qd11sPYT9sfNGrYE1e12SIA+13W1ESFU2JUA654EDnc5tJhl2ZwEdSKhuowA97xVAn7ommHmd98XUA+jTtE7PsUw5REBW00cTZd2EVMau6vdyfyEZ3VDx6YCeDsyufTMJyOfxnLqgwYAeYgAcxHlokwJ6h1DLA74zc8/3ngTok1GitkNgvdy6sjZz7cFnek4AejK+1cwxkhsW5dXGUrqumRmROJLctLElNxT1j6vZ12TkPYsA6eJIgH44cw6o6Bb21b+9DUA/N5gRoL/xlX+0TYZuqGjxV9W3gncL0CtTcXx0CER/KqDXomrHbXzwmhpLUf5kiYx1jWz6b8XQX/WhZyJSFPvMF/5hNZYSQ69CCAOCpBnNTFpDn1T8VAZSqTRYLiI7brJ/QDKwYW8FhoqhD6DPJqViraoDUJRfRSiKdMrFJWmmLkp3IMEGlsmdhZyWxG6pbTlLWN7c11VAH4Y+izwprj6g52cBVmHo+R4Mu1/vGoFcI/fJ/UQ/B6B9IqCHWdVmYAegaCz13gX+2SBYI0q399pE59DhYAnQBnDqNWkYUhvXdJOrCDg2aWGBOORdNNkdOEdivMsK0lul7i8SHd+ftXNKN89a5y6GsjYPWH2CAsBrNuxsVjD5akiDjKTXHCybgw7IqU1Z15kxQUeyKbKGLOYBUCIZgXT/s+3a5no7O6HZmN08GJsH248ECC7GWKplAzNDz/wHMHFISN6xjtWkN1ql1aeNUfy9NDLhzGDT4YK5bgr/5AJUzb8iZbLO1AVfPg9okkMreWvY+Qqg78bJrkNp5c7Y2sseZgaXikrTjq3xnaW1ndgP2EeCmDRLGlQjoVHb2rreDvYP9TqtNVKnZxS2XlOhJYcY78V1CQyrVgErSDs0+ICZbRfn5+3527fawd5Oe+65ZyQf4uB/8cVX2/z8cjs796E3C3M/pllQ6fvPCex8vSsri3JbIqDiGXAdHIIJFs3ubmtMmRsumB0IzCHxIVBkP+Ta2BfMijnFy5/MaX5HOuxqCOQunm42JeBW0iKxlvMOqqCT6fDLPdrL20zQdWQrF25Pfg7An1tsy6urmvPIgqxXNUAHxCO5Adyf0VuATNDYBYoAwd39/Ta3YFtGIA6Fs2nqxvM9Qhu+tt4ek5HCHQLOXgEskoiyFZS1pMGJeyZ4n2DtoemPBICfMw7IUpzpMWPK+7JvSpIwstZe+5bY04u2WI2yBGbqKItrlQ8297iQpKQcqORx3gPFfC7XRGZDIKjAZMDl0sKCimrtxgQDeNBuP3vLAcwcenBqYC7a3bv3FRAjmaOQ/vq1Le29ZlRxq4IlsxEA65Agh7+nOzFZKPYdBdvyWQcYQ7p4XkbikbOAn/tcMyES9xDOSmRVrrMxaaPfV5dlHGOcr++PAd/P/tq9vzNTACHtZ8X69s+iWAc7ePMeob13hqwBkqKTqapAZNHIVpoEj/wuY58sqyQalR3SmaaixAW514RQcrb1Qn0BFARVzRT3mc6yzE0wgWS1E0tvIMrdWdjZ9gB6F+xWoGJsXWYWJq5g6D22fUBvABer1ssMfV8jj921zyYByR6gN3Zz/aAT/N3Y5XwNRkmTrrwH6yGZ/j6gT40T9zadL5KdmKHn8wLoVYPC+ArQd0WxyuAoME4hJdIXP9OnAfoOT/i8zXUGo0X6k0xFn6Gnv0hq6Hgf1g9nkNyLFLRjE33c1lbJxkNYGNCzxwDoV5Y3HNRgxlJGLbyeDtns9SI5iiBMsTbjTWaEdRDcxFxizkwl1AXo6VzrYMu26vwugB58x/VA0qXG5/Aov4/DnRl6AL3WRAH6yXC+DcbHbfboflsA0L/V19sA9GjoD2ZW2u33fE07mcX9rDpBazw859DQ86Wz9PzsVIB+xGZXDD1psHSo44UA+ov9O20OQM+rFTGZof9MgF48qNaOU6Y8ACQ3APqT+c02O2d9sutEDOjDriTF0wf0fHZYC2udrhdA6bXC7TH0vPVVyU10mwJ+ZbHUB/Q5PFO8xs8STPB3WBdJbuorP0vBqzYHFhrst8ByimLfLLnpa+gDEsMA9+fCEwG9WF8W4tMAvd0vngroJ86E5BAP+x0Wnz9TiBWWLYdE/oydntlDtyhXUUttYGYhsqFWZ7uSivg9KSC13pg/+UyxZ0fHJZmx80KfMUiwYUbFTA9dbM26j6sJWbyY3UJ+utlPN15v88y1AHrPK0s6xOKXVlhAu2xPA8zzzAHgPHecRqzPxyOcTWDUbmxdm0puYOWYO3v7R7ICvCAIxcucLrAwzaur08Y2zHexTsokdBZigDDGBwAhSZEaG7kxiZvJlP5enTQNd5RqLr2xi0+xsgRsumPj4jJOC2ZkJAmh3kTuHd4MBZ6ln5yXhznFp6+//kDaZnTOLnodShdpeRJOP4zJSFaJ8/Mu5rq4GKhgc9IAzIDWU2sjlbq3ExLFjG4+hoWnMzIAAB1OsMaLbiEuh5yq8Xn3O59vB/s77fr1Tdk/ovW+e48i4/l2clpBgECoNZiwh9QQDIfIcGB2i9Guoj5nAGz5GvACsDNQLV/p0Uhgj8wBWnZLtyZyBPLhUJtrFbjzbA1avRUCeJSqHvjQ4lnjLEPQoNR09WAgA4HrDXIbWGe+AD8yLSDbs7/f5pdX2vrmpuYRexJAT/cwHreHD15v2w8eSNJE4TDAkIyP5Q5DyWlOlb2ic6f7KsTBCqCHvSSe9Gj0mSu4NqlgeTxS4Mnzo47A7k0PNSdz+DtosVRNWTt1W3VGzW4w2OJO1MAFCVOkBc5iSCTvA6vWvpqcla+5urgytoBMyQ7NEFOcLs15zxqRPZ7PZh7DEFM3hZRT676KdZl3qys4ywBC5+Tfv4o7D5kOgpMTZ4i2sUm+ttXu3ruvJ7m+vqlaEOYpoB/3G2QhKWxkrpI1oeGYyAcxh2aNKSaWplkaeu+LAYY54xz4VDGmzqDqTlqAXnuKJK+gSgdVPNe4lnHPBn9485u0MQlSdV9OUSobpL2/OmQLihajzP4ekinfFxM4cRM4pFdkIL1mT9R7gPlN741kRvi9qU0zHTcPyapiIQooo/+Bs1oiRvpdXMt+UZ11Fy2hZO5bPkQ9wlIB+gXNJRWoA+pTnyWbRAPrrL2rgB621dafxXiXIUIny+nAuBn6NwN65mufmQ/QcrhpjXyXWfReEbbdKoIuGOA6O9zhrtmZB5b0eW8xVqh9u86/q4A+wbEAvQKiiyL+LLnhPZApufbA51jWS/+8zZoOoZf7M0C3S5GHuABmT3IThp5rZo6IwFTNAc447pcCQw+glyqgAD3fZ29cXdm0AgN70QH37OaIi4to2fvdf2e0/v0cLgP6ECyXJDdl+7tQXes1D4rAC0PvIA/DlGLoC9AzdgH0bVB1UeNzZ93IeFwctZnDe21+4D37qV9vA9BPJTfv+Zp21gP0FP/nOVyS3ExE7Q3aGEBP2puoV0KaDpQNJkdtvH+nzWBbKb3825fcALGepqEfYVu5gC9o3fK0CNcsHIcbX+rMisuNc1BTy0w0kJLc1KYWVjEMfVJdfUDPfU0bS/U9SMv7VOkp2DAd0G4V/FaAXmNRmx8LQunpkv/Ebef3CuhZXFeLYhkXVZNjO1hFv32G3kzzZ9bQp1AmB1yYxQBWNukw9H0Wgp9zkMFC5XedAkdGYhCfjSiHAwBGjGTSqUO70PCsYfNg5QPW+Z4ZABd8RQ6Ta3BUHmbFzjtcp5tulAOPGhkBbr3hMH14f7oVymWoXEnCUHdSJRd/qutgDxTnnqYLqXyglcadgen3wYFshoPuHc/fbocHe+3WzS09I1J86JIfvIGe16AFMLN147rmmhvceJPis5DS8PekYAEk08+meREM+eh8Wvh7fHRiu8ihax3ctMgLP7pzxgINPZsqQIWCXEBAGiLZxtQArM/WA8D5Hu/D58RNB3ZbAZDYcFxeaDEOSHcHw6Ulj+XCwrKLZ+moN3K9Bs44dPtk45Ylo4Csa2ooYBI7r4DUAB9tNOAxz4kN+Nlb11X0Cbu/vrEhNvk3f+vFNhwCfAn2yN6QlsaJZKVtbz9qMwMkZvaDXliYbQvzNBhzkWHGinmSbEwOLtZG7D8VWB0ftmeffUb7BYw0khNADHITgAUNqhgz7iPBqgJoHchjsc8Lc4sayz065VbPDoCqXIkOD9sqLJCAn4kOAhYYOYKjQ5rUbWy2rZs3xDyhfxfYQtYznFWzo9HJSXvp05/Wv9HYq8vp2ootX+W84rnGuENFoVkX8ztPkHEkiQ9BBEW7ytZVIRuZORf/QgR1gIb3AsxxePJezGu+uC6uT6y7CmePNf/wsaexGT/PetY6FdiYbQtVzKd5jfwIfXDJswgyGOuDCnBh5lln7PcBPzyzOBjxnNDAuv/EuQIwrp33W15aUODRcGe2AAAgAElEQVTzbsmJdrRmyVhoLLHFlXxyrh2dIhNpjSJfLFqfu/2C3gfNrRuMbSjLQPaYvYh7fvDgda+/RtG+TQgE6M+xg1wsd5t0XA8ocsARFjcsrwBLAD3PRB2u7ZSS+qYQUuyfgBI/XwcxBoPeC6da8yq8DaDPPieIVnpwZyHN/Os8HLGmKVg+a6sry9NmivyuamNK++5OuZZBJguss4XmhPOLbX5huZ2eWZqpc0LBmAO2BDZcK3UJ2pP1+QbI7spLYT6AT/kFfYZteAMYkQgb1FsxY8/37suuOtGbGyQXCz2JN3xe3Ulo/B1LeALoA9ozbsoAVC1D1mV3TwaJJnreDOiZs7I5LZca3jNjlMy05kZPQx9HI4Ny13lMi2FTHKv+PARwlkp9JsmNnmc1puwD+nzfAV9JdKbmHsYlFMUC6Fnv6kOg9+HzTUi4OHlkyc2KA+GZIVkPzuxx29vbb+tr1EjC5rufCd/vA/qQoJJ/VvEqQVcIRogDkYRzc5cbS6kXzajB0Gt2FOHMM+tLbmQrXuoj216SqSzJDT70yoXyLaxJLwTosa2U5AYNfV9LdxXZvw1AP5XcYFs5dGdax06dvfQlQD++GE2ItsPQz+BD2mPotbAmR+1i71X50JOq1sOAoRfzDkj7XRTFfskH2njxetlW1piUzrivoeeBIcmIbSXXE9aCtDNFfllYWacwn0lj8c5928q43Ni2kofZ+dcKbMpK0l1mn1YUu4fkpsfQR/ogH3pZ69Gq3NpgdYorht6pRxfFOt1eCwqmssdqh6HP9wLoE2kG1KXBRQB95ksKQXSIVCoykptkIvTviRmtMPTZ8LPp8NoUmYaxFGCtphed1s8LSONOur8YhKT/EmhIw6jJH62mW3XLpUfe6AbuSVmnKUYOkYxHUo+23DOA4XnzPwFCWHuuiRQfwBHnDTVUquIV3Y8ux2F5xiXgQ4dhFVWxWYS9nzLzMPaqOzgrZxqnbM2UI4E5V9oeQP/MMzcN6NGwLyy1l1+9a8tBLO5qs+R9pXkvm9Pnn39eoMeHcnWcLC1yCoHw7+WeAf4UonEoJXXNUBO48J4eGzctgXHgcGRjVYOWs5N2fnEuxt1NU2xzl807+knmqoD5PA47MDkEWszvFGc5hQ0ByDWcn8EKAeYdEC4vr3vfGLiLqllMdPjYKM6J3ZTLD9rXAg8cFgLah3YWspWeAx49p5nWbt/aaucU2m7RvXOoTp6/9dsvtaWldTH0HPIE+PQLAAC4kJlDfU5jjW853XRjSamgfGlZwNHMIE2y7DrF2GBdyntwDStrK5ZO+ETQ4ck4chClHiUN8WxlWZ1YsbMkrY7DiAKXJV17micpMK5GKoBiBQHl8KF6h9kZ6e5HfObySlvb2BC4Yu/Js16cn28729tt7/Hj9uD+fcl38O9nusPk7+ztSFOuWooBQYf7KtDdExBGISzAiLQyr2ONkZmUjEyN+sxe8+wA5nkmkjOW5Soe+lxTgIiDgHFbL3tF5j59Ox7veDxjF8tcc4+IiQB9GE0DeYJzZ9Is7bPkBuDMges6lG5P4NHA3nNWACqoLyGYiXRM9pnnZ21lebGNR+ftmZs32sX5aXv+9rNt++EbzsywN41Gbf/wqB3jNjSca/OLi2oOd33zZjvYP1L9BkFI2GN7aPt5UHsh8NW8xuXGVSAa5tQ1VAHPBgg+H3yOmc01Uxx/c9YFGbDUFAQA8/nJbPP7rB0eegC9zwF/Xq43BELGLeegp7X3aoM/ZwiNX9BlQ1zYhIC9nTWU2gQYWAq7LRekn4WbbfFl+SDA+6ItLNFPpGOeqTVJJiLkjoMazh0kNmamvZfx/NmDADnsca5NYd7qrKisRZm4TIt/raEP5nDGpJNkenx0n2Qz6yzTSfEEDb3NOEpHnazSVJZiQB+GPmdHQKjfu8MqGdtId1kPnBk5/7pzz4SZMolXNPTM5QD62Fba7cYyHYgbAClAWljnKRr6bnzsHMe8SaAYfODMuAG9J8mbGfq9vZ1pUSznJfv9tChWY3wxLYqtksyyEh233R1qJLfqUlggWvHK3iO5USF6BW+aIz0NvbGMs/fBTVeLYhXwQGRMv4hyS0NPw1KL0C4VxfY19Esr9CPxeh30GPrx+UFr+6+1eQB9ME/vU6Z/fRuAHgXrUTrFlobetewm6pgHTwX0KtK7Auh9sYeS3MyOT8QsenN6+y438aG/VBT7xe9vMPRIbuImIDaxDjImUbS/AfRZCP6z6YAh7emW0F6ETFKKYr35eCN6kobechg60dbwPoGhj7QhzD/vxd8juckCzIbH69OSWJOtimIBSJFxREOv1LA2KVspXgX0fQ099yRZR7Wj7xYbKcVOQ5/vB4S9HYbe7KPBSlKyGUf+5HrtUtOxGgkOovXTBt8D9GHoU6hlNt3uNgLfvQ2V9+B3YyfFzxlHWx/6usLwhznK4WLA77tO8ROHQVrDA6wAsAa67l6XAE4yEAVwEwUgAbDZPBkXNmO/3gUoue88B44MHdBkK9DVzsUiEzZo3DY31iR1kNvNOU3ZCB5m20uvvGZJwQwgjvbyWPwdaL5KknFBatRBZeRhYnhKWsO60BjB0AKSRmbyDOYN6hXYDNlo7QjloMAbKjKB5eVVAZVHO4/awRGf3T1fM+rdRid2VA10ztozzzyje+UApGiQQj89/wvXMCCxERN3TqdO2BhqFU7bcHaxuvQx7zkkkOestp1d6idWywlnTYeua2NcECuAXzauBMjcQ2Rc+By/6/lnGyqvuQV3AYahB8gfHOGewmFx3Kjt2NxEX+6GaPfu0X3UtotoT4ez1rxbl+s5Fc91BUz1e94PYAU93rzv0cmRgvsUTKNnxE6X8eQ5pRsqgXw/GFTgQGMZWtnLk7spsIpmmTGl6PmZW7cUQACOVWdyYecP5s3x2Wlbo6MqLk7S0G9IdkQgNT8ctvuv3RV/9MpLL0k+kn1MHVwJLjQnUnzoTp1LC7ab5N7MdLoZEiBYa2PQJE05OzuxFn92rj3cfjRtWKXsTsnmnr/9nDq9CkgMyYJQf3FYYPpIn7+6vt5292xRGaCmIk/VMyFM6wroAJCea95Pp91uVXB7ve3t2jZSHV4vIAccmLo49XGbX8TedUkZAa4Tpg/WXY3PlhY0X1fRph8ftpvXr2keEriQBdjGIvnGjfbynTsivN757ne3+/feaOur19rpyUjFcpwnzh5ZLsBcYawBs/q+eh5gSWurWKu5YSQ7fTX3zve951mOwXrS+iyXH/YknjeAXnud/PlNzkQyyOt53nL6QhpVmU4TF65hiDQl8zKAPsGEiZJ08vYePj0bpARCWmopLYQbgROvYR1JLoc2vmyRXYt1RYqJEbb6OPj+tceVDryT33oP5EvdPitTyGCoqH3sDJwdjCx75PznOmLPma0t/UgE6FU8xxjbZcYmEC68jfFAJ03qCKhIg4WLClD3JTf+/lRyIMLKlsqdVCc4gjmYjE3/9yK56WcL+oRTGPpIXbhPpGKMGec1c96F0mQf7HYTQI/NaAC9r8MSLM8VB7rZJ4Jr+pKbBI4moAzo36ooNoA+DL0lPpX5EObqGPq+5CYM/cb6VgVn7hlwuSi2m5vuXRDVj4kTZ6nLwvszMPSS89RZD0PPnuEguye5uVoUe4Wh51lPZufb5OJQgH6IbeVbfb0NQK9OscO1duMKQ9/1CngbgF4p1F5BY0Nys/eqJDfYdznq+N253DCJ0NDf+MI/3M5LQ6/CkWJe5IShRhF4U1s+IaZ8ff1SWo9FDFNOdbQ3wYJrpOh7gJ6JB6C/6kNPsZm9UFMZzeQyqO1r6Dk8pzIfr7pLtpX9lEqKLrTQKKqleHAR2YRTgLy3/anpFOuW1YDAAPpsrFlYHRNvQM979IE+79sH9GFAsgBTMPVWLjdhUKYsWKVVw464EOtya22lM2tBWxbhzIZSuHSdLE023+O12YBStGa3is7JgQ0lgMgMl3XUPAeubyrpqegrB4311GirLddgUcPWWIvpFL618x3TJEAgTbcPVfkSl2aa3+NrCu7RFVOcWRkWfma2zMwNOmLS9IqSlYJGQ2zAisvNGl3lxhdiNWHLAdAUGt557b79bbnGWRdBOl1q/16uTXrkug8+l02bwIOvFFQCdNWUpIqa5K9ehzBggsZPOHfkQHFhKw23CHZt8UjBKGyvDmqlNZ0+FdNajbYM3Lw55mAl1S+2dcOFf3jKW/JULNmpi4xGI9bAfJsZzFvKNsCqdK7RBIuC9uMTigbR2julrvlUWugwglwPMg5Y7r3d/epGCUicaVsbK212cNFu3NpSBmDv4KA93N5pj3YOWhtwmLnoFOAeu9idnb3WJlgdzivwOjmlaykymUi70BWXK8WsOxvnkGUucL9s+PK/hhHutWlnzR3uG7S6IND7i4Gc546DeTzW58SIk5GEZZYMAT39/p7en4BNhgUEeMO59sIL72yv3burcUeC+GB7uw1pToaOfn29bW1tyeJQfSOGw3b31Tvt3p07DbY+Gnw+G2tMuv2K3ZqliHJO2Q6ylrD4AsXzZHBYp1KsS9bC/bB2Yeg31tfc+wBXl2IRGV+uH2YWMLx17Xq7f/++g5v5ec1DyBDGi89gPvM5yFnCzrsQDfch9y0gM6H5zwHN+iaQGpjljW0dAJ3MCfco20OB1gA119TwuQB61TMUOUKmifXHa+Xuc3LcPvdd72w72w/brRtbAuI8I8Z2d/9A1omk6NnpBnJ2ojgUpnykVPzmtU0FQzxb25K6MJTnydng0gD3wXCdkeXdAfQBid6jvEcCWgPo2eud3XIjPyRB6rC86KZ+OSPy+1o/MIzlEBW20m5frj2wxt77NEFXxjqgU4FDZVxyJiRjRAGsY6xJ1W+4xoX7U9M7/s5clz7d64lnwP2KyT85aSNcQrRPW3LDc3DdlptlZU3qM+fmlS1SUy3NGa8rNRxzq1LbTSr7SY2FLZmnEp4C4QTRDpDYt8vtSr7w1B+4j4QCrSKLcq4+iaFXSFYEVc7rPqB3lqC6exYhmPczQVSNtCoQ4GchyrIm8iwyDyKL1Tq5sG1wAL37jbC/W0ZEIMfYUTfF88MFKZKbqwz9kzT0JvUst8znJjBjPrEHPI2hZy/a3XGw/1a2lbahXK3GW5bhREOPy42PfbPzXLttLtffZFsZaQyvt7zHJBfXy7U/SUOPbaXXXXUCRnKzg5S7NP0EINUQTJIbNQ7ta+gtYWsXNOazhh7Jzb8phh78bcmN16yI2L5tpTT0LG7pe5tsKwU2yn5MKc7xYRvtvtKGSG5g6H8HkhtWvEpDqFyuts90it36ove5UyxFsY4e9NCyuXgBAwDozEr60u3Wo1nnd9DQXy2KFbjq+dBrg6o0lBbElcZSl+R0V3zleYCqNk8TE7FDFy7inDaQSi7OWv9IbrSp0pa4NqgAIiJoAL3TnOUDq650vncmn7Xj0XZ5V5HzRaUrsyFovCoqTzZDGYlyuQlDHwtKPtMbbjW4gGEuIJzP7afVfI1utJLIPAwQP2Mc8rmSuRSrnfGK5jJMq5g7ZDJKlXH4uogpKd88ewNkF3AlyPG1e/GYwbZHeXd91pVZN262xe5HDtsDrJyNsKWjZpyaVjggTGBi0ErRoA+aZHoCxMJUsdIXYEMIQsvtAJDE6+m0vHV9U4B+fW1FYBmmE7/6V+/cm3bLlMf31FFoVHICL1TLLqoLaRX/JZjQ2BaL51SjgbgDRbPyaW0uRra6t9LxE4cZ/pSmv5o0czi6tsCBVDbtgNDMnaRfM0Yq5qVR1jEZJCwCF2W7SSdcd3489r3P2q1mdmi9NtsLYJsAJwF55pautdLmfQkBgI0C74DT69c22so8YHGmra4t6xDfOzxS4fH5xUx74yE+43ZdWl5xYM1coOHU0qK7/i4uwap6vfG/56Q7TzIGyCb4XtrWM3fW1td0jwTrAuLFLvrw8JwjC+V1aHcXZ7p8sMcNphpQKEChGBmQHmmO7OxmcUraVD0BIOjGjZu6F0AyIP6EOgRsGdfW9RnouOVwxIE+mbQ7r7zatl9/Xaw7QJ37QkNPEKfOvSUBA3QBzggCAIciQWC4M2f4LHVaRfONs8mp5r0cnSgwLZtC7o8iUJ67ioCRzhSLB8jn52QbeM4AAeqNuO/0GYiGXkCmjgTZy8U2b+i9ixBDQVStm1mBtqYshgJZPU8HpDxDALnGvOR4jDPfZ2+nMJPxJOuw8/hRW6domOwwFrhII6kDoQ/FyWnb3tlRcHNyfqY943M/999qr9/fbkeHJwLzBsiWjdF7IXs4e4icwCb2hvdaI3gce33XnpbM0/TsK5DnGqPlqXyTX1AmuNhfQHD2/PwZggYwYqax9hQx7pY3qbtnFZCKQFPNkfdlnk8sgwE32aPVvE7OGtQvrCjIYn+R61bPipH9h/1L+0QZF/BznoXlTkeqByHodg2GeTPNQwV/ZEYM6Hl2CVbYQ/X5VdSszC/nhOqjcGHy312O6iLKAHpIHp1jsbdUzTVzxONjGU951FedQZ6JMxM2oeD9BJIlr4ynfZ+Z1yVObaWT4Q4w989cxKyARPVfXRbcsj+6CHfBQjKwIVtM3LhGDgyAqxqfE0cl1UVW1oGxQmapvb0kNwb1neSGa3Jm1xK3EDsB9JHc9O8h0qBpzUFlmyzFZF5Q9H+5sRSKBPb9ZN8B6ewjC/N0obdNtqj2waTt7e5Ni2ItMfHPOpeb2msrYApDb0zg7FYySry36jlYNzrs2ZvO2yVAf4Whn0puCtBjTrBCzwmu+RjbX7qyl+QGlxvS1MOFzypDj+QG28pb7/261ubXuyxEqU905heg17ndB/QqRFqYkxwgeiQvgE5D/7vxobchhRkWLuBJDL3AerngMPhsLAEWT9LQR3JzCdDz/sXQK31Xma+rkpt+UWzkFI7Set3c6uAFoHcRtzcSFlza0Ht22Mf+SYD+qg99GPqrgD6Aks/qb+gB708D9E/yob8quXkaoLeW05HskwC9DvZz25MyngGyXbbBKTq+tOGkq2E9ZxdqWXepQIGgRQ5A3tCyyBgL33+v0KMAfQAlrzfT7+Anmz5AKVmEuEjoeVRjkLTmnrJQStPCiAI0HVAB6nNAJKjis6RrVnZnfsraJ8DgngDyx4cuZvWhZBZbtQ3jkZj5laXFtrgAaB9pAzg6Omkvv/Ka0szo6YnqA0w0J6oRiTZusYDlYazjqbMP1XghmcD5oWe7GZ2lCq0GEzF4KrA8soxJOtMRBzbFaOcKfrNQbGdmVlCFpNWbIIcNP8t8lH56Bg9wvMthOXzg4RpjH3qKoAAHuNXQAMfMwty8LfcYK54NDG8/WMwaZP+JflWHdrS/ZIZOzXavLi+0m5urbW5Ip9Sltrax1s4vJu2ll++0nV2Y45HGGaCPG48ZG9x3kLYs631o7JWMSAIi3pvPJlhNYyT81AGJkTs4gAXYOfMWJox5iVxnGR0+AVwV1keP74DLFqY8olOCYrITapBm+QfNowDWBL8w+Ois6S/AGNuTX1BFgH5mfqGtbmyUDz1uNwsGCONJe+3OHfnQcw5iIcp9KQDhcyugpZgQ8ICvMlKWzQ03eKNxFUDbn3mmYJRrBtADqA/37VRCp0UyPJkbvJeA3KQpwxCZWgBBmhTxGoAYYByG3b/vPcBNrapws4o6RUKkz0V1o0SWA+PIucVzImMLePQa8t7DekUmhoaeLrHso9e3tlwPgiRqeaXdvXu3TS5G7fd/7ue2lz79W643gFWcGwrkci1cIzafNEfjfRgPNOBrK5vSgAt8Sv9tUmbqRFW9M0RgFADnXPJeadEN6yj7XMBqiJeMK+/vGheTLMpkyh0LxhCQQz2Kz9esG97T8hHbaWaflRPXwqLmG9fJeylQL8aPf6e7Z55XAt6AawJWiCm5Hakbe4gUA96QOSmyZ69iXFznYeZeMhkYTY2Bsw+8LhlFnk/6QURyikSK+ZsMhoJMZB+Sylj6NyJIglQR0HPvguzXAuxPAfQJfHTei2TrHMJMcLh+RcWuus4UTF4uap1iApElZuizb4YoyZmZTFIf0HdSVqQwXSFy9vacqWHoA+i5bPZ59WgoEotrjOQmgL7P0KMQCMPeJxL7gF7ZtOoW3wf7yVpmnJwNstuZs0nIJ3emcykBBMXkmaNcC/vl4oLdzADulolOlMXtS276PvSxrQzRpDM/GRXVCBjQZ57weVd96Mn2uI5SIdYTJTfS0FPDLSkZ5ixo9yfthE6xAPpWVp5jn6V9H/rPRmMpimL3B8sG9HM037L0TqqxSiFdYuhH52dThr4P6LvCxUEbYlt58BqeEVPJzdv1ocflRh7zPYYeH/pbX/DVsq0czsOAG6Q5HenNWEVwlQKMbaVBv1/L5GWTvnZta2pbmcMjDL0j70EVcdmHl4eeDUwynGKf897ZWLMpx7c0gJ8J0kWmNYMK0LoQigjOukixrFcaS10F9NH99SPJBDPZzPlZXDK45g5Yueq+b1uZgMARvLWBsV3S9fQ0keiwrLt8a0DPOGYT6Qc+1rk7oufzOGC1UUmT6EKuRPxhlDnArHH1c1aHzMoGZUPl/cyAOBhIQNU/qAAXPrDdHS+fBwumiV5e612hnVNUZqvx34cxA0SwQVddyJWGLowtr4+3fX8z1nW11h7Rxrz08NYrGrABjq5trrXlxQXpc5G/4BYCIw1Djw89oID5l8ZOGoeyyuRaBfQkGUI2wiFlaVKACkwojhIA+rC/ObT1TEmuoYtewmXlqLzksWkE9KGLtmTE0gVr09nYWIdKiZfVotiWmc7Tl/Gd2tnh0lCdM+2443Tv7AwOGBzaBvQzM5bczC+YjaNQmc1JY5AuuQXCdA+Vlu+YqXh1xzhg0BbnZtvm8lzbWF9ui0t0Hh3KxvHOnXvtjTd21bwLmQQZxeGctfCq2YBIGToI4fDgmbn41Ww74+2CTwexsK2w39vbDxUg8aUDrsCkDyo73QBoxfzjyDO/0Pb39rQnhATImEoeVoBemZayWoNBOzqmu/CmWH458UiWZ2Yfhon3UHdXDu3BQEWxsN3S0Ne6oNHg3ddea7uPHrWta9cEoMhokkWjYReBPBOE9xHzOJiIkVYwUE31GDdlG4ZzkjowRoBI1i8FynxxIFLQnLXBuFAbwL1DcDA23HtY36TAFai2ia+lGialA6g9x51ZU9OxIjkAfQoGywbRBfizCnLQ0NPwT9cPaVSSD+Q2PDv28e3Hj8TucV/pBswx/vjRI4H462RD9nd1Xqytrup76rrL/nty0vYPD5XVWlldU2YB+9PNza2pDIT31bWOztv+npnsACPAvs+WkvwJ+Htd8X8ya9lfc8/5t2orphaHBkQ8i+eff05/StJT45Q57ODcNVoEnPzb5xcAjQyk6yqyxtSdFQvTYtYNzpzVlc//tAfEzNQNiWZSAF3WcAgfrkN7VGV3dY7HAUwkRYiD+TYAiNuHrKRrzoydnbsrM/8z36ckFRII1X9YxuNOq7D8ZGtB0NbTe78UN9nVQFUNgFh1+ulozVkqaKLITH0AfTT0CgbKNrQP6HX2VbddQcI6B7tn6C0mgL6PXwKMXedhUJi50gf0/YLbZElCdCrLUpIbwDP3Ab64Cuj1DGeGCjgtJ7XLDXMB04jc59MY+qcBer5vWTQZabvOmRRxo0CuiZ4OCQ6ddTdDnzMMkA6gh6FXlrmBITpAT6dYZ5NsWxnJzdMAfQKvrJW+TClBtsaavQUJKkGZnp0Jg6suNwH0vO/BofFdOsWq+d6MAwKKYtnHAPT40H+2bCsRzQHon/mqr20XQ2RJTmUNqpOsMsp9yc3Z6cmbJTewHJXq16Y9OGmTQ2x4qlNs+dB7IQCQnu5yk8ZSfR/6NwH6qkjvM/R9p5d+p9hsVoAOF6e+2bYyRTGSPqhjq/1VlYK9AuhhxvqLMUCzD+ivRtddZNoBel4fQK+J2QP0/aLYvobeka11jrkGrjf33gf0YSieBOjV4bEizT6gj4dtGr9kc86mDaD3954O6JU+q8YmORCy8cTntg/o9XdZhlXhYLE+ypioMY2LY802WF50OVBzajiA3pkWMyBhrSLHyYYPix5An3FMN0GYqDi0eNNk47aGXp1tZ2lKYuZZwLmCC31mLfAEhv3D1kHDRF04vYk4BeqCM7IQ43Z9c6NdjM4a0hAxALPo1U/bgze222iMTIfv+X4zpn1ADzASA99rPBSQyXNTA53qHBtGrAP0rEkfZmoAIymSi7A95Q3mkA5wSKlb57T2wQwybE/Y8QTZObSVMq0sS3z+uQbkL8yLs1NnG1bXaMSDRn9ONQQUzZKtAAyxTng+zG2eIePojrkd08nGDwhVervmEvehupDJRdtaX243rq+3+UXf49LKWnvw8FF78OCxsiELi8uSmNhOlYwKreMvWlOqlKfkgBBJQwphsz7C/jlohAnsdP6ktheXFlUQy/UwX2maxLgAmDw/vP9Ely4mvKRzKj6j5gC3EiwkkcBQD7K8KDCKNIE9+PYzz7YHr7+u94JNlo97dc48wGYTzTp69qUlAfoEfKw2AP3D1x/IPQjmM3ODAjXVbZTOgXGjHgEAS9DDvsp96Bpx18Hzfgf2m72qqSPoClabe3ttZjiUh37HGtJwaF6gfn/vYAoCmXGAatZ75G9a00P3Y+DL/Tu8F9E8S3O9agiU1ajGdcgyWMcEA9QCcHjTDwDJjPaSYowZe8AEYJ+f//N/8S/09/0Dz2uAPuOp7+3tKRDgmRwdHrRrmxvKMODIw36PBpjAhcCGIOHw6Ljt7h2oi6ysPakzqeJUnmNfmpb9zHtL5zCj7rJIHGSh56xTf48J2x+W1wDMzmzZC8n+8RUwFskM98cz5D29T1sfzveod8kX124JpBn6nH/ZC6XVrz3OQLGaDmr7cxdxSXXJwlYhfbIjvKfqmRS8mpiR7KUgJME8GSK2MJ/VNJhzRpg9g2BN91Y1GqWh5x4AACAASURBVOwV7Jfeb1yrhOWsyST2b2Q+lvAonykiyuQS1xpTBpcih/BwLaDJzkhuLjP0fUCfM4Fxugrop4Na4xHNfWwp++eczyI74D0N0BsfdAx95keIzhB2nmsdoE9TKtdMOShn7dpC87LLTRj6kGh9HJHrtSnCZZcbrj+BRzJNwRuqgSjbSrouq+dGnflTQK86GQP3SG76gB5Qv7u71wD0kov1AH2/sZQJyVhHhvClysWkbwjaaOgtZTKgZy2nsZSCiPqd2FZaMWCnQJGPh5ZU9wE9PvQi9wrQ9xtLzdNYKoUY/cmRv7+NolgkNwD6Z7/qa9v57MoTAf35aRX+QoBejM4n6hRXDRmuSm60EKpTLIBetpW/A5ebJwF6JDe3vuh97axXFOvNy5tFwIOK1oiMKIpdW+sxuWYRA+jNxnagqK+h1+HwlE6xYj2mlRQe5WyiXIM9dLGh7No28/fOnrJr6dwH9JrNpYtUwc5buNwggcghlnsIoO+DyycBersCDdyy/YmAHrD41gy9U4cGzf2GVvzbB5GLj1g0TwL0YX7E8lRRoQB973kAGO3aAgil8UsCCQPgHGL5sw/os/FpHhaz3wf0mSv9Bh1JN3KQwUaH2fAHlUavNOnqpFfBV9JzWqC97sUuyPFXgju9tg5o1aBo0Zuh5+VkZnG3oenRrZuwDAMFEAD6h492VIsykgVhl63we5rF4/M57Psaesa3y2bYR11yH0mH6mCrFvAwUwDY+NHn0EJqA9CS20Az4OF5GXSXS5RcEwB9x1OGrr8f9YPK2AuqYRWM6Yx1/BQKcoDOL7gItE1g0OfEpHPA4l+eNK70xXXoRuKSZ4bu2c/bwEWHWjXwmh1M2q3Nddyn29rasgDA/OJyu3f/Qds/QIrl9t75XNYhAGMkZ5dZF9IN3G8AJ5PICxJM8lnREieVze/DEuPwg27aBdWz2hOcRYsTi+tnyLCwNo+LMc4cF/gW+CfAMPAhQAIUic0nncv8aAP9LhpYJD7P3r4tVxiud2d/TxONQi0AJ0EAz0ZAvBj6xw+35bbFFxIuHYBDe81L5qMgZSTNON1k6TbroOS4HZ1gB3qjOk3OS9OK3SYMvbXg3l9gyBP49WtqFNiRSSgXJu7Zzcp8APFF5sQg0jUv3oMnyhxpT5PW1V7dfK7Yv9LQq1YHz+mJ7UQ5PDkneGeCDbr53rx50/Uws7Pt0WPsIy2P6weqjDMe/dtvPFTQwDwmaOHcgZELGYT3/LXNawpCsa9UYTc9B9TAyI3TUkweVlla//K9zx5maYElQTwTgnbLYzorujC4XGdnfWjnpAA7Xi+wXEA8xg+MYWQzfAb3YSmgM0lhu62rF53t7HWdfy509Dmf649FcfZjNPRh7TWntceXfKEYet6T/73fu7ZIheAVGMqPvGwTa3dVYTJ7VSyPE6Bw3QKGci4ZqaOzJYLWoBMYIOWwM4Mleqw/7kMGCIxtgLY28rjcxMlMd2HnGtH6ZuwDnsPQ62gvA4MnAfrM69xPvyi2f85lLjxJQ/92JDd5r/jQA+hZI7bFxiudfdd1Z2ksBUPvZ3TZtjL1VwkKp+9dhM3bkdykOFiMcTH0fR/6qCcA9DynqfEEpgTF0Lt25jJDbx/6p3eK7QfOHO0+w9CFdIBee1/Jy4LnVJsDPqBRX3WK7TP0ZEj7gD4M/VVAT6dY5gadYiO5SafYORpL/R4B/ZShf+/XtXEx9CmKzZn81KLYJ0luPLk7lxs1lhLiSDfKt2bor0pulPKbW2s38aGnKJbU97Q1cslUqogmG8QTbStn7DaDbeXVxlJ9QK/Is1xuIrnJpis5SOfWV4eJA4MpQ08xblhbNXKwXrEvxQnI67T+1UBJ6WpX/QeM9m0r40PfHWRdUWwmfKLkvoa+A5ZmIZ4G6LWYqx122M2+5EYbZ7lBPA3QTw/Tkr/k0OFPImsaQmUDUFEsKGrazddd7rhGtZyWttzMNs8iG2gOibxPDkA2U82/AnJTSVVF5VpI8pHGIcFyonyJoVfTnCqWKrmNDoHaNJwmZhO5bMuZAC6bAgdGioXFjMcNRSlonJ9cXBsfZMZyfnZGzWkOD+hmvCEPam8KJ2KQSRFz8NhJxPUEYhNK8iKwI2a15DRU7lfDqWnAoYng/+XWU24gZvDoF+HDDNBof36cXlbb40c74iiQUiigKoZuqjmULZ713Cmyc+BnTXKAg+Z90VByk8FdahYHEjILAG+yNXZ0mYwBUoAeM+1s4j5srAmWhKBAHIF0gqu1jfUCI54zzB+eGf8vzg3b0nCmnZ8etRdeeK6tb26ILX3p5Vfb/oElEWdV5Lu0Yt98MdUj3oMAg/TvWTs9t898Cu8SjHJtkWYAJh492tZ1Mk4cuoDFRzuPpwVeBj8udASEYQ8KmJLNqBos+SDjfVUcODfXdh7vlNNS5xCFvp0mWpK+HBzasWlAI51luYSQWWEMAfRLqysC9LDuAGY+S/r8SWuvvXqnvX7vnph+BZTjsbXdy8va9wgQI4/DkekIvf/SYnvuuefaSy+/rPoIsgKeWwPJSJiT6nuw5MwK64z3ydplvNLMyGDK48FUkTNQNYxz8TDyDktUqBNw0bsdo0hfM564++R1cYCKBSeNveS7TyC3MCdXMQH1mZlpISwsPGCQTraMEewezFy61sbikqJdghnANet9acn9Dzx3segzILbybaY9++zt9trduwKyZArwoQfU87yxrOT34kbFGHi/K2vGHqCfKRlLX97hMbD0hTFwTZXnXfZvwCrrBvc3Xjt1lUmPhmJUQ3hw7c7GptEbgR/BwVhZKz6TMQhpw2sJZlLUHI0+7yP3JtnO0nXYO27XzNGgSkQF5hRl8kAgx/yHpEhvAUkv1Cne+nQz87ZJ5t9kixSAVx8EB4smnvieKwTtZhTJjc6AuM5UUaQdzWyBKglLaqxKwtFn6LO3sKe6nqPXTAuyRajvsoZ+6vJSh08H6h1s9m2f+4Dfe76vP3s6b5Gi2BToBgP0NfReb1UzKHxhQA++SEFtfOinDD1ZhWoslaJYEYplqHAV0GdNPwnQ87O+hl5nOM5pFbxJpjnEifDxkzX0qakb0zSwK4r1OWnSDYYel5sAesunaLRI0LJW9UvO5Bm8FUP/Fhr6KW5T/4pzFfUbT7lT7FXJTRh6E8v7sqe1F7419OOJZZl9QE+nWBpLfTY09AD6g5mVSxr6APoEhZcY+ksuN+B0oloBV6/UJwL6q51iZQM10waj8/bwU7/aFkkBNWvaAugjuRHDPVwVoJ8sXm8DOnH1LCs5cNkMSL0FRF0C9NWZlVX5mVxuVNtC4We5xgicoOGu5jXqRFuAvs+8hp2IZvUqoA9zP3W/KWATNx5PELOJaQziwx7bSnuHW1bQ2VYGtPLZKU4JsOR70d723WzMNpOy6opTeZ+uKNYeqimKNaPTebfyuzibJF2e9+kApu1Dc5BkM/JB7WIWmMKwxmrFHslNNcAJuLGCpZPcmDEykOUnAe5dZsAaemWDegecGQAHSGb13FzCn+vnzXto/AXcXEdgeQ7BZ5pLubmLGq7UYddn6PV6NaawNWTGiM8OoJd5q1LEPiIAyHZaGLT5udl2+5lbbW/vkQoNBSZpEnF82h493tUBpPKfiuC5Tx3iFfwY3FtvmzFyUxUf6noWgAH5TKd4q9hwAUfLTFQvUN1f+R1SrDD0sCR29yHl7bXut3Rn59jj9dlAj2vX78F7aMbYv09mwgAWf/6LtrxCjQWd9UZicpdXFsX+I3ux5tIHOeMbC1UCEDNMdPJzoGKZjZ+7n/lFWxgO2+e847m2++hhu37jmgIYdJEw9BcXPHfOdvz7CSjN/tCURMHXzHzbvHa9nZ6dyEue+4rcQPd14XlGERTFrXSBTZF0JGrKHFQBsSUNgC/kRGQHOnYM1hiP9NSiJEhCZ54ARWMLwGjVoRp3LSRpdCYFkFfQuXXjpvTbek6w6hcjOS8sLC5OJTd9QE+3WApYVdydAnbavMN6k3Wr7srMV2wQkcrIzaHA3MXE7jp0Q6XRi6xSkatsbkrrL4DYY5aV9ayzAyChgE0ZLBxO6KIaGYaJDmWQCOTm7H8NCNHaLSmktfre59yaHaa+nEYuztVQakzbdmwKKRhGPjceS07j4GHUbt++LScb3mVr60Z78MYbknFoLc3Q8v6oPffcba1RyW+k/bdMA9nN4sJik9Upa7xYbWUC2KtxTtKcx1LR+3vIipWV1SkznkxkshoMkWsRZlTf4H2uwHDVtIRYcmBprXqkOYBdxmhtDUtcAL3taUO4FLYsRtZnXs6c1GhZiz3TTo4sSeWZck+8LmCNzzOAJgvmew54koSK/h51vSbHvV8T6PDMxmTrqpCb+cfn2IXJJAj5f+aGz18z8z4zXeya84yfm+Si/sZWxpay+HyCoedeyGQhJePnyWwwJgH0PjN04pQPfcfQm503QOvcgbqCVxfF+t/JEivjc4UVnJ6TVcMUwJlzNec69+n36QA9v2uMUEWiMhuI9a0D52QNtGeMqQOAbOHazdD3AX0CuM7lxoHgZ8vlhuvMvE2AgaRSZ8FwVo0VmavGHVwnJIoLin1fnYZe434F0KdTbP/72FZCTHGGep+N00zKAdhvfG5OM73xoV8xAYktHXN3ruYYc09Tu99YSsei54LJOEtu+oB+KrkplxskN2102Cb7r7U5fOizXrIgHQ/WNYza9id+vS3Kfc1KhZmypRyVRv5JgN4TOO5NEFq1l3E2TiajiYpUzi6chZImbRYk4UmvQvE3u9zQWEqDIEDgDpSD0Vl7+Kl/dgnQS8PPwquiAx6iNPRf/P52oU6x7lBpRMF4XmapAc3oG9MptlCHPptDlqJYpw47yQ0bnEGPHwQMPZvBFNDzdwIGHqYFYFMpRQ51fq8vrdHlFUN/CdD3nD+SojUoTRTvSceilRTh1Is1OmHcNizH9uuvAvrMA0AOP5umNesHLE4DIRc9dYDe9mmS3Pz/1L0HuG1pVSU6dz4531QZC7BBmiAURUMVUVsQCp9iwISKSqsoIhkM0KBQIg+RIK9fv2dAAQON/VpRab+vQUBQUKDEBglFpRvq3nvuyXHH940x5lhrnVOXosCnvt7fd+vUvWfvtVf4w5hjjjlm3tMqoNckkM3j3WvoldqsAm6z/YissWmZOSCDaq17AazTGi0ZObK2FQZfDjVp3ynoVhS6YtLTL522eGIlne5EUSPGp54rurrqPB1c6DuwaYoRFZuPZiMIOrSI835n91HPMju9GLhSkpPpcD8L+thntiGX+2xsIkCC4QyAdMnxY7F8/mwcQffJQZ8bL5wxtqFhrQFUiQ3k2OI4lYWax4oXe44NMvnJ8KWkiUAAi3p6nTvwwTEAMHAcnKfZOcl3Mthh9khNlMBYyhVH91/yqiw6y2BHQVwZEHoR9fnT/pNa3j0u1v1+LWamp2J7Z50beK8nC8Pp6XGy/7COBEOCgBANlfBMMMYBoNnOvqYiXKb1Q9Iva9phTQegNtZqxZGFuVhfXY7jx4+J/R6O4o6TJ6PXlxNMehdwAQRjupUsc7vZicuvuCK+ePstZPEt6cF3iAnO/hQps2LNQBZ4VrsRa85ammBgpnvozsdgps+fh0uOJISe67g2dhVO8Ijj4z3uZ4FxP9bu0OoRc1nrxoC6fRRp7vX2Y1CPQBZjfGIs5mbnCsBEyc3JU3HuzFl1H+6igNpNhtAFdw+UWgxrCqYYSGYRsHTuAwJGBApgsRCsA9ziONR9D1SbATCN9xFIJUjlxlSTAxKzANnMCGs41gwH0paX2TZUa5cbhwk0CcQpMGCmjGSM6i2mpiZYeI7gBME0xgQIDFznzCQsJweUfiFr02zXaelJJ6FeP3Y2dmJ1dZ29IMDuT013YmKiFZ1OrpkDSJ12uXdMT83E9laXBAaY+6PHlmJra51gemt3j3p6SxIN5pyBMhHDe5IEBNf+lBAWQXQG9JSlsCeD7CwFfpoM1nAPsCdhDbMtJ7JMnJt9ODfBdtWOYV4L5XAD8grfi3tJwqjTLgpyIUtEBsCSlGrXZHzW7DzGK91x0qwC1wbNOgPZbBzlLJ519bh/0tHLvpW/Z9DGd0SjqSyB9m/JJeRGJaKJQVU2NXMxqAkcZjDhntdyB2ntf8rKSo6Ke6K9Vt9Z1qsl+UPgpHOpAnoSHRVMoXnrfdCBh6Rc3r8LzGbJZuKKi7ncGNzrOiUnxHfgD663dNcrSRRneUx0ljhDhbX4nmpRrPai1NCnyxH1+pCpZVEs9jdlGA7aZReBWQYYOLYNLrwPYw1Bhl7Xogys5VXa08FqA9CPSalQAHqYDsgiWIAeTeqks9e+IxyMdQ81ksJ8yiTjp4pbUZDq5lkZEPmD6dbGXgSVsYNxrABkRDzMzBdJXWVtlKnpx/rGWszNLgiQUkMvObjWZZieQHa9qXMIPTsEliQ2COh3YriVjaWQJdKh+RomwEdmLg5o6JNAZ5AbcXeAXo+rlAEX5AQw7/buxggWZ0PKE0YE9LxAWYFSY47UQa17LlpwualrY4PkhlFT2gMa0J+/6SCgr1HfhsVJQMcM/cIDr4/d1kzU6SuryeLFrQpq8ZDxINxkyhMBd0gNBlB1LFbAgNZREf7OxSEBPYti4eWezRbsduPBixteBX8G6FokyuZK1hN68SZ0SMeWasdTs5vejMRq78nbOj2x6+gslsyMvwPvKTVmYj0wUXHNnlRePPQ7MSxlJI9FXYuDo1SDcDP0XqAgOTD77PSqQbHvR3Wx8TElucEGB72e7hvBEBsUKUjiBGehWXZDLJhgnRueeX8g6UW9pu52tTqY0W5q97HJILNRNn3AwISUBj7iijbFzO/v7xbsjs5HLhK+DzgPXZeOZZCAKn9lUzL9zwBHIBspaQF6sbXlxqDCV40LbQQ+vsEwuo8eWVqMbTQJmp1RPUJ/EHvdHpvUQL/Os0FquYMGR2hmZLZI5zoYSU+P/3As0YpNLjK8FhSlYSFNdxyfo5lgS1m84ch/WnIye5Dz2jP4ZFOw9IPGTzxfbzKeAzgJBzhgSsVqoDhO6wLUGcxEbKuPxPiEOr3iORKwtswkdXktaGwEZhrjAKBecxKBitg4ARS0LFeQwUZhfdSF1GkreOzIXGxurDHgn0JzklHQbnE7nWBQbIq5CTBCWQ3AVwZBWJCQkdxmMxbZu/nVop2pwK4zZni2+H9ml+D00+7EEJ0uez0eXwTABIEsHT5yvNMdJpvl+X7iuGQih7KoBKuPW4nnY1BbrYtwQSIBUTZd2gObOdFil1wwuNDdq1mVimBXL6zEynlo6NEJdSL2d/fpToLxg38jC95UASE+o4ZUauaGe0PGFSAaOvtseIOGfDgGv2PYj/Y4undm1qMGaVo7GrZvzaDZ6zGuAXNA80ndiNnQKmtDvFZJsy6Ji4Gy5q3d0KSRxp4SIzG66GcCtpdF7gBJKHbuYhy1KVPa3FlndgjzfKw9FtOd6Th16myMACwY7MFSNWJsvMHfwysihljL9P6NdazJAD9wuenQHYXPqo/sqRrs+HzxjFREnPcyZRQAaZbfkDFHkEKAJdpOY73MWmreJueUMhJnzhDciMiB81CP406dq9WkTprhHWbk8ByxLyEIZHFxu6kGQ9TPy34Xx3XxIs4NYEqWlsgiiRXWmBWIJQGRunvWnxYgttSwen804WNSyOQK1+a6sloiV1QYK+SjNdbrlUCfGHvMVXXihTOKbp/BbU65Agt4zHheFxghAdxgVGZH8FnuQZVMpK/L4F6EhwIOAeuy+62/o3ovygyrfmsyyzimDBpE1uB6bXGL91tm6s/h34xXNAdGAsrIyDaAlbbzPolUbDXRWEoEZympwYxXXQPX4CS1qvfYax++Txl/jRFfg8hABBJlt3afFzEUC95BiuJ82sy0sjg7baLVMRZjXVabLlb188H1VhtBVfFXUYyb1pweVyYLhQUVIJKYSItaE588v9xT1axRphace40BG8HNTM/TjYe4lvMTDa22Y3ICJghoRij3ntpInx9GT/O52YlG7Ed9/1x0mmXNWxLu0ZdUIRqQBwHQ3/TJZOjTRIGz+CCg34jxOP6IJ8ZWDQQQ1gvSkQTowN/sNJ51ArVufy8Bfeogs7GUAT0W9vpgJ4Y7Z6I+3C0Afa2uAwrXVBn6j5OhZ+oA0QbTYdAniSvDCxr6pQc/JvY7c9HsSEPnCN0PTmlBpdv9AKsTDe+TFGemKEQz6ChjF012F8VWAb2OLw19ddIfBvQG6NVUZnWgIbZDOu9igN4SgZIZVzc/LL4Cb1rQvhSgry4Q0tAL0CuSLCVRlso41W3NoQe6r6nK0DsaNhPiiauUucCq1tX08K0018LigGN6guB9njg541WU4vQrM1namaoTExOjQ3cSsKIqYGq3EemjUAYFhojqcWyxKAz66ljAUMSI2gkVyWEcIvOhdK0ZUAF6M+wGoUwFZjpY51JmAJzqNROEzUyOJdJT6uXgwt1uNf4dUGoR6bO47tjRI7GztcmumocBPQg4OZ6lvz4DDgFuF7rhJ8YaIn/KcRKYwlkEizMZTCDoTFeDsVfRYI2btjdUfDeZS2Y5xKTYi5qOLwnSZR+roIcShpSqOW1pmROOpwUfwNH1IdkteKSmTMNhkxteq5WNzuAGQLmbi7f2xUxRegTNOVx4SkBP28uUZLEGJT+ntG4tunsYM6M4cWwh9ve2yWDCKhJNrlbXYM+Ibpz1WIV7CWQarbYsJTc2eOOReEfB7T6yAzV136W+Gs1G0rUE110tNsf98FjH9bNWAMW9ySwxoGUhMKwnd4s6AGqNM9PhOYV7ifs3Ntam7Aespd+nDsCyDWWBKztEA0RKcsFNnlaXtWhAwgBdMmwX0ViKBY3Sk65cuEBgtrm+wedueRbuE7I1kMyM2LAFFqAA1wLKTmOD+e7AVx56bXuNo9AO76PzhIAE3kdrXGQqGnDvkQ0qXSyyC7jmNq5VtTPK9nD1zILJMnNh9s5rkMGPazyKcY0NlDo7PEtI5wYMKOlgNRDgxDqE5mE4D4x/BCRHlpaiGXDn2YldFO2OUO9yWXS7AAFtFrdCwvCpT90UV155RczMgFkexelTt8XUFAAush37HHMYv1hvXUiM2gi87rzzbEyMT6ojbsocq17wGA8EyNk1F5eh/gwKpDGl8cwxnslk02dddSqYo5NTak6owv82SQF0bYZ8yGwigiLe6+FI7lEpU8HaoO+qx8baBsENxp7Bo3+isBjPdWFhUc8ui6txXgV441xPMjALSv18PNa9/5TSE2e/alHLOh7sD7AlBVhhYJPkiwM6zQV4pivjAGclNPwyEaO9TtnHoneH0X0ScsWm5r+zO6ibKGkZdRBdBZbGFSLFlEFAlkj7RFm3Vd2vuStUAtBy78j6ugxW8e8OWhzolEWxIhI9/l2b4swF35/SRBSXi6FX4IPPqBgWmRnJ/5TxUudcWiuj7oxZcJE8hwG9n5cBvbOxfvYiAEWIOYjB93KvSgcrMPTs40KZ5UFAr/uKrJO6UFeJVRzHhKrJSN/PIuBJ+ZtqfIQvyoCp9KH3Ou7PMXA7JOksycE+C+pnZxYI6B3gVQE97t1+V37/APSU9SZDj/4r0NCPds5EswazB0tpNAL6GbBeFNBTcvMlGPrrnkLbSgJ6SrlKQt2AnsRsb7BPQA+XGw7CKqAnJQjvn50YbZ1iKgEAlLrZBrh7sIT2b7XkRoDeGnpIbrCoGtDjQe21Z2Lx6x8Xw/EFTmgDIj84sVRqyYz3W893eKHY2NikbZhBoh+4bdAMWt0p1owCNgxsmmQfKj7nmgTSZDlCLPyKKx74BvSciAS92sidKvd5OiL2MTHQXYUOQI/vs+yhumiYofe/4XhO3UKPZnbYvy8196XWGJ/xwmwWwD+9wOLzYhp0nw8z9MXkzI2+ej5m6C0jMKDnPRfGJXD0PboYoCfb0ZRNJwCcQBI2OXW8Q8HOcJDuBclmjwJdLYcxOTnLwc3NOxtkDQYArFoEBcBzgc9nJ02+0rqU6QwGMTk5zYVPaXzdD41DpRGlfS11lFq4FFxI4pN4OjcJA3qwx8ePHSVDDws8nBPYya2d3Vjb2CRDD3ZEILBsGENAT3mQmnEx3Z0OQ0qZp7MSAxOw81ooVPQoO04wrbTRS8bH2RN1NZVNHBf7zD4wO5ApajlClLUfBngO7Lz4a8MC6JBt1/Y2ChKRQkdnZgQmdheCBhzFsvJSb7V1bQiUUJjKTYopYIAvNfsxQ497C/CJOYNUKA6AzVzNscAsRpw4Nhf7u1vUTEO+A1B++swZAkf4/kPWxMzIfpcADPrwETI+ef7RgEWipB0chzVJ1XBNltw5WwZwbJcRPAdoq3d39sRsp388UsvVIlHMD9xD64hdFOs1C8BRwWifRYkEQbkGYZ3BZ8HsMrWNAin4jRf2ggjOmiQ1cF6Li4sp14L8QlKdkyfv4Gcc2LqHBp4jG36N4Do1IDMP1t3MFaQ2yG5wrW+qcys3J4yTlAgSWE6iQZnGFdgipPgN6BUE7EeNbksI8AToXWSLz8sVSfUy1njj3hvk4P8dUBoUFQwvnKVGzWg12jE5NRO7e1vRH+7IbWLY5nnj7zOzKARf57WhRoDSpFYnTp+5k+fTak1Hq7EQg/5E3HTT5ziwr3nEA+OLt3w2ZSp78ZCvvxrUUmyur8TczDRZUWzouzvqYmoQddlll3HsnD51hmsIxhB+Z1mFAT6eP4pO8YxxPeowCwvZDGz6CHQkszMg07omQI99QPuEJDeURHRgNYpgH7UDsrvFHoe6Emrlyei3Y3YOQQc6ca5zLYUEyRIPjDcXVqOQGJ+bm53ntVgCx0AWTemQdaK+XmYIeG8VEHN/y7UL86AkowTosXR5/+MzF20jC+LsS+NAGN8tCaaCzs1tjGkVTJsAUaY0R0mF8KoCee9hHkvyPPc+IfbfoBDv8VpggC7SBWSHPu1F5AAAIABJREFU8ENudAV54vf5Ow3GS7BfSuzKQE/rjQk44x3jIYN+92moym5pv4iMFAE96kHkDe/7xoxVNnKyhE1yU7HHkJwYjB8G9D4fA3rKshIvaf+H45cy9OX9SfKJ964RG+wU22EW8WKAHvcfe70BvY+F41cBvQMs/CwUEtyfy8Jl2U46YNJz0pxxxkqZAO5hAeVGN5pQpGgHVVBQ63HdnJtF87kyUDnA0NOZRwx9HZIbFrmjiaEaKo762zHcPh2NAAmb9ybHJSSSeDUw+O+BbWUNxEtzOo49+qkxaqGGBd+VQS+CUWRDk2jiWB2MegcYetpWqgQrdT9YUbZjsH0q6oM9FrFyM6qj3PWeAXrFBQydpUNtz8TSw54QMbGIGV0AemvU8VOAGzerFjvUTOFBlFp7zFwAehRaeXO0vt66TS8mZujFXuIrW1yI4IttrZ9vvMGuAT0Z+qIQt3SKUCtupbys77K2vjgPuhNIww0mBjpHF8WKodeCZsBowF0F9D4vDGKck1LvZRERPoPFtVqM5qI7g7EywhcD7IIeHPvuAD1+j4VUG44msyNOXJMDCfzeDPhhQM/vvojkxgsq9dFdSBYArHF+CBahV9vMdLLIGjsfDEc9dvi05AZDwpp2Lc46ss5T5U8GBAICtjFjuTbBod5jxw0BeqaJYauWhaM6lmVXCmatSdcuYtCPDRg642acOH4stjdLhh4b6+5+twD08Pe2rEWSs2xVzUJCeAenLpHFYlqAMebMnFA6gbQ3NwP5EAOcCTzJTcZBqkE9zkGaVVyLnqv1fQgsDOipv3dwm50O8ZzomJA2gGRiqPhB8aAaDgGwK8hXzQiy0jxOTalZNJbCBry7iwAKNQ3W6iPTog6WvS7GAYI5MWbYPBHIFRmMJlhguGU0Yn62E/u7mzE3h+ZBUxwbZ8+ep+QGTWsC7OhgyC6fiwtLBPT0xE45T3+IdL8cOyS9kiTE905BoDZLLPRYh3zP6cEN7+usOQBjaGYecwMgyXIDzF+Mkao0TvICsKdo/CVGH5IZz1eMAYwPMMaY99Blo2Op/cTxc28fDcwWyZQvLMzn2JUECDVGZ86c5jlAdoJrwRrFNamvMdzvgQ1WugjfjYyPMwNZhcoMRpH1REAJoJmSCHW3Vc0DOnBWdeLa5SUrQzaEABiBHOec5igAvdlOAQfZ41YBve+hx7nBIfjJrfXtaDfbMTMHR6FN1kNQQobrGWvHMLo0lMJy0OsSQgYK7QYDWMI2WawNYHb+3OlYW70Ql5w4Hve5972gKOZ59Xu1+MLNn4t/c797xdoGnHKadEXq8b6NYmp8glaelkSp1guFuwhQBhwzOG88Kzvr+NoItlPKh7GAcQBATzBOwwRIj2T9Kfmg7qUAPeogdhnM4ScDglaDdQWU1WTBq+Qskn/RlrjdIqDHtV1YXiYgwLlaW+xAAAEks0F1AHz18pCJg9ZL6bNVn+ZsIfeztM/VuWrUeN9yM7pCrkgJoYwEDKkMVtjuLwGZ1y4DehwPHXt1S5RNTNikwPKA/Me/K/P2Pi+t55ZyaSs/2O9CvzOwFcAWUDRZJ6nGQZe0AqdUJLy+D97HcA6sPUgHI38P5kQV0GsuiGC03aulR5pEqoOjZXBTDL3lydznE9DjuRnQi4iSFAX1MT5ff7aYm6xRUM0F1jiTN651ZE0JXO5I0duuV3091CisEZtbGxzXaEAHJpkkHU0qUnteCwbFlNx489bgKbpsE2f5lYCe1pzc/1wvCcQq1zWsTQwKK1gA61SBI7OQmRgQvRO4ccrGNKJLO3QAeqwVBbasSm4C67KkTZTc0FazlNyAADegL+bAVwno4UMPQH8EnWKbU9pbOeqziScK0ll7J9KkNhxBkDqMYTqFENBXNPRc1P+JgL7K0GMQAdAfedgTYnQI0HsTxclx8UlQ4g5fGniSPGCgAdBjIy/SGlks6K51LtCRy41s+HAELGAqDILuUguOF6CLSW6q54UHVGXo+TmwE43GXRj6qmRBFe2W3EhDzxRfU1phf3/12stRDJ1ZFdBrYVfqzIAeqS8dqArolaYVQPG1WQqE9zoTgv8/XFyr32syuxDK99oT3c/I38N7mY3CrKF3UUjhFlSduKmJhw2VGAi4HAHQYyGYiO6+ur6Wbby1wXXaKMYptaccYwmQtGCJ3XL2hxtGIY1Qd0xOxBGY8gQRcEnJpjVmnNiZLSU1xfhz90FKydTmvnwPAD0a9TTixPGjsb+7y8ZCZNfBpgyGBPQojoUPfdFhMTlOLqbZORWA0ZsJAyZmdFBnIGcF3BN352W6OtktAwazNLoXGhvemHEMLlaWQzG4VBMWMeEC9IB9YgBd1J2e5tlBU3Ox1NAPBwJlyKzg/NBRWgBYnvqdMWhx0f0RNnbeDMXQ41aSoe+iNket3KW3xu/IEWfRNVquo+NtPS6/dD5G/f2YmpyShWl3EMsXVmN1bT12YEEIG0e47uzs0jZxfRUFpgKulDd0d7KxVGnZpw0HNqulhh7nJeCkAkCmn8kwy4MeQAmFo8gUoIN1lYn3ZuqsEe4r9PcTk9D1N8lyY03BhkoZhTvWUm+OTbfDc9+inaeCOzHawxgbn4oZNDeq12Nhfo4OWpKVNeP2228LNEkhS5VyPYwFfB7fR4eZbhbpQ56RVouwyiRrSUMD1HrAfk/jQCUTAvV46TyU0q+z+yYGhHTx1kSDYAHYRGCysy2rS4682ohdlHd3cS7pl53dN3EcB5TODrlLJ60qmZ1CJ1no6AfUtSPYiRGK3JAlQdEvIsJRLB09ws7MqyubMRy1Y3JiKTY2R7G/W4+bP397DHo78eAHXxbt9l7EYCtmpztx4ugSJfpbm/24+eZb46qrr4yN7c2ooZHW7ma0xlAbshsTnfEYUWurOYI1Cx7pGAdYTzH2MT5wzcePHydYYCDDegwEXpLOWPNrskYkCrJGmD8yS6AFMdd9+O6jOE8AVHtDxMLiPAMNsPAK5PHeeuxsq8cE2EiMt844smAqckbh7/iYmu0gUMJz031H06uxYt5LViEGnP+fIBbjR0GJMs5eewxgDa7dH8H7HNcq1Oe1FSyI+NGOxzUobWZMrojtV/0H/uBZs3lUhcRxRrYMBku3Pg63Ut6fW6s/L4aegViFofeaWRIoyqSWgB7ZcoHBKoiv7ttFcJ4ubN6D8B6tqVpLfM5moKsSFBfrWvJXBfQu7iSgh+RmX8Gln79qmzxPyyJzA3oz9Difw4DeuKcE9MgG6T4Sx+3tp221r19jlHsopaRi6AHWUZQtuaAkxiWgR/F5BdDnPoXj293Q999jx8Wt2MOUucnMgWW+FUDvvY+WtQUxLNIJ4x9rq7OL6mmB/hKrMT+3REDvcfylGPqLaeirgN5jwTWsXylDXx+OWGt65PobIlrotaEMOwC9xzMCpQOAHuktAXpJbgToVQnMqqV/NsnNohpLuAilwoS7u2s1Yi1sItnyeSBAPz9fah5ys/HmUwzItHVkc4ucSHK50cAvGPhKRI1/A5tnht7uO3hAhYae56sCHtwn2r0hbc6IT9rhwwy9om9oWBVhNVG0dADQC1i7kt2LiprWqLHIgUWxwtD7vWLM7iq58UJtPTZOHoDe2jhLbkoGowT0nlTeXPHTHQidGnQ0ywiSQrVMnTtFn8CyDKCko8V9QjGJijbF0ENXx5TmqEkdp5g+bBrSjQrQi8VxZ7qS/bC+XR0AxbAelNswTUzGSY2VGKjUdD8sVbIlmTexkqe03Ewd+ADqCZqKjpfQYcuHHiwAuk3ymaFJ0H43zl9YIaCH3AuTs7h/blaV6WY4euDlsUB/7txwtSgC3KuoUZMbNS3a/M3M+9gO6kSGla3gKWfJDVUexbaRhFxBTJ8BJI4FSYvHCX5HgEvZQnpGD/aiyQZbzmbIyz4CjLsAPYADNgO0abf0ZRjQvKPz41j0egL0TqdCGoIFDJptXDM2AwRirXrE3DSAXTcWFxZjalKF0rCthDUoCjm3oXGHnKaLwsFp6iNR8GpWHcubC9xcjEqtbhabu9gV12qXCdvh4U6CpcR9h+wE97y62RocsXAxbWrxGRVPwVEFLOt2sSbR3zubEIEtNyGAZwfveIBBgQD5qDPbEqOYX1zgPUW/AxwD8hkM/Ntuuy1WyMKmBWhKsLD24ZmRMd/fI/h0Yyx4zJvJg0SDRWMVhh5ysBzMhWZVRIEYeuWDS0AvxyYEZPUszITlYOnYhEJVpNz1yk6iPF8FM14/OXsoTdOaYYJBGA2MNYAtCovbHFfDATT8/UD/gRmA6x7kXvOxtdGMjU1kyVbi1lu+EPPT4/G1974iGg1k/jZjcrwVjdow5mdnyT5DTonznZicja2d7OgLJ6dOdiKtw4ZRPQxwPzEOUYyK88M9xZiw9vzyyy+Pc+fOyXeb91nAGWST1zHKkApm1PUGmNfaJBR09yljYIZgappZADwWBIhma3HfMJ5ZuNhsa1+qy6kDgREcf6bYeRh9DiQXZW8EOuxojZVzkYofDXgZvNMVCUWWkGTpOQHIad8oGXKTSDjvEtDnZpcGGewFQUefkmlHJtuZQjxfZJM417L+B8cl+UMyQbVF2usNnxR8aH6a3dX4qeSaMtOtrLWvzxkGZw1KyU0p53B9kdZlgcPDL+9xCmpL0w7XgXDvp1UvXMEUCHuPLSXGaQHKjIO7q5f7AYOldGtRUFAjoHfDL+ybqttQZsV4xAw95lJp21j633NGVV0DaV3txmEloUrJDRn61C9m/YIBPcbqxsYa5wUAtfYREZjO0uEv1tAXCDV1+AD0IDKq+MwBDxUbdLmxQ5nIqWQcippMyVRhqoDmfqWlJ86ZKhDOIwwFdA7GTgqGfpUMfa0mKbKepdx1JidmNKe7VYZefZmqkpvB1ilKbopx8FUy9JDcANAfBUMPQJ9KAHXZ1ag7UBQLyQ08OQHoORnBvKFYKQE9oMs/tSi2ytDjBFAUu/jgx0S3Mx+tjvxWBaxz56jrZlvbbS2rgYoHHB44dLFVhl2w5uALx7L2FcGLilruOUPv7/X3FBEigXtabWYBo4tocQYCqmrkYfmLNPQJ6FHMVQH0TBOlPq8K6PG9KooVi8JrLBjXtCGDlVwOPgP2w2COhWipCxeTjsVagB5/L7X4ZdGt0uDJiOX3+n4I0AscVRn6AtDniCtYvYsAemiI5S4ixpjZtZo07Y069IxNNYiizEiOJ1VAL7cH+L1KS2eNKc5Rm49SxACTmAS2rGTqmlIbOceo4l/BgYqO8CkvxFopdM9TPw8oBbaGhYA6d7H6KiwFY74wP0tAP5djFHvy9u5eLK+sYspREoJ6D3vy4prZHCOdLnBcL/JamGTDie8iK5ZFtJrcSjlS/56BVDWbIrlONj4aaYPVMe2ugeDSHsXDaLT0TM2QlZsNioRVnM0iV7gXdLF2yHIMkiiC5YHGE4oJFWAi5QqHDXUN3t9HWtauCbir2qABpiEzgB0YNiIV4+1GHxp7FmE28x4A0I/i+NIkGVZIDyYnUHw8ilOnzhDQo94HLlr7uFc4VmeMntuWdYhh14oh4A6nJMnjuF7k9RvIe175vuJcqhuyN2JcNzYxM2osboSffEqmzNSL7cpmevU6nXowhqjlTzmWi9QByKy3JmMGVx4U47dqMTM/S8A2ja6mrQ6lM1i/z915Nk7fcZKAnkwVW8DDhg3uFyrI3EXnW+jgk002M+7vq2YwBarKrBEBQTL03DsyWASg51zIRjBekXH/Ode5Lkh+pGLk7crcERPLgtZK50cxmFrX/TlIDNY3V2Vn2Wqy+zAYM9RINDOIQcH13MKR2OshmzUVmxtj8YWbb42zF26Oq79mMR50v8siBrvR2xczDTA5PzsXk+OTMTYGCVk/7jx7Z9RrU7G6tiVb0E4jLr38eKxvrAYuB7U8lmHJoUcpcPwB6WTwBj/88/DApy0rXGVkrali9bIoVl72AKqyRPT6BSCO/YUBbnrSz8/DN38j+0YMaF+KF/T5Jl3UVVXe8AwCpuGP3+UeCxCPZ1gaKwi4yI5SumcVwSqQxPmKMdaesLOLZ6d7l7z9XUC91wtKNiqgmp2aGeBmFjnlWc5Qah2FTz+CHIErYOdi/nI/snOXJUmSEmqTLIG29u50Xyukk2LoFdzrPjsLgP3C9ULa5ksgi2u3TOxuAT33JBWces2o7t3CBpJ64j2eW4c7xVYz7Pi8pcQkdBLQq45AgJ7FmnBRy0yj6qUE6BUIaw9jcMygRC/K+1KC4+/Ev5uhFyYp7wMCRoxhB1IyLJA+HxUSAPSb1NCP0S5W3y9AL1JGOAPz3zUcVVyDcYhx7IDI52kNPXfKzNzoeWdtRhZpK6CUVNMkkop4UcFW9jmpAnpo6NEFHAw9sIcJTAH6He4xhwE99/wE9JCKolMsJDfNuurHuG4mKO1XNPQHXW6+tA89JDdL1z0lRpTcqEbxSzL065tr0tBjU8agwqRLQC8Pgn+abSVcbsBoIQVj20oC+gc9OnZbs3TNMVgyMMQNgvODdICSm1RtjQysxZRPFrIEAy4z/h6UWLhcKKJiGxVispCpUhSLG29ZCr6jKvWpDvCq6w4AmCaGWmxXO6cKAGgyG9gD0CPFTvkJc9peTOwog5bEpcOPNwYs8vh/F+gVszAnYtUj1gx9FdA7aMJCXQBPaGgz5VcF9E5TcbGtsP1ejHBcT3RrDs1Qc3Bbw14tik2au4x4eTQVFHMBVut32FaiuHUwhH4TY6NBIFjqJVUkZoYe4wOLmBY6aRylqxTrYqcUg3M3ZMB3yH+9RaDLVGp2VrWMIJ0pK9KQ1KmnBhELCPXJ6cZUSpnk2DA/N8PGKvDtJrjDggdnia3t6KEYbTAii4xFBtsNIm0GdflwsZmZuSGIpyONNh4v7CoKthWnwDmyA158DYy48KU1I54/nls3m7jIXlFyHrofUIePyv0ysLNEAMeDe4cWyD0yvNwERxibCFC60mO3x7P+QgweimShb4esHe8DaMfGDOAloKYMCUDf/h6YSdScKC3PYueGLM449hg01aPVGMX8ZCPqoaJOHBONSxAsANxB3jSCH3oCYATPu2RNtdl3WNCbnZZhzchMheAnA5lkns00ijFW1kTa9rEC0DsY9hqm+aBVHJse29WnUxFDRfdF6EN2gboBuOVI2uYCWhzDskEFNmqogwAOGyQKege1QbTHO+zeCmtKjDXYLGIjuXD+Quxt7/DYbPDW133C8wKIYxYMDYuy9wCvp9vlestmWBsbBRlRnfue/5QOdZSZEV2qcYlADX0hVK8iW0kx6xgfCrJxZ1RUKB/qUkbkrJAbqmnEG/RIG5t6Ubg9sKkU/4fzg+tgsvnbOzivsZiePBa10UycvXMl3vf+v4iJqWZc//iHwk06Jtq1aDfr7Hw66HdjZmac92tqYo5rNIrfKGvZVf1IZ7zFrNpwKMYSRfzIMIiBFmtestw9ggDO2FqNRcuSx9hAYYqZEqz3Lu4s+zponpsRl6wj6OyiInGBF2U75BSEjA9uhbMaXgOVCYDGHpkqZF2ye3ldQQUGvYCRiAkSVpA7siOxGvg5CMG/45yQYaPEEZazaJqXNUsMvDJQ9x7FwI+OV5ntSZ9wAHlJ2LRGpGVeArNSQ4/vQ6DKfSkPyrU5O4oKD5Sg2c2h3EG+ulca6xuYanyqwZ7mpTztAUyLwMAN/hgQWS5VNr70emwwWrCy6aCnhH3p8Ob3aW47Q6D7j/tXdWPBOVSz4poLCswM6LXvpNnAniy+kZlQdto+9Ao6Mb5KYopvKG5P1YbaeAfnXpXdatzpIxgfGPM8P8z6lHEK0CuY2dlVEAzyQN9v9zIQC8g4ycmtiu+8NmIc2uXL9wD3tnS50fzwekTpczq1EbRX+taUgF7nC5cu7ku8HxhykIhiCPQOMvQYBwxCLwbo5XLDeTjqRp8F2m3aVtb2ztK20q97DujVO8U+9JDcbNYm4sS/exJtKw3oQXoKWwIXHJDcEJEK0ON66HJDXxwVxqbLzWDzjmiMUAgE0KUiANkdVFxuBr1YPuRDnxLku/jQQ0Pf78xHIyUPmkA5UqBt3duPzpjYaDAQ2GAIXLK5E967uroW8wsLhdMHffEPRM858BK8k2kDO5UFGoxWs/DGUbQ2HqXpmBmYmlJjAcuBIrjR2Z6sWGFqOM9NpkANHrHQQcbAlD78tbtdAgD40LOQIeoHGHo/fCzY+FxV86eiOjGrh1/V6nRNtLJIAn9n4Uh2TMV1evO0OwyLjw8FBvg77oVY1rK6vbpomZHEe80aMwBx19NcoHD/uOikjt/ZB4NvTvSGmCU43EBPvbu3w5QvomQV8IlNwWMA29luKbNDHTAbS9nDXQMdL2x2bm/u5+TjIJCQ+wPABcawbFgdzTOlyyI/THwVknJ+pLRFqZlkK9IxwEEb3V4S0PcBDiYneS8BZgAy0VgKoGAfzBmUx8gsDORzj/8H04r7OQ5wWylK1sKlSexFGQ5ODpKctmeGYSifb4wbpuWh22cKXh16fTFweFHqOguJ6gqMvAkxuKfndJ9uGHLAkAUZnj+yBARoaUMYI+m7cVgABzTc0LHhfoIiX53X3n5PTDEKzChzqnGOI7giGO+OYmd3j/NAdoQC9pkUi/FxMPN7MT/ZDNThzs7M5rzDuoBOvPWYX1hiwHz7qVO8/vHJydja3GZWBVZ/DKpZmKdrdOdAubbIn9+gCIs/ZA74fjtOaSzBw1xzEu8BgyqGFTIk+akjyMexLcHB3x1Ay2oVGQ0xZri/Lh7kmMnsHu6pNfZ0MoJmv78PRVocO3GUGxQcvybGJtSJM+px6y23Rm9vn820mE2rw65QoB8AFnMMgBjrLDa8dVh6YiyM0NV1Ro2kOA8kH8Q4wzpmm08VdCvAxgcHPUhfxngtAKkYrgaq+Ly6t/bYMh1AF3dPwbM6UqsAunTO8Kas8aNGVrbZ5QaPsTPsR6fVifHWJIM16OaHjYhdNHHrN6NVX4qjc1fH3334s3H6jlvj0isa8ZBr7hX1sX6cO3+avQvYPZzdyVGYDDs6yFHmuVkjCEWQCdDR6+9HZxKB4zB6+3Avwv3E+N2lOQPeg/tmeQJAL64X+wIAy7Fjx1hf4UwLZRS9BLM1BPZtZm8dPOPzuE64zGAcQHI1vzDHQAzjzrIdyBIgE5iZmWZNBPYYr7HTM7OU1WDOT01Ps0gRzxj3EbU9OIfxznix1tu1zPUiypJIsohjICi0yw3OE/fELjcOVM2Me0/FM8b50EM/u8GykNYN8TLAtVzQmUY2LmOWTKDUXU8xtklKoPsze3UYjGseE4gX/v2qxTAx4jXcNVkG9O5b4uuU81dZP6SxKFtNrwF2NipwS27MZttJblUAsMk5ZTPKmgUDWI93EIPqyqt6gSpr7exfseaHsvcYs3QP21PzJHeId5alkP5mw01neCC58fdqX9W41v6g60fDPzxrYY+Uv7J4V42lfJ+Me0ppcy02t8TQW3KjolhJoXzfrJUXvlPPGvxcW12TNWwGxPqfiM2NzZiGFXRmqguSk518EShoTjFYrHi0W1lBvEJnO8iu1ViraKKakhvYVppkdJdadqgdV+3K7t6myFssNtINaJ+quNzAttKvu2josfj1+7GSPvRSDpS2lYPsSAxAz6JYa+g5Ls3QK7ODfht4EacN1Zf7roCezXyw22Gn2on/JQA904pK9ZtJw4VacvPPAugNjuq1whefDCJ8v3vqyPeVA3oAGYNoDYkvB+i9EGNSWCaj9Bo2HG2WjnKrgB4brwF91X6Ng97OCFmcbMbfg/SwzVWhzc+CNhebMr5N1xbr+AwgpaEH2BcoAhMrb1rYkgFAWUMvQO9W0Qb0ClAUXNrpBcMWx3fjC6WsU1qS7wOgh6662YR/tY6tDcLpSZyTvZ/F3OqV1nFsqiY615Ii6Ztlr4iM1OLCfHT39tgxlUxbqx1b27uxsb1NMA+G3t7UWJSweIFdxzHgGb64sFDUUwAcciyzsVFZIwGagwtgMiJaVHQMySFglbpPz/GjR49R73v+/DKLRgG49yBXyjoEyxpYoNfMuoJcTB2QkBVKPSclO5loJ6ONsdRK553QplCrJ1EQYA/B+isoYKEfUyi9aNY1V7DJzszMRbszETvb8JPfUKq4j+ZQuNECn7SlRTFzDGJpdiyG/f2YmZxm5gAbxYXlVaaSj18Cb/Fe3Hb7HXF2eZlsJBmdqMUll1xKFxicP75ja2c7trZ3eI6QoLDrXxZd6XrdwTSD07S2ZTFsV05QzqDZuYjXy80JRcC7hU0ovhTvl7QLzLmep8E8N7ZsgIfnRqCPLrdbWzyPgmFj0WrE0pElMvQIarDJYEwBZN9x+0kWguEeMCjtD2JyYpJpbHzfzvZmsIgZBWytViyvXODGay01fOwpAUtWDCADnvP4O4Ie6vjZoVlsJmQrXIfwWJm9UhdqbPCUqrRgqwhGX/UrGD84hgp01XiGQUNLmm/LDDWn5JohiYKCYNqdRj9qo3pMNKcUgNR6sTeqRb89H6P6Qoy3Lon/8Wfvj7FhP6679v7Raa/Efm85OtOQYqnpGDsTQwYAdrs+isnxdoyDTCLrrzqnDWjP0TdgciJ29vZjH53VYcOKucPGTgrCMYfxrAUkagT6uA48uyuvvFKBUWYpcN08Brt8oreACgpxfwGCMF5Pnzqd1oAAbsjuIjhEtlYbuIEomd5ky0sWFpr57VhYXOI45L6ILs07W9FBcApgsrNHNt6MLJ6x5aGU1KSrEgO2gfogoM7FILnbE6DX3iIpDjOtFXtDM89cl1NzT8lgdp5mexwSZsq2kENMK1mBTa2rlt0gYFAHXdwzzZ3qHy3TAvkmWQyyuSYhc0x7UGWDVedR2m5mwrKQfDlzUQX0h/dK75di/qWHN2AteMo8TwN6zAfvyd5b8RNNszxHzf4rOFBg7aJXXvPIxawC9JBA0bEoDQUkX1MDKGVeZQaXjhofAAAgAElEQVRgQA/3Gd9jkKiYnyY0tX6LwMA8LshEuqnZjScBfT5zHKsA9E1cy0EN/VcL6P3c8JOE6uwM12jX2XBNvAigL9aOVosBP2qR+EpA76JYuccg29WN9Y31LIq1YxvWcDH0E+OqhxOgn4gYCdBDAqO9t1XYVgLQ29FJ9UXBzt54NXC+BwC9JTdSOBjQw+VmuzF10aJYZybQJLAYcxcH9A1esAA9Ztf2/zqAHhr0ooubUNi/FKAvOssyZafFDxvZVwPo7dlrzaFZwYNFsRoc1j/qb+7spqZK2DyUOi0LbMz6YbBVAb2P4+gfP7FwsQiqKDwqZRjVqngz9JZESEOb35nnBYbeOj6836zHQUAPNg7sL7ocosBNQQnAnNgYpXsB6BFtyplBLigG9JxetNWUTRZAHgE+NnBuhAIGACWt1jhTvgT03CBs7Tkg+E2lUJF+lTsAWrcrrciCWIITsUCcMsnQw3Wk390nE8YNYGyCTDGa2QDQg43GtcGpCQs4WH2AA7CFBoV+JlqQZT0nva4AISQ9OB9thpZ3yaEGv1dwKycMsLP24UUwg/S7unyqSVtReDgaqs4jC4G8WRKgZlt1pdjtqNSgawyyDK12LXr7uM+2t1XWIUaSKkCSQ8eDLtKeo6iP8Cyx8eoZHTl6nID+1ltOMXvhLr31ZpCRRs0Fi/ZrjZgc78TsZDMG3R0y0/iDZ71yYY3vOX78EgZt+71efOHmm2Niciq2NrfixIlL4vIrrowv3vwFut/g3kMOc/b8eZ4j3FjYLMmFxwxQBRz8qta42GtcEsHSnQUWlgDzAq07ha4Vz5G60maDzjS2YRRL3aBXOrs/JihAEx3o9QHucQp2IyFkAXhIHQE2YwA+2PGCbbvz7DnOlfX1DXqQ43txLhOTE2SL56Yn486Tt8X5c3eS8cf5InCArIPAjB1/t9VEitkMjHhZw+F+IfDBJgh3H3tbUp6xD42/gDzO1z/VOEtSJGe8cC0ufgP4xJzD78DmI+Cy1Aj3lhmo7DvBYm2A+1bwufe3Vci5N+rGsDMbO7WjsbU3FR/+4Gdib20t7nflRDz2EfeO7Y0vxuRkLYIdguFykZpaBFTNVqAl+1irFp2WZAxbm5DhzMfW7m4MRrUYm5yOGup+Rj0CndqwHhNjk1yrBH5l+ykJVofjEdeA3x09erQIXpzlAuBw3Q83+mZZK4C1YW9X9RSWkRCsY2YONa8gM0PWaWlxgU2l8HmwtTiHSy+9lFIV3M+d7CaOoGD5wrKeW2aJsT5Vs7pYO1yngHVLTjwCT1hTlTmV44sBOuUwGdhVGXqzywaH+KnrlbUoX0UgkDKS9Ek3IYW3iIRCsbfAv+0K2dI+QXQJoEvnMcufvIbx61IKSstkFDhXAL3rFliRlIF3CbZLht6SXa8Hvs5i/c+5a/bb30tQZ0OMJFyqeyvODXUXCBCr600B3u4BoGdRbAJ6SFwE6BE8XBzQu/aBDH32zaieLxn6Jhh6kUp4ATtIeoyi2HS5QcDGcYIOzehJcneAXoEFXveEoff36v7cc0B/dww98Vm63JSAvhfrG2sXAfTpbngY0BcMPTABskgC9CiKbdYO+9DXEtCPYL71FQP6UUNFsSr3EN5hkHcQ0FPs+SUYepaJ/+sA+n23enZH2HsgucmUDTaYkqEf/SsAeqWNBOizuvweSm4wYO1Dz0UoIzqlWb+85MYMPXWy8LQelgDfbIDBHiZ4FdBjUXcRnicQzsVsg5kKTWg3/JLdXwnuJMmi9j5ZSzPYmOQGmF5gMfnVcKJk6MGaYHNSQCJGWOwOAEL6KTdRjCMmS24LAg+lfr5sTW1AL+CvxlC4dhVjcXYUQN+SG1wSNmQ5VRTrWKFXlVwI00OFVF6ozZ62mvU4urQUayywmVXKuNmKtfXN2O8NojM+EZNT02zmo8ZWCjbwZZIhKOpGWtMMF5gsbZzl+bC3A0AOPb2h+xYotDQBx2Xb9100QFIAwcwJwHhf/uv4nuVlFOuhCRNkOV2CWqbuU5MsBlqFVgbzvlamwtlBFLZle+qcmhpj2IDx3vShq44YjOSRDhecevSjVYflZDuOnzjKRlDnzl6I3V08fzgJDKmnB6s4vzjLdPLWDhxRsGED+LZivI1Cz6B9IPzIaSO5vUvZDvXBtXosLC3GF2+5lc/zzKnTcemll8Wll1wSt91+e2xubcfE1CSB8K233U4fczwItiqn3SICKemUcV89F8yYWRZD3Wqy7pIa1eLCyqoA+vhErK9t8N9wTpBAHTlyRIW3fTUB4nEDun5tmurSCcYWFpNbEpzB5aeJYsUsGoUcIV028P0I0PAC8MF5k8luqrYHrB9APTzIEcBgc95aX4srThyPU7ffFv3RUN03Jycyg9KTOxOzP+qki/NEEIzai10U6bM+CrUgKuxGuh4b494uMh0oHFRXbMg88BPXAqCCAAM/pcEX2AWzvbam9DyeH7IEAPT4d8sMWDrN9UIyQJwL5hTWkJmp8RgMW7Gx3Yqx6cvjI5+4JT716VsYlF156XwszezEYx/1gBjsr8f2xpoa6iCL1KuxBqbeRH0H9KgAysgUSt/dh2fEQJ2o2y1Ygmo8QNozPjlGtyoUZGNO2lrYDDfW3nLepBwp5UyWKR0gASD9otoVz31AOY4YVREjkhaImJALGKz4ZDu6v4fGbpLLYRzYcUckABoPqVsubEzZMTczK/gOEw4GjW4ghb3LdWpyIEPtmeSczChQDqMA1rIoM8qS4pYLlWQLWmcNVNU8HFaBpaWwgliBXvbhyBe+H8GJwC/WN5FUqLWqHrP6/fieIvg1iE/jCBJcDIxU4+EGglVAj2N57fXeaRkKxoPq8sprVKCgP9XP+b76WnBtuG6t07gOO9woWIFrkQF9GaSUDL1dbLj/hCy+MY9wH8zQIyMtySn2RwF67fu6vxhjzJZTRqPvRfCINcnn6+/+Zwf0WxeRVNfrsba6Spcb4w2eT63Gbt/TMzMcc+7SzLGG7GtTZCpliRXJDf7f5ip+L8lFSpsrkptRL9bWV9kpVnfXhi1fHtDflaE3oIdj5MUY+kFKbpB1rTL0tYsy9AD0DKQpDLC0GJIbZAMLyQ1CZdlWEtpQQ48ZlVZ4/xqAHjrpvd0ixXMwgtMDw4XdRUN/ANCrIhsvWGAqzf8voaFXZG3GurCL+moBPQexCpWsm6zAOf5vlaFXWk6aebfKNtur4sSysRQmNRZ/2aal80/alvk7LN/B76uyHmzOcAVhxiAXb0tuoLvmd+WCbJcNLz6FJp8aW2xcmHyp5WuoUBaAngU3Ay3gHMJk6DPz0QJrJB0pJA/lwp52jix6kU+8C4sIwpMxNFsB6QeArotpABbMYuPZISVd1azjWXATSpaJEXNmG7DAYJGn60O/F9OTE5TQuCgWWtzO2CQLNVEcy8wJpAooWhyi66YaEWGzkK68kTruTN9yw5BVJcdYbqiU29Sr6WUFcaovUGGbCokQBCnQdIMpsK943/KF8xxHAEwAFQB9AG2UESWjJP2+Uut4IehwwzexfbCT3aP8Y7wzSR3o6pps+vZ2weap3F/2jDhaNyY7vbj3fa8gsG20OrF6YT1OnTzPTp/oQTA+McVzXVyai8FoEOeXl9P7Gc4mjZiarMfEeIs6YFqIRp31NygIxf296l73ismFxehubRMwwmUES+sVl11OMHrLbbcxaIH147nzy2xABW0mgC0AMDNsWcwqxlBjFvfR6Xyum8nMc0PkcxtyfpCNx7k1W5Q84Q+uHBvR1uYmbQdwD/EHDYoAvsGKq1MybN82+F2U9TAQUx0RfaoBOGpNXi/+DiLDBWisf8I5QWM+NqaGVdD7j3fI9mM+rZ4/H+PwG0cHyHo9br3jdhoigB1nJ9ROh/uCs3S4trPnzonVqtdiamY2VtbWUjrR4qbFTZeyNTkAjXVasbGxHlMzcFbppc3iBi1GKbmZgPONgtCVlVV6oiOrgO+y64aJBq0B6YBF/TakV/BVb0ethW7Arejun4hP3nQmTp3dYLHw9BxIkdV4+MOviNmpWgz3+ySvhv1hdOrjMVGbinEUaY9WY1jbZ7BSB5DH/GahfYtSHkhax9sTEYMW19ZebyemZiajO+rHBN2F1CDQTLcY7GEsLi4x4FdHYHVXxTMisML6h1oT12QKuiiArHS6VoAASWDZvGdjc4PBDgJe7m3dPY4ZgC9q6dMliN1597u8FqwBC4sLsb0DGZYaYyHQx9jA7yz5UoApmRklNh2saarv4BqR88H7nNc/zwNr2A0U5SimehO/h59JIAmmXseqSm6QIZXsFFhNnXmRORLBo2xWnRp+geh0ucnO3SaMqnO0ClQN6AcDrZMOsAzo2V8kJTsMHFKHr/NH/ZOCJhsV+Psg5ameD55lVcLiY5m5d98Tye/UPwJz3q4vVZbeZJ0BPQOIiobegL7K0APQM6uS8h4RErL7pCyTGnpMZzSlKgF99XuR1QFJYWmuAPaXZug5n0kmgKHPTrFpW1lKbpKhr4Gw/WoBvTLjhYYegD4Llx28lHI9AfoJ2Lcm+OcYYvfbfwKgvxvJTSNk1sEMUsZ9peSG9k4VQG8NPQLNEtCXGno0lpLcR4C+tHn9/yegz6r9nPH/coBe3mqcpWYZzAygeQWKYrNVaeF3f6Ao1tWWNbFqKma5GKBvVYpi4W5wsCjWnznM0Ot+iA3/UoD+sJbdgJ7uKdmky0DEwINyDXSi7O4VleTebFwA589iEcD7sVB4QcJ7AD4AVrygmzUBKCB7k64JZGzTKgrnWsp/pKYRKyZmEoAdbDusCrmR9M2Ag53DIi5ABcmNAb2KYhGlatPQwi3Np/TKkqCwQIld/uQqoQClIWlNevIDhDhL4c0DizaBLA1WZH/GTYqNeNQ5FJsg3oNNFr+DnnyC9mFDFsUyhcsDNKLbR+dMpcKtwWfQhXOgRhWOENJX7u6p5Tk3BRd8pRaT9zTZFhQC4WXGR7UKKqTEfVRvA91jAtOa2DbIDPB3MHdgwCnpYTG3FkCAQS6KBcNVdoOkzaZlH+xYtx+tpgKe2el5zgUw9GCHN9bRwAmuM0NKbsDQN2rduPyS8ZieVkCFoA7vW1/bjQsXENBNU+5AprulMYjCTXD7cCcCoL/iqqMx1mnGztZmvO/97433ve+98enP/H2cPnMHmfGvvc/XxSOvfWx88xO/LdqNCTV9ajbjkuMnYnZuLu44dYr6cTA1kF6dOnNa9xlt1PcFlOUbLzCP+yrJU61oV049cHby9XhgT9KsNziydDSWlo6mHaMAsuRkDsQaBPMoesQ4gqYe9x6dT1VMqJbuuG/OFgBU6zgAcz2OO2vOKaljAN7S2MsgdnJijEye3EZGsbW+EUuzCyyWBXy9sLrC4IUe/Ch4RnofshHIwmZnOZ/XNzdigGwF7gekIM12bO3s0rqRASYLPcUA43uRqQKbjO/FWPK8NDsJoOuaF4BLgqRkgw0qTEQ4RW9nEDBow2hGoz0b67toELcYf/2Rz8WFc5vRGKFWox+dye14xGMeGBNzjTi3cmdMT01GrT+EW3200bxsdxiTY6gF6DLYhH0qN/3seipZC575QEZMtVpccvwSarABKKERhv872GOvsQZwkBCpQRCAvju+ll1GWXjKBmZDBqtYDIoGccleuzsqsjUAK3imWF/AnC8tLpYuJVz6BnHyJMb9GNc2BLDIHrD7MmWFkLz1yQDD0UjjWWYF0knL/rPKvGMcKrXvLI2CksNAVSDPnVWVbbJkRfCjBPR+LwF9WkYqAEoLypRM0n6VD11ZAOw1JGcq3uvoN2CG28SNEwPOmFni4n1HWZPU0A9LQG9XGALr7BBuqZPdlRKhMVhVB11lTD1WbchQBDtpi1kA/gOe9AqafP5i7QXoraGvAmvKRnsiUQzC8T86F2TkoKHfYVCMY8muEkSmNfSSlR7Q0CMLTumoZJ5VyY2v9eKAvpKhz3nBgvqq5KaBusINkgh3LYq9Z4DeRbE+F9wPSW5ms8nelwf0zm7RRz7nNuayMhRyWTwguVlfi/n5I6zTKsZ1/e4Z+lHtoIb+oOTm/0NArxZH2ehP404S16zbGPLJ3x1D/5UUxfZj+aa/jTFEPvQVr8nJjBgIRTua9DvNKXaKlctNh5unK9xLQG/JzWGNVZWhX435hcXS5eaiDP2Xkdy402fRMvigyw3S8coJlt1VnPIxgNQ5l+fpQcAI2A0dABi6+5w01Ox+GUAvDX0uFGToLy65wf0sLDiTKWYqqYHGNVq0bYPnjbGU3GiBMGiQRAiaOxXeYeHzQg9AY1kBrgvHwGKP1LhlBwU7VWHoufAfAvSldAdsozeV9NGvSytvQA/JjYoLMWFQwKTgAIBehVEq/EQQIG/d0tpR1ykNPQu3KJvQIipNJorR8HsAbRXz4N+xOFIyRCZokAW1addVdbnJB2+wZ3kLARVs6hbmCNKhaYXODYWaKITtoVFW2mpi4wN4QsEOitPAaliLjeNh08PfDcKp6c8iYxWlDjmuyLhl0RpTyEMHLEo7Y8HC5o5zAyDDceBPTecaLOpI+WVjLbB8aG9vZlYSNsg4VGwpiZKKkQEe8Hxpgwl/7CHOpRuT49Mc52PjTQLV9bVtOeUMECygmcwoOq1hHF2CBnoU03Oz0d1DYITzqsdtt52P+9/vwXFhZT129+AOtS+Wkd1Us5dbsxbNsVG8+92/Ef/1j363mCNe/A//fPjDro/v+JYfioc++OGF5AUBE8DxxuYmwezJ09DuC9A7yFfDkKzDqMwNW63hejUnxGKSlZ8YJ5g7cuQoZW/QmgKwqgiyxSCS2S86eu0x0MA6g39Dyte2hFdffTXn2dmzZ9OhCN1hx/gHz2WEBnjbcGZR0AYAjjnHLsMIlrtd6qtRMAm2HMedm50mKOjudWPl/GqMdSZibgE9QTpx+8k7Ynl5mSz95PhErK2sENAjy4RgampmmrIk/NzZ70VnfDp2drGh1GNjfZNsL0DD3j7WK/Vj2GZKXZlLyKpYA9PuKGBplsysQbRdM/B3jEGTELbmw7/TY7vZiXprKqJ1JAaN2XjXuz8RZ04ux2SrFkuT/Ti2VItHXH/vGI13YzMGMbEwG3vwX9/ZCkD2o3Pz0YpGdFrjsbujDHW3B6mfsh5eNxiIRpOdXtFABsAatpWwyRsN9qPt9a4Op6FZSsSQ2cMz4zVzHS5tFfH8cf+xtg4zeLEFZJn5kwyFPQz2xKZzP8i+CfgsAub5+UU58Yyrmdipk7cX65uKSZH5m2Jw6gLkuflZrkkA9spiivDAmsGggsBeWVsAMssB5DKj7Dj3mAxyDTotxTOhYttfn3MVnHKPZO2qbPpUp6EurFhiRdqUHum4fBTj8j4iy9iXnBWduNGV2+fiGg0D6KrkpkqaCdyjSgj7gBj6iwF6ByXOHnhPLotitcpU5UW+ThFdkm755WBP+6syaAZjAvTwbodbnvzXC0CZhCPuO4tiCaLVmA+Ae2wsAT32ERTFHgb0tIuU8cNhQO/1/DCg93WA6MHcA6FgvSfJJnRBZzF4GdCongyZZxEaJaBXg8KvlKH/8oBe2UDe/wMM/cUlNyxk5QIiQN+mk+JhQL8e8/NLXxGgxzi6WFGsMeI/J0N/CNBXXG6Qpc306wHJzXA7Bhsn78a2Eht8I2q0rfxqAL1Beg57sMpkFsV6XFxyEym5WcxMXvq8kimEZlCLAZYLA16kJhit0bYSkXlL+TNadUjCUGUemKK5CENfAnqNDH28RsYaE9HHqgJk2ldWAL3BLyJoDK6cZfxJNq7dzi6UuidIk2LcHbatvCigp3tLiylzbooAQ9nJVEyIFhlH/F68De6dpjJDL92iJDdaKCQ5wDUsLh3hfYNUA+dtlgbgyMCdC2nKpMQUt7J1OLJOAtH1LKKEraEAPdg6+K4qxSpdKVwaJD+BnhWbFQtt6fzh7rBZJJUFovQ6Z3GoPLzNQOHc8UKnWN0btVK29k4ypVI3LlmRbA6rmYBCH8kir2EsLS2RYQVIp/yiFpJDwL5yajr2ssEQ0szYIJmxSE9cBBL4XpwvrE3xE8WUKJ61dhvf5+JYvHd7F04ZAnC0B2sKLOB6cDxIVBAoGGyCjSH7P8K82mK3SG7mmcGwjt4bO3TMOHcs5gAmOF92ec20K76T9nK09RzF7s6mdOOd8VhYWIhef4/AYXNjJ4tiUTgrq7DJiWYszIJZ0FjBGNjd68X42Ezsd0cxO7NIHT3A8OrKaixfWOFaIMlPPc6vnI7/8/96dXziEx8pNswv9z/Hjl4Sz/6xn43v+Nbv5ZjYAtN5ZJH6cTCxK6ursUnXFTTBgR5ZYN2WeUBUTvHi+eD/cU8wdzy2sQYcO34sC50lJcHGV+h7U6aFZ7SztUWJCu6R5yT+Hy+cH7zL8f2eWxirOD7nHyQR/QELeNkYi4W36meA54JMzx6LoeFLXYtLThynPSg+P4FArIHMzCY3ZLjftCen4uypMyyOXTq6EKsrK3F06Wj09npx5+k7uYHPLsxEbzSIYR01Bu2IwWz0+41Y3VyJT9709zE5ORMP+Lf3jfFJdCDeAX8e3V0Uiw5iijp6NCMbozsO5ghkaeiWS1clauTZ5zA6mJcDFZ230lISbL+IU2QsRlFvL8ZGdya6w7H4y/d/Or7wuS/G9EQjGqONuN99FuLJT35kjE+PYqu3FSuQMQHUTo7HAJmlfi+uOH5JNDCvB6NYX9tU4Jv+zisXVnkfcW/YzbQ/iCuvvCqtU2sck5gr+7tbvC7MS4wFZCHWV9cYhOEz+Ik/ZolBgEAGhs2fLjdZo5CwMHXmpYwPzxXzVGx1yYJjbMgNaDo64x0FF+yi3aV8Tiw7GmOpI6396t2rA+eDY9tf3kGTTAPUqwR/MKarBeFYe9x7QDKR0m7agF7rpm0fy6ym1wzPUTcGwvu9V6TjcOFewj2cF656KbOT2F/GsF7u7VBrr0yGvlPnIRkOAiLvZ2bocUyto4PoDdTA0oBe9Qpi6F274HNTlrR0feqwj4Kela/d5+sMgHs8GJiL+cdSWdlLEvwa0Nu2Uuert3vfZj0JMwOqbaH8J/X8yBrZmpH7dB9gtyyKNZHn58CgLDX0OA47p160KFYuNwcB/UCAfkrN/BwU8F5AR4YMFzsTbzJ4FIlj5zjcf8mpsGfcU8mN74MZepJSWR/AvRlBEsnhUkNfldwcZOglPQXJ5uDPxDMIKFgA65pKMxHXk3Cfo5vQJGvFOAZqIBWRRWtH9FwUi30yA/F8jny7G03dreRG76u63FQ19C6KxaZKKTmwDCRqK2vLoxGi02Q7oaFngxWAJVSfgzGEn+beuWgFGryoKUitbt9vTDY5T9QHvTh/08cOMPRoLIVBjdQYQAdeW/WJWHjg9bFVn4xRThwXamiipT0WCpdgr0YvbXe+UzEMJiEYL8kIyoY/Zg+86WIjQ0q60NC75XI2riLjkMUvBqsGuN6gFWmXC5eLhgAksxKTC5IbTpmZt4THQBI/sTFPTsHtAQ2EwKKV1khmxV046oVCaV+lVSzF8KKIe+GAxYuKAIhYFhyj9BQW615dfHyudpPAfSp8tvO6vdDQWSLZeTHjyYBDL4emQqm1dpBRpjYVBODvDhocscJ6TmnfZGNqCDbAOm5RMoGOo14M2VOorgJS2Edpk3KaN/Wl2d1TBXQ9BnaWKVSZEEknwGK7aEjMhSegdPPZbhya556q2MW2WEOvzpty5tACB/B+WJ5RFiQpiDJL44XQWQY7MihI0HXRDz/lG77/2nwUqNKGKyvesXACJEHP6/uM83LGBe4lZLeyU6WLMc1iiaFR7YkdOzyGJDNRPYMDOpwfih2hkfbcwWzHGIGLipyKmmx37w6MYJVxfWAXI7pRH2FDth855j0yGhOsNdjeUbdgODXguzHfwXzi+Kury/Gmt/7H+Ou/eR/vD+wBv/1pPxiPetQ3xpVXXE05Fl7rayvxNx/9y/jTP/uD+Mw/3sR/O3rkRLz4Ra+NBz/oWkpCwNDhHmBubsO5JP3B4QCEIE1Fz7BqlNYbPupm5LxJanwr7QkNswO96oaCY0j7q80MGY3dnS06A1u25SJljwl3bkRghWNaT45xBKYcYBMBO74XABTXAXkGA6S0AsRABiDEsfC8QHiAyYcHc6OtOQ0v9+4+ZCED1U4Aqw/6MTs9F+1GO86duUBHpAZM/6FdhnvP2LG46WOn4+TJlZiYacfHP3VTjEateNBD7hvXPvLyGA3WojVsRHcbzD3WYJxbiz0IOhOSA8JVBqfZjz7Z8yGkYHs4n/FoNdrRRN8TaKtrqp8BaOn1wDxNx95oMVb2J+K//vHHY2N5NSZbMHc4E9c+/F7xsGuuiMFoI6Zmp3iNmzt77AWAZwRiBfd3bnomdlCsrHq0Q/Nf5I7XAK9fznri/kLO1IVksaXsJcaEJVm727IbReM1Fj+zj4EKpyH14vu8ltri8NBa5nlGAqaugmzLu3jvUlqouaTCbbt0aZxBp9+I5eULmRlSsT3Y3G5PAYEKbzUGzGD7e3B8A3sFCCJ2PPa9Bxlo4SfeL4AuZzQFHgL+Op72Ju9BtJFNCQyBM0i1tLPUscriWqzlIDfwfpk1VCwum21+t45tgKkgi0XBGXzgHD23sN5DamVJkYKALPatKUjQGPD+hXoMOXKR5Gh1shlgNsiC9S4L4vWq7k2+Z+DUTSA5K1Pdl3BuBTGYmSjJl4RBmLlIPToyRZJzqagenz0sv6VcKXXm3ut9LPlBuAu8bB+r2QU/axtjVHX4CLy47gAQJ4bztYHQUo2arIz5nPKe0aYZckuugRlUwYSBtWd2itPY9nVVMyv4f5wP59sBwA25T2lh6rGAnyYwq8EOMocMllxrlw2pMFZx/10b5mJpzBURrVmY3oOBCBr4odshskYwlMB6PBat6EaztxxjF2kslXCGnWPRKXb5k5+IMQZAX7pT7EaMx5GHPnG7o3MAACAASURBVCE2aqgTg0QKRKikYrjnWM+NEWqDUZ+UCIqfOLHaTTXagWsFbjj0VYOdGO6eifpgl51dOThrSvfXApZ0aSVHhv4goLfkZjSEk4lAFyQ3i1//uOi1Z6NJnXd2fwTIzcZRZLfTJgnFY9Qi0v5OendMfGxyKDoqrGCUh5L1Hxj6zPlx8qWUBEASv2M0msfXc5WW3mAY54kH6LS6V3x1D9S/V0E+fm9Az8UvN1h8FwY4JhwWM30W3ufojAeGuGwU5eMdLnL1ICYznVIcLxBk6vL6/G++BjPqls2UC145cQ38DOgxUaqAvtRWwkNai6bPE0V/AN3eXAz8HVQVkW9KRKqAvlzw1JimUZfECH6uYBFRTIMJ02qKjZBGHBsWHFD2Ynxsigy99OwCv16MzI5gM1EBYC6wGS07UMJxJ1B0mR19wW4hfanJAfa1TYYcP1Uk5SZEKhjHQkVAn4EOInufg2VM+C7/3gxsAegH6CoJ31/JhgjGshNmpo3SQ1wdOTEupOtHF+OdWFiY57gt9Moo7gPDT+9hbehme1lwyyZSAOFTPC6Ox2vKQulSbtQjoDf7jN8ryyFvbb9fm4jkUA464XCC61AArsUUgF7jRto/ZSDQsK0bM1MNetcjnT4c1WJtDSn+WkxOzUS7A6edXszNLvC6sTFfuLDCef/O339r/P4f/mee//XX//t49k+8LK668upkK8rmWxhDYK5xP3/jt94Qb3/Hr/MzD3rgtfHSF782jh49QTkJbdlSl47xCJcIAFswriIOJGHDoo0MBdYMAClkwTzeAai04QoI4A/WLTwLjTE9OwRUDgD2dpENEAjA7/Q+bbIOxOSmoWPj30pgBQnSPjXfGGfKdJUOG9u5MWHk4vMItgDoqd1HUTb0uBPjbNKCoAxzeXNLmbGNtWW6qRw9fixa7fG45YsnY2VlJ1rtaTLkjcYwPvxXH47ZmSPxdQ94QLSnmrGyvkoJzvlzK7G9sRP3uvLSGHZXY9jbjPGxZkxOjLMDMAKRsQlJg/pdSeQgfugNutEf9tRUsInmTtNRG2TBYnMUzfZ4dIed6MdU9AbT8aGPfDr+8XN3MgiZbI+i09iNKy+biMc9+kHR7kCuth/HLjkRqxvrcX4FoFaFpeyHyBYIgxghm5tA1euGQYCAgPY7ulSxa6qK7TF+L7nkEt4jWLziGeG1sb7B9R5/B6PH3gEJKljoWK9R7oVxhLnpZ+m9x0DX4A3HxNgDEye2vOwsykLZZpP+9pQOwAGnt8/1G38Q5IKhv/POO5O8kHUhAit42VOS08PxyrFm4O7vqRb5VtdYr6ke1957NE86HEMCp5tFbQfWK+7/O9sFYYBMB6WDKU/xcaTUFZlDfFAHmVXKUFn/Q4ckgS/cW+xHJJVobamOqM4qmpjAvzkDgTUBRbX27TfIdA2a3cscgMi7XrUAApXjfC6UfzU0nySNLHi+IsgoAD2bdopsYHBJYKZMn9fiqg+9AxEHVlqjs9tpFrga+OI8BTqFKarX6mv2HqT7jf1MARL3xHSGKfdTPWWMuypBaKzE4AF6/Qy6qoAe94h1WKwDarJGCecOQKogrmToQfw4IPa40jgRkWu8573VOIvFoykB4zVkDQY+K6wjAxC8gMNgNlDgtlwTG6xl4t0qJF/VGgY1YhK20PcicB8WCgIAetQMAg+rd0krav0d2laCCC/Gsxn6tOpk59jBxRpLoSgWPvS6Ey10la5PxtKjnhzD5pQ6AKfjGQNCkAgHXW6GIzR4GVobyrQjGhYoylUOdzuGW6eiNoCvcpObMmy9pK3DjUTk2ohavxvLf39XyY26f2Gz0cay25qOI9d8QwzH5qPGVJkBvTqyAjQDjNn3FGl2FRdlcWX+RNEPPLyrUSU+j4hFrICAqwEyWUamJtJKsiMJCf742Aa9+Dczrt5sqakdKFWKBcQsnCdPNaXDdH3KhgywcWykx+TyYacMF/6UOjyfrxdQ3DNbopmxK6Ls7OZqoI9z4cTJRQLHUGGTBrev08d2MPClAL2BoRk/3yt8XkVfAhOOouXgIIDqe+/7g7/j+7yoaPPAv0Fz52fRjzaKHHe2MqWl1sysweDckhcyGHr5WcsX3s/IbAd95vdVgOs/GIcIpKoBANhfpljZ4Ep2cHqBiVEjHPyetoyQkkxAqoD3yu2B4ykBPTZoAy87Rpgd8DPx+PL96rTl3GB5lqU/WghKht7BEjYoWtoRNHTUGbmn1B6zXNjws/ETrgKLk1ldXD/mLuYb7qHHhsEg3g9wgrmD30EegGvCIiigqvb23vQlW5JOlGwgpXLKUmDO4n3upmjtIjY9Z75ihFqbfT5bLM7Iluzs7EWjmbrGWoP6eYwx6P3dqOkLX/h0vPw//kTccuvn47rrvjFe/MIbY3p6VgW82ZyI6VjUSvRgzaqUJIKN3337m+K//fHb+fef/qlXxpOe+DSOR9QMoEMvJDasHUChKDaLzLxh3qEGgR2XKwEqg9lk3nEf8J30S8/CQTxXM7S4zwAB+ATWFtYTZDMzb764bwJEyByVLkK4l2pEhCBQcwWMM50/sgGQQYEZemRrDBIAWrGeQqaAf+ccyHkLUApmtzM+Hq02smKj2FxdicuuuDTWdzdiex/3D/0aUOQ9F6PeKG7/4j/EVVceiZn5TgxiL0bNUXTRpApZwf50fPHTO3F08VgcPzaMQW+VgQYDC8Ds3n60x1Wn0t3TuDLrNBxqPKCscmJsOvb3RjE9uxB7g25sdeuxP5yLUasdv/2OD8ett5yJ44tLcdVlR+KO226K+3zNQvzg931TbK4vx8b6SozD0aczFmubG7G7vx0oXOvuqxB1enKOdS5jzQYdbPBigJEFzn5+zkQqE6MCZc3VDiVlWE9ADOF97FqeHaWxWN38+c/HiRMnOIcQ7DM1Xq/Ffe97X97/m2++uWgC6DUSPz2XvMYThAxEJGG8+TljjGMswG8e6xIBak99KjBfIPGDY8/p06eLehgTEftdjQ22vE821EDI6zN+4o/3DGdnc4Es1gF3V8W/W7Lh9cprI84NYAhrBq5D+7tkXwiQsaY6K8mgF3t4Zj7VmV6N13Sf5OIFsEfv/YZcnwSs5RajN+ozzmB7b/S+BCIEFsk4Lz9THIMBfHrt4zqcYQVMERmTBZLoksq1WI5ulLBA9pCyCoHEgy43+G4G18z+AtCrFsBzGmtcFVAa0Pvea91XgO9s8UFAL6caj2cD+SqpRPCOzAPrs7SW4IV77mBBJIPeZ0BfSG4kp2APj3F0S/U15W1Xozzsi41YX1uV5KYDMnDI+0rX17rlWiMGfVV8570R84a2ldKa5bNX9phEK/c5Bbh8LhUVhZyzxPLj95D8GNB7EGGOoLEWnp3YfQ4a1jOhhkjSTnXvAybF+gspLPZoEH+S3MDjFlQJjAAE6AvJTQh/4GVFAgluS24S0Heg9LgIQ0+Mhs7yjak49phviWjPYGlMH3rbVgKblFn8Wn/QZy0vrbyQ2oQvJ/xwqahR51UA+sH2qaj1dw9Ibu4JoIfkhjUHKP7IAQKG/tg13xCD8YWowx/3ooC+7GAKlsMA2iAQNwVNerDJ8oZllEiWK4v4DOirDD3eC8BCZhqRbA7uIkrNCVgAerBfqf92pFicT6YIHVBUNfT4nrsCeoDM/cKTGe8BoMwLKAZtFdBrAbNtpZwGqgGMJ5yBk1k+Avpk81FwWQX0BmQ4tsEePu9Ulhl6b3BOiWoB8aKmLoTYNJyWxE8sHMxKJJNUykuUssWiYcYDmyG1ewCXAc98BInQWDdie1utlTnWWVAG9w3GrmRqUXSJhQHAXQA91/AsLMK/sfsoAX3F1qxwXMj3k+RHEaRkW2T1U07EDTO9j+03zPblYGKH6PioRdWLrvXvZlEd2OCeODASMLAdG1wtVGXPrsIEagpCvciiyQj+HewpAAUWOTBRAsiYn5BcqXOkdYRO0Xpe4PNk2rjw6H66EQ6fF4uDxWg5sKkWSHnD0OIpltIMvoCPWFYcB6DZ1wvpiQGSxxLZHfqxj0WM+tGs92NivKNFMxl6bPRgnlGQDKtPdIDFS8cYxB++6zfiTW95JTMN//vrfjse9agn8L7Y1QnjCefsoAU6ZV/Pysq5eMUrnx2f/ezfxyOufXy84AU3xtzMbFpzDuIXXvHs+OhHPxAvedGvxKOvf2J89G8/yADg4x//q5idnY+HPPiR8aQnfWc86MH/Lu9jK9p0SRJr88Y3vjz++E/ekVvbXX889YbvjWc+84Wxu7Mbv/qGF8dHP/aBeMmLXxfXXfdNfDPmHsb0H//J2+Mv/uLdce7cmXjjr/1BPOABD+U1Um42MRFbWxvxgQ++Nz7ykb+Iz372U9R0Xn31/ePaax8f1z/6SfE197pPUZR54vjxmEQRbHc/3vvf3x2vvvEFxYn98qv+UzztW7831ja2KA9p1EfsJHzs2GUxMTUdH/zwe+MFL3gGj4/XM591Y3zD454W051mdNq1+B9/+a648VdeEA996KPihS97XXQg6+qPxdnbh1Eb1uLKK8bjtttuite+/oVxy62fi2d8z7Pju5/+LL7vt9/25vjtt73xS96rw7948MO+KR77pNfHTf9wa2zsrMV973N1zI414yPv/8+xduFv49ydn43d3a3iPjzusU+Ny6/62tjc3oy97nbceea2eOPrXxZ33P6Fe/ydCBa/4fFPTY21wB1eyrKA8Uc9irKkE5m1xdien5sjkMa8QmEfpHF4thcuXIiFxUUeB5krdGr2eu75ShDtZmE5P8k8J2D22oBgDvsiM2Upldvb2S7kVlizWmNjcR7fgyJfSluwToAUyf4QlLdoP/S6UwX0BiQMvlCkn+urgan2A+0LuCaTVSZucH6s9dnezsZ/WHtgaQo3LQWk7JGBNTELch1guLhThIM0/9Q0M3u+T2kb6qqQJaWjVurn2VCwjkZIYyxg3oM1J7Ofkms6U6zMJrJWKFiXrS++B7I+geKySRxYZLzo914HmYXmT5PUqTPDnLJY7pEsBCgBqIG3AaezMF5rcd8M6HFfS0CfYDD3gypZ5H2EJEJmY83QO1vk4nK8tyr7dKBowwUGGFm36OdHF6usS7PkpiANMYZAbGIfQm1QOhHlFkzLZhUDN2JzQ51i5WwGorFk6L1vQ0NPV58kc7VHROlDXwH0JjcpTcwOwlVAj8/huGboi+xCAnrum9nvBaYAkAzhWgHoJYGKQIdszFEBV8lysIcQ0E8jswx5LSww4YBYz556sIKWhh5KFrrcxOHGUiGTmAqgv/BlJDdg6DdrE3H0sf9bRHMqhn0pVFSKoTGmWh9lngpAP0prvnpHmigyDQBKiNQG2zFKhj4cWdXVJU52ZSqKjUE3LiRDX2eYgObscDIRQy/dklxulh72hBh05gToi0KRUk5jEI6BZoaegyztrwCmUCS3tHSkzG9lhFZIbshAaBJbd8ZUEKQJ2cmP4XRFxuOI2iCatpVlZQr/34BeA1AyITx8pLhpi5TokiwDZCop6RBrrAI2tXDHAqHK/WoUWgX0ZpPlQy9AX31h4BqUe6H3ZJfsSJkGDHpPXP/EcfBZFtAloK9q6B0s4BkIVMq20pMGqUGwuEjUVME/9PS8j9lmGo8M5waWjp7zKYORlVkuiJDcoBvyABvNMFZXL5AFa7GBlKQ40olK8jAxhsY0YhBwuxWQiWEzSy8WA0BV+rRqIAR2lIwOMk5MgeoP/t1sjzhFpducURHwFaDH8d0qHcfHe1yr4UXbE82LrseXA0jI1cQ4lRmpKqDHc8cGhUwUxgXuuVj6ZBTqeoYONDhn85y9MeLZYQyASaREhw1HbHso1tGBoGtZHNQZQFaLhHGtvm7MTWdvuGmmjz7uBcYVsge+Vt6L1Pcz2OntR7M+jJmZKQYYYJwhuRkfm6CWHec5OSF3FLwf54ImRb/2xpfHn7/33XHtwx8br/rFt8SxoycIQrFp4TiQynThvQ3ZS6Hdhbe3xuTv/O6b4vd+761x4sQV8bKXvSHuddV9uMbjXF/9mp+Jj33sg/EzP/3KuO32L8S7/+htFwV/T73h++IZz3huzM8tkoHCWAZb+MY3vqLIAFzsgzfc8D3x0895JT3oX/WLPxV/9/EPxYte9Ctx/XVPLDKF/+XdvxG/+ZuvLz7+5je9K+5//69nwI3x8KlP/U3837/xujh58paLntvMzFz86LNeEk94/Lfw3qHzbO5V8ad//q54TQXQP/07nhmv+NlfjeULW3SKGvQ2ydw1xxdiZW073vl7vxa//3tvKr7nB3/k5fGdT3tG1PtoahXxvg/+P/Ga174gHvKQR8Xznv/aWDy2FM36ZHzq47fF/Ox8HD3Sit9626vjXX/0mzzGM5/xHAL6WgP//qb43be/+aLXcLF/vPxrHh33edArotZoxzWPuFd85hPvive/51dife3kRY8BOcd3Pf3H45uf/D2x19uLM6dvi7e88efj9tu+AkD/gtfEk574bZyjIBLwkpZYtSjWIJNNS8kUxhKzPrSchYQ1JYGZJTUwMmNvwsQ6aPweQaIzi15b8HccD5/DOsIao8wwKyiXKw32N4HWPt20sGZg3eU5shEUPi+9suugvG4asFelXwaSZquxD5iUwV7oc8C66Vo3zH+8j5KjwtJVPQe0940o1wBAB1BigJAaeBMkyIAowHV9koIX3HN8ZnZ2hoEtAikQS1ijuM9ALZC2mXhWWKMMaKu4ArQpMhqW6+B+OruB/3cdAO4rMreFZHVUZukB6P3vZuizh1DhRgapMe99jgPv07gWM8kmvvDcjC+EPDWuvCccltyoQZSy3vhsVSZMB6OsefL1V6VHlj8aY4CArAJ6PA9870FAD4wmshfEEuqJnJLA/q5sNp6vDCg2N9QsDg5axGWsS5DkhgrpRi22EtBbAeF9GlktMOUXY+gF6EvVAfeY7F7u+QL8wx4SCHhbrcRnCegRlO/BPAUui3XWeBrQX1heppRbch4U4iO4GbHLONy9AP4B6FkQDIDNxVWSGxfF9jdhIiMrWGKPr1Jyg6JYaOiPJ0OP+gPcj0a6g+HYdEy0beVgOJDbJvSE6XJDSKA2bjrZASQ3p6M+RHfAtAiChp5sYkVycxENvQE906hZwr7dmIylhz4+eu25aLbHBIjthALgSa2oQDheF2PoMQjB0KMamUFUpn3oepIe3E4tOZVU6KmyQIPaaKZbyuIbg2F8LyU3ydBzocj3uuOYdxEPQFVBa5GtgqlSciNAD1lDeS7pg1opojmsocexcC4G1l4QPMmdUvS/F5IbML5pL1XoAA8VxQIsYuFFBA0m38Ae1+aFHN+DhYAFmJUXUlhg0fkCKM3upvguDG5rg/lrTuLcQNwBkNEqZApoIoLgA/JCaH2Hsba2QnBGjRozOBhr8olGR7uJiWkW12CRoJadzgzoIimmyRPJGm98kzdOMj5w10l/XqVpJSGDRZddRAD25ZKgoAkv+/1CpkA5RUvpdrzwHqc2fQ4eT4cZ+gLkMvugxkHWEXo84eeZM2eohUUmyh0/rWPHONrZg5uGFiMGHqjXgH4URnvZWAobO+4/AD3GMIAJxgjOtdpi3KwG7gM2QbMbGBOYi9Dt47stwTEz4nGCY7azy20RsLCdPeYYwLUcoRwksC4CukesOyzwwvtg+TihDr25KeNZKr2+G6dP3xG/+Es/Q2ebp3/Xj8QP//ALeG+QycA6AjkFirWYCWo2WQyKnwBXzCA1W/HBD703XvWLP8ln9gs//5a49trHcq0DIL/xtc8noF9aPEpP5+/6zh+Jpzzle2J6ep4ysD//83fFO975ltjYWIunfdsz41k/+hICAtxv/P5Nb35l/MmfvCMA3P/Ds15aZLDwbHF/YAm5tb1DIuDNb/n5+NjHPhDPec6rCOjx2txcjRt/+flc/573vNfE/e/3IP47NlU8n09+8q/jLb/+ijh79nQ88pHfGDfc8H1x33/zbzkPP/X3H48//m+/Ex/84J/SheVZz3pZ3HDD01XwCyvS/f34wAfeE7/yupfGZZdeFVNTM7znL3nea+P4scuj02lFf9SLyZnpWF7ZiAurW3Hja54Tn/l06SL0sz//prjuuifE7uYWC2s/9OH/Hq++8YVxzTXXxwtf9MbojB2hfO7jf/u3cc01D46/+7s/i1e/5jkFw//DP/TC+J7v/smotyCF3OVGiwAV69D2Vjfe+c63xjvf+fp46DVPiGf+2GvjwtpO7O6DFDkSy8u7cWH5fNzv/veOz37mv8Sf/MFLotfbjSff8MPx7d/xI3HZ5ZexY+z5c2fjj979tvjDP/xPfE4/8EM/HU/499/OJlyNWjsG3UGMtdoxNTkeyysn4xde+ey4+eZ/jJe+6JfjCY97Cu83wA7BLbJ72fmJxegYz2TIUtqRIN6gFk4Tfl6AcGCIvZaaDPF8MTjFdznLaeKjCuJMxhhs470iBrQXG6xpDbB8UMXX0DdDdib5AKw+ASJVCKo9E+tEmVH13mWA73M36LNGHv+O8egghgCdTlhiYu2Gg7VEjj/9JAFUGEuCgNk+NAiDQYTuAQOTlEkC0ON9+HcEJdiLcU24b9j752ZnOOfwfjl7iajAuUBOIbnbmPqlJBHGjr+QWWAfZKZC9XCqBxuP/T30E1Ftk/60WXcB8Gl5J467DevTCdQi6f0slM0Gabkdalt0RqNS6yXg6X4pyi5rbIi4KItiRYB6nzdp5my8Ah+QWKqXcgNB1/1pjVfd28UkNxh3LtDHubJYPou7aamZWXY6sVVc7jimU5oEmZ4kN3Ld4bggDpASAqYExhfK2qTENWsxkdlEsORGWlWy0e6GBXOfmQpr6FkvWdi+Cjd63tCtDpnxws2uxfsq0wF1Z2KtBGR0TdU3ck7Ua3T3Uj8ZXI364OD58zyn4AoHUlGSG9aPZlGsGXpo6Ec7Z+6Rhv7LMfTteoMM/ZHrb4hoTVNNoMZS6qvDgvaUlJKh397ZHtHyisUxKooln5mWgKwsH+7EcOcMAT0iEIKuelmQeHcuN0gxHGboAeiPPvTxsd+ei1FN1c7VRY9RZz9dEVI/zuKIonGOABxSPkyNFTZZknUAHDEYSGYWD7Vk6MWeGHx50hlEeVHBvysNVzLiZmrlvyogW2UfXUWNYxjQV1Nd1tCjME2LocCqgbgX00JjnBPEUTL+6snMoZaZgCqgJ1itaOjxdxe2+rzKSQPNMzIGavfORkLJ1DtAMvtACU+65nhjqtYMcBHNKnN2yqw6bbgAJYMtShSwYbLrKp41UpZqYAPA3syiWKRAq4CepXNDFGxi8Z0ioFfBscaDNX84d2+C1mb6fvl54fysuVQaXVpwLtST0MmpSQ5kIHY+cDbAbhLYsLGIYGz5GXnhNNj1s6gy9GZTGHBm9qKaZfFzxTHkSQwXC2kvkZ62awPlRjVZdOFYHNewBcUGjSL0dHagBhe+uwD+DbllKNiVTl/3QtkNLGoOxDyGvUl7cfP7VaSruesut9BB+Xyc5sZxef3QK+fcw7yixCtdiCRdGDKFjQ0DWnYVXIuFsaXomTN3xCtf9VPx+c9/On7wB54T3/u9P8nzhQMN7xsYorTcwzHRZIXM5dYWbb1QhP6xj30ofuHlP0qQ+fzn3RiPfcw3E6jBAu+1r3shAT1ez/6Jn4tv+7Yf0oY6RHdINCQbxAc/8Gfxpre8nAv6z77sjfGgBz6cWmoApbf8+qviPe/5vXjyk58eP/5jP1v0gsD9lmMCiAHYRa7GL9/4M/F3H/+reMHzb4zrrnsSM1fvec874q1v/aX47u/+8fiu7/wP3AwxpvDM19cvxK++4efib/7mffGUJ393fP8znsuiVlwnNp2drR0GpL/9W6+P9773D+Nrv/aB8XM/96Y4cuQ4NyMwmX/5l+8hQ/+whz4qHvB118Rvve0N8cqX/x9x/SMezzGwN+pHD8Cq3Ym//uuPxC++4gfjiquujV53Oc6cvjme+9xXxbd863fG+upqwLbv/e//8/jl1740HvKQR8bzn//mmJ25T9x88xdjVFuLuflm/PqbXxo33/wZFp8jo/AD3//C+PZv/4locllFIN9QMeMI7kHz8fbf+bX43bf9UjzggdfFU7/rJXH1ve8frdZcfOj9/5OyvIdd83Xx6X/4q/iDd7wwTt3xqfjhZ708bviW76ef/RgMHYYigDCO/+enPxpveP3LGBw993mvjntf/cBo1scCPhDwjm91GgT0r/ql58bNX/zHePELXxuPf+yTDxQ1IhDGuGQQjfWaPukCWnyeaSVpmQpYSpadZZG73aK8nnod4lhNja6DB+8D1feYKc+toAAs+rtAuZhZET50vqirbozadnbvVR0RgR1c7Og0o31HzYcOAnoxx2mSUZH/+Ry8Z1bBpr5bLDGOiQBe1yituDOTkkHq/mEeUE9ddBRX9kMdsOWEpTWmIVCeBgxYQ9bXNyhrAiBH0KXMAMwTpIH399nYQIARezosVLNJHAMb7anujQApnLXT7qztugCBXNksY+/TXiziC/cdkjUFCqVJg/d03rsk+nDRlDdnAGZA7+Dq8L5qQI/nZ4begVwV0OO8cR1VQC+i666A3nsPztcFxIO0gEwFTZHFqTL0vh4wzju7e9FBkWjOhwLQA2DWEBS1Ym11hQQmCENlkrHX1ik15fgbwuRCwZTHsq/XANx7uffFalGsMuGaA6gzEaCHwERFsd6rcB9cE8l5Rr98AXp+Jl1u8EzQZBFjD/dFNaIa+fzeCRXFCmN2eB2gqeByg1ot9MZoDPeitneWLjee01QLY8WrSG7uicuNNfQnHvXk2P9/WfsOcMuqIuu66cV+HelukiQRHBNCoyipCQ6OBDM6RgQJ/pKhA0mSgHTTJEGijJjToKgkJeooQUBBQUSihM7p5XDT/621qs7Z9/FgHGeuH3b3ezece84+tVetWrWKTbHqYYXLTZCGmHGDByvtf2SpDQAAIABJREFUjWaDgB4aemy48KEPQK/F2ZDLjQN64xsK0EvahJvo1ZtiU4a+ZbAUNPTt06xYhktEAugRaJA91eR9zQaUVMqSyGPWsSkWTRO5DCSaLGm/5x3p4a/KEqeXTLPSGy6avyf+jKw0gHCUduKGxO9lPelSHC8/Zc/vnqTGRG80wo0eLK1ei8xOTYb43vTCT2yp0kQgAmYsJlzAvDHI1dBJ0y+vxasA+hzgui2XAzGw3cqg26jrjebYeH7o6mm55mxTBHY4Okyeqh6GOHfIpvFa6COZIObidgV73kThPCMQTS0qb3S+EYNBX+863jDVMTVxQj8Phh6AHgEbLjeS3OhcwzouPi+VkERzTwQJzRpQYywuuxrdtMnhswF8ejAsK8v21ZSbVnfwlTRtVrpW+v3jesM5CaxA5tqga0R5iTsdRcKIjR83Zlz7APT6mZI1fB8wumASUAIEGwGfdGxSzMZpHQZ7PAFyMbFIcqWZVxle7DYSAwZuZ3uVtEBbrp6GWFdgewKQ42ehhxfTJPvGcF/BvYFrBNcZyE7IHHLwlHo+kLgG04fvglkMYDFw/cL9BW4rOMGQplFK4MwVXocNNTYTJWt1e/7vT9vZZx9tTz/9hB1yyPF20GeP4XegtIY2aHK6wnVWf4CcPZSMN+jJ/8yzT9rpZxxhzz33pC2Yt9jmzt2XxwWGfsmFCwjo3/GO3e0r51xjbR0aYIaH/Lzr1te73i756ql23313MKH41CePzMrQV1z5Zbvppu/b/vt/wo468nRPgiHnUc8FjgnHAleZ8xedQIb+hOO/Qg39yMiALVq8wF566Vk744wrbbPXvd4ZJZ3zPz5yn5166udtxoyZ/P3rXre1TZ4ii0xuJgBiYzpHl1x8sv31r4/a8SecZ+/7twMl6Wprs7vu+rkA/Y672ic+foR99bKzbIftd7WDDjqWjFqprWSVzm7rHy7aNV87y3595w22196H2mN/usmee/4JO/Wki23PPfe14dFhMpL33X+nLVl8ks3ZcXebN+9q6+7ezJ544jHb9l82tht/8lW7/hsX2OFfWGgvvvCs3XrLj+2zBx1vHznwSK4bGCwwTqDJfKxmvet67Yc/uNRuuek6m7PjnnbMiVfalGkb2O/u/Suvz6Ybb2yFZtV+fec37Wc/XWS77ba/nX3uVVy72CNoVcoGdyQJA9awMfvGdUvs5z/7rn3owwfbRz9yhHp1UAXqKFp7uWhr1q20s889hoB+wbxFNnf3fdWbkrhmRbzjzyiphaQjAEFMVnVixqWF2MPiEeA4kl8SA+xnkUQh4nZK7GANx4ad3kPxXMXV3NJXcQaNmbrv8SDAdYYx7dMBiIrGbTHeuYlBAOF0H4xYpDAfMkdVQUPOmBJbAkKaGopri0MNYkNzPrQnioiDHALxCoO8pK/HHoHvgBihxAjXd5CVOx5fGcPqem36tGmU3CD2q2rYoGWvmnRFUCDphiZd7iYahhQMPUgP9Gbh3zFNlWw0B201GH+CmFKMBHGjq6p5GDJOiMrm0IiazdkcmZBKsS9lDlQM8Ep0EG/juXofMfRBGMbv4rwjBuWNq/ieAPnejEtAr9iqeBXuejmgjyZYAXrJkwL0x5AzycRUBcL3zZpivQ9B9wFcX0Y4lC8I1ZghgHk/wIhoikWspNFCO/byHNDTrcWZZg3GEnEayR3WgJpQJbkMLIS/B9Ga1wSwVxasATLIcQ3wo1QJuW0lz030RHJPr5MM4V1CZYgwANYLzj9dlbCn0E0P0iMlHlALqNcOGFMuN7BxR4yKptj/K4Yekpuhco/N3Hlfq5Z0TMpH1LdBvDfmTj7ABKNjo3K5GXONHVgO3oEa2gP/0AIA/eBSd7kRk1YsCYzxJv9vXG6iKRaZNBYJNPSzdtzbxtqmEtAHqEkzMTHosoBCAwq12p75BsM8EaDHBZfkJrethBdqaJvxHsHQ096JkqQ8IYhAhveJTDkWVATokNaEjRXOA449Bg9Ie40FI1YyvHdxg2FRAOioxCrbysgAI/sd73ITyQLBo5fE0uCfdvGnN3Iw6rgBpPtUoEk3CJxnAnr34Y7fa0NQUMTCCSlRbHT6viiDenNmYrmHKMDz6NpszgJAMuXNY8EW4TPkRoTmUzR9ouEJgQRa6rWacDjsY6uh762j2Umlso52DHap2Rh8bssllv+DkY4kQptITMbT7R+lRBwfzzfK8PDE5SVTx70arDwtZ91AmT4emORKrT0mz/pzolEuksR4Lo4jAHw0ymaAPvNz1nPiOnDD9oWG1wPQI/Boc4F2P9YNel0gX5Efc7wv1jrKhfg8HAfeV3IVlZo5GdVdUnD+osk1jllrWbpJ3DPB1okVka401gjOL0rUOGasA17LulwRsOblae9TH7EZwA2nDAcjJB2SoOC6xVrDn6jyRJUDny33ibDzNHvhhWfs9DO+SEB/8OeOs09/+iieE7gQYV1peAn8t5HkqeEX9wxK9ngvMPZ/eeIRO/6EfydDv3DBBTZ37n48ZkhALlgy3x5++Hd28OdOsM986kjKELGewYLQN9mblm+44T/s2q+DWX+vHXXkGTZl6nSWPq+66ly7+ZYfENAfcfhCa2/XdeNa0A7G9QrdaAD6k0++yLZ/+y5248++Zd/73tfsgx/4jB100PHUmeLYsYaRIEFbf/31F9vuu7+POvyp02YIFHiCSslao8mk7uqrz7Nbb/2hffCDB9mnPnU0nTyQeN5++422aLEkMl84/FT7/vevsmef/6stOOlC23jj15HBbRbb7bm/r7bTTzrQZkzf2I498ixbctGx9tzzf7VTF1xie+21v/VD6tWo2f3332FLFi+wHebMtRPnXWsrVoC5RKP2i3b+V46wbbZ5ix32xfn2o+9fazf//If22YOPtY987EgrNrExlqyG6abLltro0LDN2mCa3fHL6+2b11/I9zthwTX25N/WE5RuuPE0KxZq1r9ujf3shiV277032mc/c6wddsR8Dler1ZrW1YEmRbj/jNpYFcCtZHfe+VO7aMlptsMOu9iRR51rPd3T6dBRLEJq2Mam43POE0M/f94i22P3fTOGlQDDZ0Joo1P8YGLsxADWWWysjA8ABrQ91XpMgXG8X4ApvJaxxb3OY3/h3pDJMPJKbPw+4pt4qLyBPvqA9Dy3fHSP8Ph3ECbqR0Kk0RyU9JGRMC0/negf6o9LDQnyY0wbOvMepmje1znQ/hdVSmjNeS4dhOHvOreS6QH4M27zloQHPfYy+MGLuGAFsYiZEu1Z5ZwN9gTxAt6xxyIu0N2pIRvIaMzFvYrkEu8f9o8Rx3HsAKeII7gfZVAhiS/ef3B4SOc0uSbxeXFFSDZ5wqgJtQJjAUTxZzTF4u8RA+MY2OhclmQofOzx/fAd8DP8PZ3Zw+/pMVR7OZqPlXwi1qbNuGO+N8Qej/2FVbsR4YcgyphUFYocQIckK4C1NPRNq4O88F7FIc6TgaxauAPXG2YHwdAj9wOJFgx9ivFaB2zlTcbBtCOxVuVbCazm5mq/ib1aciH1AIY7Dj8jAfT57aI+OpgPUMrN+10MPf4uZUYXwTTIHzqMoYeUhWHNlYCCJSQ3bUWx6Lz2r6Kh/+8kNwD0sK2cvdsBVi+jIVf7CPqdIhZpb1KCXYCGPgP0uDmxKdMux7VbuFzQ0A8uI7BHBtIK6MGG/eO2lTiZAPQzd9ybGvpKOwChZ2BsntXnEhxxVHkOstKLjRO9dp2aJmJBkUV0G0SB2XBWGRUD6F36wTrCQYMONg7AuRg9EOP9c9earKGYFycAPR2AfMoowCtYIjACvIhNZd8oo78WoKfLjQfU+H4tAN1jLdhzPCKTDaYGP3s1QI/PBkuCRZ0CelUHxABh88PNFN786Q2BGzcafULylDaoMOFh17jfSM62EfC55Ib7IDWNYrTRrBhsjp4nb3MAdDInJQ2agQ89tNH9fcPuBQ1QhOspR4lg6MdYNsU0yQjq+QAwXUv3p/dqTSSNWSAtlOmSoCWghudJGNSSAXpdSw5bY1On7LxSQM8R5bFmYWHpASU2dEg9YqBSCui5dpzxCkCfbeoIOljja9YK0Pu0V5UQZV2IgAs3IGwMUe7G0Bwkv6H5j2uP11HHXc8bhzWYSxUEBkBn3Cg94rRUMV84V9K9Q2YWcgMETQ0tYfLdBvBcyuz1sOYRyGMNYcPBesR3gt5dA7gqzn7kzB8SNLxXlqBklQ05Ii1b9pKddfbR9thjD9snP/kFsuN8H6+4ILmRdhn+9koocK6wSSLwA9Df/8A9dsKJn+Dvzj7rKjbXopGWDP2SBfbQw7+1k0+6yPbe+wOurZSMIO45/Hn3PTfxuf/yL9vbvHmLbKMNX0eAcM3VX8kA/WGHLtR950wY728fYgdtNwD9ww//NkNK0L3vMXc/O+SQE9kjor4KeLfDYWHAvnH9hZLz7PvvdvAh8wgmcK1VMZI/PdYprtePf3SNffvbX7W9936/HXbYKZRtIeG6686fE9C/8x2724ITF9k9v7nNLr/iLDtx3vm22x4HWKNZtrb2yXbZxefaL2+93ObNu9je9ua325ln/z979jmw2EvoooM1jk37N7+7zS5ZstC232EP++jHz7DOrnbbaKPJdu1Vp9kjf/ydzVtwIdn2yy79kt308+vt05+dZ5/69PG2fv06DtYCoEKSN2P6TCu1ddj3vnORfesbi2z7OXvZ3u89waZNm2mbbLyhjY0N2chwn42MrLUf/+ACe/D3d/23cDN9wjbbvM2OPuY8mz1rUzJxpVLTOtrhNLPczvuKAD0Y+t0B6El85DaK3JCpHlHVTFI8ZzAdWEXsZuUNWvtwRhsny4z4E/ax+JwA9LH5q8oksD4RuCaIV1F03O/z5v7Q/4o9TaWdiCtyxNIxK6lIH+lnBnE00cmOIkEA+niOjjtIskgc4vvkn+0UiwYEMf6gB0ZJUBBvAdRJcmGQkztqcZAliaMqZVsCxAXKDXHPRCUMlWfONfDhXji3BMqVErXeJB5gbckGZuiRIQ8UoGePnTsDKe6KHScxN+psbTMnEAcxEdirgVFpDUAfIF7YQGSomHERqTHpNjT0knw48HZlAT5XJGCFFW0QimGhGA5fIQcOMi4F9FEB4E7XAGcruWisXQB6fL9IEsN+UwMCWwE97gEkQZDcyKFMphd41KBbd9vKwYF+B/SSTqaAHs8NQC/3mdyeEseKKgjIqfC9DyyR2lbGd+KaC9DsCTLIN+xNeFscf0iieZAgP1hBUr9Z3OO4LrLLnKb7i3MDtD+x6uxDQVVVgJQVDnm5D30G6AeXWgk+9I4j/llAj/QLtpXQ0DfLk3ivhoaeMYlDEKU8YdW+haHPAD2uCsBxMPQA9MHQ/+986McDejgWvBpDD0CPMx/NEbHw4s8A9Jnkxm/W6qhbAGLwFYGWWElcXLw2AD0nff0DgL6VBckBPW4oPEL2kZbK8J2CIY6yXcrQK4vEjfxKQN/Sie9RMlxH/icMfZTSQpMfDH1WhSjmY6Ol0x0Vk+iLMJhjvE8G6P14lGgNWA9H2utB5p/NjQrKCMaZXtGtlVCOi5/xeRgjT9bBWRW62dStD4B+0mRr0KghSrvYjFQ2BaCn04TrxznV2Nm0APFR6sY6VjXJk1SvPHCLLioRgJwnA/QYeuRymNBTQtuNx3iGHs8LDf34ptg4D1ERUglQgTyCtdaPGPq0X4MN6oWCrVm9lmCyE4OhanUOkQhAj/UHhioGOwW7BRla+MCnUh9WEjCJ0weFRBd/MIxx/qKRLYJ4gPIU0MdGhXNI3WnR9a/O0CPhAaDHI85LAHocm5wyylBTulZRFqQjY/KkxmfGpqxNGIkEGqgG7KKLT7PbbvuJQOmCxTZ58jSdG/TdOOMPkAhGOgaJQBaEDRoM3vXfvJTgePr0mXbu2dfYllttayOjmEEwYBdedBJBNgD9e/b+AI8nLATVsK2E5p5f32QXXLDAttrqjXbSwots4002Z2C95trz7ZZbpKE/7ND5HI6lh5oByW6hMRkNuIvQgPub7P4BoAdYR4Nnd7csP6nfLUpCcs21i+y2235k+77v43b44SdxQ+G5YRJDLYhXcer2ox9eTUA/Z86u7BOYPGUaz+s9d98khn7HXW3+iYtt3bq1du5XjrU3bPtWO+iQk6yrewN77LGn7Pvf+rKNDK+2M8/4Ggc0nfPlE+3Z55+0hQsvtF13e182XOve++6wSy6cb2968y524CfOtHfu9Cb71S+/bZcuOck++vFD7eCDT7OxsYpde/XpdsvN19mHP3K07bX3x6ytUrDZs2dYoalErdyGqeGd9t3vXmrf/eZX7PVveLd98MAz7N07vZk2cgAJsMlsa6/ZJRfNYxXlf/LYfItt7Phjz7dNNt3SB9CoSXzVimUZoJ8/bzEBPTfhcB70USxiRAWMg4mMdUmmNK6yu7UQLDjACRAf94yqswLTLOnHph/EyLh/54x8os2mbleSCT3yirmYei4ICNhyP21/nlh6Aet/BtBngN9j5vikI01EUuJJP9fnMu5RHpVLTnEaM329N2EGUIf1ZEy0ZfLuskQkhCmgR1M84lTIavD6qDbiPHMPLIYMEtPCVaGWF74GbcnuVlNm8foA3gKkkvDBbpQxrFji8/F54egj20pdBTKn/m82//v+GnFgIkCvvqlJmYQ0pMIC9MIvOBdaVxpW+VqAPo479mThGTjKhZe9mOiUoef6dJIrKvzjGXokMGDoU0BPUpQaevnQD/T3SjaYOTzB818MPaNiCXhKzao8Z4kKAyQMCIu0AobngGxiXPdYHAP7AjRHQoi9GvsQHjhnaW8CIibtRmOCcGY0mAJ6SWJB6BG3Dqt5F9cfzdV0KPSm2PEuN8DLGCylhPSfZ+itVieg32i3A6xW6eEgV61/kZVM3NwIhIAeDD3YyCYtuMwK2PSx8mo+bAmguEVy8z8H9K8luWnryFk/Dr6h1RKa4iQRwM/6+/oog9Aiy20m169bzzHaObMhJxWUICpIBjwTTktOuMvwxTMnGTZE+Ht6uUaBO5fcZA48XlKKDJHBhh77GoiVaf09mIrdzjX0+HcquRGgf6XLTQB6vY2CAxxocEzjGXqck/EMfTRg4nvigo8H9MFSIORIIy+tdDQ5BvAPoDlechObFzVu4XITgB7n0wEZXhfJA4OJNziGFIgBqQntGUabq7EUukYMQYDdFRj6ckmSLOmgsaHJMqy9DYGkxMbadENEDIrAQzCbMGhRscH10o0O7VsroO8PyQ0bGFVeJxPtDG1o8oOhx/mHNjkY+tDLM5B7c1mwJHE+uFG4BIMsU0huXEcoM0/dfxMBetlOopqBNQrbSLk8MOgMDmTNZNF4CtYlGHtsomKEcA9AZ6jvH9dcSY/Ki5Go4H2VcACchjuGQIns+6TJpbbTB/PIYULezyHxom7U/Zqj0bO7U84VdDLAWqaESDK1WL/akGQvimP/8Y++bl+9/Gw6uZx5xuVsyARjHP0Z3IRd7jVr1my3++zn+8MdZtGiefbIo/fbLrvsYyctXExZDDZlsOYXXrSQYPHkky60fd77YVuzeg2PJxxF8Hdcs1//5hZbtHieve1tO9nCBUsImNFD8fWvL7Jbb/sRveoPP2whZWPU3iPGOvMb9oKLFp1gf/jjvXbUkWfaDjvszKFXd931C9t1l/faF75wKl1oUDmjn3N/v11//UV2883ft333/bgdcsg86oVxDbGu4UBFntMdqb797cvsO9+5zPZ938fssMNPofsP5Gy/+c2ttmTJQpuzw852/HHn29SpM+2SS0+1J//2iJ244BKb3LOp3Xfff9mPf3iOvWun99gRh863Fcuet0UXnWzPPf+kzZu/2N6983td+12w3/72V3bpxfPsTW/Z2Rae8g0bHVlrF11wJK/TvPmX2fRpm9jf//6C/eAHi+z++26yj//7UfbJTx7l1xfyCiQtHVato7dgqn39uvPsZz9ZbFu8/p129vnfsbER9FCtsVKhZhtuOMOGh9bZpRedbA899F922OcX2oc//HlWVwA+Ojok6yLLiomadKiSHCt6ZALI4hoC0K9ZvcLOo+TmCV7Hubu/z/XdYgsDhMZ6ygA9NeKyLI5eMjyX9zXXok90dZIpgG2QQxMBeoFXNPS12uxGvI0/ud95/5oYeIf0Tlpkycg/AOgzaU5IAxK5SJpItHy2A9U8cch7gcaD+ZwMS/sSVO0U6PXhPd4wGsk89unUyAKseTrUDmBOFSkk8WKPZcqHAWqyYSYTT1evUevobM8aJBn/XKsPQN8BQE9rZ0k4NOgQE8DFXmN/xIMJdrukO8HQAtDr2OACBukXjAr0zfA5sRenDD0TOri+eX9B7BVcP5nkpoevD1Io/syJDl13/IdjeSWgz80xUkAfZBquO+6R+I6vAPROhkbfQZA7kZziPFN2lFXoY66vJZIb+dBrQnLO0OOezHrmCqo+RiOvII8WdOpuGEAfP5+Ioc9AM4crsk3Vz11uGNHiTuguN5zVk+XjieQGvZlu9BiAXlaVGKSZT4ql7bRLbkJDDx96G1pmpeIY/fr/N4AeLjcA9DN23d9dbvxe930a56WVoa+ONmFR2XQtFwA92UEsONw0r9DQ/98C+gk19NQGi1XPF7iY4JTZXLduvU2dMrWlOYgLcwwSG7fXdGecKJUhiwtAT8YyJBmeHaZZbCatGdfpn2noIwC7TCfzp/cFGVr+12boJSuKwIc/xwN0Anq3rUxLYhEU0+fjZ68F6LMbMppiGQzUZBn2VAH4A4ylgD7dXAjo4fbjjV0B3GiN5gOUgpWic4ED+gBqsdLBftPlhqAOm2TD+yamWHVMwBpMBNxv4IIDN4/2DkzqLVujAJlUPikWAB5BNgIw2JFsw3UNPb4XwB83BWjesCmzDV3yLtlW8jZ0OdQEgL6u4RmgmWKd4jpEVSQNxq/F0AcoTiU33PydzVm3dr0atNgg9kqGHjpwgOkYOAZAD7aDm1iH9KMIlsGywA0mryhI7pRWTLR05YwUQRw/0XdT8hlrNBLF2JDwfLAzeI/URSrrKaAtmAK7tKGwuUQTm6btxQbI9/HmOaxlVbo0ubVUKNEf/kunH2F/f+EZ2267nezEE86zmRtslCUF0byG8wXLT5VdNTH5W/Q+l6/6sceeYx94/yd4v+C5mH0AQA9LzEMPnW8fO/BQluKz0ivKmq7r/eGPrqEX/L/+6wftqKPO5FoEawNAf9ttP7b3/dvH7PAjAOh75LoDaz7aHZbotgPG/ctfPtoefOi/7Lhjz7H3ve8jtmz5UrvwwpPsz39+0A466Djbf/9P895kRXGsajfccJ1981uX2q677GNHHnk6p+PiuxG8ot8B0jOXGV1y6ek8jo9+9PN2yMEnsGEUxwHbyosuPsXm7LCLzT9xiU2ZOst+efsNdsklC+zzh55ub33LXnb33T+yn/3sCjvt1K/Zu3bY3Vatftm+fP6x9uxzT9pxJ5xvu+4GWQrOYMluv/1ndu1Vp9jbt59rJ8z/mv38p1fZzTddb5/73Bk2Z4f30hmoVhuy2355hd16yw/sMwcdbR878Ahr1N3phHMi8F+XrV1bsMsv/5L94aH/sLfP2cc+cfC5bI7v6cJ01U3ZENusVu3aq5U0HbDvZ+zTnz7WOjo1vbmBmRZ1TQOnlKwEx5RwcUKMkDadib0DttWrljpD/4SdvOBCmzsXciIMQZSsRY2MYFnDSzyXwTBJcwASsZiAnk5Pdbl2JYA+9i/8qRjrjYFJI7ykNAK8MWAnYm58Rgq0We533ofxiM5hjGyvztA7sx7vF+8fCUX6OeOfkwIu7VnRa9TauMgo4iBdhIvItvy7RNKC6qiAN+7xIERQycXxaE9R0zdAa7ynZEQApcAJ6pVhnOF0WAH6qITivsQaiQpZzrrLHhuAXZPYNUE7rBADdIa+GyQO5ICyLRyxjnZMfUZlsUHZTgD67BqEo4nvtXH9eT441RZWl3L9CRIKf0KSCDIrJypV1aNpgFcu41rhvIotllRGkhvtX3mcVcxPsQ2OBe5yktwIRGcMvTPzgUliL4gqFa8BpCCY2NqdaujdOSnT0KMpdl0G6PH5kNwI0EvmKbtf2X3HIz43JM8p5sNzMumM44mUocdrQRIGeRdVDayF8YAe1zqGbwrUB6BfT7MVnReYpmhtp4A+ldzEpNh0sJQNLydDn32nf1JDHy43G4Khp+QmZ+ixz/IecckN11ADLf8ITAHo29D1y0ZeD2rO0A8t46RYMJos9ZXk2y1bn/+lhp4oIh8qxcUV1pMFDB4IkNXK0PeuR/PCFAGvhCnXQKdwuSnIfaStLStNYDoYSrgY+8udKREBRjMThNyvcNfxq5Npx1OGfhyjj9XQCugVnMTQyxZR+mX5r2t16xy0MPT+qwD0LYOlPPBj04S8IAP4Me44GHr3Rw+2PAPZtD/KGQ40uQTg542RaujdpjOqFTgsDFrocTtRWimlQ53QAOld2GQXHNBEUAn2C/sOypwlSq9wOcDQw3e4l2CsaLI1ZXmYgaZmQ4PQrwHQl2ysrubPCJYZoIeuGNeY/ry5bjE8bXNAj+ZSAHrd0P8QoGcSoeEsCMyUecSaxeCkzLlATDN0ndCGx7mNcqlnDdQ9qy9AEpXxDD2dDahlr5N9ZBOxM/RjYyM+rAWuMO1MVLBGsEZxXsIbGuAbiQrWSthwslue8wHyoWO4FQCOooIVyaYAuoI/HtjQwlGBpT6vSIwyEfBJzHT8qWYWdrgnAT5D188NvOiOHO7TnLNJAv0BbrQ2sJFoI//O966wq685n8cCtvmww062LbbYmucIfR1d3aom4B6MBmFMJQVzjcd2b9vJTj75Qps1ayMB7nqduu7Fi+eRNd9rrwPs2GPP5pArrM9gPXFusEYAin937+20pvzQhz7H2DI8MsxGWQBpMONf+MIpanrH/3zUeliroRIF7fYDD9zDSbFBKp0HAAAgAElEQVR77rEfG5Yf+P3ddvHFpxKsL1iwxLZ5w1sYywAwIQU67UuHUSp05umX25vfMoee+7FotMk3bemyFykHgsvN0Uedafvt9wlVU+p1u/vuX9iSi07iZNeTF37VuiZtYM88+zdbvOiLNmvWZnbA/p+zn954JRuETz35Etto9iZMoM4FoH/2STvqmPNtt93fz2s4Ola3hx6806658iTbfs4etuM79rEf/+Aie/Nb3mWHfv50OjMBDK9bt9q++90L7dZbf2Cf/exR9pGPHGpNTFhEubrcZbVm2YZGmvbMcyvtzl99w3531xX2hm13tb32Odq23nK2bbvNZlawUdTJmKz/4hfftSuuPMe22HwbSoC22PwNvIeYmNUl6aNspmn2/R9caT/+z2voXnPo5xdwmBGqVGhmQ4VjzZqldt75x9Fa89SFF/J5APTR2Ej9LSVyYN+lWc1sK6OBHb9wVxvpuuWs8VqAPhh6OtFMAOhxTVNAnzL8Lcx5RkgJjICZDECvJm7p2XOmXKZw0tD7HBknlFJAn+4RGSpJ/pIfQ+tk6yAyQkYrKVCuUW5NAhi1vdojgAugh3UapFK4bwF8aQJ5JBA6GAByujN5NRifi/inydplJsRRhWblBJI3VG2poYdeXlJHgEfJZOEao+oKAD3eN3TmjOUJoEdsUGMu+pPaCXAp90jkT+PPI3ls7+fiMWMPgeQsiaGSGE92qZ/2YRGV6kOL6gPXWlPyD7rQAYMMDVmPT2/HcWnvwR7fJpLNK5ck/mC5jKoqK5+W4SRdW2ERHCuwB46P1UmvpOJ7iKFHc3to6N0MJNHQvypDj74tr2YRKCcDORnr4SbW1+cuhkqMBZF0PNLcR9O5+trkQKUBUyGDDrlSaOjpTogHmp9h04mE5hUa+gTQ0wVRPQfhQx99C6hYA2DHYKkA9FaVRP3/YlJsqqGnD304Y7ECoesDsgcPxKlCvVklQ9+ISXJgtnFq6rKBQ4AowIceTbGvBugjaNSqttonxZYMm3GBo27Dh77FtjJritVgAgE2XQwBeh8sNR7QJxZG0Y0sQK5NE+8RE1oVKfKFiouL9waQr8Kv2wcvjZfckDEEo4fBSbHQAvh7cwSzdmyglAkpAORNtErNCSi98UXyC0huRjJAT3bUrQB9tfJzs+NPAihKgjj2doC+pHkE3zn1ocdLcO6ChQhQHs4hcUPGnzgmDUuS1jC7YR3Q473wHTg8J6kk4O/4vpPRQOo3WjR+5sBVYE2WUGEdWM8YYXwPNSYB/MvOTww9+iagn5tizbp7zDIIalKsfOgl1aqjxD4hoHePeg4vYbaXs14uA2EzFn6Pa5Bp6OVyEwx9MF0huWHTZRHJy5g3RGtYEYIpwLLY5TzBwN9fS3LDTXcCDb0kNyVKbqjR7NCAKw3wEBOLjRmTDrHIkQBrMIokK2L+BVSjOkWrSB/6os/1prhwIfIyXrBk0a8Rxye7NNl9hkQnXROs8gyhgUqAnptxwhjy92Nwk1HzlfTh3jwXaygZzhXl8thQWVJ3Gz6AxHO/coL99ne3c40BAB9wwKfs3TvtZZtt9npuatBQ9g/02v3332P/ecP1BLh4zJ69ic2fv5j+8ZBx0dmiVmMSueSCBfSGx/oCoN9z7n7Zd5WlWtPuuedmO+8rJ9gWm29tZ595pW208RbeNDVoV1/zFbLH0MID0ANYEEh4TwkT5XqDesxzzzuWDbhfOvUSOtdgHcOG74orzrW77/mF7bPPRzi4SgNMzHp719pll59u9953l/3bez/K34GNFDBQBaxvYL1dd90S+9WvbrAtt9zGFsy/wDbffBtu5LiD7rzjRlu8ZIHtOGdXW7jwUuuavKG99OIyu+qKU+zFFx+nxeV/3nCtcRLuZ8R+wwbznHOOps3nccdfYu/Y6d/YFIgpi7+550a77ppTbPr0DTkKHbz2vPkX2mav24oaWtoIj47Z17++2G66+Xv2yU98wf79348wa8JlpGSlzim2fM2wvfDyMhupmj3/5O32k++ebZtutoMd+NHTbK+525s1huhuJaa3YGvWr7SzvvxFJhgHHPAJ+9xBx1ul3EVQT8MG2pbW7fG//MEuu+w0W7lqmS04cbEGiJHBw7tUmIivWvUCAf3TDugxk4CA3vkVrF9slJz2qZpe1vCJ2NMI3YPvNSG5oSkA454AZMbg+99zQC9ih3HSiSU+1xti059lbHk8z0EXnhPa9H8c0KvxVGSJDoD7nlcP4njSRCDZjrJjDVYz/X7Rd6T3V49Z/n55BQI/g9yK7l3hTOKdmNhDYs/iXurxBNc4Gm753i7NCwIKr9Pkc90XiEXhApMlWpTiwBELziSKUwMDmFYL0k3JhKRVedWA+vsmYmmbE3Pax0EwgITAzwFwEbdbkieXzWTnOOuZQAITFQjtcUGKhMuNHMUcLCeAnnHTr1Uu/4DjjkB27NW0g0ajr2v/WzX0sAav0U4yrlMQn3H8sfbwntFPEHsLAD1IIwB6PS/+i0mx6IHCpNj1NmmSJDc6ntwiVIAe+7mOOT4v1iDOA5tix7kGpYOlQobJCpDfM7xWngSFnj4D9EFMOgFQ8Z6rrKOWLjfrWwZLMRYQ0KspFuc8GPqClVsAPQhvqw5ZY+BlK5nwFNf+P8nQQ3IDl5sNssFSygeJy3HKYYLQ0hRbHcGOZk1vHihU5KmNn3HzhDMFAP3AcretVGlTsvPQzqk0UaiN2eo/PWwdsBJKAP2ra+inWJFAzt/T9cQIgGCetOEXrK+/n8AxbgpOOCsWbd369QR9kgFEGVOZbJSe8Rrqf73kREDPyZFyfgkP1QhWwWIHQNdksdQaLGmKJUMPlltgNfVNDWAdAC9uXgF6HyxFQB8a+ihZ6vjD8i8CZitDr5tH5yPX0AeLkyUu3vARlYJoElVwdc0yy3XQY4OVFRjEg6CcFl7ycw2Ndhro0yaTkOfgQnAyqDd/pvIdAA4NghLg1AeJ0cJUVp5nTkHwhlvYR1KOo6FR/H4m1x6wI/g3tdOhU2MDksq3eK/4vkokvanV2WiOH6fkBs1F3hRbUCKRAXpPVFMNPQE9r7kkN3jbWGuRhKbHE+cBv8Nxxb8jceI38uASWk2BCW1c63v7nC1vl7OI26zqM5tWHR1htOmDVKhnMt8f9w1ACCcy0ju3gxNY+b5y3WVgRSNolKXzTRdSBTH0IePB+iFj346GJtiHolTbbt2dPtHVmX6s2ZHhAfVjjFQ5yKhKEsDZWJOrEtYaHCvw0KRfDJyC/E0JihIKsVL9/dBgwosY2vXceQTA6rnnnrJLLzvDfp80lqagY6K/A8wfc/Rp9q6d9uL3AOuHqgeSMfQjLFlyEkE2HogtnzvoONpaQjoDmczNt/zQvve9K2l5CVtKeLnjtfgOmCx71dXn2S23/NABvQA3B+00lNhxjTOBG+HE2wd+/2s747RLbeed9+a9gDI4HHwWL55PIHLCCefarjvvQ+90vP6xx35viy88yZaveNn22vMA+9iBh9gmm2xJyc+KlUvte9+7wu6480YmJMcdcxqHZhUKinPAw3fd/XNbfIEA/fwFX7NK5yb2x4cfsj889DO7+eYr+b3x2jO+9DV769t2tmqzaEuXvmQXLDrSnnv2cTv40HNsh+13s65OJJQF+91vb7Hrvv7l7FQf8vmTbL/9Pmnt7RiXLrcXrB0kGUh0PvOZI+2jHz3CmrCtLHbYyrUDtnT5Kms0SjZnx+3t8otPsdtvvcQ23+LtdsHib1nRRqiRHh7CwDQBGayn+x643S756pfImr3znXPtgx88mNUM3DNDg/2sdPz0xuvt5Zeft39774H26U8dLVcKxhHsF3JBWrP6RSaGcLk5lRamSKy8ast4I0BPVtdBd8RO7IPcAX1yZsRGxE2ydb5vZPe6S1CUbLtnNkgvb5IlqPN7H3E0l1UkIJih35supQWTlMtJMe0BMWBHjhgBgJ0nd/Y1aU51Eo1uX67hD2Y5Eu6ISXGhU/DVysLnDjf8jnjPzFEnvyOz+J/ZZgoIs5rr+2k0xacEH4kVQSQmWCHNiz0ae4XkNpKyYv8GEAs9fpwbxHGAeRBIkstIcqN7NR9WpD4qrxAXMCVbdrt5pV02ythDw7hCe6g7vznZRwY58abHN0gBfey7+DNtig3AGpIbyVZAIGkPxfURQ4+5DsImGaD3vVOAPiQ34WikaekAtGxO9mFkad+Utmex/ujjUQUl77dqGYBFDCZMwb21iZkA5Uxyg5jPikGl3cZ8Qiv709xRLdXQx7qP5ld+prvo4M8M0GeiBieEff/HvZfjDsiwmiROQyqt1RM+9GDo/eGk3isAvWvpUUno6enmseCcwzGt7pOiGibvfUh4MViqObTc2gpj7PHj57mTIQhu/LWEJVavmWwrwbDreUVo8nFsPokKtpXQ0M/adX/aVtJxj5IimQmgYgl5Gh7cX9AUSzhNpg9NsSqhwH2AaIVIedQa/UutaKP6WQbmHSS41qhQr9rqR1sBfQyWKqKh0Q8atpUz3j7XGt0bWBEbudB4Ln2hnsuHFgDcQXIzeXImSdF4uaL1rV9vPZNlaxTMPhZUJuvw6wQwxcw6yWTotgIGcZzcJZPcpAw9MzSx/3igQZULEIHcTUrxudR2eQaYVgoCFGORw6otxsBjQQusoiKgccqtDL00kVh9YD7J0PtkXDfI5ueHhi4F9MHQBysRDIZKk9Jv4qFR2LgGrYlBrPGwshIjHM3DqkENcPCDykB4sLzFSaNqxk2Be2wQPO+u8/Uupgx4p4nTqzkb4XOyphjPfPG52QbkGmc8L7TXYOsAPjIqDEDYHY/YlE16C3cYvtOAHH18iqrq03IE4E1DzSrKlXJMwuYdvsdRzQgLwbCrDIY+KhfBdiAApFKl2MBCjoTGqTVr1/JQcN2RyISjUwTXseEh36DRnCNAiKCM7wOGZGR40DowaGpEU10RTMkiuF4UGx4SMKzNmKrLDRSAvr1DGr06/P4FvIPVh1czHhp1j/Mny7mx2rBsQJsoFmLTGPbmL1SBsObq8i/OGmzFTEJMg3U4NNyv+6MqN4eBQWkwwcCiAXR0bMib3dQj09+3zn7y0+/at75zOYc1vdZj53fvYUccPs/esPWbeMzYxNEYicQG3wsM/eILFtpDD/3WPv6xz9tjj//RHn/8D694SwDeLxyxwN6//ye1UVKapqEkGNT08198197//k/ZccecySogjlscibT02HwHBnrty+cA0P/Gzjj1Yttz7315jmt1+ah/8/qv2k9/+i1717v2tGOOPsumTJqhSbelpv3+oV/b5VctshdfenbCr4tE5KgjF9q/7r2vdbR32ehIw8aqiCVFu+MuAXoMzvryOf9hjz4+aEtf/rtNndxv37judPr877Lzv9pxx59v3ZM2sLqV7YUXn7Hzzj7cXn7pr/bRj59k++/7IZs5A1MLG3bPPbfaogsW8DhwrMcff4F1d0+2QrFGQA9AgNh17X8ssVtu+ZEd9Llj7ROfPN5q9TZbuqzXVq5ZzYRt6602t2eeXm/f//ZZ9sAD37SddtrbTj7pXOvqbKc8plZTUoj3gzQNid8v7/iJXXXNIjYzv9rjPe/5oH3m08fwmMh6Iy44yALJs2rVS6y2PP3MX+3UhQ7oMUiMMUHVZaznsttVco8MQM3qk/at+FmAc02Y1VHl4FWvjYb4iNdx7CHjDXeceG32eVlCrvfhz53RztXp8XmupQ/vwcxKUkRQBos9AYjv1QrUJz6r8ZzsuIKcyRKe/GgipotRzBORjLEuhowGCWteIUDcCYlHnNP4zlElxNtpInbOpIMowGv1+rJV4EPvFrzaE9TjgxiDBByzT1BFgtwN93BIoMSYa4qqGHs58ARBB3tgyl8dxIZsT8eY24SKmIFGHgl1bhcdGCWGHEYCQmIAshknMOP1eI/Y5+SP74PHaB85xAmmkKuiUqvKKvZjNIaLUAimHs3A2BtQbWByAKcWLbRMIszPpF2jFjDITxgwUG/OMqlwAFQDjOP8meYHFKD1B8EBiVqpaEMY/IUeB1Su4SrTBqtwvL/LKeFzPxQSGt+jXYGQKR54LLnUKvb/wDQ859hzEhVF7P2wEuZaKJZ0vJDq+HeogdDyWUSZpLdg1tfba5PRFMv38wm0IcGepLk7POfdsLd2TFRs2GgVJHSn1Ub6rTC0wsqFkWzEg3B9weqeT+WA/g/W4QOt8IzxgL5SKJKhn7nr/tbgpFgZgaCXUFWJkuF7cI0B0A8MDjQLuMBVNH81rdgGiyGcHDQX6cKWm2NWH1xhbUXPQspiFXLpuRgPMfR/IEOPA6NVm1tkIbhHpj5Y6raZ2+9hta4ZdCqhbCXx7cX7htUUDhSll1jgqWRkvTP0cWHjd3GzBCsbzCmZa4KQSjZsQRyMHnifYOjx98gQA4hFcIqmDH5eUk6EFISTyPwmDmkBB0y5cwduDgAUZbHGYRkUEmDhcG9QU6wcfsKKTFkpHtLQi6EX85I3xbwS0Ev+Eec2QLYAvYAqAhNuOJyFVDetmxxJpNiHVD8XjEych8jMeX59OEh8VmwJ8e/UtpJB3QdOtL6/JvHFgKc477EhjAf00fgSgTwy/HA3ku+0AkgklQh8MdiE691LWKGhz0t5svgK7WaAXk1TVbk8mmID0EcvQQD5VHKD8xDAXRurEiEcVzSn6ji18QJ00qayo91tRcW64cGGX1opKsjiVQDsTKg4oKlsGDTVCe9k+rtrVDkkRqWKNJVRzZFGMbe+EwMhQM/qi4+Ix+s5WTIYSE2FYR8Ngv7o6JCSHgB66DKrYMdQhatQEgFAT8u3DlSp8sl++B0kMsPDcjxAwZBJS8Wbjgtw6qnayNiQD2MJ/SCIiIKtWrPafv/APfbwH+61vz31Z1u5cimZ5jdu+1bbbrt32Nzd97HZszYhYycNNaqA8Et2zbPLYKA9f+jh39kpJy+xHXfczW699Qa76+6b7Jln/mKbbrqlvftde9qHP3SQbbXltj5jQo3KcFrBsA8AekyKJaA/9kwyUlH50rnWekEl44wzj7b7H/i1nfWlS22vvfa1UQ4DUwXl+eefIvCGrOSLXzjFPvSBgxSwi9icC7Z8+XK78+6b7N5777Q//elBroe3ve2d9q6d9rT3vffDtvGGG1NW6CSujXFkfcPuuOtmW3zBfNt++93t84dfZo899oJtvMlM2/aNs+zqK0+yu27/kX3ukNPsAx/8oi1fttwa9RF7+aW/2fXXn21Llz5rCxdcarvtuo81Gqoi3nHnz23JhSfxXJ926oX0o0eSS9DQQOO5EpT/uO4iMvSf/swJ9qEDj7W164Zs+bJVNnnKFNtyiw3tiSdesjWr19kD933Lfn33t2zOnN3tzC99VbIGr+JJmqEkslRsWKlStGUrltsdd/yczcVPPvlnVk423XQLe/ObdrC99/qAbbPt27y5sk4GLRr4EbPa2sq2YtkLdv7ieZwefPICTYqN5D32hOjDCaCdg95cH47npt7jAqEZVsoA+HhQmwLoFJRnID/fZDN0ne5X4VrlUPkVCDwqfUo6xP5xn8iqgDlTnyUJE+P4bI9Mjw1AJW2MTb8PGWSf1hlNhxnAD5kP5tpE/wGtacW643l59TAaaKMXICqYyrugaw/QpkbjPJkJIoR9FdmUW92DuC9BZLFniPp0MfPCe2oqDmxBsOVkFfZugFYBek+Q/HozYWPFN5/XIUCvqaU6xznZFHtFOL8F7ohBmnH9XgnoPalryuWGVdgmLDdzL3lqxMuSaoaMksM6aXkqQA/8Edcs3HpSOSWc6fD+rKoCJyRVJjLlsP72KhAkaCGTxOnDPjA8NMjXAXNRw08CBC/IKwzjXW4Cx8VgqYn2fyknitn+FdVvr3FlDcHsXSvI9Sx6vuL7QQXS0YH9QJX/UM/Jh35qRl4F2y/TkxzQd3VNskJTCZ8VQZqAOO6yRnXASiOrrILBUm5tLsK9YLUE0BfA0D/6yGsy9Jlt5S772XCxS/wxuQbcI8YetOgTIEPfaDYyQM+mszZpwwEUYppcAQz9wAor2hg3ZNYe3SJLN08quRGgD8kNWGxtUQIeeP5wpcdmbL+HNbs3sAIBrcrQYoDlAUw9F9hojFnu68t80NNGITTFgo2aGNDn5fkAqpRgMJPxpth2zzjzCJVpvfE50NCz2STpUsfFi1KTQHE+UVRZG/Su3twKnb5PaGWJD5ZYo6O0PoJ2nP7rbQ7QnQnG1WIC4h78ueQmGHpNpwtW/L8H9DHCWUmTEot0bLCainBdxjdC4mcBigG2WBb0KgKuV0iM4vRNxNCngB7l1/oYpudKW4/zBKYodObpZpAmcXFDxwY7EaBXwPXycyarkZ1YXt4WaMUD1ZpIqCIxwroLQB/XUOzzBAw9EzKVzgnoOaRLDXlpc3A4DcSffL4PomJgQc+HT9ENQE/g4Bv56tVreL1xL6CBChk5N2bfGJCI86nOKAWgx/riRgVWwnWf2NwoN0DfAAev6ZpLXlXPmuBjTUUDNo5TfQ5IFDQdMmRmAu9euINkpAq/aFWdeE5qYMHKViy47rNQVzNVp5qas/XB90XFCCVjTMTTprhy1ct8fVtbt4avFPX5Og+wqBURARYcSxObErstuMallQULh/NM6R1nT+i6QUOKhDUsJYfpDT/PHnzwvwhO99nnQ/RM1lj4CtctNgdIiZBwMemmp/wI74XUP5+e+5B9sVlW8j5sKCxdUx9ctjomHrMZvGkjdTSZCtCzUdCJELqrkFUWQERxpb2jbPXmGCstQ8O4biVr1jT2nu4ZYBbRTs4mNrPh0UHa+zUx0r6J6swkG6u32Y033suprvvvP8dgJrW+b4TJSV9vP/mXxtiQTe4222B6t03p6bIKWEp4OyPBYzOfYCQZUgyEw1wEuMrUmjRVwFpsgONvw3lDQtdmle4p9sJLa+35Z5/nRr/d27a2pS+vtxdefMkmdbfbrru9xcrFUWsvddn6tb20Ya1UNFpd5wLXAesGHs8YjoOeKdhUirhI42JcYx4lpU6pe4yqct2dHVbh9GcBpGodmlQ1KgaYgs85rm1odFO8G+AxZeEV2rTGqHd1gic+I34fwFpbfSuTH58R4Cb9TO53LncNOU3sExNj8aQx1knQOF7F1oltMtN4PP7zs+NzM4oscXAQHN8x5kfoBHvhIwXcbbofI37jWMK1LEgYXVcRCanmH8eH+wj/BaMuHbxkgXEMwdamQDV62+Dnjb8jdsdnBFkW5Et6bSWTqfK+ZjxtOeE6z7EPpec4iBE5/eQqgpCFBqDH24HMAqCPR1QKEL/wnqzARjWEgH6EE2wB0qNBlrEHQL6kCkjsS2ToYfXsMzFEKOohP/3Q1OfDPsfcLKMMvIT73vEQ9hZY/vIkIGHx6fBQIRBsgqAZHGCvCoxIYGmMfUfEtxye8DxNk5UWn2vOGfp0Ym5K+IbkRoAeE1OFTbjP60bKqvPh+AfsgTgNc4lg+7FntHeguRYvkYQFX4a9mVOn6XuRaM1tyXGeg6HXXBZUPBCyNWARDH19rN+KwyusUBi1BuU0YN4VKycG9HLg0vNaJTdg6Icrk206bCshuQlAj+onE2BhGTwSyQ2aYkflIpECekR1ljtGrd67lNog6HeQdUiLFjFdDL2BoX/0YevEhcOBYVoqm12x/QnQ44JBcrMBAP2kmVag5EaAIoIX3jdt9IwFzqCRsOKwrZw+HSx/7k2vgCDAGuAt7PWweTMIoCl2RE2x4UEaQTf0e5EpIxNMg6pYU9ks8TO8MQEXlT+fhIusRtCQ2giwaswzAT019CrvKUOW5i5l6KOhcDygD6lCHHg0xQisKbzkTbG6mQPQxnlJJUkIAMradc7TYIHvhDIVfhZlzWCR8J5sik0CD4FpePwmk2IjsNK2EqA3k9xIhTq+WQfPD0AfgSsNjq8O6AXyYiOibzBKfQ2BgZxJwk2A5LTgJUdt7mDwMkAP7STvcDXRxQaBzR3PE0OvZDYkNLyh6eziDBPKj5lFo8A+N4no8HftbNrzEIRcDDNa39tL4Is1iGspfaA+F2uD9xX93cvUq+LzuFm5B3+9hoE8GKoG5sYb0CiaVBIX7BFzAt7Q5O6yRrJIpnDcANSwGGWDkyeHRH6e3+PcjFVld4lmId7rw70ZoGcpuqgeCAZS2pG6SwYmF9bRNK57C4Ae91atocaiYkHVBTRF4/zHOO4Ck5yiDVFSVOKmJBlTlawS2ZmKgj3Xg/fSCCMkqmIOrRqktzxkMF869WJ7z3s+QKCIUjGeie+v5KTA74C1Tw1+Db0KI1nvCCobLKHTGq5KiR5L6QT9AiDQhWPycbMxRvBeqxZttKprq4fOCzYogv+65jVw70QsaYIsKFt1FBsarnte7WhHsobzWUVMLXuzaNMwxE9+7+322J/67E9/ftw22bhkszZEA3GHjdVqNm36VFu/fi2HOPV0lm1qT4dVSgX2IIFlAiteb9asWkdiLoczJihImvw+wbGAhWMDIyQLzYK1dU6zRqHTVq0dsD/9+S82c+ZMe9MbN7LnnlppK5a/aBvMmmxvetNW1tHRtAoaYLFH1VGxQcIKRhE2htLY4XqiOoWGSqxhgDEkXgLR3mvDCoES1hgIFmxqTHzFGsH3EqDX/U63HJfc8P7wZlFJ7XK5jV+kTP8e6zjiT84Sp/1O8Sr1e2Gdpr1eEzH0sfekSQG/h1eWCegJPARk4j0yEJrNWXFlXPYM7eFBSsX7jydP8iPO/xbxNf7ME4Lc2lN3VzSIpglDa1WjHS5QbpuYxxq3eHUHn6zdyuNguhdg/8I9qb4pfb6q0vrs6FsJIktAXmCIPGdd/S+Im7iP8rkw3tvlfQWxhwWgx96uPTrfb6K/afw1432cOYnpzKR7scBvbrONBt1s7o5XVvD6iQA9CED25bVMMHWpJPaCErTzOaCHnbc+X0PuoilUfT2yt8T5lQGA1hSISpwjrhFqNPMAACAASURBVFU3L8GvIJXBBPMAvjlDj5gthh6TYtsrbcRa3JNIsCEuSKqJqgVY/MBZfpNN6HIT6yPX0OcOQJkcmBuoG2L4zBMceya56exkMoP3wvfFPuT1Kt8PHNBPmeLrMpqSS8Q7OaDHMXeTYBDTUmccqlQ6rDbaZza4jE2xwdCHhr7u1q0lgoqarSVD/+qAHvOhAOhn7/5+a3KwlPve0zwEhyzSKFvr0tAL0PO42uQ6g0wMYIHNCJDc9C+3Ehl6lBeIYpXZZFPvSjaRhr5Jry9eukzuAMnNBm+fS8lNGRquyIICzUB2wulnAqlkgt1NhWGCmuii9fVCigOGHhsLLTDUlOESiwjAANHUvgWgB+gahQRhYkAfGXbaRJEG1JbBUr7oU0AfNwTdaioV3ogAxNLQj6qZoiF/XTqsZMM1dA/pxkKio3ImTgtuKlw0DZDInQn0fJXZYhPJAWKF5e+wJnwloMcgHwED3qB+ztONCzetuurFdqYbVuZD77dCaMezbHlcZSMaexQYHLgAtCXXK4J1JHGRjIzP0IM9BogAoIryKBe2B6Ow6RL4zCcyYknCroyAHs2ZZARaAX0WnGn9pgCMx0SAHpsAm5MSh5YAyqkXcFRrUgYHr8vZIVWVKGGJRpzMtUZJRVoaxnMxvp4bBmQ0if8/m01xTCO5jaTcbrDZOaPilpXcDN0lIFwywhkiqlNRRYnpspryiCZnb+hpovKFJFaMPCQ3ZPrHVOUCQMdnNwuwhYOMS8OcQn4Exh16R9gl8to20fwIhl+WaWD4CdZYagQkE0iH3S42YpRP6QXvnvNRagVrFRuskhINqJLsxokGR0Eo/S66YD5dcc4446u2917v1+RIDs6K8fKSvXED9mSECQSCuWtMMahGzYAClOE8JK9r6XCx3mD9W6ogMURQhgxQ6wxHBRBLSZVh7apqF6XqSjvK1jXkZPz+jHkIx+52Q3Ifa8IAEgDoEWLKVq2X2TPwwgsF++mP/8vaKg2bu+fGNrmnaJN6ZnGTXb1mlRWLVZsytWzTJnfy/bEZlQpwekFMgrMLkiaxQuidQDWW8cHnl9Rgwwr3BcqxilZp67F6qdueeGqFrVi1xmbNmmlbbbmBPfv0Ulu/aqVZc9h2n7u9Vdpr1tFWZhWvCbFpo2gjw5JFMXkt1q3ehPQQDCySok7KZkAGRQUD9w3Bsg/yQgwISV7ITHDdY010gqygrlgAEO9DQO+MuXzovdF+HKDHeWd1J2KZVwlTECwQonCXPi/e34m73GRjHFM/nqHPQHS4R4VG3l8XbhpxDOFTLxjpyYX/kv/iqY3JtQKnKWAeD+jHg/n4fZoQxHPS3+V7Si7rwz7W0SZ3lgC9eJ5iveKLgLAylpBUjgf0IlR8Iifd2YLxd1mH2y1GDEPs1+dpOjUqS7jmOB5WAR1PIF5Fk6iul6YyA4SiMkjXr5Y14X0Xfk3iOOO4KSUax9CHfWgmCYWrHwG9DA7ivOF4cw19sOqqOiHGdHV3ZRNM0aODz5T9JsidVwf00uNrbYY0mfgl7CmdvMC/CfZdNkS8MIx+QAw0FIFZp8RKhgotgL69nZIbkrYk2PD+OaAfGR7SNNnEwRDHkFUqnLGP48wZ+kQinfRR4nlpZZwMvg/CYiXDvwNxFid550SWGPrctjKVYA0OwPUQRBSm1euYreEGH0VMKgdh1MrQZ5Jshzt1kmZoiiX7YWseCQ39eIZed2zLYClvikXMkL039ogyieMM0Pf19zugHxEoqnQwsDdrY2LUS0WrWJUa+vYipqCp5I2NUostSoolK9artmpcUywYenyBaIolQC9124ztdrda1wYsA9PWsEVDr6xTIDVnggNU4YtiQ+3rH+CCwg2YAb8Wht5HGpN5FqAnKHNAzwWqbCO7cUJDj0UQGvo8yCjwYEHRAcRFChHM1BQ7SYyQa+HxPDmceDMlR5hjQxbQkH6bI7wypiLT0DM+SCYCHRseGUOfCSkD0IutwgOfJ2CLDV1AUAxvrqVTBQNlcSU7vEGTJGp8dUMg1I/UpS28sXAevATc4kMfLg4e1XF9XgvQg0lNNwI0p4afbs5u6ELB7xvSiXjEdU03Bh5TsL9ZgPIACViYJQG6BppCm0tuQk8Zw19i7WUaethWuhRCm4ACLs5lnIc45wDWmsqHcmPOpOL1eE6egOWsSLD/LBfzdQqyAJdRgqUW05vZkRQDRNIuz4eQsEl1RAkZNjHZTvrG7ow/GGOdX9zP0s5w7Y5guqL74ntCw14A3/gkwQEDLmtYrAyxV8PqV6BkBska2BpsPD5ttVB3lwK3HXUAC9tSlrLrsR6hF8dGqwShYGKaGg0NnBG7g6agppWLmAap0it06HjEOZWNXA6mwh2CTDclc/JmxjGiOgPHEzjPgKHfY48D1LfA9aH7V4y/pDfsjaFHueIPy+aNBq1lec3hSgTmyy1yMbcBsQabm/SrRRuri0hBwycnHHpcRYWTshmOnifnxDWE5lbYRUKZg6bUomlAGgc1FTAjBJIYyKowIBDyOlVc+gcGrH9g2Fas7Lexapf99rd/s6223NQ+9uE51qwP2LJlL3GzntTdZVOnTraOTjQK9nE0OzWmDcUeVFFwJnCtSeagsQ5e3VijVYBnVd2qAImQAhW6rNpot75Bs0cff4YSw913e7M9/beltuyl56yrzWynd7zViuVRKxbAGqK6W7DO9i4bGYE1LFhzuTpQKmCIbUjISpwWDUMH7BEE9F65CmIDx00nE/lUZn0pAVgYTzFUL7FOlUwHSVXOORAQQOaVEBQBLkI3n8auFjbd3ycH8zmjm22gWSRL/pJJOfWzFmlHC5U/jtcfL+/J5Dl4l+gg0muyOU+vIrnhK4JkG3eMObCPe0vvOdF50HfPJ8WmEh8MilOynCdZcf7wM8XxXJKTJTSetCKuBQuvz1Hcx58CyYqx4SiDnyk+SxOPdQWQTrOAAqRwAss4JZJrhJzHXfRKsp1FhZcESaaLF8kmW9PWaxLJCvcj11AjdoiVVzIVMUS4Q02x4wF9K0Pv6MM19K2APhh67Pvw24+mWO1PiCWI99gr8H21b2ofComqzoH2bOzzOH+5fNX3YWroA9CXeC7wnVA1Yb9BMPTtbdaGvkUQd2X0biExEubAGgRDHy43sT/imGiLmfRxxXlNbStjZkCKEXB0AejD1Qi/H4bdtQN6fC/ONvD5N1y7PosGgH7atGl5Is69t8SJtpBLA9BrGFZ3pqFvFmQcAQ19szpo5bHVrRp6+reb1RJADw396tTlBmvVJ8+Gyw0GS/UXumyTnfe1gYL6BqQC9v0aunwaMrjkplaHhh62ldJnCdCXmD3IRLBppeao1QeWW6mAzdKZeW486dAINcUC0KeSm5ShjwCSu9zMNE6KdX1jmqFRcoNR3pR2hDe4bmwcJzZSaJ1oW+k3fWiKUkkJS+1VedpLZiFAj+ZMNQlGvXLiptjIHNOEI2fok4FF9IBVU2yU+1qaYmnlWKd7D7LEAJTQlmmrEaDHIxh6AhGXVARDH4A+ZXvk4tOeyfkzQO9lvNcE9InFZ66h1zUmw+rVjWCVQW3G33EeOCnWN5x/BtBzVLsHt/T6/6MuN/jsANsMTAlLFt87konYWPCaOFYwvdyoC2KF0qZYsf66LgiKvGkq2CQ0Sl4bExhXBcVgOHRt1dQZGr6Qe4wH9DjGAJ+RWPE7eFPsMKxEAaS92TXYYh2Xmg+9uK2g7LZm2Oi4iZFJkuQGx6kWCAAtlRxDLiSpGekx/hm2lRk4ImBto36aWnr3PQeDrHsSGzL6CMSoo1lIvQdqqAJTrHVSc8mad+x7soBjwjmtN3wAFyV7YOQdwDfFrENyo2NSubYJppr6TUVkWQZiYIw2bUkTIm6koE4bOnqFcD/i79BynnH2UfaHP95nxx1zDhsk8Up8LvyQCRDMmJBTtsdzDMtNsTS4B3EeI2aEPn9ocIjn4qWXX2bwpXwGiRqqcDw3fgXpBKbG/WKjzQrNIrXo06dPtp7J7fTwX7FyrSFnqQO0I5a1Ya3ge0PuVLC29m5rFMo21ixa/9AQWbReWH92tdvkKVNtUs8MW7Fy2G694w/23r33slJ1pXW1DduUnqahbQdsO9YxXJzKnSVrlGpWtzorALA6ZdKBpKJQBly3qVO6rae7yzrbOq2/t8/W9vaLgoCcqNRuI7VuGx5rs6eeeclmzt7Mpk2fYb1rV9rf/vqIzZrRZXO228aqY31WqUC6g3PYQavaGCTPe5axCPIAzEjBjtS04SH1wLS3lQkWorcK4B3XP/zECSIyz26XWCWMH/ohADwCPIFxjyoUP9vBliQd+TTU2IcitgSgkNzD2bZxCUBIQoJBwvtHQqDIH4+QzuT7azD5rc/z5CD7pci2AM++8/Ne172Eh1h6xUoB7eiyD0Kk9TPGfaKDVYIrkiD+3jxX/r7+nADmIqVE/uVgV0fTVhabrPOrz8oBfTD0+fnU6/PrgNgZloqxl+czQyC1UNxB3A45bRBb+O5wS2KcDqvMsvf0uQ4bMS/IrLzCjd4bn77qw7m8sJpVG+JcxmfG+vBvyDWK4w67YMTU+N4hZR0v48oBfbjzBcEIlxsAazneSY8ufbnkl6kfvTT0GIyItU6JkWcZaooFKeHXtS5yB2QiYlz02om9D/tozcig/bRXwrGv4DKhmt3f28v9Bz2BBN8lVQwluZFRYAro02RbTajysI9qKF6TA3qRlCSz6GKXFfPkqIOKMaurSu74Oso5Y14RqthKLLSsdL8FoI91RmNHJicB6GO6LbCP3IAA6FEdBkPfGBuw4shKKxbHcg09AX3Balq+tK0s1NAU+0froL5Q9894QE+GvthtM3bdzxpFePVj9pHioe6XotXccc419E0C+nC5CUBfwJfGh3AK3ojV+6ShB//CQVE+qSqAZWjo17yKyw03fmcCAOjhctOYNOu/BfR4fw4ZwkRY6SCyqWFr16k0Qp1mwsamoAkLMsumq0paAtDLskiAPm6muAEjQ6SFYZpwh1YeJaLIUNw9gUCfjRKyO0ODmeQnWFwaLDU6PMJBC/gc/IfBDtJBqjSLizQ2hhsrAFCr5OafAfRxbmLzCaCLfSDVzUcCItSngItEIh2jrVK2Nze7vRY9kJ0VjeAcTHG2Rb0KQ08RhbsARZkP12IiDX1sBqmGHu+fXzP1UsTz0iw9ZEDBdcVrwg8dEgZVg5Q8pmAef0dQxHFhY8DNFF67+F3K0IffMW81Z9+DFRJD3srQ43lRSo2m2AD0+B1AHBt6IBFzZ5ooLwvQSjtMbgietA2ViXVOi1bFiHJ3yKHsrKHmMmyRI9CdgyFjT0y+uUewDlcDAFqdy7KN0fYNvRAufQmXBwZ/rCfZSkJqgUf3pDabOm2a1WsFW7NmLTXyOFq4C/T3D/D+wAYAhp4MeMl1xUgIqEEf4kZhaIZkU5x6ZCJpbjZiQ4duP58/wIQNsS/xkMYBsvLiX1UbStOmT58mjeXosM1feIg9+qcH7MgvnmV7zN1PT202bPbsDT3wF8iwQ7qCEjLBAoBmA98JkqYaN42oGkKKg1ItZDjPPfscYwk2Fp4/tAmUAOrA+oGGx8akxAqBHd+nbEXr6KxY96QKz/3qNX1uO4phUgAqXTY0PGblioL9aHXEli99mfIUrCe4CU2fMdNGqqhuVKxY7rHlK4btztsftK1fv6m9YesumzWjaJO6GrTEtHqBfTM4hmpzjDtPEU3zjQqrIFg4lWLZSpAOlZrW2V206VOnWkelx1avWWOr16+2Esa7N9qsZm1Waptif3zsbzZlykzbcPbrzOoVu/+3d9m0KXXb7q1bWak0YoUmrmE7k4829Dsw4fEm3wIIBPBRssDEKadXFXtX1CsSEhrGJmILJOgCO0y+0GtQq1P6hCcQPDrr3tnZnsjxxO5KEqBYEgAj2PnxDHT0yER8wb0cCX1U6AQYQq6o+4LHSvrYme0shckiZgI0BIRjr0USEKwq//TR9EI0eFnEQCRJJYfTEfkcUWQM/asD+onY9ji68YCePx8H6PNvEoC8dSPFe1Tg2+1WwyLk8qQr9oM0QQpAr3Mqj3QAxmDpo3IXcTZsJ7EG0n0w2HFUOFl59Co2Zh1k967HvBTQRzUT9zXioyqAbgzghByeE+slTU7ie5DWcEDPXh82yUu7jv8C0KfnIggj/CxkMnG+wRYH8xyTbwPQE+tUEQtiwJQ3xTZqZOjZBOtVjUwC6RU4FWylDnhVQN8Jb3SBVJq9lERIIn4gUR7o6xOgR2xExQPVST4vjDEamYa+ZTJyo5FhgNZkKLGtjiFdhbQpVmsM9yB7ulwdgTXG+TUB6IPQAqGsxZsBekwMD4aea5AJSAwalcsNz3lnlybFYs2WYF3sGvqRPrMhSNRHHHyDLxSgp219+NDXoKF/bUBfqDVoIjNzjw+YlYQtUyk25ZopoAdDX0LGNgZJhyQ38IQWF+UBpz4sQJ9o6GlJ5pPgdHO12laOHyyFbl+ULfEaHuA73mP19mlW5A3kzaWxMDiWt2rtnQLc+bAf90d15Ltu3Tq53DigZxk4kZjwMlHfKoYeWTVuDDayuQepMr8YtpDLUwLQcyRxnEQ2cxQMpXNNNvN6qgd/bNzdPT5amJNiVVaj3tUnxQLQg8GLTv4K9cLxAbpYY6M5oFc2BkYKk+xyDX0e7SPDVZMhbsC8KVY3TbDEESCCoWBpPGlSxUYO0Aksz4XM0pICZtYs49KdDHRz6E9u7xXBDMAS3znYfDh64O+80dxhRcFZASPtAcDPYUk6ffr0liA8EaBvldWAERcrwXdG0zESI3fkUEBV1A1dLTX0fKhDvq+/zyf5qswGEEm7PDL0AJy4IBoUpGuYM/R4/3TzwfcEeIvgHoCdiYE3YkWSFdcI0gUcW/wcZUdONHYHFwRCNlePjYkJ5mCqBiUVOJaiN19z04DcwB0f8JkCMipDs3HRvfWpEfYej6Y3Uav6IE03WFMEfnwOQCWYFoaGxJ4N/1ajlapgxaKYrUk97WS3a9WCrVy5kpIKbK5jVWlW8Z7ycJekq60dEhPoo7uZTGIwlXzDJY8DoGeSThYX0juuemoy2bRbx5rWiPRcaiOgw8FmuJZgpihAx9AgNHTCHlM++Wi055Nd+6zrjemys70SUGc/D68f2B9IEgF4Q8LD6Zc6V/h+uE4Eqm1t9vTTT/PaBehD8lIAA44oX4fdbdG6ujpseARWb+3uWIOYWbMmgX7Rhkc5Q9jK7ejNaVqlY6oNjxRsYGjMlq9cZqVSzSZ1lmyrzWex6QqxpAprhXKPjdXx3mV78IEn7JmnltuWW8y0f93nX6yre9hKNmztFXjGD1u9WiWzhIS/WNaMAGu2mdVLBI+4T8rUIFeto0vJXlfHDFuDc9eGjLHdRka7eWyPPvEXm7rBLJsxbZb1rum3vzzylG0yq8fe+qYZ1myus1JFQ2isAckgkhjFCd2yOAAkwA32XqCK2aijyqTm6vD2hz5WawK6Une7wn3ZVrGpXHuYAjxANxwZNLi8wzATAPtPXsFRtURxHe8Z8QVJdcDRFlbabXeDyIgYgOdEvNP3EfAL2R1JFa/sBJCTn5FvN3w9WE+dj4jdiss5i829y+2OceSQwsZnC6dAipW7h6RafjX954A+YvV4IBlxN44z4v1EDH2a+EQyhH0EsSjiPuJQWFMC0OP9gjzAIYeePNs7ksGBen+dJ/x9eDR6vEQAYCmFEYRAfiRS2an1rVP2kVjnJF6coVc/VG4SgX8HKZCD9HyeDC0EOY8k3P5yrT93FSca4xpGIhRV6dDzhw89XoPqNGJmPALQIm5g3QBIEnuxqi/b6vGSG5IuMVAKA6awLxDYA9nJUhZxFbFdCTKaXzUjJxuI5soJToUGQ08Nfe5GKMltzHFRoQdrU/sizB9K1t/Xa91uLMLmXO/jmhDQJxUwnDeQeiCDMqbTk73M0tqxHocSZveN9n3ud3Rdc4/2CQA9CK0OlwzlgL5B7AFAj4f6KQToMQ8JkhusmwzQ09AEh6iKR6nURslNvf9lKxdGc0DPCnLO0JexcP4BQF9sNCm1mT33/WaVyeKfyVcEK1W06mjSFFur1wnoa6NgZYo5oEetlykXPnjYqn1LrdwcJUNP2zB/w/wmV1PsRAw9GX2AWvebh4Z+1py9bKx9mlXQlOABh4vULfQI6F1DHxdQJzgPZth8YS8UwEDBrnWwFAGDD5Yar6EPoBRMOz4/1dBHyUef6x3VpZIGXYG5Z1oaTkBq3u3OGH0x9CgTq1SnGwxWT/TCJrMK14iJJDdKQMi0kChSEwYe0TOQLWBM1R0ekraeo5RlnxSsB90u3GklggvL/ZDjsBrgzcEYFAE2F9ZU/n3xJ6QanDya6L8JWpvG88DGEH9+fA4DdlONOMFQNKi9VhNL+vPUpUc3hjZS3FSovsS/Y5PBc9LBEvGe2XdyX3iU3KQJhP5cOmmVt7V5R/kyKiqyTWkQ0Ov6aAMGeI3R5JHAyklJTBwsuWTFrr6OcD+KjT2Om89lMFNylzI4AfLkJqRkJAAKvgNYQMi50CyF4Buv7+mZZN1dnbxuqFZBXhA+zGEXRwbfS6d4f0x7xbodGa3KEYYVAw0Bwbnh/YyAyPWpagJsJNs7Oumzi3sC1QIwf9gM8B56uP1dU8EF3f9g/gHwsUk0GkUePzQkuCcEyMVkaQPWda+0aXMpFQEKMdDE+x0KaqICoNdroGfHpq7rBqbCFRJ5tcFJiVAOC0i4p76XuCm1QvOR21nCVQXLW+CDZ4Tne9asWUp2CwUfdIXfS5oWTZV0eXJJX1rWQ1zANX722We9uqDv0Ib7g85XY1Yq+8RGzA5wF4ZqbZRAVn79HVYs9Vi90UW5TVsn1uaoPfXXv4p1Llds++23s3W9a9jnhKbj0VGcV0gN8Z4lW7tu0ArlSVYqT7b/vOFXdFvaZ+4c23SjydbdAUC81trae61eX89KAd63XO6kkw01m6zaSpZTwECVYtM6uyo2NDpswyNVK1UwpKzb+obq1jN9E3vk8b/Y7A03sCmTp1uz3mV/fOghqw2utD133Z57SqlctSb+Q4MXwbo20FgTAo7aTKWBR7h1h6dobHXdbsjbInGNP8HQ4+9YS/WqNMF4J8mnwFBCIx2VHMT/vEFUgFIJXQqoA9Dj3iH7TwCTJ4zx2QHi0E9Bxx8AV+9XYsLpjYR8b9eJ52BaTduQJMqhS5KZqKapaqXPjHuHe5QDU7yGE9XDIjhIlyCPdMcKfCWseHy32F9SqVEK9LP9x/fjkItmYD+iQubHHj1EInpiL2orK5EOOQe/k1fVIkaKJBFQjuRCscBsaERTYOVOo69CGQYauRNCKY433zeFJeACRkCfNcViPYB11TyYaNrP1pX3tIGY42TvuDbejI2YFucsXTfZdw7jDpeZxqCr/PjVDDplytQMc4RkDDGEFcBOTCjN3cFAiAHQx16aT/jGPi9nMvYNsnFfun3siTivYVuJ88b933vimNC61AU/B35RTATxpRgNKWH3JA1si7wwd4BDha1ElxvI2rAeoZ0vQ6oIRy7X0KOHCWSlCFJPaH0dp+6GSKg1KwWy2AHrmQxwi70BMp7c/pjv4Zax7GOCD71LupCAMPHxewT7GAbvcV17Dx3+zqZYAvp4Lw1wQvUerweYDkAP4wE8YCMsCVO7FRvD1hxcTttKxTZue69k6DOXm2RSbEMuNqGhBxoYKHbZzLlg6FUNUR0S/4/YgFkziYaeLjdY2Amgp4MFAXuMwB6zZt8yKzQxKVYevWAO8tLeqzP0aIolWGjCOtAXAmwr3/Eea7RPtaL70DtSzyQ11IWTvdYCz2ycqJXSca2n5GY6Tzy0nbLThPOAgkYEJwB6MfT5F29xuUk0lQHosZihmQo9bEh98PMM0DPFd50MF/igdYGhZ6VBdkLBRoTsAoBetpXycc58YJ1pwcWnPyqAtbPz+Fkw9AHcHZc6w60bMc5hC6CnT2lqCSomKwB96j3P6bzumhLnDjcBgWDi585g3BSTgMQmkrpwuaGTiDcu43cM0B6AcuAdnfRgaHV90s0EgD5YimAo4vcpoI/PzqoOYa/IITR12gOyMcanzdHy0Dv69VqF+GCkMW00AD02y/C3jsRCTj/ANgqIasoRQI/AEYE8nG+0BsCsCHyzgdDLq3jf0NCHXCe0mpwM69UEbNpk1L28SPBbKduM6VO58azr6+Ox5FpMfSfNO2hQIgHWF+uNwXsUVn+qslFL7trbbOOjJEDnCq9D4smEdHQ020wYTHwjFPCBHEv+/HSpoWVeDDZTIyjIL7A9bNb0TTe+G14HQM8KU0H2n+UKvMEBOqLBLRrIVNJta9NwNyQIrBx4c1CAAvkAK5HTpqrziGMXm6npkfiOdOEBsMQgr7Z2boQgL/BeSC4jWYPfO9Y4NJpythGbtGLFClZkYq1E2T/+jY0oNmcCBEzHbUJUY1YoN2wE1sE4II9dsIdslpCkYagW9Pk9VqnMtBdfXmFr1i+1Rn3Atn/zG6xsNSbiuDYDI0NWau+2qnVYuTLF6rVOW7Z0tdWrddtkk9fZ0OiYPfDQn+3xJ1+yZq1sZejh63Xr6W6zbd843ebutYnVG8usVh2ySgnVOtzfuFSDbFqVcyTsQdSAi4pPrVC3sSYA/SQr1GewGnDvow/brI1m2SYbzrD6aNP+/Ke/W6ExYju9fZZ1lcesNuLgug1uONh0g+HEWHvII8J0QYka0gjpXL13hZIuxDJVQdX4LQYzGF6+ik3FGr7Cte6MGsEhgbwmlMY9mlbHpJ/WvYv/AtSlewsIDxyr7v1IOjWjIEBcxC+ub8wz8CF32qtSq81cO89qoGvw07gYltE6Hlmpxvpi3PE4G8kE6zn+PtkQKneECQeOkMLmYLlVxx4xYSJAH7EujmE8oI/XEjxSMy4CISpYFQd2wd7HfkGZqlfHglxJAX18XjD0dabmOAAAIABJREFUAYjxedFEG0x7+r082vPac9un25zcjRDDgtXH2hodkUtdnEslUwKVcA+DW13Wn5B468eMjFcAeo83AqLag8UgB4EgQgXVpPGAnmvFe29EkAjQI4GgD303NPRi65FoiBDCORSgx2fxXkHFmoBXcVkyRuGmDNCHZt3XDSr3WLPq8fINs4HqPcjJST45VgOP8J6qvkgS19+7jn12VFFAHtfWTotZHFfsoyAkqYQIQM9Ki2Jq2GLnU+plD07i1PfG8YA+nBeZRNAFTXuzNPTwzRd+BJGCvqBsTfhMhpDccE9zxyPivj4w9AD0IBWBDbvpxsVjQ0M/91KYAwxYve8lKzaHWYUjoFdZjU2x2GvDtnINm2Jf3bYSgB5NsWFbCVkmCBtdGklaJvShb2XoYVOGKO7DQ+BD37eMzbFgNRBUwvpHmz6uaXnCSbHRFMsbx+UB0NDPfsd7rNYxzUrJGGPepLjZnWWmz6uXoKRrDi2hFjMZemayrS43Wqi5bzC14dQVC8CgiSrTjmdet1qoEzH0DAiu3cffQ9/Nn2eA3hdajwCuNGwoM07M0CPpIPhoSWhUIuWxAVgzeREYQUaIz0O5LXz3I8AiQ4/MWiAzWGDXIVe9cdCDQIBffD6G3hBMuw89E4nsPOtzcR14LaKCAuDDTLY3A92STlRZ0YmNLDa+dGOD9KaFuScYc5lMohONmzlLCBx549/5hFox/vEIlo4JhZfd2LyafO8IyJnONZNbSZbROlhKNmYB+hEUsCmFh7GCl9ijOM74riGZSZ0DcP1YEfFNPcBHAJFUkhPfZe3atWTBtakgkRYwlVZYTUV4nxEAFjKPMRFRTe2S6AKmuiyKzaRNWoyJgfCyu8+UiOAHNjaCPj/XKyfBWoLFD5YI3wv3P5mf5phkR/CRNwCYgo2OYdCItKmadApw7i41lKuhNKoBT5Dc0FmmgI20YNjvea2acmwKhh6vxz3e0wO2Ciy3EhRu/lwQum/AEvHvPsUQlSI5BvmMgIr+xLGRnfWmQU7D9efyPoUMqB0NfPm1xs/DyhXXAAkuWVLvkwjZTwA6PD/AFdcSkixowctFgvlCmVoWG2VVCJs9NuMOK5XhlWz28rKXrH+wlzFjs81fr80Y8aeBY223Jrz6i2Xr6m63++5/UE4WaHAdHbKtt36dLX357zbQv46D+pAwgV3rHxyw4cEhKzULtslGk22X3V5vhcIwLSML1m5FsEI4g6UhlpXVqOtxj9KfDhserXKk++hYyQqV6fa3p/9u7Z3wt59t7W2T7OHfP2CVwqjt+u7tbWRwlRWbVasUJB0rtqGah/Mv29hc5ob7GjFcJW82XXONcnJF7MFcwjgPUf3CewaAY53IPcozQO+SDVxP7sO0BY2qgKp6WGe4R8MOMSpoAqWYIyBQjsfg0CD/DDZYa1QxUPeFWGVapSavx2sYMxlLtV5ThXkA+qiSiaVWc55YUJ0DVuQo59EpGS/xYCwnoeYg2vXq+ObBzqeuM+MZ+hSgiwDJ3WriIiiBF7E13uVFpg76bMpP2aSsZkZW+ThLIJfZBEkoQK9zGAy9/p3Lj/C70aoqyHE9AgtkVZikpyrbKLzSnzL0kvVJYqn1g314HKDnva/rAOcqAOcs2qSA3qWIcT1ifchxRclS7MFICEXOKDEToBdDH4kEfh9V4mDoI7kEWAeIh6wFBIWmcOeAPnzoUamB9Jh7DJtiFW/D1QfHKPc+GATkeArXI2SjwFDSWgqXDA9qsJTkM4qLuDvZF0BAX7LedQL0+Hz60FfA0KOnUAQepD/jbSvjvOE8ZFV6TzLwu5ggi+NnLG+Rw+keCMmcYnDeFBvqCHzHbLBUsl8g2FAdkDH0kdwWKf1WJUHe/NLQe2UITpAhuakN0oe+pSn2VQZLrf3TowT0qbsZZUtedMBgKQD6mbtDctOTDZYS2S73sRYfek6KRYhskdwgeCaAHpt071KWEshqQXFDkBs+9M7Qj5PcsAzu5VIAeq0DaehfwdCH3ILyHMlGxgN6Af58iBQYegL6cRmlhlQ5UHF5RTA4+Cn0s3QkaYcu17+L3+0ZQ++2SbmGPp9mG5Nr86xRTTHB0MeQrADWunm9KRZDILrRFOtOKFmXucpWOKmakuse+a5lfqXLjQ4YoB9sAasZPiEz9NgqX0vrG6yQMvdcx556z2dNsX4ulLWDoa8wIWL3u0ui8JSWxIYWjprSGZ8RQbaFqcK5SDr68T7pOY8kJW7alOWMgDyR5CZl6MM6MhhlbibOiik3y7Wx8vXXWsGagTVVVB0U2IJB0+u0ccpLOWXo43tgXUWFJORIUZ1BAoTXIPmCRo/BplRkgrJ+7ToGWwSwsOrCuVi5chWZE1m7qsTI8+qbCwYr4VFLGmNjowWDDYZeGmUl3pIHUauSyXPyjVqAk6CT7L60/AzWkVv69Q0pAn2csYGhOYgCFVUECu5DD691bFrFUsxJgFUaNk350iuJUdMxZFrtHSUmmZDcSAqkBBWBUzmI2FAp3QrW3iG7y2h2hSQDT9SYdkx1bfcJ1SoVC9CLjWOZHfcl4w281aW/xQbFhLCOJmh9rpgeDR9iHPJqYJQ7cUx4Tgyu4hprYoowwJ9PA3bAFeCmA7pUAzveZf1Dw4ZJjI1SwwaHwTpPtupYty19ccyWvrzaGjZoG79usm225WTrG+i1ZmOSFazbiiVMiJxky5ZX7YWXeu2BBx+xKZO7beqUim00a5KNjayxZqPfqtVe23qrjezN225mtdEByiNhHD8KfTpA4WjRGrVR6+6SK1jRIDuDpACJQtOaxWFOfZU/PBJE9Y8YehsKqG6UrdZstyeeeck2mDnLZk2fTAbz1tt+Y9OmdNic7WZZZxv6BbAPFQymC0zsKZ+Ctl36b5DHlKIwUYb0AYBVK1qAnlHOCgW3beMIefQtwNZU+0YKpGFpivsFPw9gFQBKdqo5g9fKxKMnQ+AO1yv+w79Znclsf2PCaA4+8buIt7G+ee95opc6S8EukWRAyIsSUiPuYzGZudMLZaVhl0g3qDgvShri+0csVRN9AHqf+A07UDSXw+EuAekpoI/EKOJuvF/6cwr1vJInGcx420Yl1nht9JOlFVe4jIQlLyNruHZ5zw+eG9URVULlKBWJxsiYBiPqerTaXEaSxX3SM570OwSgZ4LhkqiYRovvkTq85cSSeosE6L0q7thF16F1Uuz46xFSyNiDIwFNAX00xebJlJMwXiniXA8/P6jIqNkTDH1MioVzIGI/kic5U3FKO/4NxpjESyK58XMTvvKpGgH7BgA3GXq4cql5SoAeJiBoivWqF3kTzgHCnqM4P9DbS0UCPp/HAftKVl6VdOB54XKT7st4H56HcWYoeA5+jj0a1yySQWHysCjOh2m+gqHHYKkw6BjFkEskZVKjKNlqGHozp02T8gN7QRCCIPuidzIAPYkrggolSCC2GtVBa1BDj6ZYb3p3bIfwyTiEZfQPDJaCbeVgaZLN3uODAvTBw9EWGHsaeiPGTYqFdVttFENPihwsxaZYTjGsSxcEfdDgCisVq64ZV+DIyi+8kSYeLJVOigXAIMNanmQz5uxl1cpkn9TpKbOofn4GLICYERYKWVOslwKk7U8Y+iyT9YWWl109m/bkIGwrsUlrUiwWvn+2R60A43h/lnZcI54t8lRDz4ggGQQeBPTuYBOBSNm1gIuYRE2KzRkXHx0cLjfMHFVRiCwsnDHwXhqohAjPMMWLyqwcI409w38lQx+etz48hSy5ZB8YLCW5S+t0Xt0fajAEywUQHsA7ghturHRkM6sOrtUM+U08N24inF8OmUg2qAh66WbCoVUu50lvdJ5nBhIMhPAtLzRz3qgYev/4DDyL01kz94fctpI+wwxo0kOLoZf1aL4R5tKcHNCHPZ17F7OEN0p2BccXoD02H1yTVaswtEd+vpiUyYpRQdpFMPEAHwD6+H0we88///escTkDoe4qJKCuiXEoaXLwkPN8YLjaAJy9IS16GICYyEY7sI97h8fpSY3Ot75fgJAABCTjnBkktHJgwUEhTHLkJBWDpQTIsf404h0+8hVUnzgYyrWLzsTincttqlCVSmgsBbsiuQObYplbKPBCsgPgB7ZEUjq5/ERjITYTDN1CYxbICckLmpSeaE2Cma+zxIFEAg1hOByUg8GAZz0UaHxFlYasj5KisJIV84PBRj7IyEGL5lCEbalYPn2mSwIzR42StZfEMNcxAKrZbkPD8LnvYmn8scf/bEOD/TZzg+m2ycazrTo2aKNjmL2BGRjt9thfnrKXV66ypSsGzBobmDUn2es228LWrV9ppVK/dXc17V/euLltsflGVh0F644EbcRKTIqQgI8x3qIpt2Qd1kHbzQEbGR7gRgGwBbkPWU8kavR811AT2I+yObc8yQYGodWeak8/+6J1Tuq0WbM3to5yjz38+wetURuynXZ6o3V29NP2eKAPSU+H1Rro4RillFKyLa/6Ildlo6mYclZ+eOngBS/ZDdZ0k3706B3QfAI6OLkFbArEkcjjdVGRS6uGXL9MSHMQivU+HriGq1QWcJIKJskkZ6Hj92A9EePi3o8KX7xvJARKIJQwR2ySz0Le65OuG97vDhDivgy742hwDUay5b4Gqx2EGatk0puErCkkCDmATL9pKxhuAf+JXFHH3Gpbmb8LkrVUcpPPnamUseYkw4kERnFFCR8eOaDPexoEnAsGQK+qaTTL5jaaAvRKtNJjyb+DmmJJuDhDH0kDXqNqakhBlSgF5glAH45DIkV0rvJjSaVLiZOYS0VUSdb7RtUax5lOYI9jDQYc61j2uJKsId6BdOvs7CBIxz0ViQatGzFYCs+Fyw0NMBSn1Rgr8iL2XZF7PlcGoJfrpGijAPQ0DnBwmwF6yI66ZG0TzeSMzZJj47oM9K7nbAvEGQF6MPTyo8cDsVme7urFy5pu/TywV9Ez1vhdAHocf1Ss04Z19SfmTe0x4yDsLvk+uOYO6HUg/HT+1wu579SpXsFWooD7hZ+L7+KDPqmWcEAPIgv7CCqfkNw0B5ZZpYgeKK089d0XMPyajwD0ktwkGnpOhco19GDo+6zTZu92gDXbJmsP5GXRsYIcaQH0a9auwUgTq47Abq4kQI9FyfHqAs4YKFUYXW2dFcnxQ3ITi1vfV4OlVo+zrUR1Vr2jcrnBRegvdHJS7FC5RxmQBwZ+Udcbk0HHePSimGBoqVJwiEVIlxuX3OQZdGtTLN4Tixxa6gjqbBAZlW5bipnc5SbAMN6fgL4b7hM6wMiK02bZ/IZT+RU+9BFUIyi1Anox9BnYbGnm0/fPde0apoIFKRmCtJm8uXlpNNwG5yoALo4nwHMwIaluHe+hf2vDgc/5/6ftTeAkq6vr8Vv70tssPRuDw44oIkhA3BBwCRJF1JBEjKBRMBqDW1BcolERIYoxJq7RmESJkcQVDTsiRsAEkUUWAUX2GYbp6bW69qrf55xz73uve2bAmP+/8zHNdFdXvfd93+Xcc889V8V+Sy0sY1PFHACYD5Y5JAP4N8ZBAYYWTxbQR2TMaZyRIeBhR3AQ1+pTPkkx4uAKWU0cEiFfwHtFYy+BC4GBeDaSOUn3GJsrszKu34xnGbp16V55t7yPhcY8U4SqB3eLuSSjLOcJRfICiIOBxlO+57qOCGaU3ktTzphPZOLg/jI66kAd/uFdWkhGOl9ZTb0XGLwYSwTXUbwlAIt5oCJUMjAZQE9dOJgrADfo6L1QjEVc2FjYLVWWmwoEVRyq+1NqORvABVMv2UzIf7CBSaMrbTLGwwE9i4W8uyezMmrxzk6vvIZo0+4FhXSWcItCBsDQjcOOUQc6GHstQz3vXl/SI+hacXCxeVCAFodI1NgX1RSInfXw1w7o5YgzoI0YNl08P+hofbfk+qJ+2mtAGPLhkGCWUEwO7hvPDZp6HsrOEuJ3LHbLA3DG/EpZ/gA/7F4M+7pS1bo9sF+jZoNV9vNbf2Ht3qztu/86m1iBotEGUjC0+CsXytZpY18oYCRtiB4DvbIVbNJuv/Ueu/322w3nzMGH7mF77LHabNhmIX61XOehwoaAvGfVSKCJEwu7hqitwDih0VXHqihOpi0qDmuXL2K+oakTuv0OwUjhuY9Zr1+z226/n82s9tn3CWQFr/7Bz5ALthcfe5jlctPWG06pW/gAEp6CFaoY2z5lR6h/oDaUY40xw8+8L4pb+oKpZ6utJPhW13Lo+EMiE8AvsqpYb6GhTyUqupeY5/S8DxeYhGnNHEguk9IZkQLvmGu0Q3QGOj6DgN2BVBA7qfRG8yYAXEgDfRNSOM65nNrvRsE663/467QZEcMbACWXiWi/iaZJAbIFEnTN2o8x5/mdWvzwiRfDnqwjB8Kxr6WBTlytziCBWX2CxjL7+6hrk6wyzibu5wwI3Z88AfT89B0AvZ5ZFpzrczo9dWEP0C7Jja5FWZKlGfil96rGfHITkkw2PgPPSDaOIQ2JrL/urUOtOkA073rJmGkMlkqD0roBjYfOYHWPx7+jBgB/G9npJKuSGdA0C+g1KG4rWauDMIH7mQB9SAixLwv8S+KGz1QmVYBejS11/dmiWIJeLx6XbaWKYuNM4OubsfepAJvYIOojULOUz9v83Iz3+ZDBBBjxDrKdSWOpobXQkNPtvoWnNMYC7mqwlcqAYnzGiTckc1laFJsSUTrH8Le4liACYw7KrS2k2aFkdskN7NBdQhZziAw9NfTAIJLcFPLqldTtt30uVqyU61mlN23VCuaxn2+7kNxsSzrFas7Shz4D6OEkPN0v28ZnHmdzuRpNAQTotc4B6OFygy8SGSG56bXQ3QsMvXRhHFOAAPrQw7byISsYCoBc9gIbMQIKsTZZhj7bWAqAnq1dBj0WseELkpvVhx5jndK4lauoMs5sAC6fEaAv8zOW21ZGCgRap/GJlbxuTTTXcWUeMgYb7wX2KQH0KEZB9A1deGjg/RJ2kNx4hBibFoATGww40M9G/yrWWAroI0ARIAZwA6AX0NNBhIZQ6YaIDUXMgLTQmJCIjgHo8SVAL2um+OxsATGjVi8Mi1ENQB8bbsg28P7wOY+CVGjxkvcn+hqyY2hoRpcuLHXSRQV7BHaJftWDhlTX6FkKdzdQtkJRdMrORzpVXexURQ49X3S79e5+Bdf6sTpdmzUYgUhhYi5EcIPPADMfLFfKvmXdjMTQM92fM9o/jo2i26+6gkqiovGm04an5bQRa1MEGCSI5+tlG4ov2ot5JgIMUNwvrhHXhS6WeM70JWebcTVZwxwAOIT0ZLEJZ5jQWLolGwMZT2HTKlIMVwB/HmToWFpBoSAAmpxrVIgbU14FjWlgqY2UcoFkHam+Ib7ioOQBn7jaAGxjwwTTI0mMJmjR2URoCwXIWWBkKh7CsEjvnzLmWY0pmCJKjcj4YNOOWoYIkCL4x7grwE2Zt3An0DMVW6mDk3N0qMAYzwSsihqTqBELmSwv9MXrcR2x9sJqTyl67/QM4Qts2WiLKfCLcYfeHDFKfwgJEp7pCG0TyxVJcbodjEHJFlsAB3goebvttlut016wTXtutN2esN56/YYVC23LW5cNwpDBgUQLXVIHOdjN1QmmS8VR+8EVVxEM77PPRnvCpkkb2pxZTmMjxspZK0NX16q1WBBWYhElmSPGs3KmgOYe4QLkRKXSKGA4G6dAwoSMB4KxziBn7X7F5ttVe3jLNpube8QO2PdAK9tq+9lPb7SFxsP2ghccYSVcf75ji605devuSvJFnW1BzKR6GuhskFwF4yspCr+IN9U5N34QDc0Q2OBvUXOE9QTAgiwX5jWyXgC78BbXPAfIEF0WrC4MmtP5rTHipzkhoD0m+oR48FoIFlYSOE53fxOsjSAUYp8NkijOArxGgZ4KF/mZAaqZKROZID26S2QUvlD2BGkj6g4kKyu7hl52nAlD74AyAePcuwQyORZui5lHPYKz60r1wQ1MVqXK2QXAwt7RZ2deBrXBPPL1qbY+pEO+CSQkB33X3SpWVsAKzJENi26f6SimEp0s6ZMWcOrd8fedvhzddBYGGRHkm4Lp7Bkdkp7kZzDrcE1/kuXzZy8LZHUBFzBMffKxJ+CcyVY+RBwTGZ1k/ibBhTvTQEPvcsOQPMVZiXkXgD4bjAT+wLiFLW5IV+VyAylJSG7QHBSSm7QoFmNHi2p3KExcbvz+ME4B6KlGCBcdFtq2Ex/69LwWyVgpK1MeSzXOY9wXxrWxINc4ShJxHper2mcd0OdMncPrkO5QFqb+IRhvuKKNj8HpTucuz+i8A/2Rca8FE6CPZ4TvWUAvMkhraDmgx3Vgb0iCCCpN+4nDnss3kv4KInjB0IeGvmbDvlvC5gfWo6xcDP2gsdlKlrGtdEC/c8nNrhl6AHoWxTpDjz0hm03AxgM3Ra4lAPpevzeEA0a3KQY4X0HL8ByLpJSagAQGgP4B+tDDK5gMD/ihjH/v4/nQI28aGno2lnIf+kJJEhIOKgMEAdUA9Pg5Af04imIzGnozWvVB6wSsJRMTl5R4UWg8XDWBKLM7LL5wsHTROdM7xSYNDTIe9rgW+soHcM9c246uOwpy4U8vO8uo9oaODI0UlNYFIBCgl4aegJ6dcv008FMh0bJnfo7JiPdgXYF3NIuDCAWBYsq1kWHsCBqheRvKonGJtjeaGyFl2WrRqUNRp/vQB9MyFHjGYgiXmzgg8B2OMOPuux/MNA8rB+6hI43xwO+CQU/BrQoia9UxHTZwyyjkbGZ2u62YQPtlAX3YREoWgw2gZfXamIMAB2kZlk0Fb/IAB3DmNKXY012bPGvDw5epPzm0YLDm0ViKgF6HquPxBNiqU6wq+bN6TxVBAwR1rdVuk1kIRgPXAzkWNjRcE5uhefoWgH5qaoqgdWRkjAdcuN1AotP1dFxocXHvmrcC1QFUeC0OWqOhBuYiGBsBWcmhMOcAWmOOpIeGGBVcV60Cy0gEGXA1EUgA8I3ahEjnkwl0e1IGIUXUa7SYmkUjKdwvQCVAAWwXEUCAWcB1dLpiBRHkZ9u3Y85EzQfuTTp7ZFykwdSBouvE/iSFHk1+04xMRueM+RvvhwMY6yes6HBfyP4tNuUm1PaNUSBAzG8wQzHOpCcAYJzhpMQHYwA5YR81reoWmy9CktJmbrVYqllzsazN3mSzVy6NWbdXsXavbnffdZ/1Wx2rVbp2xLP2skpNsh/uifBzRrq602ZwlivlrDMs2EIL83DC8r1R++YF32Mh62GHH2B77T1p1SqYt44awhSU4kaxMZ45+gGAke92EeCIdaZ7B6RNvQ4lhHDVzw8RJCNNUROgz0PaANUO5sGoVeprrFBbZ9+6+FqEaHbYoU+wQXtoP/3Rw9ZeaNjvnfBkG+amVMRcyNvcXEMBHDJqSQpamTPJHUTKAKyEa5QCuujGnRZ2B4LgM/JmYvCT78AlCECC8xAZYQVYbK7kgL5UxP6Ee4baCoFzmUsfTG8E67S5JRFAaJ8Ca5eqcFP1s48HrHOe0tCKfccXfbeT9wkpjbPYXqsSgD66tvI7C51pgMjPZ5CDjBKyIngugw7/BwvCHDNhhP4O1sU0w5s/Alzuv5mu7iGLxE+LecH2fk+9HDCefbCElPB5Qa1rjDHBAcAgxwWo5/v6HBJ4TWsB0ux9Kn3gWEDKyAJ09VUAvuCe5J1i432CRY2zAz/PFqwKqZu1IQkta39I4j/fI5ZLpVK5pK5JPuVgmcVe4w1TAK+if4BmvDbrAhZnJSyPdb1+UDv+iGAQl5jN+AceIbnnhhmQFmP9yUFGcyTsGjn7cF/aKhNJWdYqGq+H6QBIBF0X2G453mj+lUkkaO925yDiB9UmsSjWwWZIUuI6476bi44BqqkjDAZ7kXhB+7o/DtY2sd9PHo5lJZubFUPPfb0HPORFsQW4WWlmUotfRT+b2BiwN8FkAIAewXkY6VB4LtfD0ZVqyBcuih5S69qdJKKDmRrP4f7TrL/Gk+MRnWJdwoJxkQ/9qjSblfjQC9Aj4Gg21VgqGH6YQaiZJvp1LNqg8bB86P3Lt4sdJDfbb77pMYti4UMPJcsaAPoi6qYCf2caaKK/BkkCyN5hW4mba6mYKAefUgf0WmkC9IO5B8DL6AYygF6RozP0vU4iuVneWGoHQH/Y861XWWnFirRTIfaP7/RwxyTPhW2lN2zyDR5Pn7aVKwH6gjnV2gpmhFHdYEg2HiA+tEZIkQvQy8JPLgA6qIPdDtvKFNB7Me4y1x0/BaSxgo3jiNx4gg0UK6NiFHaKbbeTxlJkAMt+/6k8L5Hc8DDznzdbqHHIseOkdi5tJMxA7ATQ43Oll9s1oMcm1fSmTrhmWip6BkApXP0spCACGDpgBeghhUrvN6QmwURlN7Zg9wPQRxTN0LDXt2pFDaoA2CHpmp2ZsonxFfQv12YN0CZAD7ssbQCykAQg5IYSgNX9h5cD+rCXY+bB3QXUKXZngF4HD90hwtsYTEuRkUGmU6zGQsXHYuoxZgD0UYhNQL+4SAAKeU0W0OP6MW+arTYtWKXfFpv80EMP8fMAiAPQ495pqejEmpLwYvjIQrs9HMYEMjXMZ2WGFLDjCTLNnfQDiHGTMwA+Fy4J0ZADrkTc/JyRxvuFHzsBPb1w5UZCaVhHTZHydLXJWR+9KxgASRIEQI/3ggRHB643Acl4U2cDSFwPwTxcddx1RiwuMiuSFiCbgb0iUvpYY/gfNnPM0ax+mhkKH19mcNDkCg3g/MCLw4zZhGiwlkgKYt056xfZGnRsRXEf2OACGEcc0n0bWMf6hoJmaPDHbDgoWqWK4K5lOcMhV7Vb77yT17D3HrtZqYii0Ca18mCyAKjBSpeLFTbCQ1q6VC3bYttsfOXeBGD//vXvWqk0tFf98UutVIa+FtmYLruiomaoWi1Rsw5JDQuJc2aNJrrNoikUUrjSH3c7Cwx+gemVKn+EcxZ/B33u2t0m2FRsavu8FfIr7KEHWnbrRlsOAAAgAElEQVTH3Q9aq2B2+DOeYaOVot3wk5vsputvtBc+/9m2cfcRGxsHmQH3obZtn4HkBhIHFRuzORVlcAoWI2ADQBBbKcmjQKAXhGZ8YHj2M7Mm6RmzUT14QQuMh50sXHkUSCjVViS7DoAmeZkCetkwa8tT0Ki+FZGdC7jivvhc77wA8QBcV2lXWdZMOAALSZ8C+Hif+E9nfLl2JeEjoGdGLSR/WlvqsNmX5Mn6vFcAptDQ06venaeic26WIVYPDp2PPDn8ehBs4fUK3vHf3qgKjGrURLEzfGSRxc4nxeEu/4zgISu3CekMR5WOKlgjKuqPbG4UoGt/Sz9jOaDHe+zI0AvQ42yPYtms/CWVU8b9ZmR50bgL47gTQB+Aj1kFjFeqyk3Ir6SHSQbQU+Xgdo+cV36/xFaZejoqBNhzQrLanQF6PaNUzhNnfRbQ42+RWQ/ZLKUg0KM7oIdWHZ1ERbK4oUIC6CUp4s0Nsgx9RgGAGq8m+oHkrEzXwUS8xXM4XHESlQX73nR1T+Wizc5MqyjWC91xvtG2Ei43zP6ouJYMPW/VO7YO0AyuYePjaCwVw8BV5VIcMfcMosPRMJakWy4zKxC9Qcpl1ThGTSQbbiJrpAxM2ldpQPe+FSvchz5Z4yaCd9Q19N4pNgA9NPTLAT07xcZS92HbVVHsrlxudgD0IYnL1gNGp1jUzP02DD2tJdlAJhbIbw/owdBHKlCWlWI5wroR4wGGPjT0ceDiNTMzGPgV1BXJzsvZfaaWUocCHGyMUB34BVvPDSbj05sF4ZH6AstJMOoyBnz+EoY+091MvuyoRE6L37DpyqorBfQpQw/WASz6Ug1eaOhjE8BkgwQF15Rl4qUXHNAvN36O8UoYeo/6d8XQK9JElK1DLet4I3CsdBvGEmNGcBXZlFxup7aVAlvasAPQx3tJ1qBnE9IggFAsrHJJix6ADwza3PyMjY9NkKGXmxBOTmhmu/K/dYYeczAF9NJPRgouAD016RmrVY2R24WhEQSL/lxD70WxOqB0mOL5BChcztBTEuUAEyAiAD2aMQXTjt9jnHlIdLtsiqEvAUT8Deby6tVrCOijXuLBBx/U4QlpgrutkKEH6EefHzrbpBtsNIOSz3vfVq5cwc/Ff+s5ekc97yJIKzHvFstgx5kMNKtScKZ21wRYuRyzT5hnODyQFoamsNdRo7R6bUQNTwZtHS4mQD/fmFF3zpwODjzfhcWGVSvowKw5FowmPhPjjM+IOQJQhwBBgZcC2BhnBOUAnWCE4m9DQkTdpLP9AQ6Y6fGgQHNShdAYH3wm+jXwEPZuiOpMmxbZcd/P6IMJWFgoiqJSFe0WWfwFVIzfdKxQ6luhVLH5OdwnMnNDq6DoNT9id971C1sxOWL1EbjxoBag5faaAKB5yw0L1u0g+ClTqwkrz0YL/TlWWaczatdc9xMrlJp2xDMPtHIVWTplNtdOrrNSDg2hwHgjWK7boFO3AXT4laE1WtusWu9ZnsFijc+9ubDNRqp1W2zm+Dy3zz5snfaiVYsjtnLFuOWKHcszO7jCWp2KXfH9G6zZHtohzz7IZuYW7L67ttmv7rzDDnjSKjvk4H2sXlUggPncajfs0W0Pkj3sdQCCNfYYSxz6yCDw2TJLNZKABKTccT8JFM5KM10WowMdZgEKQrXXYl4DvEOmBSYWTLbeBdlo1fSpB0HU4EgioOuSZaKYb8w9BoFsaJW6q+Azmb2BptVJptARk0hx8JbdA1NAn6ZeRYhpb1OTs0xRblIsruJEBMTMpoBQQE0aMleUefl1OYAkweBrK4ry+DmZXYfzGiDT9wQE7gijeNcsiBT7ScLANfcMcMhWu6MMty/UlSzLPmQWSawfBkml1Ic+GPpojMU9INOskq93uWQEJtrXZWMaIBv7eNYrfgd5VAZcB7iK54ix7HhRreofvKbIXyiiSZnvVG6psSbby0y7MoZ8z0xRbPa+Q04T2IX7kgN61JHga1dFsfzopDlXn2x76M0jSyRAL2ML4ASRkCI2swx9on/3HkPB0Mf1QxOftb8O/EHsUUDQLBvx2DvB0Ndq2sf583C5IaCHEqJos7MA9CNJBg4SY3QJl/87JpAYep3n2lFxpmN9zs3BvnO1EuvJmnWClwy9AvHwoVeA4LU/viairgXkbQB6rTkRiShe17MVc7qUoVckoXoqSKHUKRavS2wrSXDjk5cC+v4CJOqeYcxkJH8bQA+Xm7Vg6EtjCuBVZZIE5QjYcP0ZDb0x5cuDF9ptFsW6Tx3uMyO5gR6U0pj/q+QmGHposPQkxR54EyBaN7rvKYsj4EPvVHxUO8/NzrIolj68UVTjBW7hLYwHR405ZDaI1iBzofymw65ligh9g80w9PgZJwAaHkQKwBc6mXj3xRcu03tQWw9AT3WHtOxii1LvXaTBl0huAFSYv/eoOK+GB9CEZtEDrKPw0KLZVqT68DMAeklxdIHIbhDQeFMDaFRVoZ6mP7lY8wHidwT0sfkhOgdzx3qDRMwm2YTGfyJhdkPaEICeB2imwRcqy9FWHkASTI0WGwAt0mICgGDgodVdaMyRobecFpxsF9H4R11TR+rjOliGANGeXcow9HivBNBnInexJ5oTeI0YOn7AMslN6nKDX6lgEhuv/h563ZDcUOLjNoi4p3ALCLcd/D509QDWURRNsI6CrD50ewhOV/GewjMbkhuAC4AePHcMP5qORPc/Ag0+EzGeAUaC7ZqcxGYIF6Q2mepgugVaHUh7OpkgxrX9KgoGGIQ0xIunWy1el/Tkkk7h+ldOjPIwgS4bB3ans8giUYM/bw4uFAtiUgeygswV1L8AtS8Ilph69gJtHOK0YHMHI4yLPPrhtdyh1ArjGFr+pMDNN/Is+I5NO75TtuOdfxMdqHdtxL/R8Te63vJwDtDihykd6p1BivfkIYOtlY341BYdtveUh7GeAlacWHuoBRmz5qKkf8i84BB74hP3tWYLvvLSlCNuqlSkFW81VDcAyRK14bi+NqRkk9TjX3nVFVaqDOw5Rx1i/SEOXNhNmpWLK63VGBKIo2C5XJRMAvtDvQ7veXQJnrFqvSSpXb7CNdpanLZquWLNRo/+9IvtBveHWqlmKLhrLMxYrjRqHRuxH/7wRmvOT9lLX/oCa7TMLr3kdtv80D32pAM22n77r7ZmY5ukNUNo20dsYmLcimU8w6YtNuCL37dOGxaWkBahcRjWoihQECLwJo81QUDsm1ECUt3mMSwAgWkF6DFXZKOKOYPMBAA3WFaMqbI9gPZa6wrQxKiqVkmZOmUTHbTy75ypdxpSLGxYJMp5JuZEBJK45ABMAaZjz8bvBPRhFRqsNGRSKbCPc4n34sXuBPQyz/d6gZIVsD/imE/8zXW4LynCdESq63DNL5MLkFIp+BhgHTIzj8JlBJEgR7DfCsTHd/YKDokFy4pC/6/XhBwugvUA45IxebbajS+SsUeBO8eeJyf/fwD6+O8Ys4SJh/VpXtlZ2eCGxMglUDyivCNwxos+ricaS6XXtXNAnzL0Afj0DKjHrqNAMooq08x1MPT4rCATAhxzbmEfcskNdNc6V6KreqqhD/AcZ7H2Q3WKjd9h3mJPZtdauK+AOSZDH7VHkNdJWgMyA8A8iKREcuP4ixr6CvBYhqEHRmg2OZ9E6nmTxmhEBdlJpH2ChaYcFY5lBRbFBqBnLV+pQuIEwWhkxEJyk2rxJB/FWTc2lmXoFfQKf63kkY0skgImfbhwuRpnkaH3vhTAHLiPKp1ptKBhOEGMmXVYGoqhT1xukikZ+A4NsHycQ3LDDQqmCkslNwD0yXz7LRl6aOghuZk88nizouoMdElxHsnlhnMdJHan21kiuYGGng7ADugL0GFDEzT/ICU3aAMegN6rlf5PkhvYGLF5iG+26t6Yauhx8dkWwLwZr6hmN1HKMsTKRgSKdORyQJ/40HvTkET68TgMfUhutOnrqQRDHwstFleWucdrQ54QOjoxpSqKxX+HVCnL0Cs7oY6t6aJVcweMS3jQxmerU5xbVfkPw8El0njB0AeQiXHC5Ifl5c4Y+nh/tLjG2AIQBLMR36OxVBrxipXfFaDfGUMvQItjQvcbmZ/F5gKfLVhJbdaS3ASgR0QfUhym+DJMRmRncN/Bjqg4MOzRAtDjWqPoScEFWlUjWNOzkcaYqT3oiSF9YbFyqqHHGIZOFhsnvvCsACCjhiCYejy/yILEtUQxq9KXaCCkBYsDA+9D+8VaJWGDUOiH62ITJGeqwkYxUtyY+2DY1q1by/fBfJidm/OUdbh1aPfD88c94dmguBN6x0qpRLkDfobAmmxGv0/mFilW3BcANrBFpSTZkxcpWKeDawZ4BljMsxhSbKfkbcACM7MzNj6ulCkYRgDhYNgRvEcQLrlQFEyGPEFpaK7FECa6K0aWnY8DVIeqZ20QQPQEJIORYSrarVTj+WkupdreyISI43QNvbvd9OHNjo6dsNVkAK9AHhkKyEFyhZIVijXrdJDyNpue2WYj9bJVayg+7lupoA6NYEo5F/qwl8xZvaTCzv5wwXqGLqxgtmpm/Q12zTU/tXKlaYcd8UTLV9rWH8DQAMFyxQadVVYYjtl9v77f9t5zDyvmYAowZ+Uq7nnBShVkAVCoWqSsBw47lSoax6l2IjeAbWbVuijUxzgz+yHWu1heZVf+6Bc215i34150MOsFLvnPu+zuu35tK1a17NWvfpGVyi12FAcZ0u0MbGZ6UU4gOciQzMZGx5kx6HVUczK/sN3a3ZZr3HO0sYQVHsZ0dnbOx1K7UQB6/reD1iGKQ8EeVitkrZUZRCYGgL5CzT910WTJxHATyLuHswqWAV5FulB9QNAVvuaxXtLUjOaWjlVlcxzw+rkU614did0D3gFH7J18D1i39uL9YTIxYC0DZYdRgM9iQGULo5spPhqBCx1YBlhbWoOxL+EesoBeVxryDcnuuNcCqMv434bQU4PloxMRdPLKXri+RvU6lPYrEImi+Dx62ockzX8nfYr2TZ2ZamQUEqvkrA7bVzYaSuV3wWTHPh4sa2Q78N78P9fA63XLagao1Q87y+xJnbKbGCMx/LvW0IucUL+XFDSq3gzAOd1LPFuR2Fbq3pcD+pDgsFM96utcahX3gHsLW8alV615iTMtKxshoYfi1GUMfXTExtxX8adc/tJxloaeRgyOqQLQi/hxFxVkaReVpU0AvS8F4A4aP8Rzxn5H+VaXgR6e9+zcNK9XvSUgcUTgrf1E60iOdqihE6GnoBZzGYB+xcSkN4+SXS5eL6C/gliU41n0mipm/aKWRCYpgYVw7Y3Goo3UVPeA+8PvykkGJt3bZ2dnqPzgPAvpJRo8zYuhx2WmPvS+lpYx9MPFzWToI7j7bTX01usT0KMotk8NvZpKssGrP4dEVlQquYYeD2FZUSwZenn3/X9eFNsojNjaw55v3cpKK8HH1HXZ2pXE/pJBd8kIJ/h46kcaTPHsDDqVrhTzjFSkp8pxg9HBEZOV4N19WPFvMPP9Tpvt7KNZks/q1CEm08DAxbSuXV8G6JN8sGvog7l3QB9RYlTSC9DLCQcTq1R0X3nXTgIlKXvg8gitNhWnwsPci18VTKmhlRj9lKFH8S9ZJGfomU5FGtgdfcIlCMMegD4LNnno+DNJNPRscZ8pVoCcYm6OB3B8BUOfjYxjExbrKWYiK7kRy4ZpBu91uG2AZetaY1H1CAD0AoQ4OHHLA2sB/FaUVsTPQkoVi3mJ5MbnUKTiQr4TsiSk5ZN5t5OiWB79rkfEfaLgVJrwKIqV81A0fcK9yUddIFmbppreINOhQiI5LjHoLGjTAQBBcKEC7zw96wmke10bHRthq2v8zbZtU5InsCMq2Dq3nIzFDaYXDZDyOduwYUMClBEIpI4MOtwBRsYnxrhJMfDx1uGQsmC+jY6MMuXMbscDFTmB5VEH1QH9+ilfpGsLikDBFi0SaMDukGnfQZsBQyHvFm+5vs3NzzPlCo34/Nw850QEmZI2acMlUPaiQgWNmmnZlLvAt/88EXLqMA1GlIdqXs8jNvM0xarAWwF/2mWU45MUNcohSKypywx90kuqFcVr0GS6g1KuSlvH/hAStLr1uhV75JGtNhw2bfdNk9btzhuWpNvLwJWRGzU7O3ZRCAt7SnSPBYgq2DA/ZgOrEMw/uvVRe/lLj9c9hjd7rmOz03N2/XW32S/uuNsWFmZYVN7r5u3YY3/XDjxwH2t1tlqpPGtjozlbXICFaslyBbHYuZy6FZa9cHi0VpNEK1+ycnWCTP5VP/wf+uAf9dznGWr5b79tyv7rh1dbvZq3U097GT3uzVrWbjVsbHSMtT2sH2ku0rFpYWGOnYTx3Ev5EYMsrVhGS/YG5zbGPzT0WA84uCWh0JinXL0AfTxDPH/Ie7pwf/FgjTIqrDPvki08poBetReoFUBw7kw5mT6txyA+vB+bs86pvZ3PNtVchcGAJ5kxx4JtDQecCC51vc7mcyJDVhVdNtVPAnaiBDQ5MXAJw+fySjF06qtQhg4ZdBxrUwTb4SYT7HMED9rDYpcWoCdQgdws2GsGH+75E5lcP4u5d7oRg44AAWr2BfUsV/zcN2mXkcbhiHFCAIJ9RCwxGVQW/JbY7A1AMzJuATCzgD5IPAEkDTZkth1vLJVl6GOvSAMA3Xs2g6fsqLIQIVHE+yayxKRo0gs+M4B+KUOfCfT8M7JkQgD4+Fn8G2c0ZcB9ZTqDfMM1YH8cpyKBV51IK/C3qMGSs5x/ef+TMgpWlzD0qjlinwYw4pAX0y4y2GwBekpfXDKGuptK1RUTUYmK0n43xpCiQTJFrEkSiWSpfZ46oIcEEj8E0MaaD5cbSOtYFEvJTRCWblFdHfONXCw8Mu9z1NCv0jhwmEG6QUOPHjUrOMcC0GexY8rQ62zFXoH7hz1mFRIhT7kx0PGAJskOZDvFcvyFsRIFBhQbdLnxolh3yYKrWZahJ6DPtZP6n98W0EMsCMkNGfpoLLWEoTfru9kL7jHXarce0+UGwDI3aFpv7gErWodV7VmGXosE91uw3G9QFIvNEi43AvTo8pq2DdYCU5RFuYSDMTH0YE1TP1K8ZppFsasVBXs6L1hgAJSIjii54UQSk0sferdrTNKYHqUGm46/jUg5NpOdMfRKZEjKko2sg6HHpqRFLM94gD1okcUq58Ts+YEV9xeMenYTivbLqYY+olGwvq5b9kMu5CRZpnpnLjeMNNllVl3bgj3m/frBI7Y51dDHpojxAUMPQK+DKtusKVP05M4p8VyzLjcCcSmg51jBwaHXoeQGTB0APdmynLT1+QIWE1KDAvTY37OSmywjkp1DcVDL/UHdS3EIqPW166nhQw+XmwxDH+xDsEThHSxAL9AIgB6AHv+Nzw2GXv8tBgjPIByMAtDTiA4dGyGBKYjFxtyFLANfuLex8VEbHROgn5oSQw9tcACahE3BAQ12xKU8APR4pvg9AgFq/YslpmzBtFPzCx1pt8u5i0AADD1kNuH1j3XDudFRLQWtDr2ACgd0yQEQAL1aikP+VWWAhntBASaBfRfyrjb9egG8gGCjIRD0pOnhm6ZL0y69gUa8cY172BP4Z9qpB0OfHqg69Fhj48VqeE28juvNGR0ExJDcxFzOAnoFFwL0GFvJb0KGoPUPbTbYYpyXLMik2w0cQ4o2OjppszNdPtP99t/NFhpbbWQEmvm2DXsCo83eonX7A6uWJwjo6TSDtZEv2GK7aK3umD26fdZ+dvM19sLnH2P14qjlhzV7dErNzBbmt1izMWeN2UXbvOVBK5a79sQDDrRf/GKLzc427aCnPtmOOvoQ6w8etNxw1iqUv+E+4IiBAFDFlvlK0QaQCSE7ADlIsW7dYd0efLjJQvXjXniwVSvjdsvtbbvqhz+2Ym6zvelP/8hyuQ67JRbwPqzYVpYIUiAc5JgP7S7s7yCZW7TGAhyhUBMDEK61gWcUmnUMN9w1mDXxx489KZ4PoTGBiH6GTplsZ58AerynuggTqJMrgqxMGvqwWk1dWtT4KPYJwgcUJZNhz2S1nB9LpSHuNuEsfWQoY/+PPVxzUoWr3G+4ZcpxSA3TBMiF4VQbg7+JuYrr5Tp3ooVjhuvFv0NbD+cS9qUIq9aYpx5ICNbq8ykcVi0BxoaEAjs+RzE45q73nZGOIe1V4TWEAPlqHBzGGNGgS3VHSSbNMwoFauh7SR8bSE/gMsIiae+8HDiVZJfL/ZIxSOwpg1uSBh77UAL0I3vnsqYU96bAO85rYQX52Gt/3xHQh0lEljQIQA85bhL8OUjEMwvcwTm0rCg2zqdg6HV2ZQF9ShhGhjjmfJahTzGD6twgucH7NBZlqc3sHkkkMOJy2wtsE88yy9DjWnfmcoPPwRmynKHXz9tWZZGp3AmVOfGiWLhzoVNsYz61raTkRsQJAwlO9p4tNuDMM+4Bl2eqhgNp6MdX+1knXT2yVwD0Y6PI8IqUwvqO9RNrRpIb7LHaP3bmciMpUtQFOENv7nKzQi43msPaa6L/EDT+UBAEPuEZk2HogZfD5Sapn/gtJTfDbo+AfsORx1t3GUPP84hna8a2Uj70RoYeEe/jaej/r7aVywF9iZotZ2F4WsqjqNuWCw2+yATDTUXVCQljQ5ebVZOJrou6TWeBg6XF3xMg09lGbijS0LelocdAx3tmNfSQCywspBr6zOcu0dA/DqCP9GIW0C/R0LPhTgAWsdgqmHGG3ot6EF3ywPPClJSmLNArXhp6bdKI/jEBo6mNOsSp22VMeB0wYOjbVqk6aGOnOF1PAHocvuli9gPCU8vR8IsbDorAXK8WzHSAKE54Z7KWA3qMi7BS0fJFHRywzwtAj6JYMdJIpcNlBg2wOklRLBitLKDH4cZn7+OYLChPpcuRBZKbNg+vpMrfW46rUyyyQcyzJmBChXvLGXp50zNrMkA7cLEuwdAHkM8y9UrzVbwtd562lGLitfmGrhTgL1LoYOhpQdntJoA+mJvwE45DfDmgj+Awiktl0aoi34VGg8ABEiM8d9i3sUi50yHoYmDjXTjhJqHnqUNfRbawkgx/aWUFUACJe2ksgOVvWbcP1hYbvWzTICmQo0yAANlOKlDSs6NHObMb0kcGq+67dgLiACgEstP+ExF8Ex75sgrJDd5TwVPa9ZHzHNp3BlupW1LUGyz9fN/0k6ycAited95lBeFpnRQxojlezR7ZsmhrJtdafzBLX3akjmH/h9kNVhUunqXqiA368IBGEylvJodOmsMJ6/U32Pf+80rbe7919qQDNtmD995pj259yFq9th30lCfb2pUrkW61/AC1M0Pr5xq0kxzk6rZ9pmvbtrVs425rbWxkwcoFmN+3rOT6bIrJABiHYHd1AOaHZesPqjYsjNtDWx61qelt9qQDnmLWLVmxULeLLr/KLN+yN532MhsdRcdG6EW7ZOARJKGmQnaiOHRw4JZsYR41SSqqRmEcgALS25ijGEMREdoPEHDiOjCHEpebYOW17Fz6IYadBdmeOVIQB6vODKDnhFAAh7US3tQi3xTQ0y3FA1SuSTCb7JWwVD4ScpgAbMz8CFcnkkOtaUkQ0y9NnNgvtRcv9YEPEBfrW9uSBw1kzvVv7Hk64/TulAp5QS9r4TwblVgyB4jPAHqFpGooF8WdlMAhwEOdE87DxOpXumMmSWlXi4cgX3x8bgQK1NB7ACTCRQQKJTcO6CkHogUmshkIfBW8as3GelZRbATTeN9sPVYki9U7JeSNAcDcltL3jmTM/UHEHoHxVxfrIKDU6Cq+kqJJjm8ENcs19Ol1x3P63wB67XVpp1hcW3SKjT1oOaAPF5u4zpDckKEHc+wuN2LgpVnHnov1qGvTPsbfB0MN215kj3GWOWMv9kJ1TRh79e1RY7qEoQdj7RKuCLyRCcC8gkJgYX6WAYZ88aEUKHvWzN1lhimg1+fCiksaegD68YnJRIzA3wHQ0x5cDD1JqWX1F0sYehbVy1SCWv2My01kMLSAPANrA+8Uu0r3FT/O4kHDmDQokWVq1YtiFVyktpX/f2volwN6augJ6LFwvdsUNPR0o4iGS3h4GdvKrIZe1cgZ20p0ir35BlveWIrjAo2iFw+lPvQrqA114WKaO2cntrYDpegaqmKN2MGgV0Uh4cpVk+l88oKNAMTBoAJEgWlMCiSgXYPkxruuJlKSZU2ZopI9fh8tgxfm5pJJGnMZGw9Ak9hdbSgErwgevOUysgJYHHiNQGie9n3Jlwcs2WAm7heLDV/pgnMBNSobspIbNhoQ+AqZjdJS0PDKbSeuDzsz02w1FbxSQxe2mA6GVBCTeitHQICfZf1ycW1yRkk19ASALuXIMvThaR8MvdhpuB3h+ar4FT70iIDL5TqBHWQ4nG/WI/CCPy0tz5zhwz3hAOCz90052BBlcMRw6StsJ1FEqOxEsBbLGfpgmXbK0DujpuALbJGnURHYuH90BDDBzBPQU6IjCZEOO8lYalVlHXAvW7du1RzJDwlWsCli/qL3Qnizi410rasDBQB6sDU45OAMFVkXfD6eBxoK4Yv6YlN2gQEGdd+e5ve5jM9ERgPXSqtJFjOHjaRny1gX0rFWE0Wri9bpNBRrDnUYq8c11r+Kvgy+125zyeJWFjguPTBj3QZQT9mo4IDcfcblRomawAFBzG/VGoh5wxfnh89RvsYZDvwW8zQCCM1LWWVG1jDmDbMCYRlGhxFJlfL5QRLcsAEVimMJkMFS1+3OO7bYHnvsabn8gpXLOTWZQk+DPiws89bpA/h7YTjHBDIFAG10kV1hl19+j01NN+3ZRx5kt9xytRVzM3b00U+zkRWQJzatlq9bYZC3YQdrfWj9QtM61rM+A4Ixm58bsUc2b7X991lhlXzT8mAmcegWhtaFdSRT7wMr5dBZFvN4jXV6NWv3a/bz226xpz51d1ptlmwf+/E119ujM3faCS9/rpXz8zYcLNjqtRNWKkF/X+D6q9KjG70AACAASURBVFVrktygyzR0Q5a3hXkEiSvkO19AYWfHwTz08rPOKuKwlGSNNqClEsE352AXTbo070Q44NEC1KrGB3+jTJMCTawNZZUQhGqukeggM4x9CkBcMhxlCSB5U30FgaR340a9QcyFAGBRdMe5QotLSUUjII/9XwXqO34FXwCGUucjXhNdeXF3BRZPci24zSdfwU6cKhYnYZOXK5PsbUVecX2zSDKV92CsmPEiyI6CX/aMVvErJHXUN+N+kB/SmmgT8Grtcs+ipaf73A+Q/ZArkPZWyJnkRBP7ZhBHGKdiSRIXZFpjXRaKyG5GV9fUSUjuYWL8o9FbFigrUFBgo0ZuqjOINR8Zv9hD0sxbGjTgZ6Htl9RvqQ89PhfF8sR7GUCPMxTYAGdlBAfco6KrtM8fXbs84OMrSIuOk3DUmyd1WNrJ4lyN4Db+FmOG504NfUSVbP7odXB5s8XGAn+v5wXZi0tu3IiC5zGPO60nMObaoCXrZcFtFtBnGHoZY6iWjHgBmQEvitX9L2XoIbWcm5vhe+JvYYgBs4Hwx5f8tUf5X310wiNivL1ccuZm4W642oE1yFxcqAIA2lbn3XDkMTT0yhaqY/dy28pwARKhK/tQvHgWtZkTMOTwLrqOhdO/H7DhY533rqJyZCfVT8NrTt2HPs6ux5PcRD3q8k6xWdtKSW48DPfaC57PLt9mwAvbSgD6gXtZwoeeN4iW2NwvAe5dcoMmMTvxoRebsHPJDerk1TAqBfRLNPTwSGbzhJCQ6HsAIGwU7CQGQ/8MG46fI4KDM4hWnFNyWEQOoIOiC5aSHbUSDX2HgJ6trz09F2mq2ISxaKONuOa8wAgyBmBMeV8JozAkoGdBpQNHLL4AEdLodlxyM+LFGui8KDu+7PXL4Se03VrkYXtIW6noWOeFmwBUYSmF6wnwFg10FKlH62cBLW608KFvLhIA4u/CYSSZhCbAH4A+7jUO1WDoOfwewCwH9MGQZwF9pFJDiqTiMQHrcE8CoIcVYrGIltZqocwmQm5biQXNDbgsL2t8UUrlY46TKzZTbrrMBAhcYh5JfoXD3a3QfEEHQ08GKMM0BaBnei8CAmqq9bnYfLOAHgdb6OmDtcczCkDPMWZnVm36cP2gDMbFrlu3PiKdvg24QSMIxOsQxKJBB1vL874lUcFXtPWGhAOyGWjcocVnEWunS628GispM7UYqVRKhsBe6jlig1AXYHRAFRgGaICGHkAUzwvzMUAWpBP4GQ6nXq8tFtTUiRWSC6X2Ja1DgKJ/e4DljiW8IAYnkrfEs4qDO5GwZwyhg6FP8ltLWtCLGY3x1PjIbSjeU2c0DiIBip0BembYIhDM2OoJvBXY4ZWHdL5PEAkJAZ8LAD5cmTimNXt0a9cmJ0E+zFqvt0C/eoB2HFCYO92+vLRxMFAGwWwCxnDCNm/p2WVX3Gpr1k1a3x6ypxy4u+29aQPK4a2fm7ci3GysZv3WwIYoAi0hbdS1XKVsCx1000Qh8xp76IH7bNPGqlULLct1Wix+ZF+CSs06sGWESr+I+yhap7fKBrma3f/AL23d+lVWr+F51e36G7bYo9um7Kij9rdKuWV1cgFtG+Y6bBZWr62zfjdHGdHk6pVWrRStUOhZf7BAB6SR+oR1cbZw/8nb9PQ0g8twT9I+hEJsuXURKPoeC2/4CIC985uAFu4f9pID7GcqEMbT5z7OQB+AnhX3yjDR1tHdbdAoiVkVBNoC9I5v1ASJtRcCIVHsr4JTBdPhssHrdMccvr9b9GbBXILquN/rujHmAkhYFBQVJXKVWIsgMsJ1RuBZDmGx5zMYh6yI3ThVe0KojoZn3tciYfyTY9IbAA7RUKzHNV8B0cDOupKJYkOg5p3ZM8d9HoRzrwa4z3RhFqCOjIfOy2DeoaFnYODftbeB8EllhtlAXsB/KaCPsyTOG3zHmcqz0kEAriHOp3hdcp75XpYG/Dtn6GN/2BVD/78B9JS9uHQoggu8fwLo6XIT8iLdRRbQazJqTAPQZ1lmPBj0VKGxRUZDL5c9zFmQXKnkhmvCiRASnSwKlUOPOsUK0GfxWNJckoGTimXxFUWxEbyFuQflxGxEWLT5hVkaeZDYJKEIG29dl8ajJ9w0AnMTsPrCipjzc3ML/HmYYtDUDgGA96HB2lShb+qQlATjfp1B4omhR8Aij378j9JIr3VTAbgIrTD7iMA0JJs8E1ngKxtx2Yd6p+mcDBwA6Ie9BiU3v6ltZYXya6/FQlM3nAogvug6ZZTcrHnOS2zgkhslDrxomdJA1WMS0MPl5rEAPRZzftiy/vyDSafYrIZei+XxAX00lkokN7/zPGuXV1gOB1umqjrseALQB9AMYB3AED+HlmqEg7rUNoxNN7iIMp72BNRdBmEB/Fic6GAomLjsAmQg4dFudjECyBLQewo4focAIHzrtdmkgD7AHGwrx8bQwVMMPSZl6EBjo4EchE1DEn9UAXp8TvjEpuOesa30oCML6PG60M7F93RDM+uw+czOAT3vgW4maaGXQJLGNTsO+Hm2/kAsZ+o8EH+TuAu5lpnt4CEVoOYaOxcOyiF96Efqo5bPp7aSAPTQ2OO5oyEXWbNiHK6y1QoQjwOKdp2etk2uxde+GBmjNECBhIrRlgB6byyF+RV+7Qmgp1TGnW/YmbZAQB/XsCtAH8FlHDKYkCwI7AjQh15vamqbmLheh65IqrtQVgqvJYNJFxRpBTGOaHoR0ptmAzanwg3VWpUHvRwJdDLjG0A+7Ry9+Vmc2oAV0QBNmsgei3k1p1U4ir9ntqcvJghpejGHTf5u0FdBMAA9D2pohVnEHN16I2MiHWD2kCYH7gg+PithgOI0wT3wYJHeOBlPP9gTUJbI2XYO6LkWyHwKtMU+sIShd7//cLkJYKbGY+p+WixIVoCUKzOBBen7B2Tfxmx6qm9r1qyxZuthK+Rl/YnYUA2N4MriNT+5lg0A8hlgjFq7vca+d+F1tvmRRdt73w329Gets5F618ar49ZpLVhtBFr3jhX7ZSsMS+oC2+9Ye7BopfqIzTYB2Ffa9DQ8kbu2aqJvtWLbcpBQEUeWrNsDk1dhQDJSL9l8Y2Dt3hq774GHbP26go2Nla2Yr9n0bM+uvu4O27THbvak/UetUuwwoMGa6A7QTXLErL/GBn0AQ7DzkE30DG0X8sVZAvuJ8UmCOJAQCJTYgwJ2mc0Wxw1zGvOJvRbYc6BnKOonOMxYM5INRV3SQO3VMbeBqQFeKOHg+IoxVMdYTTLWtjCzIpYec01BNdYugmR9VmjABTzkKpXKJ51EAKCnH7xbsjqQD3Y4TAIck8W0SeQpnLs++VWOqkZVoegSS40Au0upGs8zMPG+p3PtekaP83WIehgBZYwfwEovkZdJzx0SIwJEPx+5jyFLCqII+7YzuDzn0ciKHbxdVsN6CzHh/MyeBxC+XsPOk0DenXdw42ToERi4lXOSOWOvgJShj0FaDujxWcsBPcbh8QB97PtL9pdMP4GdSW6CzSeDu5PGUnjPYOjxvkkWL8PQxxm7M4aewZ6TcNEJXHiFV5lIbmLcAmdgPWBOgfHOkmshuWHfEAJNnY3MMFSqIprQmIyZesm0ML46rwWsE4BerSVZDp4lBdzrY7vcJDPW5YcC9FjDBUpngX0ks5R2XqrqKM4VeRSAvsDzXNk1ELYJoKeri/DBYgPAXI4vuqelgB5jExr66OmCc5l210tcbnpSPDDW11mOvWxmZtomYMctSpvPBXv9QgNSHxCJKaCH7SzPqBxIC+x3cAprGopi0Sk2CSb9jFvuQz91043sFLsrhh6AfiE/Yuue8xLrFkZ4zzrYlVnk/tjTnrWEoR96U5WQ3CDfy8fsLjdhW7m8U2yk2n4bhr5TXmFldAiLHc8PaFwwWWpqjbsEswHoYyLjOxn6le5T6sowsa+qqI/XqlFT2ik2HG+ooY/d0xFAyFPwz0RzFYI9/04NPR5sJpJloEJAL8mNwI8AnqQ3YDdThj4KV1mU4T70Uc3NLrnIlPj781rchz7bQCrAX7axFD47WMhgh7IMfVZyE42llgN6DYUmKqJ2TOZgGcL+Eb8LQB+bcGhG4+ALtj4CnsTlxvX8Cs7kl7sc0COyzwJ6LOYA9LR4rKDwRxKOsK3E5oXnF4VMAPRgmxhMsDGY9H8pQ4/DPtgdOZikgF4pXHWCixQxDh5n6B3Q4zDMMvRZQI9xiMLcCFCXA3p8BJmXDKDHuE1Pb+cBjiInMO3YpDG+cP5AAZu0njmr1CVV4gE6hOc8gJUCMEhucD+4JmzqChgESzF2YFjA4EUmJ+k2yc+Z92ZscqCBfl9MpeQo2kDUiZgbHovbIRMRu4rGSLjeHjX0Avj003ZLPoAOYYCEXxcU98OFMoAl/tEpHtJrXCblxXopoI9mUJrDMZfxHfe5nKHPAvpg6JU6lT1YzF1/J5dmeSMfCpelvy5C5gIPdIBzd9vC/Q6p/R2xqUflVpTPz1ip1GU3V91wkQ2kUICK8UfAwyLDAljyEdv2aN0uuug6a7d7tsdea+1Fxz3NcjaPQhkrFwFo5hg0lcDEtXuGOBVuB5jWQ2S98uO22OzZ9u2P2tq1E/BMsBK0+wMcnGZddk8tWDVfsFa7Z1YZs+6wZA/cv8V2W7/OKiWAbHg172YXXniJ9frb7WWvOMrypWnrdlpWL0xar4u9CgIeNFCDZWWHhbMPP3iv1apt22ffdVavY502OT5wt0GBJPayhQYyhMhMiaHiXHPXBoJ4jAmb5CDohdY+ZabY7bhSJDCF5zwa47BQjpI3d7NBQBXZOa+vYXdI6rdL/Fwx9HC8AOMnPb9IKhTTCmgHoMfrZXQgNxkxhOlZEzrvyFiSlV5yyAi0xRzWvMK1ip3XEehdnxGsF0S6IHDHMZGHBScbEwlsFiHLYXYFdQrSv3Nt+f+kFlDgomNWsgJlSGCT6vZ3dM0aUhvPzJE7AkEjj+UWclm9O4KMHgMISGa1jON9g5VPu1cHuxx7MeaqggvYuor9D7AemTkBerGfkhaG7FMHdqxLkF9ZyQ3GMsgjZUq0V8U9Z882XZfsNHcluQFW4LMKbOIAPgX0YXuqTFIEc7F3ZQnC2MHwrIFvWEuC1szO0AcYSRn6TBG4y3i4j2dcbnCmJbaVqGFCxp2y2dSHXoBeTmuyeEwBfWLb6Nl4MfYBpiQJFUOPgnVvLukKAThXkdF34Bt1dziPcf8l+NDPz0rWmWXoKbEKKRoAOgD9xDJ7SvQrmbPxsVV89gTonA7eKb42qiwvG8It9aFHdkHjL/IRXwlD7x79eFYqzi1yHeh1mruwQ8fZuUQ6ZnlrNNBnSI2lgqFXfdDSxlL/G4b+8QB9KZeXyw0Yegf0ivvCgtsLf6PnT3/Q34Ghh86JGnp8hW3l7P0JQ6/nJ19wLRDcU8FyrqGvQt8Hv0ywdn727lxDv3IZQ59KWKTnln4tos447DGAYGDxwNmiN6IfZxwAPrJprnC0gb0h3oMyGOjOvakAHz67/imVGRtJMO5ZYABgCMlNNEvw3YUpKvicsuGUS7UDyJO5o4a9S4BMC0K/lmDoY6PBhhCdYvncnOmAlh0TNCJKASGNF7SqkX7F3wC04B4QjSOFulxyE5sNDiQ6AEFvmdXQpw816RSKsUqAFNPLaiyliFUbeuiTd2DFXcuZTUOLiYvDVJIbjeWODL0WVmjO1SkWkhuyEGwtj9Q80orYtAZJFoObKYvatFBDmoKPAfONL3hiBzjEREJVPu5JYyS3Bgx1SG7C5QbMnCaetPshuUkKYXNilJZr6HcF6PEMsTmqOC1n27dPyY2n22ZGB+4zuKaQI8ARh4VGDuJxb7Uq5DRFHnCYZ5LjKOAIQK/DSffUbMnpB9fJ4MqbkgEQ4VBRMyZR4bC3o2+yH64otErZLxxqAvQoiuRnDPWe3Z6YfdhYAuhCUsX+kwSUHhRw/kR9g6ZBSG+yDFsW4MfhpzqeYPQjOtf35YB+uYZewak65FKuwCLIgssoZNWZ/fx43gnr4uNIQE9dsIogmc2BJAqAB7Z8A6R7oeGct3Xr4Uk/Y9h6kCq1XEVOJwCGrsHmzlqEK8yY3XTjjF1+2XW2bt24nXzyy61YWLRBf86wNfa7DfrHw0pS7TxQIwFWrcJ9u9tFw6CyPfDA/bbnXpNWLg1sgB4d+QI95CF9GUDWMBzYaCFnC42e9aqTdt/DW6xS7NmGNausyOzBCrvy6ofs4c0P2av+6HcsX9hq/eKCVVDEuzhmw27dWp2c3ffAvbZ6bd1GR8atXl5v//n979o++4zavvuutbFRZAC0VpWVA7NdYGO6pNOjB3PBbIcrFJ2IILujVtQL+1FI3Otbp48ACA250N1YrdwJzrz7Kp5LqQhgHi4thPqedUT7ecz/Ipl2MIoCI2KjQ5ON/465EeeDtPbBPDtp4E5KscYS+Z8DHs1s3+Y8KKVrHAIHfh53dAf0XliI7IFnetAbADaoPfhvD1B4jL4EDo4YSGIOIqgG8i/RLhZj0+lofcgNRAQIPks2kspK4fwCSIctL+aDwI1LHSH5gfym2zL01K7SAlnrFdeEVR2ad441vQT0rMK8AXMdgJ7yNqwN1rYo+Ax2MYB37FtLAX040PzmgD4NnGLM9T3Wr9bqYwP65T70ca0C9Dg7PGBirYOyONlnvEuGHudupWxtZOrzIhtif8vWpqVEhQA66uWynWKxTyLrj/fCGQfiT6oCkTZo5NR1s4bAAXRiHCD4x72LGMJXcxEAvZpkHCIzgPfEXAIp6WCPz1WAPs7PlBulBMTUGXhudkY1XYmFLOZcCujpGEMpy6hqVojNhS1ZFDu2Kj2emc3qS+tfHVNfBAa9XhweBBCLwzWvJa3V+IZkJuYACBx2IA9+yM/zmWkw9HBg9GfpySm68YzifofewGuEhE7gYZFdktz8bzvFPhZDnzSWythWBkfALL2T8SQTUBSLxQkNPSeUa+hzLMRhaM7GUv25B35jQB9FsciFMsm3i6LYQXWV5UseEWZ3OwcWmEDYFFicWk+7owWgn5mds1WrXEPvrKOaTQRD72wspRCq8saXmrCgLbtP5jTH6VGsosflVdFxiUkHWc2MhElv0B91eVGsmPlSBS47bWnooYdOXEMyfvP+AdHZNTskuBbcGxl6AibNMjzQLEOPvwlAzxbkrrEKcI8UWmQCqLlD9zR2IU019DHh8fyzLjd8lL75B0M/xog1bXoR8pylLIlLbzI+9PE30sQCEEWL7RTQQ0MPyY0OVgBsHFZwYBFDT41jBbp5tHyXt610gdLjU2fqqXu56aSgMQB9UsPgi3kJoN+Jhj6xrWRqPpXc4BohIwhAH0Wxui5pt5NsjW/eHANoWDMMfXhXQ3LDFHsh5wy95r9+r+IzdHBE8IrLBAsZnRjBuAKo4rnOzyvlGZ67AZQBVqX5lyc+rg9+0Jw7vhFyHP1gQCofc4eAhuAdhUao83B/eBpSw+0EchJcIUBOn/9WGl4e+wD0cHUBIy0ZU1jdabZzame08LEGsgdbytBzpibPNZjV7LrJ/l1WQ8/DPrEwUNp8iYaekiZ3F0kyVvF5QXbok7CFUjtPyQ1YTxR/oWkMUhc4TOrWbhVtYQ4NUVC/ADmKABwlU4ykulakbnJoXQRQhZp1eqvtxhsW7Cf/fYPVRrbb7rvVbf999rQN61ZZoQAf8pxVigUGTYVa3vq5grU6WC+jls+hoDlnt996vY3UcrbP3huYFUDghTHBPAA7B1Yea6zfl1fz1MyUlSsFW716pc3Pt6xYXGGV4lr7zN//m+2xaXd78Uuezk6zUO2zTqWzaL+48xZbOTlm++y/F11Pep2qbbl/YNdde42d+AeHW6WywOBDsBW2qCj0bcrNwguiceCGBz2lkeiKDV0w96+ej7EIjEjpwxu/P6xZryeWF+sv6VlhCPCRYVywaqXA/0YzqWDBtU+JqWfgTZmmGPr0S4EqXkO9LecICkEBniULCMY+pKB4DX5BnXRHr12aBvY54yxzzDFMAdaeOJvMIJUdYcHMw96rYoNcxYaFmvWH2OdyNizlbRF/6DgL9e5Qxi028XfymkCyA1sGvrfb6vGBNUstPgJQG1LSxyL5wdCqVYyVGZSsIDNZQwnXIRR5t1XjXkNCpm9Wzg+snO+wsJvvC7a0mPO5zVZUymQ4AYeMAtaKOl0rW8rMqcsFtO5F3IjsyTL0kFCpDkf7hL6LoY+mh1E3E3ajAtsx4vqbtPAW/6bUKtNYis26nIDamYYe75VKbgToQzIcgD7JSO+iKJZA0wE99u8A9DHvso0rIZvSJqP+FiB+YNGafMGpjr1NQPDk0k6xvi+BaEX2V7aVkj1lNfQJQz/E+4BEXYrHQAiyF00p21hK6xAyTMo4o9GXhldWkQgCE0Bf1dnnTd8ouSk4WWQDa6DP0Oj4UkCfG9o89ku42fj7Spspd6xqZdQBPc7I1EmK/DPJwozk1wu8d+ZywyJuJ02j4Bd1PQD0qmmS6xheQ0A/goLkoWdC6jboekDskptwuQGg/00kN9tvvukxJTdwLgOgX/vcl8qH3ud/2Npyf1wO6ENDz8RdFGPiJhgnwQqtaf0FiPyRjlzqQ+9z7XF96Hdg6A97vvUqK5myQyTEBk++kPA9JAp4f1QUo8gqvgJUzrIodkUQ9EnwmAX0ZI4dTIWdIzZugGs0FdAmkurgAoDxcxlIaNHqPqXbRPV1VkOvgCWKYhFppi43BHhkfwQ8w4c+XG4k+dDhHhF6MPRJRsKLYvFvAfpUSjA7O23nn/85u/Syb9ntt99oe+/9RDv2d3/fTj75zbZu7W5+AO6iKLaALrNoJrEM0LtUAccvJTf5VHITzwg/m5tDkxoB+mDo8fus5EbseKqlD8Y6/kaHIgCRgHuWoQegpw89I2Vp3KMoFoCebLY7JuBzArCFKwOeZa2Ce1OaPFI5CvqUWifT7fNuqeRGkC/SbkwRx/s4y5UF9Hh1eM4jSPrk337Ijnj6UXb0US/iZ3/ms+fY6tVr7BUvPyV1uXHtPkFKV3rHYK7A0JMlK6DAsKaA1JstiQF3azrXwjJtG70YwmHJu6Bi/NUEpGb33vtLO+Mv/sROPuXNdtTRLybRRiKNhZ2SyeB73Es084EGnwcxWWgBKLl7pAEG3kidfgFOcL0C9CpuK6m7JJxX6BcOxjXNEgQbFAduds1lAX66JuJgN/vlL2+z737nX+yNb3q/1WojtmXz/Xb++Z+y15/6bluxYjJZvzE/JDtzYsWdugTqdAgoGI1UvXel9WAjrk9pz2j+g/uVUxAdZijHkI93b4AMWN1ai3icJTooTK5azcwZDaDyHSsAHfXaVsyDfe5bb5i3XgE2pWvs6qu22L333Wcnv/bp1u1sNuuaTaAnQb+pIA4gGVm9XNc66HpaXGXtVsUeum/Gtm/bbOvWDGzvPVdawRAw4J7KvK7OQPuf9UvWG5Ssm6/ZL391p02uGNrqVSNkXsuVVdZojdgdtz5gt994p/3RH55ouSLsjSt29+2P2q0/v8l231S2Qw57go2uGFh30GYhb6W4wf7jX68lm/uKEw+xQnG7FfM9Kxcq1mtXKWMbWId1BpS7DFMrUTwHjD326NACQ2LGzJDqWpMCbjTsGg5wyKlwHnuL1ilqORpWLuWs24Okp8CGX7AKRbBL20XICN2BhhI8r7vCs+Pe5AdnHpIod0sKAEig6ZkCFp5yjxdjH5ILvFbnUNpnBDPussu/bR86689TQLaL//r8Z79rBx50BHhO68ExKldlYzGstsU29MVmDTP71faebVto2ZYtj9htV3zCpu+5wnY78lwrT+xtpXLNGosd1s80Fx61xv0XWW/zVdbZdpPly+NWWXuordzveJvc81mWL9VsodEk0ILkC1bG1WrZ6iNlA8e32+Qqm5wYscnxkq0YEcBfWTcr94d218+vsne8+fm7vKcjnnG0/eUH/s5Ww5Fu4MW4KN5lBhohheZBIntAoOuAXmMu5yE8u3D5CNcZZpgJ6Elz8BqCTBLYjrMnBfY8k7w+jVKrJbaVet74ShlsEQ1xZmWLYiOTw2v3jF7sUbp2gelstpBSTO/uCg09XhfyWLxuKUOvDCmBG+Vo6hQbWAE/J0NfFUPPrqs1nefq81EhoNfevSOghxQnMv0qil3K0Ov9w4cee3jseUNn6CW58VaUDugVNELCBoZ+ieQG1+EaehLjOQB6SG7G9QyDoXdATw09uSLZpILwCEAPUgra92DoY0xwLjMg9E6xCJSzDH08C3XQrUiumthWDim5IUPPh67eEZhvjQWYpNRJ0jQXF6yGqNefDXDL8qJYAPoEs+5CQw9AXwkNPeYlimJxpqM4BqQZzCuKY2osVYSddtBQqQW56lhcKdBsLw4hrxmS+TMBenaaULEaAH0JBmgLD1k5j4Ib2R7h4OYAO4v5eBr6XRXFIjVNYJBYCir6jsnF9AYjQU3SbOTOotjR8WShBXhkqtMXEW6FwQEiRPdnhwOI7K4qTKszkHGP6uWAHtKamCjx2dCOh+SGTggOCBvw7h4fc2cGATx4IUeaGd9ZFDs6ysp0bBzR2CAJGJZJbmLy7VgUO7Cpqa32wQ+eblf+4Hs7bKZHHnmsffhDn7H163dfIrkJDX1sdmgstZyh5/06CxJa/5DRBPjF+0hDL0CPSRHjGxsZxjT+F3r/pYAe2nltPAXIBLjDA1QZi2KRWpQUJ5gVeB6jOZd86PF31Jb64YpnDOAaTDKK6QLc0+mC5Jl0ibDQ4iJgYwmnAHaqoVc+TkBBjhmRtiaD7hIujAAYOcw7bBRX/fAiu+baK+0v3naWtVqL9tFz32VvOPUvbP/9Dsxs8JK/sE13T5mFqAeYmd5OWAEgr81a7DgDJu96ioECewcgiqsMLXBIfXDvYCUA5MGIYZ3dedft9pd/+UY76aQ/tWOOOd59trV5EMy65IzPyeVKcThANgZ2PZizpPsVeAAAIABJREFUOCTw3EJyE5r5YOjh2kLWEsWj1O/reYW3N3X1rilWtkbjHNkUORxki15TXanmHaRu8/aZz3zYfvd3T7SDDnq6XXXV9+z+++62k09565IUuAA9WFNv5qMcl4B5XjraAPSUIbGDqtsjJoCekF4HdKaDJgJzMp7wo6cjk8uYCFhw/wBKBdu6dZutW7tBWcJe2wpoxpSDywjmrQ4sAPphDkXQE/aT6+6zn//8F/b6N/yB5fMoOEaKHkWS6EuBwA7MKihTgAbIARfsV7+8h0zv0w4+wMqlpnU7s2Spkfnr9dDLokYNO7T1hdIKa3XM7rrzbhupF2z/vVebDVvMMHQHJbPCmH3jG1fY3HTBXnPKH9udd99mV155sZXzZTv86U+1Qw/f13qDWavWQZzkLD9YZ7/+5ZR978KL7ZWvOsHWbgATO08wBr1pry32GssIXaEp7yReEauGs4eaWRZfopgOXYxR7A2GD8VnWMeeCu/37Nd33W7t5oJt2/Yos1F4nmvWrLbVq8dtw/o1VqtVrOT9LSSNUhMizAFl26SFpxGBF+zxEEc4wvoQZckoEXJHKrwH7gVzHi4wIjDASiIQFOBBwKDidRA2eD+pzy+74tt21tlv3mG/Xv6D8z77I9vvqUfaYs+sA9lMz2xq2uyRR5r24IMP2OaHH7Rma9Fq4yNWrZVt2OvYXdd9yR6998e25qBTbWzlRnp4z86bPfLALTZ39z9ab/7enX7ugc/4Qzvw2X9i7Q6yInLawjpEMFqqFmyBvUjk6MECeIKcAsm0tWsnbXbLz+38c4/d5T0d/ozn2bvf/zc2uXq1WQ/NFPE+XYFAukLJxUfsAupQhDuYbYGUCCxo0rAJgYCIHFA8LKqG9MhrnZgNoN4a9SuShoqfgvMR5GU5Wm8WIuOLJmoE9GljqVjzOwf0yhwIONfSrruu244MDU9EJ1aANwRSRJxgLYTuHRr6LKDHy7LucaEH4ZnlgD6KYrln50DWQIICYjRnDRTF1kQMkYTJl1goTcyD4ILd4+WuhJ9X4TLomhNIaNCFNj4rzkow8ThbcL7GWUtc1oZdZhSVCgPgS2fY0Crloi3Mz/EMk1wzXJcYyblpCaw2F6mhFyESRbHS0I+NrtRe6jIc7I9qpIWeHYCpO8qcwkY1GktxfIslPrMRD4bwHDgu5TDFkGNcFMWOj3tRLAC0B2qwxJVSRI2lQDiSkUewNexwfKMo1ppbrFzwOilxP3qdx5V0c+73DBr6APREGu5yE4CetpWFUVv7rN+zVg7ksgetaAIIfEVXR5evSXIj20rk5VjMVUaEis3XCU3KlyG5edAKsCcjQ48NSlGYVAy7drkZsoMeZjL8QCV5aJbGbM2hx9hgZNLyYIl8osuXVAelrBsxWIpYoSMWbpTFEr6jsdTExEr5WvvP8F0teGVPhr+XT6sYNKTFUAwLQCfJjY+0pwWZQvWiTVZfu0Y8+7nQjrNDqnwUfbGKoa87wMWho8Je96GnB3aHmYH66Cjb9cqjOk0j7pKhR4DjLiOJ5MbMvvKVT9t5573P3vTG99hJJ51GC08UoZz/r5+3z33uHHvL6R+w1772LUvqAgKw4B6lm28qzZbYVmmBxrVgEQAIJQ2tWOAoYBkbjwCX5CBi2NzhJMPMJy4RSZtvL56ibRrS4zV/jhBp9cj+Q74E5h6TWPp3abAB2gPQq1W6KjPZVtrrB7hg3ZOZ0yafZc8wdT0z4y4WYR8XPvT6G9UgRItp/AxpRCpEvVMsZhidELB547M9tYmGJ9/45r/Yl//p72xsdNze/GfvsRe96OVs+hVBhjZ/HSZshFOWTAXZLADxcGCIxiPYFPk3kXJGISTYS3fGUNW73j+YIciTsD4xN/HMHrj/1/b+D/6ZnfTKP7UXvOCEJXrSCOQwnPj78MuP+cBMlKvM8FlksQl6w3dajT/4erdzHAzB0INZk7UnABQBb06uN2hYFawQ94YmQKsaf2kOZgG9BBNJGp3suj7vV7+60y749y/YzTf/xI488jg75dVvpec5Aoj4ioNaGQnvOusse3KPmXQ+i3ujrfmSn6d7Bt0GnaNSbxylPGJNAPQhaFxsduju0mx2bXpm3tZv2Gg26FnJupQsWB5NXlS82G4PrFJdZYsN7INVu+CC79rTfucIe/JTDrBcoW2D3KINcwuUQw6HIDqq1pjp2JaHNtv0FFj5cdt/v41WKvas3ULrdWnWF5uo31nJrr24rk6/aP38uN166x22cc1q2309utROGTidfh9WmmaF6ohd/V83272/btvsLBx45u0pB+5hRz77ECuVezagKw/cw0D1rLRhe6P945fOt732XW3HvOBQK1Ub1mrPWalYY60AA08cQn00duOKUhAFIAdGDcEpSZ6qtbtgcxHYYH1Bpz+0u++5zzZv2UrtMXT+g8b9tv9e6+0Jmzba+vVrqRDFHBsbrVmr2VDGyw/9kHhVKzVPp6t/AOaIaimg7QauRHOuqjvE4IkA9ON9lEmAr37BAG4AKkEKyOkIe1O+4P0cID3oQj6CsSdUsGK5Zt+/6AI7+5w/s8997kI7+KCnm/VhqVmwQaFo7X7OWjnQZ0XbOm/2wNau3fPQnM03zbZum+PzG/a7tjA/Zb3OvK0cL9kB+260yfGqrRip2I8v+lu746ZL7KWnnGN773uA1esr7Kf/c5NdeP47rDn/kB11wjvtmBedaGtWrLZSr2Kz0w/bpRd/2i757uft2ONfZye+6l1WhR0wJREF6w56Nsh3rdHu2cxCzhZaZrOLHXv4kWnbNt2yLsxSJyZtfuvtduP5J9qTX3G+7fHkZ9qmDattw6oRWzfetm/9wzts6pFf25kf+oytHBuxkpVk9BeZvCLmr1mJgL5vOQRYzMSqvgb1ABhntrPjeQlWFoGfmqEtNkHW1VlYHlLAXr9juSKkSgL+KuMt6TUD2HAPrID5VlANFoJbgCIV3mqfioxPKueJYnudN7K0htNdapMZe25kF5I6MXeJoyzLt47Qs4Ohx30FXsG+AdvElTD78L0uzmLKIgcDSUr9HAARG51iJaFVYynURFAyVIKxSKYPDesfpHHnXIZtNtnvfIKTss078aiAPQB06UOv3V0GDJDr0rdeMrPYQ1Vg7C43M/Chr9IiHJiHvWPwLHnuYq3hrHPXGpJtMqfAz+dmocBwH3r8DIRJQf702NuxTyTNLEnACJfgK6RxIYWDX/uSvkK0Dm2R3NCB6vbKAzjJzWj8qf3iL/kSNRQNl5t5AnqQKIGHhTvTxlK/ieRmyhl6yQEd0INPD/crB/RrjjrBrIDaPs9M50OeBklVWhua6wPQO0PPmy8VWXmOn/E9uUO2bDB3v+UHaCPvqX4H9GHv9VgMPXWSkO54mguNpVY/7Wiz0TVs/RmHppxIUh/6qKoGyELVsSMZbp54cNA6oSg20XW7vluNNrzy2RsvADRgokVXyOieGukmRfbeLtnZ/eWAntcGqYkXgwpcpYCeUbtLdBJAX5azRvjQA+SjUlrNn1C4mhalLAf0WSASDH3ow8FK/tUH38IGS29724dsbEzjg3uYnp6yj5z9DhasvOud5xDoaqNCYZGkBJHiI6BHUaz7ygZbz2mcQ5ENFrP0c/EV+rSUoRekoV2fMylJ8Zg/T1kCyiUlLZqVEwXbjhfchx6Mu/XYQRKAHkBA80OSmwD0KIpV8aEiTzwbFDBF/QCuVd1MpUEUO5z60IeUpESGAu8gZ4kU0Id7geLQbFGsGHpJdpjOI6CXTAXNvEJviwMmrocAxB2PpOeHxAXMA5hKMfRgVgIQIgiV04ta0rPBDtaH14rwfjDWBTEw9IT2Z4v7wdxlUSqtU9W9Fu9x/3332Ac+9GZ7JQD9809wwCyWQ4AejISAS6SKI0ukVZyy+bKt00GYPiMAMhXF4u8gDRGgVyp7OaDH+2XTzfIj17OLOZQy9KGA9sODDhxi7FKGLk2767lr3vjm4XPBJUsueYp0ejLB/T9031nJTXpoaS8Sk6wvb1RFDiGKdJ1nIECVTh0AZaHRsnanZ2tWo7srdN+4h651uk2r1kE8ANAgMK5bt120G2643X5+6122aY+97OCDD7ZKpWStzqI9um2Lzc1N2/z8disVB7b/fvvY7rs9wRPgAKGS8LTai65hxdoCWK1be7Fk5cqo3fmrO2w46NjemzbaWB1SxFky2ugbMETQBblUoWbXXHsjn+nhhz3NSkUAr0V2h7UyMkQVKw7XW7tZtIsvvsyazTk76VUvJjM/tHnsDFYpVW2I+++6P3wOBBL801E4jjHDHlSzSmWlNZsYD+2NcwszduttN9mWzQ9YtYa9VGYJ+++3nx3y1APNegtQuFu7jQZ4OK7krjFSrxDQS5POh+XrEk2oqswss8cK9n0+LwDJqKUFwNJz0L4AG1Ec+A6CAOhzZT77VrdteRSfeoaMcx0B67BLAFMpj9CytYV7LBTt0iv+w84+63T71GcutKccfJS1+lVr9aGkGlirP7DpuYE9MjVvD29+1Ka2Tdni3DyBU3sRwUnPNm3aaPWxUZtct9rW7TZpYxM1q5YqVs5X7cKvnmU3/Pib9sa/vMA27bOf2aBr53/2LPvhhZ+yZ7/ibDv6JW+y8ToY8r4VCYY67GVw+bc+aRd/45N2+vsvsIMOf56VyiLt2LvDi+ixLMGGY8MCoTI/32CmdH6hYXffeq199x9eb4ced7bV1uxnI6MrrFZfYSPVst185cesPb/Z3vief7Y9N66yehHQGlw5jDO6lgcBMOixHgTBOeCGmorJ+Sf2Fdh2cmyx59EZCna7Zo0Wii7LlsP+4p7gzPxAqwDAyMUNLKBMCVcrn3WXkgw1OYIDXraxlD43W9AabHXILB8L0LN7qUv3tM/LoeexAL0y2co8AVAi+5FmLtMO8qwL8xox7k8DMdbU0OckTw5JDoIUnP3ZRoTERZRGutVhsUSSE3tzNCFMCFKBAOry4Y4TeCzkwexbUx2RTsaJDfwJcZZ3Xp6f3i4f+gpIVABymAUgYNS5HEWxsqEEoaF+M1h3yDaOjyuwiTpMYGy5DGp8cA5z7Bw7xl6seiaZUuA7/rfctRAFxnH+03SDfSEguQGuXOHqExlj4AvZhtFxuBuaNRvzVqtDAuP9gpZJbqIoNrLZARMHztCjfCjL0O8K0FNDD4YegL7kGFjbWRJYRc0RzTngckMS3rvw5dAkh82kQnIDXU/L+gvyoefBSSCrYjzodx6LoY/GUrpgba5oLLX64Odar77ayvTGDn36joAek0uREbpkufDVu/IBWBPoU8MusM3iEdffhUUXwBEBPRYtZRYoypHzTERfTM05oA/2GimW9HO92YJfT7QzTgA92MVGw2pshYz7VOELCnvFmkJT3GN7ZbyGXdPgbpAB9DtmJ1KIkZXcpD9lRZm1W27x6S4909u32UfPOYOV429/+1n8bICmudlp+853v2qXXPxNu+MXN9vIyJgdccTRduqpb7enH/4cbtCQ4LzjHX9sP/rRZUvwzSGHHGGvfOVp9vKXvVqa6Hzetj6yxS67/Fv27W9/1W666Xo7+ODD7ZRT/oxMtFLaklkga/Ce97zRLr30O8sxk73trR+wN77hTLv1tlvsz/78FXbmO8+1E074I6bPAeix/d9624325tNPtHPO/oKtW7/e3vLWV9sbTn2nveTFrySgR+bjBz/4vn3961+0a6+7yjbutslOeOlJdtIr32Br1qznNdzz67vsHWecYn/ymrfY7x13YiIpuvTy79qX/vFv7O8+9a+21177EtDj/d5xxmtt94172fve83EGRn//6Y/Yz268zj75ia/aylUr+UwBIv72bz9sX/7nv7d///pV9tSnHGY3/fx6e+VJz7OvnX+FHX7Yc5IN5dLLvmPved+f2mtP+XN705+e6bpRWdpFx1TIAz79mbP5OR875x9s5cQKu/uXv7Czzz2Tz/Cvz/m8rZhYyYZQF37vArv40m/Z9ddfwzF9xjOOtpP+6FQ+TxZdeQ+EH1x1kV3w71+yu+661Z75zGPs2Bf+vn3xHz9ur3j5a/isL7jgi/z7l7/sFHvpCa+2kaq87Olv2+/ZJZd+0y6+9Bt2++032ZOffIid+Puvs+c+9zgW0VEvDJ/cxoKde+4ZdtXV39/h+b7+dW+3177mLewk++nPnsWN/pST32wXXvhv9p0LzycDg2t58YtfSaAVshfM92uuvdy+972vkXVfu3Y3e9YzX2AvPf5kW7t2I59pu9u0L33pXK63U099p1XKCv4WFubss589yx56+F4744xzbffd9/TDQ+lTgfRg3Ny2b4crj6Sfgi8dPjsCetkEyrpSDL3kaiEZwoEqv38UJsOlBPrxvD34wMPMOq5eOUEQCmkS9PcALouLC669BqiHpKZkN/z0Nrv//kds+7YFMsjIUI2NVWy/fdfbnnutttFxBH8IMss4J5hlpb3iEK5CqhXBQQqANhzWrJSftB//+Brbc88JW72qauNjdet3JOlRqhoOZfB5R+E55C4qPuzD5x1ZlcrQwC728b6D1TZo7WNX//C/rdF6wI5+3iE2MQ4Qg0LrRauWC9Zrdwi6SqVR+t6DGQVgBODK5avW79StkF9hrWbZtm6ds9tuu8PanYbli03r9Wdsw/pRO+SQ/WxiHPfXMrSXRzdaSEQEtjBnO9ZpQ4qEDshFOrMEiYRHKJu6EqU1+DebLvF5gBDoyAkH4GaAoKPCs43uWEhvQ8JB5hjPGYAeEiqEKn3r58w6oOFz0OeDCe7rzARpk4PbTJ0a+G7O7KJLLrCPn/1W+/inL7U9D3iuzfVytnl7y7bPzNF1qtFs8bxrLTYs3+/YynqRevXxWslGRyq2YeN6K1RKVhodtfJozfp5BO05a83n7Tv/dLbd/JPv2HGv+7LVJ9bZ/NS9dvnX3mGV2rjt96zTbdXkRquwrqZttbEyLStqhby15x+1733lTNu03xF21AmnW6mKrEjV8hinXMdGR0s2Wi9arZS3eqVstRL4cgQtPRt02nbzT39kH3r379vp7z3fRtYeYPOtvG2bHdj0zKzddc1nrLOw2V500sdtpDywC7/yNjvsiOPs5NedyferlfpsZrZt6332nveeZscf/4d23LG/b3/zNx/icz3jbR9m5vKGm6+1j533fjv44KfbX7ztHDv/q5+zm2+5zj7w/o/b+vVrZJPb7dvff+4c+5evfs7+5cvfsQOedLCd94kP8iw+451/bdXaiBy2rGcXXfRv9tV//oydc84Xbf99D+S+AzeX/7zoP+zCC79mt9zyUzvooMPs5Fe/2Z7//OMVBOZy9rOfXWsnn/LCJbsFztFnPOMYe8NpZxjOyQD027ZttW9848t2ySXfsjvuuInn7TOfcYy99pTT7dBDn6VCVS+uFhGmJofR2IiEkTPxmODALAD0JNcSy+xgmqVmIEMPDAJJP0g0AOglDD0y86ozoTWoN1/DDSW1e/GZKi4kk80sMT6XDneKfNnQshqFmlJNZAE96mAWEoYe7i8I4HXmgV0XgTkQ0K7KTATZMqxf1rPNQyEx4ZgTn4k1NvDiVIBbyE2g7xcecW0VrwFZYGAQZHops4PMCcXDtPTUtXZBcjmhlzaAGCwJqIKwFqB3hj4A/ciYWV8YElnKYOjDh74AH3qXku9ScpNh6HFdtMHE/ut/ANvKhVzdNfQYI+11KmwWeQaDFXwR0M/MziS2lSx4IEOfZ+Ycf4dGFuVcxwbNzVaG1tOL8WhPh0zL42jow7YyAD0e2kK+bqueeqT16pNoSJv42FK36ux7TC5cJJhgSFyCJcVf6OfzSntha/JGRnyYbl/p78xUUsLQ9+FZ7N7wYOJdPxa6sWAm8R0sJz43DnRG264dJ6APmzFf3kzpjEpzj+rpVrtF/RjAFT4f3zGpUFghP+wCGdYIKrKptWDE42c7B/Sa+IiUI3qe2r7Nvv3tr9jXv/55e9/7PsXCTEy0+blp+/jH323/9eNLd4Auu214gp133j/b3ns/mRKc977vNLv22it3eB0ChA984FP2uy88wSAp+djH3mvf/s5Xdnjd6ad/wF510psSbT4Kd/Ge1133gx1e+6Y3nml/8pq3WafTt4+d9y7+/j1n/jULicdG4U2bt3/92ufsmmsvs498+PM2v7Dd3nXmqfba17yVxb8A9P/29S/YJz7xlzu895HPOdY+8P6/tTWT6+y++35p73r361gsfOwLX5a0S77sigvt/H/9rJ17zpds7733I6AHMHjv+95oG3bbZGe8/WyChn/44sfs5lv+x845+4vMCoEF+p/r/8ve/4E3Gzbuf/nyf9qTn/Q0+/ltP7PXnfoS++IXLrTfOfSZPChmZqbsgx9+q1173ZV22uv/wl73J2/3QmzvNuoAECzLF790nt18y3/bWX/1adqbfvJTH7Kv//uX7VnPPMY+/Fd/xyzE33/2HPuPb/7zTp7PiL33PefZc488lp/7k/++ys76yDu4yS//QoHu1NSjS378B3/wejv1de/kXILn7pf+8WP2ne+ev8Pfnnbau+wP/+ANKtTtwT52xj567tvtf66/eofXAsyfcvKfE9B/9vMftXa7QbB60cX/seS1L3vZyfaG097tNmpmX//6F+zL//SJHd7viU98qr3trR+1TU/YlwHVP3zpo3zNqae+26pl6X9/ePX37W8+eabttdcT7Z1nfNx227iHW2mSetCZROckAfHHYugj+7BzQO/MkaegtR8I1DNr5LIBaFmloy7QcQSHSGOxaY2FljXmm7bHHpso6WgsztroWIXFsljX7D0B7S+dVkAI5K252LGJ8VXW48Y5sF6nYdUKMgXQvUMuCGkf9LPQykM20qW2M5dHHQYaztRsZnre7rz7dttj0zrbsHbMahVIe+BUggMaWSDIxxQUIOMU9U24A7C61QoYzQ4KrqxrI9btj9vVV95q9/76Hjvy6P3tKU/ZZK3GnNWqJVodwg4S2Qe8fmB16/TLlodjQw7MKg7WLtfdLTffZNPbp6wD671axSZXr7DnHvksgkcQSKgxgJd9uQJCSc3Y0JEY5zOzjEMUpuFcksNKBc353D2G9TZ9OD+ha26R4A/PoQ9pGAkhdDiGnSoYYzD96poac4S9qQDtOV8AvEoKDilXUHEezk02UHN5CNZgFdaE6KSMgtbCqF18+bfs7855jb3pI/9lg+o+tGRuLsxYd3HKqsW+jdaKVquUqGUeGxvh9aKoujoybuVq0WYaA5ttLNpsY146aXT8hWRvsWk/ufwLds+dP7LnHP8+W79hL1uY/rVdcsFf2e8850Q77MgTbdjv2VilaoM+tPHo4JuzknuKf/Nr59nC3Hb7w9e8xyq1MWu1AeZw7fDAz9EqE6BZ/QNq/4+z9wCTusqah6vTdE+ODDlIUIkGzLJrjhh21d1XRFFQEAUkSwbJgoogUZKKObtmXCPqGgAlKDnnNMPkzt3fU+fc290DuO7/m+dRYKanwy/cW6dOnSr5z53mE0nW4X3rMK1/J4xf8C0at7gA0VCNdBbKSkrwr5cnouToXlxy/SBkZBVi3X9exZGDG3Fnr/lo1KgFinLT4HN7sPrnt7Bs8RiMm7gYTRo1xuynxwhjOuCR0fAHa/D44yOxYsVy/O1v3dC/3yS88spcrF//M0aNeBLFxcVyf63+5T8YO74vjh07jMUL3kXrM8/CU7MeE4Z18MBpIq+IOsSHCcuXv45XX5qHCRPmoVWL1kIgzZkzCW+/88JJa07fPmPQtevDAsDXrPkJD/TsfNJj+I22bc/FxIkL0KjRaSgrK8WkSQOwYsUnp9xvp097Hh3an2eCLU0qqAl5soDeSnb4BJak4fpmLaTt/J61razF0EtXWecQlKFPyjBJLOrgKHGU3j/8spjLFhG2oODza5dejRn0y2rZ1U5ZeBKZf1HZJ5+fev3qigq1rbTdac6pSHNT5aXE4ScDej4/u+WUNeUYAwjicBYgEOZev6/EFd+bkBfGxVDuU0no1Q45f8a5DZ3F1MwLfkYWJFwDBN8ZX3e+b8vQy7fNbAbfkXbvVXJTXVMpOTky+3eChp7FvCNwWDT09liaGVdEUjT0Dmro161VDT3BeYrkxjL53DAq4j40vLQzapyZZqCYBYyxa2aWiHSXDKCnbWXC5cbYVqb60AvIRwCo2g84wsnutZHccHDsvzH0FtDboVi+MBn6orMvQzSzDtz0AbcaepfVxyOpoXc4Egy9rXbkQqMffHklso0UR0h7c7B4XqXLb4pG2jpysJDSDpEmkKWg53SaGa7Sj2CkFWTwtX9UXU3NaYqNk3lcVaUfWVnUjiX2bjmgcsFkaqgDfxYKqn2mtO6oj46q3RGtjxKSG2razOOTv8cqPOlny+cK+I2Vm88GMpj7Sn5Wg3XrV6JLl8vlm/n5RejTZzQ633inDohGIvjo49exdOkMDB/2BP7yl2uRwWHfWAwrvl2OMWMewgMPDMZdXR5Ejb8Ggwffg0YNm2HU6BmasgiIO8rwEffj3HMvxuBBE/D115/i0WH3o+cDQ9Dtnn6i36czyxtvLsErr8zD1KlLcfFFl8s5KC8vxaDBXWUxlvfkdGLbto0YNKSLFAd8DrfLi8+/+BcmTuqPObNfx2mnnS7ac97UI0f3kmHSRx4Zg127NqFf/64Jhn7fgZ0YNOgeYfMHD5qE01u1F2b5/Q9exePTHkX//uNxT9eHsHv3VgwYfA/u7z5AGHpKXHhjf7L8XbywbDaeenIZWjQ/XVqWXJAGDyVD3wwjhk0XQD93njLnM55cJoC+5PhRjB/fX0DXNyuW4/VXydB3xNr1q3HnXVfg5Rc/N12PIF559Vl8uvxdOQ7XXft3ee+iZqO0LZFiSVYxDfPmT8Evv/6IJ6YtxtEjBzFwSHf0vH8gbur8T1mAf/jxawwb2RN9HhqFG9hpkITaoBxPsuQ8P337jBKWZ/qTw2VzGzRcyLoqAAAgAElEQVRgIlo0by3hQk/PGovvvv836tVtiCFDpqFDhwvAIvDFZbPw089fYcJjC9Cm9dn4ZsUnmP7EozI8e+vNd0vrkzKvDz5+De+++wJGjJiBs8+6UJrY3AwnTOonBdY1V98s1wu9z8c+1ht/+cs1uLdbPwH0c+dPwgcfvoIrr7gJD/QYgrr1mqC8vAQLF03Dim8/xeRJi+T9bNq0FmPGPoiWLdvigfuHomHD02Q9IGO/7MWZ6ND+Qjz80DhhJ55dOFler+cDI4WhP3R4P2bNGi7nrKT0MIYOfhINGzYVRkbJBy6EfNdG92+Cc2SLOgUTL4C+tkV+4nGS5SNtWg2VkQVZ1iAyLQromdRJ6QhBYMQGAEHBdk1NGPv2HhVtdPMWTeHzca3gzIO6A6V5VKJkEwHVkULlAGR+maVBZQG7JVxwAmTYHRzE9yEWpxQrJoCcnzdEejiWjmNHQ9ixcxtanlGAusUZcMcjTAzRjdHjBCWgYpVI0G2sOD30dmd8vJs2qVUClBkEV+N3AZ46qKoGPv34M7Rq1RBtOxTB7Qog05uFmiq/ang5b+KKwuXLgD/kRjiegbgjDyUl1Tiwez/KSg+jvPwA0jxBNGyQg/M7tkEaHXC4DEc4oyIpWXJsw1Gyajzw2hl2OZmESQmJU+1CHZQ4cJOjxM2DNCM1tOeWBJBNdRYWPm5MHmJkIQlyKCvhvcliledRZ8BUTqvdX8qEJMSJe1+I7j2UMVH+5kKE4JdyM5cPAf7M6zaA3oeqiBf/ev9lLJt99ykBof3m5VfdiXsfeAxZ2fkIxp0o90dRGXSgMgjs2HsQFTU6Z+KMxeBzOpHnc6PAB/y8YhG+/kw7bqlfjwyZhcuvvhWxcBBZtGUUntrKiRQsvvzSbPz++2oMffQJZGTSRUmtZunzX+OPo6wqjko/ff/Zk3DAH4qjKhiDJ7cIpYc24s1pN+LeMZ+g/Vnnok4mkM1TFg5i/szhOHhwN+7oNhHOtFxs3vgr3ntxGM6/ZihOa3sD8rMLkZWehh++mIR4pAL9h8+GzxnGnCcHyuDqwMFjsXoV192xQlCd1/EyOe+LlzyOdWt/wtixc1GnqJ7MXE2Z2l8IKZJWLyz5VNax6U+NlMcPHzJDXH8ijihizhg+/uQVvPT8LEyZshCnt2yNzz77F8aO64vu9/UXOWJuTr48J8mxV1+bj8mTF+G88y7Fr7/+gG73XosJ4+fhjjvulWuJ986///0eBg2+B3PnvInLr+gsvzdv3hSMHDkDl/31OiG3CJh//OErIbe63zcA7F6Gja1nqoGEldxYEw4h9cTymXa/6oZmmAPBDizGab6hOKEaPsp+o5oUyy6UZeipMXcKI6+Fq6wjcm/p1UK8wm6ImbtMfJ/4SUAzMYnFKiwA6K4jMlGD27RFaSQ3CqiryzVYKjG3SKWCAfT6qlGRlKWnk+lX0G6zRWh6wqFYwXE2E4EyKzFDIXNPdlqzbGTdTcw8WTtZAn6V3nCwPVBtbDlVQCFrmnwm+2XUkySoJCk2IafUB1RX1iAzm7aVVGMwpdvMdYoMlm5S6kOfSIqlpev/yND/EaBPMPSdbkLcRatOk9RsKwTpUpiCUOxkreQmpLHbHIoVfZNhJ1TkXJ0YipUBPDMUy43G6kz/SEN/IkPPA8OhWGroYxlFcHIow+hUJWraOJbYalF1zVUSQGIRuh1+KCsrFwmC1b9biyo7+azstl54qQy9h6ll4oSTtGyyzyFDsUYqIhp6VmQJmbzaF1UykjiLAzHWD14fIIFHoqHXFD6Vwqijjk1KU4Y+UxYBGcIRWzNt5ycrRzsQnGzza1AQmShzM9v3RO1lIIB1637GXV2vSFybuTl50makTlpaQcZxhvZs+/buxNFjB7Fxw6/47vvPsX79KvTtOxrd7xso7X4Cd4Igsr125di+YxNGjuyJ6667DV3veggznh6DiooyjH9sDjgRzvfPapiAeNKkgWjcuDl6Pzhcvn/s2CE8OqwHHn5ohEhC+L1t2zdhyJB7cNWVN8nixs2jtPQIxo7rjY4dL8Vdd/VGTlY2Nmxcj4GDu+KpJ17AeR0vwfYdG9B/wN144P4huPGGf+LLrz9Ev0f+D3Nnv4krr+hs4qxdqKyqwPgJjwiTNOzR6Th8eB8eHdYd3bv3R+cbCI5Vd/7hx29h2YtzMG3qUpXc1FDSEMGIET3RsGEzDH90mkhu5s6fgl/XEGg/L4XGm28vFRB6y01dMGjIvXjt5c/Rtm1HrFu/Gl3vuRrLnv8UHc/thA2b1mLcuD4iO6HEhLIcFjAE5yJZsY4diItTwYJnp8nrPDZ2JhYveRrHSo5i7OgZyMnOE1ZWwJGxE92/fzd2792Bbds2YM2aH7Bq9Xe4+aYuIKO0c9cWjB7dCw/2Gi4FDM8NmfGVq76V43nXXQ/jnrsf0VCfeBy792zDpEn98Pe/3SvAfMGzU0R7PXDAJNFJSgiTeA/XYOas0QKy7+mq9nt0W5o8ZYD8u2PHS4Sx3LN7F8ZP6oNLL7kad9/dRwD9swunYseODRj26BNo3LhFoiV8+PB+TJzcF5dccg3+cccDeOfd5/HJJ69j+LCn0KJFG13oyUREwnjrrSVYseIjDBs2Q2Q4i0RyA/Qku+9Mw8uvzBZdOX/v409exdAhT6JBgybaTUsJCrOhQbqB6G1zMqDX37EafmVrrSbb/I7+ZoKZt107q7WVOQdJnbXWoZnCDJF0kEFzpwtlZRU4eqRUiuKiwmIp0EgkBINVqvV1U8fNlqmaEIRClJswyyIiRSDXF3HqEDY+IEW8btQMlfHC5WDYnRdbtmzBnj2bcc65Z6KgMANuDnAaH3z5VAS0jqBuTEgHYgTuTqS5vbLZsx3uSuM1SC18OjKzGiAY9OLVV19FcbEHV155PtLTWRwEpSMQjqUhHPXC6U6X0WQeP4bybd64EYcPHZLAJ7Lv9esVoX2HNvCmccAwgFCQlpN0oiFg1wFFdoIsOWK7Hxokp4PT9BIXpxkzM8GinOw4JTT8UhbPI77ZAuiDKoOUgXvKD8BELpUhiBzHRacQnlo9/7LXSQ6G+l6TYdSo3RA84jahs2dh/j71965clNU4EHa4Ue4HDh6LYu/BY/jhy6VY+2+CzD/+uvL6bri1yzhxsKKcreR4mbiXsKvAz5OZkYl6depIBkFebhZyMr3IS/fg9deewNKlU0964mEj5uKvl3WGlwP9EerWqS2PI0Qm1XjBv/rSXPz+2yqMHDVLLAR5U6hDDwsVkleUSsUQitcg7oyisjqAoyVlKC2rxo4ta/HSvIfxt/uewhntOiIvNxO5OTlIc7nx6uLHhKEfMHw+vF4WcUfwwuKx0qk66y89UFrjxPHKCmz8ajouurE/rr/tXuSn+fHKM4OQ5oyj61298MzMMWjcqBkefnCkDjHGgcUvPIl161Zi1Oi5KCysK1LSH/7zKW7o3AUjHu2GJUs/QZszO0jntrysFI+NYcczVyReZOk/+fRNvPTCLJHcNG18GqY/MVIIi9GjnkZGBrvyKlkJhQKYNHkAGjdpIev22rU/oXuP6zFh/Hzcdts98jju5R999BqmPj4U8+e9i3btz0vMbtHhbN++XWKl+9tvq6XzvXbdSiFkevceLnMkXIPpfEP5C9dZKhLyOJSZMsNDzEVSg6QgsYTFOnwM1wvJbKAPvQDNDLlOdCg2VUNvZMbCzqubmIskgYB04hXt9LPTZN0P+Bi1rSQJwcfq+me/b/GOrItGqmMZet6TVRIs5ROZMzEXX08C3g3G4rpGQE8JoeApY3LBPZip6Lk5HIrVjiW/R2CuGnq60GiRo8SYlVPqw1ncc01MaOidLhNgZSw/JQsgbKzLtWDQdaW25MYSP3zOWkOx1ZUa8GUyWShp0ZkvOk4lg6Xszfj/V3LD3my1MxNFZig2cXPb0S1h6JXsra2hTwmWOikp1gZL0eWG8+YiTNQNRsOa/rvLjTLZOv3PLw7FWobelaY3qFahyckKa/koEh22OuxQrF5NxuWGAQC5px6KTSS20eUmBdDLsF8KoLe7+R+53CS0+0l3HW5KAujF5ca4rPBzSZJY0o3Hutyo572+JqtpPiYikhuz8Vo4YJLO7BBt8uSd2uXGVsaMPLctNTIUv/32C+Y/OxkESlOmLEHjRi2EuXj55bl4/Y2FAtpP/KJTTrdujwggHzPmwVNKbv7S6VqMGj1TNsRx4x46pYTGPi910YOHTJabecf2zRg95kFMmrQArc/sIBswC4ShQ+/DFVd0Rre7+8Fh/J5ff32BSFNGjnwKTRs3x0uvPItf1/yAyROfRV5uLnbs3IQBg+7Bli2/Jz7C6ae3E0B++ult1WnGLBaz50zEb7+twvjxC1BedgyjxvTCfd0ewQ3X32FcKeJY/tm/8MKyZ/D41KVo2rS5yFMIkEaN7i1SjRHDnhBrq/kLpmDNmh8x7fHnUFZ2TLoGPGaZ6Rno1v0GvLzsM7Rr21EW627dr8fzSz9B6zbnYMaM0cjOzsU/7uiB8RP7oT0B/f2DVTcvm6UOj/LSZzvw2YXTMGv2RPlsZLKHDpqIOsX1hTXlhs6bl04ZlMOwoDrx66abuqBfn7HCcvcfeCeemfm6sPZSwLrTRHo0bvzDuOOOB3D55Tcl5lf4XE88OQRt23TELTd3xePTBkmB8EdfN3W+C717jxId886dW+Txw4Y+gdPPaCOF0p69uzF+Yh90uvRqKR6CgbAAet7sLDLYMiVnzuKb0plZs8YIq/7AA8PwzrtLhS0c9uhTsnDLoK5hvFf/8h3GjuuJx6e+iJYt2mDxkqmyFlCus237RixZMh19Hx6Pnbs24933nsPQIdOkMNNNQYdh5a9cx8wG8seSG5XonIDha4F6/Zm10uR5TG4MYq8nm5xN8IwLoKQEh8eDXcNQJCBg3+POwppfNiIUjKN167bIzEwXlt7rpd9zBdwe3dB04dZ0WWrzJbacIUppHDhXHSe7gdxcYhEvPKiLSMCLH/+zmlQKLv1LK2Rk0Pu5UgpILVDiAvBi7MA6OVDIMEEvHLStpEA8rva61MxHHLQbpGyjANFwBt5560PULc7EFVedDpfLD7eTj3MgHHch6shA3J2P4+VB7Ny5F8dLjsIV8yNUU4I6eT50uuRsOJxB2UvYvdA5I3Y03AhH6QqkFnYy7E0tvzFQoBWfyGHE6V4Buw5yM2yLw9ccPmaeggY18TOS1WQnQ0E8ca0G0fHksgsSEUCvNrhkwRTQ62dXrMLdy2jobSHOx0YCaogYZ7APXYMApOWgJpaBfSXAriPA79uOYvvufTh85CACBz7F8Q2zcUWXWeh0SSec0aQYXuPNzY4Kj93BY9XYf/iohlzFgyD5mpflRd3CHDQozEcOJS8EEtRCu+i3HYfHEcOSZTPwxdcf47Fxc9CkYQvs3rMTj018GNdc/Q/c8rce2rVmF8Ncl7z3osaRbPGzU+D3V+GRRybAy2wYMoHiPMMOUDo8nmz5/BGUw+MVw30E/UFkeNKxcuUP6NvvNgwbtRT5DVogzDTYtExxU/r0rRkoLz2APkMWorAgV/TyP/3wCZYtmYq7ek9DJKsxvvnyE2z+4TWcfv3jaHXmhWhRPwM/vDkYX39s53u646Few1GYV6jBa7EIljw/A+vWr8KIUXNkzZ444WHc/+AI6Tz37nE9nl3yEc4+63wsXTQDL744BwP7j8f1198huTfHy0rx/gcv4asv3sfkKQtRXFSM4SMoCf3qD9c7Eh0DBkzE5i3r0KvXTad8XK9ew3EvrXLd2jV94YVZePXVBafcbx/sNUxIKbHsNKYH/JOYgK5+DMzUXBbx8JStngCU94eA7lSsJAy9Jp5y9sJHa0XOEop2PsnQsystzn6GoZd7jaSmSX63boC1XG4I9P0cOHfILE1C9kCgzyAqn3G54T2Y4jDDe45sf7UB9HS54Zym5hwwL0OZcetyk8GhWBvwxPssGhZJdV6uyREx6bY6FMsgqlw5NlQfSHDhCRp66xBnAT2Pq7+6xswXiBG+dDg94nKjsjkB9MblRoZiZb/Q9bsWoBcdf5V0suJRTXqOm2ApMvQSxFq1Hy4EEnNX/wug/1OXGzfnSPXSsyYe0hU0abj/E6CXdmPMj0jFXri54Kf60Ke4R/y/MPQC6MnQZ9bRpNgUQG9DmWRy26fOKjogScuelJAipxMa0XsyoOemlnQ3YVyy2lZqJLjaGyYY+j8D9H9mW2k2RD7viYDeDsUS0FvAzfdCbTRfnxeMVMgyxZ0cuk1adibXjRNdbgxCkT8I6NXnVd1JWBCQDRg05C4MGjgZf/3rjXjjzUWYNWssqCvv2LETWrc+C3XrNZRiacKEvgIe776nn2inH3vs1GCdGnouanyO8RP64Mcf/8sC+PduMpBLwPfdd/8Wnfq0aUukPcobcMeOzRj6aA9ceWVn3NO1nxkoc2DX7i0YOeoB3N99oAwQjRnXF5dcfJVo33nPUnIzaEh3bN2aBPQtW7bB45MXo1WrNpKcah1bKF/5fcMveGzsXGFtR4/pJfIPAnpaYJFt+/zLD7Fs2TNSEDRt1gLVNVUyHzBmTG/Ur99UhnQJNBcsnCbszKSJz+LlV+bJ4OWA/uOwefM63NejM5Y99wnatjkXa9evQo8HOouGns/D35s4fr4MKI+f0Bft2nVEz/uHJByBrP0YjwndCRYunC4M/bAhU7Fo6dMCOh7uPUpkFNREfv/9Z5g0eSBatmqDCy64XHTiPKbsyDz19AgU12mIh3qPxJatv2HgoC6YOeM1nH32BYY9cGP3rm2YMPkRAfT0oScw4n1FQP/kU0PlM9x0U1dMnz74vwL6zjd2Qe8HR8mC/uOPX+Ctt5di1MhZqFNUKM+3d99eTJjYB5deejW63vUwAsEQFi6cKuvRgz2HCQum+kKGoVRh1mwNherRfSjeeWeJnLchQ55ArlhPqt8ydcq//PL9KQA90PWuvnju+afRtEkL3HrrfVjx7cd4910C+ulo0MBo6AXTm6AZSai10o1kqJ3i/pTOowH0dpbFFhbJxymgt/WCLidG3ygOKcZO1bgN8TjIwLg4MukaoPwE7Rs9Iq3bvXuffK+4Tl1k52QlWHipP1waiiZe7jL0mky/ptuRJu+6ZaOhQ9TWzduxdctmFBfl4Pzz21MsAQczRMhCc7MX60UOq4XFS9kC3jDlgm4COx1u9wer4fR4EBL3m1yEQ/l4+813kZsVxY03/BVuHxAIxSTYKsYgpFgUu3fvxPFjJThyaD+cCKFunXw0a9IYDeoXq11kLExvR9HkhzjwJ+m1XmHXJNBQwoZYoFgAT2MIDvjS1EBnH9g1oN+16o2j6mduZlLI7nMj5Tkgm2ZDnsTNLBbXAkEIGaqqORMQQ0QcQIzLTQRI4weTQVgdQlPdr3ZdKFoJGB9xFlgxWmvGslAT9+FAJbBltx8rf/kdu3ZuQ5qjBtk+IFr+Czb9Zy5GPrMCrVqfD0c0iGBNGGUlR+CvKhede1UVCyMn6tYpQL3iAhTkZQmzLl0LCZBzImDII78Z3HU7w3j++afx1TefYOzoBWjcoDEqKsvx5MwRIjV5oM8keDw+eV5KmTgwTE//MHw4UnIYT068Fx0vuBpduvWBKCsilDy5pFhRr31es8SWNSrNMrkh7jiw5tef8WDvW7Dg2c9xepvzpKis8tdgz579ePG5yTh+/DBu6joRDRo1QX5eNgI1FVg84yGce+FVuOrmHpj/1BBUV0fRpH0XVEXS4EnPxL5fFyMr04e//V9PvLVwFM495y/o1rUfvGlknoN4/oVZWP/bSowY/hTefud5WUMe6vcYtm75DQ/17Ix5iz7E2R3Ox6YNazByxP04dGjfSSCcRNDkyQtRVFgHI0f2wg//ZT+jXHRA/wmy3vOznuqrVau2GDtmDpq3OBNvv70UM2aMAvNgzj/vrzjjjPYortMAoXBQ5ISXX94Z93cfLLkevL+4f1MKzHWOe3JhYaEqJVhwiiqC0godiiWWOUlyI4Oy1KPTttIAemroTwXojXuaFs8mZtgESKVaYppKNgno6Wdrmfg/APQiMxQfehaCbtDlhkSV2+tNAHoxpzOAnvcUbSv/CNCToRdgLZIaJZFVIaGqAHXW0w6ctai0On52FazJAn8eYMI8FRSGEA5RQeGjoqI2oKd7Im0rlbAVmF0b0DvjSclN3EqgIyYJVwF9vOagJMUmvgwQ/391uZFgKVcWipgUS8mN1CLmeBh0X9u2MhatpaF3ej0a9iHDPkYkTslNJSsO+qCqnIST4uIZmiDMXXBEwzi2djXSWTUJs0GnBNneZEEUNWI8LpKbonOvQMRXIN68CQ9Tk8glujATysSfkU2iTIV/T/UaZWuKiV6pU23iVGOGHlQSRDastg+9xiDrjaRtoqR7hbXK40UhLjemkEitAJPRzEa0ZQ6C2FaKy416mCsz71G3G3lNw9Bnkr1QyQ0Zg8TdaaevxR3H2EQaepCAnl8iuQFAucXAQXfjsstuwH3dBmiqohhs63ALZTQDBt2JQYMm48ILrhQwz2NB1w/6p0o153Lg228/w6OP3itDP2RSac00aXI/NKjfFIMGT07YXZIFef75WVi9+nuMHDEDb729RBiDRx99HL70DDmCXPilODNx7TyGBB/Un5N9oL0mAx74/e07tmDEiB64/PIbcfddfQXQcwNmi3LGzFGysF1zza3Sxpz++Ato1/YcOc07d23Co8Pvx333DsB1196GL7/+SN7/9MefE191m2zL9um0J4bB5/VhQP+JOHLkAMaMexD33N0X1193m6nsXfj35//Ciy/NEYb+tNNaSYeCi+LoMb0FCPZ5aLQkwj3/wkysX78Sf/v7vTKLMGbU0+ACzsGs+3vejKVLPkL7th2xZt3P6NnrFkyZvEgcYi6++Grc8fduKC0rwfjxfQTQ93pgiFoTGmZErtNYXORdixY9gV/W/Ijp05bg4MF9GDT4Xtx+Ww+RF/E6WfbiM7KRjRkzB7nZBYnhmF27tkqRRdnPg71GYNeuLfLvbvf0R+fO/9TUQJcbv21YjeEjeoi05Z//7JUAlHw8Nai339YdV1/1NyxaPE0kNn0fHpMAQmrFZryjzHXJa3vJ0idkQe35wKNwuxUwk6GfPOURdLr0GnTp8pBY3S1aNA179mzFsEefRJ3iBmJeR8Kcm+3UxwfgoouukmHbd959DsuXv4lHH30KpzU7PZEASYaYG+V3332CoUOeEgcjaml5PZGtp+5/8ODHUZhfF19980EC0HNILQHIpXsro5IGhJvOoFl5T5Ld/JF+Xn/b/JYdptGlSIEmGXW12rNFgLyHRMiQqkMITkWuJk4FZN89wlZXVvhRWlIhSZ9eb4bIvHh90LJRyFmxd9W2ucqHWBCkIRgkaeHBpg07cPTIYXjT42jbpgnq1CFTVwMPHxfnXA03RzeN5hGNh+GUBFi+P7bGCVxDcq8iRgAfR5Sbk9uHKPJQUe3Fiu824Mihfeh+NyV0fgQiLsDNkKosbNy4HUF/OY4f3YMGRZk4o3ldNCzOkPAsWeJcafRIEY26V2wexWdGD5y4xKl9nKwkRperBZOGUyVZMw63qWOHLbDIysuvcGaCTLFkYbD7Rfcmc76MPJBhO+y08/dD8aBwVSKZYeAfjwv1+zxGLBTkgQwAo8zJK8VY3O1BdSyCqJMDpl7EXHnYX5qGXYejWLlhL37fsgOxcDUy3UG0qOdFhzMb4+juH7B45sMY+sQK5NU/H5UVh1FZdhDxYAUKs9JQlJeF3Mx05Gb6kMVAOZj5AHH1yVDzBw9TiOkyRBOLdDDrxekIY9lzT+Hrrz7EiOFL0KpZM+nwvP72Irz04kz0eGgSLurUWTpOHKxPZ8c44kSp3433356N5e89iWGT38H5F12CUPVxOGNOuDknwL3UEUdmllf2fCb8ijOKI02OnccRx29rf0LPnp0xf/6naN/uQmFXJUsjEsSsZ0Zj796duPIfIxGIkuF1oSC/DlZ9+RwO7V2HLvf2x5LZI3B3t5Fo1OxS/L7rCLYcOIbV38yTgvOaLlPgq/4dr819EMPHLMRFF/0VkWA1XnlpNjb8vgo3XH87Xn1tIYaPeAItWrXFhg3r0LtnZ8xZ8L6EzLGHs23rb3hu6QysWPEpmjRpIW5Z7Dr88OPnmDJ5IRo1boInnxwt2GLw4Ck6KEkcQTtlSd82ScZOB9av+wkPPfx3jB41Czffcpcy4VF2JLfj6Rmj0LRpK9zXfRAWLOBsTxwDB05BdpaSFzz2P/30NQYN6SqmEWTzbVAf5SwC6t1uwSsElAT04t5n1iq+D+7tBMiKMSThU4gjkdwIoKd1tgJ61dAbH3oyuXTbM9k7QmhJN4/FgRNx89wCeO2X2Z84o8c9SroAdjCROE6079SUG5KE83pRui6pBJD3or+qUjoKCWdBD1274jqHIrcp3Ww4YJqT7Ky5xXdR/OaZFKt5LQq6eV1Vs5glISRzSZq7oouu4lFr95yah0Mfenm/xqOfa4EdipVOlJAvaofOoVglirk26d5M/CesvAmW8gfoJkQ5ts5A0nZY3RWTkpv/JSn2z3zoCej97mwUMinWSQxsBkXleOgeVIuhTx2KFaKYQ5rcIBJSUYrJTLAUbLBUquQmxbbSAHofWVJyCdw4ZfJfXQekaRmLIZCWIxr6aHohXGTozUIrB45BEMY/2wZLUctuAb291vgYaujz8wqS+6rR2srgkoQ16AIe9Afg9XGBZmgPByHUE5UDY7W+JFbcBB45OHyhUb86lGEGYKVjUJUSdJX8vvU5tfIhujCw/c3K2s0/Q2GR/5Ch16pKNfSJz2T2NG4WnChPxQxk4RXQm6nqaFScV+YvmIpu3frhvnv7obCwWAoVTuI/M3u8AKVp055HUWE9zJw5BocO78NQsfE7TY7ZqlUrMGvWOGzdugE9egzCnf/3kFhMUj5Rv34TDBo4yT1MgIkAACAASURBVCS90rGHkp15MrU/cuQsbNiwGvPmTUL37oNw6613i8abnYWVq1dgwYIpAs7u7TYA27b/jmnThoj04YIL/iqLGm+gnTu2YPjI7gLoWUiomweZHydWrPgYi5c8hRbNz5QFb/TIWXLMeNtwuHXkqF4iD6LWe9u23zFqdE+xBCOD0qI5WfqgMMavvDJf5B133NFDfm/suIfEhuz6624XnS8XhM+/+AAvvTIXj09ZgmbNWgrTQ5aeuncC+ocfGo2M9Aw8v2wWPvjwVXHeIUCmfSN1jxxG7vngLcLIi+Rm/Ur0fuhvaNfuPBQX18PQwdNQUFiE46VHMX5CP2XoH1CGXmU3yi7wmuEE/eIlT+pQ7ONLhLGe+cxErFz1HYYTBNdpgJdfmYPvvv8MAwZMRuvW50iRtnXLOjz33Axh1G+4/p8iW+EiP3vOOBwvPSLSmFYt20q6HR/38Sdv4Mwzz0KvniPQqlV7mV14YdnTIk8aM3ouWrQ4E8uXv4WFix5H17v64Lrr/4GszGwpgtas/QFLlj6JCy64Al26PIydOzbi6Zmj0K/PeBlopdMKb5i9+/YIoKeG/s47ewugX7x4Gj759A2xqLyrSx/Z2A8c2ItlL7FY+hmjR89Bq1btsGXzOvld6uB79BiKhg2aitTo++8+w0svP4N27S/Ag71GyeK7ZOk0bNz4q+in77tvMC48/yq5tul08+67SzBk8BMy3GyXs2QwVXJhpG41eQ/qIxX8JdmZE3+e/HdScidaemOheCpAn3pDi3UbMwgMsaD8iXYNJGiIg6yMbPdo+jH9vquNHEycxzjwKYE4gUTQGm35Dhw4JOsiC/927dqKBZzPx9CVACLhILyimSXLGRYZTTAMWRtDIb+AeEpWVALmkNdmccGVO8w2vSMH0Vg9fPbFjzh47BA6dboYjRvURTRcg2Ml+7F/327UVFbIGntO+/ZoULdQDBU8LrXU5OZLAoWpr3HxnSfTzQJEPbFlVNl0ODQH1HROEnWTFmI2y4/HWplzdaORjmdKAcDPwI1cAb3aW9rrQBOrCUoVjJChjzPlV+QIgIeBRzRRiEThS/PA7YqL1bAmmGeI9DTm9KAyAnGfKEM6jtUAazaW4qefVqH0wHYUZrlxRrNinNWuHVq3bSF23Z9/+DIWTrsbnW59Etk5ddGg2ItmjYpxWuMGyM7wCQCVVF3NI04E8UQZjMRCKOaGy5Mu4WQ5OXTZCMseWx1y4OVF47Hy23fRvf8SnN+uJTzxAI6XHMb0af2wZcsa3HhzD5x/yXUorFMfedkF4kr03ruL8cM3r+Giy+7DzbePwNlnt8DuXRsR9vtx2mnNJdmYsx1p6ZkIUV6QBmRk+RCORrF7y1o0qNcIH709D8s/ehGTJy/Bma3Okv1WIE4shJmzRuHwkQN4dNSzcKXloKS0AvsPHsXv63/E8vemo81Zf0XJkT0YMWkJiooai+Rs165DeG7howgEwzjr6r7Iyc7Ems/nIM0dRv+hTyAvPQtvvToTH3/4ioDlzp3/IZJGFgC/rlmJhx7+G+bMfg9nn3OJrPPaprFuVioP/urLD2XeZvxj89C8xel4792XZM/s0X0Qbr75LtlPeK653s2fPxkXX3SVJE9v2vQr+vf/J0aNfBo33kiSRY2OSLA9/fQoFBXWRfceQ/D88zNw5Mh+DBw4Gc2atpTjsXLlt5g9Z7x0l7lvcm0VdySHEz6vV8g/sYaNRBRQmjXIFqKSFBsMJwC9XYN0KNYAemroGW4prk7KwKv0hn/WltyoB7+xwIxqEKPX4IuE4YcoAALiQy8ko4AhZXFpCCEaejEOUJcnDeSygB7icmOHYmk1KzaawtCrNI5yN2HoM3QoVu0j9XzpjGSRwXeGRY9HNcAzg5p7DQTTUC7z62asUROede6A3TTeU/p+M02Xge5ahjg1fIysdA7NAdDjbxOplf+pqaKkWhn9xPAxCQbZJrToY5eVGvpIJW3e/98kNzymJ9pWJgC9Yehr7zu6Z9ikWIZeOv4Q0CdWTZMUW7kXLgZLyQfgckP9pgin/quGnjzSiQw9AT0ZegX0XNhNGAwHtCQgQLXCNqnSAno7wGflKQlAn4LKZZjFrNoyb0jGOsCoYEpuyCBrsp9e5OaEJQk2GYRS2zgCenW5STjomAlvcbnJTtfvJ7GAJp5lqBe2ODLQGYIezKLX1AENAnqy/nYoVoOlkgUmn48sG9tVtZ7br2lgPp8B+oA4mDw2oS8++eSt2oUJIBKPcWNn4eqr/45gKIj3339ZXFD+6Iu2gQIEAwEB9CtXrjjlQ6+99jb06TNONtH58ydh+fK3T3rcWWddhCGDp+GLL9+TNvCffd1yS1f06zveWMo5UFJyGI+N7yvdgAEDJgibYZNZd+/ZIq4899zdD9ddf4fIqWhxOG++up2kfnW69Fpx9WGhw6FPzgZs3bbhz95OrZ9T58hh4ReWzZICiowzh2xp+8jzQda+V++/YcH899Cu7blYu24V+vS9TV5z3Ng5OOesi0R7WFpyFBMm9hMG/YEeg6Saty1CYQgI6LOysHjpUyK5mT51CbKycrBh028YNaoXeNw7d+4qsp+Jk/qe0oqSb5zt3cGDp0kxsGHDL3h65kjpTvwvX/fdNwi3/727LJDscCxaMh2ffXby+W3X7nz0f2QSvv7mA7z88pw/fWoWGd26DcCyZTOxefNaFBXVO8niskf3wbjt9h6aMhyOiP6dxceJX5QY0bbytNPOlHO/aMnjwuZfe80duL/HcKPpdODrrz/Ae/9aiiHW5UbvMnOvKcsr4F5MTqwnfe2BV33tZPcu9b1YJl8DSfgT7T7q5mtCbUSeYQoH88vJDoAOnhHAsYiVQGIB+JpgTNKBoF/DjehPnzoCYIoO/i6ZJRnU5ICoggMu7AyeUis249JDXbhTw8loPUmLSsoo4ODgK4PHAmIzl+4lk0c3jRgilKX40lETjCI9sxDVNT58++1OVFQH0f7cJsjJy8aB/ZXYu2sn4tGjaNksH21a1YUj6kcaGVwWJ64IggxhY7HOYkHGjvg/soxk5NmZoHuaFhFcep08AMbXX96/ObZE+0INyQKrx9oeXwX3HE41bKH8WxlMHnMCeh13UO5f9heZRfDIz8OU/wigV/s4D+1+IjF45DlIBIWFBQ2FuOjTqcODmogbQVcW/F4PVu0Bvli5BZt37EFNyT50aOjGVee1wkVnny7e++URD7btieJfrz+JVcuH/+k9c/c9A9H13qHiaLNg7liUVVZj8PjnkJaehfIqFzZu2C2sfKvmRSgszse6rcfx6RvTsHv9p7jo75PRom4mrrqwPeLBEHZs+x0znh6EXTvWn/J1b7rtQdxw8wgcPHAcF17YHps2r8Xva/+Nb754CdfcPBgXd7oRMUcW1m/cgaPlh9C2QxvUa1Af/3phPP61bLw853kXXYXHJs1DflYdxDi8S+lnsArPzBmNI4f3y1BqVk4dBIIxONxe7Ny3B3OeGYE1K5ejw0X/wG33TcSZLeoixxNFxO/H/DmjUeX346yrH0RN1I29O37Dj+9NRrfek3HNlVfhzZeewcsvPCkmCyNGTENxYV25ntatXY3efW/D/Dnvo3Wbc2WdteyudM+kaHTiiy/exyuvzsW4sXPFDEFsK+dOwEcfvX7SMerQ4ULpbNer11hmewYO/L8/PH8DB0wWAoTr5owZI/7wcbfeeg96PzhSAC6vYYJeD6U3zK0JR1BQkF/LI57XqMppCejVGdB+iduMyJNTfOityw2BPIG9h65NkYTLDRl6sa2kdEoJagSDnOtJ4gt5/jiEMNCkWOuIo0W0BEvR5cam5bope1FArwPtDlSVk1zwSsqshBA6ObyvUiCZdYkyO4LJ7zY4VIMAud+TOLUaeg6ua4psFDXVWgAooNf1036J74Gspbo+2GBHduqkcCAgNziOxZF1B9LfIRFMV75yBfRiYyaKPAPo+bpUlJjjLPIdC+hVMijOYKFK0dCToU+sT+Z8yYwNSTwbLPUnSbEMliJDX4eAnhp6S34b6zWu9+GQEhput0MBvbQ8qb8Uht4kX7GdJ6/MBc2PeOU+ODg4ZIOl4tQc/nmwlGXoT5TcFFBDn14o4RXJN6nt79oMPf0/6TtK33cOSZlN0jgm0K4wcTLthzXfsI+3GnqNAdfhKwmW4qbJrkAKcraSG5X6VAkznBpadfL3k60etqZUoyX9sESw1B8NxQqjlKKhT2i7gkmXG3thnuhDb4EBfYzffPM5vC8BPD9LqBIXOVpvcUiUmx8T0TgUu/yzd/Dmm4vE4rBp05bo1OlaAYqvvfosSo8fFSkNT+rkKf3x88+1PcXr1WskQ5T//Mf9KCiok0jMJXCiY8CGDb+iSePmuPyKmyUoKDc3Hy+9PAdLlpzsJX7iKsdigkwG5TF6KmJY+txMfPzRG5g+/QVQI09GkWw9JRtjx9Khpa8AerZJKVf47rvlePedZVj9y/fisHPlFTcLa0OWnCCGkpLhI3vW0t7/6a4qdohDBdBTcsM5gInj5+Hii68yRapDAHbvh2/D/HnvyMArA0kYkNXlzgdlaJYLGKULJaVHMGHiIwL67+8xWH3w5TJxiiyAUIXXODsTAugfV0DP9uIrry7Ehx+/huHDZqBhg2bgYOibby7GuvU/o27dhhJS0vmGO/GfHz4X7/mRI56WzYfXF0OZOD/Bgd5LL7lG5h/efGsxbrjx/1BaegwffPAScnMLcPPNXXHdtXeoNMEkDnOwi8Fhn3/+LjZtXiednU6drsdNN90lXuivv7EAL700+08PI5ms+7oNwvMvPI3DR/aj1wPDJL/gmxUf4/TT28vznX/+X2VoUckfbRf/9NOX+PCjVxPBUpQv3XzT3eC1yE25JlAtwVK//PKdDNC2bNkuMcDKLo8OxU6X4Wa7OYkUQzqQ6kMvnuUpRbnsYaZ1q5aVuvonAXzy49p7064f9jE6d6tAUjCkeQFTGpjv8fXZQqbeVH2TbVKk6CRdBJoErOqCJbCeMhuaEchQo1oqehzpoBbU4yWrT3DPgTxKaBzIzPShivIJSUrkWucUlwxRthhXB0ooOXyZlqaa6UhQJYhuL73HKenIQDicgXCkAGt+3YZNW7agw9ltEImWoKLiKHNn0aRRPTRvVgS3MyhsPOWaTgdDwmhzSP95FiiUbHDos1pDalxelcTqAFXyOBmCyHZHmGiqpKBKNmV3FYmN0dBLO17PpZU12ONOdp7MHP/NLoS+iAJ6Fi0E9DwmUkjRH1Os8dTfP43+3AQgBB8sMmmm4MtEVQCIOHxweHJQGXNgXzXw3aqd2LBxC46XHEHdokycf3Y7nNvudHjM5r1v3zH8uOonHDl4ADVHfsW67+f/6T1zZ9f+6HTl3SitDOKbfy9FeaUfD4+ah8pqL5Z/9hlOb9VMQqK8aV4U12uArXv24ZPXpuDozh9xVZepOKNxIS4+qyVccUoUgvh17e/Yu+tXrPppOTb89hOysvNwRuvzceFf/o6rr78bJaUB7N6zF63btsLaX39G6eHf8PlHi3HLnWNx4cXX4sChUpRXVaN5y3oS5rh10378+N1nWPnNXDn+/UbNxTnnXYKqUj+8jijSPTH4q8vw7FwSCvswfPgMFBXVlwFwFq/hWAxffvk+pk18CH2HLYTDV0+GkJs3PQ0FeZl4/YXHZG3scv9jOHi0BDt2H8T3y5fCX3kE3R6chvWr3sXH78zH0NELcMVfr4EjHoHbAaxb8wMe7nsHnnn6DZxz7iWi5xd/dKOs5ZA0gdoX/34PL786H2PHzpa5GwmWCvjx5Rf/Eqkk9zPuI5wzYuge10gSL+xi9u17+0nnr02bc2Qdu+rKWzT/IRLG55+/h7feWozt2zfJa1x66TXSnXzppbkoKT2KsWOeQUYmwxOZTZGmXu8ehriFUVjA17O22rqWaPJ3BD4bjmRAYipDn2CO6UNvmHkJmGJSbQLQq1JBumJkPUVaQnMCzi1yZiQZEsXFgkOxBM1uqgasD72TRCmlPurqJ0nwJqlcAT2La6CmslIAPTX0cerdOf8iBIRKDTkPQbWCz6szkroe09eezH0AmZlqH0lAr+roJKCXQkLWzZQ0byEwdJ5GavGE/NqZ1NAbKRFxkbgmCYQTSyvBn+WGodcnMEYtDodxyeHjY0m2P0ZGiKSDGhLYoVj4D0n3jJ/ZLDvy54mA/tiaX8WH/o+SYr0ut7jcFFzaGXGR3JhuhBni5XusJblJBEuZSVkB9GJVGZPCluyiOx5ApHo/vNQrsjFqbCuFJfmTYCkOGVmGXiKHGdhkfOhDvnzxtJXhNAMi7HCDdXrhvy2glxEocwL5fWrZWSHaBdxWQ8rg2OG25FCsAHqyTkZDL7ZnfwDoebFZDb0NrbIbuP2+WFxKdah3lmjoqdGSIT6XBjWcwraSDD1/VgvQGyBhq0obLGVXjlMDeh3OYsIg9aB8P3yPPHbyHuTi1oo5Ie8Qxwhl8njxagVrHscbzjCSYs1mhgOF+XJqeJfo03gV0EaLLTphErUFlwidMIE9DLficO6IEU9LlDJfR28wvSgJGGfPnijvsU/fcaIR5c1Mu8QnnxwphdeA/pOEdWXFTo2+DqbFZFCVJ5k3NN+TvAXqCeXzaNCEMH4EM7LpazHIj8ff503Ac0TWUK8/PYfCVHo8OF52XDoVbVqfi7u79tVzZRZYLi5yzZnPbMGE1cTzuch+EqYz1EciqPmnOYZ8fvuexenIwWMbkTkIWn3ZQlScbSJqh0VHEztEKfMPhomUoloKVb1S+FgeW/lT9MMaPc57guBm374dmDptMO64/X5cdjk1tSYJ1QxlW/mJ9UDW98JBQSN/ENmcvtgbbzwrXYAhg6bLhidWjQ6r+eT1EcDCRVPl/dzbjV2OmQLohwyaipzcAtUeGtZMf1evPr2eFFjz+yJPUWSsDJvINjQqXmLe5Zxqt9DK3ezxsG1UgxkTbLwNllLNexJ8196pLXOfBPkn/lyXmiRDJNeF2WDsMZMepmg8k6EsUkwIoOe9qtcwz6sw6MLKUybD61smYeVe1Q2NxAuvP0pVKPr2yWdio1NZdgbbacJVNBaCy0M5C+9ZdiX5OXSYls9FOQKv0zi4oUaloxgPZ8LtSUc47he3Eoeb9nCF+PabHVi/biPy8oG6db2SBHvB+e3gYsAgqLcne6hzPgCljD61dnSb0CUHC44QojEGi/H+cCDCwVsHdbk2Ot5ua9wgdS5AOHs5tzHxJWc6KSU6DIHiYRdob8C8XLvmGuDf5RrhtUpAz31Clills6zkJhXQ6yyLkj50niGjSJmCl12KcAwRZzr89NBPK0BptQNbD1bh81+34uCho8iOVaFVgxxcdFYzNGrYAJF4JvYdqsLKtZskDC83M4Dz2zdDw/wM5NM3PiNLPPWr6ZKT5pSAKF7EArBcaQhE3ThwuBIbtx1E+44XY8PmXSgoLkbD+nn4+OMP0OmSc+DzeLB393EU1ClGVagSFdVVaNqsFRCqQvDoNnQ4oyEQ9YtzzrYdR5GWRqlnHJkZGcjNdSMQrEZ1Db3JM6RgyM3PQ2FRLjZt/A0N6jeQ83f0SAkaNmqCnbv3ID3Di+bNC+GIubB3Rw227zyEus0aoU7DukjPduP48Uoc2LkHdfPSkZ0O1CvKhiNejcwMlbgK2RnV9ZDr0wvPzVQJy5Dp8GTkYf+hchwvY2c+XdaTevUKkO2Nwu+vQGlFEHsOVKDSr45gMYcL9Ro2QtN66cj1xeCgXWs8BB+dipgxQv07r21eB9yjzWyGLBScreB8QMr6LdiAw8LipJTsytnHSDNJgJt2kvg5qD+XdcXgDdl/zeyh3t+6mukary02cc3i/mNDkAwm4n7L17bmHSyaLBjVddACepXcJDAPaVYCcS8Zb8gMGPcRLjXWtlIDplQhII5RZp1OdIhlNkoBvZ3R0+VW11piD3G5MSFzuv5yvQkhzcN92KlhnmYwVQdRlaH3V1WJfax0Hqz0RxQMPM6qWyeg96Zl6udlfcHQJDBBlvI2SmTUYUqGQQXQ14hvvchNImTBk+dL57y4XyXtiHneuAdK8CdnDQX/JDX0di8hDOBzUXLD469A3LpccVhZNfRctynfoQoilpIUy0KFEiYHMy2CR+B1mzlN5RFOCeiP/vrLfwX0JNqZFNvokhtRSdcws9dwz+DCSExFHCWrLnFBjOkYvBAjRsdILZbRd/LCl8oo7ke06oAMxarLDQ9g2NhWKoP1Ry43HNixgF5uxFhMbSvPuRwhbx7SzFCFAjK1eUtl6HnSeSJUQ20eozukTDuLneUJnXIB9EbGwh+mJsXWYuhFQ1+bnrPgne/jRIZegfAJw7Ipch2rKVNQQa9jAnrrqKNdAbbHbLAUX1uGUlLa+v8roE8CC4e0vsRFJ8oNKCJAW+KnjTMIwauAMLNgyfCqtB4dIseRhTZG8MiNUlkB3oAWxMuCJL6tGp5gzxMZAEqMbJvbejjzT17cTPP7/fdfMHr0LOTnF8oCK4OCRgtFADJzFuU7cTzyyHi5GQg06GQycWJ/aaVeccWtsmByMdLBQS0KCf5tha7DuGrTlQro+bkkVEJs5pIZB7ymIkyZlKFkbSOS/efjeTxYTB0/XoLJkweIRKbbPY/I9UZArM4bGszB5+Rr8naQzcNYr4pkQrxxqeHTAoOsi5wPWutxI7BzHsaHnu+JDD1ZN4mb5wIbDqOqukbOXSAYlAVUWmt8bpGmWcDLThnt9tRGVqwMZZiKAImuGOoAwGuEGQRTpg7E7Xf0wBWX36y8Z2IY3YQjGRBvCxgp5FIBvXHGeePNhaJfp049jwBdtI86WMSFh9f6s4umyHEWQP/C06IrHTx4qvgL8zkpeyODpBheN0tbIErxJWFM+n3xL5aMBy2CxD+ceQK2MrDGuHY9MEnOgvMSpJMlELjhcC2THbk2Tj+Jpa8N6G2hK+/ZHBcpfFKeR/f5ZPfPdh6EBUqsTfqpbdFkCQktyrTQ4tCs3cytVZlutBoBzuuOrB0fL5pYhkBx4xQdtgIo68wisxryRngvaIGriYMqKSHj7/VmIRJzooYezd5ChCL5+PHn9di0aQPy8zNwRssGOKd9cyBSCRctLJmuahK0JbbdtL9lvYnzutMii5u0zDRZNkw2c4J0G+xiAZCxCTWsux5je3pSJE1CWPD5FOzIdSH7kv1PrxXKGOSeo0WncR+ygF7uQ9njFEAQgHA4kN/kALlcl7xG3GmoijgQ9eahLJyGvSXAqt8OYOOWbagsO4CcdBc6tm+Djh3aIjsTOHKoClu2bseOHVuR7nOhVfOGaNuqEbIzOffgEVaQenRKGTxOkkwctiUIZY6HH9G4C570HJRXBrF1+140Y+BdICTOWme3Pw2rV/6Eonwfmjdthu3b9iE7Nx/ZuT7s3rsHpccrkZvhQ4PcDLRsRrvbKjjcLpTXhMV9KBKKIyPdB6+XpEYAgTDdjNIRDAI52QSRAfgDlfLZ6cgU5xBrUTH27juA7Nw8NGhSDwcOHMOxYwSWRdiz/7CQmG3atcAXX3yFtm3OQGGeDxVlR1CvXl1kZtJdRFUdOZkuRAKl8LqAPTu2SHbF9Tf8A//8v17C3Fb5Qyg5Xonj5VU4XhFEFGlo3KQR8nLTZWCbtp5HDh/H/n0HcLw8jGDch/yiIrRuVYS6+TGk0SoxHhHnIJ5LrpNCL5CIEZbeOMnxuqBLUUy7u7yGKIsV5yimx8ssnemasdMuIYS6Bkl3S/w/6cikXR8xCqAcRvZZa+OtvuB2LkzubUNSSMKvYW7VyEK95SkFpr0q1/D8fLVNtGQnr3H+HvdBOxSrL66JrYmhWD9dbtTJRaS+Hk08prSH6c4E9LrS6j7qYtHNnAwZig0l2X/bthSGXodi2UWwWnk+h7rxabCU4I0UQG8Zeh2K9YiEkHuU0+Tu2OFOrj3EZ+npHDBNzmby+zrDyGFZQ7jJWk2gXyNAXyQ3nAtIWJQnSVyr5Eh1uTnRtlI6m2kkHpQc0rUYKCs/roCeHVIOxSs7ipqqSsFuvF60E5IFkKEX9jiieT+U6kVrEKs+8D8x9HYo9o+CpdLon+/KQn6nm8xQrHYMJMzQ7B21fejj4ThbpDETH0uXG1kKZRHVBRNxP2IV++CkDz3vXqOh15/pAiqA/hRDsakaerFOpd0Rh2LPvQKx9AI5wYmTawA9L0Z1uSHwiSaYcgv2bSuFGvqCwjq192PTnk4C+v8WLKXpanIWza6RAPSU3HAY90TJjUQAVyHL+tPbCt0y9DJEyw3MrRe8z6tuN6YroMFSGfL5eKFSW1bri7qvFMmN/Vmqy41t4VtAYQG93vARucFlKIQ3KhcCw2ALUBdNnfpZixxHAL0CQPvZ5XEedTvie+cFT/aALDNvEAtU+HhKNJTVUAZB/qS/cTQqcgyGlYwZO0cAfaJAEJ9o7Zw8M5vR3HH07feY6PGfekp1h5deehXGjaMNYkP5N4E2L1zeeHwPGhDDa1XZdmExYlz0w0ngbZgJlVnokRR5i5OpeGQWKXliC9BYbfF4cFjQTbapFI8/Pght2pKhp0++LtDimqFcny6Msigq0OfnINDmAi/pdUzfC5Ot4MITksfxGEn3JQEEVYPHRTwrk+5DLEAUbBGYEdDzOmGh4me4mNgN6lS/ABEB8bopnAToDUNkGTEyLHv3GEB/ew8Jm7EdmURda0LOJFGZr2NuJJt4J68h5xkiuSFDP5T2kjn55pgooy7aS2rcF0+V1+jWbaBo6AnoBw2aKgWA3HLGP1ieU4B7clhV2KwUyYqVv1j2i9e4LeZUHlMLKetbl6cz1kv6HdV2S5dI73vVXZ4a1FtgbbtPyXtPC0S7qKYC+tRnsuBf7hlzM8vaaigbaua1GNTNyD5eumb8fGKLmDqro4yR/Ee7xbhfWt0uB50t9DrntcRrjeySy5FmumqcedLjpeBEPdnJmmsSmdsPXgAAIABJREFUrSkGuA7E3fB4C1BVk4ZPlq/Bzt070aiJB3fcfjVc0TCigQr4GGvOTgEBOf3XmY4q+IKghgEyDtGhO2I+4yqkaxIdeOjDrwCB9wXZJSWFEvp3cwBpkCDtd2OrIK1tORg8d9qlcZsBOpmlSwAgvXIEfMnaRkCvnVxlJ1VyQ9LCMp1cs+QW5lpJbbFT3YY4+Bpy+VDjzBAwv25nGVb+tg+bdx1Hhgc4q7ELZ53eSCwZ2eTevv2A2ITG4zVo1awOmtbLRHFeOgpzMhEl2+fLxYHSKhw8Xkkcj3SHCwXZ6RLwVV1dhnAogEjMgTRfpnQ19+49JOe6aZPG+PXX1fjLJR1x7PAeOCI1qF+vGJGwHofsbMqrKnGstBzZGVkozMyBy0kZRASBiB+ExzIAGWehpxG8rFU4M0DQEg17ZG+IRWvgcRMMqusSr9qMzByZo+C5prNPeVUIR47WoKTUj4rjNHnIQbPmzfD9f1agU6cLUV1TirKKY2h5RnOUV7hQVu5HoKoajeuk4+i+7zBisGrQW7Vog0kTFov1LrsVwXBQ3Hv8oShKykM4fDyEkoqYWLc2aVyAwnw3woEoDh88hr37yrH7YACVUTcaNihAs/oZaFzXh8LMGFzsdiEGXxrzDNRxzspu5LNLZ51EDgG9DvByrRVAL2ur7UZrAan7TpIk1FyEuAla4jpM3/TagF6BvDF6kLwZLQJE3mWIN0l/NXsxATnvR3b82YktLMxXw4yUxUSGYkOhJKCXVqyRytihWAPoxaXHFPg6HEtAT5cbTYolGSLOZ2ztSeoxnzssnazEl3ltSolFQ58YitVuoxCYlP8YJyl+Hq6T6v1OVtyB6spyGfhNGJFwvxWGXrv01odegbvmTohbZDyK8rIK5En2ANc8JarYk2NSLAsAYiwxHDFziGZ5N8y/mpvweMl5pZLBuNzISSDZlgD02rmze7p1uZFumbhq6b6iLjeUGMUgLjcE9DL1wy8F9A4OxYarZCjWQw29dfMxx5LjQ/yr1dCXrlsLH1unNm1cJO0MP9NfiIXCCHhyUEwNvUcD3/QreWHQfMXiE0csHiYS+C+Ans/qR7RiT2IoViwcHdRDkdHQIa5UQJ9qW2kZenEtkAtaAb0OxRbAdSJDfQJDzw9A20oeyIR1pJEH0C+0oIBJYkmWXQGlWrlZbVWqDz0v3GRSrJkX+G+APpMtbLUtsqA/aVtpj61uSNblRi8Yl4RHUXcmf3r0hiIrzSKBjgnCNHJhSZwkvXAU0NceTvlfAT03KgJ6qZgNK8BNXFg9akrpXW3+LYWTSE8U0HNxETkMLzgjWSGDkfg9LkTSstTjwdehA4wdVratLLm8+Vzi860sOZ+TQILf55ewkIYrUFDpEFuxadOHiBb9vu4D0PHcCxMWdZQNMSyGNx4Li6yMLJk/4Llh+q2wEE5KXAjodaBYYp+lqFH5kTKayspKQSXyDfWwlkKFSrgwMwM8KCsrxeQpA8WXnQO4/OWEfCcx6K2uHHKszGImrJB1SqIYwUiApN1JqU00auy/VPYktXZM2ZeszAyzCSQLLLqb8HUJ6Ol0xPcoYM3IqbgBymYjLCPBXEQZekrmRJvP9dpqDZ3Yu28XpkzpjztufwCXXdZZXRakcE+uE8qwq0RHJHCGkbcSHi2e7G1ndJjGLszKSgQfc/OKqa0Y3ztTXSm5GTRwCvLzi4QltgBW34eeJ60hkm1Uu8Ho9WXlNnYRtg4nCnQFhFhAaJioWp9NPisZfhuQZ7oc9ndSXlcLc33ekwG9FgFSOCfa66p1NzWQ+dN0dCwgSMSJ63nTTV8lCPZz29cl+5S6NCR3WsNGc9GnnzuvIUpztKEv71eeFyrf0QkNvXfokCNsvhm+FQcAyt+i1MPmwF+TBm9aHYSCaXjvvQ9w9Nh+nNG6Ea6++hzEYzVwRGlnSIcezlNFZNhVWt9RlTKKxWVU00hVjqC6YIJ8lRVZly5ty4sERsC38Y9PsQlVBj65fck1IXMP+priBy/hhmQbCd4JErjB8pwQoHGNIfsNeNMYm07Zj1pjhqM1wpZLo5nvX/YzY03JgtzpRSiahrArD5X0la8GNu+uwOq1v2H3zl3I9jpxUccOOKtdS+TmpOHg4Rps27wZgdJDKMzzoqr6CI4e3oV+Pe+Fl10QAiZk4FBNJtb8vgkF2TEUFuSjrDyIYCACR8yB9DQHcnK8ck/W1ARkb4uGwjh0cD86dDgDu3ZsRuszWiEeCSLgLxNrw1DEBa8vw3h/O8Q1LkzbUfr0y9UYA0FElPc018KYOokRzMp5MuuPyMZoo0pjeerRqYHmGiBJo5w30FkOIYjidHpjom8MIT9TjXNRE4vh+x9/wplntEY4HEBmtg9ZefkoqQjj4GE6H7lwWsNc1BxdhWkT7kdeXhEefnAszrrgWmH4ncxHQERIAFXfeVFZHcXBY+UoKauCPxpH48bN0KBeBhzRCCrKItizvwRrN+9BzOFEQUEuWp7WGE3qe5DrcyDLzWQAytMIklncaveI6yUf7/K44GTBHArIceJexvuYrnTs95C4tC4xBGqS1SBSWhZ7LpEQcX6B710APbu84lyWdFyy0sCk3EbdMrgHsJMu3vLSGVb2W9NiXdJxp4Y+0fU1i8DJtpWCfBNKAL5Bfw2TYjOlaBHbTbrKGLcb0Ztbhj5KAKqyIRnNN4WBJr+ae07kyBAgLEmx4oCj6xsLBithUcCt82C2i8CuMAE9XfNkKJbOgvKZud+qe5Ou9bGU5Ffuewyf0u+XHedwqgZsqaWkausl7ycjR7sOdAKTIszyApZwUkMA1fPzvbgUn9FqUs3cjcuN9fQ3xT7iKC8vk2LaDl4Q41rFhgB60dBT2kSLckN6xZjjwYHvNMTD1YhX6lCsLupJ/G2Xf8Hr0QhKzVCsfD7heXjXGeKf/2anzJOT8KEXMt0QQnpZqIaea6PgrGg8JH4P0aB+0yEXNG9vvVhUT1+DKF1u4kHjQ69DANblJgHoIyEcW/cLUm0rZfRP9Gcn+NB3vLI2Q5/sicsxkIELM6AhAFpaINo3V+mL2gvl5VOLmzLEIYx0cuPnc5FlJisqrQnjcqOhT5zwNpZLBrCrzkx1zFYrb3doK7mh/z118AqYzWvH4sroW+Ze0giTIE4WkwgBfVB1XFFusCS3vLqZSdGrjEAwZCKYTYuQr686NmctjZsyTtpys8FSZBpYNCiLrm173mRkFfjcot82tnRSXAUDCScMLkhqAaUXB1+PP+ffyVqLd7rV/BHQBwKSzJd0CUlqrTXwwbKhKjXh68kAhykgeAB0Uydz7k6Aarbm+RlysrO1hcVcgjCLFNWN8TNmGkAvwJ1g3BQp7DhYZpmAXllLbbtyYbUgwnYuyE7Z7oQsXgF/wl0poS8X5lHZYz2Ouoi7RP5C9w46hWjXgcfJsi5yLo3khudAAI/RsifYWCuLkEh3Fq2qW9RChQNt1Ya5YBESlo3b/i7BC+9tuaGNrlzPoY2r1wU2GYFtkjHNvIowTxYwCYOsx0oLAkqDNGJcFnBdseVc2E5MEmDq31S7aOcw9L4SGYYUFi5zX2pRJ4UWv+ugp7YpEs3GJdefYdDV1q32UKoWMOY9cYhKQKy2p5VJs04nqo/XFrPRwJqfq4OBAbqGIT5RfpfY2Mx9VrvIMC4q/BSGXU883rRDE/dgCkhNFBummFNmKAWqpyB4W0SkAv3UvxM8y6YlFpQmAVX0qwS7vN71OIjMLyM9UVzadYPAxen2IcAgGDfXi0xEQkU4fDCI1T/9jmNH9+K669uhXj0XsrkP8nFMkBX9McGSWY8T7KW5mMwxTz1vyc5G8ijxvEjHy3RHFNQnyRll7JIAST+7Sm3kujSWlbp4kjTgus3Pzc1ctf1OhwJ6lyMLcHhpCikyoQhqJFzJHfEIMDvuL4MzjXcAP5cL4agbEWc+qmJ52HEUWLW1FLsPHEHpkd3I8YRw3unFOO/sdnClZ2L7nqNYv34LwlWlaN0gAzs2r0R6NlBUkI3bb7qJ7IWsnTXxHOyuKsCXX3+DWy5rhbxcr/jAb9qyF8GqEDK8bjRqlIusLC9KjhwTjXxRQQEqyo6hfv1cREK0b84R6VIoXAM35QKuTESi7FwQDKaJLEUUbEbex0KLA6i0gGTxxVkKrgfci5gaK7MIIoPUtYyHlZ083rHpPo8gAfkZ1zzKBo2ET4pO/l2KSif2l5bhyLFyuF2ZAtyyctNRWeOHHxk4VkEnEwcaF2fj9KY+uGMBTsXCH2BMVTq86ewOVCthSAKJHWKnFx6nB/5IBAdLqrDvWACVfnYiCtG8SSbysuKorgE2bz+E37bsQUUgjtyCOqiTl4u2rQrRrNiBdLLkwqE64JQudUwIxCDXbrrCsJPEPZqyXM4wOPSzs+iLclhcpCppsu9ERNbJ48RsAici/rBIW2IcpDbrg51xErxjik4eJ4Jbe+2KNFLWbCYh897VtZBkD4ko/h6ZbybFqlRUMYbdo6Q7bSQ1dn0JBYgXeP8zVdqmoarkxgL6hA88wa/s4TqblaoQIMaghp7seaoRCN+PDOxSciNOMFqt19DVT/IdzLprNhOCaK6sPJaVVeXC4kuiqVj0cn6MhaLxtEdUZw99xtyEM1imU1ZeToa+SAs8UQqx3RJFVWW1DHWzmkpKpFNQs3RcFOhrCB/3E7rcBMS2UgdpSUjSppMuPck1iZ9PAH0+O85GvmcYepFgi+TGFE7pxHEqRyZDz9+NkaC1gD4eqJWjceJ+aQF9gqEXhy8F9BExLVBA7/fkGJcbdgRqA3qLqRIMfSQWkqUwYvS5FtCT3xHLL5IiZOir6KvJKGqZHEho6M1e/Ica+hN96PkGGCylPvQquTnxAuIHUb9fbZMSWNOjWy9gXeR5EMnQ53FKy3wl2T7L0GvbmuD9DwG9fT5pialW2wJCC+gtM2QvBAvoBfwk7lRTsdJ1x0xR6+CVJrjKQGg0Ip8rAegJaOjDL89h5wN0yMUy9HYj5O/x75ISpxBL/2+CpPRmU/Du91tAz4VJNe9Wz8c/5YZyM5RB9WuMWOd5FGBg7KQU0NuWldGO09vWPB/fC8F+dnaOAcpkAxXECxg1wVkWgOjvKUgl+LWgV3SrIlHRsC9h8Wi7F6B+TsMj+EUgq8O4yoTQF130xWZASUN8dFDXglC+lipjFADof3rjqyMIwYIy6rbgoN++SmKUuZMBRVMkypAtAT31mNwa2cqTAVzOGyijYy1RhQim/pLtRzIXTLw0RZHqGBMXrejweTwyZZ4kyU6LS4gZWuYP2C0h+5Z67nn+RY9pWGL9/HoO7BAyW+n2WlTm3BSCYYZhyFi6Aez61CrR0QAdKYZMsaCsqAmXMuw1W562ONJzrHpuax3GBVgBPQtCtu3JHKkfsdQIZjW197YtAnlNpkrh7LCjXvmpDjJJhp5rk2URlRWx9oaJg21uHWXp+cUCROF+EkgmbkhTyGiRULtrIIDGFiCm1qm9YCfvT71RU58/taN4MqC395AF3vZ5T3ofDmX4dVhcjwmH1PklTjeGrJAOCa3tvN6EHbC2nzMRiLA1zyI/G+FQGsrKQvj6mxVwuUK45uqLkZND6UJUXEQI6Fh48/zaNVjKqdTjYzTtp+4spK5b+rllYD3RHTEx6inPdyKgV4mT6eSYlr0Ka/R9SRdOutYafKjdR36Px4UmoUxIJcZWWQClplaCxe5FKBZEkLr/tHxUhPOx+YADK9ftxd69uxEKlOCsM4vRomkDFOQXIzsnHdu2H8T6NauR7gihad1sHN61Dud0aIXdB/fi4osuRKOietrhcrnEunJ/TTq++OpbdOl8GdK9HvhjcWzdtg9HDx2EzxNDcXEGCvIyZPg3FoqgTmGx2TO8khETjjnh9GQgEInDmZaJYAyo9rOrq4SCv7paLBhj4YCEUnHPIZAV6aS4+cQkmZewgbIoyeMgz2iICXFWctFphXsGuwWQdZg2imSviQdJ1PK0eT1kwXnyAlK4h4NhhP1h6UinZbhxtLRMZDPVQQeqy6rRolk9nNGqWNb76hoPSstCqAoQQB1B4/ppKM7zwRWNIM2EPcqgqI/FFVBRGcOufcexbvN+ZOYVoH7T+mjSNAeRKuDI4WNYu3EHjlWQJc1EowZ10b5NfbRs5ECWI4ocrwPxEAeq+b7pesO8NNPpI/ATgweVfhGEqqsKO7zGv50dXNMdFqDqdCEYCMlx4bKhJJfueSpT4hqadF6y81RCeHCP4/4YCmpolQR3MfMhCeirqqtQQKLSGlucOBRrwpFkTeJQrAH0SkhZQE8pqmrolal3JfYAWUENMSczZOYrCei1yNZiQu0phdQTQioJ6IkzaFhhu2t2jRPSideXx4Wy4yUyGybdaZNMq+47qscXH3o/k2KTtpUC6OMRVJRX6ayVMPr8XhLQZ2fnSaFu1yHeu6YlaHBQKqDXoVgL6C0xK3k/JnVX1zA9LgT07H5ZQG8LJyb4EtBr14JyI3YzDEPP+5VyRpcHzqgfjuqD6gqZIneuvT8kGXoL6GVPMbbwFtDTFqDGBku5OWdgtjCzDlpAz+8KEV3tr2Sexh8CeoYv0eUmXLUPHhBUadVI7aUSy6bdwhb2KRh6jdLWtLlaSbFnX4agNw8OAUOqLbbMJN+cBfT8u0pcNFgolbU5fpytEQX0qQyQHYq1z0cJi25mIXXu8bhVo28YegXcqjdPBfRkR8nE2+e3j0sF9OpMoJsaLQb5eBkIo/zDeOkTHLFNxwudn4sXuMpHIJWq7l9JH2sF9MnAKa3a/bUAvXVr4O/yOS3Q5791cdIWGJ9cE+N4aehJF/2oYYtpeymLmIAA+t/zBk/6O1umXaQXgpaSWntW6BwesQWPtNTMTm6HURSUaXqbtCWlYlYQou9H231k4kVbSNbI6QDfF9l/unKoxl9tVblZ87hyMWURQHCtGkduQOosxD+tjEUHcNVdQN+nWXKlfcer2SR5CniLobq6So4lAamwCgSsCYbegFtj+SdyG5db2tGqQ7aLCD2tTTy8dA60zaoDegpIUtlLGTqNxmQgSSUIimV14dehH14DXPzpfMNzKj72lNXIsJOy9ny/iY3CDEaqGwP9s+lIQLbJAF2ZS9Dh6eRxSRYCPD8Eh3SCknMvNjIKRLlByP1KEGAkOeyGqAOSFlE6dEmG3nR9BNBzLWCXQQG9uvskAS03EX5Ohpho4cCFXwfXRcNvHEw0tCmpebSKORm6Fgm0+ZkZUrZLoP6pTiimcpL2qQL62l+WLT6RJZc71TL25ld0Cz/5Oexj9Z6wr2tfR4+l2qvVZqVPBPQJosJYxtkCK8bczpBazYksyxT91KxaCY99r7zvrfxLriWRz0n/BC5XAaLhYvz8028oLTuKQKgEF1x0Gorq+JCVTntJgktqrble6TVCyY7IW2wLWEnhWuvYyax8qlZVj4M605i/m3vVFgh6fJIMvd10a90/Cac17ao6qRunUYyAel63WoCqVzUJKr3eohF2ITkEqURK2K9WejGPCxVRJyLp9bBmawW+WXkU27fvQ6HPj3Yt83HxuU2QnZON44EM7Nh9GJt/X4f89Dga5EThjZWjY7vm+M8P3+KsCy4Ua2BXmARNGC6fDzUONw764/jq2x9xSYdzUbeoWLoCW7ftRGXFUeRlu5CVEUdOlht5OZkiw6FUKBRilZ0GcskhuBGIOuEPe1BaGUVFdQxVNRFUVlXJTFIoUI1AdSU8cRIEbmRmeOBjKJArjnRmm8Sj8HrJwBPQO2VmSNd1dubcCEW4LnrgD0QQd3hQWl4pjmK+jHRhlrmP5OTlSMc8JysNmd4QMny8ikLwxCJIY0HAQsIRkkHefQfLROfvjjvQsEEd+DKdCEU9OFKZicPHQnA53NiyaTXanVmE5g0L4QmH4CFRkuaGx8eBZAVFrkgayiuBX7YewtZD5SiNOtDq9OZo0yAPBdlp2LW/BFt3lWDjzkqx+jytVSNcfE5jdGgURVa8Gj5nFnVWcKMG0VhAg7KMztwOjHJd9ZgOtVwjIuNkJ9EEjhkSgzsSJVEks3joZI0Q+0Dtjsmwvw2zAcS5TDEEJFxSZLXSSdY9VYhBwyLz7xUVlQlAmdoVtPp063KjXRI1xUh1udEwTN33PW7m7/wxoKedpf1KAHpDysn7InF3IqA3s5BJQF97fVNAT32+G6UC6DMMoFfLcMEjbt3vHSJfSQJ67ej+f8S9B5hdd3Utvm6ZO71p1LssWV2WLckFVywMxhRTDZiAHUJCQt4DEpI/LZRHMSUQmg0pQHimxQlgG4INBoMNbnKTZDVLlqxqdWnqnZnb7/vWXr99zpmxZJxH3ve//vyNptxzT/mVtddee20V7Q4OsHnaBFvTxwP6trZOk0VZkGDBqIqc/WVdcUPvHz4Tayw1EsjUsM9wPYwae3omt163TrHjAT2PQRw6HtCzs7YW8pJlcerEAtVRpEeOoDFVsoL0075ccsPMp82usQy9Yd1SGcOZNky/+BUoZKiGUFZeLjdaOMfYVlbrZQP01OrZA8wx5cQ0lRh6RvSZegHV4YMxQz+uKPa5JDe8oCSg5wmQoe8++zJUGruQZaW4dxpL6NRjQF8PgJ4pmaTkJgUC+m5q6BOSG/MgTThP8PPE0IulNGbVGEvvEpaIRsPfevp6TPFr2MgJktmq2IG+9FghBcUOZm3tppdkcaQAnvSxBnwq1AjS5UZpSW7y1ljLAJAeqJxRBOiTzBcZNj4f/3m8WfqEFpuqhYUDJOjFg+eyZx34NybDCIB+dGQ4LAaSh8QZgHgyczBzcvr5KEqnCxADHtpHCZDw/jrYkNQjfo81qwl2kbEjDBc7pn9ZpCT/XbH8dQwODgjQ1wTGTXoRkkO8d0w9WzGuednyepV1YOrUshBVSXNMuhGsVQUOHHiIeeeCZ4yytX6ugcGa+fxyjWYQFhhoZd3EJxso4LwgIKDPPDtOcpFmANfQYFkIjgkHUVa3YMU7kvd4BsEnugKZqn2uudSEwNXmyuioiqX4Xku9xhZmBlQC++4ZCKv6D642vHZKlzhmFCQS6IVxFppu0F/bn58DY8veVMpKv3qRqo9/spxBIiHZg/yO+Wz5XOp1rSNWLGTzUsEjNclmwVlXHYn5EDMzGCw3PahhxC37xgA6bdFXmtHGXwD1toYGb2L/vTG0dn56tkY42LkkATfnaiztoDY2CcaT84qfEYNLd1FJAHq7YcGhJ/p6amDvwdB4i0vZq43NDiQ3cc9cJNl632iNZQuSJLPgDQ5UnMO8ByqOj216+XvKS44cOYKJPROQzbWhWmtFrd6K+363HsdPHkdjcwUveelFyOWoZS4BFdlGchvJZDgHaYHLoJ7PSJa1HhD5vU6uW+OzCmOfRbgrEaDXc9F7dE/8+uOsVDxeo8jXXNnEiFohqFlDy6ihXldjnayZwpNYCs+rKi0+tfO2jhRSKNdyKGTacLjQgD3Djbj/8SdxYPceNFVHsGb+RJx39jJ0TpyEw8f6sWXrdhw9cgCTJzago7GC5voozj9nKb7/nW/hshdehlUXXoLB/jw6cq0sUFCX9IYG9Nbr2L73IAb6K5g75wxUKgUcPbgfE7s6MX/2dLRYAlbrB11eCrVmVOxrCn1DZYwU8tYxeHgwj6NHDqJWHEZjVjIaBuB0yaLEo72tFT3dXehsbzFGviGbtt+Rsc9mZLsYuw4xsysnFHaA5bpHiQ5SWex6eg+KZRbsFtE/NIQiSZ/GJq2b2UZ09kxGR1ePNexpbsqivQnobCJvWUFjlgXURTQx+zpSsvqKTFMaR/pH8PCWQ2jpmIlccxd2bN2I81bNxdRJzeg7njfiob21FW2tGbQ0F1Et5dGca0Gt0oBCpQlPHzqBR7buwJO79+Pssy/AskXzMXMScKK3ise37cRjW/fg2AjlSzNwxbnzcdbsJkxtAlrMDIG+6LJZ5NpXIcFHOS7xjzUUI8CVNSZlScZ6RiuINg+OoOERNoikLaf2fg+SjZwM32utlgzT49YaMQixAQG9WTmKBLOxG0hFSk0EKA0RRHjQAb1LkW1uMHMbdYqtg/u5aeiDWYIVPFe5T9C2thJc3eRDT9JGgFafcSpAz59zHVHw2xDJnfnZaiwlH3pBMM1d248pP81lzZmJ1uJWlGvF+gL0LMbVXkgLSEp3JLmRVl61H0OD+QDoydDLiYaF/fw5GXoH9PydZxP8Zjmgj4piDdCPjtHQM7iy67fLTzL0A5Lc2LrkVsjCfeMBPWtDbN2rK9tN/2AWrD9fhv7kxg1xUewpJDf0oc+nW9Fz0ctRy7QaSaEzDX04goyZ52BjtVAaeU7JDQvq/hBAT85OBW9cTLVAW1Hs2ZehkOs0QJ9M4foi7p6onBBMIba3t9t7kyw+AT0Lh5KbhnS83oJdEyUG9NR2yemlxDbo3PiMSVREfSqGnmy6vxQNyv8+Yu4jHbg09MbQB72xWyoZQx8APsEMJTe2+dKuqlGdZf26eX0chB5U+IbG9/ExJpl7L0Zxhl4MVSw78Wty5tiP5Qy9JqtH93Fg4Kkm/p7Htgg3FNP4pOXPyCR0dNCnWs/VWXlf3MRS+O/k82t1BRHQp0QgC1ZpM71rxUdV2ojVMDA4iNaWVuvcKwkH2Wgxb7yvrHKn5MZU2nYvJdVxDb0V4JartjkIBDoQU1MeD6CsQt50ZRozisKps5NsS5aAgYO1ccU5LsBojCX1j6HK3mUttkhzAUywogT0Lr/yoMfvDccV30M7OR8XlCLxc8kqmKQnRPpBPm6fLytSevGq0FhpVVmT+Vj1+gpli7iIxpkgsze1+pawaHnfgYzuY7Mxv2JwxKbIK9lZKZ+LApsC2AYCLbXNbACvazQC9AQN1TqbnPGawkZiqQi3iWM6WswOj+0F3jGAFdBzUCzrrpjht+AjzGeNdTI7viE60HY2KZbceOYvmuiJf/h4H/O5LgmxrqfKBsTB7ukAfdjm/neVAAAgAElEQVScwyZh34V0/fiMjX+8nnEMYMeDY36v4EvM4Pjgy+cZ16Vdu3bhvvvuw7YtW3HddW/F6tWrkU63oVzpwoMPbURffy9yzTVcceW5qNWGUK+NIpvKoSHdjrR2CDY8Nx95nng61WrP2OQ+4RkkA5Hkv5P3VbFLfI8MLEUaen9WekbJtcbT4bpvAewHgke6h2ApaBpc6bolvJWrDsGrssRV9UqsCMAWU2woVEF36xQMF5twvNSKJ49XcMf6vXjm6EF014/iwiXTcMXqJeYY9OS+PLZtfxqDJw/irGUzMG1KCps2PIA1K87Gf/zg+/jQ+/8WTa0tqHCeVIFsuY42Bj6FIoXhyGdrGK5n8MiGvUhnGs0JozmbwuwpszBl4iQrOGaIWagCwzUy2UC+nMHBY30Yyg+iv/cwpvS0AuU8WjJFTOvMYkpPmwFAMreUjzhBQCBpGa8goeN65U1/uP5xjeE94b21PYL1c1zXyGya1FB+4Sws5f8joyWwS3r/QB6HjxzDif4SekebMFhMo6mzG1OnzUBrYwtmTW3GpPYauhqLaEkV0cRsaFGkViVTw7HBEWzaeQgTZyzG/oN9oJTh4hfMw0B/EXv3H7GGeo2ZDGZO6cLUSWlUy/0WtKTqGWRrqoM4NjiA3zy8Gdv2j2LxkuVYc+ZUTOjKYrQ2jEe37cOvH+/Fsb4q5s6YjFddvhyrZgJNlQoaG1g3UJbLT5aZjrIcWDgeCIooKQtNzOhM1kjXMRtvJH0o18qgkgIGR7TXZ5jZCPjBiTt1DNUa7Hu/r2Ek9VwaSpclt1n22jW+h7WBzhA7UOa4d0DvUmQ+KzZPMzmddXilrp11FvR0V5BGAG0BrTHj3IPk/06zAh6Pto3PBej5GQ7o+V7XrPMYAvS0j4y7MzsOEKBnx/G8AXruh+YkxJopK6CnMoFr9FiG3mqwxgD67pAtJ1HDotqxgN7ueVaF3sls6ukAvXn0BxxJyY1p+W058XWckpsBdHcHFzYH9KGm8nSAPk2XmwRDT0DfQMlN8Mg/1d5CDf3vA/RpytMybZhy0ctRCgy9ar9kl233OxC4pwD0adPpkfU0X5Kgof9DJDd0uUkCet50MvSTznmhSW5MQ5/UZIbNcixDryJUvsYC+lhD75uZgYtw9/xvHdArFRQDemO7Tc5xakCfLIp1ZpsTb6yGPvi9s+qbzQbcFSfop5MMPQcfC9Q44RyEcUIlAT0/x0GYb178mRh6SA6S0JgmJTe+aERRaQDOXuzqx0uy5wL0YvdjqU9cYGjV/4GhT0qeBOgHnxPQR7aHESCUJl9AQwWL3FRM60e9ZiiqJDinFywZELp3aMHQRk1Az2NQciNmXWyTMfQJQM/jJwG9A1nZ1omNFyAaC+i9iZkBKSaPVWGWSP3zW2nuef4NGbLnoX18qJmwOoEA6GXhJaaf7L0viMkJzp8lAb0YIoEWtqc2QM+AMziYSDUT2Ho2r0pkZCzzFLIpJsMI2R7+DT2OfazxeRugt6xQbNSuQEVFyWoy4qxLyCiZ/70AfhJcaQ4z08DAk4Gl2JxqTQXbZOhtk6lTdsYiK0m7/Lm4Xt6lZLx8D24E4HQeybkikCfplgNuBW7KeEXgMQKRCbmNW2IG+VSSCUs+mzhoGauhjywiI7uz8Ut2MoDQ7+zcQ21G+InWtIQEy+e2/j4OvuLAImbCzCA0FPLx2Np4Ja05fvy4FZs9cP8DeGLjRrzkyiuxZvVqTJo0MaolKZZSOHAwj8cf34Rp0ydi1ZplyGRLyGbkykKQ3JCmHSZPnMEWJVos5mMROINP1Sg8F6Afn33QdcVBmAWT3n0yAvEhG/asoli/p+FryEgaMAg1ChZ6WyQn2aONObPpJFBLIW0yBV5b0eRq1WwTKpl29A1nMYwJ2HKwjF8/9Dj6+o+grbGMi86ai6ULzkBbew8O7D2MHZvXY3TgOFaftRgL58/ALbd8E/MXLsaBwwW89MVXYs7kRmQwBPbbyedp2deEhloWtRECuSxGUiU0tXegVGYgJsOG5pZ2FCoNqGdbUEplMFSoYrhQw8neATy9ayeGh3qRwQimT+7AnGmTMX/2DKtpaG7IIFUjSE3WGUm/zSyduX5Z1pRdf+UqRIZehZ9BC62incgtxNSioaje6+MITnnuXE85TxwcVmqUVJSwc89+7Dm8D0OFCvIjWbR3TsLsubOwYP4cdLZnWQ6PphTQ3ZpBeWQAjQ1s3jOAI8f6cXKohOaObvRMnowdT+1Ed88ktLV0YNvmJzFzxjQsXTob5GTKlaIVCadKdWTqNTTn6hgsFPDzBzdi/6EB9LRPtyB1ygxgtAjs3j2IW+/8LfYPlLFsxVKsPW8Rzj0zhY4ykCmNIE3ZUYZgNW/AUxIySpNUo2ZiwXIROYJF43tIALD4OGvdPvtHSDIS0HM7iRl6l6Y6oFfgpOyRHTc0XTLSLkdiUQSX75Vc81gbSEDvhF30Xlo9B9tKB688K9vDWeQLkoos3KRUVZIhSW5UHOuNpZQtUINGBrVO4DlDL7ljLIEWBqA6QDp4z8Tp71UUm3wZocXMYC5jenRj6C0YkO891w0SOjrWc0tu6HJDck1jMlEUGyQ3lC6bi00E6IMMJWRXXDUgyQ3NAdRYSsQns9ms4eSzGQvoJeWO9x1es7CBNPQmCW6hBOb0kpvnA+jN5eY5JDcsinVAXzYNvYpmHdDzvMZJbirB5YadSwnoWWioMiMD9Nw0/oCi2KRt5RgN/arLUWnq/v2SmxQwNDgQMfRJ+0gf+BGjHDQDSYaei7009HS5EUMvyQ2bCsgDPy4AUVdVpq/5InNAUBmQS0g3icVlgBFnyuVtO8zomJmE4Fbjx0p2x1NjKZfcQJIbTy9HHcwEgnwijwf0ycnjETTBmv892VVj1cN1ULfuMpeIPQ/V7kl2Xw0qpOn3qNt1t+5fa9FhOE8BehazaLGSA4vrn5XN8Jtkm7YNvqBbC+iG95DFVA255tCymY4t1LH1quiIxW5BcqOGr2IG9Dsx586SMsXnDL0DerPODAy9pBgC9Kbpr9WsqEf6Ud3ViKEPLItvaga0oiJopQR5TUzROott4J2FawkbKWfKo7oF02WOXQC5iPM9dCLhhutgnufD4iuOV8u2BG7TveAt2BjH0Dszwc9VMaQ63/L4vNYk48Nna1Zb4xh6H2+SXwlIa/ENPs1BH2/Zr8ijWX7fNQIlA2YqoCKgN5YwAPp6iraqYugjMJ+Qh7ktqjOyClIlxbCAL8hpHBhSPmDPJrjcWOFjYM11Xa61F+hPZp+0cbvucqyTjs+x8UA6Cczt3+GpPBu4amPxeSSg7npxl+/ETab8c5KAfswumZD/JD+LPuK873wOe/fuw549e+1+kK3l382YNh1Lly6NAjCuSTxrqymqAJV6Ew4fOYopUzrRSCmCWSKOoqOlC9WyM420/OPzd0tg0j0cU0zhq4ujrvXZ0qHkz055bVEthO5VMrByEsUzWnp/yJKFAInyBb3kNqQWRpa7Nmkc1wuTk6Toh0/7QjorMZOUt2ZGlUwnTpaaMZTpxt2PHcSjO07g+LHDOKN7FC96wRLMnzkVrZ1deOCJY9i8cQNmt+Xx0otWoi2XxR3/eTv6B05i6pylWLDqajQ2NGFG2zBas7TqK6CeLsLk78iiud6M5lwThop5lKtl5IzAoDAlh3pDu3ncj6ayGKgA+w/3Yt++Izj6zAG0ZUqYN7UZ56+cgRk9zWijfG542GRuZEfZLErdIzVHHbhb9odrAHXzZldOL3KxnAQ/ZBOt9xedjngfjHDQ2m9FnJw7ZgcqQCp/dBbWMkus2iU64RWH2YCsAcO1QfQNl7H7QBE79vbj2EAV2dY29EydgDlzpmNSZyMmtQFN1To6GyporA9bMFOqpTFay2D7vmPYf/AYVq1ajXKljh3bnsaMGbMxdWa3JVoqNaCtBWiiy0y5jvb0CFLpCnqrVew6MIjH159APdWCNecvxcypQGUAZml5y31bcXy0grlzp+IdbzoX89LAlGagSOcjBn21PBqyKVTNsJ5uM812T3hv2AMil5NTTspiGdNyGUM/UCAGaEGDbq7dL8+Eu4be1yrvVG6jNNhVymVP8kyrkfJsdmDoaZs4fj5wn3BAH60Nhm8KyAVAb5Ibc8GRTbS59JAZN1JJrnvKkGkPlB+86iCdROW1OOjl50hDH8tuXd6SLIoV2+44QIA+k8ugv1caeu6LRpyeBtDT5cbeT0mcyeKChp79SqICXT4j2lyyD1CXXYYIMpfcyFGRjJM/i6RqoDAyiiYy9KGLOmVWztBHbmhWFDsQajNPD+ijoti6F8VKcpMsik2ToR/nYjZmTQ8a+ucqimXAyKLYiZe8EjBA7xVbQT4cAD3vnWV5qvUA6AsschVDr8bjYfP5f2xbyaLY53K54WoUA3ppt10z39fbh+4JrAZPbCSRbWWseY1dbmhjpgu3CWW+qrLocy/1UxbFeoo3AWQj20p/QubLOooWFu8GGtGP5Yw4wZYz9M4+2oAKLIm/z4G1g2efVDwNY01t0NZx4003YP36B/HZz3wLU6ZOx+7dO/Cxj/1PA1D/8IXvYOKkKQLagSU29tWKGOPr5WcdPLgX737PtXjyyU3jMYR9//ef+zZe97rrAusp4MbPoNavs1OSG/sct6pMp3HjTZ/Chg0P4Ytf/J41lfIg4NZbv4t//faX8NWv/BvmzVtoIMG8ZHNiAq1jpQF6dmvrNPcKBV3qasnGEtLcMWOjQlEBOGn2JDlRBoBpVMqrkqDcAR5TeyYjYbWI9QPQeHFAz+vh4iPQmSzO4+PygIDuH2KsnPHmwsVF19KhYZFWyjvYVgZAL6AaL4AG6Jub4kxAkCJIntJgC6JtCKGzpdLqnA+SXBiGCW4Nrj/n957t4TmdCtAzFeqMTBK8csFSvUaASwGQqvFTvOD7e3WPKH1S3wKT3BhoUHfbdCp0oM6okDOS3ASgGt8L1lHEbbs9PRoDY51PBNYp80kAemfoYxmN0+Ku9FD6PH6p0dDp1t0kCPVz1GeETGBg/58NXMWue/Ymyi4EyY2ev5pAqeurZyBOLdlxtt6v3T9vwxMbsGXLFgPoTBPz3p1xxhlYuHChGLngce9yL7ldKRtHaUUt4bNPG1bbLlhgTqmF2TWziN43TTlh8Vmo67MKo0/F0Pt5OpP47IAnjKtEpscIpcR98H8n50p4V4xnQiEtT1bbb7AITGtNYBG2peXTTUCdxaDc2fjzAkCAXWvDQGoiHt41ijvveQyDfb2Y3JbB669Yg/lzpmGwCmzYsgdPP7UBc6c0Y+35C9DTlME3b/pn7NyxHdde9yYsPOsC3PXAbjTlmnHR8qmYM5VN78oYLg4h26KMagPF2gTIzHY2NqFYAqrZbvv8fAnIDwObt27Dnn3bjX2ePrkHS+fPwZypE9CWo3CoiAy948uq3SnXaGPMvUw2gJJsqPcGX5y7BswMbKqBkc9VM0QIxg3SUbMJoiR5Lq3je+y+cS5b8bsAvcY05anUyQHNuWYLUIq1UaQIhutdqNbS6B0oYte+fdj69A4cHxpF+4TZWLrsbMyc2oTJnUCmzKZaw8ilWRibRt9gGa3tPZad+O0Dj2DS9JmYMmMW9u97Bpuf2ILJk6dg0cIz0N3VjBxGccYUsuNlDI6MINfSYZ70P/vVgxgoN2HNBRdj5fIOk2uu33gUd/z6PhzOA8uXr8DbrlmEjjowrRVoZAaxNGIFw1bTxkZsDS3GwteYwaT/foPKEDM083d7aQD9hUG0tbeA+QeSeQ7obV545+QgQ2WAFGW3Q/Y2Ceg9YPXxHmvoA64JRKVl+IPtdVgEbUzxueRccsM6PtfQEwiHXhRyu6lY5saCPxa6M3tge5fWw9Np6N0yO3Lei2wr6QdPSXKMv0wCEhh6BpODA33GitPxxophM8xSy7ZSmEDugOMBPdl4ayzFfiWnA/S0rbTMkzrBOy6MAT0lqKrr4/ywTrFmGR4z9LwvYuhFFJg6gHbogaGP5EShdnK85Ob/D9tKwwEJYoNjiWPHJDfVWrXOaKpe1sbIoljrqmaDQQ1mIoaenWLJ55ufLYtmvEiNG+ypXW6o0RUAlUsCP2Mk24ZJa15kRbGU3Ix3ueHJJZljFacGoBwGN+9+f18fOju7QpOdWGuqFrxxdbF52jcy9VQJxRoNoUBEhadJIOM6OC9+ZfrKgwj7W0pNBgYCMx32lYB6zKeUPvThHF3qInZTqWZG0Owy60WxnvJKbl4uk0hugnFjqbiz7E1fE6D/zKe/ZbUEn/3c+3HzzTfi4otfjC98/mZMmjQlwa56RXhcpMuzJ1t66NC+5wnofdDrXpuGvpORssCLR8O891+98RPYsP4hfPFL30d3F/Voune33vod/Ou/fglf/eotOGPembJUCwy9jkP9OTBggL5LgN4CHjJQbDrBjA0lWAT7bO3tmQFVwnuwwYlom1TQ0MeLjuQy1HuLfZJu1AsoPevghbTOaDswsc2MHTqtHTg3WPq1N9qiYYtHcNqxgCAB5AmobQyyG19CNiWQLncl10ZGSuIgo+AxtWhJJ81z4fFYxEx9sMt4HNBbSj3Ue/hYShbFOki2zdvcP/RK1j54psO65YVgTU3HZM/p4EC6fdm1yRK0HDJUbnEW1hVIy5nOehZMgWwc7AqIqPmQxmhyXgYYPzZ4N/Cp4NKbqPB5Rc/C7pd8y03fbwROSJ1HjJJSvizu4rVQby6pkdgf7/BsqfSQquXG5IyIZQOD85JvzPo7D3rcIUiOSGRWHYBxDFnfgtBbwDXvkUNUtLwIsPlz37Fjh4F4fr3w4gtx5pln2gbEtcqL2uXBzL4bsUQnudYZIEvXUaWe2NjYjHV2JUAgG2uuUuYuRNBIrbxqVWh16GwwT4/srJylkkXzKmz2cZm8HgFCjU8L9AKQYIbRa048GDZAOs79LJZAKZhll1qu93THYs0H762xmE10dho1FtbeU+Mc4nqfsWJIXnuloRW91TZseaaIf/nROowWqpiYy+NF5y7FJSuXIV+o4+4NB/DMoT1YtSCFtRfMQ2djGf/+nZux6eHNeN/73o+uSR0YrmZx571PYub0mThnQQ8mdVDGx2ZOdVRzdVRqJbNjzHKPzDShUs+hVGfTqm48dQzYtO0YDu17CunqIOZOa8LqZXMwd1oHGlFGMy/RChyDjI1rHmUK5SE0NatgM9o7jJyS9p1ZZgNCli3T/GBw6XOXzXJUaEh5oGyLGUqyeFFZT88whUDTpEwibTjGIrtFBn6srqiMWLDEmgvLhLBfCCUg9So2PX0Y67YexeGT7ETagbNXLsayBa2Y0gG0YhRNXDOKzCa0Yt/hPhwbGkHLpMk4dOwkBvpGsGjBIlRKwFM7tqNU7sVL1p6PCbk6mtI1jOa5B9GxpoC9R4dwz/ojONRfw1lrVmPZmVn0pIHHNhzFd3+xHn2VBkyfNQNvesUSnDMZ6KSEozyK5oY0ataxOGWWoDWGT/Shp9NXE2VNVWRrcluz/pjpOoZKA1YInOJzCYCYwRQDKYuVQn8Vy8yGmiYjoEOm11j15mYj+AQ4KQGSkYADyrHzVfNPmVzpwG3vCIC+qVlNn2wtC4De7CEJoIPLjeZv7EOvDE5svpHEHU4gcN3xOrrIhz7hciNAnzQPCMRe6PczONivxlKNKoalpp+nzvPSNYigM9vKoGXnmCRJQL95Fr8qpFKGkK5pI8Mi9FTwS3LSCZE42+w4gOoIC6izDWos1ax7R7ldcTT0OgrXY8ePfOjZ34hDIiaQIx96u88MDlh8HHBmsK2kyw2LYpE/xPzV82boTU6UKIqthsNyhlNyM/HiV6CebdP+5Zh6nMuNBfXFUtEAPT1v+YoAvWoYLbL6QwC9N5ZSUwYt0AT0k8+9AuVclxWZGGuc0GYJaEr+4aypimJjIMGfU4dHhnjswh/Si1FBZi1IbsQ+MN3ijjfmDJEA9HzQDoQ4yZytjTcRbQ5MyUhqwoYl0nczWsmb64u0/jyOBwd+bRxk1LjxvZHuKSm5CediFoOJTrG8Pkax/Cqwocn89X/8jIHmT33qX9DXdxzve/+f4B1/9rd48YtfE3TvmjTx50sGk0ynEdAfPrwff/3et1hHVDHxOj4Z//e+9y24/o/fg1e/6o+i4McnC+8PgYRPfg9geI++9rUbsHHjOnz+8zejq2tC9Jm33/49/O+bv4ovffF7mEdAX69aUWyD+fH7BgMMDMSAXmugusSxKn5oKI/WFtplEtCrql4sZwD09AA2bTk7HMaSJuEjTVpG9ragsWAtKnalu44KsOV/P1buYXrIYH9HTafdRzAVKTbMC5zoF++gWQs6tZIlcxjhc086GGkxFEDns7VnFYCcA2lnKCXQsFlqCzstLB2EGzgKDL0XLznYTrrcJB1qLMAN7LAdNTgg8X0E9AKzWmh8XrhNrRdcW5rfMjOhAyUDfXteseTGzi0V2P40NyVmUcL3IcXvWQa7p1kVQetZSapiwW1oEuYyLkseMshjAW2Z90LPLBmYcEF3cK1nwr+Ji7h4WGNvQuM2Z7K59vCZ+Gbl3Vyd7VFtheaJajho6Sc9ZbIpi9cacCMtFiQ/Mis805gKDHtGhdfO8cdz4Hw3/+YgmyKA37t3L371q1/hDW94Ay699FI0tzTb53GDN/mUsf06tu5J3CjOA1Lr++DafAI5Q/xp6/htbH6FGvrQwZXBY11FbCyOtIZlNm+4llOnnbUxz+vwscqxRgDA87F1ju5WRrB4hinWG1vxdNhMbS014wAFUXx5psu/13HijJKNTZNJ5GyfYp0RdbvNjY22edulheOalSkD0mwzyvUsitUGjKQ68fQAcOud63Dk0CG0ZCu4aNUZOO+8NRipAA8+uAN7ntyKc5bOwCVrpqOtYRi/vON25AcGcO2br7O9h11RM9lmHDlBs4NWtNHCkUEmWFhaRo0JRpIAVljajNFCI2rpHEZrwG9+tw27du9CcbQP82Z3Yc3KRZg3bRLacmk0pmtobaIUhmNQjY4s8KL2g4CefuNNZDlJlMVF7bzfFjQR0EeF86ol4DoV14vx3tOHX53CfQ1UJ2HLbUT7qq0NoREcvdmZ6bNxTbBjblUVVEsD5kmfzTTZmGGOv1JLoWhrTCN6h8rYe7AXm3fsxbG+PHomTcFZK1fgzPmtaKe3famGJmY1RodRYUPDWhqPb3oKuebJWLh4Ng4fHcWhZ3Zh4ZwOzJ7UiY5sznIxhXLRnj0fdKaxFTv3HcW9jz6JQyNZnHveRVi9IEsDEjyx4zBu/9WDeCbfgjMXnIG3vXoRZnUALdWaFe7a+ad535pRT+VQy7DhGgEwU49Vs+N05z8GVEPFfrS00VqU9SRCX5RwmPFAcCnjPTXCwu5d6MhtGEYZMq4xRcqAXS4RMrZqqNQVrT2+BimgpyEEMyFqrsdgQT0mWA9I22UvipUPPZ85bSvH2lXHklMCescHIlEl3Y0BPYtux/nQJwC9GkuFZkdhd+K6442lBgb7ok6x3I+VsZSls15qLEVAb8cxCSSDUmIlOgmRuFMW8FSA3mvUhLudcBTmcStpHpfSWBXxNodO7rICbwoAP1kYK8lNV8hO+9xIh3tLVx8CemnoSRTY/GAmkHV5CUCfQ/F52VZScnM6QI9K1QD91ItfYUWx5tCWKIrlvkuG3vYfZ+jN0CsJ6Hl3gi5MDP2IGkv9tzP03dZYydvYR7UVqdAp1kz/U7KJ9A6sCYZ+oL9fPuhRt1dFuGQtvXkPHzKjYVo9GStO5pLFidSVc3DZYuUAQqycFaiEz/29DH1UgZuCRXAB0HNTd910ElAL0LcL0FOucUpAX0SuUUUuGi0p07Xy5ewh/33TTZ/C4+sfwEc+/BV8+39/GX19J/Hxj38NLSZHIdui+5FkuZxJ8yIcLgbO0F9//Xvw+tddHwUjBPQE+tdd92688hVvtGMSKHD1pH88Fw9mSDzgeRZDb5Kb76Ozs9ukBbyO22/7np3rl7/8bzhj3gK7RjL02dBgy9yQssDgQL8dWxFwkqGnBGsQba3SGArQC7RFgD4UIQnQx7ZcyngkGXpuQGIMdK/rGBwaUH1EsLpUK/ngqW6AXscoV0rGhtH1xe5pACAxy6hEjQAKZThk5skactF3+y8yxwKtPJ6xq8GFJqx2CSvQ0LHVhoOsI52x9fElAK+iWA8mnXVRkKjCVAf/tvknGlk5oPfAQI5KCiIcLKonQOw2FQcUAgKU3IwH9MZcW/EQ6XJ1MpbLgWp1/Bj+OWJw46JbPTd/BklJilWkjQH0MfstMGsq4UAk6LylD/b7oMBbIIiLvdeM8N44OOX93r59O846a6XdC3ezUiBJaUJsSeoFyh6ECaQqLaz7L003v9qmiTryw0P49re/bRvOxo0bjX0nWGS3SG4s8+fPx7nnnot58+aZnMYDQs+S8JwE2EOfBN7VIOkam+ngeJdcwkA/Cx2tYFQNZFSgTlcrD4wz1smaTYbUMZR/F7pOB21tjnUZYQ46e+vZUJ6DGvqxk3Poh5HN2s/4jAnUOc/5eNVeXj0yVISpLI2WP41B7xDrTeAIVtgZlfe1WC4qy8aCXjKr2UY08dyLlBZUmVNDidraTDNSjd3oy+ew50Qdv1p/EPsPPINcfi/WXrAE5527BHky7g/vwzN79uPCue24aPl0DJ18Gj+85dvIDw3igx/6O0yfOxfDIyPI1qvIsRdFA4OqMqrpQOTUsyjxurO0gm7BUIV6+RYQn+/cU8Fjm5/GiWMHcMaMNM6Y2YRlS6ZgcncbstUs0lVmTOSjbY0Z6axSTVvmsp5iR9MaiqMlNDc2I8PmWV60zyJYsweuWsMcs9ELmyqJK8kdROqYHTXJNGrJveA8RQmG1lpz/QqNBV1ixU+ibSVBn60/1JoTWLN5XLEPubQkHZVaGmWQQGPjqbTVJ5dLBdRSOZwYruKp/b3Y+OQhHBsoY+AdxXEAACAASURBVNb8Rbhg1UwsmQq02HrABoo1DI9Wsf8wtfhANd2IE/1HMaGzARetnIvmVA0tmRYUCjUMVwpo62hBlY2jzPFsFIcHSrh703Ec7S1h1eIlWL0ig9II8PDmp/Cj+46gd7iOC86Zi6svn4NZLUA3YUa5H80NvG5aDFOz1I4S54YlIKpo4L8DQ09B/XBxQEx4LUdKx8anuZxxbdeWHQpTA6B30sgWvRTK7O7uvXESzft4HAeUtiu55jFkTRg0WL+SYIlpvUe4njKortOYg9bZbOssO2HNKc7Z0ODSGmex/itkqMnQBzK1UHASVc3eBKJlyMExEzWWCoDfmHWy1M5ih8J0I3hCY6mhgX4we8BrlfQ3AHqrRxBDz/XUAb3r5/npRpC2doUtSGOSxfnO0HNv1jUGN71wvmbnGzJ7voZwnzalhllSm5YQpQJxlrKxsQ1kolNsZLAg3EOb7tY2Xm+wB7XnMBbQu23lfxdD35BKG6DvIUNvLjeq71BRrNZ7SpYjQF8ql5/N0HMzMGmpLKzGA3pFCNQ68064B+npJTdcGMjsODtEhn7imheh2thtejWX3ChC80Eklw1n6NvaWLkdy2N4IUxNWafSZFV2jQU0AZQ7+1ks2rEYOXIwE/DIYjCkx7yq3yNq842N9dSnZegNA2pzFENPf1Q2m4hbNXMSCHAFudHIiFXHU3phDyS4ffjk5c8MfDVqkfDNLG4sJTaYr699/QZ85Ssft3+vXftKfPADn8e0abPEbIUujB5pC4gzFavj+lcD9If346/+6s247rp34bWvuS5i1Qjo3/f+P8abr30nXnrVNWISgl6NUgFG1g7oecxkAQrP7cYbP+G4dMzXRYtW4B++8F3MnUvJTTU4LHjHXAZjvPfMgiQAvRXxcMOASX3aWpmZkedvJTSjckAvPSnvI4vPHJTGhYjG0AcQJ8ZAU5r/czElQ+8FSfqdpCF8n9t3Vqol6VBNQx8Deu9ILAAi60Xea2dkzN2AzyAs1AL0tWdJbnysS0NPdpQsT8wW+BjzTJCYX8p+BOh9QTuVbaWDPQf0zrY7MNS9Uy8E11c60PJiK2dxfO7p73gtsW2lLTs1MtBEIqpr8KJYuiPYCpOQ7/CYstf0pmqSTzgI90FkAUIIzriwGUBh50yzihPg5/lrzJ8e0PPvZDGnYIEvfjY/0zdAzruf//znOHHiJN75zneOWYMsMAjaZOmXBfBdbsLfe3HWzp27TCJz+eVr1ViODhRchyoVbN/xJH70ox9hzZo19tmHDh0yEM+xuHnzZlxzzTVW2BqPa40hFUdrY7YmeWHT5z3VeFXg5S9tAF7krDoagnoyiFxRzAbWAB99usmsssiyhDJ7Q4B/1wAqcUiM5DIpA43DdPZq4/WEjsDBws7Hhd2LiuROyka4la1AD5tg8T5wU9fmq7lGM4LIztKatpUjxxaX7PCYNr/5HOj209QAQnfej/JIEfVyHc0NjRhlYXhLDpVsDnnKXTJteHJvCfeu24bte45gyoQ2XLp8OlYsOQPFDHD/ozuxa/c2nDlzAlbN7sTeLY+hoc6i491Ye+UVWH7W2cjlmpFmZq3YhyY2YMu0YHikhKa2dq0t5QIqVRp9NqKc68AQgEMngMce3ihv+wbgonOXY/a0VvR0ZdDRbsbnyNZb0WBWgyRwaK1o/bFRq1KaykYcZHRrKBdUE8PPsJUr7I3qBcF6IjGvAmFyPHFwZ0Fo0N1z/9K6qYDQg2A/nuZPaCBXk4abxIQF3OkMSlVaPaaB4ihdOZHO0cCPwghmFdTPhtkfHi/TkDM7TgL+Z545jp27D+HJ3UeQbe7CkmXnYOWybgPX6XLBWmjxfI4NFHHw0BELGubNmYUJXROsBKa/yK63VMzU0dXOPgQ1tOZSSNdKKJVT2HN4GJt2HMaRviqWLF+ClcuyGCkDv9twBL+4dz0GhlK4/KLzsXb1BJwxGchVR9CcHkVTNoNSkZ1921AkYdPEK6DkJtQVWn+7OvIFSm4InBtMYsRXZA0cGtoZQ2+6cQXRtmYFlYG7y5Gh97Xb93XZVkqm6i9f7ykjdacW7Ux06pH1tEtuSEgpO6D6CbnKJBtKJhh6w0ABc1GC0tgUEXTaFeNOsSYnsvo5rSEsijWnFzPKcKzCNZzmI8wI0RFwQIDeAvsY0LvU1YKjcYBe0pdqBOilY3e76YrVKiYlN2PGbGDqXUXgxInsPcXQ21gkwC/SoCNkVe2ZueRGDL1n6G0vTcmC0wA9qPsXQy8XPo6/UzP0Zst3uleiKPZ0DH29XLGi2KmXvBIVk9zEjaV8vIwB9NVa3RpLsQW2DRBq6EOxsag27nrDYxj6/wqgp+TmVIBeGvpuFUPaQA9kYPjK9LQxlimIoe/gAs/CyFjTNNAv6Ys9cCuc0HEI6H3j4KGLozqWNTwgU5EjQ09HEnqUB5uzMHekM9MEtYiMUbgrHcK5DQ0OWbfAeLapsC6W3HCAh3SbgSvXAyslxi57zBCYjdrpAL2DmvDZhVEyF0AjC3lDUSw19I8//gD+9m8+i29/+0u2wP/1X38qAiO+EFsHztCKmrIPvpSFkMfswUN78e53vwl/fP178JrXXmepQwY/T+/ejvd/4I/x5jf/Ja566TUCR7SIsnQ7O1MWbeCrHbxbpAlY3njTJ/CVr/6vUw5lAvovfuH7OOOMhQbSTRpgwJtxkewn2ZCik4DeNfQB0JMx4f0noJc3MAKg1zBKauidoXcdfLw4xguaRei2cCYBvcaUJEB66A6Q1NJbQYQAPYG7JpmDUWdFnx+gl3TDJTfRIh42aNcnW3dmY+U1UD1Q87Su3buE5MaDKwWuDXZ8Z9b8PrjkxoNOPy6/MtCTBMhlJWJ7nKFPSrcEHFWUR0DPhlbZrKRhwyMDAhXGZDD/Ujb9YUsLNx3rDhWNEZ0/MwkCL5a5SDQr88XZAb37Kdu5kGm0AkEBcx7H61YcsDuocVcHsdRkPEJPiFwuauTFB8rxc+edd+KBBx7A+9//fmPNeS3cUD2rwMDWJVOmiQ/uVNw8+OK5bdmyFbfccgtmzJiJt73tbXYcboBD+SFjUSNZTugIrLSw1opNmzZZgMkiV44FuWupxoiOJlyfaH3n4IG/o8TLnmWiy6qPD/6egJOfawFCYPN5QnRpYSbFZEeUdqQrKFaHTcbC58cCsCwaUa8wCCfgpEdQHbkm1SdZAblp2GXV6pJJDyxiFy0VmvNcqCF2gwFeM9/DIKox12Qbt2pLGg0UJOsIeD2NlNqwwXq5iGK1grbuThTNAi6Fpgw7NgLVYsmY9Ax7PDS1YaCewoF+4DePHMMD6zYC5WGsWjwHr7tiFbgU/GbDEDZt2Yiz5ufQUj+B4okDWLN8KW7+xnfxrve8BxNmTEZ7RxeG+0bR0pRFoXgcba3NaEjT+7sByDaiVCmhXhlGfrSC5p5J2HcSeHh7P7bu2Inew3uwYGYnrnjBMsyZ2onOtkbzRU+nS8EmtBP1agqF4gCyDWzENqrCxjLnBNdZdZUsmf6X8pAGYxsdgDPA5LzzLI7NB1ONCNC7daDd/wwDIT5nufa5tll9IWRf6771kstWUCgM27OQhSALZvkMsvKZ5/6bS1mWomY1TzXz+7d1kpaQjTmrd2CTq8pwHr39Izh0ooRHnzyCA0PNmDtvPi46ayJmT2TRLBtTVVCqVjCcH0KuXkVX5ySU0Ihn+oDH9zyD5rYO1PJ5zJ8xETOm55BL1ZClLSeZ4jKw65lB/G7bCRweyOPc1WdixcoODOaBH/3nOjy6tYiWlgl42eUr8IKzgMnNQEO5Hx05ru8sbG3GCLMRLZxLVWTNGpX3SRmMfGHICizJzsvSMmbojQAOffVINLgTlwB9kqGX857v0y4lJK7pJKCM3V0DQJeG3kGpAzq6BVGjzgddGBkxJxdTKlDi0tAYMfXGZudUxBsB3VAg7WuKzdmAo3xhjiQ3oU+BF6AS0PNc1Hk7xm8mhbO+MFnLaHG8WBMtkwByvaQE01l1l9y0iyB2HX2tatLajvbugHeCl0GdgD4U0ZoNq+61Fjx/fyy5idZWNksziQ3P1zZLlIuhuagHxAYtq2NdbqQ/s3MgHmxppXsYM4pBQ29FojyAXG6SkpsMNfSusjgVEnoegJ4+9AT0ky69Wi43AYyqKFZkunUfjiU39ToLYLlI2zMJgJ7hb8h0A5TcDB2IJDf/FUCfLIpNaugd0I+R3ATmmecRO70IwLV3KOp0ZpB/Gmnog1WdgwBLJwYmKAnozbItaFfVNc3TTVoQ+XKpAgct7ZEkuVGgYJ+fTmFwwO0adX9945SdZbux9Q60xNapORE3TQP07e2KYm3zDcy0DSqBUpdlRGMgBRDQ86XiF71uuumTePzxB/HpG76F4ycO42/+9i34oz/6H3j5VW+KztVcLYJTAb86+5kE9IcI6N9zLa6/7j14zavfamCIbhZ79jyFD3zgbbiWDP1LX6/xYc4KGWMd+IwI6BuoGwuA3lj8TMYAPV1uvvD571qjEGrICQZ/+p8/wPe+dxP+/nM3Y+68BQaGONEpweCLkhYxdqcB9Blp6J8N6E8tuaFPvCaBfs+XWE0xee7Nrt/FGvqxlmEqBPWCTc5wFcW6zCFuSsb7K31pSIcFhl7WqdJli+kIBTzmuMHC4FhDb2diXQC1SchaTDIRf58VBAaGJgkIBSpduiBWwllnB/Q+1u3YGY0JX+D9s2XLRY12LLkxQB/YmGiuheJVabeZrRoL6IulUGRa53vJ/JbMDpaA3oKFaNMSE+jz3rMGPh8d3HtgJQkOnyGDQRb9kXURkBUTqboKbZhueSlmRpuKWEm6f9DDmeDRaxgIMNnQ695778WHP/xhfOlLX8ILX/jCqC6Fz1DezrSC0zx2a1r+TBu0ipfXrXsYX/nKV7B69Rpcd911Nt4IuI2tojyB4DpRfMsx4nITztFHHnnEAO+qVavsPWp60m0Ams5HsmElgy32lBemc9CYZKpZNqixrRyPwyDGJRjmClFmR2LVF+RyTSanoOUwwZ5JE63+uI5GOi5xnSyP2nmPlkoRQ8+xxtPh8Um0eIDr84RrnwcryhakkQtj1dc03p/YL9prKPRVfRhUbyJtcho5jplSCQOFYZRYE9PUgp7uiSjmR4xtbUjXUWDxeDqHYq4LRwrA/VtO4hcP7cBgfy+WT8vh5S+6BFOnNWPDhiN4/JEHMW9GF44f2ILLLlyFs89aie9/77u49OKLsWzJQpSLeeQoF7LivqoVg3L+NGSakGugRr6CKsd5LoP9x0ZxsLcRu/eewN49u5HvP4QLVs7GWYunY97MHjQ1pFAcLqGlJWfgvcDmgTU1wmO9EB1WzPef46vMNYA1Q6r/GS2ww3cT0nTuMXAU6iaYHQDXtbg2yIQNIRPmTYbEUqYt+PDssc8du9ehoJbPzsc077k3RtReyDlEi0IGTlynsmZ7TYeYsNAS39szLpTLdl9qDPaZSSsOW91UOdWC7XsOY+czR7H/UC+QbsGKFWdh4bwWs6js4LZQGTLrxYbGDuQraTy6aT9O5EexYMEC9B7ah3olj5UrF2FyTyOylJqMVpAhg1xJYfvhAdy/frsx/S97+VosmAPs3gfcff92bN91BF2dPXjZFStw7kKgDWW0IthWVxswWqoh26xox4Q0Bui17g4V8mhuZZaGVVS6Xt+35eUfJDcJQK/1Wo0nJLlhNjDY+nJtDWQlGXqRWXGGnvebcz4uihVW4MS0bKo59sWAnrWCJvekc1GQ3thX1hsESQqfrRXFBhmmBdKNMnjQPqDPeBagH6Ohb5bGPfwt3ydAz+7MGXMobG5pss+R5IYEpxzkbB8KLjctzWMBPQNTAfoJkXzJXe6SjD6zDy63jbhZZi6DWYK6yLPWIGe1lDnWIIY/NBtL2+Mc26meLZY8hboVpoJABYaaTloNi5FSlMB4UWzZ1nIH9PWhg8+rsRR96J9LQx8B+kteGRXFinp0q+BxkptanYDenoICHEZh/BqiErVxHEV18Bkw4jA7cQJWJtVsdD4/yc14lxuX3GTYgUP7zZivxtDbICVD7y43cQTG99Dlxu2Fkgy9AH2c6hjL0GsQn4qh97SWBQOWGUgAeuE9+7kB+k4VxSYDsKgRlVn4UxctuYVlFgLw52DUZqeUogHZcdeuIlFlSvwlhj4VZS34cwH6BwzQU55y49c+gUce+S0+8uEbMWnSNGMfCR5c/0ZAn3TBiBn6fXj3u99ogP7Vr36LAQMuHJTcfOjv3o5r3/ROXHnl66IFxpsmsTahe0KPfYYxlsH9wxn69RseNEDf2tKOYklFpD/72S34/g++hk998huYO5eAnpsHJ3/OAg9q8/ncRwjoO9ncIfi88v5Vy5Q4Iu8MvbV2Hy+5kYRCshH5PfvLZRoxoCeT5QGVslHU5zPgiqJZeza6trgoVvURDowdPLle3Rj6ULznkgsC9iSg13vNzV6SGzLoOVnc+f/GYIZmQQLQWniMoQ6AnmNLRakMpGQ1R42+SyC4SDtDL9tKDTYHyCRXrGNy0HQrcFBKkeDLi5fGa+g9sJYNohd6UupBH3qCat334ZF+uTLUQvfXWjEUmxPQi6GXnj3ePHg+LquIMhQBtKrIVd7J0lKriZdcPBRYqs8EJW3cZFXQxfMXOGHNA5n8UOibTaNQHDUQZQVhAfz3nuzF33347/CSF78E1/7Rm9VzIBzX5HthrHsKPSlxcou/J554Am9/+5/i2mvfbAw/r8lkEuWK5Gm0H6xIYmQWk1m2Steaw++pp3/yySfxute9LtpkvaeABSN2/XWzqfNAzzMHNibDOTug5/MwOUpoRGbuTFIeo1Kmr7eYO7J6FQKXFGU9aYxaL4QsmhobUC0VUK+WYFLrFB1ENuLOn/8cr3/9NVi8eHEkHfMMhQNCfhZ/xrmVHGvVsOE6aGQanOuhEzLOSPp1EURyTBw+fBhHDh7Ezie34bbbbsVT+/agf2QUXT1T8eEPfxSvuuplZvOYqhVRpMd4cw96yw14bE8Rdz+6AzsO9WLWlE684dIzMWtKGx7c3I+HH7gP87tL6Gks4nWvfgVyjS24/c570TFhIs5ZtRxdbVlkS0NoStXQSIDCgIZkDSVxFJekGMxnUEoDR4rAEzuPY8OmEzhx+CQWT+/A0rmdWLV0EiZPYLH5iDHu6bq6Q6cysuulUJ5FjKUCA1FKwAQYjfWlvpslqCwYHB0yuVJjmo2smGUKtSQ1SW6sTofAzdeXMG+4jvl6ZQXGlnEUycGX33cfT6pJyVrWjcGAijLpFGKjiTDW8m48XwH6JiuI5VmnqzVURgZt3BS4XlIv2dCs+VjIax3KNtv9G8yfxLanD2PLvhIGiznMnDEH5yzvwKwuoKFGN6gMaLB98GQZ6x7djIkTp+L886bj8MFR5PMnMWvWdLQ0p80vnmF9Y5qSsjR6R0ex6/AQ7n3sGaSyrVh70WJMmwI8tbuCO361DnsOV7Fi2UK85AXTsGQG0J2qwjBvJQNKk41vY8Gt+doygtFuMmRuMs3yqA84gBk9WicbXgzwQ0SD958IOxFrq2jda/PeJTfKlvEllxsWZcaqA/6c48QyVs0EpQF+WKEssZIyouZDby43oSs7JTUWzDHDVkOauijbc4MkL2Tz+PdO/vC+JXFNBOgbA5YJgYe7g4nVjLGKrY2moc8iT5cbY+gJ6J2h51gOQDhdxwgD/aa2BEOv8xOgDxp6Y9XlapZk6OXgk5C1GM7SHkr3Gwf0JC9KxZICn4C3TEMfMKZYe0trGqC3DIkQjxEZ3FeowKBtpWnoQ1FsZIFsNthjAX02RYY+gWt5eE9mWJRdwe8D9KfyobdSjiCTIknK4mff/1O1Wj3YVpasQ2yKMpQAPkVMM9VUQHXgYAD0QXMaRPk8P8uoPQ/bylMy9DkVxUqnFFfre5MDPhgy3wTBUVox6Lj6+vrR1amOar6hGjOeYOiN0QnsKBczRY5M/2gDtVEUPEzHAnoV4562KJb+64aw4lA2sq20exI3N7Bzs0mvTm7tnXS5KdlnZwPwCb8OIEQsrgaDZkqsoZfzD18O6G+44ZvmJLNz5za8/wNvw1VXvQGvuvqtGB7J49Offg9WnnU+/uLPP2gLqVsj2rWnyfxTQ09A/yawKNYAfaFgC8eevTvxwQ/+iWnor3rZG+z+//KuH+P7P/g6PvuZf8XUqbOMLWT0y0XAqtsD82YM/caH8IW//67ZOzFA4z0hoP/Bv30dH/9f/4TZs6kT7sUnPvk/cfbZF+DP3v4+090xxU6Gns/W2o7bBOQkl6WlPRd3ueF9jjT07pEvQG/Mf6Io1mU1bllpDH0u2FiFicaiWBYtq9An9nF2ZjjW0FPmYIJK6dtDi2x3SbHCPrZQp+SFLjfBttIZ+mgsB7kHFxtniJPP3TT0GQZlsUuInn9cUGvSGRbHBc1+0vbR2V9JF+JOsXy/MbXWXEvuOvH8YiYpb0DcU/deTDdmroX24rxW1SLwWSjwZCMpfl8osvU3G2bJcpOa+qEhBk2d1gFQTLu0nryskZG8BRgE5wbC62Ge0m6wIntCSW5CAykW8hmgp2ZTnsrO9Cv4kW6cx/JrEEtESRxJDBUt2++yDXa91LC/851/aUWoH/3oRyOpja0tZr2mz/Bgjc/LC2Q9qNu1aye+9rWvYc6cuXj7299u99LHEM/RMzk8Bu+/O+roPKum2+fGddFFFxkT6fOfv6Nkh8Cf2nVzpmhqsk1RAYOOZcC9VEGLNZiKi+scFPD8+bfyLVf/BxZEWuAWWDRONpn56G9NqlOhJWQjDj6zH/ff9zvcd/8DuPrqq3HZZZfZPWXAYgyadWRUEOwv1r4Q0Evbq2YwlHbxZ1yjjx07Zh1ued9NlhRqmvi3HvTs2rULjz/+OE6eOIG2lma88OILMXnKJDz46OMGGH/2y1/hyNFj+OgHPoTlixcb4DoxWES5tQPbjwI/vW8ndjy9F3MnNuIF5yzDsqU9WP/EYdy37jE0o4BXnj8fl5x7FiqZLNat3449BwbR3j3FJJZzZnRhTk8VTbVhtKZp5VlDfymP1o4O6zCaL6SBxhSODAHrdw5h/cZNqOQHsHjmZKw+czqWzZ+OSolSjSxIJdsYLsvxg11LlfUTgNZ8lNsHxxtvo2WWGHDT/rgwIgKAkgN3WiOTH+65z1uuQc7uWkYpNBnivm7fs0YlBPE8rvTe3qFYtSqq4VGhPccWAT3PT0EA/6+bTJMkg5oZ6n0Wn9QrUU2X2TSWQrE6bYOtWJNOcya2RznVgL1H81i34Wkc6Stj8pRpWLViHnragZ5WgmpK+ErYtGkHhoYrmD5zLronTjDQfWJg0Iocp0+ahM4WoKFeRTONhdIZ5IvAhqcO4nePPYmpc1fgvHOnYFIr8Pj6Y7jjt5swUq7jvDXL8aLzp2FhJ0DOllCBBePZBjOrdB5WCkHKL4YH0NrCuRVBeptvZmYRwKFlAQPgdPLHMmWUFlozKBaKCtDb+hdofQP03SSzlP33F++57j+LMQO54/VOlCezKJba7mBbqfVJTmXPVRTrskru+2wu5gy9wQ868tCdi5lzY/Nd9iy7X853SZ4D+LU5qzWFwY3bVnpx/HjJDYvYKWUxQG9rgqVBbOwrE0/TjYALTeMeAH0z/57rUwD0AYc50eQMvRfQM4BwTMkzVTGxCpNjqY7krxGgN+hFDKC91RyE2N0Mddun5PATCEeIpEkFl5tqXgy9mU7Yg9RTdIWOWuo8P0DPothJCYZe8VNScpMoiq2rKg912vBxAzRNu8tIBKRStQJqg0eQNpcbgSq3lTNGzwF9tYwTTzyOZrJPbFFLQCTsYZGVA/rhTKvZVlaaJiBDQB/5DcfNAawiOaRHCOhlW6m7Yht1KgVzuSGgtwUvluPEGnr9PTVmviGQ7SCgV2MHWj3FqWjfQExbalXNYss8WIg3psDiSsjh4m098MiNJ2jqzPqvEjV4UcpStl9mJWYMsdCkA6rID9Y0ZZLq+IauxlIB0N/4SXO5ueFT30BXV4+x4D/4wT/hpz/9Pj7ykRsxYcJk3HDDu3H2ygvwF3/xQVuYuQk4a+Zsl2vor7/+3RGg56ZLQE/JzVvf8j/wyle+2TaLn9/5Q3z3ezfhM5/5V0yZPMOcOAzQBx923wC+euPHI8kN5RWcTNww7rjj342hJ6CfM2e+dYSNAP2fvs82FHpIj4zmxdCz4Cjcg7gqnjZX6izHMcsUtBWCWbFzXHRq9z242IjhZmGNZleUIXEKJmjoBejpias6CO9AGstaxAybhj5IwHwB9IJX032nMlaoKItGFsWq4Gg8oPcx50ykPkfpbBu7gU1VnUKsleXvxOzJRYW3yNlbZ+r5vK3ZWUuzFTB5kbmz9Bxn/ryS44/jg+lFt2YVYI3tBC1YsuwTNy+vNZALSak8okDZOuhR7iCA7raVqTQ1inSn6oo2JWUMJIkaGdXcYgBgmYsKpSDZ8D0fi1rW08/YwClbwjc1yX+5KfZndukOr8UlR36PXQJi/u/0Iw9AiulX2kZ+9cabcOTIUXzsYx9DT0+PNOWm/VUheHNjk405y9LUVI/iLgn8XILSn/zkJ5g7dy5e/OIX2ziRfEnafgv20rJRs7UmyNR4vBMnTuDHP/4xfvjDH+KTn/yk2VPy8704OlkTwZQ9f+62lSz88gJqrkUWsIYUugdsO3fuNMeel7/sZfrsMC84nnmfHn54nYHpefPOUCajWrPiMTZ543Uw1bxt21b85Kc/sXH1hte/HtOnT7exQJcMBbesJ8rbsVasWIbp06fZNQ6zsUszg0TOC9UbFGxtbsATGzbixhtvxHnnnYc3velNdk2eteA18Toffvhh9Pb2YsqUKVi2ZCkm9nSbfziPMzRcQGNbG472nrCMwYK583Hh+Rcim27EsaE6jqez+M3GPvz64SdRLwzh6tXTMGvqRKzbfhS9+RGcPPY0rrnqMQNnMQAAIABJREFUYpw3uwudLY14eNvT2Lb7GMqpbjS3T0V/voD5cybg3CWtmNpWR2ORkp8U+kpDaGxrR6mcRqqxETsOAZufHsLWp55GpdCHS86airPn92DOhGbTeBfLQJr7j/VxYTEdSZ04WHdSyTIlAYxzXnhg7nuR7HU7ArCW3oH3nuPPyYNorwzBp7sPEUjq+GweJisPjj3P6iXXAv6bf+d7tAegvk5pLfHidY0/zS/tZz7/XM7B7723AydPztcv1prx/Kt1HO0vYcOO49ix5xg6JkzG0jPnYPGsRrRn6+xmgcJIARs2bkemqQsTZy3AoRMnMTDSZ2OwuaEdM6d0Y950IFulFSZlRcBItYL7N+3FLx49hjXnvgAXLk6BcvL71h/Cz+55GG2T5+DKS1bhioXAhBxQqvLW0C0pg2BsZts08Qwxw+hQnwA9CbkA1oyhp+QoAMAknrAbYs5BcpTy5+g9KCzrmJDcxAx9YNTDvRRDL428GZKMY+hHSMSQRbZnKiBv9RB8LiGT6/LSEuWZIStsJEghdKgPmQI1XBLpZ9n+0NzQzrNWkyadev2AgYzJ5h7ApnUZdqrPWGMprs+Ov9zlxkkw1qMZ891CyY3b5Qq4kwDo7OgREGa2jfcvRTAdGkuGLum2/gZMKKWGDDp8H7QxTCtgb7qlA1oQquuXJCWW3Q6gw+qc+HnMdEr6NLYoloQXMyFh7oKSG8owc1Y/Uxs+hIihj3lZVMO+nuEU+a8AemroG9otgJdowOWIlD/G2bVUpVQhPWMLo/0h7QONnYyBRbpWQHXwCBpSZdnlRD2btBj8IYC+zrSjWb+p8ZSN+1D0xYHA3zmg9zQgHx67GjKSbWun28lYhj4J6Pm3DugN+FjTjZgxJTvgeuDkBOTPXELDc/MByPPz8wkjzd7Pc1ME1xZJZRy8+fvJGDMyZ9pGkg0ONPmk+4LpMgtJY0JRskWEsQ+9M/QeYBCsufaeoJsT0+Q+tIijlIWad7IsaYJM6aUtxZ1JhaY6kp3wM7goclPgcczLvaICNx7LGMbwoWSNOLE62jvsPeMBfTJjwuPxf95f92jXgzYoZ6Cc0hgruM3Qa18MPSv9ndnlBNcgZoRO8NYWUsfUlIoJTAJ6Z6Woobc6pFA4ZmCZNVPsVGLOHn7/pZ8Te6xgQRKXWEPOvzcvbsu+CNC73IS/M110cFBymZODfAOYuSYLJJ098+fH+8rxQNAXAfqQrZJ0JHSBC+Pcn78VIRqbpMyIuzclAb0DPm2oCp59gDr773ZkWpfFmHOMdzKTFMapu/XY+5nONYDvOl3JgU4F6EcLQ6cE9LIy9ZoAf386AvQqoq2DGnxtkiFwMKlfyvoHGJtdU+bB2KJGgWa+koDen70z6hYIhYiJ65mtEeWyEQi/+c09+MlPf4oPfejvMGnSJDsWn6UKNSUL4ybqaV4yTuYqFTZpjp8bPn0DXvva1xo45blxXTAQU65YjQ2PJV9w+s2rxoDzc//+/eZ2c//99+NP/uRPcNVVV0VrC8eMS+FIMnCustCMn01wx68zpk236+D1OHhzCQV/9swzz+Dmm2/Ga17zGixetEhyQAYZZaWGn3hiI770pS9a3cCSJUtDYaSKsQlWeN7/8R//jrvu+gWu/+PrccUVLzKHF34GQTo3Zl7H5s1bcPfdd2Pv3j14z3vehXnz5qpeoVK1wICyDQ9iOHd379mN6996HS6//HL8zd/8jdUMOKB3l6YbbrgBF1xwAVavXm1yBGZYm1jFSllVuYyRwoga+JTLdn6z583DytUXYbjYhKOjaWw8Atzz0GMYOnYAi+fOQFOGXW6bUMpMwMYnHsFl507DK194NibnUhg4dhRf/uo/4uzzL0X79AXombkITx/sRT7fj7UXzkdHQxld2TpoRFnivpnrxEgqjX1HgK3bDmPPrp3obKxi6ZlTsXzRdHS1N4DeL2xQxM7SPG/2kLD1JXS6jAZuCNRtjws9L3x/1DwVs64GeJ2hS3QglcK490AumXVLZgitONXYW5pKan3zv/W54nut/52vC5w7scuKpBF8KVAl6HNXt7iOzO1fPRPI7y2rKOrC9iHrfsuma+x7UM/g6MkBHDg2hHVP7EZL52TMmT0Pq1Z0gPAxUymjsSGNYjWDnYdG8OjGLThzwWzMnjUVT+06hLbmDM5eNAW5FLMPci9Bto6T+RruuHcHNm89gNe+7GqcMS+F/iHg3ke34d5NhzF31iy89sKFWDoTxvKXmC1kvYQVCzD7QZ9xrXPDw8wSBzAb7qGZMASvf1+jfe8Xrgly5QSgJ9HD+2aNpYJ2/VS2lWOJH0oYlSrg06PkRtlXZVaJL/T37nIjUsOIpuD8ZUEY5X7BtpHnyyyxCuo1JnwsMItGgC4ZV3DOMllmKMDlMzQ3HeEKuyYC+iyx28AYQM+MjDT0kjWTjWegb4De+l5wfRdLb53oO3qe9fMkoPf91QLU0BXbAmAr+heu9P3TPfo14FW8nwt7hmwgNSLpzKMMoZQn3KcM0I+I4JXLTQD0tVDflgD0qI6gPnLYAL0/0yC0+C8D+siH/tKrUc22WaO/UwF6XxdSSYY+BvRBRmKxaA0O6M2H3gG9Xa3+7g8B9OmQ4jEAmNCMJx0Rkgy9p1S4vSs11ROxqc92uRH8NB9683xV58RIcmNd0sj4xVGwT8CIoacFFCUBCXedSGet5z+WoadcI2QSnIXyY/IrXR0s/T4O0CsrooETFwTHRWFJht4XC2eIvYus+SCHwiVFiwT0kms4E+gMvbEuGabTlDEQ+ya9NZm2CNBbIQs9aMcCep6D2VZ2dD6LofeNJ1oQioVIciPwE8KCMIH4vaf6OAmbrEgxj042rapK3iD8pXbuYvrYKU7pYQUapwb0tLUzhoIsWGCTrDstAT3HQmg8JVlCEtALZLre3DegSHITAD1/75PWGMWc9Nv8WVIbbcEdtcmBxfFnx09wGYQKBhVIJ4EpjyWWTIsm771vsAboA/NiDH2lFC1kzmzyuFF6NLAvPL4YYvnoG+8UFmueD4NZMvTJa/NAhOfh6VxfMOXxLoY+drURQ2+uNaGxlDP0BPSxGiNm6OmK4wy9AfoypQVM9Yr5Zf9JvtjVlGtGsUS2Jlxfo9cICGDwc3ltfn98Xun+iSqR3r1kY/lkby9+dffdWPuiKzBr1qxId+8ghZ1IWT9D7bKPbT5rAlC+nwD2z/7sTw2YfuQjH4lkOTw+NwLeX84tMjuS2Ijd5PkTbH/2s5+1n1OL/o53vMPuozb7TCTJ4bk7gfDQw+vwuc99zs6VwcAbr3kDrr32WhsbfC585p7Z5L+/8Y1v4FWvehXmzJljc8GenUlvGrFz1058+ctfwhvecA3OP/98mzOtrW0W2DEDd9ddv7Tzu+iiC7Fw4Zl4/TWvN2laMXwG5Y9kjE+ePImPfvRjtt5effUrccUVayM5ElPovO8Majw7sXXbNrz+mtfhkx//hAUaLitw8Mfr+od/+Ae8973vxdSpU+3aRU6kjV0jH8V6FUogJk/owvH9+3H77bfjuj//M+RrLShmc3jkKeCn63bi6OEDWNJVQmWkHy9+zZtwYhD44Q/vwrwZ7XjLq5diwdQcRo6fxGc+/gn8/af/Hpu270SlpQstU+Zi675+9A/msezMaSjnj2DN8rnI1IooF6uoNrRax9d16/fh6P69WDClHZeumIaJHWl0T+pEKpvGaAi0UlVafuZQraTlA0+td0IC7M9WpIsDklMz9J41sbEcAnErjA79Spwo4PcWsIZu6e5K5HODmZ0koLdtLbEWeFBoAXS1mihsjjP1vuZxzI4PTjzD5LU6nkk0dx4WsPOesO7JLLBVM1CtDKNQy2Ljrj7c+9jTGK524gUXnINzFgKT2mjAJC/xB584hGMn81i+aL597Pan92FiTyfOnN2DrjYWQ9LekoW/JaTRhMO9ZfzHbfcD2Vm47NLFmDEZ2PhUH265ZwcOHxvElRcsx2tfNB3TaGLHsd2c07bDTDGBDqlVA/TedVRSYd3j0Ck2AEBf2/3+OUPv+nVlOj24VRaEr6SG3nagQO7w3rvkSTuTcIuKYqmrVyf6ZjL0od8FZYQqhqXlrPphuAaEZJ03IDPcQU05pb6BxPKxaD70WQbtCSvtAOhNr++EZMhMOKCnfNYBPdUQY3zoo0EfA3rDQKYNHwvox//cAT3XLgURYQL5tslMikkH1XTpuQH9WB96SW76paE3bJeJNPSnZOit1oiRWiVi6AnoydBnUsVIMvV/C+ipoTfJzWkYegv2yyKlDCP8PkCvSuoCagOHY8lNRPcLgP4hgN4lNwI4sR49ktxYUSzdY4LLjQNrNmDo60MnAX0ErLVHOuvuwGi85IaDm9pBtT0OYF2rWKyLZUQWGkVFgD6sVFGjK//c8HM9cDV14st0+kzXM/1jfsyV4BJATXFVukjXeHthcGA7bGJFCz2LXRKdYsPE13ULiFuEXZImmiy4FT8FZp0Tn4ObUbQvuPY1zWCnGHWc5GfwfPkz64RpRYViXmwxZltx3uCgI2QKq6OTLjcCHq6hTwJ6ymx4DG40YukEyGxBCik2Hte7rXJy0oN/dCRvx+ZCKhATGp44Q28aOhXvkPkzhj7nkhul4MzRITD0Y624amAxnk0CZqTC9fAfrMqnrWhU6GMVYwLNvB9Kg8cMfdR50W3LDFR7ECS5Fe+HM/QCmkzTBvkYi1oqlG/IjsyL0/weEfg486UNwBtKKJiRfCj2PzebObq+hAZpav7REjHYLtvh8Quh4Fa1JDqfJEPvdSvarCSRiMe2ej1YsBWm7ekkN0lAz4VPDEh3WDeUMSDzwGvJD/fbXLfMDMdnSS4iLI7mfKGmni8xPRxbBdOJO0PvwaIDev4t/04yIsq4OgMgVgDj8gAWoP7irrswf/4CXPPGN9r18jz41aU6bBXOa2aQ7EWfnBeU2LAA9s4770BfXy/++Z//OcoC8p5RJkJW2eZIyGyISZe0afPmTfjABz6AJUuWYOXKlXj1q1+NadOmjZEvOJhiMSglM7/85S/x2te/Duecc06kx/+Ld/w5vvvd79q9cPmEyzDYYZaAmF73lkkKGnoG/gcO7Mfnv/B5XHfdW3HWWStCFq9u5/3Ujp146KF1VgvAQGPjxg146UuvRPeE0FAuNH/imKZM6VOf+hTOPvsc+6xLLrnY5gvHtNtRMphRl13gsccew7/dcguuftUr8aLL19o5O+jkc6H86Itf/KJ58POe/uVf/qXJcSwQYc8ABnDUsFot0BDq5RLu+smdJmlZ+4qXYTQ3ERv3A/95z2Yc7uvFxNYUXrioBxdduAwbDgIPrtuKwrF9uOqS5Th3RQ+qheP49r98E2++9q2YOXuBuaQU6mkcH6rika37rBdBZ0MR3S3ApReuRld3Mw70wvzN//Pnj+LYkUNYtXQuLlm9GNO60iiPDiKTa7Q1lSwxgUq1XDBP/0o11ImU8pFVtbJ9AtfKcCozx3nhpJAz5+qX4QH3WIae9zZZj8Nx7jJOYzTNXUXrun1OommbzecQNHpW2r9qnRqXSdQmZMfzrKSvI/zq65DVerDZVViXrH6HmbYmNXNr5l6VZnddZSvpR9jQ2IxiNYtHt+zHb9fvQ62hA+edtxLLKYtpBKqFIo4e68eOHfuQy7VjpFTHcLGOBUuXYdJUoFyAaeVbNURsX2xoymHL7jy+fes6LFi0DGvPnwYqWO584ADuf3wbKvUmXHXZBXj1hY1orQAtGXb9LQfxs1yfuDANDMnlhCy0OFPtQ+ZrnrCb9AyHFldJo6KCVFsPtHab+YBYpQjQxxtlyKIYWVc02VrYQW3vkh4/FMUO031HkhsvgHa5pGQoynzavsFAqpHMvnCcMfQcqw48AiahzC4J6EMV9WklNwTRxBvch4ZYFNvUZPLmMYA+uBBSCeIMfQTcrTiV0kwx9JEIPQD9kWHeexlXEPM44cI1jVjC+qKGrtJOOBF/Ed/QatReLrmJNPROUKux1LMAPYM4w4Ni6FkUy9pANb7ks1Wwm043gICeGnoy9L4f/SGAPp9uxeTLXmW2leMZelsraA0bAXq2kAuSm1hDL922JB91Y+grA4et2QNTIpHvZxjIfwigd4bebsYpJDe8V2MYeu8Ky0iWgL6Ltkanl9zw/eMZemcIrPnG85DcJOUjHPjSL8qH3h5U0KF6B8logoQmQkmGntEuU2LG0FN/e4pOsWM09GHBPB1D78y6Fzzxe0bsYqXVcZHMh+QtlGUIlFk0Z4CJtmmSKsSOKAoMuL6YLjabMZZUxTOSyPBYxuJ2dobmTWOZYmd4+JWLt9lWBu21nRP/Cx0pDfRm5fDCn3GRNIbeAD3PU/pqbzgRN5ZQIyFj6CNAL9tGHssXMuv6HlxitPjynMhkyWXINHJBW0+wKe14aGcdGqcpEJFHvmm7raBU0g1fjCN9MwO50FlvDKA328rQOMndZgKgJxAf0zAksDKRw0DwN3e22Z0qdC3anPlM5RstVxd+nwT00lN7IACMmuY5a1kFL16U44VLbgR+/Rlq7MRsFNtpK2mu+ORUgJ6SGQf05maTpjYyBvQGqK02QM+YsgaxyvK1d8kO/dH5GVU29LLFSz0k+BzJnJ9OQ89x7feD6wiLuDVe1D+An7Fu3Tp885vfsg3i05/+jC3mxnyEZkn8t83JICewjqkhUOD8ueeee8BiTR7/+uuvMwZcbjxs9CUGLhqLwX+d7yeQfvTRR3DPPb9BX1+fMdQE6OwGazApLNL8bDL8d9xxBx588EGTApGJ75k0MQpSCH7f//+9D1//+tejQIugj5vpQw89hD179uCNb3yjfW9FX8Fk4NHHHsPtt9+Gl7/i5VizZnVkv0kQf+jQYfRM6MHy5SuMVeexybqfeeYC07TyWPS9ZiB68mQvvv/9H2DbtidNKsQiWa5znCPK7Mg9Qm43RbtnbJp19atehbNWrkC1LA23O21wXNx22204ePCg/c+x/PGPf9wCIx5vJD9sDZfKVdYhNaCv/xge/N19qBdTePFVL8fukyfw8M6TePJEN3bsO4n2xgLWrjkTV62Zgb4B4KeP78PWrVtwxZJJeONV56FSPIFbf/wDTJ8xHZde/hIDj6PFOhpzKZwcqOGedZuxdctmvGDFPLzk8otAHDBcA/b1Aw8+egB7tz+BNcvn4ZLzzsSkjgyKowPGDra2dkteUGddDWtvikYiVGrsWJm2+jQSjJ51c5Ctsed9MMYCeo6NJKDXUiLwb3LJqp6NA3MH9C41TWYRTfp0Cobefh4yQ0mGfryGPlR/RaSC7y9JyYlnClVYrXXJpHzG0Cvz1kLihTUxoeidoJhrdQp0Esphy4FR3PbLx1BtnIirrlyJpbOB7gagMNiPSqmGQ8cLKNdbMGFqF/YfZ1fY3Sa/uuqCRThjKtDKJtwkBOhkVgd+fO9+PPrEDlx50Xk4d1UnTg4Cdz+0Hb/ZeBTzZs3DH62djfndMKY+xSZfXCiMTJRZQj5fQFs7wZ32E77kcpMzRtfnr1+vgwURJnHTN7LZvL8uueGziiQ3Bv5DQ6oQHCUBvdlFuoY+SHRVFCtAb+fDeh+6y1CuFWqu7HzNwIBEo2Q0SYY+AvSB4CGgd8mNYZ6Ehp6dV13SKseZ55bcRJ1iEwy9a+ht7Aet/FjJjTccTUhuSegFiY1Ithj3Mx4xEpUMvUtWXUNPQC9NjoIBd7kzW0c9y/5+uifSZUiSm+fS0KeowQoMPWXOrqF3QO/z4P8W0NO2kgz95MDQWwLfPk9Ro92zAOgtGH8uht42d/p5Bg39/wvJTdY1TM7Qh9jTPEMtepLLDdkyH0w2yAOg75owUe9wlnVMY6kw0cYVxSYZegUtIZIIaWi7MV4Um5TchHMzyY2BvjijwPM0zX0o3hVjrrS/R8Zk5ZNFsaahT7qwhGsweyVn6AMLe6qiWGd5HfSZxs8mOFlMTlKl6zUwtTmwAMtTUOMZeha5eCQtoKWonROGzAPPP7rkELGSJfKGQ8m0q+v0o7bwdNOwVBi1qy6jUbMSFqfwPjjjTNA8nKc16O9n6HmaYzX0MaAnQ+EL7HiGXpIb9gEInWRD4bZr6FVHYiNOQDL0aSDrwAXZAT3/zjY80+WrUNQYUNMV698RQ09AT/vKUJjs0g8uvM7QJ6U4JilhgVHQprqUQhu1gDmDnFhnL1cdA7A1aWQpBTGGfiRZFKuhS4begj5jATWJ/DNccuMb0ximKQQh1CwqOHtuQG/NSgIgT0puVI8njzfVKnAOiaF3QM+AIPn+Wk2ZFdsYAkP/XIDe7wffw4CbDL2eiTTpv/3tb/HrX//aFvBzzzsfa9eutUJjyt94/12qYItnCEjpq83X0aNH8a1vfQsveMELsG3bNtN4k2GPm5tJGsW5y7EgyZTA1oEDB4xlz+WyuPXWW439JgPNgMOlTV7sxQ2eQQcLWilBede73mUMPvNlPD8ej2z3Qw88aL/zAITnyM9Zv369FeeygF1SH5jUbuvWrfj8F76Ad7/7Xbj0skttGdy0iZmGO3HGGfNNR8/gglKxf/zHf8KFF16IlSvPMo9zzjk+L2Y6eW9vvvk7uO22n+DDH/6INcGaOJGZU6WBSTC4tGn37j3493//DwuA/uqv/gpLli21ztmjw7RxTAdpWBPuuusuA/QMZBjAMBhZtGiRXS/vIdeittZ2cyIZHhnGbbf/CAsXLESlCDy4YRtGWydh9tlr8Yt1z+D48RN46fmz8ZILFxq7/vBjR3Dn7x7EOcvn441rV5qE4+Yf/BgLFy/CosXzkOG+05jFzh2H0Z5OY/qUKabpHhjow/xZU9DZ1Qy21RooAnfcewhbNm/E2vMW4IXnL0RzYwm1agHZXCMG+vOY0N5tza9QY/fuGkpV7WsEAkyVWzf2AG4c1HOuOaC3FSgUxXrBKf/ei2IFEFVs6YDeQbcHBzyGa+ht7AcNPX9vzHootneA4JmrJFPP3zlDL9vWQHAExjfJ0CfXsCSx4ICea4atWZSTmWmE5KFyFXM7bNY3MUipIz80ikK9Gdv39eG2ux9DU0cPrn75hZg1GUiNVNDWlEEqlzI3m43bj+OxTTuNzZwzfRZSw4M496w5mDFdeJwFrsOlGnoHqvjOLT9D68R5OO/8s7FwFrBuwz788N6dKFSbcdHZZ+O1a1sxk0OhzgZfwY2mzuLSOkbyI2ijdbUlGANDb42cxjL0RuaFRpWBC4kZegZMCUA/hqEPLjdh844kcknJjWeRjaEPgL4wSl07myeFxlLmsJZgsUPXWiOlrAeHmtg5Q2/rVEKWyXP2oljX0Lv8mHI7AnqxhcHecVxR7O9l6CmhDUWxz4uhT2bobfw+f4b+lEWxdt+cp1Kg819i6E1y82yG3iQ3KPy3MPRJyY01gFOSyI5tczUAepG3CYbeNfTq7KqIxaQOp5HcOA7+72DoXUPvi0FkMZRKxd7gvroFVNnf2/sHM/TmcpPQ0Dv45mLnRbHPxdDrlFRI6E2jyGDbIhrAHDcf3mx+dYbeiw3lQ6+Nf7xcwB8an8N4ht7/1oAZrQ1DpbezqVqcJVexZEtgXgno+TeWWmOquqAiXf7M2TExmLGen+fum4mfJ++PN9KiYwdflJq4rMcBvW8EznYmi6zMhb0eGmAEhp4BJAtj2SmWGlEy9AqwYoaeKTql3FQoSSCdLIolk8rzZ5RuhZsRQ6+Mk2nog6Y1l/WUI8+0ForNFKy5hp6fQZmAgGRcFGu6U3oUh/RhBOhNqxgDeoEaAnkB/FzEisiujICeGQy6JowH9GxbT7bf5S1KIca+7waqgpd3xNAHmYMDemnMC1Y06owBr2+0WLD7EwN6LwcRQ590uYklN87Q045Tm/Dvk9yczuVG64ZVihmgVw1D3xhAT5cbbTJi6McD+orZKJ6+KNbv5/+h7T3ApCyTruHTcTIzQ86SUUBAARNIWBEVUFZdcwSzqy4qiArmFZQM6hoJAoquukYUs4KCiJIUCZJzGpg8PdPpv07VXd09I7jv+33f315cYE/P00+4w6lTp07xWTG4MRkRszwsPn311dlgweXdd9+Dea+9Jj0QtHmtatUZbNL3WSQv4qOsLhU8FnXdt9xyi+jGKU/529/+ltAiZ2TouDIQRLcJm0cEs5Sm/OMf/8D06dMk4Bo3blyizof/b9I0/v3SSy/hrLPOwm233YYXXnhBALPoaV1zM37P1KlTcdUVV6J58+ZunKrjyaOPPiqFpgxkeK/5HPnavWsXJk6ciM5duuDGm26Qz37xxefYu3eP2FDWr99AekyQCf/pp5+xcePvkhXgWkGATu9+KdQNVeDbb77F7NlzMHr0GLRvd3wi+8exqfdfOw/Pnj1bnCt2796D3r37yP2qqGSxdlAK2iwTsXnzZpHaLFq0CDfeeCOuvvpqGRNGjgjZIPVGXpSHQlLIu379b9LB9eRup6P3wMtQnJWDeR+vx2/bCuGPlOPK/u3Rp0cTbNgE/Lh8BSLhIzj/7NPQvlEWpkychC6nn4dup3cQm06W1WzbU4YfFn2LTo3qoVf3k6TrJZ2ApIrDl4YSAN/8WIzvf1iKLicch8Fntkd+JrOZlUri+rJQXFSOvIws9hIVpplmEmVVtAb0gSM6zmZ1FLy4ddrmJp+5ZUgV5B/b5UbXY0X9Fsjxd8UNzWV5JICjRZ+T/knXTie/MIbe5oll5EyKpmte0vrS5Gccf3y+mq1KutwcjaHn72sNj86j1MwVAzZmbEC7PzKuHNMC6uNIT6MmOCxBI/eYilgaVm4uwKKff0dJVSYuuagH6gSAutwmPMDa33dgzcY9qNuwFRo0qI9tmw6gaN8h9D2zAxo0VtyVzn0wHEamz4cf12zBW4s24YQTO+PMjvUlQF6wbAs+/X4datdvj/P7nYDBXYBawu3o9XqZOYx5ECopQTotDEUKquDKsnCpLjep+50B/1SG3jKqZkvM+24a+tRkr9ljAAAgAElEQVS12oKsaoDerb3qoKYmGsLQUxYiZIQy9NIR1WUXSeCoy05U+liwDsWetZBNQr4kG20qIVGdoZcx4mp0Ehp6xxSTrEu43PgZeKrkpqbLjQWx1YpipQeI1pRox9ZiaSwl3wfV1vN92/95LerkcwyGnrbRjsDg9ZudrtzXGGVoVSLbExwruEB7whhDr7UBWhSreLCkmuSGkivW+IlTGNgpljK5pOSGgP7/BUNPyU0DSm4CdH+rztALaqkmuTmGbWWigNDZVkaL9sJH+0pQm60D+P8PQK/hUmqn2D8H9NWKYq14xMloEqmwP7Gt1OjKJQ6lkMS1ROcDdJkBA/R2btVcbizIOApDzw6GHEgElgRXqRp6S/sboK9ZFCsgJlVD73TyCdtK02Cn6CMtYjMXCS2kZIGRRuC2uPB6rCg2oaF3gD61yRDvC6NzfpZMd2KDcN8tvtIsnHQnejQNvQw4pwnlNWo7aisAUnBdWRkWFtA6QXJCcyFIldykauirA3q6vKS43ESqpJOjsur8LtcJL1F7YZIb53LDzMAxJTeiRhNwZ4Be0+DarTE1C2IBnFjyueIj/jt1I2UxpQF7eVZyR7XAlBulNGBy80qfpTH0LEpWj3VjU4x94wLH6+QrVXKjXW2rS24SnsHu+ZmGnmlXfemcNsnNsQG9AkMCepFOuSzGn2no1Zee2D1pW6nAWemGVIbeJDc8nhXVqj0YF/wkQ88A+b8BepuzqQE331u/foOA6mHDrkdFqEI80K+7fqgs3OwsShBi4MbmDQOywiOF2PT778Ie33XXXbJZsaPsiSeeKG4uZE7z8jULYEGtWfZVVYaxcuVKfPzxJ6KZf+aZ6di+fbsUtvI4fP7miMPfJzNPUEuGmt7rgwYNEjmP2XASmFGq8/3334tMqc+ZvfV2uqJYMv9ktbt27ZogHRi0k81/+623xO+9T9++UrMyf/589OjRHYMHD3K2gtqAiNf7r389L778devWTXTgJUNPJotuNnTmeWjMw+jcuYsEjrq+qJxJioW3b8WXX34h18E5sXPHLowYMVKLwSMEEUHxJOeY53xhkMSaBB6XwYtJpky+xvtZXFQkx5kzbx4Y9F551WXo2as3fIFsFMY9+PJ34I0FS3Fgzw6c1LE1Lj63OzL8wKoVu3B4706c0qEuTj6xNd56+10c17ojDpd5cLg8htqNmqBt+1qoKgW8FUfQpnYAueke+FlD5PWjOASEfcDydZX46utv0bxuOi4e3Bv1aBseY9CsICMWZZfMMtTLzxOQGqVUlZ7eVVVIDwYQENkCnUbI4GoNUk1Ab8V+BuiFFBLQ4E1IbtwEkj3MMnp8zxyz7LhCJARVO0+G3phz0dInekGYZt/2dy2uNsLCMgep65SaO2id1NE09DZ3TPpnx+P7CtS0QF1kQBFmPtmgSqU2vB8sficg9XgoG0lDecyLFev24a1P1qJBw5YY2O8EtGwEpFN+E4ogDB8Ol4axdtMebNy4Aye0aIdu3RviYBnA+tZ8L1CbPvUB4GBJCO8tWot9h8rQ6+RuaNsqC/sL4nj/y2VYsiWEDu3aYfhFjdFAEzZs3wWfFO0CETo60XPeGkCaTaQx9C7pL/ud1Cjp+qr7oY51k6dIkTczFKkaemPoddNVgso1llLttu5NPGwqoJcO364oNhXQGyFH8kY1/NUZetm/jgLo+X6qy42tLwT0nNu06dZ1nSC/hm3lnwB6G1Pc/ym5yc7SbEfNoljtFOvq5xwBqFbMtLlMMvS8P9LHqIZtpUlUE7aVNSQ35vLjGgXJveG6xoytZh7+S1GsSG54V7QoloCetpX/ryQ3NYtipT5Dy84SeKw6Q58C6GW4kZ6QgeV8OVMBfU2XG8fA6KT0wROpwqE1K5DOtD8YNakPvTSxkOJqTWOX+7NR7+R+CGfUASU3xnAnXG6k4lp96JkpIFMuEhfVjqiuLB6XzYyAPuFDr52wJPK04g8+aKaktIkKi1uouaTLgBaqJgB9yqThQpPK0LtdMqFnMwmQDrSkd36ieNcxI3zAohd0iyn/5oTLztZOkNqQJ1lVbixJoqDPhFc1GHoDKfa3pfQl+nbpdJFp0GOVQUpENwEDGMmgxdxAFNAJ2HT3PPXYAugd6633WvVbmsHISaToktIP9SJWZl0zD9bJ1wC9G44C6EVXLnapyQlNf3oCejKzthhK9Tu7tLFlc3qW2wzUWjOpoVetMxc7ldy4AlQbNzJGtLuebBiuhsGa4DAKV0DJR+uaFx2FoWeDI9tMLXAShp5Wgq7BFhdpkRMF/LJY/hHQ670hsLU0uQF5Xo9JEHh8MryJWWzMm/sMi74l3caAKUKnBbUzNM0sgzQCOSumMglWuQRrAXEAUvCqc57nUMjCIDZPc/tQKkNvLjfCzsXVsux/oqFPBfSpRbFcP44G6IXZdS45NRl6kWjVkNzUtK3UYloNdDjmCZYJdHivCguLBMQ3a94EL7zwPK655hrk166tTX1YaObkcpoRSUryWFxaVlIq/vCUsFAKs2XLFmGv08SdqVwAqmXQbB3h+4sXLxbW7OKL/iaNoxYuXChNp6ibN5bMNkwy/pQD0cueQQCdZwjONbDT4PxgwSHR1JPl7N+/vwAzYVx9Plkb6WpDVp/PkWsEz5OdZ7dt24bWrVphw4YNcs2UmV12+WVo2LCBbGaU/XDTJPj+5ONP5NkOHDjIabLVmeO3db+JH/2PP/4o9rL33XefZIA4l5WRLReN+uYtm7Fr105cdtmlksn48MOPMGrU/UgLZshzCVVSauMRQM+GXrwvzEi88cYbUiRswI/Pgz//9ddfJSAhu83g4fphw9CufXtUVJYiJ68OSip9KA0Ao55diV2HipDvO4L+Z3ZH9x7N8Ouaw9i0dhNObFkf3VsFsez7r1HuyUODFidi084CtD/pJCz7ZQ8qKyvQr3trtKkHNM4MIzcDKKeZeVoGDpQDG3fG8PEX36FWELi4Xye0b1EblTHKFdUJJc0fRCQUFVlGrdxshCpDKC0vkfWSe0AaszVeDYoN0Jo0y/oGkKU9/nh73jqvjya50T2D2mMFfbxPHEsq8dLxwJcBepPc2B4gwFKyhLqeGdAyBtWYfP6Mv2PrlAIlBZu27lgGysa+/Y4RCxZk8HOSgaLu30lSpR7HA1RGw0oaxtn3IQifN0PW+3ic+2aa/N7+Ii+WrK3Aex8vRY+TT8Y5fZujaW0gMwDpCvzrhi3YtK8MdRu0QMumeThwmIXRG5Cd5sM157RBIy5rgTiqvB6s23kYXyxajbRAI/Q85Xi0qA98/dNWvPzlJkSQjr/2aIMrz2uELB9ADlxoBQaeJaWyVwqwYdZWSCvXxdsx3DZPbU6qPlylhXZfrdbGsum8Z8bQG+6QJdiRjVrzluVwh9kvOnkya45YFOskN+oAw7oqNWZIBGdyCjHJ8BlDL9k7V99lZhP8Xg0SQyIbsto0GRsx7Y2TQSm0I2ZMQ8+91WwrUxl6vWbt0p0MYJntrEBmhjMTcXs87VyFMMzOl2NpGpiBCN276MynRbFmEiGZc3MXYvG5K4q14u8/APqYkyRJIzTH0Lv7IpKbFNtKJfySRbF6Dmyex0yIFjMbQ08NfSxc+r/2obdKaunfxPBAOk8BCQ09G0sFHNZynWIliGFhNdcmq4s0H3q28zbJjTBm7Mop+FhtK2Ml+xEAu8nG1IfeabuVafzvgF78YB2gZ2Opeif1RdWxAH0KQ8/jC6B3LcNlcFML7nSER/OhT3aK1ZvCtHAqoLfUrSyQKY2lbAFScERrKu14mJq2588I6NWPVJIy+nOvFoma1l8aHqVU9JvcghsdNaM60Hzip21A7WiAPpmy1vSNptac9tixcQmbS/d+Elhrl1VObGMbbTGVa/Sae4lKZlKtQnWU60bC3zV2KJUlEoCUzm5pmkqw7039jH2vDb4kMNSxVQ3QywjRBhLUqxLQ065QnFnc+9UaS1CmISDWAfqAT9LiwoiIM416pctzqta8TAG9bChOQ69FoRxrSUcl08/rwqYbpklutBuegn5jc0ViJYCehZD6vo2BylAS0FtxpV6XTiUyU+olnLQq5TnzmRiDYz/TTUEzBZTjmEZZFuWw1l9wfCljr3Z1Cui1gMnO2wA9gzQL+NyhU9KO+nl2QdTARZlEHpffTX3BnwH6VB/61KJYNpYyht4APb+7poaeNpgy5o/C0HOTq8nQG5hItaiUoMnVI5jnuwJPL75d9DUOHTqI884bKA4IoueVAMAKvCrl++lkQ1abDHm/Pn2lYyDnxrSp08V5pWGjBnLfma4l0LcCc37vmjVrhGmnL33Hjp1Eo77wk08FbBPM22bL8+Sc4n2eMmWKWEwSBBOcn3/++TIW7EUg//vmTWjbtq3o/uVnsbicA581/5C5p1SHWn8y3gwSTj75ZBlj459+WrT/3Xv0wKmnniJzUYMXXQeYzeFYefONN6Uoln947w4fLpAi3uKSYpxxxumgPIYZs78O+asbxxEJGtavXycuF8xcdOrUUe4/G2Wdf/4F6N6thwB/yWLEIygoOISPP1ogDaNYLMv3GcjwD8+V94BBBu8p6x2aNm2KIRdcgDN7nSl1ILRhLKkogTerLgrCXnz1cwne+uxHlJQUYsApzdGnVw8UVQHLf1iDZjl+nNqhOfZvW4XtWzehd/9BWPTTeqTVa4lO3Zpi8eKD2LplM7LSPRjY7ySc0MiDICoQyKyFA2XAb3uBZT+uga/sAM46tQNaN8xCLFyEKkm5R7FsyVLkZOagYP9h7NmzT4L57FrZyMvLlYwvAxE242nVrq1kLCLMBrnCc9O5c34xO9O8eTNpbJYKAI0oMR96BUYK6PniMfgcbZ+wjJ4dWwLVdHWbSazpzoaW32vrNf9t88ZAPo9lgN7Gilo2ai0HP2fynNRsw9EAvRJa1ND7JKMpJAyPww6ywtt41ZqWhZayvXDss4mgFzF/NrYdCGHhohX4bct+nNnrNJx5cmPpJuuJxlBaEkJRqQ9hpGH7/kPYufcg9h8sQt3sIIZedDJ8zCoEPfD4fSgpq8QPK7dg1aZytGt/Anp2zcTeghg+WLoJS35aj1ZNmuLGy09GuwZAVgxIi4aln0BZKCwuJ9yXJCA1QC/rY7IBoBECeq9pE/tHQM+rk27BNXzoLci3e8n/15oZlWZKt1gHuFVi5SQ3TrrJNYxBuenME0SeI86OCuilp0zSOIHnZraVBujlfAzQix2vK86MJrMO0vzP50naVlqDTedDL1l9Z3QhAF0Ave7/3LxZW2eNpXg+XCfMtpoSLdpWSx7HES4y7pylM0k/DYBdrYYQd0nJjex/sucyg69mHPYceWmpgF6koNKl2afd05n9SPGh95JwZLAbr0rYVnpiFUDFPvh9YZEm2ffJ52o0lipYtRLpgiVckWsNQM8eCJTc1Os5CGFvJjzsWSwBhErXeO7VAH15aTlP+aiNpXhxXJQN0AfZWMoBeq2+dsL8/wWg5wMQht4B+ph48f73xlJM/5u2mxdBWQUXtfSMLBmAps3jz2oCenO5Ed16VLsnCiBJAfQGBGzB5DlZI4JUPSF/pxqgTxT2eVBalgT0ch4pFf0Gsjg5yNCTqaFWzWwrbQE1EKfsoohQnAZVAX2qNtICAANtqmtMus3IIuG8yw2wScYgoZ/UpjKme0wNDHgcuwbLWBjDb+BcvHjTXVGMA/QG/pOLh2PoXTRZE9AToMuC4/zgUwF9Xh6bD6lePLXhBBcATmjzyzVta2pjKYLHowF6NiSTFHGYDD3tPK0DqwJ6TlqxTUy03FbwbFZ71uzFAD1/ZgEgU8a0zkwy9DouRbsaUg29bKgu26EpCb3PzDLQDzwJ6DUIMWCeGhgJqHaBpGgWXdEh56N6IWshVEK7nxYUVoO6bn2uuoEQ0GsthYJ02/z5maJiph21uYYB+lR9rIwh0d79OaD/Mx/6VA29CI89vP9FzrM92Vjqz4pi1eUmzRX9Vm8sZQy9bYg2vvm8VJYGvD5/Hnr16olmzZoLkJeFv1ybcFlBMsEwQXn3bt3EQpErPJ8rnWM+/+xz3P73291c1/bifJEI4O+TaeazI4NOoM+i1ptuuhnPTH8GHTp0rFarwoCLpMDMmTNxzjnnyPMgKKfWnGOS10E3G3ah5fHP7NNbi2MdIyv+3U6jzIwApTw8R4L4Hj16oHXr1pJRoJb9gfvvR6dOncDuuLzvxmgxIOT9pr6U45OMedMmzUROwyCCrHvfvn3QsFFD1KtXVzzf9+7dh44dOmL//gP4/vslEny0aHGc6Pk5HxhwM5hg4ez111+P/LzakhlioPH8C8/JeKVtZf369aVQmNkIAze8NmZSeP/J0F955ZVo06YN0oNpqJWTo7rxaBhFoXKEMxphY6EHs9/+GVu2bEe75nVxcf8TUaduPpat24+C/ftxaots1E2P4ocfvsdf/zpEilfXbNqJ3/aUIrduU5QVFKF2Xh4279iCbie2wKnH5wORECLBXGzaF8bXK3di745t6Fw7jK0rv8bhA9txXIvG8KYHcP6QC1BeUoaMQAbq5tfFgf2HRErCjDD3L13nAqz2RE6d2lKQ7iFL6vYvIaqcTJJ7D+ef1lIkGV1bgw3Q65w1YiDJ0Bug1+Bd1xG+Z4DeGH/526uMeeo6b+u/fZ+AkRSGXr9XIZgFEvx9nr/tS5YhODagV2Aifujc70gUSAd1unUEIE0BY9TUU3KjjH0k5pfu8pXxMNbvOoTXF/wAf0YtDDizOzq2ygdXAF84jvJiYOOOvdh48CCy8vPRpH4j1MkOoFltsuy0zNSiW080jL2HI3j7m82I+TNwVq/2YD+51esq8NZHi7Cn2IMBfU7D386shXq+OLJRLh0+S8JAWmYmPDQfcDaJwtDXAPS2ph4L0JsPvdZF6TosLlS5uYl6HHufxzINvVhIs0mmOBuFXEaGErcy5y7FNUrHhmIdZeh1fKnsh0WxlKTaOQpDXwPQ83xYL8Ogheup4aNUDb3sJ5LNTgX02uODtXAcd1xXVTJHzb5+ntiGMUySoU8SegT01NDn5dZVM4EY12s1gbD9n/tH6v1NAHoJ/LSxlAWOBui5xmpAoi5ABPSy17tOsbxOayyle77LQhMPusZS2tyyVDLe7EStmFMBPfvaENB7QvsR9KnD2f8NoGdjKQL6xj0HodzLhmJOFeJRklbwXipDby43iNKSMg5vMF2nqEulUStMdxt2ik11ufk/AfQMTnnzjia5MSbaZDXHlNy4hYXATAZ+Xm0nw1GWvKbkRhYzVwVOEM0HycVDmiw4j9+EbMaB4VSGXnzlU6U+5n5Dhl5TGImfqz+9po4SgF46RCb96KUoNjsLUQEUXniFIXYv53KjLYmd1ES+W10peC1azW4ZEv2nLNLOEcgAvSzOrpmSSW4EiLNZibgK+BI+9ATCFkjIRpAiMUgwxFIA6RyB3N+lJRbA6KA1DX0qQ5+s7Nfn8wfJDV1apFLdXZezSmXLaHO5cResYbVLuSUAPQvGqL8FPYBZpxBWKZXzpzd7Q7eKaRET9YOU3JAhclIWY+hTAb0GWXrZatmpPvTCFEWpHdUHJhkBN3aY2pP0NaUPIrfS7oEGJv/QKZayNGc9xlSpBZa2KZo21ZivxGbJtK6L6hXQMzBWKUZCKxsIaIfTFIbeho7JeZhyTd0wbAFSlsI5ObHw2GlBbZNWRo5Fa6qBtaHBIla5H8Koa6fXVB/6mo2lNEPm7OBSfOg1MwP5fWPo5Tk4H3pJ3UbJWGnmQWVYyftn95v31p4PwTKBsIDAyipxWlnzy0oMGDBAmCyCW94/Mm8atGeLVp6gmJKcunXqCDilppcMPYtpb7rxZmFaxTpUCqbjie6w48ePF3Daq1cveY9SF+ruZ82chbp16yUKX3lPeY48Z4JtuuV07NhRgP3FF18sLC2PS495ynbYRZa6+LQMDToMBHJ6pAJhBhcMBPg3WX52iX3uuedEm96pY0fdaCXIZCO5iDtvndPcNPl8586Zi1mzZous5uGHHxZrS32u6lyjTj8zUXCoAH379sOgQYNlPGvwRzkZXX1UKvHoo49h9arVEixx3nTu3BmXX3EpWrduBXr8M3BiwEJHHl4T1/c5c+aIgxDvAxt2JYI07gMiE4kjHgjiUFkYRf4sLFgZx4LPv4O/ZCcuHdwPp3ZrhE1bSvD98lVo27wBOjUM4t235uP2+x6guzhICNJl8LdNtMbMQOH+gwLSDhbsRu8zuqJ53Uys3bgNr3/2C7LrNkdhwT7Uy/LinJPbok+PDqgopzFDFqpYUyPzL4rM9AyESssQqdJeBh6PH5GYF3GPTzXzQRIUtJeMwB/3ivNYqlbd1mKuy/o8k+QQx4FliekwpgCLx0sCa753NIY+VUOflHxEUzpsKjlhIMn2MGPoTcOdLG71uOyCAk2eqwX9Ng6NOBN5huuEzeMJ0PKwo7E2lopSpkZBSzgOT1T3Va61Xj+D/BK5T+lZ9OEGqggcg0B51IOlq7bh22W/oV7jtujbsy1a1SaLDlQURbBx+05sLy1D+5M7oSwEHNhPi/Aj6NIuH03zgCCldeUhmvbjyxW7sPL3HWjepi26n1QP4SLg80Ub8MXaA3IeI64+A50bA7W5/MfCKA3HEUwPsgGtXAcXQJPckGiyddoAcEJD7zIaJvmNODtnkdw4gMb6ENpBJxZVt2gboE83H3rZDmPCoAvpITUrSUDPsRhMz5BxaC51CczDPbCG5MY09EY0GY6pKblJta1MJw5yRdnMplgzJ/OhLy2hVW0wUdBunWJtfKinO9dwVTzofWLqgfbGJVIUW01b7yS3qQy9BqLaL8bus8wnv0+JU7cX1/ShFywijbSSRbH8/eKiQrn/2ujT2VZ6PRCXHBYcO8mNSljNIS4iRbFmWykuN96q/8rQH1696k8ZemroKwK1UOfM8wEfv9uF0BLcONxVDdA7lxtKbsRfXLTMSR/6o7rc/B9KbgRLxeMC6Ot2+wuiGXXg8TPFc2yGnudSrZGTgV9Wg5sPvWsokEhBpGjoZXGsIbn5n2jo+XvG0MuNS/GENR96eb8moGenWKc9M3ZWWGnXWIG+zQT90nyBDLpPtdGpDL3pn2sWxfK4xtDbw+T9tKYdNkkSVodH0dBXY+idy411gNNUu/oX22TmQmwaeplvTkPP72XnRzJPZnN1NMlN8nGphOFYDL1o6BUCSBRuGnrzoVfArX8SneKoGnY6OgJ6boAEXMoSMcAgq+MKPhPPT7/FNPTWB4DAo6bkJhXQW2ExLTWPBejt2phC5u8yoNL6ANW0k1U0LWsqcE8yL0lAKvfaWR6qhl6ZL3vfno/2EjBArwW2/w3QJ48dSnT5rZlqLyyiF6/T0NOmMqzsDl/8rAF6W4VTNfSyqTtA/986xerGlyyKLSk9oj0e2H/gWBp6bv2uU2w4omPWGkvZeEuVj1n2gfPWGkvxfGmNSOaHbDhtPXPz8xQgB4LCCi9c+Kk8NxajslES3TcYPKYFNVCibzzlM7wvqp1Pk/fpr85jDxw4UNhxfu++ffsEkFNrb1p4kzCIljwUEvacnyVwZSMlynH69u0r7PTrr78uun0GHyYfZHGjFKZlaQCSkZauDeBi6tbEcUDAzUZUPAYBFccHpT6US3E+skiTftpkpfi7DGi1KRHZYg2aON8Y3OgrLrUC8n0Z6XLeDKS4DkrPCp9fALukgqUTpdZm8Jy4cfNZpIn3s4JHPj/JrFVqt15eJwMvji+uv3S4oayIn6Vmmc1dZHyHKpGeFhSDhqgvHbtLPdhRDrz8yR4JAHo1i+PqC89GxA988ukKVJQdRMeW9bF33VLcfuftWHsQWL+tAM0b1kbjBh5iNHhjwO5Ne7Br6+8I+ENYvfJHua62XfuhsvZJ+Hn1r2ieXYoLz+qGE5rlwRuJorjkEPLycyQokOBUWFYgGPDiyMGDyMnKEd/5aDyIGGWZFZTA+RHwR0jUo6K0UuagMeGWYUlo1J1ngwVJ9jkGO+IC5uQaqYBeMtgpGnoLEMSViG43aeq2ZZp8aujte2tKZoxQ4PfwnFTywfGhHTpVRl/dXtfWCF2bVap3LEDPsoMqOq5wzHgC8FQCPlmKWQRLiYAGC0EEhU3lfY7SCS0QQTgKFBRF8Nl367B8UzlO7Hgizu6ej2YsUK6IoixchT2VERQhBz+sLsK2nYfQuUML1M8IoU+HLORxOeN3BYDNh0rxxfLfsLssDb1O74ITGwIrfinBi5/9gu17DmDowDPwtz710ShA68swDldUShNJH2WPCeMHDbYsc8zrN0mIBvvmKZ/MuFgPESFHnMyJGnpKzFJfOp/MPMGBX8eWVYWUoef/JmwrRR5FkivoCLOja+j/wNBLV++k5EbxRbJTrGXnTXJD+ZhJblJ96Amm2U+GGnquK0mZM8d6knhIaOKlUaTzmxcjsRQNvfOnN/cbM8WgK5LOE11LUiU3lnG0n1fT0AtASzL0KjP9o8uNXpf/T11uamroWRRrGnq63Bgm+28+9MeS3JChJ6A3H3oD9IqTNHAkQ2+kUMKH3hh6BfSqzXI4NmlbSS19amMp97k/09DHqS9j8R4bVDmGviKQg7on90M0sy7YWMo23ERRbA09Nzcn06Ynb5AWxebXqWf7jCucqF4Uyx+K5Ibeuf8Dht4WNvOhJ6NnkbPpDxKAXkZYkqEvI6vnGk4Zq8KBpotaQBglY+g1ckxKbhKTl91ZzYfedZbjsRhdGqA3wG1MOn8mQNxF+GTzhS1xBaHHKorlIFbgo1kCCwwsgKGLiEk+EqlUa+xFO9ESFpAmu6qmTq5UxknmjyuStQU+8dA8MYQrXYOHhP9hHMWFhxO2lW7gACwUSTD0WhSjNQLqCEOwrSCCXsDaKc/Yeqlitwg+tSjWNZbg+XGSqIbe1Uc45liZKtW4CUMvEgVl6E0rz3ummYagFBspoGcAo/pQtiDmsAQAACAASURBVNVmUayBfmNwVM7D+0xdYFIyYj8nyCFANjCd+nuW1TLJjbAjqW4WrqNpTYZeWy/Q89vZVjp2P5FOlW6FrGEwQO+6IFYD9NZ10D3JlMZSqYD+zzT01rCjJqAXVhN0/vCgrFyBZrWiWAfohTGM6H0zhr4moDeygO+bFadKB6IiXaEmnpIbdgElK0O28Mfly7F27W+oXbuOgH0CZpG1BegOEhHmjNIZFp2OHTtWvpLPgI41LDTlukSWnd7yHO9knt98803RuvOPgiZ1p+A18n6xYJX6cQYBDAjI5t98880yb6xBlG2KCc29SKyUBRZgn6EyH44LAigW0zK7QMcGSnN4HvRzl2yOxyPZCs4PppL5PRz3BPQMqDg2mLUgi8V7RfCoDC2LrZVV5bmrFWguQm4scZ6YZpdEAQMmc1w6fPgI8thZOkCdv0r9rCiWwS7vFWsVbI6Ixtza1bs1ROtJfALomdGqioZRGglib8iHFdvimPfxjyg7sg8jL+mObp2b4Pt1wCeffYs2DWNIjxzC0Mv+irKIH1/+VoCV63bixPbtsWvrJng8VfCEitE0KwhfuBiNG2bh+BO7IFAnDxt2AR99tQlbN61DnxNr4bqL+yDdCwR9MZRVFIvswesJShdSWtzRuSfmCQtbWiuHTCuEuFGnLAXAvHfC0lpjOleQater+5BL19ewreTaYo2lNDhXyY2OQ+0LYIDeSAAjiQzQG0NPEMTgLrVWKgHaXKa5JkOvtTia7SVOqAno7fcNhBqgr+lDz3WdGnohXnxBClARiaj0kS43/gABi9orxmmzwWw27xfXVtY0MdtfGcbOggjeWPiLOBD1690N3TsFkeNVA5o95cDSNTuweUc5jhRXoVmzRogW78WVZ3dGffYY0jYYKAmHsXzdDny+Yi9atj0eg86siz0HgdmfrsXWnQVoV78+brroeLTOAzL9wMGiAuTn5kuBrPj4Ow293itH9LnssWRAnTua7t3JjvRGxpjTGI+TAPRHaSwlkhvncmOBAwlLzawDFeVlCZcbA/SaFU92rNcoTBn6owH61KJYUwfwWVM1kGh05TT09KEXCagUyuqlm22l2U+nAnorirUxZQTd0YpirVNsKtDn/k9XHBbFmm2lAvrqRbGpGnqRAZN0cTWRmq3XoliOKXkkrrEkXW6492lApS43dl0kE6ihV9lPjU6xNVxuyNCzU6y9jgXo/5uGnuO83J+D+meeL7UjqqFX4jNBYFcH9NJBBcrQoxpDrwqWODzxEMS20lxu3MUb8P/fAnqR3DiG3htQ/1neyARQPYZtpQAYAdHa9Kj4CFMj+Un2XDyi4644wRrv6ADjoDINfYAtqCkZoIY+ETXrrTdAz5tVzbc0ZXIlXG6OBuhdAywps0jR0Cugr3KAPtulggzQGyhyLZidw0YiTee6uP4B0LvRUg2Iu3tn6U9xe3G6WkvXJjT0tAV02QseyryC/9eA3nTWVujkikFNypEK6Ksx9NYYiY4sQQdm5dmyKPYwcmvROop+YVqEo1F0VNjUjMxs112BYFM3FdHrOltMfr5aK24ZNibLMpcbryxoVmDKSWKSG90IqVRXOYnVJxigZ+AgANijHvF8qZtAUItiuVm5egXROR4V0KsGzgC9ZV8Sq0BKj4FjAXr9XlrGKTOoOsUkA6djQwslM1nA5DZpLsKhCoIqzZDRdcMYJF676TgNEDDrIOcgutmkbMvMN42hD4fLVQIixUJxVFSWOMkNC1s5VV3jDhY8i4Qm6p6j+jmzkFEAfVwlRGT4OXfjcc1kERxy/ps0oCocEqlMwmff3byEXp7ZP6GEtOA0MzNbHFUOHDgIOtYQQBPw8v6wwPrjTz6R7+vSpStatmwlzDGZaLMt1doBrwBwylfol84N+NNPF8pzYCMmNpdi5orrBHXfI0aMwEUXXYSrrrrKyZ+4HvGYEVTRlzwYxPTp03HuueeK5GTv3r2iuTfbUFsXTdbAZyIsqXO/4vlKfVE0JiCdnVUpFeJ1seCV2vQPP/xQAgz+4e9yTRQXpHBYJIAc91aDojVGDNi0z4DJztTpSj2sCYKMrOA8IPgncaA1HM4eUeozNNjmS5qcZWS5InrNSvL6OT5JQoi8kURBUVEiuJWao1q58hxMh8y9Qq6XoywjA4erfNhwGPhq+SEsXfEr2jbJxV1/O0n26Lmf7cO6DRvQMmcfBvbphBOPPwF7C8N4/4ctWL/9MBrVbYySI0eQmelFvPQAerdvir49TkBWdgwVHh+2VgCLfy7HsiWr0LxeBgb3bIwT29RGWoBHj6KkrBi5ObmIVTGY5jnFEcwMojJGZxvNYHJjJQilzJNZHtae+P2apaDkgi9dK5Up1xoPFrfr/Taml+uIAf3CoiIhUzifRa7h1OwEiDwHNq8TsC9dtukNrq5XzMgEXWMpYehJetApI8X8wEgD/m1MPo9lDLEBerMm5edqSm74eSVC9Hqsr4z9P49Lsg90nAtHQbd+Ctsp/YqxC6aX2VUFvzz3MO9ZWhr83gA8vJ/USzHjUXwYvqza+HbFISz66Xdk1auHHt3aoEMTID8L2FUcw7rNe3DocBgHC0qxZftu9Oh8PC7q2wJ5QZDHRNDPNTiMPYVhfPLTXuwvqsAZ3dugQZN0LFsfwqIlvyJUFMffBvRA7w5AvSygsLgAebRsljtP/KIuN1JXZEYZqQy9X0G/qVl1D+aY4bi2Xit6nFRAT1LN5j/nmWVI3JQSiCBrXbr60AugpzWjI6FM9mkaem1ypQ2Ukhp6HZ9ynCAz9Am/bBlDytCrnMpIJI5pkXNm6OeJ4VIBvXZ8p4EIu1WniSRYALQLbP1UJki/o4h2M89QZYNl6LnGiAVwLovCSQrTLl2VI+pWliUZcK43sn8JoHcZEGeUwfFtqoE/MPSSwU8B9Al3Hd2f/mBb6VxuMrPUtz4B6OlyIxNNbSul4WGkXGwrA5TcWFbdnICqFcVGUbBqBdJcUazEFXGao7J4Vn/BbCvr9xqMaALQa6dYrWFRIjHB0MdIKXBTJUARDb22xvU41w+9yyHEivfBS0Afj8Dj041VBlpcEo3/1bbSXG6EPXIMfSyzDgjo1VUnBdBzoWcaiZXbdH4oKUWWk7LI+Qi4g0hukj70sUSDKFn0XDMMrhm2ubMxjKQumZam5lWAGFs6O+tJHtqBX1ZrVHDgcHLIA3OgkkC/mEy8VmXr5NAwXxh6B+hlQlH64/znfdR3Jxj6bESrWOhjGvqkLZ4UBgnATbFT4qRyPvRiKxmPY+bMqfj4k7cwZdI8NGzYRO+VK+S0xZkT8dHH/iGL6qMPT0NWlka12haZGnptGmEyG36HgEpryxyjPk+bVgnr7e6D2VYq46kMlCz4DtDzO+Q+OhtNGUJczAiuzC7UTV/uuuEQr1clNzIWvXGnY2OnWOfPK/eZ+VEWpDibKza0onbRNcKye8zug3L/U7/Lnp8bs6Kh93jx/EvjsWLFEkyaMEd0wmQrtSiW36ebIe/zV18vwJm9BqBf3/NkI2UhrqSdvc5DGMDBg/vw+RfvY9nyxbjjjjFo3VoZWp7f408Mx1tvzdBrPMpr3JMv428XX5f4iW2qppFetXoZLr+yL+4Z/jhuunGkpsvdYsFFq7ikEKNGXY+Tup6Gf9zxcELzXhEql8WUTaQIfAlaOV/l2YcqRbri93gR5PsRsrFVeO+j+Xh9/ov4de0KnH5aP1xx+c3oeeYAUC/J32UQE6uKgXUOb78zA+++9yq2bt2Avv0G4dpr7sQZp/bTTc4TQ1m4UO7VgvffwXvvzsOaNT/ipC6n4cZh96BP34Hw+D3wMBCXTF4cpWJVliOdrbl+V4RKQa/gGDgfOHbZiieGgJf67DAqI2EEMzIQoutEWgZ8DNqkC65KnDhsYp4oIv5KFJeVIistF0FfOjZt3IhlS3/AJRf/TVxINm/bgplzZqHfWWehxyk9EODYkhjSNc5yDGoV+xxIQ6VKvPLyy1i69Afk5+XhvPPOk06qBDsGsMmy0wHn73//uxRzWjG+Fp0qk04gQT98Skuoladuniw6JT4W4FlAzrnIecv35d8MGKXTiK5EPC5lOx988IFo/tlchxsTwX1RYRGuveYaOXduiPzbaoUYWKg7lAJJXoMG3rxOAkGmydV9iUGWdHKmNCeDVsDaRI0/5+fItnJYagCqYJ7LKwNgXjNtblVrrG4N3MzZrCoWCctnfKxv4vfwP+ksXaX7g5cBQxRe0F2JQJjsYjoiniAKYl58swn48rtfUbpvOy4bcja6dghi+44YXn/3G8QiFbiof3v07tEG33y5GG+9uwCtOp+KgmKSOtk4q/9AkEif++LbOPP4+hjY/xSk5wZQ6vFhye/AZ1+uQDB0EIP7dUG342sjLzMGv4cF7xEF9Lm5iIZj0kuDmzFBdXpWOvYf2Ie8fG2Mw+ZIfD5vvzUbr855FpMnzUWrVu1EWqJsNzXkXhQcOoBHH7sDO7ZvwrSpr6N1y7YyBpmFJJMep8uKz4OikiLpVBpmcOsJwB/TuqGpzz+ClSuXYvKEebKeRSQg8IqNJoPIDVt+w5jRNyAnOxeTJ85BVrZ2+rY9g+cqRYIOkAuooA1qYQFGjLwW33//xTHXMPvB8H88IusfjyMBgwB63VusySKBLPcZP+2kq6JIkwJ7DRrirvkf5Vri4BOJijKGoFHse7nmV0XhpaSjvAjpGfkor/DgvU/X4Lt1u9G2XStc0Kc9mjcEQpE4tmzfgd27ihD3ZmPd1n0497wzkJkG1MkE0qNx5ARiiFaGUYF0rNheiE8W/YycnLo4b1AXmVjTXngPOwqCOP2kLrjmrCZoVRcoLwshOytAvtTxbtYpVZsdmv6dY4TrmzrhRGVMC4ThvBHCx0lv3Xzgz4oKC5ErPujVa+USNQzM5Aobrt8jPvQE9J64Y6HVoUqLVK2Gj1bdHO9aO6eEl+vTYoScKAPSdP+3lE9cNfp8hsLQczwlbCtD0MZS8nCc5tyLKvm8F76gHyVFR4QQ0bpFZp1Y5xbT2jUhSQ3QW00iF36y/Qroa+XWlmsUfOjsKwWXUb/OOSjH1AyI4kLFZCyqlQy5q+0gJkjgOcfQS6NA4g65VgaRmrkwDb1q67kPSPo5aQnqiSNUUSaGLIhJx0sB9ETCXo8fsXAZYqV74EelJVGspxiibgD4BLVHQA09nZP4/ar80WxbKqAv92WjLm0rfdkJFYYEPsKQeaUeU+YpibSyipK4n5FkFdO/PngCGbppS2GC3iBvNIRY+UFpLMUMBCecpY5s4h/Lh56chTL5ZCZU80OGvn73s1AVzHUe2NaJTq2v+DIml99jjHgqc8BojZFsTjYbEmihgI5v606Y9OAVyz52qWPDD+cIQWZEGcekxZQsQImCLiQY+lQpAs/HbDQl+nKhMu+ZMFCZmQk9ZEJ/KN1ElQXhe5mZGQjLhg6kpTNgSGrWVe+oUojUjAWPzf+3TX7Xrm247/4b0LfPebjm6tvFEzXBpjJY8fqwYuVSjHrgRjww6in0P2tIQvZihYLSitxJNAQEVVjHOdVv83hJ28SkG5FMHncfsq0o5ii2lcm02tGfi5yvFMWS1VOGngEj1zYtysxnyalbnCLCCnItUb202mVZS3lZU9zzN6CSqEVIqQmwe6Td8uJ48ZWJWLnyBzz91EzUzq+N0jJnW+kaSvHZfPjRG7jv/mFyftOmvIYBZw9RZlmCGHWx4aIyY9Y0TJj4INq364Snn56J1q3by/s833Hj7sM7/5l9zM3wySdewEUXXv2Holir0l+95kdcfe0ANG7cDFMmzkWnTixO1E2O46qoqAAPPHgTunTugTtufVAAAO8DA7a0jDQQiEpmivODmzaftytGDnh8SKO7RFUlZsydjsnTHvnDed5118O44urbkZOfh7LSChQfPIyxY4fj628+rPbZRo2a4cknXkKPk3vLWri/cAdefH48/j1/VrXPkSl/ZPRU9D/3QniD6njA51FZUYXMjAwJMiLhSrcw++EJsMLfJ8DJ54k79iOCOHXgnNdxn7hisAMnf1fkYNk54k0c98dQ4S0VN5QgsuGJ+bBn504s/uZbdO3cGVu2bcGPK3/CzbfdgsbNmmiBeEUlMtMyhT207sqSfjZXKAkkNZg3yzkDQnzm1OAPGzZUNPOXXXZ5gt2y9VLXmii+/fYbKaql5zodXji/qaG3WghjSfm+Zl80sLasXKVbx6jRZyMprokjR45M2JBu2LAen3zyMcaMHi1BiLG9HBv8YxpfAnphyis1gGdGgmsQN18teFZqicCErLtlhejopGsVj2XOG5r1IRDwi+eg+iUzkND1i/a7DErIJlNTH5D9RwJypuxZB8KOiySLYpXwMrvpUWLFGy1XRzbed38mKpGJHeV+fPRrKdb/vhX1Qntw67BzUMIaiS83YPP6X3FKl7bI8hbiswXv4vgTOuOqq68D96WCI6XYsGU36tRrgZJSLxZ//gku7HMCOnZojnh2JrYXAgsW78bm3zejd4dsDOzVDpmBkPiZe2O6LpWHypCVk5VwJLF6Irne8jIJpi01zr/ff/91zJn7HCZOmIXjjmsFxJnNo+0k+wv4MW/evzB+/H1o164TJk2YhZbNW0sATQMzutF449wjPThcWozM3GyEPWx25EcgHBTQMO2lx8Dgf/y4Gahdux7ifu3xEKvQZzNp+hjMnTsdPc84CxOenomsnFwZv1oTk7SdtOyqjekjRwow6v5hWLLky2OuYfaDO+8Yg1tvHaV7sZAerNXQ4nWCI12zKUcQG72Ezl6kt2SkJQ2Y7FArY5SCHEfSmaSHAKoyRtewdASi6Vi/rQhvL/4d+w8X46xT2qH3qc2QFqySgK6qwouKcDrK4gEUVrITcDGa1M9Ch4YxZMXLkOZJQ0XEg72hKBYuWYt1W0I4Z0BvnNgaWLJiM2Z9shZZmbkYcXkfnNAIiFeGkJ1B7OmkxBHyorYWJNUBzA4yAFPmWT3spR2xc30jbuF1JOWHKqdiIJ6KOwRyOoaeYNaeC++ZFMWmq3RErBWdrl1c3ugM5LKrsn4wHSFrrQbeDObsu7nXq1RLs9L6chp6AnqxFlUWnGNN6oYoSXYd22U/sqBMMuY+kbAS7+haowXcDODMTppjgedsctPUa+Z6QXLN9myTT1qTMglUpVMs1yuVACakvVEdz3bt/DfPl98jRJxHjRGCAdcHyXUC5qVofYozhKD7msNnWq/Eex9xvY0yEI25+kdPVGo76HITD5cDZXsR8DL41nWTWSXBC07H7iezFo3gkDD0dDxMAfT8kdPo0Ia1zJuFhj0HocrHDKZmWMwNULJrYSUFBPdE42E55WhlhaZODNBL5baLeKIhoOwAECknSSa6Nt2YksL8YwF611EqAeh5M60oNpKWJ4UulodKsLpMB7miHS52iaJYs9KQ/L7HMfS1qy0wCujdoHNMszDPTCNXKatq8psE66x6AYnwZECIj7m2dzeAri2T1eWl2vmkfLt9XmRKrnDQFnNubLwm/qEOiwwTD0d3Fw1GkpXxmm5N6czqNnB+RqvZ9bNvvjkDs2ZPE7anQ4cuKYBe2a5Jk8YIa/zII8+IHpjXZvUKvHYutpoK1WNKUay45SSjf2PoZbD4kp1KLbCR2gZLJyWKQR1Dz3tqOcaEv7pea7JAIyZFHWTbdFAZQ0+Xm3z2UNeUm0xYyUlJtoKAXlKbnCRR9TSW+yL+4fq9wuJJ0JbMgHBzWL9+Dd5651V89/3n2Lr1d/navLzaOP20vuh/1vkYMGCINL7R1Cnw0YI38eLLE1C/XmO0atkW940cKylIPgOCOn4H7blGP3SbNJHZv3+3PBMCej5vLipPjlWQdf/IpyT4smf484oluPLqv2Dcky/hoguvcc9QA2ZdrBncBbB6zXJcfmU/Ode/DrkKD42ejKwsFiTTez+CI0UHcf8DN6BL11OEHYuE2ashgAgX6YBPmuVw0RebTgYBcQ/KK0LwB/3S08EfA9atX4Xb7rwEp/c8C9feMAKtjmuL4oOHMP2ZR7B69Q+YOmkemrRoAa/fh2emPoEPPpyPMaMnod9fBsqa9/PP3+OJx+9GixZt8djDzyM7Jw9vv/MKJkx8APfdNx4Dz/sbsrMysGrVcjz73JOiMZ44/lU0b9pS2CPGiVaf4mXxMa+/ikWqDJh0cdZNiY4Q1HOHQXMRjoUKyfKkCdgRCWGVNm5j8MIFLuqpQpnYdGYjIy0TodISLFjwIZYuW4oBZ/fHaaecKraSoq+nrjjAICgibDHHE8+NiycD8aA0tdIARLyOpVsmGWotfubGQnC9es1q3HvvvcjMUGed1CCdn6emfffuXaKrZ8Okz7/4HMOGDhO9u0kYrP7B5q0y2lm6icXY4KQCa9euxYIFC6SAlq46FtDyfRbt3nHH30X/z3PlumLrENk4Iw3E+i6N569SHC3opyZctqPEuqFTiTpxLcQWD3Fh+7WTMTdtmxMkcMx5iQCivKJcNOUaROhGSQkIAT0zpgT0MYI9ynYorSBgCzEbWgvhmMp4MvyUiMRQWRVBCGkojGZgxc4QPl17QFjPk2tHcXbvtliyHlj42Vfo1joD29ctw5mnnY4uJ52Cg+VAQVkYmdlB1K4LVIWAZd+tRMGuneh6fHP0POk4pGfXQlnQh4+/O4QffvgV7Y9riPN6tkCbRkFUluxHZlo6fF5m8WhVXITsHJfFlQxvsnBdAhhKEpxfNMfAe++9htmvTpf14biWrRGNVmq2Ih7Eb2tXY/jdl2PPnh1CCkyZNAet27RVyUyEmnDKTVR/X8Ran1rZiIEudD74okpOTX3uYaxY+YME/fn5dRERKpBbdxSLF32KEaOuQ3l5CXr1OguTJ8xCVk6+sKZGHFihrNWqydN3a1ESUCoo+uCD1/HKjEnyXU2atpAxTqexVOKNewwDYjUy0EaHlHbxWfK6/GkaqCr5o9lW209UHlLdPU3Px/aVGIpLi6QXSsCfiVAE+HrlIXzzw2o0bNAQfx3UEfVz1IeEhz1cDKz+fS827zqEWnUaoPDQbvTv0QZtmuQgSD/3SBWq0oJY9tseLPxuD5o0boarL2iEojJg0tzl2LB5F64c1Bv9T6mD7EgV6tdiljSiFowMZmMc7zxnDWJFK8+xzjVJSFD+hGhNAT03NLle5/9vmfHiQnVZMbwhDLVz0RHJDTOtbi/n/VDJjbriJSU3VvfEoDxFKSD3VCWqAmyJvxyukdo9p5hIInrOQdpWUkNPTCIVrfI73IdJSFaT6LgO7VLTFmS3ZMrn0hMkAQOIaCQOnzV0kjWsXJUQlkV3wQtJGclUWHThZM9mBMALjjJA5Jgzj38nlY0REziGXmqGSG4R0PN7xI1SmW2tyyATqKYYfHTMkPD+6x7Nn2kmRAMJZj9iUvvDcQcSDzpKEWFWgJ1iHaD3edjbya0H/4eAPo1zx5eN/J6DAC+zGBogGKDnv5lpSAD6UFW5QKZwiAxwEtDTW1VYTG5oscoEQ+9lxJ/C0CcZ8aN3ij0aQ8/GUg26n4XKYK4rSkj6YHPz5OJv7CpP2BhxW1wMmB6hht5SUwlQrIPVFiHT79EDnJGMMfSWAUhl1fhv0/jx31yQzQ/WNLt/YOjd4+T7iUZUDtBbQancbK96AfN7uSFzEePraD70qcyyXSuBnQF6iyEOHz6I0WNuRauW7XHXXY8kQC2PvW7datxz79V44IEJ+Eu/wQknoQSgp2TD2SWSmeP1VQP0LuVajaGn5aVbSBKAPisr4XKTmrY1mYCdP885lVVQIBEXYFzFotiANVWiPteKMtkpVn3i9TgMqBTEZKSr5Ik9Bywql2sTLag2SLHo3EALF44ZM6filZmThRU41qtPn3MxcsRYtDiurczxjz95GzNnTcZll96EDz58HU+NewUNG6r/t/YS8GPtryvwrxfGoXuPXliw4C1MnDgbrVq2k2fO83h6/P1yHSPvHSsAzwiQ5T99h2E3nIdHH3kO5w++XMauukdooY8UrgYDWLv2Z2Hozz3nYiz89B08NfYVDDzvUtGaM3grLD2EMQ/dgs5de+CW2+9HRWkI7707F2/OfwkHDu7FX/oMxB233icBiRbo+VBRSfZTAasPXrzx1iuY/+9XMG7yq6hTvxlyMmvBX+nFxx/Ow6Rn7sczk99E2+M7YM++HRg95jacekpv3HHbGAFf3LR5f995/1W8/ubLmDTuNdTPa4Qx/7xNdNOPjJqG7Iw8eIPA4SOFWP3rMtw8fCBefeZzdOvaE56wR5j6aGkUabVYBOtkQVVkkegaIjQHCOMQ8CDq094AkbIwsjIzUV5ZjkBmEEjTDJeHjbV8AfjSMwQ0UvJHd4TsvNoy3jIDAZRXlMGXzpR0FUtwGRlKcR7TwSFqnSmNYUqcvTi4QTGTyU2PPRNiHvUdDnJT11buHPPqFJWGjRs3ok6d2hIkSNWBBPgKXAiAqZOnBSXtJ7lBseMqdfb8mVlr2tpqWUNzobIgkceaP3++zIeePXuiXbt2iQZiLC6lRzw94RkgsG+Hava18ZBm+zIStQHqZU1NvbJ0OnfIkqvszKQYmgWLJSQ6DCq40RPIGksvQZdPPf2tAzPvkXir5+bL/mySnnKyi/xcpEqt9Uh80G7PyyJJgteYZJXoEiNa2Th9/smGeRHy1cK20gB+2HQY367bCU9VCHcPORV7tx/Exz/tR3nZYQzoHECP4xuhaZMWWP7LAazZVYwdBeUC/k44oR1aNU1H03ygXiCOvLQqhCsLUO7JxYaSLHy7ZDtK9mzBgDM6onvHusgJlCNaUYj0YAbCkUxh58rLuPlnJ+1CpUBfZ3fCJc3JyXj+7773GubMeQaTJs5Bs+NaIiz+2l6ESisxbtxIbN+2Eaf26INF3y3E5Imz0aJ1GwEtYcqYKMthEOklgVAqtrLxeJVkpHyuY+XU5x6XzOyUCXPF0rnKo2Nzz47teOihkm3YNAAAIABJREFU25CdnSfkzr692zH+6ReQU4umEsmiWA0Uyaqbg1j1xoIcP0KIRaNY8NEbEpyMG/syGjdqLmNKTAjcXqx/Q8aCjF0WUErga4De4wA9mU3nHsZ90S2OFpjaXml1RBYMCrCqUHZXJGH+bBwsAz75di3WbS9Ep45tcO6ZDZAdAEJlEew7WIy9R6pwuDSMiCeAfbt34fQu7dGxdY50gY1TWhyIYXtBFB8uPoBDh0pw4yVdwST0R0sK8Nni5TiuWSNcck4XtMoMo14Gu906gsrxnz6P7lfclxTQq+RGAL3I/pV0kswFQaaT0UndkesFYp1iDcMIgEsAerWXtaCJPxM5UwavgCQkbSuZMVIjB66BymKrDzzvM+8bmXY5hsjltMCSGbM0Z1Jix5c6JpPcOIbeSErJlLuamMT5SP8X7Z1A4oXnw/VQ92PKY1gETSth87Rnxl2JU7t++5tj3Jhyy8pw7Upl6CtFGqjrjOjoHT4R+V5KLZ8x9NyL+OL5aHNBza4rSc37ATE1YCCRzFRoEW2SoY9qxik9UwJFVf5HEgy9JxqCp3w/Amws9X8J6MnQE9A36DUYYS8lrxosamMpHU8qc3Q9LCrDFQLoI46hp4aeQy8V0JvkxhutcEW/xsz/d4ZeSpdc8UOq5KZe97MQDuZKCsEiPIsykoBeFwdzp7BBYyCR7dvznUezgbZUht5SMLYRSmGjsGq6oPBvYyJswzJAz+NUY+gdy3IsQM/zTHyeutFEYZMbuK6LJ7/XXDP4O6odVwbZrqumVMSYWn7GmHtbNL/44gNMnfYonn5qBtq21UY1nJgvv/w0tm37HU/88wVkZ+Xg44/fElA6YfyraNasVcIGcfPm9XjgwRtww7C7MWDAhdi7ZzuG33MNbhh6NwYPujSRKflt3Sr8Y/hV6NXrbNx99+OYMuVhvPnvY2vCeT5Dzr9CJvSHH83Hu+/Nw6rVP6JLlx647po7MODsv6pez0PNWjEmTHoIb/775aNi7MsvuwkPjJogC8O/XngSy3/6HpMnvoba+XVlElnwwPtkRWOExNY11cbGq3OfFab83HMuwtVX3oqOHU/GrFeni4b+qbEvy6bz7vtzMXfevwSsjnlwKvLz6+DjhW9j1qwpGDN6Cl548WlcfNF16N1ngFj6kXHg5vfyjMlSYH1c81aYOWsqxj89Ey1btpdFlaz9+PH3S6Ax4p6xyHLyKG6K3HxvunkwHho9Deedd4myNcLYuMp9ySilY82a5bjq2v548fl3seDjt7Bz5xaMGzsDDeo2FqBWWHwEjzx2Gzp37Y6bbx6B2bOfxbSpj1W7nz169ML4sc+hUYPm8MTTUFml2RDWPnq58dO9h5uKSFZCyErLwC5qeZ95VBbbUSMnoFZeHTCrcO+9V+DZye/i9K694Y2yoDAum2G0Sp9HLBzD1p0bcf/4oRg25B5c0PNKeCNeeNI8iFfEEU3XFGWU38tlig3EyNiV++FL98En6wJTu0QEzu7XoiBOGd2/tIEkCdJ0oNJXgUgWm3BXIlpRgZysXFSGNZuVHmSNw37k5deFh2nSyjgysnNQQY22Vwsxc1kbQXAf9EvTLQJ5KSqUYiytqZD6FrJLzmtairVcAKmbrvre60ao2RX+zbFubDs/t3TpUlkvunfvgUmTJuGee+4RZwVes2WbTLJnG2hq4SI3/ccffxwXXHCBdGM1O05u9iys/eabb6TzareTu4ncUBlYTUmbBCZR+OoKqxnY06GF5ywZ0oSlrjZ3U6CqGVCOOd4neoRzfPJYBPRSX+HAihXQUnPPzVa8/TOytHCchVwkOaQmgQw9bQr9iLtCtzRvQLIiZOjT0jPgCzD1HhNLuHBUAVnIl4+1+4FFa3bh1x0b0bx+PnYu/Q5tWrTD+kNRHN+2Ka476zjUQhn8wTx88d0vOBythdyGx2HdpnUoKDyCFs1boPzgDlw7sAea1stESVUFPLnZeGtxGD+vXIvuzYM4q0crNKoTgC9aIllq0cl6mSVJQ1HhQeTWypYxlLoHMdC3zuHC9LmO5O++Ow+zE4C+tbj0MHh9/z+vYeLEB/HYQ8/IPX5l1iRMnvQqmh7XUuokwqKh1wCLrlnlpcXIlboyZYW9nCcApgug/wFTnp4tGc5KhMV161/Tx2Lhwnfw+OMzsHLld1i1ajGefPJfqJVTVxhlBX0quRGiyXVLtz3ZCC2rR+NY/PDD+QLox/7zJVBqx9EhBFplCNOmPSL34/rr7sJ778/Df96Zjfza9XD5ZTfgiktvkD1/zrzn8dHHb2L807PRps0Jyju6bsVz5zyHRd99hvFPzRAL4xH3XY8bht6DC86/PLFfMkP48oyJeO6Z+Wh+XCtURj0oDYVw+22XI4Ta6Nz/Xlw2+BQ0yo3gp0UfYPaMaVj58yLUym+Ak047H1ffMhrtO7QAGxKUHSzAPx+6Ct8v/rTamtmmwym46Opb0a77NXjtva+xs7AKFw44A+H1b2DJl2/gx+WL5PPM7rLWqH+/C1Sq5qS4MUoprCZNq5eETdZMsk+CJ85vwyGcO5R8kAiw/cwIaoL0RFGsGEroMxcNPZ3qqKEv1+72Sk4yMFN3JWvsxGcsxgJO0kHywnCHSFCYtbMaAHcnCOg1w+iyL0LQK2NNcwoFvno+/Fv60ThAX1JSnAD0ZoVLhl6UCZJ5YE2cnrMFLrb+cf4QK1mAbEC/GkPvgKyuOUb8aS0k7y+zDnTo4TG1KN9J91wvEgYWeu+VCOZ94dpKhl6zLaJsTwB6Y+gN0IvvPNd9AnrWSJCxj1Jys09loU4c8H8quaHLTYU/B/VYFOvNQkwOSGJTM3VSX+JqCCUorIpUUmaHiFioeaUoltkB6lS14JWkaAixsgMgoBfJjWto8z+R3Ehjq6MA+rrdz5Lue/60ZKdRZ1CqTjXUhgotBy02pR2kFT24dBUbMGSLbWLyZQ9fNy1dZDUlla4WW5xATPs4lxtLZ5m/ujnT8IgyYBmeq3FqIjWVOJ+k0ExOINm4QNNpieJWl9LidzKlLS3mpSkK4E8B9MnUl7Jk8nKTlq4UAuitgZR7n40bHnro76hTtz7uvOMhKSDcuOEXjBh5nQBvgldeExffV2ZMxsQJc3Dcca0l4CBw3LxlPe6773rcdNMI+ezu3dtx1z+uwE03jsCQC66Qa+CCMfap+wTAX3H5TRgx4p+YOGkM5s8/OgDnebLg6uwBF+Kpp0bitddf+ANQJwN+47C74U/zS5HxuPEPYP78F48K6K+44haMeXCypK+fffZxLF/+HaZOmS8bhMw1siAEf2ap6ZqxhAmoXAfCAwf2YsTI69G0aUuMeXCidLjlQvf8i0+LVOTpcTORnZODktISfPXVRxj31EhMmjhXikI//exdAfSTJ87Fws/exd59O3HP3Y+rdt7jw+Ejh/DII7eLbpRyG97nCRNeRUth6FkMGMIEAfRejBwxTiQ3fHFTZDBxw02D8PBDz2DQwEtVG+wWeFmgXBv3Nb/8JNKc1+d9JWzL8LuvxMCBl+LmG0fJgsoC1YcfuxUnnXQqrrryZtx973Vo0KAJbvv7GNSpUw+ffPwGnn7qAYx/+iWc3W+wAHpqGcmo+fxxeHwR8kmIS5MaL77/7hsMGzZQzvOSi4fhmivv0k07FsfCT9/GvNefxdiHX8Hmjevw2jv/wpr1y3Fq574YetHd6Na4F6IFcSz+eRlGvj0Iozp+hAO7C/Ft2QvYEv4OTQJdcUbeUHRpcA68jOn8HvjiQURKvQgVRhErDcBTkYlYiR+VZRE0aJCLZi18qN0MqN0SyOfe39SBek4jLhO8pUza5AKst6sKaSc/SWtznqVFUFh0QDbbrIxaQBULe6NARlB8sMtKS5CbmwOfn0C8XLTf3PzI9CigVuJQ6g6CLGDUIjd6oat0jYVgKl2wRko2mA3YC4Pp8wvgZvHrnXfeKU2b6G7D7qd8GXvOf4sbjQQQ6ntv1rGrVq3Ca6+9JsW0HC+Uvdnmx8/NmsXGVXUx5IIhYI2LySn4/dw8RTITDktxN51Z+D6L80RDX+U09BHV0HMTTmXoNWjhJqKAnp16xY4wovph7dCsMhwBDlyHVT0lBXssHLXj8mcEtALopYA9gJjouSNIp42hWOvxugOolF5tHmRkaJq9uAqo8GXj61+AL5etRFpWKQKRcnzx5oe4Yeit+HTZClx5ybk478RcBEJHkFunIRYt24xfNh1Gg+Nao1bdDGTmZCBUBXz073cx4pqzcVyzbOwsBrYXAe98vQuVFaW4+PQG0i02m8oENuAKV0h3WQQyJCtRVnIE2dlOcmOgXtIYKdJMV7zIm/Cfd+Zg5uypUvDavEVrGU/btvyOUfddj06duuOB+ybim0UL8MorEzB5yhw0bnqc1MOQ6SU481DLTPeO8mLk5efRls51sxQ4hOnTHpU1hZKeHFqNxiNY+sM3uH/Uzbj00ptw3XX3Yc7cyVi5cjGeHPc8stIpaVAyiWuB2IK6BlEGoCQz4hpOJQwmolGR3M2aOQXjxjJj2Uz72BAohSowffqj0mGUwd7778+rtq5fe+3tGDH8cbAO7K57rsHQ6/+Byy+/yY1/1gMdwYOjb0H7dieCtTtbt2zA8Luvkj1qyJCrE8d6/725IoV89tn5aNWqLcKxKI4UleDOO69Bpb8B6nUZijO6tEbR72/gmfH3/2Fv6dDlVFx800zk12mKOmlleGnK0D8Aev5SZlYOHhj7EvaHT8QHyzchffcH2PjdzD8cj6YTkyfNQf/+QxJYwYpIk6DU7VfiuKZZZL5SJU4E9Akfetnn9Q/XGcmQOLMQk61SBsjeAqJ3Z7GmyEocoHcN+Cgj1maaBHDW00U46QQYTwB6VzQq8EMsYtVeV/CYYSEwO6IMvclA7IbQjIKfY1FsaXGhrIemoRebTK4V1lCTNtTmzGMHcNiGPXvkWmRou6aWzi5TpDNisqHAPakIUIJFAH1KbUhCciN4TvEZr4uBhQZcVjOqgD43j+QKMyvOlobAmpKdLN7bqGYyiV1ZFCu/Ha7WWCrOolgC+poMvRTFevA/1dDTL46Avk6vwYinMPQG6LnOyP22IDxUpQx9alGsXC+LBJyGnpKbaNmBRFEso07d5JLV8H9WFGuA3hpL1ZTcaNyqUZ9GrSq54QbD72HTEyuOsCiQ75Ohz8v7YwMGGxfGSFknNYlkWBTrbP2kwMwV6qYy9Jb+si6blpKyKFT913N0IjjWUDZLpwUzhsrkKgbSOHnprmIMPd8nQ29xgR3f0pp2T3hsngv/tg6Alo7j73z11QL888nheGrcLLQ/vjNmz56KtWtX4JGHp6N+g8YyuMnQz5o9FePGzUDzZq0SDMyWrRsw+sGbMHTYcJzdfwj27d2Je+69Vhj78wdfJuzi4u8+xXP/GidWUW3bdsADD4yXhbqkRCVJH3wwH/eNGorZMxeiW7eemp7neX35AR4ccwuGDR2Oq666XQqYS0qL8fbbs/D6/Bckq9C922koLi7F5CkPy2N7YNTTyMhME5aCG/3YcboQjxr5tGjxnn9xHH7+eQkmjqcrTd2Ehl7BkrKIlpoVGQF1px5g69aNGH5vMvPAsUBA//KMSeIK8djjzyMrM0cAT8Hhg3j88TvQr99gXH75Lfjyiw8wb94zGDduFg4c2I1p0x/Fo488gyZNWsqxV61cijfefBmPPfYsli9fLAz9U+NmokWLNigrL5dMwbSpD0sQde/wJ7SjqRvvZOhvvW0IHnxgCs499xLHnjqW1jGq6WnpWLduJa6+pj/mzfkSHTqcjJdfmYC33p6Bhx56Bp27noaS4iMY++RwdO18Ks475xKMvP86MLNxzjlsb+/D5s0b8eijd+Haa+/CoPOulHWZQWJGMCALNQNviJwuJovxx+/NB9lEBs3rN63GZUNuxq1XP4D0QCbeePdF/GfhbLRt0hFfraheFBv0ZWJQh3twQuO/YMuhZXjj5wfQtf45+O3QYlTFtJeCvfq2uQpnnHCxshgxL6rKIoiXxxEvJ+MfQMneMLwRLqDsGMmAjVZrLJRlIVo6/NFM+EPp6NOnO7qcCvjbshjCHV3dzlRA6yf4iyKcVoZAutOHEzzSbi/GQlEWZldKLUHAsZQElcJge/0C7mUZJlhhvQc902kHS3IATGtrZoipf84XY5gYkPH/Oc7sZxyntLscOnQoVq9eg4KCAnHIIUOltRjqA8+1g+tFqjMO5wSbJn300UfinsNOq2SdCKj5edYfrFnzC5Z8vwTDhw8XYGa+7ZL+j0RkHeV6qmlqTX3zZf7yXCv1Z/Qypx2mZmEVrCu7L5IbdpkM+CUAoNWdOmpQWqGyQl4DAT2D7YDrD2G1QSaZ4PpMSZMy9Awug1LzwPtOhp6FYtFYpWyqAWaO+bwqS+BNS0d5PBPbCv1Y+PNh/L59J3L8B1BRVIAhgy/H2//+HIiV4+rLzsZJbTJQXlyA9Oy6KCoBDhdS2+tFKBLB1u1bsXv3fqSjEhf95SRk1crFAY8Pny7Zhd/W7cBJx7fAX7rWRdM8LwJ81swoURpEtw+PX+o7KkNkEZURNVLBMs7cJ9T+Tvc2/pyZSjL0UybNRdNmrXCkuAiTJ43Bb2t/xlNjZ6BVi3b49PN3MGPWFIwf/woaNW6pUlHKwRhI+AIIUJYUKkRtFk562TeGDject1E899wTWLHqB0wZ+xKyc/Ox68BePP7EPXJ+D42ZitzcRpg7bxpWrvoejz32vMgGtB5EM0sMVummY4X+dt62P/IZWmMpZeinYew/X0a9+o0100b5UGUIzz77GD744DWc3f+vuP320ahfrxFKSwvx7HNPyH41ZfJcnHzS6Zj6zOPYs2cnnnzyxUR9xa+//owRI67FP594Hmec/hf8/vtvGDFKGXrKEuXl8eKjj6jhn4xJ42egbct28AUDOFRciOH3DIM/uynqn3g9igt24OcPR0o2duTIiWjSri127i/Ct58uwOx/PYD8Ru0x4K/DcWLrJnjt5VGSsbnn7rEoieXjm59/w6Ll32HPyjno0uV0nDFgOJ6d/2/s/PYpXHrDY7jj5mHIDqTBF6vC2rUrMXrMLTjt1L4YcfcTKldjxtgRNAYM1YzFGHqvBGqmobesiEluzFkqkcGXHg96/+25kE03hl6C5gplu5UpV6mNSG9SJDcmgxOLVWlEp2NTAb2acUgAIpyu1tlxLVMbVSWcSOoyi5mqoVcUp7VrHI+WweP5qikIwbffEUlOucDmahXaHC/xvW6+mOTmzxh6fp/o8p07oRXHKjHrQ6hcHXpMUmSMP79Le2EoxhQZEueQyH1pyKGSG2Xpdf6Wl5Ujy2noue6lp1Hq5QC/l8YMxB5pjqHfKz70f2Do5eOpgH7lnxbFig+9Lxu0rYyIhl47qJttJe8p14cEoI9EI3FmlE1yw8ZSBNjK0DMlz2LRSqB0vxbFil1csijW0sHHAvTiNZvicsOFw3zow2l5CJBFS1RUJ4sxE4WhHqC0pFjY09QiEV4VrdisW15qujMx2B1Ta40XxBJLinJYKOJSvK6Iwthd013zBolWiykfZ7loyFuaDzEzYGawrohUu7TpAilFsQQJrsMn75MUo1VVyjGrMfTu+lMBvXZ+06icr1QNvV2rAaPDhwuk8JAT87LLbsRjj90peu8hQ650xXMxLPjoTUya/CCmTnlDHBSEmfV6xW6QxZQ33nAvzj33YuzavQ3Dh1+FG264B+cPugy7dm/Hgw/ejPMHX4pff1stG/ro0ZPE51hS6FnZ+ODDNzBq1FC8OvtTdO16mkxMAo0pU8eIVn3M6CliV6eBS1wCnyefHI7mzdrglltGoKKsHBMnPySZnNH3T0B6VgaKC48IAB731P0yPkbcO1YWspdeeRrPPafNfPgiK8LvvPTSYTjrL+fL5DUplYwh552+ZetGzTzccK+kbcUCLBLFCy+NF0D/6KPPiUc5o3Ay7gT0ffsOEkD/1VcfYt68ZwWk0+btoYduEXaczkEENmTvybrfdOO9+PKrD/DKjCmYMH42mjRtKYsAo/np0x4Ry7ARdz8pjUEsJaqA/gKMfnAazht4iT5vKcDURYgXTzDIAO3Kq/ph/uvfoFOnHpJJeXD0TcIk/OOeJ0WbOu7Ju9G1y+m48pJbMfLB65CXWxt33TkatWvnY8HC/2Dy5EfwxBMvo3fv8zQQCkeRmRZU9wJZ9Kik98AfAaqORAB/VFKWn376Dia8eD+uufBOXNhxKMa+PA4L1z+L42v1wtm170HDzE4IRcpRnr0XX+1/DjtL1uDing9hz+EN+HDZRNTLaY4z216OXif3R9OW9RDzleOTpW/grU9n4on7X0bnTqeLg4eHHEIoimhpBGUHKnBgWyG+/3YVWO4QifgR8GYiEA3CHw4gLZyOQFUuglUN4I9xPlUizZOBaHkQwaw4hgytizpDADAByD/ZAN29qPKjk0qE67Q/jpi3AvCEUcW5nu7sGv0sDo3J2CILJc+CjfG8PoTEu5huQeoZnh6kd3REALXJFTiPGXzq/MiSDYLzhPNi3rx5wsbTovLbb78VyQx94u1lTDvXIWvEY0HqkiVL8OWXX2Lw4MHiimN+7/w5v2vu3HkiA7vzzrvAmiHpPcBsYCQijDoJEv5b+00oayZFX2B9j3ZsVS09G2i5ddIVsFqwrOepdpuWOdDutNpZVhqwiflPHDt3bpfNuk2bVom6KAMbGgDQoUizkZRokb0joKezUBqLbAno49ShQormFWSEEQ9mYsPuYnyxYif2hBvhADuyVm3E4HPPRbknDVMm/hs9O9THdZf3RX4dOtFUobCM1w7UyVVXvCNFwO7d+1BRehitm9VD8zrp8OXkYPle4PV3FqNeehyDendF1za1kO2LsWGpgMgqZjicxEpkRGXF1QA9P2NkS6KoTxGB3Of/vDtXGHpmGJs1b4n335+PJ574B+6950lceOG1Umu18LP/YObMSXj66Rlo1KilzEFhPANp8AYC4iMfqyxDXu1cQjJlEsUwLIpnpj+Cn1csxaQJryA9oxZmvfocXnxpAp4a9zJ69eyPaNSPV+dMwYqVS/DYEy9KPYDZ/vJ58lmwHobPlM+H48Wuh2uWST4IRD/88HUhj8aOfQX16zcVIk6AYSiEZ597DJs2/YbHH39B7DmrKtgHIwO7dm7D/aNvRN/e5+GGYfdg+YolkiGePv1NnHzSaTJ+5s59BkuWfIVJE/4/2t4DPqoy/QI+0yc9oQQIoUtXmlQRFSyAFXt3rYjuqlhRsYAUsWBXQFEUVmQtKIpdxIqABZDee09IMslk6p37/c7z3HcyoO7uf7/vy/786UIymbn3ve97nvOcc57XJaln06a1uP2uK+WMIqAXoAvg40/mYPorT+DZZ99E6xYdpKAor9iHu0YNR379luh8wq34ZN6rKN/8GV54aTY6tTsGCZeNn5avx8FDwNJvZ2PZ4vdxy70voU2Tpnjmsb+jWbOWuH/UZPi92Vi1swqvf/Qhln3+FM4+8wIMu+hOTJn/G7YdOIQhfduic4mNmn1bsXHtciz+aSF+WrwQF154Le65exJIwmhssyt9HtV1kQnoNXbT5KRnym4UUBY4vlkn59yR5B4G6GVMsk7pDQRITh5hiiWgF6yTaYrV4k/kazJxl+EY2oWrS7lxAD3fvUyAVkBPL5cx85KTpr+LcjhTwGrAr5qYiR1pkOakWMpUVOqjzDyLd2HoHVxoNPFOTF0aQIvU2piDBQcrHkp/v3S51ScgpKvEqWuaEPc7IYfZlXA8QKq4YIiHsv2cbSGkrumgOdGVOlRRAb0ppvjrjaSahbMQGWTopZiWnqeTQ++HnQxDGPq/BPQ8ekzKDQE9JUp/nnLjc7kF0BuG3gB6NcXqRzlMchOLx/4A6LkpEdArQ8LNLIOhJ4vnRDDpPmVizf7aFPvvNPQuVrJOioKpMriJmNYeLxV1WDIO3jHbGDaEplgafAwQNqzn4awCQQmTXDjIRRl6blgS00XNkaNvMy1F47iXiqy2Nt0ZMAwFH8pMhp5X1JFJqZM/R6tjfr/5DEaaJKZYAnrnkOXnYdumTiOnLE8dk2VeWYsLfmUOHzKVK/9uw8ZVuPvuqyXqkcz16NFPo7i4iTPwIiUa7H/cciFOPfVcXH/dXWjcuESGI1AD+PzzY3HzTaMxePC52Llrm7AjbIOedup5eGPmc6DOnjKbl156VDbNe+6ZJF2Omho1s3z8ydt44IHheOWVj9G1S2/ZbA+VH8TYR/6OxYsXpsHKkf9x7rl/w113jJPK/bnnHxEJ0N13P4qs7KBkwVIa9eSTo+X63HbrWAEhM15/ClOnPf6nrzlq1OO47NIb5SHl/RTjnWhBVT9996hrUVraEvff+7iwXdx4pr78BJavWIyHHnwB2Tm5cp2/++4TPP30Axg//mX0PHYAvl74EWbPfgkTxr+C5s3bYMrUCZIedMstY1BxqAwTH70Dt936ELp27YsFC+ZJ8hC/t7RZK7mXPOCef36MvKfbbx8nQJHtT0oHVqxcihEjzsYDo5+TIkHYE53s4EjG3PK516z5DZdfcTLenPU1jjmmN2LxGL7++kOMfeQWjLjxPgwYMBiTHrtTrv91192JWbNeFDYs86tHj+M08ah+Y9nEiFEI4nzeAIIIIpD0wBPxALWAdcBC0p+EVWlh0ccH8Mby+xCy9uO8fqOwbv/3+PTXKbig52g0zG9JlS7gTuHoYzuiMrkDE18ajltvGIv6DRvhH3efh0ljZuCUE86Rg0M28VgKOw5sxUOTbsTx/Qbjqktvlc/rpaEs4ZHEBiZ6+CxaVd2ij5fA5xiQigMMETiwoxo7Nu/E/HlfIRFh7eGFN5qLQLwR7KgPviANrClkIw+lJaW46LoSlenQo8ouLvdqqvgCKcQ81agOR0WCwj2BMjPVPFKKRFLERTGSkBvMt6cplnnBErHHqZxMZ6HO2ZkQbIA2n1Uy32TvyfulAAAgAElEQVS+COx/lgm0q3HpJZdi3Ljxkjfftt1RaW0q7xXXrMmIN4c99zuaZl9//XVcddVVYoDls2/2OzL3r776Gpo0boxLL7lMgRiTD3iAOgPHdMiKDiDj6/F/0smS/qwy9ExBUqaeGnrtTuhXHUOfNsWSoZeBaVExPeuETy0O+Prbt2+TuMzGjYsxZOhgKSa4n5p9nM+8SlMZl8lnUXW1NOnxEA54GECaQjhWIxLFhBjpeHAnseT3dfhlUxlS+W2weq+NaG0VTjkmF316t8dHP1Zi0bff4cpBrXHycZ2ALDd+W7MXa7bGUFYZR35eEHm5AeTmZaG4MICm+TYaF/F+xhD3B/HOoir8sGgJTj66AY4/phlKGuQj6E7BJWZNatnZag/CtvSwJ6A3U8yNPFI7Gpka+rp0sLkf/BMzZ9EUO0vu4b33XY/mzY/CPXdNQm5uvjB6X375HmbMIPM9BSVNCegTAqy8/ixYHNbFwizhQ/3CgKTeeMDoSspkU3j+hbH4ddliPPHYDKzfuE6K/sFDLpQuaRYLL8uFN2Y9h2XLf8LDY6Zod0WdffLMCaD3etNrMFMKwvtqAKVo6Oe/hTdmPotJj76K4kalCqrI0FNy8/zD8kzffvt4WfuMR+Z9Doeq8NgTo0R6ddttj4g/YPz428T/deON9yJcU4Wxj9yKY7v3E/09f/8mnj/3/A3XXnO7dDGlA+724JPP3sb0V5/E08/MRquSNnL5y8NluHfUDShu3BIDh92DV1+ejIq9q/H8C2+jdUkRookw1m/ZDndWCTZsWIqxt5+DR6d+inYt2+GJscOx+Kc/xnK27nwCHp84DQVFxViwYg8+mz8d6394HZFw1R/OofPP/Zsjx1QjKCNXafYmecbniaBTJBLis9O0t0yCjmvCMPRp/XYG7jF+QMVCWsippFglN5kaej5jvM58lrXY1thbNcQ6KTcipTIMvYmtrJPhkOAx8y94VhjALPgoSg29DorT4EECbp05wWeX31+VBvQOi+7RvcVo6KWrQMmNMyXdYDd+viNjK40E7DANvWP85c8xYMO8P/UbqQHZFKTEZ5kMfWZHQruPGjFqCqrM68/PJ50EmZJMXxyT9rLgZsrDEZIbauhdtfv+QnKjS+a/BfQyWMqdg+L+Z4gp1uWmeVooFadbSkCvpK90eKyUJSS6ia10s2KXm0NhXVIZeisq45LTk2IJ6tPtV2Ue/h1DrwBFB4zwwkf9+ajX/SRIbCU3RymYnEXk6KDrEkrqslWPXPjV1WxP5x+mnZZWk2OIEPuAnRJAb4a98JdJ+0kiDdk6dXJEHVRtWjdmQ+YCyCwk+OfpSbHpys6JswwxSkxz8fl7BFD6NUWDD7Xo0Tn5MDc3Y4IZRcRO2yYdH+Vo6NOvr4Cen18AfcafSxvaGff93HNjMe3lx3H//U/j3GFXphlDgg3mq48fPxJffTXvT8Ewc9MHn0YN/TbccSd1jSPR5qhOGDv2H7jjjgk45phjxdjJpXTXnY9KYgHjO6lTppzngQeHY/orn6ALAb1to7z8IB4Z958BPbXoPFCee2GcHACj7uZrByW/lmvvicfvF4A78tZHZHjGjBlPSc7yoxNedSQ3Nvbu3SEdCv4MExdokOLmIm03Z3owX4sxn0wFGjr0fFxy0Q3o0KGrtL+XLyegfx7RWAyffvovzJkzTaRDd97xqAy2WPDVPMx+i4B+ushoWKQ89fRoYfV3bN+MrxbMw8MPPS9V/ZdfEtCrtKm0aStEohFZazzg2Bq8wwH0ZGh43/lZrrt+KMaOmYJhwy7XKEYzLMgZxMW1u27dclx6mTL0Xbv0lfXAqMwnJ98ncpxbbxmD2W9NwTFdjhUtf1V1NeZ/9BbefWcGysr244QBQwToN2veXOQ2yaRY2GRiZRZb7CmvAGhPhQeuTS78MjuF35ftgS8nATs7jG+t57DbWoFz+t6FzaEl+HnjPNx10zPo0ftYBHK40SsA3rplAx6acCMuveAmlDZvhZF3XYJnn5qDLp376AaUsJGMAqFoGcY+ejO6dO6Na666Q4yqElMX9SCQ74WP/yNLa7ngDiio52XhWcitSXypiaTkUAdzsxE7GEPZthr8unAbFn25EsmaAHKthsgONUBuvBDeODsQCbTpXIyBl+QC/dRIK7r7AJ8vIIv6ez4dHHZGXSpTd+wE3AHGKXpEo0ugzIFVPtuNSA0THHSDl6ExThfOZMXLS4lkkMawIJ5//nmcfPLJ+Oyzz3DiiSehe/fukuhE9sp0Oo1Z30gg+Br8Mw6eevLJJ4XNN4PgSLbs3LkT7777nqTlDOg/wEmosYShrw0zKpBdB04HrYuk5AFKdlBM6U7OMmMoNX3ExFaq4ZvsnmlrK1GhE4VZvBBUkW1TkzB11jq5kQfi7NlvYs/e3bjiysvRsVMH+Yxkvvh+CACU8WdajmbjE9Dn5RVKDCZnAOTl5cKi7AhxBLKypU3Pw2z1mtVYtHwD2vY5A58sWostZRYaFPhxxSltUdwwC7O+2I6dm9djzJV9UFrPixpXDuYtWIFD8UYIp4II1ZSjsDBLTNL5ngjO6NcG9bKB6kgUsWAQj89cKYbTq09ujqOb5SDgCcAv6Tp8Xi1EE7Vy3dxcNLYH4UhYJu1mygIyJTc6pE6HO/F75s77p6TcTJz4Cj6c96b4c554fCY6duimeluXC59//i7eeOMZTJxAs2kLNRxbtnSzq2wvwrYfkWgAzUq8qBd0SQPKLYNqEnjuxTH45bfFuPeBF/HcM6NxYP8ejBn7Mpo0biqTVxnn+tqs57B82WI8/PBLCAaZnEF2UJlksv9STBOIOpNpybTqPUrK/SHjys9Ehv6V6U+KXr+4uKmTEKddnslPjZZjimw1CQyCIbLFocpyPPb4KASzsgXQU8Y5b96b+PDDWUKClJXtw+gHhuPJx15H1+59ZR/ftHEN7h51Na655nYMHXqRdKH4fj754h3R8E96chbat2ov59r+yn148N4b0KRJc1xxwzg88fRj2LZhKe5/YBb692gC24ohkoihIhrA4qXfY/w95+LOCe+hZWkrzHjhTvz28x8JKMq9RvxjAi648DK88fYHmPni7WhQ0g79B56Nfsd2QWnDEhTkF+CRsf+Q3zty5CPSwSZZyPsuBbpbU58E5FMyFYvAF1DzOT+LRGg78ZQmBORwQKmGYX6/Ab/y9zIzwwyWchj6LErgnMm1MlhKZ6VI8ouZFOtI8EhsmWSYTIa+DiTokE8p+FhMOpJ+keIwRlYCHhTXCfkixLMWvx6fR4g5Yih2AjhcTToGkkevZCpf50hTrMF5BtAbZt78uTDtUgDoGS/EgxOnK+BaMvaVVKVUjdeCUrI6j6N+Os7lED8CvwR7aUuC+xSlcgrHHJaeKYYccJpDVt6ZyHtEbCWLVppk1RS7Fx4y9EZDb6K9D5sUyxz6f8/Q+90eAfRk6OHNc7AfiRBNEmJiHWO/pUggQR2N1TH0Olgq6JhiU9IWol7QZUWQCO2FD3Fy9jpcykk80Kvx14Be+UYF9OL1dybFFvcYiHiwSCbFHgboHWBvcuj56pJTKgdB3TLj64RCOqlUBnM4bnHqmExSjRyoZvCCsBN1edHJuAJ6jSTVzZZf5mf5ZzpiWAcemerwD4DeTNWTsfWqfzXFiYnGNGkrPCz50PCwIsgTJiedJGHaRYcz9JksfBrQO5fB/J10GzwevP3Oa/j8s/dw/+hnhJ3n5eKhz89ENo1mo7fmTMP77+uAo169ThQ99gcfzMTw4aMkeYaAngNE2Dpcs2aF6N6vv/5u2QgmTx4tC3/k7eNEQ88YQILNL76Yi7Fj/46pUz5El2N6S9oLH9KXpoyT+3LbrY+IJIUAQFq4jm9BD7qUmOVemjJRHqi77pggbF5NOCysxlNPPyjatFv/MUYAPQ86Dlka98jL6Qg8ri9GOZJFH/fINLRr18m5B5yeqcwFJR00O74241nRXXIi7F999e59Am4fOR4lTVvK2v7qqw/w1ltT8MjYqWjZqh32798jn/fUU4dJO7ikSSmuuOLv8ujye2fNegHjxk1DSUlLJ4c+LmZealNvvXWMyI9odOPa5Ge5YfgZePjhF3HO2ZepPILI1Ripk5zw6Me6dStw5VWnYOYbX6Frlz6iU+V93bxpDR548Aa0bNkBZWV70K/vIFx/7Z3CiHGzTiSZC05jbgRB6iPFBOWFnbThTXjhS/mEGXdXufHEkxPxzbIvcZb3SXg9QaQKahDLOYhoVhlW1c5DUcN8PHL/s9hxcAsenDgct98yAX26niQDVWRPZMdh2RLcOf5yTLznVbRp2REPT74Jgweej2GnXikHsR23EQnb2LZ/Eya8dCPOOOFqDD3uamcDJjvrQWGeB9lBH3L9NB274SpgwLKa+9k9EAOsbjuadENQzj+nncYJAWDTYNM6C598sAAbft2MfCsfvogPQcuPPG8RaiuBIUNORJezHYMtX49NwAIgwjEUAQu2h14elZbwuZW9wGHlOUmb7I9kajr7hgH0mUlUfEZ5n5YsWYKvvvpKNPMXXnihDI8i0yRr0/fvAf306dOF3X/hhRfkOhHQ82dD1dWYNOlRnHXW2fJ68Sg7Abq3kNXlxeBciYqKQ5gwcQLGPvKwrCWR4uRmy2djFCIPLWHm/ZmAXvWu8rzyqHZSbnQPNiZNtvz5f7U4MFpdZvDPnfsehp4xFGeeeToKiwoETHBPUG29dnU5MyAW1amP4dq4mD5lyA5ZNwGYnAubEMNfIm5jxe+rsfjnX3DmJddj6ns/YH+tByEmBR3TDueddBQitcAb85Yi12/jjgt7oSgQQcTlxfyvf8XeUD5innxUW1E0b94EQSSx9fcluGhIHzRuUIRwEli7M4JX3/0BbVo2whWnNUfrBm64E9CpwXqXEUuGpfBRQO9GqCYkgF7PCJXbmC9JuWFnOYOFpYZ+5sznRK5Hr80NN96DSy8ZgRSfU0YNpug9+gBvzn4B48e+iCYlLRQwpVxI+XKxcm8Ke8NelFcn0aZZA3QrdaOer1aDnnwePPPSGCz59Sd0OKYv3nvrJYx6aBoGnnQ6kow2JGaMxzBr9otY8fsvGDtmqnQbFAzxelM7bxh6Anrjs9B0EzO/gM8B1/Qnn/xL5IYMWiguLhGwz+53PBHH00+NFjnnpEmvomHDEhmyxTNo544tGDP27ziu/6kyVZpd2C1b1uPBB2nYHSkZ/Bs2rBSZJuU2EtywmZ2G63HV324T0knPeg8+/+I91fBPfA3tWmpKTlnVfpFEElgPv3kSpr0+DV9/+houve5ZXDBsILI5NdqysO1ANT784DX8uPA9XHrTMyguyMNb0+9Fi5ZtMJKElT+AqoiFLfsqMePFB1G5fwNGj52CD+e9g19+/gb9zxuHXj37oEdLD7LdLmzbsgaj7rlSurT/uPkB2Xtl73Lrs8Hrys+vnhZGNUekyGakLteMMOdpQG/iGjMAj7PHsLg3sjUpElNMtVNAz2JbwbEWXMbXwoKQTH0moFcfjA6FM+A3LXN2NOMG93DgJO+Degt1uBzvfxrQp1NxlBxl+AeLRK6namHos6VgUbJCjfaCNaUgqWPo06Su8wwZJYTBXub9mAFREg/qRHLKriSezzpAr6oLTYHh7JC0ZMbBc4ah1x3N0RehDtDzxRQWMnlOO245YoBX8zH9J9TQy/vLMMW6Ga0rg6UyUm7+R0CfqaG3nMFS4k2yKYXTOUbc66VDoQy9LQx9Kq455y6Or9Z8fdWIiwE4ilRoL9w2k1YsbX87gF5bFf+ZoSfjL2IdaqB8eWhw7CBYwSJ4yNA7LR9pt/yBoTcTWFkZ1UEwVnaGoRf5gKNz52sYcM/vFukLFzx1h5bm0LNak5QbgmlelQzGOx2ByJgjB9DLJu1MsaMurjqkbVYzAlneFZn7kCMNymTonQg4HgI8NPnw8VAja8/XNTn0mVVonX/AEUk5ev4/Y+j5qwk2fv75O0kGGHHjKJx++sXO5gBh0gTQS3WtD6XeWsZpecRw9NBDN4pZ8rRTz8WuXVtx733XCmDnw37vqMlo1qyVxEs9OZnyF1vaqAQtfEC4WX355fsCcKdN/UgYev4+bhbc8KmlvObqOySdgHIgapJ/+fV7ka3063ey/F6a9J55hmksxbjz9vHCenICIx/4p556UH4nGWhuWq+/8Qx+dwA9c5bJ7u/atQVTpk6UeDNKZ5qWNtfuhA1h+2UzIsvkFF8bNq7BnDnT8e33n2P79k1yPQryC9Gz1wD0738aTh50phQg3Hj4z+efz8Wbs1/EuHEvo0WLo+Q+Tp9O7f1iYaPYsejWrY+8z8+/mCsaUOpKCwsbYMfOLcLWjBlzMwYMOA3Dbxgl11ZYJrcbK1YswbXXDZFi4dxzr5DX5vVzEILqtB2G/pJLT0oz9GK25PhuK4nZs6fg+ed1uuuN14/CeRdci4ceGo4lS7+te2Cc/3rxmffRsW13ARBk5P2Vfix67SDCO11Ys3cR5sZGopt9BdoWnQhP0zCuuu9M/LRxHiY9eTfuGfkYzjr7MoQOVeHx50Zhx46NuPeWyWhZ0k7W1oFdezDtzUdRdnA/runzNPbvrsTCHTPw++4vMaTL7WjdtDsCAS9q4xVYsuk9rN2xCBf3G416/lJJRCA+rqlJyrCf6lAM0coY7FASOeQgq0moZ6Nh/SYYekY3NOzpAHvur6y5uWESkHN5B2nyBzzZQNgCcoJAdDfw8qNzsGf5QWRXN0JBuDVyEsVwWwGEEuUY+VQngK/J4iAXiJKl94kHEWLD4OtbJEGjIrFh+1pmdNBAKikhqh82khlz4bkOOTWWefE0s5577rm4+eabBUwbg6kxbZluW51hVVvcNNAOHjxYJDp81plhv2zZMmzcvFHMsa1atRITef2i+sI6cTokX5/PBofpTX91uvg4bhh+PXJzua7pjeLnok5dY4OFmT8C0EubPqlDoDJjK6Xhy/x5eg0iOleDL8nH66P58/HWW3PQrn1bXHnl5aKfN7n1fO+GsdZITgJ63UNYZMbjSeQX5qPy0CHkC/OXQtyOY9/Bg1i9aj02bd6Gbj374MNvlsPdtBc27S6D167GGSefgF4d62Hdumq898k3GNi/Gy4d1AxZLgsprwfL1+3Ctv0ubNlfg4PxCEqbNkIwEcaBzatxxbmnorAoGxUx4IPPNuKHpWtxzukDcFqfAhR4QwikPPC6KFPwSKxrLFkDv5+AngCMJkQ19BmwkRnBLICkQFPYjHTlvfdmCmHCr5NPPht3jXoMDRs0hhWn8dWWeMoFC+Zi9uznMWH8NJQ0bSFyJmE0s7Mw/9darNkTw/YDtWjXvBjn9muEdg2AQg8kTeipZ0fjxZfUY3Ti6TfgvIvvwtHtG8FDcs6OwU7G8M/ZU0SCOebhqciht0lAmnZN1H+ksxIy16F0vp3Bbmba5vyPZmP69CfxzDOz0bhRqaw5iWuOxaRz+N57M3DxxTfgxuGjhInfu28Xprw0AcuWLcLECdPR+ehj5QxiAfDSi+Owb98OAU2UD15+2QjtoNs2thDQP0DA7wB6ylVcbtlr33jjWTw26XW0at5O1nRlZRnuf+B6lDRpgTvumoTvflmN8aMvQoPGHXD7qMno3qGFFLzvfPAu3n5zMlq1642Lrp2AIGow46U7pbt7250TZW1HEymUV9bglZcmYMPqRbj3oeex6PtPsXDBx+h3xt3oddyZ6NLCjf3bV2LalAlYsnghzjrrcowYcb92caQT5ZUCnGcp93GRg3IYncPQ8zkwgF5BKSXGjvIgk8HMAPSHMfRmwjsnxbpdDgutg6cyAb0ZFmd8WVKUZwB6nkW8b0d69/jexB/ESGGZUu0w2cRxMltAY86lKHCUBgroKaEjQ19xGKAnANWgHGcQpEib1cibLoYdrTw7m8yhN4D+zxh6lV85Bbds0or/0gw9wa/4JgOQ1ByHoE1r6E2aoKTPaLKjMPRFHGrpwFwiERK8ZOhZvLso86vRhB8Bw4TAWjhw2jMZ+lT1bng4M0VeN50SClHq8aeko5ZE+Yrl/1ZDT2JDNPQDzlKGXhaJMvS6POjVVJ+LFFyHA3oOlvL/NaAnsOcL/R8ZegLxTEBPyQ0BfSqr3n9k6PlG60wTda0RLtgjGXozkS+ToeeNJaAXZ75h6DlqXDT0GdGQTnVssp4NQ//fSW4U0MsEWU5OdR5ME4FppDfUzxOI8XsMoJdJuRkpP+YBkjSb/yC5IbNBoyeHSPHrtNOGYeyYF+AP0GisYJS/2wB6tvq4UfGLBzKvzcaNa/HwwyNw+eV/lwOGZssHHxyOjRtXy7CjgYOYq6saYTL0PGTZKpUHhENhAkEs+OoDYV1eeXk+unbt4xhOk4jU1oh2fP7Hc/4ALMlkkLmf+/4MzJ//lvz9lVfeghuH3ysbAYsFymWeevrhP0huXn7liT+8Hv+AaQoXXnCDMKn8rPyi9IAHFD+DTPykC9/ie4sIi/3ajKdF9jJ27FRJWaA2PVu6QYzH003xiyMAPa/FD99/gVH3Xo0BA4bgvvsmSzQkQToPmTfffBETJ74qG8no0deLOYxf48dPE1+CTGPkIB63KwPQT8G55155OKB3Oix/APRd+yAaYTuP2uckDhzcg4kTR2Lx4q9x/Q33YNiwv+GRsTdj6Z8A+imPzUOntj1gl9tY9tUhMZ9GayKIxmtxoHI/fix/A5trNFs58+uyc0bgtqsfkYOKrOnmHesw4dnbsGrdr4d9H8ewD+l/DU7udyGat2gBVyCCydPuwveLP/vDa9503WhcdvHNMkRIuk3UCVteeAIKLHgIsYtg17roxcfWtVXYsWMX3v/wfUSSKndB0os8fz46tGiPS88/FZ5WMrRP/+FS5+PI+igHSNYAXspqdgKTH3wTlTsT8McbIJDMhR22kBsM4oJL+qP0fKdAaKSqQ74G0wFtxNWv40zaZUtZD4+6WQimK2cOHz57XMtz5swR6c2IESNkfYohlIO9ZN7A4Qy9AVImjm3q1Kmyb/Tt2xe//vqr7GXNmjXDKaed4qTN6GA46ZTIeauDySorKvHbb7/hl19/wQUXXoDSZiXIzcuV7pTE0BEwyehyAnpGvCpDr4OlNCFD5Q0KTOq6shmAPpoUHbaVTGHHzl149NFJUuRefc3VOPHEAdpCYXKSdDCr0xptIU449yChSRPxODsVnJptSWs+6POjNlqL8tAh/Lp8uUSNhmpi2LX/EEo6H48ftiSxfM1m9GhbjLNO7Q2ey99/twErV/yO6686Fz07eISRPlQN1ESBrFxgx35g3a4wwtVl8IR3olVxNo7reTRSXj+2VwCvvL4QVqQWV150Gto3B4J2FXI8fnjdflgIiDwzkWCqj0pQ+MWuH7sdsi7MFEen28v7zY6J8XzxeX3//Vm4//7rUVLSHOMnvoIOHbvJnmwnSILwnxQWLPgAs996ARPGv4yS0lbiwWAMZNLlRoNjb0VZsgi7y6LI8dkY2rcFjmufhUY6Uw2TX3gQU14aj9Yd+6DfWQ+htGERTurTEUG3BY8dF0D/5ltTsPL3XzBm7DQB9NXVlRg75ibZu28YrjG48uwZyY0z9EjN1VY65zwN6J+ejUaNSoWhZxeW3cPJk+/DypU/o3HjUnz33eHPPv1al1w8XOQOLIpZEC/77Ufcc8/fhEh54olZ6NihazrxjvNUyLrzTPpvv+jPuvPuSQiFXXhxyqP4eO6zf/jR5i3a46prx6Hz0T1hWyE89cRt+OXnP5Ig/MHex52Jf9w5Eds3Lcf4h2+SztKfffXtOwj33jtZZEZqdPWIQZbPEp9bkjvUev+55KYO0GcOVDK/5y8lNw5hyWfMREASH0kOvXTZHMmNGPrrJsVKvKxDqPJ3GMmNgn4lMZmZz6KDfybYwenQUb2RCej588YUexigNwy9eHjoD6IcyClw05NfVQmR9ms45CmfH0mJyggH4XN3GEOfltyo+oOPpe7JmsTIrgT/nJ9TYjYpk1GNkDxXacnNXwD6OtmTC2Fh6AniU4JtsoL8b0fuI50fnRRrAP1hpti/YOj/E6DnsEPGVhafcLYAegqbtBOhOfSU7ZqUGwH0SStl01mvDD1pGwX0HrVc/YGhtx1An2mO+E+Sm0xAbyQ3aUAvOk51MGem2BwuueHIXWc0sBOlqQy9Sm7khpuc0gzZjHkQlKEPiLaLF0MmG0omKyu7w3Q8UrUax7mZ9Cev4ywqFg1p4C6bulPGsSVzBKCX6pGbomQs06imDH0doOeUUTUF80sXpJObbwC98yG4iPl3HBJjrlUmoKdcZtS9j0kkZXVNjVxLmaRp6Sas+cIe6VTUgdUU1q9fLQz9ZZfdjEEDz8Ku3Vvx8MM3oUXzNhh175MIBjROL2kl8NRTytAT0BPY8bOwXf7VV+9LDvtrr36C7t37pQsJXsdItBaffvo25s+fA8aR0VQ6aNBZAjr5s4xZ+/DDf+LYY4/HyNvGoV3bTnI5mBjE38s4S1b7zG9n8fDyK49h6tRJh+2ljCSjtpKGKR5EphvBq8oHlswBvQyqYaQpyZJqnYCeU2NXLF8sBjFKYTJNR2LiBPDlVx+InGf8uJfRsmVbKW72H9gtkxdPPPF0SRQSEGQlRX705psvYfz4V6QNPeP1p/HpJ//COedcKRpQyeE2wzzcLtHvK0PvAHqno1InudHowvXrV0AZ+oXS1uW1N2ZqHqA/LfkKDz1wEy65bASuue5uxCMxgLpbMrBs10dpnPMgtcmNXxZXIBVPwRV3IRQpQ2V8L1p3a4JTz++HVH4cc+fPxDtzZ2DlqqXoenRvnDPwCpx9wuUI1mRh6xIL63dvRUVqHw7Fd2DFnvnYsGcJwpFq9OwxABddch269ugFN2UJvP/hMGKRWnw07y0xT+/YsRndu/XD+Rdci/7H0yyZpWYqarXJAjopUFzjfieejYchJVME0BzL7Q3Q9OqHFbNxaEA+Z5IAACAASURBVFsV9q49hFXfbsHW3/bBW5OD+sH66NK+I46/pARgvDsfsTwgGbXhyXXBxRqaBHkU+OajHfjglS/ROFYK98EAcuJFktXcc/DR6HWbw/qTZOVSYFEQq4UnK4AEmUXKoTiBz9bNXFrpNP8Z1sdZpWTPGfGWl5srDBHhNu9pbYT3kCb9OkDPFrxMtRb/h0f+zX1lydKlKC8vk6Fkvfr0RpNGjWVvJnjmcyTrlhG4TABhpGbCwq+//oa33pqNXr174bLLLxNpj0zHFfOYTm00kpt4gpnMh6fcqNeI7A/jL5UtTZtiabBjPnyEmt5slJdXiGn3p0WLJYbzyquukNcjcyUTnoU9rZS9xxgvGRHKuGRlEoNcrmJ6FWlm0sL2Hdsx/8tP0L5jZyxe9DOalLbGwNPOxO5INt5begDrN+9E92ZZOP+snth5EJj/4dfwRipx923noTFHVLiBX1Zz7/WiKA+oqgFqUkADZzJs4wIbHlcCNVYAv24FZsz8GL3aNcR5Q3qjuDCFoDsmzLbb40cSnD0AJOM2Aj624HXbrqyqkDa8kT+ajckwrcwTlyPLmRZLQH/ffdeKof666++S+8FJqhzfzuKcBdRXX8/DW3PYEZyG5q3ayzp5/pmHELfdKOpyM6rcDbC/PIrKQwfRq3MpzjiuFY5uCOR6gadfGIOXXhyLS++YifySAWjoK8eAY1vBnYhxHqyQWnPmTAHnWowbN132vJrqCtnzu3btfRigN6yu6epK7LKj4ebnI6B/9VUOwPonGjVqJu+dRAp9Q08/PRr79u3E3Xc/hlkzn8enn72Lzp2747xhf8OAE4Yo0cIilARLUrPnJ0y4FdnZebj7rklSaAggSySxbftGeX//J0B/3tW4465H4fEGsX7bQbz25hvYvX4BtqxbLEXGiSediWHDrkb9goYoLChAKFwhPrAjQxz4vT17D0HbHuegy7FdUZhj49P58/Hhe9Owb/vvaNCwKfr2PQnDzvsbvvvmYyz68UuJA20qck0SmSyOVMZEYC/pQcQCnPcQUC+fFMxO55yLTDo79OIpKEif92lTsmGZHdwgzDpTbkQKoiw094HD4ipNsp8QXTrQSXABCUUHbKY19E5Uo/x6Z5q8AHrD0PPPHcmNYej/FND7vSK5IVg3HkKJ6Zb6XvX2/OVpDX1GR0IJ25BMbD3sOkhHgsCcOEiDCeqM25nXSvPoJdlQ4sH9oHSIRlbzxe6lRMHKm3fw7hGSG2eSqkqDwmFkM4feAHqyBJzQLN7kwwdLMeWGDH06tvJ/BPRmsFSDNENvsC47/LoJpRMTCegTScv2EuSkAb1KbrzOYCnJnLdjSNXs/58lNwbQ806mJTc0xWbVl8FKdXi+btqYYbp4rY32qU5jpVVYqJpaswIHoOqNNZIbE7NWJ7lRQM+fY56qFgwqQzEAmT9r2H0Cd5oojAHtLyU3DrPP1zGTAck68LWMrkkrUzXHGkCvZhgaZLSoyGwr/VXKTVpy46xIc4hkXivDCPLf/Kzm3yaPmhuKmEWEfWaWbK2a2xhJ5lTiBNDCGjLKitGbTqShpAQ5tRffi8bi5cjf111vl7Au0qrnoJV0ghGZGFbFMbkuRlbC32EKH41qVNMdNd+ccCtma2n5a/HEqC0WaH4Zv64Pkd5zlano/VOtH9+jMCLM0A0E0skNPNTY9WFsJd+fkQgRPLHrUKeB1vvC98V/+HmMflC12mrA5pcUPc7mwf+vmkiVPPHw4uYqcYDCfJKhV9ZSNO3OGG7Kg/hwynV29ibJ5A4EJBrPrH+ZPkujkgAsDrlISIyiDOaxKA4AYqGYTq6rdUtXMLHTxrKl+2AlUvAVJOHOSoiptlnr5jhmQEtJLaLOUFJumJJXloKVa8GusPHD4nX4efki2G4LBfWK0KlrB3Tq0RKU9KVcdNVoYgllTUk7Lmy2MkEuxMIRKWLoGeBNsVIJ0Y3y3nI9EABw7QgLBDUb5eflyobPYpJjwmk05++IyVAfhz2yPUhEEwh6fPDaflhVAP1IBOkrF++VKZPrVq2HO5aD47oPwJBBJ6CgxNHZcxHTC8UzkPu7BWxeWoa3X5mLyG7AW10PWcmmcCWDOOvc7mh/jSPl4d6fByQCcSSz3EikCPPc0j0wUr0jGXrpEDr6e/O8GmkO17Ws/QxAb37e7EOaOJOQtWX2Qe5JPOwon5HZF2IajYt8hnMX+DyuX7sRr776qviAbr3tFrRt1xZWKilGPE535bNE9ljMpvKcc93TK1AXW8n9kYcegb9h6DMBPfXSNNyxK7Nw4Td45ZXpKC0txQMPPCAylEDAI1NdTSID34s+35pZH+CeGIvIVGBOGOMQGxJGVjKB7Vu24uLLLsHVI67Hhk1bMOS0M3HCSYMRhxe/bYtg9g97sHHLVpx2TAEuHtYLK7cBb785D50a+3HniKHC2JeFgZf+tRRNmnVEMlSFQwfLkHS70bRxPo7v0gRtSwNiji2rBd79sQYLFv6Aq4Z0xEk9WqCAqXoWu2ApuCiR4HNKY2g0jgBlE45ml0Z6snaGhc9kGuhxYGiD4AXD6DuyBrKm3LMor+D5y0KW91izrL2CIwh+LBeLrCRcKTdCCQ/mLd6J/dWQtKW9e/bDE8jBsFP745SObtQLcFJqGOXxLHy9OoL9e3ege0s3urWrj1RtRGOoueyzspHyUALigYvRhu6680q0zU7RpUZKJqSopOFIyQ0LcWFE2YUKRySxhmuZeyhDAzjTZNKkGSgsKJSzUc4DbgPOkEb+HhbPvBbbtm2QQufSS0fg7LMuS3thNCSAe2dASBnddh2cwP2CWmZGX6cYH0smUvPALblDAhuxuzyGb1bshM9j47TezZDldiPoEA4S0R3wIWKlEI4yBERn8LiTFmye224vQjEbP6zYiuImpWjR2IOqkI1lG/aitiaMPp1K0LZ5EbxeTu3U4USMsZUELLnvKl/KZOhZWCtDz85UpuRGn41M7bj5rOZs4/fLUCUHIPLa8JllEppKbpTtFj+GEz2rewrPIAW5+gwzlUvTZlTTroMwxSjvqK15s/j72bXLBPSGBVeGm1Jo3ZPNvSFDz//DTnt1dZUCei+7f0zQUsmN3hn90f9VcqPD/XT/lOvE8tCRbGuyoOJEldxw39Ourqw7Dp2K13kI+FnN3lZZVZk2xSqjred+WnIjkZ28zpmSG53NYRj6/68APWMrxRRLQM8D15E3mRx6M8gvLbmpCdfaJJmsONMGyNDXAXphSly2aO+s8H7HFKvRPjpUyowf/s+mWEnNkYhLW3LoG3Q7EbEA2TAdAaxGSXWv8/+bjYQLybRYzGZpvocbJhkGY4o1BV6m5IY/z4qujqGntuvwjcq8Xiag5yL5r0yxGRuMYfQNoBfAIiyDAfSJtIaei5sriCaRzMFamQy9OQT4uQ9LufkTQK+bLq8bJ6/VyqamshuxmQmbxuukBQoXug6I4esKU2YRKMdUqkJCjfIUZ9iEmC2cIUcC0GVTYCyn5lzL3xsdncNEaUvd0Y/JxDXdiAXQUwqU5EZN3Z2aKQlGtYhQ9isS45jmHNGO8vA3G5EAQiaQeINygJgCzhQI0g1xjIq8fjwECHAI6EW/6BR9ZuCPGHVlyBQTHBKyVljNK9BWhkXNQBpFx3/4vcpymMKE5mYadGj41QgvA9J0M9UUGP4uszYzAYCsP6jZUQ6wDEAvA3z8ATE6yfdxg7L0OkrMluTfsuz2we/NgcdyIxXW6bRWzIIr5MKybw5IdjrNyuFUOQLFCbTqVIyChrnwi1k5gKAniNyEH+64GzgE7Pg2hflffYdYfhmK2nhx7OD2aNq+AWxvSkbJSzvXiUAjDaEjKwjJ9drwhvMQY747vSpiiedIC5vXOY6sgJnXwFhIt8ibuFwS0bBInjxgnCbZHJcCPY8NT8CNcDQkucNBTzZobI8lQ1JUJqJcg37ZsBN2FOHkQRT6i1G7IQvvvfgZ9q0sQyCahwH9huK4M/0ACTQm5zCWsgAor96H3GAuvOFcPHHnDMTXFiOnphT+OIuJCG4f10mTcXKAeBCIZEWQ8MTgI/ISVlxbvNQDc805563TdVCDKtcVCx19DqjFV2mLFqC67xkNvonP5b8l1jGjWOTjbw4xei60QLeRTZNWksOX4hj/yHgBBpdddgmO6XK0pJfwMeQaJ0jV58kNryegXcF4bV3KTYbBVQZLEfSIKVYNcaqJp4mVzLKNXbv2yORbdiLuv380GjVqJN8jEZkER25Ih4/vVYa9SK61VyJl3Uxr4Ppx+eT6MG2HT8NNw0dg9749OG7QCRhy+pno3LELLAQRivuwcMUezF9eIcPGhh4TxPG92+DHVSl8+N5cDO7aABefcYIM9Fm7qwKzFqyAJ9gA/kgMbZjw5Hbj4J5N6NOpMQYe11pAyM5K4Pm5q8U8fMv5ndGx2ItcLzW3YXiJ+H1uJF0ar5SIJRFkHrzW4wg7UXhcvwa4K5BTpjUnTw9hfcadiEGRNPFzM8GtFjIHJhET9pwXS/w+TJ7KykbUiV1KJYDt+8P4dtU+WJ4gWjVpgO27D2LlzjA6HtUSZ3ZrgNYNKSeMY1dVCu9+vwfRmnKcemw9dGhegFSsVgdIkSAJZMPyUCPvgZeyC7dOUOc7FCJPjNrcj71CevA55pNNgoDrlQCNgNDs73I+OQP0uFfSLPnUUw9I+tiDY6ajQf16SERrnOFCmgsugJeEhscjjP7b/3pZJIMMByht2kIz7bm7OSQci0cWnCZeWs8vRlLz/OIEU3pwUjJbgveeYZ5iSmUnP+7G2n0xbN22DYN6tUNRthsBAjjiDH4uTwC1STdCkZRcb5LdRYEEsjhBm0A/bmPVlv1webxo0YTZ/26s3HwIBw6W45jWDdGhVWMpilJWXMC86drr8+IRUonXkMQOPwPPWy2cfYg7Of9pb9t/APTaIdG9U4A3WXkanh1TrAkQMYBeinI5g3Sgnp6NevaLiVk6b7qfcN/gnmSIBsF3bp1RIWepw9CbvYrFLCU0JqXvcEDPwXQ+yaE3EsNMyQ0PA74OU75MbGUdYat7oSFIDQFpnq80HqQp1vlMBtDXkbrqaTKA3nj+uJcaQE8zKTvEipGc9ShdN06KLRCDuniMBNC7ZZq4av1ZSCqRkkrq36kpltKmIP6vptig4Ik/z6Gn5IaAvkn/MxDz5Mra07uuxZkUJiyg0pNiYzFl6GNxrZzJHorkRjcshQoE9PukPemc1emDW1mnvwb0nECpE+S0gjoS0DNbNxPQm5t3JKA3TDm/V2+ammI54EmnGOoNNJWsDnWQekYOEOqQ5VBM2fLfwtCLoa2uiDAAja9vAL1IfRyGhTeef3d4bKUuGv55TbgmbfoyoF7zn8nSamxcJkPPg4zvQVLHjbH3Dzn0+uBmAnqz8E2Bw9c3C9kw9KZDYNpRrNCFsaaUJ10QpKRoIeDkzxHMmqQGA2D1Yeb1UNBlhjTwQednIcuXubFnmpp5D/Rw00VvAL2YOckqZ0SfUocrphoZ4EPfhDGbURbAjZwPv2bcCqBnGpPFwTNagQtDL4w5kxZ01jzfl0yC81DHyE1VdfTKOsS1Rewk7/DnCMZkPD0fegfQ67RNFgIqi2Axq9ItLSZMZJeM8aY8gYDHyf9W8G+pHIf6RScbX8GYFgty6PCAgy2mX34fWXyyvgJwbaZ8eBGUvF8XXElborgYxconiwN+ZFIOP2MqG6giKE4gWh3FyoVV0vJMumKIecKotapx8hknIrvY0kLdiapkPKTP9sFX4cP9970gE139eUH8454RKGpNbtxC0mUhYScltlyGdrC4ccx0EmHo18+RiCbhsj0C1qw4D9a4Tnn1eOUzMgZSp4wKt63sNtkk2dyZ9x1FgDGI3hzp3rltHjJe2CmvZDpHLRYyjpTIlULUCguTGa0GcrPzkEwyHo/7jYVYJIUsdyE83C8TQOIQcNftj8KV8CJg+THyxtvQpKvja4oDIINPEpN7Zi1w32XT4I/mwBcpRDDaBImEjftm9ASaOFKcoIL7hCcuA1508mkMXsZc8oNRTsP84poIsrOYce9DOB6V/OmAzyOdJl4DBfRMrODwK+paCfg0uYoSFK4fHtpGU6859/r3PISzs7K1MGdiheXCxx9/ivkffoT+xx+HCy4Yhrx8GrnMc+jVIXVuFvn0LujY83giLBOFNfkhiGRSnx3T+ZJIOsk6NxKjiMh1QpUxfDz/M3z86XxcfPGFGDJksDwn4rVwkrz8QZ8wWtGYKRoSUnhRRkWmUudOppCTm4tavjfbhSGnDMWpp52Kcy8+D23aHSWt60gqC4cSXrz39VYsWnsAzUrq4/z+TVG/IAsLl1Xipx++x+WntcOJvdoimUphzebdeH/BUuzaewjNGzXEqacMQSjixrrff0OvNgU4oX9nhJLArmrg+bd+QNPiItwwtDPq+yLIzQqKYZcfmsW6zt9yISYdsyDvmhRyNMexG5EkWHYglgwhs1MyEDE/l50oFrN6rnI/DQb8sFNqHAzVqPmfgF7jA7WbSGBPQG9ZLiTtJCIJG5t2RrBs0yEZMHVclxLsP1SDr5aXoSoUxsBjWuL4bvWQ63dhw64azPpiLbL9KVx0Uis0rad7VpLvKenFobAfEc5oyM5FUb6FLF9SioosN5DtZoePQ74Y6exDzOakZCqFWbTTFMypxz64UnG4XXyitZCn1INRr36PG+F4Co8+eR/27N6JEfe+gZZNCpCViiDgTUlkpOibpSMcw+SnH8Rnn70rV+7mmx8QHxX3Fu0G85xwzOceykUDkqIjnWfu+cmkAHo5/22uIp10reSA7q0U9SThxvZKN5atWovjju0kgD6HsilOO40lUBuzUBGqxd6D5ThQdgh5OUG0bdYQTYobwE9iL57E2h2VkrzWpnkj+PwerNhUiQPlIbRtXozObQqQRTY7mRFTmDaKeqRQ5XRfyl353+xYMr5alAKWE1vpeNv+jKE357WR3NQBemXbJZY7SK+YptxoClFKfC0K6LmHKP7h+aeITAG9pFMJsUaDOgG6At70l0vPSsMAK4mrfyspWSJjNWiRWwlJCZKVEPM4pVSGoRccJHN3BCI7T4t6jJgYI3tgesZRCjU1YZnN4Hbx/mruOsG0zPthV0YAvWIvIYMzEgtVUqghBfwifuQeyTVkAhr5/rkPKaBXQon/VFVVykArzefXz8Z9j1Pu1VNpojZz4HFpip5lx9ODpVypCOzavfC54v8xtrLcia08DNDzGOL5IY1hlwD6hsedjoSHwwlVDK9SRk3hMYmJQjymbG43jJonoHfBzTHcvDD8U5PNmYrACu2ER0xhjGIiTKa2UhngNKC3Eihb8SuCNJzyUbJdMlJetD5S0StLG/bkoGGvU2A5DD0ZOk1dcVYKs+odIyvfu2lBOcg6nbBTUVGBIo4C5MMj01mleki3/kxfilIXYX+4MCkncjLhpeJ0zJO6urQzYNivzMFSBqia92NMK3KxHAa6mjn0TL/J6DJIZZzS1+QhbQA9NZO8FsxlPVJDX5dyYzRhXEA8XHRhHvbAOVNkjZFOJE3RqA4LMXnPUsQEZeEbtlkKCNtSIMB7TvmNtMQJhh22VSKxIgKIteVeN8CAr0VWhh0SOe0cO4Fhmw2AZcHEzy4MHw6X3EgxJa50dk2UGdA1ZYlxj6/tdvFA0YEc2llIOiObuRERyJu2mrq+1a+gLWJuG6bdyddgq5N/R6MP24LSRfAqeOJ/87ozr1/ei1Nk8b2bxAKCeS28ONJeW+YSySqyINWycZ3oZD79zKza/Y5sgp9P2nKUWUmLkAPc9Gf5SoEsmgt1zDt9hPxKpmLwZvngF+21Bx6LRkJqWRmJRWpP15+dcMFneYAK4ODXSXzz7S4ECoCY/yCSuYfQ8fgWaNuzmXbXLDLKNjxhDzxxD2p+82LOrG8lG77fsPY4+ZKeCHlqECjwIhKtFuBXW8tN3QOXRzXarqRbQKmJHkv59GBK1LhA3Z9qucmCueDO0j3DYhHhd6EqVIXc7HzYbFEnUsKASownC51ECNn5OYjb2VLgpCIx5LKty/GuLiDGj5xKIMA9A0lEUhHRgaZiKuFwcRNNxkVKwIiahNcvev5kIoLqUJXMLnDXeLHm813419OfIDfcFN269sDptzUBGjlAnWcH694IcHBLCBNHvoIGFX2RXducOy3ad2uE0x/36oCq+kCc2m+kEMxzo7K6Su4XfPpA+AjoQ7XIDRZKjnqMgMNO8iOL+ZP7VW5OrhymZF9isQRy87JRXR1Gbh4HNvG66ubOe85rzGdRJrN6vGKOJqumhWMAS5f8iiefnIySkhKMGHEDjmrbUgAI36FOcdUR7Pzi93P9EWSmXFGRM9XWRpGbV4jq6phKcvg7pcbhocZdnV0qphCVIS+/CJ9//B1mznwT3XocgyuvuhwNGtSTYyNSG0M4HAH36EQihlatm0lyVVFRgQykkS5LIIhkjN0aFizVMiE6Gkui/GAFtm/eha5du8KX5UaKY9VdScS8hVi1D/hg4Xps2xfCMe1KcVbfJnItP/1pH7Zv24z7b+iPfH9KQBzvSyQBrFq9Rc6usvIQ1m0qQ1FONk7v2w4dOpRgVxRYtDqCtz/5FBeedSpO6ZCHXCSQcpHN5DmYEo07DzI+khGCILbteUUtIFpThfy8PPJlab0sBzy5U0nUVFUhL58TP7n2CegJMOIIBnxwEQAkkwjVhtOMKOM6TV45C2BfUDPC+TvLozZ+XrkfG3fWon5BNgZ0bQxvwI+3v9mM39fvRpe2rTF4QAuUFLiwZU8Ksxf8jtxAClcOaotGBQlEKdNL2Vi6shxbdlVKh4GkCIvm3Gw/iusVoEu7IBpl25LAweLT8ngREUkNkMO9D27QmkMZMX/e7ebgNV3noYpqsNPv93pQE43g/ofvxcZN69Fj6Bicc2o/tCmKIdufRC0JIsEj6pWY9vKTeP+Dmbjooutx9dUj5TyX4kPMjHVTMFlUZQXVTG7+nMRCJFwt75XPDgsmHkWCSdj9JklA0sXlxsGoGwt+WInmTZuiR5eGyGJ3ypXC1p37UF0ThS+QpYk/xJlWAsWFWaLII9lRnbCwfFs1duzejeO6tUN2jgtLV4ewafsetGpWjG7ti9E0D3AnY8qzOkBLMYVbTNRcS3IW+ZSttyQ2m5I07bDxmTY+PXpN6L3I/DJko8ZWOrm9DkYj2y+TYiUCskan2/OcYPwr5Y5OF1D+7WOiCc9NlR+L5Nlh+80gTIOjFBIpFpMiXXT6RqFMllq17MYMbh4A3jsjuSFDz+8RmSl/H/dqZ69XBQGlhBHkZGvct2rZ9f0x9IRJcXLeyNtWzKlAv0DuN/c90wFnUaLpcUZ6WzeJl/hPNPAOQcsfJqCX4jldv2jngoBezbgkL3RYFt8b59xQXse3qYVTtgwYlD9wqyeBOfScFGvVOCk3zk10tvA/pNwcWrEcZOhJEPLLLYUpwKOcXzJYypOLhsyh91O+p282k4imX0rPBfrlMgC9TBUkG8ZjWjpvJqLocEAv8glBEg7qMAz9nwB6AhUD6Gm+PRLQe/xOHKX5Xc4FUKOHssliNnUmxdYtchuVFYwXqq+4XRsF8iXTbR0mVtrYTnKDMEYcSuNkoopW2gwecpzVxkAqnQQCVv7eDMMt/zvTtEJQogtRB8hk5tBrLBS7ADRWqSmWD43EvEkrkQCnjjE3n0FaX8xPz1hoyp5nMOwZVTSZPi0cVDNP84e2yxyznWVLfKMZHpLucsiABJpogvIZydbLxiKdFH2YuXD5Z2wDG5CsjLtL2sVi3nGWAReZdAQyNMWySLmuVDDuMC6Ott+MoKbGzevIXES3py5y6b7AK+BYHd1sa1L/rmOXJSHBSaJRJpEFGZlLbzpCS6duav4vN1DVb6YE0Iv+TjR96jcg08zoUW5ATt/JcffrvRBgw06FZQ4clZxJpJ8z8lo6GY5Rx7SHWUASsIlpUrJ4zbhpLj8tEghSg1m5wqro0Db9fbzvnFvAWEdhMMjOM5KQ+sE4ja7s7QOuqAveai9m3boWEbsanpIoojnlaN2rEfqfezTYsvcSWId00+Mb3vRTBb5c+KWAlzPPPh1dTmoOd5CnMlBRWYacgmzpgETCXE88cDSqLMsXEK09TbbuhFuTZGTwkw27UjX1qQMp7FsLNOnugifLA3eeGy6vC1bQjXBtDLmUecUspIgMRM0gaeeoRRzZDYNikvTHPPCHRNSqcZSUjqaAiEWTfBYs+imSHDwUkM2WGyxlQHFKx5wpiXGuMRc12zbCkRqZ5OxNBeCht8ACDm6w8eLkKagpq0S/bsfh/OtPUqBOxr7A0dq7gW/e2Ya5U79GYbgEuYlCeJNujLy/N9z9nfjMQiDiisByxRDMDrJTKs8fzWP0EeQFs0U+lhQyRPhuYdasVAyBLDLlKoGJRPTAjjhadm70WsCrHIdrTTuSlHBpOk1WIAvRCPXYYcml379/L6697mr06NFdQLkGASgQTya5BzF/nokbWbCSvDZAJF4Fpr+J7pZd05SuN4JxrltZpyRzUtJTECZu3boNePaZF2VM/VVXX4EOHdojFKrBpo1bsH9fOVatWoM9e/YgEq3BBReejd59uiMn149YrFb2N6/Lj1gtC5psHDpYjjVr12L3vgPYtn0XcoN5OPmUgSguqSfzD6JWBDXIwqJNKXzywzps33NI2NbBPevhwJ5yLF1zAPFwCMeWetC1U0sgrz5WbtqBvPqNUZgXQIsGQDxMiUsUedkBZLljyC4IYtUe4J3PlmDdlk0YOfxydCwCGmRLK0LkPxwoJYCevLUNRJnKQxBDAJ/iTAWNMNZWuOqItQCiqY+APl+fVenC8Z4zhtajQNO2EA4zcUhfSyfPu6TYgVfJiHjCQsJt4WDMxodfrUVZlY2jWjRGz9Z5aFaSg29X1uKbn9cjFPeiT9+u6NXJhU1bgTmf/YSjSvJxH5f9IgAAIABJREFU3SmtUJCdxIGojY3b4ti3azeyA150aF2Kpk3zUV4VwaZte7DvQBRFBYXo2bk+GhayK+DF5t0RLN8SQqujmqBJAxfclhvVFUBOwEaDQhcY6BZmPKzXRoryPonSsxGxgS+WRrB0+Rrk+lI464SjcVR9W+YDMJpUABvnYDDJisWNGC65Z+uBR8KFPhvpgBo5m9cjz7fxH3GPFUBfW+MESxDQE7wzC8CRiQmOIRrzojLlwXc/b5WJ0EMHHY2iIC00NqqilhAN0jHlOvdriEABAZVjCI/YFlbuTuK331fh+B6dUdzQi2XrarFq/VbUq1eI3se0QJv6gM9iYexkl5usDGroKW3yuOD1M7lLiTXGlHpINCRVn65eOsVcMinWAHqTfJAZW0lA7ygj+CMc/CRgW8IkwggStNIYLwA+IASQkABks1n9ynVVQM+/zzTFarqeg7IcTEU8wbOM9yqNCR2Zlej5zQ84OMwAehJoNdVVaUCvgJfSH0psldRStpsdTEaJmZdSHwIVGPn59fT9SWOBm6qNGlFm6OAnxWta5MkuSRLJ6aJz35I5GhIP7j18sBSJXxZVxICqFTIvIIBezLjCo2jn9D8CeldSGHpq6AnoU2E1xRry9X8F9GToa8jQU0PvY2yl84yk5e78HOYzmkmxBCNk6FnR+r3C/AlQUF0AkIogVb2LnIdqWkUnzVbGfwfoVZfNiV4qTxENfc+ThaH3+ILyO7TdWAfXMxl6k0cq0hwzUdYFYX8KC+vJ5mpkL6K/d8w5mQw9N0cD6HkTZWrZYTdT38ORgD4tuXGMPKYllmbotf8hb9wMljJstWH7RaIg5p9Mhl7jlFixSoXraMnlARVzimpeVWvNeDSd1mYkM5ksvZpNVCPHf8jQG/AuEibLTv9cplmYD4ekYxDQU2Ug8htNs5AqUEyzbGm6HW2dluey8bpcYEdCRrk7Vm4xYTrRbeZ+yCPhaM+5bghshZHme+WmYpPt1pxY7fQooOdBx2vMjhA1kjImW1hGNbQGqMF2rjsZR0pP+B28xtKFcAoLw9DrkA/VCgqAT7vfGZ2m3g7+OQ9hAirTztLughPZJ8YZvnc+vDq+W9ektuVUSqLdDv3c+rv4fnidzb9FGiGbN2SjZ5uY2tcApzYmCRx4MGn3IhlNIIetdxaFInMhbUi5kwWW3mB6WiVQ+YELc6duQdIKI9HwALwdy3H1/efBVS8p+l9vygdXwiWAft+PNr5c+B2sYBhnXDcQTY7OgzubbUseMmrMjUdDjkwtBdtNyQQ3dbIHNly1LgX0cXY8HJa+vmOQPWDBWmdh+XcR7NuzH+FkJSx/BJePPAHupm5YeUB1lYVcMkiHLKSyUrB9NlxlLniyPQhlu5DdzAuP5UUuAeQBpwvBc8Pxw4qR1Q8kQgA7npy+nYhHEMjPQm0YYAgE01dEKhDQ58J2J1EdroIvyPH2ATkbeLhQhhCIBRDdEsXrE95G1doAju93Co6/qT7QUKS5SObQGOmGLwJMveNL7P6xFkXhdvAkgmjXvSmGPu4Xpp7vK5wMwZfLVCgCMvUHMekn16RLyVoRsZGAcbePg/p4mBCo89BhfKR2n3gIZUoJjZFeougSZHMJOiOinY9GgPfnzsPHn3yIIUNPwbBhZzkTKrWj5/FyjUUFfFFW40a2eCd4ANLQF4mHkJuXJZpwSphiUWX8+cxRHpCdRTafmnkyn0wbSmLi+Eexd+9uXHzJBRg48ET8/vvvWLZsuWTGcxAUI+L4nvfu24nj+vfEiJuuhdfH9ja7DoDXnYWq8gQ2rt2CX5b8JBrnQ9U1SJINt4CePXvggovPRqOmDRBLRZHIzsbb35djyZr92LJ1Dzq1aYomWdWI1lSiPOJBjgc4tPI7NGvSEN1OPRtf/fQL8oqK0L/3sejZLh8FxC5JiBGW+l9PTgCr9wEvzfgYxDG33XAGGqQs5PstuP3Uj8fkGasD9DaiTAMK+OF26XMeDockvcgsTgn0cc4oGTqVly/nKf/hrhCLJhEMkPGnzIHEhcqQTDoRD3DuNxy4R/DFgc4xl40DceDt+atE692jUxt0qm+jVWkOthwAPvp+Lb5dfRAt2nfHoL6F2LUb+PSb79GzXTFuH9YS8VgKH/0Sw9btO9E0K4oTerRBaXEu8vK8CMfC2FUWxc+rqrB24w50OboUJ/ZvzrIC3y3djxU7kwjkFAGJSrjiISRrDqFFST0c27MjmjQhGw+UHbQRDfOcsuANAln1gC+WRLF69Wq0KvLhzOPaozQ3jhwvJzCT4lNdG4kN6R5JhCoBnrMPS7dUY3lZ4PAZIvglQy/7q7DPen7Q2M8OlcT5cUsloBf9vSMJlM69F9UuD35ecwiLfl6Fyy8ZhBYFlNunEEpa2LknhD17Q7BdQeQWFKEo14ejmnjhTUbEsBx1ubGt2sKCb5ejS4fWaN2iEFt2JLD4t9Vw+bNwQu+j0bXUhi8Zl6QmBeZ6TrJQp/TEQ1KBxBQ7hpR5ysA6XWN6Pmqnlp9VAL1Jd6mDROkuMs8nOaNFuqJJV4ahF7OmA+g1etbx6dDvIoNC9TqnGXrHFMvfnWbonfdhiD+et3UMfZ3xNB1Wwq6+836EQP0LyY1iK74fTRrU68SilpIbnrnEQVxHytwTTxXk11evnfwKrhuV4nCqtGHouXbkvf4JQy9eFSekIp1aKK1+Er30p3HtpG+aHMoC6AvYWWORR3+GQrx0bKWJB6XsRxh6/oY6QC+xleE9kNhKB0v9r4Ce3W4y9MUDzoJNQO8w+GL7dmTlCRki6EyK/X8jueEn1TfsaOj/C8mNAfQNe56MZKAIXmamZ1ZIzgLOZOhlYBOZYMOUO9WUMPSF9fRqG4aeVZthih3NPplxA+ildUzwS1kQJTcCpOt09EcCepNDn642jmDo67oDLqdydHLoU2Zww79j6LUFVffa+uHNg6VVqZa9f2aKdWzZ6h5nFKcYJi0n31pTT0Qikkw52rG6gkiYdLcTAeUw9Pwd7IoYhtiYuMyUOAGpMrBJH+qQ01LmNRCgK0NoVC8vxYwknTjaXadoYfeBBZ68V9nALZV/ePS9qoTFFnkE77nLptxGU25EpepsAIw30yaSGoEV+BjJjRqieOk0qtLRvwsDIDdcp9mxoBJTj153SZ0IValOLsO5Lxo+aeOazYwjuJVBMn4Lvgi1ipQviTk24zookOfYawIx6g7ZjZArI7pxvlEm1UiuuvOZuIZlLUTjAqBoEJb/H0/Cz/jJ2hTsWhs4CLx1x1ZU7a1C1FONmvrbcdKl3XH8+Z1hi4Db0YhXAsmdLox7ejrsrASG33oVWhydB5ty3aBq2zkVOkXWncagQxVSSFDyxKIrHK1GgJOaqPwqB5YvOIiF835CMuyDnW3hoTcvkMSbZbNqsWTBMlx4US/MnvsNRjw2EN/NX4dvvv0V41+/RkylkYo4/C4PXrnjc1x50cnwtgTeuHMJOvRujeP/UQJ3Excs+ksiboy8YDQKXcWI19p4dOZIZeq5f5FBd4C9MOohB1M5CraEOwZfEa+3SsgIfGsjNcgvKJRNWrSHTDmg6doNhPewncpqA3jgzhdQVR7BBWdchBOHttDfQ7Zea0pUbAOeuP1teMrykJ9sBFcyhbum9QSYgZ8NWEWAK5udxThy2Z2JRODNYca6diHIQFKzQIM316FOfqRxlOlFjtTFmAEpa5IDVic7ip+FTL8MG3JJIcPu1i9LV2HWrH+ifoMC3HnnSASCyvh5PSpTcLkJkmoRCNKUStkDGXrqVtWfY6W0K8iYWepHVaeaVdduF+MhGU+vdHuefnI6vv76G5x44vEYPORkLPj6M+zctQ3l5QfQunVrnDzoNLRt2w7vz52Lb775GudfMAynnDJQpsby9+XlFqA6FMHM19/C6t9XIlpdgYLCPLQ7ppMMG1y8eBmqqqoxYvhw9OjZAym/G18sXYuFG2uxL+yR6xavPoj6/jCaljRCRcyNpoV5CK1ehIN7d6NF75Ng+3w4unUjJGUybkN07tgGjYqAfK6XBLBxdzVWlrnxxbeL0L1DE5x36tGox+55sha+nGwFW+xuCNiU8hmxeFiYSgJ63s+qau3KagPRUAy6n1RRgunEKnPtcAuJM5mJrLQU/EqYCLEkDz5ZY15jAtKEzGjhzNxQ0sa2KhsfLdiMg1UVGNSnM7oWe9C0QQCH4sCCX7bi4593wgo0QdvWHRCLxLB5+3r0blcf157aCFVhGy9+vFWmRvcptTGoZ1vk53nE/JlM2Ki1bCxZZ+Obn5ahQQFw/jldZQbIj7+G8OXijQIW2zXyoWvbxsjL8qKgfhHiPmDbLuDnxcskgjEnizJDNw5UxpHdoAW2hyxUVZTj+HZFGNqrFA2DUWR5UtKhMCEKXG+8lmI9dGS3PH/ZUed+KJ4lp+vBs0Q6cJTcUGYpoNSSacnZWUEBzrKHc7aBdGspqVFTLNFgyHLj57UVmLfwV1x12VAc3chGtsdGRU0CazZuRzQZQNMWpYgk3IjVVKBbq3oIIiZFc8R2oSyVwj/f/REtmpeie7dWqKx04/ufluNgjYVTBhyLAW1d8EvaGEsLZxKEhBjQJ8figsyxw8TzrBT9OZ9jldyo1FVJ1MMAvWE5nQAGFsiMijTrhWuGnb7/hqEXxl7kdzxG6zrUBjuRbDuMoXewmEyK9WjHSBap8z7TefAm5vJPGHoOluI+UmfKzWDo9Y6hNg3oHckNST1HclNQUD8tufmvGfoMyY0B9OySa+ykkSsdwdCbC+pIbv7A0FORkM6hrzPF/v8N6EVD78mFxFYKoDfNGRNIo+eY7PU6WIqBd3UMvTugGvojGXrR0DO+0tHQm3zh/0ZDr6CZRro6hr641ykK6Cm5MQy9iuwVuMRiGvqf4foWNtSJJeKa+m809EZyw4Wq0XhqRFVg5QB6h/kXs42T2Z6W3LCd6vxeaVU570cYelnYBnRTY0Vtl36/eS0jueGGxYdRpyXmSBuM30M2LN1GcT57JkNvAGg6h570Y8ZDzt/F7+e10qpdNW/c+AxwpJubD6Oy/c5UN26Wbj3M6ZDnl+mKpKtKZ6gXN5x0tnv6+rtQVRWSSrZOO6cZ/oaBl407o+0ijvmYdhPkdzh6OcMk6MaibTiaaQoKiySGRDpHouQ5HNAbrSJ/noUB0wNkhL248cmY60AN2Sxl5o75/HWAntpJlRhpZ4AMvUynM0Yfh3nQFB12VJQ1VY2nSoxEQiOAXhl6s4kYE2ymxEuc/hy3nm6ZaleFrfUsKaxishws0ey6UVNbg7zsXPgIYqnPi+qcHjtkA78BU+7YBiuShJVzAFVFm/DwB38D6tmw1c8H7NV4xhevWYBD1kGc9+Bp6DCoPiw/Ta5hKZAC7BKlqJH2ISn6ejdqqmpQrz7vrRZNlGQEPfliun3qpvcRiGThHw8NFab8kVveQbeh7XD2VV0x+cpvcPM1JyLYE5hw69sY/cpFcBW4cNuF0/DcqyPEUFq7J4SsYB5evOJrjLhoIN6fuQ6ueBBNuuXiuDsbwtUyDpAdroEULATJYy58GWMmDUfFIeCJcTNQGGuBhCeM+149C26aVJ3vk89M8M1zK4fiH4/GWQIoKzuIwnoNZSItz38OHiKwI/ETjlQhtygXCVdKuhlla4HJt01Fk8pWuO2OwQDNsz7gAM9dP1DkBp6772NUL89CblV95ER9OOOKTmh2PWAXABY7tl7AlwSiHH2b7QdHcvuNB8PNicAaRxjwcegJJ7X6hTnWiLmkyorYCXJ8JUZyI+ky1KGKXyOBA/vLMHXKq9ixYyfuu/8edO7cQQYescCkqYz/JuMrMkkXZQpReD3ZErvG4llnbzhzA2K1Is3h/s5WtvweFrTs8vmyZIrvxx9+iffe+USkIS1bNcX2HZsQzHKjXv08DD39FPTt2xt+kQFF8NSTT2H58mWYOfMNeR/sLkRq41izegPmzHlbmNjcLD+GDDoeg88cgmgijITLjU8/+xb/mjNXGPUWLVsjzAz0/KaozG+PqlQQPjuOzkeVYtjg9li9ag9+Wr4GZ550PAYeFcR9d49D0+7Hizn5/IFdEaqowKZ9CUTiNgqDKWxdtwIbV/2CUMqPht2GoLI2gtP7HYXBfVohh3tMMiqAPswptjL4iwwgu37cv+ix4bUiwKdngrNQ8jQyT55YpyVu26gK1SCvoFALOZ5xloIvAno3gZ/XjRrKJUXCw305CVrHXRa9XjTY+5FyZ6MqAWw6CHzy/Q7sOrANF51+PDrmJdC0XgBxL7B8WyU+WrIb6/YQUBaKqdmPagzoUoIL+uZg5YYKPP/lFjGmXz+wGbq3KkJ+vhtJWjjiNhJe4IeNwLvzv0HDXBu3/P0kMeP+819rsHFXNdq3aoyTOhegzf9D23uAR1V2XcNr+mQmPSG0hN6R3ntHRARBpShIt1eQIgjYxd4rRRQVEVHsBVBAqtJ7Dy2QQHqm1/9a+z4nGRB9/b7//ea5eJDUM6fc99prr71WFQIzA8JWG9YfDGPD5j0w+krRonEt1KqVKiLcnfvO4HCOC7mhRBhDPvS/JgkD2lZFqt0Dp42yU963nMQgmWWClc5MIjdjV4ZSxpAAesoXxCpYA49cdzmMrAN62WOiYTGiYDaDErFB5i047MmuKQG9XA+DAaV+A/48WowPvt6EoUMGom9TI9JtQEGRTyRHJmcaqtRIxOkLQRTmnUWHhtWRaGaIVhx8IQOKTFG8ueRXGOzxuG5AFxmxWfv7buw/XYz+PdpjSDsnnFpCKQcotZlGcYESq1263/Ae0MAvC1IWinT8uhpDL/kFGi4RAK4B+ss09FIlKsesf2TodQ29xtALoBeZ6uUaep5P7v/ECbqRhobnxaCCpBqHePnSMRixA8F6rIZeEWyahp5DscWFQljEAvpgUO3L6n1xKNYrDL38XvE1pbQ2+DcNvbJd1YZlNcmNkjWrmSLpiEhH5u8aeoLdy3KFNA29ONpJNa5kjSRbmBSrZhhUh4UFJI/tXzX0/48kN2ToPeYEVGKwVAygV05l6p6/jKG/EtD/TXJD+oqSm9Kz4kP/fzMUqxj4iqFYSm44FBuxp4pt5WWAXl3lqwJ6dTfpoD96GaD/J4aeNyoXCF44GVqkPJKg6yqSG/7eWN9dvaUUC+h5COUa+hgdG49LDV1Q36YeQJGdUM8l2jHFWvPhU1Hp9KqNyjCO3vHRH+DLhmK1ylEH9FcOxfJ7YsOQ+OV6spsM3BLw+ytsq9REuAIDPBlSDFCvf0URpZ9rbsrSbhN5kkZla50Sdk7Kh2I1n2JdXlNhkaUYenUOeS3Usaifr3SkArzFvpSLhfpYcXEhUlKon1NJbMrSVH1OsYfxGuimzEYBerqh6IBeGE/N810WHIlL1rMKLgf0+rAvv6gc0GsMvZrEVQsEj1dp/5T0h9/H90UApgN63Y9eZA6aqw3fr36N1LXVrFrpeEx3DPruB2hHxsHgoBrsEiraiEDIJx7ViXQB8FuFHSfQPfIO8N3Xf8HvLIXblovuQ5tgwIOt1JAsX5TihIBVb2/Hxu1r0bFvO9w8ubdIQ6KsY40hePxlsNqccj4T45KE9TRaFAvrOutCfHo8wnRy4SBn0Is4yjS8BuxZeR473z+G8a/2EP383HsWo+mADIy4ZxCeHLYEdw4Zh8odgLfG/4b7nust4U4P3vc8Xv92hoBzf0EANp8VL9/9Nfp27Y1fv1yLPi2vh8uWh+6P1gCqBgE/6UMAF4F5ty5B16690W9MDQXUWazEAW/cvw7X3tMQDXtVxfPDP0Pzhp2RXXQW17Sphe7Ds5QWno09NldsQGlpERyJJBHIhpNtpbSCqbSUARUjPt4umnZT1AqrMU4GjLf/eB5fLv4KdavWFD3n3hPZsKQa0aJXTfQf2AXZ+0ux9MWvUKmgNiyeRKRXr4Lbnq+KoA3wJgEmJohbfYh30otfXRyyiCH6ZfO+8gKJ8XGyV/HfbgJ72hZKN4kuFYSKvL8jcm9LAUnHFPGOtqCk2I11v2/A119/hSFDhuCGGwZr950anLbZ2flSzlEiv9M6h/z5ZPWo4XWVeXH40Ck0atgUCYmcHyEw9MgGTukFJRsMtKPpy5nT5/H2m+/hyOGTyKqRCY+vBHXqZqFxk3ro2bMbqlRJV9JGmLFr51588P4HyKqehVmzZspGyWfym2++laAoR3wcWrVtip7dO6JBzSxEyIg7bfAGw7hY6MGXK1Zh9587hUSyJiajdrve8FRqid3HcpBsjaJnh1Zo3jgOWzYdx8HDRzF62EA0SwOmPTwbWS06oG6jBujVuRG8LjeKSkPYuWM3ck4eQe7Zk/B7i5GU1QiBKm1xqaAIvRsnYPyNPWEJexWbyvdLvbyB0izCbJ5Hbp5loommjIMvV1kxEhJ1Db0aopOlDarLKLJBAUHsdHEtpssNC2gO7xnhI7CTmR0CWlqBqqFuyJ5hRxhOlASM2HsK+OWPXfCHizHptl5I8XtRLS1ObFfzPMC6/flYvy8X2QWsOM2o6vBjaI+m6H+NATv2F+Ozv4pQ4vbgjgGNcE11ExLZmJT1FsjzAr8fD2Lld7+gUYYDd03ojUAE+GDRdlzIK8TQ67qhV/M42OkqFTXiZH4EX208i7NnLqBdpg39OjVCWoZNJEK5+T78uvUkNhwNIRIIYljnSujVshKcJjfibMypIFttlpArC4E9vfY1wMROOvdIFqlqDo7AX+33lNyIu5BIKbWBJnYSy0pE8mQSWjKKqFG5t/AcyBC3tmf5Q8ChC1HMfGsVunTphHF9q6Cak9I8IPvseWTnFsAVAjl5pCU50alpTTiiYcSxCIkAHjOwcOUWHMv3YPDQPkixAN/98Bf2nMxHr86tMaZXZaSqZqBSBmpsNQG9iTeRBug5S8EvouRG369Ul7diKJb2r7rkRifXeE/pxg2XDcVKF9crLjeqk18huVFJsWTE1bC17MkWdji49miEoub6wp4CAb0iwDSPeG3fFoctM80htHA5bQ5N4SMy3tr+LimmMYDeYpJ9PBbQ65IbIVO1oVjKOTkUq2phRehdbSj2agz9/wToK7CQYuhVAaJJbiQ5VxXq+pwS11kd0Cs8Qnmc4lwF30lSrB7gRcmNhokM/2+GYmmbSkAvSbGahl7BzgqG/u+AnkN5XuVBLkOxlAuocXGxmqOvZrjs3P+Ky83fJDdXMvQaHpF0VzL0BND/QXLzby43+lCs2C/FDMUKU6xdD0pJKFfRgSgvMCtQmRjXFl9dmiP+qAkJSpqiTYiznaZ8UxMEqOuAVQ8iUi43OqB3KJeUsCb50O7jy0CvVMNaUUDtuV9pzwmsYxl0fmvsvAF3HT0gSlJoNUAvoUbasKaub+fawu+NBfQsGCo04Ooh13+vqqcqbDqV+xARkzqJiulTXu36/ID+Pfp7o/uN7rmrs/EiVYkB9HyCiooKFKAXYFsB6PUhGgJ63f9WuXZQh0+JBaUtjLRXUhydrS//GTFDsSK5kbh57eHgfCmlPjKArQ03yTeqoozXQ8mI1KKlvLaVA1A5Qy/hUVdIbjioqQXK6CEf6hoqWRA3NBabdocFYc6pCNdnls3M4y2TcJM4cxyQR5oZ+OaOYpw7egmRJDfyquzBpKeGolZndoyUMwv8QGADMH/+jwiknMKcd+9BpLIHhgRKMBychAettci8RM12GUgyBmnuEFIt2ZABOK8x3fGAl3tFJAQb3yeJpmPAgoFr0blJb/yU8y0MDcsw9Z3RMhh7/vdSLJr3BW5qdRs2r9kBOmnm286i6+TG6H5rS8AZRXGuG8nOeDw9cSHyCy7itU9mYf380yiLXsLAOW1gTA/LDvrLgu1oU6Ut0tsDj936KZ5+9zZ8PPMknMYkZGalYc2OVXjw5RsR3wx4qt9SzHl0DNAGmDdmOZ54bIRsxP4UwNlUW1SIp7mkcL/S/1gAfwQoLaOzBOUpSgIW8BrhKYvg97VbsOf3g6juz0TBES+6dxqCU0UncDSwAb1GtEOP6zsilA88O/ILOM5nItldA1FzCA2uT8eJ6HbU7pmOzCaJaNigurDjYm/ITqWFsy0GmRXwucK4ePEijhw9jNKyUlTPrIpWrVogzsECj4WkkpTJwLfWEWKgk9FgxZnTF/HiCy+jctUUjB17u3h4k3A6duwcdu7cjuYtG6J+/TqKFaUGPgycO5eDouI8NGnaABaLEfv3HcGHi1agfbvOGHh9f6SkWuEPumSQNhRkii+LWG6IISxcuBBbtmyVxMXEJCfad2olw671G/B3KNs6Vl1+XwSrf/kNXyz/EpMnTULzZk1x6VIejh49jDVr1qBxwybo2KUdatargrQUBzwFhZK4yraJi/Ma9iQU5Jfg3PFT0iUwOBKR0qAFPtt8AX9sP4AayTZc36cbMtKAP7cexqnjR3HfuMFwekO4c/JktO49EH0GXof69eNxYN8xbN24GYf37UOK3YoG9Wohs0YVJNZoijVHg6L17ljFh4dvvwF2zl1QekYCiB04IRLIJ9O6ls+pS5xc+B55nj0uHnc8wlGTCjPiLIS4V4fg4loiAACIsiiI0tNbJQHzQnCd9HONYseOz3yUswVeAfaUmZuMcYgiDkUeI7buL8SWXfuRkGzEzTd0hdPvQpVkh7greQ1mHL0YwYYDl7A5m4F5UdSK9+HWfo3RNAPIPhfCh+tOI7/Mg1G9m6BDQ1rcqpRcdyCMYkMc1hzx4Ief16Jt9QSMv7WnhHK9+8F6OKxGjLihG5pl0oHDj7KwDRv2XsCPOwvkGR7aMgmdmqQgGC1F2EA7XCfW7czD0jV5MBgsmHBtTbRtGA8ECuBw2OCLKqBtZtIw106rHcGYbpOEa8WkmyvppFp3xVKRN5kGsLjeFbvK5BzTmUfJQSIICPlCMC82fuXr7Jky4MHXf0VmVhYeGtYYtZKY/MzB+gjOFRSjwB2AyZmERKcDNdOMiItKA1IcVnwGYM162V98AAAgAElEQVTOHPy69zT6XdcZaVbgu+//wrYjuejSthkm9quFSlYtRZi/MqgsnknYXAnodZKRgL5iz7y65CZ2r+e+zPtH0lmJPbTOxr9KbnRAz8T6YAWg122XjbojnNEkUi2Z3SufU1RAnSQkOyT8o2MgAbV0IhQduSIw9eORvZHdbHagXMpkgnu+rqEvH4rlFYsokwtaqKqXAvQ8Pn0oVne5+SeGPlZD/48MPYOlXK5yQC8GE+KIo+bCFE5RwL1Us62Un0WbSC3pmeYsV7rciAxRZmSUhp4uN/+bGnqr0SRDsWl0uTHrwVIVgF46N3R00yU3Hq/nb5IbAfSSG6Xeqhk+hN3nYTUyhkGFDP1XlxtZFLWhWJmvjUTgMjpQuU1v+KzJgLFCO62nCF4JUnXbSp1Z1gdF/8tQrPjAay43EuYkFon0hFfSDBYsOpvKn6sDUb0FxZuRN2KsVKU8EZZAX9OPM/FOtXQ0iY4+sS9srtIN8mez2hXJjXjikyVTqW5K8qESWvVjI2Akeyv2VpqfauzQpQ6udUAv0hQCes3/WaQg4n1cMaypWDrVruEhBoKabk4rDJSHrWahxPS4mNACvYMgUiFq0jxeCc1QMxQqZlnXjuvvWf8e/dqJ/7+2iCgJjALe9LSWp0n8GmMAPRl62exYLPCh031oeZ5Vq0xJXCKXMfQ6E0nPXzWcykVC3YuxQ7Em0rXCoKm2OBl6JZvSZ8LVJOY/Afpy/aMmudHvl9hzpQ/DKv9w3nf0oZY8XhiNNlU4B0phi7PAx0hueV65IRkRpquMJxlmbfj17eG75diKnKcRrVaCuQtur3Bloa68DPh5yXGs378abXo3xc0TuyNoCCNkcotXfIiJitEorKaocpIws4CD2LhZYAOjJqhHz1kJVK8LoC0QsgN+mw9RUxhxRhtMF8146/o16NmtL66ZDoTjmZ7qg4ne5v44+PKAw1vOYP2aDThfdA7PL5opTH/IyiFor0p19DvwwVuL0fyapujVpQPW/bAHvlAZugxpBkeyCcaIFaUXA3huzlsoLfQgtVICnnlyGuaNXoIn5oxTUp8ZH2Hu+2NRkA0sfG4lZrxzkzD4rzy8GoNGtoYj3oqFb32FxxeMlSKHKbLI0rzmS7R/s2a00xrMDWN6BB46E5D5znHh+29+wY49e1GrWh3079APaZaq+PC1FUizZ6BJ3fq4UHIak+YPlIHUo7suYsNX2+DeH4WpNBHmSApMKVGctexG5+EN0XNEM9jTDAiwWJKBPaWDjwSAH3/8CdnZ2SgsLEBxSZF0kkbdOgKdu3QQnTWfCYlq1yQrai2hztqK99/5GIcOHsaYsTeLq43F7ITbFcCrr7yBczmnMezmAeh/bR8ZMiUoLy3xYsWXX+Dosd24+55JqFm7pshfln70New2J6ZOfRAOTi8aeB5o28e1ioPhRqz88ges/GoFfD43WrZqhkE3DEC9RnVgj2NOhFIOhwJsW5tRmO/Bh4s+xvFjJ/DEE/Pwww+rUFpaAK+vFG3btETr1q1RpVpl+CN+SeY0+ALi/e6N+ODh+4xLEv1xVIaE7QhZ4lBosmHR7+ewfusuNM9MxsA+XSXjYNP6TfAWXcKdt92IDd+vxjff/4pmvYcguVp15OefQmnhBVw6ewoNa1RBu8Z10Kh+DaRVSccFnw2LfjmKs6dOoUd1Hybe2AN2q0VsTgMMkvHRQYhdChPCnOVhIUZAT+s/7oN0vaFNYHyCMNe0yqRNs5ndDw68lpXAoYH1qNEq9olM3qaNYTTsl4KAunaed14b8do2+WTAn3kCZqNVAGHIYMfhU/k4l3cJdqcR1zSqjbhIAE5qs5kLARtcATu2HcnHL3vPg3CqXloEN/VphSq2KApLg3jry63IyfdgSN8uaNkoASm0nuTeZzYgOw/4+a9c5Jw+je7149Gvd1NsOwF8vvJXNKpdGTf0aYHqSUHEWaJweU1YvfUINh13IbN6VdzYoRrqVDbCE8gX612jOQX7soN4+8vDsFvsGN+/JlrXtSPguYSEBIcw4BJURu0W5xPsDim8ZV/SgDwZZMEdGkMv+69JSRuVNEkjlugkJNkvTljExIMD/FEENUBPqZgy21T/y/FYMPfjrTKbMPXm1qiRFEEoEoA/GEZRmR8FpQH4wgov1KgUj8yMJFjJdCCKQNSMgzmlWL7hEHr26YSqDmDN2l1Yu+cM2rZogon966OyNQA7/e25sVOvTktYJilzririF/cVirL4Cos0VGXU/JvkRt9H9M66AHp6pzNMUHO60iU33M9p96wUAMq2UmfoOWej5trU/qfbJHJTVfhHGTeI21zMUCyP1R/wKUcikbZorn46oLfTV54OZyrTRcltiROJZYhFKooEvlcxIpCOvFWzXmRXQWPotX1eVWza8Gt8SvlQLFl73bZSH4otdxJkR0dL3pZZOjGjUFhKyWLNQrgS36gup3IKI37Q5/n4fHMd07v0KvSP5KAmuXGXybnlz9dtK8V4RwbeVVfJbLYJAS4+9EZlNCP4QuN4w+ryqwI0HMJ/sa0sRRyqdB4In4nrhDb8LUFYGpGqudyIhj4QDETFQktD+eBixYss2klGtZMr9CHkyoHFSOCkPh9lxPt/9KHXJTd6sBR96JkUG3ZWEslNeQqp3r3Q9Fx6qlcsoFdMK28WowyPJCQkicZTZ5+l5RPjcsM3LbpFLYWTgF6CfnS/eS1wRa+E9Z/D79OB++WFhOEyX3xxNaCWlaEdLpewu7HSGQJflZCmXHZ0QE9GVgVLaS432vuK1bKJmYx48ysLTX4uNmBLK2krhmi1D1TcxKpYYsSx7m6jHjiNuTbofv9KAsLCQKUA6lPfapZBLKs03XtsYUOfWHpo6zMAsYBeLLG0KWwelv7vKwE9Qbr4wdLtSBrVim0XDX2SJkTWPq5LblRFz8AW5STD9yMBPFdIblSgBhnzmPAJ7XxSciVyGfrwxiQVl2lDblLBa9dW1mcpGpSGPpahV5Uxz7MqfvTrrReJ+oKjDzqXS25kMVEbFIeWI74i2OLMCLIIo8tFiDZoFnohim4dOcAbN+2SeYdiRw5M7fIx9e1Rimkm2CdY9QJPDv8JIYcLcz6/BcaqEfH+Fn92HpuJ11krYEzU8xLQW2CmzCYcgpFMrAt49OaFeKjbJBRcDOHLo29i7lcPI2gNI2IPw8oN2W3C+mdzsWbdOjy1eiTKElhsKderaIgOWVbYOExLhjxSJqw/VxFavNq4UHvcsCemCpixsAgVF012JBjCVCiyD2pho7Ih0i2C9x9g9lpxabsbrz/xDoYNvglfrfwOT7//IL5+dz/2bNuDxxfdJk/A4xM+x+MLRyLnSABLn/oVMxcNwkdTDiBkdWHiux3w18fnsOmrXbAZbPCaCjF+9s1I6WgAsiIo4sZrtOLt597GwX2H0KBpAwy9ZRhq1MwCnaktpcD8Bz5F+IQFc54YDjQBdvx5Dp/8uECcwga1HII9356DLachjGEHxkyri4Vrv8ND79yASIbY2Kv7KgQUF7jw7vvvirtLw4YNMGDAALm+b7z5Glq1aYlx48YIa0umizIE6eaEKX9xyDPz4/e/4ssvfkCnTp0w5vabkZgUj1PZ57F40VIcOXwClSunY8KkkWjRsikiYSPcbj9WffUTfvt9NQKhYsx7/FHUqVcXp0/lYMH7n8Dj9mPGjKmoWrUSYFDBa4ha5Xv/2LANny37DKVlBejZqzOuH9QfNetkwcuEWQJUEiVmm2jsDbDhwN4TYmmZGJ8ogL+g8ALq16+Bnj07omWra6SqMlnJxvvFdtPCZ4DmBQ4zyvw+mOKUZS2kg+hEaSiCky4Tlmw4gW279qNviyzcOKA9LpUBG9dtRLjkIu4ePQzzpj0Jgz0VVVr1RilzNFwXEA2WoWOrFqgcb0KGPYRGdasjbDbgSJ4PS9eeRMGFHNzRKxN9W9VUoy10F+J6TeATicDOgiKislKCARfi7AQ9ZH8hScicA/MbzaL9N1DOxtReM1CUl4v0FLqwmRFkIhtzFGQvoKzNL4U8LUCtFk5SM1+BuD6MEOUQAbW2mTg8jShcfhUMFYkqH/uA24vkxARxcmIXxYw4HDxdht8OnkVuYT4aVLNjUM82SLJE4PYCK9fsw86DZ1GnTgP07d0YKcnKsbmsFNh7qAzb9+Ug2W7CkA7VUD3LiS+3FOGX9ZvQv0sT9OtSB+kJgCkUhqs0iq17z2D94TzUrV8bI/tWgTUSRjBShijPiSUeO4+EsOCrA0iIi8P4frXQshZnBugOZIInQIMGK6K8b4gj6NhEG0MxW1AhgbrbjXRXJagoWA7oFZmqae65lnjdiHc6YRYMGJFANwXoKWOhfIRD3CFEgwG4LA48tzIb2WdzMHNUFzSoakCQyePBIM6fL8KlfBfcPgNKiotQKcWO7l1awGJS/VLS9AfPuvDRr3vRo3dn1E4Ctu86hR92nEG92pkY26sO6qayixEWmRa1z5S5cA9SlsschFfXWDrYAR+sJBs5R6OFC+rzZ5TcKJcVnTmu6IBz/5BQJcGiamJDpZYSR0ByVMTUQTIP2A2/3OVGnlUhGZUphBiDaC9FDMaV4ykdMCpArzCATqbqpCtlUOXXQ7uOLDCIW7hu6ZIbfYZRmV+wq60ZTeiaeGeiKlDMBNgKuBNfJCakasFh6mNXSm7LbSk5LE3GXdPC04VOlzkrSZNKqKb8RwhNsFumudwIca0HZimXG0qe9GCpcttKt54zpAC9CsdTMiQGSymZmFW63wLoTcEKC+p/APQMltKTYnlOdR/6UEywlAD6bjcgZI5XJIc8Avp7ZXGoQi4rgqV44/CDvDu4Qsh0uDbNLOLj/38+9EK8sjbVALvXkoC0lj0QIaAnkPs3l5tYVxlNu62HUMW63Pyb5EYlqSk7Pi4QdBWgbaE4tpQ7n6gzHgvohXEnW6tJbvSB3atq6KF83Pn1+ksfvNX/JitPQM+2DfXKwh3QFkmdINVt4qIviW3KtlIf1qCWnS8C+iu17LHyJH7NlZIbtuevBPQCTOV38dzQz01voVHTXwHo9QHbWECvSk7aVtJ9SA1O8k+s5EYYes3lRm/J8SEXyY3maa9WJc0+SmwrpVy7HNBrkhv9a9mio0tHHF1u9IckrBjMWMmNOp6wkt+wZa8Bef18htmtYXkqv7ciwEsAPQeeRbupnf9YQK9JoQiwdEtB5StP0KU0efxbfrbWleEx6K5NvDa0JdSHYsMBdg240bskQVIQAVMlWNcQpHOo9QDwyv1/Imr2wVspG11Ht0TPu1oojTnBfgA4viGKdz98C12vbYuhkzuJttaYqOn+EuNQWpKPRGclJafhW5cOHBC2RmFyGuANuRDHll6Z0ujPGfoaMrOq4M63RqoOgJUDZ6w12PIx4MLeAJ56+mm889WTCNOOTrMN83hLEWdxwBQ0S9CMN+SD2cahZuW9bUIQRYUliE+uKh0XLt5iTSfJIQQYRXAyUIkdE3b0fF4BfBwSNpApZu9bl86wkHEBUya+hqmP349nX3hStMmdOrTDbfcNxtnfvPj+9QNo3qwVfs/+BI+9NlY21WUz96FTr2ao1Vp5yO/bcxH1eqUgLtMCTxj4YMFibN6wHu3atsaY0beiSvVK8ATCKtm0GPhzzWFkJjbAu88sQvdGPbH/8G4E0gtww+h+aNexLorOAC88uAhJviwYS5LRskNzdBppR0JPIBQHhGxA/qlCLPpgEQ4eO4D2HdthwoQJMoC37PPPsWXrZtx33z1o1LihXCiRfIbYPVT2rmTbS4vL8PDDj4it25QpD6Na9XTRfr744iu4dLEQaamVUK16VUycNAZJSUr2kX+pDK+99iaOHTuCOvWq4+lnHpfB+fMX8rBk8VL89ed2zHlsFpo3b6YC8JxxAuDef38hNm/eBF/AjUGD+2P0mBGSFkoLPL+kTXKjZ8eA18yM4iIXfl+7ER9/9Knc5h53Ka4d0Atjx45C5Yxk+AMkJ4AAU4+h0m2tUSDOaYfHVYAofaUtTpg4FOrhkLgF5gQrfttXiBU7coWp7teiMgb0aoSj54A1q9ciM8mO1g3q4YW5T6Bbn0E4FYxDpepV4b6wHxnpyUit1hBBrxt1U43o3LqBzFF8+t1W7Cu0whDy4o4+NdGuXppsjgazCRGLGb5gQJhLFip6gF0w6JGii0Cce27ppYtIqpQh7LuYx7FQDgA2YwReVxkSZf8AArx/aYwg6Z0ctCOgp3c7U4O55rILCYQtTLsOIxo2wmaWJ0PmiphALAyvhBSaUVbq0SyDQ7JWWBGHwmIvjuUWoNhThtQkG5o0qAk7AanBjIOnCvHXnpM4l+tGzQaNkFqtkhxP7rki5JzNgbs0Hx2a1cWAjlkiQXv+0z04eOIkxgxtg44taiCFSxO15PnAoVMl2HK2GBlVUnF9uwSkWnktAwgZrKCp1OqtfqzfeRqpTitGda+BJpmUbjFXxoxAMAImB/uD6h4wmxmmVwHopVMtDDLJFs6AaQFsAhC1/I4YyU2JS9mGGiWSnpVyVGnoxdtdWVzSepJrT4HfgEXrCvDXrr2YOrIrGlS1wMHnMURnuCDCIV4DMy7lXULA50bt2lmIT2BnRf3owzleLPlpJ3r26oImlYEDRwqwfFM2qlZOx5geNdGoMi1dVaac4CcOVGpkkZw88cjnyCA7r0rGwuwTPVtCWS1fxYdeY2K5r5QDerUJy//TRUs09GKnyKwNp6zvstdyRuFKH3oZadRdbq4A9LqDTsw5JvYgOFYYoMJYQog1EnraPqnvs4I/6OlvphNekYBo3YiEgF7MSLX3ygOlbaXTSQmzkjfpWnmxxY6nZZiGC8ieXjZDp5JilSpAzbopPKe53Wm5L0oWaxIJNS09Bc+xo05AL1lHukRaNECX+9DzgP5JQy+udBrlrtlWxgZL0bZSL4r0X8E9VIC7ztD/B0BfZnBUaOh5T4mioBxmlktuxISEQ7G82SOa9Q2HYlUCCQE4J4I4MuwpT4qNaD70/6cuNwT0Wm2hfOhb9UTYka4YesogRFOoIf4Y60Y+EATQypO8wnaRF0F3uVGx6RWfu9KHXgC9TUUfs4qjNaOAbPqXagy93DL6IKvWhopl6GOTYi9j4kWip6KHr8bQ68y8Sqr1l7vcSGottwVpcWkxyNr706fNZX5Gqzj/bxh6kXZIsJbSrevnT3fyKfehZyLhPzD0OqDXtfvl+jrdtvIKDb3OTMfOIuhyIlbKOoutHlElualg6NXHrsbQx/rTSouOFb0mixGf8ZihWHWsTNYMybUmGJKWpZabwFMqKZ2sXzUNvV5MxA7F6q1dLjSxLjf/xNDLQLXmoBQL6PWhWJ2liB2KVUYFIbiCbsRZ7bCECOiNavDTBRQvBz55/QTChlK4Ek/g9pe6IqtXFTUcSkBbAPz+8kX8uvdb3PXEKGR2sCMaF4DBaxftJhd4i9MIP3xwmlPLh2rFipG3HTNIHEH4afMIK8wuK9Z9/TuaNroGf2zegNZdW6BW83qgrJcko9lGNi4ITyAEZxwD0nyiDQ5FbfL7DPDBarDAGDLJ93j5vhw2NWcg2tIQyopcSEgkRVhRxHIMgteTG2tCkgVBrcb1E+A740CD6xBNuSMerVXqhMlvgOs4MGv2PLz06RMwJ4URoR+9KR7IBS7tBpY8tQElwQI8vXYowmXAS6N+QnykMq6b2BoffvkJJt0xGjU7qVGNYBRY98dOrPxuJWo0TMft40aieuUM+DhU7ySzA7iKfPjhu7VYsfxHdK7TF9FdNmQ40tF3dHvU7A0VssVzWwRMv+VNVL3YAcmGLKTUdODGN5IkjbY45MeH7y3B3r170Lpjc4ybdLsU8D/++CO+XLkSQ24cguuuG4CERIf4zZPpCvg4c0PWLSwdl08+XoGVK79Cx44dMW3agzh1+gyWLfsMeXl5aNKkKTZt3IzOnTtjwsTxwuDx/qV2nhp4snPXNGuMsWPHIDElUYDVii++wufLliE9LQ2PzpiNc2fz8MeGLTh18hwKCwtR6i7EmLEjMeyWG2CzcyNV7JbXp7p/djslRAokMCV27ep1+GTpZ7KuDBx4LUaOvAnRKAdCKR9UG509LgEub0RkOk4G7oAFeFgNijpTEeBkpnTZ7OLEsm5/Kb7dX4z8kmJc16oSOretiu2Hgti4cQua1sjA/s1/4OSePejUvQ/OBM1Iy0hG96YZcLs8OJhLv2sf+rSug/bNquHggRwsXP4t0pp3R+U0J27vVh1ZqUYEyjzSOTDaTHIcdLKhHFBJPaLwB9XMkQrXYkfJg4QkJ6TuMEk4scwpEHuUFpUiLZXkgMIEikChBEAjuAS7hCRQTsdnIXYsOeQfMop8g/sVK9gwmAjMvZgiURMKmT6ckAiLmWnT3K+lOpZEZD+7bTarGr5lOncwBK8/goLSMLbuPIFzRX4UhqLSNYj4I0h1mNCwpgOdW9VDtSQL8kqA+UvWIa8oHxNGtEOLBhli78qOodUH7Dpcip8OnJJ7Z2jXWshMoUd3VLoeHhOwePlJ5BWXoXOrBujRIA410yhNYuCRDRG63NgsQiBw/TEb7FomxNUZep5HkX3qgF42jgqGvtSlZp4YchcL6FlgCYkgibA0DwugJGrF0k1F2LJ9NyZd3xrtGychyvvLTDWCkqjQcYomLV6PsnC2MqmYVyAKHM3xYdG3W9Claze0zDLj+OlCfL3johR4ozpVRfMsOwifJJqTN4FkhSnLZdm/SGiJG4sC9CSgAhqg5/qo762xSbGxmEcfihWGXm4nVQDw+bazayRhj5cz9CQAlKRVua9d6UP/d4berrnY6EOXyjJbN8ZQzm6aWyETXrUOvchOJAHWKOSVztAzKZZdf11uyo4BpbK6hIj7PwF9vMbQk9yKZegJ6AXficTk7wy9LgES21MSdyJrUOYmurOgztDLTORVGHqtLtL8Vq4YitU19P+WFCu3ZKicoWewVKjsnPjQ/29IbgjoK/cYIkOxZOhV0aIk2qK40Bh6AfTiQ68Den6tMLcaQy+lBMudCkCvu9xIC0nshUTxq2Lhr+JDT6u2WMkNf6QAek1yc9VgKYYcSKtVebRLUqzOfF/pcpOaXs4Q6xdGT4rVQfrVGHrxoaeW+yoMvbT/DLrv6N8Zen0oVgmtK1j0coZe6yQoNla56+ge5EpyE68cdzRAX8G4q0Vft3b8nxj6b1Z9iilTx1SUatp/JSenoFWrTrj5pvHo3XuQchWQyOwoTp06hvsfHI47Jk/HkCG3am5C/8DQU/rEljJTVmNac/ovFIb+KoBe1+mr86hBZen4AJcu5iItPUO1WOVzbGNTqnJ1hj6q2VbG2lnpgF53feZCrNtWSrCUTND/A0Mvh8NBEq3laLZi1+4teOHFR/HXX3+gX78heH7+QiQl0/9W2aRyRT92/CAeengUqlbNwnPPfoDU1HQp4qQo0Bj6Y0cP4OEpozFhwsMYMvjWCoZeC5bi/SwFjcbQSzOXrBzCcAVKkGhPgjlgUmC+CCj5EXjr+V0wO4Moit+LpxdOgrmeAsEntx/BA8+MgKOoDppV7onH3n4AoKOKxSfOLWIUbQBWfrsQ02dN/ts9cuUHvvhiA9q07oqgV3npuy6VIj4xXlEJZjMOHzqCR2aNQL/+N+L+Bx4Tpk21TpUGU4or2vJ5C+FkKnGUqNYAr69MLCqFvqQNJU8ZuwCcO2ZNRQUQlxCtUcX3TdZcwL5kr6v2YpjAxQb43F5Y4ywo9JbCHLUhOeqEpySEhSuexq69W/DKC58hxZYmw8OHfg3ik+Wf4Jl3xgM1gMAl4LWR32L6s4MFdHsOAwuX/4QHXrlO5gZKzwELl65CMKEEo6YPQmazNHilGKYTjgFRIn5/GH/9uQevvLEIZZcCaFSpEao7MlF8pgzPvDJZWWbSbZXdDAsw54YFsOZmINlTE9e0aoRez9uxdf0JrNi4FHVaZeLO+yYgFA3i2LFj+Oabb1CpUgbuvGuyeDOLy4fMvADW8nkY4NDB41i04EMcPHhQgPmtt46UYoDdpb79eqNHj+4YN24catSoib59+mPPnr1iucYgnmuuaYS69eqgXr26SEtPE7cfPjO5uTlY/vnn2PTHFpiNNqSlVhPG0ufxo6S0EC1bN8XsuTNkcJuFG9vSfPbZLeP6YLWRhQ3Is0zwQBnPls3bkFGpEvr164tgyKO6L047LHSJIXwniRAIwulMQoSSaqZu82lgF9WZIPdYKOiBMzEexT5g9zkvVvx5CedyL+GmLrXQuU0adhwFtmzchXppcfh5+cewB7lX2JDVuAGq1aiMgX06wmCyYseRXFy8WIC2DWsg/8IFfLJsFaJJ1ZDatBMaN6yB4R0zUMkSlPNOoGW2m6T7wItIQE8/aNEoB/yyvvD4GQNxOA+wJihW1kGFCBOZjRDm1+0GWIvKGAQLIIRgCAZgN1uwY/smfPr5+9i89TeRF9ap3QA9e16H0eMeQrXMWvJMsAMgShQ+KmG/DONK8mnUiJISl0gSI6EwOL8lWXaclQl74PN7sXPnn1ixYgm2bvldZA+NGrfCwOuHo2ff22GLT8eFwiL4/EHYzDbUzqyEBCtgN0eliCjzA598t0W00zf0ao5amWkqF17q6RAOnsjF2gMXELUmoVOrBqhXU2Pvg8D+U8AnK9bDYPLjxms7oHfTJFRxAF4CTZ6UoFpPghGfzBtY6OQTw9Dv2LEJI0d2x4svfIhhN41VXUSu1cLmVyRsv/XWU9ixcxOefPpdZFWvqQJ+BOVqLisE80YTtm/fhFtHdMUXy/9Aw1ZdseYI8OWqnzFuUAe0b5SCRI2gpnSMX8+ZK82UT2w9uVTzOEkwHM8L4cNvN6FT565oVcuE46fL8OW2C8Lq3tq5OtrVS6gA9ArNy3UhYSn/0Bh62mkS0BN/hBiISGmV5nJzVYZeW6zLAX1sUiyXJN3l5moM/dVsK4n3NIZehWuqFoQacpbaRQMAACAASURBVFVZKLG45jKnO+lmqy9h0ROnufqJhbTWCY9l6GlbqQN6JbfVAL2WZ6PSkj1ir6sz9OzC83xRcsMOZDlDr5F9/HpKbqUrrg2XlzP05feAWrdjVQOXMfQGyp40rFBOJHMTU4BeJfWqeSf9ff1jsJT8zssBfdiV85+DpWysIDWyMVZyw321PCn2CtvKWEBPwlLJ0DVAr4bylEyA1bMy8uTiyo2VVaAP0dJzMNAEW0vGUhP5qkr4N0DPh0GX3Ej7kPaO5nikteqJKCUAHIrVGHrdFVHXkYuG3mgUaYfu715R2f03H3q+hSsZerZZdEDPoVO9MhZ4WT4wenUNPb8mlokXFZvG0BPQ68cp2n0t8VWx0spSkQ8NGYVYhl6dP8UA8UW9tbKJ1OwltWApfi7WtnLVN59i6tTb/xWsDb1xNKZNex4ZlarKz8/OPooHHhpRDuiv5kMvz3NMt4A3yn9l6K+0rdQrVGrO3l/wPPLz8zDnsdfEJUN3uYll6DkYxvuKmxALE7GtlBuoIkEulqFXMwEVgF5sK8nQx7jcCHMQw9DrgJ7vM+9iLqbNGIdt29bLeRx0/XA888x7iI9P0jR0XOwMOH78EB6aMgqHD+/FQw8+gUmTppSDWV1Df/ToASmwJox/CIOvAPSx94LO0PM540blo02bIQCn0QkjQW8Z4FsFvP7UEYQSvHAnn8STy4fBXE0Dv27g5KYjGDntOmQlN8DK738GUvyIWtnCtwAsCvykv4CvV32IR+ZM+B8B/ecfrke7zt0RMUURIANfWopULmrs8HhDOH3mNB6aOgJ9+w/Gvfc9CpNBMVl8A1QhUUEgTn5uTthy/dB3IWWfKX/YUeB6QBlRuvZ5/ptgRO98XtQ+R0AvbUkAVbQNRuXF4Je13+KjFa9i5qw3UadyPcQn2PH6m7Oxe99feOWFZXCfdOL1R5ZKwvC9T49E9fZ2BBBGKNeEl4YvwdwXxomd5U9Pn8fJ/L2495UBePnWTUhJSIUrch7XTeiC+sPtCLMdr0mNKOWxW40Iu7xi1zf/lfdw9kIuBl7fB5NuGostS49g3cotmD5jHBwdACRr79ULPDN8MZJPNkecNxWpta2IZhXhiH0bhk+5HjUaVkYg4pFuY2FhETIzMyX5kpaS+r1NLW7AR5tUo8hZvln1Pf7cugNkv0zWiMTPp6Sko3//fujRs7N40L/xxuvYtu0vJMSnyWaZlVUdrVo3E0cah4P2fyzyOawXlRAqj6sMRUXF+HPLTpw9nYtI0IyiwlLsP7AXDqcVTzz1GOrUy4KHqbHOOPj8PpEK0DKN7jTBoE9AghQgIg2iFpfDn6pgoMwmGPAhJSVJGEN2z5i7UOouEsAcCVphM8VJcmhxfjHcwSgOHTsEqz0MjtjVb9Yax4vN+HRjLo5nn8MtXWqjW4fqWL8rgO1bd6BmXBTrv/kMmal0hPKiR++OGD7iRvEAL3J5EY1Lk0LjxP69+HTp5zib60KH/jfhUHEI7ds3w7AOGUgzhxFkAJzZALPVIFayYQPdbcxSV/JV4vHAbGP6rgkFYSM+XHcRYXsGEg1RpDsNojVPcADkJ1gsMfAz3gokmNgMiyJYUohln7yDl1+be9Vnslr1mnh6/kfo1K4HtAwglRbL4C+LCSa6G0UZWuVWOR3KVEgAJ9OlL+aewIvzZ+P771Zc9efXrt0Qj0x9Dt16DFRrOmfkKFnQdOc8ZhYzuQUsbspQu0qKJBkHNUceBN0IGG3YcbIU2w+cQ5wzA40aVgdVXV4OeK/LxrFTxxFn92Hk4O5oVzdJ/N4lOIzyI38IBkoQQz5x0xPJTYyGnoB+1KgeeOH5D3HTTbcrYuYqDP1bbxPQb8STT72L6tVqqHkL4dfUDAJ1jEaTGTtZIAxXgL5Jm67YfApYtuIXjB7UCS3rJsLs9SM+0YYyXmvKRIzUYgNOul95gDgSDuRHjEB2AfDRtxvRrmNHNM0048CxfCxbly1y4nE9a6PbNRkS1iV+R/rAYkgjhZj8SwMHFqsc3mRWDF1uaGUbkxQr91iMhr5csnGFbaVgBa1T4SNDH0fyk/K2MjhIfuqSG01D/28MvY499Bk6Aefa8CvxkD5Hp7JslJJCdfT9oudX9o7qudcZev7NziKLVWKWirlFynaUpbPCGRqg1xl6auhZ5BioZS9FclK6Ur9qttW6REcH9Dpg1xl6+aEaQ6+biVyVoadETgP0So4rRyO/J9aHnhuOjh+u6kMvzBOLXaWhp5UwGXo9Kfa/MvRXA/T8uZzFIENfhQy9LUm+TGnoFVYUVcn/CaAX28qIV2shkNVUPqr/1eXmSkDPg9AZ+pAj/fJgKf28Xo2h12wiy7VXnBUsZkSvFgAgbKrSPeuSG13v9W+AXrcs1MF0haWjUSWD0bbyskCry4dipQTXvN3/SXKjpBjKUlG0qcLQc6iYwxrKJUbRAuq20gF9hU7q6kmxOqD/9JO16NixZ7lTDuU5ublnsfjD17F8+QLcf9883H3Xo5rFoqpaZeBIG4q9UkNfIXxStpb6UKx6WDRBIcM6SuizfHmw1JWSG31XKSi4hEemj0HVqjUw97HXZaBEJDdGav7/maEXVKqHQrG2jNHQq6GV/xnQ67ZT6oFVwy+U3PB7T5/JxgMPjcTwWyZi9Oi7hcnUbSv1n8+F88SJw+WAvnr1mnju2QVo376rvD1plxpNIEMvgF5j6HX7Tt3lRpd9VWjo1aUPBcLweYKIpzXlJcXMvz9/MyKOEC6k7MfrK+9RUg6+ilmFAPffOxfbg0tx25gJuO/eOcLgmezKZtRhjVfa+ijw7arPMGX+aHzxyka0adFFCp3nbl2NQa37YvNf2zD5o/aKVeYfTmqS7YMBrtJSxDniYLQR+Blx5MBuTJ8+HgOuvQH33T8HHo8BcUTyBPXsKBCwcyCSFQo/pjPunANIAor3ACeP5eP31avFWcIbcSPK4iEYgt0ZhxJ3MeJsdiTY4hEs9SMubEaXrj1Qu1kDVKGUnMoFPh8u4K0vnsLPm1bijaeXow4/yQC9aAhRZwRGdsQ8UYTzAQk2JLDmZmgPwl8cwp8r9+H7T1cjPj4d/tIw5r93L56f8DVa1GuH40ePoWufNqhcLxFVOwOopL43wqiMOMAX9ErVknPuIj5a/DmKCorw2JwZqJyRIMVK9tZCLHl5Ofr3Gogut9ZURYod+HbJNuz6Kgem82lIcFdBvWZZaDzMgToDgVAiYE5Wcy/KZSssgFkNXXHQTTEibLUWFZXiyKFj+OD9RWjTqh1q1qyBr7/5AvXq18Wg64egfv16MHE60BAWx5xdu/Ygzp6MrMyaIluqWq0S/AGXSkA1mCVYKqINyQf8HtitDnhdIUSCJpw8fgZLly7FpfzzuPOuiejctaMw82R1aesYoD2syYyAJwSHnfHpnNPhcSqwbqUdsawXDC9Sagi/T0n/iGHYHCVOC4NyoBAOHcxG7rk81KxWGTt37cbZi/nIK7wIlzcf9gQHrmnXGU26D8WCX47jYmERbu1VF53aV8PanR5sXrcVCaWXcGrXJhhDlzCgX2fR66dn0EUtiqLCIliS0+HzR7HysxX46ftfcMOQW5DZpA1WbtqLzp3b4LpWqUg2hcHZGgI0i4XdgwAMVqcMCYpzaySCUn8AdodywbrgBV799gLKgnZY3TkoPX8UpmCZSGqcaZVRJasG0jMykJ4Uh9rpcaiZbsSZQ3/h4QeGoEXz9pg69VlUqVITTuYfhD3YuOUPvPTiLKQkp+PpJ5cgs0plJjwibIzCC+ZsmGChxW/UiLJij6y93F8jzDpBGF6/By88Ox3LP1+AoUNvw8SJU1CrXnPJlSjJv4QNG7/D++/PF6ed5575AJ279II74EMctcD+kMyIyPNPiSFnBDhwy46EWYFjmguEfUFY4my44PLj2JnzOHb8NPIvFSMaiqK0zIP0qpk4nZMjA/4D+3dHi3pVkGgF/CTlEhK0jgItFGnPq2XCiBsLuzZRbN++UTH0Ly7BsGG3i+ToSkDP7ogO6J9+6l1Uq5alknylS8GkWDL6JgHMsqVy/wgF4ApbsfVkED+uXoeb+3dAs9oJSDADYYMBB3LcCJqdIEHNgeR0J+AwAKlasCibiWeKgcWrNqNFm3ZoWN2C/UcvYvm642Bu1KS+9dCjeQZsVCyDRZciOkMRJS8RQkpNxIjPT5R20Jw9oSOMaMArQhj/DdCXJ8VqgF5kXP+modcZerl+WlKszCkoH3raVv4boNfxCK8PO1M8Xp14/S+AnraV3Pd0pQJJBAWZVGf3ahp6HpsO6C9j6K+ioVdhdexkahp6TcqrZMXKHVAnGS+T3BhNwtDrPvRqsVKAXh+KVbiMBZ7Clldl6DUNfTSqZydU2FZKpoTmGPg/udz8E6C3GIwC6GODpcrXVY0AvgzQ07bybww9Tw4rS3ngTDBHfQiW5cDC0JsY28r/wtBTciPmlxJnrRCr7nJDQC/zxtJWrrDhuYyh5/Cl+J1XuMfoQJ1as8TEZGl/6kCcgO1yDT015AxPitHQay43uoZeB52y8WsWkzyGWHtKvTPAr4kF7uJUIC430X/U0OvhBzpDfyWgv1JDL/ZRbOtq3Q3eaLwZ+Ypl6L/7/nPMnDkRixf/hHZtu5bPAPj9AbkXKVt6483HsX37H3hh/keoU6dReWiEPuDCjVlcB0S/rFpuSoWkugb8vVdj6PmeufD8j5Ib7eQWFubj0VkTUKVKFh6d+ZKEhKi0s8tdblRrssLlxgBW9NrwpMgkw8IMsELnkCAHm3UNvZ4Uq6fi6vZY/H41VU+/CDXBK0PJBgP27tuB0bf3wfPzF2PQoBHyMPP6iJWVdEl5HozS2Zj56DjUr98UeRcvyPue9ehLSE5OVxseDDh58ihmzJqIsWMfwMDrblEMJiVAZjKsfuW0FArJ3wyZEU+fcBBOU5KSoRCEbwdee2QTjM4wLjlOYMaX42BMDcBBVFmqBmSffGwhmo2ohEXr56Ffv5swbsI0ac1Tw+vx+ZBijUf0AmAqM2LMpMnYWrYYo6u9iXlv3oNIXATP3fcTpj3eD8ue/wseoxs339kVzuacxXUjQqcKowluD6UOCQhTF28MI+fEAcyccQeu6zUYd98+C75wHGykCmkHSead5jwlRhizjdi0pgxHjx9GbtF5BKx+lHGS1BJGVp0M1G+SCVt8FKnVEyXsSTYJSX0kiojCVVAGe9CMktMFKMwNYMfeXJiNCbDR19kL1KhUBztCn+NEdA3emLocdWo1RDQ+KrMAPjrx8H6gZVmUFmyc9Q8jbIogbA3K85DmqASfK4TcvALUTK0JSzEwe9xitG3aAaezs2G0+HHbbTchrTHwzPQVmL3gFgH2wWAEXpMPEYcZO3buwYqPVuCmIUPRvXsnBCMeBOFBAlJwaacH7z/1KXq2vB49J2RJsfHh8p9w7nAxAicSkHr2Gjlf7QZnouu9ZkTSAJfdLefHbDWpKHsWUuJ5rizXWDAGAtTkGvHyS6/hYm4+7r/vftSokSUA3eF0yHyB+D1byGwVSqAdh2dpY8nGLePnaTdptVEG5UZSYqo8R5RUclOjzM8QMcFqSoDXHcLSjz7F6tW/YNz4kejXv5dob3nHcuaH55QD7xLcGOTv4UC6QQAgWXgCYOrfCfT+3MZOQpmkYtKqbufO3TCbbCgrYzicFV5/PvwBL9xuBg2Z4S2lbSclN/HSnIsYfDA7bBgx7g6EkuvgjzMG5FzIRd+m8ejUsR5WbTqHPX/uQYa3GNk7/0Dj+ul46okZSIh3wOd1wRgJwc/n3uHEhk1/4qOFn6BKpep4eMo0HLtQhG82H0S3bh3Rt3kynFEvQtT/RkOw2wzifhI2UdtvglXrRrtYgMYnStjW8QIrnlm2H4WuMFpXB6zeczAGC+H1e+Fjt82RAqs9GcZwCJnJdnRsXgfZB3/C0g+fxvMvfoS6dRvBaokTcBWMeGE0O7F6zXd48rFJePmlVejQpp0qsi2Az6ic3azhCOwww1VMmUICQoYwDfNkfVu/7ic8OnMyJk6YiskTH4SBQ/l00oqSEaaeN4IDB3fg+ZdmoFaNepgy5XEkpKepJNsgrWx5jSNyP5BwcXs50K72Bg5kBj0B2I1OuRc8UZfqDIQi8Hj8yL9UhOTkVJFXHD95Gsezc9C+QztkpDngtJrgKaF8IhFecfmxIEKXMbLAnDnS91xEsXPnZtx+e188++wCDLnhVlmHuX/rkhvqz/n6YMEL2LVrM+bNfR1Vq2YiCpsC9BxODAVhMJtlKFYyBaMROGw2FHoMOFYSwbIvfsaQvu3RMCsV8RYgr9iNXWfdKIs4JGshJ/skamc40K9LU1RyeGA2coIhDmeKwlj49R9o1rItmtdLxomzxVj+2xHJLhjbsxY6N6oEu4VW1ioYjLtHRFwBOSzOaQyVOWImXqDxBQevQwG5TjqgJ37Rg6V0klHHJ9zniCWEFRera8UD/pvLja6h14OldJcbPVjqaoBeJJTl9pSXk3oVQ7EKkzBYSmaRRf6iCjPiCJ2hJ0FGfKEnqCsbTeUAxH2YA9+ibHAmqe/XXG50yc0/u9w4JfRJdysUSbHMm6jrrdtW6oCeny8PCtXsPtk1pymAnGctLDYW0Kv3pYf4/T0p9mouN7StpESdLjdWk8IYfOnJwRx14Yu2lXSWK9izGzYJHFQFH59VIhQW8fIKhQXQV+92AwIWZhzpDL16r4JZNYfKf5HccCpcieaiTKSiy01ZDuNCyhl60dBLAAB/5D9r6MVRVnO5iZXcVGjoSX9xqLUC0BPJ6hp68a13uZCYxAAjrc0grjMGFBeXIDkpVVhjudG0yWnRVWktHRkK8vuv4nITlK9REnhtGl1jq6R6pA/xf2HodQ29Bujj6ZBymYbeomno+bfG0CfEK4ZY19BrDL0+2FsuueGxmdQNQR0bj1MP2+LHvln1iTDCnyxdi/btu6uUvTAn9v0aYAQOHNiFR6aNxtQpz6J//2E4dzYb02eOlUV/8OBROHJkP2bMHI+pU5/BHxt+wQ8/LEf//kMxY/p8adXv27cDSz95G7/9/r0cx7XXDsM9dz+KzKzayuWGGnqStB43Vq5cgq9XLcWePX+KJvS22+7G8BGTkXvhLB54cCQOHdpTfhN+/vkGtGpJbUIUBw/swdJP38Fvv30nFXXnTr1xy81j0av39TAaldPBm289iby8HPTvPxjPPTdDWpXz5ryJrl37ISQPsqrIlYaeD3oYv/66Css++wCbt6wFWfVr+w/D2DH3ITOrpgDpt995Dq+/8WT5MfE/Fi2kDWBPaZ+JbZ84d5hw6vQxTJt+OwYMuAkNG1yDqY+Mxf33PYaRI+8QppLA/3T2UUydOR7jJ07BkIHDZSH3hSLIPnkIHy9+Db+v+0G9v859MXbcfWjfoYe0eFFkEMYp93gOin6rjb+sHyBgdOHtFz9Fl259UVxSiM8+ew+fr/oAxSWlGNXvXgwZexOmPzEOA669CXfe+ahIH+gqIMFSslgYMHPC82jXpzYee2cMBibPwWtvzkMoNYSX53+FtEQjbHEmeENhjLi/n9KyW1R7uKykBJ8tfwc//Lhczs2E8Q+jQ7OOmD73LgzofhPuuXU23CUuPLtgqrDy/Rvfg41bNklKod/vRb7lEE4V7cErs75Bm7YNRa9+7sIpfPT5G/hl7VfIuXAanTv2wV2TZ6JT694w2lXXz1PmxoovFuKXdV9j219KAtW5TR+MHnYP+vQaDHd2ENNenYS12z8rv2bNUwdg0oDHcdj7M/ad24wXpn+EZAaSeYC8QA6WrHodv/72Nc6fPyPPyOgR96Jf7yECEomVTh4+gptG9cKNbafDaUzAhpMLcOD8NnRu1geJR3vgzSWzsXuNB63HxEvRwNrlp3U/Y+0P6zFtKhnQSogYI/BHPXBa4hHMiwAFRsy991X0aH8tBtzVBF+8uwt/HPgDLZq2wZk/C2ApSERcWQoG3dwCje5WmnueI6/BJYWN1Up5nkfcfWglSltCg8WKtb9twMKFizD8lpvRr29vJCYw5dclg14qLZnSMhWMFPD5RDJmsdhlE+A6StY05FeDq9w8KQNk8UwCwOOhrakDrtKgpM+++AKLbovIVmrWqi6F9OnTZ1BcUiY/s7ioFDk55+F1eyVBMRQKwOd3C+jkH+pciaa4iUrKbSggEkQWtx63V9YNyjatNkp+6GNvlw0tPs6G1LRUOJLTULlqFdStUxOt2rVHwGzEuoNF+PKvC8jLK8SojnXQtnU1vPXVbrhdpUh15eDSoW14fMY9aNy4jnQJzuWcF/s5TyCIvLIy/LZ+HbKPHsbQG4ejTsN22HE4FyvX7cW1vbtiYCsnkowBcWMh3x1nN8IbCAKWeNnUrZqdrouuTfYEFJeGcSAnjLmLNyIQCGHmqE5oWy8RFoNHJT8bbCgu8YhmvCS/UDT2dWtn4ciRP/DY7LGYP38xunXrB5eHOSBkLYMo8kZwLJfdlVJUigfqVkuAg1kAligCBIUEqbTEtNpQVkKL5HgYTdTNhyVM6umnpyL/Ui6eefIDVEqvLNtQIEqv9bAUbJRpc53+/ttPsGDBi3jt1c9Qr2FTYU83rf8Zy5Z9gC1b12lr5RCMHXMvqlatiSjJm7ISTHn4NrRq0Qm3jpiM196ah++//wJNGrfElEeeR8NmLXDk8C4sfu9FrF79DTp27INJk2ehU5duMsxb6vYI6Pvqy8X47ptPsHv3n2jRvC3GjX8YvfvcCIcQSVH8Sc37qO548fkPceONo2VPO3rkAObMuxu1ateXfYnv7Z335mPnzk14bPaLWL/+F3y45C1ZEyh1HD36ASQnpYlsbfeuTRg+ohuWLduAxm27YM2OQ3jy/sG4bthdaFinKr769A3s3/sXGlzTFS17jUfzVv3hdxcjyQF0bN0IGYnk0xn3Z8apAuCdFRvQtFkrdGqcgAv5USzfeAIWYxSjOldFmzrxYlcqqEJmxowyaM9n0iTVL9dmJdGVpHpxuako2nWpC4lK3rexMlz5VhY3DCAU20qy7Aq7/LuGnrbNLPj0pFiVdK4z9JLDoqoehbnKNfS68xtTUTkUq0It5SVKiCg8ErxZkbtzmYaeRITZJEnKAui1wEW6wCgJixakZYxoOCtRedmLA5SyiP5nDb1bCD32Omj7KQy9KAfU4XEd5LwQyaIgbbe1sEtdQ68qEE1DL05KuqsfP87U8BIkJCl5izo3qtPocbmFPOF1Yv6EXIdyQ5OgPIeU3BDQw3NB4WXtoP6NoSeg5/oaC+jpUscXGXqXwYH0bjcAZpLaapan3FyHQYUiOdY09D4/IzEgHsrCypKJobkNf7yknNEf2o9Q6RlhvRipXO5DzxZrWKsUORQbCiB/707YOXDK25oJm1KF8WSHYTIqD3Qy9CpYKklCHnQvcWlNaS+VYKpazmTok4ShV3p3vXqk5jM5JU2qQTUcoYB5bKgRL7Ye1CRe4lqwlApjsAmzrrPvsd+rM/R014ll/3l4sa47ZGbFO1f7OJ0HlIc5Gx+KyWJLWbcw5EZLBk6xytB80LWkNTHMMcYES+kaelbhMbaV2k373XfLMG3GWHz04Wq0a9dNHnYCXfEX125Sxt3PmXunDMmOHz8F585lY/bsSRg37iFhpI8dO4BZsyejTu2G+OnnL+V93H/fXNx796PS/pw+cwLOXzh7Geht0aIdnntuETIqVRNJEhmCl16eLaDzytett94lw7n8HdSf6y8WIS1atJffMWv2Hbhwxe9gctyTj7+JGwbdJoXPW+8+ha3bfkcg4JPNoFGj5njtlc9Rq1YDOb8EJipIgkwU8OGS1/Hyy3P+djz8nc89/T5q1a6Ld959Hm+9/cxlX/P+e9+iQ4du5aBHWEmjCadPH5cOw7X9h2L8+IfwyqtzsGbNN3j2mYW4pnEreV7OnD6BGfPuwNhxD2HwoOFyv27c9geenHv3394fbbrmzXsTNw64HSYC+jefwhcrViEEP/IMB9C4Tgu88fpyJBtSMXv+nfh149eXHWf/Pjfi6PH9GDx4JO6c/CgiHtVVU9NrzAUy4Kl5r6BBx2Q89eZ9uD59Dl55Zi6CtYJ46aWP0GNAczRp1gAb1m9Dl64dYUngs+NHiduFZ+dPwe/rVAGnv67tMQxHTuzD0J5jcHevWdi5thjP/Hg7IqYgrmszGd36t0bDjjVgdpjxxgdPYPXvq/DKS8tRtWoGzp87gVlz78Puvdsu+5mM+356znu4of8IuA1uzH9xmoCKK1/8uleeWoqu7frj8TcfwooVFV8zcfBMJJe1xLqDXyCv7AQeaL8A19/UDCcDR/DYgjuw5/Cff/t5Dz/wDEaPe1Du3ezDB3HXPcNw8dJFeAOcyK14OQ3puK/254gUpuOuj1uIhMZrBFb99iN++P5nDBx0LUaOuR6ekAcmmxaM4wkhgTqffGDGxFcwqP3tuFRUhN+yf4AxNYw6tWrh4i4vko80gSPixOQnG8JO5VYlIODwwhv0inxFfPejJpgjzIWwIfvsBTw7/wVUq1YF48aNRo0a1dSmLK1lFQojG65mlafWF7U283PcHClt43rF/1YaWA/crhKUlrpQWhpAaYkPeblFKC4qw5kzZ5GenorEJAcsVlq8qSwPGz3X/SH4vOyUsWigVSvX6FKZERItKx0pjBwotIh8iPrelNRk+VhKSjKcTgcyMiohOSVRpDfxCU5h/uPsTC1Wm7/NmSjsr4nrdVwCSsMGbDtZgg9WHxD//tvaN0TThjWx6NftiET9qBrNRRVzGe4YNQTxDisCsODw8VOwOxJhinPiQlERTp06KhKKli3awI8U7DpajC9/24cOrZrg5vZpqBxHFzKyi8wqYQhYCMGoHXa7AxEpVgB3yCtTsCVuG7YcKsR73++VIKEnJvRE06om2C0hBKkPN1ng8/jgZIANz7vJCoZL5ZcW4dln78LhQztx49Dx6NBljtYTgAAAIABJREFUAGrXqQ+bxYriQBh/Hfcg+9RZ1K3sQLvG1ZBEgjcSgNlhF2mI2FxarQLMea5MBgXWLhWUYOojY9CyRUfcd9dsJiYoK01DWJJT/SHeVwyT8+Ns9hE89ugkTJ74CK697mb8selXzJ1ztxSHsa82rTriuWcXIatGPeSXFGDGdCYR10ZZSSF++nll+Ze2atUZE++aivffeRb79uwo/3jduo3xxuufok6DhsgrLMa7bz6F5Z/+fY946KGnMXH8Q8LiEtDffntvzH92EW7Q9qfH5t2DGjXqYsqUZ5CekiaF6HsLXsSWzb+hemYNfPPNssuOe9iw8Zg27UXBDHv3bMLI23pj2WcbULdlF/z05yG89MhgGMIulBZxYKfi5UhIw9h7Xkfbdt3gcxeiZbP6SHYosBiCDacLo3h12W9o3bYjOtZz4sSZYny1/RysFgOGt88Qht7M4WUWXxQlMH1VK7ItBJgCymlfaoY3FJBOR8DnVQFamuSGz2Wsy03s8fFz3OPJ0BOk6wy9dNZpW8m8Gi/DLVWwlEpK13zotU626l5zgJM2ncwEUHZnaj1Qz7hualEhxdG79MpznS/+7WVujUiSVWHBtYXrDvdjnjPux7xPCejNFk3+ouWTcDhW7HgRFIbeEUfcVBEgyb2T+C4lmbpHdomJp2g1HkVZKcPEklTgmxb6qfva64y4yJxJ8EknnkWxRf0eh3II4ktPklfrJLGWIoZVQaVJuTXpFL9eV2bwPFNKxA6Zjqz5PgjoydCTAIf7ghqK1fTL/wTodYZeuUBqDD2Hp7VvMIQjcBudqNx9MKLmBOnwKAm4ZsgieDcG0NO2kjA66PUrXdMVgF5sHaM+hMvOwkQrAgJ6OfH0GmU1pRPSVwf04rLDE8WFX7M7IqDPaNcXIVsyTIxz1hK+KgZeDXJzicuNDqATKJSVkrR8YEMH9LHBVApIXx5qpA8kSghBVLX5aSEpw5NShKkKVcksND3fFcFS/2hbqSY2Ktx4xMNcHSpvbIkR5w3OByoUEr0bqzxuxCIFkalvdYOpm6oC0Mc+zDwffIkPvfb65ttPZREnOG7Tpots3Lyp+H4lGlocgkow7/G7RbNJQH/m7EkB9OPHPYSBA4fjxMnDmD1rkjD/c+e8IUCZx+B2leHRWZNliHX6I8+hVRt6+wEHD+7CK6/ORWZmLTz4wBNIS0vH6tWrcO99w4XJnTDhIVSpUl2GWj/++C0sWvwqFi38ToD3tOnjxCVm9qyXxbGgqKgQ8+bdg4OHduPRGS+jR/cB8vAfOrwLz7/4qLBNb7z+BerXa4q33nkKr7/xOKZOeQq3jboTCQmpct9wqE8H9Prg8cFDu3DPPTejSeNWmD3rFfndBPosWF59bQ46tO+Ox2a/JBv13v27RLP58ksfS4HDgRi6vHDBlOAq2p6ZLTh75qR0NsjQ333XTBw5sk8KkcysOnhk6rOIj0tEztlszJp3B8aPfxjXU75TWog5j90lhcy0R15E987Xin/3/0fbW4BHdW7d42t8MnElBAsWNLi7O8Xd3d0pHrxF2lIofnHaAhWcIi3uIUBwCRr3jNv/2fs9JwRq9/t933/uwwMX0pkzR9537bXXXuvx8xisWj0PifHv8fWi71HSUA59Oo7CdcUmVDR0wdb1e+BXRrAhP+zbitlrhyHStzXWLt6BQvUCcP/5DaxeOw8XL/6GiRPmYWivmXDZXNx6e3slB/4+3vAupYBGp8Hxcz9iysI/OyHlvbc6dRyAKZOioDNocfDQbixfNhWDB07FiAHT4O3wxaNHMVjzn7m4cOsUygU0R/lCzaHz0yFHewdKrQJTxy3jIWdaNMnabv3uJTh59hC++nw/woqG44st03H67K+YNCwKrVp3gdukR2L6MyxZMxkOmwOrFuzEo1d3MWlOH0zqF4WOnfrCw9vATGf0ozuYv2gwakU2xrQhy6AJ0GLdrsU4deoQ1kTtRXiBknCoHdiwcSnuPLyKCqHdYEyz4Majn/Ay4wZmjfoC7Vr0hEHniffxr7F2/zyc/f0INnx7ADWqN8CrVy/Ru28zXm+mDF2LiOAK2L/hILJNKbiWswtVFD2wY88mTJ+xFk6DFauXzcSm747j96d/wLeQHt98u5C7izQEx88NuViRJplEtw5gWvv1aNGgAy7cOI/3pleo0roMRg/tgLntdsE7MxQqmzembKvFAVU0J5FuzIJ/sBecJmLF1HAoSSoIbFq/B5cuXMSwYX3RvGVdtkmkZctusTPDS2sIFf2cNpuRgfiEeC60aROj9YAAN7mFkSsKrRP0M6TRJ/aKfNY9vfw5RTYtNQvx8YmIjKyAWrVqsHtNdnYGbyDkxEOtcqPRzAOz5KZisWbDy9uDpRZBwUEoUCAMvr7eMHgZ+FkODg7m4CkfX2+Wcwg5myhCCPxbzCKghXIGWAfrJrDhhkrrAcrPYBU0BVbp1DgXm45tZ54iM82IQfXLIz0pERdfpPDQZhl/C3q1rolSRWhdADLt4EwBK/0iL3wH4KUHgnVitCHHBDx4lYXtx2+iZpVIdK8RjEC1BRa2laROqBIO2izJypWC4xzkSqJilxunxhtpZuD0jRxcfJIBs82GIZ2LISIU0NOazp1VsnK0wVuvhYfIRyKZOvu0v0tMwN4tK3Dix60wm0hrB5SJrIby1ZrDp2Bz2FwGlCpoQK3IMHiSrJ3lj3SdNFCRLyLNPpmz4e/nC5eD1j833rx7xWYH/ftPQNu2lBOgh9ViZ8BDQ6I8/0E1v8PJA9DzPh+OKlXqoE/vMfjmm/lMOHw+60sUKhzBx372j18QtWAiZsxahXbteiI1PQXTJvfBpYunMX7cfAweMAkGDwN+PbYf8xeMgY+vH4aOmIbunftyEvT2/3yD1WvmYM3qXWjTthOOHDuIeXPGYuiQCejfbyx8PL2RlZWFH37ahV271uGLlTu4g3b9xnn06dMYX6zchgoVq2Phwgnw9wvExIlRCAoOgUqhZgC8acsXWPvVArRq2YlNCkLyh+Pt21f4YuVU3rNWLN+BkiVKI+beFfTs2Qjf77+A8Mja+OH0A2yM6gitwoYxExejTcuO0Og1+M/evdiyZjK6DJiKASPn8EAyNQ59KQSMZluoS5sKrNpzCjXqNkCVYno8fZmGHy88g7dBi951C6J+2SBopaRguuB0zWkZoNkSDUc1UyOZWDw1y7kI5NKMAj2Dn9pWEkNPLxlUy7hGBvQCMAi0SDOCVDzT9eXniUBrblKs6FYT4GVdOTvA0d5GGnoKI5Jm+CCpIjjnRrI0ynW/EYCe9kUZ69CaZyYZKfm6/y2gFzIV8siXAxd5AN5FuEccLy2S7A5o8JWGXwUZIPzgszhY6mNAD+Rk02yjDwP6vMFSMvEqwLoULCUBevre1Ek0cOiWAFzUxRNZB9JsHa8/HwN6MTMoLp1wN6RhNjdMRpI6kge/0Oq4JUBPHQiW3OS8h4oA/b8w9P8G6Kn3T4A+iFxuiKHPC+jFmfmYoWfbSrrPiKGnylKrkTsMUtuIjt8CZ9brjwA9RRkToBeMEH2n/x7QU7BUUI3mgN6f0LU0OSUHWYmTJwfx8InMta3MRb58ErMyMuFDQ7FcMAgZjgzMZckN/f9PAT15r/Kwj9xCkm7cjxh6pVJ8LhcSH9pPHy4sVWfSjS+ePJiNRnh4SVM0UtASVYlyx4BuMgb0nzD0Hw3F0kwhJ5hJvgpSu8ditgjJDVt5ikGfX36VJTenUUUC9PTfki5evrmpklywYDSz4QMHTmIWec7c4azzbtumO7u3zJk7Ak2btsfQIVN586KN9u7dmxg6tC1WrtyBBvWaszezPCx78eJprFo9G4sWbkTJkqWx9qv5zPQvX7aVwbzsNy9mI0SRlJ6WipmzBiMsf2FMn7GSH3CS80ya1AtDh0xD166DecMiUE4P9PkLJzFnzkhMmhSFz9r1wcZNy3Hy1CF8tXYPwvIXgU5H7S4ROc2dF5Ia8ECXE3v2bMCPP27FmtW7UbZsVaE3pEfObudW89Gj+/HFF9tRNLwk7t2PRp++TbBy5X/Qtm13UFgZd1OcYsEjdp5Yjndv4zBz9iC0bkUSlxkMno4c+x7Ll03D6DFz0L5NbyS8e415i0ZhwMAJaNWuBx7E3sTEcT0xYuRMtGrTHwa9GjrSLCvcuBFzA1Mm98Wk/lHAbw1w7MVXeGg9jqgpW9G0R30eMrNmWbB88TRcvRWNBVM3oPpn5eBQ2aDUKHA35jYmjOuBHt2HYViv6bDl2HBsWzRKhRWDw2pDubb5ofXQ4sTZA5iy5J8BfccO/TFlahRftzWrFyA1NRFzJ21AvoAgKLOUuLXdih8vbsVvqYvQqkkfzF24DEZrFlatms0LyuQhS3ih1FAAkFGN+Qvm4tydXzCqwh40nuWPyUv7onZkE4wdMJfj0HlWIB/YBtJlpoRQFw/OUgy97ZUV8cY3eJv8Eg/jYnAl5hyuXj+LLlWGoFh2Z/T/rhE27VuB3/74Gatm7kahosXg0Dvw3ZYVuBt7DXMWboDTYsGsqUOgM4eijs8whPqFocv4SCg1Srw0P8GkqN5o0qg9Rg2fjZj7tzF6XCeUKFEJ2zcfhV6jRPYrwGpMRM+hbdCyQgeE2muj55JGUHgooHyiRMwVC7Zf3AqrXyZWfz0fvn4KOInrUBJ4tEGlJQmhAzqHHjcOv8Heb35F/YpNcenuH2g4tDI+61EDeAXM6vEdQlJrQq3xwLgfSgMFhZuG1peQAPkWqmHXAleuPca3X2xE8SJFMHXKcPgGeCDdaIfJbMGjB7GIf/cOydRhsJgYxMvAngC1j4+3cJnQaeDt5Yl8wcEoXLgwP3/EMGlU9LwTW6bFyZOnceLEKRQNL4Z+/fpxENC9e3eQkPiO97V79+4yO0je0yEh+Tg9N6J0EegNWn5miBn09fXhZ5isFAkY07Npo8E0lRImM9nNie4kd4MJ4vMArQ52p3C+oH2FN1qN2Hg1NORI58FDh0tPcvCfsy+RkpyFLhUL4fLvZ5Gk8EdgsD8alg1E7/bloCSHHZ2S57QfvAFevjUjLccOhUaF/AFalA9T8XAqDf/ee5mCHWfuoUqlSPSqGYoAGGGxUldVzV0Jkj+5lTpmG1Xk6qZSwWi1waH1REIOsP94EuIynMgwGlG/RglEFAKCDYC/p3C5odRccn+hbZJTk91AYjYQlwg8ePIOdmMakPYMKa9v4/3zK3j28BqvOZUbDEH3nqNQpWwQg3kPsqt0qsQcgo7sGMnNJB1+AYE8DEpuUy9ePsTkKb3Qr/8EtGzdhWehSOLptpO8ygELM/QkyXXDbMz5AOh7jsWGjYtx7Nh+dO0yEDVqNUFE6QrwCfQV3uV26lDSXpuKWTMG8XD26tU74RcQxN8pJekNyw8LFi6GadOXw9fLm/8+7tVzlujQYG7zpm2wYuUsLgDnfb4W3j7+FIDDhZvJasLCRTQPUhIjhk9DdAxp6Fti5KiZeBgbzdLR2bO/QGBgCFTkiMep0Rps3rwSv/y6FytXbEGZspV5hoT27yNH9mHnzm+wbOl2lC5dHnfvXUXfvs2wZ885FI2sjV1HbmH36n5o2OQzzJwZBQ0VkhoVrt1PxFdL+6FYqRro0m8GChbwgl6pQLAn+dgr4VQo8SJVgTV7f0ODps1QoagSD5+m48AfT+Dv5YFedQqiVqkA1tOzWkLat22S5EYtWRyzcou82tmYgq6dJAkhPZT0YrMPCdDn/qWkPMiV3Mif4SJJMZGfAiCT7JHCk9jlhoMVJcmNFHgofOcJFZLMg5heEfQkJDdCmpxr0CFt+IRZeCg2D6AnZGm2mKH3ILwjyUDY9VHYhrLMRU0YiiQ3H4ZiZUBP8jH+Cm7B0BOgz8vQ0wkkQO/rGyhOAWMeskoniQ4FeAozDiLehERaDoIUPy5kRsJKl4061GqYTSYRuiU+WArekiQ3QjAvConc889sdO4lMOXkCAchmmk0UoCXDOjpRxzSLIgWCrJ5Z4k6OTlJhy9BV4qYoRdp6Mkd4L8G9ORyQ/kqsjpIpvx5viVPUqzM0P+d5EZ8yY8BvZDXC4b+fwro6SZilxsJ0FNbiobwZJskcfH+xodeYuhlgP13gF4G0PJ7sR88gXiJoaeL+xFDL2no8wJ6ukk+GsZlnb+Q1nxovXwM6Flz7yOAvrixhac3h2blZejzAPrcYKk8LjdyAZKLoFlDnwfQS2z+L4fJtrIfdu08jSpVarMWVmygZCshBkEzMlIZsBP7QQz6y5dP8fmcYejXbxwPbpJ7y7x5I5hVbt68kzQRrsDRYz9i9uyhuTfzX/1h/fqfuFBYs3oOPzTTpi3jzZ7dXeRgDRe14FxIS0vGvPmjeCh22tSlXDjcvn0FI0Z+hvXf/oQqVeqyZIDYF3o4414+wYJF45lFHTp0GrZu/RIxd69hxfKtrC3W6T353iZATwCAHnQtJa26XdiydRWio68w6xMUmI83SbkVePHSaYwc1QFbNh9GhQo1cD82GoMHt2IJEYH1zKzMXHkUk4MaLXRaHd69i8PMWYOYoR85ciZX++mZqVizZj4ePYzGnM/XQafWYn7UKAykTbVdD8REX8HgQS15aLl0+erQUbiXnbyfDUh89x4z5gxCuKoByqm740zCaqQpnmDz5gPwCwhgH/r0uFT0ndkOkZE1sWDZcmiI6pOufXJKAmbNHILqVepjUO/JrKE/tS8GrdpWhumBCjEPH6FYscJ47voDU1b2Q5vg6ShcoCy6jmsFn5JqOJVO3mDZOUOrpbE/ZKanY868YShTohLGd1uASyee4OrtizD4eKB52yZYtnsQS7sGDZyMzJwMrFu3EAqXAtVD+sAR54W2dcrDo5YWc6fPxqWnR9GryGq0nBGOSSt6o3vZSfCPr4H8oQVQvp8WqTkObNu+FUHmkizTyfB/g8Di2fjmuyhkmz6WvtB3rhzWBsMarUCNngWwceeXOHR8J7at+RUFw4riaWw8Tj/YgXuPrmHewu+QSZ2fOcMxqN9EtKnZC8cPXcDr2KcoEloMjdtVQ9TeCSwdmTx+Ce48eozPF/RGo4bdEbVgOZxWuuZuvLz3BpPn9ERkREWU0nRE1zEN+b4+vOwx9GpPpFre41XWY9ToXAHt+9VHttUJLy8VnPZsll+pVF4gvHZw93Ek3M9AzkMn2rdpA0MxN8o1DGQ2Pjka2DLuVyjT/eEdHITR+8sID34DRYk7QBm6ZqcKa776DjG37mNw/74wZibg+cvHSMrMRLYpB3arSTC45H3u6Yl8+fKhdOnSCA8vgvz587POmgA9rW0ECK3mD50+Yn1Z5egGbt54gB07duLdu7coEl6EAWF2dib7ZBNYCM0fimLFi6JCZCTyheTjZ5USPynynDTwQnYodi8ecqTcALVYc2k9o3+jQoNSsuUXsXxk9k1rgd2lZMDgdgmtvZa065wSmgONwYAs6BCb5Ma203F4+zoJNUMUeBB9AwgMh6+fN5pXDUf7xoVBJj+0LpjVwC+nHsMGX8Sn5sAnwB8GtQXlw9SoVDIfLDlmvEiyYP3RO4gsWxoD6+dHoMIIOwEB8smXBj5Vag+KBoKaZsZIX2u2wuHhhSdpwPrdd/E+1cSpr/n9XQjy1kOv9uYuBAWge2rdiCgQiPz5fBAQCqQSq3/djvfxKUh/+5AHL0N9aODZCpXBmwu0C8e3IvbKHoybsREd2reGnQfGldAqVPDU0dCyCh5aJXIyUuDl4w+7QsfDyInx7zBzSh/UrtUIgweNh0JN+w4RdUICQVa01GGgK/Tu3WtMnzEA/fuNR6vm3RBz7yrmzR+B+IS3udemcpXa6N59GOo1aMNyoOzMZMydNxL5Qwsza6/R0+C2Apmp8Zg1azjKl6uGoTScz+ng5B72DDNmDmQ9e93aTfD53KG4evX3v91PunQZiMlTluDhwzsYOqRt7s9RR3fJks0oW6Yi76EE8Gkv37ZtNe5EX8WC+d8gODiUAT3dg8eO/4gFC0Zhw4ZfUa1qHd4ziJjaueMUSlSqi11Ho7F37UAMHDYb/Xr2gNLlQlqmA3cfv8CWdZMQEloYXfpMg5enARHFQlgyRaSOS63C4/cqrP/hJFq2bY3IIsDdh4n49corBAf4oXvtAqhY2BM6kkhxALpwvyPDL55rkQE9PSbUhXdIVtZ5GHrZQU7W0MtrPctIOLiJHKTs0FEHUHa5+TuGnhQCDHaJUCQ5qqShJyDtJiG06BgQyy3LRsgOmjpteVUQrBc3i0yMvAw97bNkYeshOT6JAl3sx7LkhtaAnJzMj11ulMLlhhNjWWPikIZVJWUDackZ9JK0RkqK5QMVoVLUKSSGniQ37CfkEOQAEQYiN0asQbky59wASY0A9HklN5xaL3UdxMngz83MSBeWsOIA8zD0EsH7KUPPzZIPgD6Xof8/APQqN5ihDyZAryZyWeKX5aFZYuglQM+OPf8G6LmjAOtfMvR0wf6nkptcQF+tKVx6f154/l8BfWZ6Bnz9peABWVCWR0P/EaCXAp6osPlLhp5B+AfJDd3IwqboQ7CUXHTIQF+gK1Ht5f48tWQkWZDc4vq/APRUPdOLLSalz5UZ+p07f0PVKnUY0MuDM3RjE+P94MFtjBzZEStWbEe9+i3w/PljzJw5iAF961ZdWXIzf95IDBo8Cc2adsx1waGFcc6c4f8I6NetO4RKBOjXzOHvPHXqUpD2nRZ6kheJB0uc07T0VF5oGdBPW8YLzZ07VzFyZAd8u+4QA3oOsCJAr1LgVdxTLFo0gfWMQwZPxbZtq3D33nV2PzDoDZweSWuj7DdPiwAxksT65QX0gQEh/NATyKCH/NLl0xg9pjM2b/oV5ctXw4MHdzBkaBssWbwJrVp35UFfOg7OJyB/EBnQv4/DtGliKFYG9BS88uz5YyxcMBqlSlVCxw79sPKLaRjQbxxate6JmLtXMWRIK2zbdgIly0RCr9FDTZ0sqxKJr99j+uyhCHJWQoOSg/Fb/Aq4vFOwdPFW+KsC4U5zY/fSMziatgI169fCyDGfM9WncWl4A09n16AhqFS+FgZ1mQy7247Th+6hablKiL2WhBr1C2Hzd7/Ar6QDy38ZivaRE7B823JYnVb+WR6MJGcTGrrTekDlUCEzOR1zlg5DAUVlhFnqQBfsRJeJzeFRUI3U+CTMXDiYNbqDBk/mjsuGTUugdCnRqvR4mG4boE41oNGUIMxdNAcxyWfQxGMSusyvhskr+qCM5TMsmj8Lz39246X5GZosKc7X7sc5l9ChSw1cyDmOeUtGoWT+CmhQvTlKFYnE1YPp6LOwDqK+Hg9jvBrfTN0CXRE9Vn21FL/f+gkbVvyAwv7FcfSHK3jrcR73nl7HgvkbWMo1b/5wLmCbt+4MnVILV5oLJ7adxtsnRtxMP4D8xfwY0N9/+Bazl3RBq+YDMG3qLB4cpE0pKS2B71dfXX5UC+uC9j3r4+qut0h8k43ihSJQspAv3qUn4QWeo+e0xsihzprbBK07Gx5qHZTww43rj7Bz1150adILJZVlsGnldrTr1ALVexUAQgAyCrm46QWu7X8GVWo4wssXQKcvPYFAINmcgaevXuDY8fO4fec+PDw94GPQc5eU5CA6XwMM3gZEliuDsqVLMZAPDBTzRLRi01A3AWhi5WmNJiCglcLh0lJEwUQDXHHP3+DSpSu4HX0bScmJrNH39vVGQIA/CocXRv369REUFMh6X52OiBfJRUKyr6PUYCqkWYcqPe+i3U2dNuF8IVr+auGKIdkA87wUaXmtAizY3QToSWZmh80qBnR5z3IaOaU3R6HH/SRg26nXeP8uFUUUSUh99wKaoEL83NeLDEePdhHQEdFGz4cV+PnkHbi1QUjKMMMvOBBuSzpKh2pQrUxhWHJy8PB9DjaeeICIEsUxtmURhGjMsNmtzCxSh4EGTZUKPRdC5FLCsfM2G2wGAy7FAV9vv4DMtCzUrByBIH0mnFYq8hWw2Gmg1gpPjQvh/lpUrRqJIpEBuH4/HWumd4betwi69pqFysUDEWBQICPHhPuvE5GQZmLd/bUjC1C9ah2Mn/I53mQo8Do+GwFeBpQpboCPVgVPAkpZWdB7ByDDAdCW4LaY8eXiiUhOfIs5c9bAP7igWIMdYrhfKD2EG9eRY/vw9boFWP/tIRQvGsnDyclJ8Th77lccP3kA9+9/0MFTV5e09kZTGhYsGIfQ0MKYPmsVlDo973s5GUmYQ4C+bDWW6SmpO+UGXr9+xtLO3n3GonatJvw8Xrv294C+U+cB3I199DAGw4e3R/NmHdj+98tVczhDhbzzDcT+w83DpDu2r0HMnWuYN28dQoLzseyI9lvatxYuHI1vmSSqg3v3r2P4sPbYvu0EIirVxb6Td7H3q0EYNGIWenbuxixtSkomXrx6g+2bPkeBguHo0W8GzxpEFCsMTw6VU8OmVOH2Ezv2HfsDbdu3QtnCakTff4njN+NRuGAYetQrgogQBVtYiltFSF4dPANLHR4p10cG9E4b31dENsqSm78C9Lkb8P8W0LPlJIWQSYCeJTfkKiNJbthW9i8YejeRifSMKkH5PZL1mxiK/QtALzP03NWSAL1w3yIZK8muJZcbGdArnUIKY/gXQC9ZVv8VoP8TQ08adOoSEIlKZB8x4v/G0MuA3u1CVmYGfKhDwmy4WE/pRTJkT0n6nSu5kW0r/3+S3PwVoBe4VrI4cgtAz0dK2IkBPd14ZhFTS8FSBOJ5MWWXm78G9P+thv7ToVi6iYihD67WlDX0FNLBATt5bJI+YuglDb231OoQkxTiYcnMyMwF9HklN3mHYuk7/aPkRjZVZZD8YaA2F6D/mw+9rKHnC54DTwnQy+/FlpaSLddfSm548JdWAUmLL/nQyym5st6LNL5/crn5ZQ8mT+4LAvRVKtcGBTQxoKc4acmxh8D2kyf3sHr1boSGFsSTpw8wffpADOg/Hs1bdGKGniQ5NOhJgF44hWz4AAAgAElEQVQuR+/dv40pU/pg6eLNvDAyeyZpz2hhkAEDtQ3Xf7uYC4MFC75FaL4waXBZeMSTdEUM+tCGMDoPoFcjNvYmZkwfyNr+jh0HMPNCix8V2Zcun+FW7Ngx89GqVVds306A/gaiojawfzYlHNLOLZh3sq9UsCaY/tu9+zbiwIFtrIsvU7oyS5h4WNhuw3/+sxanfvsJUYs2oHCh4oh9EI1hw9shKmojg3XS/FGwj7CVFFo/vU7Pw8TsctOyM0tujCYjL8b0+TTLQMmFHTr0xY0b55n5at2yBx49isbkab0xYsRMtO/UC24yzXBpobQqcfPCRUxZMhDNIkahbMnaSPE9j7sPryNq1ib46QOw/8vz0Pu68chxGMnpCZj5+ZcICgrlDZmkKvdjb2Pq9D4oF9wcyxesgsPTAXM8cOPYA9SNrATvMmroknQYvWIUzsfvwP6t51G2UnXYFRbY7VY4KUiFZCLEPjrVDOjt72wYtWQAcixp2LH0F/hF+MOlotA5F+5G38CkBb3RrcNgdqYw2nLw9br53Oka2WUpYo8nwpAVgqql/LH46Dw8N15EY/14dPu8PiYs7odQRQWMrrsST948gsMvG+1m1eR18tiy22jcuAJ2xa5C9P0r6F48CsbHBqgdXshGEqqN0WLa0v7w15TAyvnfQGvQYcHSGXgSfw2rF+5CYUdx/HHmIZ7qjuDe0xuYP3k9LE4TFiwfjepV62PkqNkM0IiQcmQo8Db5CUZP6IGSBWpgdM+lsNmTMG1NL7Rp2h8Tpk9mRxAaE0pJTMbCqFEIDSmEYb0XIPF5Oh7feYHIklUQfTkGbRu2xL4dB1CjQS00GRXBDjjsgmPK4kHQxIRsHDl6ClaHHc3rt0QRnxDc+S0Ohzf9gfETB8CzDKAL4JQFrJl4FIrYMLhMGvSeUR4Hrp/DY8tlGFWpyM40w2gxoUa9KvDx8UDB4GDUrFkFPiHe0Bt0cNoc7EZF7WBm4ikhhNcbtRhy0wkbWrKoTHifAJPJjAexDxFzJwbZWUZotZ5ISkxGekYKataqhs5dO6JEiWKwOWzw9vOGxSiSUSmgiW1ieZkippD82PU89MbsoZQJwXsN5WtwS134axOgpz/TMC619GldoGedpGc2U3YuoNeQ777SCbvNAb3Ki2UZCrcJdvo5Dx/ciLNg7+9JSE7OQYj9Dd4/v4+CJcuyzK5yRCH0aFeRkz+JJKaewI07b5CWDWSYHFB5eEDptqB0QR+UKBwAu82N6Oep+O54LIoUyI+pHSOQX++A0ZTBDL1Wr4PTSQygCh6SnIEob5PNihytAb/GADsPnIEtPRmTh/dEiSAb3LYMZJtcnHBLXSKrKRPBPloULF4Wdj9P/HYlEwc3jIcl/hoWrDiIOhVLQw077G4Hbj5JR8zj10hISMDtk1Fo3PgzDBo6CdGvbLh99zEKBHqjfdPSCNYTS69GUoYVVpUH7r8TgL5UCHD3+i+YMaUfBg6fhU79xsBmc0PhpCAjsZ97GTR49eIZlkaNQL7QQlgYtYHzAmg9pzwIXntpfzZm4/nzJ9i7bx2DGALNSoUDC6MmIjR/UUyeuQIKrY65XWNaCuZ+PhTlylVHvwGToSD7UoUC7+KeYe7cYejTawwaN2mHtV/N4Xtz7KQl8DLQtZVcPSDYagIodJ/SOjNyDBX/69GmXXecOHEQS5dNwdTJy9mljd6D7sedO9Yy+z5//nqEBIfwHkCA8diJA1i4cAwD+kqVauF+7A2MGP4Ztmw5iuKRdfD9iVs4sHEsBg+bju6dusJitsFsteHFqzhs+GoG8oeFo+/AmVykBvn7wVtHHvwqWFRqnL+ZhovRD9CmTQsUCwWuRz/FqTsJKF2yOHrUC0MBSgyWAD0rIsg6mmfylFAzoy4506iU7G5D9xm53VAH4E9JsbLkRsYnJBGRul1kFSlru6lwkCU39KM0FEuDn1R4y0Oxwg5S/c+Anmhb8rP/KClWlBNCciMV3LkqCZLckM21rKHniM1cyY0M6Gn+htalXJcbiaGnXAP2fc+joad1gYZ1hTdKnmApCVezP/1fMPQfAXpJ0pIX0BP+oHvmv5fcEEMvJQNSq06SueQC+rySm1wZBQ3DE5Eh+dBnS0mx/0vJzb8Ceh5+loqW/w2gJ63jf8PQ/xug56HYf5Lc/AOgz5BcbnI19LzZ5AHlUnn7V0OxpK0iRkjoyP77oVjZdUeED0llnQR0WXNPkptPGHquTFnDZueWNw3FMnvCrSIR7CDqCQGCc4Ol8qTHyoD+o6HYX/aybSW1Ewl0y4CetG0J8a+xY8fXOHJ0P0tciO0gsP/06UNMm07t1nFo0bIz//9FC0ez7rtZs45C3wqAgqAWLhrLi9DIkbNRtmwl3qgTk95j377vcOXKGcyatRYREeVx8eJJlu307j0afXqPRL58YbzIUIv1iy9ncvHQpMlnWLBwNIPS6dOWsbtPenoKli2bwgXHxIlLULduM464f/w4Bt98G4VksmBbvAXklrBt25cC0C9az8Os9OAQWKBzJg/A0EJGl/LR47sYO7YbypSphJnTViKsQDjrdwnIb9iwhLsBUyYvZi98svUk2c+iRd+xrSUBdfJJlhs+xNAToH/z9sUHhn7EDAYyxO5QmyAzJxNfrpqFkyeF88PCBd+hVfMuyMhOw9Klk/Dk6T1MmLQQdWu1gNamw+P7d7F40Vxk2hLQudZ0DBjXGdt+WoW7D64jasImPLnowpuMh+g4rA7OXfgFs+YPQ+/eI9C333gEeefD2/cvseqr2bh06Tc0Lz0UrUqMQc2++eA2uJFy3Yl7Vx6iUkQNXL9+HS89/8Ce80uxdespVK1VBzmmTCgJXzlUcBoJ5dLQnRqXtrxFSloC3MXeYsW2ERjQdTz69R8Hf98gnrv4cs0sXIr+Dd0aTsbkaTNgVVuwfutinD37K6ZPWomMaB+0bFWV3WguJn+HAG9fNA0Yi26du2HL5c9x7MohTB6yEA0btYExQQldMSv2/7gRhw7uweqxe3Al6SROn/kFNQP6YdqMMXCmOLFh8z7EKg/gavQ51CjXDvPnrYRWpcPqNYvw+N01LJy5Ae6HBWHOtOCGZSdiYm6gQ8UpqN+1Ir7dEYUjZ/Zh0rjFaNawI/Q+Hnj15g22bl2KS5dPYfH0/yDpoQvmDBN+uBaFVnX7Y9TUMXBrxPqRnZWJeVEjERIShgnjo/D+RQrs2S7k8w2D1uqBI7tPoGKh6nge8xZdBzWFb13hVGM02aH10ODQT7/gzt0YdO/VA4UKF4SXhx5XfrmDRz9lIvlZNoJL+iKolCeMnsnIiMuB8Q8PaNND4VR5onzzEsgpfB+n7nwPsyUbbTu2Qsde7bg9TcH0KrUbLrUY3szJtMDH24+t5dgbXnLKos2chg4TEhKRnJSC169e4fmzlyxPC/APQL7gfBzIc/XKTcTGxqJylfIYMmwgtDoVvHxoIFmsRaRZpmKANm7qcLHMxmGD0ZjN0hJaW2n4jxMvJb0pbbA6LQF32e2LLNXUDOjFAKzI7lBwjKzI3LCxlpkc1hw83K1XerGXtwpm6g/DbvDGlac5+P5CGhKTjCjmkQWXMRHlKlbCk8ePUDhfEPp1rYZAPQ0Km6DWGpCa6eRfyRkWam1Cr1eigL+abQapIHmdCWw6HgsfT09M6VQKYR5OmEzp7NmvN3iy17zbpYEHpQXxGu+G0WpBssuAHedTcfpiDIJUdswf3xJF/cn51QGXQgkdda7tdmSmp8DLywNmtR9ikoC9hx/jcfRppF5fhPAiRTBp/FyUL1cbOi8DnidY8dPhwzh7ZD2M6S8xf8l2lI2sg2vPzIh9/ApFgjzQo3UEfBQqqJVqZu4fvLPg+JU45M8XgHY1A5E/0IrlS6fjp33rUbNJbzRoOxZ+gQVZMgOLBc8fnMDhA2vgcliwmIZQa9ZFQlIS5kwdAJ2HJ0aMnY8CoQXZtSc1KREbNy7hTuCMGV8y4F62bDKCQ8MxaOwKuKGFt8ENhTEF8+ePRJmy1dCh22g4lRp4GVRIfv0cC+ePQO9eo9C8RUf8fHg31q9bjH5DJuOzz/rA1+DFpMKt25exfv1i1K7TjAd6STc/fmJXtiRu3aY7r7Nr1szFixcPMXvWWlCSLkm0du/+Gvfu3cC8eesREhLCYJUZ+jyAnuSgd+/fwOiRHbFx8xEUK1MLu389j2N7ZmPQ0Kno9lkXHk4lmdX7+PdYvXIygvMVQv9Bs0DudnqtGl468rNXwaZR47fLCXiTlI5mzWog0Av443Isfo95h6oVI9G9YX74q2ktFTMTcvioTbrXBUMvTESoA22zW3hYnMimfwT0eXrkTAhaKYPFMzdwjv6ZrBnJAIHuz9yhWJfoNIpAsA9DsayhJ8kNDZ9LrizSNKrkcuMhNEJsuymANdlZCg29kLTKug+zVawL8lCsPKApJDdEhqlALnt5k2KFht7NxyVoZSog/5qhZ8LWR9bQyy43YiiWJTduIhmoEFUKyQ27IIq3lf3pZTkK2+WaTJIGXpC3LMXWUntLPNsyNheSm/8S0Esi+U+HYl2Shl6+Ef5fXW5yAT0NxWp8pKwFKhbl70oMvSBNWXLz6VCsghdVajQI20pRdv3fDsUyQ1+9GUtuyLby3xh6OeApj9GoYOhJcuMX8Keh2I809KQxI02mVstt539yufloKFZ2ufnXoVjZ5kfyrc/V0JOWTLg5iOMRNx95xnoaPNknle4jNd1Q8p0kSXd4IFge2JUeaGpX0wabF9DLSbF5nvk//bF3rxHsMU+pgvT9nz59gKnTBKBv2aornjy5j0ULx6D/gAnc5mQvVclV4erVs1i+YhoS8mgr6QOIIR8yZBpat+7B+jiyv9u6ZSV++nnnnz6/fv1WmDXrSwYd5DBz8OB2TvelAdqKFWsh+s4VREVN+NNnGDw8MXFSFDq078sL6uYtK3H37nUsWrierbYopIaG1OhFFl3kJECFEj3QdK63b1+LL774/E/HQ8FQtFmUjCjDCwsN5g4f0R4LF25gQC8ndHLYCrUNVSQ10OP1m+e5gH7E8Om8ODCgl3II7j+8ic9nD+fvQaxRi2aduesUc+cyFi+b+JE+lQ5KqzKgTZkJ6NGrL0rUC8XmbSsZ0A9rshYvXrxE26G1oDBQuFkaNmxeikOHdn30XTp3HIiYmGsI11TDpKZr8OjNM9RuXgRKA+UUqnArJgb5CgbgnfU+psz/56FYeuNmVftg2dKvYXVa8M2WBfj+0OaPP6/RQFy+dQHlQhti2dqVcOqd+OPGMSxaNO4ju7vSIXUR4lkU72x3MK7LSty/+xitBtfB2Em9kZD6/E/Xo17lzpg2ZhneWx5iyvS+f7LOk/+D0uE1sHz+JnjCG7t+2Iadx4XdaMuKQzGy/QIcf/gN/rhwDl8M2Qm31gcHb2xHdNxPuPfg5p8+c9iQ6RjYdyK0Sh3O/nwWq7dPRaPyfTF5/EQ4PZ1sg5JtzMS8JSPZmrVd64FISkxBscIRKBpcGAe2nkDr6u2hSNYh4UEqfr/9G6ZvHwhVYSDN6MChXw/gQWw0OnfpgKq1qjN49PTwhDMbSH6Sg10rDyLEXBQ095kQdBdaXyWq5G+EU9vuwCerEpwKFzrPKI+vDs1HnfaR6DKwA4dvUZCfWkFzOUoYTSQH9IU5mzZPMVuhM6iQnWXC06dP8ODBAx6UTUtL41mg4KBg1Kheg+3YAvz9+f/TczN71jwemO3bvxeDepvDzMw/r5XMrtNguIZBlMj3EPs95Q3Qs28yWbiwFgWAWONoHZXt72RLYkGESF0Eyc2LOq0Om3gfktwo1Eq2sSPnFk+NN+1ZcDmyoNRrYFHrcOOlEdtPvMWrd5moExGIamUpAVeLK5euQKtWYXCfGvBVUw6TDWYbYLSo8OJNNhLTBKC3WXJQsmAAioSJ4uRtlh17z7/gtvzY9hURZnDDbsmEXq9hGVpOjhkaNVl10jojusLk1//WqMWmk68R8/Ad8mtdmD6yLgoEAgYNKVxc0FIHwu1GdnoGvAMCkGIDLr8gRv8sHBYrIryf4/je2cyE/9WreddZmDB+Miw2Ff648wan9i+Ct16Fr1Z9C18N6fPVeGdU4bercbh85w3KlS6JDg3zI8APuPEwGRtXTkbMpd1/+d5+wYUxZuYadG3VCZ5aIMVox7Fje7Bq8XiYP7GtJH305IlL0ahxa3ZJWrZ8MnyDiqBFl895oDW/vyeCPExYHDUSpcpUQ93GvWFxAAVCQ2BMiUPUouHo3WskWrbshMzsDHy7fgmOHP7YYpIOsmKFmpg2bQVC8xfC/Xs3MXFSD8yd8zVLIOm+oWeJjBwaNGiNQYOm8P65e886/tl589cjNCQ/76eULXLs+EHuBG/Y8AsqVqyJmLvXMWrkZ/hu81EULVMdO344gdMHl2Dg4Cno8llX9lJ3uBVITknFl8vHIYg6cmMWw9Ogg9vhQICXDgqVElYVne/XMNmcqFe/EisxTp6+jSt3XqBBjSro26IYW4xSd0gimHn95yhOsqWk54MDEqmxLAF6Yui5M/L3DL1M8skaegL0NJguXkLf/ZcuN5KGXkW2lVQ0yC43DMoFoBeOfiRzEyiYSAHhrf5BBfFvgN5DCpZiUlIaipUBPXVGs7PEUKyWLMKZwSbpTx5Ar3DyTKI8FCtb3hJylW0rGRbl2lZ+4nLjlJJgKVOIVR7/Bug/DMWy+QgpRHj+R8K6CklDT2YrdF5kH3pym5ElN3kYevbeJ+KViAgXzSroAIfx/2wo9lOGXh7FYNtKPuEi9I0BPTH0DOjJstEmTT1rhfaRviSPOVCp5TTBlf2WW5ZuWnhpQJTGPWhQgedEpWCpv/ChJ9tKeUKZpuXzaugdWt9cyU2uk4x0q8rBUvTzPIRKkpu8tpVKJXIZetl+haN7JQsiHhSTprcpWIo2DcoaJ19jDjkQsb+5d4DEqgtdmageZZsjIecR70XvL/vQ59749MOkKTOZYSDNqsT6y8D8A6AXaZUfAD21gsi1RuoTSUx/LkMv+/KT52teQC/Jc/4O0JO0ply5qujcqR/q1W/OEhKR4GZlDT0z9P3HcQvz6ZMHWBQ1Fv37j0fTJp9JDB85sYjEMgqDOnBgK85fOMHnLzKyOjurVKpcmzdvObmWvuvx4z/g+IkfmPUuUoTi6HuhQ8d+CAoM4Yl+GlSNWjyJHXEWLvyWpTSkeafgkP0/bMGF8ydYLlS9Wn106tQPdeo05ZYwPTAbvlvKAHYhAXqtnhcGuk48sMQtRSW8eOCOrq8I8zp58mfs278ZV6+eY7vMxo3b8bEXLFCYQQk9gHdiyM2nDTP0LZp3Ek4cHnqhR5MkA/R5b968wKQpvVlyQxp6mswXuQYU+EL2mQ7s/34j1q6Zz9Kjpk07iRany8mOD9//uAXnLx5nm8bCHtVQq3A3REREos2kSszYbPhmKWLuX0ONsL7oPqAN3MEuqGj2yWXngdfDh3/AgYPbuasxuNcUVK1ZD4uWjkW4ujJWTFyHl9cceBj/EPW7loK+hAIqD5IN2HH02EHMnE3pRf/8GjF0JoYOnAalQwmb0YpDh3fgh1+3ICk5ASN7zkBVz3qYvns4KoY0Q+8Wk1G6tz9ssOLcH0ewb+93LN2qXKwp5s5ahi/WRiEuNQYrFu7kuY6yFcvhTdIr7NjxDS5fOsEBYXSNu3QZjPr1W8CDCjEVcPH8aWzdvBp3Yq5w+iMNRHds1xdHfj2Eazd+R9c6U5E/sBDPAZyL2Y1ztw+hSvFW+GLWevxweBPOXjiHac22w6LIRu0BJZBiTsCu3etw9uJhJCS/RbUKDdCt52DUqdsInt6+7Ljz7PFDlq1VCu2AOqW6on6rcChCFMg2Z2Le8pHw0PmgYrkmqN2oDooWCYcjXYHbZx6idpNyeP+zEr//cB7+hXygKGVFaIV8uPvoMZ6/eYTSFfNj6Oh+bHlB64KX3pstUMliEYlKrGy3Hy2btESFPv5APhcUeiWuHXiFM8vjYbAHoEnvCFx4/RN6zm0CvxLEatOmT0FNafDyMsBho/VZC5tVAYOHGumZ1BG7zE40mVkZyMrKRL58IWjQoD5KlizJ+nkfbx/W7dLx0Ovbb77FrVvR6Na9Gz7r2BpKtRtWuwkGTz0nBdM8jM0qwlII1PNKrxTDaWzJy/73VFAI6RutnTIAyUtIyHa8tG7S0J3sckPPqsshWDJyXyFA71YRyBcMPQ37wm2idBWYFCo8SnJj46/P8DQuFTVLh6FNo5KsWb5wnvT/qZgwqjl81S4Y1CSjIHtII85deoiUTAc8A4JhNWWjdJEgNKpTgoeJ0+0KHItJwqtX7zCqQx0U9AJclix4UNCVWsvpvFrJL5v0clTgmMwuvMpQY+We63ibZEVRf0+MH1oFwUFC1kpZXTSYS5ArO8MKg48OqVbg0hMH9v50AlqlEmMGtIaHMQaHD2zBhQuneF6InF+KlmoI//D6aN66O+pW8sa7JCfO33qKPw4tRz5/T0QtWIUAT2+eO3trUuPnM/dw71EC6tWqjhZ1/CnDCkev2BB77z4MOdcQ/+wonjy4xKAqvGRF5C/ZAAER7dC0QVPUK6qEQe3Cuww73iQbcevmGZw7uhEvn1zn7bpcxQbo1mMoqleqCbXKjbSMNCxZMh5e/kVQpfkkKJ1OlCgUjMIBZiyaPwoRZaojsloHmCxuFA8vCJjfY+HCoejbeyTatOkGm8UGh8uNw7RHHN2H2NjbKFyoGBo3aY+OHfvB3z+QC0Lqwo4b2xVz532D1q268f1ELknf7/8OO3Z8hfnzv0XtWo2xhwD9/VsSoA+D00lWzW4cO3kQ8+aNxObNR1Gpci2e0xo2tC0D+tBi1XHw8EmcOrAYg4dMQaf2XWGyUvHnxOvX8fhm9STuaHTpPw9B/p7QKW0oFOLHgD5HocDZay+5C96gcQ1Qc/PkmRjcj32BhtUi0bt5CXhQ1o6KhmjFvUB4hYK9OO2ZMRLl9ojt3m43855IHTMC9LIPPT1DlBTr70+A8uMXPTdETn4E6P/K5YacXCQfeiIMqWCVAb3sckP7Sq6GnolbhXAWJMAvo2Lpd5Lc0Hdgm2+SJErtB1lyIxcElJFAL07qpYxcjZpts1lDTzOMFKZFgJ4ZemkYlYKlyOXG01cMtZLChaQ1CnBHj20rWXlBYJ2OkzT3lDLtxc+jKBI+ONHQ58vrEJtzUAYEnX8N5UJIlp7SZKlwExSzICJFiqeZ+fwT6SjAkEoQ20qlcDHkoVrqhJiEPSibvtPffBwsRbaVaqXtf2RbScdBSbGEuWUfegqSM6m8ECwFS+UGWZFvvWSkQliHXrQeK6w2KwN6t11Y35APPb2hgk463YQqJZQuMxw5b6EGBRZ9APR0Y1K19U+A3k0Xn+0FSdctZCUcLFWtKaxaX16c/ilYSnaboZAI0krKvqz0OyXFsm2lVKyyJisvoJckKwRk6aaSAT2Be04UJV2Z9Mywfktq21ELmI/TaARJa2Rv+rwBUvT3XJXK1R2IvRG2SPIGljfQSjD0fwb0fENJFbKsUc91uWE9qnhI6L0/Zejp7+n80L8J/3p6SCk1kDZZJQ8PUQgJHTd9V5Lt0NXiQRxyXHG5YOEWngez0ex1L/lpq6WgC7nbQQ8xtfF5uNThYEaO3oc0sVwdkvyFQ8SFhlaePKf3pWOT7TDlh43eVxwn2UdJCWtS/DItBgSsyQZPRbZx5BZgF56u9LDTQkLMAg39MnPITIOCAT19f44Wd7n4fNADYmWtO4ENYtlEjUqAnhNmpahl+jcuNimwxdPAg0qsASaGXiOOgdl/CqtwOliPR8dP7SyyyyRmgQA8tbdpkaYwF3IIcZNLiMYbqmxiENw49y3Z1SmQ6fUafSY0gNpbDYVdAXuqHYe230DxWkEoXaMA3Hp6YEVnB1YtdNBCaVPiyk/3kZySjFaD6/IaFHMoEeEFCuC3m7+hRNXCiIm7hT5DuwFKGzy9yT3EDB8vP1izSeKggjXZCofJgRO/XgP0VjTtXJsLIJWWhnUViNmXifBCgQio4obL24WfV9xC9eIVEeABXLj2AM16l8eeA0fRa3Jr/ncOQNS4Ef8kFU8eP0GT1vWg0CrgsLtZd02Dw6wVdZHOmn7YzmEq3sRYE8HA3tpaaFR0n7g59dOgNbBhN91rZptZOEWZpOE+lRNpCUY8i32OrMwcWJx2dO3WEvfOJOD9/USEeRdExbrBUBZUwmJS4YdD38PH2xdahw9adawOZYgSdg0NXZLWUWy8xkwLjv50jnXbNqMZbZs1RmaCAg9e3Mc7x3NE1i6FcuVKcYHnsAIeSg3u//YeN48/wNDPOmH3rgt4+v4eA09vQxAqNSqDjtMqIlOVDaXaSV8ZBnhz2J7ZZYKH1gDjPWDx1HVY9uVYHoJ1k1JPAyzp8D1cr7zgiUAMnloLfmT4kY+iwJ0wWozsw033HN3XxhwTbt+Jxq3bt5Cdk8X3J4U2tWjRHOXLl+f1ju4f4R5Ftm1kb0f+5FYcPXoUBw4cQPHixREVtQAWO2nhOWKYTwoVtBT+YqfCQUGFs3imeMkjBx526dAw4Kf3lp9reQ2jZ0JIdsT6Ja/jsm0lL9mkMZbIFm6Ra1RwKUlC54ZOZWAQ5HKYoNarYVOpEZehwqZfH+Hu40SULZof7ZqV46Coi+ej8TwuHqOHtEGYpx1aZEOlNsDq1iM5G0gzAS4t8DouHQa3CRVLhkGNdDg0njhyKwE37zzAiC4tUaaAEs6cLOjVLrbjMxopNVYk3yqUcq6HDa9Sndj08028SrLBx8sHzZo1QMFCFKRF3UsxF0GJoY4cIMibTBiAK/fsOHjkDNQ6PwzpUwulA93QuMywUSGjAV4kunDtZhxMlmyUK1MMxcMMSE034UL0S3aiqhdZAMVDDdC41VDqtHiWqcHRP+5ycVOvbg00quGNF3Em7DvyAAqbHX2alUBkBMlZXfwMOl1avL/MfmoAACAASURBVHiVggcv0hASEoqKJYLh661GzMO3nIdh0BMgALR6LYxmB7LMegQFBaNoAS08dS7YrG5YnErEZ6nx9E0G9Go3Sof7oWCgGp4eCpjJ99+qhNvmho8e/Mtlt4Bs+oh8odNHe5DZauE10W41M8gj+0YC+mSfyvNmbuoQK7nYpt85r4UBk5jbIs043Xck/SJsYrM6YCCrRWIpaYaaLCalmTW2MVYqYXW4OI8gNcOBKzfuoWjxkogM94VebWcbUrdCDYWK3k+B1EzqJBkR4K2Ep8YNTx3NFeqRbAPOXHqA0AA/VKxcFq/SgTPnb+Bd3Bs0r1MJnRoUg9pugkKp5qKZkmHpGaGhWAKedC+TWxIz9ErAZjdBo6EgRDFA/mmwVF4fehnz8J4pBUsJXbfoIlss1OUiS0+hoc8bLCXPsNC5Z9c9xjayD70LWkqSluZf8kp95VKCrgmRiVQQiFCqDwGeJgv533+Q1n0K6KlgyZIAvUyoUo4F5+/QQ8G2/MK20svTTyowCIeJMCg5KZZzitwE8gWgp3WPkmKJSCACkK5z3ldeQE+SGy5GNJSfQdIeCuoTOJHwAVnmMiCX5DqUlUGA3s/XX+KY6ZqJfKAPwVRkOEDH4CmSYbkcEICecInbYeRgKY3Slqu9+jvJTcqdaFBS7D8FS5nV3gip1w4OJc1OSN9Vlty4hB13LqCnodg/MfQEIkh/JaMfl1kw9LCKikQy0v9vGHoZ0BMQkwF93qHYf9LQyyzPPzL0AUFSZSWVK9LF4tv9E4ae28G0IFD7h1IN/4Kh/3DTE7gToJJbzdSVkHSlpE2VNfQcOcyVHfnQfwD09NmyXeaHpFgJ0PN7io6ImitEcTvK7y8XAmLTExvip0mx8t/z5xLYp4WLgqUo3dBGjT7RgqEHmF7sJCH9PWnqZJ97atdR1SkG5wTgJ3AuNmT6DkLjSu9Px0UglpJohZuOg4eH6FhowWAGUqlgpxoC/HRu5KA1At/0bzLgd1LhYRMuK/TQCT9c6f5XUnCDkdt/zG3QQs8zB9TeokQ7OiadKBKoSueCRclghh5Menjl4yNbLmKJ6fNkFpGYE5mhpwVYHJNcOOXw+WAALwN6rY5BCx2rsOR0cLAEaS/F4B99b6qundBqdLBbbbDyoBnZiFqhdXlCbVLjyWkz3t7PhsmdjToDiyOwuIIZcQLSR9bdg0vlQLtJFeHSOuGWQkBcJBdTe0FpUeI/c39HjUqlEVE6CK4iLtD/FKkKHPrxd7QYUBce+cWGSEEedPSUHkiWegalN1zZGj4ea5wVhw5eQVBZDao1LcvXhAG9W4X0aAUu7ngCl0OFLlERcBqccDxz4sT3sSgeVgg++XUIaabBjzsOo2Sp4ohsWApKnbjmvOCq6HfyoeAzx8DTRT6QfB5FjgHpr4nd8KYANr52tEYpedCPronJkg4PnRecVup6iKLPRiia25+AxW6FRqWGllljckdxQq/VYtc3BzCoR0/cPhGHAL9gFKltwO7vTqFl99oIKuiFzBgXbl1/jKajy8KtontTOm5yYYEbCakJiI15jKrFa+DsoSuoXrg+UrNSka+GL0rUCGRCwq1yctS40qmDygZ8PfMHfL5kCMw3VNj53QU0q1sfRQsBt99koOZoP7jz0YiCCVlpGQjUhwmkR/WZzQKdQo+z++/i3LcvELWnI4N23uzjgSUD98I3viIUWmDM6XJscekyuJCQ8R7v36Yg8X0qrl66KoYYtS7kyx+EcuXLokKFClzU0jNAmxW9aCMldsppdYhQIhdw984DbN+2nS1a5y+YgyLFCsNkzGTXHGN2Fg/2E0jgYplHfch9Spo34s46yQlpI9Uw80o5DTKQp98FgSA2HnnzFIA+izdUmRihf7dIckgXzTRRYaymgUEXS9Jo/bBbjDyT4FSrkGTVYcvhJ7gcHYcgPx+0bloLJcKAG9dicDf2DUYPaYfyYYDCSkm4KljcBjyNNyMuMQfpFhsy0lJRMjQAdSsXhB4WZFpcuPDUjJPnrqJry0aoU8ETKhoMVJA22BNmkw0alY4dfoS5OJCRkY3XiUYcvfgILxJNMDmUsJCEgP0KdfDyDOUOX7EiAQjP543wACA0CIh7D2zeeQR2dRA6tq2FxhXdUDkcsFjtMDuduPvMibv3HyHAW4EalSIQ7KPA05fpuPYwHp4GPRpXKYgCfmro6DnSqXHrnRqnLt/jhN+G9WugbIQC12+/x/Hf36B4/mCMalcIgR522F1icJ+Ab2aWBS/fpJPOE0WLhvGz9fptMtQKFwoGGRAW6sfPQppJgXPX3yIjy4iq5QohX4ATpiwbElOy8C5LhUyLAkF+niiU3xeFQtTw9VIgy077hhJelKNA1pKCaGTvfTcNTVtpYJTsWN1Q0SCwyQS3wg0XpalSToEUTkTe/3Sv0PPNexfLVJxwSzZ9lG5KnX4Kg6Kik/Ygev65i854RbJpJBJJo4aFCgbq8jvdeBdvwp3o+6hTuyYKBSmhdDuRbbHCbKWiQgmd3gvZRgevUQWCiaGnYpXqcQXemoBzl2JRK7I0wosF4sYLF377/TLUdivaNaqKhpF+UJJDEs92UcEtpLi0PrHjExXhsoae4JVDzLwIhp5C1iS1gJQUS4A+LznJ4Fdi6AlI8vPG70lFseRDT1IQi7BmJCnIp0Ox8iyfHCwlZBokwRHV9Z8Yesn5j3CFbFspm4/Q7wToOVyJXyLFmF5UyNBn0PnPzCQNvU5SSJDLzceAniq9v2Po2YeeNPT/DUMvm4pISguZVKW9mF2GaCiWvOOloV8Z0Otk+ZJE9hHGyMrIEESxVDRJsgU2HuBgKhCgp/eiP4v5GgL0YjZIw4CeGXoFpf+Jc/JvGno6X4xDiGAk0kRqOuQy9PXawUU+9OSSxzamHzT0TgnQf9DQ081hd7IlFGno6eISyKczyZWLnBRLDD1Hv4pkLOHPJDQ1/22w1KeSm38diuW0UzGA9amGnn3oSUMvI2LG1qL6ygX0eUKqqDXBgJ4tLGkDoXkBiUXKO8gqAX3ZtzSv5Ia+u3w8DMDl6UmqlE2kPzWIUCcKJ+I0OBpKkVLLGAxbeAqdHs5cQC/u2FypjlwI5P0epG+jCykXOXkHaQnsyww9gTYG3G5a+GhCXwBTZpZp4WS9K0U+i8qUHmIPg6iy6TM4X4EZdXHjkMaPhncIVNMCQUUBVYRyIi0dD70ngXhisnhARQqU4iRXasXLxyKx3PIxUIIucy8OkjTRfUcDRRw3I0VGU/eCmHHJBYnZHmIkrAycyYKLOwPE/miU8KDqm1Io6R7mmGxi0IndJ49YwSryeWeXJLLTpMqbgCSxcGKg0GwycsoiXT/ReaAuh4jDzmXoHXau0MkZgu57XsCVLh4mo58lWQ2xQtQqZmmXUwNlvBKnt7+BzW2G3SsTnabW5PNCCTj2OAWOn/sDHYY0hMqTPI/p2RJFByEqlcMAlUKHr8b/hIkjOiPpiQMnHh2HyuBGiaDSKF+/AFyBLrg86HiFTzP11zy1ntDaCdwr4XrrwsvLRhy/cwCNu9RDcBlfMRRrBlTpKqj8VRzsdHLNU5QuVgrRD2+jy+dV4Va7sW/tEXi5fVC3WS14VQHS0rKQY85GgSKhDHZEZLbQEtotNqh1FDcuWBa72QgVgUqlTjyXSkoqtXChTF+fSHvhh06g3w2zLRt6rQfgoqKbAL0VRArQdaP1hgokemPykWdwQMUkNFC5RH5B0otsPHv0HDUqV8SBXSfQZ2g7wW7fc+H6tWdoPDKCCwXzS8AQruAhWIWeGEYLg4ScFDOUJj0O7ziNEO9CaN+nKlReKrh8XLA5Mvi7ENJ202FYNVg4dTX8rAWgTyiA6RtaYP3cU0ixvcS8LSM4LAteVlidOdCpA+GyuaHUEPKhFVsBpKsxu9NahIeWwvBvW/P9f/rne1Cl+uPyd6/gCT/U7lwGYTWVSPCKwZXHvyEhPgVhoYXgbQhAiZLFUDA8GKEFgsRaQravEpDme97hZJ9oOo/0HNCCn5Npxu7de3HtyjX0G9AXTVo04HAb6oDpPXQstaENWBAb1G2irig936JryengbnIUcbINoo0Tt8VAHl1/OUju0za4bCZAa58M6Knws9nd0NLcFhVqpKEnkOYkz3wPBgh2GxUWKjiVbmQrPbDn9GucvPgQVK+0aFgDrer54170S1y48hQDe7VA1SKA1kGdZDdMDjVuPnqP+Cwb9P6B8PP1Q0E/IJgyq0wWOBQ6RL8FDh79HRXLRqBtkwLwcTlgUBEjqSFXTSig4fkFO02P8/PoglKjR7aNt0w8e/waOWYzMs0mvE9MQ2YmrfFWuN05cNvN8Pf0RpUqVVCwRFGcOn8bD9/YULRYWXzW3A8+Wgevpa/fORB97z1SEt6gTBE/REaEQ6NU4NW7dFx/nAS/AH+0qhOKYIMKWppr0KhxKlaN36/cg8KUhA7tG6NgYQ3OXnqFs1cSUKpAPozrUAgBHjbYXVYGGiTbo+totjig89DCSc+mk2ZFiABRwEOn5C6dg4pzhQKxcW7ERr9A8XwKlC0eCLXKCaNVibgUN+LiU6F2ZsPfU8FMfESZ8kg2KxFzLw5FAjxQuUwoPIinoqAjujOIdLJSd9PNx6IlpEG6bvo36pxSp5bDjqgAdnNXmWpf2lPomWCASHICglLcdVKxnEMmsfQ82EjYiVuo3I3VkG6d9iwKQHK5kGFz49HTBLx9/hKNG9RGiB/3f2C0OViqlJNjgdlsYwmZv48BhfP5wGHJgUZvgNGtwKts4Oz5WLSpVQGFCnvh/GMXzly4ijA/Pdo3qoJy+Wlm3QIFaahpXxGWL7BLVpF0L+cy9CrKVzDznsW5B9ydoO8qcEBeH3oBZAQo/MiHnqtl8Yvm8j4KlsoruZGDpci2ks4zYRua34PAH8wwS4BeDIlKkhs5vp4KBu6If+pyQ8WDcLnJBfTSn/h6UVGv1UiSGyqKtSDg+UFDLwVnEuP+D5Ibby9/ocpgiYlwxZElN6L7ILBVLsEpkQiyqoIGhoXkRp1HMiMONFdDLw/FSpKbrExJ+cHnRRoQ/khy44LFQoQjLSQScSEBepmh56RYktxIovd/A/R/x9BrFEr2oQ+s1w5uiaHn20G2raS8I07DFeFZCqPJ+IGhlwA9MWYyQ08nQkWSG+M7aHjE42MN/b8Betnlhhh6qqzpRLPkpmoTmGlqV9KPiXauVM1I8g8Ci/JGQJIb+eTI4OFTyY14Hj4AehlcEvMst3xoAREDsh8Dem73kUxCakvRBWffZGkDyntsMkPPD4Tgofg4SZuqZwZKsOO0WIukWKFhk4diZUBP/yVJbuRnR64qqSKWmXX573JtKyUgLoN9ZrmkKXRiXGijJSadbn0BQsU5l1tuzJ67aGiNAL1I0RU6eKH15dYfs+yiEOBJeQqJ4YWS2p4kuSG9rBsWZgaEDd0HVl5iPiXGhH4+b+ADS3AYLAv7O7b3lO2e+IjIdYikFznw0FN7TC4YhZ8v/RvFs9NgLH0n2mUJoMu2lXSuiaGn80OgRq3UMBMls/N0PFRI8HFJCxoPLXExouDOAAF6uc1JCxCBGXH9aZJcpNGSk5DQAgtAS4Be4XLCoCOZghtWB8kFaNVwQ2VS4I91achMNCLb+xkGzm8Bl9rFQIv85o/uuoa63SoioKgBTgUFttE5F+eHJQ52FTxVATi97T5Sf1fD00+L5gsKUBMaRzaeR5tO9eAOd8OktEJHhQCfYwMPkOqNGrbJjNmahbM3jqD30sbQFlDAQaA/x4mHP6Ui87kdxUoXRFh9IPaoGd46T9y7+QBFIkNQqW8IkuNTceL739G592fQFHLDqrEza84e9io1/6JkW2qb0yWlLoGThhuddhKL8uCRiwAsM8qidanXUfdFyZ0IqUHF3USLlQYnqWNECykVlHbehISLsxMOu0kUpF4+sBFb53Qzu0+fTxajdmIunEooslXYvfZ79GjYD95BLvy89xYiy0WiWEMNnpxPRtzzdyhYojBKtfSFUq+EjdgUDwIWaiidemgtGvxn9TEEWoqiy9hIuDxdcHlb4VRYYHU7ACo6oIbeqULMyZeoH1kB30y6iEzVM8xZN5DlPKB5M28bstQZUOu82Z7PoKeMBuqkOeGtDAZSlYga+TVGDh8PeAPLdq6GKdWFEqZacL83UKAjPIqYYSv/AGHVdChWshgKFCgEX59gvmeN5hQEBPlwN1Hs/aJbRs+r0WjilvL/R9t7QMlVXUvD1TlM90SNZpQllEEJFAAhEyRERmCDySCCyTiQHpiMAWM/bD8/+/GwjcFYYBAiioxERiCEhFBAOaM0ShO6ezp333/V3ud09whs/K3v+8fLSyjMdPe9555Tu3btKqdI2U1IGOflS1fg7088if79B+DKqy6Xj0F/eYbKiM7WSM+4d3DPZHdLDgteY3Pw8Vfqcrm35emn7bMtb2XnbXFh3491waCG3u6nsk/TsrDggp/dvWxSumwOdfm5oqTnEs3pQB+HzopI+2rx8mdbMfu9pdi1L4epR47HeSf3xbpVX2POB2tx+knHYlw/NjTiomPOu/xozwfQngMyHqB1bwLFRBJ96iNojDhw+6uwahfwxKy54n5xxfTDUY8Uot5O6QwWmV7rDgpIzLq5Th3kKRWRM4trLodcokPSeFNFyEBoLqN7birTLh0JFrI1Dd3gjYSwdlsrXnt3BdriHvTtOxC9e3ZHvG072lr3SKeiPuzGqAPqMeyAZrnvqzfuw4I1bYjW1mLq4c3oHnULgdHpePD8/AK+XLISI3sDRx9+ENzhID75YgO+WJnEgf174EfHNSDiiiOVT6n2vzODAHXEmbR47KfzDrziXMSjnvuXR7ptWa8bnQUX1q4rYvEnS3DsIY0Y1Kcafr8LnQU3lmxK4OttLRjepwqjh/QWtj1ZCOLT1XF8vmgFJh3UB4eP7QdfkEUQsHlnGjv3dmLHjlZGQSMYCaNXjwbUBItoqAZqgw7c2TzcRXZr6WmkemdKVvwmuZMFhsNZBp6j2SR88nufMO+iZQ4yGI/KAca0WkBPOYobeZcbiYIbHD/+asUO+LOdOHjEYAT9Cg5TOc5uUE7Ga6se+kF3EdW+rKTJ5xwPOl1hrNnnwsefLMUPvjcKvXtG8drSGL5cuRZDe1bjhMOHoDmUgbeYhONRzbqXq5sdChkkp5Md3yHPDnZ0NTCN6z0nrG5ZcmM19GToK0Eq/7tSQy9nqgxslpNiv01yY89tO9QuxJUJlpLn1LrOmA6/xVwWX5QlNypbEbLSzPaVJTeG0CkB+rwQnfz3lAISa1AGy64h3wdJHJ6rSvAoQ28lNyJZNxp6MvQK6DnPx7OwDOjLkpusDoNWYMeuGnruXxDMV5bM6Bvl+yFpoV/W6UY19JWSG8UJHh3erVINfTKVAI072AmU73apDFmGYgvJkuSGz5rsg+aQ2z8p9rskN8gXREPffMTJSLvCsmfqu1VswJ8rBgZm3xcfeiu5kReu0NAT0BH4eJz0t2ro/x3JzbfZVhLQdx87WTT0AfFU1YVZGsaoYNUJ1mQIlYD+WzT0tTZYynxMC+hFv2kWnrSSqJs3Q7GsFov0aq+U3MhVUgtEmx4mNkdVVTrcaAdUQW1XWXIjJYgZytVBCTKPZJwrGfrylDmr6W9l6M3r8xpYht6sNLkurJKFoTeAvlQFcEAjnZZDXFk5tbaSh8Xo1/n+rQ8tPxsLIx7W/Hn8uUyF5OJIGUBPcCzAXg5U2nuS+aMGTwff+Br8lQUAB3RYAPCg4TLj5kWAK9pHHvwM6yILY4UYBHW8lgYgi3Zd7LX0wWItLvHOnQkB7RrOq9HSCrwdYcACfg5SqjJR7bmAYCgoYF1a93IvVdNmCzU7I0G5ADcNcRny6sCwDMFKUZaQ+yOA3thriVxIJB9qDSXJiyJvIpOuYEf+ntc16BU7thw9rNNFFONF5FYBrzy6GbliEgeeEsTBpw1GMV9EIVXAvBfWoDMbw3HTxwk7r/IdvnZe7dKkq+JDyB+AO+XGP66dj0w8g2lXHYrgkAKee3QuTjtvMtyNDlxhHs5phAJV8GQD8Dk+eHd7MW/GDrw+fybu/9NPkavOIe/OK+juLGDpuzuwbeVuRJxaRLx1GHdSrXQSTrz6ADz2p5dxxhUno35oABuW7UDf0Y3iS89Wed6xgSh+OThVYsxkRP4HrR+5qReRT6XhJUNP0MbP5SoikUiiOkKNIj3Tde6D0ihdj0lURUJCYEuxZxhigg7trqg0Qzo37Da5tAXvpJmgGJbvE1IkTbcTH57+00vo3FvAwQMOwyGTe8JpdzBr5hx8/5pjsGTeNqxbvxrn/Oh4mWVgSqsroG4NvNakEP9851yk9hRx/T0nyMwASCzVsiWqBWM1td4uH370/dsxIHoQbr/rPOBrYOFrO1CszuPQa/oqsCdbH4ZohqmDd3PpUEmUBt6fuQofPbkWAw8cjNnrH0V19yBOHnMmvnxpIxo6hqKmOYxLHhuEfANQDOXgr/EJu8RnguuQg/jJRFzbwfQwoBWfrBsewnSDYhsYaGnZjd8+9DsZOr3uxz/BoGF9hHXOplkk8fkJy37AuRjuBezcaaeFa5zPlCFdJAVbHbzYEbTyPd5Py9DL61YkcJP44YFYufeRuU3nCwiSMMh2wudxo8DhfbpWCaB3y/1nJ4Cdp4TLj3dXtGHW24uxaXsaUyaNwwXHN2H7lr1448MNmDhhPI49xI0Qu0V0PXH50BJz8M68hWhhNzdajQOae+DAAb3QGC3CG/Rhexx4bOaHaGlL4eafnIAePiDqTsgwLAOuWLS5/T7kWGCzPqftsNcnRSwrdtryVdfVIZcj061MMYvaXC6JVDaNYFWNdh2Ul8DmLW1Yv34bWvZ0UNyIdCaOns20XWTeQxJDBvRA3961dJnE1y0pfLh4G7Lw47AJgzF0sGQQY+VGN177YAt2tuzElEO64+iJg+ELuPDBZ9vw3sLtGDVsMK6YVo9qN4sr7kVFdCQpW9FuKeERNeV79rqwbfs+SeRMd7bC43GQLObhCzdh514/csk2/PDYISKr4VG5N+XG+0t2Y1dLKyYOb8TY4UwMdmNP3IU5i9qxfNV6HDe+P8aNbpSB/o3bgUVfrELbnt3o2xDC4IH9kcoXsLlln4R9DejfB0eMbECVlyx9Edmig31ZFxi3yo6B38NAJkcsTVlqV3kdVJOcIhnjouZdO6rBAAGzdnIp3RSGXkgWMvQOknCwNeHg44+XY2Sf7hh2QBMiVSwmi9iwZQ92tcYRj6dRV1+PXn16omc3D8IEvdkUip4g0i7g3RVZrF23BRcdNxJ19W48MqcFm3bswjEj+uK4cXWooQOVkxbZlRy9ZHPMOSj6fKPZEmUHuYocCyslEUX2aebO+AyRobdDsZa85ClYAvTETEZywz+vZOjpOCfDmhVDsaIjJyliGXoZfNKzXIdTlYlW+0sTXFkCH+pDz73bEmWCq1w06lCG3trTGhgk+ICYkhK/WHurEGSqitB5Aao85HX5VWlbKUOo5gGihr4jVhqKVVkz/4Ey9AT0fM+loVgD6BUG6j4kHZqsSm74+WWo1frsG0Dvt6m78vP5zQyW2o+hV5sdlewYQC/2oGToqY0xihWd5VMN/f8pQ//PJDdEFgT0DRyKFYbeAvqukhvutfyMJZebfya5UYeaNJzYVkmMlRNTKlmjf/6Oodj9XW54yaihbxg3BQV/rdhWqg+9DrwqqmPcsNqZWYZeNOsW9FcGS9Wa4QXjFdUF0FcMxeogrGroWa3ZoViTYiCvab1sK4diI5WvaxZLKSmW75cUh/nSoVjquLWi0+FWjT9Xhp4a+lRJl8+Po0Ox+mUfXjucopfCarvLQ7H2oDTfJYCe75mHLB/6MqBXkMVFL/Iix5HPLoCeg0RkONIa98y/Y0dCtPDCQKnmj8UFJSwsBPiQcNHyweR/J0STpnpzkb5QWmPSXjXsQAchKc+Rg05YC2XoBSDIkCRU1uPT4Vq2niRiPd4hP5ssmUjAZIpbAX1aIqp1yl2KDiPH4MZBiYsULabwIEPPbkKpu2ClN3xtsgjimGOlCg5icbICHHjW5SaWYqL70xLby8G9onZBWBgoG0lZC4M78pLiycKx4HiBTheKu4p49CeL4Cn64dTEcPnDR8IJOSgmishsKOBvz8/GZbeeKi3wYK1bLQil1c8DiSBWteM+vwuerAfOLgcf/X0jlqxZBtTk4G8u4PyrThawKIN7XjJbVXBTRuN4MP8/92DOvDn4xUsXoVhLgK0+35ShFDIFFN1FPPPwOzi0z5HI7HKwZ2sMndkOTLtxOPbs68Tsd17DVXeeL/eO4JlaXJeHyZOUWvjh9jAVlbZsqg/vFG0oJwIpQdJ2rQxsyZpSqoJWh9FIrXQyim5qDzm87BXdv+Q0RDhZ6Aj44L2mjlllVzpATUbXJe5CHqSRRTDgQ6EzBT8ZxyzpH26+Scizy9ctOHC+dvCnX78gbfEzzvkhogc5yO5yMGvGW7j4+lPhKXjE3UbqNr+R4VESlAHuufYfaOroiWseOhrgDH41kPcDHr+DAJ3hCVZzWUQyfqReAmb84hP07t+EcVMH4X9mP4/7njoT6AkUQkDenkspYN9uugS9h03zd8O7vC9GHDgCz6/9A8646nicfNwkPPfQZ9j8DBDyRPHjmQcB/fW1ES4inU+JvIvBOCF/SMAn9xoSMCKzo0e9SBWj0r3gfMMbr76NZ5+dhXPOOQeTJ9NBihanLNh9cp3ZbWORThaKzLxa7tLdRZ892dcM+aJhNT7Za8osl4IOfSa0q2WfIz47HDa0M0lydBJs5dII+TwC6P1dAD0DB70iX6Mkh4x7El4s2prG028swpJ1MRx+8Aj86JS+SMXSeOWDDaipjmL6tL6IkqjlvlIEVqzfi3Vbd6Fbr95o7l4DfwGoDXFolbMmHuxJAa++txIfLFyPSy+cDF/lAgAAIABJREFUhtE9gagrjqpgSIaHhaCgG4nJl8l2plHNrqRB7u2JGGrq6uEqunXtEbqxY+HQh74V4boGAfS8EEIWFbJIxpPIFX1i1ZnOZhCNRqS7x3OFqbf0y8/kHextB95fsAFbdsfR0L0Wvfv3lve0ev02rNsUB+3xpxzaD8ccMQhetwsfzt+MVz9aiwED+uP8k4dicE+aCBRlQH9fooDV69NIdLahT586tO8Dtm/fjX1t7ejeUI1BvVilppF3A9v3ZrF0TQxBTx7nnXggGmsd6Ri2dDh4b0krOtqTmHxQd4w7sFp891viwBOvbcaWLdtwwYmjcPCoGuzOAvMW7MbenbswqLkGB/fzoV+PWiSLbmxpy2Heit3YubsVR4zoj/EHVasb2M4cFm/sRM5Xg+qID6lUHB3trSgWvQiEGzC0XwTj+jtyf2X7LlI/HkMo5JdnkEw3n3eaHdAhifs2GfC0B1i8DXjvnQ9w9uTx6NdUhUDIjc5MEYuXb0Z1fTOCVSGRTOXyaQwf2EtCorKphOwprQXgb7NXi5XpBZMHy/D7f760Elt37cF5R43AsQc3ICpmwVkUwbOEezg1Rnr2KmhWwsIOxVpAz7NL90b792Yo0wRLWVJSnhejoReZi21rVtpWCrm3H6CnbaV00xSHqByVclMyyizKOX+gbL/iDsVcpS92GazkRmYaeCgKWhFATxJF8UiJ11QSQMKcvGCwFM9lldwwj8evTj/Whx55JBJk6GsUhHuVzOLPj8USqKnez+WGMikZbo2WSVPp1NsL0tXlhh1g2YcYDkY5YQWgV0m0Yeitht4MxdbU1qnxTUnuyy4XCQkSDWZWIaSadv2irFfNPQjo6UP/72rogyI91h601dBblxsy9GlfdVeXG7k95oLLmajBUuJyU2lbKYdZpYbegDBXMYVCYhs8TkZaRlqh6ZDid9lWfpvLDQF99/HHIh+og5c9X8OG8tCxX11sK+MJHUI1gN5q2jva21FTae9UoaGXRWkWZomhp/BSBlGNnsvYU6rMQyfqRZ5iBkkl+TUSMYx72baSDD2DJ6TlpUhcfhHNPa0Tzfv81qHYlOqHSwcfWR2bQmF+Tpdpc3MiVrrcdHngTLIsAb1lx/j9UgyYrgI/lwX0BGH8vTD9AuhTCu7l/adKGn05uI2Hv0y4m3h3HsIEzTy0eQARMEh1aCRL2u5XeZGV+4j+2X4ZeY4OLKvrDAdXpFWlF1MWd4JuJ1XsypRlWNo5KCKVzCAUDKtdgBQEfPKKCIQCAqopi7EaerJmtsiz14f/Rgd3HPgCIdX9S1ovN5EOOWB17aibiN2wFKhQa8+B4Ky65FBly6Fh0YMa/X6Gz4UbxVQRGx518O7Ly9HmXo8r7/k+ag9TBrjYWsQfb3gTh501DIcc1xdFbwG+MDd2n+jq0c6LT00WddjENi64c27cdv5/4aprrkHPcR4UA0UpDqjDlELJ64KLm6YThGuPCwtmtODNeTNx/+M3ibd6MVTEtjkdmPn8s2gPxXD97dchVE0BKfDkHR/iwvOPwvaNwBvzXkKipgW3/O6nkvzI9yvDkf6igDAidQ7b8stDQM+D1ASmZPKqtyRzQWlWmq1JcVEiMOKhVURHewzVkQb5OSwQhc0nQ+WwQ0JnqYjMGolTUZpFMYtx9aOSA5LXnM43BYIVMvN+YZfEscAU0mR7xSmDEqmcS0D9ikXr4UoXMHT0ILk3D9/8BqaddgL6T/IhvcSNqqgLznBHrpWIeOn+lnfBmwcemP44fKkq3PzHs+TPKY/J+Km3JpgAsm4X/EkXHjr+edw8/Uz8+Q+f4sr7JuKWh/6OXz81HckQsDcdx8Zta/Hpp/PQtq8D7a3tqIpUoRuaMbn3KXhz1rv40fWXot9UUWrJrX/gmFcRTjUi6evE7a9PAbpzPVD3S5BFDXpSXJgKaQ98RHh8nliIcI2mM4gEOI8AbNmwE/fedw9GjDkQF118Iepqq0VXKk9cges5J+moMvjFeSVpjWlXRJ5vgtKKlEgBBxyKpaTKsPFyf+weysPFan+Ni4Zl6MuOOEWkMklJYqWOWtaNAF8+R0FhLjPcR9hp4ACh24OtbQ6efP1zvLs8geFDBuHiqf3QLQK8/ck27NnVgp9cME4AX1CGj4E9iRQ+XbwUTrBauoD5ZBL9mhrQvzmK5qZqxDPAso0x/OW5T3DkpMNw4oQ61HozCMv64rCmSrkIXEWiyA4e5z+k60ive9oPMk2a19l0mWX/d9De1obahga15PSYAUaeEUZ3TC4sywpPiA5K8EhmaNIsLzXrg60tSaxYuwHtcZX28FnKZAvYsasd7W2tOHLiwRh/8AFCAKxYsxWvvbMS7UkXxk04GJOP7Q4/O0mOg6WLi1i7epVsLOPGjsXOXRmsXLEGPXvUY/zoAehZx2vsknW8s90Rtxx3MYlLTx+F3rVcTcDqLUW8tXCXfPZTxjZg9PAoki4XNu8D/vD3BcgmUrj1gqPQ3MOF91YXMW/RMgzsFsFxhw9GcyQhmvtc3of2vA8LthTwzkeLcECPRpw8uR8i/iJWrEtj9kebEEvlMbS3DzXhnBT17YkctrYAkVAAU8b3wWEjGxHxyTgOUqkYwiE/UDQst4cyF8oOOTRL1xugLePgrYV78eWCBbj90hNRH8yj4PEhli5gwbK16NF3EJp7+LFmTStaW1twyEGD0bfBjwyte3xe7EoAf3jqQ4w8aASOm9AdmYILf35jHXa27MIFRw/CsWOb5VnldeGZEPArucMVw1wCGXjlAKsw9jqHUshoUqzs3dyrTNH3rRp6Q/aVXG549tkvkiaZNPycc2OXPWWGYk0XjZawGixl8nCk2FS3ONGZE9AaLMwiXiQ3InXSjhLBvg7Ie5WhF3mxko8kADmjI8+5tQs0oU4seMW2MtYusznEVOxoitRGnH6MFIXy2k7iLIYmUdlAQK97jsxIcjhV9hF1meI3C3EqygCPkFNy7eTx1OePP8cy9NrJ1DNaA6zK1457ngRLlXBHhW0lCyp5NE2x4qYPPQkJldwws4Ee/KVpeeNDXzkU63GpM59gsX8iuWldugR+YpFKQM99lCYb3HeLDuhy043BUjIUa+YpjDZfZGWVgJ6SG16LXCqjrVU6Y5ioaC5QF8ERAX3s628A+m/YVhZy2Lv0CwQ5/AAyOi4ZStHBTI0Ntxr67uOmIB+sl0Q/RUPlBcT3Ya0bLXDkZqZXphx6oD70vOHl7xfwYWyr7ILkz5JDnzdXWFa2rM0AiNHLWAbWLgQuLL2BJoig4jU0qYwX1ywis5BstLDVjHM4VawxpRJWkJtN0yYyXApgkWCDiodTDmTxRzUtKYNxSz70nDYyX7Nn/wM33HhB+fsr/mv8+O/h5JPOxumnXSgHLh/U9etX4Yabzsdll94of877xw2AUhVeN2HpqKe3GiIjw+Fn4PfPfuXbX6+2th6HHDxRfubkyafIw2YT3Ox11a4FB1TJJFbq1sj6UoerunV5cN1ArL0N0Wo+VHbcmw9FUZ6fzlgcVZFas+HwfrO1zCKFmwZ/lurz7JR/aW2ZgkmkQDkDSKWQUCaRhy5T4kqWpLKAFNjbokTkHi5NmiQY5ZslqyYghcwQ3y8Fu6wX0g5+c/QC0doWhqzDrU9fIq9BxnTeb+N454M5uPvtH8AJUHPPjbgKTt4FFwWf24BHLngVF9x3KqKjFUDedfWDqIp2wy2/vVxAZd6jWnWysr6iH968F2yiubIurHy8iFkvPI17n7tQWeUksHtZAQ/f8z+4+e4fY3V+E0Yd1l8bwXlg82zgmaeewc+fOhe7trbBaU6ix8BmGQqkY4LY0XBo0dTJTi4rYFmIAhH86/NbyKXVElW0hdR3dsra93jpY8d/VNBQJGFYqMnUb7SHhM144KEngJ7PEAfgKBQwkji7QWvcO58VP9J0jgnroCwLrjw7T5xPybvgoTYYaext342etb3htLvx+0tfRmOgH86/72BZ72ufyGPVihVw6h2cfv8YBfTd6MISR9ATlev34MVPoEduGC5+6DCgB+D4TS0ecAmICCTd+OMlL+GCKd/H5o0ZLFq7EOvSyzHt0hOwrmUVvli5AK5AToZY6xvq0dTUhNGjRsMVd2HGgzNwcO9JWLtgL26ecZraWAaBZX/pwJy/LIA73oAbfjUWmKw2ljx8fWEvOtOtiAQjSMcdhKr4+akd57Kl3juPiMeHbAy47bbb0RZrxY+uuwSjxhyIUFALEZdLD1jmKOjWWpYXKgjgsKJKbuRLDk7K7rQTxgF1O0cjz5Vh6O0MEL/FDsHagMCyNCcvfvB8fmjfKGSA6Ivz0pXhBkXOk6SQDMDBg0QWePrNLzH7ywR69emDc45oxoEDgnh/wV4sXbwYV517HPp1A4Jcrh4glnMw95P56Mj74Q9Xoy4SwYBeTajzUcPtExyyaU8B//m3D1DXrRuuOHM0uldBQpcKmbS4tVByJwwrAX0mAV/AjwK7dtRnsz1fQWrYs4ifmcRPTQ0TJ83Rxa1BXIE4BElHKD4Sej6KKpZAVAbMKdnJC0hLpfJIdHaivSMm15ndFN6LXbtaBNA0du+B2powQr48du3rwMo1MXz+1XbszXrRf/hIhKrDiLW1Yef6r+FkO3DIwb0w7MCBmDd/O5YvW4thQ3vjxMlD0D3K6+VigDTmfQm88O5C9O5ZiwtPGoje1XrUfbwoidmffI2eTXU495hm9G4C2grAl5tS+MvT8+Wa/+rKyaipB/74+nZ8sXwNTj1sMKZO6IPqYDvqwh5k0x7kA2Es2QXMeGEBXPkizpx2GIb2B97+cBfmLtglWOHUwxswYmAUvoAHqzbtw4eLWrFtxx6MG96Iy88di2AeqPIBqc64FIQuhxad1GUWkWGnukg7XNnaQGOfF95dh0KiHf9x3jgEnTSynhBSDrBkzU4JIXN7/RL0FQ05GDl0gNj0UvaUp6XoTuDvs+bitNOm4sD+Lqzd3ImXP90h6+PcSb0wbkg9+HhQ0ctj27LwFotw5sIeqeV9kjJYnbNTokpnE0uAXmwTFdTZL9kPOfNmzmvFQ5TMkczwqQyGpg50npEONXGHSpC4JwtTL0U8Ab2SlyxW7YxLiaHX5WgWrZXiuuV85V9YhYB093lmmXAlozpVV0AxHKK1bky+zwJ6EmwaBGlCIR2mMyvOquxG8LyxxKlKWsqvK1JoymINoNe5Py0+7Bffg50b5J/xDLImJ/JvzIydDAELd1EOlrJDyXr91a2NX5xJEkDvFEvBeuwiKkQr+9CTABfJzb8J6MnQyzyhKI40/6dg3SkLRZk1pQ+9443oOSj3vbw2KKG0n7HE0OfTOvzkJltik2K5mXOzoTYsvk1/NSd60cl+0+XmWwC9KHTkZ+hNFu21N4Ju46agGKyXB0lumAljsnr1khc7EwY7OiRYSv6NMEVaiXW0taG6RoMfNCVMf44F9PZhoBODTYplacHFXQL0wo6XXWZKgN4kxVpAbxl8tV9T1x191ow2QzzMkwiTXTRT4+VgqQqXGwPoxbaS9R0PCxs6YR7gbzD0JsWNryZJsYa1f3n2U7jxxosqYPw3//PCC6/FDdffj2i0WgD99TcQ0N+A0047XzYRqehDKnfh4azyG/Msm+Fk1eL6BNB/1+udftr5uP3236Gmhptc2R+2VDHLoLB5CIx9JA9wMnL6ZBQU0He0oZqAXmyhDJBgK46APh5HVRUBvTIJ3Lg4JEIGwQINldzwz9iRICtiptVNq4rOHvx+eV25X8qUKUNPsKk+9NJZJ+AxXQaxsDOAhm1LpnYSlObzHmFKpernKRADPvl9EvNeWI5iMIHr/joF0aHcFdhSAe6Y/ij+44HLUT0WKFblEO9MIxqIihad4PHJn7yGQDoqrhTTH56ioJxvyYRW8uCChzpNP3J53aD9RS+wBdjxGRmz/8Ev/ngdig15BJlJvhf41bVP4rrpFyIyVsEq3wcLh+QqIHwk8F+/fhwNA6tx0dVnIpGMoYopiVK00uGIm6LRWwoTS+bSTOXIfZNNQ90bZDbFRJGn46bNyXsuE75o72hDbS3tyLgv6B/rHsvrz+6XyXgwA98ivZPDTlOf+SUSM0q/CKSDAekEyEC6eRx5yBHQa1JJAQVXRpigkDcMnyuCJ+5/BRdfOQ2z71qLVfPW47TJJ2H4FcBtVz+OX75yqXRFiFDy+Sy8HIw0uvx7z/4zDho0EmfePlHfN5comyq5HHZvjWHZu+vx9stzUd9YjcHD+2H91pXIuzMYMGwgGnt1Q3Pvbhg4+ADU1DZI14Eaz4/mfIxXn3obt17yCzx538u45fbzEDjK3O808POpf0aP3eMRaajCpc8NBfpSupODN+JCQoqjCHKdZHVd8Ff5pAbmwBp189FgEC/PfAvPPvsMTjvjVHz/3GmaButjjgPZOU1DlLRJPyU0aiCg7XkG8JEtY7S6PWGk91+SLNJy0LbpvxXQG8aM98zum+WOGe0UObjrFxZbWsYsRLJ5BFgAutxI5jMieRFrTM645IBn567AzE92iT79h9/rjyPGNmDh8gTmzn0Hxx09ASdO6okobRL5uDnAV5t2IRtqgidM0oKPTR6N3gz6da8CMcreJPDrpxZh974YbrpkMvrUq4+8h0YOYu1HZlJENshQ608AKZJBtdfl2aTyIl3IlsQoSTPNtiyyBgFf+lxxnxXvaq86aNk9kt+vxIfR5LPmLpCIUrDIf9sei8s+xe1SLCI9WQFWrR0ONu3owKotu9GWyojLDddY2O1Dr2Y6IzWhsXsDPv5kMxYu3Yiqhh44fOJw9G1QLmVbC/DZ0nX4autejBk5CGcc3YjmMMBxgtff/RrvLt2JYUMG4Oyju6NXHdCeBuZ/1YHHX1yEXk2NuPeqUQJu73vsK+zcvQ9nHjUMJ0xsgjvbiUiAJF8QSRcwfwswc/ZnSLe34MfXnI7uTcDTs1Zj0VctGDN8AE4/ohnD+wZktnz9rixen78Hn372JcYMqMJPLjkGUR/gdzE1tA3VJN0YNMAvjyPOMvSWL3qAjiKweQ8w86XPMKR/D5x/bD+EGPZmGqA7W1QGl6UhWj6JXnUe9KjjdS8ini6g0+3DstX78P4Hn+OS6SeiqRZ459OdeG3+ZgwZ0AenjW3AQX3YgSSgV+JOOi5GPy8df/PsqG1lUdaOzKZxBiWvQ52WoefflzX0imfsV9m2UmW9lnhTNQNxlHFpo0qgYHGQFuUy+yVZD3p+CaA33ScL6K15iC0s7OsS1/D9yWvI+amLl/+e8h8hMGUo2Z6Vmi/DMzcRjwmZKhp60ykQ0xB2oo10RPblkHbKLQNdAvQ1NQYflvFdGdBrF7iyGKq8VlrEkP3m8C9zOLR7YR5SPasl2NOwtfKxCjoUayRPem2UTEp2AfQkP6kuKSFvQ2KWJTcUhIrBzHcw9P8K0JPK6vRE0I0uNxWAXgUUnBVQlxsF9F7IUKy0hvYH9KJ8oG9sUVxucoltEqlddHRzZ0Xy7zD03+ZyYyU3hWAdaFvJO/uvAH2so90MxerDYAG9tDTraVtZofkyWjN7AImG0AB6TTBTYCKA3g6AGF2oPZCsO44wSpT62C9TSIgUxwygyV8ZVsomxQpAp2+7SV6TKGSxfczJn6nkpsKHvoxoZHGVuwd8QHQhW4be2k3yZV955WnccONFeOrJuTjssKNK0hKCnr17d+N///dBvP7GLPzxDzMxadJUSfMko/+jy24UQM+XlYEaI7nRAVku+PL15CxDV0A/HTNnvo/x4yZBptCjUXlQt2/fjD/9+SE8//zj+OlP7sHll9+kMxBGFqO1Dx0+KIlRQG/lNfkM2T5q0/hHBKlOBaDXgkdZhbwUxCVAbya+JcDJ+M+rFKA8FCsVuOyJNk1OgXuRyYIMuLCDbNLC2g9QltaFdgH0odENWweD6cfPa8YuDgcJ8wiG/XC1AmgBHpj2gTKlDa24Z+4Z+jF2Am/+bg0WbJ2De2b+GCAT5MSRzrpQG4iI/CW5Frjvrvvx4B/vwH9Pn4Wf3nMWMEFZ+nSKoTfSU9PuRdGjFoqCNiCA/pfXvIjzHjgG/SfWycyOFAm7gdun/y/OnXY2RpzRoEOa+4CvHo3j4/kf4upXT0EhUkDOI/Fd6GztQDeyiywaZDjRHDrmfKGGlcS8Vn90ltKWco4uFCJZUyaoM9mBKj5DMjwk02DY17oXDd2ayl25is6JBfQ6hK5tXTKTKvkoA3rRd3NIO0ctdABpFg7hoAIvaUPnxP6SLI6gIE8RsdZ9qOZ+kTOVUQdwzykzcM9/XwTsAB689W209tyIh169WpdLqAhZm0E6xajK0NkO/Mdl9+Oas6/HgONJ5UKKLTL0e9s78NysV7Bz5zYMGNwdgwf0Q6/aHogG6tCje2/5mW5eCspIAjzMNcjsvnt+iepQI26afj32zsvjyceexJ3PXqJ6eS+w4Y12vHHTKnjyVbjiz6PgPQRAPVUGSSQzBYQCYWSppefsgcOBZ844sBPkRnxvCg/84n54fC7ccsdN6NazDonOmLiChALqIsVrqwP9IR38CofNHmSMBEDnHB7AOmOggF7ZPgbTfRtDr+DcWBwb55tKhl5ZegJ6FhIE9OrExW/hARXw6L3MMqFVnjkXCg49VTyYu/BrzPp0J2KpIk489ACcfGwTNmwGXntjDhqbuuOKs8agPgsEilnkvH5sjwEbWoHNuzvFF7s64GBU7zoc1C8CXxHigvPcpy14f94XuPDUYzB2aBjNtUCeQVwcaOR8kGnWpXNZYRy13Df7hQ0ZtLuaWc8W0FtQxjVdstw11r78O5EaVUgG+GNE3+vVgkptfilv00eG/1f2v1qee6a8u/mcSpgRh0h9aO0sYl8sJkFVlPPURqJobKgDt0O/P4h1m9qx8Kut+LrdQXVdN9T6C4gE/Ygl0ti2px3bYyn0aKrFyROHYlBvZqwAz7/+Jb74OoHDDh2HE8eF0BgC4kngo0X78Nw7yzBoYB9ce94gBfSPLEYymcVZU0bg8IMi8GQZcMe5BCDhAj7eADz70vuoKrbilpvPgBMA/vq3JdjZ0oYfnHAEDh/olXvANbCjk4m+Gbz59gcY1y+Eqy84EmFuMQXO2HSgJlot+6AyrbSK5Gi+W5y89hSAT76I4+N5n+KkKYfj6DHVwom05YA165OIt3cIWK3pVo/+Pb3oHqCPvlqUxgtexDzAe/O2YOuatfjB6VMRrgHeeO9rvL9wPQ47+CCcNakJvUwHQ0iOkmxY5xdKgN4y7UaWJRaOXo9kUliZqpWLtLXpUKyww/b7DFEpSbEVshFeA1uE63ySykq4BMWzn85VfLaYRUELZdmbaVShkhsm1duagQCdz2IlEWelNRbQK05TQC+SGwJ6pYzVoMJIKAnoWah2dKiG3h8MloZipcCQ54pELBl6kopdAb2TrwDW38LQ239vlQCCSSucEi2pK3OTgg18FT7yem6py42ZGTDFBc++9vY2M5Rs7ZgNoGcnwSbFplMis2MnWohkI7npMhT7/4ChZ7A4AX0jfeiZR+NSe21l6HXDkYweIYethp5/SEAvtnL0sDaQTiJvSR2kUIxthdtJd9HQ/zuAXgh9WQCFkm1lyheVoVgnWAeXLDBDVxg2pxTKJGBMtdpRkdyUq1V+gPZWZeit77n9tZKhV/mOdbnJynnERa3uLVpMVAJ2aReZ9heBu9VcWT24ZeilRSROOqYsNfpfBi3Y4qSsodfETwvo1elBb4LIFf4VQy84WFNc+WsJ0LtcmD37adxww4X4x1NzMWHC94yGnjIHZTG3fL0BN998MaZOPV0A9uZNa3HrrZfh4kt+hmmnniOfk/o42krxPXOBizbNrBT+ym4B/51Kbp6R15v17Ac4+JDD0dHegaqqiFT6ZEr58P7hD/dg0Rfz8JuH/o4hQ0boQjM+sVZbX27Hc3OgTIMg3wJ6IsUi4h3tiFbX6EYt1T9BIwcyDaDnzsrfiJ2XAvrSpmU09GVGgE4o6k1vj0T6m/O6U0NfyRLH99PQ27VpAb3V5/P+EZCo1Zm636RTZPQC8KXd+PiWPOa//QXaqtfhwfcuEFcJ4nV8BTxw3Qu4/ZUzVA/tTiMPTbINuGqBDuDlP32KEd87AIMObkZscQ6/uuv3+OVTN2uefA2QdmcR5MSp9OxJN/nk+3iZbj/3EUw+7TBMueJgIOyIa0wgWAX6tq16dwOe++0c3PX41Yq308CmuRk89dZfceeL1wLhgriMMM0xl8igrr5GJD0idckBQaEIWT24xXmC3aWK86uL5EYqL2FxDENPCY4USHm0t7eitq5bufPyDUBfbeLFOQCtgF6AuZHcSGElDH0OBbK5BPQZug6w26IyqEy6IE5IumWoPVqaFmqMxPS4kMnnEHBH8cXLS/HUf72Mg/sdi9WbV+KXb6qcKZnqQCAaQCaXR8AXEpmUlxctA+S2Ag9c9Ajueehq4CBrTwmkihnEY2l0q6sRFy1vzid1F/botQabULzuBOpc1iHgo48X4eGHH8HZZ5+NH5x4nMxO3Hnpb3HRWddh8CkB7RQUgQcmPoNgohGBHiFc9+wR2rGpYqJyFuFwEOnOFIJV7CRQP0B06EXrng689tLbePvtObjz3tswbORAGYLlgVVfXSfOG5YVFlAQDGormT70ZmBMPOxLncTydsnwHe6jyg6Wu4bl2aBKyaDu298E9PRzth0BlSAooM8jKIAeSBcyojUWsMDC0uXF4g0dmPnR11i1sQXjD+qHM04egmwC+OKLL7CzLYMrp09ET5qlMBGz6MH6HQnM+WILdsfz6NO3F5obqtG3zo8+DUBdEIhlgS+3A48++SKGDjgAp04ZgxG9KF1rhavIQfwACi46KrmQZrFBn3TZSlT/K3LQCmmEaJTtuVVBCIlvumXouW/I7EJeLIJVgqN6apEDUHZEfbPpYlFrrXNQ6m7BLldVJAq/dFHIwPIcKyCT7BBrOz+sQBYLAAAgAElEQVTPVlMAFEnE5fPwe32Ic7CvqhbJjAs7dnVg576YSAnyiRiqq8Jy3mVdHmzc3SrP6dTDx2BAr3okksDzb3+KxV/HMOzAA3HosB7o38ykYOD9eRvxyZKvcMiYITjrpGHCqv92xpfYtGUvTp88AUeMqkG3IBAJUOIJdDjAq0uKeGPOHIzr58elF01GSwL4698XwI8Mzpt2JEY0U/bEwR0PtsZceGNVDnPf/xhThtbjomljZCCYn7g91ora6lp4SBhIJ9eBk88KM5py+bC8BXh9zmIU4ztw9rSjMbRvRIal1+/MYOXarbKgOSHgeF0YPqAnDmwKI0ALKo8Hu9NutLiAmbPmY0hdACdMPQQ7M8CLb67E+k3bcPrUIzB1VBVqZd6H91zvDQs93k8xhpCCTVlcO2cmltZGSsh8FMlvsR0wcbkhQ6zacclMMV2fkobeDHbKOW2HYkWK65QKcv655Ky4COgL8qyqy42R/9AFSv6cZIXKN7ow9GVUJHuwYIAA/y2HeC1Dz+wK7rEGMZoBUiEwDUPP87Q0FMvXc5uOAQeF5d8X1B7cSpttUZwvaNFKprzEoOvr2gJAVRM6q1fqKpjn0BKH/JXPIskHdakxEmqeJaIMMBp6I9Tg+cH9UaTcssLK+FCHYq3kxu57pjPkUkOSyqFYMvTfFSxFDf2/YuglWMob1aFYHzGw6QKWSnvuFaquEUIkX8g7DGepZOg57iOuFVyk7KTThz6xDV4GS1UkxapuyVRnTLD6J5Iba8Mn9nK8IZTcjJ2MnL9GYt9LtkfGM70Ewo0PvSTFctO0paSV3HAoVhZ+he1lSXJj7H0EqJbdZoShr9DQ21hfy6JYQM8FLIEHEmhlV5m2m+ywrDxoZkERRKgeXZMQ+dDaxFfVcxkNPW3mwiEB9/wYJZcb24PdL7GNEiQLrPl6lcFSrxBg3zgdT854WwB9V5cbCMC+6+6rMHLkeFxxxS3YsmU9brvtMlxy8c8waNBwPPKnX+Pdd1/BYYcdjauu/A+MHj1BDgkOWFp2QB9mHSohoL/xxumY+cx7OOSQw2XjCQZDZrCRHuF5rFi5BLfcMh3XX38fTjj+B5rmaiwhdZCRKbUVGnpHw6p8xndaGHpqX9tbpVhTzz+jredRQRZCEttIMSuLW67C95fcUBKjbesuDD1tFY2GXu0yVcPNl2E3yGrodU1YDX2ZoefGXbp/bmO36S0C1LDzYNkG/G7yYjicbDx0I26c8UNdQDnglRs2YP2m1bjhlZOBCGVrHIbLw8NTMBcRJl1YX4I+7jXtwPN/fBVr30vhtifPEreUbMCBn+pQdg0I6PewbQH811VvocW/FL9+4RYJYPJGPUjFYzKonUm0IeBtxqwb38H6j3bh+EknoeDP4sXFT+FX/7hRfi4PfrpO8at9bxy1DVH5OGQtCOz8UijxPevgJQdi6c5hU2G7SG4MQ5+j642EvBg3BRmCiouGXo4+Oy1kHjErebJhVeXUZN3IlJFhkjFtWgnoORQbRJLDleGACiPofpF2ECSg51kq5iMFpBIdCFVHZJouh4z8Wy/diLJR/Pi0u3Db7behx7ggiv4OwBMQ/XaumEfIHZIpVTKmmXwGgWwAKx/fg1efehO3PH2RgOusJwtPjYNEJoOg148A7wulVyy0vgZeeGAtUh0xnH7hOESO13scT2fx8zvvhi/ox003/wy9qGFIFLHq3U2Yef8nuPeFi0Qvz3Wz9O/b8NZfPwdiDbhlxlHAYKBYW0BaJEc+scmjpacn4EExk0Mu78ba1ZvwxGNPoblHM26+86fIcxDOnUOWnThPUAe+TUtYXb+Y3KuOXMoc04udQIX3Wp2edJvi8B+fWfqaMxOibHVnh2IrczQsmFEfZ025VIbexq+zHa+dO27lIrnh2mLTqZgxHT2BSXA8XmxpBWbP346PvliD5qZumDZ1FAY1AGvXbMIHi7fgwvOOxsAqoIbAzPFg/bY2zP1iMwqBWgwfPlDcaJxMEgOao+jXqJKLr+PAn598DVmnGmefdiTG9Mqixh2Dw2FLenW7vCgwfI/vzU9LWA1f7Ihx5sYMBhrgZc8SObfIHpuvEkMvYXwq1aOloEjUZCsjmUECTX3+ZWBRWGcj1SCgl/NG5UvR2ho5jwsEZJxzEFAR02LMHdXvJ3NfzCKTTSEQqkI2S51+QG2C5aU0HLGQysHPQpAFp8eN3fFOxOKdqA+FUROpQbYIfLZ8AxZs2IVU3kG/hihGDh2KaCSAue8swKbtG/C9SWMwZeJwZIouvPzRVsxbsBoDe/fC1CMPRP8mIOQleaOa9qc/3IRtWzdi2rgmHH3ECKzdAzz5zHz0anDhB1PGYmijGwEfz1svNrUDr6/N4vNFS3Da6GacMrEvx3mE4OnMpBEJReTSSU3DIo5kjduLjoIfn6wDPv70M0w4IIRTJ4+G15MHXeIXrWhBZ455AI3CPaxatwXVPgeThvaFzwRg7S74sDIOzJjxJi6ePAajR/bAvE10RVoIb6ET358yAZOGhlmXG2iihStXqmLQsvy3hAsNdlGGnnuYkTqbQEbZe9vbBdDr82bNPdSFj3ue7ajLixWLWlSHNFemBDpl7kuJLCU49bXkuTTSEmtbqa9jXW50bdo1TKBMXb4l9SpnbEj28fznOra2m2WGXkMgWfASs3D2Q3N5OLNjbLFdyugT0FtpM38vAJ3MtARO0apRE8gt0dhVcqNDr5bMtf+G+5nsX6Y7SDmuDMVWAHpxBiMZIZk4HMjV456Sm5oa47ojw7sGtwpDry43SoSSYdPniNMazLuR5F3jQ+8mQ/8dwVLfBei/IbkxZiUSSmkLx0rJTUesQwB9gUlytCpkeAAnlPVplw3fhwwKyR0ShSzRs7zhJin2uwC9xMYIif3twVJ0D7Dad1vBlodiOTykmnX60IufuQH13ARpMcgK8Z8z9FoVWz2+OK9Q8iruDDrRrVZDZfBv2X0L6K2lo2XouUj4fuwCFPBrGPbkvwT06l/Oh4+DFSrZUN/2cr2gD3BpfsBU9bZ6toDePuhvvPEcfn7bFXj00VcwbuwRZUBPnbHjYPOWdbj7rqtx0snn4Jyzr8CWLRvwi19ci1GjJ2DZss+xbt3K0mt369aEu+/+IyYefkzp4eTrWrcaXu/XX38Wt91+Jf72+BsC6Cm5EY262GCpnWUs3ob77vspRo+aIJ0ATmHLuhI3GN1cKsMrOIglWjZqZuXBIUvFh4oa+hphhi3gpmadlysep25YXYZ4/TQkim01bloayiWscoVmj4NJOpynm20ub7TYYhtqhmIJ6GMdJpVYX3d/QK8JmPzZmkZJ3SqjuCULIB1BVTqAbe8Azz2wEMVQBj/62ySEaEXOQdc0cMd1f8H9j16BXC3xOwX1LvhyIWCPS9r//3nhSzj9zO9jyBlAjnt0MIZcKo9Zf30fnlAYp155AnK+hHgxVyEIf2dAethr3ozjH889jXtnXYlUpIBMPoZAiB2WhAkY88KVrUK0WIX5czfio3feQ2Ovepx0znGoaaJjEP16i3QnFmcGBo7ohL56FhPASQeEn14AvWpAvQ4tK8m0ULrBtcuAIEonVEOfL2hnifdXh/4YytGJELsGwo5p18RuxJrxoABJ76FarkrxbAbeLRshAWoEtKGQAmkCeicLN4fxU0ycrJLwqSKPcC/lHSmEg/rs5Tlz4SdAysFbDKJzN1ATrUXel0Ax4KCTAWVsP1O+kskh7A+hM5mGP1QFX84Pbyvwm/94DM3OQEy/72iRwLQFW+Gu8iOXTiHiciPYVg/sc+GBq55FYICDM846Fc/8YQZuvuNquIYAr8+fi+dmPYsTTjoeZ579Q6RStG4soioVxW8ueBHTTp2GQdO8cCIs+Ly4ddqjiLaMQG1TGNfOGg2noYhYISlpvnTq9riK8EvEeRpuBDFjxjP4avlKXHn1leg/pLeAeRYzHnpOd2ZFqiPzR6IaZKFkWGKzH0p7Vw47daXQw1YHZ2k1Wgno7f0q21aq5MaC9xJBUgHoCUR1+DNQCt/bH9AXwK4cB6RpY8oC0INYoQrvLt2NN+atRMEXwZTDx2DaWD82rNmFp+csx3HHT8H4fkCdr1NIJrqmLFy7DRt27IM/GBGnYb/HjyEDemH00CY4+RRiyRzmfroKH65ox0nHTcGUoR7UoF3yIujvTDDPbjNtJhnQ5JcdzUEynUQkUlUCDpXgncx3pasGr6G1GFbQxBwBfY547aWYMg4joqHn3ir6ZAVnXK+S2cC5skQc1bU1YsvIgiOfM3unOwUX01hdUck7oM895VbpXAb+UAg5Oj65aQeqxgtSoAaCcLLsQDEcroCCk0dWBqG9cDHkiwItjw97E2lsak1iX1scASeP3t2bBHguX7kc+zpbMWxYPwxi2wNebG3J4/1PVqAj40WvAwahx4AGsOEabwNWrd6GL1csk7TWc6eMQs/mHvh0dQEvvvo2xgxtxLGHD0P/Wg/cnJ8IVGNdm4NXV7Ri06YtOGt8HxwxrBludKJQSIv7EN8/pXeSMl7ISgJuwRPBtg4X5i7ZibVrVuPSk8dgxIA6pBlM5w1j3dYEWvbGUFcbQSjsw64929FUHcLonk0yO5Fxu7APVfhkSwEffPARrv/Bkaip9eC5hXF88sWXOKinH8cfOgyDu4fhL5rcFxMmxTUvqbUy6GxcWLQuK5F9YgfNdWUBrAGlvLcE9ASU9tmxrKwdirWYhGuNzzKBNfXtfHbEMcY8Y2VArwSjAmqVtdE4QJ5nA1i12FTJTSWg52sQcIvTHQk58XfXeRF9XQvo9c8U0HNeUqVkJG9ExiPzbexG0TZbAb2e9+paozIhLfT5+jyv+boWK/Cc2B/Qq4xZC9xvAnqzn5kOh8/rldep4hCveR3uPbL2jfyP51cloFeHLyOpMZ2BiHG5YUeT4Yhswsj1MpIbuvV52Mbt3Akfz9TvCJb6LkBfzOaQcFeh18STJJCVMluV3Ni9mLhLsYzc21w+53hpObgfoLcMPRkDF6U28W1wu7JdhmIljteoCeWDfwtDL0O1XMiFnAbAsE3pqULj2MnI+mvgCzLUSCtCO3hqGXrL/JS0iEbHLDedwDoWQ4T2kaLF4uLUXy0jriDAMvTKAnXV0Ks7iV0olgFURrGCoa+QBPA1Shp6u3ub6WpZmBFdMFZDz0OvPHFNDX26a7CUMKKmjWIq8kpAb8E7HzZ+8ZrYP5v9ytPCmD85Yy7Gjp0okhm28OhWs237Jjz22G/x5Zfz8etfP4ERI8Zi06Z1uPPOK8QS8uqrb8Oxx54u92Xu3Nl46Dc/x8XTf4rrrrvNMOpsA+tmwV8JlinxufEmMvTvY/SYw0CXIbXB1GvO107EO3DvL67DqFETcOmlN6hHvbmeVlfLlrVuGlw/bBkRHOhQrPwZAX17qzpECDA0bS9hsIpdGHq2CwVEoBLQk03UYVky9KqtM7Z7psCkZIA/1wZcWIaeLUIdeNYD1wJ6MpX8kofeAHoLRMncip1CJ+MogV+d+iZcsTB8vTO44a3jdDpvG/D6/67F6n2f4kYmifLjUpHBACT+6BZg+fMxfP7Gl4glYrj+xVNFbuG4s3BFmULEwDKgaOZSZTukaiimuvy7rvod7vzdDfCNApIBByE6VmSTyBcoRQkhxQPbF5V2szHqkRAtx+tGNBBWqTzfBysojwfJlHaS9NLzhMwABF6UaVAWUUwjQHcB2tiSBpfhSn67GYo1DD2HCNUKjWyjhoYxYyAaVVswYyBQKizZVaIlrD1UyoeQHXi3nRJl6GkVSqASo2Y+qJsprQbzySL8AWXoZVAWObRTu1/TqHHdbpdaYobdknaaiqcRpeexrBsy7qpZLnTyeQ3CYcCVz4OOtixqak2HqQN4YOpMXHz+OehFs6kIEHcy8IddCHCvSgax/k+d+GLJMpz98OHScfn8sRXIZx2M+/4I3Pbr+9DZuRu//PV9qGuq1eG8XCfChSos+0sMrzz3Ku547fySM9oLv1mIzTMDyCTTuG3uBKCf2vK5q9iGjsvwnV+0qX6s/2ojfv/7P2LosGG44prL4Y8yZCcHj8sB13jYF4aP18cwSJqcTRs9ZfHUiUJdiCyg78LQ89/5CRjJ0JeTlfdn6O2N5R5bydALuSgzETr8SdmcSPMoVahg6HMFDeARaaJLQUnGHcC8FR144b1l2NzuwaEjh+KKqQ3IxIFHX12GxuZGnH98DzTRCSqVQq5YQGsmj8079wGeKGrru0tzKxIGasNAxAvkElls2ZvHr2cuxJAhw3HhUd3RHIBIO0RpZjT0KX5er0eCi7jeEwk1SLBOPvYsKX/ecofXEjMWNEk+hkkV1yFKBSG8MGqpZyQ3tEMUCZQ6mXDt0jSA8138bF5fWIh8Pr65XArUH1dxgM7+IbcnnossdAtAiCmuaQIzztQrmZVJOsJw+wN8RikVkd1OO4BScxeluKGMhbfCz66NaWByCLWzwJR0n0oBWXhlOEy6A+9/uQm7Mm646xtQ060JibY4Ynt3oFt1ASMHdsPxE4YKSfDiey1496PPMPV7B+F7YwejR7U2C8jnLN3qYNaCDehMxHHJMQfi4L58znlOOIglmCwdkssiSabs2rkDSFHduAWYs2gDQj7gspMGgrOu3ObaUjpGs2VrBi07tsDrKYDKy+H9eqN/TVS2O6rlNsWAv7+9VORP1/1gLGiI9vj7CSz8cjFOHNOAUycdiMYwfcC06KV8ROS6MqxI9yKPCT7SuatSp8UEHqnzS5lhtsRiV5cVK/moSIoV2YeRH5eyPsxQLMkS8/cKoI3LjTD0PGeNy40B9GWXm66AvgRt6OMvwZUE9BYvaXHCeRCy1JbhFyadafLGspNSOeIBFhtk6MV1p5RMa5zLxFe+LG2WVWcMEEo2k/9CQ6+guytDz99zP+vK0FNDvx9DT+WGSG6NXIprtwtDzyKibOyhibYE1UWZfQhw//wWH3oy9P+vXG78TIb2RFB/xMlwvgXQ87N20dCL5Ibtv/0BvWHopQVYSKIQ3wpPMS1DsdaHXpgT8YdmdfbPJTeVDD1vPjX0dLkpBOp0KNHqD21rcT/bSm6a0ros+SDrYiagpOSm5HLTBdCXme8uQ7EyCFnW0Gurxdw0wwhyQfH/lZWjrT75kDKwRRl6a2vEqXG2jtLqcmMAqB2Kte0f0dAblxsyLWRAGbSg188OYGjlW8li24OAv0qRY67X7NlPiab9X31dc80dOPfcq4W527hpLe6660ocMfFYXHHlz0thVwQDt99+hYD+66690zBGCsRZXBCI83VfeVU1+zNnfiCAva1VAT0fKi4qsg2syO9jF2DUBFxy6Y0Kgo2PtfVrJ8CUjU+wMZ0+eFgZtxmTNCoJjKR0ZFsvD+PxFOkkQ0/JjdEQcqPgvaADDd1rysFSBtDTVst665qjT730AS8ZeqO95H+ohl5T6LS1pJS0AhtlHVg8EICoGIWplNSvBVUrvZos+3y4GlI44/qjccBpblUNbQHuvnAWbnniLITpdiP7tIkNpOd8J3Drub/Crx6+FW/P/hQ7v8rj4oeOFJ11lo4OvBSUy5MZd3vho7w06ZbXfPiaN1B7cBbn33U6GC1Nx79CHPAEgUIqDk80iM54DFU1dRJmw8MmwFZqZyd84SoBC0EJDaFlqBZInQktPNlB4fskk+3yUtdsGV06CBndqr1O1rZS5mL0mUp2tmub02roK4diZUbHHHam+GaHRFxuDEtMyZcFQLxoeq+VjeDzxMLMHwwjlsmbCPg83BwOTNLGNASHns88/F05MLeivrq73E/WczygSeDQ/DPWuQ91NfUopt3w+gl+ze0nU8/+voSXabua/ylOdHFg92IH/33PI3jgkWuABqBA9QRJSn57EkgvAh7+3aO48dHLpYhb+s5q9OzeDy3bU/jzE4/gtIu/h6nfP1J99+mrn0sjWAiL1OrWc/+M22+/EtExOhDNNXLfEXMQdbph9Kk9ccytzTJMmA0zCxMI+EMML0Uumcev7n8IsVgcV197FQYM7idVY9FNWQ7/QQE+JqDyMGLLy60JvdTOi+2dMLkqV1OPY2Vr5TOZmSFx/xHJTTmMhs+HZeit5KZyX6vsbMp+apy1eH95H2WYXSQ3BQTc5MBp1kGJl3jKKkDic+cPYtUOBy9/tAqvL/waI4YOxuXHDkSvJuBPL23Bpi0bcM+PJ0s4UNDFRNQ2RLvVycz4vhiwpw1Y/tVa8XEfMXwIJo6phz8FuELA7X9dhGTOwXnHjcfQZggIDPhUCkOWMJPKyF4qTDq9sjs6RJZpQYXRJMkzxusvWuhyVSMdWi1wVXKjgJ45GMZuWUgvkwsg+l7VDYv7G58rCeNz0M79MRoRgoHZMAyqYuHDApoOJxEO7OjRrICdnQYfi1cgyNyjVEakXuxacWAxm1UfHx/ZBZE90kudHUgGZckEqtzbJN2IfAEEdBwGHhcJACCRToq9KMkayn98XJhFYFc8jx2tMWzavhOt7XG5fpGwH6NGHoAD+jUh7KJlrwsvvLUci5eswIlTD8Po4X1R43cQCniQzAOfr27Fcx9/hZrqKlw1bSz6cAhVgJyDhAShcZ5NO33cHzIIYF+GEqFOLFzxFY47ajwOG+hGmIQDgIVL18IX6oZu3esRDADkLRhRE/YAUYOTO1zAmp0JPPfWPBx04GhMObSHrJ3n5rVjd8s2/PDwHjhieAPoT2DnmYW4MxI2YeaNs4yedeUBcZkRFA29ynBZxHX1obcuK2X9tn22eB6Xuz7695TQqW2lcbkR1x+beq+D1fu73EiBRpc5cbrS9kHl2rRLlriGeES6seKQo9eZ70dtK7uuMyVEjIbe65FZOPrQ04Ck7IdPKZCV/pChL0trSs+KzOR1fKuGXoOlaFupKfG2CLBEKn+vCbI6PyDzdV52Lrtq6NUe3NqAl5NiS68r8qgyoJeCgItFbCuNhp6LX+6tBkvZoVgbLGUJq3/lQ/+vNPR8YGlb2Z0+9NTQs1iWO2DmNcSHvsLlxgZL2aRY0ne8UNTVlYCUBfQVwVLW5aZkvE9An89i77LFXXzobVIst0NbuRLQNx5yDPKhBngkQKTCvk5avMqq84Dhu48zvbOaWkRblZYBfW2dJomVBhsrfejN6hDtWIA+9BkJpek6FFv+Xsv26sJVDRcPNz6MOgegwJBR2cLilgKhdFGJb70ZgpJUyzwHm1gha9iRJMWWgqXMZLJxWan8DGzDlr3a9UOUfOjFtlLf8z/zhQ+HIxg5YjymnXY+jjn6ZGHAeE03bFwtDP35512LE0/8oUpVJPE1jrvvvgrdG3vixpseRKQqqsy6pO7pZwgGggLob7zpQsx85gOMHDVBglN46EtsudGqkVmnbp8++JdddlPJ7pE8rvqJu+Sa2tYfqRUB9KVgKQ2J4tBXTXUtXBQ4lgbO9LDRQqu6NHDCoTAWSGQMy2l4Np7eRlsrfrY+2rIWmAJrgzWMv7YCSp4YBtCbwIzSUKx0nIzLjVOQ550NeIlY3AU8MnU5MjE3Ovqtxt2zz1A9fAGY9+A+fPDhx7jjldOBRgfFLJlHFhMuAWqbP9yDJ5/6K+588lYg48KtRz+Cs06/BIdcFFRHGtaJXh5WefjggztNGwbg678Bf/vHLNz94VlwanNCLQkzx4aONiHkewu5TrhCbo0Ap9QLPuQ603AF/AIE2CKVE9pkhLS3J1BbUyMOGbJ95PJwc87BBH3JP5W5R2tjputUGHphEhUACqAnY2Q7LU4ebW37UCdDsWqZaDtO/DVmAnQs0ynWaMaFiVuSbuB6APK5IiMZCIWRyBQRDPqYfiGAPkvgxXYqGd8ivZ45aJ1AbXWjNBsodZT9mh/bDbSm9iFaFYGvQNmOMpoMbsoVsvAxLVTMfvg8aG3CFqu7SMkR8L+3PIfcsgB++pdpMrhcrAcKPkjRRRT5lzsexYoVm/HfMx+QroyzG3jpkeX4as1S3PXEBUA9kZHGwKvDS1jcjt7860qseXcTfvbwyeJ7zz/7+48WYNdXKaTdKdz1zom6vhoLSGaoNQ/A5/Hg7dc+EKeck048EedddKZcegaVOC6m9zpIdyYR9PiFTJC14GdAS06AhSU/bHfKytZEOscMBZF42Eh1Akhl6O2XzrMQGJaHYi2oLwfyGTs+N927eH8DyGdSYgfJ+5VN5xAyuQUyg8H92M3OA9moDOANYWcMeGPBZsyatxG9evbBmYcNxIGD3Xh1fhxz5r6FK885FpNG1yFCvXl7AlX1EWzcthdfLNuJrTs7EK2tE7nm9u3bcNEPvoc+PKe9wJzVGbz+/nxMGHkQDhvRiAENBHoKovk/uglxuFQAJLvEHXFEaa1nClIrCeXvKQ1kl9EOHZbONdNllS4RJS2lwljTIuU+2KA06Wrpoa2Bh1ywBbR1tEk4mP6eRbZPwGoun5T9Juw3w39ShQGpbFEKVRZqQb8HLmq3WaiyIyde5QrSvAyS4/5Gq1+RphIMUYBLwiaPdK4goX6s/fm2KXHj+0nn8nA8PsmbEHmlDN/QcSYDFw0Dkkx0VjaXnzeTS8r8TMAXRixZwNpN+6Tw6t2zAX161CPoKUgCLLOdPlnyNV6ZtwT9+vbC9JPHyoCt4BOngE520KroZqWYIO+40Vl0Y+VW4MMF65HO7caZp0zEwFrZPqX42LxtLzZu2oG9rTH06tMXBxzQFy5XFrVhv4SSZR2gzQ0sXdeCzz9fhB+ccQqiIeDjpUX849WP0bd7VPznJx7YJLOG8tJmmNvKA5XE1AJXbXz195ZY0g6MT543KeiMEYfaVnagjrimhKoVE5UkNwIqzd5epAmGSm72B/Rlu0oOv3plXsNmHqj1cl4IrW8OxRoiy7x+SXIjeSsspPQvSjbXYqWqpBvrTTsUS8xTaVupwVJ6/rBzIIvdxTOCXRbt8tnChy00NUMxMyiCv1SFQWWGJd1KwVIVGJCfx0p3tFkeQjYAACAASURBVAOic5PpZCeCFd0N8eU3syTWBI/gn11ita20OTT6edX1kAexHT7mM2bk2pIHQ2mTv0tS7P8toC+53OznQ6+AXh3dJOTOzDyVbCtpfSUXmP14ymzMoIPSJEmV3DjpbwzFfheg5wbNjZCAoRLQdyOgD9b/E0DPVmymBOhLF9IMlOhJTB96MvTlgCET5qfDIKZS5o2Qh4ehQxl1uWFSrLrclFPSujyAFYBeKkGzWO3CL/nQW0BvdFoyxGFdDUylKjo54zXMBUSbyK5JsUZyU7Eg/08B/ZMz3sEhh0yUw9WCAt5MvjZ1mPwiG7Z+3UrcdsdlOI+A/oQzSxZT1DQT0Dc29sQN1z8gmnDrjcv3THaeDiKvvvqMAfQfYuSo8QLo6cVqAx24qFavWoKrr/0+fvXg4zjqyBORy+dKYF9YCAcIV4U1XVVEhQVtu5OhlwdcK2UZipX4ZZVsyZcZelI/WRs0xmpcLfB8fmU8bEGWpy+wScOU7zcburilyDCSW9knUyfapNgSoK9Iv/tngJ5gMczKOQFgO/D7Y79E1slj2GUBTLtllFpJ5oE7z/gbfnzTJeg+hYmtOdHW6WZkXp/fz/qVEhuXX8D4dWfdgV59mvDzB3+sgN6dA/s6nqxfX68TuPvcv+HG+y5B9XgzSMshTKEigU3vAwMYRNQNyHkd+OoLEu8uOg2XDsg5fm5qPOfI/hmhJ50WKIsRwKBa4SI7H2RzbAuepIBVQ3FPM2xgF0Bf6XJjOy1dXG5sSpXeXgvoqR+1p4ZNjLZ/b6VPFtDncxwICyGZziMUUjDOgz6bTkm6sVEEys9vb2WxpkNwfPsyTyOEv4O2VLv4iXsprWLKL3WeLMKpsSebxGvK9nbRgS9KesIwqo4H3jhw77FP4K7bL4ZrElAMUgZjiAJ+H02vea34awbY9Bow85E3cOG1J6H3mQC6ky0jGCkim8/AT1DE5NcYcPeJs3Dvc2cBjXqN8p8BD/3kZXjS3XDTg5PgngSgN5AiaRH0IxHP4cdX/wTN9U248Wc/Q3MfWo8S0HMPoGDKpYCeum3josI5EJlrCAVl2ItJsdwrxfud74tsPcE2va2LyigSRNAxouRCVJEBQuCx/1As760NDSvhlFLbXgG9P+BFUX52DmEvWUYy1Qr0i3zncqhn4PIEsTcBfLR8Bx57YxniyQImH3wApp97IFauo/3hYxg3dgx+ePJY9I8AHbs7UN+9Bh0pIE4thl+dbbbuSGHRoo9xyrETcUBNANVRH1bvSmPGi+8Agd44acoYjOoFVJPfYSFH4kKGEgmeqH/LI55IlgB9eZPS/4p1MFNBtdC2qBGiKhBQqafHXQL0eqQxxIu1ndEn24F+zjLJXmbZQoK+VtRSkiiIQcNvim5HgDJ/dpXfpkqyswSxN1VSK4WgnwVqQbszFJxTlkGLRTOHJGcmm3UeFgCOJMhKn6uQk2TgMK0KpetpZIxCwGXk9x7Kr/hsSSAZZ3JYGHhFJkabPzaI+DjxOpIbKFKn7+V9NbWFxwy3FlIyH5UreLF2626s2LwL3Ru74dCDekIMTUWaVECiM4lINefrsvJ5MgT0BeDdz+L4bNEijBvTiOOPGoFqgjoJ7FLsQKxAb/0t23dh/cb1CAV9OGjYUPTqVoOsC9iSAT74dBkiTgaTJ4/H9jTwzEsb8dVXX2HyhGE4dVwzhvZUAwm79ykTbiRK5jwvYRFjhmfD5W3IE8lGK0u13R0dyjSBZBUcZhnQ2262rjMp/gygTydpP6uSHMvMy2tR/84ujZkBKwP6/V1uSLCWuVPezHRKiw4Nu7QEjioSRN5T0QmymS0SLCUMfZsy9CUfepXzSRiUOe/J0FvitLQ3GEBfbfzg9eyvMCWRYVnaKZsZhS6AXqW7vK5W0iQWuxXXRjCASIDKhYU2w/4VoO+UeRkpnBhoJkmx//8C+kqXm0of+q6A3qoHSKoXWNOql618cdMwgJ5stmjg9wP0lUOx/zeAvhBqEJZSN2pjVmNAlAwdmES0km2l8XC1lRpb6P8M0IsWUfBJechUbq4AekpuLONRBotWC26HKkUzVeFyY/X2VtNfknEYPZsUHibR1jL0FtBbiYAF9GJpJY4739TQW8mNff/8law0P4utZPlnlqGf8YQF9BkBtPyc/CLosZ+Fq3DDhlW4864rcN551+CkE88y7jRkvBO4+64r0djYC9dff79YV1rZETcFbhYsbDgUqwy9Avq21jbDnirjRpef//7DXdiwfiV+89CT6NWrHzLZTKkNb2VLHEyxaYncIFRDb50yuBCooW8z7JbqavVmKiujDL2xihNmRJNilaE395WbN63fuAlZNqMC0JcYegn20i8+JJahr0yIs8OYcr8oCxDJTd60LN3w5vxAG7BtFjDrl4tQqMriZ7MnwjcQ6nKyG7jpmt/hNy/fIGCiGMhpFDzFqJRax9KicXb7OK+iLbxMIY2gO4Q/3f8wrrr6WmXpGSbFp7UNotV/8d7FWJtcglv/eqlIc0qgcacy9P91zmJcP+MQ+btiL6BQm4XPReqeJ2oIsXgOvgg3NcBXZIvcSJvYIYm3I1pXKxIb8S3OpeE3EeaMWUfOVQHojRheUo6TxsVItZol20oWZsoOaLCUZehL1ZoB9BIsxYFnvefWSk3uj2GpdG3rgGAhp5KBdCqnAVYW0GeT8BN4FTkISiBE/XscVdX1cPlcyEruaBF+jVVFe0oDrdxiNecWz3ORmRggL2CcjyzvQ4DZAQXkHGVrAzEvtr9YxBOPPInbZ03X0C4uK1YLriIybXkEeBP4WG4B3v1TK5a8/yWGHt4Tp/xhOBChDoIe6w5iqQ5EQ1XI59MIp6N47NwFqK/uhu//ZqD+zAzwy1OfQmjncDQNqMd5zw6QcCtq/jlfMXPm83j1pVdx+fTLMGniREQYKkYi1qVdLK/Lo4De5xUGli0mOfh99HEuSCtZNPSG0OG+bBl3ce/yK6jMZdIqyTODZfYZ2p+ht4y1FGvina5sttxPA+hDwtAn4SsB+rwCekl0TsFDZpAsNK3wmH/i8SGRcmHF1k48/e4afLZkHQb3bcbPrj5G9PBPP/s2tnbkcMn5p2AkG7jJJKrrwkhlFNCv3LgPi9esRyqfxrChfTBu5AGocWVRE/SjI9WJtz9dhbmLExg9aixOmhBF7xoFg2KYlC1COAJSZ/8fbd8BZlV5br1Ob1OYgaEKUlQIIkq3oGKBRBGusWFDY40xyY03JnYj9pLo9V5jiTWxxN5iV6yIFcVCkSIgIHWYcub0s/c+/7Pe9/vO2SCa3Pvcf54YZJw5Z5+9v7K+9a53rYqLdBcd2Gqfya4b9vMKOeD78gN67rNlsZzU9GlbTGejo4x7ylfMiVRTP/XnqqCj0RAesjZqDaHgZOXgRoZeiShHauP5IntKotK0nmCllD0h1DMTYDOXhU3+BL100qE9qLhYcT7TRIJDiACxJF7mEqjDg69UTxXjUfbBz0Hba525PAGxwV5zX4q5rGiOKeERwEhGnzKmWAjFMq/XjqsiAhUHYYZn8AICEWRyDrJuUA7sDZJtZMCCyG6ZRdMk6zEtTUtBYCWtKmd/iWymHUdP3w2D+3aDXJUJ4ZI2IdPSw/MMrTzjsZiAO75tMQIs3AK8+fZc7LNLX4wcOQjzNgEPPv4F8ptX4oSpe2H8kBT6NfFiOG+4ZGuDplqL1rBMtZ/PD+jlYKFN5T+kobdrntn8fAy9dWbR268MvZXcmPAkaygQYcM0Sa6Igl9WZYxow4bHWTm+TYq12Ml+n2ORgF4ODbKX6hgUu0k2mW7F0GtVQkJ7wyHp9SCgp+WlVvtqgF739G0kN7Zf0STFCr6TJh5tuLWSZ8VlrNiZHIdtAL1YSptGYL4N7/V2g6VE8mxxuaaM22AvVRcZabCpuNGwgTeBqcIqJTWAfhsfekpu/q9sK6mh70mGPlJfTYqtAnpP+xbkI7DKY4OlCOiFSWASpmXoZYmhRjgPN7MWoQq7uVVDbyU3uuBzQP+w5EZL+irNKEQbYBn6cJSNdzVAb9lSaTowpfYMJS5kvu3DNmlrkiDLxXSbyWIZcbuO2gaj7TP0NvJXb4yELRhXjaptkgw8/e/WdUckN3xj9XFTO0tq60V/rYFQdoJbG0txuZFJQB96aruo+94G0PsCqXTA10Ic+NetAP2zD+G3587E/WToR+0lDD0/q7h/mMHPRjkFRwGsWrVMAD0lN1OnzpDPSoYgawF9z3445zdXSCmav2E1aJyMvOaXXnwM5/7uJDzyyDvYbbexytDH4jJR1637RppwX3jxEZx/3vU4+aTfVJtqKdux5Ua+Jxke1UWbRkqbCSBsBP/PqwJ61dCb7wv96unETJCBUva+JrlRWZOUpk1TbDXdlB/I5ipwo7EMvZ3QvqTYKkNv9POyPYnUQ8My+Cffh1UPJv3VBRokiXXWAQ+iKTAE7eFWzJo7TRHARuDSk+7CfjNGYfIZY/V71rWT2JovWyYYKyJYx8MJy6IhdfYg65YPIMKNU8gRFxXHQ4AdWwuAq375BC557iiV1MQdBDl3y8CsM/4MzO+FVL4R8cYcNoaX4eqXfg+vuQLHy4rzUBhJ0LmTumrqPukQoRp6bsQVdFCeIvpfTXl26Qcumz053pDiZPto7GK6HclNsdCl89gC+gAZkHZJSlVmxwR+GZGhutxoUqxfomA3N9t8SDs2BfQF0WcW85TomRRAuueXc8JYC/CQHokoMtRAckH2nQ8DrFZQk5xvlfcNSQUihFIlKI1/0nRMIN4FXHvyc7jw3mmqZ+/JPIA8ImQleaBrBS6ccRNOO/pX2Gl6FOjN3occIsEKvK4QQojjvmtewifzF6BXqjd+feRM3HjTf+PK5/9dtPWVbkAeZQl4SiYItLJIFnoAC4ELz7of176iidCfvLMQha+jmHcbHViA4SemsDb6JQr1eaxLr8Ubb78u69AdN9+BcWPGIELhMDkZ4UorCAVCyGdziEbCRgoQEh9jbtA2K0MO27SpNLaSMRIrQrToRi79P6JLDaNgJDf2eW2vKfZ7JTeUEjLRN8aKKQE9JTdBFIqOJPryPT2ngGCcjLbUiRCiUw8IhMPY2BXEC3PX4tnX5yEQS+GIwybhkHERLF6yBQ+++gmOOmIKJvQHvI5O9OjeKOfVbzfnsGjlOuRDcQwYuAMa4kALw77yQGMCyGeyWLUpj3teXIJKpAHTJu2GkYOBRk5BXo/IBjxVlFHOk85Kf5c9uAigNzZ39gCzPYZefp7Ne45KWoRRNAyhOLNZyY0w8MYJzDTF1gA9m7iNPIJEMYMC3YyA22TUWGkGxGcOBR5EogT0ZOilS1YsDR1xstMsD65nQgAR0FM7LxIn5fi4PFDuxMq2eI/zICzJnjo0eL1k4oOSGUBtvQL6YjkgY62c7xRQ57o8KNMNgIoAduEy96KEGHlEXgelX9IyUavMumTVI+y7IvOvCmLNWgAynW2oa+wGxmPy7J0PAm9/sAFfffUNRvxoEPYe21OSYfMVYP16B+2b1qN3r16ob45KSnCEh58QQTFtB0OIpsJIu8BHXxexcPFCHDtlNKj+emKOh7kfzsOQbgWccNie2KHeQVMd9xlz48URjocuOqz5Ab1x6bKSG/YkmSRgSbs2xJ4l0PiZttJwWxBTUacj7teW6LT/qcrQUwpCttvfFFsF9DSv2I7kRrzlfT70USVYq1VrI/dldUhDGq2G3gfoBUJZ8xMCemroFdBLU6wvKVbC0uh2ZtxjePgkEWjtKavNvl7FSFwU98kwN2YoNVMSjk918LEHS6u04FpRZehF7kvJjdqKK5zwSXIFZ/H/eDJhDoBfcmP2J5N0LYB+K4ZeD6LEw37JjTTFolA1ffjfaui/T3KjpWi9cFZedP0OI1AssUj1/Qw9J9a2PvT/U0C/PcmN1dDThkwbhPQB2IVRGHqjqyIjzjQ4u5lbgMyBX1ffIGUk6x/P31erqNqD0BhtLmYluQ/236Vr24xcyx7zd/0MvbWnrDbFGhtNGywlVQzzJS4OcoJTeyqrn7PWVWpbmRfrJGGy2MhpGPrtNcXK4zJM5fYY+n8897AER/31vperkhuy3QLoZfBrY6u+ThCrv1ku+vYTyNAfekz1xM9G1lmXny0aejL0BOmvvPokHn74Dsy67FYMGTJMAf3LT+D880+tft7t/cuMY07Heeddjxi1eRLNncYNf7xAfvTcc69BJBRBIpmoMfSS5MueAe1V4NSgPpX+ztTQex71hbTMoz2VuqRIsERcNCiSJCie8OJyo4Benx9ZELXEE5wqllo8kGnTGUvEoqEnoK+ey8jQK1NrXW7kTzZOSlMkvch181WGXqn/ZKlOnGb+dPhLKFVcnHj+Yeg3VZtTsQq44owHcMlDMxHsTd/wAuINKbGJC3BTJGCUVFIKX7nJxVApuHCiJVSiAWRz9DWPqasEpTjFoEg3bjn5TcSSIZx5334oRTtQYXx4NIp0Vxeagz2AT4Hrz3kEJ5w0DTscmhLWOJsqSKOsHPaKQZHME1BTQ0/PYJepnCIWB9LtXWhubJYGN3God0sIsGzLLhTGqjueMPYsw+vYVetPMoDa/6EMfZ7BUpzHVnJjGPqmbt210VhSlU0OgEnAFH2kYeQto2nnn10DuHGy8ckp6TqRzxHQ11x52BxI5pdHF+mjDUeQzvDAHUPAqSDqsiKhTZhu0EVHfhPqG+sQdMiwRVGuhJDi73UAS57ZiKETe+G6I97CBY9OwpK56zB0Zl849QVhLUNeBOFSApklwJ9/8QQu+NtRwACgUJcTiZPTEUSd1w2/O+NPGDZmBNauWI0LTz0TXVtc9BgT0rRgOrIkimCJlexkudiBVKUXNrwfwJ8uvV3CcgrRdlT6tmPa3sfhqz9XEMjEcei5o7DL8UG05Rzc/+zd+GLJJzh2xjE44tAj8Pgjj2EKw6qCHrygRr3TsrCQoxNRSFxxbLMrnSbqGxuQSadNGrJay0nwkaliUadLQMHnKpKbZFwA+T9zufkhQM9yfiJeA/QerR2LhqGX+PqCBADygFWh1WiQmm0eKiLIewl8/nUJj738MRZtyGKPEUNw7owhIgv/44PvYfiI4Zg8shtaoi6S4QpKZRft5QA2Zx0EEkmQYMu1AhvWtCLgtWHMboMQ97IoBFJ48v11mLd4DXYdNgiTxvXDQLL0pTICdHeiM4wA+gAyaVZx66v7lkjUzCHVHk79gF58xI3khr8vTly2Id0wpzULQUrION8ozdGcAKMp0zTLbj0YF6xyG66AzBhw0rLOJaKscvHnFdAXS5TskBEuCfPPgwmfK2Ve6rDD1AVWC5ShJ5MeDkbFs1/f15FsC473VDyFikuiiOsBn4qHQiknWvlIlOmZtJBkBgCljSEF9IUt0rRe8kII0fGqROAepCmp9HLFItxJyeg7IsngRbMfJBiqoFgqwwuG5TAa5frDcWn2t1IhKzrwMmIoR4JYuhGY8/4XSIWAAyaORH+ue46Dte0hzH1vPnbZsT+YxJrzAthr3E7oEcuhIeKhTMQfrpcDwYrNwPsLlsr4PnTiAGzcAtz19HKsWvE1jp40EJPHDUICGTTVGavlKkNPBlwtkzmvxCzCaOjlsCKEoBIVlqG3ttDVpmoD6Knh5s/VejKUoaYcl5JVWQeFuLb2kczzUdtKawGphCKfue6DkvVgJDeaJaGN71qNs8FSccVhRinB61YNvYZLWutaWdul/8XaPvP5KQ6rAvpQUFKpxeVGDi/K0AvhboxIrG2lxVl2rnCr1xwHnVsW0JNE8DfX62vWrCXtPrGt5IaV1G3tMbXH0SoDFHdwDhBX6v3nLlQzfqA5CxvR+dmzuS4kE6yCaYWfzfsW0FuXm3CAh1yDvwz+pvSRXyy287T8z2wrK2VHXG767DsNZTpXSZcYuUm161RAr+SwBPN9n+RGHXx0soUYLJX9FmEy9KJl/J8x9N8H6MvxJrGtJKiw7Ld+XO2gts1wKnFhvLPMHNMcEZDmBRssZWU4UqYV+y+9c9+R3IizCTeQokhvanSdtVz6HkDvs8asudwYqa9pXJKTo5zg9BprdpWcWDZYytpWsiLyr0tuOKn4Ra2Z/ZKk2HNPwv33v4LRo/YRYMyFn4ybbt5B2bRlWIaC+GbV17jk0jMx88RfYdq0Y2VCc2Om5OYPfzgLPXv2E3adk//FFx/DAw/eiiuv/AsGD9pZSmsvv/wEfvf7n30Hx/fp0x+77joG06cfh4n7TJZJaCsQHZ2d+NMfL5DDy+/OvVZO+YxPVg09b5WV3NjPpU4r6Q5NAZZONaO11+4jV2w54zFq2dTLVjz9K1y0uGjoxucH9PaYXEu586TEzLHBRkIdJ/qxNNioZltpGTcB9Bz9viAekYC4AcRKcSy4HnjhgXeQb1iHWU8cCwzUqnPr48Dtt9yHS18+BWh0UQrkEUQMYeojssA3Lzp46PH78bu7TkWU1Xk65RAP0zwgThCSlY2QSaUBglD2vC0F/nDBn3H1Y78SttiJdIm9CoGPaNgrKZw5/Rzcef/N+PXJv8VFV5+Hpp2aJDlWsgCYwUDdCGV2xAO0CyRAZpXbNgd3bEaDaNmVitTmPbJ3BPzceF05nNHzXb0hdSptq6HP59NmzBpKk4DeJMVSkyzVQCEh9QFUG56Mk4KWkxnPrYf+GqDXDZOMIYF8Pl9CPJnQiiLj3wsMNKHWiKFAgBMCtnRuQY/GJCJuHBIByXMDyecI0JXpkKwLkYjKYsuxFhbp0vN/eRefPrIZiVIdvMgGHHLy3hh58hAN/pIDUgUBSpCywC0nMaNhDPY5p5e+frSIYruHWCWB9rnAXVe/hOmHHIJh04An7vwUH8//CNc/d1Y1SGzTho34bP7HeG/ObPz9b49j5oz/wIg+e2H57NX4/U3HAf11j7lp/9eALUkkBpfxiwcnYe6chbjrmf9CXUsImzatRypYh1tvuR1JSgDZEBtUhp4baU4AvTL0PJhRX0oJjXqhc/2jV7Vu6tKIzEOGsHOeGAuwIiLuKLGYkUT9sG3lPwf0MXjlnMg1KI8qFl3EmBxtGXraWpoGsDAlY6xUeSF44Ti+bQOeeWcRHp6zFL1798aFJ+6JHXsDf3v6a6xcvRLHTt8PfRuCGFAfRmfGwdxlGwWw9+nZDRvXbEbrtyuRjBQwcmRf7D50IP0bUXATWNwaxFOz56HLCePgiWOw31CgkeOIUph4SApOLmUHmSwatgX0lj3uonmCApLtaejVR5uSN4JoY5+s7APKReZp0NFM1zgJIjKWgxykdu8TyQznhnALDBRjGJaHeITVNT1U8xBAUMx1nVVcAWbC1pIo4ZpGUMC93ZU9UQADpQzBCLwym8NJnxtA77IHIAW4JlCHzQVwkaeGnnaelM6w/0SAEAFeECx4F/MZxJLUuDsi++LaE6K80Li8Mb1ZqjtmIXEdOuZwj+D7lqSSEGeflfUP5QePhFCkXWs0CS8cQYcDvPTeBmxu3Yyxu7RgzPDeCFUKcIJRfLWhhC++/BoH7Lkrshk22i7C7iOGiJNRc6yCShHIu3GkI8AXK3L45Mv5GDNuDAbuGMfipRU8+cInyGzZhN+dPAnD+ycRKGVRn2RAV00CpInnRuIpeIE9J/ZAREzAlFWTBGxCngjslZ23lXQbLGU09Ga3VbmhHgRUWmjF9QzR03RnPucaQ6+2zWTEq6nPPkBvjR1IKG4tuWHl3LDOxn6bVUNeI8eNpuEq8camWNsQr0GUiuO4B3Mb4T6cy3MdjphgKbXRJIxTIkFfp5r86nP644CuNsV+r+RGHXW+C+gV4Or8UoKK2UNbS240pVmCJ63EQyCjmVuSA6CA2R7Q5XpE6qM2wckU/12fNxl663Lz/yVYikmxYfpY11xubBllK8lNoViosGOcPsvbSm7kzEVd3DZJsf8TDb16QH+3KVYZ+majk6sx7BYtWkDPayKAFhmEWRhtp3Vbezuam7vrQDIMv930/YCeAJeD0WroNYBI/ZZVuajd1fZEva2G3i7ItjJgT4iqGLEd1QycylSTZaVSYBJj6S+s5exasFRVcsPoZcPy2/fZnobe73JjNwfeWV4TT8p8fTaXcpBahl4bW9UyS8ox8qcyzPxTrsd2yBO0lcoCvtSxhv+Q5dbmUTbM8b5oTwBjo51qUqwyCVoSI/jiBLald15PVSYRUqs2iYJmedZUbVlVYAgQv7yK2kGSgWJjUNC4o8gzp8CRkpt8Hol4vTBJvLaySwtKy9Dz1E05hgZdRY0tlfA/JhiHi1mppIFHBPT2+fNZptM2KVYPBRZo6qSxMd4VSYWjXWXIjSGSDeOuw5Yi31ZGZscvcdEDx6rWughcNfUenDxzJvofH4WTKqAcKSHgJBDPR4A1wKWn/B2HHDEZe53VQnIey/6iqazDzgyjHHNQKqfhuEU00iM9HxM/+3uueh3o1YrTZs1AKUoveQc0t4ixnOmpjWBHRx7dmpvRkW4VO0+Jg5fGpBLqqHvMlqUEGWY9mgxhKAmX4VD8yBUHXekNaGysk4RMjw4a5YAAD/lQAVcSVCOhKKIebeooz+A0pASJjBkPYZosms2m1epLtEaqoW8381ZIIIJNGTwqLajaVsrizhTEvG4aMse1+ZlfAkbJBpVdBfQSLJWEJ42FDsps8qSNo5uAw9+NA61bNqB3cx1ixRTWv7kRfUb3FiBdiJaQ7cygUdYYV4J5QqZpMFsuI+XV47oTHsMeO45ConsR+586QioeJUaHN4TlXsQItjqAdW8Bt/7nPbj6kdPEgaYczsEtBhB3ErjjF29iTOIArF6+Dosz8xGmYsLzcOHt0/D52hW49e/XY9Pm9Tj0kMnYa6/R2G30aBS9EGKZKC47+E5c/sCZQD+9jW9d+S3ef3IBnFAZl95zGP74yD24+dErMHLPnXHZrEswZvhYeOWANEJKCZYsPdSzOZvPifWgpDhzBaPPJKjFnQAAIABJREFUOZMVw7pG0XVGK1WNAspqwTLKAuYLWoXh+qZyRh64bE6AkRIa2SK/7wf0fg09nzgZ+mSczZr6ml6I4UsO4lZDT8kNNf1B6ujZA8AslLK4aQSjSaQLFcxZvAG3PPc58k4IM/YfjcOn9MKSpcDDjz2BCXuPwbjhg7BbC9DaBvxj/iosXL4OLYkU+jal0L9PHC3dQ2jpGUVDMgi3i/adTciFkvjHO0vx9sKNGNh/AKaP3xHD+zKXgAfsAFxWhWnTy74A0cnbSm0tAIdSUSvHsVkrtuLE3+UexfHL0BsLvGVKsCk2TytCBRuyxlUD1iyLqGQWwREBvcomKDXrlHtDQB8QZkBlBMLwR7gHssG5lswrhzUJZKKclum0YVWRkPkkoDeNnhW+tluStYjVUc8VrlwyangQyJFxDzOvhPeBcJ6VUe4xJK1CKOS7EEkEUQrQnpRVRga6MfE5ipJTQYXAUnqlWEmilEKzYMKhMly+r+eiLp5CiBY0ILPvSU8FmdJ4XXd1tvmmgLc+XoR+vZux34ge2KE5LKmv+UoESze7WLTkG0zdfxcsXNiOD79YjH33Ho0dmx00RysIloPocmNYng3j7XnzUSl1YvJPJoll8FP/WIgv5i/HTr2b8Iuj98bAHpQQ5RGPcU/leqQgV6tZWjEhKCbAE0LUhDnVVAhm3ggOqQF6/g7Xwprko1ahV0Cv1WzLwAscNkmx1Knzy1pAqkKA/R7mmVN6YwG9ka6qhj6mh0Ffv5JiJ2ujvXWwlE0+5c/LPswGaVGPKc6Q9zVhTxEC+lxG+tj4j45hHia1UmhBt7oJqvmISs9IrnpV3KdVXAaj65ypmpJIhUvDsvxfil94IK0BelrN5kzQG2eQQHDiA1/+jfa3Um6qSbFaHbGAPiDXI2QfGXqmnRPQV5Sh93ySGz9Db5O4/7eSG5aXydD33ncaHAH0ahvNOadqbCWOtSpE63iP6jMjueEIMS43fMq8sQJKUYDbtbWG3quUTDe0Wuf8kIb+hyQ3YVrLGbBlQXiNoddBat0R/EwHv09gQJ1vLcVQB6GdOPYEQ1AqYMY0i9pmlCqglxKQLRdtzdBTK2/LXhbQS/OrOanpecmUX4WRqat+HqvHF9tKEzJBFwl1ubEMvTkhGokBB/W/Cujt5OLE4vUXi6VqU6x9wNZNxv5pwxa0clGUf+hmwS/eJ04sXQz0ZCsyJQH0lMkoqyfMqKOAXlL6DHPK9+T7KHDU31dmW/X4Vv5D0K+najMVBHgndGOSgcpJpZKbIC0RjIRJFs4gS30K6O0mqo14GixlrUK1P0BZKVOZMgFTygqIK4MAer6+Hgz4/a70FjTUE8hoaVAyk8gbUVoin0MZrLLrSDNskDr4DuA/954PL+Rh1H8kceBZP6IgWrTXlx/5F1z24M8V4Dd4yIlmMyJM+4OXzcEOgV0x6axmVEiGJ4F1jwK3334frnzzFFTquVHm5X0ZBIR0UA4Bs066H7NeOQleg4tKzEWeINoNibUotbAMy6Iygs+KkhdKvHJdBXEvqQTUdSiEmGgXWaBgDLzIaHT90vvQuQ5NjQ3wuGBVIkyPl42Zi4W0DrGUTPbe9gGYeyWdo1KFVbeHQt5ahZlekwqbYjvQrbm7uHJoNi1vc1ScRDq7eJBrkPK6rgMq2WFlUMeZJlpzQ+DG4Ii7DQF9TuLP1VyQpWlqhTmmYiK5YaFKN8oUAoUI3rl3PvY7YpR6x0dc5DvZ0K6AXsabeM1ravaKRavxxF3P4YIrf4VLzrkaV912sfrGE0xxLwnSFjCHBO0mtwDnnfxHHDn9REw4po8eGHIFrPk8jTuveAyp1t6oDzbh3FsPkrE1568dePnjp5EesBynX3AsfrTLUERjQTgRunbwZscRzgA3Tv47zv7l8UgcCrWqXA9cc9hzSGR64sTfTMDN827GtF9NxJg9RwqTHnJYifEQSdpoci7+bHxwxNEmGklJeq/YVpoQPQL5hx9+GCtXrsTs2bOxxx57oH//AVUGjPPl66+/xpIlX+H000/HwQcfLPde5ti/COhtw7OuqXYuxwzBEhY5BV1u5CAu1r8lBURCREiBWd1TxDksJmPny2+KuPul+Vi0ajP69+qN35w5Do0h4G/3v4hKqhcmjhuDvQapveB7S7ZgzgefoDmawE8O2hc9W9iXBLRngW4s+jEsJxyAF4hiwZpOPDF3OTa0ZXHAmOE4aGwPJEoOGhKaoM6R25nuUntdgbc6dwREVzyxN25khUSazZW5pkkAm7VdJmIbQF8DJLqXyNpsskjsnkcwVHMO0sY9tdazSet8vrQ9Lci9iYmG3lap6eiie6Ay9Sbkh5VMLQhIqJX0RRDQy/gnoA8bpxSV+tCxjABK9wjzianbE9tKBaZRHuZ1pZT0aOvywhTkGHtDAq6kgLLiwPvBHjo+b8qA+EVZDx10gqG4mPDovpSX9FpxyeEQ5qSTCgnQySyN+hTWZIC3565Ftn09Juw+BHvs3IxEGLIu5CthbHGiaGsvYZd+Uaxe3om1336D3XYdgp7dwkiGAgi6AXS6Ebz1dQfmfbEAB47aGQMG98JXncBtd76MpJvBiYftj72HtqAlSTCbFukoL0S9OrRSbJtieS+s7NYGK1rprc0Z4PNU6adKY+0csk2ZtUNi7bDMPc0Ceh1uFfGPp06d+ykBvf53Za+VoVdMI4De9IBZIEhA729+5d7slz7zmmSfoGMeqzc6CWtNsQniI/38FtCrjEgZeiu50ffXHgOurcSLOraVoafVtmX+pSDvOZJE360b7Tu1imslsyQb6uo0fNAGD+pI0a8aBtTeE45vvr9fcqPjSgk/lc6qrzvHuXUZUve+bRh6K7lhIm8yZaSkytD7JTdu5lshHyxG+35APx/qQ2/89A1gd42hFTX0uXA9enyHoecGxamnlZsqoLfBUm6BAD2AANlN5T6rNyhQycNNr5GmWE5kv+Tmn7ncbMvQ80XpQ9991CSU480iuaH+VjZROVXpIcJq/fiQqQtmObwKrM3pSyOS6cShv2/7U+3PiTaQzg1GvsNFSkCnAffC8km5xDQAGd9YZUyArEQFJ6vXZQe+vR5dvDUb3Z8ga5blqu5RFkeWN11XbOFSKW2K5XuzrGoXBD2xUsumwVKqt9PPRRaeXyo/qH1ePkwL6Lk4WGaaz1IDoagJ0M/sL0NZ6zlOVgv2yWgTPFUBupxi1TEnEY+L5IL3hpuL+OV2dootJhdtqW5IeZGsiEZEy+QiFBOtugX0AflsosvUpy4TS0t3ekInaJfGSSO50cnMe6MnU9XQ0ytf70+1rCaMh2Xo6cqgMhwr56qVC/Xwwudkm8AkjpqqiUwb6hha5apWTStqZB2KIkFTv/wAStQfFsIIdAKlucCtP/8UgSYX53w0Ti0mO4ElL+fx+N/vxyX3/1yr303qB53gBykAd1/4EgaE98CUs/tU5R90sLl45p24+rUz4SaLyDHxzmMLa0IkHU+e9SmcgIsZd4+DJykoWo6vMLsgFRcdvB6QtRrDJjhulqWMo6XasHaNECBzfBM8komTZrUwUBJ/aReZzvVoTDYgWKHUzXjaG9cytfsw2IXD0h4E+H1iCN4i6/nPTjUDenWf57NtRaqhEYEIQRGvl9u/Siw6u0xSrNEuFgtp2ayCwbisS/TZ5ngIhRhU4onGNxGLIV/MiOZVFcN0YaFW2QBWYQxD6GxrR2OPBqAYwkOXvYoT/mOKOMR4MRe5jrSmAIpcq4KShIWFJLWUwVLav0F7SFqsKjtJZps9BmQm804eATeIuBPD/JeX49lbP8Sse09Ap+uhGOvAPx55FaN32gfDW/rjyt/fi6kHT8VN196M+++4Fjfc+VfMeuVnKp8qMJG2AjeqnyRUiSGcBl7+7ecoZDM4/LZ9VJLVAcya/gi6rRuO3js3Az9ejim/HI36JjqJeAh7YZR4D+qUFCHuCoYrcCtZcbIJVOJyiG5ra8P9DzyIhx56CMcccww2b96Mo446Cr169UL37t0FsPN+aEUtgEw2izVr1uDPf/4z5syZgxtvvBFTJh8s7+EYP2SZ1QwvE0ljTR3AdbPae2TL9sWCrC0iBTFWtgyrousI35fftz0xlA8yiInXQfZTpHUe0JoFnv9gNR5/9WOUQs046dgDcOCuwKfzVuDFD1Zi9MhROGxcM7rXA2vbPCxYtIhlBkw5cKw4uHZmKli6cjPG7NET9DyMByhhiKLLieLVhZvw5sdfoT5eh6kHjMaQJqAngb/Rnm9JM7G1UbStUnGUGamVxM6OTslyqMYVcxqRKWfFzEhzmerKNZX3zoYScU3jz/H+2Y2en5c/JywlLZvFEKJBSBAL/DheSAbxvskh2FS0+QwsoNd+JQ0DlPtpNMiWKeY95XpuAUINhGr2Bv9hxU2kOqYfidO6liiuoM+GNUr6bShkjAwSmskidpic93T20nkcoexEtlJWYCrw6DIllT466ORkbWJmSIU9MTQGkEUggPa8h0oiiNnzili4cDHGDmnEniN3RHOdJn0XKsDGjgzWbmH1vAf69giDRZ6I66CpnqRAEfFoDIW8i7ZyCK8tXIuuXB5Tx+8sS9zsZcCzL8zGpF2bcfyPR6NXAohVyshkOjRQLMRxSlBfIxKtS4xWFPVaJZDQqmRMnx8JqCqxZNLULUPf1NRUZYgtW85n4Q+W0iZqEgY5JFK0j1aXKitV1ooBg6X0oKZ5OKwgaGM7xxLxB+cUv/jaPNTbL3u9xAjcSyygF1fCiibIJquAXo0j+DntWIgyWburQzCL7EHSB0KGXiU3gtfgCXNOkwsNSSYLz+fviuKhvq7JYEJVeZAAsoSeVVWoZEnDH/VgYeRGMs5KMl+IXarJs+YDWhmafnxl7bk1K6BvrFa/9KBFPKhJsfzseSGMtEdLcY4CehKQFTpNZdeBGnr79X2Afstnnwqgt+Rz0AB6x+QqRAJBZIIptOz/byq5IVdgpMrEVlxx+Jz5Jdk+2Vy2EmZpgoCeNyO6NaCXwchu3ew6REBtti8pVrMjfpChF2sqKaOoyw0HbC5ch5ZRk1CMNYl215Z8/IuIZdVticU2Ryi409ILGWJ14qjy5EYqYh+sPlzrZU2AZ1lkyjw08EETC/0naj1l68nRxnpbZps3zl8x4KJmr6cabS63l7pj1XMLm2lS47YF9HJiNSdcC7g5UWxSrLySnJLz8qckxW7zpbZSKqERQC/pcyx/qkSG37MyIjsJhFFgjLowQeoJb8vBvA57yrVNOwrCw6Yaom5APCmTneP9s3Ily8RbQK+LmSmf+q5FWQBtyNLNSnW4ZGAp4bOSGw3W5oSi5EYnnm2K1TJ2reRUYwH0+fF5C6sljj9kTJR91fIoAb096DBIjeIDJt22yemfUg25HqZrcrIahj7MBVwY+jJihTpEO4A7fvUqsp8l4TTkcf7cySgEgHgauPeKuUDzOpx64dEoxEpiVwky6E4A8XAj2pcWcdXZt2Hqvv+GA08cLEAttxS4+MbrccNj58Oty4rfbX24G8IBTaK9eMaduOL6MxHaQ8OLQgTUGuapku9QAeG6MPIZLvJxdBEQs8SeKyHJw7M1xQgEREvN58DGcspHpHdU8hpyKJNFr9tBDhGy1q0zVow8rBBQ5oFSK9C6oQ2FUhecsIOmnt3R1NwNYZsBx5+jxaYSierUE/WwKbsO9c1sOmKlwASzICSMW0cXpR5NCFY0KbRU4Bijn7yOs7LLC9K0SjI+LM/HYxE4eTYpxeFUQrJGlSjbYGhWUFlFutx0ZdgwFkUi14AHLnsZJ//+J3AbgVKqgEJXB+oSKjvi4bdQ1qZpaQ5ko5vo0Bn5nRdpU8gx+uNkREJ44ITB2DSv5CKaDeGyQx7F5XfMwNfFPJZnvsA/nn0W+4zdCzOmT8MtV92LDYtakQwyCyCPi67+HZIj6EMPlOIlRJKahhyPRBGpBBEqpSSB+A+/vhdXPH6qMvRB4I7fvYnM7Ho4KOCUv01E03imnZakQauc0c0zHIuiwFTKEKtrBHB5ZDI5vP3WB7jv3r+iT7+emDzlIEydOlUPMiWt8j3//POYN28elixZgqefflpYP8472xjHOb1s2TJcd911uPXWW2Wd5BrANZBzjqCCr6USP12P7fpo56CtlHFNs02CnNO2b4K/Z7/PDdW6btk1TAmZCnL0Kv+2C/c8+S4WbIhh8I798fsTh0mWwxOvzUc2W8Lh+03AiJ31Hnd1bkb7xlYMGThIdN8bNrXjldfm4LBDfoyW+gBS8SBKDlNRA9hUrODDBWvw3mfrMHjgYBwwdhCG9gGS5DmcPLrKaSTr1V0pxIci5uoEtJ541Cfrmkx4GnXF7BdSsobNv/xM1F0rKaKkjwXw1sjBbvT+yiPfy4Z0WTBvSR4ehvyA3m4VJcPQbwXoZU+q2fvZPcPvvFJjnXWN59+tLJNASUgSAwbt7+vz1uqArU5bnbTaCVIeyvU3iEgsKdXPKNdZsblUy0xWMGQPrCjLyrlOD3D+LNcwJpxmihV0FoLYknbxzntfoCGVwD67D0Cf7tSYOwglE2grAQUHWLFsNXJFoD0XxJAdd8DOPYGmBOWNOQQjKXQUgGVr0li+YT169u6J4YOb0EkC5c2VWLF0CX5xxF7YY0gjAk4RiQh7HAoSOFfhPTDyFGWvNSRKdioj/bB7oIB7I9G1z5PPxTL0lhknoCSg19cwpwBT7SZ4s4dsS7lS404ZK1lt3cPVOc82tBNoU7suMmNzSNSmWN5jVjD10KHzzjTFGjTPayKg5598XfkMPkDPqollsaXyK0oB9uOwdyKIfIF2pTFZE3htrB7TatL60OueS2cv42wGYhfNzOhKZ9DQ0CyOOOyRs9Uva1stVqGSGKwYoyqplUoPiRiVVvM+8f25/tRSdhX0q4ZeKw7Kk1oNvW2KVSmo4kGTaMsm8AIlV3GETFMsgwYJ6IXwc3Oo5NZrA7/5+t8CeuY5pJFAv32noRSpl6qXfKCASs6Iv7cC9KVyqULLOreobhVsNJEJYz6EnOQDRXiZbxEJUKusgF4kN0bL8K9IbmxSLG+MJMUKoO9mGHoFWX5Abxcefs/6vluGVUsvFtA3VzXQUm43hwbeRzuxtgX0oqfnJkeAahi5bUtkcp3GYrKmfdPJ5e++tmUmW7aWcpd5iAT0HEiWoaeHLyeNn6G3gLj64H2SGz/4Jmjn3y3zYn+e18n/ZmVE/L4F9MKWi6e0WszZAwOfqby2o6mr4ncsILfmwGBBvbq7BIwrDRNF7UkY6OhMy4leQkmMZp3A2d5LvqZMbCZtMphCUnO36Upn6bRMr3ttilXgrpOKGl4CegXu+n2iS10AbOOqWkjyS+8BQbxWI3hgETBoLPnsAstJK5uWsdaSznFP1MTIZrdII5tH0bV07bqgflQlSNSRU3LDza2MeD6JQAa45CcPoT7fG4PG9sYxd+6KUgmItgPnzXgANzw3E5WeRWThwqmUQD+GeCQJt4sAIIVN73i49fK7kSjF4IYd5JqyOPuK09FvTBIuF4liBlGHRuNAZiFw9ZW34toHfqle5/zYaaD0FfDuOx/hwDPHS1IpyW5O9kC0gq5chyz2DptG4wkBwMJEsFGOzZGRmIRr6ecjgI1qomKnK5ZyVdvGpcDzT6zEJ8s/gRsp8Clg3wPGoqFHDI094qhEylLOb2stYMWSDVj9dSsaUt0wcGBfHPPvexonHwX1neU2pLo1yD1UQRQXJ2KhCtppW9nQJDaP0hTp5rUZi5IbAl4nLyeASDgmaa5MqEzEInBzaTmwuNTzVyLSWBmPsYxdlJ8vewF0ZbPo0dQNyARx08yH8Vs2mfYEijEHha42kfrwIMBFvuSohrlc1OZASVoNuSiVGcoURdjREnI5ynEZRSAfEeu9zq4MuoXq8PrFG7B4wQqM+/kwvLf6VSxZNR/XXP8HXHHFJdil5zDM2PNn8LqAlt1jCtB5+xNAm9uFSGMFqUAcgTI3mQqQTsh/P+/Iu/CzM0/A8EPYBAh8+lIab81aAqdQxgWv741KT6DS6Il1YchluqiHiCRLc3MNY83q1Xjgr3/F8mUrMWHP/bHX3vtgl10GIBLV/iFuil988QUuvPBCmU9cD0aOHIlrr71WnoEF5/y+Bdo33HADTjnlFLS0tFTXGLt22zXdAng/oLfrF8EC1xD9Ha0+UjponWAs8PHvDVVmjod0qqmDEbSlHbzx6Xrc8+pauF4Iv/jpaEzYPYn35rdjzpyPsOfIcdhvQjMakkBdvIgSwXaiXtyMOrsKeOWVNzF+3Dj0bmkU1SmbgCVHrVLBgpWb8ey7a7Dy207sPWZXTJ3YC31CQCwAdGQ2o66R1UWCWGpYSeBo9EEml0cs1SRjn/tlMODCkWZXyqBUmiKAXqz82KSqc9Pee1s5tWu6Xcu3BvRVzKBuNgT0xt5YAKbdi0ylw5I2Fqjb524ZertG+/cKKwmygN5WceVqCd4NoOf4sPuMffb2dRTQa/WXB0u9TlZrySyXEQmrkUPZI8HF56p7JxlLgqZSUZl9zyvIIawSiqJYCWHtFmDevAXItrdhn7EjMXRgN1BVUnCBtoKL1R0eknURNMWARYs34sU5n2HMqN0wfqdG9G9JwPXKCCVi4mzz5WKCsAJ2232QyAY/W5DGBx8uQo9UBKdPH4Oe9QzoykvFjgRoLEL3FpWOCoFkGWLT4GolN8ogs89BCSX+qZIxla8ST/G/23tm5VT2+dnDmspIWUXXqpkf0CeTvLd+hl4BvbWV5nMREtM0VgsRJj1+eii2gF7nYM0hkNerDP02LjeiGlAfeu0ZYEOs9uYxk4Bjmc+ZPWnaV6cMPSWrvE/C0Au5xkZeda2TzxnQNY/XJzbDCUprLKDXyheJKEp0KGMT4tDgDH+KrQX0Qkga9toCer6PxTsyF31SU/6FZKJNipU5zaM4+8FylForQ18o5FRVQJtjo6HXqqECeuQ3/I8BvcwVlu5ItvoY+s5KHL0nHiYuN1LaM8Sm5HIE6ESm+EcY+lw+94MMvUxSFOB0rUUY1ARtDegpQ1CGefs+9OqtoABCS0QK6HuI5KYJFemorsl7LAtjWRoyuDVAz4H3XYa+OrQNY2AnggWWW0tuPNV4G4beNWz09zH01HxaQG/LZ1ZDr0yEXg8HaPUEaCQxytBr856yY46R3NQ09OL3XFt3fRNLQbb9xwL6bRl6C+jV/1ZlLjasQhl17Q3wL7SyeRiNnyzwBL3cSNm1HjcQy0hm9PRXMRUDLW2JJ7t4MKdFxmGbFf0hGXYDtuyDXeyVNbByG/3gBEYxP6AX28oO0aaSduaEUpumrW0rbRMRtZ18P218JuOlhxhOZn42vRbVNFZL2DwEcCFgwJNYvWgpMiOAnhPHOEwIoNfSqUjCqHUUDXkJ8UydpMNeddwrKJaLOOX86Rh8pAFnHwF/vPQf+P1L0+HWF9FZzCpgJHNO33pq7LuMzzlJZ4e+5kB8MER6IcmeotMuIlaKiTb79yfcgyNOn4S9jhwCWtGLoCED3P3b53H6sYcBww0TzpdnNSBaBG3dkrEEigUX0UQCTlDvQYLNjtkMosmIMPORYBLBQkwdXhiGxXCqCPDi85/j5Xdfkp/78dSDMfnw3XUBJB6xmVy+8cuDh3zfVA22bMzgrbffwJw57+HkmT/DqPHDUOwEYmTxjW08bSNFlwkH6a52DZaCjucCDzTRCIIBNkXSvppNuSyhsl+AEhxPmtOK+Q5h6KVJqULXlgqi8QhceobzOFCuoG1LG7r16IFwKYhzD7oZNz52jsqgkiUUujrR1K1RmEGyuPmyJ0ArwOqRaRLjwaDgFGQhp20fD0GBGBsRy0iFG+EUycDmkQomgS/JqD+CvmN74suNH2DImO749wvPwOCdB+HLN5ejsRDBh/e3YcKkZnR1Affc8QTOufMo6aWoNJPdzagEiJuko45I/33eM9ihbkcc8ctRUvW45OwHUDd/F3hZDz+7aS/0nQKUmV8VziLEAB+RJegG8Orrr+GSiy7CqTNPxonHz0Q0Xo9UnR6iWRXjGvvZZ5+JNv62227Dc889h759++Lss8820j2VwFhwYef3VVddhQMPPBCjR48WssECRdtIa1nH7TH0ysBrmZ/rkAJYZW/VUUO9om110e4NvGYFwFwXOHaC6EhnsbHQgOse+AhrNucwZlgvzDxmdxmHzz79JorZFCZPGo9Rw4BkyEXIZbJpGMVAFDkGKNOL3KGPu1aMuCfTZrwh5qESDuLTFV144c35CEZacNC+P8LIAUBTBMh3bEZ9HbXhvM8a1MU9MuiFQNez+vqkVBYdOvMQ+DoK6EkiyN5Jdtr0/myfoVdEXmPoFRRuy9Bb4G4Zesvi2u9bd5ttGXqrQbZrtz00bA/QW8mNn6EXECWAnmBta0CvY0ur6TYNVKpyIgUsSmk/Tm01E3ijIXiymQrilX4PruNkcx166EuIVRABznUvgFw5gHIogHmLO/D5p/Ox57B+GP2jQUgxqMqj7W8EGzpdLF+9Gfm8gwG9e6KrfQu6OtrQu6UeTQkXPVqagXijhFF9+EUaGzdsxPAB3bDjTi1Y2gG8+PJHCHS24ujJE7HrgAY0JDy4tOOkVr2rgLoUiR9LbCqbLiIIYhqfYwtJMGWQ9V7xT/s8uXdZwK/kYK0p1g/oLXHoN67g/eVrky3Ww9J3Ab3aZ5I596WosyfM0yq7xR+8BmIujk3/nOW/E3tw3/e73CioLVZdYsjMS4M1e2DEcIIAMwhaPVpArxp+dbmxVrjsmcgToFcZemITvUcE9A31zVoplV1KAyS1GbdO5q+sweZAZBl63mN5LyNztmBX8Zm1x1bcIW47UljRwzQ/l1jCiuRJn6ltaFeGnv0JnlQhePiJRfh3SoFqkpv/S4ae6IcMPQG9Yxl6A+gl4EsYeh+g/2cMvQyaSl4Yej+gF3rQEAo/BOgpuVG3ad1YedPIWcyEAAAgAElEQVT9DD2bYqsaQAOYrFaMGzm/uqQMr8DanmL5JyU3qqE3DL9hDPyAnr/PeHJuNmTIFfiph7XE/hrv+20BPX+vViaseeTzfe0BQxcrldxw8MiJkqEO3wH02izD9+fkqDXF8lqodax1s9dOygroLZtubSv9GvrqYi0TUbWLUsblIDeLSLUZxpS+LcC3myNf18p7LOsmLIIBaVbjJ5uQuNJYYFxR0MFGS8PQc9PQxYuNVWRR1VlHO+D1d+WQUw27UjU3J1Y0ohPNNsWKLRufLZlzsWXTUhxBXy5rJ7SW87ko8stWKSygr0puTFOuBuLY99RgEzYJyeZaUUsuAfQsoRMYyuasmnNJMheXG9mGJac8lq4H3gUu+dUrCPcrYdZj0yRQiKz2e5etQ2trG6bfOgJOYxkOHESCMfF/DxDA54H254A3HlyGCfvvjB1OBLCjAnLJNqJSKEiWL4smNyUHh0tOfxRXPTYDXjPgJjxEuBN1Apf+9G6cevjpGDSZjbcAWgA3yQNCGoFCCclYCvm8h3AyIdIYLoxxN4ACG8qYquJFES4mpArAAwKlPQ9c+ilWbFyGbuPD+M31RyLP/TTqoOKo5jlXZGpoFCX66odjCJVY5WPZsSD2kaLJJw4ttsp8i4QbkdtUxu3X3Yuf7D8Vu+65gxrfJCGHE/mqOMikW9HQoOyLJImWWLKNIhLk81EZmzLOUQHzTolMfAT5QieS0hRL+VQYToHJmHEJtGWlJsm0yq4MgmzudkK45JC7cdWDp0tTLEF0x6ZWpJiPkIyg4Lhwgyw9B1ApFUDbcbHn5ObplCWZltIcWj4ydbPMz00tfx0Z/SIitBdNA+cde4dkO3R46/EfN56IxoFRDBm2E7757Bs8f/HX+PaTdmQKbTj39il4+841GLZvf/Q6BHCaHHSRARKA7KKBbj0dwNynF+Ozp5fj1zdPwz9e+QSvPP02+q4ai7hTj43JRbjhtRPkgOIQeORL4lkdiIRwxNE/RZ/+vXDBeedh5x0GIduVR31Td2nslqJsOIQ333wTd999N0477TQ888wzOOigg3D4T38qa6eWz1W6Zyt3qreNS+PsgoUL5fGROLFSO4bbcF2wP2/XTes3baun3CRrDL2ueZbM4WaqwMceynmIUkBrN2wlByrI5XPIBrrhodmr8NRr89DSuyfO+Nl+GNoX+OCdpXj/g2+x2/BdMe2gnqjn3Mp2iNtLDkkBdJvSAI11WruAtasAt30FJuy6A3bsHpVx3O4AHy7chKdfXYweLb0x8+ih6JkEEvkcGpNhtvLD415CepiMpQtk2nNorOMhxYNDr/hQUHpiKHsIEfSbSp8f0Ns13b8W1wC9PgN+3qoLkY8Mk2ewPQ29uacaLOXT0FO7bxo5twX0fC27/1gzg20BPUGcECRGqkXgZfchCwrtHsl9hs/ZVouljwMVJNigy+b2aEI86UE74Qp7tMqIirVqBIVsAckoK98hlMMhZCnJCbMfAnj+tU/Qs1sSB4/aEb0bomKM0Flw0OmFkaM9YgTYtNHDskVfwcu146AJQ9GnRwqxRBilQASdFWDpauDjTxejR2Md9h3ZH+UQ8MriPN566y2MqC/j96dNRzyoYVmVYEmq+ulOAnp6/auJg4A6eTYkiVRXbaWoFtArQ68/W5XcSFOsMtzWLlKbQdW20mIe/rvFRX7rasE3hcL3AnrOHe2X0KZYVhREue7RqY6Sm1pjvDXj8GMsIWDNGlDV0FtitlBUht4cYrgecqwooNfMFrqW8blbOawcMKQfTu8RzQpE254wico+hl5cA5ONWwN6OMjn+HkJ6HU9UJMExSWCN8z6QJxh5WNcv+jRz3tn4FnV1lPHumxABtB3VAG9tRPlfSAetICehyiRJxlWi4BeCT9aTGdFcvN/oaGn5IYa+j77TYdrAL1U3/mP+HgExKacn1sYemmKJcW/jYae8dNVYEyXG9MUKwy9lEZUskC080OAftum2G0Z+m0BvXjjSvOH8Z8Oql3QVkmxpgmVTUfiQ287Rw2gtyUkTiReoFhgSvSwcUNhUxAZBdGvK3L9PkDPxhe/xz2f/FbXIwlwHFShWtOFaaLQxVIHHRue+GfN5cZaDZlkOXOitydiC7LFt9YcSvjnVoDedAHLIi2JbzWGXphxaYDRxcOWy/2MPSeAvc/8XNZZQd7QvLZtcGFTiWXn7P0mQ0/9tUwF4ypjB5YwPFXgricEfha+h3Vr0PFDhpPNqwTR/J9q5Ts7KIFQhr460ESI5sqJ3ibFyuIoXeIVYXSqG6HV35LpM7o/c6EGEOghgDZtBPS2S62LTbENLCPyIGEBPXWd2uomqYmU/7By0RHDXYd/hq71DlrrF+Kal04WQEVgfP/Zr2PYLiMw/je9BDCWCQyZ6sQgqQKw+Ungwb+8hQMOmYiX33oeuWAGVzx+okppKJmhBWSFvtJl1OVS2PgocNftD+CSV2YqCA1VEMgzuQtIvwfccvVf4VYy6AxvxI1PXQmnoYRAqiL2dwkC+pz6tHtk6CUeCrIwsjqRCiSATdroOvfRVXhu9uNwwmX86eGLtMFXGoPVFk/oFUKRMp0+wtJky7RQCQbjR8+WEUsoQqcu3wkwVp2H6TAiXMQ9IN9awe033Yxf//aXiPSKSpOvHqoqyHW2ok680/W5Z4s5mbtWn8zGbepWmUgpgWIVF/FoXHoEwgT0EqRTgZOnlEHTRnlhbsBFppBGQ10DAu0h3HDowzjv5uOAXdU1Jr+5AwlWhPi2jH+n40dcWSeNHuBmzDJ2AFEeAskM50NaZRHTZfMn90tyFHng9ce+wHsPLsDoCbth6gW7wa0vYedhw7Bi/gp8cFsrxvfvgeBw4JZfvo6Dpu2N+evfxXGzJqPcoGmomiHhgY2TYTYurAKuPP4eXHrtabji0VsxeMAwdF/+I3zx9lJk4q248pWjgF6AE/XgZMv48IMPccOfbsRxM4/FsSccIwdRen97hRJKZEfl4OXgjddfF808pTPUxJ933nkYPny4VN/Uw7rWWK6snq7RBDx0veEhwLL3ds8QsGD6fey6ZO3m7HqrAJQOHTHJE9DUbGI68+/SB6NhPYa1qTINPKxXG/wqLtLZNMJ1LfhqjYOb7n0O3+aT2HPP0ZgxpQUefcfnLMbmjR2YNGkvjBoOxNicHvGwcm07lq3ZgtWtGbRnK8gVItj07UocOLYvJuw2EDv07oEQbRfLwJrWAl6a+xXem/8Vho7YDScdsyuSeW2SlRFSKcOjLYUcKkPItLWjeze6cWn/GDs7c2V6+tMu1BFAL7KoiPGFN2s9X6u6jpnitf/z8r9XAT0XS1+FjPeTz+A7TbGmAmK1+VZqU2WKfQ5w9hnyfSxZZUGo1dDXqjX62SiTsgc/2T6MlzlJLD4n8UdP2KbYmkyA8jZW2sRRiq0o8qYuguz7ksNRGRVxTWEIVgQlWnhGgI0FNqt+gXzbWkz/8b7YaUC9hmnz3hSAFes2Y9W6VjT17I8BA+rQFNfWHz4Nt5RHMBpHDgGsJPny4TcodazH6N2GY/iwBixcBTz8xgK0b1yDmfvsiMP2GS57kkqplMjMdOWl10r2FgPSBUtYa2gfucg9UQ6w/O/mH7n/xj7bAnrd6wPopNmHAfRV9YLpU+Pzq6adKgaV9PlYkvIPxU123nGtFKciaugZIiYp6rrASZXAB+h5jX6pnI5oxQE8qPMaNSlWJS78U8w7WK1kf4uEP5LgDEl/Ae8XsQ/tHSVYipjLBEtJUixPWio6A20rtwX0JPCooW9s7F7b/8WC1RVCL5msF2JHJcFGXu2rIMp8CXGcGbBbbYqt5fiw2mFtrZWm1+pQNd/IPC57wNkuoGfYozyGmsuNV878y02xbZ/PR0wISYNDfU2xgqUQ+N6mWD2AEFv4AL3nuRW54CIbx1gn2VpDrze9AC+9BkEGS9HlRphUvQhlT79fcqM9QtoUayU3hWiDuNw48SaEGSxlWQYLzOXEz8GiUcNbS25qTai1plgde8K98qRsHqwF9OplrYBeHF9kcJsERMPQi3OPLwzKnkyrnq92QlYjgDXNkq+n+u6gDkwy9KoOM5ZKWprn6YnvyQWXP2PDAKxtVPVUzNKXbYq1YVbf0xRrf0dkM9TK+rxqbfmT18VNeVtAb8G+njSVGePBx0p67GsT0PN3ayBcA7i4QKWNz7L9Wb/Ux5Za7SHAbgC2xKvfV6ZAZTKqv1CGnnZwKrmhnaIASGlaUUBPDZ2c0GXsbQ3orXbOz4LIe8vgU8aQ762Jl0Z3Rks5o4VLZ7YgVa++6VwM5Z5W6HUfFMaYvsYhjtNiBdgSwnUT3kKi0oCmie046ZaDFNC7wO8OvBF/uvFcYCglFJx0RUSdmDDqbe8Aj97wIX5x5QRgFwWQl814Fpff+2/AEO46RZQCrnTQc0w1Ok245bBHMeXgKRh6TpOmyvJkwY+wwQw3Nsfmgdkvvo5JR+2DYF/ASzLRky4wKZSp+SRDZgAvZUzFXAUJfnY2rnYB//Wzt9Ga+BIX/NfP4TRn0NCvnm3w0k/jsquf94MgXpKapKaqQn4e/im5I1lXMFk4fFQhurYwmIZuFgbXlIF8F5Ck+QfBNiUiIQXLBJz5ji0aIseNCAEU6VREraps9NQcUwIFhKL0eS7AYcUgEkc5C0RYgaBvNRy49DcP0jZG7TMJsts68mhuSohDzE2TnsJvrz4C2NPYQLJqQmBGYwIqrlhqjQWkOTIUIfRic1UIpWIQCSJ8Ig+C+Qyw5nng3kf+gsse+7mihiYPXtjDV++uw0O/eg1XzjoNwQNZPXExZo8xuO3qv2LCHnvgqUsXoWNNDhs3rpcG6P+44VhEhwHBZt00S2zMDVcQISCgDqgzgWt+fC+OP/Ek/Oe7s/CHy2ah880wHvvzi+Kyc/mLR0rwVKUO+GDOh7jqiqsx64orMHbPPeCS+eJ6XWB+AlBmH0IsinfeeQdXXH45JkyYgPHjx8ufffr0UUmLT5ZHxt2GEXFOrF27Fvfee6+Af3HkMiDfz+oq8WOsOCwRIna/VUoMRfbwxGOyKckaY4kFHgYMGSHhN3werDKa/h/LLEvZLuChvbMN9Y0t4tL0zJurcN/sZfBCUZx8+DjsNjCJ1m/zmD17Luq698ehU4Zipx5AxHOQzbr4asV6lKNN+PCTRVjwxWIc+9Mp2GdkdzQm6MtOwOmJw0rZC2LBqna89N4CfLqiHZMPmox9hiUwsIcaOxGO0bVJ9kUEkMuk0ZjgYFLigmM6R192Bu3QaqXiwnXYW0SnlxrpYgG9Ji7XKooS7GZIGwvoNTmi9qXa9Bqgt//FgrXtSW4I1Hj/+VWr9CrAsIw6182qhp7OR9VquUr4pOHRGDHoNq7XZYP+bK6M5B0I0BL/SWluZThf1BwAJIeYTKfHfZoguMAXQYnlylgSThDoKAFvfZrH3HffxHE/HoXRI/rImsA7n8lo/wIzqzrzwIfzl4Lcy6gRu2Cn3groPaeAYiiOYgB4+dMcli1bjtEDkthjxE5gce3tTwp49b15GNQ7hd9M3x294mW6BajrCUsvlKhlcqgn4WQSVRUHSHSrhkcZksuyxpwfcs9MXouVwdJcoQroDalX09DX7iNfzzL0VUwiEiVDWCbi6nJjkrPtGIpE4qJtD1Ih4A8n49iTQwWJQH3Wtr+iOmfN4KklxRoHIyNt1soAF02d5zomgnIgF7VfJIh0Z4cw9GplrYdzDZayZVl1rfMDetV90vY1g1RKNfR6yCQZpQy9BfSikQ/SpXA7DL1tiuW+HY1u5XLD1/MDesFw1aZYNVtRZz0rD2YKbxapOpJ92hSrCdn2czhyQPK73LAp1h6O/7dNsXS56Qok0XO/6UCkXg6VnPIqP+Y6o/hOFBlk6EulIjl3uMWSPJRtXW54QbYplpIbYTINoLdNsf8M0P8rkhtbmrXdysocq57LL3Gx4JHfJ6CX8BPfFwGeBW1afuGA3xrQx9jsJg2rUZXs+Vxu7EbhB/R8eVtC5Pety41832jiqOekBEVLyt8F9FbiwmuhNpaTia/F5r4f0tDbz7Ktht7Posip3diUKeteW1x1Ua1tFnbDFa0kG2qLNUBvS92632qT8tYLtYJhC9YF0JPxNPffNlbZz+rX4skiLdpJs3HrkiebsQX0OgaojfV1mnMhtyEXJilWAH2csgwCrRqgl4auqhewViasK4e1MLUlOWtbqX0GYQQ81Wx3ZsgQp2RLliAl8XkNyoaiTVxCSiOYDQBtQVw/cS6iiGLiL5ox7tQhVXb2khl34KoHzhKAn43mUQ6WkIo0INIZwO+PuQ5NWwYjXE4h2SeM4SN2x/uzl+Diu/cXgO+kikA0DLdYQTgXRigHzPrp3Zj1kEpEhAHm+tYJnP/z6+G1RdFYbsHUn07BqBN7iue9x8Uk6qGLEq9kCl6uKD7tZdpEVhg5k1Ag3wHR51927t3oPiiJf//T8fAagJzbhmiS9yYhTWn5TBfYeEW6ms1VdCWSJ0j3H+qD2BOQ0+qDUGVKMuuf/LsqBXTCEAhzZyVK59kpTpkI4ATzyFJqxRwAiZWnzWcB8ai6vXCdL9FSj3KuGOUHRZRoVxlLMuATsUQ9ipLr4qKcpztQAp+9PR+xQnfsOmpnrY5wuXAI6N/Cby+apICeZ8kcsDnXhWWbP8NeB41Xj19K3sravKbMK+AWXMR40fy8aeCB3yxG+7cd+Pfr99LDGT9TL0cOZNHNMVw3/Rn85teHIzGV0p4y1q9Ziz+cezmOmnwKXn/sYxy+58+wzwE98PJ9a1CIb0Znn2XINbTi6v+8FkWviBNOPA7XX/dHhBFDaBNw87EvYPKUg7Gk8W0ccfwUYCFw5c8fR9RrxPm3TQH2AM64+Azk0nnc9ufbkWJqMx3TI2W6/CFcApxiGU5YvdR7dO+JgTvuiIsvvhhHH3200dFqpYuMKuerv+rG+bJhwwacc845uOaaaySd1Wrnrf6aAIBSPNlsfZVHy9D72Xw20G1PclPT0FvJTS0rhOuKJWSkbYg5RU5WWD/aca7vDGHWHS/gm9Y8dt9tKKYdvBuG9gLemL0E7y/8FqNGjcTB43tIkyPHJ7EFE2cffuQfGLxDb+w9dlcM2iEFz8kI4UCmUdzSygHkywms7azg8bc+wZpNXTh66sHYuR/QkhIDJ3FBidAaNuSgsyONbvXdEeT8cJQIKzoFSVNlg786dClDbw9QdiurSW5qgP67TbGN4gJj12v+yTWc63qcAM/HWNp1d3sMvTQsGkBve63sdVQPTgZQWobeSkHtgcPfVKv7mV6XklkMC1M7RUkRNf7hPKCFxFaRewN1UBoeJNIUr4R4JCxkQqFURolVuFgEm3PA5wtL+Pj9d7D36GEYP6IfEvGArCPEOmvXOFixYpV43vfrPwBNLcDyZZ0odGxBS10YI3bqJc56XcEg1nUCT7wwDxUnj0P2Gop+A3pi0QZgzkersH7VYhwwZjCOnDQUdcEiPDEGD8jaIs4smbQEC0l11+ToWEBvJUp2j7d9ZALuDaDfSnITqjnB8TXocmObMpm1YUkxvp6dl1WgaMg+tRL9LqBXS2KVwuiY0hAz9p4Itgup7bSMTdrFxmupz3bPFkAfZlPs1oA+L8/UBkspLhANfVFlROEIsZu6rPkBPSsyFtAzzMwCeiUAeC1aRSagr69nFo1pfjUMfVVyYwLX7IFIcInpO7SYhzjS6v+tD70lPmniEKfLkiwifpcbI+X2jWOOZQL6WlOsAvqQYei3DZayTbH/F4CeGvpe1NDbYCkjuVGHqYD0g/JLepA8l+o+BfQ8WfoBfZVl9fnQi7BXdPE8FZgKkpjvb78pVlx2+PMeyz/60MW2ctzB8OJqWynlOR87rwsTS7GSq741Q+9jrdvbO9DEpFhzGrYn45rvuDKz1IHWGHpdQMlISGOGr7vcshCiRfLZrNm4ZmV6eerkQcJovowmm6dceeCNmmjLSa5SGFtOVca+VLQaem1K4Ql6qwoFFzvKUkz52d4XfgZek9wT+cCmzmoZLd/3KWuR8idfwwD8GrCtperyZcRP1fyuXXTtYs7386dEmp2jys6IX6s0rur1cBLZBh9b0rWCNStbsiV889DUgaTIhSZh2DyW0Fj2Mj700rBqtF1ik1oST3420UhdTzxntTeimi9gmCz/ZqTVJNP4wiasirn/cp+NcJ0YObsF9Q1cqDV9USLMA2FpmGPUezzKhjfTzLoS+OOhH4F+u2fdMwaxUQpa2+cBN199Fy5/+AwFkPUu2t0cUuEEwgUXwXUxzJpxN2Zdezo+fq0Di75ajtUrO5GObMQf3zpemGIJ4SB73gpklwLXXXwnrnzoTJXkmMDWuQ/NQ0O8O3abOAjFucCfbn0WFz/1byK7qJTKCCTCyBY0S6HQ3oE4xyaBKVEvqbDNEEB4zSXPovuYLH5+k7437TDFh57P1ksoa801ww5VDj0CWksg8n6Q4Sag5+ua6xM9fgdQbOV8FkIBJOPZj1A/DEBf8xp8XVYxIgVpLO9W34RSic3rEeRLWfX7ZdMym2BZYg1y8WI4TR5OOYdYsg5Onn7wMdnUSaCXcxXEohwcAFYC//2rNzFp/AEYebxWDm4/dClOmbEL4j8F0h8DN/39IZxxyVHod0BMDyDyQvzcFbUzYWGCntqsUvDQ8jVwxemPYe9Bh+HgY9kIAGAHSIXFbSpJfwEPTA+eOl+aSw+8rhdQ56GSy+H9d97HcTNOwZCWPeCsbcLYfpPQG/1wwqk/weelN/Dqoifx7sL30J5vxz77TsTdd/9NdO6BLcAnNxfx2msv4dib9sHAUS3ARuDy6X9HKrcDjjlrP9y/4s9Ykv0A99x1jwCkKBMk2Yvg5RGjBM4JwCs7aMt04MSTZqKjPY2nnnwKPdgsHA6rt3SKEq0cyMpraE1cGfRoFE89+SRefPFFXHTRRRg4cKDPblIBa1Wzag7XXA9s9dNfaSVjya9SPq/WvgQDlMeJLLGABIkRcaqi7leta/1rnlxXQmV6nCuZEuVU9WIzWkIIdz35KZ57+0sE63pj2k8OxuRRIaTbgefeXoDV6zbggL1GYvoBPWVIkydYsCyNZ556BsdMn4ydB/VBJEr2vKD3nTeSk54NtF2UNEXx2bdFPDv7I7R3BLH3+LGYNDYmmvo6lv/JZgdyyOSzSCVb5No57kXbW6DsgWNLPdZrVoI13YyVJvqbEC2zbkvzNlRRGHrLDhuWlfc1ZgC9BfU/xNBbGSafn8oqjKe6CUP0a+j9gFL3RWXoFcTRq1wlCHZPs4y8bYol6BTHFcMqskKdy9OMgaw/5TDssSK+KiEkVZowcsUKusIMfgI++LKIj9//GGOG9MCPJw5DuOKgrlsYW8pcuyH9Lnyd5cs2oqNjC/oP6IcBfRuRCvERumisC4lFZS4OzH53CxYvWoDxo4djzIgWbGgDXvhoPZYsXYGRfcI4fuoE9G/mckBdv8QtwzVykzxtbjlGTQWZn1j2NiYzm+qFfG8bMk2YWt8ez8otAafcY3ltG4Bn9lWf44xKkUvbSG5YhVXyk+OJAV6ct7ofW+28OlhJVaDqcqP7HzXf9llxzvsBPQ9cxA+cj5yjiie0h4WLOSU3fG5bueKYvhd+EFogd3W2q4beSm5YkfFp6NmQL245CfYjKKAXSVDFQbqzC42NzXJoIsCXXgVfD52k8QrmqGnobW+O3ftrPYAR0dBzL7QSNXHEY4CdLC215FWtkKgdur03HOuUWlNDzxeg84/2D9iUWmXoRVHg5qDBUhpeaW6X/EmzC36F+DFdB5Tc/FCwFDX0DJbqSR/6SL2RHmrTsDaYh2XOyGsSt1Z4BOSS5WPo7XTkYiBCf5HcrEVQyoScGYZ6440QxuxfB/QcVNlQCr3GHoSSsa3cPqBXxxUOTHZKVzX0trQTDEpwh2jo/YDeF/BgAbhfcsPJJg0a4kCjgN6eTCygFycTSmiMb+l2AT0DQ6wmzpxspLmDSWJmbdYmFOpPNVzDKbNRrYhkSsvXWs6sJcXK65F94mFDNjG7NjIKXAE9G/L0A+ubSPSzTOhaWuNWDD3lJWYzrpVJDbglYDcd8nwtP6D3Vwa2ldxYcJ7uTKPBaOhlsBpGzpbf7aZdfT5cVKTsR02sMk/cTckYhgno5QfVZoKlugYJlrIuSFpioqaSgD5BQC/iOdpvKqDnPatpTfWAYS3X/PdMgzW4aLCUHpFTrrxPAEhn2sDMA/kLy/xymUGUaKUmkpuAer9ngfInwO2nL0K+0oXz35ggoJTA7qE/vI1osoKjL56kMo5kEe3GTShcyCPa1Q2X/eQeXH7bacJUf/s+cNOjt+DGJ36tIJn9KdzVMgEBhW/ctxgLl3+BX98yQxltriGdwKYPgZ5UMHCNKQCPXr4CM64fDOxE5pu2kwztyMt4c3JdCHPsBGl2HxIgKI22v/oLWn7UgN/ceZy8jp7XPWTa1qOusRctUxSsEsBzESK4t0FT0lSg17J5OfD0k69i7erlYHxuKZiFGykhX8kiTAeGCim0sEhH4m4dApl6pJyeGNi8K078y0CtPPRwsLGtDd2bWxBgMBZTgQud4icf8GKqbfe0kTMajsAtF1B0NWWwmA8gFozptfJQQaceLp78O/egLuCF8/JYumg9+jYNQLm9ICSDGy0j1FjAzJv7KyDn8+b95HOwQ49/ZxXBdaQXIMb7nwOuOeZv6J/ZHcFMBJuyy1HouQkXPn2GHKgEVRSD2PwScONNf8PEs3fCXU/egAP2HI+li5Zixoyfobm+H/77+ntRl+mBXukBqE/FcOCpI+H2SmN9cS1GTxyN7j1aTFU0iMxy4IWr52HZ8qU4/+HjEeHhbj1w0bT70dQxDMP3GoLGaRux54ydhB0TUJ6iPzwlA/T85zgPYvP6jTj9rJ9Lc9/TTz0roFk2BF8Fzc5hC9DpOX/fffdJ2NSFF11UzfbQMrSR0cUDtEUAACAASURBVJi+Fc4t6QESKzuV7vCh8XrE/lIs9PSAIJIb5iTYucrfMcQAAYkc1GktZ2QMQnawX0ia4dShgh8rW8qJhIhpADz/f/VNJ+546BV8vhoYNWZPHPWTAejbk82PbXj73Q/Q0K03jpg6Wppmyay3t2axbu167DxoEIgj40kXhXwGESb1xjgAmEXhIl8oIVHXgGwJWLK6HX9/4V2k88DwoT/Cj/ffCf26AclgBbGgg47ONiQYIc877wZFVlLJFxE04EvsC7kHCMiyy3qt16gGjs1aZvcEceIwoMNKPoy8iXuH3H/aCRsrUr6yH9Bba0rb6Gyrtvw52XeMvMaCQJFnmvWdz4kHvGpfmfQHVFAqGBLJHr7MnqgyLTql1Jpi+XcrE5Aln5CNrlVc+yskMiAS4EAkhlIoLAW9tV3AZ4sy+PTjd9GvKYHDJ03A4H5xpDMuvHAIny5Zg2yRuRUekrEYBg/ojUK2E+tWL0VDKobRo0aC2JVLAXmGz1cBb7zxEX7UvwHjxg6DmwC+XObhnY8WIVjM4LDxO2KvH/VGt6S04io7T7c1AfAVFDKdwtDbKDG5ZwTv0sBtgq9MVcPKXbVdU3X2dhw7tilWAL0ezmoa+pr7n6giDKCPMSDQb0nKLBkzpqrJ3JQPs0lVkmIV61jdvh7CtO9MktjNoUG0+H584eujEwkvTUrEJlLHqpKu1gTEBJyY+8DFmsFgWcPQc1xxnWGvhFYMjIY+4FUBfQ1Y12wr6+oajcuMkdwaDb1tiuX4kqHvI3p5bfYgpZUjDZbKZ8xhRx6DJQuU8LCVJv4pc4s5AIahtzhS8aA21RLQMzFZpLqmp9RKbgJeXjT0oQAl6jpB/7dJsZTcZEN16D7xMA2WqrBKpAcQXiAPNQT0nMOUVQWymS6R3DiGoQ8yWIoP2sgc2LhB20o3vRbRgCM+1mIX5tPQ/yuAnhOV54AqoB9zIArRRtHJ2pKKPc3oYFGQyosma0dG3FoO2soBu8HFq9wnA/GDciulsa8lTbG0oTMxyFJeNCUalXsoM8HBa6U+1KtZ6Qivi/9OZlqvh4BPQ6k4v0RDz/ALY9VlB5W+ppaJebioS9XBcctyUo3Q7NjMEP/11hZzlb98n+TGlsr8zbIW0NvyqS232uvy69tzAujV11Y1cfrvMghNGa6mjdxWcqOsmP3yM/T2PspU8VmDbu2kw+YYNt1oU6X+rPrNS7CUaOi1aZgLhAZOlEVDn0qyQqKD2zL0altpvP+NbaVoQgnMzedR3b4epsi468EpKM2CXNfapSm2ThkZt4IYG2NZbaE2UCRSAYTzcUQzwLy/tuO1/1yBUDcP570/DmUyx63ADec8hgOO2APjjtwFmeJm1PWtR2tWvXkjbh51Xd1xw6mPw9lYh1A8gtbgN7j8sbOAxk7ESwZ40f2pKw6sBa499++YPHMcxk7bGUhkUMoB0XwdLp55H+rbumNwt+FIhXsgE96IGf89VMCxm8gjG8jJ53Id+nrTapOylQbEu2IC6G865SU0jsrhtCuORLmbEs80wYlyzyHjFjAhZgTzBMm8iS6wZvb/o+0twKQs3+/xMzM7sx3AsnQjItLdIUgIggIC0kh3L7V0N0h3riCIAgoqrYTSJd1d2zW7k//r3M/7zg6on8/39/1e/7kuL3CZnXjjec597nOfAxz99jpSklMQi5dwBdmQYaBjjh1uYwKataqH8EKhyF4oCxx+6bAE+SI1jf77gXCkOpH2yo2dyw4i+ZovwmNKwDe7A91/KgFrcAKS6Wri6w8/IwfXrXC4UuBv4VAsPaMNSJf8CwMCjJSFZMBudEiGQXJ8OpyJZiTes+PlX29w7/RtpMfYEWyJQEaCEY4kCwypgfB35oDbaoGv2Q8ZTisyjCmAfxoMfgkwh7rgCoQMKLv8U/FB5YLI/2EWhBawwBxhQLb82ZGSDLjSARrx4AmAv4ANE/9AnuJZ0XDc+yp5NhxItyfhxZ0kHP/mAS5euoqiH2dD/c/Lo0iBCBmQN1mCkPDGCqRbEObywcS26zB5dXfV0SERFmqF258zNwTEKiHUEBOEhJNGLFu2GtN/6EVzIhgTgDk99sB9NS/sllREnawNa1gKYFKBWuycinTGqWwCVy1fhTOnz+HU6dPYsjUaZcuWk+FbrpGUybAtzXuD6wnv20ePHokPffHixdG+fXvpNujsKu93Ppevz7/rMgx9HdPZMn09IRPHYpnnj6/BdZYAVCU+q3VUTynVvc4J6mWz0qzp9BkctdYosTTXAM4QEIxwGNVupw2uBT8cuICdx14A/tnxUZ2yqFrBH04rcPzEWdx8mIJKFcqgUY2sCHTbYUhLhS8ZPzLpJhcsASzeHDDY/ODvFwI71wvuerRTpMe2LQMpduD8o3gcPnsLz1/b0bBBPVQtHYSsfoBPOkPh4hGQhQPenDtyK5Y+3QF/i58k1Mpruhhuo6QM+lrJ7+odrqV3PhQ5ofYpgg6x1iMfp+1LfB7Xeun8aiFAOruu7wE6sBfPbK/QL909SN8z3h2aFUCvBUt5fOi5d2pruz4Uq0uldKmVvg8ohp5Ws4qh53yIEFT8TmSsCbA4DEtJi7gEGeE0+SPZ7IdHccC56/F4+uQJslpi0aDKB3g/d4QMX1qdRjx8FYcXCanImbcQUpLT8eLJIxTNnQ3F8ueAKz1WOi1+wSFw+oUIR/IiEfj1yA34uO2oVy4/cuQOw4XnwNmrj/Hs/l2UL5oLrWq/jwh/O3zc6fKZxKeP0g9triqD6fWBQVooprp+RUbDoEXNj94bTyiCTAFJlQav5tUkyfQtH3rF0OvBUjqxJjug1m1/N4tGSWUUVkpjVyiQAVwaQ+81L6hLULnHyh4os43EOpSUvT1Dp2v/+b56cKXKhtC15gAtUjkUKwy9Lk+R48ACSHVY+Xn4e3LOJVgqE9Ar3KYIOrWfc3/X7KklE4bdZQ3Qy2wdr31KdNQMnQqcUlIZfd5Hx5DegJ6FFA0zhHwQhl09ZA0S/OUZA1CyW4YqylCySojV16ZM28tMQE+XG7nWtWApdjx0QE+GXicU/7eAnguSuNzUaAqrMUDrVrDo1yzTnXR6U4BelCXvMvTegF5ab6wCXFY4k59yJEyxRRJjLOMrWuX63xl6HdDzQiFDH1GxPuy+YTCxnU6bQy9LSh3Q61IQ6rAYc63LT8RVxmNbmeUtJkjpElWLyRuUUu9EdljJXDS7Lgn40Aa0tIVJ/93/ytDrgF4bCOFn0xl6/bu8DeiVKweZDDKm3Cx4MbLlqH9O/ealHzwrbu8CJ92qgqXYStVWfs+FyX8T/3itveM9nOrtXqPrNPX30SU1ug3WPzH03pHe2gf1sDN0uVFstnromlkPs6OdA30xUl0KLaFXA/pcC97SZGs3rm5bKf7w6gsLc09WVabNNUCvS274DMXQK80zz4e8rqfTkdnS1hn6TEDPjUk8oJCYmoCgYCW5MXKzFI2uCU4GYNhs8PdTFo3Una/tewLxf/rDlMWOYYerKmY3FRj75QYMmdMREWXIdtkBfwMSuThJYFUGLAytSgMSngExLxKR/71Q2EId4s3OfoG0NXku08wiF5nWZzuidrRTHQDWH2TJYzXW/Bmwb+9lnDp3BHZTGgoWy4O2Pb9AtjKBwuQ70jJgMrvhNKbBx5hFsf4pwNIuhxCb9AITd3dSenbezlyHdXkN5ThkzWOAX/fdxN2bV/Hw5R2k+2fA7WNAeEgO1Kn7ET4o+z5y5tPsMkka8HIm4ct1ksoeXsv+HKYlrUAUY0ByTAqCswYJu/z1J6eRbk9E5ImGQM50vI6ljC5CGE2exvT0VHG5ketAGHomFbphoXtURgZslEH5+cNudarBOr63FUh9Afi5gDeP02XGwPbUiPjnaTj6+2GY7IEwxWeTlMqkwDcoV+cD5MoTBv9sbvjncSI4nxkGGt4EAxwVMLFLKxNxLIpMYrXG6uf7FQdw9afnqFmmHoLDfWHzTUL+Ctlw/el5/H7mAAKQFR3rjcSKrzcian5PBDMngOuNv12cgfxoR8oEXgMwudU2TJj9JQ5cuYJGfUvLeXYiRQY7ya4Ju8eZh1hgQte1mLKth1wPTy7F4ubBGPy10YpUeyKirtYBsnD2JQkOlwMBnD52GXD1ylVJdC1SpAgGDR6CT5o2F5vK/AXyihWrzphy7eAaefv2bWzcuFE2ifHjx3tcN3QLYCmcvQfNtLVHNxbwrL96aqaTUe7J8jreXTRhBX21pFSux5IOrJKyWWHrw7KeNf0dpp7Jy9yPUti1Y9iMSB+U9OJFrBvz1h7CX48SkKdYUTRsWA6VPgCeP7XjwLFLSLPa0LRhdZQtYoAlFQi2UCefAh9f1VHIILo3+cn+lGJTPvXs0oX5A8G8zpwOvEi248qDV/iJsxpB4ahVpTpKFzMhnMPeaTYEBVrk0leYwQlXegaYNk1bVlm7RAahHOUUCOb1rdzAvMGx3u1V8hqCjkSEZcmqLOb0h6Si/+ehWP286cBa9igtq0RfQ70Z+nc19LrLikdWIh1MJfsQ4scjuVEfSh+kVteNsq3UGXoeAHE7IVFjdEoHiY5OdqcBDrMvOKYUw6LpcgruXL+GiGAf1CpbAB8UDlfNWgPwisTKtUeISbWhyAfvgSN1z+/FIDg9BnUrFJeZBiZN2Y1madrFANi97w5i799Eg9rVULRYOF4mAydupuLmrTvIbkjG5/UqonRhf/jYXfAlw2F0kW8WewBx22LIEFUDwtBnsugicdEJJO1+0K9bD6DXnq4z9Ly+SfQoyY16bX0oVna9t5xblCOcN6AX0o0zggT0lNZZU+FHWYkO6DmfoaUBK4aeexLnFBT+kLkTrbtDRzQJSyLQ1obPdYxAyQ2LRE9nXQKneE79PY5GysxJAXr2M8jop6YkKkCvOdCRmRfnMAZLyfWufOVFQis7sA7cVbBUUGCYJ5lWmWIwWJLmIyQGtCwQyZPRho41PKcPmdO6l7p6yoWsqf/E0GsYUMcYerCUh6HX7k0vyY1szWlk6wM9DL3uciMdD2eax+XGQ45qt+n/q+SGDD0BfXjNZnCZKEM0wiALiqb5p8uNLl97F9DzAFNDr2C6plkUd5B0IOmJoqYkqcpLciNhCv9zQM8vSA19ODX0vmEy5a4MxlUrSv9T127yOOvAUbU+Mm+g+Lg4ZAnL5tGeSYtd2oVqCFStosp2iRcqW7m8qD0MvaYX1Ox35ObRFzr+3ruSG/315POwwFDTwNrKxQSzNCW50R5vbUZ0uaGGXjSqGqBnEIOW0po5JZ7pw5y5UKs5AAH0Xi2xPXu+wbDhnTIXdK+/Va5cC02btkXLll3E1UcfqNKZE70Nrm/Q/FUB9N7tPFbtHIihy433Qq2dK5kloPRIrTz/Cw29sopSgF5vfSkNnQfQi4Ze61lJkIK2ANC2Soop7qu65MYiyYsK0HtZv+kaKP3SEd98pzD0ZFTk68gN50Z8SoKcWxO3F9G5KccRuoRY7TZJIzXSLvINMLZxNLJbiwGhVgw9WluzWQBGdFqLSVt6ICg/paA2GH3JSCldtU0b1KVpiQwpUgNss8PqcsogG4OTCFYlDImA/jYwtvMmzDjVBQii574BZhvwdKcbOXwNMHOok589GEh5mYxd2/ajS6+2sHFILwzISLbCN9QXqRmxCHRnl899fmMSdv64A1MW9xBXFQHf7GtTB/8ceHUQOHHkKR6/vof0oERk+CagSt2SKFe3OHJWoVCY6b6AiSoacX5QdYvIy7VkVzKlaWlsQ1sRQl9/cYdggUR7VBvga4TF6oukrcDypXsw+kQLuAKSkJSSjrCsESol1sXY9gwB9FpIsLiY8GRZzBxYpa2nWyQ5jnQnfBjVqt326cnsCKhBOwJ85wVgyvilyPdBONo2bYfoySdQqnRFvAy7j9+uHkCv7l+hZNMQJWfycyHNTL9pOu24QSGHFFpyLRB9qEs+7p4V+zedhJ89FC67HU5DOnIWDsOFWyfQfXA7hGWPEOC/fMhPqFCxIqq0z6kY+AAm47pgSPTBnEZbYHwdAkOoH1ItKQh+z4yhXzdX8wp+LhW2Q+DDc8wB5gRgTJtlmBndH4npaYiMGomRHWZhd+Rt2J3pGHOmhspCMFhhJYucaMWGtZuRGJ+EocOHITxHNqRa09CqZTsMHToUjRrVk0317t27ePLkCfbs2SPgjAzVwIEDkSdvXgHgailVGyc3e1lHeT1nKBZK72J65H762qqtwfyDUgI9T0Rfn9Op2+WMR1qarFGULBDki2SH70Umnvez1rpWgNBr82YkvI8PkpNT4eMXIIBFLoEMer8bceDEE+z57QoepQHlKpXGp3XzIWdW4NKlOFy8fB3+QaFo2aQUcpshaaIZ9gQZyjdbgpGW4YDL1ww7THj6Erj3KB7pdidKvxeOEhHKXjE5xQq7OQinrj/C6csPYTLlQOkSxVGplNouswdDEoQJdHyMLvzwwxaMGNntH9ds7x9GRx9B1ap1PeSJdxHEfUoBek0WIAsYsGTpVCxaNOlvr50nTwFUq1oP3b4agkKF3pdj+x8BvRcQf1fCSKb90uU/sXPHepz64wgSEuJQpXJtNGrYEp9/1knJJPVzTkJQJDcmlQUj7jhOGcZmZ4ZFDfd/CVcyq9RLZzrgNJmQaAIexwHnbyTg2eOnKJzVgGqlCqJorkC5Ra1Op2jhCcbTDSY8ePYaqWSqgwMRiAyUifBH0ZwsZlmgAlazRUaGfr/mwNk/zqB6oVDUrPohUs3Ayb9Scf7WC9iT41G7UCCa1iyBIF/AYbVDmdbRN0t1ciXf1KXLgL0AveRdaPMemlUu1+W3AL2QGtqex1AmL4Y+U0PvJfnwPpOCTVyydorUQ46xWvs5l2fxpXTmbUAv0hZKbTR3GbEQ9QB6JWeTe0vDMCQGCdBlJ2SXQcNaggEI6Cm50fZ+nkfV0afkRhOGaypa6TrQdcVsQnISNfR+ar5N5gk0lxtuFlpAUlqqlhQr/hcKtPP1aboRGkJ8p0mMuQi6Fc7SXe743dScjqdqVmWBZmsryhP5LGYvQK/Og5wvWad0fKGkkpIUy2JZ6HllyiGyPpqe0OWGbmyU3BDQs9WmmcSwONd96EVyA0XCyqn6XwJ6I2czTUGIqPUpXD7aELbAZWXvrbvc8D3EWlwYeu6zXhp6mdvwBvQU+Ws+9C6XktywxfB/HYp1+mZRLY9/GIqVi1QDr8mJiSq9kweGQF1LRI2Pi1dDsdowia6F8mboRe8mPvT0wlYtYo+G/h29n3eLTAf04lqjosvUTUTXncTEzI6B8uKUhVeYYzLW+lAsQ0TMKgzESM9UT1JsgNzovOEs2g2kA22+hd4W9WboWcUKoNe08nzenj3R/wro9bWgc+cBGDpkqlgB6m00vYXEok0uTO+h2P8G6HmstbhlGYrlAq6zDqJXUzHWnk6HdkHrG7E3Q69f6VykLDIcLIIYaa1xo+Brq8RQ9S8ktTwMfSA7NuqNKV/id1LnVQ3+cEESRwc5x9rdpH1OFYSlAD3lGlIoCtPllmHB4NBQ0eJq8znKXo4tNbaIKcQk8I0FRn28BaG2cNT9vAqqT86qFqgnwNgemzBjfxcgmGhdevhw2eww+mnBLkTQxEj8T0tcTbU5YPb3gUV0225xw/C1+sO+F5g3bxfG/N4K9mC3AGm/DAMeHEjAxmk7kNVVGIPnN1C6bdY4ZMi55nBd5qwACwo/C1LSkhDkDgPuA7Pa7kOx1lnRcmA15cH+HDi86SLOHb4Ot8MEi8GMYgUL4YvO5YEPtGFYbRZKXldWD61bwMOrqcaE1TEpl3s77fgskNY6h4aZN62nxyY8j0VYjmyic5/Z5gcEhQVh4NaPpcOREhODoLBQuc8IplOdNpHcmGWdN8BB+1DxOGYBmQFnBgeV/YSl8vH1kYFetoDtaRkI8A2SjsNvP5zExXPXMWRYT2UrmgxMb7ALAwa0QugX6lhtXbwTcbGvMWhifwHT7MhwD7fb0+FHW0EbbURNcs3ommJDOmC7DyyZGI1nV1+iZ++e+KBRCJBfOzY8RqnA9/OOIfWZC52mf6SCvyiBJSGXCDzZk4p8uQNV94XfkceXmIhyyUCHdEME0rN7ksA4U2DCF8vQf0QfTF40DvM2TIE5wYJFLS/K+jL6UCXgPSaSWnHo6GFsWrcF40aPR+lyJdV9anRIfP1vv53AwP4DZeCYAXA1a9aUtaVjx45477335F7SiQ9x6SDzKOdXGRi8RVZ4zfsIUOPloQ3k8zzqoDxJA/TeP0tJZpaFcv0SSztN1kEvbf5d77JJOB2lGTabRxIpdnz8UgxsSk2FJShACiCKY/zIqDqAlwkO/Pj7JRz96yVclhBUrVQWH1UNgcUKXDh3G3/+9Rhly5RGk+oR4lTDJOcAi5TTMmPgcNlhd1lw52Eyzl68gVRrKmpXL4uSRbPB6EpHQnIqwrJkQ2IacO7qA1y4+RJWhw/Kla+IgrkNKJJD1WY+dCtBBnbt3obIyK+8odo//v2brUdRpUodj++3B1jLUpgJ+jK9EQxYumwqFi6a+K+vTWC/cOE3KFeuKuyUh2hhYQRfuuRGt63UpTI6Q8818vHj+5g+YzgOH977j+/x0UefYua0lQgPz+Fhm5VtpY+W7qmcWHSGnnJXEioZNgX0WImlOIAUJ3DnGXDl+l0kxLxBjiz+qFmuGArnDpDiSPCdAXj0MgO/XX6EosWLIWsg8OjxI9x9/hxhwUGoXboEcgSZ4K9uGVHHXX8K/LjnCIrmzYUmNT9AUBbg4ivgwO93Eff0HioVzYkWld9DsZxkuFX97mOxw8VMELFHMMFCAOcmQ5uozcupglvtQ8oKW8Cwtu95D8VK0Sv7m2Z8IYBedTYElHrZVuqSG52118lGWwaLjEzZiOqOkLDUhmIpbdJC3cR/3uzr0dArH3rF0Oshiyyg9QfzXSQsSbOAVKSfCubkOfN2ueHvC7MeQPtorfuqdRR0QO9j8UFKcoKsKyxeFGuuAD2LN7X/u5BGbbsERSngzJ/RPU0CtkLDvYheLpDK5pIud5y91DGNMl7RwpZ0DT0ldJqkietXmjYTqQNXNRSryUo1e1iCdc98igB9TU5kNCBVhmI5CM3uBEOqFGPuraF/F9Drx/b/Aug5FJtds63UZ4ZE+iQEtppH4UNcbtw8CixEvG0rWblp7R85wBT5az70uuRGBveo5/sfMvR/c7mpWB8O3yzwkSlj7aBpFSff08bhQQ1opjDASB+88mLzE+LiVCWlVxYauH7bYcWtGHoGWEiwlDY8qQ9nSvXlNdAhG4tyIOCFJjePvK5eJRqQnKgx9DLgop0yDdAH8HNKFWtUDgZmasacKnrZbpObj1Uef8ZaijecaND07+49P5DZjJCbis/xAHqDQQH6YR2xdfMRVKtGpk3NALAgiIl5heUrpmPf/m/x9eJvUatmQ4+2n59YMQIMpVCJlHx4d0XUzaaGcdVAjNZu0wG9XtjogP4/MfS6lajmie8Z+NWo8bcZelWhe1xuPJIbZUfB60ifitePmQqWItvO9qLO0P+D5MZTgeqAnkycl4SJ1XmKOrdcvDWyQOhohh8ROPiwpUbZSiwwrsk38Hf6otOQVijApFfeV0+A8T22YOq+TkCEHRmpNvgy5ZBDXlx0lbxQTWYRJHM9Jb5Xga10qwQHpXz8zECiEafHvMHL12/QYkMJWAOdMizqJxGyymknZguwbd15FC1XFE3mhCrZTzbWXBky/5qRYoWvfwhsaS5YnD7Y2OQSklISMOhkXWRYXPClJQw18hmA/SpgZtASH7R4ZIGgso3UZyVA5Z/65+b/8/3479phVOlbjLpXoDU1LR7BgYEwwkKiS76/I9EOH4ZPJQIj26/A3G19FaD1B5JfvkJweBbIZByHlDOUz7yZO7iTQ9XUsoottCTTGq0+4CysuNEEGeD0sQugI+Mb7BuK04fPoErtavJZEqwZCArxhTkFmPRRNCZM6ABjPcBpccGdaoVPQCBe3nuJnHlzwsm8Ac7h8jgKQ6ykXwI+zCbYHBnYuX43JvebiZwoiPwohtGjxiL61FYUqZkHhy59j9z5wxE1aDxeXInDkc3nMHTFl6qgCGKh44JFIkoBXALSbgC/HX+Bi3EnMXZDa+UAlIWHK0MKaDMrtWSjFCML+29Bjcr1ULl1XgX+04C59S6SjESfreVwLf0MVm5djqEjh6DMh2UVuy/3M90TrWJdKsNVnEGUZVy1/Bk0lcp0xuAg1eliYUxWkAPdmtRPfi4x9vS2NiElKVkFgZEU0gZgdWkfmVjBn5otnhAAWcKUDIsyKq7zNk5uqPVIL5TI+vMe538MvKpXrx4KFSqs/Kg1iYkATi2Ih9eckDbBfpKbYHPZEMSLQjWEcOHOcxy6/ArnbryGj184GtaqiFrvq2vx+4N/4eXrODRrWBulOKLiBIL9lFSMc+kGF4PMfPEyzoX7j5/D4UxDiQ8KI1sWDnEytj4NIYG0jzTiTYINVx+8wZlrj2EzZEGB/AVRpaQfcocCQVzinQ7s2r0Vo0Z1w7YdJ1CxQg04M6jjVVkJXL/1LrSQHCJxUBIcdqN8NPDBbUEfnFTcEb3PgaVLp+Ln/d9h3rwtKF68pDr2JDYcNhw6/BNmzx6J+vWbIzJylgwU08GHe5UkQGiEFWUSfE3F4Kt5BP7J9XjcuF44/vuv+LJ9b7Rv1xv58heW93318inWb1iM7dvXoGXLzogcMQt+4kDkkmuCBIti6DlESBNyghBKg+jMYQEjcCwWk/jCP08D7jwFrl9/iLhXz1AsbxAqliqMQnmDpaNJQw9eArwl6TN/6MwTOGzpqFYiFwIDDHgUEwunwYR8EbkQEWqErxtIdgMXYoD9h6/B9uYpPqpZFeXLh+JpAvD9qSRcvXoZhYPS0Kp2SdQtmQe+MpdA2QkJEpeE8cmsH3NBJViHoXzJ8A8mc5KZA6AYcpq1JgAAIABJREFU+sxB7b8x9Ho3n13pDJtIWHRA/zeGXg+W0rGRdk54L/oHkBHQ6giXBug1yY2VaahkkTlDxnPHeQ2ta/0uQy+mECRUdYY+Ten6M8GxAiAcaOYMoO6AJFyvAHrlQ+/R0GsJsiLf0yQ3OkMvQ7FegJ5yGbGYNLlhTVGMuzw01p4LExn6EJ2h50nXAv5k2N9Pn01REi4Pi68tdVKImqiK+C8Mvaeg0doLlN0y2MtrKFZn6FVBQDc+Fjlpcj17cpkMyuXm/w+GXgB9rU/hFoZe5eHQTlcppTiHpOyBRUOvB0sxiEUqLU1yI1oxnTEloE9+yigaTXLDSlMFaOies/9mW0mWTQ64m6BWLRzU0Genht4SpgCVLNRqMlzXjMlUvGwifw+W0p8j1l2hWaSFl9kKcmkHVnkHK42Z0mSKYwMHUfl3u2ZbybOjdQj0Ktjb5Yb6cr2drDPb+lCssMai7Vb6a93x4V0NvSowCPDtAuhZnND5RrRkPgrQ61PaAhq8XGu0SRrZOPjQbaX4cwXoO2HrlsPC5vDY8j99gPbR43uIjOyCBg0+Q6+eIz3DZfrJ5/fkcfYMxYoO9Z2hWLoX8GYmQ+fReSonhv9nDb3mP6zr2pVelC48Xr7mmoaODhE8t6CHs34diiWZpqEPDBU/dQEpIrlxQY9QVwy9S2y7xCFDt72U9UlpUNXxZxHgtTi63UhKSRKAQkDvKdp5tbvs4n9OdxVxiXkNjGu4FYFmC4bPaQNfBgcRZP8BzIrag9HHW8AVRFbfRzYil9UFHwrotDCi7dNOoW7V6sjZAIi9CWSrB1j9rfCXwTeDSEnMaWbs7XYNOSJyosqsbJI4K77Odh88OWrDmV8u4eXTZ4hLSEQ82RU/I2bO7Q0UJvZ1wRTqhj0xTeQD0m/mAGWX3WjUqgHKDAqC1eSEv8mEu1efYPH0JcgWkl2Ku+DAIGSkWlXXxMAOE7d8Vhx0vaTcxYjAIAuqVq0qtnBmusMQyGs5UwIyOdjpdsGRngZLoL94oZMk4MBb2mMbAiz+OL7+Ns5dPIuhqzoImHeRoY+LQUhYqATIcAN1p5CR5T9q70EAyvPIQoidEh5PFh3cfDVmGxamD6YhkLpM7flOk5JThQaHwZxmwJiGGzBzQTeAuCfAjdSEJARSgy2eeVogji/b1SocRPk1q2L/5q2b6D9wAJ5ficG6ETtx78RzvHwQh5JVPkST3sWUH70JeB7zBksXLEGLWm3x/cKjmP3tAFW4sAPAp1gBO21DBy+FISUrchfNg2INc6Dqp8VFLqWoXS1llN8j3YSYK4m4cfoZ/vj1JiLXt1QdGSswp9YZIMMEY5W7iKhuxJf9W8NmsCKQ55Drk54HYHIhOTVJALS/H4esyKDzXuFwsa9qKwcGelxnPJprTXbD76+nQutD6Fz36IJDsEGNPi0wpc1NyZJeYLOpFRODbOHhuHrlCkqWVIBTgnC0RFrpslks+PWXX7B06VLxu7916xY2b96Mzz5vKa+l22ByTSdZosIDgbQkAplgOBlGxLucDDQtWsmipwN33hjw6x93ce5GLLKF50TdqsVRpbQJT+/b8fPPhxCQpQAa1i+BQuFAoNGFEH+yqGliHWs0+XL0A1bWVo4MhAQxjIdMMxCfxCC0LDC6qEVmbgJw42EsTl67j5fxNhQtWhYliwVKkFWQCfjx+2iMGt0R27efQPkK1YS4Eo9w5l1QViHdXGWBSOmdYBwG6IlzEPX8RiGHEhOZohmscJ2GKQXQ/7wT8+ZtRvH3S6ouJC16ueempWL1qtm4fuMSZs1aj9DQLMLQE3SzMBJuRaSVvgKYyU6T88mw0YnNiJ/2RmPE8I6YPn0N2nzxFVv7ymGM9wrX5JRkbFi/CDt3rMOiRd+idJkKiqdzueHLmTVaHBK08cb2YWBbsizLFkswUu1Ahhl4kQRcue/CrRvXYUh8gTJFc6FMiXzIkTNUniNZbqlAfLKabcmWje5EwJnjv+P9fNlQvkxxkd0lpFjlw3N+Id0NvEkAjpy6i2tXLqNmhfdQs25pPLPyZ4m4cuESzK4UfFKnOGqWK4C8wT7wIViCD2xWB8x+PpLa7ZIQH65/SnIn4E4AvfYQC1I1V+KNZfROh7cWXhFlnHsjoNeHYpWzHn8304eer50ZzuYZimUXXRMMiGWoTTH07GxTEiXBlS4l0WFoGYG92Bty75BumjYUK/I1XreqO6Dbe/PvUrBr7lQEr7qXu3xbcRqkCxTzYMhYa1kxOqDXNPRmj8uNt4aepitqdkLwmduLcdc09SqjgTM3KQgOyuo1W+KloafNJQlCpwK24iTkZReqYy49R+PdYClu7gTCaiiWknHVGfcMxWqSGyUGUWFh7CYGBum2lexOsHD6vzL0l+AnCgN1Qo1aUqzEHsj1BrGtpIZeB/RSUIkNtxqUZiHpAfROl1NUQi6bYq+poZcEN9GBaS0QV5rG0DNWWgOf9KGXOGRNcU8feqcdMZfPw4/sN71DyQJpbRQCMT0p9r/60Ht072pyW/cvVheTxpRzKDZe9wvVgZpm+SVR9Gb50qKllv9XgF5uShN9cOn1rltGqkKCDw+7RA09feW9hj69I8zFh97D+LJsYUodgxDoj65S02TqnbaVcnMoZwdxkwgOgtvpUD6xZm1KXPsdfgZhxITByvRepjSGJ00fFObzlIa+M7ZuOYTKlWt7nCb0cJHEhHhMmNgHpUpWRNOm7RAV1RO1ajdB714j5XPpk+dxca8xZGhHfNaiI1q16oxp04fJcYuKWiAL/eXLpzFl6hCUL1cNUeMXinyJhUD0N6uwf/+3uHTpDAoXfh+ffdYRX7TuhuzZc8h3vnT5NNq0qZ256FENEhiM6tU/Qr9+Y1C6VAXVJeAgl9uI77/fhF3fb8SlS6dRoEARtGnzFdp80RNZs9LLWd3MScmxiIzshYMH97z1uvyfoUMnoU/vSPleS5ZOx/lzJ7FwYTSyZKG/n7LZWrBwPNauXYBvog8KM/VlhwZ/ex39B7VrN8SceVukpX792nls2bwUR4/sk4/SqFwrpP9eAmGW7JiwqYMkwp4/cxJtetX819fbsekEKmSvgcjWS3HeZw3KultjbrfxmLHpB0Qd/BzWbCkwSylBnbIJphQfbGp9Eh9/XAO5eyjAev/uLQwa1BY37lz+x/epGt4W0Xu24+ytE2j3VS1s23gIznQDFi+dhCs3LyCnzwdYunINSlQqK3IWukyYzUa8ePYE69cvxC8HduH5y8coU6IqPm/UFeWL10KgH9kxEwL8AySIbO+RrfjxaDRuPbiMwjlLomLu5jC+jkDNOrXQpFd5pPtaMW3+UGFUxgyahsDsWXHmwjFMnDgIZctUgjvNhJ0/rfvX47Rgzla0aNEBcW/eYMc367Dv0A5cv30RgQHBqF6+Prp9OQSVi9VWw0EcFKUFJxfA0hoIplNNhlUcGETzSoDi40R8chzCAoPgk+GPUU3WYPaGnkpv7scBrBRPGJIMcElOhZLLec/j7PvpJ3Tp2lU05ud+uo4tw39G+n0fNPioET6sYYa5GGAg+8vPo9mnj+g2CbifFfO2D1KAPpAOEyYYtXCqe7+8QZGS2fHjvoto0rccfMKp3+XaYNJCuTh/YMCz20/Q9tOOWDJ1M7Z/fQyzd3WD1QFsWLgd1p8KwZVqQs0BuVFtYG64Seg7khASGKzQmc7S+xjlHHLMz58DbcJEKiMBbnos0gnouR7qTLw+d+SZ89GGNnl8CLY3bdqEiIgIYdN3794tjLqeauohaYxG/Lx/P5YvXw4SMSdOnpQ1UpcXkoQggJ89ezaePXuGTp06YcWKFejTpw/atmuXOaTnlehNvEG9OyU9aUkZCApjtxaSDKqUdtRpZyA2NhHm0Lw4fycJe47dws1HsShWvBhaNCyMwlmA038+waE/7yNvvnxoWLMwiuQCwrj80lKQsgvKfzSZB60sA6kFdygJYEJqPAKDwuB2mmHmpUbfCAtw6XEsDvxxFY9emVCkUHFUKp4dHxQAjvwYjajRHRG97Tgqlq8Gm82qEsqphdZsOmU3ExcaZaquiiio69nkI+clKTEFWbKEqDEuDVMsWTIFv/z8HebO3YhixT70uNLw/JEQWr12Hu7c/guTp6xASEiYAHoCcxZyQlYR0FOaKmQliS7VSXI7MzBj2lDp+k6ZvBwRnA2h+QQTYhkERa/stETEvH6NRw8foFix0gjNGoaN6xdg+fIZaNTwM0wYOxc5cheEwUGADCRnxGHGjFHY+e1afNa2N9oNWohrDzOwc81YJD29hJGjl6NOhRIIDrbA6nQjwWHAo9cu/HX7JZ48vIZvZjbE8MUnUKdqDRzZvQ6LZvbA5q2/o3q1WohPScHiryfi++1rMGn1z3D4vI87ly/D7IjBywcHcfrUIbx69gjmoJwIDC+Lz78YjKZNa6BwvmD4IQP7fvgGI0f8syzqgw9K4+tF3yJXRD7JSqDc8/CRvdgavRynTh0BZU2NGn6OLl0GIm/egrInJyUlYPiIzvj991/fWvPKlq2MNl90l7VOuhfkKFKSsW3bahw5+iNOn/5dfsb9skP7Pqhbt6mcp0wNvcIH6en0jyeWcSFN/NGVp7/DoTJ3+Kd4/5M4ow6ePUxa8EqRqFx5ZH/UnHd0dyr9ftd96FWxogxJ+AYS8ERQK1pYtzgG8qEINqcQbMlJiUIY8v11WZ1dcI+vAqVwwioaeuV+pQ9L0c2GPvQhwdkUoP8HH3pKbpQkjIutKrj44JpNgKxLf/kzvr9yudGKMLcKtDSZfKXTmDnsqznshYZqw756Aq5B9gi65EjhrttWajN++lCsztDrPvT6Cf93yQ0BPUvVtwG9Q2ur0ofeag5RkhvdttIjTVaEtS65UQy92+Wm9ZQO6I0yXEF7O23gUwC0Fa7ExzC60xVbJ1owBeildSsktWgFEHvlwluA3i5aHzGslwXKeyjWaQkVlxtdJ6a3fjwXlwRLEdBTBkHfdzWgKElyABgslTWbAmvykH/XpS6Z2mlxDPBVWjIB9D5m5QMrN4FXdLY2FCvDwVqwlLe7jt4FYMAAgX5mRahOhg4K9BtBHzzSJUCsxgm2eVEoPT8ZKS2YwQPe9aAIL0CvVc98irLyVI89e7aJhp6AvlKlWqKLZLUm8d9uFx48vI2xY3ug+acd0K5db6xZOxd//XUOU6euQp7ceWWj4DE5fvxXAbrz529B0aIfYNq0YXLJREUtREJ8HCZNGoCDh/bgyy97yc/YRp09ZxS2bl2Reey1v9Wv/ymmT1shIJzAvE3btwG9/gtly1bB/HkbUbBQUWlxLVgwURbFdx8N6rfA9OmrEB4eIRV0fPwrDB7cCSdPHv7bc4cOnYw+vUcKmFi6ZBrOnT+FhQsI6NWcxalThzF8eGe8fv0C26IPyTlu177+315H/0Ht2o0wf0E0bt3+C5EjOuP588dvPTeboSiqWHphyfaRwooLoO/5HwD9uhOoEFQD03ttwR9B89E170g0KNgBX+9fjwmHvoIjnMuWTYo9X6OfaKZnNtiBMRPaAPWUPv7+1VsYNLYtbtz7Z0Dfu80ERI6ejPN3fkebtnUwfMgkbP92A569eOT57HlyFZDjUrJMBbgMdtHGjh3VSwqzdx+Rw2ehe5fh8GHAiy0VsxdEYuu2v5+nyCGz0L39cKxfsRYVKpbDD8c2yEtFDZuDDGMGIqN64NDBvVKkOVMN2LXvPwD6CVtRo2wDjJvbG4f++HvhljO4AFYO/g6GcxWx69R3SPV/AUPQSzRoXR0fd2sq8po0uw3+vmYY3RmaGNYPcXHxyBoWwgk5RDZagjnbBiqLTx+bDIp6inTNc5vASbplWrBSz549RSN77/59zJ07FxXfq6iKiSuA9Sqw9vujeJLjDObsGqWAuNpnMLTTOGR5UwgTtvSQYDC3PztEbphszKcHvpm5B1+2aoHo3b+iY2Qj5S5E2l2bBTVQX+w2ok+PvmhY+2PU/rAxFg3dKl2P2Kw3MXHwbHzb8y+4U0wo1yUU9UcWhZt6cB8bfNlZY9qrdKrcMpxNq9oQWrMKI2bAzRs30KFDB/nv9evXuHDhArZt24bs2bN7kp2VJZ8KyeOGef/+fbRp0wbNmjVDq1atsGbNGtSvXx+fffaZZ+DSO4diwvjxmDdvHubMmYMuXboIi8j1R19Lb928icaNG2Px4sW4du0ajhw5glWrVqFAgQJyHXl7oevFBvcfp5OzRdTWQ0nbtLllQaVy/GxIppNOUChi09z47cwtHDhxHSm2rChRohSaNQxHWCDw27HbOHzsd5SuVAeN6r6HgsFAMBlkbhjccGWmwog0e5qkZvryxUkqJScgODgrXPAR8E9GjUw+nZEu332A6/dicO3OM/gGZkXFStVw7+IOLJvUEZu+PY4KJatKOBrverKpug2odIQ1NxjpdGgdYK79lB2x20uSK4x7opeMY+nS6fj5512YP3cTirxXQgAcQRvBB8HkwkVRsg/wP33miNcEyS9eqLze9TBHHnO+t91pR1zsGwwd2gmVKtdC794jhVQiIOQ2zJRXArgMJm6x3+OjgntYbK9bPw+bNy8RTf3s6StQoXJt6ttkLuTm/WsYPOALPLx7A3Wa90bZjwbg1YsneHBhF2yJjzB37hbkz5lTCFCy84/fuHD57ks8SWDi8VOsHlYTLQZvR+cWTfDq9in069ME27afQMVKNbBn/y6MGNharpsh847B7g6EJfU2tq0Zi5fPMtdBfa2rWKM5Zi7YiOxZ/RFoNOBH7qvD/nlwmYB+8eJtyJUjj4DhdesXYc7cMX9bN7m/zZ61DoUKFRNAz336XUDPXyLBNXXqMrRo0RFpqSmYPXsUtkb/fV/l8+bN3YjatRtrcqZME5EMLe1dZMKpKRIMx3MghCGTeLWkWDUEqmvolUSEXR9dh647K+m5OzqhqAC9jzabprrqUkikUUWhMfQCAhUW9HTMLSpY6m1Ab4FDG9ZVB80hgJ7BUko///ZQbEhw1rddbgxOpHLOhaYYnEvU1A96kSHp8RK6pOxB9RwNYgJxIfSaPyBDLy6D+kCtLB4QzBNKQC+VsroX+XeP7SUBfRo19Jk+9MTDYvduNMPtSJVgKQ7FeoojjVCR4HuiTj1Y6pIKlvo3QM+hWI+G3gvQMxhTV6DoDmUC6MnQ64Be3kgD9GR1RD5PyQyTYlO8bCtlgaGtBVuQaqT7vyXF/k1yU74eMiyhsPgHSCX0ruQm04deA8oeAK0qMB6ozEQvdZCU/tCosT6ZDD0vVOX5qmm7fMzKFozON162UHwN/bV120qGpugWTrLIGdUAFm8aaSfLsVC7iB5trn8WHcjrFx1fmyyxtMSYeCm2XUoS4j3UweeIy8NbEiQ1Me3tT79n7zcCULdsPoSKFWvI9+ZNzLCop08fYt26ebh48RRmzdqAkiUr4Nq1Cxg1qisiI+fg4wYtpGXNFh2HqVJSkjAqcq5EGxPQs3qOGrcAx08cwqxZIzFj+mpUqlRTjvuvv36P/gPa4PPPu2D4sMmIiMgtNk5k7MnIdO0yCH37jpHiod2XdTF/3iZ8+umX8rvUxR45sheDh3TA8uXfof5HTXHgwB4MHNQObdv0xIAB45AjR068efMSe/dux9Jl09G1y2AMGBAlrd/4hBjZXFp+3hnNWyiHnzt3rmHYsA5o3Ohz9Ow5Qr7XsmUzcf7CKcyft0UAfVJyIsaP7yvat6PH9iN660GUL19d65AYEB/7WhZdfpdJkxZJpDVr2vjEBIwf11vYqdGjZqNkyYowZ1hwcdt5DFvUC/7GCPyw/Qf4FfbH+bMn0a5nbUwt8S3ar20Dd3g67LDhwrkz6ND+Y2xf/TvK562OneP/wNfnu6GhpTcmbhqOxUO2YvCOjnDloUuMHWbaMlKrmWrB5I83YeKiLkAZBeh/nn0Ey44OQ8/aI/FsK3XFPug9tyLuhd3EkFlfonvXIWjesg3+PHMMnTs2Re7c+TCsz3TUTm6J1cuP4v1+qVgYHSkOGpGRM2EJNGHB3En4YddWjB4zE5+2aIsg/2DcuPEXVq+ehyNH9mPFip2oUqEmDh7+EaPG9ELPnsPQqWNfhGUJQ2JyDL7dtgFbt67GnNmrUbl8DaSnAUP6d0JE3pwYO3wWzt06jcmTB2La9FWoWKEmHLE+8HMCE1rvQIbvPex6Mg7b1/yO8qWrAy+VnGbnrvVYvH06Kvp0Rja8D0OQSRJOk9Pu4XDK16ji7Iq6uXrituUsQorbMXRyJ+lgGMiuG4Gk1BSEBXI0ks5cXMkCkJJAvbe/2IFO/WI1xq/upTHmbiQlKccmLo76LIoeoMP7avjw4She/APUrlUbo8aMwc8/71fdgTfAHwvsuPDTRQTkdKHbuqpAQa9UXSMw4ssoBD/Kj4lM+s0D2P1cMHMT4ZxCugETus6FPcmMIZFDkKOG+l2XKw7GYLHcAQ39du/di3FjxqJO9ZpIvJuOIq4qmL5qAKCCSDGj1O8IcIWiUAugxcwy8hopzhQEUbaoVn4P+CMTR1aL33PBgoX48ccfMW7cODRu0kSY3MmTeU9HYNjw4W8NqeoD7QT8gwYNQvfu3aXguXz5MqZOnSqhUzIbpHU1CMJ/O3YMo0aNknufjHuZsmU1Nkx1gAnoz58/j9atW+OTTz6RzZ+bKT8bQT0/C3/unQKud1Npt6lmuQyIS0xDhtWBKeOnoOdXX6F8xXKyPzngxuv4GESEZ5Fh7VdJqfjl2HXs/+0F0lyBqFC5BNq0zAOfDODIsdM4fzsZdWrWxkelLQgzKpmMD6fj2Y53piPZpQo8JiPQnSoxNQWhWXKKHCQxGfAzAYG0rHQ4YLUlA2Y/XLv7HKeuPMKDl1YkPb+O07si/5VE4D/QLWb4sOnKV188wtledyt9M2eFzD5ISdUKUC5SwqZzKHYGFi6a/K+v3bJlV/ToMUpIMAF5MohJ2YvyF/e1mOHnp+n2JR3XIN2Ph0/uY9Cgjvjqq8Fo8klrxba63HDZXTIs7qDU056mtQpIwvEjubF+w3ycPXcc+fIVQpHCxfBVj0ikO3xg8jdi58512P3dZsTExMAYXAT1mvbFR1VL48+Da3Dj6p+YtyAaWbNkldGYpHSDyKZuPXPg9F+38fT+WZzc2A1N+6zEoM5fIv7hJbRrXwfbtx9HoeKlMHHCQPgEBKNum1l49PAhfJxJuP3HWsTHv0HbMQtw5lYWHDpwGNn9XchlP4eLJ7Zj6eo9KF6sKAItFuzduwNr1yzCwrlb8V7xD1WqOBzY++O3WLdmARYu2iKA/u7dG+jXvw1KlCiPsWPmIk8e3vhu7N//HRYtnogqlesIAUaAS4Y+T+4Cng4315SHj+5izOjuKFu2qqzF586dkI57nz5j0a7tVyLp4P10/cZljB7dHVWr1MWgQRMRHKzuD33w1mZTSbE8l7rkRs1BaEmiXoBeZR6oGTICejL4upRYx0k6ftEvJN7jutOdSstWnaN0K/3vqSlXki0F6JXLIP+kGUJKsmLodStrSm3sDLwSCS+vQTesqZTuaASDl22lktxkke/Jc6DGJzN96DkHopKIlWRI5kE0uZDO0OtW2grQUwMfoI6d2NtSQqkC8JTkRclYJANHc2sikFfJtqa3XG5UrgIli2rekgNiCjua4bKnwJH89H+UFBv7XwA9O8x0ufFo6HV9nUc+TLceLx/6+IR4TlIKQ88PZuIgjoj4VAIcWRkfWOFMew5foyjile+7tDOV1ZRyMjLB6LTjzeXz8KfWkVogtwEOTSftHSyVYgxARPl6sJpD4daCDRiwoS5QdVK8PdF1oKwP7vA5XFQ4NOFpoWiAnhebTQsXUoltZG/o6atCHPgObDWqVq8vnP8A6HUbNjLuvBj1ClaYIpNJa71oAVKC8tXmpD6n5qeq+eGT0eP7qsAOlerKgA1hYDilLbFemRPuPAQZ8nnV9Lm4AmhBIzqg1ze0n3/5DlFRvf/j5tCz5yh80bqHvB6jj5csnSi6uoEDJki77NmzR5g2bRDatOmB+h81lwt63ryx0qHv2KGvuCbkz18I/fpFwcfEtDm7DF/dvnMNY8csQL58XMQUm8NEX7Y6+ZoTJyzB8+eP0Kt3c0yZsgKNG7WS5xHQHzq0G/MXjMOihdvw/vslsWLFTNy+cx1TJ69E9gjatXAOgHoENxYunISnzx5i8sTlyJotG2JjX2JcVF/07DEClSt/JNfgvXs3MH58L9Sr1xQdO/aXc7Rx42JcuXIWU6asFC3+3h+34fjxX9CsaVtEjuqGVSt/QOnSVTw+vInxsZgwsTfCw3NhxMjpEvjFvfLq1QsYPrw9pk5ZjZrVG8hiEGwPxfOjwOyFU3ExIxob5+xGxIfv4e7VM+gwtB6WNvoNjUbXRLzltYTR/HX1Anr2+RRTB22C+3F2OJNc2HR+DB4mXvWcu0L5i6FqtQZo034AskfkRqjZAN+EYIz+YjHmbhyCJNWgwKhPxuFx8D7ki22EYa1nweXnwneHovHZwHIYsaQD2rbpjcYtWuPc+RMYPKA1+vedgN6fjMGpRSm4e+ceuq0rh5U/zsChAz9g0vglMPlZMHnyIJQvXw29eo+Se4OiH9qGxsW9wthxvYQV6tC+L5YtnyZBIRyqYzHMYsLtMiE1NRkLFoySDY3Po0PQ4sWT5P7s3nMIlq2cijx5C6B3r0gEcWYh3Re+GYFYMGIHXj2/jf1xU7E56hDKlqmKu1eScez0QaS5E5HhsqJxk4Yw+GTgVdxD3LpxEafOH8aV+2dRu2B7tKjfHXWaV4UxyAWzH1NprTAG0bTOCQfdaXx8YLI54UsNtJNplWkIDjAiwJYFi4buwJCJnWELcSPNN07WPN5neuARJWn8O9ehMWPGoHnzFvi4wce4fv0GIkePEmmJK80Hx3dfwG87/0BeQ140btAIJT7KJjIezkOkW1JlvVw/dQesxwIxfl4npBcEEgMQ8/TzAAAgAElEQVST4Wd2wphmRLA9RNlw0CBbS6dN58BvcBLcQTYcOHYKR377Hfv278GnzT7BJw0bos6HnyCq7VLMXzMQ6WGAJQ1Y3PQcjKkW5GlkQ+tRFREfmAaHnxW+ZjoOZagAPQYCOrQAJ7sDhw4dwtdLvkZ0dLQHRB84cABnzpxB7969kSdPHk+2hH6h/vrrr/JvAwYMwKtXr4Shp8RGB/F6gBFlM0ePHhUtPAF9ixYtPLa2elIpf4d2mXXq1EGFChXkdfm8L774An379hXnHXZCePx1kMF7m2sZnS5YlDgcNgGUazduxrfbd6JFk2bo1rGTAHgOX9rYlucaKkmvDjAuNC7VjP0nHuHI2Xuw+YagQoXSaP1xBMN08euB07h39yFq16qPMsXDEWJ0wd+QCj/aKsIttrPCmpO4JzCibtkVgDRDIM5fjUdqSjwK5cuOQrmDEWR2wexOEyeexGQHTl++g292rsdfJ//OwHov4p82bYf+faMk5ZcD2QIUDMqelVIGsoopVnZ6AzkEJ3NcXK/XrJ0va+m/PapW/Qhdug7D+8XLKGmparErWaiwppyr8NWIUrcAfgKip08fYOTobujUYQA+rv+ZyDYo4yD7r0gySqdS5PmcdxERr8mIzVsX4dq1c2j0SVscOfwjho9bg6As2fAmKQWLpg2Gf1hu3LhwEOHheRAZuRB5I7Jg57eLsXrltLe+QuH3K6NI+eZo3HYAXj15gFcPLmDTgu7oHbkWbZp/igc3zqFHz6ZYtnw/Hr15ja3rpqHNwHXIsAcg1CcVNWtWgTvYiOdJbuz9+TIeXj8HR8w1ZPdLwe0rR/H65RMsXb4TZUqVh8Vkxq+/7sbWb1ZhysSVKPpecTjcTilQfv35e0RHL8OUqSuQM0du7P5hC/bs3Ybp01ajWLGSag6FVq42O7ZsWYJfD3wv3XAmX0+a1A85c+XHiOHTBXfwPnnw4BYmTxmAevU+RZcug0X+xhmJ+Pg4JCfFSUf41u2rOHfuOM6ePY7PWnRCv/7jtXR2pSKQLoqdEl2LMNIEmkoypzP0PFcqzCszU0CFK0oGAl15tFA3ygzFh56jJ5qmW2YQBdCrOTqFhRTkkfwbXyoMeAWqkEc+VLAUBNCnpiQJhtLlLwThAujpaEW5l48iSP3oSKYFSynpvgqWInNPDKfm7XSXGxUsRczJgW8lucn0J9EJGR4PXuf8fPzsZNjVvCDvJ0pVOAejEadKVCfHUJ+RFIZeGxgnRiN+UraVnFVQPvQ0MuUxoWWwOEfRwMFoh6+Ldp10TVXHQjcm4AiJ4EhyBE4HYv4LoKfkJtkQgNxVGyPJQCmVTG1qAVxKSsTzpmNTkdx4AL0XQy+SG62NAlca3CnPYKB3mgwiKrGgxE7pQwP/QUOvS268h2LD6XJjCYMPN3iR0ei+p2raWG91E/jq2nQd0EvLld7D3u43/wjoVXGga+hl8dFcbvTocQ9z9S8aekld0zoCelUs0hrdnlJFicncgS654fP0i0pFHtO6SzlDKO2Vvwxl8oIxGnlBecl+OMnPCXhaEMkQMQG9uqn40BMc+fe9e5Xk5t0HraRKlaqEFs07oG7dT9RriRTJjmO/7cPqVbMwY+Y6FC1aAkeP/oStW5dh/rzNwk7z2M+YMQLf7lgrL9u6dTcMHDgR4dmyy9e0WlNFbsPXGzxoEsLCsnjkufye3323ATu/W4/p09YgOTkBX3Vv8o/7S98+Y9Gp80DxkF+4aLwUNaMi54hHPz9DegZj4n2xc8dGfLtjDWZMX4eChd7D/fvXpYjh65Mt51Z25851jBzZCQ3qN0fnzoPkeK3fsBCXL5/BzBnrkJKahHHjemJA//EICAxChw71sHnjLyhXvpqKZTeQoX+DMWO7IyIiFyJHzVZezQ4X9v+8Sxbj//RYP+cXlKldBVcvnEXXfg2xrPVRfDSoOlxZqOVz49zpE+jasyEWRn2HoJSCiHkWhxUHh+JxwrW/vWy5ctUxc85GFMpdCCanCeObr8K0dX2E2WX40+D6U3HPZxdK+3+JactGwgEHjn1/DfGGu9h4ZAo6ctNt2hqXLv6Jvr2bYc2Kfahcsja+7X0DgSEh+HRBXpy4fAD9+rbEmuW7kTV7LowZ1x1duw6R64WbCo8H7y2GfEydPkTasvz3WbOGiU703x4tW3XD8OEzhBlatGg8vt+1Xp7apm0PDB0yBWFhoXBnZCA1kc47oXh2Jh1LZs/D/iezMLDyFvj7h8Mnpx1VGpdCWH4TNkYvwLfb18ri+e6jR4fR6DNwhBR/9PenW1NQKJO5mOboht3JgVB/mO0MrqH2wo3UtEQEhliA9ABsnbAHHYe3UPaQfg6R3HjPy+j+6t26dUP16jXQ/avuIuW6cvkKoiaMV4DezswaA1IfOJFyOxVXTt7A8d/PolH7BqjRqzisPlYx9RjZZjIKPKyMUaNbAhzZoBc9lzktxKt/sxkIdReEyeCPZEcsMnxfoXzD3LD5piAgLAJnL5yH223F14vnSzPQ+dKC6V03Y+rGzsqi1AUsqHIWrkQT8jayod2SquJQlGqzIjCIDD1dOpRPBzeodIaNwYjBgwfjizZf4KP69bB9+3ZERUXhwYOHiIoahylTpnicT2RDMhpF2169enUULlwYI0eORIMGDWRdoixR9xl/+eKF/O53330nAGLfvn2oVq2a/J3royQwGgw4dPCgdAb4vitXrhRQz4KdjxbNm4uch8O1LDDmL1ggP9e7uLrFIvcibsyt2rTBqXNnMHbsWPT5qrsaXHeQcDKA3qmjx0Yh0M8sAVl8OAxGXH2Qjp9O3sD+sw8RHJYDbT6pjlrlAFcqcOCXk7jzPAMlS5bGR1XDkStUKaj4ny3FAX9fDvaxGwS8SkyFf1ggjl0Gfjt9F0lJT5EnPAB1KpZEkRwB8rtiRWvjug4s/2YVlszvg3LN56JM5UaoWzk/coQ44EfLITvD0RT4oL821yCjDPm6YTJomSWy95mRkm4Du8eCoTSHmuXLpoEkz9w5m0TqwU4vwRz/o6wuOnopHj+5LyRHeHhubRCQ70eySTH1gYy2VxSTGrqzO5GQHIchQ9qjQrka6NNzjEiZuJeI9bKkjrrgtHO9NsFgosbYBAdcWL12rsxf9Rk6DSsWRqFzv/EIz1MBhw/9gd0bh+L9ah3w+voelCheEhPHzhdL4BWrZmD5O4Bev/drNeuDqVNm4ubFM+jTvRE2RZ/AhyXK4Ma1c+jUkZpEIFfeQmjVcyFsPrlgdKbj46ofIHvOAJy6dQ/LpwzH46uH/nH5WrtmN8qWqSwuYr8e/BGbti7BzKnr8EGJkgLo2cn/8advsXnjYsyYsRY5c+bG1q1LceXKOdljsmYNl+PANYLF0clTh9Cnz2dYs2YfChd6H+Mn9BbJ57uPmjU/xpjR85E9Ipccz717o7Fs2VSR6bz7YKbMoIGTEBSkBkKZL6NAq0NIQoJuYejfktxogJ7MuAztqrRhXUNPhl7HN8QdAujlZst8d5JrNJrQzSZ0Nlxl2CgfeiEZNemKkrmwUDQhOTFBPpvS0CsgT0AvMzbyK27pCnK4VqCUxtCrACk9KVYzS9FcbpRtZbAy1BBb1LcBvdLQ68nTCtATL8r7kEzVGHru73qwlkfCYjRA8nUoZ9MGkpnGrBOWBPRvaejZSZc5Ud3X2QSnLdnD0OuSm/+moWehLuvsO0OxHh/6ms3g9AmCiXuZEMjqJPG7vKWh/zfJjfLlVm0UOFPhSHoMH3eGxK+/q6H/T5IbnaHXbSt1DX1EpQaabaUXoFdjz8ouURvQYDUlgJ5DqNpDH05VEcmcMtOuQU1yIxeuLFLqO7wN6GnAr6oaz1Cs7iWv2T7qnrDeAN3bhSaZdkoED8q/yVP4eA/vqtZTZmWsWk4OYfw4tCKSG7dBS4pVpa2SDKngHZ2hV8Mg7Fhk+tDrz9UBPSU3ZFgZv8335EXOV2T1TeszHi8eCjL/lLJMmTIQ1arVl9CpxYsnyrDjsGHT1OwE3CKx4ZFr26YH5s0fi4oVa+Grr4ZJVDjdEubNGyOvP2DARDn++nHmjcyh1u++W49p09YgKSkePXs2/ccF9L33PsSECUulHbt48QTZQkZGzpLPwiJGdIF+/ti5c4O0Z6dPW4cCBYvgxIlfEB29AnNnb0aOnLk1QH8To0d3AX2QO3UcIOBjw8ZFuHLlDKZNXYVt21dJu23osGm4desKOnWqj/Xr9oHgWQZ6GCgVF4OoqB4IJ8AdM1vTHrpFkzp5cv9//A76D9fM2YeytaoKoP+qf2Os6HwINXpWFc9xa7oD167+ia96NMbqRT+hdP7KePTwLsbP6YWyfp+hQsE6aNi7Mpy5HPj5xE7MnDECQ4ZPx5df9oBvqi9GtViLuZt6AWTojQb0bzwCj8yHkCOxPlYvmQO72Y6N6/Yif7UQLIkeifYd+qNR41a4cvkMevdphnXL9qLs+7Xw08SreL/EhyjWyYQTl3/F6FHdsWhBNMLCwhE1vje6dBqMZs3aafkTlLkli/3jjNnDhY3v2nkIZs0ejj/+/A+A/vOuGNB/Aix+FsxfGCW3x5dtemLxogmoVKkOunYZAqPRibSkJFho9Wc3YPuGaMxe1Q/9285H16+6ws6FLdCFHd+txaLFUahR42NULlcH7+crhezmXPhm125cfblXznW3LkOQYbfCPzCAhnIw05XG6JRrPsOegSDfIJgoqJd2MBAT9wrhBI3pPtg8Zxc6D2ylfN993Xj9+hUicuTQvJJp12fHhg0bcOzYb/jmm2/kXifpEBsbi3Hjo0Q+gjQDjCRg6LzI/Zc3BTcdIr88tCF1ImrKJHwYXBUPNqZh2OAvENAKcPpzGIsADoh5moqMFCNOn7iEGzduwWZPQav2zVCyYmEYA1R6ZKMmzbBo8WwULlQIZgTAmAiMbbYOM7Z1V5IhJzC33J/wywhGaPVYdF5Rmw6fcAaRzWV4jAEO9opIZhg4P2SXnK+SJUvh6nUOSU7CzJkzhbEdO24spkydiqSERCQlJ4meff/+/Xjw4IEAiIOHDuLNmzce+d+9e/cQFxeHnTt3CkAnW9+4UWMMGDgAP/zwA3LlyqWAhNksunzKcy5evIjOnTtj5YqVmL9gPj77/HNZj/V199nTZyhXrhwSkxKxcMFCNG3WVNY1i2Yxt37DehmsPX/uAu7deYCInDlw9PhvCA0LhttN0saJ2JevceK341i46GucOXsejx4/Rc7cOYWPYuJris2Gm8/isPHHs7j9lJbAWdC66cdoUoUWzsDxs/dw58ELZA0viIrl8qJYPiDUAjiT7AgLoQ4ZoOvo03TgjRXY9t155MqZFxVK5YCVrlOvHqBQrhBULV0YRgYdOpmWDGz7Xg3Fjp2+G+nIApvdgWzh2ZAvTy5kDXPCz2KQgoTxWP4+BphFQ0+IrQA9tyqyuGpvonUfmU5VuyxfOhW//PId5szZgMKFiiE9I90zq0XW+OHDO4ga3wt9+oxB3TpNhZQhHlHe5G6ZMwv0D9BwmQIxlJWSyZ02dQhiYl5j4sRl4pDDPYbnxCF7LOngDKQmx2Ps+H6oULE2OveOxNo1c3Hl4h8YNn0NolcthdPljyIlG+PSia1w2OLRuecobFoaifx5C2L48Nki+Vm5cpZWBCzAyxg6yWRHSLg/Nq2ehxM/r8G0+TuQIywQXTuyCP0dhYpWxPWbf6Jbx48wZ81+XL5wE8d+3oB23aehRr368A1y4cmLWCyYMAQPrx1DriLVUb9+E5QrURzFCubDH6cOYNKkwViz6geUKlkFBqMZBw5+jy1bl2DW9A0oVvwDBehdBuz7aTs2b1qMqVPXIFeuvPgmeimuXD0n5FIWAnptsJx/Erz3698Sq1f/hIIF3sPESX3xxx9/XztJvg0eNBnNm3fAiZMHMHFiP3BvpM108eKlEJEjjwD4adMGI0eOvOjffwKCCejFplABegLYgACCZpMQhgT0XKvEh96Hjn4Kh4jvOm01Dfw3NV/Bbr1OVOpJsbqURxmQaLaVDJbSMJXI30hOCkDWXW60GkBc55SNtBqKJaD3HoplkJiWqCuXjhrYpuFBJlDljJFdwuJEQ6/ncXkYem9Arw/FZjL0/zgU66WhF7ZfOhgsLLSkWCkmVPeBuDJTQ097338B9BIspVCA021TDlVGMwwuK2B9CZPJLm5bfPw3QP9vGnrO5OiSG5hpD6wYeidDNmTuRc1BquvBS0PvtqtBArrciG7PeyjWmQpn8hOY3BlyYcuwE7WLJoNU8PpQrMFhQ8w7Q7HeLjc6Qy8uN5oPvYkuLyKO0h1s1J90PqGtEx8EF97smeaVKUOxEsCg9Xp0QMzFRtksqmHVt1xumNCptSlUSqj+xurEZGromRSrt68U0NY9kAncZYBOpn9IYzil8HkX0OstLl1Lz/+n3o1VHl0MZDBOs036N0CvXw0sBPh+f3e56SQaeh3Qy3twQozfU2zIVEtNPw7Ug61fP1/sy7p3H445cyJlgafchkNUvKjnCANvwPARM/DHqaOYMnUApk1djapV64nkYvnyabhz+xrGRS1CgXxFtGl1ugKlYMHCcXjx8jEmTliOJ0/uoVfvZpg6ZRUaN2qtHCjsdjx7/hDz541B/gJF0bPnSKxZMxf37t7A1KkrEZEjt2xe7ATwupg3bxxevHiMyZNWiv5t6dIpcsiHD5+ptJ9uN+7fJ6DvJiCvY4f+8tk3bV6Mq1fPoeXnXYStnzhxKYoXK40rf51Bly4fY+2an1CmTBWRRJDlp+Rm4sQ+wpSMipwp54ULIiU3Y8Z0w8wZ61GmVBXlEmADHh7IwIUTV2EKsKNJvwowhBhw9dJZ9BrQDIu7/oLa3arBGeQSj+UbV/9Aj56fYOX8vSgdVhk/bDqB6Auj0afpCDTp+AXcfm4YfF1IsMdjfFQflCpTGd17DQczDxd1/wkjp30OY04jjH5GnNlzBgMmt0ZJ/9YobK6LsAg3cpcJRpFPQjB6cje0a9MPTZq0kjTHfv0/w6jBM9CycU/8PP8CatatiJDabmzZuQQHD/6A8eMWI8AvCBOm9EOlCrXQu88YmDmASfLYasXzV08wemw31KvbDO3b9cHS5VOl2BoxYqbHbYOAk/cMWSllk+eEzZGOr5dMlntmSP+J+Ov6JYwf31uuoSqVqyMxKR7+QUGy2fzy8/cYP74P1q3bi1KlKop7B9cfFppEKkP6z0BoYAiML43YuOx7FP80C4ZP6IgO7fuhc6fB0nrkBWEyWKR7ZfKlE5QKqwmhDaVa9+D0cSE+icnS4dLuPL73LGo1qiTg2w0HMiQzQsWgc32Li41FixafCUgNCQ7VLNxUqvHK1asE4C6YNl884GUw9i9gx9a/cPHVGTToVBX1u5XAzv078Mels5gzaC5mNdmJoYO+QHo5K26lnMbGdaulGH7y7A0+btgElSpVRslSJZCaEI/A0CA4XGwl+8Lt9EHhwoVw/9Et2G1OONP94O8yYFyDNZj+XU+46ErpCywofxbmVH/4V3iJHusbyDxBmj0d/kFm2F0q9ZYP0Y26jYh9FYt+ffsiNT0NBw8fEucqSl44mMruA9cMWlFyyLVYsWJo1KiRnFsOvrJrqbff2Z6mxr1QoUKig6ekjmQEB195r5NNI/jkBtm2bVt8/vnnsobxtUf/f6R9B5hUVfZ8vc49PT15GBiigAQBURAFhEWMq4JpTcuu60owrxkTmBDMYY1gQMS8xjWtOYEoOYpEQTIMTO4c/1+d825Pg+j623/78SEzHV6/9+69detU1bnxRtk0MRmM9xDHFskSsvvcSBx55JGymeBz+XmUKfAxevRo0esfcsihWDBvEe67/wHcOWUSUkhg4eK5mDf3e0SbIrhw9BiUBYtxw40TMHfBUmSZEGMHm4XDe2D5C7H05wje/mwlFq2OoLqqPY4/oiv8VhMOPLACH302FwtX1KG0rAoD+3XCMYPLURUA/Ny0pYGEG1jVAHw8+yfs3lmLoNeDQ3p0ROf2pWCyoJWOorrcL+mjTi6XTuD1t57HTTdcgBkzvkT7zv2wcsNWbN65G+mshbKyMqlglJd5UR50IuCy4IEDXvod2NTIwwhNJ9w0xTbUiucjY3lyUgcCesZW3n/f85I6pgy9dkdn7vnGTetkHI4Zex2OO/pUqSpzZWAeOrcMvG5k6G16zGZA2YDKg48/fhuXX3Ym7pzyNE46+c+5xkQqVCCTn8Xr/5qKRx6egIefeBODjjsNTz52JxZ+/x2O/cuTWLfsc6ycMxNn/vUGzPpoKk446Szxfd0/+R9o3boDxl9/LyzLhWefvVeImBsnPIFExondjXHA7cfmDctw/8QzcdNtU3HgAV0w+u/H48UXeA4Px+r13+Hivx+Pq+75N3yeKnz+1r0oDPhw6Y33ockqwJxZi/H2k5eh24BzcfZZ56Ff10qUE4ul45j65L14dvrDeOLxN9H7oAES3fnF5+/ildeexN2TZ6BLt24it8mkLfznw9dESjPpjqdR3aY93nr7Obz/wSuYMvlZdO/eR6oqJAt5zmfOfEQ2BpRqMmXtttsvRnWbjjJ3ehglSY9FLITnn/8nFi2eg9tuexKffPKmbGYmTnwEbdt2kPWb89H69axAny8S0UsuniBVZlamCOgJ4ngFCOhpbv4tQK/SG2K3FkCvplgFrAroGaNta2fyAL1pLKV4RJtLqpfQ7thuSH0B9MSEmnLDHkJSPaB0jL5MRrTKeVLtPuVa+wP0JICbmkIoLtLkKkPKMJ9+b4aegF7nNgOaRR0hmvuWhmm/MMVmaObW48i9v/0GqqE3ptgWQJ8vuWlJubHVFZaufUZDv68p9tcA/X/T0JuUm1amsZSd5aOxlXaqkJ1DL/fLf4utlN1MJrK3KVZMConflXIjgY5yQajZUxbaAHrm0FNy85uAXsr/2inWlFHMjrKhoVFLuPsAemroTVcz3gm/BehzN6jd2CM/tlIrA0yzseVA9nNagLuacAnoeQgqDdI4y5bYSjuuyemUBYmAnrGVNBtxcWWnUrO3NN/LRLnlaGGWpaRTrObQm4fGVu4N6LmI8vXUp0mHR64iXFAcTtCnQBZu1aoluHnCOFBTycmCJcPq6g65dJwHH7pZXnPtNXfJ4Hno4ZuFMb9+/P0ymcz65iNMmDgWI0f+BZdcfBMqK9ogHGnGW28+j+kzHsA5Z1+I0aOvxcofF+Hii0/BHbdPxQkn/EkzU1Mp7NixBQ//cwLKy6vEALRgwSxMmnQZTjnlr6KNJ6hm186PP3kLzz77AM4550KMHTMea9Yux513XiGGMR67MExM89m4FhMmjMHw4SMwatSlcqO/+MKj+ODD18RANGLEn3HuORcJCF22Yh5Gj/4jnpr2rkyQNHfx/qQb/45Jl4rsaPx1d0lHO7rxyUrddddV8lnjxlyP3n36C7O87KNNeOm9B7Fu5/e4685n0KlbN8ye9TFun3wJHr3oQww6d6AwsamsEyuXz8NFF52Mmy57EoXhtqjbU4O35j+I0wdejGGHnY5UYQRl3T34et77ePLJu3HBBdfgtDP+Bm/Gi+dv/gQXjT8FzjZOOH1ObFq/Hldedy7GnnodTh54DuLZOJKOJDY0r8GEyWNx7jkX4/gTzsCy5fNw+eVnoGO7rrj0jFuR2NIGQ//YDV///CGmzbgLRx55Ai6/7DapME2dNgUffPgqrrryTpxwwhkC7jZuWIvnZj6Mb7/9FPfe/Rz69x8iz6HZixvBESNGidyKGcgL5s/G1KlTMGjgsfjb+VeKpnPatCly/11x2QRpbnLffTeKhn389VOEVfB5CyTb/dNP38Gtt1+C6dM/QK9ehyAUiojOmz6Nnbu24Jqxd6FzcXc8/+LL6DG8DR6bdgfWrV8p99e5515mSxNoHbJko0xQwjIy/+0ziVAsMpIYYD8KrwcehwPb1+9E+3atkXVmYLktbfdty0FIGDzxxBMIhcIiLZGuhkYfmkxJSgzZ5xemvoLrz5+I2S8uQauGnrji8mOBwdrY67Ov5+P6+/+Bsf/4O2IbgfBnhTj/vPMwc9Wj6HF0O/Q8sDNKy0tR2boKTssNF+lbFu3icVgBFyLJEHy+ABxZF44edgxmvvAcqlpVq5xkNw3F0zHp5TEq37GAhw5bBKvRhcIBNRj34nFioI44YvAVULoHRNPakXL96vX495vv4KvPvsQpI0di3sIFeO31f6FL5y4YOnSoJNv8+c9/FrkL2XVDBnA+IFhhd+4tW7bktPU9e/ZUaQgTzNhk0K5y8rmLFy0WoF9aViqLuSFCOD6XLl2KyZMni37f6/NKVZIbCeruuWk4/vjjpQpqOsXqPM1UFRrZnDbhwzx4iGRn9uxvUVDox0WXjRPfV+dOXVBUEMSOjRulYnDYoEEIlJahb/8jEIuF4HPG8MGHH2JnYxKVHQ9FVefB2NHshKe0rWhgbxh7BMK1wEefzsaKVRtR2qod/nj8UBzW242qQu2nFkkCs1duwUdfzMVhvYeia6fWYpxr3bYQlg+orU2hbbkLbUsAVwrwuoDX33wBN99wPl57dRZ69RqAmqYYahubsW37LtTWNSAlXdMKUFLaCh3bl6Cs1AEvpSxZJ/weJ3wudnJ2ItTQhNKSALI07AqD78Bjj02WiiIlN50P6CEVWc63XBM2blyHmS88LCEJDzz4Erp06al9IaTDJH0zCuh9TB+yNdESMCHdNN0yPih1nPXNx/jTWaNBeV1Vm/ZIWRb21O7CG68+i3ffeBqDh/0RV97+FPY0l+DZh8Zjw4+zcPjxV6F9pQufvHkvDhvwByxfMgcTb3sCgUAx7p58KVpXdcD48XfJvP3sMw9ImMKtEx+Dv7AYe8IRbN2xA99+8RY+em8GHv7nv6RiwcrvczM+Raeeh2PR0u8w/uKTcMG1z+DQfkeidvuP+OddF2PUZQ8hUH04tv+8Ah/PvAF9DzsWV/9jIqpKg4hGa+Urp54AACAASURBVPHOOy/gmWceFJnKI4+8jp49+sk9/PY7z0lww6Q7n0LXbt011jHL2NXXRZ466fZpaNOmA9at/wE3TxiN7t0PxpVXTELb6k5yPb74/D2ZU/v3G4JrrrlL1nyuLXwN11Tx1SWSIit9+ZUnZN24ecKjmD37I/F5XXnlnTis/2DBFmvXrpC5de7crzFyxCiMu/BGYcUJ6DnPaXgGUFhYIJiHlXw1fqop9vcx9OqBk4ZvdhiHGW+EbwSvHN/SjdYA+jR7fYQRKDTx3fkMfQugZ3doKhI0AjcrZljD0OuQzsrGgKZY+TdZeBrQMymboS/9BaDn52oqDjuH/xagZwqOMuS/iK2UTvKaQ++guV54XSU+c4De9CeScEUlLFs09MYUq/iKeJjkImMrkY4gE94Op8W+TbbS5X9Mucnl0LOxlNN0ptVjFe8CJTf0v9rfcS9AL5IhKckwD0ylHoLCTQ494iLKF8C6T2zlbzWWIlPHnZhYJ3hinAFUHDIM6UAlHGysJDFdLTuOvRl6u2GTtNxtyQTlF2BrYO6kTDncsOg0QZmdK5/HJlKc5Ansec1MzrR0PsvrUqtlKvNaOsYZj2S3WRZ1jR5jk63dzwuOEJZXY40oytXUGpX10Eiq3RU5ueqAU8kNFyNxWduNHXKlLybw7DWwCOhbGkvlAL2dcvPCzE9FPkJmnpM3JwsD6AlidQwqIuHA5I74gQdvwvvvvyIRZlddOUkmB1YBeKzUP/P5V189Wb4LWYPJU67AlVdNwsCBx4gc6uln7sZbb2k0Yf6DUp4bb3wAVa3aYsWKBRh34f4lN3zNNdfcLUCfnzvjuQfw73df+MX7DR58LG684QHpePvUU79u+DIv5KbgyivvwGuvTpOYTko2brrxIVRWthYT8rLlczF27El48om3cXDfI1R+ykCZ5kbccYcC+htuvFcMwMI0wML8+V9LJWPnzq17HZ/XXYCRQy/EkccMwtUTzpHfVRS1w53nvYB+Z/QBCjNIpBxY/eN8WYDunjgDrT1dsGP7Vkx961Zs2b3+F9+3V69+mHjzo6hu1wk+hxev3/UlzrvkRDhbO+H0O7H5559w9TWjMPbI6+BaOgRWURQDRrTG1rK1uPmeMRh17qU48WQy9PNw8cWn4pg/nCoL5K66bbnP4mfcfPMj6NChO5zOLH7etBZTJl8pKUj7PsaNux7nn3+FgHBGddHv8P77r/7ieX37DsT46+5Dq9ZtxYQ+baoC+iuvmAh2T168iHGpl+OKq25Dv35Hwu8thNvhwmdfvItbb78Yz03/Dw4++HBhdFxOHz54/1Xc8+C1v/gc84NTT/sbLrzwZgHDbpdDpil2OiX7xQ0JL6wkdnBSBiUnQEMojKLigCpjUlTHMEtcZXOUl7DqZppHnfmnP+Gmm27GwX0Otjsk6idLt0O79ByuieO7txbC2liCdf9uQHmgFUKl2xFttRurE0vQ9pAyZLxRXHb2dXjozy/jhuvHovBYIF2siZZc2OBmfKVLpTs8SJLQ1L+nm+EN+OBIOXDPnfeIwXjy5LuQzTjgTgDjT3gU979zhXbzTQH/HLQYaHSheOAeXPDc0WKwDVsRRONhzFs4D3O+n4Ovv5mFo4YehROOOQ59e/VBSXm5zFGUVGicbkDIAP6tHiZG/epiYYiB3CJi99jITyPj83j+OI8Z1ix3AS12N21EcQnna2D7tu1irO3evbuQFDTokpGnjl9axUuUIudunTtl/pJiqBIVOT2wJCJnEWNSRmFA/BMMOhDDp90Ibc/27bA8Tjzx9NNIwIHRF5wPv5VCWVFQmPGGqIVlG+rx9uzVWFHrxQGdD8Rfj+2ILpXAzz814rMv5+CnHXG07dgew4Z0x7BDg7ReyPy9ZksNFi1ejVi9C4OOGIySSu36vGhNCNt27EJVSQE6tynBId39oqV/682XcesNbCv9249Bx47D4OMvkxSRr967FwV+C+NvewClwUJ4HU5EmiwUB5X1Z4WJ8/TUJ+7CIw/f+ptvTEkeK3E8h02N9Zh0x2WiHR87+hr5LC8TSaTqxmHjlPRPNscmHlm7fh0m334Z5n3/2X4/o1e/43DMWfcgiRLpILxuwXTUbl+CK8Y/itZlLrzxyqN4/V/PSnDBeX+/XgDtXXdehjZt2ovHhkNxxvOPYPpz6pnY93Ha6efj0ktukYrsxRePwLTnPkZF+wH45uv/4LEp5+HayW9g2FHDkUyG8Mi9t2FXTQ0GnXQ1Al4L3//nESz+/oNfPTcTJz4qAO/eexnZDBxyyGDcfvsTaNNWfWUcsR99+Kb4EMi6t23TSUDVq/+aJhXrfR+Uzdx26xPiU2NFktXfuXO/2u/nH3fcGbjsstuwZs1S8WuxOr2/B0ms6667TyRPvH4cY5TB8fiKioKiWSeZoqQfIxuZYpPfWMrubSEaepXc5DP0vwD09kEYQK/xppr0h7Q2hKJkKJdyY+Ni1dDbkpvGRqmYSjNPhqWwwRVTY0xjKZuh15QbW/ZiN5AkQ8+UGzLtErwiDaeUoTeA3oSp0D/AecA8BMexo3eCjQnpVdSEvVzKDT2F8YRInk1BwjSW0vREdvZTeTmTHI2GnmRsS5qQDbD3AfSMrWTKTX5s5f8qucnFVg4ZgYx0irXJpTxAn06q7kfmSZNDT0MOIyoNoDcaeqH2MxGkmrewd9pejaUEHds59L8F6GWjYAN6frAw9IceJYDeSVMsH0b5YjNhJjues6YG+gf05NrtxbloENCbE29eL6CccUjCTBvTgGrSuQiQieAuka20+bd8tK29J6suaQ3SQU9Zceq/9C62NxPSMYxpNryRWxo/8bNk50hdlTzdodGYPq8YPw2g19hKBfSU3OgN9UtTbC6e0r4Tfr2xlGHoB8sizOoEb2JN0XHYneHI0Gv3EergeXN+/sV7GD/+b3j00TdAYw6/NwcKNz+PPX6HMAA0OOrEkMRTT9+DTZvW47rr7kV5eSs5t++++xI+/vgN/PDDInTs2BUnn3Su5OkSPHMLR9nHBaNP+MXc1OugfhgxchSOOeZUuS5GsvHJp29KWXPlj0vQvn1nnHLKKJx66nmoKK+SCE6mrPy3B6M06Qcgk/Lii4+LjOfIwcfLy3g+eEwXXjgCjz/+Fg4hoLdNoJFQE26//RLRLE6c8IDIHRTQ62PVj8vw5pvTMWv2R3If9egwAIe0PwndO/VHoEsDLr/xDGnWMqTDWbjqtNtQfJQXCLD0Z+GHH+bLxua5Zz7Gob0GiXzipltGY+36H3Jfh69lmsxZZ45D5849pBzuSjnwzsNzcM644XAWOeEKurD1p424cvwoVDYNxDmDxqO8vQ9LVn2PvsM6YtJLo/G3v16Bk0f8CfMXzcZFF5+GSddPQ2xnCtPffRCWO4nhR4/AWX8ejbbVB8hE5fCwnA/s2rUNr708VUzS3LgQdDP5aOjQEySeyzQfIUvx4Yev4oMPXsOPPy5Ghw5dpDJy+ul/R1FRmeh5s+kkHnvsDmE+Lrn0elmAEokspk29C5s2r8c/rrgDbdt0gNftwaefvy3M34svfYm+PY5AZHcCDm8ayWgCz059Ch/OmYGa+s3o1OlA2Zwdf+Kf8OrL0yQbe8LER1EYKGGghtyPZJAI6Pm305GEh5GNGdVY8Ds2hpi/7lNiwQQC2xVEpvoUl5SIZpjzwXnn/Q1XX3U1+vc/TBhh05SFDDHTYrjIiG6e0ZO7gJpXgDmLN+HH9Gc46ZJBOPTUXoAni6wrjcROF6ac/RIm3PxXeIcxh17BIB/JVBRe/oCyHUZk83APAFAKJD0JuLNO1O2qxeAjjsQrL78icYyZOhduPOdx3Pfq5Uj5yD5RQz8PVrML1cdGUXEE8NLXM+Bv7cbixQsxeuxoVLdti5EjTlFJVCyOgE+TtixJ39IQAgIBSRfz+3MeJpPjnAP0eY2dTGO6/CjdHKC3ddktAlg1WtMLZeb2n9avx7fffitVgeOOO04WfZOFLXJFO1CgBdCzCRaTKXg9uBi79O0ZByyZ2Dony/JmqzhdyKKpvh5FJcr0cT3jfwka+kjocDF0+7EznMWCdTvxxMufIOMpQbcDe+C4P/RAxzKgsRb4Zs532LBlB9od0B1HD+2Ng9oDAXZSDafQUFePnzfuQlMojS49+sDhd2D2whps2LQJHdoWoXuXDujV3Y/6BmDBnJcxZfx/B/SnnXkFBv5hFOqbmvDRu49LYtyp501Bu45dUdVGk+gqy7SZsFqdgacfvxNT9wPoObcc1Ks/Tj7pHAwdepJsmGgIbGyqlcpo30OOkDhL6R7M5lVMuiKIcrBBG+DgaWJYA2N8m5rw+fsv4/MP38aaFXPBRludewxCtz7Ho3XHI+F2JVFU6EHb1lX4/qsX8PP6pZhy1wwE/B7M+fZj3H77ZZhy93M4qM9gbKW2/f5/SDrWTePvhMvhxIznHxZJaP6D0swTTjhT1oKi4lIsX7kIl180Ejfc/QGCxVXYvmkpnrx3HO6b9iG6HXI49tSnMefbBXjjiXE4+uRxOOaY0+B1p/H1JzPx0fuvoLGxHv37H4ljjz1VzMP0jPE51KjfddeVaN26HcZeeAOOPXYk/D5Kmug9oTzwHbzwwqO4++7n0K66I1we1aXPmv2xdMhdsHAW2rRuL/Mhq8psLMWNJbue3zxhzC809PycYcNOwtlnjUV5RZWA1rlzv8QrrzwpZBh/f/iAP0g89Nff/Adz5nyGW295XKSqAuAcTtuomhYlgXZKTyqgtxyyGWY1QKQlQlAxh167A+/bWEoYem7iPXxtninWYppNVIhAo3rYS0MvgN4w3Arj8k2xoSYF9PR/ZFIcuwT0PDziEN0Vk2As4NgV4KQMPRUdJDGooTfVUT2ulOIyn2ruSUZwXZf71da68210/lASlb8zgN7P6oUkQ9leRWMCFpylf0wcuqY3Evepf00kRnbKTdSOrWzpY6SNukxjKWHowUasiiB+D6AXBQoHHSsPdixOPkMvjaX2I7nZC9DHE/Fcp1j5YLtTLLjY21FnDkpuwttEQ79vp1jjCf01QE8NvXZsZcqCfrl8QM8ECr5W4pDshZnP4cKijTTUAERAz/83EZL88mTKKXGR9uU2gBVZRx5DT8mQtNG2AT1PrEZLKcgn+Od7ma6IJn5NpEE0a5jOYra+ns/Lz5tXD69GNpmYSxlsTpcskhwE+Rr6fEDPcyeNDcxFsp3Z+jpWD8xNpnGP/Jx8yY29QiEa1QYGLLEayY2RJ4lRQoxVCuQlviqdkqYfoteb8Ig49jkwIuGInAfTRILX3+hWyW5zcOgAYfnNqyyeGRA2O8fPUNZAB4EaZLTywd206AztKDaJxmL0G3u2uDx6Dez7RL0GhdJamQv79On3Cxi//bbHxVnvdvns4acRVzzORx+9VXwTV181Oaev54RqZFScMblp1aYobIftlDg/fjc35UkOC7FkXGLByATSjS+bUbtZmQALAppwBntWpLB0wY/CXg0e0Q2OQod0j1z56mZ0qOqM8mMcyASYApWG1+9GPBGB11uAdJK9YB1wMgmJbKLEh+k5kv9E38g+noA76cDnM5fipNMPh6vcBVeBC56MB7PfX4JdP6Rx1qUDELfi2LEshabaZnQ9ukjkI45AGguXfYsxF56CyTc8jd6lQ7By0TYMP60PnO2cyHgSssHjd8wyetLMmCzfSeQYr3tczFWyAbbLpZwEeWx8yH1BOR6vAvO+JR6MKEonas69Hq8LiVRIGO1M2iuTuWhHIyF4qdelmVWa2LlQQD9EKoNEbUK6mL417Ut079MVfYZ3hLvEjVCGhu+EdH7lAkCZABesZFI37yzRcuGgJMVHbYOD8bB+WFlK9dxi/mtqbkBRMdE0AT2PU0uyfK+mULMdaUZ22Y2bb7oZffocnNN8CzPvpOlMTbj8/v5GH165di7qV6RQWdYOfzy3E4qO046+QuGmQ4C/AOkaByaeMRN3P3C+dBTOFGmvIp5rByPOIgUC5te+CXQ7V0220U6AozIOr+VAPBTDwvlLcPGFF2H8dVej2GqLWa9swMjTT8Pq5Df4YOYXODI0Bv5kIdqfmMDOwAr0P7UvWnUuR9vqal3wuCnhPOj2SjdKl8j3vMjaHggD6A2JYWKD+Rqdz7S0bOZgU8k0c5Vh7g2gp+bdvM68B+drSnmEWJFF2CFzOKus+fMb/5/zHJ9n5mO+P/+YsczfaRt7lufTiHOuFkDPKGJLPBM0dVMyHGpsQlFBkU1qaGgAwx28NBVKk0In6uL0sDgwZ9Fq/OebJahLl8LjCWBg7y444aiO0rhq8dLV2LwzJh12u3csw+G9K1HmAfxuYE9tPZrCSWQcQazb0oDmZAFq6uoRDDpwUM8O4GlcsXIDWrcrQ4fWAfRs44Q7kUA0HNZxKNnguhZxjuEwa47E0BSOo745ju01jWiOAbGsR5pURZIWWlWWoaLYh1ZlfpSUWJJ/L7JWrt2ZOLLJOG8yAe/Mi/e4yTi64ZIKB8crTa0W3D7V6FPDzmhMbeLFplIK5vmcphhQ2wTs3J1AKNyMxrrdAgCzrH6zb4bDQnGhG1VlDpQVe9CqvBw+rn0ElQ4nEvGYbISTGfq0XGhoTsh32rKnGQd0aIculR44odeGO3R6PnicIuGiWsAm/OLJLBIOB7bWAZu27YIHUXRoXYbyimI4fG7UhICt2yLYtqMGPiuBntV+VFcEUVJSJFUfzr2a4Ef5aVYkgwpCaXxVApAbRvH7Qc8Z5ygnzY403GQoY3Ugngzb/jSecL0vWSE3a5+5vzlnilTMjk/kPGKkp3wfM/eLaEpIN/Xp+OllML09ed8zSYgm5GQqJ1Hm6yUOmwx9kJ4krtE2oLcZegPoRXIrpl1GT/K7cj02nWKVgdbNNGNL8whGTkfxaC62UnEFS2WG8CSBqchuf7GVNMUSKxDPyBxKk25aGXp+QekUG4miwG9r8S3Nm89kUqrAKCqX9Vn8kBbHRzoP0PP8qSFU1gBbVWLwBgE9Kxb8Hc+tUVzIdwCTAxMieRbQbakhlsdEXxCJYvUWUD2i856R3PBYTN4/pXB8ZBiLmwfos5EdkkP/e1JuvLLm/rJTrMyplHi6gmg9dCRS0lhKfS+aBqTsN9dNg2H3YuglkZLlZO5fbFOsxCb+CqD/PQz9rwF6I7lxsTGBUCem85l2gzUpNzzgXMteu0us+SIqudHSSL6ploA+12zA1tBLyUdiKyHMfIoMj4BmoehzbLsB3zlAT1BpP2RnxwtrbzD0bGpkJd9HtGA2o88dqDSeYlylzSrx3wLoAwWioRfJjQB68wFKt0jMZY7h0t/xfPAhnfxyDz1vbMHMc5KvmTQXmAsrJySyWfxuXo8Xq9cslxhHtpw+++xxOeBNQC+TmezGmWurpW0BQMwkTmriAYE+tchkJ/g8YxY2cXK5m9hu8iDDhKDeBvQ8VpOSIBeOgJ79DpzKuBEXCqAsoFtfF/IZMx6UDQjLoMzP93j8sjkwtw41/o89dpscC6VBBC5S+rdjxPg8HjcHnWwKOajFIKQTqVsGvW5gAoVBWUTyGXoBX1xomOUdzqB5bRIL5q6Et8iJPkd2hBWwYKUt7Pk2gWRjBgecWoKsn5/ByZH6jix87iAcYdX9E/zzD+MEUzR2Uj9dqP9OJOOi26ZW//vXVuKoY/rB1dYFT7EHXrcX7rAb/xz7Oi6fdIZsql6eMQfHnzhQ8p2ru7tRckABFv/wHS4YcwImT3gSA9qdgKWfbcbQE3vC6mwh46WuQ7OI3WRk7CqFACaWS2X8xYWp5fN4/8g1tuPJ5HlJBtOp1pGbMMpHWKaXBZObAI8TLicLhGk4eA2yLp2yslnZ+DIJx+dhgx6PJNE4o7qp37kliX+9/RIuufwvQj9acQuuQheSzjRSVgppSkQSTNti9SQriwM3z7xnmKEtOmAfF+4kvExgIPvNh5VFqLkJhYUq+VDaRX4h1bpQJCwMvSnJbN60RRJbmGZDbbnZ8DPh5eVXX8GqVauwYtZavHXfZ/j6P99h+ZZlyDjjGHXmmTjixO6SRZ9xJRCPpuGP+TH+pGdw/6vjJK0I7BRrp4NIX7pGF6acPx3h7ZycHHC1TmPSa+OQ8rD/KGmojKSJ1GyvxXOPPgd3qBR1K51o36UdYh024+JzLsKTp3+PTCPQ/UwnTr/ncGTdQAjNCArzxfs6JRss2SymWTFUIoJkCg+F9z3nFkmuKCjIsejaAI/KJV249Nxx46cMumHUza9+wdCbX1iWdIQmQWLmNr4Hj8GEBxBIco41qTgGwMtmwl68zBysc6RqegnoyRRL4oZpxS6WBB57Fg2NDagorrAN0ml2ikIkGoHP74Ul/U/ciCedkm5a15jE90vW4PP5P2FLXRruQGvU1dWiW6dyDB3YCyX+LH744Qds3t6IYcOOQveOARzQRpRTkjXd0JjGvGUrUZd0oyGcRVlpG/ToVoqVP9YIWRAoLkFT3XacOvxAuDMJZNIKuiWUghtWJ5PPGL3KDY9Xxgzryo2NITQ2htHYFEE0msJPP29HLJmRBkolpZXSPZTfP1BQKMbWgC8OjyPO1R4OAiESGG4ST254fcyXT8PBfHWR0DqkTwNLPQ6fB7GkC80R3jP8PnEBmPFYBIloBI21u+DIsMdDFqVBHypKAwj43fKnrDSI4iJboioa5TTcLoKnDOLRhKx1cn9YDjSFo6hrCKG2MYY2Va1QUUzmmDGYGkntZbMgIdG0yplIZpDMpJDIZFHfDGzftVPkclXlxSgr8yEOF3aFPKitSyLRvAdWshltywPoWF2OAiYHcR10uqVbPe9fOY5MWtYZ0SGnuNHgr7SKzXWbMJXNy5ThdcFhMVVGfWnxhAJ6ZHT8iPE4wVhIt3pJ7InEbEQNESnVaDLkrPSx6pFgOoqOMY2xVhWCAHr7ZwSQBszztaaiz+PkusnzVBgMyGaM30O6yRuG3s34ZSWvjJxQSDQb0JvGUvmAPr+qZrCHbB4Ekyg+47iKR2KSRJeTLeupzeXQUwLEyjfnZL5W8ZBHGXpbQcF7g4CeufJmnlZwm0UTN+KGodd8Vk3FEeUEGXolmHjsusmwuVFejww/i6SPpmdx/jJzm04aTLZNKgY0+nkb0NOzGWRspep8cuYA4j6N1dY+OcQh0spY3k4BPU2x1NAT0P+elJv/Zor1UF7nCqJsyAiAGvo8ht5MrXsB+lg8Jp1i81NuCFAt7qI44fMGzkaQDG2FGxT+tzSWks64VKLajaX2l3JjTLFGciNA2VWI8r5/QKqgHJZLM9LNDa83sTaWkhtTUm4Y0aXaJdPYgD9XQF8q4CefuU/xYpruYfuJrTSJCcIi2d3N+JmSp2tr6HmcvHGMGVduJ7sDIhl6bd6QtVM21WugkhvtRKYxUSq1aWHok7ZWtUBL+/sy9OxlaINKTelRzT7/cHf5S4Ze7zkCen4OGQJOJpK3b+cZM+rNHA+jtC68eKSc0x49DsYD97+Aqqq29muTMrAIWIWlZyIEd/zC0HEHzN2wOrkVgOtiTt0lpUPCQhDUyYRj58Ya3b5dWREAxkVc2AOWqLRqI0kLLpoZ3dqszKFNK7RTnlIzM2c+hOUr5uOWWx6RiCtqA22yWI6JhstpUycLUGLTLJNgRIbCZKsbyoMTJIEBBzzvb5EmcVKwLETjcdFS6+bF9Ebg8SZEQuJ0O+CIuBDbkMBnHy2Ct8iFw4cfCKvYEr1z82InVi1fjyHjuiPrzUrCiKfAhRSSCFqlcNRyCuPn66RP5iztSovmOevJIuGMS1dCiw2Akl7Mfn45jhl+GFzdXECRU/SzvsYCTDp3KgqdrRFoU4ikJw343Ihk92DkuUegU19ml3+DMZeejEm3PIbjDh6F2TNXYuDgbnAdBqS8XMSU7eBCRfZGqw86Bsz9xntZAZr6R4RN53xgT6QqRteKgqZpkE1TA5LbS5tnhnSTxOFxIfb4A4gl4mhubEZxURHcWbeC+ZgTVtTCezPnIRSsx1kXHAN4MjJZWrUWarZGUXVIAaL8LxSRRVmSJzIpJGm0sheHAr9fGHqPhzKSFLy+ADJEtjKG4gLoiwsq9PtYZLqY4ZuBryCA2to9YvLlPUxGiBulTZs2YcqUKWLg5JjifETmePTYMejbty8GHDQIbptcSRUDtXvq8cwtL+Daa6+Eq0sWCU8MAYcfya3AxHOfxr3sFFsGRJyNch/pJtdCAEEktwGP3/ciNm/ZhodfvBExHrY/BcuOnEs5MnBn3LCiwO6FwP03PoX7Xr8IGSYXArhrwDfwZQrQe5QPx4/vg4Q3iagVRoG7QBJIvH421uO1JSsZgeVIy7V0kYIVwK8VS8NiGW282aTna+gNw8jxmj9Pc17ZV0NvKqfaCNBe3Hl/2Aw+f8bxxrmWPxOwZHemNGDfSG72ZegJRkgLEpxEYiEEaOjMaqZ61qmbY5afGZ4Q9BfD72bn4KzMFSkrA49f5RTs9thcFxUTLU0M4QQwa9FPmPNjDdbsdsMdrEBVqQ+bVs8Fmtdi8MABSDsrUd+YRPduXdG5fSV6HAAUMJkyC+ysrcOGXXtQ28RmUB2kQrRz10YMPepANEfZP2QOzjl1ELyOJGKhGPyuFALutGwunFZGQD073EoHdc7jTpIy7HnggJUlsZLFpk1b0ZwAdjTEEM+4UFffjHg8Da+vUAyGhQVeeF1sDsUGPxyoBHUuxMjey3lLw00M7+Q6xZ4FKVjuAqScftTUhdAUCstGgJ6WRDwMTzaFskI3ygJOVFcUobzIh8qSAAI+rg3aWEcIQQc9cew8y3mB3UIzcDkyiIfjQkYQnGc4z7KaLN3oPVJRsxxce9l9nhViN5wsYRF0iVjXKZuXeCqFmroEamrr4PNk0aqqQu5rMuk76l3YVBNFU8MeVBc50L1NAG0rNI2JcxeBuYJXZeMF/2UIwuM6D0sMoNLMPE9cEzhHsju5sOdsgEnigNVVtwOxeEhI3HspbwAAIABJREFULQJ6vQd1DpTqMysuttxX1nCbpTdEl6yDNDLaxBVfa8C7rLPJlHr3bPmxyIjtBDFtAKaSYFmn5fulERSGntdSpXNaVWb1kSA/raEYoivXBpe/Duj37lDP4+IY52dRbWDwFw+NuIPrv4ZTKLFpNke8eJQAsRorgN7gIQH0JLpsbx8ZeruBlJ4EnaN4jMR3qqHnqOUGSM4cImFq4Qno9Tv9gqHnHWGbZVVDr+ubUVwIjmPlk/1+SEgKgDWcgXYNZ9Uwx9ALDlOlCOXS/G6cQ8Qvyeufx9AbQM/YSrcjkWPR/9eUG5NDX3XkyUg46f9SiayeJxuz5mvoE8lEDtDL8/aR3IgdJBtBKrxNcuilNCdxV0lb62QbFsgo7ie2cl9Az88wplgCek4uvGA5WcQ+gJ6YsAXQ6+Sdz9AzxUQAPaUaxvUrcoqW7qvaAY0LmjL0RnIjg91O3tkX0OeDGgOs9wX0AraNiZnGyjxALwCbpljuTO3j4YBXyU1BzhQrO8S9JDfaRCpfl6rHEt6/5EYkCDEbfGs5j+w3wZcmfujGgAOKnVOvuvrPKCurxPjr7saAAUOFqeImgueG0h2CeGO4IathJDOmMYSU66StsxsR2Vn75d8c4OyUJoNDYqO0sYP8ERO1zezxXJDtFw8BGXYCswzcLpVXGQN11Hbry7wuL7ZbMzu0JEn3PicGU17jIOM1l3tYclqViTeAXkxydoazTAycCISJUUDrsONLOXkFgoVc77QTos0ES5tqlyWZ3u6oF6nNKbz8xDfwFRZgxLkHw2prCaMeXuHExx/OwlkThwqgT2eScPu5kMZQbJXhy0d/RrQ2idr0RtTGtsMqckj05ZFD++OgQ3sg6eROPwUH2e6YG/Ne+BkHduqGtic5kS1Q2VRhzAdrFxf9FJLRJDLMYeT8SLKdMYaFWcxbMgtjxp2M225/AqcMHYVPH1yPrl3ao+1IIO1VRz6/shqrXDpebH20TF6RZukJwOtkvCVc/DlWeT3F0S8downieT4pIQJiwpy6ZML0uTknxGGx9M77g5uzrEOUKJ60BVfWBYfbgR/nbsfHn32Av475M8qqg3D6s0i7wnCm/XA0u/D1R4sw7Jx+iDujyCTIMCvDJsZzmbhZBUuBgN7l9ErZm/OBLxDQrpVMArGiCDc1oaSwlXbbc5Ad5u3HDrKc15j24ZYFUFKiaKr1++Rek3KurYWU1JA05T1+oNmBJydOw8DBR2DAnw5FEgl4Ylr1S5Oy5QYwCWRqgFvPm4rJL10CVAJxbwxubtxjSbhdBXBkHFi+aCUO7tUL27fWoKisEO4iSiHcsNJafWDXXHfMD2c9sOnbCKZPfRGT3rhIpT1NwH1Hf4dkYwrHX98ZAy5oh0wwg4Z4HUoLyig71TK6SKOSiCcjsJwZiZPLpDk+da7aH6D/hYbeXkT4c56vfeeqfMmNmTc5JkVqFY2ipJSJN2mdi+0NPzd89CUZuZ/ZBOSTKIbYyJfcyKZAPFxZhMTw5hNAzBublSIWlcj4co4LBAuEXRSNqij9CCxpYLWlYknAK+7PFCLROCxfIb5dvB4ffv8TNtDXEShDn4N7oW25B1tWLcbGZfPRvroaWVcAJVXt0GtAf1S1AqqLAB/7WXEj0ZjF+p9jmD1nEUpK/fjDUf2xcVs95i5ahiOHD0Oovh7l7jgc6QhaV5YgWJDWxocEag6HNqRiFZcMsd3tkn9zvg41hxAoLkXWSZmghT11jWhuDskcHolGhX2k3EAkdEI9a1OfUCSCBP1yzPX3krEmCEwjlclKgpnH50c0RlbTQpDxypk0fG43goEClJUWoaQogKJCJ6jbZXd5i+bKdByRVBQZAi+XX6Q6TY1ZsLjNOSLos5CKhMSzQOkKy0PhaFzkrpqwI5Sqroki1XRKR19en7Qji4aIhaZoRmKqm/bsRLCwEB07VcPhs7BhF9DQHMfWbTsRDYdQXuhEt3al6Na+FcoKyKCnpZpIkO7yMmFFZaM8x5RoiMRHZI42oGfLNZGnck6hnE8lNzwmfheuGVwDYvEmJRwp3aMMIpsVQs3ISUVCaVey9PVk/tmQTIEYQTsJIiXhlHU3khsmPlGOqEBTq/BKNmbsVBftG2CAKtfkQCFTw1SCIrLcLNd0A+gz+wD6FsmN2eS0MPS/Bui1U6x0WZWYcTLrMfFXybnaL6Bnp9jmHA4RqZ2toSeglzH9K4CeccRNjdTQ25IbWUGkvepegN5IgEVDb5NROt8QI7SQqr8uuWE1w/ZR5iQ3aorNB/S8J0RyI9fFSG4oSVVp4a9JbgyL/lsa+t+S3OQ3lkrlUm64cLUQp3ubYmU1zoo5SICZDejJ0MuEK3WviObQE8TbnWIl5cZWyvwWQ89BqRtUW29ra+graIotKIfTo+Wh/IuRL7nhzWokNwZ060JgTLFleUBELwxBiGF1+G8D6Llocb9NEC2SG96geaUxKYcJCNTdo+SdGgmNvZDxxjAaej0OexudM8VqyVEiv2xgng/oWaohu6/mO2rodQAp3tVzbjYC5uf8nTHF7pUTK69iak0s19qZE4YMHEsHYD6gN+9vqhAEPTy3WvrTNvci0REzrQI9s/Bq7jSBess5Uq0r2xFrsgXfV4BinhbUsL9irrYZPH6g5pZzgOrrCOiNGYvDgzpN7oA5z4q2VK6T7t4VZHnUgEmPhOTe0lVv6/LsluX8DGUCtcrB6oObpVRhmKnjVdZFNh2sFXCgRqOSi83qiWgqzVbCondAGS3EHEjXpPHMhM8R8JRi5F96wdOHmzsL2OTAzOc/wd9vP16aFrHC4S3wIp6OoTBbhEfP+goDew9CoFMTOh5WCassDVdZGqkI4AyS0edGgwA5A0fSie+f3oLignL0/2s5HBVcTFxwJxywdlv48aU4vvvma5w96g/4aXcTepxdBMtrwQomWQAEq+ixWAL+mA8f3bkRxSUFOHRMETJelXzwP69bs4zJOsmYUW2SRHfJ+affwK5c8X4go8/FkOfGtA3PJLWELCyVS4G9gzF7lHmRUefCx9eSWc9mEdtBbXMW6XVOPDbjRRx1yiAcfnJ3MYQ21dSisLyYhVg4sgH5ni8++x7Ou/4UpN1RxGL0YSjISVOylKE/hqwYQXaBAAYCelZX/AGvgALVdkaFoS8prNKxZmsQk3HG8nnQZBvdZfwTUEgvjJj8rYlTDpV4ObRaJTdGGKhdFEJ5eSHQjlIau/srgRiLi6qXQN0S4MFrH8GUt64UQM+KipPl2RTvJX4A5Dgd3iwizfUCTAV9MzSdwFO0zFmgkUYAYOELWzB/8Xe49NFzkOX+IQZMGTIbXvhwzr190f4kD+KuCLKeDHyuQmRVBq8eJdHoxpC2EhLryXxtLsgG0EsSBNNuOHd5mZCxt4Y+R5rsA+jNz/MBvX6oPbdlCMjqtRusPVdwM61Z1gGVWNpyQprwZJ4TmZ9uqHQtsk2xJuXGHttkMEPRmIAaMuxsLCV657Ql4LGubg9Ky5lok5L4R/YsiDfH4S30C2BMphNwZtjEySGadnokuBlrCiWxYE0NZq/YivnrdiPjCaLHgQfi5GEd0N4HbFi5Ea//+wP4KtrCKu+ATgccgH4HlqNbNVDmA3Zuj2HVT/VYsGgFOravQnFJAFt2bAcKyrA75hfJy/ED26Nmy3bps1JWQi9PBi6SMbBQEgA8Mhy5PlLmyI035yz2SGlGYXEJV2EBnRy5ZJ1TKbag17mN+mwu72Qio1FWGHUDxjhes8YQ/PF+5jpLTwVlayQ7WCXg7ziXi06bAFGqquyFQnJM/VDZdErAPQF91uVGnGEVUeCnn8Jo1SqI6lZOFHu5I42KjEbYVsuJSFx7nrhcKamOZrMaQWpxrnd5kHBaiGcyaIpksG1PBjtqdyMeqkOnVoXo1IFxs9TROzB35Q7U1tUhHWtEh1bFGHxwJ7SvLESB1wmvlvS16kbA7HIglbET4Mh0prUiLwy9Deg5FjhQnML+aoqQMPS23JLSDUo1Y7FmSYHKckNse/hU0qLkpFkPRVojc4ZdBbXHg6xhTGGJ28ZJqRArCckxSMY9H1twvuX11K7zxp+iRAyP3QD6ZErJSx6zSJ7cvFbcwGjanjL0/3dAT8As8lq7+aUCehJ6TB9klUI7xbZIbnSzxk6x+Rr6/JQbwYVZyuXoSzGSG/VSmhz6oqJSW2LUYpZVyY2m60i1xZhi88heUy0xfh3D0AuZyrmXDL30OrJNwPaqoJUBBfSKa3XN4lykc5V2smejSn53+k5UNby3ht6YYn8PoPfJvWd3t92PKdY0lspKyo3R0BvNv7WPhj6TZtVRxPdGQ28AtqjYxGUTQaZxKxxMubEzObkjyeH935DcGEBvTLHCNrsKUdFvOLKBSlhsrKRRBS2pMXt1imV6DHdGhXbKjZoyeZLVvMBWiQrGDMNIQN8Sm6atcX89ttI+5fbu5BcaemOKzYvMbImtVEmSjcZbtP726qmLIjVsJrZSJTcs2wj4zbA9st3IIS8xJxcFl3deuMjxthFmMO/Bmy4WVUbfTCTmJhZzq7Rc1g2Orq8txjIywdy06CKv6Tg8XoJwlteMNImvMRsDAbgEm2wzLTd4oUz6fBg23zATMokJA26aL7RotOX7iz5XAT3js4QptzWLzc3sPRAU8CblRsnQ1zkuHouKFk+LASox4i8kViun99dOhsLQ22Cex0GQIs2PpYrBltAevW8IFsAorhCKgkEgxUVOyy8kltNWUsrXXqcfmUgG6fo0/nnJ+yhHW/zx3IMQPBqyYFh7LDx9//u4cPJIiRQUD4qbPQBSCKQL8dApn+Lqh4/TudrJbqLalIl6ezaYSvvSSDvJKlFi4cLil3ahcU8IJ93QG85CpxTcrLAbuz7M4t9Pfwqv5caoSUPwwgNf4W8PDZd0FCtI5qdZNmTxSAKOmB/vTVkhC9exV3cRQC+DnsZIrwcuDxcbnguyTcSSLtQ3NsmYo95aEhESCnxlgyYMeAZuhxvZhJrWuKjXbG9AsJ1fjLlcQDxpJxxRUzUR4ZP4BvZsjuLZ6c+g+0HdcPqYPyo4FilmBs2761BYxjFNksEJq87C9p+SaDvYg0Q2hKhIttykrGUTRpMdmUZpf07JhS0h4r3IhCkBmmp7QzMlN2xUIt32NOlAkTSwh03qykrUDsbqTDImjB7vCYflQiaeletIdl6qGWQnYx40LwCC3CNwjeVcz2FWoVJuiaEMAwtf24lFX3+Lix47U7oHp/wEbWQMHECz/VzbGpNBGA6G8yR53/iRtqi90SKDg4k6dcA9417AkBF9MeSCvhqwXwfcf8IPcu9e88ZABAfxOGJojrHcHZTNsrDWYrJSWUwGzOTnQasBklpiZegNwDZzio7t3Pxhd9UWBowMPRdFk/e/v9hKYSP1udpSvaVPB8eddpv0qy7WrlzKBp+pGDJH2gSLMYDlpdyoRE/9U2E7YtiyGXpBBXLoFurqa1FWXmqnWOgOLxFLwOPzIWE3IWxuoGG6GJl4QvxN2prehYzHgTVbIliwajMWr96MDdsa0LlrLwwd3Au9u8k+ER++/zWWrloHX0GQ/C5OPumP6NmzCKFmIBFLw+fIoCLglmZQ9EIUllfgiRmf4pgTjkGbqhQ2/BRFNB6BlY7BSkfkFvK7g+jYJohWJYCHYBIcdwSajJF0ozkUh7eogNyC3OMsxvts70siE4eT1zat5AeXVspx6BFI2CBVZJOcn7PMuVdvBW9+gnUzZlSKwjnU3tBSQUcJHQkxkctk5H2zZE1jaURTaUQJdhLAwoXbUFVRgt7dylAWcMBKRlHI97bTnaRKQNmPZD+QKKIs0YEYx7TTAfaTqqtPY8e23dhdsx1+TxZdu3REmypK74CdIQe+m7cNrQqcCO/Zii6dqtHjwE5oXcYyFHvnJCXJickqwvrnoqGN1JNVRiVcZO2yJT4C2Kk2sDfwPOdC98i6RMDtkOsQi4f1vmcIgOCPrGykhIW3iUHexxwnugnTsAm17eiYINDnRlYipuX4lMknwCWg102sSn+EVJHGlBrwIWsa10sGT6TTCBRQZqONG3kNed9rbKWR3PAaM+VGdfB7x1buY4q1x5rZkEvKjQ3o9Wda8aFUxk/ZiVDc+gtiSK0KaaO4xoY6Gd9cdxUHaX8X8T3JRo4bA3oPCY4NjlO2XQ3zXNDy8WHG1tBTkrQ3oLdL+bpm21HhRnLDa7e/2EqNLjfEgxrsDaDXiZeBCya2ktJv6tg1RpzVCZnwbUBvcujzYysNKft7Um543Kwgymplp9zkYitNYymjCJEIeN1Hie/NxFZmuYUnEyn65xaGnj8zZU5ko8g0brEBvWasax1XR6f6Z/cvuRGGTIx1ZGi1DBXzFKG833Bk/OWwnB5xv2scZYv2Oj/fWBo5cSGwS1BqjFKTlVxwuy27HhfHswGw+u2pk8tPudmXoc9nyE1Jlz8je03mxBixzA2z7/GYn4v+lBsAnUEk55Rd+CS2ksA6J7nx2+CXZX5OCnkMPUvxdF/nUm50vCig37uxlG5ksohzcbJ3z6b0Jww9Xf12youRDeRXOVieM9p8Tmic/AnoyXDytQTAytCT7deqRY4lY9qPnTJk+/tsYK3Ha0C/gPQcoNcJh8ek5qC9Ab2kCRAUE+c0NYg5lbJK3j8CjO3McB4zYyV5LPJ9Ezopk3EUrTdLj5LuwNeokVVLlCpD4kOjq7QPgEwAkmqQQShSj1K21s64kCXDJwAXiKQiYrZ0pbySFZ4JZXDLyJfQMd0bQ07uhS6XAZbLEkb54Ymv4erHzkW2SIYWLNbfmcubdOPOP76GW+48F9k1WTCG/v1PlwBFGfQYVIUjrmiDdEFawD0/l4bQ8AIHnnr8X7jxpb/A4XHA4bWAqIX/3PEdTjx9EGq+zaD8kCzmfrkZXYd0QOVwCxkpVHBpzCATTSIV9WHejK3YvGk7Ro49GJnKjBpOXZAkCkaZkWTh+CPDzSSr+qZmuZfTTAmwowGF5eLiBBeySSY/kAjIIhPP4O3pn+GUscM1+lZ0tQ44kg5YIXu+SAK756fxxIxHMeTkI3D0qIHyPL0IfJVW8Jp216KopJVIcwhW5765EYNHdlEWuyCOcJqAKwsvvyQBS5bAXXtMEBBqGdcsbDZKtjfjLR2e9VY21Uae6/qQRipKar3MqEzbICbnZO6Ek2w6CXgrCY/lkmuDLcCtF8xAYXM7eMNF8FSmcd5Dg1HYS7PkJVO+CXhrymLE4tvwlztGyoYrw94jBJJsNVpvs/o8VK4VcTslh7oFr1PMrYl0Fl7ObY2QDcCEs57CmFtGovPQau1Uuwm4508rEM+EMfGzgXD2JJAII8Fujd4iObOyESS/k3UgEeX8qAyh3AScq0QeyIqc6kp1/LpEusGLpMZU08yEVTHtxk25Un7V0KR4GI28TBlSotdUMgHNNijnGMwlieURGnJpcjIDfgdWEvY25xpmX8au3Q3VfCY/T7+PMpkSQ1damiMeDKnBz5DNqXQ6tiVEnFs4D7Hhn7DIFiyvG40JYPn63Xj3y8XYuCsJd3En9DukN47qDxxQAfznoyVYvWotXJ4ihGNp9Bt4BDp3qUS71kCQRRjaXJysmMkWEe9+PB9devaTIsLyH9dKhn4iEUZ162K0Ki/GyqVbUeDK4oRh7bWonyJhQRCk16CuOQZvaSGaKElttlBmWagKsoKRlQQWy+fS5ZlAPeNAcygNlz+LKKs9Tkg1gklbXqdbNiECLsXvogCH9xwlhkwMksqaeMg4rmg+1+ETjWeRINAUYJ9BOJnBrIXbURAsl14brlQYRx1+ILp3KIYzk5KKHQEsk1RoVtRz7kGKMjwalbNZNKcthNMWFi+vx7rVa1Aa8KBb12p06VAhkqTd8Sy21llY/FMYa5YtxWFVFg7vXo0Dux6AkhKPbA7UCMkiC6uO6qmQ+dQGjGpC1fPI+50A3kjLNBXO9rekNEGL65GCeTWHc2Mc5sZX/HItZkzTKZZrkFayVVpGVlylUsrA840M0CQ2kc+zyTYBnpGI4I5c7d8eCyL3Y8WXunUZlSrT4WZcTbRcC6mhV++hhFZ4/RpPbDP5qr9v0dAbwovP50bCZNjn+gLZlUqRUTJEIk8GlOC1tDPvZS22PWcce+LFczkE0PM8mVASpvrxHlV5kSJSTY9RYtDMFTweTTEM5hQMZl4w0mbOTzyPpmIhHJWwfoozTS8gnnMlH1qqgFyY1cSsEbD2giDnJtdk0Ab0xmybH1sZE1M9ZXz2a/fTKZYpN/+/gN50iq0koN8nttLeRenm0E4wtAygz5Ch501iNPQ2O8kv6shGkWrcApeVtGMr/3dAz8mTgJ4MfcpXJp1ipVQjuyD7vOan3FjUCzbLDZ5/M/FcK+OjKTf53VzzAb2wxTarYDT0BPQmh94w+waU5wC9SbPZz422F6C3D5l/tcQi2ZIbdl4joLd3i2re1MZS+Qy9NKLKM5LmJDe59Cg16ApoFcOLAlkjJSGg56JqdHsiLbIbT5jFixOT0aaKsUUiJZMiMdENsGoApQRrM/Qm5caYb/baUNkNtoroBrd36EaeY4zAZgLLfTd+pt0oRl4iYdws/ybhNf0IaIplubuxXpzmLGnqzNbSQY4dPF1ucx60MsDPYIay+BzEzKuTn2xkZDNJllGd+qIiE6aXE7S63FNOsgtZNIVqURoMwpEmfc4/lvwVTYekcQdjI62YC9nGLCacNhMVNb3gLE7iH18OVKlJ3ML1Zz2O+569HNm2Wa36F9ADEUXA48e0O17Bmnk/ozBbClesECf/4UxUVPow853ncOtro6XzZ8rD+DsHPEmngMabLpiKe967FFYBGWkya8C2+U2YOukpVAfaIeVIYH1oJR555169RFIVpA48IZtSn7MMyXVJPH3fx+jQoRrHXdpLTLzRLEF7kRiSXTS7c4HgxJ/hZFon8Z1cbITFspgK5RKDpRN+WA26kHESf+SOZ3DFHWOVpSb+430rGxkLtZuSmD5jGrb8vAPXXHslDji0SoyoriBXXFsCQi2rg+wWEG2qR7G/FZB0MKYFt197P+544noBu4lsgplAMlf4PH4xlhnNqJGKmHEsqS2S9mBPKgQLhhjIjVmNrxOw2RyG3Ms2A0KWjzuWUJqMmFc8ugJ0kIQn7VZwTcac35cZ8muB+//5KU6c1A+9R1ToOWAwVSNw3yX/wnFn9sahp/fSn3MPyb/rgNuPfxE9KwbgsME90IUtG8ptuQ5BE68jn0svRjIKZ6hAPuvmcc/ithfHwttaj2HTx8ALN36LtCeC25ccD5RoaZ66aLevQMCFk14VSvzALquMElRAnyXDyMhbO2KXHh+t9rFkzmQwsj95gF58FjTHqwGQco7880xwLZ4Yw57rKizzXX4MsEnNMbn/HMNMVWJVkw8lNLSix3lNIypbEsD4c0M4GaafrzHEiTEO8j1q9+yRykAu597L6E4bRMi7ZhFmSo7Pq4DTxWhHbujTkvomFTSXF6E0sHJDPWbNX4Xlq3egPgb0O3IYhg6ugC8BXHD2uXjntVewffsOzFvyA9IOLwYPOQodOwCtuMFj5ScGFAdkr4Bly1YhGc3A7StC1luE3c1htOtUhXgCmDt7LtqU+3DaHw+Blw0d4y54SapIJ800du+pAQrK8fF367B1ew0GHFiNQYd0gwNxOJ3cBFG0Q+kev58XkWQWO+qBhBMoCjKVR2Mu0ynN2XZT22OzfpJxYAE/b2mCt7AIlWXqgYrSD5IGCn2MgAW27Uhj5U9rUBcOo90BXVHeuhgvvvYVLrtkODJx4NtPVuCI7q0wsHcb7mTgZS446QA3QWgElsePpMNCM28xl+5lV68D5n03D801P6Nnzy44tH8/tGptScuHnXVZrFqTweqVy7Fl/TIc3qszRv7hUHSqKgLxrIEPqWRcjPt8sLqQn34ijKacFIJ1HgejJhmnqxtGI9FU3GBX+m16VbG4vm+IkidiEg5ke27IB/RmfVPph3pwjLLAyHHVg6KGU9146OTTHAqhREyZtl7d3uByDHGtJHGh5WklS0j2sakeLyTfLx/Qi9cspVUuraqRmFCCTJUMWsHOB/QmBtz8nO/J14lcx+jUSczK52pXWqly24CeY5jrCA3FTU0NwtDzu2p6FZOO9FwYRQUBPcNH5PtKpzS9AZUw1DSbfOyXa/iZR1bawzgHzPXcqTfQAHoB5KZRqN0pNsfQ22+wr+RG2g/asZW85pTc8HAMQy+NnvhgAtu+OfQWG7Hahmd7XSGc4YO2N8oP6pYtxX+T3DDlpmLoSAX0Ul1W1sksbdIw1QD6VJI1819n6GVQIIZU01ZpLMWUG2U8fx9DT5e+lpQkKkMuWtQdRKt+w5HwlSlDLya7FkDPf++bciO6Zltjbi4WmRcC+vwcetGu/UZjKWOK5YWW0mGe7orf1QB63nD5JlczGGXAERjIYN77kQ/oyWbKZJHXKdYAehorlMnKitQkn6Hn57QYzVQWoSUezaHfW0OvDHJuUbUPh5/L5xqZTL6MyDD0/BwuymQaVCNpA3ppLKLlQT6M6SQ/dcdMNJoTawN6mxXl+xtAb8r08g3sCc1sVnQQ8KZUht3j9ukcRf7KwQSjeokkFdOeg6Yb1bAz2YSAnpnu0mjM7u5rAL35rix/qnnWbj5jL1bmu3JDx1Pr9xLwWEiThXJm0ByqQ1GgAC6OPEaSwSMsbQJhYaw8WRecCZ8Ataeu+Qx1XwfhLbVwzVdHKMNaB9w25hlcN2EcggcxUQZI+zh2YyJvYfXFnfLByf0ZFzJKLuLAtpVA2+GaX54OJBHLpFGQ9MHaBtxy4TTc+djFQFv9fZLl8hiwaeEeLP38R5SUFmHY2YdIgoooVbJxJBBBoDiA5kgzfOlipHenMPW2f8PTVIoLJg2FVW0h5gvD6fbB4/LBRXkMzwj3MNQkN9bJtWUCiBiMLTLjGXidBXrMIQWyU27t1PVwAAAgAElEQVR/HBOmXW6UGyJBWPHuLsxZvBC7kzsx8NReGHbyQNAqw8jepBVHfX0tKksqkSGYYB8Kku30DSCB2t3b0bbsAAXJ9cBX87/G8D8dhZQ7i5STcIBl57gYXnnf0PDmZ9xiXhM4qVpJjwRlqsyGMp+h18WTfwjoM2IyLApqpCVZt2zKweglxHk+sml4uXiygpOKoShdDFcUmPXwevTv3RWBngrsH73mC1z+6jHItiZwi8CTLpD7YeIFT2PiM3+Hr21G6E1OuWRc3SHg6fM+RWZTEMWBdthRtw2x4G6gMoyO/avwl5uGixQphmYIzxIKAjuBG8ZOxx1vj4GnCHDsAubM3IGvZ/yAmKsBd847C4nCMHdTiMUZ3elT2ZCkiBDY+xCPRgXQe730ELllHOli6xLCQZu9UQ6o92sO0EvyipbFDUNPE2Y+yaBEhfGutORv8z05X3NBzZ9beJ04l3K+189VXbOp6nG+4GuMxl8YT5dLrrdovG0QxNcTOORr+A3ryuearHtWnbgASlJZYaGAOxIANIEHiwploWbDM9XZMY0qZZ9DS0BxLONBTUMcc+avxPtfLUGDuw18hcVoV2ShzJPEJX87DkV+YPOWLJauWINlq36G2xfEof0OweH9A/A5gIBb2XoHKwtRxuv5sHFHHZav3Yy45UWcVZFUCH17dUTPbuXwWRlkIqyLuWC5UmJo3lO7A5avBJ98uwYbNm7FgF6dMPDQnqLLJ2bz+1xCqdMbkLaC2BkCXnhzDmqa02jXrhqVhWl0bFcOb4DVWAeqWnF9BSgR5iVnZX3h4m1y7B06FWHHLs7JCSHC2rcLIB4Bliz7EcGyAMrbtsEns+bg5FOG4603vsJZpw1HhyrgvVe/Q6/2xfhDv+7w07Ph8yHO6izBO1Nu4EbW6xAJzfotwDez1qJm+2a0qwri8D7tcXCfarAwtrMZWLMTmP39VmxcuwolrghOG9IVxww8CE4rhWCASS8ax0qcQV2/CWOgXE5YdJ0JtPIj8lwFRHIf5wH6HENvA7591w+z4hsQKnOFLUM2um2p/Ei6ncp7uJ7mP3hs5n43khwCerNOkpmmhpv3cv6D/+b9T6mHMuiKDgVcslkl+zH8HwA953WO8b0AvVcTcoT0s32DsulwqQzXYDDeWzIGBSBr9YEbB8Uv+nwC+lCoSUlCNoPLB/QmojObEYbepAka4pGfnc/Qm+Ph9zXeRhqVhcCzN0NG1qLBHQrozTnkdTR4zoYeKknKS7nR9YBS7hYNPT1j5vqqr4/SIB6DNhHVDbOmphlAz9hKauh/T8oNAf1vmWKRSoMa+tZDRvwi5cYoWoxsTO7VRDz2m4Bedo9k6Ano/weG/tcAPTvFEtCToW+Jy7OHXR6g5w3ElJvfC+gFhOZJbqSsto/kxmjDTWMpc0PztfsCehNPyRvV3FS/C9CLKVZLmGbQ7gvoOYEayc2vMfQGePxqYykplWlUlXnka+jNArkvQy/se4qafhpqNQpJzMM+n+bw2kY0Lrh8bq6cnWcOZic3KYlJdKlq2fncfRl6HpcOvJbkn3xAL6VBG9Ab4P5rgJ6GnnBYmzSZXHQ1NClDbxoAqX5RWcSWRrw60cqmzwb0TgfNtTagtwjoa1FU6IdbJB9kEXxIkM1w0CCZFrmFO+0Hwg58//wWfHH/FklbuPnbQZoyk6DG+RmceNQp6DuqCiT6na2ACHf3niDSzfbufAvw9VNbMHf+EmF5jh0+DIeNCwJtgFQgihSbvCTdAgjvvOhpnDlyFHqeWIhEAeAmaREFMltopLSZYKPZJsNbAYTiDfAW+RGLMgLTBQfb23+4CYtm7sKZZw1A2ekWUt6smGiZGe8QwJoVsMBrFWoIo4QAl7soh4UoeyRxXWJX8izwxfTl2LD2Z4y77RRlqFzAzOfews6dGzBm3N9R0atSF5tkHJ6gS/as3IyxOVQkEkNpSaWyfgkCR5oa2Owqi9qGOlQF2sj3fvCap3HtkxciU5DUdqiMv4s3Cavk8hJ80dOTFGb11wC9WYD49y8BvWpUBag370FRcRHSRBvyh7pX7rWYE51EgcsjEpTGNE3GXnjCwIwbP8LSTUsQcAXh2RVEyhvDbe9ejEx5nkRmJ3DrOdMxafYYpAMpRFJp+GkAJ3vPjVEMeOu65ahbk8S4J/uLJGfrTmB9/SoMG9kTSRfniCyslAXsALAVmHDpK5jyzShdf+qAu0a9hmxNAM2u3bhn7mhkilOIhAhqnPD6mP+vIFAzm71gqdxlsSeFGynp8+DQpjjcwNgMvQH0YgTeR3Ij7N5vSG54rs18Yap8lM3srqkRYG3YJM4XClD8uahKvo4LLzdjBgTkV/oMSM+lltmeIEnQsUEQn2+ICH4WeweUlzMtw5b62ZsGMfRz88cscGgXTWrqmxubJDd9186d4nUgUHR7nEikMvj486+wYdMOeHwlgLcEcWcp9kQsVB3QC50PPAgH9y5F+wqgUgzeQO2u7Vi5Zh1+/HkH3AXF6NmzD44/qh28aQX2TC8UKXY6jcaGZuzaE5IUj4qSINpWt4LLR7Mu5xU1jyblWgINTfUoDJZjT30S9XVNKCvyoLyU8lAdxzxut5PXFogk3ajPAK9/uApOfxn69a1CpR+oKIVo1dkNNpMEtm3djVisEdFYHH0P7YXddcDCJavQo3dPaXJFs3ZdTUS06eVlDmzdvB0FXhe6HNgK8xatRGVFKbb/vEGaTLVtXY10LIQu7VuhU9tWcKQTcPu9qCfL7xN7DMJRoH4n8PXn36F+zw5UV1ege68DUdm+Gp5SIJwF6pqB1WuS2LV5C3b8tBpVgSxGDD8c3dtXoKSQ0heCLJ8AeSonpOsHmx8KsUTNOud7u6KdWwi0gR9fw5hHDX/Qik++5CbJc77P+mHW6f8LoOe4MhtPzon5gN4w9Jqso8fZ0thIAbLBJ8rQJ2ztti0Z3AfQk+xgp2zBPdIp9rcZeqNl53EJ4+61YyhtQK/HSs/a/gG9X+K79TsR0HPM8jsZhn5/gF6yMPifQ5UJ6pEM5DCChGXYkhvx3Nj4wVTkcmElOYbejsA0+nJpVrk3oDfziokVJ/jPAXoj0bGjKw2g10ZjLRu2fQE9N1ZOShbzAL2JrTSA3mCy/zW2kjG4BPSthoyASblRhl6/n1aS8iU3GojNzMGcKVYECjYbLozn/wegz9fQc6vDAyBDbwC9m0zrb2jo8xdiMyh0kVZtZH4OvWHR8xl6Sd6wJTfCXO/TKVZDe4yEpQXQ640W3qsUZMon+RuM/B30Xgw9d6r7SG5aYitbJDeGoc8H9LnuiyI91V3jrzH0siDZkhsz8I3kxrDqBuTmVzg48CTCLh6XhZyvNaymceQbptMAesOyG4Y+v1OvAfSGoTfPMUyb+bfu0rV8rmJlpvKk1LgnfgzNmzWAHlnbPGMn3EgCTogmGpqkFZwbM67Po9GkJipUjJGikdOyv0RuSVdRmjhVG6yderU/BI+mOVSP4kLVKAqlLDnmZJYpYUjAww0L9dsxFxrmAk/+fY7IFiZ8OlCTTtLAK7e9h2C4A0beeIikmhCQSuML0k22sfH+M/6FYmcFajNNuPqq0/HiY/NQ0CGFv7xyJBBkSoKTKhew1vzxs3Oxc1kGf79vsDYmcmXEtPufR2ZjULuhKO0INH4PTH/zffxl0jBUDS9Cii/2OpGMUZ7iQri5Eb5EIZ44dS4ccR8ufetQWB4LjhI64fLuYgdX3CyiTTH4A2xpqlITOW4+dgAT/vYcrrh1NKqOUFD6zP1fYFPDakx+9jKArw+yU1GKSBSxRBRu5n3bLaeoFo1EEshm/fAUUA6ll8fF+zxjIVKfEPCMdcAXny/AMZcNQMIXhYcGUepu6Q2QxY/pCkxnYuVD89BNIlU+Q2/u2f0Cerm++v3C4RoUFjHmkujKxQqqAPpoguYnllmyIoNqSidQwhNWp4ZIAnDZxI2ejhsfGYMUPVwl9qatDmh+A5j29BsYP+ssyYznJfWy8MbX8pxyLxoBPrlpC1auXo1rXj1O7qM0lWB28APlkNxIYg/Q+D4wfebnuOaNY8Vgi+3AHae+hFTIif4nHITTHuyLLO1GJHmT7ARJyRqdkFq5tCyPLNwEiTIO6ZTkebQlN8YcK2w+04LyNPT0OSgobgH0pjpo5p59NfRGXmAYsnwvlGz4IvSm6EZc2DLTC8RurJfTNkuDOE0PoZxGwIedQGbeh8cmqRUmRcduSEXJDTdzCxYsyFU5+e+aXbvx5r/eFAaegH7gkYOwp74Obdu2w7ZtO1Czc5ftqaDqPYUhQ45E7z4HS1WL3oOOB3RHUySJ73/YgoU/xxF2liDj9KBPt444um8Q5W6g1C8Bcli7ox7L12zBrpoI/O4CDD20D7p2tuAupJ7dDkVKJZFJOZClIR4ZBAJexJl+SjafUkWXZriTCWxoqENZaTmyKXqU+Bk0WXJO12Y7BTS6c36lNj4L1KaBNz5chx27m9DtgDboWplFu3aV2BN1ob45hSK/B8uXrsShh3aTCtjqtdtw0MHd8f389RgyvCvWbQyhsaEJO7fWoqy4CAf3/n+sXQeYXWW1Xbf3aZlMGhB6rypgodvoJRTpiBQFDL0X6R0CkgBPVHrABqgPpehTQCkCAYI0gxBIL1Nv7/d9a+9/n3tmSECfb/z8EiYz9557zv/vf+211157KgrD/cj392PHL22Md96bj2o5i2232gSlfF56nKjfTqRJ8FCiAnAWEJf9QBF496M8PvxgPqLsxamUscl6k7Dm1AmIdIRQiQMLisCr7zbw8YJ+NIs5BPrnY+u1e7DjllOxwZq9kJ7fBpORggB6JjE6ikoNHpikhimnlOCuRXBT04lCxvl9ENCL3eOnSG78hJBFSpHcyGwcnieKIfwMfbuSpZIb/5dI3FxFymuaFWctxV0E9DrkTu0q7Yt/Hwvo+b7/KkOv/TFqPWmSG7/Jhuf6YsVLVWHJ6xPQW2IiZ7qT3MRkD6o5iGj1xzD0JrkxC0niHUpuDJzzT7uXoyTBHETH++AIgNUx9Ipt2oBecBR7x8ZIbhjr/K6FoqGXHoOYNzNAJSxtH3qVEpHccWeEyPT03PE09I6hH2tbaYDeMOv/FdAzJRXJzQ57gy43oyfF6soYBehNcrM6Db1krf+B5GZsU6ynod9mF9StKdYbaONwno+h5/sbI+4HpAbo6XJjg6UM0PsZer4fGfpV+dBLidc1x8ijdAeBlOuCOkjA03Y5Zx3+nDF9oxMMTQCU0deMdVWAXm0rdWDPZ0pubBWsBtDffsc1eO21F3DNVT/FhAmT8OH8f+Dyy6dLdnzDdfeht7dPrsMAvW0YdX/RrneWPpcu/Rinn3EE3nvvzVGBx/7j+uvvxrQDjhojeeL0Qh0KsyqGftbtV+L111/ETTc+gG4ePE5y8+hj9+Oee2/Brbc8jHXX3XCVkhs/oG/R51eahhToc3eRodfBEspeGIig9tUAvQF9scIM6QAGa4Ti32VSL/30o3GRkTUkajeRzQ2gM5OQQ5b+ws1mRP6txpJaS3XeIeKjSgShBTFc9c2nEG0mcfpPd0R0S3VrWTavgNtP+xWunH2MAPpCaEQAQCqYEiB4xQk/wa5b74Idv70+LjpxJq6+bbqcdDd87zc494n9UOphM00L8TClPTUMv13HbdN/jR88dJgC+q66gMDWkjCuOOI+RJHCYHwB9j/+m/jCVzdDiDg8zCEiQC2fl2beaqOESKsHb98/jF/MfArfOeZbWHuvADAZqHeqlI6fPxykProqEpTO9DgECV6Z+/QD91/yAlYuHsRZ/7W3LI3LLr4dI41+XHfbpYhRrRJnrwETxBZCdQ7BAaq1EsKcKkzGTBjgIgq5PHp7+uSeVKjVJlApDiLa6gGWBEQ7fuZ3rsKM2RejHqWdJ8R9ROSqIbJUdcRD2jRGd5B4og3obU/+K5IbWhjSA56HVr7Qj3RnUhoWFQTQ1SiKRjUk112llpy5Hf+fDePNRz7A3Gfn4ajj90B4KrDsTWC4sQJr7TAOSJURD0YRLETw06OexpYcQnXaBNS66uLVXS/UkEIUd19zLz6euxLf3P5AfPkr6+LZnw3ipb/9DefN3kPkVcVkC8kkqwcjSCd6gAHglZuLePmVF3HKr7+qCOUj4IqDfoZILIH9T9oDmxwZRS5SRYQMXbmETDohkhvQso9ESCiIcrHC+byiFdfziCy1JvbmYiKAnqVs6aX695pi+QyU6dR9R/07Dx0jPFTup9Ick9QwISN7ZnuZf1ISI8CdUg1XKeTv8PX7+/sxe/ZsnRcQj8u+f+yxx8Qak+/D9/jyl7+Mbbfd1vPAJwHB3+V7nnTSSehIdyLY0Abacr2EyWtNRraQx/i+ifLZi8WaSNZZyaC/PZ1BCIQIDklAcKgZ7Rf7s3XMX1bFX16bh9femY9oqhtrrDEVU9eYjC9s3YUJvXSqAbJDwIolI3j3nbeRiIVQrjaQ6V0TkyavgfXXCYBupTIIiiC+DNBG3YUlNKpFuQ4OqSKCzA4uF9DHihKHM3ImBV2YCqWqsM7juJZrnK/QRCOUwopyEE/++e8YGCphm03Xw8aTouKk8sZHIxjKN9HX04PXX/0bdt5hW6lIPfn0n7HP/rvjf559A5/bfmvM/3iBNuXSC71SxJqTuzEuk0B+xUpsvvE6MuyJN4se8ak0QRKQrwEjjJUJYMUgsHhhC4s/+AdywysQCzcxdeoUrLvO2miFwsj0BsBc+uMB4K33W5j3wSIsX7oQwXI/1p+QwC5br43N15mAyT0dMhW4GQhKL1oxN4Iku3SZrJI0cM4nZOZp7qDGCW5LO1c0mh9wzfNec2DgKiU3YnetjdLesBkvJXAa+jGA3uRgfDeTtH6W5EbYbKlqm+uLA/SdKv8zQox/HyW5kdkvn5Tc+Bl6ShKpALBegFUBehnO5r4E0EfpcqSVLMNBBPTEFCa5kaqBG7xJQG94x5pdjaFnzxkTT2mKdRp6D9A7K1C+j19DP1ZyI/jCxREjDfySG5XYOsMOZ+Qie5QJnk9Db4DeGHoD9KsaLOVn6E1DL4nHGMmNn6FfHaC3a/6/+tBzvxHQ9+24D5pjAL3hmVGSm5a2ZNO3ScEtBXhiBKpZlDzY/8emWGPorSk2yIFC0oGtLjfe4nIa2LGA3oC3H9CP1dB/VlOs13Et+inViq0K0P9HGvpVSG7GMvSrk9yMZei1CeOTLjezbr8ar815Htdecw+6u3tw/Q3n4b77b8MOX/k6brjhPvSNZ9ecBoKxkhtm3PzsfK/Fi+fjtNMPx7vvzl0loL/xhnsw7cBjRrsMSQZNWyk2EjpmxJV++F4zZ10hgP7mmx4cBegfefQ+3HPPLfjhrT/Duuv9+4CekhsdaKUMvQF6rqsIXTmcP7ZJjWQ8t9fE3rZGVYYeMo7cCAn+XC43jE4OoRFah/uAOuMAqtIZ05KDnQKlVrWJ4FAcV273KDKtXnzxiA3wxZMmiWSGmvgLdrkX1/782zr4Z0IdZU5xrMcQKADnHnozLr3gLKQ2BWbf8ziOOHZvdSo5/Rc4/4+HoEFnP0655FAmAplqNy7f5WFc+ovDhL2txQqIBGJAPoyLvzkTV/1ougBzaaLkWUX2ij2dtDHPjiCYogtMDpFYnzD+Vx1yD2ILpuKc/9oN2ByqvScREWQZmpO8aqBtaCY5npmB9AtcceB9OO34Y9D5eeBHNz2JFaWFuOD6ExCezCFKDKDKthMYRUMhxChbIa9ZyCGcTqHOEq5MXaxjaKgf3RwIF+aUxxAaPHhopVOKCDP/24fnoGvLCHY6cEvkShVkusmaa0WnWCVYCyMeiklDYQMVxBLR1TL0fMZW/VIbNNPJc8ozBfLKQhVyw0h1pV01h/eA9jFRoOa+Fybz15JJoMFqAIN/aeGph/6Kee8sQTPewEhyEW79+bkohitIdvEBaFPvD/b4MS76wQmI7cSGxJoOiyIrXwZq81qY99JivPHX9/GPtxch0epEspZEKTWM8584CK3xXAfk9Jto1SMIDIVwzZ6P4oQTp2H8Ia6x9nngptN/j8W5xbjltycAmwIlcTHh7yhI1+lEIdRkDbMSV0WsRb9+Zkuu2ddV6hQQsHHtkwz9qlxuPktDb8w7m1hJhNBtxjzu+Wz4d7H1CwYFpBvo/vvf/44//OEPAtanTp0qe/X2228XQL7NNttgxx13dHMrgvIzBx10kFw39z1ZN63I6RnGSq6yqbRm1cNfKgPhuK4BuhlVSggnYxjJDstwJera6dHPBnQ6bTGM8ItgWUguAqEgMDg8iExnj+jO6Tn/wbIRvPzWx/i4v45k1wRMnDQRG6/fi03XAXrJQVS51oCVAysxkq/i5dc+RLMVw6TJfZg8qQ+TJiaxJp1xIkCkqYkAt4Zcg+uJJYwrDg0i2ZlhANMLozSIS65Ulmb4rhTvgca4RiCJ5YUAnn1xLgKhOD63+YZYU5QMQbzy/iCWD5Ww1qQ+vPn6K9jxy9ujqzOERx57CvtN+yaee/FtbLjppnK9xWJOgHhnKopJfV2Y2NOJ/GAR43qSyJUaaMk0UXGUVbAMYH6ObDydfOZjeMUKTEwGsP7kHozvSmKddSezr5cFMSwuAW/PB15/ewUWfLwUwVoZUzpD2GxKCF/afDLW6A4KmFcvfGCkoBKrciEvQ6/00/DOMEGj4YEOTOMQKPsSOoiFQDFjIKDXCeCra4o1QK9wSE8JiyWfJbkhphEtt9iutgfTyaPyzaghQ69VbXWb4pe69/nilPv+qiQ3vC6ShKvT0EsTqmuKJaAf2xTLhn8Pc3mOVXQdbDfkGkPvaei1mU33kNPQj2XoZebLKgA9r4fcmiQFbpDhqKZYn7TZNPQmlbN7b8SAVKRWwdCzym8MvRlmfBqg9/CBQwJ+l5vVMfRqtZnUZhOpCoz2oW/kF4uG/rMY+s9qih1lW7mKplghLj8huVkNoLfD8P/btpKSm/+zy41j0v2A3nO5sUmxY2wrx0puzJN+lAepS+MN/PIhedZoPqsmft9z3dEswNsQY11uRtlWUuLis63U5q3/zLZy1qyrMMcB+sGhFTj77KPx3e+eh29+40Bv6qIx1aYdt81hI6AJ6Jcs+QinnnYYvv3t03DgtKPdARHAP//5Lk477TAce+zpwtDrweHkWBywJQCJpcHVA/oZM2bLrABzIXrs0Qdw970zHKDfSFxGdKKdgjYt67ebYoWhd414wlaNAvTKUOhgqZYGZuoGpRtfpTgqK7DnpN3zbckNz0N6qjstNZ2TcsPoyCQRZNCX7+skOY4ebwXJPOp0u2alhmg+iUu2uxeJ6nj0bNWB7921o7jUkNG+fJf7cOmNxwCfBxodVdSadcTDSWHWX/7Ne3jsrudw7W0nAuvoYXzuvpehszODix4+CzRR0bEBVVTyWcSqvbj+gMex06674kvnpdBM6qEWqYfxg8NvwBXTz1Xv8zLw/nPABgc4KUiKM+HyCCajqNYKCAVjCNEC5wPgqm/9N7qDk3HKg6rbBs2iWD0Ncj5AHQX2R8R7pXIw8gbQORG4/64/YlntY5x0znHqvS5GQBWZnkjdOcNIrVkSNw5WN4gwykUnjSAqkQbUsgwbydCaUoZUSKesalHyQHYucPUtM3D9r8+UBKVR0rHtTFK0z6OkTdx1PQQp6YknnIbe3B+YU1lTrM/lRmwTnQ96+5RXhyw/2CfibjZzAghQowtXRJt+iY8ok2Fu/Q8nReJ95xeTIt7HEM0CODBKpThn7X8Xbn7oRH0+KZZHWwjT+qgfkryIq43iEAVl/wCeeOM57HXOTqimawiBQ4+IKlXmc8m+9+DKnx0rlR/ekPm3Aw/d/iRymeW47vFjtAcjATSrFTQpR0o6G11O42ZiQBs6gvYm5w/oUBR5BM620t8US9D6CdvKMS43nm2lK8OPbYo1m1veIgJrDpb685/+5DW/vvTSSyKF2WqrrYRZf+eddzBhwgQccsghEsPYo0OmXXpw+Nydtteer8Vrv4ORZ3/n4vPg4KC8r/hgi22f9mWl0x3aYc5pq8VhxFMxVOsEPQQdTD4jMgeDPR7mBJbNa1KoMzCayOXYvN+NKitSYWCo0MT8xf34+7xleG/+gDShtiJJ9PQRrE/E1MlpbLQOwFlk+WFg2ccjWLpoEfoHBlCmZjuaQKZ7HPqmrIE11koik4C40dD5lso4LkP+f2S4gq50TCqJIvlQDg6VWllIhxiBrPjNUnIVQbYawOvvzENHdzfWnDQe6UAZ8Wgc78zvx+BwHmtNGY/BFcswcfwEdHWl8e4/3sd6G22AhUsH0MV7J88vh1CwgjUm9yLB/JvbmbI0bt0yEIsD1SaQzwK5YWBoOI9lK5dh0ZJFYiHZ19OFddecjHXW7UWZMqIksGSQlrHA3LdW4v15/0S2fwUmdMSw9boTsNX6E7HZ2uORCNeRTpHB1j6QSCiKQq6CVCqBYbpxdaZ1r0oJzzmpsdneGabYsSXJjch+VX/M/3+ayw0BvV+yKZvFnX+ey41oedR+V84elzCay42uW9+FuIuR/UZTjpoaWIiG3tk7Dw8NSbIy9ssD9LKn1eWGX9yzdLmh+9TYplg/Qy8uN86HnskGpVufaVvpXl8YelqaGhZygN409KtzuaF01hh6NcRQQK82uHr9HJLmt600abPFayNcdTvT5lLdatjTpE52Wt0Qq3WHFVQRsGqXG0n0eVYRd5gPvVyJynIJ6Lu71Q7dY+hlOjOvU5tiPR962V+CQuR+UkNPH3oCetpW2td/7EO/4z4iubHBUqt1uSkW8mJYV69UZUEF6XzABcZWMRc8QyijlV+CCJtiZTQy/41Wdm78rEziDMkY6P65cxDnTXbNKDZYim4BzIjlAYZSGP+5XVGOsOnO2SZJ01ybSTZXAz4oy9SMcdE/R2vorZlVZDOrcLkheyPZmht3byy4aeitGmFyFLlOJ6Hh92xRjQS6BxwAACAASURBVJXiWNaoWjBr3lUfdv6e37aS78+F4I11llI2O/SNAXBSHWHLeF9kicn95vXyy/zm+fcf/eh6vP76S7jg/Bm4/4HbMDw8gEsuuQ2JuA5pMJcZ8a6NtfXlAn7dGGeORV+2bCHOPvsoHHHEKdh//yPUCaDZxPz583DuecfiyCNOwR57HCzvL1Mynb0X2blEPOFGZWtHuQanIO6482q8MfclXH/tvW5WgO6P3/xmNh54cCZuvOF+TF17fdeYxEl2rvTHZiWOTR8elKoDXW5McqOYoc3Q+yU3Ip9h6dnH0JuGXtZVmB3xKjAQVr+q2XOErJ7kZMK7K0PfkebsP/E7DwbjMtmQfsv8H+O1+LvXq0hnO/HjE57EkrcKqKUCuOrhacDaalX40PS/YOONN8HnTu9FuauMar2EWDhCPIt4PY1rT34Iy1b244ZHTpVBQi///hl8ZZddxKO8FmatjLaTFfl/utSHRU8BP7rzZ7jyN4eimmqhGqghhigibFJdANxx6PP40kZfwYfDQ5ibfQ5X/GE/NNMV0ZhHYiFkqwUJ5jwM48U0fnnJ6/jo+RFsNGlL7HtFjwLOHqAQKMkU0WgrhEgxjlAhjHtu+RVWFAZxxqUnIjKRw01LqFTUxlMOxhZ96ePqidzIimtGq6n/r1Z5ACuLSPY/Eq5JohxLdCLQjCBCeo6dnyTEC8D502/FdXefjnpvE0WMIFgKIR5Jibc+J322amVpfgvRgYVORnS5cU2V/FPkVJ7WVHtV/Ay9lXD57GW+QZCVwTDy2Qo6Ml1uSAezi6JMFQ43k6jWOJ8jiEghjuAQ8OCZc7Bibh6pQBrdE9I45LaN5LnXM0Vhv1P1LklOnrjzPbzywRu46OZDUWchK1ZGOBhDuBDAO08vwi9vfQqdhfXwha2/gh0OiwDrOe/6iUApVUY5UkCIkznrcUSraTQXAeee+EPcNFsnzjK5ePyclZj713ewMvMWbn3qFJT5PqkaasU8oowBjOT02WYaynhCL3QmWYEYoqGIVGU49IxJMPeHMfTaEKaTkfl3c+0gu0nGkT9ntpU2wI77jXGG1UTGqRdeeAHz5s2TPfn8889j7ty5OOCAA4SJ5/f4dx6c/D8Z9J6eHvk9k9fYYcjXH6uv9cdp/pxXhndVZdvnfPYyobanZ5Qeme/BBkD2RtDxpFTOIp6Min2lTK0OUevLZM8MAVjIbqBcoZc1GwfJujZQrWSRTCTRsIMu2ESp2sBwtoH5S/N4d2EOcz9YjgUDRTRDSXR1jsemG66PDaemsMnaAIs5TBT7B/JYsXwAQ8M5DBYqyDUjCMY6kIp3oasjiSlrREHSfVwSSEaBYglgITFJ9r7CeRJqKckKgjD5Ihnj9NEImoEQBgol1BjXg01kUgkEKkUk40n0D+Xl2fL3g5RKBWkXygbgGmKpNIoVWneGpJAlam5xD26IV3+lFdCWoJJez+IlQ+BGLeVLzBARDmopKpOJIp2IYerUyWDOXWgAC7PAB0vqGBopYumS5Vi2aDGC9SI2WaMbn9tgIjaelMJavSnEQwRlFVm7Qak2cSJ3EGFWTulOVR5BUiYEa/IinvJsWnDOK2JZ7LTRJIt4fqm8jEROQ/T28RglW9oUq8SXTuflXvafw8YNKDYwZxb1/ufvWnJp8lK/9MPwhRFr5rLHfaTSFjcN2eYmyKTSNlnI9/Rr6E0Kx9ctcwovp8N67iva7K3Wsyq5sf1rRJ46wXBfO7mK86Hnee53ubHX5++z2udp2Z3LDQF9m1BVbEApL2OrudwI+HbSX51c2xBrbDkTQnQT1KZYgcVuCKfhLM9m0mesIQ5V/HnPjUcl0pz8qzhNp+rqBGSV6PldbvgzIgeVQZpqdW04i79OyQ2TdsY9mRzsEqdCUa9TlQ1lxGJxGfgmn5mWypIgxRDkIV9a9i+73NC2krFE7ocbLEUzDfnvZgu5QBITv7wnKgLo6finE9KlysTKa5XnFX0jSKRxNdKhi4Cew2Co09MZivJlkptGdpGwRRw64x8spQfjZwN6MqsMMJJhEdB/fjdUo12IxrXJQGKFb9qraaHHSm7aABoSqKnPHsvQG6Dn6/H9zOXGAL3f5cYAvcfcUl/uGrIE0K/Ch17YHfPFt1NnFHOvLDAzdm+wlGPo/Rp6rynT9b1IouIGS0kgcaU+myjHt7LBSPz77bdfjVtuvVSu4Ku77YuLLpyBSZPWlIUqQYUTLTl5r64WnXSsML96AfTiAV/FkqUf49RTD8Uxx5wqDD3vE4PTBx+8h7PPOQZHHH4y9tjzYC/g0UFABjVUqqKZlNLmGGcJSm5+eNtldndG/bnxxlvilpsfwjrrbiALmZPjwmRBpRzJpIFJHIfB9KgXvPOsNw19W3JDd532hNpVaeitCUgHVrgbzeDr7lFY/PvlnbUpNjeCTho1y+KXLSXfZ8+UmLm4yqgMBspHUHsFuPqUnyPR6sZ5v/kGsJb+6jNXfISP53+EY+7aBdWOBiq1ClKxJILMy3Swm7Kyzs6xmaMveERUHuV6Q5xnWAkgcE4RpQ0DF35rFq65+/sA2XH2x/BwrQE/PeO3+NqUffHre17HaQ9tg59cOwdH3fx5RNcuoVAsId3diWwpi3QyIyX/gIBo4MbjH0bp1SS23nB77HvzRGWYe9QHf3DFAPp6J+Ke2+7Gsd/7judkI/FL5rKwa5SIz9HLdGGhdKHJhjgCAAaXMAojRaQ4BdCdG2TYy+UCMh3d9KpU82my2XVg+rduwnk3nYQ1tkkxJItevV4kaxlTtpHaSJE88L5FUOWglUpdAJUANGdjaAefOT9ZzBg7WEomYbJhFCHk8xVk0klJ2lr8bJx0GIiiUaFvNiVMZYTqcTTeAO656nkcf8VXcMfRL2PylPGIrFPCXtduimpPQyaQpkmRLwCuPvIhnDzrMHRuEkCQZHBNp7VKsYK0Zg6oUzJzw+8wnFmMkdYSbLP1BjjxsiPAmVOtNHXBDUQrOoDqhQffx0tzXsWZsw5TqUwDuHibPyIRTGFZz/OY+czZsi7qwRqa1Tqa1YYOP3FdfeI05NilJDX+mp3KOsxlR2SwFkvJCtAZf0IyHM8b3CJVBMY2HR3PGL106TKperz11luYM2cOBgYG8PDDD+PYY4+VRGvKlCnYf//9JXawyY3g3Zsa6ZpbLSaZN71NluUW8bPqFqM98OTYdv5cW1fLRNJ5P3OhUHJDxpOMmw8gUbPPe8Nknvu7UskhEY+iVOb6DSMS5AAcLoMAOLdEy4cE9JQkxaVZjjE2R3ckxgvuKXkofDVKSKkbz6PUCGL+4pV47+MlePej5fjn4hzqoTTGT5mKrbbZEutNDYvGviOtBbJ4AxjpB+Z//AEGBwZRztexcjCHYDqNrnE9GNfVhe6ubgSDUYzvDSBBi8qYzqYgkK/RcrIBYfZliXB5B3VCLPv7OFSSv8OhU9y6hAWs9hET8DXYbMpPQGdVrhX+yQRailMltbTkf5eKwPBIBcVqAbk8XYFKyPb3ozeZRCoWQ093L9I9vUiMDyOaAbI1ZfEHh4GV8vmWYcWCD9GBCrriwPieBCb3ZbDBWhMxpbcLyUgQCVYZxOFHpUNe8JUrZFmihbybIm+AXteGC69udpEeLMrM8xzQ9aXPj2CIoI5ndZsEc8Ofyg7Qj5Hc8OX8PvTiv26AnvIaH1Ns0g+Tl9jgJME3q2LorSnWSW78B+fqGHpxphJnG7NTbAN6utyYhv7TGHreC2roPzFYyjH0/qZYAc3U0HPKswF6n6af78PYSsKH5ylBsOEDVr88f395LlRC5HUgp0yhVwLGiFxzufH2PnsbOZeIuMwjnQno3WAr2fNanec55G+q93zoHZtvg6XUFYZfmvwJoGdCZYBeAIgmcWToDdBLQ7Ek8mLtIb7+IdqwN0tiW0mG/l+V3KwO0EeDIQH0bIoVezsHlvWa1bp0lIa+2aiLYd2qAL0x4p7kpsUL9AH6IEflivL+Uxl6TQA4Qt2VTAjov/BV1GPd4hig072UoTcXEj9DP7Yp1hj6TwB6GVDV+kzbSmvSYqDW4Uaqa+Ni4qYxdxhj6O3fTZcpwMA2nO+Q8IC+DLpygN750NuC5uazwVL8VTaJWJe83e/Vaei5yP1j1k1Df9ZZ1+Hee2+Vg+aMM65COBQR/1tzq7HPxDUQ4xQ54jA3YIIHmx/QU1rDYMON8MGH/8B5534bhx9+Mnbf4yCdNMmkz9l78XDr6uxCiOVN15xqjTSfBug32mgLzLhptmjoaWUo9lohOqEomLeBFGTotcDskj16DLcaYGVAm2K14clcblYJ6B0TowMr2o4BZOjljHADuYR3d9MsOzs6tBlJRyfIdfGQ4FrhtXFPsUEuUtQBQ2fvehfG5dfGyZd8A51HOqC+ADjnmJm48cnpApLl4Kw1EZcJeVxwbFRUZqCUbyDZdJNReArzIxPMUupTySHVSiNQDOCC/a/Dkd/8LjY7slsdTqjPrwIzz3gI0/c7HNXlAOdzXXbTo7jswWki52GDaygVRraURzKWEGarUa4iyHHsA2HccNAvEFjajc023RZ7XtmlzG8XMDSYQzen4QQZnBsiRYhRMkRNvbqEevpruZH07Q6RGcmpjElGuwZRLeoUw3IJYPzj7+UH80gnaLjvZCx14KJv/wSHHHcA1t4hg1RfAGEyI40WqnJYqexJXLLoVEU2JhZChY3NnFxJQO+fAujzofdi2BgbNA3f0jIojGQuV0Y6kxKLRxF+8fEEIlQgSd4iAKIeRGEOMOOiX+CSGw/B0r8BkzYB7rr/SRx3x+6oZtSxqaMcBV4DbjzjEZzzhwNRCA0gnuxUuYfOtNEkhl7+I8CVRz+GSx48AP9Y0o9Zt96EmQ9fJyCsxfOCt5k/uxJ44ILnkFofmHbqTjrEi70NO70kDPvxt22PNb8ZQSNSQSNYR7AeQa3M6gUBvTuunDpASvSc4EyGnjGXTb90uYlFUSmXxCmGyb8eFuoEUSqW8MYbr4u95Zw5r8peWLRokXzenXfeWWLGtGnTxHlGDnq6Xzh5m8VWxhrGVq+HiYDec/toyxWMvWyDL/UZt9cx8GQzJfyA3s4Pq6jy3+Sc6KHsr90vxSpCLJHSqoWAlgKS8Yg0XDKOsJLFCp3EPBcrdXAPAT3vqYL34exKdHVyM0b0cPdK8ECJblyZJGr1BgayBXy4dBhv/LMfby8YwgfLiwhnetA3eZIMe5s4PoHxKWC9ccA4clw6PwpDK4qY989F+HiggFJdkwoOQKtWKDFMIJXukHkR8WhAJrhS3UEWvKuTw/N0qqsYSJEMok1mBUjFgXpJFQ9lTrBNytwndX4JAqWyJgClqppV8f+8R7SZLFWqKFeqGB4eQb1WRipB/3faHUbRnUxgy/WmoiujSqZ8E1hSBAYrwMIVwHCuiaXLh7H4o4/RyPdj7e4oNutLYIt1erHpxmugK8PnXHNuRiGVQ3C7VBu6B1WH6GIP9yklT3SicwOepLGf5IsCNKlQSBKq54ZKbZwfOl/bNUhzfaszjtpWqrtJUJLzsU2xRg4YQy/rwDdYSnrTVgXorR/RDU5qz1XQIZCrY+j963hVgF6AuFSNlKFXtpvDnghqaX7RBvQyDI6ErUvIzYfeodlVAnq+zqfZVlJDb374MvRI3pfqDUrVQkLMkWUXVz2pnlMpoYOu7MtcbkyeZ/fYCAB95m74qAP0xtCrMkMrxZZY+QG9N5MnGm1LqOW84l6uQlx6vDYLBcnZkWGH71zAdJ+L3vN+QC+JvcQBPc+1QhMVyU09RwK87Ck7Pkty82kMvdhWcrAUB4/4AL3dJw5YFCxDhn4soGdTrElu2tlFCY2RhQi1KjpYSgC4nnSfBejZLqeDqBTQM2MthtMYv+3X0Iz3SGPcv8XQu0YKLt5VAXpGnrFNsX4fenLWZqEkHc4uO7MM2iQb/OzeRDIH+EcBetPi+pqvzBVH2F5pVqBGizIQnVjKB26AXkGoAnrT4Fmi6AF6ofIUevCQ5JcNceHfTUN/9VU/xcr+pTj7nKNwxOGnYM89v+W5yliJT1iwZksOWpGaOPsqHqhLly3wGPoD9j9SWHsGgw8J6M8/FocddhL22P0gXbdBLUuyFE9A393VJc11BuhNcmNNsXS5oVaVVQJ+/fa3D+HBB2fhhuvvwzrrbSjA2HSR3E4EzJbZC6An8zWGoTeXG3lmrC45Ozu/hl7WgfOhZ2lVHZDagJ5NsVKKi+q1y1YWQM8JgB0IOUBv5wevkb9v/vxszgpXwmI/eN5eP0LPsq2x/pZTceDsiTrdcwVwwVE34drbzxZds/iJd1HuwNegZITT9LghwkAuLA4mDkuqWJaERRwohoviXhFvxjDwcg13fv+XuPjBw4GpQDPGgy6E/JIqLjzxSjRzSWTiE3DAntOw3QFdmhQkgHBf001V7tbMQqTTNVTzTcTKMVx05Ewkl0/Elutsh32unqqVA14DG3z5s3U22jUR4snvGstqrkQYc6VTMhRByjeqVYTofRyg/zlQKSu4o6lcrVGXUfO1ZUCM/1gEmiuB0y+5FoefdAC+uPfGKnPrTqAlHsNN1KmRJxIRE56m+GW3eABGA6jWaPPXkpL56mwr9SzQ/TiWoRcxp3bbopQrIpHpUL98JmxNHU7TrDI1cUkMgXUJeP53i/DrX96DddaZjPcXLMCVt12O9IYQGVQlW0UmmMLs77+MFSuX4Yyf74tcfRhpamIpr68Bf/3V25gS3QTrbB4ULf7My1/H9Ee3Ue9CAnXKZ0mbxlzyN6R+85dPewAXzD4K0XXVznTF88DMc55BOTCCG1/eD41UGaE0BWFArUIcwyZFx8JLJZV9ICEF3OL+xPuqg6KkwpGIi56VMYZJ8+OP/w6TJk3CvH+8j2XLlolEYa+99hKf680229SxbjZNMyBJgYEiO6z9oHxwYEC07P4vsmZ8P3PDkbPWld35d79r1WcBegIH/+h4AwEiuRk3zgP0ClI4tj6JhrCB6sGdTESlQmGAXj34HfkhgxEZv+kEYoCeIHUAnQLoWckjqFAtLz3O87ksMmxclQoJ5WjAypEqFi8bwpw338OHi/tRCsWRq7SQKzaQ6ejFRhtuhjXW7ELnOGA8/09w31SfeO7dwjBQKxXw/vvvS8WD4Jr7QO5Nq4VEKoHx4ycgnkgjEk0hHEnKmq43a4jHaQtal2F6lRLJszAabL4PkiSh9CYoQ+ZKhRxy2X5USjmk4lHks1mEA1EByNFYUNjRVLoTEyZNRpprlbkMEwEuPDYKF4AVBSDLnp4PRzC0cikGF3+MYLWMjngSE7vSmNIVxfpTxmH7rdaWqZnsBZCJvIGGVBIagbqcNRynJYRPKyxnjtuueiYEWijks27YDyWVZh+piRtxCm89d4RV6xXQU/pHMq+FWr0i7i10hOHvKJmnr0M7aFa2R9lWOnZa2VoyKm5C6moYegV56sYmbL2zTR4rufG73LDXhJUsPxkh+2IVPvR+QM+bI6AzlXQ9KgTObR96xjTtIaEcuC7rxapvfP0yJbTOhlLZ6bZG/xMMPXFcsYgk74HdICHAfIA+GsbI8KDH0CuxuGpALwObXB+O7Vvz47d4YfdPtOxOcqOSSroEtZ8DAb3dd/+QTbleVwkwQE8MaISyEPfNhjdYysqX5uInw6SkAVuTHGPoBYeMaYo1QG8uRf8JoKfLzXgCesfQS/uEZyHMM9IH6EVywyXvJDcC6H2SG1lULQfox0pu/g+AnjeagL5vu68roBdPX8OtbRcSz6/cL2UZ1ZwKLaV2kcVVZl4rAaMBvRwKbrCUSW7IINaoU/c3RFiz5CokN14jiHv/UU2xgre1Wab9fdd4yQw5ovaQowA9bSvdpNiIAPpRZ5xkysLEOwc9WUB+lxu30QzQ07aSE3Nn3n4FXn75WVx80W3o65ssiZRYd1kigIAc2p/G0O+//5FyaPH+E9BfeOHxOPTQ72J3A/SUDARDoklnuZKyGL6HVCBqbkJfMCguN6+9/gJuuuEBpNIZSRL47B9//GeY/dDtuOrKH2PtdTYQtkA1blF5Dd4vTrCkVV93zzi0ZLiT6uKEtlpFU6yC7ZYMxOIhLE1IAgz071Zq9TP0Bui5FiRwuTU4MkJA36nMjjxbZa6akgCwwYlonbrJJgK1oLBoN3xnNgrProl4MoYLXnQTY6vAPVc8gs7meph2ztYqZ+E8qhoZa45lr4rmL9iMAbkg8A7wi4s+wJJFH2Pvw3fF+icGAPo2B8uoxstIRzMI5UO4erdf4aKLDgJ2JPBjPbyFZiGAYD2A5hIgKGAQWPk48Ke//QXfmrEjaqmyOKuEudYoHWJJslVCM6Aay1A5ggdPfQKLXyiiCxviuzduoWCek2m5fNrOZpwZj2Y0gBInUgZCYrEn9zpQFUgj7j/hmAByIaLLBcQiMZHfSPsFKx0L9VF+9N/A7Y/eiTOuOwGTt6Pwt4wVy1agb/Ka4retzGkRKeoA+GqceknAxAAe4WC0qjg4xJ1uW0aiu/3oJcVOdsE9Kk1W/sqac67gG1VH8oh2dHnNqXWZTEyAxj7XkEheRB7Ez8BKA4CFry3ElK3WRLAXKFeLiMeSqPdrgeXCQ+/CNfdrM+xQaRCZ7i6EqkEEysDjN83Bq4+/j0SlD5FaF/Y54HPY4Fho1YWvTR9/SYB5R8PyO3gDuOmsx3D2kwdoZaYfeOCMV/DBayMoRFfixucOA8YrM8b4XSmROW0hkVTmTmlEAqagHNxxloZDlBrlhZl/8+9vYpttthby4e2338YWW2wpLlbcG50dXY4EqYqEkE3TuhfoB8/BdBwLr3GGMUFcaxxwUelfSCoojAGU9RhTzgPagI3pj/l+fvs/0co7CeQnJDe+xrpR5XR/OG21PIZ+rOSGWnhvnQmgj0l/Aa382PehgL6FELUoRNWtpg4LJKB3AWMoO4yOLrVQ5fOSgTkucOSGh0SSKD/rJIWS8FL+WG5ixXAR/1g6gPcXDeLd95dh6UAVuUYMpWYLHePTWH/99fCFLScjEwXSAaCvE6Kjj4WBfA7gUuaeGhhiYlFE/+AwGL9GskXkcmy6JJgnaAdyhaza9xIAtYIYGsjKnAH2VJBkTKbjAtQJ9smSR0I1TOztQEcyhmQ0gonjekTxQnMfFnnLxBBhleTkqsBAQf9PPf0/F1exdLgoDjKlkUVINvPoDpQwPh7C1L5x2GrDtbHWuDhScfUvF3MIxlVpNOb5XUUdZbnvQUREkhlshuSZOIm0q3KafSTZD++wRK2ugD4c0kReIok7Qhg76lWuKZ1BQUBPcstj6GWtKSNMhl4aQUcxuLq42jIRNuLqI/bOmzEMvfSd+Rhm2ydqzmEuT20fegJ6kYiNWcfcC9wbIqOT2GWT4pWhN0BP0KnzHNqA3nrIVNbGCqQ2cVpT7GolN2yiL+ugKCEBXaWMJWsZ5ueAtZ2VSqRpHOI9zo4MjQL0oyQ3vqbYUcm4S5rMh15eewxDvyrJjT0HvjfXOa/ZHGAYqzyTEwmHlFup7EmYZvsArilW779j6N199gN609CvyuWGk2LZFEuG3r7+r4CermriQ7/TvoC43Lh+aAfo+fqrZeh508Y2xUqG0SyimV1EjkEn0QljSrpJGc9Pk9yQoZeJYLwAkSo4QL/t19BwDP2nSW74+v7JrJbpGkNPQD/WttLfFCsHxKcAehkD7TRbZnVo5aBRg6WcDz1/1qQ1djBZJcOaYgXwcUM5QCmlLhkvXReGnhm0MfQ2KdZ78M6Dn8yAMLjuDjO75HuvjqEnsJ73/ts4//xjscfuh2C//Y5GoZDDNdeehq223B4nnXShNPoYG2YaemHoqaE/7TAcc/R07LffEXLwkvX5aP77uODC43A4Gfo9D5ak6emnH8Xsh+7AddfejQkT10RPd7fH0NukWK4Z86EnE09AzySF95qA/qGH78Dll/0X1pq6HkZGBnHFFd/H1lt/Eccfd64wimSSqL3r6RnnNcVqA7aWTk1Dv6qm2LE+9Nb8tDrJDZuSuaDNEYEHYqaD0yxNcktumc4vHLjkAH2LiYMCzGa1iuG5Qdx2+NNIBbtx/jM7KODKAK89/SGenvEmzv/x/up+M6GBUi0vgKDVCCNs005WAhdNuxfr9W2G75y8La687h4cePjB2PSAtIDpZpqluxAC+QgePvcVFIcrOO7mHTRJII5i8YauKVQR5YBLzrwV5VAO+x+zO74y7QtAqoFyuSZOCJY8tsJ1ZAsjSIYziLQ46h74yy/exq9v/zPGYU18cYudsNv0bvkcwhzz/CC5yvdj6V4sEMmfqSSFjAGJmmqFgCiGACsPrJ7kXILFa2N8Y8hYAFx0+Z2oxUu4YfaZioAlaSihVKK9ZgLhaAaVWguVelUGR0W5FShjEzFw2xuezfnepNhVAHo9C/Rg97sm8L+lOsd1xaA5QsbNBXGx3KtqbwgRD+/vAHDDofejmKjg5ONPQN8W7rNwmBjvCYE4MfhS4N0/DuNnv3sAlz8wXZx68vURJJJphIohYLl7TmxmLgMzrv4VlgzPRyBaQWZyFBfPPFeSsmpNpUYSW3PAAye8iEwmKYOjBLssA67Y+xGZBNy3RRKn378P0MOBT4w+7L9oiXd+JBaRuMsZo9KXEKC/egWxIMexh3HPffdg9z2+id7xvW5UukpsigUOfNLMRSwSLKnWb3iAhlIcJlKmeydLzxhPQkL3nMuIuTSzWXWncJZ1/DfGHzMsMPtKAfeuJK/uO27kvJNFmuTGqmW8JMZqsouWSPixkJ+ht++3KzrqbEGzgqTIhSgLiiFEn3nOHggSmLjhXFLJqAlDz1jKLTCSK6KjI4lAs6q4j8DdDbcZGhkWvbuMhOf+5SMv5j0NPqk0qmj4Z/9gA+9/tBjvzF+A+QsXYyibQwNxNAMdCETiCIdbWGPtqVh7o43RM16346Q+gH2nHc7IyPV+olkBOuK6pSh9YajKFRT8kxuX+AAAIABJREFUU4bDP2mdSTKWt7kmui5tV6KaiMuLW5XbnrjdxiLRU77INR5RPT0nzI5QE78U6F/6AerVvEjV8tlhxIPAhM44JmSCmDwujXWmTMLUKV2cdSeFpyCnRjerCIaTqDJpY+XXiBMCeLbkiCyGoLuu/UviCc8f0tSJ6ydXGBGpnE6EVSxiVoWyPpwvrZA2FBeLjIzkj8o1haGPhUcx9Ibg/Qy9nvGftK3klfibYkc1cDv7RGPoJblwLLRJbtgUq9JYbc4ipjCGfjSeV9ZZ5zZQx60+9P+25EZ6B3Sw1OoAvTTFugbTVUluFBNyz9BdRyU3cn88tzs2arUlN6ahN4aeTbGGsRRP5by44G9+9zP0XoWD7npjNPSfJrnxNPThsOeOI2vBDZb6lwD9p0luuDtkKbY19AT01ND/fwB6z4d+p309lxvt+1HVAd98NEPvJsWOZuj5Yw7RyEFaRGNEm2KbTS1l8XBwXYM+QF9H/9xXR7ncrEpyw6bYPgfoQ2QNLe32MfC24BXQZwVktZlymR2MoUE2xfYIY+dljpS6ON91STZaOliKfqvi+Sr6cc2MI2y2M8zsMfR0fFB9nZbVOE5b9Zv2/mqzxEao9mHF92KJlXINS/as7CMMPYe41GtSquGhpt3Xei2jGHoyAzK1kcyA0QpaEuYPyiHrMfRXYs6cF3DN1T+RSgVZyYceuhO/+e1sXHLJLPT0jMfVV5+KrbbcDiefcrFo382r2fSnDChLlprkZjr23/8oeR1e+/z570uCcNSRp2CffQ+XTf77J36BBx6YhWuvvRsTJ0wRFp0HLl/bH0hvm6k+9DfdeD+SKQL6sgSQ3wlDfwcuv/y/MHXqeuJmc+WV38dWW30RJxx/LiIC6GMeQy+1XLsPbrCUsnFWym5r6HkdXkOdmyArJUWxLRgVHtFk4w7dO8gMuUYa/oQf0HtJFgF9nVOGOZiHrxcSvZ665/CUS+DcLe5DV2MyvnrYttj+FKdFB3D5jr/CpQ8fpIB+fAW1IMWrEbQqCZk6y6/ih0384MS7cNMD39O1MABc84Nf4sK7DpZTuZ7MI8zTt6BM8bmH3Ykb7jtJX5Pk1DCFwsBPjn8NK8pvYvOd18S+Z31V/z2ndoo1BugI3SH0QG6F6shyYFG4A6F4BDUy7M0oQsPA+fv9EL3ZTRAqJrHrnjtg6+86vT5PeKIEbn2bLmtSSKsyGQIwWwy+P3+Hy3cZcPt5T2BldSm2O2Iz7HnC9ooWeD6USwhGOcxtAOnOblTKED/wXLmGWDwiLxFotqSyxeQmGA5Kk2m9ztKn+dArQ6+HXHsEunn6aRzhGFVltliyrxHQswKWLSBD/YD2NIq7UBAxNEbc1Ne/Au89P4IJW3biRzMfQffw1ii0sjjzmW30PksnIYBFwLXf+zkOOGcHbLzXFCDaRKGSlUm3kUoM/3PtArz3549wyk07abLEcJEB8h9V8erbr2CX/b+CcqiKBmpI0q3KJUKX73cfTj7tGIzbGQjyOXwAXDvtCYwEFuP8mccj8zkg2MOkV9cUwWidVqmsyEnY5wtpA3C5VEU8RORGZKXJmHlZSwxjwxl118JiKRlBMCXgWqolyvDxi1IFbRLVHiQeMjLAhnHNSvYlDv9Kqr+2s+NTBo3XoomDVjF1MYlfNtljcdsim+qzy3Mx15PluPdgTCCgN+s/j40f2xTrfl57LngjlYWvFAuIJVPS80EWMRiKivada0TYXNf8QEAfj3KStN5nMuF0cZFSjjTc8J4G0Wg1MJzLSlwmIGXSG+XgrmpRqpHUldSr7PWuISi2hhwA2EIzwjZoYMniYcz7cDnmvLsEA/kqFq5YjKFyDUj3oRXpQr0ZRyaVxuYbrIWpa3Zi3HigdxyQZoMslxSdVrVPXawkuR0JpItVbZ7lpcbDtLlUK3v+TNlNpeWTLchQONXTM+koloEVQ8CSlcCSFXksHdCZAdR2pYJVRKsrkQxWkAwH0deRxJc23wDbb74+epMBJCIBlCrKiisPwE9YkvsSiXeh2mwhwhkY4h5Wk76VEBNpNxiq2ajKMSD3SQ5sdeETQJ9vA3qp1DuppQ5r4s+3ZZYKOANiRWpyfFYRwlFWm910WZtizh3jJDdqe9w2VODfzTDDWHKu9bEN3LwYq857DJFbf9aY6zH0svb1M62SoXdSNJkU67zfDWfoWtZKgvijO/teGw6nTagRvRapTCig5/4iLmknMOrg5PSnun9d0h2iFNb1HShmakkjtPy8uHcoiy4kjqvgsdquDL0m8VIxkKZYxhSXnIGyKUpoKN3xYU7vPlCB4b5k79Pmkn0C+vPqRKNNtH48RqxFUoB/8oufU6sqbvw214nIQ3VOjT4WjTftRIIVJFtzJDGc5MZcbqQpVuMAJTfEnbStNEDPgawWA/8Thp4a+rGSG5sJwvcWkkvkynSalKZYSKMcg2EgSg09AwFBMgEMb5RPQ0+GXigfapc06Av892wrRwN68d33NcV6Gnppiu1CmOa13vMancGaZZTnMeyX3ICl1GEBlLYRbEGoZREzXmaxNtY8KuUq/rc0xVZrMsHSa5TyS24cO/Rpg6XYfe3PuDW458Q3WUGFViN4k41x4uIS20oD9NTzO/917yYIoC9LAuJH+vw9Y+j9P8sNpEOn6KlLPTrZWA2WPIh18hubYXU8Ng9PLZfrxEFhphyzySoAf8deRw9sLvqwJBgyet0+HEdOF4vil8vDWzX01likzXZ8BtTpEVyREWNCwKY6ZTus0iOencqKBUMS9DnZ1CQ3qqHnZDod7ER3FTL0Sc4Rl81GHSSF1XwN9aU1Ro99AFbKdR3ZrqrE/gbqJ/T+t5dVE8NuWJbX7CLpqgYp/qCBDglatPZrNhBppnHDAY8g+0ETyUwCFz62t8eeX/PVR7Hvvgdg8xMDaHTW0EBZDnbRSPP6WdYfSeH7027CrLvOFvA765xHxBXnrJ8eLsxvOVQQnTgo/agCd571ADrL6+PwK78keutKP3Dlvg9jYtdEfH/WrsCaDshznxeBRhZobgSEe5WN1qlTQKVURYxdtPR3DlURYLJei4u0ZOHLOfxoxt2oDTaQCCax3gYb4aB9dkViY7cs+dpcombuYY2yXIrubJI/G8Cff/E2nnnhjyg1stjha1/ENw7cDfG1OeiIwE19wSWgNhsYGh5A9zh6aPIAaKFSq0oSSh9r/pyUc1vqPMLDsNGgM0MM5XIV8QSpSmXjq1VaualOVkAuD/+REWSc3pl0JHuFqvSNJyOZK6Az3eFY+zoCTXYGdkiyVHsVuPfGP2Kffb+GiXtqMnPxMfei0BjGdruvjcNO398hJ2D498CMW+7HFU8dLUC/GaoLA5UKZxAKhGWN3H3Nz5D/ewAT0pNx7Bk7I/x5x/CnyIBWEOsOioVgoBbVxtkicObhN2PGL8/S5KEMPDF9JV55di5W9LyOWc+doyFBjSIkHBKo0OaTccTcoRRNhVEplES+EGQMoLWblMj1MON+MjvKGEv7bExmrKTm3ulvWSWTibLxmEhQuCeMUScZodI5TaRN90qww/giWlkewC6ZtUmwlgzIAcXY5YCVP0EnUDZrOrG3YxOYI1osVutZM1rD6G+K9cCLuCLZUB32KCkQ4vUwgWDljjGUX9oYqeSQyiFp0UpwqvGCTbG0vpQvJ7/gf40wgcx0qEe69FopuSQEiLPpZRzi0mczHTcBB7A1KFOi/SLdZ9icWgOGskV8tGgJ5n24APM+/Bj9/VkgnECeg6rKdUTjUaQ7OyWBiMfTQnhMXmMtZAsFec3OceMwrjeKoWEmyto8y/BD15qhkQpW9g8iloiJxW1//3IMDQ6iXMhhUl8P4swM6mVUS0WxpCwXSmjUq2hWi5jQncSG607BOmv0Ye01JqFvfI/KgoSF51gLOqyxKsRhgLREVBtKynrEVS8cV2AvSU1DhsxROqlDohgGVDbBxIpnlviMy3w0ZeJISmQ6KHmyibAq2WoDejmwnFSBNsQE785/nHGiRotVNoUT/9Ca0fSFAXDGgjlltc9iHVjWbop1cl9HaFkiqj151iiplpSjGXpdB9xHsn9EPqbE5Gcz9Nr0asx41QfoPSmQJDaaDDc820qToxqgdzjAJUnezBDGS21IkHtMPEK1gLg9OVDNhyDSPcYI1zMocZYgm8+LFqGRMEaGBjxAT+mUaui1WVehREOSo0ym0wF6dS+SacicRN9JdypK1vithuQOnGKeSmW02uJIBOmRc+5WfFbi6ONUEdbXM0py4zVEO/2kq+Rwj45kR9DVyR4GXpKy4Lzf1p/Qtq1kYm+D3eqeyw2bYltk6FtlK1p4w4Y5b5Bf7BthZmmDpVbXFEvJjQF6vw+9auj1+ZjLjVSkSuWS9Ia3apqxiXeVeEtrWYs+HBFU0CjShkc60lxJUX0wW8J2sSQbQqBeRf+bowF9i5717C4XcK0Bngx979Y7oxrvRkSs5pRVs6FH/FM1sAoMCVgJgm1TWKMBJS7MuCx+279LaHUZF/8QayoCAAfozbZS2GrX1KpNk3p9xl7zfY1N97+3Nb9Kh7Vb9CbF0UYZXQDq2dr2VhWf50oFiQQ9jl0zh9NkexueIMNdLz+GdnGrDz1fy2wrTebDBVcq66EgTYLSva0MuzSvRqhdZklP/dx5wHPxWLma12QT4Ph7DEgE32TT7XDlZxTpijgaabbC+1UsldCRyUig1ZHbjuVwk/GsIZefh8GREgcyISp3sKOVwaWFKFkxuU4eOBEU88pucbCUPm+VR/Cv6iGdlt8Td3jHNhDQ6/AKY/c4PVYDh5bsNCDw1K1WOXKbWt/2v/M9aMEmSZkkZMZ4KhMgG1GE4M4HViTsAUSrGbw8exFmz/gdesJr4NJf7gVwSG8E6H8KuOWmB3D1E0ehHgNqwQLCMWpCWaJnlSaAUKMXT89+C08++Bd01BKYMm4CTrhxD5XuCDFfRoKknmsMxeIkLj90Ni598AgdJJQFHjj3OWyx8Zb4wjFdCuxWACN/BX5829MoZQZw/qOHodGXR0Q8+JnsxYSpZWAlQ8cBUSxQByp6T/qH+9GbmYTygjoevvM3+OCtFQgMd6OzsBaS9Q5s+4XN0TMJSEwBOsYBSQ6YGQEKQ0B/P/Da39/D8uxC5CMrUUn2Y7eDv4CvHfFlIFHH0oEFmDBpIrLFPJKRtEiX+Hz4nMmOpN3wDt5vGyCk3si6p/jFPcqkijaYPHSLJe4rAnrOE2iiXCErzLVO5o9+3AHkOSwrQx0itX9hNIMBNKIEUE0Uhkvo6epEvVHi7FoE61UES71yH2887A84+fivY9ZPHsV5P5sm9/e/f/cM9jlkF7z0l7/iizvvoOx8A7jm6F9ij/2+ji0P7kKjp05/IDRKDaQDGQV7fIasWrwBzDjrj6jEc8hH+3Ho9/fCFntMRjZYQKwzgBaZ4GqnuNv87pZX8feRuTj/luM0WaoAM3Z5UbTSoR0+wsV3HacSbckPCX6E4pS/C2vjYpRUpNgUS9BKj32y4G5vqI1jTA4tAi9NjLWhTiqJjjF39B2a0mPAPoa2K5iGBgU8Jj2wvcfv+ZuSLX4xNvP52b5Vht/Z7DrNsJAJMrRFHUSkzEwQKBbLarSgsVoBo03/tjOFTLKXSLhma/6OAHWFFY7YSIBzORhH6BRG4KENd5ahcj1SIqQWge331Yqrd58tPtLvP67g36QE9jkt3pvvtoEzkyIwiSIZIZIBqSAGUHFmBYzty5avQK7cxIKBCgZyVWHAB0byyBVrqLZCGMpVJBFoBCIolKvonTBZGqLLnJAtQKgu7lO8f5VqWWIRB9s1W1WMDK5EPBLA+O40ws0KMtEg+joTGN+RRCYSQk86gUQ4hM5UBD3pEGIyeCsgZ5PFXnNtMUMIlTjR713js1gj8xnIuUyXs7BwLpKwu7PBMyDwTcIUFOFyJ5NKqTe4fpP3kXGbX4YTROLlmlL5Z7u/hmBI5ymYBFbOMnleLY8csueqr69rXOW4amGoX1yTPEt1rdrztb/zs1jsGgs4NZ61mXKbu2Ov4d9DNlOm7QfPhLsySkNv94PXQwc69aPXtSSWwuJBr8mqNuMqw25Tnw2H2fury43OYzBMw98VuVycDjZ8DycBkftWlQSAZyVdbhhPDH+xEZ9nHu+xfi421+rkd0UE3HPaK5fL5ZFOdakvvhs4SamJWNTGHaB3wN3/jExSZLGE/xaLRj1ZniZDjt139rPERNZELdr9jk65bxJzeM4HzS+fyVRT4kQykUIQShqZD73ZVgZLyxEOad+dfE7rNRsD6AfeeB30obdKkvnQ1x1BEAkEkUUCE3bYG7VQSiTvIhFm7xzxjPRuaCyW/VIoFkYBejL03Fksb5MV49lHQF8vLJbBUpTcqEaQnfWMhVwMqwf04uSljqGjXW622UUAPYOMHQKjAT1BuDZbSney03Oq9ZRu0ALLpMI4t8suBhZtQ0sjiQPIIgkBwWPUDRWIouGAmn8DGqDn+7L8bIvV3scAvfy3y/656Pj9FAGDO9hUM6bBy4Yc0BaOSQLBiGa0TnPg5EH+ZMYP8rl5ZGGyWda9vn1GAnoCFm52azQzQK+Zvy5I/owNppKNzNHX7vC0DWrJjgB6GWBASQJ/j81JWtrRDnj1fqaFGoOEbR5bWFLOc84+ZGAMyEtSZQBdXlmb98gkMCngZo7FwnIvdQotX9tKp5Q+UR5QQSJOQK/wgu4bXBd67cp8WIVkLKCXrDZAQM8EietWA5qV3FRnrX6vGrw0Q/8EoHfDIOgakUGfDEU64xt3oSe7EaYdtTM2O9HJKfqBc4+fiauumo4oBwdlgHK0IhdOAE2oUMjVdAIdp7QsVenGmw/XMNzqx07fmyRWks1IC/VIGS3OEiilceeZT6KSa+D0O/ZSkLgcOP/kO3Ddj08GFgOXXH8nKsUyDvrykdju6PHij1+OFkQKwGdE0FIslBEIRrUUHuDApgACtYgwyUNDy9HTNQ41DnZKRVEvKFh/9IEn0f/xCqxYsEimyhYjZXGkiIdi4kTBITf0u5+67rrYfodtscX2kyUxaYQaqNN/MdTEwOAgxvVMlEOMbB2fn7C2nNSbVcmHBWjzl7c1r4eiOi0RbHL9JgTQu4m0ZJo5MZPNi2J3qUk1b3g+m1f/eyEQGuoaLmbjQZQrTVnjHG0fYHM37TlLSQw/B/xs5qv43owv4N6z38WO+2yCP7/7NI678hsIdNdFihWsceQlkJsHXHbnTbj5obPRzADVYF4Oomg9jfBIUBtrmT/mgGdvGUKoo4Edzu7Ffz/9J/RO7sKXdvsc8sEygpTpZEcwvjZJE4rjfo4TZh6MrrVE3C/P+ob9/ohKpIKvX7YxvnjIesgX6NoSRpOkS6DpgD1ZTbWUVQZTY7qw0GFj1RWMqWtDTA4qAV5kMeUAdwOmXHO9HlB6mLDpTNhVx2paHLe93wZZ7R4G/0h7PhWyf6w++QG9ERraBKjDqgwQe4mAi1viSiSOG35Ar/FpNKBPewCPr2uA3s4STWTo7qNVSsZHBfQu8XGA0Q/olbXTqoOdDW22MuABiNFkDRMlfSbtc0+TLl6TnwThfRULYl6vI0FEERbUZmaCz0q1gZo0YYZRrbdkqFWp2pQm2XyxgmUrBrBg4RKpriTTBOxcG6rF7sikZeCTJCetpjSAkulneOZMhlQyjp6ONGLhIJKREGKhgAyPTLBZtclmdFZgebbpUCUlZBQM+5Mbnn0G6M15jMDdBhvZ97hNTfPMc1VcbZzTEeOwnMvuudr9k+qXq/roMyCgd0N6PNCog4cUABmg12RO5olE9FlLIirVZiUPeGaxmfSTgJ6SG2IDK4kppOdalXkvPv25rUG9L84gXxhkNcrwExQuM/AGadqa0Gq2JjJ8bja3QSxV5fOUXbWpJftXbStJZLJSQYWANr+aYkAAvUluCAKdTE8BPYk1HcikMZmxoSzXqvGApJhKgXkO08PfS1hdJYqAnuc4zxXKHPmaOtiyLs5KfkBPAG+udVJdBcGpxuV8vuAD9A7oB9zPJwjo1QqT+EO/FDXz2iU++T6HAHrayCasuqGkgCQYiiJc3sx5GRws1eWeje5TBfSU+pLRV7Y+mUzLoEBZR63qKB96FJYiGtIq1KcBejL0MUliXRLqBksR0Mu6qzfEh37yDnvLYCk/oNfEhb2aqowQQF+n5IbBQqarkVVsM/QCtwigmyU0CovFtpI+9B6gl8316Qw9Ab0x9OZDL7aVn9sV9UQPws6c2nTq9qfpyCVoFlSmood6W8+uAJoP1gnhnY6KgcIWowBctwmkFMesVCQ31M45nafTXPC9Jag6GYBnc+SX+ox13bFdiACKrBg4QK/yAN20tui4oSolbYqlhZQCEy4IvX4JSCGT3Iy+Nurk+JkEpOgPe79DdooLzoISwaouQrKtojbUrM43mEo8S12Z0JIEgieZPOYSAwlSXPRk6Gnx6Rh6cxRiCYsDtkQa5YKxlNvFy1fdLSzBYHARKUCNpXINkqKyoIUWGRqRvuhBTNvKcomv3aXsrSQjLs0NNLTUF1fLML6IuFFISZZTAjm6XZ0KCPhMCuDdM7kZBIKUBjBZUNcarfC2dMAOGXrT5LlypDTBytpRDaJIcBgKmjWEg2mRZpyx+23oXfZ5RJJBnPunL4n/PLXj3z/4Chz+laPx5ePXFnDbHKcmJuwpp/qmVKqjHq8jQ7nLGwD+Cdxx+UvonNyJHQ/aBGtNA5gz1CNNkepGqkHRap957A8x467TtFk1BDxx98uY86vlIkHq2raAM64/CpivSYQ0bXIglfWMhFXOEgzE3PRbZWxazbD8SH5wEOmeTrH147/UmnWZLCqSNb5MhZNp6L/ZEGmHtPzRQafaQpBVIHp4RwPIk4VPxyVQ11s1RANxjAzl0ZHoloQsbIo77/67Colf6yzAXBvG2oA+LIlgg8AzHkGlVEEsyZ8jQKd/v05p1mgqEFQ8q00Sx4sll2/jU/NZHtDOJYfxlY2wdWDWd57E8EJgSu86OPa4jbBwBHj23b/gyOt2BKJOgEzL0UHg1m8/iu2mb4wvH7qpXEerVUUgHEVheRVYmcCV02chMtiDK+88HD888VmcNntndRKiM5HKe5Gno0Q4KFadwWwAeBG47IwHcNkLR+nP9AOvzliO//nNaxiJDuKaZ48AJtPzvIoEtdzyOnRj0YoYJyErnFd9K3+A2leCGJHcuFKZuH7Rh75UFG9mukAxTnJvGkPvAo9WqJxzV8VHCMjB5ixk/T7TBr6YrI0F9HzfaDyu8dg1Pdp7SwxlbPBK/W2drPczgi3IsGtz7uh9rv+ZpdQq06HnBIFzg83DCr7sS0e5x+WgZjxTQE+AreBeX1fZbDL0cp9d1cGmXOo5pACAXyol8MUS7iUZamSVgTa7xt81Eoa/T+CmiUVE7RyZjHFiK/XwjiHuSCcREHMKEppNNFsBVOsN1BqMvZQMKSExNDwiYIrXybOBVVvG41gkBJrLUgJY4XN2AwO5DniNBmQohxFag8mAnKUyaW2ULzyvVwC9Yzztvtpr8L4R2I0F9ASa9j3rw5JzwFV5RIbEqoKzm1abVf/ZpwmVF68J6KXPRkG8ZwltF8QhWdI/p8++5mYjWCKhrmfa8Gzg2YuZLpYIoBM99WhALyYYfmtN6UNRAlLXi6vQyfmhVXKetfzy7xc/Q29rip/DzlKbJeMOUK1iOpcbkY7xukjGiSxN3ZpkNkidlqB6fpm7HAG2J60RK1cXkA3zNLXir9V+9bA3vOV3uREPeJOAyFoISByjhp5VKuIWPke+H9ew7SmZ0kyGnue5O5tNcpPPOgzg9poOI2gIHpQeOmlIphWou79ukwpOcWYnQiA6/FJmo79zCOIakgSMn1dioHNCEh/6EXVDk3tg/Zkhp8FX20q5z64irKGh3RQrkpv8EoSD1bYt+moYepPciAMZMZPD18bQ8zQmoKcPfSvCfs42Q2/ktufkQ0DfbDUF0KPWEHkNbSsF/Dmdsy6aEprZhQiC2jenf6QPnjA1ytKvTnIzlqHnRZciGfR+blc0EuMQdE2JtvFtA3ARqYaeWu2Sb/OYVrGpmSybZeUzKlKRjMVll8Z2eJIbNr7IBDNlcpldujKDBxg0i9URx5JISFlNwalptHIs3ct0QNcf4FhDb7CUY438DL1NLaPezRh6XrhKPtqAXuQ1VWro24eN3INSyWPo7YCU+OLLoPm5eY0MRPJvrgwj1+8YIG5KmVbp+gSYKJhOUCU3Vn7UvNU0scbs+9kmfl72EhjLZU2xVprTpiRlXYyZt2Y2/R21l+LhQgmIMFa0UnTjoGnF2Wy4zNNJZQiUigWycZqhyxYXEMHyLTX0JrkhaKaGvg1aNBnUyFpjmZlBn/Z9wtTrtmR2zkPYSxKZMbvAzJ9QCzLTcnPBBTxZz99/uQA/P28ukpEenH/vVxDc0llEZIGr9v4lLv75wcq2s4/bxQ82nXEC/VB2EOMiPfjBbrfia+tNw0dvDuLon26N277/FE596JvAGkAt1hALRWpTyeL/esaLWPDMYpx620GaPCSB4751HmbecT2SHBDVAh6b8QxemfMyrrn7XNVfE6jysaTpVJFDjM2aUu6mM0EANdpLMmkdGERHdycawjAE0KQXPYctxSgXU7BLe3gmGLJ6HUnS4sRFcVJg6BUYjyb7bYKU7nF6bADZgZy4f+giNV5FbUntMLNyuQwAkrHmeqAJoKeG3jFOTOAIFEolHmQMztrnUanQrYXBVxkSsvZZDoTjvpWbT29rZzFCFqRWQybVqdaUvEd5oPA8kJqqydDFZ96DbGMFWskyZj5yqU74pdc7X7wEzH+giXtn343LHz9eEyeTcfN6qmxIjqCwDJh13R1Y8vYguqtr4eRTjkbfbk77zhdKaGUhloiCEv5gGbjxW7/BxptvgH2u3lSvbRFw/UFPYKiex4StUjjjrj3R6qTczh0jRHEVAAAgAElEQVTqtBKmvWJdZ0mwgmmOLHwL7n3GU2l0ZVLvklkSDQQFelCZ5EbL41JylonA7a8WK4wijawqmHAJsJ/91udrGSSQG6EvuzMN0O2GclF96P02xdJ8KwSCkiJGJvg95r2fd/MlLFbLy7qJ26bhV/s7lu7bZ4TJehRsBbQ5NxGXP9uAvqGTYr3qhK/ZWu6zaaldvHCAXvXy9KHnRHGtNhmD75dT8lr9TZPaz6X3WRIWmeSrgILEh8Vs7oF2ctSWD4gsp6Z9VDr7gbG3iUg4iGqtgWgkhEKhhHQqof27ZDEd+yiAlgQHe750i0kPC687QpcfcVLVRIj2nuI045oJmSwL6AuG2zIm99j5OzwHtOk6/glAr2YV7aFi0qdFhp+TK9wZxXshsdqGEdmSkoRKK3peMBHW3ZEvwgYbudfumeReEbkV47o0ihLsKqEhSa5bmyJ7Egwyqt9SJ9S6Z9uuzDBRcDKwtvxc9qBUx8Uy1PUKeZNMFWdI+LTPRjcu0Y53eJjEa+b1fOid+5S7DzYUToGmm97qAL2fodfelLA3WEoqEl5zqhpvCBZwLjYm9SJmESceuWftDyfEQFSlstqAq+vEY+jDrCTpXAv2K/I5KkPPteMGRkJ7a5IJFxfMza7ZQC5bQEem250RTBi4HrWHjhId9pmIXEvISbfveU5IxZ6EpibJ/BIpcbGIeNIlYTIlmMm14Sy+vhLG/jkAkqBLI7dTYKT9DD37gVyy7xss1azl0cwt/rcBvaw/H0Mv140A8sEUxnu2lc5iW569Vk8ZLxlj5D40mg0B9BwVLvHXJ7nRYE/U5QA9Rf4C3tVIX28iP7B2A/8rGno/oG8me9WH3mnoteFFMz31+2X5SjX0smndh5ADul6XIUBdPb4uaLcRqYnlB7SmgVqFfqPqgMJA0WborSnKxQPXyGrT3kaVU82rlL67bH4VWYb9nsoAWNIxyY0EQKdtIhtvgN5j6AWEAhFfU7CxZfbZ/cwAm7GUofebgqv8hSUxv2bVsn5l5x2j4SolbIbTjawMvXTNu2lpfA8GME6ZNRaE1yIetI6xsWDHa7PExgC9TpdkoymDhg4U4+vwGcq/uQ3mt5uj9EGZDb0ubdgNoZjPIc1kzTVhSxYuz7euQSvJgKffYqCU34tQhqEVAP6jNAMJI9F+VPY7DTajCaC3phYFl5wSJ4DeWULJ78q60L9QSyhkNAeDcaM3w6pfbhWB/iTO+tI9yLTWwhf32RK7nztedfBB4OqdH8P3vncAxh0GNGIN8QBnLKCtOgsMzUoeyUYalx94Ky699XT89eoB7LDPOPzoJ3/CBl+dgt3O2AjVcAsRWq85mzm64Vy5+09x1vTjkNxbmXjq9EuNOjJkXmiN2A+c8b3LcN6lp2Hipt2q9WYMopd0uCJl7bAZxIsjnCjpkR8aRqarC1XqL8NBBOpEmGwODElxkOFCnDvY06rFF3ldASJk8JSwR65UQFIap9RNJowQRgaz6JImKIe33XPkmvGAivueN5OBscanoRdf5YbqNenwUCnnpanPuhKrlZoCejc9ks8wmysi06kMi2g1paSgTlXLBgfQ1zMZQYL5EeDmAx7H5M6pOOy2LSRR4nNcsmAlxq/bg2CCekVOI3LTXrPAxUfchUtvOhGRrQnQW2IdaPGHE0Pj41KoNCqIhcKoDQTw9D2v4E+PvwQ6bs/6+Vm6TmSSJ5N5ThQjtQycdcSduPmRk/Qa+L0XgR9MfwojnYtxwe3fwbjNgQgrPnQHkUE6Adm/PJ24t+mNL3HdaAOyzGWyvzpLwvazOtiMZei1oU7kYaPK2ja4JSTD5XRiok2JrAtIGUtIcG+bbagvcAphEGNPkasI8N/07+r+JfuZJJM13bg/WTmQ77uYrwy9NbgZ26b/rO46KrWyn7feDAX/aizgZ+iVOWaPFKVJ7WSG904YeiMAhtsEgMfQi1pRewY6ObLVXSMfgnpft2OO+vYrmyysLWUiwh4qmLSBGJrkOA2z6zXhZ9IGQ2Xupb+oVhOtfTqVEibferzMlpNnRZKTgN3AI0r4dPhXXWISgaXbEi4hUGtLfpFM5n5LJtvObNq/2GZxlfhpE+YmV1VZiAP0EVatKbnRnjADZTytlClXQK9yUT9D7yxBHUhnIiFntEhfPGbAm3Lctn32xX9pIlRgK5+potOL9X2V6DLJDQE9HbRGMfTupeSsHyO58V7X1qr2+btptS7suLhmltZSubbGa5eMMgE1osz/3kxU1Ie+jVvIjGslQd2n/KoCbYrVCg8TtWadfzpXFpGM8oxuM/Sa1Lu5QPYZHL4QyY0wOObpz6pYWatiUj1tz5dizKDkhu+ZHSZDH9Pn7CoGlDOF9NAUkK57zwFtw3itJnJiIc3ypfuSS2/o+R8nMcNn2Z7e7v2cVUZClCGrCQeHxYkzkbjjqEmC7DE/nhKuryl9XOrG5YhWV30o5LnWFNBrRS+pUwj5nYD2hNDlhgy9APoADwH9989yuVmdhj7YbAmgn7DzfmJbaZOo9SNosjrah94x9AT08oDlMB7D0NMoP7cQoWZZJsX6Ab0MPzFA36ihf+4ro2wrxzbFfpKhV8mJn6E3oKluAAEtsbhR4kqLCwXupnqq3tnYF76OVBpckx21VJ6GnhouGXhgFmxxlZG4pgdh9/0MvdPQ68JX1x9+td1s1AHFThuRAKWVrbHXImssVYeQlgKZ1bJUp8NZSIq0m2HsHljTjiwExyp5PvSieWyXHWngZdUMBcTs3KeUIqjSFsIWacB1JV03mlpKfDIhUSsGVgUwJl4+lXOo4euw78C+Z/q6sWzq6hh6uxey+Bwbo59Bm1yFCQnRc5sVH9VkknnpEA29NvOq9l0BvWrZ6CyhwUmlRsbQqyaS91Ym9fK6nfNEe2cxO1dAb4OiFCUrQ89gatp59fptazvltSnZEUAfQJSBidLmZh7hRhpX7X8/RuYFEQ1kcPUf91OgFgfm/Lgf//3I73HZz49WNj1MXTybZIFGtYFIpY5IMIYFfx7EwrcGMfel97F0YDHW3X48jj1vP9VesxoqDnd0ZODEjwg+/p8c7rzuHlx316nKwNOikkY1+axYUoo/Pc8MgnueYYuBB3/9exx57Z6o1isIJpiAOQqbYIJrPBjCyMAgOrt75bPVqi1EAkU1sA4mRC7E4VTBsK5zAfzOJYDBVm0Mw9Kfki9pHwq/miJzCWBosB/dHV2uPN9mcLneRrLUL3KwlyaD0qzpysDC0AvL5TT04prEQ5eTYsksc2CXli6rlSZiYonr7GZ5QEgizkSCgFe9kul206i3MFipoSORQawKzDz5cUz/+t4iZbr1rL9gIDAfVz56tPQhNKltjAm1h0A2IlKrB897CSti83DmrKNRCzYRSjpbPWY0vFdFWkoCdDiQ85BKHd6QMvCXZ/6GHXffXs+iQBO1ShGRALMH4I/3LcSLH/wel/z4u+pFOAjccfDrWPrRCvSPm4M7n7sQZU4A7Q7JQU6mXIChq2RwXyVofenkbeoOouBVJjLLg9cElb09oxl63TvmYuYl1K78bbaTCozbIOATDL18Lg2RHqB3/83vl8RucjRDr4wjiR47dGPqbmPWwb4JsiKh8ZpiOSnWDjr9k1/iQ88hdT7vbvO/t3K92ViSodfqhQJ63jNrnuXLmVmDVfS8Rl+vEmHZqas2pVXqYzHTGHqL6970Tt4i+Yz6+/4ER2KckyTZzw8ODqKrswtBriQZgKa/W6lWZE+QlFAKgj0lKhHJpDMCwsiK8ywiCOTPGqDV6rj2Q2lF11VI6HAkPVqs+tScLaILqq6iIMSPGwzoB1YmLdGmayYS6k5E3S9DjTq9cK25uRXiJiaIYBRDL2DbJ1XS92gz9NZUTDbbziGrENs5atV/ewaiQRaGPixyFD5f7z1Er67X5akvfT70+UJOe338A63cvbQeAqvsivyE5iC+xmm7Lyq9dR77esDqPnGEh01s5drl5+K1m8TL7rPsFye5kYqXs7WUpFckv1olEWwj99n50DttvVWFvFg7ZggW94ZIbsYAemIHSmn8Td+2Z3nPmGgqQx9DOKbyPU9DL72DPG6c+xXPcyeNZDLA55LLso+O5Wx37xygt6ZYlRlrZcDP0EvF3puk6hj6kA2WMntMJ3eTpmBbTSrVIQagHboLH64oofOHUpS5Sf8gMYjOP9DYvQpA//8gufFcbnbeTwdLGZbxwkwLJKxlDRlDLyPV/5e27wCXqryiXdNvoRdr7MaosTdMjBo19hJjRyV2RRBEAekdBUEFRERURJqCHXusidFoTIwlRkw0sXfa7dPnfWuXc85cIOYl7833+V28Zeac//xl7bXXXtsYegH0VhQrUQUPcQf0pqF3QK9Adn1AXyu+uzyQY3BA70WxAaDf++co1fWA+NB7dB3Z6JXJ0CYI8gCNBYouTmVArBlMsIuIGknH2KK9qqJYW7ThhmkfGkkZb1RDb58RdISVjwnpX9HQ05/eDj1lJ8JiJ26IZODq6+q10In+u9Rb+Mv1rJbqC6JzOfhaZcMWq7VgBmrKxRtgBAtcNGyqZZfDwSrQPVjxzYTvJ6lQC5aYchM9fSRNzu/xvUJf/PBy6RrSgZkKK/T3jVQdSHQTkUfLQMMyL9FOropuKmohSvtO2c+0QVFjwxq1rLIFI9kikUqUQcazVmwr7fATJ44ykulkRENP/a3674bsnuT6VEPvgN4+V59ZCY2Nyo6oBsd4zbI63vAVMvR0FGKmKIZMLQvJi0BzUooYh/7yNnRo2Ba/7nsMtrso9GEfctaNuH7SYCR2VZlFuVYbNKVo0tbMAhpqU4ErTxuPrbvtjMHTz1ImkGQBmXXu/dJqneiczGk90JbAtf3uwo7JvXDm2H2Epa904U8LSLamBMD/cfFH6HXydvjyGeCuFQvxizMOwoHn7qi3R2IkY7oZ01jz3hvXUHLTLbThKzQhxr2hyE475uSQZMstgQygV3SabgfUCEuzLnUG4aYvOm4LyMqVAtauXYUe3braYcjn46Ceh5npF+1wcyY11NBrAxMGmQSuPHRDH3qCQK2ULmTJvkT6TJRLaGHLcOkUy2epm6B2+stI0a+sliww5KS52Bo7obimgkN/fjC22D2D1i0/xg7Hb4tSrIAYAU6RjTCAtueA6Tctw9hnzpJAjS5J7EVRzJWQ4twlq87/ugDFZMh2solPNtuIONTRJRavk8Mht7YBmVhn4GNg0iUPod/tJ6H7ruz+Q3NyYPzRz6JQyuLQgZvjqAH7IVfIItMhjRYWw0kmRF8ESWws5bVHnmnSIL5VgjD1oNY1yrQ6CyJFQ08mVVhMutwo0Al033LKqYae+wI/g1lDJxnaA/oo0RJt7KWL3QKJiGaf3w7qm1wHHOne6dttoEW37Vv1vMqeBRSxjQUtGLsyk2uaWP6K6HYtM+ljotKt6qJYghWX3PDtmDFKZ9Q+kS+y/7JfbOAl2SbPDET3dmfonS02ciXsdq7F3qwdkLEQK2G1CTW0G3ZJZ1eouFo08z5oQUomlL/Lj9SasBA0U4pG0wGy7RzWNjGM0A6gfCWZabd7YZDA76v/ewUVAZSaUZHNT0wdSHDouHCsopkZz866SxsBfdROkIGGuq+ozNVdbiTwEmelaFGsSgpEgiScnnjmVdlHKgIjo68EVpCdDbcXY3WNoZcaDa0p4HxXht409F6ASobeXyH3oN7p3gXYfl6VEbZ5qU4pJul01tsyvMQZJJb4co93ITWEoVdSQ152HpOJJascZqKUiPFCbWXoW1DH65JgzGwrAy09M18c0woomROmXCQ3+jl5zm23cq1i6A0DcD+1hoLEjJoNUIAczF1bvxLEJOJSk8aMAu+Pc5oEmmjovdYiRgVGFnV0ubHjVruCF9HY0IROnbsrhhD8IDM6dLkhtpJ6EXswDnJNQ+9GHTK+4kMfqXsQaRAb79nzlfsNAT0bdSpuCDsBS1+ietPQk6GnfIcp9g0w9KKhj+X+I9vKf1cUS4aetpWbENBTQ8/4RMZJ92EGY+sx9OsBemfo/aGWWlFs+gxJdoolY0o9eYUI498DevGSFoZAbSvXL4rtbj70Cnq9KplfnQkJ0kg1kaYhnEAlawDQvbvt4WEXN24U+lLNWpVtpbECgZbRimwoGaKm0DdATlyZsHVWFS2pUN30AqZP/j9c5QQMdZaGk0yBuRZ4oS0XL6NppurIkAig94DGGHFuRFUMvZZ8y7XwXqKdYm21t/PL1WKeDQF6v54AbEvqSN0teP886KVDrehK9XODCnfxxfdh1fwaOz9qkWGYbhd2x6rLowyJprbVUzgEB+o5W8zxe8byyUFBYLcWneQwtHyv5JT5+dTQt6htlbkYiFWfuNyo/l+Ld5RFV5cbc2aSBmF8D6YuVcKUpA+7YAA+y4g2NdikVLLDQ0IOPOvKQp9vPVisfoQSGvaRaAOGHHcDOn72Y9TVZzD06cO1aLUELJz5GPBeBudNPUqKXKVYlT/K56WxUooyogKjN7U1pG5egFwOGDXyBly7fAiQKgAZyl/oS2+anQZg5Am3YezIvqg5UN11svESamoSwiCPPHcqejTtLBmt0Xf0QXI7fc+PX61g28NimkXwBk+SrQLWraZtKIMmzYqUafMpm721TJfNMCOdKDkv+WsU4pXz6rjku3O+pRVpsk2yHE0nz2CtaycFETEyJJpa5/ojO8LeBg7gg8I0Wx/OGAvzZLaGBKAMHASgmUQql2tDjRQvmuSqQv/iJnToQtDHE1WBrHSxWWsdXL1/UAx46o43cGzvffHlBxXMuOM6TH9oFCqZBpRr6pHIJ9WxpgEYdv4cXDr819jhyI4o1BVRoMRI0tbs4pPCdb+6CyOnX6jP0stleEaUCogzmJLiamY+MqpRou98Hnj3jjIeWPEAxj9/hrLz64AnJ3+APz75Ppriq3DTyxfIvKKMJyWdLtX+kQe+AkAtJGRmTR6HjIs2WMu1NgtDr7pdBqMJ5LOtcpirlrzWgmwF9FXsqAF6uf6EAXoxF9D9YkNFsfrouaa1hiGoT5HOqdptMtSMx6AFugQPBFwKbFVTYp1nBbTZPmKZPt2raVsZpqI9JU02u1v37tZzRPc2Sdtzvghg0iBHNfQsGGZRrDKbIouU7KRKOrI5+pbTfU33/aiMyDMCfn+awdRs38YYem/cFZWb8kOlMY55+fOmRBpCkG5OKbyn7uwmJS5zKhXgizUllJySOVWHDWqKNQtK8CZ1FZkEcjm6icXMuYyyR232Q0CvGnbNekf3a6mFKqpE0/dzPxLI4hLQh1ag+hz0XNczLSiKlQaAeckchL7kVAtroOiA3nXlQdGfAHrbW+RBM+sWKaKXDLVmbHkGRc8fn4PRM0jO+5KCXLLHfAUA1wC91/HpXPJtrKzd4ttp96XviZlHBBkYy457DZ5+3yVrZJjXZ+hdciPnm2tZhKG3TrFejCstQw3Qe1EsgSZBpzROUo24SlqtH44x9DzvhOAT8kUBvcgbZe9SBYTazVRkbQSSG1kvOvYMftn7Q7GT1X/ImqWmW2V6zc3qcsM1rGtcAX2cQahk5NmbhySnSWiteWSlVJD9onPnHmEtgWTRHZfpulKTDXU91GBXzxHHOl4UG2roOTY6bgrovShWwbxm6RvkDPLznWeOaujpqOSAnnV83MDdYaedD33zl0gQ0Du5bJC0vQ/999lWclWID32EoVfezQ462wsFm5Chz+VzgcuNTNqIhp6JdJJnyUpWfOjZKdarbF1DX8XQb8CHnoBeN6siEsZW04d+0/2OQC7dGTHzfXVZiM4XtUqiVpETSeQXHTtWtSPmAK9bx0YxChZcbsLfZxpRNeW6sCWdzCprLh7qqcyTVTSJBv6jMpmobaVbkjlI5e9FG0jp9qIrnTaaPAx5LXId5okedbsRhr6+3nxvQ0DvDFcU0IepWvV85WRzRxqdwG4rxbR3CLi5eTqg17SUpt7cwzYMGFy/xl4A1fIGPww9OHANvV8T31cPaDbY0vGPpjo9G+AbvsuJfExsaxSJhOid095ngMV27Ja3Fl26dJWiWE3puW1VJEIXW1XdHB3QO6BRdqiMdFJ9YsPAi/kbNvwwrW9GLb6EtWAzC2Po1SpTCwL1YNIV6T70BPS0JOTPGJRVyFTlKqgtp/HPZ7/DwqteQabcASPm/gLx/YFsbQWpbAyTj1qAcXMvALY31rbMJhzM3DTLYZhmcVBjEjecvhiDz+2Dp5/+Eq+/+3vse+wWOGHQwQrupNazghIXNYPG5iQ+e7EVt9+4EJPuuVyKK4skD2rzyLe0oWOhM4affjOmThkI7GhM/1pg/PkPY/zyX+n7cW+iBIgZWdYSrF6HHt07o1Rs1s7QJXa/pINNAtk8+wDUMymOPCUw5NrZv4HSo1yruGfIwLGzK+sYakzLzjkbq2Bdwxp06dZZ/ZBZ2GyMm2+mDvpEOmNrSNkqL3JSto7SMgIMBfQEGtQY6gZbKDRpY6kSfc1LqKurEcanjnKYWAqxcgYFds2sKQNNcbw45j389bnPUEQG+x21Cw4ZuSmav2nEkmUPo+/Q81CsaRBAXi52Qro1JtaRc656BuldmnHJ+FPQmikgUVNGlmniug7UYAGFWizs/wTWfdWGK28/TSVTDq47Eb83o8RDSphNZlsM0BeASb2X49d9z8Q2rI3gOfMdMOHEx9DYthpdfpTAmGV9kO9YtAwbbR+NOTY5HvW2BHF66CjgExmD6MVbkEyqXrgi40W9vfb98IJ8cYgSf+mwwFBljNrPoVDUAnpa5nLvcTYxCuh9T/O9RFLWBkYc8EhRfiYiuYn0HtDnqHu5yIbMkpDXFaxzM0SQLG6tavndntA/QxpLdfVGMbpvKpERNjXUBnu1gcuNS274u0GWTzzbdZxkTVjHUJG3mNwxCup9f3TCg9fj89n3b5GMZWqCs003I5O6UApiMg0y2zyvvD8IQUe3Ll0RE0AfZonJ1nJf4prQhsh6v9TVszZDrRUzVsRIwM5GWipv8z4FWjCr/Vhc385PoHsW2X+3/tMxYC2Kk0jMZkQLUf1+kyad0zNYgyUGhJT36BwTFtv61Ii9o53TnAMcMyFfyCbLZxpDX9XsR/d4CUKslisK6v35RJ+BgNqiZigClx7pt6DWoPxe1H3GnVP41QG9znG9Hs808Jq9JiIkz8Lvcdy0RkIDcb9OXy9hp1I/Pb2vje6HQSAqK9ez7DVCnIZsvTWWotuR2Wn62MtZZ7JR9jrw66cNpa/lKJ7i2tAsvda5hbaVWTn7XO4ka9TkqSqBTch5ynWpsi4GPJx7DI7odMfjSyU36ivPGiAGBlpDQdtKAn1Z92JtrBl6SrCZoecz8maWbgHqqowo5uG112QyZltZGxQi6/XQgU2Zf/9bHX+6sGmQ4oCeuM97pKjNLV2mdG/akG1lKp7/Xg399wF619BvRh/6JCVeCcWs0pPHiNRIn4agKFZsK7kypYWc+tDzoGYDiv8F0Hun2PaAfpP9jkA+3RlpOXCiZeS6OamOUlOMgcTFQJWtODSua0AniaT0bwQ0kjWKFBCRLZTCqwigF4cML7ZyZtxalzsQ5XtJQyvq3S174J/jukmZ3IoFJTLUiFUBPTcrYTdMfuILnMEF3zNITW+EoZfCq2A9qwsDX9FDSH+s7EcU0Fcx9JGW1M62RLsviv+0MJvVgF7fOgZlXrQo1r/nKW19Lp2CA8UBvd9r9WYYYei9ykoiaoI+RtnGlokNWwUN69ags3SJs5aGUl3EgY4WxWgToWpAH3G58U6xNk5O37JSXr14uekYYytAKwT0JugLmGYFNgzUhLLWoi7ooSdNL2JM2xaQjtcCq2MYdtjdqGvdDD0374Z+iw5ArjuQqQeeGvMm/v7nDzFoyenKjLMZZyKPltZmdKrrgEJbDik2IfoWGNVnFrbdZAdcMvwEsSaUF+M6/h1lNWz0yexkcwnxcgK3j70PX7zWhglLzgPYbLUOKFIvXV+Lf772Ke6etRCTZo5R+c57wIIb/4ILbtgHf/ttET8+JxkGC3UlrFtj7CJVQNwb8gmkahMox4siaaPndTJOUUlMVHmu7Svl29Tak0CVLEg2j1SNNnzSTAk7UxJgdZIDSPWy7rNskhupYdD1HGiOjZ31w9p1uPmiauzbsnm1PjM1fy7fgkyaNptaR0JpDluGd+lMP/I0yr7XcjxXA8MvugFTFwyRcZkwfgEGTeyNzgfUCIgXMp9EThuQoNqpCLx0yz/x/MtPYMK9AyXb4trmQgMbAtlaUbMpzJ/wABJru+P8YYcJqH9o7ms45eoDUekG5GLNqBEpE3uap0Un/+6jWSx+bB6uv/9K7cabBV6ZWMEzD7+A5g5/x4339QPovsMi2mIO6dqMjZMWmvHFQjgJ4K1/hzK4ytDnCehTLAg3hp7CH7HyI7BRhy0FIsx0KeupAa5J1mhfWFSwQ0AfzRpuSEP/7wC9ZwTc2YYoNNj7jSRwO0vZaqkVJ9toLjC69caChlhRht4p1fUkNxxSsb51QO9FbvShr2boxf/cZXlWU0Rg46DGs5R+Nui2qQSPEj+hW4mCSXdOIWRRYBcUkvpZQsohKAZW1pEmEOryos83KNwzllbulUWCOTYFLEFkMRE5qI4vg1j9KoE2mWmRTlmdlRAW1uFX7ABZeE6rQ82SMiPGPZ7Wfwp2dM8UVyVmAKiztt+NMtT8vhYR1gauPmLcICBdfdvVIUX7G8hYugNLpBOmaLijOlQBfQqyot/Xc0gzxV5nJUMrGVrPEutYFvPZoKZObDcN0JN15lh5MBmOpY6/fm7YRJKfp0Gmrn3tFKuuXHId8nyUPebP3DpTurB6UyALxh1Q2o5vX/QZCaCnRl5RuJAmsobIHJdLBuiV3NPaBLWLTKYzOofc4rGizzJJ/MGzjUX00swzEzDz+sF8f0pu1DJbAjib39pYilmxUAal2WxtOppMJ9Dc1JoVOzgAACAASURBVCiAnvt1IOOjTIbSLtnj1fSENXE6obRbtUhuGumiRw29HTDCSkcCAAaD5sEeZkD0mqMkqoxvMolcK+uEtDaHn+V2nvIXYqSifxusLYuTnalXQkI19G1Zdm+vRaxihdoR20pK1OlDH6eG3jJq/21jqXQ8IQx994OOl6JYqenT3MaGAX02lxUfiA253IiDeTwmLWw35kP/fQy9FAHLwqdjgB7SZOgd0MM6lYUFIyqd8aIlXTzNwtB7gYgvEjIvUZcbZYFjWujjjgA8zA3wCvCTrmmMWhVsB1XIkULWjTH0UUAf+FlbEw1eMxl6LrYoQx/VkxMERgE9JwoPC18gfvApQK92s+Gk58sPz2gQE22+w99pL7kR6YlV8vPwiBbRasMPDUKiBYh+MPF7UUDvLIIy9FHLsNDVJ5oViN4bvx+4N9gi4v6iXRGVviTYJhikdVS0sZSkw1jM6Ck3sbnS+SkFqoHkRp8rx1aa0pi/fXjQ6qHBYhyVQnH8o42lzIdero/rXhlfzh2+WOjDz+KzlEVl7jtFadhEX+c4kus64Ll5K/Gb+X9GD/wQI5YcCOxljUI/AUb1nYlrbxokIL3UGWiIrRZwXMc6ER6g+TRilQRuvOZ2HLL7wdj/2F1kj5t+1d0oft0FgyeejOT+QL4LkKIkgoVFuTZ0LHXB6GPm48ifHIVD+25levsSSukcWotZdEx1w9u3vYkfd9kbS+56AT/acX+88uob2GL7TXD2tF1VGkRtf6oNq9atQ/fNNhXbSjoJJApxAe6FRAvyZdYPJNGhtgMqBe0w6ywPNd3sI0CmheMkrI8w9NTaamqXgL5bd2Xo2WmXVpb+UpkCQbeyD2FXx7A4mXOK85jPgNIpajQJ6Ak0pIVduYI2l0aQ7aFULZnB6lXr0LVjT1nyhTaOnTLipa+AEdOmYNrsERLs/OXRL/BFw7s4ceDRyLN4tgOBbQwZ/v6nQPETYNiYa3HjglGaaakpo5xlg6kM0MJcswVevF2e+c3AmN53Y9KM8/Gv54F7n16IUQ+dhxY2X+lYAIOgujLtiWqkb8DE/vfj5BEHYI/DtlEJTgGYePhvJZCq7PQPTFh6me6pdUAri2hr0uaOoxZ7fHFua0ZOQau4kVi3RWHoU2wC5ICeQJMOV8x68FBXQM90vNpWasrZ91c+N8rcuKcoQ8/mMvpzXYvqouVrLgroXaag+0hZ9kPvFCu1BJItUJDLe/C9qz1A9P1bRI/ce1uaZR9zq2KfT/yZSG66dasqSuS8jAYiYnsqPvRuW6mSG+4NBEXS9IbzUQKeaslN2NtAPzUK6L1JWii50XtT6KCAnuPndU6ijyEgEaBvjGjETMAbK0VlAc4c89kLQ1+m3E4lS+J8hHAdeQAhshRmYMSFULt885Ux8wOXrTjBxXsqlIpmhapmEv4Mo2eOZ3KjGRv+2zMovDavCeD9c2w1eHRAr1lPjoOTSO7a5p2BbZTlCyUdypp6zZNmdQJA7wvCiDvPnOvYskeNutxoVpte685YGzFo1tkO6PXZaiChmRk/J/RZOqBvz9AL+2zZI/5MiQp+7vqAXm0T6ZwQ7ot+BvHvAhmwImIB3LQE5dhGsYAA+qS6CIl7nY9zTLPRXFvpFLPzOqK612q2LQxQldjkuMmYmYzZ8cJ6gN4KqTlG0rywrTlQWnBdE+8o483sjGZ4VC6nnV8V0GuxMgF9l87dlSUXBl2z62FRrPb44fWGCgq9Fzff8HM7Tdtgqb0LaxY1oPEMvkuqDNB37qzZiICh12ZuUUBfW1MnGWBRELQD9K6h1/qT/75T7IYYet0htD5T9txILwNh6OWYLZRUwM8LMFcECZTk0M2i1Px50FiKESZbROtaiRTF/oeSGzaWIqAvZLpqUai7F7gOipcTeBEzvcXF40b/pu+KxbQwqJsWTcgGKRG4p7N0M5TNJsrQl9nBTC0shfnRKMN0YaEdG/9OCkxY9BH5uW4iUWY6XHRSYc6ugVVMgGUDLM3IiFx86KnPFE122FjKD6GArYowLPSH5uQSNt1fdn/tgfiGAH30nqMMvTal0KhVnQiUrddZqAy9N5WoGgdKj6QJU1gQFl1cYVGsjk/7MbEnpocXNfSSqdDAj0w87a6kKJbMrmn2BBLHypHGUsp6qO6yLMVNoj0VMMF0MnWh1YGRbMxS5U/dPTMp6kPvqZawsZS6GqmOUecFX1popY2l5CAVG9S02D3mSwWxJSw1AslyHP0OvR6brN4f8XQcY5/+uTYRAvDQzU/hjRXrcO3y3sLulmtLKLSQVVNXEQJckQu2Ab9d/C567bUban9khbGrKJW5H+N/d7qAb5lH8RLKqTgSuSTYjPXKoyZjcO9rsPXJaZV5bFZCS76I+ngG37z5Db780xrsfcQumH76w9hs227oc9Oh+OejwO1LF+D6py9QVrqUR6JrGnmxsmTNbwVJcbZhJTCDiCSkmUjKmCdxI2Jqnyl9jr+2s87l21AjWRBj6IUBYfbFvaOtMNPmtIy/FBnqHPRCbX0OfljTmUfZ40KeDaRSqv+s5YHDz02gLRtDhmPCxlf5FmGhEmWmQ8yGLg48Ofd5HLfLEQrK+dpcu7gOOmcixt02GF13JPNXULtOMvPEPJ8B4/vdhYumnoat9u2kDbs4xXN5IJcWbX3LH4CZN96FUTdcCOyi79nWAEweNw/FhrW4/pbhwE7qcpSrFFEr3cUU+L+3JItF9y3E1Ocu02tqAj5bVsJdMx5GY2IdRt53MbrvYxkR/n2WgFAlAzxwXVtJ4kLAm/faCNY0kHNALwXjqilX+z5KABzQazGlO3sFTKexsqrxTqoPvXyG7qMbYuh9LyFb14GmAba38IHms23S3KVAy1zT4qslpTLFUa28bg9q+Rr1aef4txqgjzrhyIFMaSbPia7cS2yfjzL0zjau50OvgF4lN2HhnO6XoZWh3FNkD4zuzarvXp+hd4MBDYDUeURsfl1OIrIFO5/smqN7Nu9XJIlduymf6V7rJgniXiuAXkJo3X/9uTozrPa+aRTLSmbQLYT7WUbWrpoAODGTMp9v7u/C0NcQPFrDJC1AWo9E8vngv6cSBRJHyvzzjFNA356hDwG9NxSr1tDbCFvNRsDQO6APpJ+moY8Aen/+Opbq9kLJDedxQVx66LVulpwBYx36lAfRsjSWarbeOM5YmsWqrKlqPLEhht6vgc/DAamz+iFDvz6gV9vKaiMNbQbHjZ7yVW8OFUO5oEGbMuO0ryRDz/NUz0CtN3MNeUwL430ty2LT++Aa5TWGLjca1MhnCWFgY+A6cSPYOMZtBuiZ5XHzCwf0OjVNQlNj/RrA7IpeX3NTqzaXlGeo9XbEB+5DzzOB89gzMRpk6vxw/BGc24mk9ryI+NB75iKUWShUDhpLyTtZjQpJA3G54ZlQQS5L84BatS4TwwfN+NO2kgw9bSvjyH6vht4bSzGwkU8zH3pmhflKxeLK0P/sBCmKdUjogZXiHOsUy3VaKBYE0Hun2PY+9PKH7BTbDtBTQ6/v/u8B/YYkN9Ipdv9foJjugkSKFncGnkxj60CSQJOTkE0cok4Czg5QQ68uN/pSgKZ6wZApUFDqkhsedMruWfGkyas1eg5tK/leUR/6MAKMaOjD80Emv0SOddQWK6Plh2yVhj5oLOXuEVpw5cy3br7qwa9pOl0l3lgqcLkxzeb3SW6EWbFshLBd9IO18eH7ejDgEbez9XrmaqZE9XMayfo4OUPvz8XZOf7c9WzRoiTf2KMMvYJrbfCQ8qJY6VRE6QXdI3gIO/Oi8hwuaPWtNT9Z09mSfSSg8YNQwR4ZiLBxl85XZSeo3aPkI2mZAW8q4Rr6II0otpUhoCezqQVFRWGRkmQaOXdSabTmcqhjQR03gTLw1C2v4aWZX6MO3TDmjkOAfVgU3yqa8hGHLsaY0X1Qd4h6wre15lDbMQNm8MQFgBsTl9hqYMFNT2HP3ffAPodvKYWYt1/1Ek4bdgi6sQBW6gXLyCaKYHtrOqo0/a2EuX3vwYiRfeQzsRnQWCyhtmMCSWa6s8DoE+fgR5vtij7XHias86gB9+HamWcAO5g9Jj+bjjo8O6i7zlG7aa4LYkJv8o6kFoaXWbwskgLKmGh7RzaF6dFmsZxlxsEj73Xr6DqiuuMYmMYNbcdCJxRd095YSuQhZmMoG50Ue9Gyi2xkCq0MRusIaNVoP9eaQi0fvSqk1BTouzJidaFrwarf5zBv5NMYdS8dBIA//+VtLF7wAPoN7Y+dDt0M5XQZsTYSGkTOWkg8+fRF2PuQXXH8qP2Qpd98PgaaHLGLJlrj+GJJCS/c+yeccMyBWHDPQ7j6zlNU/tQNuOzs0Tj4gB/j3GG95ZkXOZ0TQIrvTUBPmdUlt+Ha2X31OfDaPwGmHr8MhWQOpc1bMf7py5GvI4DKSfFttlU16GTWpQhY6jrIcNGul+DLIw5rbhRXeQrZTpETWFEXD+f2gF6bd7VrfCNnK9P1mgnLigd26EPvGvr2xZHcF1SDqoGcM53S7KWGNQC650lwESFznKH3wj2XgLj7i3+fkjXuXZIxC/ZGlT645CbauKmN4xbV0GdVg09pCK+d9+aAniyn4xvPnrptZXtv/WjmVHsqaEMr/740HzLWlytEHGmojWfAaa4msvRNmuN7bpBRtrNuXcNa8cquCLmmZwTlpcw88G+oGZZHZV70ZILVC9z7u2jb+2KR+zXlB7ovMrtGYk+LCmm1zEyNOt9IUWyhIOtZzloj4CTTYnVbXJd+zbpvqmbezxkShF7PxWfHOaYAzzqHmxRSGHrrEBwWNprLjYQCUoJvLjfsFKsSFwE4lNwwUxpIO3XQqs4gc9AjoCfYpcOLMPSSPWFwGppTRM9hR1TieMK53J6ht34qnId0YPE6PmHorf4kzFRrI8QA0Ns8IUNPDbe/fP5wbYnLjQB6890XaTBxB5uFlSSDJPNa7DvV5U3PXAZOfBbunGNdmCX7FJJ3EpwLyRkCepIq/LvQh16LYkVFwb3dOuvKOFlAJZKbVBJNjeskg+r1GNSsC2lFZzcx3+AzpMmFETxsQhgB9B0N0GtwzjlqDL01lvLaS7cVt/pe2Z+0VkOLjimDjDbd4v2pNNtqDy2Ty7ms4x+279ZeWswCsveASW4ko0eG3rBbxLbSAX2CWsn/0Id+Y4A+sK382QnSKZbjJio7YegVGzFQ4kv28yhDv9FOsf+pbeUGGPoNSW4c0JcyXRGn5EH067qo/RXVhSsjHm3kpEi6YS0bhjCCc0Sv81xSthktbpE0pAN6VrIzHcx0bqBJtANfg86qrnVqy1QXNk2wCFQ7wupiVjmRgW5aoVmFuegZrYGFb2r8f2HoqaH31HSVbaJdvxSJanMef1HzyUmlXRkj9+vV6W7RZxNVImprnqFMtRaSaYOtsLGGVrbrpBZdKSN9u09+Dr8nFe6Bhj4cL++Wp6edjl0I6CN2Uvbz6JiEd+a2ldGaATL0ZlspDGIQOwpgERBAQC/IgMyIHkYE2+5zrOye+e5W+dDr8woq4YNOcXqRVbaVPg7WIEQOTYuc+TmsM6FJClIJ5JIVSUl3iKVRKRTQWmhDfbwzrjzwVtQ2boLOHTthxH1HKUufAl65ZSV+8/DvMPH+vgqaaXKSZNEpNwhK4FoRT9RIwebTy19G6yfAKRf/DE/PeR9/+N0rmLj4ImXfuSwSQKGujEQmjlxjGbWxON596gssmXEvpk4ZAmwHlOk0twmHq4BEOYUPXv8WP9xuEym2nNp/CbJtwLgR5yK2JTDx0gcwdtZpwM4GKsnYo4hEZ4JhZSyEAUmT7VG7N/q584vb4WkgyuCrGUxNqkBfD4o1axvQtXtnDXzlb/VR8oAOAL2Bm5Cht54D/AB2ijWrOTLFnL90HwnmbiUutpFyoPPyuN+xBIXONGVg+IWzMHX5lfKzx6b+He+8/SZG3XmWBjDMdNcA2SJQw0t2sM1mU30fR+oHqzDw5vPlmWVJDmTiUtpRbmlEvNwJt1/0JC495TgZ878vBD7Kf4ZcbRN+OXhXfV4keJIllOkUllDtfTqXlMBtxXUr8do3T2HKwqs181wCVk4DHlj0OBq7/wuj5w9E5z214DmGooxdG4uBa2rVTtAAvbvNMNWugD5sICVstunE2VTMk6JRxlDT82zURu9oFj1qG3dfb/L8zYUlun/w52pzqYd58LJ9UprxuEOH7WHsy6E2maFrzXq2lWKtZ3OEWSECUKm7CT9DWTuSQ7ZZRJjZgKGP7APSIIpMu61xt70MO8Wa5IZO75EGXLmcZkSclJTut9J9uJpN5R6jtnuWwbQxUECvPUBkvVhjKD+r/F0EjFmnbd55dM/m/9MNSptWKZspb8YMWZu6b8la8KOJZ6BlzkR+QXvfUgkpauStkyv3QwHp0sPDtN/ijEJgH+34zaJYPSP8lr07OTt3Bk2z7OG7/bQDej8LBaSLtTLnGhsN6d5A0M3Pl6JckyYxG8OXOtCE04r/EitCb/AU2CeH3VkjSW7FAyzcl3PBpJQFZ+hzIkGTTrH2rLQ5ndXDRD+W5S7C1hoGsJ9JITnXif29lAiZa1gwf60Bkz9PbQjHehZfozSEWKcZpXYvBrMEobqm7UXnJRZ416mVqBbFEiOoAwwlRPKVEmSRWfl5yqCflqSR+83mqxtXRqQ4BPRVDD3lZwbo17tOy/Yw89HUsE7mi+zXInGhll8JT2fGtVOsbGq2x9BWs6CdYknq+feFnDGJDm2rpdO8zkMB8o7HbB/isxBAb7a72inWrH1J+MlaaD+nDNBLRo+XEzbNksZSxHdxd8WqNdtj/hqNNjjvUogJXv4CBPSuJv1vG0u5y02Pg0/cAEOvA1PMu01rPOwUS4ZeoqANdYr9PkBPiQB1yMUCVr3z56rGUu1dboT5NoaegD6RqtVzPtIumf/vHfm4wEVDzzS87XohQ68dAIONxQF8e0DPDmiRolj3RHX7RF/ovIZoVboy9OqCYhk++aympmbR+YaLSmd+0KVN54G2graJ7JX9geTGOsVq62EFcZ4VDxn6MHtHaycB9BHPZ43cVfvG+/P34GYpgF703qFThGjmmJ73gEEYUGroVUcXle44yxLq5xRw+2fwq9vQ+XW317MFbICwIxqwBU1EIjuSZgyiXXu5qCjL6MKEdwjoA5CYDSN6tkmwTrHcpH2jJEOvOuAIsLDn4o011Ic3mlKNFmWS8dHInPfnTCXt/vT/DdAXK4jVptEaYxflCupjtajkcijXVpDI1+DVJR/j/hufQ9fGrTBk3NGoPdFcavLAdX1m4ec/OQ0/PWtLZXE7A7SV5t4eF8q2gnxzDulYV8wYsAjffLQWdd1TGDuqnzC6b92/Gnv1Z7UtgE2NrWexJ++zALyy/B28POsNDLvlAi2i5O/UlJGrZJGI1aH1S+Cusfeirq0DLr3mREwbcB9izZ2x3VY74rShO+DxO97DCVftqg2rqK/n5xBopqnQY2BMZtpsFw3Qk7xXm20H9I2ibScTrzpkauhb0LlbvfxbjjFhHBR9aGamk7Bl3Aw5J8VK1TJwDISlUJHsYole69SPZlTaw+Jb5ipLMZTyDERrVIPOayYwJ6jPALMvXYEtNtkRp479sQzWmD634aDdD8ExY3YVCVTeClHT/LsGHctrz3wMXbZMo//8o4EuRVRKBEVkfixgsIzKY9f/BW8//SmuPP1k3H7by7h83M/wwNOvIp7J4dypP5dxLKfZsTqFXEsZNTxg+ajfAEZctRhTXuijgUWTOttMOuxZpGtSWLP1O7j+oYEoUqFYyzXdKoxuXjIUtVVe1Gr/RzaPgJ5jr0yOrFO6abZq4acAeuMkyBQ6Q++A3hl6YdPc69mfA80SUimtkYjsPa6hVxZaF7mDVe6bIUOvPxMwUlsbsPKyb+a0a61IrLww0QI8ASFS16EkBRlorlHVaNcGulLXsfMzQpcb/V2+uO85Q89veafYtqxr6ClVcMlNuIdQYhS63ITdb5XFDUEW9wINTjtX7e2eoZSg3Zxjogx9lJFPScClb1qd2aTkhjVG1B2LJY0Bekqn8pLhy1hPAo49H7s0ScokBdjTh14cPtgskYCWwSUlhbwFK7yVrpdm3elMN/9GGWKzcrZrY9abZ5DqrG0/tbjKMwsq56RePnRcc4ZesxOaBXCzAk6aDTH03srRzyEy5T6nfOw0s8J91C0FfR5Wn0GqP9YOvJxnWjypRCAHo/05HJ5/yiqLfMzJJiHwtGtvFC+4+6P8rdjVWp2fZWACQG+Fs7ymkCHW694wQx/ONR9bYegN0GtmXpvDuZZesI0E5pqplnEnoLfpEwTn4a/oGhXZLRl6rkntd8Cvsoa4t0ewi2dyQoZeXW54NiuArgEDH9amcUmXCdBbiLM4lx0UkHCjhr4JnaUoNkgiWNa3Tc5/LeZWTFKl2rZskmeCOBbcjwIferM3VYLTbH2D4ST2UIc9HkB+/vMzxHWHRbHiFNaqRbGeEojR0pVzOy2dYqmh/79h6J3VcslNUQxA2ImeeLkjejqgd+c9qSnQ+jOOK//NubceQ+8uN3zIklKTh9eGUsOnVRp6l9yQvSlXAfo3qgB9e8mNA/oe+/8CZWPo+URUr+wPVCeRO7cQ0LPLXXvJh27UpNScKd8wQ++uCdINjqlEYZ7M5zd64pjkxhtLKWvDKsHQk5W/Lu4ukQBDPp8TnIcKfz+I8NkMhNKA0KqLOrWQoSfr4EDZUuIRH/rgUJIARxtQBG42kcMjbL6jQ0FWhJPZ01DRolhnNlVDaCCe0f1GXG403UbmxRczn5W6BTSu44EVauij6S8/eIMnamPSnmniRWgXxAigp+RGGHoim8imLPdcUu9qb0QRgG1q2c1ZyPS36r9rbeNldfiqJQPkjTXsc2UTi7rcGNNiu4nbVjqwKZXYAtQCAhaLxQuEPYizuJFgKl1GIpZCvAXoc9Bw7NBwIJJIYfRzx0s3V4Li1veBaZctwPh7L1CmnXsIg36Ceo4XuwgWWoFiCmDgq2oS9aU//BbsvMU++OKbzzH8njOAniqPoYxDVETcpHPA7+e/hmfufRmTrhuilpVcLrXskppGvhVIm/kJge+iCU9j5YcrMWX+VcC/gNsueRvFrg3Y+8hdcNDFPQNXHiHbubF7LCQ7uo5vXgqt6I+vrEVbfo0A7RgvjptBBWhatw4du9PulMezauM9w9vSuFY19EyFEGhRB55K6iwge8fNi4MgIIQ/b0VtB8rIWpCmVp8aecYYWWr9E9Ip9+4hv8W7+T9I1mTkuZPwg58BI8+ejzN/fSr2OKAL3n93De6/815cfPVF2OLoGmXS19kYSkHrPSj1bMB1i9USlPdfpm0Y9ZN0yeG9amZXwP+bz3+Bj976Gu+8+h7G39kH7/xmDf7yxXM4f6J6ymeRQ02Cmhvt/sr7HHP2Yuy2/044c0gvHdfVwIPXvIe//ukDrMGXuPm3l6NM2/FUSdRObkXngDo4yI2S5HyVAytpfSUi+5wXfoq/uu0jqidNWnGt6ZrjtE3UhSvzPmAeKyiVlVFnh1B1I9M5EQX0ui+HNUrCagYMvQFrsaCrteyhTqjQ4cxqqbie7bT3DrUO6P36q5viRLWQwDp2VfXGUnZNQZt7OzskUyA+9Gofy8Y3XhRb1T1U7jccN9XbukOH7y/asVsbS7HbdcgeupTGr5sggIGUa9Z9yNgsRk0bdFwDQG/jqaCPkbaxYZbd5l7K99JCdHssHFPLympRLKU2RSQpC+EeaX1D+Nteu0CnHAFEZqggO28QJHphoz5DngcuuUlH9nFh21ld5JKbWpXQuoae1642hi43Ut96+TuX3FijIsn8ug99kBmHSG5E1xzJkJSFIVYW2BuA6XWq5WJUzuQ+9MJeExUGTLllRazplzEOQT2XZgbU5cZf7veu8z5oDVCFa9pfg0hD3I3Hni2blcm88cng08oYespcgpc0Z6P0JcrQq3RNmXk6GoXdcAOGXppLsR4lytCbs2A7BYB2lo5iAJ2TGoybLW54RaFJRSaF5qYGCZz59+rwxC7FkaJYK3Ktq40AerenbGINY6Rpm1wXZZwK6Pks2Y2cc8MTc/44AlWE+/x7Yyln6IP6FXfv82dWlICKNrf6EFVyy8+IdooVQC8OP6EPfRTQl1u+JGXzPzP0VYA+TVJbB5pyYQH0Jrnx9REA+mJWvV7J0FMTLK6wXmxTaUWp8TMkKkznUQvGXYZiXN2ouOeLr2ipgFVvVwP6jTL0+x2BYqarNvYxxwP1q1ewyE3dZR5VNpFmB8VrXbtWtU7R9suyIViLZmeIpXiD+kGm+Sz9IqywNS/xw4j3G7WZUmlNO6lPPK4dJ4OmEuFMDmwcLUAJvIONleAmyoNDbStZVKkuN85wyyZE201hgUItIj8h1NB7KjXUg4QMva5EMgselfr/u3OF1wLoZqfvK42lxHZT/fplHpiez5mXqA+9zwtnoHzWuuTGK/y5kXtQ4uPq1eeywUpRKYv3NHK300EOsSYBdiyENoZeJpmBRPGt7WBhuUp9eHDwYPSDT9iXqG2l0D9uu0emiRkPZjGsqMcaNUQlN0Hbbcvc8PrEQUesMrWolj7Q3Kyk9TMDqXgHSWUWkyXEUkxpV9DyfgxTT7kbnYqbYp8jd8Nx47dRAF8BHh/2Jj7/8Cv0nXucMOgVEtms1dYeGkBuLcpcbxl2DiRQzQGlDJZc+QLO/fXhEgRMvmgxRj/WRwE35TGxEhLiCJRAeW0Bf3jgHbw07x8YeeO5wI81E8BXtlhGKdGG+nQ9Gt4pYOTQMZjzyFRhhxccvxKbZbbDsbfX4I0H2/DbPz2LwfNOUrDL63AwL7V3ZUC8rMvIlQvIsNsiwS7dd4qrJfgqVzJI0LO3VEZbUwNqu+q6KlHDK11fVW7Y2rgW9SwkZMFTBWhlJ9RMCilp0EKbHboLJRGLs8iLz76CdG0MhcYWpAgWJLpEvAAAIABJREFUedsE2Xy1AN8tAN59/2McNmVbrPo8j1mDl2LSnAvQ0gSMnnodirECZi8eh4+e/woPPPIAhs4ZoDHkao0lp5z5CEodshj98FkqlyEI59LjODcBiQIwre89uOams/X7PB+soef86x7Be69+iEoqh5ueGoVKKi9dduWcpoqgUZn4FxZ9imXPLsLtj4/WTALH9zXguiuextr4F9h03zoMWdAb+XRBGlERQJNx5Zomo8z1yzXvwT73EzKBUkAXdH42aUY8jraWFmXoBdD7nmEuNyLdMZBl9r58vM7Scs77/FfHEEpQdM9QzbTZwQbuILasKxXR0EdrbnzPIaCP7gvCjNreHF3PKs1UNyn1ybfmYHRO84I11zgINa3APrCt9K3aiQyy2LL5ej8OuiWRoU+KFCRk6EO7xKD42Br+NZnbSQTPBHp51dDTLYMfETLtDAh8b4nen78Hz0ENlHgGqNGDWyBzjPlynXU0E8H7oA0xf0dZdAnFZFqKD30mXVXXxWJXYW1jEa2xSSs3tF8HRbHM6BJISZCnckd3iZFzK8hs6lzhFHM3tbBTLPdPzisSXiZVMR96P4eF7bcsjTCQLvs0Bp3nAQuPKX+N2lMSyFL+E+qqI51MTS6o+mPag6qGXjvFMqDh3qIkgz8Dm8F6/phNqBpmcEOgdETf35sZBax9xG3Fz0zVgtvzFfkrs+kMmN38gZbNEUDv6S1bW1oUS9lImP6SYF4aQrGjfDNqO7D43ww+ZHzJzCc1mGKAIpImb76kdQn8Y5E31ngvBy965rNrkz1a5CkK9rSxlEhf1WEoen/imBRjnVMCDQ1rJYMSFFiLqxElVpr1otuc2FYS0FvwqrVyRTQ1NqMjGXqeg9yThVi1HgAdtfGTqwIE65nkip+t84z7kzXZFJebZjEkkTUj80oZem/+5JG3Njdk3wr1y/f5LI2lxFHJGHoCeuu0zYOBMjZn6AnohaG31/dJbv6dhr45Xh90ivVsisQa1lGZczcA9OUK+XWgREDPiSXWRFqg4g8JlVaUGz5HvMKCGwN7YGWtXu2/A/QbZej3OwIiuREHDL7CynAprjMQzp9oZ9ZIpGaTfB019GwsZdck17IBQK9FVrp4OLBkIUKdZnjg+N/rQeFVze1cbqLf9+u2O1BNuQUANtmY4nK7KH7lxsa0DRkB3UCiHVhdqqNa9+irSkMfOZj4oNrrWDlRNX1oTXZk4hIAVXfjVS2YAnrRX5q8QdPHZollLjfC0Aefq88quF+LLbhxSLRsjI9bOsrTNXZENxeLamX+0GlAPa91OAm6qT9dK+lqpaRDhousr7AjoqHTCaiOQe5yY9paj8DdEzz6HmyqYYA+IYDe98eKOvfIXIvk+ej1bj0QhKkU3b5qVRnBS7YjVkCZ455goUwF5QTZD7amjiHZFsc1J92CxFddUdvaE2MfPQrYyjYpdnntfQsGXXwFNjkM5npTETDLMyfXuk6KHmOJjEilMiziIXu8hmBzBU485XA8/PQDOP+KC7DV4cDa7Gr85vcP4plnHsHb7/xRpEtbbr4NduyxF2Kfb4IbrpmNrgdmJKCQZdSJ7F0OaTLG3H9SQOM/gFv6rMAPOm+Nwqar8XnbB9h6p81xwYiTga+A1o+AOna63VqzCkxKxCwRQi17Hde0bK4VlAtNQDqJMjvbslCtXEHTOuqOO0sXaSQZ0pWkrXwyzroYFsxuglIpLu/Z0NKI+toU0vwfumyU84ila1GMpQX8ZiipkUkQZiWyHwIi2+8O3H3JK9h3vz2we7+OuOWuSZixbGzVuvq+/9l/25Ox7LGHkYtTS1RELAdxdhCgVeQDApZPexZ/f/lDjB10udRItH0A1PJZMsAq0MkGiEuyqYIYDzPeG+cOnXO+BYafOQ/Dl1yGLsygkLEvArNOehXffPs1Vnd5F/NeHiPdf3NsopVh/Q+1r6pBpXaeQC10xjK3maK63LiWOlhbBFdmzRhLJPH2W3/EY48vw+uv/w4r3397veHo23c4rhwwIdTWmv0li8q5T6qmXPcPXYtmWxmAL90ceJY0sRGda8plzcVA966Aobe/iQJ6Ny/Q7EBI+MgYSAGszjMlXyjjUmcbBZr67/UAfdkyk95ZGBW8t/IdXDPsPKxcuf4YbGiO7LLLnrh51r3o2XML7ZYdYYj996v7dBiIsDomz3ZU7YeRPUrBRqjvDRxK7M01M2AsroM+cx7hfWv/AdX1SKdYkZaQ1FJpFc8iAnohkdi4p13tg58VKtMwvXlRvcul5soycvpwQ0CvmVy7SCH7lPn2fifqrqOZVH62MrYO6FVyI0Gj1GHomRDa8nkdTpiB4RhLoaJJshyoKVljZFDV3q89Grx4uljIKaDnecwmmqLT13HTeWj3E6gH9OayLXRMkQ5/erOm/w+04ZZFCJ5vJKvAz/HnS+KSZ4qTX7zvqOTGwScvzoti13O5CQA9VQJqnc35L1mfmNZBaJG3ZtUIHn2ck+ykbnM36M0QkRHxvshG85mFjaVE56oytfoQ73gg44CeMhsWxYp1a5xzTJ2VVHbkGMCYfssoaQCr5hcC6Dt3CzKDGsOULHgn7mMNkvv8G0awZ6H3GhYdM6AR3MCxMUAvrjuCa2zCyn2Xq33oRSelSykgDQjorbGUuoTJLBVATw09JTelZtXQa+C4cdvK73O5YaZeAP0hJ5mGnoJKk4Ab4c5sHl9VRbHO0MczKbWpM3cP3myckptGXiABvaWxqJ2Vga98L6DXBx360IuG3hh6utxwRDxF5n697vfLCV3F0BsT5Ax91y4RyY0BR2fotashrdFor6SbGTMPZKd0sar9lkeYHBRnJvggop0N/VDi96vcGiyfyqhItPUd2BSHMqSypCt5AOtEVktFBfT1Ei1LDCORasiI829D7+3QHSHK0Dsb5gHXxhpLeYZDqrlpWxV4B1tRihC+ZOXVUcdlTlGGfj0NvWdIKLlpUI2oW9tFi2K9FiF6rWF1v27UBOFcLSIfkHmg32OVOyN7AfTWiU2uXdZG1IdWFwvTyaz6pjTD5UUcG9UOasAkezR1/NZamiC2mqFX7UnU5Uaq8WXxczPV8F80ktJlj63LNTPF78XjRdX+pjpAFlhCXSLI8qXiGVS+Bi48Ygp2bDsIdfUZXPV8L2W7M8B3fy7j1sFPYtzcE1Tr3lWVI6LkKLSI1lUCh0QaRbrIFBIC/P5w+zd49nePYuCgS9Bx9yIWLVqKOU9cLZ1YN/baMrU3Rp10D46+Ymdl2Xkm8b9yASx/rCSTaPkUuPasmzFtwUABpS2rC6jfMoU/rHgXTy55E90qWyGxtoJdf7o1jrx+B1SkOZYVnNHGkMwvtT+JGFrWfYf6bl2Qp72o3G4Sa75bgx7dVRuZLfEZkUckvC9h9Zo16NltC2m0xCWSj2dRy+LbnNorVsptKLO7IQ9r2oOSSed0otb9K2DiyAXYefv98fG7a9C//yHIdAcmX38nxt9wMW55bBJmrPi/A/RX9Z+Iy68eipIYk6aRyJqcSLIlFgg2AB+/0ID75j6Ji3/ZG+9+tA57n9MFHfcBirVFNJabUVfTRWa7wCxq5imfWgtcd9oi7H7grjjxuv30eXwEvHpHE5558BU0xb/D6eMORK/eP5S4lnrxXFsOtfX0Lac0oYRimTr5jPpPm4Wc149IE5poet7WAQ8j7oV3zL8Rt869boNTpUuXbjj44KMxoP8YbL31joG/NteIM/TickP/f9GSmieyAXrfewLJA6VWQsxEMp5SdK/FzEFRbMSymGeLMuIZAwFKjlRlAMUyLjxsPcOrm4kCQ0oz6UPv7Db/oK1VW7fL92IVrAwA/TsbXTvRHxDQz5p5D3r02LxKdqh7jY6FnwfR73kmxffu9gy9n4O+pzuj64yjX4M0v+ncReXzdsDz2ZCt5d8Ii2uZAWXotcDTa5j4fvTmFgc2Y+j5d66B93GOZk6coeecknPSmuxxHioTmhCJV/R+fd9Whr4myMRIHw/pV5AW2YSQaEFjKevAbVkezzizbkYdVVRuwBtsYZ0bGWn5fw0quf8qY0l2VRlxD1A8i6T6emroCeiTUpzMv+ecJgjm+c1+NpolUIpTndAso0OGXuaP1g+6VCgKzOVaSFREuudGny+fh46zkmBOokWLYpmRcheZapebcDa6hp73w8yBdrfXTrHSf0a0/ZaNkS7eunfwmtn/RPBXxPHO8QtBuLLRbVKg3d7lpq1FGfqo7MjvWV3nklK8TQJT9eyq6VeG3lzS6HLDotgat7N1l5sSmptahKH3Z6jYoGwN29jJVU0FhLxkPQhZMCMPfNzZL4P3wHFg3YMAegPY0gXZTTEsQ88xdNvQQDlhGaeo5MY7xbKhpCsHvChWXG7I0Mdy5rz03wN6VjkR0Pd0QO+F/cbQcz5VAXpn6Ms59bKMCUMfPiKl9amh//y/AvTfK7nJWNVxuwhWdZSqVQw6xUbST3xKDewUS3/6SI6L1xsCegV8BFqymZFB5UIXhj5nHvC2MJxllrSJpnLFlcEr6GWmeKTW7vv2FsF1mmw0mFRmoeSAXnzoRXJTQYY+/J4+s/epTvXpN/8dQ9/+9zfG0AcSEovslN1nui5k6KNsGz+3yofe9xB7DurwENHQ/zcMfUWL98KiWD1gGdl37ET9aciAKBniDD11q3pBxZI6I2gBsjUMk4515nITXLcNdYyWli65cdsu/VnI0PvzNvcF2yxChr5gBXmeCdGimHSyFsWC1oOIcwP9yWNplHLAI3NfxSu3foQusU1w3lW/wDanm0tNEphy3t1o/aqASfdeopKNjkA5CTQ1rxVLMjL0yYT50+eAFXc+iZce/RNuvHkcipUibrppOua9OBJdOnZD34uG46TjzkHPrpshVlNGS24d3vrLG7h7yWy8+NIT2KzDj3HJ/rPw6ysOQ6xjTIowYx1iIqgvssNiAfjw5c9w+4zZyKMFNy+Zo1KQNPD2y59jz/1/IAWbEy5YjCHz+qCebjjcn3ngseJe3G900AvZZqRqUigSNEhSIo7mxiZ0YbGg684JERNFFGIFNLQ2okumhzq/UB9ayCHTIaPFrTyDrZGgvHkr8JvrP8fRh/xAbB6nXHEnRoy/WIKiVSuA2+95CiOfPhbLFj6OF57/PT5reh3/+Oa3uG/xy9jngJ8iX8mJrj9VSKHyqdYE/PWFr7HkkUXYdLcEbntwGK4cMB6X9h8meiCC+QSN+VuYkKE+COLfv+NZMXlmDV+XMf7KWTKRZtw1CPgBi5AraMo2oj7ZWacv74GA/hvg9bu/xf3PLsD0x4dpUMUA4T1g4rnPoTH5L6S3acN1K65EkSUDTKDQs10aQiWQz6r0pi2r7i7qB+9a9min2GixuT4TMlXLls/DzFnj0fusy3B278vQvfumste5vaHuXQo4yKg52+lASuwHk9Tc55GhXM6e93ouN7avKsBtJ7mRAl02lTENvTGyUTAr7CK/bwdZVaaPdRR26kpxZMcOgU2gf399ht4yj21sSBZm51a+9zaGXnMedt9tP4wefYP0H9F7IXuqTLbIMBhg0B1HoUPgduLSl+Ar2KfDO8X6BhQysyFDH7LT9pYylgFDb38a7WxOtCYuN8LQ28DLF/UGDxh6UVmRXDLntxoSWQSpuk+SoReZiLC41jjP3YnaM8yWCa1i6B1DWwM4FrYGshgfIauNU9DJgsiQ3GKASkCvhgm6z3NeuYynmqEn2PYsbnjbTU0NAmB13JUYoxmFgrxwH4qCmmh9l3Q8Zk2dBKKUwIaZcR2rdi43BugDAwy3MXGG3m0h/xOGXjAJAyEF9O5DH2q4OSKWLTfZ5/pZNzPFsN4IIUMf6SUggF6DN56RREhi28xO6UakOcaQNRGWvciYENDzGsUW2eTMnGNqGhIJ0IO5GmbM2fGdz8ctJLUo1mrbRN2hBF29NJby58pC7xKaCOhpW+nY0Bh6ycZ1UN0oAzHWIIhDYsTFyjMjfK68HwZ3UuMYaOjZAd36XfjCq2LozeXGsjWKB0OXmzaxyWV3Xns+sZChd0CfJKC3/el/ltwYoOd61gBCyQqRMkUZ+mKpWElwEbSpD6sDegJf96LlaV5p+AyxStYakXCjoE5KI+X/RXJD28ooQx9lnd0ySht06MSRz7M0CzX0UhRbFYGIE7PpwHVSE9DzsBMNvXhYk6nQFKRviJ7mW09DH/FNdlaCUhPfRPx6FQzSXpP+6MrQBB7DMoG1Gx8BchTQexdCZ3V4j1Efep8Q/98Yem60ppvbmIaek2ZDPvTKEunCkkgxYlspDjNmK+djuyGGXmTR0ilWgYemaLVxijhEQN0yJIYQH1pt/VxX20mYFz56Yegr5fUZejo6SC1ChKE3WxVKFdQtxeeABhJaF8DNRbM77hASHHgBQ68+9vx82sBxLeTY9dEBfSyOtAB66kLS4tddU8zgsoNmoHPzluiU7IzR9x0NbGsgLw9c03sqjt3rFBzWbycFeJJRL7EHHWIcH2qZZdeyeoKWhGiwH7/zGQxe/Evstt2emDLqTuz0o91QIUPekcFsGbHOlBgVsLrhO4wdfwV+9+Lj6LXlmdi//mz0n3kM4rVxxOvjiNXGEMvEhFxv/G4VuvXsIVpMsuUCqLl4KCMhEP8KGHX2Avzq6p9hv5N+qNkG07umatNiycia3lhbHnEWp9bY4ZoEVq3lvOmEFOVL5nopVo5UnHzXih5c63R58Q3eXGd0ggC5z4Frx87ExJmD8ODoT6TA9PiRm2HUeTNx7bRBmuX4ChgzdCkmPXaOOAgVy8BNN4zFvHmTsGzp77HvPj8V1q6cL6PcUkbp0xJWLHgD/yq8h0HTzsUTzyzHyDEXo//lo3DpRcP1XC3EkGhN4G8PtmDPIzvjpcll/P2Nt3HY2Xti56vTKNeWES/EcdE5Q3DCCcfgV31+gXKqIN0sO9V3V1beGobhT8C4UYsw4YVf631yXrIAt9eL0o7+2y6/x/znrpO6CtZEC9PJPEEpL4shk2YdDr2gqXulbSWZcgOoXsCYL6A24rXu++cnn/wTo8dcil69fo6+fUdo584cgU0C2VxOiiW5d0kH0TznuTKoYq8nftp6ckumM6c2ev/XDL1JNpyhd6Anh7T50HNgNOsV1hNtkKGXIKUVdR1oMayac9uU2jH0jjK1XijacfO9lW+J5Ga33fbDyBHThH0lWGAwo+eTPgOuIzKV8hkVYxfr6gNQJmMkXTATVQGMj0+UoWe22BlzPffDQ7qKoY/0EvHzgD70rB8jmxzujZS+GENfQ694yvZU2pDLlZCuoaa4hHRaNfME9Pz8hHSK1ejaGfqNaejdBz049yyr7VrlIDNjZ6BnhUWKV6e1Eu745oC+mqE320pmC6hnl94WPLcV0Pv5r7JQrX3g+0YZelqtBgWxhg3cXaaKoSexIx7tmtl1hl4ygdIV2ILkoHGXPh9lwhmIakGoMPRCKlmmwc5D/iyaMbbZJ3OHMtnvZ+hVYub1F5z7HOfovOXlSGa9Rs9JZ+h5dnF/IMbheEidkkubZOoqoShFnRaUiITGxpLPjW9IoMxrVQzgTbP0Tpjlcs/7KCmpNW2cZymsXbtGOvlqVo0BhBbcSxdqk9zqec7GUroGRIZbKkqGi51iA08SY+gbmenr2FVwpxS/WqdYui15YBjOM3OASSW0UWidOTRZJ/nAjEM6OeqzjTL0Mt9EIkRlBgOJetn/2F+FgD4oio3YVrrkhoA+eOZOGNvemeDHlYr4PskNG0uRoe9BQJ/sEAYtwRbXjqEvlcsVbtKioXeGnjZAZjUok7TShmLj50jGqBuOSG5kEL5fQ++SGzKWnChRyY0UxUZZBluA7l/L9xdAH3WVMYSmDL0WR4SRY1gU69IRYeitmZScnVzAdFaJ6P18o4wWtsghQd9Rf22IoY8EE81iZaWLXCebbiy6eeomygO4gxTFKiMiThN+//ZeXhQbJB7MD56/H7BKNkF0s9ZCNv/9sBBE9ede1e+btH9Vhj782+Dfskvp/FbLqv/ch14PNE1BbkhDX+1yoyC6qqOrLWrR0EunWJ+5LlcsaaTNFJ0BvkJRU4ji3iAbtHYJ1qLYdn7YsqDI0EcBvT8CsogWPJrOTukKtcbkP9z2S5hLAfTM+NByjSlagg+mldW9JcUsKgE9tc5yQNVg3QfA4NOnYNN1u6JLp0645pnDBAzz7dnldeTJc3HdxMuBfRU8Z4stYlOYSNVbQ7qCgD/REJcyeP+JVbh87HFYXXkfc8Y8gIP3OAoTLl+KrlsncPn0U1HKl1DqUJK0ZrpDCn999w0MGXIOttx8W/yq1xB8/v4aHHvoidj1kO7Csr/78Z/x+AvL8dLvn8ZHn/xDGJg9f3wAtsr/BKMvGI663en6pFrvMZfcjQ+2XoLm4irMnHEPttv+h1Kwyhf18P96/+8YOOhM7PXjAzH60hmo6VCLLNowYcZVuO+Rebh3+cs4YM+D5P1ai2twx203Y9Hi2bjg1EHYqtP2uPrmc8O1t5F/7bz1ntgxew5mLRyKl+5/C88/+ztcOfhKLLr/YXyT/QRTlgxCMZ5FPFmD6dNG4PZ5U7F86e+x184HotRcQrGtiNIXJdzz6JPI9EjgpHOPQKwWeOLJ+zF+Yl/0vWQ4Ljp/KCrZCuL5OBLlBF5f8hle/u3LePO7p7C2w1v4Yt0n6LX3oTj+l2fi5KPPRbq2I1oqbZg27Sosv3fe995D7zMuw+jzZ+Cvi9N48r4X8U3sXWR6vY8P17yO91a+ie223wmHHnYczux9CXbcbhfR35eK1N7G8dBDSzFs2IUYMGAsLrp4CO5ZOhdLl96KL774BL16HYY+ffrjiMNPQOA+EgP+8IfnMX7CFbj55uXo2X1zLFw0G088uQwff/wBdt99Pxx/3Jk4/IiT0K1bT0ljf/PtV5g4qb+cD9dOugObbrZ50GzOAf0XX36CQVedje7dNsHkSfPQ2LhWnn3PHpvhhumL8Oabr+G226fizTdfxfbb/win/Oo8nHHGhdIgLirFmDPnWsyYOW6DY3bVoIno32+0XIdL+kKGvkU09F6vtEGGXvZXZfKcMfYPonbeGfqRI6dJkMR9Uy1xdS930kJAq6W8PTDgHvnZZ//Egw/ejeeeW4Evv/wU2277QxxxxIno02cAttpqW3kfBfRpzJ49CTNnjsX0aYtw8MFH4s47b8ADDy4QgPnTnx6Bc8/pJ1+pb+dnRbX2a9Z8h0WL5+D55x/Fe++9iS233AYHHfQL/LpPf2y33Y9kfLT7N7csJdza2nJ4+69/wJIlt+KPr70gtTW9eh2KY489A6f+6jyRNcm6NYb+P9LQ29YsmTRvLCWgLzw/HPiLhr6uNujkzQBOAT3tZ0OvewJY13c7O87nIIC+qihWWUpp9iPW0vqhztCL5IamDEFwF15TeP5VA3qOU9D0y7IaLMiXwMjvVUbJHO2CrqN6Vsq9tvu8f6uhFwtpguWNaej1fsIzSG1Dq+tiOPbsqaASlqBY19zfJHiSXgMuR3WG3vtFWI0A50jOyT1KWZQU5T1xrVByw+ch+Eg6GqttpUpYrN7MFpPWI2hNGzPefD5igWoSF51bnj1R2ZT40Msj5OeqRFsZekp6TTMuRG0ZzXQ2qlciUWW0avu9HkMvfRS8VjERyPs0OjfbTnHE08+NAnppWBrZL9oz9OxXIf0AjDGn66MXxf7/YugryQ6ScZObNey9HkPf2patEI4UcxGXG+s65xOf4n62sk0R0DNpLpre/0xD/32Sm5J1AvX0gX+m6MilqYOmasnQt/8ddort2qV7UESjE7AcWgU5U94O0HPRuk7dcXF7QM/3imronRngAiGLK4UeET0//90grc07eIlFEJ07W03JDRkUB/Qa0bPtt64Evz/XvEdPtQ0x9P7z/0lDH2Ho3fPbAyFhKYIOgAqSOYH8q4+DX4dXnLd3ufl3DH2oodfAiQw8ZS2eUmZRqdY4aLFMlKEH2QWC5QIDTZfcaCdGOXxFm6+SGn1+bKyh7jpk6KUzoDH0it+pz1NAr8+WF6QhtWroeQBpp1h6oPNAYqdGMpwJKHvCIJEBBis6U/RSz2dRm8mghYFTug7ZtiKeX/wG/jjnC9Rnu+PIM3qh14X1UgzLKPofjzfjrplLMHVZXwH6hXQR6FRAJVEjG0ax0CSdUeMMBFvT+Mtzb+CCaw7Hwbsdgev7zccto17BTw/ZB5tsW4Ptj6wVjXUpXUIhXkK8toSWtjY0NTeia5eeSBRSaPoyhxWLnkF3bIO2TV/D3IemoKWN9Pj6r/27nY67FixAXaIeK5cBi56+DV/v+Ai+bfgK10+7C9tvvzMqMba+LiMdK+Gzv3+Ogdecib12PBC9vrgEJ/bbF9nt2jDp1quw7LF5WLjkeRyw98+lyduTTy/F0GEXyoceXHcRdvrRzpj/5tDvBcM777AnNs8fheuHTUH3XRJ45bGV+OCrf2LTnXvi6FN7oZTIo1DigVSHWTMn4LY7JmP5/N9jz617CWB7dfnX+OCrd7H7MT/ATvtvhWK8jFgyjmeeehATJlyOvheNwAWnXK06TvroZyuYOf0mPPTGzciXaWxf/frpgYdh9JiZ6Lr1drjh2sF4cNkd33sPvX91GUYfNgNT+7+Ef+K3eDs9Hy2l79b7u8232ArXDJ2OI484Gam0Wkc+9NC9GD36Mpzb5wqRDdx7723r/V2fc6/AlQMnCKPIef3gQ3fj8SeW4fLLR+KmG0fh7XdeX+9vfvzjfTB0yFT88Ie7yz5298KZWL58Hm6YvliYfdelik6/pg4vvvgE+g84FUMGT8G55/THF198jMFDzkXXbj1w6CHHYvYtE9FCa6HIa5+9f4LRo2dh1133CLpZz71tCm6+eeIGx2zggHG49JJhgYbeyQPfq0mmqN2i7lG+p4YaejuzpSGXMvROpqx8/y2MHHUxeN/XDJ0i3W/J0JKdc3aen+OMq+x9u440AAAgAElEQVQP4o6jaXwWF0+ceAW++uqz9a59u+12wsRJ87D33j+xxkA1uPXWybhl9kQMunIS3vnr63jhhceq/q6urgP69xuFPucOUB20abHfevs1TJg4AO+/v77Wn8H3Ff3H4LTTLtBzSBJ5CQFMc2+7FvPnT9/guDIYGDHsRmy11fbraeijmVZew3/N0FNDX0eyQyWRfC/unyS0HNDzmfH8lzNcMq7KyDNj470nopls7sdZNmpkl1QH9Jb1cECvWQolmBwfeDBIEMdMvV8PaRgpLIwnBCiqxadnhxTUC2g3VyRle/l9BY7/KUOvRcJ03kvJfN04oDczBiO1NsbQq8uNymGiGnphxKVTrMrnqiU3fr2KPwSg51jnUKsFrKLd14Ai6DFgxdQiJTXNvcjtglSqTi8tiuWzTUpNWqihV9tKbZqWFkKMwJREaF1dJ6M1KaFRNlFrULoEPWxonhCLlyEMfQe1leSZzt8WXFIyK0fLaBGrSabBCkbpYKU9dyKA3vvQbIyht+wc55/iwXY+9KzKlDI7ldwkmUkvtaLS+hXI0P+vRbG0aSZDv8XBJyIfAfSKhXSPa1cUu3GG3jeyDTH0lNxINfJ/wNCrHSVTIxrZtSTq0XP/X6CY7qK2lW6RKb+nkSGLYrmRcbJHAX0AouNx0OWmS2e1F4q+VAihIE42hAig5+xlpB+kdd2dwCLs9pIb9012QM9gpkpyYwb/vIcm91mOWLhxUgUuN1UMvWr2WJjLyDJklEKf3Og9tbet9MOK1xVtCMXvBwy9sdMu4fGMgbMm8rfssGlp+WhRrOtcohaY/nfKvrOCvVGKgP21IUDvP3PGPmDog6jYbCtNcuNFsaHkhhts2KdgQ5IbpsbbA3p+HtkRbmiy/ZgvsM5ZFtspQ+9SH/V7DgG9VkApw8WXF8WKPRazCsWisOqVeFKkIwkeRvksWFTOjrH8ewZrOdHVp1Fu08yBFASVYhj48xnIrOqJunw3TFh4nGjAxSM+Cdw96Rl8+XwLRi7+lVolcojpMR+xSc6V8qhJpLHioaW4eui52KXLL7Bbh+Owx1574rQrf4biuiLumfYSyl1KOPXSA1HpxgZYZPeV8alUEijmK0hWVL8554bZWPr4VGy36a6YPORm7LH1AUj9IIUWNOOZFx7GjJvHiOvKIVv1we7b/wSff/UlzrvybNywtB++XfUVZs+6D9ttvRPyRU3tc+z+tfLvOP+C47BN3V44s/tM/PzIrTDxvglI7fE5lj8+H8uX/Q777H0QaAc2ctQlqEnU4pLtZ+GJB17BVQ8dj5YvgckDbsOUBX3xz0/ex4AxZyG2bjPcf9+DqNmWaYsikE3iwTuew6q3m3HZlJMR66TpxdZSEXVdNA0dI6uRBW65YRJmLByLZTe9hB+UDsA9T9yL2k1SOOPyo5Fnx8YadqekZ2gMTz75ACaM64fLLhiOC865Gs8sfg2xXA0+/Owt3P/GRLnXfWrOxqarDsV3uW/R9969sWjFLVi44GYceujRGDtuDrp37ykymVhDUj5/xdNLMXhyH/xs6/Nx1yN36vyidWUWmPrL5/Fd6UO8nJiKSk0L+l06Cqeecb40zmvNtuD53z2GWTeNk71s9s33Yecf7YZUJoUHH1qM4cMvkjlKpvaqqybhqKNPlWD1lZefwYwZY/D++2/jxumLcdJJZ8vYzJ49EQ88sACdJQMGXH3VZOy5Zy9JzxOI37vsdmH59933Zxg/bg56dN8M7/+dDHYfHHPMaRg0aKIAXgIuMvTc4264caQECXNmPygs/6ef/hNXDjorcM656MLBOOOMS7D99j/Ep5/+S66Lv3/aaRdi3NiZsla4Pubcei1mzhyPm25ajBNPOEsPfwboXGzGVDth4JI+/r80+ulEy1gFSNHXmjVr0K17dx1vXeaBjaInR52h3223fTFi+PVio8uMpRRLGtsph7M0PAoZejLPfE2fPkwY86HXXI9f/vIcEJB/881XeOCBOzH75gk488xLMWLkjXKfZOjnzJmMWZaJ2GXnPXHNNdfjJwceLgDzN888hJtmjBZgNOOme3DAAYfIXrZ6zTcYPLgPXvvjb3H66RfhqkHjsckmWwqIe+bZh2VM161djSlT7sSxx54aEBLL778TY8ZcJpmRq6+eisMOP072yy+/+BizZk3AE08swzFHn4px425Bjx5kFtSVzHXPYWOpoux7ZIj9nHYtLxtBVmVy7QH4mcNzRu1JFdDzPpURDwG9YInA5aYa0PPhS2ZEmtOZWYEx9A7opbklgy52Nza3Ndn6g/PDs61aJ6fmBi65YcZVGXqVzIbSV59LItMW6Zsx4cLQG+FUDuVSetYY2DIf/yhGCW1JCbbNtnIjGvoA2ogxw/qSG16bk58uuRE7zQhDz5qCjQF6qUuwMXVAz+t3VzdeNzEAx4sSKHmeQhITd+S06D76TExm5DbSYVEslQos0k2jWAwlN3TcYedqrpcwYNIsDRtLdSFhG2Ho6XJHnEWg75kzMvQO6LW42DJahr14D+yx4fI+keVZ0bAXxbq9KtdFleRGAgXNvFRr6NWdK2xuU91YikWx/y8kN0FRrDWWYokJ56cDepnvUQ19lW0lB4bet56dcneoMotiP6suigUBqS6c9hr62mIR7HjFm3WGnikUAnpOCAL6TWhbWdsd8WRaIuJgg5AVqH66AjTFHrFJu8GJnskaQEhR7Dp07NjJdIQ66HyfYln1247V6QzBwk8pfOHPRFfmjaXChim6CFRvxvfRog9rnGCLlJ8hWnmxYooOFCM41Wh52k0jYy4C6gbVtomLr56pR/NrTrMoNsLQe0RMZoD/dulLFaCvPq+kYFa8oK19Nj+Df+t6SAfaziB49z7aKmrqSMeZ+n7XQHrVPRcB70EO1cBdQCdVYJ1m1+8dap0REbszm0ztG2qEQX1Z/X5ZnBMUWZUinWIjRUmMSsvmW1vHxkSaiiMjzoVI9tzdG/izQHITkUXpAa4dAmWhJ9RDWwo6ZRNpENcKtb6T00A3R2tWop7zTNeRYSJcI6CnqQ1FeVkgQ8cEFpjHEUul0EbfcH4GAX2anTXbUMMgthXo+9Op2LxlT5QLcUx46mgpoqxwmheBacesQKIlg8FLj9EustyjzTyGxki8jVIlh7m3EBhMxk1jluDLt7K4ZMh5wjzfP/aPOLH/niihhEcefhm/vPQgxDuWrfNUUhIP1PwnGLDEgDvuuB53L5qJo3/YH9sUf4aBA89AZnegXF9GttyG6bNGYMl9czC63xzsv8ch2GH/HdDYuhpDh1+A1au/xazpy7DdDjuhkOO60szJx//6AIMG9cbe2/0EsdePxP4/2ReHj+iOyTcMxP2P3417lj6Pffc9CG++9QYGDDgNY6+ZhQPiJ+OOO5Zh6LLe8nzGnz8XY6dfhn9+8D4GTeyD2uIWWLBwKdI9MiinsijlKyiuTWL+5PswYPK5CujT7IlBPXBS3LpirAFoBW65ZRJmLB2LU7vehG5b9cAJlx6KzfasQylGKVyzPB/2JaBH8tNPPYCxE/oKoD9i9/ORbSyg+w5xDBtxBVY3f47Z05dgl232wPxBr+PL5s8x4dEz0Jhoxa0zxmP5sjtw88x7ceCBR+jnr44hVoph/qy7MP2xvpg66i4cd8oZqLRVpLj48an/wDerVuHVxoX403f3YMq183HSsWerlCsRk5iS1/i7F5/EkMHnoc85V+Dyy0YIoH/k0SUYNepSORAnTJyD448/yw7zomiP33rrDxg+/ELssccBmDjhVnTp2g1zbpks7jYMAKZedxf23e8gmZd8kXFuaW0RBvmRRxZh6NBpOOH43sjns7hpxih8/tm/cP31C7DFllsLoGeg+923X2Pw0D4ir7l28u3o0KETPvnkQwy6urcwyWf37ourBk0WRlb28QqwatU3GDOuL1aufBM3z1qOXXfdW/aZebdfLwz9jTcukgCEoJp7p2iCKa2zhioCLGtqRJKiBFBO2TPfG4PCm/Y+9Cq58c6ysmfGgPdXvo0hQ38tbjf/yWvixNtwzDGnCtO/Zs23GDnyYgmQpk+/Gz17biYHAxnGlpZGDB36awGwU6cuwCabbCGA/rbbpmL27AnYYoutMW3a3dhvn5/JdUhdR7mMFY8uxajRl+Ccs/th8OBrRXO84rElGDOmL8444yIMuGIcttjiB7JGOK48W1asWIrhIy7CiSf2xqhRM6UZ4+pV32HYiAvx4Yd/ww03LsF++x1i/Trych5/9dUXGDeuH/7855cleCBbr4GL9dwQWYwWBfO6pFaDNVfeyUfIVGZy+X7079ff9bNLCZyEZjJq9dzj8+RZwe1VGNtAcsPP0OaPfA+XvyhDr+y5tlsNSeHmpsZIUawyNwSwztCHBGDoRR80gJLOrWrxzLOak0fqNfSWgp4mwVQyjTVvmSSEdqjlWGmQESXK/Nz2gMbHw6VM6rJH1lzNSNwqWwueG8LGUl4AZmeQZMSoc4+8xE6RtXuVsgR3zrLzXBUAbUWxmm3RQIZFsXL+sQ8OASsBuvWgUDmZfoC63Kj9Yg1NSoKo2OoI6k3XHZBmejZyfvA58zylCxcNTiiHpT01SS3OZw4dn/d6gD5WkefC9dOpY7dACUFXRfrW8/fr67S/A/+eciCDjUbchcGV1E3GVUoW2FZK5KiSXJFd2xzWr+wUq/2NAkBipB4bWknwCNaqEJ9uGNAHLjf/D3zog8ZSrqHnXLOb1b2OhDWbmphtpRfF0rZSCkmok6JVpaQzTNtWtsZSrOoiEhDgyDfRlbUxQE+HAJJjOlAK6PmeAuj3/wVKNd2kUxnZ3mATsInqnQ/5v24TqY1FtIKdL0puWOmvtk7rA3p9q4o6uWQy2jxCpBkaGQt4db23ffV75vVEAX3A0EdsK2WRWiETr4HXyejYr0+aeTB4kEIgTWPlstpYSm27CDq0KFiu1DZClwPpgtKf8Vr4b2/i4r/PsZOGEALodVx4v7yGUEuuY+aA3gtG9G9bg/d0yQ3fw++Bn8uNlPfhaUu/Lm9u4ptZlKEP5o49T/4O3zMqJ3J5YADoZTTVtsrbL1fK1pxKusfpQuchSg0d5xfT3izgC4tiXUOvgF7YcdfzW1aAgSgPWL6kyl+apakUR6U+tB7leGnBExkCT6nycJKrLBVVZxhPIS2Wa3R4ySGWoT1pUaQ48WQK2XIO6XgKedZj0NHJ/ZJLwMcvr8K0SxZg09iOSJU7YOTTR6r0hjFMDhh++kzsv+3PceqQvQBiBCoEUizwZBih0fZsMpozxuGmqUtw4rG9UWgo4Kl7XkXHwhb47qtGHH7a1nj80XdwzPl7o36zJGJZ3msM5XQZTfks0knWBfCgpOY/gWQ2iY/e+BoL5i5G9w6b4fKLz0Nq2xLmLrwOc++5DhNG3IrjTzhLNvqm3BqMGn2ZAPrp05Ziu212shbcWlvw0Yf/wNBhfVDJ1mPSoIW4e/FCXDH8Yty1bBIeeOQuLFn8LPbYsxduvXUK3nr7j5g6cT46rt4MN944G6PmDUAlUcG4gddj7KQhmDR8Ml782xL06LoN5t36AOq7s0FJQTd0ZLBo3r0477KzFVSkE0isSUg7+UTBJIJZ4KyLTsWfvnsIl580C/1HXIIccnQPFi/jfK4JmUw9UjTWzCXx5G/uw8jrL0a/i0bhuH374s3f/QOb75fH8CnnY7vuvXDYjy5En4FHioPPtKnzMOi6i1CMFfHayy+gX/+TccnFw3DZxcOQLCYRXxfH2r8B4+cOxIsf34Xrxt+Jow47BeWmMv72SAtW/vV9NNV+gd9/dhfidXkBzFt2+wHitXbocd4Xi/j2268xetSlsl1cO/F29Oi5CR57YhnGjr0cP/3pL3DDDXejU6duWrxZZBv4HHLZVkyaPBAffPA3XD91gRRM3377NMybN1V02oOvvk72X2lIRAlDm3597723MHbsZdh3n4MwaNC1omV96un7cN11VwloP+bY09TPvFjCyy8/iwEDz8DIETfgvPMGCotLPf7gwefis88/xtxbH5KAwmUuBKAkZpb+H9auAtyqMmu/p29SgmBggToq2DrGiK1jIQYGBkiXQYNId9lFqCA6xtjdY4wdo46KMYqBIpI3zz21z/+8a31r730vqPP7/2eeecDLuefs/e0v3vWud73rbzfj6quvwrhx83FGt4tkv1py29XCXs+dcwdOO+082af5YuDANegXxXqeNM3inqINrrKyrxo7ryBMfeg3rF+PVlu1digl2E8F+Gg3Gwk8/jeAfuZMsuBny75McDR+fD+8+uqz6NnzUnTv3hs77ribpOjVAEEtAnk9/Dv3/CVL5knQRKb9yrEL5Gccd5GieB5WrfpWCpcJyDjeHP/rb5iM++5bjCWLH8c++xwiZx/fy/EkWFq37mdcOb4/1q79GbNn344Ou/wJn37yLwwcdDqOOfY0TJ5yk3RTZqBL7TbHiED86afux1UTBqBvn5F+kbQPoF3xs51/BujtPLFmkCrL0CxL+Cy3s8YIOnFHkufF2iLKFY2h1+xH2IdeMvROPqF7ddDgy5guafYjgZwZxbPQmJp7lULa2WRZHatp4z7O++d1qOTG1bQlleBhAGlFscYcK3xSpGuAXoFv4/Nbwbui4kCv797jGmdabxy6Epl0TMdUm4Zpp9Igc8/v2CJDX4xot9wQoCeAjsa00D0A9E5Dz8ahIdtK/rux8cr0l/hYwXQPalsZ1To9F1DzOel6VotMaUXqDEt4NnJI4nFiomoF9K6GMSrdp+kAF9c+LV4edQTKLIqVbIee/8bQN2+2lQsO9fynzFDO/7Lmfp2iAXr+wKxFbdyDWsW4K2RuXBQrxihur1AspxiAjaU2B/SsqaRlKzMlGTUDcJ3svWJWzhE2liKgNx96w2+/53IjVi7ESOJrH0HeqV+kEWOiGdoccRqooZfOtTLltGEb5z3nkg/oC0Wq2LUolnKSiNga6a2Y/og+9PnqHxCHFcVy4vFDGNlFf9flRlNQjSU3BPReaSvVAutTcJXqigDVTlFdG/yW4Y0iKYI+sqlW6R8UcRDwmM+sVmnrZwnQYoV1mKH3P9M1ZBGGnpZ5VnBjDH3Q1CScMXCrTq7d70TmQJsFDaZ/DHzoy1x7ZDqkhBtL6RiIZac1cnKAngetAXqHkf0Fb5IbmzyNGHoWkDFjYtp3pqGc04Cx8mZVuVljKbHLTGsqdQuNpZShd21Hm7jcmCzHv1b3fMN+0/pvLFDNIuEaPBmgF2DNRUWHFAsKZdLnkK5vcC2hdZOUqnphdDSVq6lZF4FzfoUYHaejEf9hfrBo3mxPLno+Q68bMt+iYF0t7LTQR1N6BJPawyBOypxsfS6rBde0JI3GEU3EnH47inyawV0JMjl+BtdMGqliJR6c8wL+edcKtKnphF332gXdl+6onVxZW7oJmHjmEpxyVFf8eejW6iTDnxPYF3LcMXHLrbNF7rBg3p049eTzka3K4tWn3kdlZFvstn8zPL3kGxQKWXQfth8SzRL47ql12PngreFt4yHNgiF2mUsW4TG7FY2gJBlHpq4ea75ejX8+/wZef+VNrKtfiVXVH6O6fiMG9BqL3hePEBlLdW4TJk4ZgDfeejE8JTf7+3FHn4kF1y1BdW0d8pkorr3mSjz62DIsW/q0ZDlmzhyBS/pcgZNPOBfe2iIef/wJnHZxV0RTwLdffIcdd2yPb1Z+jnET+2CvzgdiyBVTUZ4ohUeLTKZjeTBkgEQqJs8inosjlo4hVowh9l0Md139Cr7f8A1+bPtPPPfZUtz7t1fRqfP+aMjkxPWDzTsYjCWiZUh5KSSKCVx61gQ8t3E2Ljh2DMZOmIgHZr2HVZn3cNvLI37zXu0fz+jWE8OHzkBpsQy5b6K46+4n0Wr3NKYt7ovpkxbhxMPPQtWKAl5+8hMgmcPa1Kd45ZNlIm35vdeuu+6FGdMWSbHsU0/9HZMmD8YFFwzGyJEzBVQRLHPvIVjjnrB4yRwsXXotbr3lUex/wGFYsngeFi2eixkzFqJr1wu1WJ9Ang2CRIoWwZo1P2H69MuE+Z886Ra0atUaP//8g4BMasJHj5ojTfRYoE6ZzLPPPohbb3lImHYF9P8RgFxSUoZZM5egbdvttBFNKDv5ztuv4LLLz0HfviPRp88IkQXcfvvVuOWWmZgz53bJNrB4nWvRwLxPuHhsnpSSvYkHurl/SMfNsLZGOsVuRMtW1LMFqc3gfNF93wA9bStHjZopzDEdfyyo55hQvscXdbjG6klRZkUFnnzyfkyaNMSvEyBbzyCLbHmnvQ4EmwFJfwBaBfI+71gg98mag149L1fQz9qcHAPMgjgjLbh6HL766hPMmLEELVu0xtRpl2Lt2p8wf/5ytG27vdT6SFdqCXTyqK+rlb3gkUeWY/Gix7HvfodKge64cX0waNB4DBk6UfpniKsRn7PIM3P4+ON30K/fKejW7SKMGDFT3DsIpJmVtUwvnURMfmEZXTuzyajzzLFMbvgsN/cikztIhp0MPUGIA/T6TPXzBXO4P+3MCRpLce91z9BlFutqq0Nd2915QEDvJI/uiPGZWwYgljHXs1a17AT0fNbBOUftuJ4lis0ptVGCjX8Xm9QKOu8FcyrITAQ/U1baMch+p+OA2CKxZxp6w0HENS0coPepcnOukqJYylwML7GnAus4+DNPMiGaQXEd51OlgcsNlQKuU6wFTjGR3Ch011o8zdaHX9qLRp3uHHqXP3U9M3XsUuWurtS835mhp7mFMvRKqJKhZwDBfcoqWTVbRkCv6gzVIPMsrhGGvun5X59uQDkz9BLkUL5j1tbO/S0USJl7E+eyb1vJ65UznbaVjqF32Refoef4h85//l0KjivKJZMvDL30erBAUomhMKAnbrbXfwPo+V4Cen6tAXqeTfXxSrSm5EYAvWYUGfzbY/LXB+dq3ss1KoqNkol1DL3qvrSxlLjcFDPwiupiwqpeo/x9hj6fxbqPP0AJJzHIugcMfRjQi8sNAX1JS0SocRbJjRWt6OQSOzbnq6yV7Mp8y8JyG3xVVbUyL6FFxd/1i16cJo+bNye5PFxuqIwWc65rmhvxILoM7BbVmso1IgjZZYaLYrVphbYjtyJaWfQh+0kB9GJbScmNNpbaEkNvDLhp3v3JwI6KIUBvwF2BaBCw2PvV25b+6Cx4UWZrSww9Fz0ZepP3NG0sxc9r2lhK9IXuWVlzE4Hlv2JbaZucsWUC3n2vX9Oz07bSGktphF5VvRHN6UNPBCuTmBOYKTcH6MvY6lSzRdakROzHXCdEX3JD5stp4JyoVKJbkdw4QK/XyLvgJsKiWBY8q57KmHptA88UpUq5+J1kF/hcyYaQOldfW3UzKhBYxiLIN9QjRSaTQSabW2QbpNtrlJtWIYpoMYGx589H/sM2qMy0wTkXnYw9+mqXU956w8oCJg+diR7H9sPeF7YLNPXajwxPPPY3XD7iAgwdPAFDhlyFdHUDCsU8Hv7bs6hbl0NptgXOvfAolORLEK+PY8KEhZg4fyASuxRRqCqgECnAS3jwSjy88+ErYFHiBx+8/quY8owjB2H0sMkCTmrqqjD52kF48/2XfhODntu9D0ZeOQeJeCnStbWYNWskHntsuf87Q4ZMwHkXDBaQXre2BiUtysDaWi9aRKGOUqUUvl31Fa68sg/22Gs/DBsxkx5CiOQ88XSvqt2IqbOH4O0PXt7sOvZsczS6nzQYF/c/G9cunYYblkzE3fe+ij077YdCJo8iP4OOdZs0LUvrx+lnLMb+h7bAiKcuxBXdp6Bfz9Eia5s6awYe/WD+7+Ft+fczuvbEsAHTkdpUgvuWv4wDjt0TK6tex1XT+2P6lYtwwm5n4rGH30exrAF1kU044NhdMHXWQHz1n09/9/MJ6KdNW4idd9wVTz1zP6ZMuRQDBozBgAFjFTSyeDqfl8Y4BBN33nkdFi+ei8mTbxKt9N1334IbbpyC6dMX4eS/dkeBReK0O5TgmilqykWqMGPGFTLnJxHQt2wNHtSUibzxxgui0959t8748cfvMXHSIGy99TaYPv1W6QvC7/5m5ZcYNaonWrduiymTbxbHKtlf2CSKe5JXwCf/fg+DBncTIHn5ZZNRWlqugcfC2Zg5YxFOOfVckdxIAO0Yel8KgqJYcvL++P933nkVvS756xbHjoz2UUf91THHLovpnMEUyxTxxRefyPV26nwARo2cKXOOUgOVglp2U+t5CAAJePmi4walLfxPrps7ll6Pl19+utF1kHQa0H8sup5+obCQ3P/uuONquc8ZMxYL6LdnxnOJwIDA7KabporsadHCx7F9+12k6JbyHpHutNlW7HU5LrrX5VCfrsPVV0/AY4/dhYW3PiosPvX4kyYNEuZ90OCr5Kwi0MqS0GDTxWwW//73uxgwoCu6nX4Rhg2bLqBOAhgHZnl2GigNJDfa4Mky1CK5CbmhmdTFzmJj6BVMK0MvZEiC84HZW2OwtViTc8RILavjEskNs6ly7ikWYIF/sF/LP/hNrsTlxowrQmBaswZazGhKAM2MaJGuKAE8dXex898PEh3wE/kGGziJVn5zyY19r2Wmg0BEgbjhD2Xowy43v83Qh4uSdZIRG2gvB4J0JfeYZVAZkWrWKUtReQ9lhdYplmPMeW71KaoM0KwXsz6GM6RTbFQZeo65nve0zM34zdnkvHTYQGVE2oSRxBwlZgy+RerLYlgy9DG1JCWBV1dXj/JSNaJQhsZJbqprQIZeAh2XoS8UMiFCj8/JSbCNT3d1DjbuJPhsLm/eWEo7xQZKC2XJec20Q7fsi2XpZZzLy+Tc57wRH3r6Myst2agoNl/Dvk3sdaPz+o8Cel9y4xh6ZkIUNSlDL7hLAlhX0O0V86IQKgib4xh6aundJBUgRQ199Q+IFUO2lTwFyepxQxHgE0NkC4CerB8Pis0APTX0JS0RI0MdZug1f+NkMlphLpGgpBUTpsoAACAASURBVEddKovQq0Bbo1r1Kg+BbblB09nTopLtyZ3kRpo5CUNP8EWtr2nC9HMN/FoRkA/o3UOxLoQBQ+/IIM0haSMq09xblzh2aKVMSJhxsmYZ2Qg81ykvRhcWC0hc1O2D3pAOtBFDH4qgOQ6/5XJjwY+va/eLdMl8BwxFU7beTqSwfMc2JRsHaZzCbq66wuUgt/Sh1iJopsPSj+GNzP2SSLF04zFdoFa+V1dt0k6x7MTmAL0cHp522y0taxYqWFXJDQGZtRYPGHr1b/djvmJBtHtk0/lDGX851Pm9bGKmTkVBgYRlbnSxq4beGHpqNSkl4zWyE7FaZ2byWRRiLuVbnxYQk802IJ5KIOOxXiAlBzsNVvm/ZKYUvf88BVvX7YqKmtYYNv4ElHeDMvWRPOq+q8e8XndiYK+haHdKUCTLRkiff/kRhgw9Gx067onp0xciLk1woOnWWBLRuihSP6eQSqRwda8Xsd2x5djY/mW88fYL6HvcSHTZ+6/w2np44vV7MXn+UNTV12CPP+2LPfc8ADvuuAt22Wl37LLzHnjo4aVYcsc8HHdAD3TZ/TyUJZqhQ8c2mPPgUGyoWos5U5Zix507SoDA9c4GUN/9+B+Mn9AX++57CMaMnitBL7NY8xZciUefWIZFC58Qpm76jMtx5JEnY9DA8UgWkhKnxUpioo8WnXkK+GHVNxh3VW903vMgXDF0GiKJKAqZgrjOMPibseAyCUiavq4YOgVDh7HAMIJrrpmIhbdOx133vopOBPTpPLx69nhXD/h4Ko4S2lueczd23zeJMS9fiC7lg7B3u664ZPYheOKtezFpwSAcutdZ6Hp8b5x41uHi289ahqxkiSLw6pmlodMBUKwv4rkH3sZue+yKDoe2wXMvPoSJ0wZi2qUL0fB5B6RaF1FfvhbHn/EX/Lj+a0yZOkSAMxltZr70YPUUpOe1gI9FzWL5JsAmgqefvh/Tp18uUhdaOvIlvTfyOdUFA1i69GosX34DFi18DJ06HSS/M2365RAd+IlnO2ZYDz4y9Nz/Vv/0PSZNHgJ2jJ08SQE5z4kP/vWGaMIpz7jggoF4+eVnMGZsLwwfPgO9el4mS53fu/LbrzBuXG9pAMPv2apVazQ4xlNkIp6H99//J0aM6IH+/Ufj4ov5uxEsW3adSII4l086qbsw9DxfJAhwTlMmxWDW1Rh6AvqevU7cIqC//fYncWSXE9xWpOk+X3LpyAgCemYUhKEfTYY+KUFcPuRyQ1DD+yMhZCDAOn9bYMHN5JdfVuPtt1/By/94Gm++9RKqqzdJpmPMmLk4+ujTBKguveMaAfRXXnk1zj2njzDlzOwJQ19gs51aXH/DJHz99QpMm7ZI9PnTpl2GtWtXY/bs29CmzbbCEMuZ5UibhoZ6scJ89NG79Fl3PkgY+okTB6J/fwZ840SeqJlMdrHU4O+TT97HwIFdJbC64oppKgMVtloDF44z7X95z2Kb6GqufILEsbsEaU0bS9l+3JihjznbYIIQ11hKZIs6L1QSosQbXwZYlE12Z647Axl4EtDr2aTgidlUvsK6dJ+IooOLn6GmQ0iDZuzZc8DTegESjLw3nqum4w9IH4VvddTQs18GM7gmubEaMz+LoONr8tUwTjHpaWOGXs+acKdYHWO9L+l6zxoGY+jdbJfzvyQlzDEDJc248z4Du0oF9HkpDtVxVmmXZKj5FaZkkN8NdZZqlKW3Ojr9YsFV1pE4dM/8Hv4nA0faVtKBx7IgvA7xlaeG3uHCcF8ZRb4FAjyQsG3e3AF6kZhSEkNCL40ysa20bIuC6jDWUMmNulLptcQbN5bit2RdYym5dunCJnOPpJ5vW8mxd3PLMiE+Q08NfVFtmgnotyS5sQ3pjwL6zRh6mwtCbOvMEIlZU0Cfb9BUqzWWYvc4iZSpfffqka/5USQ3nhdx/uKqk+KmIIr7XwH0pqEnoCebyc+sjZZJUWwu1UIkN5ImdpFWoCNX3TsfTNjFRa5RGPq8RHbNrFteSLLj69bcUPsaelcUq1ZOTkMvD0xE48LemzyGv8qJ4xegGDMd1U6X0kBK867KWMeo0QoaF/DfzCbKCoF8hj6kq0ywKNaJ1Zpq6MPsggF6X4rj0n+8Ti2w4cLUD7LiVGPojfm3dLWxJnKAu5Qj/24MPT/DIkuzrbQgJ7wpia1UpbrcGEPfCNBbqjHEkjRl6MkW8BBLJBntclEVxGe9etNG+ewIaWoJ+LgLNC2KVT24MvSWedHOf3wmWlVPQC/eZbJJyGBHeUg4yU2yRNLWFitS86fFTnpAmDZTmTBNDfMzJEWOAojl4ww6vCRAtjcZRc7LwIsVEENc9N2MfbkJSN6G98EUr1hoitgN2doiUrkkeh03Ea3Xd0QlWmDSkq7AntqdFakCvLUxjLhkBoZ0H4+Opzqwz9ra9AZMmH4pnn/+cVx9zV3ovPf+IjvJpck+lCJXV8DC6csQ+3grVEQr0WPJ4Rg+5SJ8893n6JKfiJYNf0KiTRX+vd0t8rPZ/W/DQcd0QW0ijURlAYUcszhpARf33r8I/XuPwUU9LsPqlevx/rvv4MGnr0d17SZccf4NOOGMI1CoL8CLeTKm3636DybNH4i99zgYIwbORKQkKmzS9TdPwiPP3onFNz6JfTr9WfTqk2cNxrAh03H6cb0QLWO+IyEdLFnQynH64YdvMGZmL+y968EY3ncGIuWa8apbXcTb772FBo/FnPXS8fTMHidIhpCNsqIpZnH0sV937WTctHA67rn7FXTa80BkajMoZopY+3EBL734PNq32QkndD8QsY8SuGz8BDxTnIErzpuC3SK98NX6N7HXKc1x2djuYsM4euRcVJY3hxctoFAsSOMwZEiVAlEvikg6gpeefwcd9t4W7XfaFvGyOF547hFMnj0YJ7Yfg87tD0exTQ1OuugopFpDsh3TZ1wmXuYLFtyFXXbtJMVORS8jtQLGUMv6ijHjo6zg8889iNmzhkuBJmUw1LSytoOHOcEbNfTz54/B9z98g5nTF2OHHTvgw3+9heEjL8Q53fugX78xstbl4JN1oS4kH3zwhrjUnHlmT7FWFK0tGdHqjZg85VIBpWPHzMWdy2/E66+/IIWde+yxj66NfAHffvcfAfQkYxigdOiwp3S1JUAyPfmDD94ujP+UKTfihOPPFFaQDP3ixfMwderNEmwI2+cYU5IXvFarIyLJI102ZR/Luq7eYlemW6orVLQaLGXt9FwTByxhoPVM+vzLf2PUqF7o3PkAjB49S1rCN9QT0CsDLnsnGy+y5tp0t6zPEpODMgFtZsQg2ZGsFvVxzO65Z6FYRnbrdjEGD75KgPiyZddi4cI56N17mPyM+xWfl0qLPKxZ86NInsgCSqAeT0hR90MPLZX+AZ07HSTdbCWLzvjZK2D9+jUC+jdsWCegv/32u+Djf7+HK644D126nISx4+ZLZ3Kt5+KmpHVGTz99H2bOHI5+/Uahb59RvvyH5AC3QdYq8J5VqmNFsQFDzw/i/VrdlhwIjqTj8yOwbqqht9oI7s+830ByszlD30hyY31J3NlbU6caemugxe/V9zf2dtf6u6AvjLL3eg6Yhp5zxppXadZDLZAV0JmiXP9M19WiVNxk9Jwwrb6dnXZ261CYLCMAncrQxyWwYXJCmnq699Hso7kUZbr3u/Hk9UvfBwH0BhWdVKZUAT0ZacMCOq7sgktyjX+SxCSgV/mo4gHzYddgnsGcjzscSCcu4DrTOjq63Oh4qP89bSBVyx0w9AqiSX7V1FYJQ6/Wq5op0EZRmj1hYKHEaaUSOK6GjveiRbGmZee5zcyNmmKUlzcTuabVZNhY2bUbnhQSRJo/JhsXxQqzrVlz/R0933ndCuhb+NkXy9YrvqNFqjb0Ew29A/ReE0BP28oYO8U628zfA/TEQXyZ5KbgYhS63NTFKtD6L6eKht4YeuJyXiufRZ5ZVRZWMxitb6grUn9PH3otinUaek5U2RiLSEQyoA1PMsJ294HkxomMfhPQk6/TtceHqX6wAuj3PxoNyeYMneThip+opSdCVox8PzdNsgIG1HXwTcOl8ohw6sUAK9/DjUICAmq4BNDTDotsqh5c9jIGOwzomwJc+36/SNeYe+cEUOsqzBmpafSoVeV2PcbQm8uNavbMx1XTjBwDi95tPHhtvBa+woDerj3cVZD3zHsLGCMF21YUZDaadu/W6p2f1ci20oF0KyppCuj5OVr05WoMXEbitwB906JYPYxUHpBMqJewgOZ4RFxuJFigIMwVrtGqieBGi2JUQyesvxxOmqK1QI1jyc8lM63PTeeYzFmxnVSGnilfbnyyOKTg2fUScMyIWqHpvNXNw3zp8yhGPHgRD4loHEkvgTw13akYGgoN8OKcX0kUMzSTjyAeLUrxrEfJUWkJ0p4CQXZ+5Sa6sTaNWFUzjDx5NrZq2B7xTBIz7jsHaA9kSz2gNA9vfRJXdVuCHl0vxP4XlwhzTavLF958HMOG9cAuHXbDqLGz0GHH3QUQ85BFIoIWiTb4560f4J1X3kR2929w9zO3YI/Eibil+8PY/rgSjOuzEJ9sfyvaNGuH/Qp9MOjabmjgemyujOHX336O8dP74Kv/fIZ+/cfg3PMGCctVW12F2bOGYe0va3BMp/5oFtkRJSXlaN2iJZpXlCPVah2mLh2CTrsfiCt6T5PDJJ2tx023T8Wjzy3H4nlPStOpTVUbMPuWEfj62xWYMOxGdNhpDyQjSQX1XkwCph/WfIMRMy7EDomD0KVVL1Sl1iPWKgcvmcHef94d7Tq0QMvtmqMhVkBJWYnUBCWjdLPSAqx8Jofbbp+PW26bibtufAmd9zhIAXNVEQ8sew1n9jgC9yx9FtvFOuOM/ntheP/JeGzjVFxxwRT06z4a19+8HF17HYYpCwbjkxXvC+t80EFdJPOWY6YgR2q6gKeeug8LbhmLE/bvjf6XjMZWu5VKNi7pleLF5x7F5BsG48TWE9C65bY4rf9fsPN+7VBMUbuexrLl1+L2pdeid5/h6Nn7SsSZCcrWypzPeR6+/vpzAe87tO+I4aPmyqH2wnMPYu7ckdhqq60xYcL12H+/wwQYy3wtePjoo7cwYeIAaXA0ZuRsqeNY9eP3mDlrGNatX4OJE2+U4kltiqL1NZRjXH/9JDz99N8xYcJ1OO3UHr5Om2cCCzPvufdWjBo1C/feuwTt2m2HEcNniLsNzwt+NwOwiRMoIfoM/fqOxoUXDvE7YPP61q/7GTNnDQebJM2bdwe2324XYSDvWHqNNFmaOOEGnHDiGa7pHM8kZSq5Tim14XtFK+ykASaPMLmGKHFFl042tVYOX6GeQlless7SB6RYxBdffoLxV/XHXp32x8gR04UIIKHD4IgvcSdxBIVIFJXKkf2GMim6QnGMx42dJzIGrhum+AlkPvjXmxg27DycfvpFwpKXl1dg+Z3XY8lt80H51NSpC9F++50F/Fvx/ZNP3ocFC8ZKfUG/viMFDD32+N8wZ84onHpqDxlT6qwlT+PA6osvPYqpUy/DMcecikkTr5cCWKmFmHEFVq78AhMm3IDOe/9Zi5nFfjAq48+A7/XXn5dAsssRJ/rZAgYwYjaQTMnvqN2kMvRNgZOxhCbNscDJbCo1y65nuLncqM6dXuzKpgp+dcXDvuTG+cHz38LntbHWtHS17p86PzQ4NUBv18HPN7bcCnX1+5hV1o69cj0+JjCQbpJynQecPyQx6+qpoa8QUGkvI+Ts3ObP+Z3hc9xINas54Pfz3+XcFLYf6nLTnKYPAWq3TLu43LAeI0QCcuwJmgsebUUD73zRqkfpKkMc4iQ3CZKnLKR2PvRRnf+iZGAdhMs+2b0YLjBAr3JbvWPWmHBdqTxHz0kl0gLJTVNAH42qht4CMOaptbiWElpiTnrNq7yWhC07wuu9ah8aXrdKfXTsA/JWB8QIR85bKYB27DXXYVhyww8VZYAE5+ppbVkYFjxz/DUjqMW+fGngodIm4ibWB8FzjTRDjaWoaIk0rEEiqsWqMm/c86L1NF/sFBsp5LH+ow9RQvzirA6baugpuaEPfbvDTkZDjAGkBk50+5HMgwtgBdAzSK2trxUNPSU33LBYFCsaeg6WyGkIWLJA+mcko5wE6vNZFOFpUG34awy9AfowQ18TKRVAn040l/Q0v9fArE1iBZea2jTAau8x3V5afFC1WYqlWOTRu0pyeUChTqrc4LkY1Z1Bo28D300BPT+TE8082sPMdNPGUrbZ1LMgxVlz2XUEtpVqqciCV3U+UM1eKhlanM7TPuxyw+slQ8nx4DUEgF41blxE0uG1RIErX9TBCmPEAmdxlNCurda1jv8tlpIhnb8tXKtbsPs1Ni1sR6apurgsEPVi1RcPMWUQg++yRWZBhUhB6OPsdHiaos8JoNfvou80tXfK0Bc98wblguazDSJ0dk0TSz9p6uEhldTMi12rbHRk4ENd7yxny0JR/jIDKlm4EQ3+COgD2RQnugF6dapg0ytRsNFeTW6OFlxxiaylAIoOSvzsqHZBzKQLKCsplxRtWWmpgAwZKxQlyCwSrOXzoLKkPNYMG1bkMKnPHLSubo+ySDkm3nQ2sKtq6tP0BF4dweSh1+DUg7vj2Eu2ByqBqmIeyx6eg+uuu0qKxLt374vjj+qK7bfbEYWoJ5mCFR98jEVL5+Ldj19B510Pxl7VPTG6+yDcd+9HqI7+gI9aX4f3v3wTh259Aa7sMxvt/pRCXaQWL7zxKJY8Mk/Ydr769hmN8y8YIoxgXU01Zs28HBs3rMOMiUuw83a7oaYqhzVrfsH6tevwxdcf4v4nr0Hbljvh6AN7iGc2x+ChZ2/Gax8+jPEXLsfeOx2KYryI9755GTfedwWOPuQMnHXsIDTUABvXbsKPP3+P2tpNWL3+e7z9zQPYces90f+sydj7oL1RQecfbkMpIO3Voax5KWKsjynkEGN6lt7lHotE6QyUx11LrsdNt03HXVe+hD/tcBCwTQ7FmiL+fvcr6N7vSMTr4lg++g0MnnoiHvv6bxg++0Ls3vYo7LnLMeg79EK0bFuBp1+8B9NmXY527bYX2ckRf/mrPLdNv2zAS689hsV3zUVpohmGD7wWXY45XA4gsvWxbAyzJ16HRz6fgT+37IsefS/Cn0/ujEIk6+qu6WzyDa6aOEAcaXr0GIKzz+6Dli1aIZ/P4KOP3xPd9aefvi/A7Nhju8n8e+bp+zFnjhbqduy4JwYOHI999z1UDtZ33nkFCxfNFItI+tCzIRTnMPepF198FPPmj8W22+yA/v3HYp99DxHmm+4qy5Zeg+dfeATHHHMaJlx1rbRZJwhSoFTE19+sEFeX7bffWQoqhw6dKGDVwDQPy1U/fotJvJf/fCaHb+9LhuPEv3YXjf2qVSuxcOEs6UZ8ySVX4NKhE0Tvz3XKolg6wPAejzv2dAG5yhTroUrZi5A7xSJKUwoQLbsoTWNc9sz2X/7Jfcr2Nem8KrkyXbe2V3z51SfSC4E+9CNHzkAingRt6nhNxtAL4RXSlnPP4d6RzaYFNIvsp+elOOusPsLCU4K55pcfJTh6662XMH78dTjm6NMENC5ffj1uu03rMfhc2DCrY8e9BCjQz/6WW6dLkDZnzlLstuteYtW39pefMGXKUJE9Mcjq2fNyscikzOKVV5/BkiVzRd4zfdqtOPbYrnJmcA9kIDB37ijssEMH9O8/DodKB9oY1qz5Qcb6hRcewfHHd8NVV14rEkqePwQ7uo/n5cwxhj4M6HmOyDNhUEtWnAAjlJWVfU4aYtG2Ui3/FFyqeYGyuqpXN1mKnAEO1JN4M0mBsudO3uCCOCGv8swY6NmnTDEBvYJocVJx2WEltPSeeD5qR1zT7yi4I8jk9dt5YT1IBNA5ilUV/EXU1rHZZTORwgnID4Fvmye2Hn4N0HMeEITz8xSQ6f2pD7o6GLlDxqkStNidZ66d9UYAUtbC+zNAz3tQQK8OPpqFULmVnl3K0JMx56UboNeMhH+ky3Phs+Of1inWAL1KfRS/+MQXa10kq6bnKYuHjaFnTwdVY/B56/gTuPud3wW7sXCXAQ4BdBolKW2QJgBdlFDUrzOoqRC1CMePAa0LBzcH9LwWcUjieg5qIk1REKNtums6yV2B90aikuNvQZ5hmKaAvjTFe98c0EeLDYhmfkEynvfP+z8K6BN0T4yUYetD/or6iLrqKO5wJCSCoEUAfcHTXq20rZRIka2O+WeIoRcNvYj8Aw09ixMlanJNGH5PcrOZbeWBxyJf0upXG0uZT6ssntpa1as10WNvZGMpsRfSFzd5i7Y5cW2NUeYhtklkLCX9QjY1o3o/s7tyEZRfUEvr6jr1zjV/dwkQovRfr0az5mSPfdWNfG61edOGGkuFAX3A0CugF4Y+zkITk63pwm7E0LvFRbaIi4rAXWevplr5aqDPPm0r3Urzm0E54MwNjPdsgD7c3MnqE+RzXPGwP6Dsx5NuaNwwxLKPtC0UDT2fi46DBRIMFhq1vHZBFq+/UWbEFbpKpGxuMyKPUB96emaby42mw4R3k4UuVfHO5ksdCph5UQZJn7263FgzEpWHucct6TYtyuKCDu5XC2LEh97mteg1eDCFOsVSbOOCCP6bptoDXa7q9pR1US/8pJNFJWWMJKDxyRc6XxRQl8+iNFWGRA744pV1uGHoUrTIbItYvgRTlp4JUM3gbI9zq4GJ5y7Drtt3Qu+rDxBZTibVgLsfvFUaQFF/+2uvI444ARNGXYfFg1/E9OGD8NDDn6I2XYPmXb7CVdcNRraweffTs0/pjR132RULbhiH888diIH9r6TKEVXVGzB71hXYsHEtZkxbjJ126qgHdTQmjC6tC6dOGYxOex2EPj1GI9sQwepVv+CeB6/F6/96FENOuxY7tekkXvm5RBZPvrkQK1a+iX7nTsaO2+yDVq1boU3bSrRu1wy/1K7CsFEXoPPeB2PUmHlIRGLI1rE5TR4xNvPKZaXJmXR2JFsukigNZuWwjxax6Lo5uGn5dPTd+RZsu8Ou2GqXChzWfVfcd+PzOObE47FNxzg+mluHdz/4JzqMyGL45AvR95JRGDZsquqpi3mRYSz/2/UChLb0alHRBn3PnYjuvdUP3kt7wAbguVu/wrtfP4Unvp+J87qMx/irr0Q6mkYhWxCJlLFkUnA6ewR++un7LX4+QdwlvYY7ZsxTPfy0y3DyyeeKM8qrrzYuyCSYZpfYiy4cIvOUnTXJQDGwvOe+hbjppmlb/B42h6J15M477SbPkuuKGR9uMZxfc+eNkWwEu4vOmb1UggmuCWNqV6/+Hldd1Q/lFZX40+77CKPf9HXqqedh5IgZ2Gab7X0QSfcdWmqykPaEE89UMiIa8wEfWWOrpzKQzrGzxlJM1fMiCUQ1q0Zf6SqVSDrJDcGsASM5BKPAZys+xujRPcEGU//ta+aMxTj66FOFqX3//dfFMvLXntuZZ/bCkMETBVhwX2Ch8qLFc8Sd6KOP3hYde/i1Tbv2ork/6a9ny495fwQvDKBmzxklQV/TF5/1ZZdOxrnn9BPSiPs5u2izcJd1FKxP2NLrsMOOFTBP9yLLfLMGQ04ZEmDJhNQB6VlW8AGlgHB3HvgdxW1vcz/XWioFhQa8CWTzmYzotpkhzbp+LSTpxT7SETBGOtFswAf0IbCpNU/0gy93B6hQtOLqYvuv3ESoh4zIk1w2SjvFZoSlJdEmncNDrmgkylSCEthHyrmALbvcqCkCJS0BLlAnlUAJYP9GLMJaPu5bgctNSENvkhu5eFcb4NYXG3uFv0PkH855icSREVJWFJvNKGvvS5ucRaKCf0p1NBDyM/Sun42NHfc+AfTEhtKxXV0JGWSKF7uzeLbWBOIIB5692inWbCsJ6CVTIFKguGsk5amLITvFClGsxJ1igGq0oIbenqHrFi/PvLyFYg6REzl9ij5+FxAqNpW6PufYZIXMJsXjvNNCX/cVMmeb+tA73MB+SBzbChLIQEM9yVvKhF39ZYihNx96NpayQO//IrkhQ9/G+dCTxFQ1sPPap7RbsktOcrMlQE/oIg1neKfSHs0VxTpAbwy9AizD2Vsuit2SD7243EhRbCtEBcjphJVIyTWrMqcXDp50im1GtjZwwuF7BdC3ZOMBfSBWLc8HtTmgTzhtneqpuKGI1jqkF7eI2iJsY6D536aR498ZQRP0yTW7yc2/+4GHGxMrzmVRrEpdqGlVlxsF9MwWUPvu4ksXMIgve8gmUjbZBvWhDxhxZY74IqAPp0E5dmE9owUIwo6Ibs9Vu7PIJscoWx1mwlahtvFTP63RuQO+oVoCsa2s1NQgAx1xyJDFQ7cZbapl0b71CfCDCX+jJatA0Gv2kQraN25cL5XmUnRiAQznGzvL/WFAXxSLQy7anNvAfUAvczkM6C0zoPaVTTvFNgL0zrXHLNpM68u5IWPNjpquzoEyDx/QsymW1I7wYNqE5pXNgUJcijRXf5DGmN4z0Sa3OyriLTHl1lOAXVxBLB9XLTDmonlIbWyBqYv6odi6iFxJDt/+8B889Y/7pBjvsxUfCvgiYOrceX+cd15vHPjn41EWL0Xm5yJmT74GO+y8E87pcSIKKwuYP+sOfNv8SXz4+VtSyrBdsz1x1uFDsFuH/dFijwZMumYgSkvKMX7kdWi2VUtxl5k15wpJ20+bsQi77MzGUmr/RjnStyu/xJQpg9B5rwPFy5ybONkYNg564unlWHzTk9i38yEiWyJj+sln70sRLd05Rg6fhRbNW4kdZVnzEqz6aSVGjLoAe3Y6AGPHzUPci0kdQrYhjWSyDJFsBKlYCsnSJCLMLm7w4MVVdiKZxmIRi5bNwU33TMddk19C50MPQq6YE6C/4tVv8fE73+OCIcegZH0JrhnzCP40IofhYy/EZZdNQL8+o5HN5LUDMNPoXgGfrfgAjz90N955/xX8vGYV2rXeCR3a740B/cZhcZtJYAAAIABJREFUt04dRApRzBbh1Xl4ZvGnaKipx3vfPYaXvl2MOdPuwCldz0VdQ50P5DloVkS+adM6/P3vd+DFlx7Hl1/+W7Iu++9/OE7veqF0b5XaIqcPN0DPokd2Xb3nb7fi6Wf+Ls/9L4efKIBxrz338zONmVxGQBAPOQZe773/muiy33vvNWF3yeJ2Pa0HzjzzYmk8ZbaIBMCme+aC+MfLT0jDKlpLjh0zT/yrmaEyQE+LS0p9yDJPnXIL3n33Vdx198347LN/4cADjwAB7tFHnyLyGe5dBITcBxYtmiPNpSZPpob+LJVJxFggrQcn6yq2COgpgahkkeivA3rrfirEQjYvnyOAPhbBZ5999L8G9PPnL8PRRymg52euWvUdli+/EW++9TJWrPhQMhMHH3SkFPcecsgxznFED99ld14rQeGUybdIl97b77gaL7/8hPzOUUedgnO790eHjruLPFQClvo636OdAfSDDyzFK68+LbaW27TbHgcdfCR69BiEP+3e2e3XKQX0WQa92hmbgcNDD90hxch81vvvfxiOO66b1ElUlJuGWaWsRkrw+XO/ovuTstde0CnWOvJSFsszJ8bO23ZOKOck8pYmgF4Y+hCgV6BHtbC69Rhml8yMK4oVQE+HMUew6OFb9CWShvoExIUAvbLrGpgYMRcG9Fn24qCRgZMcS2Mp56vuE1xhCb2ATZKMDCQcmeWuWLIRJJNCGWFfh+8OVDsr9YxPSPG61IGEOsUaQ2/Yys5iCZjdvA1LYsSqspQyKPPHV294AnoCdv6Odil3tQphQJ9i119acqoKwG9QKV+u3ywMfUxrV8xlkH/SPpI1HlaHItkLZ47BZ5NIxATQi8uNSJ65lp0PvXu2QtDRMYguN64XTADoq9CiOV0MXVDmAD071Cugp9zW1aJp1CVjafJYycpIVlF7GDRl6BsDeud05wN60+4bEehsyV3zOh/Qcz7KhM07M5aE+NBTok6XG3v9UUBPhp6AvrXfWMp9YiiwZadYBfQxRBp1iuXEoq0RjyNjEPmLXhpe9Q+I0rbS00JEtmIkoFegy7H97wC9bE6xcmdbSR96B+j5fa5bpwKhwN7QgPLmgJ7+wqGW3i5C08g0xNCzUISsvGtSQiBfyKo8wiZoeNEYoPdtKB1o18UYdR1Sm2+WMZBIU7xp9Z9Mj686QtWnqiuCNhsRQE8NvY11iOk2WYpGHNxkFdD7DgP2JZTcOIbedkJuFia54dsMVCpbElOw7VKO5lvL94UZetswjHnZEqDnwmKK1mwhtwToLUI17WDj7IOCd00J0uPWOil70sKcwVqxoGlutWniXAsDeo3MrWDVbCsl8+I2FmttHQQFujszoBOGXpyOLKYsSlU+/Z0Dlxvd2DxxuyDostbSLMTVn/02Q6+bqQ/oBeDrd4pciNdSyCJWzEtjJ/o1FtKURCXwwwe1mNbnVqSqtkLLeBtMveVULZRlvRRVS1ng6vPuQGZ9BGOv7wmvvYdMMYNcMicSEy+WRy6bFk05ETqL6DykEGFanLUIbIpTKCKai+HxuR/gz7seiG0Oi+DHj+rw0kfP4LyBXZHP5PHag1/g8LN3RTQRRd1XGZR0jCNHcXoSYtPJ8ea84tgUWBjK2gLKEbjBxtjRk4VHKWQyObFI5JxrXlkmB0kspsAjkWD61ENtTa3I1qJxBw6yEZQkSsWBhsXs9OSKxTw01DbIvFZGJ4pITQSp0pTo5ilxoXvNnTNfQY8Rh8NLeVjzehFt94vgtqmP4fTu3bDVEQXkIvx9XXzPLPoA6fVRdN5hXzz0/L2Y/PBgRLYqwGPGIgeRTnE9sxkw5TyS5M2pk82LD32KXPkmHH3qgYgl1Qs/mo2imC/isRs+FZer6swP2G63Fjit3wmIlcbE3YhFoiYDMEDP+URZEnWi4noihZKaEeJ7uC9wHGTuoSj+59OmXSpOMSxo5Drj+/mn1JCkUvJ/Xb+UKOTkAKX0hIcrz0HpNOpLIdSLWrTqpWzColI6vQ5XuBWL4tFHl2PGjGG4avy1OOOMi+VaOcfN9pJFnRMn9kfr1u2kURb19SQArLiWh7/a5UK+j78rhebi6qMMnl2XWgya5IaAvkwCJslW6krS5joVFVqE5myNjaFnkSH/TQ58BgeireW8dIA+6jpml5aIl7tY/okjGTPSlG5oAZ8UTAIoKVXWli+eEbpfqH5bx78gez2JKEoS+F22V/A++bpz+XUiuZk06SYB/GIuYT7s7q4YcJAZ53MmqFK3OJW5EOCXsihPrkMlHwp46SASkzkizjnMVMjzJcGiANIHdw6Q8zvkHh0Y4jUKs+mILJtDfA/vT8bdWGjJFLMJExnuqPZVCZ1nAUMf6hTLMyhDWSJBSFJYVgX0Og+FMvYlNmTcc7JXCnuuj9vfswNXMnNmiW6RoW/Emm/G0CcaM/TK8um56s8xn3eU67P+A6ra0cnQFNCHf+auuFE2m52epSjWNUdzqYBQp1L/t+QvmgHTeRuMv1p8kwXnw+f8pYuefLec8ympFeK+IXu9k4wS90iw4XvLb44j7Nv5+VyDwXsV4KTpNlca1NDZc5F+P2LxbD70JX5jKZ7zVGppUSy/gQx9HcqpoQ8Td/BQxcahtK3UKS5nP8F+mKG32h9bj6pcCBp6qUyQcyehgYMUMutak4DHWaMr3tHJtWnjRu0U6+R5pixXfMdsEBl61uWUOZcjXp81vUugmK/7fwP0dLkhoN+6S1cpilWGXu09DaMR0Nt6ibBT7JYkNz5DzyJAdr6ibWWIoZfe6k7I/4cAvWPoxbbSbUgioXDFscbQ86Jt01S9pKa/jKFXFjfEcMesaUPQgppprRTTamwh7XyAtVObOjfYYWGLJgzoyb7odekm4wN6ZgxEo6+bqXo3u6hdWDzd2C1NmeAmJoBeO8WGJTdWzBMG0UxvqexD79UAfVhaYzO9aTGrn/50Ffq810BDF4BLTmxN16kOXq3FXNMKuVltWhFm6O3QCjIVytDzv32pj+vEqxZgKlkxq0tz0dBrVy16wNA7H1ow7bVBGXrppGSbKZ+B59yHNHDiY9FFa5IbDQR5TRooENy7w7ZoFmJFYYg0m+ACSsfQk1HgAa3WZS7VWlRdpi4abZ2tz08LbzQTYd7C2hnYUr5mfcax4bPTea1ARDYQV6uR9YqoYK8FzkdJvUSBdARfvbMSC8YuROna9ij32mDQ0HOwXVfnU+86yr7y8Dt4+G+vote5g7BHl7gw9QSrhXLamNUJOKb2jgWR2hWWIE7dBeK0FMrH8O0na/Dmi+9il3Y74ttVX6P7gDMRTXrY9EYeP62uRocjy/HWC58jk6nH0ScfiHwir1aPreMK5mkzyWCngXXMrg16jDUKcaTkUcUFILG4UzowS38HEgccTT2kaSWazpJxp6NGUnS+UbrcMBWOOBKxhPzpNXhoyDYIOJFGfaxrWh/BW3etQXp1BKeP6Sjs/MO3voVN6z3pzpxKZdHlhIOx04Et8MiDr+HHFXXoPeJIAeSU2sfaAR9+/Dny9UUcf+5hyCcjKMTzyOTqES/EkK3Pik2m9DzJFRHJRBBbH8M9Dz+HsrZx/PWsw+W+o+mogKNoVRT33/gB8oka1BbWYu/DO6LLGQdLE6RYKoIc7dFqahATra8GpsKwsG9YebljrPPCeAsoI0h3enLRwbp9gYCe/uT0oO/fb7TsO6J3z+nvci3w/xrAazMVgq9EjM+NgF5rXrhHqI62Qa6D66eETWmc64oBUh7smWwD5s8fK5KqaSzobL+T1IGQSKDEg2vil18I6AcIoJ87Z6kUglL6YnU9BLC6borCQothgc6IRuCULBpZN64n/o+fHWbobY8kY8osrmXHtEZJA5uNmzaJV7xqhVXzynXIgn7d68lCEnCWCFBTuzsGXGTYyDLpPmAuNhKIOOckLbQr9z9X9iTXCZfnFjMXUpxL2RdjcAJZB+hvv30BJk280QF6/l5QFCtMeEmJrxsnw24SF/5pbKPsx25u2FjonqQ2hbIXiX6ctr4sSFQds+5RChKNHZfPdy5pvFbJXrBExQWF/PzNJDcqcEaDuz6RcIQ07saG6/hyPmnmVhuGqeQxDOglM+CQoV6X7qs84o0IsfM+YOgpgwg6xepnaAdhu5ZwjZ4FGULs5JXsU4Y+Jt9hWvywlFWIKZ/lNIY+cEPjuBkbH9T6hZxy9BRzWIFNnyjn4Vmsz9X+z6/RDuzO5SakIOB1a1Gs9saxl81dPixtwql7qxKbKQSSG5U/maOLXq9mgDh+giOSQadYOaNiGuwaBggz9CQdGLDK2EtWQ9eu7ywjDP1GUQBYp1i1KeWjd4C+qG6FwtCLyw3Xu2rmpcGWMPQkkdXhhv+mOKuFPGNmTbVuQ6M86+obuNwEDL2sVdZcuufAvSUpLj2andff5fcS0JuUm/fEz41pfZ1IbthRux6lBPQ8gIRwVB96Fv1ap1hKbgxb/lGGnivAl9wkKhs1yTSy1Bh6WS9/VEMfFMX+7yU3ZOjZKTafaoE4bRtdukQGJtwa2UkZAg29si/28CSCa0FAb6tFgZ8w4qJlU3G6gXex9+EjIEPvChgVWfmrLaiajkQCmyO7PofClJlupnaIQWjot4O2+7HNTDcQbqLqoc4FpwW6vJZQp1h3GXK9KS0ctXv4NR96vsVsOe1aVA/Iolj9DMt2KINAVkCDGQX02nSLL9PT20ThZAy0kSGtuRtXfxzcfwd+weYH755BSENvDL1tRhw+n6H3n8XmDD2lWLrQGzP0+vtaTKvFzjnV1PmdYkOMkew6On8IHgUgMDPgp68cQ+/kVE6sJotoc8mNWmVagTDHSjdQteeSFJjz/OeYywaeYvozGHtXXS7XtKG2HhWVZYJPo6xgF3uWCPLpemz4Josrz78Oreo7ollmWxx70lE49KpS1dRzT8kDK99P48bJd+Ko3Y/FcYO2Q75ZHvlSZVaLCWfTx+wbbfjJhhcJFHPiIkPLVbJ68WIcbz/3rrhR7XX4noh7cfzz1i/RtvW2+KX+Z+yx9874x+uvolvvLnjngZVo3aItCpkI1lf/go4H7YBt9qaY360n0e1B3GpS7VLU8CGdrqbRJ+pq2EiEaWHngEVEHddCRerABWjllDFEvR4qvE52cFWf/SKyK7LIRnOIdFBA/9Dk9/CXnQ/Hum88rPj6Q/S55nBMG3kb4oWtMeaGU/DAte/g7MsPRqRjRGQw117+GPpOOAavP7gS7fdoifYHN0N8K4LLUiQIwsS0hsW1UeQbCshVZ0RqI571WeCHlzN4/c1X0eHobXHwSZ1ECy/+13WA910UT9z7b3iJHOqSq7B3l11x8In7isWparYjaODz5cc1ZPxOh2IzW9TAjuvOsnz8Xn42WXAy69y4Cf7496eeZmMpAvoxUlhJwERwrYBeM3F8v/RPcAcZWfQkgX5SLYMl2eAkEwzguX60ARFZvcC2UYihaATPPvOAdCTtefFQ9Os3WuYO1zVBke0Ba9asEskNizbnzVsmrd15UEp21GUQFDAW9bAvOJcR+ZnK9mzvkgyM22d9QM/H7tg1vk/ZM2Xhlc3TQ5p/btrobACloaUCP65HAg0luBsz9AR2XMM0XdAO0Wq0wMCH/0EgZnsGn5N0VnUsq10nv5fXxGuUbKzYOysrKJKbZSa5uRknnXS2yEUZjKnEiW5sRQHS6qWuZ5o5l/FPso2SkRCmVdlBlQaqkxeBGucNx1Kep1dUWZQUqVISqfuXMvGB77gRNvyTLL9kUBwgs6xno06lMszK0EtPAL9poO7w5vneWEMfQ946xZJBFuJFg4ew5EYlaAz0HUMvASCdEdweIxr6Ktc3RNgR/zsJ9syVSCe++2cZI5UBScbK19AroBcCSObEFhhrY5BlvlFPbYA+dK/h3itOLmQZ4zDO8TGJ09BrsKZzU3FNAOjtrBTbSvOhtx8aEbcZQ6/aahJWBHwqBaK9totE3bOXrIc7vxVHmOtekLVu1C1eBPf6zAnoTUMvn+FnKoizilI7UCe2lSnn9c9xTzr5k+neC05y08w9PjWo4LORcTANvT5ZYaaF0a+gQoK1Mhqk6CvoeaOAXgNQvtSHnrV3Guz4GfyQtFknCb93oxt/N6dkfNhnyAVL7JOUrkOKgJ6NpeRtAUPvS27+H2wrwww9EpQUNtbQi8QszNCnG9K/ydDzoUSpoa/9sVFR7P8Z0EtRbEuxvDSGnpPaoltj6DnANbVsAUzfUbW3sqh7w8ZNaNmCKRmtQg+YYm0IYcBUPosskJPciL2heK4m1frQHXR8v0lDeC0MJNTreHMNvdlKGSvCzyDjxiJR29RF/ynsiNodGkPPA1sYXlqSJ8mOK8i06w9bSQYMfVo+1wrB+H797s3tJpvKZAxEG4NgbDEPELKcBugN3IcBPaNabtTW3TXM0NPth89FtWtRH/ybvZk15eDY2Lg2aujCDa9AYGka+oChNw19hB1BQ/60kqJjRF+mLDrHVkCrK4o1eZMx9MrqCHRXa1PZ0Dy/sQklH7p/qxctGXp2YFRdoFbv8zkFG4P50Ot3aio+XBSrbKMBeqa9fcmNyxLJvKN8h3M/U0BDLodos1IU6LOfL6CCIKCuVuZ6dbYBZfEWKG5IYMgZo9F8XXs0w7bYtn0H9Fu4r3aO5RRiDJMDpg9fhHxVFKMu7wFvB3asLaBQUkAm34BESVyCWU9YO+0wVyxEZLP1YjFJ20YzylhuTK9HabQMf7vxQey0za445Mi98NTD72DPvTti5722wpv3fIODD9sRsYoYPvtHHdakPsUJPQ5H5OcInrznLWys2oRDDj0Mexy4FZKtksgmC/DK08hk89i0rhptWrRulAHJJT3kvRyy6Xo0SzVD1ItJMWlxXRGoAVZ+l0VJohId94ljzri7sM2fSlCbWI/KHctx1pln4r5hb+Gi0V1EQz+xz02YPvdSoA0wv+/zuOiC43H7Xfdh3O3nAtuxZYCHqZfORSySQGXbFug9uDvyxTTiqSJKy1uKzIhAjIEEJUuRuiSyacfQ1wB/v+c1/FK/EhcOOAtbtW+u8pbqvHjw//xeEf987V/wSmtRF1uDo7sdil323EESTTxMudYYeJLJJsvKSUbWXhjgmBYTM3thevXAmzwoODUtMz/vmWcekKJYauj79xslv28MvXWKlawAAZMQEwqaCOi14E8ZehbLch4boNfidQX0fP20+ntpUPTFFx/Lf9Ovnd1it2m3gzptZTMqm3GZrDW/rMKkSQPRpnU7zJ59u6Tm2ShG5R7mGKXuFJJxcM5bYiPpCjH5PVZoLwy9A/WyB4r8iPu3sjlBFte6YruMqtRabUSrVlu5s0UP//BeZxlQMvRkO3XPVm91ZdaVBRd9Lr/XjaVIYdjkpow6Yu2XoGylXlMNzw9ntyzWjE7Kw6B06TL67bN7783SQ0AAvWRDCP5VNsV9gp/J+gFj0uMi+dPMqTSWkjOLwZ5KlTRbyT3JOlhqEKmAXoMLzgfODY699Cxxn6+ZED3r+L18n505EkTyvAi5rEh2wwU7GZeZCZ8Tugcrg2oMvfmGW6duSk6tKDaQ3JjrS0w+X9YCC2hDlpJ69nlColUKa8p9Wplm239V1qHBoNli23jJmR7hM6aGntl71n9FgyyAuOMxs+8sOiWKsDNXJV5BvxINIPm96tUe1PpZAGX4Ozjj1ciCDH2saadYMfswQO+zTX7RudpWBtciRFxZoKHXoljuXcrAW3GsZUeEoecZKNcbZFQs029WnwaSA5cbnluBSoKA3tfQhzoqk1TToDKG6hoF9IK5JJhs7ENPkK4aejOi4BmtxB0Z+ubNWrtnyICX9Qasm6hFBRtLRVT1IJI8V5Fr+MQAvWZrVENvDL09C6m1lLqAMLtvDD3HP7Qeoo6hNw29Y+iLYqtN801l6GOxpK+hJ0Nvc/aPMvTIF4Sh36ZLVxR8QB9IbjiPKakyvPG7Gnp5gFtwuSGg/yMaek52Y+i1U6yLCF2U6LoOiCRCO8VpV7Zy6hS1I4EfUVaReWnJTmIWoCmDb22VbWNtCuilMxwXkrDUTvvgHqo1n+D31NNnnYujCUNfy6IMsrh2ze53JYKj64tGCH41fQDoc1oUK81fFNDHE8qO63fo9fv3HspcZM2H3jq5WVpCuoIq+2sMvRZ8Uh+ubAPZEAFtZGOYKbDsBKNs+qk6mc2WAD1/FpbchLMowtA7QC/jTkkTmWnLgBhbEUo1+s/GVpU4Dfy6y01TDX1jQK+gWxtLkV1VO7RGLjem6QyNpej2s7QBZco3nCEp+oBen4fkHB1DT3bAChcDyY0AsV9xuSE4Ma/bLTP0lLMJLYU6ZJBk+hJRqe9IcYOKRVCbqRftaAk3inQElx45GdGfW6N5cTc5kKY9f6KqkhjXUipfV8Sz97yPdx/7Ap06dcJxfXdBobIAj1mMJDUHrk4h4skaiEQTSLKgijKLSFy88rk9rd+0BpUVZaCrmtcQFbeWOxY+hD4Dz8bGlRm89sj76Lzjwfjy/VWoKaxHt5EHoGzbJG4adwd22W5PnNTtENy26AnkVpdh2A0nA+14+dXgBthQlUcZ3Z0KRSlgZQaBEpdizENN1Ua0Km2JaDGGB+c9h/Rn5Shmksg0r0fv/kejxItj3rzlGLb4fGlgxRoEbgl39PkHenU9AWUnxHHnzKdQkWqOs4cfgaq3gauvvgfR0gwm3dEL2IkEex0iBbotFJCXB1BEvrYOpRWVUmxLGSCLbIXIaaAkp4DcxhwynxWw/J4XEN0qi17TTgFSUcS9KAq1BRSqCnh43sdoyHjwStOoLv0afa48BxEmLfJpaW2elLlGjT07wObVN5qAyln9CaFRKAhAtML2vGmypamMS+E6YMu19uRTZOiHYODAcRg4YIzMN5PpMFhXdj4umQ0BxZST0Euc3uKppNjWMTAQFi4eE6BCIKfFrdoCnkCUNn3z5o7GM88+KJaIgweNwz77HIh0mp1ctcESf8cC3zU/r8L4q/ph662poSdDT0CvkptGDL3rHyGZroT6wlOGpf7QPKw4RxXE8kXwyb2uWCi49+hGEtRZUWfrGGe3r4omtqUVuenn+AYAbg9nCp2Fhel6Sm64r2izKgJxAkWxCXTuOdxfBFCCqXcF9MbQK9OqRAulASozUYae84kBD5/H7XcswC23zMKMGYtx8snd/bHTTIzWS/A+pTut07YTFBG88GdscsMssbyfDL1j97UI1hMAI9dEK0Zh6D0F9Px+V9PDkeBzE+mN0xqrDEuziwLonSECv9MAPc8Ly6QrqRnW0AeMb/gMNFmIZjrI0FNy09jlhtejmQYFWAqGVEOvevuQW4w7P+qqVQbh9IvyfiEsXNG3n0G3bKCTQ+maY02Judw4ht50+jJHrOuqzaeAAbaajTB+sAy4XT8v0bLzdtxtphqQs5rBoEo3+O9BYynHELufc8yFjAtZRctcTqd997t0fdDwSlx3WDfhSCUbe2VSXBPNUENKv+N8SHUgwS/3BpJ6gpcChj7NoljpQ+MAmFNKcPwJyEkG11RvUhJDuvHSNlRtK6WhlXxPAfU1xFkE6NLwQbK5wpQT3znJjf5bXv6troZMOd9v9ti2P7gLcP1s/HnNY69pp1hq6GUPMcmNJe8bA3prkMZrDTP0DfV1qqEXpkZQViNATwL8/8Pl5vcYeq7xRgz977rcbEFDL2zmHwT0kor0i2JbquTBpUCsW6svk3GeqI0AfQiYMZXaIgTozVLJJCYWxZpuWdJ8fARhQN9ENuMDev8BBoBePo/Nh0xyI+KqoAtcXU2NAnrH9HMxGyOlDP0WAH0IUNr1q77OGh7oJsIDiJuU/3M/vfT7khsD0XJvTLc6gM8AidrHLQF6G7vfLYoloHeB1hYBfUBNNA62XNAjXVt/oyjWbCs1nfZrLjcBoN+MoXc1GhZk6SaigF7s8AiUg91WAD1biat70RYAvTsIrDutMfThQDLQ0FOKEDD0ZCokQ2GFSNy2CKrJZHCDoNNEMU4c71tspnM1wi4lExVIenHRqM8dfif+89paNMtvg1iuHGPGnY5WR0M86Sk/KZYWUb+6gMnjZqNVqh0u63e+gvoKD8WyogD7SLQgjHicrDz9uCNR6YkgOkgvgqqq1SivLEe+gcWtMWQaPGQbCqisSODLt7/B+8/+Gz0Gd0NsdQy3XPcoht52pgDz7E9ZpNo4a9UGYMElD2HcvPPEoaeQaABd8dM/FVAajyH7fhEJnqt7AWgNFFIFVNdtQkvqI2k9WR9DcVURH/69Hk/85y5MXDQQseoYxvWbhxlTRkiQQsad9/zZPVV49dG3cNmtp+Hjh9J45dPHcdkN58ozHHLhZBzyl4Nwfr9TEG1Da/oCvAxtLbUxmGRsNtWjtLIC8WQU0VyJSH2I9elT7+U83D7/cazasBI9B/bAtvs3RyQRQbQhikh9BN7PHm4e/xIKyTrkm9Ug2jqHXsPPRqIlD2o6SZFNbS5NXqwzI4Mxpm259/ne3WJzqu4rcviJTM+6h2q6PczMif1fIS/drJle5+dIQSOLWCm9Eb/thLC1ki1juOh8uEtSSQF41IYaoCegZlEdgZS4lvDAdMyyBQb8TjKKZPvUOSItGIUZB4JFAb6MLcW9hg2JEhIU0PquqrpKMqXC0Ju/PNiLQ5k/snf8Hsm2yc8Chj4sbZQ91bGhInz9LUAPYMOGDWjVqpXDWfp+Iy+M9TfASaCsz0N19qIkIKi04lLnq66/Z80NywRky9g43Tl/n4Bevdc9kb/w2UmH2iSlYyzO1cwM75eMuTD0HEMHOvl82PxKzlth2JOOzdXsMZ3WuEWFQb1ItTwCerXHlADAsevcd6TnR1JreXgH9ieJEAHYcdoJKsDkNfIlmQI3Nzk/+WxtHtrZHRTFNpZmhjX0vm0lAb37vsYa+i0AeinKDjH0YWKG9XUk1xrZVqqziWRMxGTAFRFKQKbBRxjYZnN2Zg4NAAAgAElEQVQNsg5Y29CIoZczdwuA3pFTTRl6gXRO0mrmHeGfNSL/aE3tSDiaM/wmoA8RjrzuX5XcONvK+roaV/jpJDcE9E4KukVA77LFEhhQhsbMZMi5z7JBnNe6Jhsz9NIt1WV1xIHI19BrgF5TQ9vKXwH0MrvYz8QAOud5Hmy8LvaRkqlo4xQYAaCvraZtpTL0kkmUQ0QAhV93qBkZrd3jIuEaCBfF8t1Z7iHiJa+BgC7pJoDeaiTFtlIlN3wfA3/R0EdMfqdSRzL04aJY21/+KEP/vwb0lNywMCuXVlZXOsUyQne2lVzYsWIauZpVSLhOscIYFMngBLKP33O54YPiQcBJxU6x7Q48Fhlq6BPqA2qpKJl0Tr6hLENEWvGyUFEBdfDejRuojWThpNpdWvto20QMp0mDIdcdlj/j51Jyo4cNH2Qgu7Hf5c/E21h0ivrARSYRY6GHNh+yNLBtbtzAy+l37F78LEsBmeQmm2mQzzTJTdzZduo+pak6aywVvi5Le1m6je/VSRjYTel/q499WApi8iWTANkY8z31UjCoHvZ+hO4+h/fFn5nkpuk4SHFKqFOs3W8gMwr8YbcoueHzpKyBWj8uBNm8FGBZUWzR04NPO6PxDYEPvWkO+XzDkhtj6M22y2QzsuBlDrJYTH2Wo1E9rDSmdCncSm1moWld9QE2oGJFRVr4EzBJfK/KiTaX3FgHW/5pz1bnO/cPHuR5ZAoeSksr4eUUTGhHcbaY3oBUCddBCXJ5Hq4pxNLAq/d/guVzH0OL+l1RidbYb7/d0W3Wtj5bn43UIB4tx6v3f4rXHngX+7ffH8cM2B1eK09kOpF4BNlcAdGKKCIxAmyyeQmkGwiyY0jXr0dKNso4CtzMJKWeQGkkhVgmiqpvavDuSx/ig9e/RKf99sRpl/5FikKF2eavca/bFMGMS+7G+HEXI3YQkI/Uo8g28D8C2X/F0TxbFGBcGymi/HggV5LB2o2/oHVrtaJNVlVg40PAfXe/ggHLuiDSIgIvB+R/iWJBv8dwQOfDccKglur6Uw1MG7oEkycMwGcf5vH0p3di5LV9pKbxscefxaGHHoJkeQIlrVLIelnp7st0N2uYogWKcdmfqgTR0qi45CCttQmv31mDZ198CDsdXIGLxnTVRlbcw70IojVRfP/3CO5a/A8UytejvmI1djqsGXqOPYfNgRFJsLFLHtmGOpWmUfYVYWo8imIhLewgf2aOLgKwcjmR3HDNWuZHgCDlDo6QkM6gdIKJx+QQoRMHwQdBpQBD54yj6X4t9BOg5lL7klp3xbIROvKweYzsA0m/EYzIdcTVRGd5kg1YRJKhB6d2XaYnPYkG+kFrF27Zg9gvI5WSxmlaR+JJJpD9OwwMSmaLOnkp/qQNp4e4sMlMyXsCZPkeBsRazKnngkmTbC8Ww1PnQ88zworhgv0x4gD95pKbsHQhDOh1rLSnhW79yrib5tyKY/nfDGh4FviFu8IMU0oUEUmVfYftHyZ7VG28gi5+DrMBfA/HgQNOiQ+JFu5lPDuUHOJepYcLiYeWLVsK26nNrxSoUgbBzAGDJDnP3fXI7zvJHwMnOefcPOIXWo2WgXdeG4G9PAsGg87T2w843dnGO+V3B0WxVmRpnVYVI9B8gWNhtQDcf3n2isbbXGfM5ce5kMj5Dz3PtChWr8MkLRwHcbmRs7hJUawD9IF8RFlfO8cNwGXzSp6Z5MY09HrNGZHcGO7QM1rvh4Efn7uDBv+V5EbPE/19O2uJQ6xQW/7d06JYPlu+/CZXTraqRbEBCOV79LO0UFsyB+XlKuHKa5Bs5hAce8E8HgNvDarpSmTXFEhudJ3ZWPHnBuhNysJ/59zXTvFarC7f5wrrOU+597CjrsmWRd7FgmxaoQruY/aPtpWU0KoNuDrZaAFsdXWNSG70LNafseTHl9ywKDYkuQkKdnV/EswV6hSr36OuPIKTpN7OOc7JtegaZy8aSp6Cta/PTJyNpOBYi2KZdfQ858IXCRh6KlpoW0mGXrAFv88lDwqhTrEo5LHhdzrFRgpUtFSg7RGnIe86xepM1v1XCAHnwCfr/fdsK39LcvPfuNwUxeJSWywT0MvmS4b+gGNEQx/ngnEXZhr6xoA+KgBa2AjX1MCccOhD35IMPQEXiya5Sfp2hQGYNEArlmrOwsgvThRUF6RoDfRyU25UaBWSjdA2SQC9n2pSJScbeKiuTgfaQGwAZrPCDJFREOeDgrOtlBoAZQ+4kVoFvLFP/LkBevOMD6f1woWt/G5L15t+y+7fNsIwoA875IQBvaX/+L38nMCyinpSHWvxg3X3y+/dEqC3oMRPtUpErbaSOtOdvZYx5Q60i4aelqTUUjsQofONtoe0y6rw6x9+C9Bz4xDGQc5JtTjk/CnktVOsdIqztuM+oHeyKTvIPd1Y+ZKgUVxuNIgIB05bKoq1mgF5BsIEudqNkE0Wxy1DZrakXItWndqHkyqTpaaX6XIGNWSB4kiycCsD1P1YxKXnXoWSmtaobGiHlJfA1MVnA7tBtfW0td9URLQMmD9iCX75bhPOOu0CHNS1rUhdCE4Jkvk+FBsQSVKTGCXERNW6X9CiTSsU2PWO7FyGWsSESuQ4FA1amSCPhGYgpUDdyiJK1kYQ24HiXFaOARNG3Inpd/eU7yiWeECiiLqfM3jhjjfw1Xs/om5TFvt02QunDj4UkRYENjVIJqOIJ+NAVSnmHP0Uxow5We06eZ3NgA2rgBsvvR8Tbz4HDyx8D5GWdThr0JH44J0VWHT9nWjWogwTFwxD5TaVAuhl76PVWPUmxJqVqhQtr9k2yl5ixTiK67UmjfaX/J2NHwNTrpmLSEtg1KRLRbMvBb/s2cV7Ww9cP/AdrFn/Leri61BTvgp9Rp+LQ0/aWzIA0aSbt0V2Nq5BGSWDwmC5fSlCaQyDJLrNJHwJAzNxBL02b8IHq61r09CLftIx1VynBGhSmEqHF2d1aQ4lBIay4UdVXkOXG9Ggc8txkhsCawIVasm17oZsujbn4t/9Hnzs4+CCaK5Flb0pK8px5vVRO261IgI0MxmxrRQw4pL0BlD5faoRV8Amjiw+oNeeHAqqVJJkxeaW2TBArz70XOONJRIbN9DeuJXvD869TRy9nBkA17UBev6pRJIGIhpwsUhYySTdSx0rV6SeVzuGGkiwP3kf1lE8DCKt2Z3ti5wDBsQV0DuSrFCUM4YuUSJRESmhSig5zGEnFCVC9Gzl/OGfTd3KTPpnhIKMcUwDQwYjJueSOeE04PosVCJk+zufuy+5kehOx7oRQx+SotqZwHOGz9mCTAIt7mdSqCv+6Hp2S6AYAvT8fMmsSxMq3n9ITsU6BVcUq+OpbDylJkHmy7q4Buytrim1cLSiWLVcppGESYaiUrDua8yl1M+lTiWQdRaIIQzQiKF3LLcvuQnLc0MMvdpWuiydq78QdxcH6JvKdwTQ0yEsBLh9QC9N3+i65OxmXW2ajjmBvZ69BM0K6nVdNwb0JT5Db+PUmNQLGHo9h51bmbgtae2FmHLQZjQeQ20dTQ7KZA5rXY42uPLHmZIbdnAt1TUkhB7rIb2CA/TOtpKnbpGSHQZxxFk8UDSjSZJNn38QhPBs1iajrpmoyyaWWVGsqx+hWsP22C0Betbp6Xpg19swoHeSGymKDVxummro7bP/KKCnyw0BfesjTgPiLPpXDyi18XZBs1lqMzuYy+d+k6GXqmhGHDWrmISUQSRNUCySBf59H3pqXA3Q2wZCQN/2wGORK2mJRKjq2ECkL7lx0oRwwyZ7aHz2GzfQ2tABenMhkEJLjc74Xg6oMPRmW8nurFIU6zZICTh+A9BLFB5sBia5ETtL20QcMPUDAJ2ashkaW226VDIV/F16U3MBkKEQdsGaXziGnbaVKjPRa+OBze+zQyh8TVxw4cPp1wC9ba7KDusiCAN6+3v4cBJrw3g8JPUhe6T3ZZkTd7uNikHDmQ7+uwUR4aJY/b0mGvowoKcPPV1YXMHqlhh60cnJhFanBI6raZJFtsD232S8ZUPV58jNTHSZEtzp+HOBcBMgw6HZIM1+6Pgzre3anPs+9Cp/4H39VlFsGNAHtpW6iYjpqSviYuqXtRWiXpLJoI+fBznlMbGUg0FFq5VIS0fUSKEUV14wF7Wfl6JFph0StTEc2/VIHDZyK5GxCKNMVVQGqF8HTBlwKyJV5bhs0EXY/i+uURVJCsq7eW67flq1VXUob16CYjyHAhntQgyIMUsQQZ6FZlGAmDXKYZE6AOD1+z7FE9e9jVmLewtLv2jcG1jR8A6ueeQKdeMhjvYaUL+pAc1KW2Bs3xnwsjHMvXmsXCOvoXbDOlQ0K4doceqSmHjUvZi65Dx5VjMHPYArHzkbDR4w9vyrUVasRCayDtNvHIfkjoBXQi9/Bz6K9Qoci6VCJKCQRX31RpSJFSqtxdStRl68hzXu/tmFd8CdqK/8GWcOOAmHndFZahPM3QZVQMOLwPXT/4mazEbUNF+J6mY/4PZ/zJN7XMcagOYtdVyyBZED1ad5+FttjfvOSFEaY5FdMTaaewuLHbmWjckNS018FynX4IfznPsC5xXXrhQ7ioc4iyvVApFe5QTEAgzdXsfvIKDnoapAWfeBMKDX7BazTdSQB92QbZ2EAb1kSB2QFlcVV/wrTDfBqFhaZuSAlsZ4suVGlC2UmgHVmYtcxa0HA/QqEQlAh+0j4Szs5oBeUl+2LSlDvxWLsANXMhtn2+vCDL3YfDpmk5nnmJtTfG82p3aDxtbynvwmgyHtMa+J+yPNE2z/471pQ6FQV++cdpNUz3tn9+pYaO4Hmi1g4MaMTUBSqbVei4CZducEnyM/xxoQ6r5H+ZCCuXC2lvOFeyHPZa2ZUNBMAGNAxPY33gOfY9OiWNPQk6EPmyfYuRUGiwwE1IUsDs8x9NFYAgXRVBPQq2uY/am9E8KA3sl57NFKYyl1uQkYepVwhm0rw+cZP1/nPGGMAXrVmQugF5cbxQR+fxebSTKttDjWGHpfP+4AYjggsjHzi3lDcqGgpiqwrVSyic0NqxrZVsop6Wry+PwIkO2lc0cZ+vB1aZE1zyZq1/WM0oCDMi+OswJ63m/wjDQjYZkw+Q5aNIoPfVhyowXJBPTsbeKPgXMfkrogZkji7NmzQa5X5IESWChJYFm3CAr6OaWufw+0vxGvj2sraCzlbCubAHph6KVIXdl1fq+ey7qfhAG9AHLnmy+4kFJf3+WGp7HT7ldRu69FyQro+W+UuWmnWB4YYlspn2XF541tK62xlAXufxTQR70i6uOVaPOXU1FMVCqWcc/F5oUx9LJ/ioae6TRKblgtTHsjPgzrFCuS48adYk1D/98w9E07xXIg2Sm2NX3oU05DH0pFWcrUmARetLIg+sAtKuHfzb1AHUzUkskmfrgZiR4KocZS3KyZ0nYaff/QdIvGmCzRXNniCVlqGjNtjJFdl7E1lnEwDb0y9Jr+4X1xUpg3sTZUMoZe14Zs+mZb6QP6UGMpW80ObMqCNrZJ0tTWWCpkW8miWJcmNUAvm5aT3PAjG0l9QoGEz9C777WCKGssJT92mRE+H59BsyKmkG6xUVGssAyhxlIykIqwrLHU7zH0xg42ltxoil5dB0KNy7iqHMsiVmgu5WsZAAP0ZPr0QjSYIjYI+9Bzk7NCXAMm4SDU13AKs6aFifaMtEuvskCyhUhBGvFmDUrKUs6RLYEIZSAekKmnPVYCYB8DbtDsnCvAO60AxUvBS8ex4u2fMHPYArRpaItKbA2v2AIzbuwGtHegnb9D0FwEvv1XGtdMm4PSfCmGXjwC2x+p3WlFg09AXwJsbEijeTva52i/iUxtBqXcvF29hLAxDLQKGUSYXaHUBsA1oxfjq09XSsO4REUECxZORJSfK2Ce4MFDzcZqlEcrEeUhRKOXaAGR5nTeqEehrg6lzVvQ9AyRbBTj+lyD6tX1SCai2GmPtrh8Zm8gTmunCDatKaBZRQzRVsCmuhq0aFWpAUzBw/o6bToX5X9LkJJDdc0mNKtsrdda7W6NjDtfBPLTF+KX9CqcefEpOOH8Q3Sv5vs4TSnBqQdmnvs4NlZvxCZvAwrNq7HPie1x+ZRLQNl9LspEKKUKtOt0yQGvABZQVZZWuGmmdTd8n/gWgyxZYLFL5li7KmrTl3AzPTucjKHnISlFcik27VJHBQJx0XsX1HWDhZ4KUJ3Ljeg/6yXLI03VpA5Ia3Qo3dHiUGryCQC5Z9BK0TzjdSwI6ilXkkO9gWwcDxktnuXy4v7JoMTSzdwHCSir6ePsMpt8PwMZrlMrHFVAr+3aDQQ1KjSUPdhlVpx7im2F0rnTZ+gDpxk7J8jQhwE9Nf2/xdCbVMgAvcUCmmlrzNBbltIObwOzBGbNnZ+1PUfzBDdi1zzW6VRhshwjd1gbYQ2f9HkEnbelcNIFC+GgL2DoG3uVM2AwyQ3Bn8gwXPdyjnV4z/KlU1t4FjqnXFGsmfGHGXq/UZ/unQFDb5IblYFZTQKLEgOGPgD0PKM0I7GFxlIh20o2ArReMfp82VgqzNC7GWJ1m06eJFyNdDdnUaxaOQcMvbLxW2ws5dj9oOuo++Bf0dA3kv/+BqA3CRbvoakPvc1xW0c+Q+8+zwf0ocZS5pREfMHOuQroWRDdGNCbG6A4VbmMhGWsHSMiwf6WGkvVy16lPWxEFksLSZPc0CUpzjqSKsFQMsckaKcZge4nKifSvjK0tfUz8a5WToLlShIwdhSrHMdn6N0eqpm6QAdvAanVfQgmsaLYUEGxZa002REG9M42VBgh7UEkDL2YpJiGnlIialct46ruYuZDb5Kb/ytDTw09Gfo2ZOjpQ28bh81nYitHNgpu/d3GUjydmgB6JRBN02z75H/fKTYM6GN0eXHAVDvFakrHmAT+h3QGI8hqkrYK+7WGyBe3QahYiZOGm6G0WWZlvSvyyXGDI0PkCinCi8bYa02xBJorY4cslWoHlos0nD+qSW40U6C6OJ3oVhTra+jFIcUB+pDsKBzM2HWlGwjotdjMTxG5zn08JMLMfVPdu7HEYcmNHZ4NGdXO8rUlhj6sn7NrCcaBC04bS/FlafemKXF9DppWbSQlcJ1fw7aVXLBqWaWNpYShd51ityS5sSYwBBfaKTboQcDPNdZPgIjT7IvkJgTo7fNNQ6+MmwP0bgFtztCr9jWsMbU5Gx4HTTMqoGcBkR3owiKQiRPJEam/apSWJ6S7KgttooWEZB+pv06WpkiR6vALG54DIhkgqUCqGKFUooCybAqjz5+MhpUpxDfuhMqStujYaTv0nLO7sszcG10jJspGVjz/FZbNfhwlXluccEo3HNazXN+XArK1QLKte+IxIJcBErIUPHh5yjq0SA8EsQT3LA5i3yUydQxAyPoV6HxC674y1DXkUVZSgWIhh9pNm7Disw9w9//Q9h3gdtXV8uu029ILxV4BRUBpKghKbyJVkCIQSiD0EAgtJCQkJBBa6L0joKhIEREVFBvPB6IiKFVpopQkN7ef+v9mZq2997kloL7/eZ/vknvP2WeXX5k1a9asO6+13zz2cz7rj398Tdtyyx1s96/tZ5/+zEbWqBVYHNXVNcAsBTbpt95+2W659SL79W8esdf/8aq9//0ftk022cIOOuAoW/NT61uJgYWCh66+Phs9qt1y2Ntxf0tm3W+WbfS4FoF+APQBs4HHzJYsucferr5s2++/uW1z8Pr0968jyw/g8LayDz+Zt8x+8civrdraaT1tb9uyttft3Bvm2AfWGc2OvFLDF62nr2Kj2t1dql5m11i4UIxtQ4dC33ewpKIYHGRkFfU9aQMcAIUsQx++6ZxfnlXKAvp4v9YM2RLWKmLfaEnb2pb4l3PjLUj/S8kNGHpmiXKGdSBl6NuTtvHSeGP4paw05I2QimAMMzNAVlMdw5988tf27e9cZ//zP7/w57qWbbHFTrb/ftPYDEbBsogZMs9wZanX7Pvfv4UWnP/zu0dt1KgxtuEGm9oOO+5pO2y/J9kysYiQ3CjLNrhO6vd/eMxOP/1QO3Laqbbbbt9M1iS896WXXmA33Ud/+VAsYSP+XGutdW3JRbfaGmt8xtezYOi1gyKQSZv+oeZGMstk43Z7TTH0Wh+VFVSKPNa/IKZircDP5BgoOq7WOA6S++TFfyEtAOhLAH2G6Ir+BWp6oxdIA/w+AD2Yb0ppPHuC4C5Zs5jlFIs9uBYK7wkNfewBYDuwDkJSBdBUck1yIgegBaZngCCtIqNatDokN5S9AOANltzo+6OQm7UjtK1EYXeq704bSzVnywFg474lDKlnTxKGnoW/0LJr/1NjKTH0XIJNNszNBcAKZlU74XrsTJY+sknxrGNPjGxT9lwiI8b+D3C58eZS+GyWoQ/2nEt/DXU0Fe/g7JJVEnEKxlOGviOxQU0BvZ6xmtJpfaDZAm02xUCnRbHKEMd4JENfBEOfrWWpWw+tUyGFFoQLkodWs+gdUszT0x0ZOAF6OBzhJ3CPjiW2G4DeM5g5dYRPNfSyJefx2YtGMrfRo9DJNScNvWeuuGPjfV6ALl1/2lgqDcJ0bWDoo5EYziNl6JEhmeDXJSkRnh2y9wD01NAnzz8kwUOLYqGhj9d/zdBv/jV2is0y9LGu4L7ieoh1BsoDK5XcwHrov2HoVy65mYguN6n3Lf1/4ZENTV+ZgxQPqKko1tl8PCz40I8diwXTPcZpB5faRcakTgG9cuxwWsgWxSIzEYM3ZDI4PiNBFkimkpuQmoTkJrtAwHcY3sC80Zl26vR/dUBPDb370OOzrS3Su6URpoqAsn6++GvSKTbT7lwbnAqqsmxTONPEMVamoY/FgJt6XywMaSYEv8OEiWNlwbkmVujNhwf0sYgNJ7nR4ph2ihXBItZ+OB/64QA9AzYvyINtJfTDXLTI0GvBgpMHjq1NyiU30NCz6Qraz3v3PFNRrOo1UgCBz2Jc4MVOsejo6IVFGA9RrBWbdTOgF9sY47kZ0KNIEkxt3erlHhvd0ZqwAXXfuPB8opYC6T8UUMK/vlCPRa5iXWCAx08kCG2sMHvmty/aRbOvt/bKKpbrbrOJ7ZNt+y9vZZsfPUkFpAD14dbZMHv68X/YjbfdZEv/2WlbfXY7++a+WytwwFqK90Z371Fm5WJZTjqsR0CwVTB0VEStQmsxb+W+blqPtULHWa1aN5qAQGNcaLGBcoXB7cVLzrTrrls8LKh63/s+aOcuusG+uOHWVs81bEVlmbV1tNkPf3CXLTjreOvp6RryOXQhnXPGBbbnrgdZoy6Hna7+bmsrdFhrRd1rmfqAqQwee93s0Qdfsh/8+E4rW7ft/PUdbIevf5mgn+/DOozr7zF782GzC8/7vpWty/rbllrnqNdt069+zo4+7Zs2UIZVKkw+zQYaYNTR8KfLRlEnXmcdQG+tn4WjE9rHWaEK327k+s36ihW6DJUaBWvxZlmYK2CrwKqH5CYrk5MsIBoFyf4PABNzHww4vOWx+XCzhi1dpUr2PsBCAHo0ZsFcIXhx2Zc6RoeGHoBebij4zhTQS6dKD2tIwSgPDBenAbvhxovsssvmD/tcEXydMeti2/zL2wXHxPN666037NzFp9gDD9w17Oe22nJnO/vsq23SpFUF5Ksqjs1K+t566592+qyp9vNfPGDnn3ez7bbb/oMA/Ys2f8Gx9sv3AOg32mgzW3zu9fbBD36UAITWtnkU6IbhQDOgj+xx7B8RrGAQ0iShQ2AzAHJ2bZc0IL0e7gIOpCkTbZW3eAQC4eYRGnoA+jh2SE7AsuIY0DbjJ88LGZghgF4FjHQror2uS248a5IF9NlsyfCAHvbHko4M7hSrtdAYMKooVushCBUAeriMQHJDEo3EjzT0uC/Yp8OJBwcBk04NsRNIAvToGiqDCgE/FBp7MyEyt8Ggh9zSJTcO6MuJD70z9OwsLrmlCK5w9NFz4PmFVn1UGkjgnJQRHtmHPn1WURSr7vXNPvRi6AcXxWrsI5BOXYZiwgwF9JBuqpcBpWNk6FUIHZ3OA9AT0LqH/OCi2BTQB0OPYCfVboOh5zhjVtIL9fMFg/EHMiD4rixDLx/60NBjr4PzU80BfWjoQ3KDothuSm6SgKEBFxnvFDsKWdw8+9hgHQwJXLZTbBCIGAFy5EIQlga6amgWGvpsUawkTzHn5SYOl5uQ3KSAHqYZHBcj+NAnQdx/URQLyc2qm+1sNQJ6dKr3oljP0ERR/NCiWLAL7nIjyY1v3PShR2MpLBbyxX2vjaVWXhQ70YporBQM/WAdeZtSwmi5m7rcRAokR0APOzIthDoMo2JG/IMZ+hYDK09A742lwuUmqxlrAvQZ9iWiIYD/LtgmJRr6dB/qov4663IjsV/STMM7xSaNpVAUVMKCIUA/3KIfRw8/eGzQnGjhMFQf2ljq3ymKTaLyjLtOdmcNhn5EQJ8pilXKSW2s34uGHsAgkdwUvNo+A+jRDCY09Ap4Qr8I/Rrus7Tc6hQrhl4MUNopNhj6kNSy7giLXVWWdAD0yfPPqaV3Mtb4Zg0qsAo4B44rSm7E0CdMUtQ+UHccjaUE5LFohjQiNnRmhhCAsgskHAkGbBSCNe/0iFobBMNoosXGHM58SR2aJ3vcqIJxlc6xtyLpRW9vt41pG015yAWnXG/P/OJ1m1D5oHX0TLRSrsX2PXwn++S+Lq8BSw0zBW/H0L/c7LIzbrS3nu6x9q6xduTUA2112GFiDcR6i0QOGPyCM/hBOgOj+t45MNBLiVANgWBruw1091rr6LFWpl1fwX7603tsxgnftI985BM2fcYi+9LmWzNN+eY/X7abbrzIbrrxErKz5y2+xT70gY9ZX6HL/vz0kzbzmCm8/yccN9u23XIXGz1+VdbQfOuua+2aq862cWMm2GXn32XrrrMRhwmLfkGewG4GAH2ZWe/vzZZc9APrz3Vb/v0rbOrMfewD603kNfUvg9sKGn154eszZiWKtCUAACAASURBVLOOucdqjbz1F1dYd9tr1vbRii286XQbtSrAR82qAxVrwYc13Lj+VAZ6rYSMCt5RK1u9lKeT1Li2cRq+wBp5s0qhbtVGxQq1vLXkszrWtCg2ajMC6MX8igwYHKLEIkJyU7a2ljZu5AEUMQelQ9aGxJ95dcBOAb1kMlFYD70/ihcD0AMMKAsVdoRap1hMjPS6p+kffvg+O3HmgfahD33MTpxxtm32pW0JIt588x92400X23XXn2+f/ewX7KILvkWwrHMxu/2Oa+zMM4+yDTbY1E48cb5ttOFmnD/PPPMHW3TOTPv9739jC8++1vbcYwrnaWT64udrr/3d5s47xh75+Q95zAvOv4WAPuQruG5IMwWQtPliLchmI996+w2bNesIe+75p2z+WVfaF7+4BQPnyPDR2tPlRCG5CaY8DBtizRQI0vd0rZDjSBbIDa4hggyNkgEvuo9nhMAfzHGWCBGgFzIIWUbY68b6hvPDC2QYve/xAkHmEtNYf9i4ij0BxNQjcMNLLihpU67hi2Lb0gJjDc4MoB/G5QYxdVNRLDKp8MtHDRM62oaG3v3+3fc/xi4Zeq+5iLkQ9xv9EbKAHr/PMvRZjXvcuzQTgqZVzS43lKA4gKPLje+3EVjF3qui2NjrFWREEB7PLH4XAdG/D+g9ePE9CMdlUeygxlLDA/rQ0GNPDA39YEAvB6NgoEMZoI7IWYbeXW5ag6F3c5NerwdMlazknsplAW/sw5BEYT2RQgFmGiDd3JaW4xOSGxTFBjGIfXEwQ+/MO41PpNgYBVcckmEy6ODy5sSr1sC0KBaSclxnVnGBcaJO2u6uN0hykwX0yjzIKnbU6JShpwc/5dL//4piIbkBoJ8MDT2LYqWhp8tNZJ28+R8B/UC5PEynWOw5KIZFdA/Jar9Vu2CUDxCkDaDOvLWKEGT9uHLJzfC2lRMMkptgFxiFukyFAKhNiwMAfbbwKFJaS+FeMAGVf0rHYNDEJApJiR6cbCuTxY4Fss22lcMx9GFbGQsc3oPJmbWtzDIzfODwMPcbHdfCwiPqW8ssDmNRLFNeYEnSKutIm2StDWPhwu9w3ATQJ1Kh5sJWsWapbSU+vzKGPhuVx39HRgLnF/KddGFL093DFcVmAX1Il/h8nInK6mMVlGAhxKYi+1K0UA6GfuLEyVavIUBA8Za6m8q2stfaAVqhX6POE8wvFgkV3mQZeqVt1YBKwEYBFl1unKGntZk3GEoBPd/ti7uABPdGL9CVr7Qs5gi8vKIe3zcY0Ifvc6J1BtMUaXICvxo3OCx8DU5OzTswQSgYwvmhqBuMuBxMGlaEpzmyDbUK0445nANcK2D7hflYy9P1pt5pNnXvEy23rN3ayuNtTGkVqw8U7NCDv2lr7uyFoKjb847Y/N6C2dO/edkuv/Bqy5XbrT031o46+Fj7+GZAos7a4zQB7nEp0S0cf85VLFeoW7G11erlipXLvWxg1CiUrKe3z86ad4z96lc/tvPPvdE232wH6x2oW2sbMnL9dPSZN/d4u/e+2+28c2607bbbw7oGuuy2Wy+zq644xxYvvt6+uv2eaM1khZZ2q3RhMyjbTd9abJdeO8+OP3ieHfb1kyzfyFu+J2/5cXmzf+ZtzoILrbuy3PItDdtm++1s5ylf0d4OfIRlDJ7zy/3fb5nN3v9uqxW6bKBlhXV3LLW3G2/Yd352peXGmvUjCCw0rISuwzgGmpmV61ZqlcMM1jlq4vHwsISSzeu10ehs7IEGPlbL161SqzDbArvGmHMBrEOqFfM/1jGsa1lALyZXdqitsKDDkHRmFuMwOkvHOkXJTU8P9etNkht316HLTUcw9Cqo4zqVaeoT7B7OAww95t/8Bcfbr371kJ17zo32+c9/JVmL8b0AXeeee7J97/s38u877rCXWM6+bpt9BoD003bBBbfauutswMsNQuKPf3rcjjtub9vki1vZaadeYKPHjKWzUuh0H37kPrvs8vn25ptvkElduvQtO2/xTfa1r+2TBDZYDwF+RfxI2oD5g2eCuYrM54VLZtmdd15jM2cusj12n8LnpzVHWToyxSAqWLCr+x2dKSGPwN4Ua77jW44v2OuBHMgCuURK6lKYWA/5/AN/u21zsL1kGlkUK49+vCA3BejQeQLAaKSoWLnBrE3sP1gXCORbWgisJbkBoJeFIcYfxk8A+mSswAY1ky3G8aIoNoivANiRFQ4QHr/XuAZDn7rcCNxJYpRq6FX3wHXWde5auzUehgJ6ZYsGA/rBDL2yryqYjCCsGdDLRUl7JiQ36FQshj5kbNRXe6Yk3EXkJjOKmXjuEyMw9BEQxfyOdT9071nJTYyTlKEPobSOn73/2XXh3QB9MPTp3ijLSgXq2QAGGQll9LK4JpHdtgbxoDUGexPrKVgW5DVeGdtKdFTmffJ6GgBo9sFx20rhOLDdYvp1H5H51R4t28ro2OrEKFl/Zb4E6EUsZOdYCujTngSY0+wUGww9nbmcoede7PsuGlqh9oVFsbr/AvSF1IceGVa3rfReoEMY+kbvG7St/L9g6LO2lVmGPq5ZblyqXcpVqmgbk7Oqa8jyeGhe0BVWfflGn1U7X00BPfMa8LwTG6S0LSpsK/b2H5+wNngYIzXQAI8lFwUkJSjHr9dZFLvKxttYvW2i5eHDPpihd8lNFIaq2Y9rLzNNDwDoweLypXnFn7VGytBzg+jXpCXQwr4NZgKNWFiMln4umK0AoqGPFPqSN3BIbmKhjr+BDWEAAIkONwLpJaUdE2uMn5gcYG0wOcXuphr6OJacENBYKp22SMXjmJTWpA5NPEaw7PHuLEOvwh8UYqqNe7Bc1P9joc0Uh7GFdMbjFt+X2lYqFRkLNY4LX+mx49AxV/cn2rTzWqFfJ1OuzwwnudEOhvS9d4pNvPgxqZbZuHETZPOXNFoCO1h1QD/GO0hqYkZRrBgweVgn9nfOuGA8A9Bw4xvA/YRNmWtPaIpU906xiP6jsRQKP3UsvMiSsZBVRWzgatnBkPdZUqksoGdzn6LcJcCa4dkWHdArOEADvBqfYbLY+Lng+6RRdnmEg7UUPIjNULocHt5FeuuCYak1KlbKF6zSW7a2wmh767nldsrh86ywfKKNKq9GOU4pV7IvbbW+bX/GB8S+A5yjxqnVrKuzz8ZMaLfGUrPHfvKiffvqH1p7dZyNbx1vn/7kJ22X/T9j9jH/DM4Xn8WtdJ/2pAQBchcA/qLZ6/942abP3M9GtY2xixZ+i7aYtFdsoNOl2t7f/f3bbO45R9q0qafZ1CknW09nt82/4Fh79dWX7KJzb7dPfOhTkl7gM5Uau7T+7ulH7bDpO9keO0yxE/dfaG/+rmR/efope/WNV6yz2mmf32Z922KXL9ioiS2WB6lWNlva+ZZ957vX2/fuvcleeuXZ7P6Y/PdnS9+wOefNtc9t9yn73Z9/bfvuvZnttc8RNvv0i2xUWzs6k5i1qlDx7rtvtZNmHmjnLLrB9trrYB7jpRefteOmf8P+8pc/Djn+2muvb1/8wpZ24AHHkNWODT9ca574/a/tRz/6rv3yVz+2l156lrryddfdyHbYbk/bY4+DWI8Bhh7j46GHvmcnnnignTB9nh188HS77bYr7VvfupL3e9NNtrb99ptmW2/1NdY8aCPuJcGB+/2zR35ot99xlf3mNz8b9h4cd+yZdvRRZ6TNr1w+EkAU4xqymRNO3J/yu8Xn3sx5G1k6pv7rNbv33m/Z7DnTbNoRp9nUqSfz76+++iLv2cc+tgaZcTiWxXqGkwGRs+DsE+yFF56xRQtvsI9+dA1vdlW1iy6abd+6/Qr7+MfXstNOPd9+//vf2pVXLWRgsPNX96ZvP9YgbC0AAAF+g6EHoAcQ+NnD99qsMw63L35xS5t1+kUEKADuYP2wjoOpB6BXIAXCoGLtHW12772324wTDxj2nu277xF2xqwLrTxQ1foYLzTgYlGtp8S8qZ5IEK0zstwUMMearSLgaFqk4mncI3TRHNz9Fl8jDT1sK91edhgNvYquawbAlWjpWUiK9U17YozHLAETGnocW+eltRT/PVjmmSW1oKXGuM42lhJIh1yxxcpsfAQ3Mpdt+p6RFEmjdsSbXiX7j3fj7emFhTQKFaPmSQx9VmaW3H7VzCadUwHO6c0ObBA1VeyUCxWAnhXry2K/jYgLgYRn77U5+Z7CvSfVmeN7cc94Hd4crOn5tpZk8ei2lQHQUg19OPA5rmFxOWwrVYiqm++Wq/hdzoxNOJE1d8DK4L8KPJSSXdh3JclR48s4/9j/oyg7niEtceFyE4DebWHlQ4+GIz4OuM+r6zCkNK0tJeuiVW2bimAhYYO8yzOHkdXs6epx95hmHAc/+HCbCSyEsYa5q+7A2vub5o+fS4xb/MTNYNO8sBrlpuvuejTNcOMEDnz0wMHcQhG93+JEciPbSowhHqt9lJtpoY6tyuAuGktFp9h4TO+mocf94mk4Aw9TOf4buLIw2lb98i4simX7D/aW0MkxgMU+5J2Vc/VGA00LrTYgDV2+tZhgXE0epK/7rNb5aiq5IfASY/pugB4MlQZxLQH0sK1cdeNtrNoqhj4i3ACbwTKz+Iha9hXNRbF+l9BJDBEcmwU5WGWkHGlMfx+kNtHch/6obCwlxiLRSTnFMURyk5HQxCKmKmuvyg7QXUdTBx+YDnChYcVAonMPJ1YlAfRqTKRCn0jxxSKauM34IoDLyNpWxsSPB5oAej+X0NrG4pzIPLwwC98TQctAGbp5PAO1eB7sX4zfEVC6B7IWEeXY6HIzemwC1iMzgEUigplYFEYE9GDocZ9cUiIBY8NWdC6zsYiSw4ce95Qqqpo6vsG31tfwrOQmKYr1DooE2z4x+ZPHaBg69OHc1FjCI9gRAD2kEgHosTkpuKtKT+mWfpHWHgzodW0O6OFDj3HnwCoAPVh5/J6bcBLE6aTpGV5Ch1EVxcZY0fvwnqo1AOiBmGlRpkCqAjkHnB97u2x022grd1WtNd9hbzy93OactNDKy81G5SZZa2U8Wfh1Pr2RHXLs2mYfcQCONQIqBTcJYtfUAbPfP/a6/erhn9vfnn3aqj0VmzT6g7bhul+wTTf5ok0GwFdGMr3nAPRy7hPox/1fqmOjU2u1USU4x8IL4Hfffbfb3EuOtulHzLd9d59m+YG8FUooTAQvX7Q8OnPgebTVrFau2fJXq/bAL++xc781xTZcc1vbZN1dbMy4cfaxNT5un11/PRs1scjC1AIIh2V5y7Wavf3Ov2zWuUfYT397T6y3w/78zq2/ss+u+yUrjjL73yd+bfvss5ntu+9UO/3Uc+nKUKvU6RSDy737B7fazJMPsnMW3mBf//oUjmEA8eOn7zssoI8v3Gqrr9nCBdfY5MmqQAZQuOPOK+2yyxcMWy+A93xz/6Ns5knnMBsIQP/jHwPQH2CHHjqDBXK33XbFkOuZMuV4O/HEsw0+zAD0hVzebrz5Ylt83mkrvQfHHzc3AfRcnxxwBlDh+uGN6YJFjICWBboOHO6791uUxkyfPt/23Xca15+nnvpfO+SQHezAA4+1GSecRZYOmyKdWgiGanb1VYso17nkkrsYAIEaQu3BRReeYauv/kHbb78jbPKk1eyiJXPs8isW2Hnn3Ww77vh1jicCiDxS9N02YeIEKxVLXIfxezSZ6Vyx1ObOPdr+/PQTdta8q2zjz28uYOrgkEkcgE7YfqIRl+uQUWtw73132IwZ3xz23gHQzzr9AquUa0lmWcumHMiSLCs77gqQcJ0MkByAPnFhE0iK4j+svyuWd9rY8bLWy74G+lWsnAB6XyPD5SZxfHNATzKlILcknMPKJDe4p8HQJ4yzN8oBaYbr4J6TeXFfLqr3QQB6epLDoMIBvbTMoBV9nWXKX8EUrpXF4CRfmo+Nr2EjJVoJ4uXyyCiKdelInM7gPShqQeiAR1LIs61J/ZJ3TvUgNkmhENBD6gNSKSWtYr/PBjvRwRn3lt+Pej2CyQoBMn6ysZR35cVJCFBKIqZOpyH7FKCXz7xIQ7wwn/G88c9oLIXPRl8UAXpJXoKQkgsO/u1EHYzDPEuXBjC6c6yjKxSsBHcnVQzre8GsZy00/UarhkES2G4H9NiHsc8hk0y3Ns/44Tpo9w1pmveZiAwBAxvch0x6HecNLNThZiUstOX8cUWun1vsg/gJsg8kGrpgx+cw1/hsvPeFnq26Niug0v13OYoHS71qLAUJmbuBxbPBPoy1DoC+XulOGksl2SDHICM1lhoJ0JdyeevOj7LJAPRFmEr41upkOq4dgB5jgUqBWr3RANiv9AvgkKGn7M41l4xO+63e+SrqoNkWXov6e2PoA9BnG0sNcbmJETKMFztucLbwKAv60YAhtJHJJEJkOgKgB4iG2gmNZWhbiegswsS44ZkFVq1+Y7FInVpUiANAn04qDUxUfadFtGmRJLx3U4YeE5KdYhsqCkoAp0+ILEMfbH+TD32GuQ92JFLrOEQw9Iy+nTmPhTqCATL0SB3RVUNRakzoZBC6Tz2j82G8oDs7V9g4bCpuI5YNJARkU5u1eD6x6CXrb0OWdqgl4Kbnunow9JhUkNxE0aoa26gRRXtbM0MPS86s5EYpUG+KEoUrZOiVfq14ERcBfaRTM4A+UrU6KTW7wSs09GoshbIctVYfnqH3RbRQcttKFRliYYxhxwp1B/Rg/vRKo++QBlBn6/MEEiIt5pjdFTqloOkTCk/raJiExbtesXxLzvorvdbWog6gY+EMUC3S4WXZmz02d8Y51vk3s9a+VWx84YNW6G+zUr1kB07Z1j6xualBFeKdIITw39GQEfr7otnTP37JfvuzJ+zlZ9+wRl+LFfpbraU+2tZeY3375Cc/YR/6eM7GQzINUB9Ftp1mjQkNAnnITqro3JuvWX+5zy6+8ky7/+E77OJ537Z119yYBa35vrxV3inY228U7PXX/mXPvfisVUt91jLarDiqYc+8+RO7/zfX2pwTL7eddt9LgL8B68SCFWsC9KVGyfL/yltudM5uXHK1Lbh/mr2v8UVbt3EIA67elpet/f0DtsuhW9sv/vQdu/Pb19i37nzU1t9gU97mJ3//K9t//y3sG3sfYrNnn2dt7WOTYjOMDzD0M08RoN9r7ykcGy+99Fc7fvp+NnHCZFuy5I5EHoh14eWXX7BF55xkv/jFj2zJRbfbTjvuzXX1Fz9/0I4/YR/75Cc+bbPPWGLrrLMR5xGe34MPfs8uvvRMZq8uvfg79qXNt3GG/vs2c+ZBHDkf+MBHbPrxZ9k2W+/KMfbHPz5m5553sv31r39iweguu+zLDfHvCDZO2I9OOHNmX2Kf3/grbJAU3U2/f/ctdsqpB9uxx8yxI6ednjD0sdkKDEByIxYzwAWuDbpWAjH64dfoY33xxWfaffffYRcvudPWXW9jnutPHrrb5px5pB111Ok27YhTE/kIC8Fdfnn9defbtdedZ3PnXmHbb7engnA3GEBGIArSL75krl1x5dl2zqLrbdttdyOYgawAbDu64E6cMEGgHJmJap1NAO+59zabP/84+8Y3Drcjj5zFYAfnqsBFwAtAC1ImyObA1CcM/X13MIg66sjTqf0nseXAQz+loR8zVpIbwU3JIelI4uTCEIZxEEMvdg0AUJKbeAVDr5aG6UuyL2vKtGZdbsKJJZh5yT6loScoQHbTtfdk/wZZiOLfCUOPbKdfN2opIEvI7hMR4AVDHw3EVKxY5pmjmF6AXgw9zQcAYr0xEXAWnqUYekkVk5fXPEU9W+C+0NAHM568fxDRhocQjaUE/AToxbpHB1YV2cdzkJpA/UrAhJNg8UUxsipZcjGCiGEZ+hYFUlmGHu8PyU2SdRgE6MnQZ5QF7KEwmKFnLQGyA6hXUFFsZK+zDD2VAF5oHPt/cq4ehITsFgEISKw0kICMCgYAyjQHU68u7DAMKNqK5cvJ0IdFbQ7nkXGXAQxhVgE4K2MNzqA1aSia1hfi/hDQI6hxuSrGHRs+ss5Nr6jhI0Ofg1Qa8p9MUawz9Gj2mJBofM7NDD3nNXrDUEMPyU47Gfo+1hohM6SArt4oE9APtq2M8/lvGHoA+tW+vAt96ENDH+oYroXDMfTVBNC3JJIbnAxlCv+F5CZ86AcD+lXQWKplvJVaQzsl9icAbNmLVaiTQ3orPIbDsz4PSyRonYAU0s+NxNBDj09ADw3sYEDvTzRZgFyTpe9V+kr3QhE2XCI0ADOVuA7oyRZkFw5IbryArFlyI0DPKmtP6Qxh6COqR3fHfrRYl4Y+XdC00DQx9J7WzbIlBJGeCmwC9GwaAR0c0rP+387Wx7kkRbHunZ6ddOj8CBY9UsXDAno/2WD34ly0w4mJ0e8ytiu5hnUuX0oP5wYBvbfMHgLo5d+fMPTwamfzDGd2MoC+OW3aIKDHZMg7oNdpIjMA5ySX3HBhRxpO7AqugcA6BwmOisgAHlcO6LWogjlLOoByYcx0LoQdGTowAtBzZfQB5x0txdAL0BMseIAiUTb099iM0SK+haw106zICpXy1tm93DpGtzNoamvtYBdY3PZ6Vc2mGn1mpx47x1595k0ba6ta28A462iMs1K1zXKNop0+ex8btZGz69hPwyQgHhdAPvZAJZwIfl97Zrk9/LNf2lNPPWV9/Su8JXnZ8nAIyqnxVyOXt/aOVps4YRSBYcfoUdbZ+y/70S+vtdUmftS2/Pw+1tKCroVwUAC7g6Y8FRs7fqx9boP17BNrr85n8s83XrMzzzmKYGnuGZfb5An6fa6cs0KjYMV60UqVkrX8vcWuv/DX9vob/7A/1L5jz+TusQ2Kh1lr22QrTaza+ZefZWM/ULTeao8tOu8ku+uu6+2Gm35ia6+9MTeDZ/78P3bggdvYnl+fYrPOWEIP4oGBKi0ncT/vufdbBMCLFl5vX//6QTwHAPoTZnzTJk5cxS44/1abMN7rfeDAVKva9753k8076xhbuPA623mnfegfA+B7w40XEvh+dae9NSpdWwxW8IILZ9ntd1xpCxdcZzvvsg/HzU9/eredcsohlOWcNe9y22mnvan7FAvYYr/97cN26mmH2Hrrfd7mn3WFtbWNsqeffsIOOHAbAukTTpjPzR/vBesGqQcClNNnHUYwf/jUU9SjhPKyQuJogQ0+C+hxngT0ro8GWMV/P/vcUzZ79hG25prr2cknn8PsBt77k5/cbXPnHW1HHnm6HXH4yQLqkBVQNoJNsm4P/ui7dtb8Y23umVewpkJrprJuAMacG/mCXXIpAP1CO3vBNbbV1rsIBCIAdx34uPHjrK21VUVw9bq9/PLfbM6Z0+zFF/5i519wm625xjq8RhAcAcwxoHFO0Oez467bgmYZegD66dPnJjVRqi+QpIG1E6PHuIRHGnwADbq3eVYwAP2IDL0H0KixEUGi4GAFHN5AphCEpPsQshv4Jc45kQy4DTQz096oKwB9tij2vQD6Jobezw33C4Ae61zWPCHGbRbQaw8VQz8Y0COWYb+PDKDHtdBXnoGcZynDdc7rqRKG3pfNLKDPwH8P1FIJKoidajVkkhmGnpIbyYiaJK5Nkhsn9aLYKckIO2PvQUCSgclIbrIMvQrdVduhYGGwD72zdySVMpKbQYCeDH0+5+BYmEoM/VAfetJmUcMXDL0z8cQC2goV1/h9wBqtpmMpoEfRMG09Y1+iZSuySWDoBaK7HNDTXQd7HmoJq16MS6AsQA+AriBa3dw5xokv0BHWG6653JrAnA0/hclAvrFpXtpLLgH0wF5cB4oFzu0ko5Aw9Kp/i4sewtBHVpz3NsV9AejV/ZuhIdeuIiTktV6Dhj6fG7CGu+P9p4AeYS4APX3oW1zeTOyUjmz0sEgY+t6+/gYCbQH6vDP02EQFHrCIFBp9VoGG3gasjoIzan+jSBEXM7KGHi439MquV5s09KttuJX1t4xXUxofEAn7zhbbqj7HiYIRB8jSw3Nwx2KnThs7Zqy36VbqclhAX1YnNaaC0Sm2JMZUOnWvPvSNM+vOkvUYjpQZFviEuaePus4JizgY+nBIwe0Ohh6DCgMa34/vRdomNPToZBoAbTCgz2YjhgX0rqFamYYe5xHXGosLmWVOGrTsThus/CcM/ZjR6qqK4w0nuYlhF9/ZVOyXw3ngWYOhF1LEuAJQfW8MfVoUmzL0Cl6CoWdjFk741BKV0y/L0CcTBNp9AfqEHeGqNjyg58a/UsmNBxjFonHxa3XbNmhjM1aoYOi1UWJxTAE9zgFsRBOgJ3vmbh3QQiIgQndcL66sg42hHR0Wl7z1wMe+rcX6KenpQM8lq5PxQYob4L8sp5XKKHvqN8/ZghPPt3H11a2tf5K11yZaqTbaivk2a+1ota/tubWtt7vLcBBfgLnH/7AH+Gba3V2xjnFohGVGTAX3IaS+0TwLQUSjaj193VYLHWe53+rVqi3rfMfOu/Q0W7r0TZtz8uX28Y99ipk2SHKKJYEhOo1Y3koue+pZ0W0XXz7Hfv27n9iZ06+wjTfejLp6MBaNgYb1vpS33z70ki17tdsG3uq3ruWd9nb/G/bS6J/Ys9WH7JCvzrUZs+ZYcUzNuvu6FHj0dlOffffdN9tVV91r66z7eRZuPf30/9rhU3ex3fc4yE4+5TzLFdp4LsU8CI+6/fCH37Yz5hxO6cbuexxASRYkNwDSEyasQm39uHETfVxW7e9/f96WLJltzz73Jzv3nJtt7U+vT0CJNYKslzvLaJ6KcRooD9j1159v11x7rs0+4xLb6avfIEnxyCP325w502zTTbexcxZdZ2PGjKespIwankLROlcss4WLTrDnn3/azjnnBvvIh9ew55/9kx193F62264H2EknLlS2sKXVeuBRXyrZfffdYXPnHWWHHTbTDj5oBucDNj4cTzVRxgAATGv4pWcBPcYo2Lw33/qnnXPOTD7XmTMX26c/tZ4XdtftoZ/cTX94aOoPOWQGwTckyq3U1AAAIABJREFUN2QtXSON+gAU3J5++kX21Z32kUTFG1mxAy5lNHmy89dcc67Nm3uFbbnV1xig4KVW9GUbP36cM/RqVgSbzJNPmWL77jPNjj9+rvSvebV3z74AIgGOcW9w7VEU+8MHvm0nn3KwHX74yXbssXMoiQFDh3UoMhR9/f0snITci90snVGMLq4oVk001rhe92PHfZTWvuR7rf4d2QicHxn68eNp/ZhdS6K4FTUWCVGU8aEfDOhJgKDWxm0r/z3JjYO+hqyTYe85MqCHM1l0BFZn2hEZehb+Cntgxuu9KUOfBlwN6+2TDEK4QOsQO8V6Jid9rwLj2Ke4R1BDnwX08keHqxGwRtYBjmMikWWgXs5ltzxDzVEVncoecrDUNFu7hmOH9AnESxTcxlyPHgPZc2dgU5U0c4jkpl9ZduAyYRPtpQL0rQlDH0Wx7J/i3WKZ9RjE0GdxB4O1gX6SZGE2EdcmvBAMvYJK/A0MPdcTMPSdy9itGvUaxG9k6AHoWx3PATcJ0DfV92GMszhVfW7i2eEnNfSjUJActXkyCpChhF7EcUXt+XhhLA3H0IOM4/W4hDUF9FEUK2MMMfTdHnhkGHpayiAjLIY+C+hLecnQkqFDMwSdX4GOZ1Vb+sc/WBvVGsNr6HO1unXlOux9m+1sZXe50YBJ7VebAH2lWqUPPQA9UhcqitUQFYsYGvrXqKGv1xFNCtCTIeQcevei2NDQ84GgKHajramhL5Khz0SErHJGwxG50OCVldwMBvRY1BKGPvSdTZIbMMAC7wHoU4YegD4T6rCiWYEBfh+dYmPBDHaBtkmJHVkG0Pf0JJpynGfo5BQkaPFGSjeV3MBCE0zKcJ1i3SbOI2UwIHiRoY8UoAchgxeeLLAeLLlpmjTUgknbiNfKi2K9q6R/J55RMPRZyQ2OP1xRLO9hHh7BaRfIdy+KHZ82lvJ23aCAVa2OVLYsnJqLYrFAyzcachamXTGak4Jb3bzBkpsYhAL0OrZutAA9U8GM9BUIqQZC9ojB0EcX3KTrIvRtnrLmM2prN0y+rOSGHrLDSG50v8QYYh7I4UJnmVwP5FSQWFUbVsg1rAXFsBjrxTxBMsDMAAogR42iTrG9Y7Tl4arki96Krl5rac9bC1gFMtpuq9hpduct99qP7n7QGr1Fy5c7bHRxdctXOqxYb6P95Uc++AH74he+YBts3WL2Pj+glyMQ5ONYAPqQ5gTgxy2E2uAds8aqYqnxf+g5sOSyOfbb3/3M5p9wrW3yla8wACg3ylbuKVNrTxAJJqs3b8U2ZDz67aY7ltgtP7jUZk+72HbebB9b+kTefvPEX2155Q2zlrLVczW6gwCk/+tfr9tbS9+wLXb4sn3o0+Nt7iWHGZoIHXroabbeBhvaiuU9NmZMh/X39dj5559GQH/ttT+0dT7zOS4RT/35f23q1N38Qkf+AbZ9zz0PItB96cW/2syTp9izzz417Ac6Okbb8cfNs52/th+DMDxvjJ2oY4EcAPfm1df+Zi88/7Q9/viv7H8f/yWD3cMPP8UOOeREjq+HH76XgP6Abx5tM2bMZzdGrD0EWXRIqdi1155rN998sV115T227robW093py1cNIMOM2DIN99se5s0eVVuehhr9917O9nzw6eebAcfPCPZrHGetInDY22DTaYaIMU6ijmAQAIvnPtFF82xxx572BbMv5ryIVgMIoBHcIKi33n4jsNPsUMPOZFrJIA11ojQlT/00PdZTItABAw9wDm3i7oK3RjsFgt2xeUL7MqrFvF7AOjF0CujhvVw/Ljx3ANA7ACIzJlzlP3gntvsxusfpHQJ+lplX7u578UaC41te2s7Pwtwj+cKoI2AB0WxYOiPnz6X38E6ENQNuOEB1mzIMnDP2D8ir8wZgG0w9CNpgLG+SN/M9G3ScToGEgA95Y5c11LpJ64NLwIt/B568EGNpZJOxN69MyQ3sXYnC4SzraHdB/OKa8xKhsSehhta2liKzwiZJXefo87bx4ueSWjoW70oVo42BGDu5KO1W9dO8O/ykGQyUXIDYN2soW9i6LPbu++liWED13F1jJfkRoA+dNMMqhJzimTxJWMsDT0yTThDobQg8IJ4jHtAG0j+I2VWuQ+2yGYZf0jqKHI5Yxdg+KBn2Gp8li43ZUmesi/1kNAim9WJ8zrRuGtQp9iUocffBWjDypXBeaYmEd8TjaVUpO0MOrpE01ADxbjuihPufr43lkoF6+pcbu1tURSLrHELAX008Bosuclmm4gvvCcM9z1n8APQZyU3SVF5FMXWZEgS+/RIgL6UldyQageZiPvvGnr9ivcobCvxFeFylGXoQ0PfqPZIQ5+H/M0tYH34/LuAHhp6AHow9LCtTCTvTvkzgIq+CyANanWoTcHQqygG7dgD0CcLRaPPNfQ4QdfQu20lo6f3AOjhckObPWigSmNs0sbbWKN1glkeA8pt29yuCIM7KQx1hj7rQx/IBv7C0FljQoVWrZmh110MQE8Wwhl66d0AblLpA947pCg2fNYz+i4Ugzb50Pvf5HIzVhIUdjETuMzquQToxVQAoFFq4ho5DtqMH3w2eMEgxr+zbFj2/QT6jMJSDT0WjPj3SJIbRN/RlGplDL0WU0XhMak14cZpwBdydBOi1IcWnSlTjvMcqSg2dR3ISG5MDD0nlRfFSoOP5wn9IgD9aBUkEdB71zs0lvIFOpgapecVMMkSywF5FMXi/ieLfkhuxjhAwR+8CBOAHoVaPB4KiryzI4AFNgH3em4uihXzhXOIYrjU+zayJHK5kXuBI19PvWoxDZebSDcPBfSYz2wAC+/6yoDBiIe6emSFevut2NFh1b4B/sT1oFU0LTDrVUNFfA5zsJE3NwBi4U1Pz3Ib0zHaysv77Z47fmyPPvAne+flARudW91KlQ7LV/PW1uiwlupogvzW1lG21tqfsI+vvZqts3HOSh82M9R5AtBjvw3yBCf6tlnjfehkUbV3lr5p5155sj3+5K9szomX2JfX2sGKEyCxadhAZYCp/HpR9qBYcgoDBau+VrElt19gP/jDFbbp6CPtY7ad9a3oMStVKZvJT+63wriKVQt9NpDrtQ9/4v22xfZfsLGrtNuYiWPpgnX77dfYBefPHrHwFPf+2qvvtbXX/hyf7VNPPW7TpiE9sfIXAP3uu+3P5/7Ci3+1U089xJ577s8jfmiTTbamS8vkVVZ3jfUA5TDXXLvY/vCHx0b8HJjhKVNmEGCCoZ879ygC88OnziQwwTgDcFYRXt1uvuViu/baxdSib73VLtS0/uWv8Ho/aaXnh+85eMoMMnp4BgB3lKpBMoXOnzUHqBn3G1x7Z+dSW7z4VHv8iV/bnDmX2Jc3346EAdbNgXKZz/WBB75jZ849ygH9DDF0cKfyDs/49823XGKXXXaWnbf4Rtt++z2Z6cIMiECZoL5YtCuuOJuA/uyzr7GtttyFQQWmEUA09hJIbmD9inXyxRf/Ykcfs7etvtoH7fzzbrHJq67GhmAyYOhSNsLJAujmAVowr3HNwZzDWnXGjAPsyGmn2THHnMH7jcApAfTQ6FYrhgwm7hnYfTC/+HvCsDrJg+tkdpmdNNXkDs81YeQD0BPga08joEfBYFZy445n+DuNDhxEYH+OxlLvytCD0HMtcpBSod0PlxsEJCK3fF3N2Bsnrm1cZiFNlMtLkEX6dzD0KMLNauhlzRiAPqRVBPQ57JVOwHnNluS4Uc/m8khnsollnB2NSdREKpH0GY6hRwYK8pA6ZZIs+KajZkYKyeJ170WDDLu/kBnEnsv93xdT/C6eL+9ZUVrvIPsAOOPvTZIbFsWqZ0rgAEluKnRXyb7QRb6tDWoGFdWzvi/D0A9fFKvAMzG7QFFs32CJkYKQLKBPAXdDEhacS2RH/BGkDD186KGhb+f4J1nqgF5ZdF5hoqEfsSg2e7HO0Ku4VesAieis5IaSWI27CK5xnSRooyYS8xMOdFF4rrvtRbHKfikTjrEgYxcE++gUi/vMugVabUZRmTJ00NAngB6SG5+v/6nkZrDLjfB3BIbqzj1IQ68EPDZ8LmSw1AMT5jIYpjoSDT1SKWosJW5Q/rcrA/TQ0KtRgVxucIOzLjdFaP38uxSBKV2VRMfQUsFNJbGtjIlrltpWjqShHwrocV2Jy002Osu43EgnrQeYFMVCVuPsfZxPFnBnNZPxEKOQSfIH2UYBQAegx3Wr0CelEXDM8ArOLkgB6JmujayCn3Oqode9iaJYMTxpujZAdVKow+8CQ6+I/z9i6AHonU2GcxC1XKhRcCAb5xpBQLDYmqMKf5ttK9UpLrGsaqiwVtImDGAvim0HoNdiKoa+xhRfbITB0Ke+wuiXILchMvRekwDbyjSoC9vK8I7GRNYCLYa+4ZaTAB2wrYTnu66XmRAGMWljKTy/SMMKCKAoFoxQ2uyHqh3YVpYxLtwiZhCgTyU3mYJ/MG84I34viv8aViqCzRqwIvWaNRXH9g/QE36gt9daUQ/CsaN5AZYB9oVi7THvjZIcXCoAzsSx3uwjOqfmzZ57/E278frb7M1/LbPlb3Zaa7VkHbkxZr1t1prrsBb6dRdtoIxGUh2Wq5csVy1ZS32UfeoTa9rHPvI+W231MdbS3rB/9D9jV/z2BPvHipdt1g5X2Nqrfdn6eiGRMFvWNWDv9P3T3uj8uzWKVTayq1QHbHnnm/bo32621/r+ZOuN2sve17a+Ver9NtBYbqVxOSuNy9tH1/6wbb7lpvbxtVbnWoWMSGs77sFyGzNpPBfeXL7F3njjFbv+mgvt5lsuHRY4X3P1/bb22htyc3j6z4/bUcfsbrvtcoCddNI5lGGgIZiMOBr24IPftTPnHmkLFlxju+6yLzfev/3tOTv99ENZDLtgwbU2Ht18vYMj2Ovv3HWt3XzzEttvv6Ns6tSZBvkddOUXXng6G4R9aq317LOf+4K9//0fsU98Yi378IfWsHvuvdWuv/4Cvv/AA4/nXP/5z39I6cqUKdMJMAXEAOjLHO8YgzfddKHdeuuldvXV99qn1vocQRXkKgCdP37o+zzmP/7x8pD7gO856KDp8gcPQI8NtJC3DqxFUF3FmuRe3M8994ydu3imvf76K3bWWZfbxht/mSsc/aNHgaEv8/ye/MNjNnXqVw0OPNDpc64yS+qZtVyOEqOrrj7HbrrpQdtoo83puCHQr0wfro+A/sqFdtVVi2zRoutsm613szKKLl1igTUO9nfQ0INxve++O8muHzlN9QO4sK7uLgIrSCkA3MlcUmJUIoAKUEuiKcPQ434fe+xsBhq4LgJ6estJggFJKGWrOFcW+tZZfIsXQN+QolgvNOU6BsLJAZ1qg7Se47oS20pn6OPBhW2l7IdFEGUBfRALXJecwcTP7J6RsIojFsVKEqamVvIzT33oRczE3hhNFWVbqYwOxh6+Ty43WYZezZlwxnhlGXqAhyiKTaREJHckMYleNgnIywHkBdhK9eBJlhhkVwMSlsjeB0PvtpWsC/AO7B6cJBFSBtAnWdxBDH1WKkf2Pey2g0HG/lhC40E5yJAo8swTi2K9YWaSlnWykcSPj5/YW+m4giw7mOPEySWy4VkNvdeXUUOPhnEqltVL8s72NthQKgOWSmv6ON/hBuQPl/dOeAHv133m3K1rb8QYbW0pDgH0IblR8bQ+hXNuKop1ciC174xTFAbD9+r92l8D0KuWT+9lhsszUBxLxeKwGvoE0Me+yKLYZe6ug0/KwlQMvTrFNjH0LrmBhj5sK+Fy839lW4msOWwrV/nKrnS5ATGm0FKyNPr/u1yO8qFqLSQ3AmPRKRZ2XYl2qdHrnWIrrLIVwFIPdUykpLGU+9C34ybzQvNWJSvabFsJyY1sK8dbgT6gaWvsSFcFoMdEoD0iAX0wxAL9y5ahRTKsMwSIw0kF7AwGn84fLdDxb+g9xdBnbSsDS3PDciY5/G+js1gA1lhMEQVHgBGfCY1V1hUnq6mTM0NIbsTQ47yTDowZEJfNTsSkRTSMaw6LuHRiNRez4vfJ4uyLRNzLwTUI8d4otM12T8zq5OSDLm/3bBQdjRrivbi/TNt6ZJykEUdqLOXLAFnsApgQPEcEiTXvDoxGMgLLevaiaXt7sJCIoWeEOgyg16T2BSsyIB4mU0NYq7BwkJ1i2f2VA8hBh2+41G2D7pbkBp+jFpbFW1i0aAwvaZiDKFl2eiGO34eo2cB9TjJDoZ+B1pjMy0AKjHi52tRCQ5+1+eLy617J7DNAaUVOGmwUz8EqtVImG1Lu7beWtjYr9/dZC/2LqbqlXA7Hbsm3WBEdRpE6hkZYneLZdnvcmNGWh7QO9wtzml31kMLPG7ICJRgllc0euOunduuV3zPrKVm7tVu5t25jOiZbdaBgpfwoy1fbrFhup+VkkZk6s1dyj9lThdut3SbbF2pH2bj8hyxfbFBmU+ooWnFU3kZNLlnL2JzlSw0bqPbZ3955wn7z8q1WqQ3YGqN2sBabYLVCxXbde0fbYsfP2+SPT7BytWz9aOCGIs9iyVqKAHwlZi36+1bYGPgL5wo2UK3bDdddYOefd5ptvtm2dtS0U+3DH12DXV0vvWS+3XvvbXbNNT+0tT+9IZua/RmA/ujdbLddDrQTT1poraU2BgZYWDGvAOgXnH0cGXAUswJQvvLyiyy8DEAPUAlAB8CKtQBSmoULj7cxY8bZ6acv4fxauPAE+rPDE/1LX9raGzQpwwXp0OWXz2cTpAD0aNjz80d+aGeffbztuONedvLJstTE8QXoAVK77PzzTrFXXn3JFi263lZf7UNirwtF+8MfH7OzzjqGw+3EExfahhtuTjeXHz34XR5TmYATNP69oycZxULeRrllXQB6rLP33X+nXXjhbHvf+z5oC+ZfZWussXayjwDQcw5Uqzy/V17BdU61D37oo/Rt7xg11qVyqAMpWv9Ary1efArv/aWX3kXPeayDBA2UMUqbjgZJAPRXXrnIFi++0bbbdg8SJ3S5AUjv7qGEgc3ZcmYXXHiG3XDDErv6qh/Y1tt8jecCa2T8EeCIrhkA4Pm8tba0EeSQQXcGXIAePvQHiqEnoO8n48diQ6+rwnHHjxunjAazGgL0ZM+x3UCCmHGREZDVHofC4GyTpuz7EkAPFjEp6OOiQAkl/h6ZXMkhVEeFAAHrD2RHzBRCogcvctjcOihQ4WPaKTb7vcHQs5mQBxpaqlRASmvDsDf2/Sw+PxjQ4/toRVls8c7uWGeVaY19lsfC+o73EtCHA02qee7q8h41geTcXQl7EjT9wcpnXfBkUhG6dwE/ng/3Y6zlymqpW69nvlmY7nLcjFFHIk/yAC7uXwD47P1Lstuehcc4EKDXnhnfm7j3DSLucKwoSk72f9TI9cM6Vm5tfWwM18G5inmC/Q2Z89D2q7BanVj57D3rwYwEZKEspg4nQ0ErsNFgwBNDDs8KSZM+igGjdmj9HMzQg6jCWsMCUcjW3OXGYbqCEBTFxvW6CiCk1tlgCOcZTlwsrnZb6FQ5jXpNrcmBufA9w0lucD8hqcNp6/Oe/aLkJqTc2mvxJ2ZlQHI1cA5qLMbOgZyDzQw9AH3BZGTC/fpdJDeRwg4f+qr7zCeAHp1i3eUGgQPUCsxKUIGSNhJNAD196MHMowERoXhafGr1HquteM0KDaQQnKHPQUPPFq0r7RSLoli511QTyQ0YejSWqgHQO0M/WM4RTXpwwnywvJHSNsZikgD6kFS4j++7AnosbL7AJQtihqGPdF246yRpJn9Pk6Y/U5mdMPpNUTj0eWn6Jyu5SRl6LcYB4rLZiZi4WKjxCjY9JgM+pwkdDbqUzpMeUlF/bA4hJ8oy9NmC2uEAfQIoMz70seBHsXKcS7IpeGQsZxa9ov4gYeiTFKbkAf9XgF7aU1mvqbGUN85wObxWnpr7yNetWFJDDkxSWaRms0HhMayCJPrZ0gtZKT0u8PSyl/uExmww9FqkQ3oU9zkL6MViqW4jAfRC60naOQX0YkeSFJ5vOmScBvrpIBMLXAQVALJKo7bbQF+ftYJJDdKKC3WflQqlpJkMC/a9syNdhsb5nGMcBQQf8jAAAXiw+8GwYKDbKh432Px+szf/1WV/+9vL9vzzL9hzf33B/vKn562BYqiWmr3W86T9o/8PNqllDftQ+2ZWtNH8LIp4G/majRnfYa3tRRs7YQy/A4VRbyz7iz3w6HX2mbU2ttOmX2brfe4zPmVgd1K3gd6yNfIqBAXIxlhH0SYkF9B+oscZPPnHjJvE+/uLXz5kxx39dfvQBz9qC8++jj7wADxYqC+5ZB4tDaGh/9SnN+BzBqg8+qjdbJddD7STAOhZkwMQIFAEQL9w4XSbM/tS28F90F955SWbN/dImzBxFTL3ZOjRSAsuN5Wqvf763+3shdPphHLGGZdQcz5v3lE8l7lnXm6rrvo+Bx4KKJ97/hmbM+cIFreikPTAA48jkPz5z++3s8+ers/NvcI22vBLLMxUoFy0x5/4lc2adZhtu82udvqsCzmWAR7hxw9v+Ccoi7nMdtzh66xrAEP9owfvsgULAOhPsYOnnMDjMaAFMHWJSBbQI7C45urFdvEl82zXXfez0049z1ZZZXVPx4tRB+OGe6x7AKatx849Z6b97+OP2gXn32af+cz6ViPDJ9btpb/91WbNmmprrrmOLVx4jbW2tgvQZ2Q5QTaAnQeoP//8m2377fagrEf6ZHXqhVsGnll/f6/NnDnFXn/9Zbvssu/Yxz62JgMfbNaRGQ5gip+ocQKoD/99+e632D1oLAXJzZGS3GCeIduhSaqsNOY1fLRRbIsxh2WGDDkLVl0b3wTo/cODAf2wkhtIEgHo1WE1iB+s9Vhr07oG7ePNPvRaowDkRTqh23GaXc0CehUXah/B/cSYSnqV+D4XYHA4QB+B17sD+ugU+x4AvTZF3ujubslfXRfDvyRFsSGHCcaZACiCwdC9SxYbJIwA7jCAPh5sZDfJhKcOePpeZVHS7IUyDondaMhVRwT0ssukDz3kphlMgGdIDT3NEzKNpVyWGd2LAxynGeoWBiYhuUUNGOYx/pcAet9XhDsiwyKnH2SRECRoLiCz7GPNNfRg6P8dQC8fepepOi7A8d8roMdYT4hEz4BHHUAWH0Z2ToGajFDCHUebrisDgD8TMJ9pLIUaBl4q5q5kt8wG0fWw7soGPAffA3OSMGUlNwD08XovgF5qGK0VQwC9N5aiqIGqGJDpOnow9LR+rVQrLIoFoMciJECPNtTBmsMOqNeqna9YsTFgNRbFIt0vjSLZ9dDQV8v29p9+P6RTrEC4AD0XWC+KrbSMsxKKKpokN9KMZVllLLYqjogCVP1UJDsp0aBHNA52LLqFxgU3MfTYjCl9QKW7WGdHS0mFejDuiV1mAPfBmv6kYUShWaITE9ylNlGgoU6x4XKDQh/3wvdJhXMZzM7g3IZzuYkah5W63PjmEBF6ME2RBkSgEKx/4vyTSZkGoMwyL0MAvS887wroM0Wiyc7nnWKLcA3BcVi9LYYe+nxzyc3KGXro2dHKXEUwAvRgQcFAZGoUEoYegB5sWsNtUzU+cYxs9iVtGpIpinXJzhBA75u1iq/dZQENpZxpi/GMn2poJg09Nl+cKzdKlz4JuGvC6v63pOnm0OQxGNA8qJT7xQAide5WZdigwFD39fbTZQBBX1MxFY9dYdq9WPSVgQF6Fe3qZBuKIDoEe6Tk417mxNgzba1ibXZswkJT6bccgj9S/WblClx22syqOWsU8izMnL9gpm299c62cOGVNnny+7mmiFES8wFgX60CmNQI0B977Oc2+4wj7ZOf/LTNm3+1fXKNT1tbqxq29XeXKYvAppBHvQoCDxSQVVGT0EEGEOOhUKxbF21oJ9qyZW/ZrFlH0Acdrii77bo/nzt1lr3dtmTJHAL6q6+61z61tkDmM08/YcccvbvtAleYkxZaS6sK2hp1PENJbpoAfaVqr7z6IrXtsK1cMN8BPcelCoG/+90b7OZblthuux1oxx57pq1YsdwWLDiOjajw769+9RvUYMNH/Wc/vdeuu+48e/mVF3m7wZwfcMDxZKIfeeQ+Anq81ljjM3b0UbNt/fU34Th88slf26WXzbO33vqnXXLJnbbZZtuymB1s8p3fudouvfQs23HHvW3GjAU2ftwEAmGMS+jbAegpuTlwurIRCGghH3HNKhgqjFGMW8iW5s8/gR1p5827jAy96qsUsOKa0codmVNKntyF5O7v32zzF0y3z332C/SjX2edjTkOXnjhaUptHnvsEbL3Bx54DOcIulPiqASKaDZWhAtNC8H85ZefbRdccIttt+3uAvRe5wKZDkAfzhNAHs2+Jk9elVai4ydMEqDvkuRGMkkEgS0MhgDoWyDL4+7u7jMtJW8sdYBNm3aqHX3ULBXFeuE8Ab03jZo0aVKT9COkd4MBPdeDjCVz0x6QBfRcHOqpIUFTkC+tfDD0ASbwDCABg9SvWXITblhK2+MVgDT2lpCLBmAloCQDHJIbSYBGYugD0ItVheRGXdyzkhvcN5I/Lt9ZOUMvzBEvZJ/SrLh+T9kOnM2QXWUxpUtyXc4U+mr8DURK1Lmpps2d7yBVHZDtawJi6dYn6aWuB5mblLRKyJrMvYnrj/upE0pJOIw3ZcuQ+dX5A9ckZh9JJlekmCQ3KnjWoSTRVS+IKNbscOtU2WLzOlpaaJ8tKZCUC3q2pUQeFWPDb5oTp9qDCOhBGroDEb4fMrORAb324+6uTs67VEMfPvSaU7gmZMUC0Md9wu9jL85Km3FuwdDTRCBMTLRpJoWzcRyMBbyaAb0y6+oJE4QeauR0jNRdxzPhzq6jGR009Lh/kmq1KoPPj8m2crCGvomhR/aIeD03xOVmJIYeLjeQ3MCHnraVPvaVBdQsaAL05Uq5UcSNGQbQS6KBfbnfGt2vw0DKCwyB0MvOairVggvLDQPoBzP0uNEA9JM23MqvnT3AAAAgAElEQVQqpbGW1dAHwGnW0KuSHQx9MPPB9q7oBJs6LqkyF6AHiFCKKR4q2IfQL1NykwH0kZaNuyN2SJo3FX14AZCnXKWlki9+MOrBeIdEJyYtbnTIT8LlBhswFiBJOIYH9JGdGDxpKbkJ0JdpZJJ1ucFnQnITUhBsDsMVxaaLAQamNoPoYhiTKFuUGWks3ef0/gSToIVU3s2xkMXCG/eoibHQdi8daa7FA0V1mfuPAD06/rnkJAB91CjIGUYzEwFDAuhbgu1QM5PQIKq5iorj8JPAG9Z2ZKtSDX3C0DugTwMnMebRJCw2cj6LkQA9mJfkucoVSC43IwF6vYf61SEMfZkLatndJcjQI3hGoE7WoWD98Bwv5DgfOBix2GPDysMyDJ165XsrpwkUUHlDHFqTIV2J42BxrEHNx2JTOLNQh4liZstZ74q3rINMf9Gef/4ZO/rYb9iLLz6bbMgj/cfuux9gM046y5Z1LrUFZ51gv3vs0Xf9zCabbGnz5l5lEydNwqjiRpLPo8tnwYp5janRoyfZzTdeZvPPnm477bCXzT3zEusYNYZZQDwvNBy6+OI5lNxcfsUPbO3PbMB78/Sfn7BjjtnDdtn1m3bSSWdrg0RTsLrGxsoA/QsvPDPiuaPb6ezZl9rnPvcFAhFp6GcxsBj82nOPKfaRj67Bv++zzxE2bdrpZNQfeViAfqedvmGQIPzylw82fVRuOnPtgAOOYnCD/h3PPPN7O/W0w/g+FPJ+aq3PEsgC+GEewNYRkptDDz3JDjroeDm/uI0xiB+wzgB2GP+vvfaSHXPsN+yFF/7yrs9ojz2mMHiALh1j9523/2ULF55oDz9y/7Cf3WKLr9rCs68i249xDmeNJkBfKlIbD0B/2WUL7ILzb7Ztt9udgXQ0gxOJMorNd5566gnbZ58v2ze+cRgDBawPOC7sOgE6MH4BahEEY67jd4m1H8kHyTnvBUN/4oF21JGnMRDp9++D/vbMM6cxELn22vtti69s/38M6LWGrViO+anCyZCLxr4ZgD72PwF6EAmtZOo1diW1EagbGdCHbJTAwaVS0sJLzqT1dGRAH+9DoK69VOAd5wPcgIDpvwH0mCeoSUtIQddVK8suueR7BfQ4htheZ+/LsqHM1l7BjhaYSCAa68v/D0DvDH3iNOh2kM7Qh+QJ9x778MokN9RYsytwCugpFXUv+oTdzhBSwi/KMCEwBaBH4KyaDtlsvjdAX+B+CkxBhyfKNlNAH2MjGPoYS4E9osAX/86OtwD0OJH4Pce63w+sUyEvHgLoOVYUFHNPg8sgAxxdFw6SuPcRAnimAr2AelM3IdXqtUhyQ8SS+tDn6n1Dfei9WRsAPV5FqEpqVXvnD0/StnIkQN9aKNLlZvKXvmr14mgFqUzkyIESr8iuMSh8Z+k7TQx9DuwmrSr10JjSzA2Y9b5hLTkUp6kiH52xQpS/MkAPDX2WoWfkle+wVTfY0nqLY6zBCTGyhh4DKmQQsXARWBUKZHzQTEXJzPQiweoNBvQYVAS6rpPjAofJ6pZRsZtExBeaKyx+TYPGAX3iupMZVFlAT+Z0CKCHlRx86DOAnrrkAJqDfHIHReE4ZrC4ZL+Soq/m9ushuQnd+0ga+pEAfdyLCA5wr3Gs7KTC7zCxolcAjpUF9CpWiY6maZfdkKDomjEoJbkp5BVUNNCZaBCgl+OEimVhlwqWThp6aSTDmiotitW5iqGXl2KMEQzsRENP6zt8r+yBMNbCXzhagQ8G9Nj8tLmVxTa5q0+yaboPsWoJ5D+PexTsR2hZuWb62MECNJh5wTnifNQp9r0AejSWKkg73lKSs1OpYNWBPmtrLdlAvwA9+kg0DI2d1GijtZCzVrKmkAnAK1gi+uXUEY5zIBceyypkwnljcS7h/UwzF6yaxwEQTPdbW6nDclXo+CtWyJWtkYPEIm8PPXy/nXb64e8K+vCGXXbZz449frY9/8LTdtIJU4YFuIMP9PnPf9nmnHmJTZy8ilVqKghF5gcZyGKhat0rVtg/3/innXrqVKZMF511na37uQ3od9+5opv3GZvIFVfOtwd+eIddeNG3be211+c4/cszT9oJJ+xjO++8rx173BzKMNDCnLaAdXmqL158kp126gW23XZ7Emi/+upLBMVwVRn8Wm21D9j6629qu+56oK215jraFFikV2Y24Nvfucb+/OcneK833OBLvB+fWWdje+edN23RoulsDnXyyefbmLHj7NFfPGDnnnsSpTFf22V/u/v7N/F8IGnZdNNtba+vH2prfWpdas1xvH/96x92ySVz+R444+y111SOY2z+sJOE5ObBH3+P1zPloOm2/zelsde66z0B8jna0WEOPProj+zU0w59j8/1m7TqBCihMQWzMt32wI/uYnHvk0/K2QcBzlZbfc123GFvb8MuX20xmnneX65LLgW45prF7CgL3T4+h/WH+4UzmCjgxdr59NNP2sGH7MACYlhOSv5UYRYE9wdkkJxt4OutHhbZhkYB6H/0o7ts1hlH2NSpJ9nUw2YS4OFYCISRqfnd7x61yy/7vm2yyRbCR86+xzoQ59asodctxNoRxgjxWb0vwCMyaMttAiRcBGbaP/C5LEOf7CsJoG9xQN+aAfQqjs1mV4O84Dx3Q4f475B84Pf4Xaxhgxn6uN5mQK/xgr2E59kE6ENyI/YU506XH3aKzWrodY/UyRtMuYpitR/q97EP6fnJVlIkoLKaWbKpXO5P9OUB6JXFBlCSXCb6yMjkAJp7OSdhPNUy3Ukj+EkCKZfJYJxmGfogz6QaUKfY7F4ZxaCacxo7XB/+A4Y+AfSZfem9APp43jivAPTCQg58qRqQnHN4yY1MKgDWcZ9Qk0lM4ICeDTV9PQnilBguY8Ea0prs73FeWUAfeC0AfSgQAtCrVlEaeuztygSI58bzLbWo90sAevwNpieod5Jtu8YC1kQ14ZQkCeOG1pu16AkjDT0UAXlkrfv+afChjzqY3AiA/u0nf79SQN+oVAnoP7DJjtZdQNNSmWGASIvAqgnQD5bcDAb0vOnWb7Uu+NCDlUclHACQ2vuCyVwZoEcAE0WxkNzgeAD0q2y4lQ2UxlorCgtWIrnBd2QBfSwU2KzBNEGWERG1BoMx3RotqAm+hi2KdaY0s9jyva53x/HD5ijSi5EhaPbFD314caWSG2yEQzvFeoovAhIfzBFsxA6Ja8akGgzoY7EPu8l4fzD0Aei1CSkwGRztImMQkpvBGnpF4bJNDIY/m0VRADM6WXAGM/RiSRSSxsIegF6TVM41Aegl5XJA391JT39reEqQmjGsbjU28KIPfVIUmzayUOQcQD8F9Fm00czQy+EnFioCenYlbmbooyhQGnoEC3K5AfOQ1Cp4kBibHYAAGE/cu9jIR5LcBKCP8wzJzXCAPhZ4BUR1qw4AvLYwwIGFpzSh+N6Clfu6raWtZJX+Xit1aPGtQ7CeK7IAFKC8lSxUnQ1wOMYtb52dkrmpHgjNq6L1fI5yPH4PLF5U220DDWyMeatZxRrVnLXk5JZQ7u+yYkvBckW4CWn+dy7rtAmjx7MpFruJwo++Bsu/Kud6NBlhGr6WdgRlV+EKfOnxbPIEX8wyQNpU7WcKNE93EjBzDVmbNvIs/kP1bncXegyM16KITAVLmSpWrcDZYIWV8giE9FwjoGKBlQfOkiOooRLGM58zgXiDbFb4c7OZEVw88Dl2xVRTLwaSlFg11ITIA0LOTTJGsj7kv1GjwK6soo14jzIZMIwTMNCS3NxvixadYIcddhI94wFhcLzY7DBGcc4AqniekJcw88KA22ui4GBTKBi08NqwADTkN0+wpAmb2FYiAGBRmNXlq56xrVQwL/YX1yNwDdeQfrLkYr1VdEp3Kg94wdTyHmR86HEcSDV0TvKv5xpWU7dJBK8hp2SzGciw+vtdQ6/NHEV9mNMIQFpY9CdtsyQ28usHoCewrZbZERbXFEG5PLMFmkWOYE3S+tXV1c3vRxMpdchUaR0lBvUapRMBfHEMrsWULkiLHICe5MxKJTeSiIalI73KYW3ogZayiSNLboJICJ20GHpJFJsAPdaC6G6ZOb8AeDhfZInxHl1XMPSSamULeXFNkdUVQx+SGzD0AvQAQLL7A9WmfQJzjhJKZg61f8NKmxrhoCUTDT3sI2XjmAX0+HcEYgJlYf+YFkyGdALrJTvUuuucxrICiZTQC1At1lre7x162L5/N0luoo7ONfRZkJ+y6iAZ0f9HWe2YQ6m7i84jrhnPjPsEitEzUpyRJDdRQ0b5pWdlNOfE0A8nuUkAaIaoTCQ3zCynQDIAfepDryALRbFYFwDo0TSKgD5f0Jihhj7bWMoLeb0uIEhK3FXgrLAHzwL9ZkCvup4YAHEP4/1SQqhrrYp4xdCzjBUMfczFKEg3l9ygS71jgJhb6KLdDslNo8Z1l5KbhhwRIUEPH3ow9PChz8OH3iU/6kk2suRmpMZSLfkCO8VO2mxnudxwDx2qocc1cX7UatUGq+/7YSMVLjfGiCq9if1W73zF8vVMYylD6kmgJ3G5qVbs7T890aShryCiY2dB+dAzqoaGnkWxE6zAQgsvwM3o1INVFqDvSjqwBiDFfJGGHq4VnnvwRTI+q6gdjUoGudxQcqPUanw2FuzYBPE98pWPYty0aDXOJ0YGU1MFAfpscUeAVzECaWMpMfTQbLsPvZB5IikazuUGWnecU7b4NaQu76ahDwlPAPrspAlAj1MY8r2NRuqyEh7Ibt+J94PNpM7dNfTDSm78bxxLYDho1+X2V1yUxKQX8gAbXNL5vxUAX2OgoR/sclMzatk6Qt+dNpbiwuySG23aYcul5lDDS27kshQgDoBe9RpeEKNE3qCiWPnQMwgI61HPyKggVa2YVWWPoEJp/cEuN1kWS6AvU+zkzVWGK4pNNjWeZN3qKGjLlyxXKFmtgmLVgqFjbB6AvmcFO8VWyn1Wgs89Uqm0vCxYT79Sqa1kS2qc85jMAPQrHNAzu5arE9ADOAPa5Q3XVSc7ynYU+IGFvgAA129txXazepFy/HJNAQV62XK8Y4FavsJGjxrDNacMmU4NQA2aZ2iklZqHQwW08fVqg/78CKQkpxuwGiRT8EceGKDDj/TKVWtrbWMjFWzkYQ+IgIW1QZDc9KjzIFl1B+JYn7CwrwCgLwBIawPIEYyD2YMNYbQXVwofGQmOCXa/VidsXJya+aBwusQNH6AzQJbkTgDycovBT/wd3wEAGWAvCyIiIMczIDh2OQyAuVglBdyP/Px+W7RQgP6Qg09MAlQCYwcKmBtRBwNGLMCq7o23XHefdZxzZBfpANEkOZMHPeaqimIbTbaVWHtxrgDwOAaypcGWR9AKACk5ixot4blp463TAQcyNc4NR2ks1KOzVJWgWTbIDQJjsOox57D2IpCBx70kMCqwZFHs2LGcfwAswYDj/uL8MDch0cEYQ8CI98FaUnM4I7mBtMSLYrXlNGidDB0xxm+k9/EXfAeOOWnyZME9XwcZ2EMKxs67CiiSbHJE88MWxTqg93vSudyLYhPzChEnuBas80nhZCYzQHc3uty0KpBIOkpj3fQ1C25m/47LjeuOERThmrP9SjjeXR8v3264uymzgvscLjdZxjwL6JtdbtTfJO5j/JQfvCwMI5pK9yHvQUJ3zXDbU5ARRBP7lrA4OAX02WfF4Cte7pqH5y67TJBZqeSG9zSzTybXz94lUUyacTGijXEA+vTaWBTrPvRZF50hgN7HVALoKdHU+omvI6CH77uTSul9dvc/ni+098IegZu4v/ixmeHq61OwFhp6f+aQv4VtZRqwyAEOezjWnBWdy2lviwCX35+R3OC2wm0H69FgDT3WgmDKm595uNx0CE9wj097AXB6uDxWGRXvFFsqpj70HgxVUVeSPF93mGJjqU72wHERgYjDmncHpvQbboWwCkWDuMAnVXZsz+VQP9aT2FbGOBupKHbZn/6YMPTEZYOKYsHQQ8mS1dDzvNA/JqOhTwB9vV5jr7MaGnY0Afo0vWdsLPUaODE32XeGng+WGEAaetpWPm5Z20pKjLwoNkmxum1lrW2iFdjYxwv8IOXxIodgqTG45HKDggB/sUq7YWgsNXHi5BSUezFKM6B/D7aVMXgzjaWS7wVb62A0UoFN7i6ZRkvNgF6bIhw2wuUGA31wUWyi8faFNxblxJ7Sn1pfTy830eFsK0cE9A6cR9bQQ3+nolh+b7jlxAbkv8PCioLLZFHyVLY0bgDWYmkGp22HuNwMWxSrz6UuN0p/yY5sGNvKJh/6sK1Mi2KzDL0Yiui4y2IQrfkogK2LNaQunJuiWAtsELIkZWrJGRjI3cQapbaV8rlOWB12N4424t523ot23s22Ugv1gHy9s8HpymwrZUnDa6rQ+qwkz3EPmPSzaP1Ieba36dmG1tSvDW3TAZqZzQpLNl6TdwFGYOP/RyYvqUvJM3DILqRyBgUg62cRoTT0cJZZzm6Z9YYXfTVq9vZbb3LeoiHGAEAfGg2VAcCqDCDD5gyAA9aiKPhiobNvAGSBanWyydisJAEUo8dAwOVhkNAA8IkN1oIMZ5BI1zPYr1XICHcC0AMo12UHRikVA0T5C0eAR1YLtqBRU+HsEI4FBjgF9P3Je3jvvfYlXG5wHLHEHqRjA0YRMAK7VhxH7L4oWAf0AF1u3xcsYv9Anz0MDT0LWE+2Qw6ZocABY8rdrrjYo1MpLVfF4iJrgeuF9z0b/gFQ82/yxcb9VZfMHMGnshBpIRbWcrDtvG56UYvwwLExnzG3cC0C9MqgYfMFSxvsvAIJWSwqIwIpTY1AGPebWQu6sWjTJEHj1pn4OmiYkXnAOAmdPM4Tnwd7iPuJ68U6hUAOLjcYw7g+kDVY9wBK8B0A6hgrOHfIbVRoiUGNDI9v2myyg2epTAdey5ctJ2OK3wd4iMwkxub48cgg+yaYuNy0JXrf98TQZ3y1hefrlNywcDKO7esGxlozoE/tNlPbStnnBqAfzNAP63LjWQ1ck1jK1O0Ez2VoUazWp/ADl8uNpD4A0Nor4MRWSjp66/kqoMZzjgA0G2wEGx7jrQuZXKzXcR/8PCWVSpsCkVl2R6AssA0JjVxuwrZSRbQJwPVC0uSasU+wHsf3ieEYev+uuH4OlhFdbtSsLbWthB338C43OCf1KwmvRWW+RrathDGD21YC/LpLG4gKBM8q7JQWPQqxmXnJuCcFASCcEF2UEShjrXaFhS6Q/5+AvuGA3htLRW0ZO9fyPLQvYx8Wcw4JrQp2pfyoeXHqxKTfgXBk9KEZRRKV47gpcyNAn63VwPVg7FPaE9kNf76Q3CiAkTQc572MARUyuZr/XGtrjg2AQwHoB3qtDZadNf97rkrpZgE9XSo91uj5B5Ut8QpA75J7+E5QQ7/0j38goB+JoU9sKwe53KSAXu56QSDmGtgxwcCgpTaYdGro1VgqNOtoLEXbSgD6sK2EP7WfZZ3dq6Io9vEmhh6m06zIBS8Ymkkw9BtsadX2SVZEUaJvKOGriZuQ7VoaADqiQEXY8KFf9q4+9DgWvF7lPlId4kMfTYVisoVmEN+VMPRJHKFFIekUG4PeJytS2erSpoxDpBsxwKNQFMxd1uUGgDNaR8f1NTHl/t2DJTfJSElsq9KGHiG5iTReDPpsGkpgLLsYZLyPMxE6ovMmOzIWTkqbigiaDH1mQcPAou7QmZnmZ5YyUpzMLqNBKr2lJPuokOGwU+w4tL8uOHMvNh//Cw197KpZH/pYoANA8P46MOf3EUSA6RPIKJUgQ4kmGqm8S9cUmZ/Uhz4WxAApOHYwR1lAHxMsGLgIurLBZqQqQxvZES29M+yIimIFSrWZS9eXMDeQtZTlAQ1AVHMgH8Aezw+AiU1AsPj6mBW7C2BXFPvtwsKQly1bupSbSmSuQh+qcRdNS6LRiK/DbHIFVx78XuOrp6fT5QuRiavY0qXv2LhxE7iwswESfOPLqEnAOTmg9+ZFTPG3tmrRpnsmmG0U4Wq84nME2PT3hu5ZGm88H4Bo2laWJO/AfAawy75wn3AOK7pWCHSzNhistTZ3PL/Qj+MEUkZVIJtpfWd8EDixtgBML9hkMsSxloGFD3mO5DCQ0eCaGCi5fBG/A6CnBCqTSiZAhn4chXvQUgvnM2Pxs5/dY2fNO9aOOOJUAnoVhOO+KtgJQM97iCLqfjl7kK3OAUxgXiq4QJCEzQ9MOO47P9/QXoDiQGdnOE9Z5EhA74Go14I0A3rVmuBk8fuQU+keSwuPAlTKx9z1Cc8V6wueKSQ7SaaC3x7SC+P541wRfGG/EEMP9woFEvg8XmgaBT94SXTESEoXjAK9KoO2gYE+SX8qZQZmCjJEVAHQh8KBGU125VSGBHVcuH58H+6Zi5N4ThiblK0l7LHc2zBOWdXjHVOTwBjBJDv7psw252VeshOtPUrddy5bJsnNoFezhl5yDc4Vd9eK9Yf7XJgX5OQWwvUQzYPo6ucBVsZ2EWMK/8M4D0tDgTJIEMA0h+QmZXiV8ZYTC+5TrM84Du4pfNJJrIAF9Z4OGFvomku2P+PiIc9wWTu6FswA6CnLcJldrPvMQGW6uCZrJ2x+YZPswBZF0PgezAlmGLh26fwH+twkgvuUC699IMiHPDqFap8gE+73L/ayCGASMO/rb6wj0tCrfiVAtGwr4YOeebnTEY5Hr/hM5ltZ9maXG5xmZKhFbIGcQCdbyAbVVApzJRpLBaAPwlD7pK57iMtNZGX6BuRghrGMuVtVxhHzFz/hVgZbUbrcQMNPAgPYQDWQCnTRHKzXRjHjLlQQvWg6O1fY+HEgbFNcoMaS2COUoc8C+gQ0w6SBMsm0ri/pFOu9MyTlgrGDN3kkwlbmYtnyZTZhIiQ32Au88y8VG9FoFD1cuuXw01DNaUhuKH2t9lJyU3wPgP7dimIB6MHQr5IB9LhL0euC86MsMxKu7wT0YICQ5izkE0AfRbFa0MHQv+oMfVSNww1BQGhlgB5LHJ1kctAICpD0t4y1yRtsabX2SVYAoA9v+UyTjITVagyV3AjUuF8rbSt94PtExyKdta1kgeCgxlJcIMlApZMGA1gMnDryJb6lcXjPACTAfZDUhz70Duiz6TaAx+EAPW0TwwrQsx04n3BGyZ4brNdwr6nTzb4SwCCdKUGHs5bc+LkgKs2pQa7FW6BAzAo2KNzQwVZp+DsW4iZAnwGbXXAZIqDXC98TQDab1hx+MfXJC100U4JxXZrQBPRIeyECdv9gVWrDvxqbg7qeRmoRE314yY2ApDaBtDEZXG4wYaPKPe5d14pMoxJ+BlGowBs+T7089cnYkIKhz/rQg4FI232HrpL31jvFpmlpsWdpsZM/Q90wfjcAebCKyX0MK0ky9IjQmwE9nm2Mb7nbtPE41HxmLFqzgD6uP753+bLolqfJ1ZROzgL6mD8x9wDoqX0Vu9zXJ8AjgE9IbsuWLaVDhzTj8rYGGJI3uboAUlPr3v64bwmgZ2pcdTvYDNl5t1giMEwBKIC/BwIonAQrOwygp4a+IkAHS0swzniFHEKaajTWCpim91NL7yx46MwBHts62sSwt4kBDUIE2kuAIDbhwxqDa3VAj+9jsSMBOvSntYSxjkCR38XgBx77DQYpYsryZJZ/9rN7be6ZR7HJ0aGHnSS/cL+vwwF6ynqKRY5HAHpKUAZQKyMNvbrgwiUIKWV8lWRFmgNisRDUU0uNjpAZu1WMc0psPGMXzxWnS3aRXT01H5lZgeQG4JlZBIA69c3A2Oc9YlZCAaykm7hfpSTgwrPA7wLQ65lWeP3UgiPDu2IFJQwh9WGWgrVBAvTMZgDQuwQCayxkUABCzGAwaNMal66XklkBdGC8pgGc5i2uDd/BzHJmHQlAT9mSd4rFfZf6UK5VAegjkMF0FwBMg3oAesoyBvnQ4zvxiuBUq+zwgF4+9JLa8dnStlLfEXIwjncnE0YC9BgPAeg191OJkWSeej6J5MbXJ2T2qaGPzsDuvMLmUgD57r6VMPTO6iYbDurxet7Fhz6zv0cgMBygx56LZ6ZrFaBHQ6bEttL31ojsCOiZxUnJleS4EXBkPe8zmXztlZKeSnLjhde+tzZLbhQ4Up5F0gOZMzRh9Awtx+RQhp6A1SWnIUvRvq/9K6SE0dgSx8XxE0nvoD2IGIDPI5jshvX39ltbJlugTq3CEQT0pYKt6FzGY4bMCww94ntlJBzQd/ckgF6ZFAxaMPQoTkXj0BQr4PepKYYkNwoOnO9z8B+AHtfMjFlBJhCJFI2SwKqVQnITwQQ6xXYqoIqAPq4r7TPUsP6+bu2n2Ne4nKEODPJydEbvleRmmMZSIzH079pYCoA+o6EP7M2x5ICeGdh6rdoAzkFhHYukWsTQB6Dnzfg/YOgB6LktuIY+AfTOzAbrHpM1W+gJJjjrKtME6MdPTBjuAJEDcCrwAg4cbzCgD+aNA9SDDHqa+uIehSFKBalrKBc5Zy1wPlGsEX+L1C5+H2wONjPc5NANMrVL28oObnqJhh6ipyiI8pR4MElx/GDoI4IO5jTZZDJav2DoI2UZetgsoOdmYaGbU+Fptig2vjdZqF2+E+k5LEJ6LpDFCJhmNfTDAXp8JiJqHp8hNc5BDD2PTfsobJQpQ8/UvLPzQxn6YM9VVZ9KbhyEegaE9ysJQGtksrWBoVhzZIaezyUAvUGig4LboYCe4NP1sNlFJORO3MjdaSkp2HaAN4Sh95uPY6oodihDH2wE2AEw9CFjQH+FpCg20ozt7WmbbqahxVwOBvSMXXyMK/s1IQGlK2PoNXa1PpcrOl9oC/HMBgYkbcDCJ+16ha21x42fmBRA4jtZZOxZsVHIJLh2G1Ic2BIGk4S5hJcKjgEepaEEswoQpqVfzYkGM/ShpY65xmDKwXWXsy+MkZxYwHEB1ERIKTNC5wvvQh0ZOIAP/B21CsqISFqgPVF1KAKtnrlDYyUAdGSJMPSuKU8AACAASURBVKYIZEF4qHAeQBobrtYhycFwnbjemMO42djIpOkWYwrAiu/FOMRmFU2ieL/grQ7pnOvkMVeQCUDaGi/cPzD1KvZr5+fBQOk6tB9obup8wPIx64lABoDewQjGOb6fWV88V9SawN6TwZ2yL4DlvF5KLPV5fDxS5/p8FP0qWJUkRxs3W5x7ZiNkYHHsWIciUMb5QhOLsSzgJGZQLjLSkuM8IV3COIuaIkkEBOjfjaEP17II4MQ8yi87ke9xMAhYh1MZCDTcX5FPQwF9wmKuhKHP7gOxF+BnZBg0H/4Nht7X+VgHImON4+Be4dkkVs7wdXcJUJah11qgsb4yhv7dAH12/xIDmTL0jK9ymcZSGfaLdqUs8s4W0Q41ZtD+J1OIqAFQEKXzH+jXmq1McloArGebMvSx/zFQdkvi2MuCoc/um7gvsVek2VUF1vjbYIY+5jyJDzTMQ/G/v1fPfHgf+iiK5RqJ+qqaMhOYSwHosz70CaDnvU1r+rJFsYnLDcg+NC10QJ8w9HRaQl+UlKHHPcSzxPgJQB+EDfb67u4edrcm4dEAGYYTgIa+y8aOmehZJpliBEMfneI1vpSFFF+HtUWFz1jHcc8YqJVKzTWOAeiTPSPkhI0E0MvlRvp5HJeGGQjicljLxNAb9rlhGHoA+lJO63WcG6/KA8ys5KbVaw7w92ynWI55y9GHfjI6xQLQu8sNOsXGmKpVtC5z/ayUByCisUr/wLCAHotKodFn1RWvWTGH9HO4IqABjZjElTH0uADxaepOGIB+lfW3sEr7JMsXEW0KlA0nuUmB45gEbGQBPVL30jpp8yQz4j70QasA0MeAwkPPuo7IMUMDAeegBVZSgiygj5uHn9nqa77RPx+/5ybsjXLIlmYYegx2VForxYlNbKjkJi0ITo+NSRULdXxn/AwLLVw//jdYz6iJlFpnxTViYgMwKV0Xm5ynoDLFVJGKjPubBjZdbHyTldzEpkk2IPOdAX6iNiId5Smg531ze8rly5fSrg6SG2zkmOgxoVOG/v/x9h5Qtl3Vleiu+Kpekt5TgMYNjcGY8N0EAQYMIodvI2yCG7DBEg0CmjamASVAIIICklBAyOQcFCx+Nwa76TZgaGQZYxv4H3UPA3bbYIEEKLxcOf0x51xz73VO3Vv1nsBdHrieqm7de84+e68991xzzSWPeB2OBOit9RZIVFEsWEiNjVKCDGYZ0DOCC5McCIbedlXiBN1YSi4fPI+HZAe/y0DEbgIYTwKu6AHgZzpcchMa+niomuNKdxrQ1817TbpmHVJGKLvgOoWGPgP6iYkA8tO1EcpIPBPNk8XanIfsZwL0e4ZIbhqwBWPY5oqCXylLy7peAnp01Fs4JHAB6RSLKVfI0GPdYsORPl0AHF+5AF6blRp4OOPmw5IK6+T9C+2zZWpeEwDikE7gy8AIkhtIIPzFORGdW+E/rwL4+tsoalaTGn+hgHZiiyzXrH8mgw9APTlORxX7dPtvmv2a5hJei79llgeMO9vQY75IpgFADXbZccjgFL9j0A9bPcxFPHsAc7JNYT+oLqnKeDCdPwIpgWoL8D/MKTgbqdhUmRAAev1ulp+P68OGZckRQaob+wEQrMg5A5+bSQZJp7DOdHCkVIf1BoqnIDNyzFQmQO4nPHDEoV/svQgH10QYxADQS2Mtq1a8rh4WIo5rzFomF4DeaxKfzzGAtCkOGyhyA1DFd9nEyvnEgN4xri+5gVwAhxTH8zZ7oLM+SIkXa8wi6QYmWAcYSW58UOZajvoAZnEifuqQgFqPbtaZDD3qQVI3bq8XvFcF9CyJ0bwCqDGxoNoE3OMy5S7W/3vO+fMN6A3O+4DecdV7jgCtEkh8BuGK4gxK06zjAA/ZFAqiQ15GWZdqlfBLH9akt4cELuqhuE/gIyDXcGMpYQDt4wL02DcM9rw34r+9B2VAD1LJoEiJT7zOAD0KagO/4HMA6FVnIUkavgzolZUIi0zqqsPqO8iSPqA3Q+9DUHO50WzqA3rMW76WDoOI4/MkEXDTvi7Mfe1/ks8xi4k6KDQOTZKbfOjJgB4xT4f5lqU3SWr1EZsWbtvG583MPyQ3PUCP50NpXB/QsxcKnpcAPSQ3wwG9gL5MWCTRscudAT33pbgOHlhi3nnu4Bpqh9kgrNmhPprGCXcIA9iymcmIAPS4rwroy2qZm0fxMRp4jTFLPkhyA0Dvw/0wDf3hSG7gcnOXx5xUlnuAnmMOzIqmj3a5IUMPwAINfS2KbRp6nqQguTngotgjl9yIfWqSm7mJHU1ysxlDj6Km0KYb5PD76AgLg/qAnimfYEqliYKkoyu5yQy9tUjWjGVGot8oKttWZjslBxI3QhCrpjQ5C+sOQ3LjxUxmILqLejJ4A8J/526i3jxyUawBvUE4/mYjhl5/2wC9C2T92QjEfi/fp8bftQToA+A22s3d5XAZeizSqqGPII2fZUBfJTcwLOxIbuScos00M/TSvJq9NYNChp6s4DL903Ef9qHV/UITK8lNBfSbMPSSTSnD0WfoATYM4I9IQ18Z4S6gd3CXkjhclzDf+xr6KDpDBqqjoQejcIQMvQ8RGXiIqRag91pU8GuA3hp6SG40Z8XQFwD6PXew9sWNf+pheXQ01vRRldnwuBkgOgsEcGL9OzYzs+AeI8wpFGB6M8TPczF7jSXRMOlAdKP23/vvBNohwZOGVt0FPb90UAb44CGZgB4sdHRyDNY6xwW+P622o38Cmekmh2OtAxlygQnHBbw+18YYNNM9ZOu02rvbtQUFmlF0S7kWbCsnJ2m3CDAMO14AerlNIWsSdoqTE2ywBICKwx6ceSgfQ9fNKFgTkEBBr7TtGOdcqK+DirImmQTB9fuw5nvKIMgA0gc1g3jOOxZtq/7FBgMmCBy3dViQfSEBlTXAo6OF9SC7d5N84joPKZsyIdYJy1YR4ymJWx/QSwWHtTa5ZSJkAagRmaXM0s4a+Xkhg9lS98r0GVDrZNZihgF91tBLciW+RI3cmqPKgb17y87QWXsu4y0Rr/GVGXpc7DBAz3HPGvogs/w8ckbVkpthDH2TZjaCzUxpX0NPSVpPcsP9OgoaDeg9Rwi2DehD0jMM0LtTN+KNAb3XdY7TGdAD3LUDnzLm7rBqht7S4HWAPiSdkldCo655hr8zQz9MQ4/5tBGgzwcRM/QV0Af7uzFDPyl7xsjeQQYzjKG3G6DZLWjigbuRtcOzbYBeeyVrDFhkGox+X3Izjiz+PsYHF8XigFElN9znVqqGnnKzsLKW7PZAOWrnMQM19GbojTMM6D3uWhPuGoy5M8G4Z8kNADZxB8kmXL8Ozn1Av05DT0k1utseYlEszR9oDhedYkND//OS3PQZevZU4Hjr8EScmQH9nS2KXVuFtlGQciOGHp1i+xp62FZ2JDfUDTYHBbxnBql920o/LGnN7pyGngWMSKcF6+QFx40iHF0I6PkA46Q8SENvfU06eBjQe9M5HMmNKBx9Tp+hx++goXegrhcUwM8MvX/ujZ96SALbIRr6OH0b0HfccgKMDNLQe3OFNhWSG2vUnd5yvUAt6jNApd5bbin8Yo7syDX0rShGUg8VxUJbCJAnO1KxoGY512voK0MfneJ0PaWs09BzJwiGHhr6cB4xQy/ZlAC9n1vV0IcHuTNCVUMfGmwvIDOR9tvmtRyuhj4VxZqhtzsLxsG1KNIPCtBbEzZIQ+9nSw19KswaqqGPcbM+lUWx1tCz866KYmnnRUqmAXqntvNm19fuWwZmzWidY9igQgLQin6bP7Pnsg+fuGcVcSe3LD90gE24G/l3yW6v2aIJpKiwTGn5ulmHJAt2oRhnsWUxxcHsoLaGqdpmrce6Jfh6hhwmP2/cjw+HukQd3vL6Mmi1NJEkQBTxYqPS5q81gcCP72TAQ0s6OT5BCzk/NxVNTlSGbx4SMTTPYuYEjbmUmTJTL2kbMiNJdxtZCx6UvcbT9Q8afz9fA0i8f8189Gs3wjLXzJR1uJizGdB3iZ8uoJfYFvEUMqhmE4smXDgYwfYvA3oXxfp59jX08KGXrGb9F+8XRdg9DT102S4qZWZlA8mN46QO1OqvgS8z9LUmJj6+FsWy67R++C+qoY/MZ1fm2YpiDeh9UM1FsQb0kG1RdhZ9GoCwOIdwkB5WFMt5NVhyY0CPzKzIoBiHqFHIGnpIbhSXG0N/RBp6svMpNsSeG8UnkWkBGx0YJ+Qhd0ZDj7/BOslFsbizqqEPhh7aftVhyOXNgJ7ralJF/LCLlG+6Dt4iPrGWXcelDADqPGSMkS1JtT+xc2p1g4Lsfb2G/mAAepuSGNC3g9aAotiolcuAXpNZphiNoQdD3SxIw0VdksAoijVDP6woVnUayvYoNHQlNwOLYkeShn5IUeyRSG7cKZbX3LOtrID+xGeUMqEMMkIArtdj2NHQQ3KzmYaejaUO/KhMjOBUPRo+wIcvubHLDc+sSI9O7CiW3IyBoY+q3Y1cbgZp6KttZZLcEFhViz1phYcx9GwaEVGvpi8i1Y3BzZuEUnlKYfcbHmjPkj1adbmxU8H/AQ19BT2xWVXdWBQzDWXoB0huMkOPMegDerNukkJJclNbZSf/9TvH0LdOsdDQQ3KzuiIHgNYptlvlXhl6FgupdbtStcHQRytvb4S0Wk+SGzL0m0hu/BlYRoM09FnrWaVdIblxeneYhh6fLUC/seTGhyOCFTBPSXIDHfUgDT3mt5lrfZ9mit5jkSU3lhz5uVlDP4ihp8yJxXLacLUhNA09meWQ3MzOyeUA/62Ov0uU3ICh90aY51T+XPxc0ogtVVqR53Yt0kPRbxTdMSTHvO3P5UGAEnJDvL7P0AtghjPEuA5sjCUspm9FsfyMkNCMjSstm7NoWCeICwD0zZ3I+mI4hTWG3vfbB/R1ww09qGUmOOR4XhnQ2/8dm7jYbenmkT1w6p8dnscB8OFnry9I7wA05yA9MUM/qYOF5EBoMtUAvRl6A3pfo+RvXUDv33n8M0PvA4lJhz6g7+uSHYPzASBLbvz8zV7h/SAf2717t7JJ8RzrelCxBjuOIrMCyUKfoZdbip7/IJeb/iHRn9GIKOXUxPDrAMQDWUhuqosPLVOjcDokN8yQDymKhYxoxYRSAvT4Z5bcoCZOBzZ1rLYs0JKbXBTbl9z0D1eSYimzoc6rkjJ2a62UQWRsi47XlkThICjfdxROqygWgN7zi/KssK4kURLuSGToQ0NfbzkBelvR8gCwrP4gh6Ohx36B8cgaemdA1ThJlqqOj46HlragQV3OUFsmpDmODtlNcpNlqFlD32foQVTSttIHkZASW85WNfRUFqm5XN/lBnGgD+irfIoacwF6a+gx7jjU4BCPL89DxaRZZodACtQ1FDI3a+gHSW7Q2BAuN+7/IBwCLb/qhdx3xi43fWmtAb32DXeKz0Wxmke11iQyI+wpwxodzXvcgyU3isOqCVKfDpOLYugroN8Fh70mucHfZMnN7BziBRrZdSU3Y5CQh8sNJDcG3XdWclOWV+hyc9cTn1FWCOjB0LNKrMayCugRo7PLDavzt0zwHOSNjg93QFHs4TL00ND3Gfp1khsz9LLBicAJ9xV19RvG0FfbykiH80QZkhtPvkGAXtXlYuhTLQ11q8M09PmEXW0rY3MIVFOlQX7TpkPUpMPkG1YUO5ChN2sfDD0mlUFKXe3o0jmvoJRBhwKgCt42YugtucH9dXzo4wMsuXGhcB6HA/vVqfdnYuhTUSw347CyPFzJjQM4/rK53IChl4ZeG1Qw9JzMslkbVhS7TnJDm87kctNj6A/XtpIbqV1uEkPfAP1iqbaVfrgIpgOKYqvkhmi62Vb+SzD0fUCvS2uAvrGhSXKTGPq52QPN5YZuKQL0u485Lp6LnYckfTCg95oS4z1VXR0y4yLJjYr0CAzdmCsBeq6JYLihTZWNYLK+YAwPQE82VfFHwHGs6k/jtjuSG69vS27AfikTktyKogGbD/p8H4wDswDLjFd2nGpSkB5DH/PB925AD7bdmQgDeh8+WRSLwuDwmcZhA5sLJB1IPQPQVwkDYghdmALQR6Mk9BOQjnY9oP+ZGPp4HrgtA/o6lnFo4roNl6MKklKfkvr6eK9a7+T3Tt8tubFkMktuzNjPzaLIbb3kJjP0gyQ3LNxDZifdk5dvB9CHdI8HlGDoIbkxYK6SAe6BtkSNuqeNXG7yXI7MNt6La8FdZJPkxgcka+g3k9wMAvR920ogn+4+0WXocYlZcuMmi9bQG9DLfQUoNRj6iJN1zeNgHQcjAuaySsAoH/rm+uJOw4dtWxmZpiYtHW5b6TnULAxV/4KxtuTGWS+ZJ8h3/7AkN+FcM6godp3LDeebmiUqBqhXQu5uvx7QQ30gr/fmciNAS1vcebyPfdlbHQQlNwD0W8BmB3OzigZu85vaVoKYQ3w2Qw/GG4/YDl5k3PsuN1H8irVlyc0whp46eMr7gsAnOdy1reSBKaSG1eQkbCtrDGTyFAsmbCtp2SxAT0A8UlKmtTH0qA2zhh4yxyO1rbQP/TCXmw5DTw29GrkC0PcZeo7D8tLiQIbegB4LZ2hR7GH40OfGUmxgsrpaZsa2lbs8/MlleWp3KaM69blY0cyKNbv4fAdGFQhJI4mgIJcVdX7MWqqV6uGszbnP0NNvOJoAcU2koJiZHzNrBjX4js0U12O9ZsNeXYaeHsrhHWzJDa5RPtsqilXzC+lzzVLiu1mUPpNlQG8Q5evuFwTi761nxGszK+OTt5kfuT2Igczv4/fG712UaQmR0lliHtlYIgBKZk91f7JvM+uG7z4w6Znjv+XIQR/6KIpFXMsuN/nn0NyBOYGGboUn8ijegcvIJDS9cnkRYJL/rk7a0pvR8a8geEnCBIa+Heq6Gnp+brR/dnEaAptcR+Rjj9f0NfTegHDvmMeeb3JT0OGLsBjFvlEAh+vOgN7P2OPvAmN+5poaH3EtsPuonV/GWBvgDRPX5TbZkmVNV0YP12bJjYFelZ8hpY9ueUc1LXtld+KewdBXDf0wl5tUFFvWbAe3TJcbNJZS0WL2ldPnAiA5DhgIWOtsTa/nEsYNgN+va9kHeUjzDBdaw06H51i4KIrF2IKhB+huBW2aW3D15fjEe5hZ9ZzG39JUgPrZ8QCoYmD9N34GzmRpPsp2U42ipI0WGyZHHDN47cA0XHJjzT3AOz4X7DyeFwF9eMmTlYKlOQA9WOjogMoZHD7hsGvE76a2yuVmgh2EVVxqBlXHOR1GNL/XF+/ib6rlIj9Xz7jP0ON1PpDkuJt127gfzGMyt1FAjff2OvLzsqQjx1HHzwyQ/Hsx5eGnzvuXVMoMPea2pBtj9DM3K5wZetwT2EUd1vTla8TnNFMFeerj+Xvf4XVEjZfjJG0rY6wykGa8YRGyxgFfB2OdgH3PcwTjgi8z9JyD4XLjotg+Q4+54JiVxxp/m6VfuCYfoDNDTz11+NCbQOHYw0mE9WNwPhHbbRcyM/RbtkyXpXCqwryixCtksGZelSWSXanet7mZuJgZc9RryAy9XJG0B+V13Q6DWFM2zBAI5HpGRjhJNltNfGjjYZcZDQjxOCDt8fz0fidJnA5mXHcRPzwn/XwZA3iNKuDFvx17fc2eW3gvjf/Wui/h9XBoAqDXnFOxrvc/zF8Uq2o+A/ziWuFBr8JRZ7M5N4MY9LV6PrPZHF2y1FCPsSRIExfFqm5Ae5KL/eFDjwaRqt/x5yOm6Jlw/0Kn2Ll5utxoa0Hc5G9YLLt9m+wjBWClucfrt23bSWCbiQD8QM9aDD3GvV5vxFaMDXEMLH8XUCgejkFFsl1r6HcetZPPVQJ5PT88c3THRo0fGHq5gKEuDCBStpUG9GuzPy6TozIx4LyMVGjf5WazotjR1TW63NzlxGeU5TFgLXU5x3jgi4qARTl1cb0sLszT5Qa2lWbos20l3TOGudzcCUCPiQZAf/zDnkRAP4LOWlHkakDBTYmaQU1SF7PlRYmJiYk/Pb2tLqh6GGCaS5pPvPdy2FhS51eUfvGGgGCnYoxg5sJqEp9rCY0DpgctA3rjEV+nbcoQwAnmtkxygjtQqgV206ZmQO/PGVQUC8CCz6CNVqSODWq8KTpY5OCMn3kTcbragJzAlq3OBxfF4nV2WamsYApM0I+SnRoC6P08mI4LuZKBoQMeFqkBfV64BvQry0pVe6F7QaPKHYCeLCqKYkNy0wf08uyWzlEgS2mPpUUV+zrl5oIcMPRuBsPPlT9aBGx1iuVyCvtE6oujANDjjOeOcc8Ffk61ZwkB514ccoYB+jz+BguHA+j9OQa6BvRMLMaBDIERjaUM6GVJJvDVZ4n6gB4F39gkfHAb5nIDG0u1Iod2H2tthYAekhv8jdedA18f9DlV77WPcfJ447Pxvwzo2yYkQJ83xSy58efaGWE9oFcexIcOz/8+oOe1mJ1DZ95wnMhrdCNAr01VB1A8BwN6xz+DFHzP84rjHg2VcP+MAWDj45pxnRgr1S84vok4waZPhh4AKVh7d/JE92ABL8h1ZOvo7qxSY4uMNqDn2o0DqjZoAe98APXn94uS8XrMUzynYYDegNJA1u9d43fEQoNnrycdYDSXDZA8lngPkRzqkqlxn+kAeowNCAGAjyy5cVGsGTXEwAzoPf/wvmxMiKZHIBMC8GSyBoDez5QAx8WUyUFJMXQ4oAfK8VzDZ68riuX5X3tAdrnheo6s8SBA38BxFH7H/OtIbghk1PQHz6ORSJYYyd4HMdeAXnuh3HUUv2ENG0XUHo8QgjnD3DJT4CtjPwiUhIZgii8BnFiD0SQ3XlfDAD0IJZlkSCqm2BImD4s6tHIahb7ac5nyC1pUw3FMgN74wHOAm0ckK7we/DvHUxBDmqutgNcuN57zjo34G+4T6FAaxE4D9CCJ1AwTTlIG9JQ0LYV8MAA9NebxfzyehyVvBvR5HhvQ40DpfRxzlVJfZiNDbx/jRrKLGfMmubEUtfrQY1/mmMKhar5MT7njrIA7fs76lO1iyvuAHvs/ohHmkQ8H1bYyudyYWHFsZfM54AAectELQDFAAFmHADSWOgodnmnHrT40BvSwrcyAHo2lMqCHD/3oylwBoP95udwA0B//mJPKSnK5MaDHSKEo1nFxZE3eR+wUWxtLyUODX7x5APr9P1xvW3mEgB7txvF+GdCPb8HksyuBAIUBPXXBY2OSsuzYUf2zuUjB0IOloG1lAK+4aBV7aFEa0GvRLvFBohgM9n5Mt/TS7+30jhQLimLlnKA308KehW0S7Ncquaho0mksxc6+Anb0f4129GDoDegxUcFQ2EFjXVFsKpTtA3rGsyj4YSMqpMPiqzZ4ioY1GzH0QyU3kUKujFJuYBJpt0PezJJtFya+i2IZDFNRUh5D/ptOeGB9xNDnhQvJDTrFqpjSAVVFMSgQnkJjKd/vsvRv1Ga6o2Iw9GwK03t+nNfLaiRSoI9Nz5FFsSyObMVOysRhmciOjwfFAL+taFL6WAcuj4OYrDE17QJwoVuFr6l1FBb4ksQsf3XGXxM60svxqmiHrTUxVtYw5+BvDb3ixESZD8mKivmioyfHE3IebYZtDbTP1tpqEhSyO9FwrUpucuFjfRbz8ToFbBfF0vWG6TA1ljJDr/FsXyy0ToWrtcFcndtyV+EzZMYLlm3rNfQ+5PIZxxp3HOl8YNxyaxQTky3SrGyww/fQX+UOmXr2agrFnhMTfs4pNZ186DsMPTtWojlfNPOJNeX7rfPEKe4UTzBmjC1xUFZxqgC9pB+6Th4icyO6uAd2zoYeGRmiOGjPwX+ebkGyrZRln8gDXEJm6HHNcIrCuIDlqnK/KFrl5sLMmOK6v/rPFj+3C9MwDT3jcV0vrVjcRYV+bzVOiyLXNGa4+M7hNIoTzdArtkBuOMuxQlEs7scuN2bo/TmMpZA30HELdVZzHeMETRLJErAf0Hc/soMACI7FVgG2g5/JA32Se5jo+pLLTcQHMPQ7el2P8dJaFBsdPD33ZdEHJl6AmlkXuuwsM1tjFtzEE97LzDb2Wl8Tnkfda1LchISVMc+NmdJ6zZ1i7YXOni+ryKpOBaBHjYYPhGhEqe6jXOfR08E9E2rhB+PLQTV4cuhiR1U39tParHLW2E8zQ7+8rIMO/qYC+ug6i54TzDjUKdzi4+zMoXWNpSz5rRMeLiusK9P68bMmJokOvGyixSkodh5fBvR8fVo/GAdmJOl/3uaLYkazrZTLVhTtQzZHQK8mYnTUirmLu9F1Rf0TGmn1mm1i/HhYG4eXe1rTq9Flns34HBx1WWTIGQNGy6GD+2unWMYaNJZC1rN2wY5GkQT0ksuYiSdhuAO1L11AzzW3bafM0BPWq3OgZr60J5OUhhkAu6UjuwEL9TDo6DeWKuiBA/fEkBIHQ5/lTFj7C/Mz3E8tuTFD78ZSZfbHZQw+9JFRu7MMfe0U+5iTyur4dqDXDkNPrBUuN4zRWXKDmefGUpbcMAX1MzSWsuQGHb6y5Ob4hz+5rEztpg99bTISIAkPycxMZr4zS4O5L+ZlVz0h+/QMyY1ObVqAwxl6fLYWk987M0VmWLwQ1zH00f5bJ7uRkACF5WEUyiH4DfKhF2OARRzMZWXRmstNY9bkm4z/Viq1pRfxb7MfedPBa1XcJZ2t06w59YcDtYoON2fofSAxU6nnckgTPxj6zCD6ZNz/7vHleNM1JjaVcQSk9T70YOhFc7TGEkzRbd3BlBsYerGILopVR0UFTTXUwN87S6CYiayNClZGoj24rTGxmPsMffbk1eYmDaL3bgPMnAkxQ+/AbYBp5pxMZjD0lU3tdwEOv2xLnhQsEYxUFOuY3pfcuOU1/s6Mr4DvdOsUG30WprZM83Csg7QbByGo7ZfPdZIAtIKv0VoUa4a+bgpLs9oUwFxQ32mrsMGAvs9C9Rl6jJuL8JxtyoD+SBl6WZI2mYIDLRh6Fd6LXbQ3thkgr5sNGfokuckMfZODVURJfAAAIABJREFUBMkQjA/YXgJ6psFbm3WscUu1tNm3gtx8YMZm73lFtiwYZ7syYa7Z81zAXH0YaM0Ykhuyg2CoM6CfmiqLZN7F0FNWhoNxxDsz9NokIdlr9TvMliXJja8fP+s/W7KLuO4eQ5915V4vjm1mXAcx9JgnBqF53Ab5epuh9+vocjM9pexFAHqAXTCKGzH0NAYY4nLTbDrVQCtLbrh2o6kh/s2M8jCGvjhjLckDvgDo6XFf0aP+sQ7Qi3fsFMW6a6f7FuBwh/HwnuHPcLbDYNQyLvvuV9OmNWWDMPa1ZimuS89LUjI8H/UJ0QECgB4Mshl6xlXOH90Vrg/XkCU3CnqOfXA3agXn3hfZP2AEjY1CzhuSG8+NdYA+eg543lJygywOrGBZy2Eg3yQ3maG35PdwGHrHHs9x1tEEQ+91ng+gjgu4bTP0lNwEQ6/9X4Ae67L50EO/Lxcb9s6IbKoBPbObIWfDW/FwHmvZjLfHU8YYozzIYY9wNol7SwfQ67mYoYcEFsQcYlDuFIuiWGTOsecCptG1LiQ3ZuIhxaka+iTFxc8zoM/yPK+fflEs5i/2DNyHGXpIbmhVOqoMNXzuBzH0fckNG0slH/pBDH0uivUzHQboraGH8gBfbiy1EjwXJDcoij3uxGewsZSaM3KlcN5QukZCM0iXzNAjdTACMIQ0ZKRiuCB/zoAetpXHPexJ6wB9ltwY0CvVEU1fOsFrjS29d+w8eiBDb0DPgIDGUtBw4bQMtgldAMlgNlbbp7vM0Fcmvu4mwpZk7vFgeyf3xgBqYoOFwHUM8qE3oB8bj1bZRmf2up4MZjo+G4WvuJfMxPuy8LtcLOvgattKA82cdhSYhbuFJDf4quxRGmd3KjVz48WOl6ghBKwCG+AwkHVw44Qmi6yC5co8YVZGao1WlgD0kb6VB61cbuRnnhh6+9BvbVZxy8twRlilhjn7NdOJpVaxpywOZVgC9JTcWEdQMKfkQ68iK+9KYgIweQTs1CnWFyY/79bO25kZPXsx2yzCRiOeYPF1T9YRakPMdod+BBsWxRLoNfkPD1uYc2DokQlAI5koXFrAwQ3MTspIIdMB8GIW21kHfHZfQ5+1tJWht/uLM0mYuxvZVkZRrCU3SjY0BhefKytUjL/mVGXo48SA8cuAXuM2XEOv+adi+6qhj/+WyFIPmb/D4TQQkg+iTjHzwIdMZriT4E8zQ287y8qWxfUCoAwD9NDP4lkNKor1vDHDgzjsGpUqf4s+B7j/DFBxD85yduJFrLn5APRj4VIkhhrpczHU0uSrRgJrE7cioKZEPb9bQgfw7kxN2H0SGKWfefwHuQyJ8d6iTEGwdvnfXjc1JKV5QHvU+GIxIGKRny3Xl+ZQzTaluKb3bfaiZugX5ud0QImCaEoiWwqvFkV7ojBLOQTQ9/cDDF2zTAzmnUAfwCYV7vcZ+pCiKJ5rvh7Yt08ZtN76wX1h/DGm+bolLxBwbxp6yBVXWY+DuIwvzcUa2ngQIYkR9sdYD2SDHb9Dl9jX0Ps56MCfi5+VIcBcZpfh6W2cay5stIYeVwBAjy9LbmqnWLl28D5nDqlre7WEDWtZxnZmoETuZWLJchdaJoeGHteAL7mF6YANhp776gCGfgZ6anxu2FYygxuyuZoRgIaeWfrBGnqsKRzqfa0mDQzonXX1tO0w9NKh8jkY0OM/uX7DG96kBDT0eK5ixr0fQ8al+pcNGXrGYMmpbHnp+9Oeghq0rh0v8I4yj2PlQBTFYq0qG6iiWK91ZOj7khtIWgzojz7q2I7kFhIpa+jN0LsGyfO2b1tJUnpsTNlAFovH2LHjW2RfuYfJzUidzCW5MaAfyNBjP4WUlGFmpSzzsDNZyvJMWZu5pcAdspKvQzT0PyugJxEH/BMyx4EuN1lDj0v9eQJ6LsKxbeW4hz+5rIKhj8ZSmrQtpeWUMza07HLTGOYSjhhhf5dSaxjYvoY+S27gPbrEDp6ybcuWV5WhH0XK1O2dxZI5KFhDz7nA/JC66jQwoop7BG8sJEtu8N6W3ODfmAnYMGx7ZVYva+h9ogcowL1nhl57VmO5vPCdZuIGwKLg6BAXwc2fg/kKwJ596GvBZmyG+Fz8zEVumeGvHszx2LApcHOCtCptBErRa+PKWmzGAfvQB6DXHFitjaVUTKnXkSF0EQ00dASI4UNPhl5svYt3WLBH5j/wOR5TdDeGhh7XAw1dBfRraDctDb0BvZmQllFYXxRry0hvlmaULD1S4BZwgfRG4EgXhfev2sjkjuJnlDvFcoWE3tGiOBpYxeHCgN5FsZjnkNxgU5KWfisP6543KOgDq4vnpU1P7As+w4DegLsvFVJwVvEY6w+GNJaanT0QQCs8z4skN7t2H5uXe4VaKnTfUV1t7F5jdwmMLVOLMZfwvAf50Jv5zYC+vndHZiewf+DgwYJCqCAHO506Pafd/ZnSxNDqYjPBiAqojYXbDootNd/xZUDf2fiieAzP3hklvL4xmWqoVL8C0HPOhnwPm5T1+VXLHk2rnOXMFpqcO1jzM7PsqlwBEjTWPPhhnnQ19OzgCx25mxoFgOPhD6xeAERcJz7TDL3rnzzXhjH0tiXNmVGzlwZzAqeSsugeRquEzQC3doF0Q6kYe1zTRhp6X58ZemQv+gy9Ok3rEvpFsbWOqK7NrqtSa1Inu9m+ht4kCyWiIfPC55j4sNQvxzX83gx9tqHV9XWLYrl/bFAUy4P6JpKbPkNfXW4CVGMhr9PQRxZMe6b2KMzFvuRmnFkgZFIR51tRLO5lEKD3/cSEIPGzY/t2xiJ/kXllbRNqRKouqP6+7k2UxKhvCdYvvnQQVUwwQy8DHemrHYMHMfQG9N6zO0Wxqf8H3sNz3ICeFps9lxu8nwEh50Quig2GHp9VAb196KkTlykEJaBJQ89YQ9tKdekWOaJ6EzD0bBKXDpf4fKxRzAFIzeo4rOrn09skKdPAKPNpQA+CDYAezx1rGISqbSuFz7TNSvoZ0maOMYLYihpLHQV81yX0yOhvUz8RzB3tB12XG/zOtpU6MKk+SfUWayyKdZ2QALmIij6gt4Ye44OiWDL0I7h3FcVm20oXxZalmbI6c0sZL6rT4+VvAuiHudxsxtDjXroMPY5t0Fv1imKzbeXI2ix96MfWcPq3LhoLQBFoo8ZSfcnNOkA/viW8asV8GjjXolg3ZklOAoquawL0AAZ+HsEUYmAboIfrg7oukrnGQq+AfiJkDwIxnErhToHryK2CK8scRbruFKsn1Vi+VgQVi3ZiEKCXyw1T2YklcsSRfrXL0ONUimtax+Kuiv3I7dfN5JnJ7EtufI8A9NKSbi65yQy9NyH58e+AAISXbibFjIiBlwE9fi5NbLBAwdCjBgDA24WpHYa+B+hX8wmdRZYYZ2naxdAvVc1t9Uo3mWFAj0AQgJ4ZElwggf56QC8WV8+SAR+NOQCil5fE1o4qnef7t4bemQqnBDPYz9IVz/dhDD0tBuNA5c1EopCWdtZcQspttKwywLXMgBluMbDWywfQpCXmJCUFaCBikGbdMVL63pyyBE4MfawxZPWStH8RjVoIRDUnZmb2h45Y8xmpRWvoveZ8eBkE+vqSmwzoyUKHrMT6SIO+XCieGWJLbnQxAb5WA9CHdp9BMlwDLCkyS2mG3pvJZoAer+8z9Ha1wr1gcx1aFOsOqW780u/zEHI6SKncpt5zxIB+Go1iIi4KDMsKFU2o3EAPLO/CHDTkU/Khrxr6SW56CG9qFqZ1hi86d6Ej8TI01Q1wU/7GDsxxGDH9lxt7JRbdQK+CeBzUUp1Jh6GP55JrUmJSMVZTctMDTnj27CiemqQRrPGA3exF56MoFoQLs1bRgwCMIsFibMhVQx+MXrWtHALoKUlk8wuFGZMr2uUxjk6XJ0AfbHjuFKusRctmHdq/v2y3XaY3DmRZFxY4/rR8DmDaB/RZciOCZYxOGYxZE12GnvrrOMwhngKsQWbBJkJgezdqLIW4uSKXGxfn2+6UUoE1AOjJsoRDbdQ6sUg0BpusfZ+hB2isZyY1lgKgzwx9JZY6hEOTy2TJDRh6fI4ZesRmMftNyipSoO3zGG6CO2ISslIkNjJ28COBHJIMvedlzH3Pd2bpIpvQAfTwoc+1IFFLMEhDz/qs0NBnhp4HpXBBwT3qv1UDxsM3fejl4IR7dFFsBvR4AGDoKadC7Yg0iVwPJIumYSncrB3xcxJaI4gB48x4A19gTSkTIx96ytgo4Yv4OBV9OiCthRviyhIB/a6jA9+R0AMxuBSSG2XRPY4dQF+z6SIQRcio6V/V0APQA3ew7sgAMgF61u+pEz3WLq6J2bionTSgLyPa+9dGolHX6GRZW54pq4duJkPvr39pQI81z/WyurK8qW1lA/QIFhnQCykdLqDPRbEdhp4nowAUsXkZ0ONCs92cJz1PUuxmuUtMpwuwcEKMdLC17dgUAJAJOBFEIL9xUSzeiItMQ19T7LlRlA/5AQxrMWidCErvHtwPCZCkIGD6eA+TquhHUBNDD8slWSexZoHWSLKUG8zQaw2BiTND34Cdrln+sarW5n+HHpIP2N1ZYXnWSz8iFq3X0GuTy5kBA0qBnFZvgOdylH3og6Xk4okUZwXuSXLTZe7FurOot2ZqsMhxOt9bjt6Fdu3BvMTJvTL0OKGzWEandKTowDqKAVKnWLGWBhtxWAsf3mXarEHHZ4ZCx+imoY9mSeFD79bgDIhRFIiA6IXkcceG4CAihl5B08Ala+j19FQ0jTma/cszQ785oE+2lShWjEDX19CjE6Z8SvR8wXRgfAzo6wbCQsK91Oi2Dq1RIBZzDBv9aLVbjCQVD4jKQDgYzswK0I+OKLW7trZMF4Hdu47p71ccy6yzxnVmVgX/7QOSGXo8l2kAUbI20pbif5ShUVcq9im/dw2yXvs9QO844AyL57SB/jqGvnpQD7atHATo8dEqxINUzBmbEXZfxHU7/sXDUsYvuScxTiGNDGadmZ9UnJr0tizKjNhmQA+pFUBctZYkgyq7TF9rlmYwk8hDq9oUehyou41OsR5jXBfiRHa+qZIn6M2Pik69QaDgueF+DbLwnj484nO4XtKBwa/zgc2xkNnUbVvJyvmg6Gvq2lYqfmG8ND+UcgcQUlHwTDQygwUuChpR5K/6D4IeSnXke43PgRx0Xffh2E9qZgDzb0UPIcsaaaARunnUEhEkp/3Pbk5mPTFPeKAsI5QR6bAA+Cv2mPN+wR3Fm/OLAD2ytCC1tFfQbYZAFnLH4UWxOVuCf+P1ZjnrXhyZAYK+WihvP30d/Dy/vH4F6AH6wlEpssm0PGTzPMlfMB6Ijc5MWWbCswqA9cF91UnIa4VsOwu59fcGoP4+TEOPv6++5KupW32VFEb1KFQGM4dCcqMY3gf0jt/uNUHDgsja6XkqnjZAr6wfflcbS4X1p/d1ZnIXFtnR2JlEP3NkTXCrLO5H4Wc0VmQMW1YDKe7fsf9RQ4+DFA/eImVqP5uc1VhTDMazVTG4VW1qvAnHHSsMtBaloRegnyjuFGuiC51iqdkn7pEWnO8zrYZP/KLoQZm1o2F6YvxFHJG6QrO+YoAPPfdlyYxMMgK30DGNXXS1hni/W6bjLKjDBS4B4w85G2sc+WwF6GcO4X7hGlbKLGpu0Kix3scSJTdjY1souUGnWAB631MF9KHkHcM5fmW5bOZDP4yhd1DH87fLjRzXOBPXyho2F8x9LKxo0lAHeG22rB74YRldnSd4l+ZWRQSUPRDko8J2sdx+4zfKFFIrqMaFCX40lgK5wNCDFM7EjnLsCU8oq1uPpW0lNkhN9i6opX4tSVm0IbXXiqFXSsZuDdyMg2X3xm1Azw0xNPQE9AB7jLNN550lISyK3ZE8hkNecPCATuedYOEGMvF6tV7GiVggU1XmSxXQc+OjNjU8yVtPrZSWbaYnuSjW9+XNDIA+p9arhj4zxzjQhPSGUiCkqaKts1l/d8Zz6gz3p4IYeNAim6EMil2JpE2NGoYE6KvG1/rOkNxkhl5SDT650OtazzpAchPaemjrmO5Cy2lUxVebLBRSrRDQmwFC0CCYxnVHS+qm8VjjgQ7PnZKbivASoGf609ELa68xaRgHbUjSZ3rjySy8GPrYMCdkk4r57NdkVhqsJ34+DNDnolj9XXNuQbTxJijJjR0NdLCxtljSlSlpbgNM0Yce9oWpzsAuLvv27mFRbF1DyZcc98aNflJuGZoTCvTWpJqhn5s/KCcdZ1ogp9q/t+w6GraV4Wmc/IKHdYq1FMig1hI6BHRsYHMzkIqgE652erMxdTNYS1pqb9DaUfh18GC460QznszQM9sXm4q18nV+YYMEoOfaaoDesQrvTfcrpmpj7GtjKRWQNgmW088oHpQrib90QG3t6fF3o+OwoAQgtoZemTYGefjQLy1xA6pSjrhXy+igp3UMcyZHjbHA+MuxqWV/nCJX/DUgEaBvWQCwo5BuTdh1y9mxFRAzB6T7Tl/UtcL3nmwZXMeK/s0mNhhX/bsxwvpj1aLo9Xgd7fp2xGadGhTitdondod1pBryuFic48Xmdni/sYIMk+KdGEU1jovskkHeFDT2klrWuoAs4wpm/MB+N51q86zWogQglc45emR4kqFZ3ADnMtdE4Z5q1qFDKgGUzfH5swC+ZvEM6K2h13MFwcbnGICeoJlkiGJdXeepQWEX0AcoCzbbgD7vi5YqsiBx21ZlX8YEtLAeMLYqipVsAuSMD2SW3CzzYNUaJeriNKYHD+0v27dvE0usDVHPLSQ3fq1sQ9vaYPYDBMTCXDiTKWNebSujq291fbEaOMZbDH3UccV6dkw3bvI6rM+tHgzi+U5NMqOC568YA/AIuWl0ik3xAvdhaSbjafqiFTbWOev73CMnzCZCckMcAi09gVjYecehwjVwJp04fVNPBMupEO+N0/DxGS/k6+EzLJISQsKKfU0yQZhgRKYAaypiLa6fTkVpfLDeDxzEoRUdW5VZJBkI55wDuMftOBXUxl14b3ZPj+sWiap55qZ6/BwedrSHMiPhLF3NwITyA2RiJXz0TwD6bdvlbkiXo62ooYi5OKID0ij6KoGhDw19ghb8J2zr8XUkgP7Q6LZyl8f9VimTIjE9p7m2MOUhson6DWnogekB6HFtYB+Yqkqa5zJXlg78sEyUxbK6Fk1WiuyY7gygZ1HsCU8oK1uPLWNgZh2Aa+4+irSYNsQpXAC6bpKR9lFQw8Dr5GbGwIDeC0yAXgVeCN+dTrGDAD2Lj2KTSLaVnlh9hl6MQhTvhjTIp3BMZOsGsdG50hrAE5MQJ0QFz5Zha1ZwbZlg40agAPh2YFJc00lzs6JYS47oumNAj6JY2hniYANf2QUVjSTrhE6BbWRSLJiu4xB0ybqivQ0AvSabADrBUAXW+tl+2FYi+xIMvQ4RuOPV0NwhzSqUxaLYNejldWiSvWIULQ4C9Eh1B6CX5MYKkeFFsZ3U+IgAE6U34RSAt/BmbdBpj3xsWhnsq4txXD4KGNfCjmyAyw3mi92KOM+joIdzAMwBmnNR5qBMAAA92CDa+k1Oltmwzqs6bha4KQrxsDYKLXVjsjTOI4XdNVP7cTF1aoKmMRczUtPfIWfKkht8zNzcAW02a5aQYcOyD31zo3K6GuArHyQsJ3PWpw/oce+wcbP9oReStfc560DwZUDJdEFbeCqK3Vnnvlm8KhGLpdgF9Ko5GNZYCs8IMalvZ8vPDVs53DcZ+tgYaMkaLjeyies2G9JBUb0XQIRo/TZA7zliQM/Nv9fAy4BebJ02JAN6F465eLsP6D2+fv46qDbpCl6POWoZWhIeDwS/PkDkomvXmwiciVnO8b2uNcqAfnZA726bHUA/uYVxCWvY1rdYb5QoToXd8VrUdyWb1Tqg1LmHA04CSJWhr4BeB3BuyM4UZ0AfG3g94FErvKZC33rgjhfxOQ4G9NhTWJTPniwTAeRlZSidtUCzZViNYbZ8VWse85+Sm2xJyoxYuNykuawYDIZekhvsXSK58HmLybZSsQRfnj94sBXQ49qKiBPPbx0awJQ3AOuNtNo2h4PZUIYePVAWFV91kHDxtx5OflYVSIU0kwfICugFgP1VdfuWTgWeqNeObvY4sE3JJAFZJcQR7+vNlSmpByJekPhhPK3ntSj21KG62mkya6gsAOSRfUCfY/ggQF/fH9KaeWT0xkngZEDPYlYeLmIyW/KMAusRkGmS3BjQ23XH340BBnV5du1kzX7FYQfx1HgQscXGBMMAPeYfiAusMR18UMiqwRNxEKRuSHqwqSqjB0OOkLVGIzM2ugIe5LwLkgaMNUkBFHljrUyWkdU5AfoBtpV9QL9ZY6nJ0bECQH/sic8oZWJHJWdoTxA9ODpFsQvzc+sBPQJM1fbBtnKWmqA7C+hpSzkC0CvtFhh6APrl6WPKShwQwHb2GXoXgOZOsZ70OGkyNbLz6E6nWE7UVNzHlF2ko5neop2jOopCbuB1aPYY1+fAoSYNKtbA+1iOI+04GPqYywT0snG0hZkBvdhqLag+oMf7wYd+UFFsBuj4fGzCmEhdQO8qd7BkDegbhFur7cAkvfwWnVqjkGRhUQAC11sLJwPQ457r6RzgjQy9QCX+Hhq37Tgpx8TPDGJNa/bGzhkQ6c8F0PudYsHEu7GUO4zixE+Gnik6FLeEfjHY4kEMvYpikWps7jQ+dMPlCOvaGnpZDycNvRuYSGVAtl8sUTSWopZY8zkz9H0Nva5hY4Ye8wINvgYx9EMBfWqB7iIkuFUgU6VskIK560Cq7INsoPTjzr54vmNjUdZhpOwJQG8WgOlZFJFH59ycis8MPRpJVdvKslbA0NM6sUSx2chq86HHmEKDTy2xwPFmDH2uD8G/cR3YVMy4Gvhbs+uDAubsoMZGrhWCbSU2D49NB9BHES7uE2tonAcyHeoM6DXeaCwl6YrHDb9vccTSvsYUWp7i4Oz78POr9S5xiHKBFw82YyqyBKB3nUwf0NP5ZRigx1wIuYbZOc+TfDjFe9Yitp4kMhfw4x5wvR1AHygHP+vLqRzX3OnWmQrHKdcB2NbSWZp2eJ6sjYYwxjt2bq8Nr8zy4plhTu3evTsyQsgwNNcVsalrBXEQQBcHUsoLJpFNk+SG9ocx7923w/U+kNzkmO+9AjHx4AE1H8oEjGMxfgbjWs8zxlT71UfcdRNBgy9kgJQVXysH9sFWdpfOM0Fw4VYgbckMPSUDIH3sstUB9GJLh3WK9Z5naRYBfay3uq6C/ZETyniS3Oi6FO/HopuppGTagxbLEv89TYtUP3sBem1AyCAwS9Bj3P1ssR/CttISEx6gU2MpF8o6JuQsnxhxXJ/6WuC6MIwspI3O85JHel9Vr5P83MHQS6yi9TyUoU99FMykat1MsAMwNfYB6HHf2YdeYLnFi06GJAgt1L0g5iBus5tpYBZr1m1bKdZatsv4P2VnmouTY4CxkMfT+wQkN7n5IAD91BZIfbSneJ5XyU2PoddcUAdm1Mxp3mI/t7VxHIcjxnSk1mFKgudWG3tWDb3kROPRZNKZJe+DAvQhuQmGHnGfzwDdotP6wdzrAPogfHGPup7tIRMCoN+O2l3e92qBDSsyIAL0aCw1PiJ3IMYES7p7DP1mgH5kZbUcHNla7nbiM8rCGDKQccgbUZzl3A6XG86hvuRmFJvVusZSs2XlIIpiraHHA4Su7fAY+gzocRFHxNBbQ4/NNrIGDCZjo2X/vv3lqJ3SWEnnJLYGdlhgBVy/AabFGnokA8BCmMH0yVpOHU0mUxn6WBw1DeXiCDDxrlEKuvUQAvgGkhsw9dbQ06uV6XacELs6P+thK7MAQD8/y/HO0hoD6fm5Oy+5yTZ7jdWMgsHoPMgUNE7nUbTMwDUajb2god/AtlKvjXRZtXEM5tFFsXg+SUPvolgy9KuWO4i5xwoyoKf8Kpj4DqAP5s5FQYMkNwD0GL8+Q38gfOirbSUGfVWAXkBFGwGCofNfKl6T1nM9oBezDQZrkOSGrNTq8lDJTWVHcnOdnk2YN0EyfSE3E6M3UaUn1bIraUqrHZnfO7SLeF6sT9m1q6bfBTBd6BiSGxZUJZcbdv1VClt2o3ADCMkNGoRFVoZynl3HND1ZaCPxPPuZgVrwHVI7M/Ri+Zak6YXkJqQiZpCz9t4p8I48whtwHEYPwoeeXY/VSAmJS28IjW0OaQ3dHlqWAtPSEiSvp+pyEw2GhkluOnpzarnt1x2spfWj4VaFoF0lbT3JTSUBAlhzbJDlNJu3geTG8+NIGfrMrPN47k6xmFMh7fIz6Y8/Xu+Yw3ic11EU4fYZ+ux2JMmN1uehGTQf3L6OycfvOad2ox7HGmg0tIqYGaQMCwsnxws6j2J8oaWW84ncUnhQCoYewMaSmww6KkUb/xDB45oB/bAvuamZLmzOfcmNC4spRUHmUWOKNbd/7z7VGMWBRO8uDT2eARw4hkluUKTIz2UmD+BKRaEkLCYQQwyskjVr1CoJUKoJoMKQrgd7FgB0zTbFQYPStYkxZYD8uROo51oO20T50OMwrIMLurxqogKEVUAfEsbKlAdKAkPPQ2s4tdT3wOsTQ1+bPgXTbUCvxlLAA7athI3xKGUMPljW55r86NVFPux1w1mqAnpr0DND7zeJtcis9JaJjq2ls1mdIu5gk91bQtLMzSQ3Go9mPasDk+VdWXKjwmNJvkyCdCQ3URTrxlI541kZ+tj/fYs8HEWxPyQ3kP2p9s6SG2n6G0MvQO84belRJmD8sy5D3+pthkpultFYSjGTmQBr6F0Uy/qcluFax9A7a0bpZDQarQ3NbFvKWVcZ+rIye9gM/WYa+gkcJEa2luMe+5uljCO+CSvaeYkxt29bCTZ+jbonSW6osw3qmnp5a+gB6FejyOwIJDcG9JjnZugPV0OPiUYWJDZbbxoqXthPLW4F9CFbYeojNHkITp2iWNhhJRvByuQE6GSxUATSlir5ThGBAAAgAElEQVRXbMTA4SABe0qcznJAwwnu0EG1+maYi8IXsJWo9HezHywapG2cWjSg9+nWrHhu1iImYiYkNzgRu/BLu73BohdU1tCbVYTUZp2GftRMlXTkVUPndtBFp1o3legAerhH0Fbq8AF9n/ExQ0+HDgD6KJKpgJ76fMlBlB1QwWwD9Dr95qJYNS4x4FI6Wf67clHyxmeGHkVZAqVdhl5WXHZBaYCeetfSdOti7XWN1h0bdGZASK0xC8DkuOTgLxZruSzBPSJJbvz7obaVIbnB/WSZgxl61RJMRpHUNnUAhcY8bCn9vAle4vppxhE2c2boG+siQM/1stazH00aejD0LIotqrmogL52il0Jjag09KrHaTUwd5aht32jr9dz2ZvEMIbYca4x9Aru8ueGXE5t6flllxIyVY1dteSm2lZOiX3ivbm2hnEh0Hli3AjoU5dnHEzwnDiPk22lOr/KbQJMKN9/XGlkdCykdR3YspjhlNwwPY/OiE0OgF+zsRRdbsbkf45aGWjZe0WxAzX0Qxh6x1FnJsxMcdh6Rck51jXbzWjiE4WjOJzgvbCWUBSbCwq15tMBM9UvZbtQx+EuQy8Er4NTdNxkA7QuoO8z9HyvBOjF9jZL5QpGHGFqRkgdJy2dcozgGBCoS+uLL2eLcKDuyChJILQOyRXQ0xBCRbEaZ9lqYtz6GvrBkhs1HYLjUQb0iJd+bjnT2hh6ZKDUMMpOJXh/FDqaafczdiYWmQMAb7PEAn1gxCdTYynFMp0omuRGmd/RWuvj2IjPhsuNneW8/1lDn4tibQjhrEEG9PbF9+HNNtawrezvw5pTq8y6HY6GPmcyPR9VTA6pXDjvjUoSQqY3aejznGKWeFm1Hk0HrtWu7s5qLKWDxjbGB5lCTNFP37Iia+i1hjCnmoyyxswgN1ssnWOsACmaM54iTbbWA4HHv9pWdhh6yQRtW4m6LZ1VxNCro3JjL/A5GdB7bCAnheTGBInGNwp+SfpIomipl4uODejxd5w/KBRnnYoam3r9NIYe9WOWYOi6nI1TIa8YehaJkiTDHo6+QxMFgB5FsWDofU/DGPrNAD2KYquGfmLHhoBeDH1PQz+KSmYXY0QwBqBf2X8TGfpOUWww45sVxWZAb4b+2Ic+saxOH8NOsRtq6APQ5+Yd1nHt3YvikfApjZMvWXakX2jPpK/FaGlMoIWTP07kaLRBvV/YMIVGyxo//Fw6uVwUK50+AH2T3LRqVmms7HJjtl+2lQZ3CLiYVGLocbjYhKGPIhxs9JgcZOgtuI/teyNAX0FIKoqlxzE2EWjoa9voaMNeNXGhs7YjBp04usBgUFEsJQEDfOi90KomGW+VG0tlDX00lkJBjDqOMhQOZOgVmOCrK5ebQRr65u/s63dRLByPQv/LzHvPtrICsG5RrBh6PD91fzSz6Hb09O4OmYIDurXGDK49nSkYemxagwB9ldwE46nNrPn+4nMI6MsqvZzdlMfX4uLQqjEPAI0xWcf+9xl6aHRdp0AG1Tr4XoOwVMw0lKHvAHqw/8cmHS7sELW2nBkwE4TrljeytP+1TgO1KeG6gbqPPkPfCrwMopvko+q6MXhuLJUYeo8pAIGbstTNCq4KzFZFa/WwYO370LciiSiK7QD6pKFH7UcC7mbI/fwyI9avUamdYkNysyXeB3ME82BQel4AQGNqMI+fdTT0Uzp4DgL0HQ09iJHoQu3xqYdL1rGY+VKMXMfQ+yCBRlZuuOZMVzD0zjTlcdCaRwaq+fSLfNnWWPga/UuXodfWXVSrEEznAEAPOzvWXPWKYqXvbwz94KJYFWe234nxreSKn1NIzdi9M7ahumfVolj9os6HeMGBvfvKTup8IzbqtsqiAT2b3vi3w4piQ0PPjHXYVuJaYk2YgPGBw4C++dA7s7zKWAKGftJxPJadOmqL/QU7CmYee4S6iYIMaYAe5wNJX+BCIpcbfDUpZwOfxlpwUamNAGM0Ohp6L/9UFMusQUhuVMQvyU3NxgT+MaCvp2TjzQD0WUOPsW4HjfZYNE9Vk1cz7q6RSBp6uUipFjC73NRpTOIH7kzISPY09NHlGe/fGl4J0IOwgiUpJb8gtjDI0YulHhLDVlXZstgPexp9AHrtW85ygaxRb5Oqoff4p8ZSXQ19A/RyjpIWxYA+x+WNNPTZZKBluBpMIEFE2bW6DDuraYZ+nYZ+HUPvppbrAf32HZBg2+UImvZYA6ko1oB+kG3lkWrokT+ZGdtejkNR7DgOEOmcEfHVPvQV0G/E0GNRy7byhx1AjyKAI5XcDGLoy+gEmabscsMNZkEpUSwSn9Qyq4lBJZt39LHR2KZJO5ZXdWrzgQ+bDnV7LIpV8wj7GwMIMRbG6VhaYWlkdQpvgN6nUwRqayMz26T0K1KsYmTAzCNYm+XD5AOgRwrKmr0NGXrjtvBqrYA+bVb4LLE5rTDNTJ4BGAuhoqkRvuPe1chCjE5XQ6/GC9bugVlBMHBKtKa+yNCjCZPsneTCocIovLcWlJ0xVLipIlFJQdhoap2Gnqp06uStoV9bBYsoVtwMPRoibd26g8WfltxkQD+QoY/38BYnhh4F0vKh1XNsgF7/HbskGemu5AbaS7OSmmsKHllyo41L0gm73NhKM7OmGJNhGnr8HQuSUkGY08sksqJAlzZdUfviDRPX4oKjmh6NdDDujYB+bKK+d/ait/TF9yhGNFiVxNB7TZix6zP08/OHpKGn5EZMhvtH6JAnatEuVYfN0McaxnUhXTuMoffa7jP0NTMXoCcz9ATE3PQB6LEJRdGwbTOThl5WYSGl6LvcRAACs4NDfD6I4f3pTlTWyHw5tvk+2ni3olhvTtYEG9BjfLOGHhMXMQevN5vnkIF5Wl1u3PQk3KzM0OP7MEDfzdhM1HmdAT3uzUxtjtlZQ+/xd5p/UFEs9gRmtNxJNmWX/HqzqWz0s2NHnUf1+YaGXi43udnXfJmekuMFrXMHuNxkDb3AVhRKboFXuRj6QXUBfG2vZoBuUKmxFF8TgL4WxQZyxBibwdV9NJvD+t6QmwagzwzjOg091hYLPJXx6RfFEvSNNftEx2avm8riBqPL9YbGRWwcqJM8nndrLIVCZRSDK55ac+1+Eno/1fiswBSi2laKMBLpZsmNWOsuoDem1GfL5UbZL7Oh6xj6kIL59y0z6E6xtu1EfR2coiRByQy954n3CTHhqI9oPvSe6y6KlYRX+52/7CImhxU9D9fFeG1VQJ/2eWcW8BxhFZn3D9Xt4LrFImcNPfCFNPQq/G0uN82pSh+DQ64wlyWyxH6MDXMk6WqcCocnxSocopMuMOaJ4hpcbvYxPlsmCIYeBBzqyjymmaH3GB4uQ684MKl4bYaevWlUJ9gH9LYMh7XzcIbexgy4LxBJZughy0RDS2UV+gy97NLF0LOxFIpiA3TfWQ39GMxZxraX4wHowdAjgcXHJWtOzD8YYeBzmobekpuebaWDB4piqaEvi5LcMJjB9k8060YM/ZoL7UZQGKuUPjX0D31iWQmGHsVdUY1Wp7DdG/ADd2Dlw7btXvjQg8WlZVU9Oa4x9eGiT/w9WAtKX8K2sgF6NxUQqEDAX8fQVw29ft+vsramERPfi5yAPjqmIYjaqgufj8WxDfZdLP7ZhKGvfURg1TiIoddw2Qvag9exrUyMlw8xvh7sH2gDL0AvgGd9nplgFcTIXzhvzlj0ZOiTD70Db1u8cm/AmBmwiaHP1fLYTJHa9IGk63KzthJ9D7im1EHOgN5dTDdj6Ndp6KvLTRTFBqjkBnFgPwtf1NsA166mGY15jKJY+iVjUSW/5AguYntUSOjDXAP02FjlKsQvgOMNNPTDJDctS6NNA+NcAT21sSrepG3l9NbwF9+qbFgAjmxbaYWR53gG9E5h1o2JLexDikJ3AOmYmQ0apqEv6reAFtksOoIPfc8pA++zGUNf5UyHydBX1qwUga/kcsPfDdTQN0Bfm5PF2c7aV2voMeaQSvDgBg12ZLyq9d8GLjfYdFCEXJvIAWxHLUA/Vc84RkeMpqHHZ89FB85cbJkBfWt1HtEB63xOdQ44EBN8AEDyuqdqe/QcKzyXte+LbTdzLm207IX9uRXQO5MY3wcx9D+Tyw2AUrw3Y+8OpKTtdtaE4NLQp5qNKi8E0ynZSF9y83Nj6LOrEnW7IS0K8s8+2tyQ+xr68P3uMPR3UkM/3OVG0qXscrORbSWeO+aUxlnPnOA35qYakHk/XanF+a6FkZRM2nEATLi8yalENTfYJ2pRbLLLxNSrumu/P4iu+ea7zumJ5oVwWUH8HaShp8W1pH6yHzZDr/1Y3WVFMCKb2u2n0DK8tbFUDZytKLYyiWmdON57P2Rmi45z8thvRbEjUZQZlsFmJVNH8emt3UyU9nBhmcbQ2+UGBJ419JGZj4ZOPqz5oEPSZ0q2jNVdixihAfoWA8I/HtfCP2igXtkXN5YaDOjrs2TnahU2e1+yNXlHap1cbjJDD8zBonW7RDGTj4x6s63sM/Q62EdjqYEa+uGAfjv6DAWg31olN7hySW5QFFsB/SjwchDGMXWO1LYSDD0kN2boAeiVndJBn6goyMYmuYlOsWyYAqs0svJiGayhp+QGPvThSkMfeh6S1VgKHfXKymK5o+dDDzEA/w+sefjt0of+oU8sS5NHl/FJ6Ho1GcjqRmGftcYE9GC+raH3g40GAGp+023aoGpjAS98LUWzG0tuWPAEtwpqV+MwkQC9GROcQHn67y0qgKx1NppVx2nJTTsBW4doQA+G3oCeQDYWg8FHs8tyswOxaoMZ+m6n2LzxWwqC4EEteWps4QAChl46QVmLubDObAHGAL93p0gffAh+D8IZRL7SOsBE2jYBWQcAA/qWIvPhDLpANDeJltPRDe5g9aAN0MFnKXvK6nITwZS6SxThsJHEYm1nrSKgMbkIVdmOGpjh+XOhM0XcArUaS+0Q28PUq+wh9Rlg9N2i3JKbpn+0TVjVo7pxy0QwmbAXTM+CHQlRRMhszjKDcgWgMecAyPHsqrWkdq04DGhMcM+4Xro1RHGhOnmOJx/6sCQNNlzzRK24NTe09rzxgCmH64vT7f3iRxccS++KMZJbzdJyFMVSKoV06oEoeFIDLwB6dIqFVE6FdbqXzkECBYzxJU05WKPmf857jaJYa0qrr3gc+Fs9SDusV0BpKSEPIpL7HJw5JLAfAKVl1VbUeCt0pWT3oj4Hz9mAXsWbPR/6yPrZ5YaNSpSS4JSz1tTFjrjlDkMfspON1pfvszZainmDDa0W0AXo9SaNMfWc8gEPf19riybFeMlyV42i8vwzW4h7zx15/XN8zwSAr3+Qy5Cvv8ogkiUqt8lKzniPEBjL8xGfRzIiLOkEmsTg4tlCmrn7mGPbITpkR6wpCX2/Af1icrlR91CxtmTa1uyMIYYe75+bR9VDesRDM62ZCMGaQzaVDGv4aDsWI1PujsSW9ghcxV4S9p14PzQxJEMfmcUICKyzwO9xb9Xdi44eKP4UE4/iVGaio/HOZj70fclNp7FUrF1cr4qJu1IrHAwxd1ykTsZ6fIxzE2OL/Q+yNgNsg3nPBz9rrnl2k431w8e7Vg7NoJ5N2S+PM56bM8U1kPA6NS9at14cRNBcT+w13lvZOL2XAX2NyWFZifdERki6b/UEwTNqUp7mQY11SMA+oLEUxgXPo/nQK8axNjBZBpvlxft7Tec5pTWk/bPvQw9JkxpLSVbk/QsZZswB1Ir4vbQGotlaUtfCkAPylVp0H2OvuBZdemN9mMgkoJ+AIw1sK6drLLHLDeVyQWrxcLTDnv72c5ZUDhbGWQWhsQ/NPTPgcL8DySHS0FDNxGxtSpZ6svB+a1a12ykWvwMGwOeKI8aeKIKWrDzrE5CRAm7aUkZBVIWGXnbpE2V16dDPTUNfllfK3MTOcjyKYmFbCbxNx2XdK7PxNPgIYpEa+gGA3gU6nKRljraVo2WxlDVP4IXK0BPQYyGkxlKjeB3YezJAWEzLZSy6+M2MbaNt5cLk0WUL7AdrVbi6p2Ik7W6AC6XvKB54TAAH7P3sZimdb2Nm1CnW7arxN5LcIL21RNvKMbZDRoBT1zKm6wIImEHGL7y5Oih4YuXNozGlUZASE9Nsf2ZpLbnJDD0lHw1Phg5SOk2nMxEMwITh811QyauO2Zu7JvIAkxrQGODj7zKgdzpNxXQAtZHmdVfGeA5Zw21Q7vHXSblJkvqA3gejytCza51AkJkKNUZCugxsmwqOIK1BIKB8KTT0/jlWIvWvtK3UlJAcRk4JPrzhzQzoA813gLsBPTvFErtrgz50EHIqWZXmBc1iP2SZCHoll/CDkx4T9mpwojDbNUpAbU27GBmkP+WTr5N7YzVkP5iY+5h0ltx4U1XwbS3gkXozy4PPg5Sofi461AIQT09X5tXgKgN6X0/LfiH7goNNOHRE4XFOHVdXkjhgyL4rAD2BqA7UltwUBj5c90rhuj1ajX48j50G70tuBrnccLOOw4sZw74Pfd/lBuPWl3xw/RBYwVpSnR/NqHhzRjxgR2Ee7sJeMzXB0YFRXV9rUSxcQCzvMOseThzWb+K+cYjCdSFW+fW+bjPgFRCAeYw25s6YWNJFH3pr2WPdevOvHaRJ6OheF8zQu/trsP8Z0PtAg/cxoM9zx+NTyYeYrzyg8p7C5cY7rDOtnlMRyw3oc/FlBuv15/E+jvO5xqAC+nD/4Fxi1lfsGGutBjH0Loplh1UVxRrQk7UOkFe1+pCuUNvuzAAK9yS/zGtZS2K01XVoknP8BdRB4gi4IEYJ0KtBjMktFrVDihXzyERIlX3ui+wowYR3KBVOYzxwaMiAXpKbQY2lQiaYfOgzQ1/3w2jeiGeD+VYz4jzMZ8lNy+T6QNYH9Ozg6cZ+45NylKIrneaO/5drk5BJcwwMzQHjy9yCvMVzLBHISy432uK7gD4aJZKhZ8ZADP0wQI/YX6cy1/RM/VyTDRnQ+7l5z/Vr/KS8vkTGCJhJxmXbyl2N3In5g/e0TW0+PCpmyIe+MvTIGrKLqgC9a/hUW4gMZHSKjcOqZV4k96h4qPCOvQ1wbTqkW7YGBzPVofRruhpRMVZmDh0gIePPV2MpSPLikBxFvT4kej8QgJ7VYa02E9VEz4Be4xtESTW9UJw29sLfIB7VZoM8fKxJTom6sEr28dSnQzp7PDSbYQBp7hHI3q+hZgR1SJCSRnO1taUOQ1/mflLGwNCTCLzztpXVh/4xJ5WVURQg+wAhe2nivdRJeWTPHbejz2tZXlikr7EZ+lpxj5PxyHwZmftJmUJ7qxE02hgrq2uLfLhg5gHoMQlGV5bKbd/+2zINvfQaJudIAUMvdkuAHg8AgP74E55Q5iaOKksAAomht1zDDD0mGjZiFL50GWZouFEQs7Pq37UgVBRrQK/UmVgJBEUAegQKaSYnoyZOKS8zTGaXXDzmE7IDiqUpBHnxheu0P703vjypxHZBQ79QJTdiBFqhj0/Ki1Gog/f0e4jRkEOPr6dp3ATKDfCz5Aavzb7OeE3VEHIjx0am4rIs3cnMFR0xgnW3dhT/jZQY9Hw5SDl9KCAk4GnNL777fvwsFVzWCOjxHSdPtEGHewEPC+wwClkKilsQcJGtQCDZVp+dsh2tU6zSt9os+e9o2w5pi8YI7ZJVLIP5jHVrizTYbNklQJgDK0Ht4gnoQzvrYi+Cl3Ao8Jw1Q69aAgVTA5euNlmblMGXGXrPH1wrnh3uwYegdYC+IK3dTug+MHnD8FxFcHRBdZ1n0TgH66D/XDAORx0FX3bVU7gBjZ+1Up0q5KKObwXPeaRkH3qktBcWZjg3KcsbwaaF1uZIae4OdkU6TY+TG0t5jvuw6vXpQyPmJK7BOnHfn+eagbHnOt5vEEOMSYT7OBROC563np+NKRwj8ODPx7T5egyyht6bq/8er/PGhPnNeRTzEQ3FuNnQ0k0bJYsHt26tvSK8wXnteM0zlo2GD/2WLV0NfWiGawwNYZHnapZxrcQmaGDu7zmT5rnkeYnvBvlm9j0vDMY8Xx0Dho2/n+9mgN737eeTQT+uhW3dI22v+h0d0PF3ZOjpQ99oR9VoqSgW1zaMoZcsUh14M0Ov+Lhafb/zusxjkx2t8FmOxZzf4aONAyPnd5KCuON1P576vcHQIz5ir3MNEC4R8RyvMUOvBYq5Kvc2va/YWu3Htq1UYylncnF9/UwIxh7j7j4LzjZ5/PDMB2VmKA0L0Kn1pHkrIKb4p/kiQJ/nF6/BtW9hk2u1Il43vyibVz9b7ZnR1Xs0bHVDC+57stMQ1t/KisejSW40JwCUJLlpdXaa5fgMdx1FXHRs8vs7nnlN5Gfov28HZmV+/Rp8t3uc67Y89/t7ufdWZSftcqMeOY7ZZMSXBG59SGTmiqQUpE7tAGbyxAcLvX+3XwkwjA827hJtQO9+OqgdxGdgnmEfN6DH3HGnWGj72xxrXamNsTAnMgZseKFlMSmvCpKD+2iAZ1y3x1eZdbHXPghwvIOEgW21enE0CUvrA8CnVTM2szPoFCuG3oB+bERzbGUNjdJwUJkqY2WhjC7cWraMNwerO6uhB0NPH/pH/t9lfwFRFBUmIwL0+GzL5VTP1WPosw99BY5rs2Xt0M1lZG2hMvSl6KFhP6ga+pWlcvu3/7ZM4cEVLNARFQEnQI/3JEMPyc2WXWViS9L1rq5UplxMhuwUOwx9ZeOl4QbQPxzJjTX0APSjYPeQgmR78aA3gkHpM/RsSWzP6pzOt47Qszv7Tccm4UCl9xQ7LQ29bCsJ6NGpNDP07F4H1kAg24wUGDh8cUxyRLP+1TrWOLGZxcTfWA9rhn09oJezkfSwdn0Ro9R3WZHMSjo1+rKaoUcgdXoxAfeIgPU+zFg3/TR0kzoY0ikgil9pR0aGXidgFVfJXlIOFQL0sgNtDD2149Eplgw9AX2FGyGfWmOnWDJjOFBRdxdFVlVD36QRuFktkyblkm49No4E6PHctMCkdXaWwDUhfYbeB6cOQx9z0dpmA3rfRZXccIIMAvRxcEIxLp4pGHoy9dBHNlcmFbJNRJFyk7vpEL2/7ETn1AToBzL0lpBEwmF5eT7GXwel+Tk1liJDT+Sx2mHoCQpShm2Qhj47O/U19ExBb+11ik2uLZUpt4a+39UzGHoWZlWP4nbo7TDE4U+P9uP4cpdCymfC/abjQx/xorkrCDx64wOgIMimU44mqZwmpmsmq87ckLSZyfOG5XnlNe73wRrHWE3aq90oBfFiCENfu0lHvRHmHd7HILLOv9gwsbZwv1lnjNfinvC3Pjh6zg3yoXecd2zSuLZCwuxPzzgAogDgJBolKUiCLZwLyY0+3/ruVpcRPvRBZ2vcwuVmEEM/iWyamg1lv3sC/+RyIy116IhjLXjOWWpVxyEAfY3hHUA/IoYehaZrAjMVHFMXLnDA2I3mOvsig5kZ+nC5wefx3lymY0/ySfnNG9BDAut51O8U67id3XWke18mQ58zUGaOO5KbJP0SoEcBJaSmkgJ2GPokkfX84RxCHEdhqfcV28eGhh7XODvbfOh9zWBeBZCb012eu8qmWTq5EF1UE6CPeGQDgzqQde8bqR1ZJeORVIYANSxI8zoUcdTirgGnsoxi6A3o8TvJuI4O4q3dQwX0vfFXdrKnoQehFQw0v4+GA1y41UF22gH0yNzFWrYM0lkYYA88Q2V+BehFPkDG2fodeL6JYMLzg8WkJJcmBA3opUxQNiYbc/izsc6xpmVP2SRMWTmB12ZVQI71xnHVca7KT+3hD1IPuAy9LBhZIiUBwil6PHCehX01MgYw46CTVpPcmKHPPvRryzNsLHU4DP1mtpVm6I959NPL2riLsJ0Q1AIfKrnBwMG2Erdmhl5Mx1xZ3X9TGV2ZKyvhQ08NPTrABkPf19BbcmOGHsBDNTRqLHXsw59cVrfsaraVBK8C9GTVk1939f90q1uyWfChh22lmmusk9x4YRVJbrDpUHIDq6zkclOPm8M09CH1cVBGwLFziBlxDKqLZV1hjtd7IxQokFWXGTixykXFoFVDL+cXO1bk98dn4r/lGNIKG83q9Rl6sy24NjMSZrcyk6CTZmboBegNNLOGXmMsDTq+0DgFGnof/AZJbvxePkQM0tBTiwy3o/CKB9tuDf06yU3qFMuSxugMOKxTbGXow3XBDWGWFuQRK9tKMRb4rmzQ9mDvm4OBC61odQqGHwWNPGRkDb2cJNoCk7+zM0LYCG3PZ0YPGwIKI/GMbFvZf+5V7xy7UkdyQ2eIxNBT1z1aVlZ1iFTRIRovBeBJm4/kPBO8Zq8fp9ulI/SzdZOS5taQizaVwRCj12HoWbSGDXe6FLjcMIUJlxsUKcK2Mhxcal2MunpW/WjIVWSxGLrWyKz0NfTV5SbuLxd4C/MlG8EkV+MhcnW1wOWGPRXitTm7xgxMvC8lEuF6Y31334dejXd0byQwasdpO3Fo/QLcYF1UB6m+hj7cMfAe+F8uOjdodiYiS18MwvH6aQA7b4gh88CcsHMSsg0GCn3JjR2b/Fk57nh8qoY+Di8YE7zeLjcGWQh2uYbBAMuZK4+lAT3/PmRszoDhvzuAPo2PsyBey5aP4VroQ38MirAlV8PP9Lmba+j7tpV2n3Ec4cEXhXK60fodzwD7Ez63ylOq5CZ89UMDLEmXgLwPIv0MBA9nIZvE9VNDj/lKDbdHU+AIv7edIOcOPLcHuNwY0A/S0HuPyOsc/+acosTFxccGZQJ9fYbez1WAXh2U8Toz9CAUeKiNeWhGVetiomqdGauTW4ytte1yk2OiXW6aza7Gx2tScl7F8aWl+XDdEcFmxzKtCdQ75LomxQp8ZQ29JaV5X/VnOZM2SEMvGYp61Eh2pXiRGeJ8KMkZkhxfnP0YrKFXQynq9UN2xf1rZbmroR8C6L1WcK3KNgl74atjW8kBDsaYDnCSwGJ9WEMvPKR6BQB6jaX6DNExKElrvMrpUCAAACAASURBVG6xF3hcMiZhI6oA9CQvU42CYquzEso8Ye64+Na2qLKQllTJgB6/0/jDElZOd44ZXYZ+luTnKPc1vFSNpayhXz74o8PqFLsZoAdDD5ebuz72N8vaJNQoUXNWNVEC9LzHytCDgVxYpJa9XxTLdE+yrSQbT82wimLXyI7CiWSso6E3Q58lNxnQH//wJ5eVqd1lDA2F7LyxEaAfUBSrzR+NpbqAvhXFaqxViKg0I1If4wBdbOEOIBs0Rna5CXaJmwTSV2bEY0OxnaWDuh4oGks53aXgkUGBrLoE6O1DjwFEMWiNyGx3Gx1Ha5dAnU6ryw10osEm69p72vfkhrFpUSwXsYqCfOKWLqwdGMzQN521AD1e0/Hd7xXFOnB7Q++43GQNPYIqegKgZXLUW6yuLAnQo7W5XW5SUawCSQSAQZ1iw14xS25yUSwDedQk2LZSLH2hdpxZHzPP4XZjb+MM6BEUEUw8ztSvoyNfLDAAP7taEHBNwRPYGQSkF8TM9gG9AZiDaR/Qe74oqIvR5MECsi4WukrCgUwUmfnaMGgrrB8qM0LbyvHxoYAekhuPgw8mnOrRuEOHpQAymoqlMvT0nQdzul/MaXGL8eWyd88dZdfu42L6xu5A6UByudEHkU1mjQeb3Yl15r1GUSzSu30femwUBoqZbbJ0j/fkXYnNh1fK/oMH2Rk3dv7O2uVmG5uNGFLZWAqsDLCttIY+QG4G9Hq2+hgEYrlBNH9nFwHjvbM/PTepVGBnYGuXmJzRdP3OQEA/Oso5YUA/qCgW412Z2wzQHRfCDQybqNk1jyfvyYC+x6wNAvQuZs6SG957gLcMKAcCeq7PJLkhixq1WJHhNKBXuNT81+d2Af2WLShel14YBW+SzmF9t06xGwF6H9L9jGXP2gq88bm1NiwOV3UOcf9pGepcQ0a9b7iDETehiBsOYwAdse4EWMUcEtBX9xEB+r7LDZ8vSaau5KbV92id+7ngPXGtiIPT2+Bx76wmU/R8/0EMvecpnVjSuhAzDelayBLD+awx9GF9yuxXZDw73bK1Lx48JDluzlqizgGae4NzH3dMKtXD0ogAvRpLtQJo44lBgN5Y4HCLYnHtzKrZcCDWhOQnyLiI7KtxqpTm9OUC4DjQ4/pdFOt91bHOGnqCVqoK5HKDMfA+qCwiYo1qwPBs1xfFYh+266BwjJzuBOi9TxLQ1+ZsEcODmERMNqAHMQQpnLN90Kxb28/1MjoSdWthPlLnVfSPQExOhA8+N5M3uDfMUxLPSbngg6T3C2Rk6Pi2VbbcuGICemaPHTP0nQx9AHrttVEUG5IbgP+qoYeCgPsJbFhxWG0uN6OwrdxEQ29Aj/HCF6XqiPWRmAFDD0C/+zEnyYc+9g5gBhHqR1AUW6UZ7hQLl5vUKZZapBFIa4YDehTFinUQQ4/3pOQGDP3U7jKKlEfoHTNLmBmn9fZFApQY+KOOwgkOGt6olKeeydIIPStIWABazdDXotiYoJpYmhB5YzET79OwJ1Z1rYjr9kQiwB1aFCtALw09JDdK544T0MdXTGawx3UzjwCAtBrumQVJweYIpK4H9J2iWOiwI0ORGXoe1Oh33JxtzFo5WHjjI6CMQk4x9Nm+0+xUA5bWMVsPlzfiQUWxPLFjIURxihl6sP+rK9Iry6ZJ0poM6AmMluHEIQ39Ro2leDKPZ7a8OE/pQ025xWfLthL31Ng2PBboEDHsfZcb+NmOAZjXolgELJ2YlVJNPvQA9FEU2zZEVK0jUEcr+gCyLR0p9xGPZZ2L7uZLq8h2QmfDtHAnwee7UVFtvJQAPeaiwEt0rg3Qiktwpb+nZrOWE9CuUgiDJEhXDOhdFNsH9HztStm3dw8bS1EzZckNtJC5sVR8cLVFTICeG2QUAC8R0IfdYmq6ZuY6BMZc2+sApUH96lo5QMemnZXN9lpxDMzxgXaPkRkyoJdMJGolekWx3Ehik9Xmobk1yOUmM9aWrbRn0HWRYm1G9Otwrw2/FtfPzb/P0Aeg55wCQIpp7iwe5iHmg0EA3sdsaT5oOuuYXW50T846iCTIsSSPP+Yxvhx/1BZeu1hmp70x+xBmYqCBsg0AfXxGBdY+fGbbSs8zulYI0ItpRkY3gbxgHyugjwL+ZlUsAJwPitUBp0X4KIrNDL1IAbKPIafBXM37n8khecRr7+P6hMNYFOW5WZB96GvDHym0xdCHy426l8N1Tn7w/DlAMDOWE5T+MAxBzliL+JUJxOtdhEp5EGJyAE2shbpPxFio54klN42hh56bhNaEOgLbyngdoAe4iefg5ktpOMuhmSDRklGANPd2rKnpiyrFIlPNDBDuCVlK6MsHA3p2ErUloiU3BJVyWnF8wRhUEivJaxxHMkj2OrGuXS43qkdyZsfMtA+gngMZ0Ps9Ny6KFaDHHsUYFYDeRbHssooMCeJCSG5y3YuIPjQN8z7RskhDi2KpoUdzz3HaQGeXmyq5CR96yGhVi9c6xeIzcX2IFwTWHUBvs5KtwdCrhoEZ3OTiZyIA3/GFQ1vT0Au405/fJiDBeGeG3uy8mOtcFLuSimKji3gRQz8CTf3yTHW58VjeWQ39yAps3neUuzz2N8vq+HZ2Y1YYa0XaHcnN6sryGj4MzB4GDpIb2FYijexChMrQ27aSgRevFxmykYbeDP1IWe0A+uMf9qSyPLW7jFvHmPTiWXKDcKSGTTD0VxpbmywAPbRmu2rRotPyAvSRmqD9lDYppr+w0BnABJprU46aUm+t3gcBegTb1ihGumsb/LfGUjrZelKJ7VoP6PFkeKJTVVNHL191qeHzXQF9TEBviALlapzlr1wUi59pc1DgNNj2ZusN3As3S3fwGW5CU+3IUrBSEbAAvRlLb075YFSfWXK58bUAoGszh6MDk4E83+WiWFvQKS0GyRMK4HZwo8LlIBjjGfQBvQvBondYgWbZh4PlRUluxsYlufH/KotL4N+q3Cm5GbF7RzQFCsDgxkMGGQ4itgoTkynALuDXrN0wxmZeqpwqjbFZ9Ho4slwkvaYL6FVEa0bP/uIAlUxTBmjC50pDjw6A6yU3GAdW+sc91uuOSdYAveeusEy1rTRDP39QDgxr4QxSAb0kEJ47PlQT7NMyTGt9vcuNAI0lNwAGeP8K4H0ADkmF5pmA4iBAyUBrlxt0skxrBH+D21/P0BvQB0Pfd7nJ9qPBKBnQM6YiCrHhjy0hw/XJDZ6mpwmkLPXx4a5mJ0JLzQMbJXNblJFgYbziXgX0zujVOiB53U+OC9BLjgzAZ9tKA3o11GKhOjXxllu5oM4HVcUWAtKYy3r94WjoLX2ZYkEo3TUic2F5BQkAHjwia4hNE0CUnb5BAsiasskgxVS3fWI0GpnZVcnNclCrIKZZawHEBgC9wYsYeohP0QSnHnyqy40kotoLoG0Np7TYx/CeABAiBzjL+f9rJiUx9AQkMX4GaS6K9bro1D9BQ+/mhtaTR5Yb+wQZetR48bwcxbysSZusBwV3CSWgD3tdryvLSipDH8x47sws8MQVQvAlC1wdhBrp0KQPWXKjGgjEXzH0uE5LbrKGnqTWSsrKVQ29CorxlW0rI5i0rrfJh56/cxbRGnrs0SuIl+jboc61rpcg872A2OJGi+Rpq7w0F7p7T8V9Z+LFAD3HD68T74/Ly623hHqfpE6xCo41BnfWtNl7OImxPqqnoR8Z5UEIhBUaD2HMWz0E7mMlzEPCw32d5Ma6dXWRxj1Ue+OYa4MkN1y/0UUdNr6HDu5nBrVp6CNjgHnCugMRD1u2qCeEzqeStMo2PBpXrolQU1MnNbRCvLCkifMnNY7rA/qNimIDflUsR8kNMgPcnprs1raV+MX8vCQ3I9jn+JwaQ2/bygm43MT+OQzQZ8kND47hIrk8qr1xdHWNtpXHwrYyGHq8pWoNFVfWa+g3k9xAQ3/gh2V0dV7FbQw+i8G8y4d+mOQGRbEAzaM4UcSCoA/9CU8oK9O7yxia7MREzoxOZeYI6JVWc6Dwd9qRQXLD5iDNlgpdN5WybUUDrPBHZX2W3OA1iXGuKdHQb7YGBm1R4bPr5lHTPEjxWnITPvSxuWEhmM0CK2/JDYpLyNBDcrSBD71mi4A13svAPQfNzQE9GjfJvsrBR0FGev2moe8eDPDJ+NyWblOA8cJRox6APg111viKdUkFPeEB3AqSYo9jUWcw9JyfYuL37r1D9RF928riltPbK6DH4sV44BSOQOBCWHXGa5aDfG9GhZWysiyGaJRSn9bYzA1D2ulcjCq1nQD00d9AQUuaXEturI/PwMupc9tW9osXFQBVbFabAJnZBJM4N7euU2xdJwEVnL5l+o2uOGZjJqtkRUWDUWAUf2e3E29CVcOYmfI+oA8gIqAVBxP2okBBGLT2ut4RSGxgMRqdYtfW3A9gWS43u46JbpOtIBTjCeaRUp9wSKqZhQBFeKZ81lGrgOeA2oNaFBn3pgKvALixKdZ+FlxSNXfJOXHwUOp1EUwZDgLSnWLzUXqYBWa0fnNKW5KboQx92KyptqZlfVhI6xbpsK1MB5jaqTUdtPh5YU+mVL2KI+ERjQMNZAYqaG8N8nBN/QM67gGWe5PM+kyECkXSO9im0o5vejqKJ8XU4z1ztg2OZWwQNAEbRMQWkQlmEbUWW72FQckgyY2JFRXwCbhbusa1YWmkU/GQZqF/A8gZSPfCRa3JHZUpqhpv2FaysRRiiTZAfHWykYxzuO8pHpCUEZMMA4ATBYX++FYUqzl04EDK7MTci8Go7mzVI73XKRavy5KWuq5pjCD3FQP6jk0sZBmUBUTsbbfFeI6/cbNA/UquMtgD6EoUPvSOE/gcHBhwLa5d8Pjlz81xKoMnxNMFOmYB9Kkey8/cpCDGFeNbSS7GT8hfp3U4Q5FqNAQyCLKkzxlPatVDh+33rxp6N5eMjC3JmkGNpcJ61nF8aVGSG+0hkuMadOOeMlHWB/RweNPeof1PMQBNE12U3X5mqUSEMdmfTgGTCCyToY84VZ9trCnPi6qhj4Oo35ONM1EUW9bKAoAmDvHonRJFsVQv2NKYZNIqi1tBfMq6W9KNWhTrbEdcDw5j6zT0kOLMLfCz8vzGeyE2YJWxKPbQfo6hHJaQPYZ9tpouKmYo477VNtQAqnScXebaOmrnMZpP8TP8TmYcyqbW7reKfDUOmZhpDH3rmu71qT0MChHjO8UO2CrLshm4drw2TWSmlQXwkEAjXoAQcA1L09CjsdTKoZupoffX4QB63mZIbgzo0SkWDP2xjzlJRbHRU0fOPFGzsOgsxEQZWVyYr7aVGKCRSTWWyraVEyPzZenAD8s4usOORIHYEQJ6MPQYcAw0AP1xD3l8WZzaVUaj1bIXvgeggdTDA/SZkVlYEstkFxIEBDs4YGD9bwavaO7hTdIpSLwfGBZsbmb+vWl1imJtXQkt2KHMyCh9ZpYDGQUcTL70pc+W6//iC+XGG/+m3HLLD2nf96hHPrE85SnPLI9/3NPJeLso1no12STJh16BustsOk3vsVvP0C/R7YLtx5NtJdbrwuLGgD6zv/lAhWCLothtaEMdTcj6DKJtDXFd6/SLDPpiCrAokf56+4Wnlz+67oPl6qu+XH7xF3+5AnpKqtYgNxDYt+SmFcWiQHW1bKGsSoc5ymRY3Q9LOAEmas6oL18moBczFHafltwkX2l7j2Nhq1grHEmiEBXvKdnUeLV4q5mgKNTxs/T3jm1dymxQ70z7tfDO3rennHnmKeWGG75UXvnKN5X/8PKzKuup/bKlkv/mb64vJ5/y1PK8551aznjt+SwwclG5P1dFolu5tv33AMF20CHDGAEC830PQNCuXbzvG2/82/LpT3+kfP3rXyk333JTuf/9H1ye9rRnlec999Sy6+hjFUrDcQgMPf7+xhu/Va779IfLn//558r+/Xs5x5/znBeVJz/56ZzfOIh7Pno+79lze7nqqveWL3/lT8t3vvPtcre73aM84lcfW0455Q/Kfe/7K9w4DOixSWAsabs3MV6uvPL88o1v3FAuueSj5fjj/xXXy803/3O57tMfKV/84mfLLbfcVH7lV04oz3rmyeXpT38u1532Cd339Td8sbzk1KdnSDb038973kvL619/Kdfz61//4nLDDV/Y9O/ud78Hlssvu6rc89/cJ8ZLGx/082CX8Lyu/MO3lRtv/Ea59JJPMg7kAsNvfeuvyu++4Ambfg5e8NznvqScdeZFBFd4D8cvbdwjlAvcduuPy+te/9KCboeXvOMTnHs4GOF3GdCDgb7o4teVxYW58qY3XlF27DyKcsGv//WXy6ev+0j52l99hc8X6/Xxj/v18ju/83I+Nx7q0hzFZ99660/Ll7/82fL5//b/FMzZbdt2lAc/6BHlN379OeWpT3k2C+zxN9r49feevwYdf/edb5fTzji5vOylZ5Zn/uYLKBfAJo/rxNrHmvmLG7646ThhPl3xzmv5PHjICUAP8GJAL0vCcaa5G8MeLjexQyNbiPWGdeu167XUpATRdRrt5gNY+wJdq5BjOg7Gkj80S0EDYcdgyU2PEv/RVFzrAX0U9Q0D9JRTBQFgyUjbs5oLDj7DgN5xivcZGY75RWT7xutBLjPRmH99QA8NPWLGxAQ6xeaGRzqw40tFfiKKEHfe894LyvOfd2o54SG/Vp/vgUOwGU7uHwb0IblxrGsZ4SyrheVfq68bBOhZmBux0YAe9yMMsI2khOeGscMde24rZ531onLb7T8p77j4E+U+v/SAer0VPIdb0tKSZI+2LsV1uijWeKMP6BnHnd2ssjUcREqZnZMUCK5sshpWPwVni/F97747yulnnFxuu/2n5fLLr+La5VqrkpvwoRdnzWe3EaAXidAKzg3o0VhqZvYgAb2amqmRIQE9Zap9QC8XNOzz2KN5WN6BOA1grZ/Btpq4g4C+kaXKRLXMnMd5EKDnGrJr2JierwCyXPNAOMkgAXsDeoRov63yrqImUwT0IUFfLUsdDT1cbgDo/ezurOQGDD009Hd5zEllaWwbfegR89RYKqSbi5Jiar3gSQCQQXITRbHZ5YYDU+bKyoEfljHYVv4cGfrlqV1lHKzSpgw92LNoLJUYYkhutDG7KEP/XAr2KAP6jRj6bKXoRYmnW2UKvSIRp/c1idSkAGn7rKfEuFkbiAPF1772pfK2c19Tvv/9vx+62Tz0oY8ubz7nXeWX7/NvFRhppSwgWhl6N/VI77IhoGeRrVjG1R5Dj/dXJgQp5Wj/PqCxlFKpruZuFlJI+2KDt6SFNQqhZztShh5B57zzXlOuufb95bo/ur7c+973K0eDoV/VwhcNIi94FeN0GXp8Hjv+JdvKpvsO6UyPoSegR4faCjzy4RFDEnZj7hTbk9zowNYYeqc0c/GiGXnXMXRS7vEMBzFfe/ftKa997QvK9dd/ofzC3e5RLr/8UwXzI2dmApmXr3/9f5QXvOCJ5Xd+52XldWdcyDoOX4szXRsx9PXg5fkcxanQpn/g/ReXK9711oFzFtdz4ds/VO51r/vVdDYY+U9+6t0E2DMzB9f93W/8xm+X17z6beVe975vc7kppfzT9/++vO51p5ZvfvMv1/0N1vhb33Ilgbg9pi25AbhEt8czz3xJ+df/+p7ljDPOpzzks5+7ppx33mvLvn171r2frvuD5V73um9c90i54YYvllNe9LRNgSBe8NKXnllOO+1cSjnOOuuUcv31f7bp3z3iEY8rl7zj4wS7doOgpzMcLsZGy5987pryxje9ojzkwY8o73zn1WXHjqOaNGtkhOPy3OeeuOnn4AUve+kZ5VWvOodzcxBDf8ftt5crrjinXHX1+8tjT3xauezyq8rW6emBDP0/3/T9ctppJ5df//XfLi958WsKsp8feP9F5fJ3vnngtfzCL9yjXPj2D5dfe/STOr/fs+e28sazX1H+7Av/ZeDfPemJzygXnP/+cuxxd63N0RCTaj3R2lq5fc9t5eyzX16+9OefK5e+4+Plmc/8PcWGEVkbLy0v1jWz2UA9/OEnlssu+1S527+6e8S+Wd4/ijdVX6BmQwjClemtkhlln/B16OCh1uXSHxqAtNl0hhygpA63UmuGNK4BKN+P4kYrlq7So3jvqs8PQO8tsDL0YGn9O9hWurHUwuI6ht5uNwT3Eeczw+n40Bji6Y7LDRDafGjl+/vEETH0dF/pAnoy30tLBPNXXPm2ct2115eHPvQx9fEOcrlZ11gqZe/rmDvTumTbSmnoIcc1U95n6DmgkapRgWX0YKk1MTqY7Lnj9nLa6S8koL/80qvLfe7TBfRY825QlgG9M6QZ0Od5XKWZgxh67uHI6M6UKWj7A9C7KJaGCWCkJybK3j23ldee9sJy620/Ke9617WMgxnQW/rmz8aasDRT6Fa4ZCEY+oa/Um0QZHeU3OyrDD32ObkaqXMuv1wTN4XscezzWFtr0NAb0HcZeq657agfaQy9Ab0VBAb0lZBMnWL1ubJDzQy9auxGKkOv/X+sMvRUbKCxVGboCdIwdUBM4v5aUewYimKDoDschp7X3JPcINcNQH/sic8oawT0ygiYocdHLwdDP9TlxoDeD3RkZF62lZDcjEgzRMkNHwAYz8OT3Lgodn5yZzkGkpupXYchuYE9oiU3OoEZ1GwmubGWEsHRtpWU3GTbSjTXCG9ja/d9KjfDUivUIwXmKmvqsROgH9ZY6rOfu7q8+c2v5Lj99nNeVE455ffLXe9yNzIaOOD/4z9+r3z4w5eVP/7sJ8uDHvSr5W1vfV+5//0eKEcysgOSvgxj6HNhGsbGDL2Dq7yHUVDVY+jh6R6APrNhnJ8BcnGvPp3zZ3GgwmvQAENp30j92IEkmlAdDkOP1WKG/rzzG6DPDL1O8jq5439uLGUdpeUvWUOPc6oBvZl26s5YKyGGngE8AL0Z/Cy5sfYaMYzs2xFIbjA+Knpq2aHs852zHZX5sh0cmuEkQI/3AqA6923vKTt3qhV2XQejo+Wv//qrAvTPf1l53ZkX0pnJ8h9r0GWXum0gQ+/nlN9zzx13lOuv/2/ltNNPLs965gvLqaeeVn7plx7AAxuY7yv/8Nzyn//zx8vzn/+ycvYbLitbJmEjVspfff1L5fTTX1SOOeb4cuYZby8PetDD2PztpptuKpe/85zyp396bXnJS15bzjj9/NDQgrVcKBdf/Pry8U9cWV7+srPKK15xJgEtfv7Vr/73csmlZ1PH/M53XlPufvdf5Dpy1108+x/84O/L77/yueWssy5k5uAf//f3yh+86vlM9+Lw8NSnPotsyj/90z+UT3/6w+VDH760PPtZJ5dzzrmibJvWpozGUs3dKDrCjo5x48Vh+Ot/9T/K697w4nLfX35gOfe895XjjrtL9aFHAZ47xeYGOrfffms555z/WP7uO/9fecfFHy0Pf/hjFftDQ88iw5Xl8id/cnU5/4LTeAB69KOfXK5459Vkr6khtjQoikWVnkd/A+liIbkBaP/LG75c3vSml5f73e9B5a1vfXfZvetY+dBPTqpuJH195jOfLG8799X8vMee+NRy2eVXU39v6ZIlP5DS/MVffLGc9bqXlPe+578wNgFMA+Df/e73LGeecUF5yEMeTQ35bbf9uHz0o+/i2D7kIY8ql17ycR6wuEOMjpbrrvtIecPZLysPfeivldNee1454YRf4xz+5t/+Zbn08jeWb37ra+WC895f/t2/e3E9jOL3AHMYh5t/9IPy5re9qnzlK/+V70lA/1svREkm42OnODVklAYee/bIChUZAjyP73732+Xcc9/HsfY6hHZ+ehrSLQF6NVvTTihAbw18l6EHqYT0vGpzTCxJa906E8sq09IX7y+4D9fdmJXm/BizkUGXoc91NAb0mHsxqfitL7kR0FHWQxIpuLtBx+y6LhTHiunENXQAvXXXoV0fKLmJ/Q+AHmOQG2mZ1MI1gOWFw4izL5BGkqGH5KbjCy/5JL4cl3AYed/73t4A/QmP1lkFY3woetGkolg3e1JmxX1wmkSh1XdtztD3JTc+oKjAclu4q+gZ2A6zAvrbflIuu/QqAvoc7w3ot0yhpqFJbhx/Zcctx61M4FQNPQ4SElILWLP+Q4CemSYA+lX3yYii2OisDewDQP8aHDhu+2m54opryj3veZ+O5Mb7nq9nM4bekptc7G/JzcGD+6gqIAGTAP3PIrkxoMeK0nu2TrG4ZtdhYD4a0GNe56JYM/R0uYt4YUvOoQw9ek7sQDZIRdFwyRoFHubjX2anWNhWQnKzOnNLGStSVXAOxuF6JUIxerSWleWymW0lGHpIbo57zEkDimJj3i2ECQfkxf+nJDfQ0FO71ZPcQENPSUUqaFAAkPsKJrQ6PFpD36QsZujdqMWTf3HZsgsdAPqA3oGNhacDJDcOJJ4AmHwOMvjeAfRVctMYej9E3NP3vvc/eRrGRn/uue8pD3rgrzJFiIC2Qu9uFYPCBuuyy88u1336Q+XZz3pROevMi5k6A3uHOWGQ3pfc4DM2A/TUucYG1dHQ40QfwSCPOSdgHJyGSW4wJkh9bWdjqQbozdDnolgHJi8wp9PdRMqA/gJIbv7oA1VyA/AqVyVYOamoGgf7QZIbPBcDehXvRMpxHCk1bajsbJwkNwT0IblRcTQKnuWaoKSLmDP825IbaiRRIR8aeqWNlbYzeG+FOiqGzUDeqW/PVYIW+ztnyc3ePeUMSm6afODNb76SQDSDBxS09SU3AFgI8giidD+ZgsZ6QYxSAneW3GRAb2buH/7hu+WCC15TfnrrLeWySz9Z7n3v+1frMYztzbf8c3njG/9D2b9/T3nHRZ8o/4ZSkrVy5R++uXz4I5eXK991XXnqU55ZZmb3Sya2OkYW/vQzXsjsyjsu/lg57ri7Epze9MPvlzPOOIUg9s3nXFnufW+kgNVMbGZmtnzs4+8q7373eeX88z5Qnva0Z/NQBgCKccNz+fznry2f/NR7ObV+dQAAIABJREFUyruuuIbp46uv+UB5y1v+oJxx+tvLySe/ss5lzFdo/N/ylleWf/yn75Exv999H8jxnJ1DAZaKG/FslKrVs7n5R/9c3nD2qeX2O35aLrrwY+VX/u3DeH1KaUOSAeswsF9qeIRM0czsDFnwa6/9YHn1q99WTv49HOhNRiiq42D0gQ9eREB/zO7juBYBmi+55BNl29bt0Ya+IXG4KMCNAs9rMZyNcOi5+ZYflNe/7qUFLPjFF32s3P8BDxYDRTmFugz7EPjd795YXvWfns/5gf+d8JBHlosv/jifEUAsAC0yM2CvMP/f8963l//1v77F5zU5saWcd/6ryw1/+cVywfkfKI961BNTQf5ImZk9VC688Mzymc98vFx04YfL0572HH4uDh0A0pBR4bDygAc8uBbQwpb0O9/9dvlPr/nd8shHPL6c/fpLy+SWaWr8cWDBxvnVr36+vPu9F5Rbb/1xmdoyVSBpuPjCj5ZnnPR8pp+xW1bnsbCwc18JgHIAJKzByy57Y7n2jz5YTj/tgvLsZ/977S+s/UD/hIWybes0nwE+m13EGZ+zhl6uYGgsJS4He9OhWt/lPQL3jDmVJTeQZiAOGVjneWZplZ90ltz4QGQg7NdYZ/2zSm7ICob1rQE9vjt+WxJEyBK1PoMlN4cD6NEBOYr2Deh7khtp2XuAfmmpvP/9F5U/fPd55dqrvlIe/OBHRTxfKwdnDlCe5vmteApHPclYPH7GF/neEK8guXEtgRl675GLSzoQez+0RhufYcmNpC8N0OP1mJ+QflFyc9EnmG2WzaDmDOQmeJ4A9GbobayA3/cBvZ+5GfrDldzIqSr50Mehbs/e26vkBlmqe9zj3hw/2nuDAEAHXxw/eUjFfitSD+tFvVd0x3Oz88oGiDJO0qMlxp/JyfF1khvZlAJ2oYYP7xIS2qltsc+rgSSkuIMkN7gk4g4y9GostRGgtwx4GKAfTZIbSnKT5Ea4AXKiruQmA/oRdkAfKWvhQ2+G/l9CcrPMoljZWvYlNz4Aj9DlBhph+NCHhj4z9JyAI/Nlef9NZRySG55I7nxRbAX0JzyhLE3tKhO0VetWKGf5RwP0aENvjZRtKyW56QB6tp/fGNBnhp79P2vraW3kZimqm01PctPR0McpGf7etTArpAs42YKV/NCHLivnnfe+8tvPOSUaS01L/7sMxhgsvdow/+hHPyhnv/HUcvvtPy2XXXp1ecD/9WBu4NbY3nrrLeXzn/90+bMvfKb83d/9v0yVPeHxv1Gg6b3XvaSDwxfeG0zoGWf++/KaV7+1vOAF/5HM5Kc+9V4CMWzEL/jdV5QnPemkcLFYIUN4zTUfaOhhyL+gkT37DZeUL3zxj8trX/t75dWvfmv5g98/h6/24vnBD/6hvOrVzysAD2BIX/n7b4riLqV+cWr/2MevKH/82U9REvGUJ/9WecmLTytXX/M+Sm6u+tSfU5oE/TP02498xBPKS049rTzqkY+jEwU61AEUfuObX/v/aTsLMK3L7P2fKRhKlBJ7jbV17cTGVmxBBCnpGIZmhpikuxsEsRPstdbYtTt2FbsDkIbJ//W5z/O8886Au/729/u/16UoM+/7fuP5nuc+97nPfaxNm7N0/sOGTbTdkJqU0WCVYb/+8pMNz+lmzz77iHS9I3KmqqROz0BRYZbdeddCu3PlM3byKefqugEcFi6cKJa4U6cs69N7RMIxhCacp5952P761wftH688p2NGOnHssSfbTW266noS8O6/f7kNGdrpP17DI474i8CnJB81mmJjsxlNwQMGtLOffv5BrPPixVPFeI4du9gOOvCwxDASwB3a8XbtW4qhHzJojJprYQcfffRue/DhFfb++2/an/50iLW7uZd09mwIAlo1Gm4ju0Egf+ihO2zgoPaSbwwYUOgbUbC58yTSbe5Yu84SouGjWdNHw7t7U6Vt37HFatfC19zs119+seG5nQTMxo9fJmaIz/zm689s8JCO9pe/nGpZ/fKsSZOmKikiSWGYx1NPPSh2t0ePYda50wABegdj7gc8ddpIsc3FRXPlfsBGFgmBqGsG+FEy5ZgnTBxm99+/1BYvesyOO+40HQNADYY+stmAZzZrErw5c4ttxYpZNnDAGLv++i7uDhNAD+CdDTpKvtR0mJFhzz63WvKQM864wAYOGGtNmjRzEALnm5JqH338tvXrd4P0523bdrcrLm9thUXZ1qhRU5s8abnVrRuGmyVVyzgHAV0GeJWUCiQwuGXevDG2YsVsGziw2Fq37qb7AfNPTAEA05zOOW74ba3l5fcVsO7RbYjdefcCa9KkuU2ccJsaajluAfrMTL1367bNNnRIFzvyyONtQHaRff/DVzZgYHvZ7iKradS4qe3YjmTB5XhUOnmmR4/ubT26D5M0iWP95hu/v/vu8yebOHGpqkxcL33Hli1yjCD+rFnzkY0du8T22/fA4EpWqvi58o65dtCBh1pOzmR7793XbMasQps4fpm1atVW5xmdLzguVTA0HwHunrJ6uaRRr73+guXmdtP9GD5sshxu5NwTLItpEvSmTZ9QzpqNgD5ZQ8/1mb9grPpD5s19wA488PAkJxsHbPRB3HXXAiVye+65VxVhZan28y8/2LBhXTRnY/1vv9pZLS62nJxJSpYi4IOhZ8LmlKkj7LzzLrezWlyYaCaNRMCddy60ESN72IknnKEhctOmrlT1qiZDz17xwftvWu9eI3VfZU8ammK/+upT69//JiVYI3KnKuGPDlwR0D/w4AobPLij9pFbbulrd9+zyO65Z7F9/vm/7IwzzrdePXPstFPOsW07ttvrr7+gCs3f//6sYhvr+vrrOglwE2tg6L0XIM1++fkne+SRe+yvzzysCuM++xxgZ555gfalww47Rs8pa/att/5uN7b2ylbya8L4pXbl5W1sy7bNimfsOY8+do89//zj2ht5HX/8adbygqvUU0Kvj1suR1exHfbXpx+ye+5ZpJgOmXDC8adb6za32gXnX6GELllyI8Bbst2efeYRu/uexfbmGy8JB7GeOnboZ6ecfI43FdfKqJLc/PKjTZ50u4iA226boR4kZqucecaF1qXLQBEX5eVRpupJN5/x7HOP2apVt+s6steceurZdtllN9pVrW7WmhWgDww9kZfYtWXLBrvnvqW2+pG7te8ifaNviWP78yFH6b5G2db69b9a9sCbEwz9fvsd5LghxC7wGNeef3Bf+uGHb23Y8C5aXz17DLXZc8bo3vG+rKxRdtKJZ9nAgYHxn3aX7b//QXqu5HKzeYP6lwYM6mBNGjeTzK1hw8aJplh08VVNsTtr6L0ptkpDT7ILQ19TQ+/pRFVTrBLVwNDzM2JbxG3hQXMnsXSff+NJpDcz0xQbNfQ7SW5oiiXJSdLQe4ZTvSlWk2LNZ0Lo2P4NQ19bgyE94UtuimU97Epy40fqWFj4YSfJDQxkEqBPbor1DS5Mio0a+v+F5IYTpCkWyU1FncZqio0yjniANfXc1WwroyuNfOirJnr5TfovNPR01sehHUlWkxzD77ncJDT0iQ536FwWWmR3veT6zbdf2qBBHQRMYKaaN983YTPHwyOtXyrlc7+ZBDtYNuQGPvTEZRsA+tdef9GKi7MVuGq+AJcjcqfYRRdd7Zk2gP7RuxWIu3TJVjC94455O72vY0eA60htZEXFAPr5O/1Ozb8QOM6drKQCQE+g7xMAPdeRf2bOypfmkZcAfZ+Ric7/Lz7/1PIL+9iLL1ZvJATcEUQ//fRDBda33v5Hta8G4OSNnmGtWrWW+wS2lQD61q1b7ATo2dDvvmux5Y7ors/wY56qDQ0GbidAn5pqDz90u8CKH3Oe9QbQp6bZr7/8aPn5/eyxx+/d5bVhIygqmmtXXnmTIWXgmv+nVzKgj8BQTbGwHUGjGQH9zz99b2PGLLL7H1hqK1fOEyDv2ydPAAwwzwby9tv/sPYB0A8aUKyAM3HScLvr7kU7HUq7dj1tyOBxkklEl5tkDb00f4De8cNtwcIJNn/eQ0r8WFNxw+Ee7+D/cceSlMADi5ovrdyboHAPEruzOfiam3388Xs2PKezGKHRo2dZ/Xq7iR0lUc3JuVWe1AX5c+ygg/4skMLzAKCnagOwKy5eaGit+WAxZ5WV9v0PX9vIkT2s5QWtrEePIXqWWB+qPMXJmoQG5l9s2aINhuQA27yCwvm2d/N9xQTDdNN7gDe3T3706/CPl5+14TldxHqPyJ1uu+2GLzLVA084pLcOTGCcdUHCmpffxz788C0rLl5kRx15QmLKZ+y7+ODDN2zJksnWqWN/AaNvv/vSsrPbWqNGzcSGk5g4ceIbExsrL847Srm49lRwRozorkblkSOn2x57NBFYZj1RNVByFdym7rhjjk2dOkpVEJLj7AHtpFknuQJQci9iTw3f+/kX/7Reva63gvy5qraU426DL72SBfT/qT6wSPaXLl1ctWql5Rf0tf5ZBXbTTT107O9/8IZ17nyJ/j9n+ASrVTtTv8v9jQPz5i+YYIsWT7IZM+61U046y2WRZaU2bUqu7dl8X2t7Uzcd66xZhTZtep6NH7fELr+sjTHEhsTGJWV1df9gGb3NzYdxIbWaNHm4Kg3cD+ILib1sOTW/hMS03OpkOgNJhYJESFOBd+Fy8/4Hr1nnLpdbVr9RYvrZ/GPVjOs2e1axrX7kDhs7ZrGdcMJpVYSVparfok+/G6xXr1z79psvlNjRnBulZJ7xmf3rn+8roWa998sarfUbn1PIh5zc7vbNN5/b5ZfdqGRozuz7lPgna+hxyCoqHmBff/WZiAB6cZIlNw88cJueu9mz79X3CEAkJWc8Fw88sDyxj/B5K2vsIwDxieOX2FvvvGJz547bqW+G/QeJFc8LzD6Ey9dff2ZDh91qNHrXfBFPB2QXWps2XbV21TuyC0A/ftxSu+zSG2zz1k324guP6xqQHO/q1bLlVVZUMM+aNmsujICEl/Vw+8o5u/z9Tp3626CBRSLbouQGki0/v68ItV29iKkdbsnS2mFw3oBBN9tPP30v8I7RQ81+IvY7GlKPOPyYhMsNVcK5c8fYnDljd/kdLVpcaDnDJ9lhhx9bTXLz2mt/s4Ki/vbxP9/b5fUcmF1kN7frpUbQmhp6JDf77ntgwuY2g4p2kPV5c3ia/QigH9bZGuy2u+LPQw+t1PdQYV20cJXts8+BUiH8giZ/2t0JQI+GftPG9QL0Awd3TAD63XdvktDQI3/9ty43DYPLjXT77jQnlxsY+tAATYKoVxgo53aYfwzQR8lN7FUktmOdHF1uYPCZy8CzAblTrz6VBK9a/J7LDT70SG7+L1xuEpIbNPRJLjdRacdpM7xSzy5NsaUlO+RyU7od9r26yw2/rF+EoZfLzQ58PlyH/D90uYmSmwjo3eXGB0sROAAJDuhr+E9jKVfDhz6yFD4pFjsy1xRHuUBNl5t/J7mhnyUy9PwZ3QQ496jLjC4R/J0qDGIb6jqACWAcQB+PMz5Vb7zxspwpbryhi1gYNpBt2MPhxlLChlsuCYRjuKreAC8juSUbG/n3339lI0f1sG+//UIs5XXXdpD/PoEdh43JU0YKkMD6Hn30iQraAFCYIF4AftiiludfJYu5v//jGcl7yOQBi9de006/Fx1Y+O9Vq+9UIOfnsIc8NPG68+djj92jCkC/vqOsZ49cHT/H/fE/37Gs/m30EPOCce3ZI0fvpdw6eUqu3bZ8ht1wQxfr23eUNWvazD777BObOHG4Pf+3x/QewGavXiPs6qtuttTUWvb8c4/ajFmjtSFMnbrC9t/vEDH0b739irVte47deOOtNmTIeGtQv742DGQiJFJxw7ipTXcbNnSigjOldRIjWJbblz9lJ554tsqCgCKkKQCRvfbaR5khmxBl3jlziu366zpbn9651nyvffVAc09uu222Kg0w9EgMAFM+lMfX8ldff2ZZWTfZccedagMGFNtuDXZLyHKSy/Ox2UzuBEF6BjODEwFsNi4kvIbndBUzhtvImS0u0gMMaH33vdesc+dLldgM6F9g77zzimUPbG8HH3SYEioqCR9+8LZNmTbC1nz2T5s16x47/bTzbNv27QJjESjEdc5aGjW6j7388lM2b+6D1rz5fnb33Yvs4VUrlVCyxi65+Hq77PI2Vqe2j+B2xxr2GZhOklGcf5DObdEz/c47ANgp9uVXn9rgweMFYhPOCGZ2993zbPr0PDFXXW8dKEBLoH/33Vdtxsw8AV2qMA13a6TngoSGwA3rVVScZTNm3G0nnXhGYmOKyUpk6JGoIH+78855emaQtF144bVOrtAQXrJD64drEG1Meb5o1H70sbtt3Lildv65V+r+AbicYfYBdlxDXhHQP/LIHVZY1N9a39jV+vUbbeXlrk1GY+nn7Ewc1x3WkoSaihT9CmjfSVxq166baHxypyYkBJ7I6LNKSzUlk8bfxx67W+85/7wrnbtBbibg7Tp7ju/v//irZC9XtWprffuOlo4Wtxh6HQC52MkRa3g+AFK8Hn30Llu9+i6bPHGFqkM0nXrS7jarfn+9xwAADajmXhEbpk65w4455iR9DtW8vLxedmuXQaFZ188fQsM9rlNs8ZIpAvR5o2fbBee3SjhH8TzD8Cp5TU+3mbOL1L8xBvnVRdfrvhHDWbM4bhGniHF8pjb88nJbsXyOTZw01G68satiDiynpokq5joJxDlxLwAF3A8+w+8vCVt1Df227ZstJ7erznfUyBm2334HOJ6QXGKdqnQQFvzs5pshFSIzXGnTZ+RJkjR/3sOqlvbpe4MqJFdecZM+Q3tYWorIgeE5t4oBpv+Cyk2sHlHJ6NO3tVyF2tzY1YYM72y4KA0bOiFRVeQefvHFp5Y94Gb75psvlDTQAK3J37VrCdSOHTtAzzOSumZN99b3QxBwHpKQpafZww+vtKHDOutn55x9qfXuPdKOOeYEgWeeVyqqyNxq18q0Xr1z7bxzL5XUhXtOTIekgcxCkkdcoNeioCBL7DOgvUPHLD3bVFlg46dNG2Wf/OsDGzdukQHEuUes9fkLxtusWUV2x8rn7JijT3a5XUW5EqLRo3uJKMsZPtnOPfcS3TP2/NffeNEmTc7RPleYP0/9GZwb+1+/rNZ28kkt1Odz8EGH6jvee+9NGz9pqK1Z809bsOBhO/rok/WssVZnzSqQ7KdFi5ZKOP70p8NEuv3jH8+KPFm39hclxmecfr4kN7jcvPjSU6q09eg+3K6+qr1i2jfffq69lxjU9dZBSux8Unuq3X//Mhs5qpcdcMAhNnzYRDvrrAt1LUncZswoEEkHaVdUOF9VLpITyBDiBud6c9vu1qFDHztg/4MEep/668N6VliTkATcv5ouN5Mn82wf6LLPYB9KBVHPGwMl09PF0LPeX375afvLX062kSOm2lFHHqeK6x6Nm2otIQ+VsmCSV4p4+qLkxgF9J1Up2csgRaLkJpmh9ybU6i43NRn6mi43/1vJDUkbRIZjmyqXmwjo1SMaAf2WTapOJgP6VPAw2DO43CChTqnY9ocB/dp33rbMcuSdOzP0PHPYVtIU26zFFVb+HyQ3kv4iuWFiYyX+zoSeWukOMquN1N1q5Ru+lssNmmZn4sgKCGIExd+fFIsPvZe6yiyNBlSGgKTX16TY8to0xdZx/BuYiTiwQqXBoE2OWvaET3Zgq2jKjKWRuFGK8ax0/3H1AmuwFB7Nrrml9JE8WCqOPo/NZ2o2C5P7khutqoJt0lAPXQA//GSGPlYcxNgO6WRZ/UZbnz4jBJgBCTwkkUFjjHwE9HxM3Oyl40NiBNi5Z4ECXWHBXLv22lsS14WvpmxE4+CgQbdYu3a9rVevHH0G1nBk1a5LniEGOcj4FKBee/1vNmx4Zzv66JOsuHi+Ndxt92pjpWnkHTq0sxUWzLMrrmjtns/BX5c/H3v8HsvJ6eqWit2G6xKglZ04cZi99PJTdtpp5xkMEIC+d68R+s41n32kEm/jJntKv9y8+T7SyyEf+PDDd6x3n+uU5bdt20MSHPmm0/VtZnfeOVfM/4ABRZK5wNC/8+6rdjMJ04232tChEwTIAHKA7AULJoq9ojTepnU3leujpGDc+MEqGy9f/qSdesp59s47r2pjHTlimp122vnq1yC4/PTTDwqW+PxiP7bf/n/yRKvSGVA2yqFDOwlUoF0+4ICD3U1IDWYmqQGsP30T/bMLBTgAdWI0w7pREht8s+NgKb6DIAzrwTGw4cKCPPTwSgEjNKTYJu7VfD+BL9heAH2b1l3Fhi1fMUuBfPjwidbqiraWgU94RYU989wj2pyRE3XvPsz1wAEgUtVgrbHu2Kyzstrar2t/tH59R9u8+ePt3XdfCwu96o8zz2hpg4dM0HG4PMFLpiQZqSk4haTarFn5NnfeeL0JgJeVVSDJEPdWuuLwrMGMPvronbZkyVT78cdvE1/ChojsAPlG8z33lcSCZy42hi5cNEFSDRxS9t57P90XqgcxfsS1CovPa6+99rMB2WOsRYuLPBBzr2RDCqCrKxCjBKey0l5//UXr26+1nXrquWLnvVG3JPy+TyfmONKZkJmersE9rN/Ro3vYZ5/90yZNXCFmX6PTGYISpq76FEveB5ucISDpgL697bFHUyssnK8mY55/NnR+j+NCbgMYRTpGTEMq0LevH9+wYZM1VVGAGxtY9Rc4q/vtd1/YuHEDdH947vbaa381mfYfcLMAPU34cWIn38n3MDF12rSRAiS5OVPFRnHuYsRFfPggQk0gDcn+vz75wEaN6mFHHH6cDRo81upk1tO1QqqWl9fbut462Pr0Hak1FvsfYH3Z3J948n4rKOwrQN+y5dWBtfQZBfKxDpNt6aVgbROXLmx5jZVwHMFRDMDI79Eg6H00FWJJBw3uqMbpiROXq1oS+454BpVAq+RekQD0devVTUhusK1LT3NJEb9P4oCG/t77liiZmjH9LoG8sBna3//xrKR7TZrsqb2xuHieZWZiM1hhP//8o2R0++1/oOWNniVZzcDB7W3//Q62IYPHCyDKJnDHNiss6CcHsVdeedZGjZphJ590ltYMx4sUkV4FWHkS8xkzC+yZZ1dLzrDP3ge4hW/t2nb/A8vtxRef1B5x2GHH6llWo3Rmbfvoo3csO/smu/TSGyyrb57OL1kvHyU3JPFDhna0Qw45wiZNWCFHK9Y5z+6/Pnnf+mffZF99tcaKCudJAqXEEwnb9m06RiQ6CxasktUksQqZS3Z2O+vXd6Tdeusgq1O3vvpBlKxUVtiHH75tQ4Z0FGlAVRVyh0oUzkrc95Urn7WjjzrJ12JZmd133xKbPCXHsvsXGhVnwLHHIifKli6dZhMnDRNwZp/iXi9aNMmmzxitKs9VV7YJk2K9p+3e+5eqIjto0FhVlIiPn3/+T7kn7d6wkU2evFzJbRwoxrV+4okHRGIhB+zXL0/3dVhOJ1XP+vYZbR06ZCU0/+ARES4DblKyxt6MXevatb9a7ohu9tlnH1t+/hy76MJWieZOvgNiB4kVJCFrjmeemMIeO2JUD2t9YxcbMWKK4Aze8BWlPhuAisLQ4V0k1xk2ZKLmxtD3xD1FCoTRQPPm+zseQa4qcsKJA6+0ptmPP34nyQ3nU1gw21q37qL1jIa+VmamrVu/TgnM2l9/tkmTVkiKw65NT9HWLZvsh5++scGDO1vTJi65qV/fjR2c1HL5JrFCmA3ji5o+9EnuNwlGPwyW9HXqGEGSm2DaEcndKAPmvGKfTXyY3UkKl8W43XifneakaLghIy8yEi43KDB+l6FPcXWCeiLDpNj/i6ZYJsUyWKppHCwVLKJ9UqzjaSQ3CYY+AvoKpuIFhl62RQFxqHRRudXKN30rQO/gnUyKrIIpffzq7wP6OCmWcgmAns8D0Dc5uaVVZjaylDApVRlS0LihIaQkHl0eEjcibMAcPP9UTWaNtoSeGJTJr9QBvTJ83TgGKzmgTx6yEHX5kTGNC4FzlOSmPk2f4ZVsWaVBMSER8dXkkpsGDCTw6O/6ww7WPyvPegPod+zQomJz5piU+aW6Vk16tQBu2JBd218uFo7mRB7osWMW2SF/PrxKOxWaAn/88XsbObKbbtmYMQttj90byx4OwA1wwVpw993d95vrw8PLhL3Cwr7GJjxx4m126KFHC9zAUvM7sJIw/AUFc+3SS64PrgKh76XS7Ikn77NRo3oqUHbvNkyn/PJLT9ugIe2l1T7gT4dIswqgBzxyTo8/ca8CCRKdnj2H+4OYAnNfpjIXYBN7T1w6zj7rUiPZiU/bZ2s+slGje9ixx55kAweOEauDl3+HDhcmAD0bOvpJQPZRR51ol1xyvfXqda2YUthdHmrKmhMnDrX77ltqy2970o477gzJg2CCx45dZPXrNXDpS2DV3E3BbymASIlNZYXWEj6+I3K7yf6LkvafDjgk6HdptHNmZdDA9nbMsSdbv755ArGR+YryMD2IlP4rK4L2POidN6zX5o/kRizKfgfZWrFAQ+3JJ++zDh2y7eabe1v9evXso4/eslu7Xi6GftCAIlu6bJqaGfPz5kiKEseqf/LJ+9ah08XWs8dw69JlkCQNgG80w1qDYTMmmejXr41APCADiULXroPtwIMOVwABtN577yLpQq+9tqO05YnhQkYjWW1LS8VRY7s2TgA35Ur6IWCf0HVecumNbtsXJrP+/NN3tmTpFM1p2Lp1c9UzZyY5CczgKSefLSbVm8lTbcP6tZZf2NeOOuo4Scfk7lNaqn941qQbLS+321fMkoaaZBpJF2CP87/m6g4CyDxnBH7K5WySPlFzh02bNtpuv3222GbYb+4Rkgb+rALMMOAZuocAPXz3YUXpW8nOLtDnIxsitsFIxwoMv09DLcfC9335xSeSwMDQ5xfMC4CevgVcVtJkh8cmy/vq1K1jWzZvsomTcv34pt5hZ50FM+lAmecJEKdm83IaCsdcHuM7AAAgAElEQVTIsWj8+CVG2R5W/NuvP7fsge2sUeNmlpc3Vy5CnBdxkIZjJECjR/eUXK1d2176Gax2abkPVJNLSZC0EFtZm1S+1q3FSWaWHXzI4VrrsKhPPvmA5ef3FoAjXvCKkiUGRxEDn3zyfssv6KPq06WX3OB7USA4+PzIFiJJANiRhAD86ZfSI1pRofsnIBLWNH//5BP3y/FI96N/vioRXKPt27a7EW7oy2IxklhBMCC3IQ4CWgHlEdDzeTIgyKwlprV//7Z25pkXWe/eud6EXF5uc+a41HC//Q+yxYsm2cxZ90hnz8+fffZRkRY0jF9yyXX6fCoTyJQmjL/N9j/gYD0TX379iRUU9FN1Z8GCCXIN6t5tiPYwtPcjR/YMzlBLBTLfefsV69XnesVF5ploSFRFuY0bN1hWt8QQ+mwmTFimChcuNwDdZcum2syZ99mJx5/uFZNyqi5hwnpoFl69+k7FbGZODBs6yW16NYiqwn746VtJdgCIRYUL1PypBuywjy1YMF7VzaKiBYpDPAMzZuSpJ2bunPvUm4HkITZ482yzrsePH2IffPCmjR+/NFjLVkqbTzK3fPnTIqG4D9xHb+TMkOmDDzDyGST8iz85/twRXa3rrUNECnB8JJiQWTTE9+413E497VyrX7eBYpHMR1TdqlACzrp75pmHlWR06zYkPNPp6v1AOsZzxsBG1pH7rKfZxo2/aT+GKJo3/2E7+qgTtU75TJ7/L778xPLyelrTJntafv48a9SosRKZnr2usZYtW6lpuzlV4iABVjWwokLnQiW5W7ehmsPA9Zo6daTddfcCW7L4UTH62FYCsstLK5T04JaWk9PNfvn1BxtbvMgOPuRI9bDlhiZ/APjeex+QaHh2MoNKTS2rE9xpfgLQD+usiviypY/bMceeqHPZtmWrpenZ/1XnC0Mv4mu/g/Ts+jopcenx4A46Xxr+AfSOwL0plsoASS+xLQJ6TYTfstXqZDKos7q2nsotGnrgTE1AH0FuspqAv5MjGBNmtbcrALmbFoA+bvAhcdi0cYM1YLCU9n36O0NTbJLkJvrQ0xSbrKH/39hW6ttqDJbKSEkVQ9/4rCvN0iA4vVMgauhFAKP0IIFKT7OUbVu3iKGvBugBw2FwgTLuyq1Wsfk7yzD0itUZep3wHwD0NRn6Zie3tLLae1iFAZCq7JkioKa8GwdrJDsYxIyL44qDjaJLTpQMJAN6TjQy9PJJV/NeemLAh4bMRruxpAFIfFZ0KWBxxH94L4kEpRctmiSGPrq+xOOhFD50eGfr3SvXunUfqo0U7ZV3nnv5naYMsaTp3uzGPzC+UcLy9ddrbOSo7iob/qcXtoIFBfNUQgNYsIm2beugG40sCUTUJnPsixdPtBW3z7TZs+4X60tApxmMy/HEE/fb6LxeNnLkDLv4ouv01bxX16rS7OmnHxKj1q3rUIEjWN1x4wZqoxtTvFjAenReT+vZM8c6dxwo8Lh02RRbuHCC5Y2eY5ddeqMmybEweaBh+qZMybWHHl5uc+Y8aAcddIRPzwsev7AJsIwE7Zycqdas6V72/gdvWvfuV9g113Sw7OwiMYVobElmkCAgIeja7Uq77tpONiC7WMF26/atNmP6KFmELpi/Sg/shAmDrVOnbLvo4msTswdii43ubyj7btu62X765Xv7+efvtOFQIka/zmvunIfsqKNO0NqCGeU60URI4KR026vnCAWTGPQjoI9yChI4gARJgxoYN6xXgsMAoLHjaBQ8SOviww/e0nXl/g0bNsWOP+40Afrefa7V4CbYtvsfWKbSPi4vl1x8Q6Js/LcXHpO2G2DV4Zb+YdpnLW2C0t8Fqzg2JCo+r7z6vNhxbCmpiAgAhU1p46bfbObMPHvrrZdt/Ljb7PDDj9P1Lq9wi1gYekkydmDvBThKEQs9eWqOEgWqTaed3lJjyQGPxWOybN26n61v33xrceaFOmY27U8//ciWLJ2k96ikft4VCRcL7AeH53Sy/LzZsoSEYY/MXWTotW+QNKcS0LfJdWfmzHwlrMigrr+2k8t0lNzUFuiAof7ii3/Z8OFdbPc9mtq4MUukFyU2oc1XZazMmWoN00lzJxka3MaMGyjXmgXzH1aVivtEvPBGfH+PQJHeQwMnACnDvvj8X7rfDNwaPWqO1aqVqaTeEy2vGjioTZN0gXhA9QiZF8CnYcNGSsgA8VSB2KwA9qtWrbAZM0db3z6jrEOHfro3VAyoLjEUi8R4RO4My2D+RJCfcP6w/3PnFtmkCctlhRnBrLt1hGmQoSmaplbA1muvPWejRs4UiCSJjMnVU08+YIVF/axjx2zZkiqWhEFtMiFITxfIIzlD63yekie3l+L6ce76Jy3NFiyaaPPmj9P3tLwAQE9DmQNzbDf5LCVJOs9tNmbsQHvoodtt4YLVdtrp5wnsqsciAHq5lCChKi+z+vXr6b7yOcRoriU/dEDvZFRk6JEKAN7fe/8NKy6abw0a7C5AA+BCg40kokfPawTOrrqqnWL/7DlF9smnHwj8Nt9zH10D/p++klvaZ3mcTTE1RL777is2aNAY9bHAgI8eNcua7bm3fRyYdWIucyeIT0w5Hjt+kKosPXsi4aitRvPxEwbbiJxp9tXXa9TXgBzi2GNPtR2l20Xm8EwPGTLBGjZo6ICunCq665G5nlxz5FMjRnazXj1zrUvnQYpB/D2//9tva7XHsC/k5k6XUxNxD4kS77/ttmlGBY1+GYYmUhEsKOgjycsfec2b97DkNbz4LK7FooWP2pFHnehAmuc2GGBwTBAtmzdtkHvUl1+uERP+1tsvq+J3Vav21q9vvsgL+tQmTx5uL7z4eOIwjj7qBDv33Mvs3HOvsGZ77hMay10Wt3LlbDWeJ6rVkH1btljtzDqJZzpZrrtxw29WUNjb1q772YoKF9oB+x+i/Y/jZQ1xPwuL+khTznVj3srzzz+m6hbN5G3a9EgM9VNyQQWqvFznA+i/qlU769evQBLWwqK+Bhmi5OdPh7iNLYC+LPQSbd9u06aPslWrV9rsWQ+InNm4Yb2NLuhta9f+LCkhfRDsWZBUUX7pck7vq4GhZ89BVkRSSIWC38WcAtINAoj7um79L1ZctEifp6ZYWVXiwvWV5Y7oYU0aN5WEl3WHkQmfDXDnc5gU6970xFQIW5yrtlrdOruFeTBVUpw/AugjjvQ4402xVa5T0lk7Bqztwxwlb4awoylW08obJpriCXngMly82GN25XKD5IYEMB0b7IptFl1unFj+720rrazcNqfWs71aXGE7BOh/3+VGyXQlKC8AehZOam0GGhHhIlIlpIXBUlZilfKc50YQSAm4/1ly45KCKsnNlrR6tufJLa20Ni43znRHOYfbe1HKhQnxccYJ6UsSQ8973M7SJ3pVG7ecxNBHQB996AH0SG4SI8VDmWYnyU0yQx+qFa5vTKtqltWBh5igptgwZMRTKHv9jZesy62X2WWX3aBmFo6TTmsHfeUCUAQFWFD+jtIzf8nGz2Jnc6F0jz4N/e9/ev35z0dZcdFCAXpYCAA5EhwCsW+izhBEK8rblk9zgJ03xy65+LoEoOcYYLZGjOzuP7vkOmctgr6boASgz8/vI8DetcsQASQSD9hakojHH7vXRozqJrlN584DBc6WLJ1sixZNFLt2xRVtBGgA9IB52L/Jk3PswYfQl66STSKgoILnUeOY19m48QO0NpA/ALBotuva9XKxxJRIP/7Y2XnKyHwvTYlc/xuu7yLwxnuxBwXgPPzw7YnLye8iVyIQUpUBgHKfAV50swOQ0V7/8MM3v3sLFixYbUcdeaLr8QK7hayBzfqYY06RbpmkKgJ6DYYIyWUc8Q5Qi9UagiQSDCQ3TA51B4sS9WBwLGww55xzmTZkNu8ePa+y66/vZAMHFCvwA/ZwBqHke/gRx9k/P35HkiWsI8eNW6LhLNxTaehl0+cJJewmAC03t4c0m3jfX3ttB9uydWtgZmH/WEflieMgiUTPTDBUU6yYZDYDnHQ2KQiacS8r7bU3/maDBrUX2EX6Urt2HTFMJAe5udPU6EayrA2GDbtkhywm8/J62AEHHGrDh09JWDreddc8TZWdMGGp7dV8XyV7ApHBBlTTkWWfVsvSU706w7HQh8Dglwb1G2p9w4rzHjH02LOp8WuF9Kwk41n9fLAWgAdJF2CF4wNAAPxiH8LXX38qiQ5SMqQtyC64Vhs3bNS6oErF8QCaXELichqYrDWffuQMfaMmVlDgkht3xGFWgldPdB7pLtGh4RkXHXpqqASwOfE7PEti6MvKxMqOGdtfFY7CwrnWrGlzBSbAyFdfrrHBQzsKhI0cOUv3QRsPjfjpaWrOW7v2J4EYKn6SqYTJvNGBiGPDAo8EiebFUSOnibH2RCVdIJY1CygkFgFCOV4BRpqvYdg0LbeWLV8+U5NyqRZeeH4rKwuTVwEyfJZ6FTIybP78ceprAfhfgOSmNDRnB4aee4HkhmeZqh5a88aNmtm0aSv9fpR7iZ84HIkcf2bLrX6DejqeeJ19QNGuJTeE6nfeRqrXWtf2pBNbKAGeO3esHIB4lknQ9t//EDHnVFhJ7i84/yo1QkdJEEwfLk0MSMINiUrD5KnD7dA/H22du2QrGYFpnz3rXjv2L6fa7StmS7YyevRsO/ywo7Rn8JygWZ812ysXNFxCJqGrJtkl0cge0NYuu7S1tW/X1/75yXs2cGBbyfYuuOAqJaTe0+CDznxDdoaVezd0WCfrn5Wv+xcHHPK7uKXk5ffymDxihpJLraGgYaACgC0rzxgVLipvefk9NQjvj7yIqThfsVaWLZume790yRN2zDEnK5HjmJH2fPnVJ3Khwt70915U45D7xUri5i0btAc88MCyneL6mWdeKOkMMkfWHefBd1P9RrrK+WFLqz6LIG1T1UryDydjOE8A89gxSwToiR1cM86FPqKCgt5ajySmDXdvlJClsZ+2a9dHTZleCXMpB/8Q17v3aCUCi14vElauP/d30oTbVCHZUbLV0rGoLiu3kh3ID3fY1KkjRGDNm7tK/VxVxxcB+oFBRkdynaG4Q1Iv//j0dMnWYOh/XfuzBhziVkUygeQGsgQDB86HWDB+7DIBeuIck2IZSvXDj1/LoKJpk+Zi6Ol/cxAN7i8X3sEgQURQAPP8vSxh6+PHHxh6Jd6lngDsQnITJ8Vy3XaS3CQPlnJPZFduKO45ceC8bqUDeiQ36ncKk2JTg0nK77jcIEGXrXAYLCWXm//hYCm+vSZDn3C5aXFFtaZYb/l3Mnpnl5t/A+ijy03lxm8spWJ7dUDv03b/EEMfJTdcaFxukNxU1N7DUtMB7aEhNEpuwshvbI84YHUXY0kmHXfVcClcbnwAw38P6JMlN/GhjEx5TCRc58x3+HfHAVLePBfElbsA9IyrRnKzfcdWgTIam8g6WbhsVHwW2lQAvZwoKmlGvcMWLpwk/+yrrrpZ2TwlfN6LDzed+vEhJ0hEFkzd6dHGqKwswaDDFnXrOkxgLQL62FC0bNkUW7Fipi2Yv1plTOkraXBLSRHLDWPAxnHxRddYGckA2W6w5Hzm2YetsLCfAD2++TBw3CdkHnvuuY89/vi9CYYeNhhATzVgEYzNqNkC9PLYD4CeTdYDz3KDmTnk4CN1v6PNPyxE8Zj+8grPyZkmu73333/DevS4UgEOZgqQ+/ZbL1sx0qSDj5TGvlu3K8TQ9+9fqFsFoJ8zp9BWr16phk/kG0VFWQLHPXoM10MMi0Mg45hnzhgtvSxaYnSdBMTGjffUOG+ae9Bnvvrq8zZ//iqx1FEbyPsB9JR7aUrt02e0ZA1KppQQ+6hsNfHh9GTuAsH7ADAkMJrmB6APkhuOh3tPYB0/frC99NKTajBFk96z19V23XWdbGB2oe4jDD2JSM0XyU+PHrlad5GRYeN2BjRd7CTVo/z8LPUfTJp0m1180bW2FSAbrAblylRZac89/4g0/YCIiy/eGdDDPu/YgSMBvv5psmn9dd331j+rnZKIUSNnSd8/a2a+7vuSxY/boYceK6aUDcErNyUalkIjGfpSqjv77XewNN5Tpgy32pl1LWf4RDXfcd8iC+5DXmoJ5PIzno+NmzZqbgLrdMzYAUoIOXZ0x6WyLXQNNjFh0sTh0v8uXfK4rAUlZSkrFaBxOZxvAJJ44BCTmmqPPnaXSss9AdkDCnXpkQSwMUX9s2sdSQK8x0AJXHpaNUBPk6oYenmEe9WOZCnqyJEuFhZmy1MdffK5517qQCsFQF8iQA8xsmSZJ9B/5EUCPXr0HDlUbNy4Xo2GNPghz/KKojsbafOTHWSpfffdl7IAhQEtyKdKclaikikd9Y4dWu9vv/2KEu/27fqo58ZNFVwOWYYGPyNd0hOY92VLn7ATjjvdSgOIiYCea8D9XLjAtdQ0xV540XXe0xDAlJh1AZHaui9M36WHhRg4bCh9HN64v2O7J8Yxzmu2REWZhsYg9XQnIVjo6oCe6xglN+62sclycnrYPvseoOoD65hXv6w8PdNItl559TkbM2axpF6TJg2zcWOX2QknnJ5gQiEySHIhM/Lz5mq95Bf2Vhw97vhTtebRb196aWsl1siaiK/IHBs3bqKEj+fyx5++V7w+97wr7ZxzLrXJk4fZX449VVaTJFbMDwB4UXHFMOGZZx5SMzTkD0mQS0xcixtBOZU74ngC0HceJCCr5FaAfq2YZt4zcsQMa7h7Y8VP4flKs+Urpmv9RUCPXCgCv+LCBXbgQYfq+fe+FK96iVENJhGOPZD1Vtry5dPF0C9e/Jg3xYb18dqrf7OJk4ZoDZLIEGsB0PsfcIiGwL3x5otWUNBX8rq+ffPcqjQwtrKDLtlhaz7/yP7+8tOar4D0hdfZZ19igwaNV48J3y1AX7zArmzVVusNea0PH4PoCqyeNNeptmHjeklqBOiLl0hmmAD0lRVqRI6AnvtBdee551brmevefai1bdtb/WCe+Hp/D/f43fdetZ49r9Z+B8nAWuRzsELF9QfraqZma8pxqVfquLYw9A8HQH/ssafIvpY15hLOpVoD8RmKkhueAeyPBeiD5CYCeiQ6rjagoT3N1q1fa8XF/Wz9ul81pwMTDlUvFf+3ySBj1OieIuHoY8nMrOfmAn6GilcN6u3mhIocayr0PGpwZUNPElWKSqFSQQyuktx4lXRnDX0ivoRhl8QFn+5b1zFMlNxgF+vavrDWyqWhB1e6wjpNRJQrQjbupKGvKbmJGvr/y8FSaorF5SbDe/s87agi3Ktp6JMZejFCMPQaLOAvl5VsTfjQl9doiv1Pkpv/1BQLoI8HGQNBZKkB9LwioHcglDgwY1IszQuSuMhizDeKmhp6giQLNDbFxrHx6RoaUXVhkjO7qKFnk1dgSQL0eHxrqmS1SkaSpj+MmuaBmztvjJgTmJLLLmutrJqNqTI036KrzqztzCxSh4LCLHvwoeU2Z/b96mjfsPE3GziwvVhF9G5MkJVGODQFqZTHgJvQKa+hR6Vl0v2NGZsttnrAgDFiNQkOuj7YxW3bokCIhRj6b3RvkikANNLS1KSGhpaNRQw9YI4SdAD0Tz/jDD0+xI0bNbfC4n42euRs6da5f088cZ/lF+BHPdzat++nMj9Bq6i4n3XuNFA6QEAKHwfbwsPG8T733CNWXLxAzakCEmW+QXz6yfuWk9vFTjnlbIHzBvV3t/fef9169GhlV199ixhfAvct7ftqEwNQoGHk5x4AC3TuAPr5C8ZIFjFv3kN2wvFnaoMDmNJYddnlN4mhJVh/8OGbloUbwslnS+6hJl5ZGlLq3aG5AQRhEot581ZpA4kPDteQQIa2kGFBKvfWqq0g7KVFBzRcbwANALYeTZn0UtAUiw99aIqNDD3sK+VtNTW/9oIVFfUTK0ZJH0Ag5qYfZeVaRrMhfQ64FX388Tt2xOF/scsvb22XXdZGx6F1QIkdhjhKGtLTpZ/mWZkzd5wG8WRl5Vmnjm59qqAfvp+n8K675iuJcjvJq6TvhZmid2Dq5DvtiCOP1QbTQEPhHNB//c2n1j+7nabHjho5Wxs67DwbDoCepAhAz1AXEg4YJqokU6fl2po1H0uOgu0lLkOjRnWTLzxuGW4hWcs2M6BtSq7mLsyZ/YC1OOsilY5hxXluSQh/27BO0ghnyuY7oC8rtTpUyhjdvu5nNYRzf7j2zkiVig3m/sXg7wl5HctIo7RcqqRj6bLpNm/eg9bygisFOlj3VO48UfCNgeOM0jYYUZI6zq1/tifueGzTrJWoOgbveiVeaem2/rdfrH9WWx0HrOGBB/5ZjDOhLGr72eiWLp0iycMfeSHXA1Duf8BBWi9UumgaPOP0C7Rps+YACHwJ1+qppx6wuXOKBC6Lx8xXDw47INfJbXgrnUUtK9d6wCVjr732FbiLg3HUV6A4ViKnEJ6jmTPvsQP2O1jfFedzaBaHmPfatmD+OPnQjxuzWLHGqwYu26uV6Vp7AD1xBZeVpUuna1ondreQEsQ4vPNV0Qh9S8ROmCkYehhft+vbGdAnN8X68JtKW7Zstj3//KMC8ePHDbGrrm6n54z7/MTjD6hCB6CnRwdtbnZ2se3ecI+ElSj3C+BHfxD7A3H5hReesLy82dasWXPbugVWu4/IJOJc8ZhsVamO+8upSpRJ4vgZkjGacX/99Ue75JIbJCOk4oXEgvtHBeT222dJ4vHwqhWqHHTtOtRlXKHZ1sFRkAhYiirkzLKIgJ64TXWHGOeSm3VWVNRXrP7IEbNCUzaC4wDol0+3RYsnSgaKjKqstETV0QcfXG7Tp95lp5x6jthkzWQBYJV7Isr7lWwpWXG5yR13zLbFSybbwoWP2rHHnKx4qerG1BH27LOrZIoAe865ABAdu5h6TKZNH2lXX3WLAD3XgvsWK5JgwdikTQL36ZqPbNLkYQLdkyatVOx+/vlHbMSIbuoFI1kXoEdDHwA9B6z+Nyquih+/2ui8HmoSRYICoE9IXa3SvvziU8sv6CWGHjkSlcIPPnzLBgxoa+ecc4lsiZlEzedyXeI/qx+5U7JW9k5MI4jJXE+qDPRlMJhNg7uYBKzG+HLtIwVF/VRNGVO0SIkO/52f30tuPL73H6xzouqa3BQrhj6pKZZ1OmXycmnuiYMw9KnpGDis1zrgc+kFoenePe+ZtE0F5VMx9EyXxm0nM7O+nm/HmB4zIMzqZNa1jFreGJsA9LtHQO/gP9EUW48KRnQoDLgw2FbGJvl4X3knmC9hQ+6Zklu4BrtexzVedY2A3isDyM+9SOA9le5DT+WBWRYmgMvPq5pimRRbvvk7+dDH1/96UmxSU+yuAL3OEdlsOYOlAkMfAX1sik1oy9HQb/zGUitL3HUknEDMnv+dhr5SzhfcNyQmXgpJltykZWQmJnlGuQLfqwmbJBdJgD6ZoedzYOgb7dFYn19dclPV+cz7Jd+pRTm+RBr6tIxaVoYWUMDGNVbxFctmJAmAP7rs9RKgd994NU3Q/KpML2FXEiQ34fdD8ynOLnTAo52n4euoo08SYCIIE4wZ5iHNW3mZLV48RTZb559/RWJwC8czc2aBtOHYXPUMjjGRmefna9Z8aGPG9FeQxu2C8jmSmLFjsxU0Ro6caSeddJazJ6Hc/eZbL3kJ+IJWlps7VeCZZMO1iKYNG0DPiHQ2qMgUBDyvn8MIYS1G4GrcpJkNHjTB7bTM5IKDThMmCUDP/aQ0CqMAw02i0LQZQ1dg+yqklR4xsqs2/44d+1uHW/pKjlRW5g2IeGjD7uNyw6AQSlswf926XW6USNFncp9HjZopjR/rg5/37n1Ngp3hvNAY0iQohn7eQ3biCWdpYxo3fqDYMHTpWMBxj2jQ5ByR5BDMCdiVHG+5N2PhIEAjHy8Y+sMO/UvwZXfZgpiJUd21+SL5oYkKoO2Db2iITlVpk14Rd1lx73GusfvQ42VcJbmJgB7gJgnTkkmyAMUO7Ndff7ZrrrlFzbfqlwhyEMCweqFlx+cWk7w/OrsAEHnuADDSZ2fCUjN99kVVhnCFQSPcuMle2mxdblOhxioYR3o8KCvvv/+fdV04pqXLpoqxw661onJHaCx3FpDGaKw827TpLmtSeiSoEi1cNF4TS884vaVYFDWeljqgp0rFdWzadC/LzZkm3TfVibnziiUxO+aYExOAnufhwYdWqHqEBaaaZcOQpg0bNgjQv/3OK9a33w2qSg0fRn+AM0aSPKWnSZ9OIsi6zxk2RRW0HaUAz1LJNTwRdeYc+QuAnjUE8EEvOmvmPXbgQYc5eGToy2Ya6NCoo4n35lb5W0uzXqnN5rM1H1tW/5sE6GGxdA9jeSpsfJGh/+Rf71uHjhfb5ZffYIMGjZPskMofL9ZRfM75fJIpkkZiJKCC8wQkfvXVZ9JGw0Dm581Tw7YAVGW5nEOwXQTQA8I5V1UFK8p1Pstuc/lDq1Y3SeK1734H+hFqk/RmRZ41rwRi87vFJkwYokoW9olo8qUn1qROfMnXyOGDpGBM0Xxp1pMZeuI+8YnrtnDBOJs+s0CTYi+99EatDzVHysmsVoKh5zupjn7//TeqbB577IkCen5PSrS2YmWKBJjNvG69OgL0nuC6hh6GTr08vosG3a1fT97z8ccfqJfo7LMvtUcfvceKiuaLKQYgffH5J1ZYlCWyBMvhG2641c45+7JEFTR8pNbTytvnqFmSZwjGtGOHrIQnPLGPhsgjjzzB1q//JbFmfW5F6AFLMfXXzJiZbyeccIZ9+MGbVlg0Xwk/x8JwucGD26kSSXIxaNAEWRByIiRMUU4pHW4wnQDQMaCQplgkN0gnaVSMwxiRbqAVZ92MzpurBt2oE+fclt02VZJOdNPnn99KcQ3nN0Apjc84f9H7QeIXiaZffv7exo9HorldFSMSRj5z5cpZmtsAoEeGw+9TxWQNAyRhmv/85yNdrrvDDSfou6Jy/PLLf1UyBFBmrVCh/evTD3yLYAkAACAASURBVGpOAI32xGMqTp4kbLXpM0bZs8+utokTbxegZwDXiBFdVZGFbMJtC/leJEbwaR81urvt1mAPyf/AlUOHd5QUZtyYpWqQ1qA39WSY90Tk9ZAEjmSHPZMBghBk9O7kDJ9iZ5zZMlHt5XlGnz52zABVEWbOvFdVQ9byQw8tV7URXT1DHmN8USyA2Ht2teRuF110jY0eMcMy69bXcaGJB6AXFi5QVS42k7oFb4pIR+IefWnVJDdTVtheezlDvx3jAZr+qaBOyZE8a+GCR+z448/Qc82+wnOIjJZqFYPDIqBXf4qeIbezxo0PYtMBvUu0fVJskuRG9rJRclNfotWI10SQhao3iUkkTyRtlmzRG5ld/umAnnggBzhlkOFprKww9gkkN34gwd4+SG5wwEq2rXRAzzeXWlkFLje1zP4/+9D7cGJXi+wsuWG1kJ3tcNcCbCuTAb20SHK5+c7SKilv+odwAmFH+j+xrUzW0KsxNAnQO7Cu56XaJMmNl2R80Et128rA1usmhyAMQ1/iZZ7o46zhNALrXongVQXooyYeuUCVRZBKLxtxs2EMb2yo9Vwz4UMfjofgQYBEqzcalqWyUoz5tdd00EMkN5C0dPv0kw/sjrvmKWijPxtTvMhanNnSM/PKCgHN7OybZRPWvn1fuZkwbY3NE6eXxYsn2QcfvCGQfNHF1wlsorOEweXFpLhevUeKjeb16mvP2ezZBXIrgfXHu9d1pVsSmxeuEw7o54v5SGgsQ2mKJjZYC1716jaw8ROWJT6f3+X9sPE0zQLoo+UdgI9BQRdeeI3Y+7332U8lPdwcSAJ44bHPYCc2bLz6YZphcQHq2Iahl05NqWVvvv2ySvnxNXToJLviiptCj0KZAH3fvtcl2BmACUnLvPnFajxD2nPiCS10nfEzh03jOzlmhgz5xtfeDjn4CBs8ZLwddcSJKu/9+PO3tnLlXAGf6MgiQH/YX3ytwNikpVYB+uNO06RNEhQAvZKmoI+WNZg2FB9oE+Vd+ITL5ebnILnZ1ysosVmQP3/84RvLy++t4+TFpsVESPz8i4uzEtel5n+Q4F104TXa3Ah00nEHnTLHwz8kCIuXTNKU4/PPv9K6dRvmlniVlfKSvu/exXbX3fPFFHXvPjywJeVq0GXzYwgJOs/jjz/VmjRpYqUlFWqGY6ALDAibPPZzHAMuOGxwAM8bb+xmF1xwpSz7YF0BOfjXk6DS+HztNZ0ErOfNR5f8vaZ+wma5xMatCkmkcFjiONHC4tKEe9HadWvtm6/X2NTpI7U2sAOksiCZCoCwjjNS9J/AKANiWKPlwd1GiVyJO1kQi+Q4k5mp4/7sc57Rtkpsp0xmGuIeATzusK1btwlsEmh4T7zGzjBRXUtXr0wE9Hg1I7lx0BuKPlRzApvK8SEloXpC0sK9i4BeDGeorBKrqCRGFyW39NyhBAMQjf4WffmoUbOtbj3Y3hSj2ZmGwWbN9rbs7EJtsrGICTi/++75kpkBDIsK58hmMw7fkSwH95HQiCaJHu4LIQbSmIljCzK9o446SbGZ5nlYXJ6/EblTJDWEeWTDVzWozEvqnCNN4/MB9DPyZRNLYz1NytUAfdDQk1jhQkOZn+QSr3g2cBh9gE6UFxJ/qUoxNKtevTqKgc7Qp3nzdSrPhxNLvCS5IRmTGqTS1q9fJ3cmGmSREeKmhQUf12DThg22cPEExTsIFdjxJo33DKSJW+x5E3y6ffHFP2X9R+P47NkP2EkntBD7yXqmAX/oUPf5HjJkouJxHBrmwMWdseh9GTdukPqZaPJHWscaYI1BEACkqSYQ47KyihKNf7F/TL0dqvQC8tOkoY62lbiV0YsFQx8nawLoYXr5DipdTG3nuCTKUvViqu4XPTvMFuBz8TQfN36QQPaFLa+2W7Gjbb6/7jU9DzS/kqwTU5BoEbO5VytWzNA6QWJ4w3Vd9FBAkvFZjz9+j1hr1g5JBdKI119/STEiTo2NkhuuFVp74g1afJrFkVICTBn+9MSTD2ivISmS5KYRfTDltmzpZCWy5517ud3adbDtvdefJEn57tsvbOGiidrvmHWCvIvBUoOH3GK//PqjJCgkaDx7EWMkCIpmzeVcB5hlraFzHzt2oBJAeq5OP/0CPbtI20iMkMESt0kqaCJl7dPXhdsczb/IKdve1MP23md/JUTPP/eYehi4T/T04IQFc/6TrHW7B0C/UBVPT+Yrw5A4MBKAPmjof/jOhuV01u9PCa44PAeaiq3hfZWJauC551xm/bMKlYhtL9lqj6y+U5OeUR+wF0hyUxtzCKoo7nLD/SU+s//J6Ua2lUzB3mi7NWiYkIHFv9ccIJmSeF/griU3jgGJ7aqEw9AHQK89tiIm50gbFTFll8mfv/3myg/HfcHlpoaGHlLEJ657RavSygKgzzAr22qVYbBUvOeRoQf/80rlO8vLbN277/xHH/qt6Q2sCS438qEP83CDbSWfVW2w1Lbt2+T0XVECq1KZ8KGH1oslC0282vKD1UrlYWUzw7+5ROySBwwaZdMspazEfn3vDcvEvknuNSlKYCJDH43QYegZLFVWt4lZapWDgH9WbIrFhx49cZoeUDam2LHMcRLgyeCcfaMk7JZbLrnx5pQopomDpcpDKY7PVYczTHkA6/wZJTex7BgBetRFx82JG07TSvz76Cme7HPKscTx8zxcTz+7yiZPGm4/JHls1wRa2Ggx7fHII8JkSdkjejPq37CdmzC4mkd38vuZUtehQ39l1ZwbAAhAzTRFNH0EyeQXJS6sAHFGIVmqDuhT7Kmn7peDAQwCG4CkPCq5e/Lj3tK99P+trrxZDY5u6ehVGAIcTay33jrY2rfrl2gGhVWZNGXYLo+HYUGwLQfsf7CGMtU8XgLmlVcyKbbEAf1bf7fuPa7Qr5140lnauLHnVENxaZmAbnZ2a2uFK0DffK1RGLgI6Nk4SXK8UW6bSrMMU8rNnWEnnXSmWAacPu67f2nNWyVWhXPDChIWC7eAU04+188fdjwtXbIQQBNaVmRCgCO0u14FifILtzzkmsEeaI2nVEoWglUaLjc4C+wDoId5Cqxt3HTpZaAMT2LBefbonmMvvPiEHIF+7wWwwN6O76JZFIZYUhDJfzIEMGkMonqCNeL9uzh/Pptx5IMGjBVjDstGSR0pEm46gEKCeM0XjD/JGmAsNm9yHC+++ITNnJX3u+sb61F38MgUY4Sci0ZEElwkFvJDr5WhjYnn8Y03XrQJE4eKDav5Yu3TLEzPAckXUho2CTVDp6QazeICImOXSNYhPT/np54VT9LVpJmeITAI+OH7bunYUv0auAIB0sRWl+OoQrWxVpDbZLgEKNxzAfoMAN0nNmAQtpVNpYeNvvCxeZqYy7EBJpEe0EAKK0mFTA4MW7biG+HaSrBi+H1KxLFxUolLWalAK1I74gMVgdycGapS8Dmf4sJSnGW33JJlV9K4jkRBFzDFvvjyX5aT01nH+p9esQmRTU+Ngr+tk3TkxZee2OVbzz7rEisomK2KYkxOXObH9XapEecOqOPcqcywhkhQiJGAG29mT9XEV+Q77W9pqcnKPXuOsMaNGkt76w2GXm7n9yFVuIcPrbpdBAXxcNhQn6RcXUPvfV7Eco7DE2+XffigpxvkHgVTGqUANO+98MJjWqu9e4+y66/rovdFlxgAPf9NhY7jQYOP1h4SZfeGjYPVaZmqYVQCcXAZMXKm7bPP/ooF6sXCKU0Jjz/DuJshTZw143476ZSzdczeJF6iWR6LFo63gsIF1qLFJaoOyvktJcWe+ivOYFmS7Q3MHqPzVx/C6jsF5qh0dezg0jt3JzEBRWfoU60gH6efhm59GnT0sSmW5wgHGdYQe8ina7BKHpYA2zUXBG4/sOmNGjcVsOOePf3Mw1ZQ6NVQXkgoqfJhR0slOnl2Rfwdkk7cdRgqduqp59mQwRO1P2IFvWTxRPXt7OrFRHf6tI495tTAgkLW/WazZuerp2BXr9ioCuuONn3Y8E5KwKhe7hMqxpEt5tkbOaqbnNq41/XqN9B+xfyB5ctn2G23Td/ldyArHTZkkh122NEC006Sldnb7/zDpk5FkvjRLmMd+/zNN/V02Fnudsuu8f9FPUT77usMPftln77XSr6anz9fAxZZU7/89KONGNVVgH6iJDX7eS+KrIEZKpeiClTRmH6yJk5+AeypcD/+xD36DtYCQ/MYtucvl/AxowXSg3gTlSHJc4BikyvvoDpCJTklyKs4RoH6hJFLlJN6w3gyoKcKq2hW6TbC9BvE44j9QcmSG692Bpv0zY5D+T1IZmImE9Fp7y0r3+5Nsem1LbV8m6Vs/8lqp1UlcX8E0AsTBBvMMiF+MybFbkqpa83PuMy2p9WjnhYqAn5eOzH05RXllYwEriz1MoVlpOlCcXH4ZW36tt0Z+hSGeEh0RgaQ8OL5I4Ce5keN4w4+9AD68npN1RSrLCj40EctfE3JDRcyZjvx5oqh352STKJYoM0MRk3gPvQ6EPxYLOoGDiXu6E2fzPjz+ckM/a4APczcxg0bwmjg2Ezhg76qDS4IbjWybir3ygB2Wngyv/z3Z8SsA3hg8o4/7nSxLi0vuEqBVA9KsAZT+ZpFX1KqbBwW+9nnVgtIAipPOOFMu/KKmzVoIup0CdIEaCQvmlJ39S3SO8N0A/zOanGJnGiOOvp43eO4oQgUyEM4VV7nyE1onHLJjWvEdKkrKyW5YQMkgE2csMKOPuYkJTCxI5+fjx2XLbYbcBCvqyocmzeoVIgTA1UCJthdd31n/T96wKVLHrNPPv1Iw5+oTiCpaXtTLzv11LMtM7OWNtWUlAw5a3Tt5gw9LKO8nQG84doToPr3v1EMPQ4HsNGALIYd8f2w6gB63kPCgmY+N7erSrqDBo4V4wRgWL1qpZqVsUkkmJ133hV25RVtxaQAnnNyulinTgPkCx81mjC9P/z4jY0a2c2OO/50AV9kF9jleeOPV3eitzjXFIaC43CWoGqwlHTc+x7opekQtCIw4HwYrIJmnPsMoCdIsa75bBJd1hLn6EyqP9NxrcOwoAXld9zuz91XNsBS7LGHtIIvvvhXu/POBXLN4HXsMacIuFx44VVBembSJXOtSkt3aA19+eVntmr17eqbgJVDZkGj2fXXMeW4kZwdeC69idNHV//ww9calPLqa89rfTdsyPpuIYkV+lDAFxvfa6+/aEOGdrCxY5doUBBAHuCnCadJjeEkh489erehPQWEomVlLgPNhUdis4nNo0q4210Tq4mnKZIKzJs3Vpr+0087Xw2zDs59aFPUskfpDJKF1159wW66+RwNTxo4sFjPCyVpkkJP7KODjldA+G5n4Ct03Wsy9GjotRn5QgmsaarOEbZu6rTRdtttT6q8TdgGWPLcRocR3+TSvNcnTHHW9S7DnWKrnJFG5fWU5Ia+BI0xB9g9eb/dc+9CNR8fetjRqlhEH2ZkCvh3/5GXnKcGjtWmF/tyvvvuG3v2uVWKQzy7vGDsL7roWmt1ZVtVcjgGeg5i4zG2pqoiwdBnZkrqM206Q4GWKi7FmOPNqj5PgUmv77//urVpc47mXdADQsUtAnqeIdYdm7ua/2pn2gMPLZeTB9NEc3MmJgC9JsVGyQ0M/fYkht4qtRcAJgqLBmht//nQY5QwsKaxSf3pp28kyRk8aLzbf4aSC3E9St28CTfN3nzjRXvxpSetb+/RkioJjAdml34IJlp7UltLxyGnnMCqxlkSNNHPmDHa+vQdZXsyiK2M3g+fzfD+e6+JsWVOAMPgkNhxHTgmCBoSPJJchlzBjHLNYeiZWB0lN+xx6ikzE+kAMOT/xxQt1gyWSIzxcyp8PEcknrjciGwL5w3YRdIIW471r5sOnGSXX95GchKfNu0VeUAo9/fue+bbI4/cqX2QagHVKZ6RL7/6l91++xwN4SLJoOeJSi2zTCAYmOPy9VdrVEVgnocTU5X6/SeeuFfVbd5HfEAaRGyPUh/HEe5MhVUpkhccsN57j6poitFkSsX9gvOv1DNELFr76y8Jhn7CuNtsb9lC+t7JswjJkDviVmvWbC/Jfjh37pOqEeVlqlZxnpAEYASqBQxRa9XqZmtQ35tHI6B36W2Jbd68wR5edbsSOpJCkhKa1NmTiHU8O1iB8/sMOKNnI0puaCImbrzz7ivWo2crTT4fMwa53d46JgA91WskTFMmrtD56PtL3RGK+ENsXrfuJ7kNUUngepJQXXddZ9tn730kPePcqazVqlVHgN7xnBOFxKnYrxiJUncxdOI0Yj7hx63uVkas4FlTvwXS7qB1V+IiIsCrO7ySGXr9hZqNieXeb+M3x48pDpbi/gqXuh5HvZxSZpgn8pLIYiMpZQ79bbgg1rKUsq2aFJuBy01ge/9bQJ9wuTnzcqtIrx8APd9XXXLjsqI0S6morBCgh6FXD0AG5v7UPBzQO4LbZhUb0NDHwVKcQVmi7Pg/AfR8nAZLHX+uVQDoM3zMeKK2HAIeANabYoNtpTKj8AoDnn4LTbG68CEBEVCpBuh9sJSaYjWExBtiIkMfnrKE53GiMUgbyyZpbmMjaPzdTTTFMnhAx+0HzPdu2bxVbLfWRqpr+fguQJUaKbZvE3Bgk3SdKY4qmQJUsUmHa865836xgmFBAmTUQIfFWBiEw7Hy35w7D2ysLHBubL4w7AB6HBgigItJGr9LYKjyiy1T5svmlbBT1NCdUMIP2X1Q3CSGY+GhK3YBTd12L3+ruSkASNjIRCAPA0cS60ryM7fmgvmEIWcsOkDl4IOOkMdtfPBhgTRApJaDcnzOoySBTc0Z7xQBOwJwZLMBT1zfRIMMtnxp3tgqUJxWSw8i0YDPczsyB7iwXpKiyJs5NChVemLjjVzhM8Iwjjh0iPvvzJvbDNav6wOPOC4YrmSGnusT/792HddZx8ZaPgfwxbHLsWCHO3rEX4h+23790PDR7LxV/01irCErFWi0AfTl3sSV5JrAZ7nNX6bWH4DIbSzT7bf1YVoeJb3QtMx7lfyEZ401F92VHDTAAO/QGqUUqftRXuLDymAWpDLgGmy13RruofseB8TEIMAzosQDcEpiVur+8PHYCMJUkzwp8XvGefKMUwIX2FAptky+/6ybOH/BpzvCcrjXPxZprB0SREAk3+E/cwAJCyRWXhptpmR7ws/3xWZmrh0Mp8amp6frGaD3J2640p0DAtVg5iyz7Nk4rkqvvnG94yv2WCCLiSBA8QRQn5oiNpnPcAIEjao3K5OMx+efz2bN8v8xHmnNlrreXJaNilFsVN7jxOdwvfk58Ymfcf58Ds8H3uJ8fzD8EqfDcZQwpdAciOjZD3EtylailEuyoM1bNBQrut9oWBWxWRPBLZSwIUa2JmSUXB85GIXBQX7fUt1HvpKpqkFyA2lTh2pJaFQOVSeu3bp16wQAuDfqJ6mIjXh1/X7UrqX1g4vIgw+ssBEjJmmzru5D73coutx4DMPiboNLVwL4FmsapD0Aeq6/qsWhchkZQ64T11MN0mGyrSwDeT6DPWoE9HyXEjRN5PV4zFAfBiTKOjWsKzXXU1nHahPyosynqUpmhIOZ3LTcicWJM+yhQ0yp9PsZp/LGuSgi9AIhwBph7ajXLRBwJLO8Jw5iiucZ2UNJd+rUFtkV+3ZYnwBYIpmaj+Vs48+WgEmQAEYHH6/a00zuUqjYJMrnifgLFrB8Ft9PnOSzNDMB55mw78S9ifvDPdcgPZ6pTHeU8tCK+qB6MhUxAQlQBJvqy4txKkxWjcftBFEYaqnKZZmm1xNb4t4nuV49esSYGeHOVFE6zD7sU8Mdh3FcDlo9SffnzsE558lneGO3s93o3jkP/p5+OlX2IEPKXOdNnCZR4hgTs17Qp5eV67pwXb253CU3Jdu9gZw4xbHGSdw8MzD0vJQYc8zBmptYo/uzfbveF6fOck7qYQn9BDxGxGrwVPw+wSr1aTmgT+CvgEer3GpSvcKkWAfJHKJois/JiGuFv4UUqD5Yiv6dMnNjlPg+74uR5Ca4J0Z8x28ID+7mDD2SG2SKkqAI75cLd0I0oqGnKRYiPPHRoSDx7yQ3wjA1GPq0StNgqaZIbjLCkC1tCGHHJEmuNimWCAIw3OEsck0fet8gt1n5b19rUmxFpT8ElZUEJP/Q/wrQH3dOgqGPR+dSniC5KcWZxsshiRvrO1tiiu26deutUaNGDqhrAPqdJTcZAdB7tvZ7kps/wtDDXsbM0a9AmIC7ZVui6aImoOf/YTBZjBq6UlIiMI5GMw6OEbsWQEyUH0UJUjwusfAAi8CYK3AFNjZu6CxUGHrkHuhVu3QaVC0JiNp+NgBePHAOCnlAKd26nKCqi5+qB+xkCDpB8kTgRGuGzhUpiWtfGTnvbAQPcQyWYmbUA+ETgbXWklxuAESMmqcMunDhIxoxjnaVplgBieAgkJ7uDzFAXDr0WImJSZQYJ2+0IXsXCxcAfexJ8I3CjzECeoAmPyfzlm0loJQAGkCPz7kJ3tkVZS4xgQWQnV6GSzdkv1Y1DIfvZRPGKrEUSRtj3QND7wmIe4tL1lBZqQBPIJOeL4zGdqDl5UFn6J2GiOw+gVpBvdyPh81AzbNxjDf3Cga7vNx9k8Ue+tRCJZSA5XCfCObRFx1Aj3UX18RBoANHwG18b9xglXBglVjBWsSGkAQqXfd3x46tAYAipxPvqsBKU3lstFaSQlwEWG4P0okgvxNATgxeY3CVO5r4NfBJs96DAEPPYCgPSiRsgDhpoTnnklKBdq+C+LX3OOabINdZZVy5zmSo0VUkAOx8SFZcs+mAnuvGtfJNzBvQXMe83TJqZ6hXIrp3OAj0xB02mOumLYDhcto8HYhwTwFM/JzE3xn6YCMYQB3nKAAFyJGV2iZ9lhLFwCQL/AQb21jZjGuEP1kj8jEL8iSOwX3ZA6DHLSGF5MElSJSUuR7xuY0TngFSW7Zs072I5IOAapCS1AT1EeBGu13OH3AglxUGQ9V2cgeQLhAW4qon5Z4Ief9CSjVAzzlJChMZehLNAP74vLVr1yrZ454EuayeR+RIuh+1PBEj9nz/3dfWp49rz0tpimWwVLiW0RaUSbHeXO4NdNEznHPXHABY8R0l+kxYW7lPhOdZa1cgxh3D4qAwJS2BQBGg3+rzDiKhw72J64a1IttE2NHAHnui6ASM3/9aauSO5glK1DKqyBr2j9jk66DR5zXUDRKpyMJH+SA/Zx076ePxivsgYogeBE0l9sqfkw6ehHLNAPSsr9gEzf4CW+zgnQo2BhFeOVSCK0lbGDyUmAbqSXaMldpnIDB43oL7k+aW0JgdpImRjFISGOJJbE7lGVZsT6kU2OWVDOh5b7RWjPFC8xVC03CUXkFyaEAk35E0RdeTX8cz7J26XklMjQiDOpm6v1HOx8/5Xkgl9oyIhzxJqrqm3OvkfZbY5zN7mJXB3kjS40mrALcYdK/WRhLQnRrp9fI1ob8Pk3E5TCekvJJYihFAmlfykS2XcMw0lydky/75xM+4Tkgm2avYT/kM7hGSXP4bEiAqMfwcywND7wmEY0oH9MQv7fFJ0uiohefYHVc4eSRAr94WPxfF/iSCoZqCQlU6SGOPOSmSuLjTD8+0Kz8iag6SG6TfAdBHyQ0SmJoMfWXJ5gRD7/iwarDU/xTQp5RXGBr6hG2lZJXO0DuG4v54hVtxJjL01QB9yAzjQ2kVW618wzeWZrCS3vD3v2boA6DH5SZR2og+9KnuTBObVhPNpn5ACUCPbWX0oU9m+HfW0HtyIEAaLIyi5MYZUf9MFs2uAL073HiiwX/vUnJDJpXE0EfZhxj6Ci+v0qwaB0ux2Tvw9SaDGEBjeTwu4njTeAAAh2K88YEOPrz8qYbAJEaKRQxDj8adCX+duwzUAyTmNriHaAEA6AM492BLRu9law0bwumBygAbvRrUHNBzrTkWriGyCEAimxfnFo9LgCAzM9Ewx+fw3lg682Dyez70q9SI6jrjcInCd8I+kH1rIlvoXo+ctSdRMKm+EXLPYGkFrJnkKcDJfXQwxQHBPPoT54CdhAvwldDyaW24H7BTzH4OERR7sHKwIwZdG4Pbv8XvpTNezWKV2F3VkNyEY+MzAfS+q1StSa5rgqEPk0ZjM7ZYlNqZLodSv4Wzr7EMGzdeaW0rK3Q8fLpfG5jAcmflasHMZwiIshnISzmwFFHDKnYzsPvc75gUJjb+WMmphP2CKc1wJnX7Zn0vhIwPVioXQ4/e1rkEvx8RqAlYh3I794jrRaDSWgmD5cRCJlnJAopIKGB/BQLlXe09CQAvbZoC9CRr6I79WY5MIxsKGzSNVp5ccw3S5S8vcJbEoMVNT89JKmyZb5icG+fA8Tug36rkRxvc9h16FgBZqqTB9CF9qvANNibWXAiSneiZzP2JSb7WeqpLbnxzxnHLp1lrXQFs2AwDiPIBMZUCBlqzzJGgIlBZ6VUfbWIu/WLtsO4jmRA/R0AnNJDpmIP0h+ujNU5/08bN+oyY4MbKF2BT9y08o6wr7iUl67gGWa8QAXHjjYA1eW3xnQ5WfY3G4Xt8llc9WZde6QHUsC5kJcp3h2R//bp1WpOSlwi5eeUHeSPPD37ZX3/9uY0bP9huvKGznXHG+YkkJSUQLn79HSAAUL1OX2mq1gY5qMBkmAOgqpYGmfmaimQLxxsBi4O+4JRElTb0VRCncJPhmXVQ6vGAPYxvJYndvHGTzikCetY1CVaMr24HWd3e2CWZJlvemCioaTAAKH7OMxMTw3icXhlw2SfxJUoGlYQHpy6PuVWSzIgdqhh6ZFT+nHiPE4kN58Qz5tKyKOvkv0X2hKRODHlqWogrztDLsSkk4uq1C9eY48RIQVr+kFjsCtCz93l8JJH0BFnJSCAHIxbw5eKSGw14C3HIK4mZius+k8L3iRhT+Gx9fohxFZIc12Do62aGRBgyxl1f+F4qWQ0a+OTUOB/AJ3Q7RpHUKqmXNb33iQAAIABJREFUiv+WoULw8mc9a7CU2GtmLHjC4RWLoM3W3utSGc0WDXumqrpGj6LLL1mfJdt9z1LCyOdGQC/jEidIYhWVcySWcm/4TGQqrJFY3SDmqBrBfh4SN5KsBvWR3ASVQcBbCcmzkmd/BjxJcMkNn1UN0CewXHVAL8yHyw3vCwoKEx6KLjcRcXN9PUmvCei5WDsx9LuQ3KSkZkhyA0NfKzVW1P97QJ9g6HdhWxmrPcwc4LWT5EZZUJLLTVV2sS0B6N2i8o9LblCJOsPqGnqxUOn1rfHx51plvaaWwmSt5MFSKltUOdO4pjJIX5IBfUqKIbmh3AmLEgOZHvYAqCK4isNCIqDngSDgVrncVAF6BQ96CP6N5CYZ0MegwZ+wmHXruOSGRRz7AAAmfCbBEzDDZidNbikMPUElYMok/W+CBQklSDEslOnq1AmTKr3UFjeRyAJpgy4vD5Nie1rPHjnyfU/44IbSsB4yDVRxDa+403J01j5Uhb+DIfdNUBBJnxEBkzbo7TuUUHEeOrftztDHVwQfLoFwm7qYMGkBkhimeKYM6EELjuQGbTuSm5qA3rXLrj129sA928WeE4QEIGEMfePg5WU8bzyFvQDQKPCVl+pPGCJ1jkvkRilti2v55MfsGbqCMk082sCQabB5Ue50uYFYBen26Stx1jfZMQJ/ee+2J6kr9dJ5qFTE6gHnlAD0UdOHpCAAejHT2jy8ShAzcpc0uRsSGyIDoJTkBZ9tNk4SFH7Gn2rYE5NmApyACIBBgkUJwTd2+gtEV1RID873OjPkjHdVpaWqmZ3KnZjSlFpiS3Zsx96NpDbFN79KwMoW19sG1klOHwJ/MM3bZQUpdWW5V34iKyaAEZLg+HcRYJNgwcJG5knXU4mBM3+wSZLVKAFydiPBogVZDGBTm0wo4cKassYB1l7RSdE1U/lYbKEnc2yNYsMo64bzVVlZSaMncXFoFUxzHCK3K0AfXZCc0fTSM2vK2U7vuXAZnwP6OPFUjhOhwSu6nnB9o02bgxVPZFQFCFaQkqsBTDdtEhhhM1YCqFiQKfAo16ZQ+fDx6O6cwrWKDazyjWddheMFXHoVBKbVmTnK7wK/4T7y+7HJknXKGuC7Ymx24qgySMJcAsezymfFiaUiRirLlUDJdSLIkmI85F6vX79eP2ONSJctZ4gSq1+/gbP+GWn28ktP278+ec+uv65jqCixB3nVWgw9Lceh7wFA74RLdVlABEWRFec60+zH70Y5CM+zwBVuRKFC6QPlMiw9VOoioI8Az5nDikRjNbGNPQiyQhA0zLPQcxaqo5wXsxzkFhRmCLgkJ9zXcK+4JpJVhd4QWbeG4xA4pgcnVH641kocg5QP3s/BGtJIjwuxH07PF4RJOpKcWt60zdwBaegBddi/Mv2X5MKlNh5bAHsh4Q4Jp+/JVDNJogODW1kh0MjzIkIlVLD8c5y4UexOVOM8RiWAK+szTAiWU0t0ZoqSxrBnxSTW+x1ixdbls8RNvoZrp+crTAiP+3/cw1lw8T4lPo/KRd1Mr+KJOffnUDhiC4C+ga5TtIutmhjrvVGRlBBRRayDzIB44zkKeyQxyF2CgmyKmBGAvD/HSL6c2afKDnGhPqKQaEaSEEDP+UdAzxRnWfhu2261JKf0eSpq/EdSIytZAH25mkerKt1OImidhJhCLETGw7Po2CM0ff6e5EbyQref9OSgSnLj1Wvd9QTOiIlaYrBUBPRUMMTQ+/lrcJWu/y4AfcABu5LcyPVc1uxu0RttK/+vJDc0xcLQ/yfJjccpfOhDU2xNlxsN5goAMwWGfuO3VQy9JBPuxqFN9g+43PweoDce0Pg9QQrB90ZJjMrKSSxIsnWlg45dTYqNLjd+fDUBPTf3jzL0aOg5nkQZMdXZS2m7BApC9qgppFuq+db7QCsPspGFUiCIgL7M6WctuhB8PMvmAXQdqwOM8FAG3XuC4Qr6OTZKNsNYluLhx+WGxpdevXLlH8x3cM56b5hWKiAaMn4eYt4Xs2QYHr6bh1YLVoC/arCUJkFqg/ZGKNlYbUeSFSQ1KvO5awqvyNCLyQxNoc5a8V7cUUrkfEBT7IL5q+xAAXp011XDxOTmkOGbIeBUWlHJhqokPCRKCRAuMFBbTi6uGy2XfEAPvJKhSi9bJ/pFYEfoXq+bKPN5sukBLzLvgP+SEm8All6ZDS/IFWJpl03QNxoT0GQtcM1g8RM+9EHrrICKRATJTdjM4mYUAYAYMlnCRcLOGUOxtRXe5MU6BegQSJEUcL2k9cz00q77bXu1QZu1yvCU+v1eA2zQIHOcYuiDdRe/6wmJb5b8QzCMbJSeg7ChYt+lBtDA0G/ZvCFsQN7AVFZeEgZ8NKgCqrKA9LW+JYCgKP8gSY4AWIlLmNDq7grO6qlJkCZHJDMhGeLc4n0k0LLmccWSXIUSdlzL2m39/NhEY6LgCQ4N2GhBvSrjzx3f570VKrGHCc++rt3ZKmr61ZsBI66qQ11PkvU+Zzx3Jbnhdzkf/oyyokR8DM1dyYAehj466kRAHz3yE4A+VNUE6FO9CoC8Izo8QICw7rnOPNMyECDZo6KjxyUAeqzSJEPjXiK5TBWbGHXHgL8ofZS8g0QkbNyAB65NLKHHfgStb23qcYKyJ3IuiaAqYInJzUoq5OCTqriEraP3izDAa5v3UKSkJvTRcf+Shr5ePa82BrkfzyEMvc9h4LnZKlC0dcumQCR4XPKExM+FOMI6qFM3Nl97U2xsPNY9DWuNtc69oUQv4oBkpMIrCp6ouDxA7KqkQumWFizwSM5h6KPUkH2W+xErEFwrnk8afeOzx7qNRBV/xzMfXaTImwHQrA+OzyVb3nvFuveqJ/LB2FcVbJxDZSctVHLVG4BhgwC9S764r+oJCzp4dLiJvTKAK9Yze6NPHAaAedWM9wMokxl69RpFfXeoZGlmS6hO6/m01CA5pSK5RTHcJyoDrFI1JRVw7Nikqnkw/n9ifQF8KzxhURNyAIQOrk2fwzrmfkWWWetBSbFXcpGE+l4SWOEgGZE+P5iLsACiFNBduFx+w/3U+pVveiiGVXrVh8q3mjqDjEmyHBK0IItxMsqrDKyHeg1omOR+VhlqEBPpZeJ92pfUb+HJNWuezwDQcjycM1p57RGh8uL7c4oY+gjoKyUh8knRTlg6ScQ1jASp5K46J56BjQlbVc6TZ8l9K1yupT0KQF+vnvcWJVVeZVuZ1BQbn2cSZbnVBM23zAAiCRbWHDGB669KUFBlVPeh9/009gC4KMX3eGfogw+9RzB9RnJTLBanxI/KCm+KBdCzrwDoK0s3i6GnKTa+/tum2ITk5uxWVqmm2CrJjdY7zlGQaxC/xFwAvQ6XMhXLmA2KUlcSoE9o6I0SQrx45X+oKbbmYCm+Sk2xUXITjf0VmZyRSgb0/HV1yU3V77jk5vc19CxgPisC+nhzkzX01VZCkuTmjzL08YapVCZAD0Pv5cKSHej7qgC9M1KUi+r4hMPAaBD8xZQF0ECAkAY0sICR3Wexe7OMs478Q2Bkk4iNlTFoSQMXhtnwO9J3sriDDprAEiU3vnmiRwvDdTSO3gELn83DEod6xbIXi4nzJfAQnri2POC8nL3y0qCzbl7i5pokJE2hrMrOBhNG4PFzchaXjVKMXBx1rFHSbFoMKCLxqCf2AYbdq52hyQvgrO/3YE7QxaLKmQyXQDigL3VtsCRfoUQSG7Cx+gufIT6/AkbftcHO6sCW73AJT3mljkuNXmKzcJ7wwBmbybhnYlBD7wbnFZMIMXeSv5QKUCQie2Bn471NbEZBIyu5kO4TCY4zwQI6O7YHCYi7JvB+yrFqLpXLjV8Xsc1ic9IlBQGMauPSOaYZMgWfwuyRUkyIGKPI0Lv+W8y1gBugHItDAD0JgrsHbNu2OcHQs87Ly0ps4yYPhsksTUxcBYLE4jrLArDRdQxNharEAdqCXzb3FOaOjQxAF+rWLo0g6QvaWT6LDYK/0/MWG9eC1pVkdLeGuzmgDw81IMwT2jCCXteB7wta7uCxriRcm4Nr6NkUeR50nYOMRnr+MIVZWylJYoWvx/gc8rswjjy3rJfkPSo+81yLWHKPTbExPsCKO8CjZuDPWrRpcwcHj4dKGgKgF7OYYmIFSU5k/yiNrvdChJzEG8OxKdb18aYzru1WJGRhkizfF6UOCdlGnPqJje+2baqoCuiEWAsQ94QEnW6QAAm8khR6HIkywEisuP2sM90OxMoT5XSumfqApI70KwhDH60BI+tPxQk5kpp907juTH6srWY3t0GuUIzmOsYkj+eE4+H3ooY+2VovPlsRHOpnuAyFhJe1iYVpZLgjoOd58YTYp1Ky9rlHSmgCmaIEC1tWYmhZmZNKDRsmAINXAbwKzMtdTZw5BtALuIe9iARC9quhKTb+Pe9Tw3V4Nvh/Jf0BpGoP0QCv2JTtoFB7bJBmOlnhhxVZcs4v9oaIBEnz/YL7CKAXQ6/+qmA2EEBsrPBwPC758MoYC1Z7X3mpGGBPdHztKFmQpCNI74KUNjLj/I5XeP1aMqXY17nHBD1nofldzbOAzMDM83zE/YzvVSwJbinsSVSp4lqJwNmfR8cDiVJ82HFq08xPg2oVS6Nrt2nTZmvYcLdERYjYxz1Xf0ZUFgTNNEmgBjMFQO8VNjAHMtgdzmKjsVa/kPcb+VpxHJd87iSwWCt7tZr9xfdRAXquP4kd1WrtTV5dI+Y6oHd3NO8zgdjjWlbaxo24QJFEuORV+6MkQI4vWAscM7iJxCw+s1xP4rU3p1ZhPv47GdBrPQUNfUIWHVxuOFevyoF1MsJgKfzrK4Vv3eUmNMUGD3rOC8vmhHuiZ2O6L5oUK5cb+sBo8A8uN7qfVS43VupNsf8XkhsY+m0Zu1mTKLlx/kkYyRXgXvnWOYK1Nm7amLCtVGZGIyoPVxhQIqYKLdDm761WGgHCFwKl9ZoMfWp5qf3y7uvVfOij5IbJX7BwPDSbU+tasxPOUykhReDGA0Asj0X2MJZ84jAPsUJhkiZ/sgAJCKHxv2oxxIiieO6d1nr4khokou48RsQIsKLkhs8nILMRR8ZBUoo0fPGrJEAxCMQysCQxITAogw16RdcvRh/j/8femzZZlhxXYvG2XCqrekU3ONTYiLIxSR9moWkAjhmHm8jhfBjj9sM1JNEASJNMIzOC2EQA3V2Ve75Vds7xE+Hv5n3v3swqoJsUHw3M6rfcGzfCw/24x3H3E0VbI8tcHrK6cGqBghMf4IKRchj44JNaWVr4mRgUEXpF/iDkSrjExsRvMXfmOGJj4Zpu+Y2oPD3xKOXm6/JomGXDonxeKCeCqqmO7umlxvgJ2oMihDGQlsDj2qiOEt+z8Qm1z3FBrgACUCUFIBFUC2xU5a6yxzDl5/QMm3Rdzs9flgllUUZ/u2sRaR/dQxEiqiYPXgpNHF9RbiAmtTxgGE544eAv4vuKBqtsn46yBd6V/CnwgsisHBdEAxTR8QbzkasjrpBBzLENpORd0VoAJHxegWZEvPPRMQET5x4RI3GafYztDQ1lyhyBSBYCwHz58qLcQ1lHVSPLOuYRHEutd/DSY40rT7FDA/P4WMOXR+dac5ykQDlvtktydMtOSbGoz8tg5ETVLGDXAJ7gSOn9qOARYK4C+qAQSZZ1+uRjaQA9HzVjTeHkIZJvZ1fHzAL04lgqwgJDeXGhWv8weKF1agUEVrQKUGBDrOoTkh83TKrOs4/zo762kitVpYf0k9AXuaEJK1ZEhN7lbCuHHvSc0FWQE+8/rbMAuikOjnBax/BEMwA9QQtAyUpzYFDoZ6I+xQkHGwTqhJAUNJ4y4R5KOOb+2yJiLufc1DvS6oPb7br8dAwicZzyFU0AreNUUQUyDsqRkpg5p1FeDlE6gmvuza348pG0bBBigIk5yPtINAqdatJBIgCV447vYt1xpK/jeckCAD27IkeuAYAd7udkegAd3ENyLiqQgP6Gz6DTKfSveGj9I8KGcZ5BC7pVQrgdEbxP3m4k2cKRgl72KaZOnFSlhic9YTOAJ+hgsayqXmhaBecI0VLbJwFr1b4W2ISuAHdaDrk6UktfmZohuVFyIV4C94pUEtymxj2k7lD3Sk81OyHKjeXLcur1td7DtZXkrpMO7SsAPa0TwJQTN00FJVk3qCJ4fh6o8eALOh/fl63EvFk3cm+zMozkwS9X94EjDX3NAETQc0X3UU1/pzFJXwXNJuiW1rmSqQtVvoIzEPsdAgydxtOLdLKf969sS1BdQ8/JpgtfQFcjOdlOs3WfHCpU11EQikCW1bJ0LewdgGM5bAgoyHbidJnOS8yVdJw+c/ANY8KeAAUUTsC+TCnPgsn7DEImJ46nF8oJ0omiCk7QXs9nBPTYj/gfAl5yinnn0D8qSoAggvWl5crlu71/MFb823lW7hTrE0kEtvIJrfWBdBnoiSpawlKXxDsrBT1ZxVK0L+gAAHoxMLTndXqF5n2q0kUbRmolqqItGBDZ7lDhDXJ1Uua7ZZktf17O5g4gRiMp6OXYwMjBnWzW5fNoLLUjdwffUwR+I/+Udegvy3n59d/+rwX9m1gmk+PVs9IOBq7l/Kw369pYikuMUpGsM582AqrcdCg3vVVuNqvyiw6gd2MpAHpEBLBoiNB/8u3/XNanH5T5WXQilJegcyfTASJrXdUCorxlOkrDAiG5Tmce7WVahbxSlLFSiSlSLrCRWMISGeAq9YSXBbhGkAPQ81gzfUfHzCp/Fxqsfm4QZIMmpSnQYxDgDScFqrJlvreVpOlGNj64J6JbGdBzzBp4bWDl5zAY8D0xfzyyI68cihDlClXFA140I5s7lWQzD9nPBmfIYJEbLRITIfiqPqQoEZ4hA3qBVeRbKKLtl5Wu1lmGg0ZzKu4eav1CkcmzB5BrYBwVbk7PkNwMo6omC1LSjOcGqAYQUjk+RwIcRd8FTxIeNgw3dNB8juNzR/MUUTCg17LDO1dEiEo0IhssuxaJVwYcWmcYTWw28avtOFoJWRaspLz2eL+VT2tgpCk1ARGDcf/eRhx/dQKAI1dtckT42FUPgD6AYv4dHGI3pMn7B/fg8WLQzfCZgYCAW9B1Ks0LayxluFxB0QnQA4ggKZaOORpwEERv4tpSmBiP5Qq7OHdbhoLWXoCyDyMeskQDwaNuJPaKoqJotHQBns0nEn5mH+HaSbJhhZzmSGs2vuL8yik0oNdRtPj8jIog2oPqEos59yn2kJNDIec86oW+CD1CJ5ROIk6jWlJsNlYZsHr8dk7szCCiLarJWXm4D0cqZIR6b6kTN9OxLGuQhVMCdDUExJRZbkjNiKQ77D+BO0XgsJ525l2ylUYxaGs+vXNQJIMpPINPMO2gQMrR6A1AQcBekTzvI6xD3i8CmHIk8/xovaOMYHXIdCKBF6hWpgYawOj7OsHRXKlaCuYBz6sgiik30T01ThFzUuzlm9fRbKbZID93t+wexq+TOjlT9TQjIuCxwQl0QX8g0I/IIYM8DNBo/12+/pJ9SGirLVc8FVZRAOqSShUL8EKqpxpqCaRoPjn/4ZjDJjpCzxPVWBfveTo0iMo6mh2gVzpPp4ZZR9mWUeZOATSxn3VqDSCPRnFw4Gha4lTO95ceUXACJt6Oj07h1NgL1AfliWj+mQQfEUtTJarOi6CNZVzflb3wqR3WhiNhErAi9FgDXl3mj6+b6yue+tRgZCpVyRPLwDF4Tst7doIc8FIEWfxn6aV9u+qxSwcrSt+wkO4D+iOpMjzZEQNAwR/YYDjPisyrip2cZtsuN7jDPpCzZUCv58T3wHDAunL+a24CEsBX5NA7qEY6SFAJZVunrKOPazqwCXuDSzgghe9Dh7kGvWUHc2F9gbHlucuAnstiyo0aZnDcOIFXNUEFQjF+2sIXcMJwyiv6K51k4g4ln3cBPa7tIgygF6LAhUov31B/ANDjOBARegY+QTXd3KnKDQLhztfyqVUC9N1OscRMnbKVi8m0XE8vyjd+50/KboGeInI445yk2qHqDI2qQ1/uy/b137MOPavcdDj0Al2zUjZLAvpzGEF4Ejj24tknsJsUCCbubvGqfOO3/rjszj4EuZADNHi1UciKHHw1AmgGEhs3To2lPuLmtleH6zOjPHhrfYAewlWvHxEbK9MaXUjAPQsZjCiSI1q9eQFWOipueMBav6oCY+dB0TZVY8CG1EZHbeHWVtwOTeX3a0dxaC5faJAiQZaGIVc/PE18n8fXTHqVckYEX0k1iDYqUxyfIaIHYOrEORzRQdln4GjKh4xJvGLjiD+qxg94GdArSUrRjayQCIJqhRFEvjEHOFFA0lNLTgGoR3OOU5TB2ppDD2oCjl0xr1Bq0WTBVVvYoEdKy8lf5DujdX1tOOH5hBMBetCkzE/UOS7UV7kCoGdpKs5wEF1dZg4RekX/oDAMGBgRjJMVKU5FhbG2XksDPTqS8X3LHOaEhja62Ol9NchClA9GhvQjv2xVQj4ceVTkU0lR5BAC0INvePGidkLNR79YbybjRWTXvFj8hWPzHvi/vJe48/4ebmtDLwXamnqs16J/laK8grvby+A7Rq7Dbl2+/PKL8uFH31C0LUXQcF2VAfR9JcuKSGkryLGKyAQpZ6sAtChb2HpaCEAgOh3yAxAUnEwtbWjWCCI4T8ef7QEWlqoDoBdAdBRPgL7RRCoHHeNIwQk7Cy3qFYYPJ1NRttL3PSYn3tcVNIFitRRQQrI1T0bihXniiRvBTnoFpx+Ans4UcphYoQlUHzQs0vWcX6GEP9FY6iIQeAmAA/QqMCAQ5JMJn0LVnKeUC5XnH6c15uzTOQr6hv69D+ituwTE9gMyNP5xwkK9YprUFpxYcJIReFDkFGur4MWLCkwRcUNkE+BCTqZqpcOuMXGep0lyNkS5UeAJ0Txe2/vAU83P3pT3ycUN4SX4CqAe85UpLTJvOt2oDayYNKBTWzmScvZBuXnfgD7uiXFD7nENA3qCoXDuoEdM2SCQjxwE/8Xv9wB9jNEUKUWxlVxv+TZgsWxW0F2BVSvnivmVXOmEBvsJddLZYZM0rKDChT2lzQGlBVRRlpONfDsyQrR/ry5fK/DgngqhmxS1Ve8L4YYoaZjAHn4PQI897ACbKBhaW+wpRr7pM2neddvojfOy1QV3oKMGKJJjrX3WKrXgCtafFdAnHWx5dRUqixT0zb6d0DiRdM/T10k4Ghfa8zwNWqCkqChL3LNhvxAsoQyA8hy6ynuf+6yyJpR7BznSCYnmAaiceIENnly/XCPVyaOohFgfValSXo4AvRwNv9ikyQHS7v7x3kp2oku5qY5k9IXhGFgJr50gV0B/cRF5PjNyz6nXYi/zuSalvHn9Zezp6NPB+ZmqOEs0lrq7vVYzvh30J1eUlQAB6E25me3AMtDcjOHQU8dEBN6dYg/VoVeSdQS54nSIOjMnxfLGKUJfhTOVrcxVblw1YSgpVsoPCYQCdDg6+PS3/lgR+kiqaF60OcoCPoiIYiLhdaqMk4AiXqpDD2Agp0F6UyWt6iZiFOgx5caK1GDdxjZH6Pc7v0bpSkTzeqruGNDTqMQGUVKsBNmZ5zAYOvYRoM9AzWPxMTrXI54VwAzPRMDt04wQfkc/PIcGePb6ydePNuo2iiwrF7xyU26cvNeAR6uLzeRRl1DjuCblzWsc+35Qx1OBZWTeG9BLoqV8ssOkCL3oD4iUM6EONNLtuvz8Zz+LWuV21gCmMV9YTyS0IcIrOWBJyAD03MhRvYcglFVsirofV6WwD+hzdvwVas0G5UZCJeUGOg0jKUzCFUUmN5YSEJHMOkKv5GsZBXHZz2v1Gcsw5hpr46P7NleKGKgRFZIpBSpy9Mtzmh0pKzIZjDkjCYh+3Ny2KIivQ44l60SLu8/IRewx8QjfD6AWEfoEGKtjogGTGkXKwlqNs6joJoi+XBNU6nNEg7flyy8+J6B3LeKmwwWQcNypBDdxykVbUJTGVBk7jTCIkF+fQNiwit4hKpmfN/ez8Dz63gD7Tm70KZQjwuSNk3Ijz9CAukboEZ/h2osqYafYjm4Fm5a/KAtsClWuQ993kuPxdwE9xoWqOqQ0BKDPwBpjahz6mAc4+JjTqNO+w+Ezqtvc35KLLG7oi1oBgnxkOL4p6V6nagKYShJGIl07WcXcEtgF6HKCGquDoQlTJKy5XCiAXta74nvLSTC1y8EL/7YC41hAOmsE7eIbK5HanR8BupUPApCkJFpUUwo+LY/xdZyO5zcPWlRD5MIkQL9WhNl6mcb/AzkL0iMB3uCcAnQHIMnA1w4QudFxyqNd1AC9bYf1QdtvBwB9zDVsHfaJkgblZPEkhLYIuSbKpSEnnyBPTinm04De86b5FyAXSFIulmml1mHWX/hvP1tX3/MkiScD0oe81gYVWxChF6AnsTKSNihDkKsokQsTbyeRc2xAf/WG1BfoB72kh/UscAgi3gCaxcxOpwIuej7t26azI0LPevY6fXobQL8fwGo0Jc+r6ZsEYwH6FdSQ7q3AJuZ/b0+HbkOeEavcTFER8JLzgRfrrAegl11aMaFZddq1lgh6dHEHnd6Ue+BT+rq2CdAjQl+pTcGUcJEGRejf1FK7emad+in3TToeQTQ7ZQ4qYfzohSJb0BKtMS5F2uVI5FNLBQh1TQe2MmvAvzOtrUboo5qWnWV0imX1xIiGe114euw69DihQUng3bzWoSdFK3WKfWpjKTxzH6AHNf0bv/unaiy1w8kexEK0Z+KHRO+sgH6HzPBO2UpvmlyH/p0BelBuzj4k5SY3hbJBMuCGkGLBERH30YsjBkqK/Tj2sQ2Wai0b0PdF6DPlpiVS6DJ9EXorVQsbKTcRDQq0wLmjwPho3ZHz6pnKQ5YhAT8uOItobJApPXEs64xxGw4AG7wqoJeV53sZRGgj70fo8d9UyKzKolMSJY6pWgW9+yivh6hVBb6R0AcF7MiNhR7junwDIxoRKFfPSRz6PkBnyd66AAAgAElEQVRvBdciaOL2LxagKaByAtD3rvzi5z/jkTICsjIcoLsAWICDDd4qoiNS4uZd6uhegB7PQEBP/vVjQI8OpgRnSIp11AGt3AnsxKHPgN5lMK0QDeh5EhKRI4OMBrBBuUEy20mlYrC7XkQiwwJR5iqgr5HjBugdoe+LAuEaGdDzWJWJsqAxgY8pCgjoaSzjmE6kENmB0nLEzYAecg6l9uGHWls6NMG99ZhzZFFgRk7eaqUycgb0d3dXNDY4aaHRTYDe+z5HywXoX+05subGK0Kv0zA7q6BIdAG99wBOeBxtw28I6J1ImCI++CxXVMh6gEAzKBHqKNxKODp5HROkeVeDIsyzI634bC8wQMyhpFjMoXIA2umLHb99h0mz/ugEDGVayZkV5QY8VK2XgKJpXLplc2wyoKcHjQZgAeiVHArHUyXdRF9QzkJ7JiWF43nRJEYdM58H6MUJVl397j6iwY6GXR5/ptwoeqrIp4wtnHydnrmSFJ4d1dBsoHFNORIPOr2ISOTtLfKlsE9uRBGLSixs/DfXyQdmUCdG4cBAX9BJUcUzUcpwOqvoY7e8MZ7BFBSuU4C0ypX35nIk3xHRdPrnKOIlk2KtexsXBODLEXo6plFoQeMWoK/R0jg15qli2AzLum1ADnz1Avo48YXcQkaqcxeKw/ZUtAol51e6HHKYkBRLQK+66Ab0+Dmjp90IfXV65LChigoBbOwpbGvcA2Ph6Tf3eTSejEomliHtczumknMnSbKbMPeAgGetPkavSxWM1EW+OY57wZYYZwb0+dTO82rqZrYJAPSqBpVKJ8eexjo6r0/6dMKuwSyo4Ah9AHp1rz6plJsK6GOPYB5EZ/SpkCk3DUBjjiBTeNUqNDhXpFOsCH11psDIYKUnYJvGoXf5aq2LuhlXQB8lc4nvHLCN4BuS2VmYIdHKHDh1j5F6Gh7FKmzfDOgzFYzBEuREInAIx48R+hMGNKQ4ZXMroEcuActLZx2jTrGkXB0A9KDc7G5+UmZFe5G6YwTlhrqjJ0JPQO9OsTocIcVYTJmgpIVN3AP05IgBDHUbS70F5QYcenLZ0VwpjgjIof+P/4WUmwk45NGYwcKPSWAEIRKx1JXrRa2O4Cjz69edBgDBLwSg5yQGeOmP0Eux2KMLS1g9Pih0JkEEDaI6E9GdMfOLBbRctrLVobfylgIBT68BeoHQHcs+peOFRqGJaKiVhMrYBaC34g9Dnfmj+CgDeh4dRvTFyhWgSN1NxZ1lhJ5Hd6DcJApKBvSOzkIyK+UGZaXiuLnDoe9Sbuxlm1MogKBMeEXSFSkA4EPU/s3ll+XVS9QqF3UD/8NyTqfIMIdTJEDPCjFsI66Om+ZoSobgKOBIMUBUGBkomz3KjQH9BEe4Uqb1CD2yyiugTxF6jJ/UmqidaxpALZUFyg2PPRfieMOR66HcVHpERNWycoEMsqkOok2ZauNnCWNPAxhRGFNuKqBH23twu3m608qA4liftaAta1GKro9y4+ew6Ono3EB0UnYbnK6AGoBW3zCkogfc3r0JSpc427vtipQbnqyRSx414SOaaECfuc6VihSAHmNgV8hoCIUIr/M/vI/Nkc5VkrqgXfOp6lJIcnMpWlzDuR6U4xqhN90nknRrdFW0AAN6nXiIz4lru5xtVe6xjnLqnXAqGX1EuaEia2DZx8seFx22s/NHgB7jFz2k8Z19HRxZ1wh90AHAZQdQbZFUAGzJL5NC9+gX6iotRzWoTYlyg3vXRM+guOD3nv/qGDCIEH0KapdK0UskW6rg4Ii5T04qnTE5Qo1yg/U05UbVMdq6AwDJONtxsryAeyw5EjAVdQ7UAZVW9PMr0q2EXbxITUvVZlpENTUgTI0JnVPjvWyAy2XuRuij4kw+/ZPOzNF/d9FUxBnP5Qh9zYILR0KAXjkpjJZGXXgUVLCz6PwJiZ049t7ncGD3ZIpARw42qFfkWWdqZoAN7GXmjqEzagX00NkI0KDsrvSoTwl1QhAyFM3soPxbhL7pc0V3EaGPaiRRcU37xKWcFRAyZdeBC560BodeVXpaV2A8U9N5LZ9QWxF7Gnl0CPw4X6vliXVPXxnYSvuAIKzmgkAHi+pEvbNRp1JVg2olmX26XWl04ahAGFCJ65RBOdSwvybPGy/tHeSciUOfI/Ru4uUcPtG8DgN6nr5E1TxTbtAz5JxU6MeUG9hwBJaQi5UpNxnQSz+iQpUp1S2PEvu2lo9MjAQDep9AMcE1+l1gjuz46wSxRfCdIyBAj8DhrKzZE2ZxFNDb4cd8yokT9ZvzjBO+rQIiKFvpCL0pN4jQezzPBfS1bOUf/EVE6OWjih0TezSSYolnkRQ7wQaKblOi3IgTG+auTJkU++O9OvTbgg0gYpoYJrMyqUmxyzIvKMc3KRs5kWpEEqWTxiTFWtHhd45qa9MqZIgNcX2tsond1x6gjxrp+0mxyvIXNaMJgSNbuA8EYK/Sh5VyptzUaKqiAN2kWEdjfawJJdooN+ocSo535atpLFB+PnK2wwHDh39nDr0BwyFA78iPj6UMUhihjyN0GGZylNnREophP0KPklW4bz1CJ3tKBvPyKgH6ToTe96prkyg3nF/zQXeqaz6dqDwY6DZQBje3V+XixcsynSD6R/RKr79MNgT04NAj45tGJ5X/IycyR+gRXcMZlb18KkLVQyeVANVWqAh0DyXFOvnEBExVCmBkeCGgqhKYSZlEBFWNUloZKRsFy0bODTHA2wP0MWE23Ow8Ghz6emIWc2ln72CEfobqL1DwLSmWoDpK0kJuXMs47yFcV0mxMpTiE4dhD2e5RugjMobEY5ygrFaqzsGjyIKGVFcEQLOZTuKQTC9+/ge11BzvHc8kyhMcKoExRhaDOoP/dg39TLnBnnBkXH6O+iKYquP39jj0dvgDkGRAj99DfjE3rDQRgNaVPAwUxCNXQyzPR6P+tON1gc1Irk9OGYy3q5xkxx3Gag/oBVh+RGlzUiwAPUvORR5KAAYez5PuFBTEuPceoGcUR3XKxTl1UqxKy7UqL+Bi67QCwRlF1iPiGzkOnOco/+cIuWUcn+VqP1mvqfqKyiNK1lqpRB3Pi/JUAX0ky1q/4R6OQGNvap+06i9a9/cpF6YHNPlQFBvP4xM+/B7RSESzEaGvpe22hTkLotzoHrkOfQsCKMBTO12maicG9LiHS7Hu5ccEXRPJfLXpDYFn5N6EsRCH/v1SHJkMUIXncoSe5JzYrw4uiUOvsqROrnbVG4Jgrq8br00b5z9RPpy8r4iqTpodKa2nDfHMDtLBpkGuG1VLgJ76MkCZI/TKSVNOFN4D3XEXZfmsp6wLoadwsuIoMYFa1B4Xhz4626diGq5sg/Vrcm9qmSPyCipmOpn0lOxEO6WPaFOiqFSAGwmi4vOrGVsDnJJxyJ36q+g0AfoN8qoTpX3KTbYT1hdYXq2tHAIlxb6gTEuHqYgEq7BxX0VCP+vEa49rX+Sk2P0IPXuouGpePD8wgKrEIE8JPFnZShQkwRrD0QPlhmVFTxGQ8h6PpNg4xQKgNybKNojUbDQg7PQBwnfMoVecThiAcxV7hw5TyLeDm34+yIqxCcp54vSt9VMRnc0Rep+Q+PuqeogqN+pbgfwPBq7grKEOPersu1MskmIn2osG85ScoIbzvc26fBFVboBJuA6dpNhHHPpEubEp2aPc3NzesMrNI0AfpZ8Y+Zwsy/bmp+VkBhCjlG/UmxbIUvIrhHi2WapsJWgPMOgA9IwA4aubMmOZtF25np6Xb/xvf1DuTt4j5QHr4IgcFV1El+yRZ2Wt76mJg6rcqLGRMIFmqwL6+G8a+8jsx29RgxmJG/DOtFhhMEJpOeoKgWql8DQu3MNlKzlWZuhLaZj/2pSYkkztjUN5YCwASuLPIssfEeQYt8tdLlU+KisvHK3jxePeeDkSkAG9jRs+y4A+Vx9wBA1/M12nZo+n+TS48b28PvkEw/OeAYeUSSt/5fXd47wlDj2yxXkUvAHfHw1MQCVAoxhwaVGqCdFRAfrbGxzfKilW41PbbFepcLkq8XvV2lpJyTZUOJYXoGcjiEgwgbiYSy0QKIWhKjcpIRJp16mZk5+zHWcrz8NVbiDHVkIZqFkpC1Co+oRfBvR4n50qU2TdVCb8XpGk4IxGFIbc2OgOqFrYL1UJKTrFGtD7aLpGERLYZKJSVX6qy50BVANgchA0x9OyWke5vS1q0mOfRgRqrvrv8OOg5NFHQM7F/t4VCFL5SKwr7uNTIzcjkiES/xcvN67xXsV7nk+fFOE9l8QkDSGMmJyMXbm6vqIR9WdsOhYVi8jHjmglruP1pqNe+cUpVyLKj3qvqLyrTu6q8YlSl45EWhbsmGQ5kSy2ZHffn4YlOPusdNFJTjXf1vNkucmAHoEYcrlxghoNo3x98V3V9RhrBeeDCY2sPqTk2XtU14lOwzSkUUks731zsHOuj/eiHBpFiH0SwIYvqQxvBfSJEpmBMebG8qhghWWjla3E6YtKcgqsOE/JJ6/mUovTrOZLeDbYBubhhKxS156hAY4itZApr61roUN28IL9cF6GbYLyAxpoRK14OcAMu1W5RLdN2wBR2Vq5W8jQG3dJD8eAflnQNSugD/48xtLKm4pDb5sE4GOwhe+ZyoZ/m3bkk2zMuWWq7p/Yv9b9drQxluzMKSgHQK98MvyF3O1z6BvlhnY6TpFRbQbzT2cjHDVf346C5EmBOPPhXUqxyZJwA/uEBLBVHXqBTQZ4Uq6SxipssK+nlBT7CpQLMv/pPkZgCNShRm/Lex73dfSOIBs2ieUKbZ8kr+iqCyBrW+lrdAG9bUV2gFV0Q/NsXaUctahyE/RB2w7vhwzouSdiXUHLxTUtG3KYdWeegLP6lZwEOF24roNdsEOgRCFZX07jusxQ8z9KilrHw2FwyWbrKEyq80gQPHRPIawF69+HrXSpb5Qytk6xHrKNoKPKKjd2dkQ9Ro7EfBFdn6NLLHRg5tA7wADdBL3JkrVskoeTReT9KfdhNxWgn09PVOXm/qesQw8GcY3yR3EmHxaVdZStjCAm91ynbCVc2qvJi/LN3/6v5W6KYKvKVoKazJP4yI30fpywyg0U5f2SUQfUoYeXRUYbZx5/EaH/+zKLKjekskzW/AygHYCeXuj6ofziu/+tnK+XZbZF3fVJ2WL18T1Es1jeB0mxL8onv/VHZfviozJBEkF04LNw4cF89It/O9KhQTdgDY7VRx99bLpfNZhS9i2Lmko4uOwYgcoZLcuCR0hmZLRmTQYu9hCz8qLxZ7nG97Rtk2corx2lrFppP5dkwzWhzHG0Da4nIjBSIACU8jCtNHL0yGDLLd7dhMSb2cYp1zu2V5oBfU5qq3xVKvo4ZovjWp8AeC2UlKkucBmA4nMn73gsVuo2kjbk2riKZtcjZ4IUlI8Kyg247NB3U/w/cLjR2Ohjype4goqsI8LLaPf5e7VebuMiK6LqY2PStgCGXe2A6yWuHAA9y3cuzijmEQBkUqYj9PiyE2Ma5UZUIUchsD7m/urUB5zFaEKFMnLRU8BlFPPzG/AZ0LvEoABcawLEHIZqaJrjavHDerMzIedXVUc4FnQcZYREja14PEpvXIlyjP4z4bZRz0xXYOIqmnpUuoeP3htvLzuJXKcpInU6UShFSv729o2OgJEky+dak9OMpFiA6Uwjwjwges/j5kj46ZajVM8CAAFV7HD9foNFO575tEz3bZEvy6ueRHx2AHpysMOQOTKM2sIOLGC9vH4yXFGdo1ZVgNJ3czndBd/b59A7oa+1und0LRurLCe+Tp/DLKoI+hu4cVirNoPvv0iVk7h/3Sl2gR4RShgvaNT0cMekWIwfcmhqhhxZGUTLm/aPeOrg0WbdY0Bv0Fp/lKsMpSN0j7/NpebFc849HOULfSJJAx9UqDzHAEGKkino41ezEz5x6+YdqdwfqIfof4Gxq1mWIu0+LcX8Sc4A6BWhlw5slb5MubG8tU6XOjnIgF7AI51AJD1ZvxeTrpPHVmb59Zfq5ExqVySQ026yU7SSYmlTAlw6Qu+gg+dbjowae+H72Wm3fspJsV1A7yYwoF8498BNCPH7fQ49yimq0gobr+HEk3a5lX918z+MvMoAGyKGng0arVymXF63UY8M6HMQKjv2skUqm0x7ATwQAJic6qjyQhofgyAp6BD/3us66jWKztt23vC2Zdm2E/eE/OLkG1WlEKHHf2OOJbfK+VCnUukPj2ffTlRJ26tglktqOyhg+nLWV3aCTY3DfespZ2IjmJ4G8Kh9GKUhXdUPTg1VRJygsSeEaqQD0F+++ZL7ig2s4FCjzwHzrcIJSBF6Yx0+OGwBc/RA6dX1ncOY+wDlpPmMT6wHbIsxdlZ8Q65BXH/JxmEq72pHBXoD+gK2z/OugLP6D6GPCZ7t7v6mvDi7KNsN1q2U7RRBvk2ZTxalrG/K6ubHhZQbq6FwgqpSYoR+U7747K/LWeQc4LMuhx516G9mL8uniXJTzVZtnBoJ7abcIHK+BqBHNP1EWbvMOUf0GZ7s5rZsr35UpuWBAIuTW1ZRXAYAR0ZKgP4v9wD9jsRn1RdX2coNAf2n3/6jsj5HlRvVkGWUNJQPJlcdCxWxpLEFUAZvKH33y9dImkAnseYRs1PZSrV+dU3xxNHQAEYIL/MjCVKFyvl/bBTk5gc4Vru5Li8v1LXS9+V4AOhxMoD3I6qC50cHzJqtHZ6qPWM1KnkggH7v1SsmZNBYICnWTRZi8zaQ3co8Vg59rcdfRWOvBjPezYC+T6kosihKRHUe0ICKx8loltCk7/ZOVR9q8oy5tJNpeQPwxTr0Wj9HFKCYfA+PEnOLtUETCbeoVy3VbVkvEaWLRELsACROorThhx8pmRIlrhjJgKsZXSHP32NCEubdiUV0njbLeDYpU6w7x1ejspJBNSnDUadqnFfKzVVQboK4TwebNcO1Mxn9Z+RZlBusf45gOdqjUxuMB897wvbWJ4vT+GvZ1LxVRV0j9Iz3cB1u2YQpQDfbPguUSB61HyDvaHxhTmyTOXH3FW1U5IZGmlW4FOnAWng9TGfDX1QYYJe+dArA06TQJjl6JdCvutAqW4mIphT23d0blfdCGUveYBPO2jfqvrWM4Hl43MzkRr3w/Bx3rAfkB9dh9HyzqpF47BnWFY+TjBsmOUZUPOSzcqmzvon8F0bcAtDDMNDos4qLqSDaEwLacm6bY4xOv4o81pJqnin3s3ipBmzUNswdQFRc0Tk725ovPK+ayuhkxmsteoCiTUgskzNB0AGHDRHdtD485QyQT0MZvGSAB1RyqU5izBe6WgNgoGoOGi4B4EBuCXSi07LGrg2ByKaAIByJVnlLexGOcpwkplMflgZNa0s9H9G2CjacABq/57hq4l6rcpZzGzCua+rqi6rzs84moIcuqVIlrjme0zbCz42/eC71k1DJTukQvXTSBdCH/+qUQk3Xxz8fy5va3NPZiYj/PqBvzZEMxhhMSo4k7xolMVGFKjvE+Azzhc9Z8rdyiqEjoH9Uhx73t+yyySBq/4dtdKMt/zbrccg4T8xQGSVsK7/n4MACjg4azLWKYvg95mo/Qj/j3lWEXmUr1VlYp610xkKvcs+5Ao+DGg6AFeS+ICk2FzFQ5Bjzm092HFDC9Sxr0DdrUq201gzw8FRAenavx0JoXT1vK1HNvRUybnql75VBs/e+95BKTcsumBFgjIHcwA+JaxT59wuyQocqyS3X/Pa2nCD3DUE5dLDlyUEpW1wbQDr+ssJEOOakLcMpr6UosUbuth2dWd2E7e428iPCoeTzIpcNJ+VqroV783QkTlXhL8FW3lxdlfOz09pwccpO6jDdDrhumUcDnUcAzcZqCtoCZ9Wyr8nZBR7kmuOUM2iPGRfi1MNBWMoOm2KhWzFOnZVfoLVB2c59yi1m/MvXX5QPUQ5d2rpaXOgYAnrapZtyjl44rOaG76EM6LrMAtAvb0W5aYA+MGpQVPWToNxsoTMPN5ZCHfpvBqB34KzRkJUUixcbat4/3O+OAnq0Pd7elfXNj8uiLBHfpkeJzliw4VPSHngGUCP0otygBvqExBxmEYNyE4D+anJWvvmtPyz3Zx+ogkCUpLNHrahzK/+2H6F3kwG09H4dEfom9LiGlFaL0JOyExE9La4a8MBrU/dJRT15fBHJWY6sIVrrDZopN+T5xrG9kzEA6EkBClFwJMAeMqLyBvQYk5KCTmsUxUo0c+KsAAC+8GyOoOeowcGk2GhW0Y0S5Ai9O1vi2nvlMgO4i2et6gV+ftwb78FgMdM7HICnRugZP6pJsa5DL5D/5Zefx9rCtYSC1fsAhEzGCcoNHAVEwUVdkKFQGUAYgjU77qmulBKt1BxHgB7zP0PDI1dFQrIZI/ROdgrKDekGjXJDwlnwBLE+qOcPkJZ5qlBwmCMa5sWi1uv2d5qxldOG91UdpUUWcW1x6AXopYj2I/T4vnM1QP/w0by50OaBas7UptvyDroGjLkdEu0BRTi/+AIOlaMUOUk9mpmkZmkCqMqNWi6jsRRyaHbbcht16CdQdBGhV1LsJ/VZ8n5pEXpF3AyQHb1xhN7dJ1W2EhxyRdP8vb4uz+am2kBCF5AmsW2nbt5XMExYPzouAST2I/QCBtIzmh983wn8Nhr4TTdC788UNVTk0bQYl1bLUWqf3mVqlUGJKXP4q8pYjb6Ha0DvcU6o53TCiTmtMgWOMUC+y1aCG8pqJAL06paMCCIOfyNaGM3f2KH3SFKsx+2/OSnZ8yxHDBSQFql+FKFnx1RRQBxpraCMHUN1CgKdjH2dT3ox1wD0H3/8cRzJa372qhHxGB/Ru7Na5YaAfqVeDnJQ9TuNV4AeOomOYDQYyjoZz6yInvJQNI/7EXo8U3tu7Ws/F/UEmwBpv6FmdoumgueLU64Pa4OgbDuok9BIMWgoGKxPXKzjZQNctnI/Qm/amYIlrZMtfuMIPW1bVH+RnmoR+ky3kv2CA6UqWz4RwL7F8wNQUtYC4DFPJRxfRM49Z/hLxzfWQYGJCLqxqouDUJpDBlQiCmzbbt1QnUfozhWoTfOCaC1eLj5gbnru/J6DrHCKzVWnfEe5TDpL7nybinvYEcA9aGvv0fcBOSiO0LfEc64tgikjIvTIf7RTjOtmCpidQuVNuHx2RMZB1eTp1yLwSji5EfTJJxrQSQhW6JReJ8f4izWH7ON5uc7RSVn9GxShR/LoOTj0J2IoCNAr2KUYkE/HVDrZ8oJ/Z/or82filN+BU3y3e8LltWaeROgL22jn8BhTge6GHBkNH7pRexqUGwaKGe0VpRRzC+eRgH4auQpnL8oUlBvs28lS9gAc+u19Wd+JciM+VvRiCjlhiCY49J9/56/KGev2R4WsTpWbSrn5vT8r6xmScMPBmLbGea0IRwB6UNwRoSd/KSL0U0Ti+SSlAvqTCbxqeeAA9OLGi0NPxbNeknJjQI+FwzYhUOcECzAQ0H/7D8sDylbOUEFATZf2AT0MtEBe7R4ZykGKc0dA3yL0ork4apWFrwL6pSL0AGAG9DptaMp0DKCvJauMjgIQXl3fqPFASggSqBMNAl45AX20IYcSwJGPm/Laq8wOCZ+VEY7WKdYG0sAkU3Tw/W6EPkd7bDQMENsRspJiut01TbnpJjthrdyB0R6MjtoEELD5+ig32UAowiwO+AIdW/kCMsTagvIREXrWg1XkXl3a7sr5GRwJAH3xS1WHHgBMhg/zAENxgqQXtqaOF7ANIk2bJRXR6QmidIoum0Pf6hrHhkY0tSdC7+NmGCOAHtMkoCgRAefa0yCe1JMQR8gaME8R+ih3aNId5nIPfEVUz4bJj8ROfuT6tqRG38cORKauyP9G9P+ee8GRLCtDgD4DehsVR6atcC1T3Pc1Mb6U5eouOsUqvwFVbnQyIHoHcm9EgfhGBAKamRTlBglhrfZwGzfvHKUe1TgHco9xQE9wj7Neva63r7xbxCdXsmHUP4pfmEaHMeN/4GaCO4+yjP2UGwF6cnGZFCvqgqg+QXcIA2VAH/9Zj3LNJ3aPCozbBQA8v55vyXPLlcjAD3MhQN+SYjGXiqZGladkLAFeHYUWrUyAi5SbuxuVrYyTCMo9I/QG9I7Qq6Qf2tRnyo3ob61yj4GmI255/vFsDtyYdoH3MqA3ELVuJNCYqLMngeNE69UAvZykDK4lbx/tUTNb7pCoM5VyEydiTgjmKd5M7erxgt1At2r6SDhtjsQ9moI0x5hT2wlcI3Poq+MV5WC1/1pQydREdvUMTqhOG+3Ui+rDkn7hhFtOFCgqXMscrJKDhsCCeqPQzjEZ+THlpstFtvx3Ab32vl6Qe5c1hC6yA0MHC+VVo9t7S4oVhx4UF0ZK49loQ+KZoc88F7gHHStOlDWkQJ/1tXVqpdxEMmrTa+5k2ureK/AhPY0XnHfYCwdZXKddlAxhIjw11z2qyTiKi2gxnsd5dVmWbcfxbJBfV0vC6aooNw3Q1+ouVvAxy5h/B36aAwMdG6eYndPAIUDvsrteRfPvMf1eP7MlsA6gBroQBOYHuvni/IJ2lLTYoENnys315RtG6EWRhCwoQj+NUs+geGrviQojdo3YIblviK8N7Kk1VyDR+QHZZtohZU4QTxjhXMw7NqEU5a+cUdfL/gsDuMxtjEasNjhLrGwD3Q5Af0M6IwLr+O/NRJ1iAejRgHV99/+yU6wSYlt0Xg6pAP1ksy5PBfQ41DWH3muxB+hR5eZxhH5SZqgpiiRNRNe3ptygla03lLqBoXseg4pwBtbL8vl3/1s5xVEOIvRIJnSXNEa8lOl9M39RPv3WH5XV2QdlsYi2zY3eyIVd3T+UBQD9rkSHLlW+qLQAZCMD0H+ITrF7DnrZMPkCNA3tCHfr3ASgx2cbgKB0RM3rblWkfxq/JU8O3n/NJdDRUs1wt5aXNi23yIJmbVqFUm10aaBwrBeA/gKRJEfoPQaHKaelrB/WZVsk4nAAACAASURBVI5qQ+n1EGUrazfM9Nlep9h4Xh7jRSmsDRLO2OxH4+czhgJdoRV5NIYRry9AQZRlu78J459qIvs6bhTjoYAjRyXvEl2u74ovYA5nk7JF1IuVYiJZBJ1iOb7UiXaCtf1ca4tOsbE2yjDBER2SYuQ44bPtWke189O5rhVVbsjZY53tVqpR19qWLTn0pcxJeYrXtBQoINUXVjKsx1lrTM9dXk2UG8gY5xZGGwprsSjbcGzQzIrjOYmOsacn6k6HigTuXgsgEIr61HznkB+MFesOh4DrRT92n3eO70Cu6TxBoa5WlF/+hRLF70+iA2hQUMKDLfc2wlF2s87zbFJefwHKjbtcltZVL2S9yhT+O6piwfnfgP5DuWO4ozzcXzPiK8oNBaG8/vKL8gHKVnoOqgAFhYFUAr35gBKLOGXRKS/nlo47cn1WogAw0uVuyQHo8WzsYsjxSv5arfK9rcU5xdHwReLQS/fNxPvk/Og66+WmzE8Q1Xd0KHohQOehgZjvK5yoa7uLaUP0mom1KDdcWxoV1INHpanz2BPRGZN7RZVOTGng+OYzfZ+Npfa7RZNyA7DNUqhtLOwKe6tTn4llCjoHXYNRtjEi9DUfZGUOfewh/OH+kaxTf5Byo3vU9UklJf1Zpdx4PJNd5RKzyRiitNBP2EcGeEgKt+6BnMHBgH4BHTTpF+pkBFNCz0j3S6nSTnz0oYNgfI+6juV6Q85wQvHivDy4Dj0KJmB9IoBliXFtcuqinUAHT2urcaq3bfJm/cVIezxPXJBdPPEctm20pdhHmzKDngw6g/Ra69bLOvQRxc06ATaGVBY/G4Nyk3q91YOSkOkQLaayleC0B60F+6pGmAisNmrKR3mN/YZr2yZ6/uIkkUE5nsiH6oxoOR2oi3PJDU4GyKEvzGNDsqSdBtgm3x/fozws5chSXv2ifthFI6UoMxxcbulfNUxr+z/allDfqsQuXhuUrWTn2iij6YZoNSnTZY9D74qOUO5Q0trdTUNXVdwRa4g5UJfWmA/rdZQLfYAcoAIN9vREFJSgYzDhOeleP3KvnYhTXJVxRKdYVNS64Pw7wCT8gTK/2GMaC3RoDa4ZJ2EvRxBV+WySZewV2JfZqSk30kf3t3flDDYlKtxQ5cd9RbmZl2tw6M9OywwlWFEaFDmDcABAXaV+lGOgRlHpDAT6GvX43WmZkyBZvrmKRHTIxjqeKf0UF9YJkjpKQ3awd2hL2HtCyclMTGY34phh9sCZlMvXX0Yp2qCSYpzTUm6vFazBvx/ubqRb8R9E7QgSrsqsLErZ3JXV7U9FuTGug5tKR1QDNaBXlZvDEXpUuQHl5tPf/3OWrTT+VvVdnZbUZ8SJVk6KxWKjDj19UIMHGuvbsr38ET0PRuOhUAuqhIBD7rKV0EL9gF6C6s5W23I7vyiffvs/l835h+qsBTAUCa+2ebn6yuOkWAFHUW7Mdao6JJJsAjQS4OLISVnW+BaEWxtKbY+RnU0va6NST+a0ujqFokM6NsXL1TLsrVtpcDO9Em8X3yU3EMfpjNIqERdeMKL4+Dd2IKM/IU862kHUSuPFy1gU9Ai8chQyAgZHOPRq4mA6AAUpHaPiuTJdJ1ehcKSzJcW25jfGlG9eoxyc+M5WEAQc5tAnBezjsr1kv/CIqXCivbrkHRF6cei3G0T84zRO51SJcqM1X7GkpOgPBHhQXoxQRhdLHejI7lHHw9kSF3s2DU4fDWouWxmedBy5IUGOsjNXlrmOhs2rlzKWYVKZMCaYowPngzirjDTWOtDiYOvEqkXoc5UbS3Oj3LT59zpaLpf3qgGtTq2iHMG4kOoTpy53KBsH5WthQy3dWyU85wi010nz3yg35oda5zoZSUfJLoWJCH1QP0Iv3N2rrBwBPSP04NArQt+iQNoALUJ/OCkW8oN7gvYAjit+gz3RqpZIYeLZVKXHSWX7zaM07qAvucQgugDG/IBbTA495xHRs5C1FU6CpPNQ2WfO7pMRrV/M6n2rEY7+FIgiVjwfH64pt2jy5nrZPvYW5UVUKH3ZhtLUA68Ty6ftJcW2YAJkjg1YwhY6Wk6ZOkHOBXQkyr5Fkug5IvRwlk+DKgbKDWzolBitvgAGGI10joaoTjzZiCo3e0mxoR+6lCfMqCpWuOqK8iwMNKxTFBmUvVfbeJWRBRC2OEsnIym2la30eA9F6JGsxy3MiFskxXYj9OwU22wJdPPpKRLtZVD3exs0VIHx5u7DnnufnInzG40Ma4Refh3mGidDjFoHRRt5RupSLV3GxMkPP6jRYOtr6HDci83cYt7xmal/6h4KDv22LOaqCGNqIL7nggLWMaZnei3wfTdO00mIhmQ9JT64KHjc0wE6MofenVnxWzoTToqN05lAenu5STgFVPEB7UPZPlWbaaUN9b66emMc0K+yofmvA22ie7ZOsSqjqVMAyBHWCrLpZ1QfHd2D4I7J/iFlKP0adp5JnyEK2OO0GXESSAceTvU97IFpKLKZKqn6OCnWcpxPSMw1xxwYK8HmEIOEozEqKbZSbkxDU4CLZYhZxETvtwh9K0wCyg3u5T3EtYlTJ/wSduj6zWvOIZxyOY8nZRONrAindqq0xz5DGZRvQX9VgQS+6Mtrz18GoDeWaXRUUwKF4ypFL+ha5PxfwBYJDFRaYTj/LiQnyg2CWcIAzgNGmXRTblgOmifPsScna+ZEgUO/WyEp9idlPnlQDBJ3bLFBXVWbX0mxLP3aT7mpgN5JsQ6CRT8E7u2aYzIvbCxlyg3pEqeoclPKDO+irCAUCjj0lz8s8wmMKZIUVUifIwPQ4Q5DmGdZPv/e4wg9KSgpQg9A/010ij3/gGUrfSSZuY9VSPcakjT+lgE96tBzzmKDNw69ABC+R2OPo72VOqYaXCuZq1mqPg49lIWVsY9UMwUoH7M6+1rQryXN6bgUUVpQbh5oeKAsMGhQbrLRxr8BAlWCLsp4hcLEs+yDPgnLsTr0+NxK28fW2WDm3+Z/Z+oCNkxflZtsoK3w6Q1HSUFvNCqIA1VuAPCggHH0JWWp5lIN0EPR+QidVW6DcoNuoq0luSg3OkKGIWSCM68rDrHrl8sxA4cenruaxrSgdwB6dCoNkOo+C+I4O4FRSYGWi5YUK74pk7KCekSDCGCNo3q0Xo/ktJq0B4cycehtsXVtHWWrDn1qMuJjyaB6QZYqoI8KT/DandkPwAuH0EmiDn93+fmZcqNM/w/4jAaTnsssU4ycRVUIjHe1RgK6IvT43e3dpQA9q9xAb2zUWOrDx4Ae95ISN+VGyl5JtdrkBvSuciPKjeg32dl1lRvrAFy7j8NNZZsqV3k/59M1dc/Uc+YciJqLkhLgM+ff1+p2ivV84fe5bKWBkevQmzPtMXar3MDhQCK78wlO47SJume9oaKv1U6CSgT96G6oClzAYZYjAcOLz85eNMoNAImTYkkXqMfqclRVvanlLkC3YK8b0Gfd2e0DgOdSNbMG6AU+G2/bjpqvYz1inWaapoGd85Y09zLw6ijeiifovpq35uQI0INy5IRh1j9ndRVRbHBJUyUUaOlWuTEikb7K9cQtCw5ocK9Rbpw7IAm3wyIaYnP0ciAE18o8a8u4n4uAvtL3hH5bUqwBvehipvJAro8Beu/5PQ59OvnMgN523IALfxvlBo6J7uuyla4khdljZ+JAyQBvotyIDuMk8VAG/IOcp31AL4ew5n2EQ2Qdb+ebnWm5n8X9p14Jh6YlxcoOZxuvLqPSywShaQ78HPkQVbKsnC7rdpeCVB8HlfUV7UqUoDdvLveq3PiXe4DeCc/k0Ee+IVgCYBUEoHfvAstOzR1wAA4FQFIDS+chWd/koJ7y6ERlVXBj9ygp1o4QTh3wHZatvHrD/Q06IPUX6uLDKWc+hIIPcKYv2HF2PykW+wf71nvUDcguWSSlJcUqobq9YPuxTuDQZ7l2Uqzz1LA2olSFdQmQrC7p1hfayxhbBfSwy3fX5fzsRdltJEfbKZJiUbZSEfr17U/LbHdfZqGHFJ2P+0QxFQF6ROjVewevvrKViNB/ggj9/GXl0KsBp3RHbmQpQA9Sf61ygyQJiLSOVl22UlVuQPLPdehR5cMu83FAP0FSbNTNvJmes8rNClVu0MmzkxSbFS6moT8pFooaE58i9JGkmo0uXKFlAGQ/ODdwbdwhxWpvrsuhN6C3krLxZ2vmoHxYIjROJcXie+aRC0D3ReihpJQU7AgXnj2DEzejgMIUoG/t3aXIxcfLDacyh95c2lZ2bj8Clu/VvY7XoS8pVhz6aAJ0JELv5zoE6OkHMhrpjrkgpUVSLEGflLq2w7ZsdytFQc/RGlsGTyBPjUiUFBscep7MmFddeQd0LpnUyojMaSTFarNdusoNtZbPwXuSYtGYCps1ytpBg5naZa6zIl8CJ5bJLJtWmPvcSG17KxGBLwN6rjg/b/KiSBIj7U7CZVk4AC5VVsIcoBwfI/Tp2kp26kbolcuyX7or8hyie6dAl7i3chLFmWXkaaWES/QVYFLs3WVUqYla3ubQf6hys54DjwsGWmUrZdxc9cXq2sZdjX+WNN45KdbfM4e+D1B67ri6EXardJwo6WmgVUF7zHsGVjlxzLkbzZFo6+hOsdnoGFhAgHKyox0CO92eH8u5IqDi+OIvyz6eN4cGMovv2vg7UZigJE4a95Ni1cXSZSuR7JcBPSLhPMkihz7Ez1VueAIEqk+L0HcBvZ85A9w8D60zrar64JU59N4/krPHSbGWm0NJsQL04tCLx64ATrfnBmtUX5w/SopV0AU6V/OqCmStU+zjspV6Oj8v7EGVt0dJsRnQy2G0TGHf2inSfpMDFRePCL2qUOUXdDjsGXo3WPZtU9wsC7bCDhGpilG2Et/rRui9Fgbn3m9OPPWzGdC38ov7eqwlxQrQ2zFHlZG83qDiGEA7KRbfxUuBE53me1+oAZ6quuilOZTMKuKtnC7pNQft6CwEoMd1MQZG6FHlhsBSdjgnxbY7NECf5x7FGSArWS9089cMwtyVlZWrCOgPJcW2O3QBPfHHdltpdziKuLu+rlQg0yLBEADlxA0hLUM8UUDydMiQE8UJUCMAh794vyXFovSt5Pvu5rZcsJu7wlPcn+whtCRsxAnQzTWq3Jzx/sBf7P0TSbGKwqJwwn71GSVb71eQ4t4Indc49M5jaoDeY7e+cGUwyHW31Kj2gPAuoVzkxew7ywb0SDhuZStrlRtQbEBOQRBluy4LROjXoNz8hGUrAejZuBW5Ppp4FRdghB4c+s+ORugXkykpNwb0TrD1sStPRFJu1WS72+0mu23ZRvMGdopF1C1C++RqTh7K5s0P6XGoyg1AsLww8KeYVIFV3qzK59/9P/Y49G4/dUIemRK17k9elU++9b+XzflHZcbSlMGpcBjE4CioE2qzfNG84eCBK3nkw6gzrrMwjJeeKKNqMmICNapbDWFBxBT80gWaNEXrZk51p8thdiRYez+iXJVyg+vXMZdydemylYoccyOxUoa78qFh0gOPbWp3ryiraCPAGrXgsoXy5n2jvjCeR1HIOHOMcowsN4UKHzHG7JXasbCgu6KGAb6rY+DzQ4C+VsTI9WkBfqMGs1WOHYkMOPwZFUR4k+2ITJVrmLyK8qWUeAB6RCm+KO+9QtKXm7q4sZTLZYm3aiNo6kKu16wNq+iIOtNqQ+F/2yivZ+6+vPZW15jXjvr1Al+pbCXLm8rwQJ5cBaXmSpi3N1PDnJwUy//u5CPgd6RHRJIVHA6aJkRTb25oyNR2O4A+jmZZwUIqQlUFolqKZS6oIjxmBDcY9cJBMUgdDXFkCnnCHIUtDLld0Yl2LWTdQ3SiGFiVba8vwTkoP0sBenPmkRQL2ZxOPf51ROFB55FsWzagHwC+UI7PeRi1NnJUNDAow5xgLvE/RKRQYzjvAQK2aPPNdZrNCrtrRvMod7lUPeowHu+rmyieRYBZ1C0YKo+n/rcrkpjrHQ4OI7/kL9czdh6Dq1xa1KAPnUEQgcTAFIl15LjyWykIynsxncWADBQMAPBcN146sAF6zIENuPMS7m8lUwymxLHy6kE0HJW/VNKkSzeSGoi150msjsnX6wfqUTWWankoOnVoTorkpc2xGy1JiSHKd7PX6Ahz7X3EExmePrVqL5YVV3byugig+6Sg6eVM49KeVsnQGsiIgg3qzq3OnaIXIKKIijmz2B9ypGVLQMuQvcinlLgXXtY1rKNNSqJ+a6cMe1l2tdXc93Pl9xm15Xi19u6A3eQ1dUmnLUZnZtBii5IMAX5ZSSmaHr54ofwjJD1HEMBgWiBYoDnvSdswjB3fJaCPfZWdzRpEioiv9YI7suO+oMlpX2mNIU5MivUpRQTB8LyUodCTyDvCvZxDUAMBE9jcN7WSkPWJT0hl46LMNrq0hn1skWrkpTyIDsKTJe1Fn/wyEEi9m/KWAvwCzFYOPYMAbiwlGfOek76K99J1mCfCRnw66WVVouit8MXn6gHSmglKfjBnPCGpe1ry5rwdAPYaZa/lXxc1Zy7nYeC7TCgltVfXl+5ScmrtFhyd6/EMknvtW3xO7js7tgumst9QBBNg1+ezabm5vBTlBjKPk2s4T+wMLDnjKTTyEc7RgdU5D8qV4Yke69CrqZ0wHda8BRLzqYMv6BLVpF8hZwMOEwoW4PTCcweq7sOqLKILuXn1eIyf/+xn5ZNPP4269yFDkQsl+qirMEK3zgpiHkjVW21WZV4WZT5ZlvurH5XFBHXoEfSG/EhG+MwE9AQV5cvPPiun1Jn9EXpQbm7nr8o3fu/Pym52ERX/iGCqUws6nvfuZCMSLxNPcCtQbhgxjqMl8dUA6NFY6umAfgf6BRRd1KEHcFqevlc++vYfld3pB2WywHF8eEFsVCXvG4IJYAChr7ywyo7RxLx5jTroH4SRsbEp5K6jQoWpLFw4cugF6J2Ug65lvh8WEkkj2IDktKKgPzLZkWhlQxZaqiaeUPLjTSqXSJCKYLDAmzjVMlSrCuihQLCmbG7lV9ynJl6l4Isj9JlWwNtnDl08MOYO97NT4IiBo3oyHppMKS0lpBL0OSkmxgRAiOvIuMT6EAQFxw0JjPHCuHME0Qk4+Lg/Qi9vXyco7eQBmwOJk6BToQKSNAzWV1F6RehbVMZcZAASciK5fuLQs2Z4lFSsa8VW6mrsBUDPiAyJZjgNsrKIhlah7DZryWWwfPbq0NNwJKoAgIABtjmzrsIiLj0adFQ9SrljNMhNLyg/AoQAqgA0BAHk8Qs4V7mN2ui6n47fXI4O47KSVrKlqSuaUqw3vpOpUeQqbtYB6F3nWtUCKvCns6o95ufwHLs+uTKqEMm6iu56WgdQbtQ4RWXBavQyCJRKdNd9YdhpoGLceH5HBnFvjAGfwxGCnArQSzZrdRwCLzVUor744P36336/JjfCeMjfqwntzSDrupZj6QudSuAlHjAi5irPx+hofGb9VSOmVT+EnCD5MeTBx+cCtS3yZJAuoNPaubvsrPeQ59OnPtmASXhkQFHdSI2KlFguOQWgVw4E9SDzQTQw8JH9e4wFlaJgJNX+vSW0Zx3KbXsgh8E6A+UyH1Fu2JdCzmM12OagxlpW+QvdsFfelLQ9yQ/mA3W94ZxKRpN8kAomHarnVvWzPUA/mbekRp6eikPPGBQqtkWTwYiyNF2V9WN1hDTPef9395HlwJ1ErTt1ciwHE4NGMIX6kU0e9Ux4Dlwff2knEinZuv0BDtgZ6Kewc0gabCfndC6jIIRtRE2kjD0PuaSNiGdyp2UDelXwabaYJ13zqWgh50GtCj2lss3oJ+GqM9pfAJsAP5BzBAxJw3HgJPOsmc/WSoOaqFwBPYKIfqU18Gki9y0bdgFkyh77FADPJzqZKhw1Wqx0MPRyTeSM0ql2NKwTFBhodsNcbMq1Ay8sn7yl8yJ9NC2vv1B+BF8dO0Fev3vRxFzcRL4Q7teoypC11gXYpxDZYYMDQZAeOGPP/sd7yiUIPHESDQijd8r9HXRv5GUljjjWHPMFysv15WtF6PF8oEKBcsNqhFobzImBdteu1aIbgc2MWa6vlDexpx+8zqHvrWtFv0IQd85iJswpCvsq3ZWKYuAaUwD6fwhAH1yV0Neg3CAXCjgEnWJhl3YbNVRErRjUv5+VWdkub8vy9sfk0FOD/xIBPQOaKzkDxLyM0ANvx7HWJKIPzs6VQj4G6Bn3iAi9k2KXtcrNihEoRBTBI0fViHW5npyVT779h2W5eL+cvFTygTdNFHvY45GjPCIi9FAMubwlS+t98FHlSDtxFckJGaSYcqPGUooePe4UK4aRDJn4v2jBzGh60Ak8xrqwueDIBNV44AA4KVbe4QlBZkQlNmvWn714cUFDJQWiOrDpcKI+O+UrdBKiqXhlDr3HY8VjpYOEKhglPAeSOfPxWYue++hZ/Dv8FvdQNFW7A/MBwKTESTlIvif+qmzlq/r+I44vIpux0TGHAAUr8tojw53gFFn0ooeoDKq8T1AvAPrcSEFJVmQHR2RA94XorVbikz2i3CDyHzWsI7AQJ9SINimfAn0AIkgZrdx9hKsjRBayiUQffB9j1z1FuUFioQG9mwEx+Rrl7ubg8Ilu5TXiaQRKw9YkP8lJTWD0fO0ERqCgaw4D5VPzmNeBLe2Zu6BOsTiq9imVox+OdNeyWcjav71nnXIrV0dwYcSvrlE+UhFrGT5FbPFS5ENG2IqTpyBYSzZ1g5GIk6UHdKpFu2yXrYy1fV9UOZdsdeIz+M7g0GOv4xl87E3FtRag17rpGRmhZ/1wcO0lxzJsreytjWpOsmKiXBgeRjzZxASAXsEFHEcrSU1UDycAGmB6DrwvnPx2d6f7ej4w1utr6ZFqc2rymLoL1tO4SFTGHpTuWFTd4+Rp7GW8r6TZxqEnUIvTOwV/3Nug5ej4/nLSEaFvidZog4737peuC69xAfgZ0PuZ5FwoKRZATRx6zbtPEUQXqY/MzwR+o1qZgTT6jZyfNeC+a9148WsnB1vuRIUSrxoOvO2lk6CtE6S/FMX6/PPPy8eRhG2wBd3+8uULjotAGPXISeNyMCTK7E2g+xxhbwUL7NhDpnzq4Ig1S8tFXgZkOe9VOfYNJJpjbRtjWTUlxnsdAFDJ06qsxdNpRi+jQk4k/TcqS3OyMCfeDzhROTvDszUOvXOeGCmOBGTbjEa50Z4Xh/6syqVjD9inuI7XRAvT9ISTn0nx4UmIymsuSFHRmuqQQdFfRnhhG2OPQwZdI15KSHOMBnK1sVSAUDybTlZaMizUhnVMu5+SYgGmGWAD/2CW8yU0VxnQG/wSGyDaa5vlsqXMnWr208m4NTE39oQDANDXyAzD3vXpI4IaCmbtM6oa5SZAaLCdsyxjH0B/QG5cXMPPqwCXbC/1CZxEnEgE5nSeQzBheH8nB3Nt4ewFMCQV5+6efV5UiCkqzm0RUEUehDj0V5dKikVACkmxZTqvHProOVqur7QXuWcdJJmUcumiG9TVkb+Dqi+oaFX7O0SVqFA1GrNkA3sdz2y7fXsjWl0Iz6NghO0f9cXHH8d4mtxAj7969YIioLKVL4TkmTt2R8f0dPGi1qEHoMdJA9tHHqDcfPHZd49y6NEpFhH6TxChnyO4rEIAwEHWN50IPQD9jqXCuE/ghbE8WKsOMQzooVRc5QaUGwB6JVxt6VnPynqJJjbRSGD2onz0H/9LKWcfloIOoZEMYo4b/joZCmMSV/vlHhcO73/xhTj0NcqXKi342BOCJd4ykhWVcEPKDSJSiRvpa1iBQSAQ9VE7cR27G9yYclMjblHCKyfL4jc+NpdyNkC5Z0dDdRqFV6VmMNq80kh+dh7VhVUExxOvPU5saLYuVcYcbjs1OULfpdzkyJa7ivroC+NxlRv8Lic74fnYyc1Z6ClSbKchJwx1DYQMsSofIbLPfgSRaIauwmow9AFiOOkEBooenWJRwUSUG8yYqAspKXavyo3qMZOXR82j7WBAP5ubY8+eranzIDiWOm7zcbOj7vw9Oh0ispQBPZtIidrF+tVBC1HyoPIczKE32MA8GLgqemDwoEgc1geGDaCJ0avotZBlUvdTrV0YCM8/7i9DqjrlqvXrlDPVuAeIUTWNhr5EJUBLezhNctZV7aV1CmSEyaVQCYIjLx5UDL4vx+f2NurQT3EqgWNpVbn5AJ34InekwT5VeABNQcAreg4wQt/WAd/HPTAHqkSRn+/xqZX31X5FEucpCHm0LqaaB58EtKib9n+XckM6TqJOeL7tCOD7rlXu58y6hhF30+vY4EjrZd1hHYPreP2VeC06nznochglyz725ulFkinfH9HFCuij/AJofjh+d+MkU25ENZNzS/sQ1t85A76v0UcG9DkCAJkioLe+COqXk2J9ekiaTdDUcL/Krw75NC1BVA45JPitcxe8f/B1HtPPZrQTH32EnI3Gvc6JyozQs1Nui9ADPKIxHU4I3aQQesRJsXKC95NiJWfW2WospZKWejmCjnXKEUTLcrZ/Xl/bBa0H9pVoFi3B2J1Khf6wH3AiblnwfNimSA813roDZLgfXt1T3Uz9MuXDycTVToDHXQF9Kj+cSjdbrtnhOEXokRzJtQ/n2XQJ6HNUK4MMQffgsTm2dOqA3yFCL4cqIr61X4P0b4usNxWXaRrMpYvqaD4xwJxl3ZLlhmsMbABwiL1lKi6sR8hXs59yrKHLnExOmx7Jv3Rs2P25zTsur8CDegxk2fGYXLNdQlX2SmiSfkO6VZRIRRnloPKYS089HNRkloSN27gEbghrpTCbwqvTF50c45pwElloAWIf6wJ1Ad1ADv1iTkCPxlKoKMhyoqDdsnxmy0MxhYZBG9pUldZ0HhcnyCcAlfqihGTvk6xbrSd9PdmLmU5VKq3VVN/9CD3kTo0PEXBS7pzsqSoqwSYqN+yagdmCE0yeCK6DUnReyua+3L/5u7KYrsrMcvnMpNhDgF49eYJy3I3QSduepgAAIABJREFUA7yD30QjRMoN8xKrEjoO6NWavB/Qw6FQdGv5cFcQ6IDXdjd7Ud7/D39Yysn76IDRwtOpvtQWXcVCYTPRA0cdLKHZakJdffm6vEJSrLR3dsFbi2PWsV2WKSIP2DwMCywQ+kE7PT9krW2lYyG1ribf0Ak3yV2+vbwsL1izOoXWAcSvr8spFXiES6LVMq+JU4r1qixBa8E1WaqI5yTyGFP4e42orKk4salXd7f8ypycryq+OpIEH9JcP9bWFfWl1u313GDuYBRSC2jWKQ/eHP+N66cQw/JOpQ3pILletqxTq90dY2ftc9YhnrV7WClFqGIH8FmTu9TQoUAgAfjIeUSB71W5vb4sL16+Vwo49OzmGaWdJpuyQldC1qEPOg5rCO9UchVrHHXoydlDC3nW1HXtS0IAEOj0G1QG4ZkZwmrbcnt9VV64rjTDcDWcqkknqIXWiio3AEQuzwmjSNlShL6AkoK5htGiDJ6U+vw57MOa4Q9ah2qBBOjR1htUF+aahMNX67AZ/JNjClma6vpeYwD8WFPUp567zn3ILeqR4wSDY8YrrdXt5Rv1YDAPFc9kQI+5xP6pvQ0wf6HUV3d6n7kPGP/rcoL7Boe+bFfl6s2X5dUHH7cKU7ZbKEP35k15ib2F9+DsAXyyrblqzyFix6HGMxLwnZ6W1f295s8nCnhe7AnrFCZxRe3oxHENhFruwfWM7s/ai8HTirrnKbynOcF3sN5u9hPzznFgD9FbV4jw/uamnLlmdZ5nnNIhipzmf439huoruB5rJEfdPdbnjnJseD/uDb2A+7EXAZ7XemStfB3WXW7WUNQwOokzzSH2EJwAVDkBsFneE9gzgQ4RUlZsQtOY2Gs62sCRTcj1qkw79+Wz5zr03HLbcnt1VV4EJzZC42V9j+c93dcXlDUBQ40LOiCFPfGMkL+kR9Cvgc9qGYb8QMeiwyPsxEcft7lEkAe0I68J+OEYB4I+EaGfnkTd7AK952TUreTs7CQAzK5cv35dXrpWdnDoqdNxwvvmTbkgjatx+tF/hOvk90I/PKqviPXl3gsOGOYk9SuoNojcZcyNbCP0DE+ZIYOuNQpHNOyp+lRAfja6PrvmyH4SuHpObTPw1+9FzkrdZ64QB3AYNM8sy3Fkw/tU2wLZgV6MqjKUsVTrXsfkqvFfAtBTn9puZ4QOhx9Jl+4bErKPeufEnbURVeCGyJegLXFOFarN4T5kKBCFSobwTOwhYgpRHAfHGj/c3EjebFcC6PO3nNdYOs4j+SeScY8/9i/7duAz69bNppBS8j6oxDVTU/ISAQzqU+oR7MVdWSPPCnOAMaPQAdd+hshgKUlXZH3FseBZojw2ro815G9jv+o5dmVzfy+6qcE/99ZGvYIi2KKx6hl3iNDHM98zQn/WxoG9wTKKoUMR7b66VD4C7XyrM3r15ZflFarNZNsNpxVddm0rE5apNkwh+ooLyTJBURIUmEg5RayLzzwiq0jJHXvRmH4JmcCYN6HHccK4XZeHW/RXiS70kOkF7AHWF/KyKsvXPxC8jKICOMlxuXtKEuQjla0cw6FHlRueIFO0XPER+C9x6EG5eReAHlH2yXZZPv8sR+jhwODobFam6sRCub6fX5RXv/n7pbz6pPKi984lIRzcaBERRFMl8MYS6OXCX1+X8l7wfK2AsDheZAMgXAuCG13DeF28R9DcvD8uLL5j44Ha7wYJeePivjT+Ha4M3qcDEICeRYUNbmND3z+UAqGCsYHiygrDQuiNWHE7ydR6fhtPf4Yx+FmsVPwMsSH3QEEH0NdNj2vjebMjgetB0Rmk74FicglKwUa0ksJ3rdC8BtkQ498JBMliu5HIPEADANsG/KVSLjDH2PgA46p+w/+BfhSdYqszRwMwq0CjGhModQYZzae0gQSHHvNvBymMyI3XMBR4HONSpvCykQVlh+uVDL5BBp7RgN7A12uUgQifP2SlymMsrAmXkAXcE0bY8pz3Ab4e/RVo8H0/AwWsEWQY1zfQtDF4uNec12YqKcn76o1k2esHp8uOi8Gs5ctNuKDEAei5bwMA3l/qvtEpFg04yps3pSBCb35oGFA++dWV9hY+xL0hk9wjgfrzOmB/4b/xufeqQRUd9jDGnmPoEYO+iKZqEHFfPG8FXwbS8dfn9zY4nAPMSYA97GcAFYzD8+x1ur3VPqnrF41mCF4C4OAzPC91XaxXdqBsgPE9PJfX+f5O90MOlPcuvoPv4zvUX5apWF+MEWN1MIFnxgFsljHflh8eWcM5NT0n9kkAet43J0J6nOk0p+rty8tS6KwlLgFyWTBuA9gqW3E/yD/kDnODz6xXbB/sDHptrRetgzEXkCnYCa8d3rOONbDDXgCwWz7oXthvkPm8v/k7rG+LalKW8zNV+WEYvZQOoN/T1X4eA3U7n/k5/XwG4H4G3LcGHloSJq+P7zAwE/OMMVnvcp5RWi9sE/QM8iMwr3bELD8ej+cIv60yFfJq2cJ9Me6uI1flNGwLwLT1FL5P/eyxCLQ2QB+f0a5ABtNJonkisIt0zBK/CwAH3/e4rV9sv7xX+ZwxHtJxmaWrv7Z9j5JiQ8Cwp1OCZdXjLOkdTQkDhFOeeKDjIuKBM/A82G8Yp8eKdbi5KeVV7JOsGzE31uPW4eLFap/jt9mOOMDkPeP/9rjsrGXc4efFe3VvwFZGMMu5NPicdjj0C6lfDN2H4xK28vJ1KcixgVxA5phcb6dHjaLK7Y3GT70Q84vnsi3Ijg2+b5ziuakFL5Kesz6F7NAZnOO4WGtWcRJsR+SDBDuA48f818pJaT2px/G8W2QiBxaLAN4pglzAjth3m7K9/KGqQrJOfSRm8/Ekp93GUocAfY7Qb5kUO9uj3CCAihxRswcmq9UKZ0Xs4sWTk5QUixvrSPkYhz6ADyvjrMoX34k69IDw2J/hZC5wPLJEm+NJ2ZxelJf/67dKef+TUrYARuFRZYVWFXaAewhFVshWyuwimSL0GHQG9PgMAo/fR55Ai9CfSMi8+PhtNiwZJBi04q8XnAoh/Z7vo3NavOdNQeMYwB5jgVDhPlS8EVXMIM3PnscDQ4JXisQLSHt+TnU9/4ZKJP6Xo3w5eo7vWuH6344KUuoiCukNlU5Q+BkEPEeVM/i3g2UQY6VtQOv3md3N8HL8hRFl1lEpWFtwrxl9wmaJnUBFYu84QBEVzlwGN0eZaDCCD1IBFdbZSirAIgF0aWvLNWTJihqxUdRV1ZoqwMd3bGj8bNkAYS2puMOBpHMZ4NzzauPh92VRtJb4Pubdhg/veQ39e94vxoF/+3PfF2tkJZijiJBFvCp1Jinxq8t9QE/w6mo4IRcZ0DPqAhJ9AHquJ5T+tZ4XwIjzyfJIpSCZPYNjGxWD34iu1khsBqVSTFoDGyk8n/eV5daOimW5awgcscNfGI+IcjlCp+h+ABfLfh6zo/d17yykawCm7HhYXxjQ8zkTOOX8R2QK82mHwOvoZ7VOwV+fMPL7CdAbRFN8AsRh7v0c3oMG9FHFic9LBwiBjgD01oPuAumoI/UUTqgQIVfkqgZecF+P0yDV84XPCKzViK7pqnAI/LzV6Q9glfVxBrrea456GtDbWOcuQNTj4LvG6a4BDa5nkAcgD91KJzf2Gw10OOzUHWibGcEhA0qDqWxDOKZwzgwg6n1CD3gsBtqeJ79fbViMOds0XAvOwktEC5MTbt2PsThR2XbFv6cMtM7EXAuffOMz6wLLSg7A4N/4H/RJnkvLP+etc+3scNNxC/1UA2fJScvyI45N6MAM6PVWdQppJwJUWocwUhqRVTuCGTtAt9TATIzH2CAD+gyAs6zg/rcRHLBNsQNJnWwHK+Sc5g17PEXoIVscQ6yvr49xUpcFjvD6xWNrnyb7kfc55trzbQfNuhDr0gfoc1GOHBi0LOA6kHGvbc7s5fdTwMA6EvPL+cceuJVM2IlDRBxbiXbUwaw4SbDMUY43mgefouH7lrkcFMt60nJhHWRdgveh24xXbAPZKj6CxnUfxH0dyI1TEK4VdAznC4FOBNrmpcx82oZ9BayBccI5vAZlQ9cHpRxMEeO13aTM4NSs1+WL7/5VOUWTS+TMoUgEIvCsax/kgM223M1flk9/78/KdvZKDkEk4IrlNNkH9FtmRzRALw69SnshTWVb0EL3oWxePy5bKV5yCO90VybrVXn915+Vs2gsgN9u50hgWpXzmbLZ4TDcoWTT4kKJOUiGCT5l5l67Okjmp7r8o/Y9SgeKN41Xrv2a+cVwSMxbVu1x8dUwJlRWcek4l3FsSW+tjKMzpWl75/PKiXWCHt7H71372nxX2WJx51XfN6pyvHihxhpMcFTinWywEvD87H7fdYIhD7lOsKMSeBZwJj0elWpSvWrPlXmBKqMpbqk/8799HfMpc95A5gT72q49bK6fk2L9zKyME46Q16TbIEWYtHXh1Zxp7nFUp+68agbF5MSZeMZoomMeOv56XZXE62fTfHrs5kKKWxc5I2i7HcEdfNd8Z62P+HO6f5SkS6W5+GzYnPGcfrZc5cZr7y683bVtehryqHKBLSfEeRW6h+XQ+0T6y41UospNLZWqTqNKYjuvnRwlI+qIaG6kObzm5+Oa7rwpWWjl9fI9LTeSXa0bOPzK3Qgu+lbjkB3QGJUT8x7H5uv5L9YWCU+6r5JgWako+Kn46/WsFW/QYClqRnuOPO+WSdw756Z4n+uZte64r9dZ8jprVXWi9nsfh572h0msqo0Pua3JiYvF3rUzHzfnRPiZLPe4jnWD19scfusv7zM31nL5S8+ldaLlCb/Hd8x3NgeTUR7qw5OoLqa63KB6Wad4LN5P5lbnOtvWYTnPw7oR98plgL2OpIfMVZcc99Azad85F6Cbu2N9WOuyR8k9Vxdq+1171rXscy5R1gsYm3TfSXCa0cFbFXwc+bIudrUq6U6Vk/Te9Hjc+TTbJOtB/96ya2685co6Lcun/BjZEM+te554fSxXlinvaa+JdVm2jdkm4Dq+tuXMybK5MgrWHfKWbZ91kO2C95DtMuTK+s/5ZLJRszJBblkk2ENjePwYgxoyId9JOtEykfcQrmPbl+fA3882wmueOfSkklBviXLjZ7Xsed28V7y33EU+j9f3zzlovr/3sK9nGyy5kk6zPkVeSt8cW06NAXwty4axjHNsPAfOQ6n5KBU/SXb9TJZN4xfPRbfYhW2291Vd75S/Ix8G3POoYFR7MESjrvguZTDyQ7LMC9+18eX8Eusc2fH2nWwjuvsJMsimecQU0gvy/2TbJQfCCsinUZ6I8JvnzZUXJe9iLqDwHApLrFGpb74oKC4wO5mX9//n3yjlIgpuIIkfvVrAYtlNy2yL/xnQ/2U53S5V3pKDCiQfXXqRl3G7eFk+/V0lxbLfK0e/IT4HHXKPcrNjDbIA9ABX5K3Je7LAlO1tWb/++zIvy7LdAVThc0QvsBhGQ5syJaD/fjlnZGNbNmVbNnFEs9iK+7OKQN0cJ9nRZDaflhng+K8VaR1LfHDo/UO/776f/9vX7l4zKw4LvQ0R/jtv3O71fC3/PXT/7nMdG+fQZ9lwZ6Bkpd73zPl7fc9vYe+bfxvOoXEN3b87z/5+vmd3HsfIQ991H4/VoV+DZ23yMXKoMcURWiioQ3N8bI4OybKVzdA1+9atu/5Da9TdA0PfH/t5dw3yOlpe++6d3zskB+9q7xybv2MyNE6+xs7U8e8dkv/n6Me+3zz3+sf0zLtanyHdbZ1s0NV9ljH749jzH7MPx3SgQcXbSsAY/eh7jLWLzxnTkKwN2Zwx69in67o6Iz+r5+aQDhmyv77WGHvSN8dD1x/aA3lOj9nv56xXd7x96zM0viG7dWjehsbr3xmUiwnSurLi99khHrreoc+fsz5j9xBp8KiaCMd0vS3Req9c392Vk/delRf/y78WRQfVduAEIJA2Q27OjqAe/Z9AUT/brMoUeJv5eq3UKoL4wP3Xs5flm7/7Z6UsLhi5J2JBicxogKbmf3KgJjvUA4oqN+yYerpgYwU3uODE7+7K9k1wgtwpdotWySz0xL+T6abMVuvyxXe+X85YNlGAfs3KNqXMMbIA9PgLQI/3ObjAT8dAxVM2XF7coQXNQn5I8Xe/4+/1AfqnAqND3x8DYvqMUNe49W3q7vMMGSwbyu68jgE0Q8/Xp6wPKfC+TTtmfY8rg1bNqU+5Wsn0KX59/+0AfV4vr0sexyGg0Sfjfes4dn4OyduQIh2zvsdkOcvQIVkY+n13bcY+c998U1fGiVnXwHTnYoz8P2UsfXM9NL92uA/tDeuoY/KSn/nQXB4z3GN0VXdeh+SqT2/1zYUjd4eAXd6/h/Tc0PMP6ce+OcY1M6A/tI+PyZA/O2SX+sBYHxg5JINjwFx3DFk++j57Gz1ybI4O6d9D655t3ND6dr/bpwP6MEC2i2PGfmiPZnBre4Dv5hPyQ/tl7Boemr+ufcv3OfRZ357q26/H9ngedw4a5v2QI/aHdOO70q9D+rF37QLQo0P7DhWxIlq/QrllnPBenJdX/+O/KgX9LkDD3O7KiqySM5WB3m3Lzz/7q6gKiWZTrARRefaAFhsU6li8Kr9GQP+KeF/F+sBYEEPAgJ5O0bEIfRWC3Z06xRZU9kDXRFxoTSDPhHQ8yXRb5utV+cV3/qacgVIz2ZYtOmqyTO6kzFGAH4A+HBACeufwPw6IPpq/f+qAfsjg9SnqrqLyRusquSGFNmSw/ukCekXnHZDvM5zHAX3dITW60FWIQ8Dl6wbon6og+wx4970hQN4H1PJ7Q78fmuMhw3IMMPU5HIfGdshgv+34ju3fpwL6PqdpSD8cAzzHgNNzdXafcT0GaPIe6tNlYwDxGMDddx28NwbQH9Lvv2xAP7SfhwDhPxVAf0h+huzqIYewz8Y+Z//n9c/2+1cF6J+jm36VgP7Q3nrOuA85BYf0zeDeAKBn0RflEm2DOgZAsUZFIoD6s7Py4b/9Ny1/4uWrsrl/YKUpUNT/4Tt/Vc5BP2OEHoAYSa+gykRn2emEdegZoQflxlgZTfM4cPRmajTUvQh9Tordi9B3KTfM5BZnhnWKA9DP1uvyc0ToCehV13sLjvJuUkC5wcsMnVk8AA8LjgD6MRtujEEaMup9CrerbJ+z4d5WoR7zoLvP1B3fsWjJkLD62l8Xys3QBj4UmRp+zuMR+q5sPQafbxehP2ToDZQyH7UPWB2S20Pf7c7jMUAxNOdjPu9evwso+wBzHvvQ78eMYeg77wLQHwKEQ/ce+/kxwNm31kN6s/ub517/2HXehf4Zmh/cw3vEgYfus3xdAH3fswyt0yFA6Xk/tD+G9d7QzD7+fGisQzI1ZIOHZLDv+l1g3dUvQ0859Ex983joN0P3Glr/Y/b7Odf2bw7Nydvq/r7fD+Edj8nzir/dXB9/9lVQbo7NVV4DrhUD0qIJ2fFQf6Edc3CmyEFCp93Ntnz47/6tEoGBnc/PlNe5mJef/eVfljPkAQAPk7HiCL3q2wMf385fll/7T39advNX5O1z3gHoQXmPZpN4b49ywzr0HQ593UCJcsPOnayGhVqj8gxYz3u6LRMA+s/+ppwioYr529uyC0CviPwkAP2uzEQE0qSMAPRdI98VjDHK4NCm6IvqcHQ5jyASEPm8cSTfTRo9tvmH7u379RnnQ58NjW+MQe0DVHk+ugozK4ksyEMK5xjgOaQYxjgzh9aub/3GjvHYvGVD+miD14oH+mTs+A8ZiAxWuvKe7z0GsBx69rdV6sfG0bcGXYXZJ3/dvX5oPd4VaDk2f0P747GD19Z+SN6e8vmQfuvOxVMMU9Yvh/Tqc64/Rv88ZQ76vtsF9H3fGbM/js3vMftwTAd2OfR9+/zQ3s/vP1U+j+mKt5nvobF2bVd3To/du09X9u2trkx17VOffhnzzIfkewjQDz3jkI7Kc/ocQD/m/sd0wdD4js3dIbv9lPn+qgH9kMwe1+9KpF2y78ykzBdKAua+303KlP+HwjKTsplOy6vf/Pcqv428UpRhf3goP/vud8s5Or1HgFuAnhpZ1WxQVHH6ovyL30FS7HsE9GQUOJmagD4KdqDAzGr5oKRYAHqXrYQXwA6B+jJa2O6uf1LmUzRsUKvpHUvzRGYua0azRVj5+Xf/tpzi6CE6p7EITnDoAegVqN/xAfivVHp0SBAOTe7Q74Y+P6aw+wxcH6AfuseYzw8pzGxwuwot/3dWCPj3GIM6pBCGAP2QQhgCPH3KZmhMY+byOd85Nv9D1ztkkMY8S1aM+TrHjFwez5DBf6pSHnrWQ58fmr9jgPxtAf2Y+R0LJPr0wBCgf+5cjf3d0P4Zotw8Vw8c0oke9xiHYUhfD+mOrPcOzVcX0Hf3THc/HdOl+R557MfswxCg75P9Q8/dN19D4+8D/tlmDe2PoTWw/Hev43H1zXefjAzJ+zFdd0zWfhWAvk+/9oHZoWfs+7xP979LfPGu1qe7Nw7p+iF56+Ip/PcxDv0vm3KD+x/DSUNriiozeGagWVZ1RKQcFQbxBhJlJ7OCbsgrNCotpXz07/+NSjefo0TuQ/n5d79XTlHVKzpAA1wb0DPQjYpzs4vyL377T8oaZStZsIZEG1ZnQ+VIdIbGixz6u9ubo4AeD2tAv5jiOEEcegD6Cc4IeK0A9Jt1+dn3/rYsCOgn5NCrquWEZXp4pBCAXkH5iNAfmbVjG+ddbapjCrsrgFy8J0TohwRi7OdjwOZzAH0GBMeAYVfxex6GDMIQIPk6APo8b97gfQZmLDB8ikE1wPA8dQ14nyHtjuPrAuiPga5DQPCfAf1xDTC0f54C6PuM7dD1xxjuQwbxqwD03dkcAsSHwOcvA9AP6fqx8/UU0DT03SH9/Y8d0I9Z3y6os072+8cA/dj9c2jt/xnQf30A/dBeebyGCFGrnCrA/Gq9AielzCZTVr4BBkagHLR0dFBellIepqX8+m/+u2iUOSm/+EyAHgCd5dtrhT0xX3C9q8mL8j/8pz8tD9OXLH1JmWEZb2BswPdtLXtaOfRdyg049BXcgHJz+aMy3T2U7VZ1W0W5YRpuAHp1XfvJ9/+2LDhAYP1d2UanySkAfaXXxG98ctDxkvKG+qoBfVZ4XeBnys2xCMJYJT70vacC+q6SOgQM+wBVVlL+/BCgH+tBHwOmfWvcfW8I2PbNz1iH7xigH7vJD0WYhn7fBziyQ/Cr4NAfk5Uhgz9Gbo8BvncF6Pvks89Q9413jEM05GiNcWaG5urY58f27zFAkj/7KgD9GPkf89yH1vcfS5WbY4BurFwMAf4+Z2YI0I69dxfk5t+9jf3Lum5Ixvv0VNc+HRrL0Pw/RX+MscVj5zVfq88ODV1nzP46tj5DDsnQ3jw0b0PjzgGsMRz6Ifs/tL7HxvPUfZWvpVrwoNUoOD2Zqa4+GC6M1E+QtIpP0SxqWtaktS/Kr//r/4lNqr7468/KCXrPsLFUqpoHOjuuiB4p04vyye/8aSmzV2WLRnfsr6na+TsEzXOEnmUrgcUf1LoZjaXgJWAgmER8eVbuy/rND1mHnq1sg3JDQL+OTooztSX+0f/1f/Mvmk6hQdWKXKApa87riaka9H/kqLe6m0OL0ic8bws4nnrPIUHtfj4EmMeO/5gSOQZIhsZ7bHxW4ofGOBYwD43hnz8/PAP/2Of4mGM2RvbHOHv/f5afY/Lhz8bqh+cAlbddnzHjH7O+Q9fJYPDQc76r588geoyMj3m+sd95ip0Ye80x3xvSU33jGvrNmPu+7XeG5OaXvX6H9OMv+75Pmbdj+2VonGP21Ntc/ynPMfa7h2SiO04yYqKNjfNAWfExSDNkpATGZZX5KeLwpdygeeKrl+Vf/cZvlJ//zf9ZTtB8CzR04Go21VM3+vVWQfMbdor9cwJ61rYhPheOBpc+N7JU2UowZwDop5MyPVnQm3CeKgdU7svm9d+X2e5hH9DjqpOFum5Od2WGplRo771Aa2KUtEF7Y3Du3cc2BhGE/4bwB+pWOtmw2/DHrZ7HrtRTvnfonk+5hhBxrouoX7c6ie3fQ9c9Np7uZ08Z+7Hxdcf/2FsZP/6h5/vnz/tn4G1l/Njv3/baY9ase4+cONzTwOvRJfvG+KsY95hn+zp8Z8z6jtUPT9EbDbU+1gFPWZ8x4x8zz0PX6erd/N/5WfreP3b/ofuOkfExzzf2O0+xE2OvOeZ7Q2veN66h34y579t+56tev0P68VctN0Myfmi/DI1zjE75KvDd0PP2PVevDOcLKZHVgF6fIOA9Q5cslpgsKHGp0jSlzBfl8+//bZk8PJTd6qGcMKI/KQ93d+XsdIH8V/Ljb2YX5ZPf//NS5u+JEINgOcG8upmvV+poPZvPQcVZ7/Dx+h5gfcLGUojQ4ygBYF6Uivuy+fIHBPRoJIVn3W5XZTqfls12UlYY3HRX5lNw5ZEoGwB9sy27ORpPiWsjj0YezJYhe/w33x29LbvHI2M9xNE36Hxx7JGUvTf/vO93Y7zV7jj7qBz5O32Ujafcp4+Dm8dub7WPcjAmwjJ2fYaOPMfM73PWeGh9u/d9zj3e1W/65vJdjW9o/p/7DN2yp3m8+Z5D6/vcY9G3Xd8h+W1YsHUclu2LLKEwAkPze+j5x16/755+75CMDOmWp6z5U+d57HqOmf8h2Tmmk4/NwRj57Cb05Tlv9rM1Kzs2lmPzfUh+hn7ztvphaF0JWbKT3iP7T7VpT5G77nx298uQ/Iydn6H9+5wx57k7JIdD8z92/M8dX9/adcd97NpPHd8hvTmkHw+NYcz9j83xsd8/wu4pUO3qjUySnc2VOLtBFB6R+gD4yxVx8Y++/71yNpuWOaLtiN6fnZbN6oERe0DjWwL6vyhl/oplaER0UXQeDJc1roNmrQD03Qj9ZCHKjQG9FNTDPqAHGX+zJKBnp9jptEzn6Fi1ZHbvFnXoMWi2u2VRSw4BGB5sIwD6Dc4jWD+/nQaMEbohQ9m9xpiz5tWlAAAgAElEQVQFfa5SHDJK3qR9m3WsMR36XhdoP2Wz4btoStB1RvNzOYDQvQ8FNB0+HJrDpyjUvvkcMrhvt75KaunYo/ooQ3Pv0lL7HvkYKX7ed/rm8u2ef38ch+b/eaPVryxfQ9ceAgVDe+2Y/L0NoB2S3z5Ak0FGnwPTfe/Y+J5y/b45+OXun3bH5xjF4f21X4FirNF+lyBoaP6yfOdAivWj8s32nb1D8jG0z566B8bM75h7PlU+h8b5LsZ1SNa7+2Vo/z5Ffw7psKG57Pu8KzPd7wzJ31PG/5zx9Y3nKRjjqePrw3dD8nfsucbc/zm6q96zs7VzCXYF01UcZjadEcxv1htVfZwDH09LWeG/d+WH3/uszLfbcgqq+/KhvDhZlOXdbZnNJwT0n/7eX5SyeE9174GbuQg6HN3gGqWU2Xy2H6EHx8ccegN6TMgMgB6dYnsoNzE+nias16tyfnZadqu1uPHg5oO4T8QoQD9leZ5d2YD0r4ZYEaV/urhhbEMb9ulX1S/yRnvuNbq/e5trHvtt97On3CfPYd98HpvjX+b8v6s5H77O006I9q/X+HLD9/lqvnFIFp4iI28zcstINkxPkZuh737Vz/c2c/Mufjt2fw7t8+eOZWh9nnvdsb8bAw7H6rXn7Imx8z/2ed72e895hre555j5tz39Zdnqtxn/1/G3X/WeGjsnY8b5NvI45vpjx/qc742VbV+7r58SKuAsHx4I6GeLRdltok49mC8RFAXQL9tN+cFn3ymnZUJgP1k9lPOTBYPkqEP/awD0c3HoUbqSvV0DpyJCj7EyQr9eLcnjX0dSrCk3jdCvspW9SbHg0O+QPAt60K6s1+uyOFmUgkL7rIqPLN1Z2eKYwZF4vBddZluO7HjKTV6YX+aCv40gHhKet7nmrwrQY+xZ8X7dDNZzNubx33y9Af3byvhXDXjr+NWNrjrLY437EBj7py+fx6V3zPN3ZeBt9FBfkKK7lm8rs+96j499/ufMy5j5f9fPc+x6z3mGX8X4hvbxr2IMX8d7/GOelzH7/G3kccz1v/o1dQH2VvDFY2J+LOweot5RnQZVaRA4R27pCtVwkGO62ZQTNJzalfLD732vnMBOPtyVF2DLbNblFoD+d/+CSbFrVtRRw9kM6HHPxWKB6jeqcgNAP53NmBQL3o+8BlXCRFLs+s1PWbYSylu2eal69Ir2lwnoN+TPiytEnhDL4aicD/vEYgQM0INzv42jg0iY3VuZdI5xKIluL0HhkEMgntHRV0/yg4WwD9x234un15+DiT8xgr7ktDi9ODrG7jN0k2rHJr09ukmanwS49pJ29cD9w6ucm+c5ZM7SHr7+gfmro3ru/SWXfmGz7a/vsetaro7J11PH1XOt3oShI/LeXalDvz+0r/Lvx3CqeiWjZ/9mma0azxWuXCog/mZ5OyTblstjCVVd2R2ToNX7PCPX0c1BuuN/tH/iek9NiHs0fu1fH+3uq9AIl3BfS64P7uvDnLPjujN0HosodHIG+vTkY+Pe0c+9MnJs7tNnx9Z2jH48pGO7+2FPpmL8B/RjAyTH8ykOT7IrwR3RvxxP7KNjdqLvJgen9tD9OnKU9e/R+Y/fHZRB32/AVj/S98fnPzbGERnuyt/APDZLoX+9K/vXNy9d3cX7xQD69OOhpxxKWj26ww/sTz97HWOfvHR0+qPnsQ7skY1H149BHpSx7v0P4MfePdAJ6PViuDTGfI1aoTHdn5Hw9CUGsIG+Z4zCo6TlBNQYgPWyKwx9A2o/3JWT+N6Pv/tZOcNlVqsyL6XcTs7Lr//+n5QyuygbVKxHhD6w9Ww2KauHFKEnoJ/oTfDewcNpcruNujzLsnzzD2UCQI9LTjZlt12yvA6eHzxCUG5Is9mGMwBoj26zHKSkkUqfLAWA+YD5eNBHSbENLB0H1yrhczip1gJ5RFF0BD7fr2uUugaJ7H9e2l6an6lfwPYAY/rdQUBb5Xh//Nl45mOhPv7Z0f0apUO9NkORrMefO5o/EvA8GowNVv8oux76Y0DgrmqH7z80MuV34IXmDH2A3p9no9OoNv3XfzyuoXGEhfCKty2YjHQr8ToE6JNSsdHhT/afZSh6MhghyTJcE4Ky5WlN2PZlU+Noz+PvNTk/JMsas3//NCAw9LyPpbC79gO7qcpPUqF7tMDH8989DevqnHzHPkCM4EvVrW1mgjIooN3kOqQsZGoM1/n4E6uxiYI1+6C17zn6Ab0omGOvofE8Xpe+tbX8Duk1SmwHDPedIB2a/+aH7Ot/bb1mn54uf0P6UTPhfXToGbrve02b6atIMT7q1y9dOcrrcHz+DYhS/TzvYwQFW029R/pvX/6cb9f2PSOee7ot2eM6/wekGGOIdacERs+cQVmwrFTdOk67Px5F03vH94/3Vkh/wiyH1rat8fGxHUJGFdGEfunu56qHQ75V3MQv20dVYtmDd7Xioe/g/d/fsfW4fjxkZ/vx4yH9nkun98txkt88YX6WY+aYaD1wcMgX8S8DMdKfAPg7wODNusxRBn65Kj/7f/6ubO9XZbadlofpafmXf/BHpczPy5YQf64pjWGhyg1eotysVxzi/T2i79OymJ+EkoCW25QZ6DFlXW4uPy+LGSLwqzKf4nhgXbbbTZnMZmW93vBiTHlFVyzy5wXgHdHHdzmG7ZYJAcvlkkcE8AT8ezwk697TUdBoPcFu4oT38O/VasXs4S6g33cAlA3s9/JnVdlzI7cV6TYqwff83iMlD0cGvsxkpgWif6Fr6TlQEWjCedL9oi5pPAMoSlM8g9UYM6Ixn2vOJxou5OvlRlb+3PPRrbbg59P91YQAv8/X1G1bFCh/145CNoq+BhslxLxYt/nabD+M+6yRR9GAV5+S1HvaIfg3nt1NJjwHeYNxjut9JV9cgiRruckC12CqfgpZwfk6BBFTrJ2MwhbNHUIU4KTO5wvKc5hNr5LWsYgLN58qgx0vUs4WC833FGsP2UaCuE6vODexHuwuF/OIf0OeFwuveaxMB3j1AfI870jA43XmMY8RQcA9N6h1uzjhusBxt0xYLrOyw2fd/dade/0OzxOd6+q8aS6lx1pL6ryPdH3Nj/YKut6hAYd0hGUvj8FrrHFPKSt4Vs1p+41lybrHezHLbn7W7nPjutZDqvCF/eNqX/u5NXmeNFbtC48nz7Gez/tb+tKf+/m9Ny0juWkb13CjefK/qSs2qlUsWUdvQpzuzstquaT8aj6aQco61XPdt/+61a+694dcU4bJqtyXp7zW1md5Xv1vDU46Ts/ccqKsP7P+8XU13scAAHOTdWef/Hhuda0WvMrPZ1n3OLPO8V73emOxeYrdcWg8bhgF4Ubok3nTB0knZZvjNa/7ctL0c71mCK1S+pt+t6zjGr5mlu+uLrdseI0wH5bTrP99LegXyCDst/c2HmM2B9dX+r5rK7VHQnYnsJWyQXxO6Ag6g2q+U4t6oyY390ubV8nKY0CvQIzW0mvLfL26d/V5lvVmCxA0hRxL7wJgWWay7FSdjfUD7phGk8xa8OOQRmm2KdufrPdtf7OM+bv5Pdsj6DxhreyE7suIf+d9Zb2SZdd6lBY47KfWVnPBaizU6YdsJ2e04a8w5ZSB+B2bHoVN1d7clDlsEDBiiQZJ0x3LnkMG8cK9rU/w316HvL8aTkFRFjm0dc9y3YEjbVNky/rwka6Ne3TtYcNwmkPjNjmkdR9BYqYNs9huZP3W1ZtZFqnD8L/5rNxu0Ud2V85AXpmflnJ1W3703/+urO/WZX7xXvmX3/5WWQObz87Kw3JXTuZnBPS73aZs1gL0xJur9QPPbJck1k+rEVBSLIwElm1dri+/KLMJgDwEelemJUDqdFFWay1CU7SaYBbKhxELg0OKDq6JRIHlAxXBZAKjpPdsENnSNoGK/O8spN607ZREky2AZoFMmyq+WCv4ROvcvB27QNaKoNewsEY/BDgEKhQCu4YlR0AGVScXvA6FSCCLWcsJxGRA7+fOirprfPO48liz8cvCnEGWoxNujuBn9xx7k2RltDc/MytiGWQrahvWvBktyPla2UDh3wb0uFYX0GcllwGf56ZrTLoGOtSPDC+oZOEhs9grFQfGD6OkOxl8Gcznkzht8EhuAajleoITJ0dsVZ0ZO7SaJzgXOqGSwUKNWQI08OkqoG+OkOffyqy7v6zwrLDnvM6yLMJA+XcV6CwWvCeO6Dn3kNPYn3ktLCP+vec7K9jstGzSftNvm0HOMml5aHJtICcn3oYur29Xvj02GGHIiMFzV658X8tHHnvffve+MqCyYWlz3oBHV9baGHXKkz+3kveza9wG9DI6+E0GYDZYGVTY2BmsZcPX/T5lcQVZFKAX5QY62/oxAA4DJ6LsdPdf1l+eO69b3p/ep9l5yWC8gcFkdMMB0NqohTlDL6nRoK+RdX8GOF0A5O/5d4e6T1q29H05b753Vx9lcO1/7wMDdGlsTuhhGdSzYT0UiPJ99QvPUXsmdX/UvDT71d2jeUzd8WV58jW6cu/3bXMktwA3zbGyXOi5Abik4zwPmm/vRTnaot626nV4DhTMwPWbjic+p1RaH3HvmKAbtjKPXfqonXgIDHv+5eg2wCSwtv+e5zMCDfjP6mSjHt+kTGfQy+35bQvxnAiUrFdr4hmvhTuEPh6n7Yj2dpaNDOitu/Oeyfssy6vnGXKk53QwrJ0s22Zkx8R7wXND28NgoebMp2MOSGGtqGcCyNJrD4ySn1Pr19aj4ghJrfBckRxLdhDMhfOH+VUVRPjUyxWCDwqM5X2cMYxtkZ+h6VwBcj23A1Et4Gi7S3lNQQD+N8AtA7oG9BH8C1zXgtLSUxkXqcSMfrsOBzXba4+vzXVzdr3nKaAIGM4mZTnRPM3Xm7LAxCLQe78qP/jvPyifX16X//DHf1zWCNSsJ+Xk5Lysl9tC4s1ktw/o19vlDhFmTCr+MurtB2dbWeTVbsvdzVWZ7NZBucHF1M4WnWOXyXjkTYSldmTSx8Lw2LCpHx4etIi4UkTALKTZQAmMyCttm1UbSr9LFKHYNfk6MhqaLIyFkxkRAWxeiZ5e+fr5v7vA1EaM+oDKy9SjbZkGZSlvnrb5AKAcqY0Ipo9tYgwyxojWatNacXYNlAUlj82bLkf6skBlMF7BAox9UnwZBFpADxkCMY7acbvHmKNyHv+h+bX3ayH393GCc3p6WiNBWTFnhacIqh24/ROBDMo4N7HYe8+VAD1kHf9ThMCyZbChWRDgF3DT3pBDRwdiiwgEGq01ZWnZrlGpUI6ef4DhvOZSHE0WrdT0/P9fZWeC3EiyHNHiAu7d0z2jY+gEuv8dZCZd4c8f7gQ3QObu8TID1ZwvCWZtaAKFqqzMWDw8IrJyF9249cDFuiJAv2ICOf/Z2fnyWWzMkK0KpNZgAQeDTDHHa/DhbExj0mCDc1yC/g7qdL4ZrOV+cq0Y07WuMw7u2eV9bgA683lixCcBcAjYZkYE+etBCveW64YlivOdwSnOFzvDPGGjulzG1gSg8jnrE/sV59PB+OF8BcjBUGksfbxke9DpgKOMezDmZUvlPDuQGN0K9ahwgytlcmrtuO48T8aBLWENcWq5hwC5bpuRKz7j76/OVdHtYOEiK7HnHcgPW7Vi4ybg3h2Mo1+rr23Xm7CRIpTmE9H7XK99TbetZsIq0xa/Ni3kvMbhPWjtNSeya32+sHtrMAA4mfJ1CKoCvs5GENwBfT8nI5sAaL0z3MwKay6Qz6lvkG35XQD9ZOhzrWTpLVMVrLnGt3xq7E9KdC1HFWB6TMpwtmMD6H8tBMn4kxGcupwAI0E9gJ47/jU7fAgKcz972ftjApIjVxysQSPXs1xVVtB6Ph6a+fclW8hx96GHgD4ZXORL7/h/ZBN90PUVqIMNcs6w0ehl94UdHHecgE2KLyHDGhLt7Cx2VXNqlr5sof9ugYnHZLA3bVQiNAhVKWvYd9nDSVQqSyzblCyDcL3I3Z51YKzMQ5875iL3O7Oe6A/bxM57ryoHYSkHFBNHUorCeZAP61btHT99RHz+0LN9kTGVwe3ZvG6/1vhL40I/JevHVbb1umTON8L4bwn6TxWofCzLf/7Xfy///h//4S3iX7Zvy+XFNUtvVSE7Zrv08HS3D2jOjZ+eqGRAbDJCVuylaH0J/1GYd7E+WtD90cny/hGlh6n2fpsGujA/kwVF4LbbF6eGZZQUEa9BcxxGfvf6tjW4WxvZt9f35fz8Yr3e4zg39lYaR+ylzqmXzqv71TuL6OMKLDilpr6CMSezbEP3rGBE4xmMu5VCm/uUstWIulPyzBdgOXNZxqcDXxvlsl+AH8qR+v12Z46QIRwduHrcxQIdOt9DQ+WMyn53kF5LBJ3jmBd9FgE8BCk6RvOToGzOs9YRh7pmotYBE+VQfO5MTlHh25eX5erqajZolwHRnCeAnCUbyvBkXSuNV0yNBN11Zb9ISJytm7/reQmKdBVsyvHIqFnPxB7VPvW/MPTLbtlVOY3NnpvZdymbKdZH59ZaRr8+DLQtE4ByWkrKiOu6Ns6T0KnfB2jWo9kOZBb5tjOt4DclN6S6A5YTIF1E1tr86Lyn5cQ6ONXxGg8vZAJg14G2Mw3oWjF5+luOW+NAjzlm+/q6XChYA+AOEPtpYuFMO2XVC12wPO4FKLLWcmpOk8vInsgZpRQAuQ1Dnb8x9jpG69ODDL6XTivgcWCxC5uke8Uu8d4d5gjSGovqgGQzr6uxMpfeC6DYoF8CoxpnZ7y7TdR54mgny+l1rfny/ZcTkoPqQb3LcCpjqc9HRkfATLruzI5slwCnyJMEtLME7NdyPc9lZRtkz9BhyYL+L1lHZvSZZPNVMqWdGAaTuje7Jdusd2QYGxDHuPf3/r/LG2eZHTZpt+zmHLeSPGQIe93lW/d7tomeA/phnvta236QWW2Zw4xN8v3h9T547RNgvr6+LZeXl/5K10hmOoDeNpXzld3CrjsI0vFVLiiiIN/Nq2y32+XiIueOHmWOkJEOvgBwPRCMDlQwfVr+X4UQJ7FRvCjDGOv7qZ3sDo8REdgfP2/SKnWJ8S8nx8vr69Y6S9ZB8ya/4bLGRig5wC1CY/gcPx5TG4PMDTQst/IFyvRvKhB3eVOej+L5bTXxHcwPWyabLR/hwDV1zg5IGunRz6Hrq6mR0sb4vsz/Vy+CvsOANHMeeYienpxOQK/vtLay1WAwSI8ERiH7SqgM6DtWQl90D9je/lnsQLCNXmb7a/Dylw4WKsifdjOMPaTLsLG2ufp9ZaKrbzI+LIEuYB3MZYZetvUoerVbPpdt4TvOy7xJby8ufsV32Cr5AzLpHVtMEqawEGWKH+/Dpw2/YMVKYMD1tc2k/NNsQk7ZYnQhuj6IJxHSpX89EMSOrwH9xKAnooHN0ItYed29G3vcyF4IJxbxcnZyutzePSxXP38sbx+fy8Xmcvl4/zS+vr66tl7tPhJcGCO8vj4H0MugomCVloepiiKJ2lfkIuAeKXZAdiynIiewCaCviWFSNUlSgO5Q9NnLy7PZ7M3mfAhEd7SUIGgin5+fl+vrikoak/709Lx8+/btl41smFhYAk2+nJONXTUPUIvWddEgzzX+MbiACZwvC/709GSweRixHtmAO/Comt7Jdkl5Auh1zouLc49Fr83ZRatHTGATcBEwBSjXZ/r/UOZmQdbH629vYVQeYA0SJFTUegNKdd3Oik9g1Dqoi5ViPmR4Lgt040xgOTvTyFB/BfTJ4HT2V8fquMfHx1rbw/SvxhVnFkUXQ6xAygb/C0DvBzp0w16DsTOuOnkXHQjQ7z6tIHHCYQAynlQtWD5PAt4dkFW9HxmOd4O5AE03mFedt5yk5M2AvZWnDaNiwyfZCeO2dtw6T+5tlvD0OR0ATcCselMAmzgAjGNI/gqUlSU7PjkI4lijl5cXzwNjJDjtgH7W3M5aV8ZPlgEwi1PT+ac+q4dBwX+xZdb16BbXJQ3MdWXMNQ+p9RRDH8fIfbLW6EQfvz4DYHVnqzFrTOi0zhlAPwOE9Tzob/RbU5r5iQNRQMI86jvmsvdAALIit7NcgPnqLP5Xusj3klfZHOaJLA62zPai5peSCUCfthg2eCsSQPIp3dI7NuIrhh5dFxCSc+k26eC6Zb/Qb82D9Jb70XlcIrbZjNryta1ljieonqU7dmDeh2GSLNhM7IiOkS2R/+hrjg0B0AP6+/UmUzozQNhIg26D9maLmuJKfvBPPSDA79iua3e5ygyhz8MmjKe0x9ZQysVxuqebbzfVA4T+JNOkF4EIc891ekYlYGNmeLBZHdwA6APyAx4JivuYZ8munlY5S11ih+QbI1e+bz+zJror/xfgqSAyGb2wztMPy0dYz48JrihDWpanlyfLFMGYfk4WDz/eXOUI7uNXl+WjAiwFqNw//Z3YvCFLoyxMPYcv1jv5H0rW+nWQ8X4Ovp+AM5kL1qr7PslrbNlhqR9+xHJeJZOThKqtwyvA7n4fcg08ETlJlg5CTvuZh1SKPceGOWhSOUgF6djY7evbsjnXmlagZT+ZIFdzq0Dl+fnR56R/5PR0MvS+xvK5PDWb3+VfOEv4rs+brp2A57xld2dPATpOwOqAojJqb6/CXsENwbzqPyKLSwboaHl6iL2Yr2Qdhj04niTNroSlky+Sedap27Nu8w3A3XMa+6k5e3h6WG6urpejk6NlJwJVQHu3X0Rubs5lN4+XU1XTbF8975BOwhQ6txn63efbXgdqANI0lMATMxQz+15ut2/L2elpUk318tY7VRKT9E2YBF2MSBiGDlCrA7YC9GIHN1kYXmENZKC1aDEADw8Py/fv3w8WVp/f3d0vP378+FtAH+HQQoRtHIB+sxnAB2Vk4jFg3RF3g6zP7+/vLWgIDwN7eREYvLKC6z4S6FTTpdTP0feLhUVj0jahJyczQrYQHonJCqB3w5MYyKPj5WX74stEkOdL323LqVO1qGNtbMrBIIi+N7FqYpXE5i07PzZYa46iSOAxQhqPHJjOQ4DBmgKCbm5uxvyTRVgz9IxjDegpNwB8duCtOf7tt9+GcRlGtTloZmFmEcgExenjPA8Cr6JvlH4T87WpwCkOWsYlgcRk58P4/FpDH8OVMopExwZZFTgabBRTmlT7+3IuoFRM8jRSqecn0MOh2WAfyRG+WlGT5kfvKqioaDSgSwxWNcVWYy7BoWTBwdflZRxaBQZqhBebj7FHB/QundPaIuMd0ANmco+HT9qlZAgDB3DqMsDaovdxwDGa6Do61wMCzYnt1JLAVvIGwABoMW9r8KjjBNp1TxzT5ZwAEjlLQJp6d42lBzKUXCiQJIi089yklFB2Cz3Rb+WYDCjNyUiYZk2pZEisNS/mqwNL5g5dHDXMx0fWfemsHYgYZ8+jkql7N/BdXl7M3fUKKOlYnZPUPXKGnOh8gIGu0zh6jZXvQ3oUUKs+GsBYd876TQfWWYMweAkg5iYCHXTyf+ZAv5O84LC5Rpdv1hd7c3d3Z1uiF4HQYcAq3xb90HuY5PhEvY8ykgITmh/r0V6g/WnoSR+jvr+/lw59G1keXR955thfA5YED8gmG0RAdiFXf/31l+8JQImvYG1t08U8Vk8HthCgAavL9QcJsaqhT6AoRj5bWOtv2TE2o0Zuk4k8cYbfRYr12IkEDMcjqKWkUevuwHxzXrXVKePxfRs/BOhonghSpI/YG9b/7uFuub6+MthnTPEHqjb4qhxXGCmkiTMk1WQaOY8tZKMFSKnht3yzsVUQAFnHr3LAmZn1ukV+Ka0Lecd9Isuyj8I7EySGQcb+JTCaZT4ElTqv1pdqhjWR121SmOLZPIwP6kRi7l8A+sXZkWEv6qFIL9vX5aIyUMiBCN3hj06O7E9lDzfqH3E2RCRCMpXcw9PT47DLzI/e5QvQWz7XnGBP5cfQ58w1mzFEN5XZI0OudUXnWRNny84kr8FZLttajpb7u8w/NooAM7ob2+CATnagegg6VhO+0joQPIx513graLUPYbc239yyPBdR/L77XD60Vb2zZZ/L7v1juRB+LRtvBl/lvVXG+fmesi374706FOQo3wToj/JgqLqTDGTWWD0/b+00TrXnPGUiSwDzjDJngyQOwBcr1pruY5fcHJ8smzMBz14Xl8gQ5kmLfnt7G+NVABVj9+ef/1x+//2PX0pxDgU3kysht7Fb9nYgMHhEpzjsyXTtD4x1Z6oYT6nscMZiZK6vb0aTq9LhM02V6FWZCQFGgJoi1p5ixrlqjM54BH4Z0Ou7i3MJUduZZpHSPA02VYORsYGJ7EYAYN+dv+fBtaTKmiTYAGBnHZIZIEDozKEUjghax34F6HGuGLf132ZJChjpOgBIzfHvv/9+AOhZd8BmCeoopeL3GEbGCuiyYW4d/V5ry18CPwPKxwQSAl8xogGsYagoPcqOOHJWNoq16wpKJsOFgqX04zTpdwEvsSDFoGCwMcQBCm2LrFoT/R5n1p1H0r1JBWoeT1tKdg1ctLZioA3Gq+5Vn8npUR7RAX3XOY2vz6X+j7P7teY2Y+HeMKKcW3MogKVAPOlSdnmKTN/d3fo7DLh+L9kj6ABgC0RKjkUm6Pt1ehaHi7xprQUotbYY9NinOEY5UcgBApZcc2bJ+ufWK8mtynq095eygKeb5WX7vFxeXNbuDnH0IQC+DzCCHfM8fn4aIPFi3COD2EpIdI8mQWhKLGcrp9pZKw1agF6pY+kz9xndCnsEoCfrwzohJ5SGoNPjmpRrVXYKO0rQjGzgD3ogR7CGfQ4welouLi/M9PMb7BQ2JZ9PEqkznPRm9fXuQEzX/+c/5Sd+9xQjxxwPQ0/WSO8CLr3evZfidFCg893eBlhPuzbBXQKJH4Pt7La9ywD2CRmYgC+gh/uFxdZc//nnn8vPP35vREMCgR70oYN6Zz0JfCGuUttOiZ6Cl9nwqvHgDxkT+sa8Y9dz3b5LXvw4ZJ/8/eXV5cgIMM6TU+lxanzuhOkAABfKSURBVLc1Jsp15nUyBrPJ7nGZ9fuaGwH6m5trA3qBJb5P+WjVabfMCXOJjRJDDwEVQK/zpNVVxwrvjFdlD/RbglNw0Dzo8H/4LD7Vuvs+S6/JUCEPelewJlsUfaUHKYCL9cPHaR00t7LtmqcQQwk4e3aF4/GR8RlzE5SvAH0Cmb1xgfwEJaHo+qPwzs23hU0RzDgrWHGwINt+ZH+qigT9lkZ9VZCJyMxrN7Lx4EXmjMCGsaPXEKoix106XevMHDujowwPm68UIQYuYu5fIEJHNsIdccttm3/qbpK9f13OL85sg8e5Wh8C49Y6yIa5ZLjtCHgYnCozIt+SPqXNcrJsn1+Wy5tLu3hJvP20iZCn5YcyBrt9ynzPtLtj9TCoaue9MfSf2zdLiurUDeg3p6bjLUywmeV4dROq7YrS0/ygqD0sL0JJbWBYjNQOeieQkyh5UnCvrqG3oS6F03cyppqMOOhzT95ff/1zCHh3qv8K0OueqEFEyMUKyNwqyjITcxa2O7V82a6pO5OeGQDQ617kIKxws53W53l4FFuTFBERYaLlpLAEAJ9fnpffvn03sNc1U3Izt9bUb3HOHWBJqXQOWFYAps4h40KZgn6vCHYN6JnXKFZAkM4BQ4CQCqDDTFkuCtCTLu1Rf5+fDugHW91KYDD80/Gx+0bq0WA9uWfN8R9//DEAPUBf36PQgBFq6LtRtKmo7vNfAH1F9tqVxuzi2HJwt9zf3y0/fv5oyaSAujWg11rqX2dXNG8CeAZB5XwyXxunyWRoYegwKgAgZDRGiQa4yIJ+30EN96kj9XsA/Sj5aAw9AM1ABEBf+qzPNDcwL6yb3gXocSodwOP8NB+kMpmbrHGxX7VVGIwz66qx69w/f/7M9mUOWknR7+q6Cd65N/er1LaPmidKbjTfOkbzugb0MKfdyHbGJ/eamnSNWTL182cCSNabFHN3gjgVfQbo1n1jNwL41KvA7g7JJH43oJ/kCHZM4++9CmtAj74QXAPoA4qXZfumMqKLVnebXgN0W3ZhkhH5XCBCL8l+zh8HpWO1Xnpn0wKCe0AtekwQPvqJqqxtDegDCvJaZ91kPw30Li8H46/jellLgCjlgwHL00lWX0+BjhGwVrkG1xb4lS1hzSTvAWTJ1kieYP30rvXQMYBO+jUk+5RbEiQlEAygHyRXBYEC9J1pxZ6arKn5Qoa6TgOezbhVmaPuhf4m6fk//vGP5Y8//q3IrJlBin6k5KYDeuw8ehKwp/632F5lDimhI+ACFAK2NS4z9Mqc184l+Hj78yPZklkqquMNVjanIYuuss66nn2xAKUD8wboS651nPx/rhkArIAZO4L9vH+4X65vUv5qgqAyDFyHeWZ+mVv97VI9A/rqOXH5YcrlOiBGjtA5yW3IrArS/wVD/3eAPnZk7m7W/aKDtZ8/RxBLkALoxh7SgErWX/dMpgnfAK7p9hc7TxO0iaHCAibu2s5L+r1sQwB9SvTogxCgv7q5Sb9kK7OagF6++na5uJyA/uQ4PRMT0DOX30ZWyr7l9PQgS9xxH3plu1u7LmFjNA7sQ7IL8p/JvBC0sybGWRch9KLPCkkqWP75s5VUV3ndNiWDmj9lFWxvvNNM7DpkAYAechQMzJro3XKpahT9+9wt58vp8nB7t1y55Eb70h87UBIG3ynTenzqjT6PzlSe8768qylXmHt/tHy8zd6qo/2H6ZwYfV2DXVq0Q2ylVrytlBbcNVaZAKJHtTX0OsKRa1N9YKUsdeHqMiyrt19exISotqoMgJWl9uvWu9glBxcGqEnJcAyW8/Z2MiAjKKiIyGPU+HdJPbu2+ePdC0ezlyK7gk7j2iyKrosArK87menK8aTAenl6DsNtVs87jsRY0oVOilZG/t0GLSlHh1vkKNXo02ro+RxAv24SQcmdJi4ArZorKQSABKeMomDscJ4ACpwzxgUQYdDXWESAMvOAwdN5YyjnTh4YUuaQGu8oYGZfOwcYdCNvCo6qrMkHDDlMHpfU1OLGXrFAZfArGASghl06qyL4WqvyvBh2yx/b3yxiauOEcfSKkbW8Bq0qa3G5WZgn2HTXEAvgVf26GSX1jWj3BzcbnnlNyRJ5LhvQwZiO+mJv95qMAYDea6QUejUPHurKNmU53lYtwXXGcpa5ur5KkKe+D89ZcuLbl/yOGmgcucbTwS/BGvepueE6xLRppKKkIPOhexz149Jt25jj5a4ybtqzjGsGqH0W6Iuj1DjIGul8Ah2RZTne9CXE8QfQdt0YjZBlU3R+1x1XGVHGVw/8qFKfb98DzEYzX5VRyXb448a2eA6q6VrnQtfTV3JZjWU5nRiW1HDP5nocgL7vqWzZRUpekBN0RzKkeaHcSI7qxU4pGcfzMzXSpQQAtu5KzA65aLGOJi0ooztPg/RulqcR7KeUhh2botO8hjycRa57QAL7CDsadYueE4jbmdUOI29iybT7Ev0olEHUnEfOSp40f5Ih1e4L6Bf5pL3Eu5yM+606d637d2Vm/HyI8mXWx+rDIaC5vra+aOxn5+e+NwIo7p0egwDFZHa+f/9WpFSx89VoOxhG/FoFgUOPqtRO18Km+jqtFITrJmCkVpjAV6Bvlrzp/5ID6U0ndHQOEwl1TwD0bi8kL1omiDl8BuvCs0V0/qurNOPWrheVUddchcUlizhBccDU1aXq5bOLWGQwgD77k0fHtN4QYF5fzxEZJdnNVlsh3Xp6cMlNsEqGpQBB69OZW9Y+/iJBhUuDK6Dx/VcpH02o6MLwzWmWst14UkDo8r3MP/5+kADls5jHbq/1A6/n2cYyJp9i/bJOZG0F6A3IrDtz0wmt48HaVh+HS3GV0VV2/urKv/NcD18QXSbTmbXZLZtWwjtsqCcG25gsveYzZG/kXnrozQ1MEqV8SdeXHPueq4b+/u7W8nKqkhGX92rrZJ3mtB7ktR++/gBnifihrIwMS52/91S6qb4x9NaHYadDujh7vdkczE3kpBHRXtf4eREwnv/SRe2EpPM+C8RXbf2LqiI0z7XDoQ4lUND945cm+TBBv3GfsqzaBSizuZztj5eX+6flEpJBNsPLsFve5VPOLiLfbldQRHTkHetUiQ+gt+7u9alruj4tNwbfaIYfYxshltG3kXf9VkUl1TzxLvA9BGOmHL3Fk1ISPud0nrr57fOTAYceduMLpxhZs1LgKLVl+mooTztGi+8a+p9JpQLo9fsBEkr4Yvw3FkLX8NX/bQRI5RYAsWEt59WVo4/tUfXFNGtwu/v9spUzvioHKsZATK3uvcCgQf/T43L97ZujLr2Ouf94vhjzGu+4JzHlxdCf0fXdirrXx2s9vLg8G6CAlI2aAoxikA1CtXYGi0fLmxriWMeaj9dtQJ8UcrxSBLc8PTz4XnixpdcwXr2GsX5j8N5qhr1bEuNpgP7x/j5zXIaiO2nPs2r3eHhINVjpvGPOHacmim156QxVDAxlI6RUC9Q/3N8u3wzoy0FQDla7q2TvWm0/mi0T/WRkXUPNnWbo1fj6YWWM49LuNjHcmlsDFAB9GRGNx4DM9YjUsqX0RvPvkhvGWWB8Lsbe8uLGSq2tejOUbdJYVFqmrJpKMsacAcyOLFM+d09ZStc/P5MGbX0rBMXo2gzCCBAybl/f6xvboWv4vuwkPr1m97e3y/fffihl1+pPc7wcgMAXTlTBqde6xkXD3rF2x3Bq883nH9cpHepyzVyt5bWEwW+WN99vscAlkwoihrxiW2CjBQxKlpG7t+3LYh0lWFBTrIKpxgYjg5JPydCYfwEyzdfFhTcgGNdtdkGOVevL9V5Vy3l5MeRrbB1X9tpz79/XLFR9p51KBYmyTwQnBn6qoS8bNALIrssCAzU+H4dtKJ0zI9V1vC7tORYIYvu7/W5hvvRUceyV7415lQ+RfGKnJUOW8/cDObOc2MGuXhWcfpNMEdgIJJY+QqbEdl95rVxyYwCSHarwBzrzCGAKZDw+IDdcF1BfQEVBYiNrDuYLMkP3ekjv14PBZMNTajTtZgVH0iGXph3Wb0vuNf/DT9SwuG5f18jRu+9P/t2sMQ8jq+Bn+MPSP5N3nueZeTHoptenl6joqArA3l6eM6bUWyyf1Zt17CbJ0jHLlQB9sk/IkMYszJG/0ygYv7Bfnh8flqubAKu8YofNPne7Vv7HQNeAPg+22itLp3l4Dxl1NJ7dMInA7oexay9Pj8ulZNnTUGAWP+aPgmn6/HX5ww98yl4qE4N+2Qbe1dr2aQ5YdpDR69Z3n4uCYvttkTQlx+Pa8onoSumOx1HbOMqOcn/Yni6vWi+RQ9Ne1DTXbjwXEAbMf62hS6xPj5dHA/or66rWXH5s/5ntSgkOhl1u+qkx2E9U+eXQ6iJ5Luu69N4crJH8u3fa0QMuEwxKFsbcFAYYWKGVZGk9TTgB6O3UhHeOlu3T03JxHRtjv2o9qB4KX3MSBi5rth+YGNqngpBzALdfPrz9+27ZLMfL9v5puXCFR52zMImy+2d62JQG54ndL3s/YVnPNJoMvQLgo/3H5z7R2uyOz/3OjfdZYAB95DVMh67xWuUE0adElbA4J1Ks2iJxMq1i6APoT132AqAvZVVzXzWL6NpmGaU8KGXVM7tG8QeRVC15j+C9G09taVZsUxj6Ga0aKLRtqqg702cHKZp6YIad/2PSbSOiLLCnchpFcI7UBOaK5ZoMvdhl7U7wzcBOr2QoYpQZB+xY2JfsYLBm6GG99N04vgAx6XJYtc7Qz3rBpHM7K9//PwDVdmuD88sWhmqc7Cx6Rbx2gFVu0Vk9oldKE4aCKur+AtA/OZVawUIKSYfhcaAFSBSrI0OllLQaJSsb05mYyCtPtYtMUM5B2VV0OjXcYuhngzfPGIgDC0OfMjPrSKW3HRyZRQvjlGNTfiN5Y27DzBRDX4EyWZYwzLkO60uvBaye0nOk6+LYAjLM0Gv7v+pn4ToAYphfPQgjrFKCCAdrK4YDht7zUFmQATDL6CZ4OV0WbSlngJYgL0ZbQVSyViNQYQ0lN7cKmn4LoGfPt8pKrFnNnkImhR+GI02xAvSShbmTTCRryDJgqvSWkrgDp1U19A4kWro9JQsCFlXnX6VxPCJ+sKoHDH2VNrE3v5pia5eVXHM6+5SnpPkPPYcl63rSGXozxsi5nFRlJmBgAYZydDrHhdjUSfI5qFIfhxlM9UvV/cJWzfLEydDbTjUZ6RkbSsiQWTJffecbdL03WsN0anMEyX0cc+bZwcUBQ88TwauMTs9ZYPvHspGUlsFykl3WWF0a+AVDT62x2TcxyMXQa+wiqERwuHSldAC5ovxQfz88pD/iq9dh7wTbLB5uB4ue/j1DP5sh+5xSEjfkuAYgudc992wV9kUsbs+86N4I5CiVomTmF4a+SuAE6AXQ+ovzh8WdPXjYYGWSsEPKpmg+ZacD0ouhL/mSXbW9lv30Dk2zL8Dnrr3OAfTyxWbo2/NcwsrWBh88BT57nib71gC9ALXsmFhOnXNk42DR225x457dDB2GPnFYbQXZnuLqsoliqyknBRcINxnwKcNVNfwG9ZXJoceo+wEHKgXoKbuNT1uClQrQD6ApwF6EIsEgGdJyMGHSq9FYn/WNBEap0D5lueoTG5mlCu5Ug355nb4slarAjvvBVAcM/ZXnlayx4Vs980Djd1B8o90K525NOteQcSa+GHqycWQZmF8O0+f0alI1cMDQp+s5m4N8QTwEV6rstkiqeuos2W7PFZmQytDos68Yeo1lEMxVIos9FUP/cSzssjND/3z/uFyZIE3ZpNdfO+psX5dzVXIUQ68QQE989da23jI2OuPy37e3N4UWo1GDlBuDSG1RAYACqPrxAG3HJwPQx9fPtDJOIk13swFNv1czVOqXJ8Agza5zZ5ur1E72etiUsIS91C4CpMnTWX/4JMTUIGYnBUC87qsD+g6aRxlGbc/0d9ftWyqyF33uKekuXUPX5v49h4pzdikXoU7di3DGLhQTvNNohkJrjHLcel/vcqNr4fwpb1kDetaQlJuZmHoybwxL5pna/V4mM9NtMdR9jTz/JYA4eQA9gVFXsj4n+TxpQbZOYy30DeU8AIlhYA4MT4TaAFqsVPUHaH11PGB62oMZOAHoVUKW+0pPyP1DSm54WBgGm510sg/tBPRaf4/R++ProU48mGM+TGMN6B0cVcM59f+zmSnbwzHXvc49qeDI1lyHbAlnpt2OMg3qOAyM9GiabA3oSmUH0M9dVjgv/RHo2joQ63Mb4JvaSgBDmoz37hlRk6jOC0hIDaTq5PMgG2SBWvYEVNEH6qkZV8YTQK/zZZvRi78H9C1QpuSGue0OZN0PEl1hX/baM3lVcoOMa2zoemrC05TGdajPHsxLjYl0LGl6zSMBTGrH53ZssYmzBCRA7KSOn70ZsRnZCYY1y30mHoblo5REYAZd0fWYb37r8rEvtoSlnC2Ansby6LOutw4ANEe9mT02RjX06svKTic45lHK1NLiKXGhqTXyPecnpVkATewvdm/djEswuwb0KovSWklf2fGn16JDnvQdv/ARrDdrPvxT1Vljv9ZkDfPd7ZvudQJtzf9cS2xZwE7IrPjd2LavAD2fj5K/2iFK8hMZzntKbuYDDTUOdJYxyZeqhKLrzhrQHwCYKktTzxi9EhAdzvTrWR3KYtZmHBAlyuwz97OXIeTXPH9lvG+ualeyzE72xJ+7E2F7wA6jjMj6EDkaJEx77gA2rvsl/L0CCZcBV8mFjmHNND6u1Wv5WWO943d1bzx4iet0QJ87CmOrcet4ekVyXx9tA5EKTKsZU8cTxFFmFVsd25TncszMe9+RDN2R7CkD0IM1bLFxSu2ilaeWpkwSQK/NU1TCqvHSk5KHoTVA736E7BrYMaeud7j5yMQec4MHnj7LxgrzGPxRgrvs0mc7XMHowE1+5sy01ZqXuWlDnqeQdTsajdA6BgIp21ZO3InOUHKzBvQjwBDGPNotuyMRXzs/HVbEz8WNtss8WmqX+mV3oqztdrlRyY2yaCq1ETNfvSLWyw7oX99evc+ZFt8s5+pBGpoMjIVqpjQxo4mt2LXXlzT8ZUHmDjgYXbOa1RiaycvuBlpcAVomhCCBfWtdF17bFEp5AKII291gR/JEs1n9wgKlLrezEgB6lOt/A/SpiT98lH0H9DTejkUuZToE9Er/pPnu+bEDeu0qlPuPYU6E+v8B9DFgsxYM44ox7AAc43II6Cdj9FUNfQzO3M6UceozGCjWT+cH0HMNHNA6yMm8J8jrRg/lmo2vOUN3eKPD3NOWhw0pWNJuIcwFAYbllXQ2gylgoHPOJq48RlxNVgNQhmQe19D/AugV3b8FxJbjESUhgOygojWpAIw6Qw+g91xWhB9AnwZqXgRZ3ZjyBNsYjjyFbwZwUW43uxUDxFxFB1JaJR0FxPWdDnynZcD69pEx/tmth2NkLzYbZSAI1BP45zrpwte9EKh0OXSTaAVNbMdGENO3hNW1OgOMHAQwJmijqXLN0K9/9xWgRC70vt4iDacPc8z4uX/0AJ2N3Algp8mzO4nD7RqnA7DNLfYb/fj/A/pcj/vFgWhe5bDJ+pBVpsZV9zPqdltdcQf0BMgaI9k27CXykIbGCeg7KdJ1X78joOqAbPtaPQPvKoNI4LQG9Gae6gZYF3aPQl/W21biS1h3yRs25P8K6AmgAEHdNjMPkjt8U9db/X8y9LMZeg3odT8iVCAMkC/JU55PkLOuA+rJXlYN978A9PiErwB9ntESXdK/APppb/G1gMcA+pBWfX3xEz3bpO/zcL8EnrJvBAgGNuqFOTuvBwWm1NeVAnVuPbgMG6D3sP+9Z2BZnl/ahhDFasLQS54IBPva9xr697eQIQlctS/7fJDYV4C+PPWU5QL03d//b4Ce9dC6az7xmYyVte2BEX7uENDHg9DorDWCPFgH6Z3ExEbEhqeEWp+tAX2euhobLmBL9gXZNx60zwpD721SB6BPE3cA/WUB+mSwbfOPeD7MbIrlfrGFmgf62ToG6zu2ZTej+bC62Ol64GCRqgB6V1yU7Op8ZMe6rdaxbHNrmanzBYcqG5T96eNv0hSLKiBjvYaeucZ+AejTM6hnOQlkfC6n+9jHq283aRquEiZtX6kM/LdNynf0d5Li82FYBC2S4/8B/T2aUkNMV4AAAAAASUVORK5CYII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1409700"/>
            <a:ext cx="178276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AutoShape 7" descr="data:image/png;base64,iVBORw0KGgoAAAANSUhEUgAAAvQAAAQtCAYAAAA1PdvLAAAgAElEQVR4Xuy9a49lWXIdFveZr3r2kD/ANkTbkmHDhmFI+mAIMAyZpiwOZWtISIAhmZaox3/0DGc4pr7YJjnDIdkzQ1k2TA1BdVdlVmbe9z3GihVr7zg7z72ZXVk91c2qSwyr895z9iN2PNaOHTti1HXbrtvvrNutbNSZjcYnZqOpWWdmNjYb4V+zbtLZYnlt56cXZvuRWdeZdXt/ZLVc2snpKV42fwG/jUa2Xa9tPB7beDpFC2ajPf/t9v7OdDqzyXTG9+Id9ma2Xi1tPp/7f7+5vrInTy5s5O3Xz6tXr+zly19knz5I9rvbbm0ynXB8Zrbdbm06m9p2s/G/p7OZ/zf+5XhrmxjzFP12nd3e3Nj5kye9PvH9zfW1XTx9Gn3u+O9oYjdv3tiFPz/yOe02G5vMprbfbmw8m1i329rNzbU9efbUdpu103cyOyWd0/g367XNMLZRzMvMlouFjUYjOznB+uh7DHzvv52enZX5r1crm06nTntfB8x1OrX9fm/jyaTOvetstVpz7ZzmK5uj/fTBOk0mk6BV/AA6Y13evLGnoAPG03VOZ4wRz3tf6L+80tloPI61AT/UtnYbrFd8F21dXV7asxcvenTx9TWzxe2tnV1ccL5m3mbXdT5GX3vQruvqf6e+RDusM5bJ1zp93lxd2dNnz/prDirvdt6HjxNtx9/4bhb8stlsfN30G2ju383nheaV75xpzLqx7bc7p9389CTWsHa/Wiy8Taxb4fPEF9Ztbbutckb+ndl2vfK5LW9v7fT83Ja3Czs9D5oFjX1tpzPnDf+kdi9fv7Lnz5+ntd3V50Dz3a6uWZKf/W7DsUZb3j/4C7wQ63X5+rU9f/myynx8j3f8t+i32+9ttVrx/fgU2sZabzZb/32xWNjZ+Xlp02XCdVKVoTtrm3RO/zfoEM7P+WkyDTqYbTfUJdAZuz34FvPakx6TiS2Xyzv9uh4Bv+KT+iz6SPQ38/lCxvv0pV6DXoBMlXFNp7Zc3Lrsr5Z8T+uIttGGZDv3DdpMp5Peurvsz+elf+pMyhM+mJvaxrqgbefvNfi76owu5IL8GjwlfZFlK/EgxljkFrzlevO4DPszcz6Dz83NjV2Axlpv0bnr7PLy0p5DlyTau80KekGG1+u1/431g7yBxqA35u1ziXdbHXlIX+B514/QJanf9n3aqpC/JAfS2dKt0t2SA5eTFy+rTogf0D7m01t3M58L9JD6V7/Qa7IJaMJtYtd5G2TXLnQPdaDrqWIjYMvBH53zn9tz0CrJOtsfk0/Pz22/3ToegJ6CPYf92+9gl2ArOtvvtvj//t8ud26/YbdHNp0EVnB7D925t2tgg2KLq/3H7z6WzA+hcqsOhs3CuCe22+19mTAH2uNx8DaxQM/mdnu34+S30MthE2Qf9HxvfZP8cwxT226X/ugEcwscw7UN2ydsE3YO9D85PYtnaf/Xy6XNQ0e6vgUWCPyF9fQ1mE4NsgkbLF3gOsYxED+wNSd4N38gG6uV652erQR2cNxXdW4P901GNp5O7M3lazs/P/d+YOfGoC8gE+jmOmBni9ubas9DL2AId2Qrfqv4a1T0brs+4FtgEfCOYxLXlX2bwDWYm+1jffd7H5NjD9ggrHuiV8EdwCA3GPOTHn9JRrHmsPu+DoEdMhbTePp0Nlve3NhpsROxTGOz2/XSzuen1jlQHREtYsz4cwxbTFyLOY7W62UHwdjulg7oZ5NTG9s41mZie5taNzLbj9e2WBDQj9AoCObtdrYEKDw5ccIV0AElsgliTiZOb18PAzDau+IkoJ+7YGsBYhq2CkCPNqEYCej7vPb69aW9ePEN8wFK+YzH3u90FgbFOoKqGcEVPlDYAl8jf7c2LMWOxYGReNIAeozz+vqaQBYkjk3DeDyxqytsPAj0MScI32SCfwGoJw4A0OazZ09t44B+ZLO5hJPKE/PFGDBG0pMf0AufSmf9sieYOTsrShigAMYWCg1tOD0ATmSEA3jSkG3s9JTvCkyIluoX7Wg8aE/jxLpAqem7IUCv39wwjEmTAiCdMfdlLTQjPAtaAtjpfbyLNcHn9vbW+6XRoVA7oE9zxN/oyzdG8dEYZMDRNsAv/kXb+Bf9PgtAr3niX/ThQhNABW3zd/ITPlg3gCL8hg/Go++0BnlMvh92PqGhPD09cX7K6461dYAR/dLOjuIZ9A/+JtBDf6s1gNnM1uuVv4f3Qaubm1s7d0BfZQg8BUVPI1ao5P/x+vUre/HiRVrbXcyTPClegmKp9KPxFd/hOfQPYK31w7PciL+kgmqE+nUAeq17C+hFW9AZNAX/gvclA5pF+ze+F09pXbXmIEped9AXawJ6Vn6F8qIsab13OwJ68UcG9HkNBTYzn2E8mU80bqwJZDzLifgWtNA6cwMxtuVy4QZzWQA9eQPjxDOgk2jJPrrQvRXQ43e03QJ6zFNjFP9pDlr/7Xpr8zl1v+ggWUxM5f/pwBqG0vUjZQ7jB39kucDYMRa0k+ntow89Ih3ZBf8UQJ/aBq3wvPrNNkZ0znyWAb0246K3HBTiZ7V1fQ3b9KTMv/ZBuwU7kfVO1rGYTzs/6RjMT04YyhtsCfU52oOcQIay7cJzaB+/axOs8ahf/St9hHlprtJZ1Kv8FDkPfqWeOi26b2QAwsFTE+opOXTE4wCuiwX0z1mxRcQGY5vOTm27weZ57KoA+kM2FTaTNJI+nRnsrA8PdnvU0UH2hJtlzZU8O3K9lnkf7WI9pRshC+sNcAg27gL0cIRNvY/1auOymNfPQZIBA8j2CWdQniEzmX6is+jZ519gkpWPkTaRuhVrK93L76rOdaAI8O64BRisc9riO7QDOYA+yDhCa4h/5WSTrGb7OKQzwR/gGWEAyS7ex/OwKdzvVFwA+o7HI8dgkL2zs1OXZ6zjdAK5xvOkG+xX2RwFkUQ/6eu8tvhv4a/9vrPtbt+zN/D5YsyyowL0oG+2RdIt86nGU8cv+md9gfaEOzAG6RsgEuky9As6gc5lnRzikO+kl4ucBRuPHU+zzXPg3M5sEnh9MzFbLJd2Dny3c8DA37H3QNuw/7uKN0bb7bbbGzwua4imzSYnDtgB8kH0UUcB6iYbu13c0MvnTXXe8Hg3snUB9PBWVRCaAT0exuIJBIO4ELjZ7C6gJ+CigQERqvCA6AR1+P7yEqDvkzIeCYsAPP7G8xK0IUBfnSJcUChSCAcWRQuYmRXPiKHIeFR+WDAw4NOn8u4CFAC8Tsq/UMpg3qdPn9hmSw/FbAoPcd2QZEFsgR3+zoA+sJ0b8+zFzIA+G407gH5PD/1ZKOghQD8kzBn8wmCJPm8D6PP6ZKXXCvNjAL0EMwso1lmKNCv9DPqy8hKgh2LIwAXrL6Uo49wC+ryBbJW+Nn5QPAT0BMj6FI/hBHJIzxneqZtgGhLOZRLADICem8IK6KHow0sc/Ia24QWTEWK/5OcWWFfA1Qf0Ur4aNzYXoJHmcBTQN3Md6veQh16nHpinAD0MmcbTbnIxHgAsbNb0zG4P7yHnfD+gd26wjQNYgk155XVi0wJ60SSDzby+WV7yemdA3zeUlWfdOPuJwMLOLwDow+Pc9QF98doL8Iy5ycIaOYiADr8H0GMMMkgyXuIH6A/paQFAzFFyknk50/ghgB56pjheAjD0dXz1an4ZgB68JUCvdSt0DhskQC/QIZ0BXjkE6DO9Wn3g85tM3CuaweEQoH8BQO82lR+8C3nBJ9sD/C3HgnS8Now4cZrHxg3vg4clH1ij44CesoPnYYNgy/0EKbUhWwy6QU6lHzAe6B54prF5xuYU/VVATx6qIEgAXae+xAIE9DxF1xpVQM/3s44ioIduZNTAJjz0GAOwCzAJNg0AiwCg2KyS5+T0YT8EoQTO+uS1zDZRDqxMV+nnCjixESCugcOjD+jZQx8oSldzM3UI0MspoZPjDOj9tCV0GfoF3oEOzfyE/z6EAdgvvdCSZ9EXZIE9urq69DbpHMA6w366S5i0G6XTjtQO2nwIoMfJymQc9saXgpivAnrZxmFAD55t8YEAfeYp8hodvHi+OBVD/vCdAD3oqo2v1i07AvGd60esKXD0aGSjfUSEXFy4Ph7vIsoF+nq1tAs4XeMEAe8D0Pv44ADWKQQ2/B0/tt6tHYtPHdD7MNxT7x5sd+3vCejPnjjwx/9hWSbd2FYLAEqEggQr+LYFx3zcmcTJWewDSHB56EHQ2B/Uf10BwUtDzyEAdPWUY6I8yr18haNUenw4O/a72yI0oobSyChkQH/HUxxNeL8nM4/W4QIKBNVu3rwhKO99RmbXb9I44W3YwPtBDyx2qziKub29safhoScIy95Rtli8Nun4CfQSoK/98thjsYCyrGEJMLL00FP5+c44Qm54YgDvI3fIy9tYOxdcnLT012O15LGzn3gEfeXlvboCQELIDWmPdjFG9AGFCCVYliacsaJFWa8UEpXX0Y3/cxxXx7cVa1LxXOCoj7/xuBQGgEenDIPgeDTP2KMyKqyrXh9X7Ny/uoeozEmDiX7RLj7eth9/sk/w8syP/mPd5ghTqN58rWVV4P1TA/Lr1jd4JWwKHShkJYOvZLRqmBb7pZxN4mh9Vo7Y/Zjw/JxhSjnkxsO4eEqWaaR1yUoN37XystslGdPaOM/3T2AE6EfgheCf169e24uXCIFIDsb478vX4cWNNksIS6xH2SzN4FWrnhCG3CDsjG1ibi2oYQjE0/KMOwfc0QDvcT2ZIYjgOqG/euKg7+nBc7Azphw537nHPOnC4E+cjsD4tzzoIMKVe/XySQYLH+OBmBM2E9q4qb9b99CfJQ89xXGzYVjMyQm8lBGZEqek0BcC9G6PRvBGEpgLsGavnvO9hy/EIsTcwW/wYrqeTnIiWfSnk9z2ZCu+18Yr8xfD1JJMNads4CUP9fGwRNIn07jolhjv5Ws4fsLREt9Br7muiygonszOXZeiXawJeIByNaZ+GIOvGNqkw+gr8U1VdWxzz5DEZ8+flncxzrVvCGvIYU+OYizoB3T1U9HQV2XzGPN1+Xz5Io7hK6hvPfRUJTyBwbjvAnqGnubwrxbQK3QFz/Q99G6Inf7g+3IqLFkvoXkTyuNZhFaFngJwBsDbbmknKUc8bUWjHtrmoSMRcoMNaKZzF9hAtrjY/76uzqeSeB8nApQ5eHjj9Bw2ZE+gFaEEttnsbDaf9NZPZoGY5MI9pk6Ah4TcpJAqhdX6ph6htynszvUjQm6SXvUQvx1PrE5PU5joCCHPKzsB/vJw1NCD0NkIZQ2PsU6vtTEHjfOpmL8bJ/2ao/4VoPf10CfWnE6oiJoOGaGe6gN68hhsQ2xc0E7wds+e9/TFAAaAd/z6xi5Ae6cJdFMacdjyDOhlG0Eb3/gEf8o298YftkD6okbuVRCP3uhAOC/rnx082nhhAyuePgTogaWBo0cK8UbEA14CC49x/tI5oD/Hxmnf8WAKxPWQm5E/A7rSjkxt1O0YO7P12DXEGsVRiO3YcCdq7W29WNj8LADuCEMBz8GIwauNWLM+K8CocMfengzyuMbBRFLW+e2s+K6xgB7a0W//1SscOyrWrP7WLjKNM463OHH9N/5tmiwbCSwkd2F1x1qFeRjoY5wu5EGH7RYgc+THQlBYWGjs7OEl9JAbZ/p+DDf62Gw3NmuA/nIVgD7Fq0q7FfrHAFcrhthM3PsIMKb+4YGBF6Qq0PxuAfSJzDL+oFUvlNBj6Psbm4cAegERdUHwwfUpuqLT7vxuLDueub0liHH2HAL0sZHpAfpGS6FPgaP80x1AHz8WQB9taxMBQdbYNY/8rMagDerQmBCKBeV60ltbMtFiqZCbSh8/QfMP/yvTPYeXyUMPxULvS39zCiPMGHqF2FVKQLboJeJ37bglY638tM8VQJ+El6Fy3Ig3KiNO3eq6F4AcQ8sgGHSmgTu5s6lt38Prw2tL43/15sqePa3OAejD6WRq8OJPHLSHLAHEhwXJvKwN7FC/BWw2PHgvoA9ek9yBh8Cz4DfRWZv5VnahexhyA+8VO1Y7PUAfv0nfQndgE5B1Bt6VLlE7mDv4hicWGaDWzXUz3UH6i16Zb7I+GNINmI++F/8cojHGwJPcvi5p6aW/BwF9rAPaat87pC9Aa54IxV2rIMZ6jTXJYRrUyS7NSZgcTJaw0bphFE2zDGUpQsgdPtIlcrzhe3ynf1v+xt/4gOcpl6Ssb+wUy74Lz+MJ43kdiJTTvhzmWVe+bDxDZytUjM41hGWA12gn2R/5x8cSWGRITtRDsbmJ2QB80XYP6KXfs/1zQI9Nhc8fcfqVl9u1yvzc57egVdEVaf7Nd6KbbDz69bsE4RjAm/21zbSk8+b0tDoBQbWsc7JtlIxItrKTDST2TXSyu4vFys7O+nfoyPN0GGV+xPvo9zw9L6fYxh17XL/LiKHve+iLT9YxaR5zpvEh2cprfgfQRwOaa9mUT8ZuI3iSwYda3VJl68pevLiLPfKa98dMB7d76McT5yXf+J7QyVptCHG25Ixcw9B1OM49Ll/4Uc6uET30Z9FW9m8qGgaOLT9FxSlXt+/cUYUjPbjvcdznd1Rt4/FZow6gl9sevzRxGp5pXHD1jQLDNnT0khekeA5dsni0oOMQP+5HyE2AmOyscyaKeGS8xxh6xilKgYCAn3/+uX3yyTdyl/ROIZYtjjSOhdzgqNHDeFMLOYb+YSE3Na6zH3JTPe0KvQGNs4cenDWbnsSSViVajpl9BbiEh2PoR/UiXszjaMjNZNKjj2JYKbjpYl20xZOUqW8w9k18t47QsSYY51DIjUibj0N1BMkNIz3UOa4ez7Yx9PnoVOsC3uNmtMbQy9PXeiA0Rv2beVPfYTje77Pnhe76rYTc4MgQN0HypdjYlA6F3MizluPr6/wDkO82rqjPcKwWhlJGugX02XtGQM9Lz9qceCz0CUNu4HF1Wp0jhv5uyA1i8/weS/a8BL8p5AYx/lpbxXnKGzEL4+cOjwifyTGjUJzoXzH0clDhSPmTTz5x3eFHtQnWt/0e8tCDH6EceyE3Z+c9eXHlHbwpntL9CM4rLukXsF+VeAlJcN6soR3u1dJxaYB78UMv5Ca0Cn4rMfQ2chnKNOWJVgV4bQy9nsU81pt+yI36A99gw8/wGvIUdCA99OnCatz5gMzzZIZxu3he+vaOBzdddId84FmsG9rG+uOu00mERrrxSrLYU8whW6K/5PmQhx68CwOpsABXFRFypmN9dwbFwU8v5Kahcw4fEz+0fKV5686K4sp9AwWvYshlpTMph40g71NxfE6jQAwO6J8+S2teQ19kc6C78vqLxljrOU6vA1yXONzgZ4+hfxH3UGIVMUaF3OQLv8c89NJP+fQ6z0VhBJgrQCieB1ABH0909y3skzz0vLvA1d8jrG08LuEcsIEAepBbQBnYf8ZBI5I4HIsF0OtSbPJA+vzrp9xhCLq4PvT7TjwpTg5frk3IRvHQ+/023pVxQI+4++jDsQBCUnoHTey9HzXA8VA3VF6RXsibBPER1pcb83AsuV3hpz0d5bcMf8qx2bSfnV84Pjtj+A8chnDc4L/zqbA89Dpt9HC2EnLDzWTPUZaIrLs7Ci11B/GeoT6IDHBA6ndieCpPx0MC9BcRchMeekaO1IQrN7dxwTjxMaaW79yQAsQZkisMEZszj0QIgZJ+aj30WAOPMDk9K/oXtDzxkBvOH+Mv9H9Z7/qoXw/vunjqYwCOuzhntAp+hzy0MfSy5+V0rbk3xSHvEQfjHvnl9Y2dAtDLAz8ae4w8dM75CU6f97b3gyzqbGFh3GPCxz30a2xn98wIAsQ/gRIZI6p+ZZ0fR8+8swkuU90s7MkpjB5vJ3ejve2QZWWlWKq+v+4+QE8P/YnfvNYCSCkKkADYQHh0+TLJclyu+6QXJ6eYO8Yf0mAfC7nhpdh6qaONoW/j8zC+oRh69FsBPdtEv7wkqWM9eOhv/BgWHnrfmU+R2YTPa+4l5CaNK4fcyGA4iIqYWF2KlfKWctU4FHIjQ6X4zAzoc3yo6KzNAZ7XpVT9JoGTcR4C9BqrDFI+WvfYRBiKdNFQdGjbPhRDD9JlECHhEehUHKZi/IbGmjcLQzH0GJMAvYyv+sS82hj6ofEMAnrEwne8awF+yBebRbccQ595pGZ8gpe6Ar0K6HkHRZufm+vqodd8fbM2n6ewLx51S6nlS8l13ahKSmxtXIqV/CpGVjwiD32+KKcLfc7vcXFRzxdAH9/nTSbGjXHgvXopdjiGPseVSq7aGG5uQnjUr9/yxsTvPqwJ6DPfSHYcnCB71UCWm8xT+VKs2kefCh86CuiDDuD/fClW68HLhjWGnsaJiQEcfKUMQVwjOgcUcqPndSn2WMiNO1TiMqvW3zNspIu34v32cmCmcda3WifNR0BEsb05LKAF9N5HmJxMY8mJZAgbSPFy5n3FHXvIaWS5gbww5IZJFBzQx0VHrAH4WWCZ96Yue5di69zy5T2cVDM2vXWa4DvFnGee0cVNXewVMNYzvFiO+2MML9Sc2xh68duhkBttwMWL7brp0qzsiHiq8HHEK4unMJcW0OM7xWfDFgLIYjy8FHtiO79MmGPoGQanexhcB176h+6pcgtwVzPg6fsCzuVtd4cDT+LaGHrZZnixIQuMoWfIqOy3bBf1iAA9nIzYyFX6i1dFG/yb6Zc3fA625wD0VXfr9xxDr7h6zJt2gkkAYsU9VEObYgL6/qVYbVZk/3PIDecXITNvEUMP3aNQX97pIo7i3RNuqK7eIIb+rMTQI1ORAD15GZdNOeasF/DfdwB93Ieo+AvebybbyAkQ0abkpWyYplPnQdCO/QY+iwiJLHvcUNXTWo3z5raNoYdzm84YrHMG9Dk0DTIjukvOilMPDh5A811XPfQeI8kju82IITdPT5i4BIC+XlPlZVoAeozRN2s7aklsjR24e4pJpMIZIQsL2uVx8xgQH7Ha8ND3/P5bemlwJKDAwtjy9NJ+lZcYb1ZDbnQptmb3kIKVoZCHXkZfAoMF91gzsXdJVUQvAL3bIZizuXsY8MEuuoa11DSbrrQivRfG6EZiIG2l786VKivi5zB3plkCIwSgj4uJrjSQvtJDbm7co1NScXnaSgF6TqQP6PkdjrfwKfGbddZ+y73NcgPFnG9Wa4eeBRxN5BvyQx767LHKYATvcgNz/6VYGRsBsuyNB/kyyAcdcfmjXIhRAHC6T8CYO6Vg5PsYW54j/m5jBPP4+5vN6mHOwC4rmOKhby7FgtWVXjWDdryb4xbzb/USKtO87jbwvKzt1GPAw2ikGHo8T9CnDXPaOI/2to1MCUq1xwujaz/OVsrEW2S5KTTj+4i9xDv1Hkc1WK8iy43YrKxRZIUqgF6uOCcW4jZ5f8M/o5GnCnOeVSq70che49JXSVtJGsiY5Y0c+TNSjcVAMvDAGuLvGlLES7Hgs6FQn/7FV605+29/qx76dA+jOabl5pFGSRvJvJEQ7Y5dihXf6lnJYKFvujehi9wltn/KS7HwBCmUogX0ukQvMAK20qkPvFZfBNC38oB1LumFg1976V2LjuJ/9NLBhTwrbW5O71fSCoYMl7BMXQpHJrOS2leXFBWWWZ0jLaDPFwJ1SVNDlHzqwrAusuP3fGm8vRQLwOI6sAnehCS98TtGz0uWiyFALxDQ6tZqAxTOwXh+eQvpoQegr6c7WEv3fHuWG57MyPuoUCH9qzCMHJZBnRVZZCi+vVC7fjYuhQgxDbUcDwRXNV2x1pWplRFDvykpQQno4fCqMsYNIU//EdrG00FcWFVKySy3nV3fvLGnkSpagJ66un/ylcOSqr3RpViGsPn8J9i8MzuSNnkZoJNf2C+8tSOk+A46U2ZJv0Ohijl8jh76lYNRl8UBZwqTFCocqe+hZ+w+aa8Uva7vAY4jzW1JmZzSVmvATgc4cAM8lvTXEorQ7cVDH+mZZaNd98hmMayj9Ku49avLVz4e4B9PBTzR5V+m1MZLJa2viBP98h5dAOtEVE9bicupANHI+BIRIFobD4CJaALM0ccynrje06ktaOphsAr5TviinJD4d3G5Li7FCg9yzBXQY3iyAbrMr/sFNcsNw3ygl8q9qXKUZba+vrE57oPoWAmO+7gjcaZwXCezEljSS68Tek9b2e23/BUeeg/En1NHANCPcWmETI5LsgD0JyfPCJPjQsN41NlqccNc2Z5jFLsCKhl4b6D0kY+Uq01ORz7UcnMaaRs1qWQUZDygHHChD4ap5DYOhnMDMZAzvN78pzLMHnoSM9LRaTHrmQsXJXLxXiPUJ+VZl5TeXuNYCxciUv585B12QP+CFxaQojFy2iP//Gg6dnrgo9SGuBA0ArHT8VO3566eijEOZSJWWMaFOXupRbgb5WYI9AGTF89SCGD2DPC1OBpGDQGE2Zye1BzDeCeBaAg5xitjKBrAcANY5xzA3BvWLC0yqI1dr396jinkHt7XPLmR8znnI8/BpeAdCc5IuYv3u0oD0C28iO4dae9ohNeEqa0iQ01sIsBrrz7/3L15mddccYjGkdufubjVBvPH6xnt1qFMmcec2WeQG1o1G5T/mSFHChmKHM6+SPQosV7DlCdnshy980UYu/BIKNdwzB984v2dX9gKMqQMBs7vY89RDw8N6Mv5Ri4sM6eDp8UL2oBWzgO+ZrGE7aWWPYxiyt2L8aPfyIssS/f6s8/sxTciVM6NAC4d7h0IYN0h09oAlE1mjEMKWvzoWXDOzu7UYtBl4MJsEcYFA6G+/F8ca+6Rz/rajYfWRfnnXRYVy75XeF0Cja7q9r7O4DsPRWmMhLzffhIZ89Ta+oXztAFSrnn8nvOTi1+1DvKWQ9bRhh8fezo7LEFzPK91GjHPt2hIDyiWmFlVkF9cRl150DEf1y3B98XWO+24aXbjFLoQ9MPHn8/6cb9nKMEnn3iqWv9tb7ZBNpc59Y87k1Q/IupD7JANRbUiksH3fOZxoR3835joil8AACAASURBVMtDn54DvUq6ucSvGfhIvjFmhZ6AFrluCUWSeqCAVuWal43Iis5/u4489HQa6YSz0LK5SOm6M8AwgXAFPZ7hwkWFPOQOD+Sh7/A33oMjhGEQaL8XcoMwCFx6PpmXC5Sss4BEDbQd8lDyv2uMiYdR6C7WhnrWbTq+UyzKnml33UuoS6XSVWETKKfIHscaA8xDP7LJGCEqEaYUMu48Nw7+LymD8WyTV348sus3lzy9d14joISDxE9OES6T5E1rKBs1moxcHrK9gE1G2kqsl3S2lrXobIO+kIc+kkW0Ri58LsKDZb9Hf2aocgRswBlFOzWoAz0agk6ufErs88WN9j1BPi+Is1aFn0qj3gz+O9rNGCHiS2hHlWUPm+dIbx0CXHaDCLWmDUK0Rsgu7rJdv7Hzp6qvEUwDPpcOmE7s5vrKL5szVp886psU0DjsXKmbE/Iv/HGnXomrWuIbPwkqdUKCL5Rxxu0QeSrrr6yHHdAvGZZa8A4WBhjgs8/spduniMeORYS9dAcJTpyAAXFC40AYy0DdICce+Y8h3SXkxhPFRHhsZFlCmLsHkUUSA5ugNkO9x7EBvfedzTClwDsW8qjxlVohWPfNeoHIGhsh9Y3fUgagH1s32nj8zmjMLAnbzcLWUDLzC9tNpraGkh+NbYwLfZH3nJOpOTe92MSM+dBxBOJGCowWaX1ozGooRz1erKkpsShoB8pIRlzMSa/j3UurwSkhNIz3rHFy1XOqI718pKZnIfQ6ykK/+dhERzcCsBoXs+I8LUwEpek709i56zhUgJ4edHpdBH4FBnWE4scsIcwyrNnT5MwUu1GFNeDWsx8Vz5kT9yCg92weZGr0IY+2FJwMnOLupAj1veKXqbtrPxKmVsfp7z7Qr8UhBIYwlnKTvWlEwEa00GWUoqTDaGs85Wir+T5vPpAmSsIIQwkDwWNXGrs8t8yDXBuGf2idRDsoLtBffANBBg/LsLqQR3o0Gvo4OlSaNQ934/GlG9DI21vXkorEvVk+DnqHpMDk+ZOXKXubqLcmtgy5BRio8/VWS4yolCK+xTsCwL7GYaV0XpC9wFo28LxOiyRnvOyE2OIIeYkYfHipnP5ec4JrokJOksG8zvhv/I4NqXQEvgO/ekaDs9OedxT64snTJyVzDZSwvF+QdYTX4eRMfSlDhG+8I0a03z82IeFBjWPVrD+kzxTWIN2H7/E/eb4UciG50ns5FGdYvmrqzPb4XLQDz2V5BJ8gVIj6hSlYsabgS/Br4c8AfJIBgT6tq8aD9hRmIdlUf5Id8ZZOJ8UHHOPOvWQyer6mKZ1eDmPQ2uJZghFkJCH9c4YO8b7GqE1h1jv5NFLj1sYI7SmkSw4gyUEB9OFdHDrVFE/xN+YHl35oaSO9ozEoNEL0mADAx4U7yKXmIFvjnkEU7ImNQD7Fka7AbzqByCdAzDDDDVsf0NcTQG0gtS6y4RoHNnWKHwYuka0g9mJebtkW8KKHqQEDxCVU8lM/7FUbH8lF3ghJNjguncTxNIIx3AyXgWznkxUfr8dJ0wmjOUsWqj1g2k3Jj2yo1l/ro1NxOOTyIeWQjcuy05dj0O7u6TIiEuAw5JrWtekB+sJTycEV9SfkJJDtaG2m7DXXhzoAH9goXZKV7nPeWa1985dPnPF8DtflKtaaHM4nUyRMgUMK7yrtMkMCSTeGVjlAn9b6BdIX0NewBXm9HAuBZ5HnPhyz0qeyh9BJGU8JK8A7Lv6ELcvzzXgBmdY8GxotbKGPaiMphAz3FtwmRjiU9JMwHHRI0VVxT0qRAT52OOI8edjIRsiaB3vkG5WaOhY8u7lZ2Iv5mYfX8N7qzsYz1ppBWBNrGkUM/c3qukMclgWgn4znBs/nDhky/YYBYrfW9qf/+o/t9/7wD2w7P7Xr/d4WU3Q8t9l+ZN0mPMTpqE0CLWJmZtSEZbAqSAmPtLwRoWiyshczZpAtIRr6V4IoIZVCKrumiI/OQI1AO4GpAPQSTMXW5d0f5pBj7vJYtNDy/ignLJUMTy7EgBlotmCyKlGFKHD3npXIEPhs6Zv/zkpX/621k/LMY5NB0hpqU3RsDQ791gqdjAeezzG1LZjpzTfA4FAf7bzbNXFecI8XhRY8ootEelfz1bv5e9Gp3Ri2xjnzYD6WK8bJ5CVjLwJR4vFscPlEbADT3QvRTsrM/0aK0ki/qI0FjJ3aEzjJc1M7SKMpT7Mb1MhvLp4kXajA6/t1I64j7nYNHDzGhV0p6izT8jYdAkDtOmu84he1KWCdN+JZbrWu/nykQcRlYsp0UFknHWFYs2zWSde4chkirWuWlSHQJKCC3zLIHQJXLd8VmuNSFU4DPRUfq0FneW3HUvjLnb9Vf4gvW/7MY8w0yzzT8ueQvsD4BdQ1RtEzgwe0q7XLOiaD7mw/pLOy3GbDirGg37w5GpLbbKfwPmgp45sdKJmffZ1Cdgvd4U2N06zM3+Lxoe9kmzRu/Jttnt7xvkcErXUjkU50Y66ai8aU+Su365vzXb/uRavvWt2g39s1lj6QftJ8+a9AdPCcW7yIaR/1895rbfBvBu/6O7frenVfUzI7L4TnV2BVNprjop7Pa6B5tHol6yTxWNYlQ3aibUN0z320cpzlU3NseXlInjQ+6Qq1Iz2S8VGec4szso3PcpJtj+jV1/3hiIvCerQP4a0u+C3Ap+MpRZPquZzXv54SZf2VnSNZ92QZzGPLvKqNfqHHqDq7WvlUe5K/TP9ML29rQn2fw7aks/CvZBnPypmoMeg9/OvOHdRI8orIE5vsUN+VJwR+Crfb8wowHIad2T/4lV+10zhNLtc2oKdc9ydAv+v2HfJM2G7lFB+NcQQfxzk+Umax/+Ef/Cvbjvf2f376qa3mc/sMYQLTE5vZ3MY49lMYR/KEZsMkpsrKsRXYISWRFUwmfFZaQ8Ko7yRUGdBnZnelkC4ttEpQQibFkNvL7+X5CYy0ijpvagQc4OGQcjukVESXO/RxQEcvf6voWqYfaju3K8MtUJLB/SEwkQX82Bq8zW9Z0eX+79AgPC89YR7ocFBx60QtgVLN6ZDSb2mRlcPQfx8fV41Z5zF33+C0yr70naobI1yirrXCqSKkKlXvI38oZETekb4nrhoxgVR6OvQeC1rVeHf9JmNZyS6Qr8xWGk8uCtPfxErO1X6Ww1a3ZGN2jO/xW7tpkfxyrRj/3ucpMgXH0ffmtWDAj8KTIWv1XdZBQzJ0zNBnFm55t7ZV15n06lfczrzcp2/eePkvB0U0G9iHyPHQnIYAQaZN1sF5zVoekHy1z+QNgdZIuvc+m6K2WnvSAqJh/RmcX4odSg/z+4fqx7xOfQ90BUj0VpMf4ZWrQBVe3nrpLq/XsbUjXSIEYsB+ZBk7JH8xy+pg4Kx7m3zJmwozca0Q11wvt9aI235yiJZ+rW4m1KAeAT1Im3xxVrFDfE582NqTrOtbfSL+aPEDaVsv2w7zx125umvL+rZbfJP5EvO7q3ePn7zneTxUbltdmeVvqD05PjinCuj7+ole+Pr+XUB/TEYPrdnx+VX7Ix4Vv7fyLn2R+V0YKK8FxyFK9qujqzotftW75EXa2SFb5voF4UPGTejMD+lx6TVspIcmdTaFzV2u7V/8/X9oM78ywSJsW0+HyixOvZCb1WpNQL9deCzueIwYoal5Kldgea8kuLEf/ehf2X6ys/V0Zt/9v37PJi+/YUuDF2Ni4xHDZhARhlRWIk7e/bVK4SELJSbOBC4kjeM9hfLcx7RDAiFGymA2G20po2wcsnHSe3m++u9dpPXSuIaBEDZQrGqWPw81BDTEXjg4CUz1bDzEGLfC1BqXVsFl+gyty33r0P6eQbDojX8VntCCmfy+ap4dAkaH6NhrE4JaYhophNp4DXk3h4DZQ9dOc5XizGkTZZhaENkqrrp5c3UTx5z+FI1bGMpWGRWPSyjeu8fE1dOOdnD0Kg+lz9l/zoalhon1aaK7MtUbJzlxuke4D8pVQ1fkNZISzPRv+a/9uwWDUthDXvLW06oqsaJV3WTnk8J6onF37Sl/+ZTsGH+rH8lQO0a13wKMwzJVc+56JGZewrRWfWMUvKJNi6dqu3vKcEzuhnRanlsrD1p/yZbabuU266IKBKtuy4A+248MgrPNyCeoWVdjfNJder7tu6dnBpxVnC8vqPXmHlmGhvREX9e2J6t1k9XaSnn7PLV0ePTI53FnpTnhHVqLPM9MO2UnOcRjWgfRLNsH9kP+r/Ptg1g9z4KG9KYj9zv+FhDM5u8+nd2zz84apH+lWX88VV/WjbvmSjoMOyOrPiZwFo/BrquYXF9/VwoOyU7mh/q7Tsj61Wzz5qE9vW/1uge6RCasDMiH8NXQGmeHRivXaiO3n3nY19C9yOXN5FysKYEJCbUB4ZzzugzJr2xBxjAPwZCSS796kBVi2B05p0THaps4B7yj0KJWB/gmNOahjan7E1NfQ3okjzvrdgB6SPBsPLFpAvSejhvjwEau29t5N7F/+Mt/156hIi7uVSJcDXcykU0oCuBhrH53Yr2Ch35rtlugyhQB/Xhq2wCJEwc8C/v0j37XJvPOFkhxOT+z3/3hH9tidGKb6Zl1k34M8ZDyGGamu8d97XMZBGVDoHi5FgwfUkwPUVgtuJXSzxuTAsYiDk8KRgwopmiZr98/PSP0BFYvrRY7K812TIMCnTZReH7o/b7SC09IDOrYWLOCvavM5WU57OG7bz1a8JKViC5aHTL8btTSJdzBOQ4FOKZBuQ+nOVWSEmlPCVpF3TeM93tjDj2f/OQDBqrvEZcBdr5LcYtuV8PwZCWYgVHmXRrhYtpK2i8934KvO+uYTgmqIainDK0yzLRTH8foifcz6Grb0++SvxasZ2CXQcDdNaDyzB7Z7GVp7/32xuF/kI6ZzpmnW/5uZVOyl+faesrKKjXAsvB7MkLOsx5CVkOi5Mm8Y+SOTS6M2xA4ObS2Q/qhBYS9zV1qqKWT5taeUrV8mG1Nq5tbR01+t5WLrOey3s865ZguE//gmT4gO2h5hEXjgKS3GysviXezPErO5enGHaAhHjlmB3z+KW1ry7N37Qx5vF1jpeOs4Im1MXTq4w4K34QQ0Is21UMfJwWNHh9aZ61FHavAvMB6bUvjzzqu6qmqU3E3qZ5Aio4MbRr6ZBstL/0xvhBdhm0sHTJ5Q10B5TacM9XZN9hGB0Cv+PT+qWeWjXaMnAdPGLQWme+znB7CI0w3Lm+Y1jzRkLc/wr5qrWqoH2UQmHM4bDjrxEFebu7FZZ5t54v5uMfcyVlxi29oms35IUdl3nhUG1Ev4A7xwTH9CfmDH346ipAbeOhxUTs2qRPQZ7OxZ+OZ/c+/8k07R8qb3ZYnctOxX85FXVgVTHVAv93j0BiXYm8d0BtCbpArNI5hfXO1v7FPf/DbNh1vbLXe2uz8uS26uf3uDz+1m5NzW6m63AFPRhUuHXvxIqgLhEonBzUOAVgtSI3xbI9VDotVVtbHFEUeZ/vf+Dsb/aHdcFaqQ0DYlVx4Oss44vJjNhxDNBjWLs6ax/SJ/9a2l/9WCH473jyeVlCq8r636zt9H3pjmF58+tj47xvBQwFJVrz3vXNMcLPSbemUFaz/Bk9FMn4lE1TqoFVk2aMGfeZKwePlceycDWYNv5ARqjLEYz4pbfyOC0x6P8edDvOivCx3j8gZNtSGdNQJCUgdWm+BlSH+y8A8r0FL16G2Wx1Q3mlinp0WcUrT8sEgLWIjpXkNOQHuk5fcZ/v+ffwNTYr1UipLGh0lqOD6cNx1XXpthjG9u9Hp9zzEy4d0xLGj+iFdfGjTk3XwIR2AZ6SLs43ITpi2/TwXjaecYEVGn3yX4FjfosEQoD+ut/onXP2whBquozbEXzm8yOkcd1uGZOOQXPTWwO8B1FOGdk2H7GCeVzvufL/H6R4RBHhOIapsk+umTx3TXcdIlsNWt3DeisEW7+dMawrza+0k3SECeJo3+vL+Qo/151r1Hb+/G150zG7mufpzcTqW+Vb9A7ThvwW2h20O70A85gPx11qIh9uIhLb9zD+eUUXhNo2TiMonTo5L2I1/WU41WZSwby+GNz8cxR3ZPXCHrvJldbYgHAtZnXobhXK6VUOypL9ki1r90eeVfphjfjbL5KAN8KKKOOMdeww9PjvYcUhkrMu429tstbV/+T/9A/ME5/5YZ9suEhuMprZdMx07TtU9Dz0B/dKLRdkEaXymXjU2SG+2v7Yf/+C7NhutfEe53o5sNzqx9fzMvv8nn9piMrfdeG670ZQZG0cYJG9fw9uPBfTEldiBeIqNSuQiQL1js75XUkpbF5UUm/QQRh4ywnmhpLBaz5EWRsybja7CQTSOtr3WQGv8PJ6ksc0exeOKn7Mcmod/14TrDAlfnoPa0nfcDVYFKOOI3xX6kI1Kbv8YUMlKuBXE3EY2OhkItBdi+kJUs0a0/Rzjibs0rIBHa5gvV7ae7jyPflvD8eBZMal9GTX/LQH6qiSrgi7KPRm+HO/siilSViJLAIukMKtSG0MsHiTvEgDKGHiGHA+xYUYdxaMOXbIMbqSnLuxxkZWSTbXGnovfRItsNPK9FLUhcIq/299zG1WmeOSsZ7MsZk9LDqUq8gnlHgVRJI8Kb1BqtNaA9Hk50vDGxVTRPdO/9fZofAJo/JfrJd7L72c9NCR7GdBrzNUD1Qczg2AoQm8yKM5e8T6Y6oOHh+itrLsEXDKQEz3bPlvZUV/tZsGNYGQxE92UllPy05O50KWtQ6b1BsqbnOl/yEao/3wikC8YtgCl/bsdSysz+luyUXjTs8wyfEHgIXsRs94e1D9sePD+Wx5DXme1w3XDAHJssTi0PTHoh8VwjP37KXqzjaev32vTUaWAa1OzkVGH1pNK6Yghm5iPRxSyWtYv0gJmeRHf5Y2bwo2O3UEZshlZ16O9WvMiLm8jc5CnR71vwxAnJqGHM9DOdvWwDoN/mIBePNw/RenzVdZZmheLj0au/AOnvn1HVaxRVGVFxiMlclD7mcf03RAG8jmWjcLdDRvfreFSOMlAkggAe9E3xypkDNDazzx3YSOmHY+T7nJacDd0zm1LuYzNE1SfzwT2m/Qbx3f7MQA9w9d9X2mdzdc7++e/9huGcmJIYIMMUZ4Jx6tEjT1NKz6eh/72dtkhTme3vmV1L1T9wxHOHoy2c8/fbLyyn/7o+zYbsbqph/uMJrZB0vvZhJ76+Se2GJ3Z3qY2nYxsukdMPnLlzG3UjW0GbwKKPCH9MOLG/bABA6xFKI6Bsb8cv719aMrg/J0veDHibT7umUkhP2/Txtf7nRrD+HbzeCz9eGLz9utXTrZj+A/11hzq8bHvF/P7duT8eb+lS+VvuQLybL79sB/LP+z5zmqmzFe9sTVhBA9d7bef38c3v1QKPJp/Hzs68G+Nla6ttRz5ZXHau9Lfh+hw37jRfy389MWpGeG2B8J76qbjUMtvazn67T3klH9oBM32/sj0Wzr2x/1u+n8I9Yfp9bb9+9pr/Xs4Kta1r3x5Gl8iNOLU1JOi9PW4x+n7UDtDON1svbPf/B/+RztFyShPyclu3YuPOPxIU45NyGi/3bszfr9ZEvEjGb57kieexN9fsoX95A++axNDYaSI8QlZ2sCTdvrUvv37P7XuyS/Y9W7iXsP5GKXHtx7CA9A+jR3Ibjzy/PbdaMdwkeKlfMiCfHzmDgUGYpm/EJVcIX/An4/0+4AX3z0TQ5D450eTD13+fn6U/svZ04fOv4+d/2Pl7333/5eTq78es3LsyiKqcQbF/wpwn4E692zV1iBUzt9zLJwqv5a9D7/HacDp1uy3vvktO/U78IxwQRgM4/87B/T4sFIsouoBzjdLpuVB1T8Beo3BFvbT3/9tG3eLAuiZTWNk4/3MbHpq6+nUvvt7f2g3p89sgSD/2dg2uNWOEB4cxfj4sVFQFSyMDkd2HzigfDTr3udFuK+Dd7PLv6+Xr+7vH+n31V2bn8fIHrv+jx3jhy5/j6Xfh/7+h86/j53/Y+Xvfff/ofP/+5x/PqEJPihgvn+x2ou3pqEK0HsIeiq6XA9rAuh3nZ3tRvbPfu3X7bRUaJcPin2WtJXw0Hfeotl+vfCGUU7by9EKeGMU+5ueh16bUoTQTfYnXg14O9rb5uzCvv+T/8eudyObYHeBvQIyLiAeOwD9aI+oH/whQD90PPE+F+nr1vdj6PeevZNfCVJ/pN9XYhne2yAes/6PHfRH+XssBT++/6Hz72Pm/y7k7333/1EC3h8FFIGfoXr46nthVPyut3XsULN1YtvJie1wB0b++8ZDj/cc0H/zW3ai6Da0nZLJbDdxKdY99C2gR8iNbxkm4d5HPM4woPeqk93EZrO5rXdbux1N7bf/6Kf2n/8X/6XNb97YU1QRi0uXCLPhpBg7zxh6bBxwQvHYXfL7W9L32/Ph9FoPHtdjjwwf3NFX8cGvOf0UkvcI0kao3iNa+Dq/+g7W/7HT/6Dl77HE+9Df/9D59x3M/1Hy9777/9D5//3On6Ey1cPO0UREvttm4Vri3PaznJzY7/zxvzH8+6UAes8HOmNWGgf0ZVtxKOQGN4iRHWNrhhu758/sOz/4ie33I/tv/rO/at31a5vZllH35dJA2WYEoMdkPwL6t2fNj0d+b087vPn1pd+7EpuDd7IeR9ivyduPXf/HTvOj7nssBT/s9z90/n3s/B8rf++7/w+b+9/r7FN4DW1x8JKHmOv0Z4i/yDM3k3P77Z/8zG5Qy+mAhx7ZeM7343tCblKWG/fQI53kZskE/wi5QeN7BftjnzF8KRaDGndIUGm2m47sdnxm3/vRn9mmm9hZd2t/8z/9JTtfX9tsvzHkxNfN3TJFn9djBeq9LulXoPPHZgn60O8wfKTfV4CJ3+MQHrv+jx36hy5/j6Xfh/7+h86/j53/Y+Xvfff/ofP/+5s/kCsKrwqNl8CacupT02rWUdYQLQD5b/8YgP78IKDvXYqVL7wkVuI2oJeHfnGz6LyaLC7Fjkc2mrL61MRmDrWB92eTlf30D79vs7HSVsYxg9+n9TQ4thnv7XZyYd//9HNbjuY2H61stnljf/0/+vfsdLe2CSqSoVwV7+DygmyE3tB7//HzxSmgSxlf/M3yxmDasUe097V69SP9vlbL9c4H+w7W/7Fj+qDl77HE+9Df/9D59x3M/1Hy9777/9D5//3OH7B1gkw38MjLN12OzZXFhiiXnwDz4dmHh/7bP/7zewH9fL233/w7KW3lZGQA7aovoDz0XikWgN5rxe3Wnm4Sl2JRUtZ2TIaP1DcC9NPRqp/lhhnpbTTqbNdt7Xb61L796We2nF5Yt1/bzDZ22i3tv/qP/4qd3d7ac1SjRL77EeLzZ9ahMI5tHpTpRsVgcsEPp2Eq/6vlbYuh5IIL+RkV41CBqFxISMRSwRcV7MgFatr+20IebV+5OMpQ8Za24IizQK1dfadKmhcU2XOZhmgxNJ5ceEcpllRpL/fXFqkYal9FV+4Tq7we+dm2kAN+y1XaNAbRqi3CoWJA7bhzH8cK46hSIApO4JMrGWq+mf53acBKiEjPin6OranGmAt+tLRQ+y1Pt8WFcoGbLBdtcSQVBsv0w/O5iJCK76hYBpSCCvO0hbVaWmR6HFoDrTGK4aCYVaax5pGLWaGdtlJhS48sR/m3XPAt0zsXI+rLOO4WsfQ7PrkSdC4WpDXL8pnXMVd6zJU8pV9UlCQXouNYN17ng+XXWRxL7+vZQ4VVtG7iIY1NBZLEF1rvY/pBcie6t0WWhtb9PplveTtX39XYVAysLTiV17EtJJVpqj7y+5LDXJRM/J7noXdyQSbpAMmACqsdm2ume34uj3tIr2f+HJKdPNas9/Q951RL2bd8IP6Q7hgqHJb5Ws8fGnemu95DQSDw76Gwxay38hrlYmvZhnxRe8IEISgsxfR+rW6VPB3WTahU77/2ljjTvrWDuXiY9+uOyVr1t12H43JSK3xnHT1UwGyonSEdhHcxfvHwIdv7UPmV/h7i19x/SzPpFOlVrf9Q4aqsH2txvFotWfpCc8u68j7ddIhG7dgzzVpdnG2i7CT1M+p6jkthN7VZC6CyMBdxFmsv1bSWDLn5zqd/brdHPPR4/2TT2T/5u3/fTjZ75qGfIPU7saGPR4WlPMsN3PHoKAF65/J99aAj5OanP/je3bSVBdATiC2mT+zbn/6FLaYXDvDHo72N9mu7sJ39zb/yH9hs8caez0e236xti2w306l13cZG4+Me+rzgbQU/Mf8hBs0Gf+i/s4FvAUoWzvuYt1VG+rv995Aiz+MfEsIhgfG2jeWu27Ef6rdv2FEymxeU9X02PhIk/Cth0nNgeq3L0NiGFFsLzLKwD61NppUUSwY9Q4D+0BoO8kdU7WWlu1pCPj97aG4SVISpYSOcDcohwzS0JkOGuB1rXpPWOGW6ZEDfVrobGlMezxCgbA1L23f++5D8oQ0AeY1zvcYpHw1gW8ZebWRAeUiuDhm4Vp4zD7XgWPKTw/7eZo1a3szgSTzebmS4PlEkJCo1542BDHwLKIbWoJ2j5DVvIFr5zn+3uu2Y/ml/G1ofrU0ee65g2sp9C+jzxuoY36qfY+9n2rRynXVOHl9bCfwQzTMNMc5WTjNwzTQ51t5DxljmFFUqpb8OyefQ+ma6tv/d8sYhHUVH0OGo2daWDNnQIZvQfncQlIZblH7H8IgGyMnrfsh20hn5sKjfrBcy/95Xx+IYoBb9PEFIjP+hvJHXJMsLvm/l4W3bbmVniGf0Xatbh/RuHmfrLGqdIvn3++T7kO3JNLpPxw3hi+zgGNLfrEqcN3TkQYJ+5IZnYajiONXGMSJSCOh/dhTQoy1kufmtX/37NctNhNzIzvQBfcTQ3wH0D7wUy9LTE9vtRracPrHv/cmf2XJ6alt43t3JP7Zpt7WzbmV/46/9kp3cfm5nk84Wu43NT07MNmtmukkM3Sq1IQOvBcjCSpF6GgAAIABJREFUelhw626vNWz3GUwRrWWOhwpeq9TUfzvHVuG3THrIcIpsrTEZMmTDQLN/hyHTcGish4RniPb3CVqrdA8ZWCmLQ57bIVoOAY+Wxlx7xlAeAo6HwLTaci9ZOkU5xBctUBxeC7aa+8yK8hDvZGXV0rSVHfyegYbazwCy9V7mfr/oOkuJS17RlgBTK4saWwZH7Zo9pP8hw5PlvE97ArGWhi1PHAJAek40HaJ3PtXL9ObceHR6jMeHeGWInzL9slf6GGgaksFD/Q3pqMN66S7AOrQG4o2+95Ob5Id82vdbGuvvVr+0XuvsnW43hsf06zEdcRzQVSB3jI55rfMasN8+GNTvQ3p8qJ376DtkH/s8c9h2t7psqP92o3cf+Lwr/8Pe9SH9P2wTKggb0t336Zt8ut3S8tCa9vVpn36tnhnS+e0aS8difodswRBfDNF6SMYfwlPqd0gWsjy2ekmymwEzATGcHZxPfifbr0O8OcR3rd1Tv60ezbYvr2fWMfjvgkXG9MJTd7nb3F/z070dCj8d0mEjvwz77R//26OXYtE2LsX+FgpLNXnoNfZBQN9tV0wlOZ3YCCEI8NBrd9HdDuahd0Ijq/wIgx97qM33/uT/s+XsxD302Lxstp2dzGc27jY2Xr6x//o/+Q/tZHdrZksb7Tc27SZl0i2DacHyMXKrlO9TSJnBhv576Hg5C3Fv8RwA1uO97MHMRmPI2GbmkxKTsOL5ISN6bG59ZX7XO3TMUFdmJngUKB1SJnm+LYO3vx0S5vvm0QLMLDyiUd5YteMcVtT9TVweg5730wmnPSWlDQs4BPL684HS0dHa3Y1jVoatcjpk7DMdW0V5SMEfo0nmx1Yh4m+demQ+zMZhaF2PGZqWT9Rnbl+KU/2rv0Ny1DeC9UTpkNLNstUahgrWuPZZp7Q6Z8hoHNMpmWcO6QrpjckEJ5Sek6B87gM0Q8b10Bgzv7VGLr+T+ePQ6UjWicfW4pAOqDqHk203jcdkuB17q0+G9FZe/zwntdXO89ipUO7/0Nw1v8zPh2RkSKaH2s26TwBC33FtvXTk4Man5dEhvjzGx6Lxcf6n3ssnBENr08rikH3M/Ynex/pmm9DflN+WP7POaceUpO3O+IdokvlLfEr+TSEVBzo5xJscP9+H/RWgHXr+PjsxZD8P8V6m0yG65akMyU7m9TzevG5ZT7X9ZPwzZOulH3TiPKR7Wpt2aI1b3CXdm/VRe5KW7UWWG+lT8RbkD+nYwYf4Dd54tLvf7krI0wTh5czn2MuCg+8A6P+3n/zZUUCPvtxDL0AP9RkeeuKWUSks5TH0ynJz0EOPY4IDgL5zQI+JjA26BYAeO44F0vD4cXJn4+nYEBeFqrK4Zjvfbu2v/9V/316OLm2+W9ium9o+LhJkwzrEkHkRhgR4aFG1CFkhtkdUEqa8sNlz0D6fmTADAIQDKe5yyGAopnkoHOI+QW5pU+lDA/kQozYUo4s4wHyHIAtRq0iyB020bk8w8hq0Xq5DQtfSHe9lpdEKuOKbCYYqGhoCQ4cUWzUgBBf4YO0QEgJ63Pep/dbY+exJyLyaeVBr0HoD8zhbUKT1rWPuez/b5w8Z6swnmV+GwNVDvPQPMQgac1bimrt4Td6YIcM0ZNTz2rSKPW/+1af6gXwqjr/KU41f13Otl6Y1WvcZrmwEhtZOfKs4zKF1GeKBlie/yDoPycmQUcw0yPM+JFvtmIaA+ZBeFY3FC63+aml4TB5FzxYAtPyZdegxsHgIsBySs3wCo7GAz/ARb2c+OKzL6yxzX5lWeKIPsg7Hf7e67xAPHFqfQ4CqL9P9e16HwOfQ+rX8d8j+H9dvFdC369YCtWEeqvHvh/oRHXP7uhPETdXxzzG7BPN1CF9kL/Uh/mnbbnlcI8tr3/JFq6Py72jvMfo5tyU7q+9a7DCkj4bmk23nIT3Z6sahNcjYLY8N7953j8tp5rdizfb4P+Bdx8r83wQhyXyIYD7uezC8kykfkd3mPkCPMR4KudHdj9020laWSrEARuGhx6XYEkPvWw+MajgPPW5ksmjV2Hb7zm5nF/adTwHoz63ziyqd7bu1Tacz2+3HNpuemm33drK8sr/1S79o593a9mN48xnDLKJnz7eUokBWVsQC0MfESQyZlW6+eNa2n5lX8foCZFKmAH0nJydlVy3GrEKO3Tt33Rov/sbv+OgSIH7LjKZnM+CRgcgMqnf0vDzMAjDVA8hwEBkEAeF6D4EGR5sQPaf5inZod8hQa97HFPEhQcprlgVZggQaz+fzwhdZiPWbaHLIUGUF3I6xrwi4MQAdFouF95sBhdYg8yi/I89qzBnQZ1AoOraX7dr1Ep3zfLTZPGYohzZV+q79N69tHm8G3HhmtVo5j+PTyuNDlGi7vupL4TYytjnOG/+NfgGGWlkYmr/WJcc8a40kixkoou3T09MeyOLz5v3iN20mDxnGIb4VjTSnvJFA/5K3TGPSsB73i1czABySudYY57XPcz22Rvk59SE9kDecea6HxnJI9w7pNayJ9KZ0n/i7nUd2qBxae7WB+Wjc4u/8vuYm2uXnRXfZEl0Iz/NqNzn6G8/geegLyYh4sl6Mm/TsWtZJAlKtPm9pqrXMfLVcLp2W/K06dQ7ZCdE5n8aJVtJfAjLZZuQN1922a0hEHmOra2VjZWfaELTcruiHNh6qH6unnOA4jz/rUtG19qcThuogkY1XG5nmWadLP7b0b+Uzy9qx/vUc+lPbGdBrPBpftk/i3TzmlrcyHfRuO9YhWcazkFuMK18Sz9jgEL/mZ1o8lDelhxwomleWaTwrXZH16SE9lPky00mbKPFZ1ruYL2S65Z2so1yekBEy7pHCgT0eezkmm03Htl4tbOLVXFE4NTS9i6nSnI7sdgJAf3/IjVeK/bVfvxNyUwE94vUZYUAPPTyiO1xWs1pYKofcAND/wXdtYksHMbivixSXAPS4z4psNQjYWczO7Xf+GDH0T2ztRwMjs+3KZpj4Fu/Mbbne2y+cTOwf/7d/wy6mI7PpeapKG5l1wmPKAZlt12ubwuMBipFT3QqvAb7Oz+taNrHMRYC2WxtNp0Cv/Ao3lPUdz+10fmd7MC88tMg6AW8tQI3axbgmE1teX9vpkyf1PbQ7Htt2tbKpnsdYtyi4hYxBO6B426/X3v14NmM/eAbjUv+aG/rBuDTf3c72iinDd/ifxu3aMp5HX15TYMP4M9AMbaN/zRkXFPG797u3/XZrYwDn3c5w4uLfo+08J3yH/+XPduvGzOersYi+Gh81RqVfK3XxW1kLuiv8+eXNjZ1eXES1YlzSjjlCwSwWNjs9rbwQu+IezQC4QTONu142YJtxCuAZnRBiFmuwurmxk7OzMg5vE323a4L3wzvjdNYz8u4HrzgPwMhgLKI9ng/6+pJvtzyRwLt6P3jOeQpzyN+3scXis0zf4DmtdeFlvIvnp1PbrVY2QduNXGHOzuOQLc3fGTfJn9aqpavWXLK7XNpUa+W8urPbmxs7f/q0to12QS/oEdBf/QKoQQYl+3kdgncgF5CnMr/gdZ+bZDHmsF4uqS+0loXfzBbX13aGMeF98SzGFe05aaWXklyWdYn1LDyXeHmzXNoMY0nzpFxuq5zH875eIQOl7awXRN8YQ9FXWge9C3lGOETWLyHXRZfoN/An+p3NbIv1wliDfwo9eK5cPFBFD0t3qV/J4oAOcJmG3hRN3ZG09axqTrfM4/hvrXduS+1nOuz3ttts+nwiWkNfgP7iwZiDyxW+C77zeWNDt147P5W1Rn8YS9YDaTyr21s7kZ7KsgA3GHgK89X3rX4MPRRn9sd1pdYjxnt7dWXnz54FL4dcuk7iaaPzUNgDtK95uZyEvu/ZwXi3ZzPAH9ItGqv0gNORMkv8QNtKfRp2XDIzQq7stfOVr7f0YLZxopHGgb/FD+Lltm1gA7e5yRaEzLotk/3L+rKHEcI2Zhsl+yq7CRoEzTPfFp7ytgdsXF5zyU4rP55dcFfXKvrp4YsCYmizCCAUDk376rounF+uDxobnrJm1LURnVu73trooLGDRdEznvG+8F2mr2QWz0wmjtFgv/w52TzJVMiy8wbGn3WI8B1ssWQveK0n6wcwX5mGZA7Z22SLgs4FB6n9WKc7+CL6daykkzeXIzi8hIuwNjuz3cpss7A//dM/sS1qOyExjIN+/Bv3Y2NwXyQP/T/75rd4KdaFTL6gCF9EYVewBdZou952ACYA9HgQHnrkTul2I5uMJ7bdbW06XpY89HgIgN4bBQhxQD/qAXpkuwF0BaicojwuYo3gsR/PzCanNlnc2G/+7b9lT2xv87MXttsz9ijvrvk3PQCLxdJOT09KaIieffPm2i6gTNNHuyodRCKuCenh5DHBo/AAcrfG7BuUEaS/2vtuFL/nnbL6w29o5/Xr1/b8+fPyHtqSVxNePnjM6ZHflnbxHnbe7B/VdbXr5dFs9ljJm+JAzsyfVR/4TqcV9GbUdIvaQaMfjF/esOyZx84THm48i/c3G3jCZz53PCfvqMagZ7NXinp6b9vtrufFxRjxcQEOwFHWoxG86pWid/TkhN5Reot2dnV1Zc+ePfP51XAprhW86Gdn3MjJKyEPhyueOCZEex5XlhQOacZdPngSPMA7BDy6ffPmjfNU3v3rWe7mq1cKN9kxVtBZngP1h79BS3jS5EEW7fEv6csTFNAN/9a1raFEt7cL5xce4dc7HOIZvLfbbops6HutOdYP75JmZyWsCH3deNszbhiasC3Q/8kT0gF0kozoOcmEvD3yrCmmF/GhlAl6Enc7ri3oDBo/e/Y84sd5vKnxvn79ytddc10uF/4+4s3xjDyo6hffgX+Xy5WdnZ3673m+8pziXzyDOdWTM92b2Nvl5aV98sknRc7kjdG40F/mb62b1lvjUv9Zn93c3DjtMS6lZaPsQQfghEextGOXTaVRFS+Lx3W8jzWRfGFO0lfZY41xYA7yNOn0B9+zj3H5TScjoKPGinlDJpWVKJ8eSYbAC1pXnbTgPcmxvtNagadevHgRupfrSTngxbes1yTzkhP9phMU8bk8bdBj4mWNietsdnt7a+fu+OF9F3xub2/8O63T9TVsybnPF/zGMFHGp4P31I881qR/57bp/Pysd4lPvAuewnwzr6q/7PXXumXPabZp+L49Ff7ss8+cXzlGzkn0lA7WSTD6kkf/NvRAOZEImyb9pYxUsgWyeWgz6ynRYzpl+lU8j3ljnfKpG+llLnugE3Q9ZAHjcXwwrfYP9NQc+Bt1t/pV26IvbcHS28sea4wZ/dYTjErN1uu62/HUXN+jD4xJ9lB2EvOtJ9v7wCSnhfZtu7I5sqNZNqUrOTfqgIpJpvb555/3+Ebzzfon2zTQErgD9NMJp8ZLO8b5Y278G7abDjnI+LEPxoo28W71WrPB1YqyUnXD3jbe7s6xI3jj5uaNz20+P+H3oevhSHLedRla2OnpWZF/Zv8aBQZ43qQT3gZGm/ds3vAcaFvxwRhubm5dxmkz5t4v8Q6xn2T65uba8YW+FybhCSPwXWewSxhzt8MtUqQPR6QDnB6Qg7X9+Ef/h9ketZ0wx0jvrrSVcaIGD70Xlpqce7Ikx+klgq6LQqzm6Sr/6a9+y873I9vDCQRH+YQnWIjX38UcfR3cQw+Atl4Q0PtOLwomlFPhpf3k97/jaSthbJhRMzwB/vTYdh3SVl7YdzyG/sJDcKhnUnkrhNaMpjbfrO1//ZW/bU8AkOYA5Clm2T0+ZiscKZ7yyP/N1ZU9lUcvrdyrz1/Zy08+SZcN6GmvoTikznq19AWUsanCg7ninZpzfwMAFLvdGyh5eFgo8cWDAkDy1EFHfOK3N1eX8T373W62frKAGCcwMBYDBvPps6e23TCn/3SGOaZTAgiKzz15HbCpub11Jj/FjrWMh/+5hEDo+3jfjbx7OEamOWHhOQ7kDybNl4tbOz1jX96vPO4xNbQNpeYnJM3nzVXQwfmE/YCp0If6KiSCYsepR4whJuH05/hOg8Y+OXv96jN78RJrK97Q0fLebq5v7OIJQR+WD3SGJExnU9vCQMVYN2tszhi2U/rzjSg2br7ljH4rC11dvrZn2KyVUxOuzW4bF2dn9OYDzDPUCf0SbGc6oz/Qwccz5Qau8F2hJU+gwB+uXMHvwf8aMdYdvOuedKg/N5DpwrrzGVNBen/rlU1nc3rE5nNb3t66p93/vSCoEf/AyEJZzdzTkMm0903ri5cvCtlcphItyzqKTn4/BwqUm0Xzy0BmtzdXdu4eTI15b69fvYq1zadjse6vacz0/nJxTWM14qYDsqwNI+QZdAX/tjLQ/o13ry4v+2vrYycYurq84m/x0fxaPs78lX/z/8bpHYyry2KNbaYeeZrYkLoE78B4zeZVtiiDDAuaBNhxT6jL14ogyHUKZZnzPLf1amXzZJwxTgfl+XQkRrC4vSH4TR5M6Vvqg7PQXXPvB2TKz1JmV64nV0tuxuWl4/OSiT5bFfoneeR859TZRW6rDia9Q4Y9PBV2ZVzlPGwU+Qz8rRtjcTpoO3v1+Wf28pNfiCXhei8WN3aWTndJR/DRbcjEPPTZpK6DjYLeAkHdXZ4iGzs9Ck8VXQL+xTpBzkkE6BHKdnzi2cxn+KX/d2evPv/cXn7ysspzyDXoCRple4D38T36VWhZDjHyUMA41fWxpCQN5EOOD2tLeQsb5N9SL6N9YAPaTmX26GhrxnDKLZze7nyAPvT0tWNf2ypH0LPkH3yoR0Y+tvx3bd/s+s0bewJs4EOhPAvg9Ohafqfc8bfO7TDsBmxF2WCETiBvxwm05hr62THJM+iLmsXkjk4Mmt0ZB5x0gTOou2krZHNcP7oOVNvVTtylf9hw15FmkG3xtWSn4g/ZfTpZAbCp+9n+kM7U97QTceIfzlzfTJ2HQ9V1FOVzC1vZjW02m9jV1b+z87MTm87PbbPa2uwEOEybd/KO68eLOLH1OHS2dfn60p6/+CTkKXit2xk230+evmC2dcdWsDWBz2KduBaTyteTSXFq6aTRQ3c9rFQub4xnZ69efWYvX/5CCo8hZgB2I+4And/4RtLtVNwBBbgez8B/b+xf/+h3bbxfhuM7tZ8KmQHQfycAPfLK9wF9pBMfEdD/y7/3GzaPRDo+gJQ8B5Vi6XhQyM0dQA+AS7DEFwHofzsA/dirx3Y+MPd5+MVY7HAA5BEThH+1M4eRp3hyk4AUl/P12v6Xv/PL9mQ0tgkAfamuFfph/AUBvWxnjHfrceF1kzAE6HebrU1gKApQ5xAdBIaBJXAUwwYtOnMPI0B5+Xh4UWw80vcF0G/IdDDe2P31AT2ArIwAW3RFEpsZrcHidhGAXkC/8puMsMYD5UpAHx7+Feck5kc6pTGCveA5CUPGfr8ooA+lFowG2hHQI8RKgha61jd4UKbpe+etPWmOjU3QEd8VQN9Ln8qjK64LQDfb3nphhc6m8wbQx7zbdRIgcYMyTYB/BGAXgD5LzZ6eSHwmU3rmYOjeGaDfBKA/eyCgB7OlS/M9QI8j6PlsGNBD+aawAAf0xQhXdvYNVQvoY3Oqp8o6SkdoLXYB6CNW8PY2AP0eYQsE/a9ffW4vXn6DTWUl1Zm9vgxAH+8vlwHo42hzjQ1LnAC9G0BPzVjBF4el+bV8TJkWwKm87M8J0J9XwIe2yK8I0QvqBc14wrM/DOhDfmWsjgL6ZQDF6ALjJKBvNmtujG69zwcD+j0APQBHtX09QI/NeBgY0EGnTdnoVBonR4gcN/cCem6YwSsE9AB5dR3QNvlMgB5hIBprBvRVaECDM3+enz6gHzswpT5LgL7Dc0s7Tet7Z5OIxgToX2OT+CzZUQB6gIiqc1r+Eo3b+ZW/g87cpMDhoQ9/WC1WAej7nlfYlPkpAT14wsGce9d3NkWRsw1PmR0caeMUJ50ETJQJbaD9iwIqGkAvPseSDQL6SQL0J+8A0Mvpxo1USeOXMICPV3InG4Tow80yAXrYA4SQcNMHWhLQB40DyOLvCujr3v2OTkx6JC2U/6fbvJNZAM4HAvpNQ/+Gdyug54aLPIMNkxyKLaDfVoeWywCcEXc99vjeAf3JAKCPk3LqqAzoJzabjezN1V/YGQD97MK26507mXaRIYjDD3t+DkAvjJUA/XNsWjP9tw2g72wCz3jBqmzjCwP68v42AP0vNoAe2A0efuK+xeKN0wp4lvnZ0SfCvOA1f2P/949+xyb7BZ1wbsuIG1BgisrJ7HaCO6c/Y6XY4LHqoQ9zMUJhqb39i7/3Gwy56e/xuM7rkN2PgP5dA3p56MmAHwF93VT5JemvIqCfzHtC8sUBfXgvk9cle4ge5KH/AoCet+i1nRefJQ/9VxXQH/LQf2UAPbz39Prg8+ECep72Ve/e1h1m7x/Q0x668+7nBOgJcuGgiBOUrwygl4c+A3oi7EOAHhsJeEfplcSJyEdAD3D0EdCHQ/FrC+j3dLJ9BPQfPfR+2c69wvXovxdygxj9pwMhNwg1gecFHwcAPO6pITcfAX3P81SOyr+CHnoB+jgd+HIBfT+0QPxTPF/w/N0TcvOlA/rwQiGW/cXL8I74MeouPLp9wFsU6X0eet+EwEvRhNwUGaIYvb78jMfNEWo17KFHLCjj7h8fciMPfYTjhAsEXr6hk6aHe+gPhNyk07h356E/C89vDeU46KH3Y/lbv5fhoSyxofK7Dqcn5dj9fkDPsJjVgiFC93roO2NMrPQm8WecCt4XciNAHZmlEHKzHvDQn8cROLxh78BD/5UD9HOGieDDkJsW0PN0F5ue1tP6YQD6CLnxE1t4vZv0wx899BFqq5Cbd+ChV9ha2K0acvNYD33HkJvnicfdNrUe+o+A/r176E82G/vHv/LffQVCbmAojsXQv6mxr70YesXPfQT0Hkd4X8jNIUDvtEc87nsMuSkeeh4Z9uN843zraMjNQz30vKzpgFAx08kb7MD0SwT0C1zMvEgZN8IjcyfkJu4YMOQmA/qIoW882PcD+ssUQ/8uAL1i6L8sQE+k+daAfsVY7Pypd3HiaPidh9wA0EcMfQlDOxByE3G2jKFPgB5hfmcA9IqhZ+y6xzQPeujfF6DHSd/kCwH6GuIVnrwIO7ov5OYrBeiR2CFCvY4Demaiw4W9/PlwAD2dRjjF/Ajofw4hN18KoEemsYih/wjov3ohN4i594t8EUMvQP90PLHxDGkrU4R/eEq/0KXYt46hF6A/4KG/91JsvWD4QXjo0+UuGIsSR/hQQN/EZHIz9b4APbIsjG06UYzklwnoZ7ZZB6D3y3/9FKAADrik9mUAegL5C3sQoC932XQpdgDQh0f9cAx9pNmEhx0ZRm6GAH2KoffAywo9Xr/+d+GhJ43ueugB6OGhZ5aUd++hzycQ0wLsNcKjHvops4kcBfRoKOTl3Xro06XYuCh+J4Y+1rdeir0L6D22/DyF3GwQE49NK2OrFeeqk8wv4qFH1pfnL+LuS8TLPuxSbPbQ61Iss5Tpc3Nz6RkseJm676H/+QN6OomuXusSdo199Rh6XBxNdw56wDNo3MbM455MTkxw2EOvS7FxPyBk6y8voL9qLsUGoPesLk2q5Y8e+mEPfej0t4qhf0tAz8w4VIZ+x6gXQw9ALw993LVyPws8g+2l2I8e+p+7h/4joM+XYnmhFgoaWn06+xpdir0H0OeLVYMhN+8L0OeLm5F5qVwwnOqW+5cF6Lc2ncwYuzpXaMHDAT0u68Gbqiw3XzTk5qsH6Hf9LDeOyCqo/+oAemRJmH0E9I8F9En23i2gj+w3EcJ0c/vuAD02jADPb++hZwimX7TGCWaK7307QM/sLzlbyv2AHh76Kld/eQH9ZQD66pSrlTM/Avr7L8Uqy95bXop9BKCHYKD46IMAvYP/j4D+K3Ep9iOgPwboB9JWIi5Vx/YBohc3kbYScaLO20rT1B1JW/mOs9wcAvQp1ZrSJyqNnzxoyumc06BxDl+Gh54pHjfKclMMqmiGzDrhoQegV8GPkr1AmTjeRcjNWwD6uJPhHuqvHaBnSIwX3Bj00APQy0OfruyHJ/ErB+g9HWUFBh899MoGNhByEzUxelluPmhAHxet08XvLwToPWaeQOatAX3goI+A/mOWm5quOsfQp7SVtw/JchMFHjvWYCipX3sx9Ah5Qu2UlOVmfmHbFbPcIAsh60p8UUCPNFfw0N+ktJUfPfTFQz9V2kqv2LeyPQoi+XEgqvRxd4/vxqOl/fSHv+OVYv2QJNJWepGMEdLqH09b2QJ6pK1UDP3U89DX2EY67LrwaPJIlUU/LlhRLX1ev3odx/PIz63qteY58VGsRZ+ctlLGxnOGep7bXpNUnFEZsJeHviLTSJuE9EU5VKiz62sUJTqPSo8oxIH0mcjJzryru/3W8x8/efrE82njYl/JQ59AuqeEQ3xrL8Ug01bmnM8e3OoFHpCKTBcqR37RjEWKIo8vLpAh/zyKJ0yQJzXS7TX5/kuO5EQSAEpPWZUqwqkaIdbF8/G70c55siO3sCr9+f5DR+VIaxjV5SKPO1OnxTG0x3CjsBTSRyLrSBz1l5oGcUR3UfPQI6UkUkgiLIAbBuWKB92zl6YC+lIHIAN66+zq6rIUNvL19SpyLNqCj7cdabFUACPnS1YxFxahGjP//PykpEArNRIS6/RCbsKAawlKHQDn1THTwEE+5bHwPM01yw2rktY89KvFwivfeh56pBhL1V5VlMhpFKFuAhCXKJ6Gy6mRE1qF2Di8UaJzTefqWSO2CdAbCnBcR95q1kTo9hu7vER8Po5SE6AP0HN5+VkUbeOYVuubKF7Gv7dR0XoynTstcPIxlIe+V8shiMkQsbv1IzBHFTLL+dTdQ38E0Jf0rwFkkW2BRdKS7HrayiiAp3oXunjrtQxQUKxe3lORNefjceinuKiMIjR4HpdR+3noUwx9ALjhS7Hkf8TJe20JyGFkTGI6xVkZv9ab9ReE9YidAAAgAElEQVRY/Iq6mR2IjwlQI2wtA3qFlaVwqkLj1A6L4rCQk3RMSUwQxbc8t3m6w4TXKz+ShwZDbvDDeBepaBE+Vu2M80e66+BpK09PbOG0YT515iZnrnSJpacURnrZ+MLv3ICncrXM0OWcLzz0tSCcCr2x0jr1ilJFZnNCHV3rTTD9Y60Q3rvjkmyTihd6usWkv7yw1Nmpry9yb3vhqANpK2FLfYmaE9U7PJVC9FiAjOk+FUIHnewYYTIuTifmoWfaSqYEvScPfRRWVKEpOl9ob8ATKFzkxSVTLRmvS6LaCSEPxaR5ZhvaQ9bNQIgg7AbGitz3kbay62y92jDFaHYIxbp7LnTVloiQYdZSSOldtb6OJ5ChqWIUf3aufPyRc59EN9e9qSaG0mgCuHloZnH2cYndbnt6Wjj3al0ZptKdVhwSPETSsbiU56EPei5uUCtADsPgcBWWmmJtUy2arjMUPWSNEeoVFmc0WyPd62juhZauLv/cLp6c2QS1idbAHxProkAjxWRXPPReLAsiukd2KejkN/bsKYqnqSxJAvRIW427To6tIo1zWifJFfhMBbVqAS7hlah34ezuStYLQ12+fmXPX8A+JbyJcSJtJUKDcAdn2aSt3BPvjeYT6yJt5bTjfZbHpK0cT0YeQ/9b3/yWncox0LPV1kvTWgpLWQB6lvKNZPmFQEv70x98z0b7W1Z3VMKKEJZjgB5yxtpVzEOP2NcM6O/koQ/aUqmTgQaBtQrFqLhD8gTdC+hnM9ujimsL6L1gUOweR6NkiPvA3fPQezGLAHyhLW5vriMXMidR8r9uCaQBAAHokdseoJ0523MhDjbkc29KKsMAgeFZCCF9QuAeAujF5NXLyCpwylU9BOhZMAT5eaPiKgQ3SlAXQB/DAchwIItqr6l4VR7u3e/hfQLNQ1lEXN3V5auDgP72BpUf64Zqv2P118kM/W5L0SwCLmxOg/2gcBzQ0kOPNZrN+0VSaqYiJcVlzHMP0HseeuYQVyEtzDEX7vLKgKkADgFTzrlcMIEbmBJD7zKlGs/crPnmrC0sJR0UhaW8eig2jVBgM8R+bwxZnAjkz0oBIte4YQxR6a9s/FJ7UEG9y8GSi5S+L4NZ6cIC6D17FI3YEvl6S2Eo6ICtA/paMCToHPJ7+ToBet+s3nio0mjEjFQZ0IPeABKoEKvCNTIuBdDHhgTT6wPKKNIVG5wW7GstXVbEmwEuWGAlgTGwCHhtOo7LqbmYGe4RsCqpDLMAD/SBVzNOdyp0uZUALoD+AKBXoSEVg+kVlooY+p7xT+u7WrJYnKdjTDHW89M5i/AVPp25HEPhe92K8gk9ierXOctN66Hv8RTu3ET9jmR4mV3ntFc4KRdRKv/dnA5yfer4j+Whp4FGtowA9NgoRlYfAfFcWOtYyE0L6O8UNgpQBj5kvZIoVpYuK+f1Hspdjiaoo2Pj3nW1kmXI7iCg98JrzENfC4rRdq2Xa/P1jTorvbSVuGQcuhtgOwP6AlJjTIWnGgdALRRV14QgliAPRXlYmZe2EM9jSecnZ8lWsBBVqdqaClphDjXkqNrj25s3BJVpN3Qw5KbYqerQ2m1XJZuVb1xdx7H9NpNS7aKjTCPJgOtr/lN0YpIU1ac4BOhZ0CvPrUnMkIrfYTzY+Lagu/CyAWSDzrRpqFQPwN7LQ++bQtqYfrFApDxNBS01hw4AfeVr1t79osxU+ylAj34B6GF6ry5/ZhdPzm0yObPtGjnjpw7oWen2uIfe9cXTuMcVuADGGDV5zmD/I/c7a8OkT8pDD3lQ3ZJS9C90Sb/I2z2AXv2esS4R7BJwE6AQctGjHhNwiE1H1u2u7U9/+F0b72/d+fYYQI8Crqfbjnno5RwJ2WOBLuS9J17AGo22623nzoLd2r3xo6jyOMIFVgwSQMkW9uMf/o5NR6huGvw7Znn6+wpLYYchQN/tsZAsLPWP/ntUih3baMzk/P3SyZ2tN/D8oCzviB7xqNiq5wBgLj1G8ZkTTSW5XRD39UjHlVmqFJs99F7WufHQq7wz2odCVr+Fvzt44q8LoIcQu7fFvUQsH44x7/co7b5lhdrGQ//06RM3KOjDCyo1xwTFi+O7Xq4imBEfeF5y2Wf8t6r/CWDiWZWwxu+4kCnPca5aCmZh2eUT74fewX77RdGHtz2XJ9fGxr0wY5atlydFHjyNX8+olHgt1R2KR7HsI3hK6KF/7h56nCzAy+Mqkzt6L/CAkwEqBi/vjEqx7nHiXNEfGN5LmbvQocADjAvWam/rCLkZj2dRDpvBuK2H3suYZ0Dv3hZ4duAtlVeHpwDiHZacZ+U294LM5Pk89ffoMSDPg3dBEzx3ds6y0rIQ+G+tpW/wXGmwUqyXfUaJ7PHIq95q07WBt2bO/sB7KHsPDxbaQTnrXZSzR9vgT8hvuVxYqlpEYammbH15Ljz0OvXhWnKfsNkSLI5s5vRer2+jBDsuQUHxYm2RjuylryvXAwoIG43OLi8/D5mekyfX1z6P8Yg8CkAP+kBuAHqgJwToCRjYpgP8XkXLPqCnjNKDiI/Hd4dXzGUmKvw64JYnOwC9SqBrnclrSOvJSrHw0GcZLSeMI5QIjwQBzi8br7mNFJKuV0MGkaEEc4N3jV5ZjlEeevSv8Wme8uyzIY7fL8WGPPs8R6JN46GHgVpz3A4OTlh4CPNWHDn41TepOLDa72znpc6npVIsS8oTeJJmUdo9ea7zhsrp3+1suSR/OMD0MuzUZ35xVBsoyHDiW8kaTjFHnt60s9vFlQOZzhU66MxThc54IgR+I6CPCtnLm+LpRNukIzaGqBQ79jEB/PqmfzYv6yZ9qZMKyBedO1y/PM6qH7kmeW6UX/JfOT0NGvr8dtATkBnaAOl2/Q1A//Lly57dxHPQwfjXN9E6GR2NbbVcGzz0bluCf2ZxajsdUwdJd0smpFsZQkf95oBe1YdRNDL0lTz0Uz8R5ekk5B/tgq/wOzYZ2ExiXmgHJztYr+xgwvfqX04ktIFPcSole3l9fRU2up6CgJfcQ58uTct+Z9n2cE8UloqTCowb70g3K5GBbJf0LRpvPfTSAeDhjEXw317BM/SN5IRgehI2M3nozVjUz1P30m5Bb7rui3olhf7g6DEu4i8cXELUAOjBx1wvOgVqpAAKS/EyavHQg7eLzlza2WkttiaaOVaZAKvEKb87QYQXzlw2/OR/j/ZHfrIB/T+bjuz6BoWlTm02PbfNmhWk3b8WHn3Yczjo4PmmEwy8vg1b/MZePP8F2gnHm7CrOJWh/addJn1RjVh097ntYHenTl86rSYFJ4m/hHfAwuPRFG46UM0ugT2e0QGgZ/3yLhyJZ098nNA3OCmBg5qX8KP/8ND/mz/6/jspLAWT6R76X/t1O9kCL5gX5sJ/aGyoFFvkY7Pa4ECwB+hHGCTAt1e56hzQ/+QPv2+zMYxpeNyd8AjHOR5y03roMXlkuRGgH0/OCqAvYDFCbvzoOkJuMrCWgL1GFoEG0LtgecgNFb0DlzUNhJQFhA6VYl344hn1LQ89/q6GuCoLtCdA74yQwoAA6GFUqKwroMfOzcHdbuMG7MmTC9/1og8yBJW9FigDegeUAezwTM9AYy32+x6j4hmACnleXYGlkBu0BwUJekBBARAB0OMjBpcg41+0JbAoBSMFAAMNEKT1OAToNbfWQLCfyHE+AQgCeCFov7x8VQA9nRQANVEpNgF6tABvOfiUR6cEGlSwe+fhSl9uvtD+ZoPN6cjmc/Cf1hfA7nUJuZEizYC+HtXScNIIEogIZOVNEA3XPIAegAs3HOyTXh0o3Azo8+m9PPR8h+FSAlcwmFTcNMbgZwB6KTL0Kx4+BOghvzJ8LJBI8AijIoArY0XDTvAtOlclGmu5I++1gJ555bEWfUBP0BGnneORvQ4Pvb/f7X2D4IB+DFBVPfSo8AsgsFqv3GAAWLkXPD46Xq0KeRjQU0/c/U0hIKK/5l1CQ5zvCEILfRzQL+5siuWdpDEnuNO6gSSDITdxXO7jPwLoNW9uJOgcQO1uyCLG5+EI+ng73CSWkJv4jSAaG0EBeuhHFiDyFIARusaIB/DsxttY3DIPvTYwrKBMkCq9oO4F6AtA6hAy1e8Pz+oCef5vAdpixFyOsFnnJkOXYgEQ4SDa76CbYb825jUVXnwSz3JcywD0Wv97Ab2fnVO3nqaQG2wEAejzBg7jxngxX4BuDzVz5xfXxat4B6DXhr83PweaqrhM6oGuzAzCtgTos/3Bc/2QG77LjQQA9VkJuXFdFbYAgF46S+sm3SY5RzvF8XCGjRNAFtsGR2BeHkIKHRGbF/IJNqbjssEG30g/eYhObMzp/VUFbuogbSTyZiNmVFi6hNxwpqGHGXLjYavpk+2Uy63RDmA8zucNoAcwlXxrg8Lm7gJ6yjMxRdY5GPtBQI/q8RGmorminQzo6TSgB3oI0OP7Q4AeDhvIZgb0zKjEE22ubQ2j8Zh4OEGSl5N4YlEAvWiI9+lIrE4Un8sYDlSG3ADQv778t46JCOgR714BvQejjHGCWUNZBNzpXHtjz599g0A9h9wm+6+5QdYlI+I7rCvk+iGAHo4B4AIbEdC/eM6QmyrXw4Cezmh45eMUfza20f7GAOintnSZf4yHHrofgP6f/tqv23yNcFvi7zFO0gJ/bNfE5ZChGnIDzxcspnsC4cnIruu7ITcyMvd56EHciMhzbwoIcLrdlhj68RRHNqnSlx/HRgy9x6/x6BKA3omrC4zO+JcHY+ip6Nhz66EXoPcjvPCuS+5zrCKP1ZJBjId6eaX1ogP9h8fQ1zLudz30+chZMcwwJAL0PS01wo44yr6noyQoEVU4VE5tHQnmGHrFjlIx0LhmAN4P+ej1XEOhol/GRSKMCPcG4i4CLUqJs+td7gokV2Lo8WzE0GUP/b2Afl9jkVsPPcvbx7gLS+8NMfReBdJj9zU+HBEidl+ZKeIoL4C3D8+P93A0jD6Th95j2QlyMqD3Y8/ioSegdwUP/ozYRawPvs+xuaJ07w5D3FWBkuDGhCcO8tCD7ttcKXY28yJCuLjE0IxzdglguYf3fGPIQ8+40Xoy0BoVGatqdCJ20ZVKhDFFlBAAOE8TaDgcOLlHL2Lou23x0NeQtaprruChd/rXkB3nSQD6HT30WC4AeihwpxtK2vvxb83//qAYerfNZI5eOI5itLHh74WO1fz0eEfyBA8V7scAmPfiNGMR8x0ghiBQv7Yeeslg9tD76V+QhzzHY2vJkebZD5cbebiAPPTlvkVctq73MhTmxns31UNPIO8eesSFGuQkwn9cPne+icbv5O8KnEATjjGel+zdCXkiMFqtsAGK/uIUaiiGnnSrTo8KRhhTXbLcQIHAyMI2u7P+C8TQn516DDIA6J0Y+gOAvoRfDsTQM+Qm7hj5dEd1sxIn/LrXlFOCOrBtstr0YuhxotTccZG+gL4G/bMXF4QAfyD8AjKvSrEA9O5BHtNR4A4mhFYlfZnDSPCM5C3fuQE/CNC77Kc69gT+I+qhszN3IqEP6EoCaG7MDwL60KsOWDx6oB9DTw99CrkZoe2IoRdYLbH+9CmwFgg2HthwYONEL7Zi6FHnAH8ci6HHJv0CMfTBF0VHNjH0ZX3J7kWWNYZeyE3Y0V4MvU4w8foOG72I60+mOMfQIyWth+SoGGDIsE7oq6MzAD1kN/plKAvSiEfj8S82+VhDbPj942vA0/2zCEHBd762Y/B48tBf/4WdX5zZeHJq+w3s58wBqaCchyHfLkpsOhx6dNzhtPaKsez4U4A+n9AbbC6jMVylxolvBvTZ3rYhxRVniad8FQMDKERPxOgD+jsx9I4R+iE3k27xaECPuZztzP45PPRJl+agDmZM5InUqMMZfLe3fboUKw89FhaezxE89D/4Xr0Ui+9AwAeE3LQeeoXclEuxJ0+azQOZPsfQe5wiQm4apemXYuEByRONEwQwlj5+yRQe6Z1iVmfWQYG597vGK+N57fIATNtQHxmU7KEvF3UPAXqAgoEY+nKR0eNzOdbsoWfccI3Rh8HFx71wiQ4wdAq50Y7tkIde3hZ5GRkSAc9NeOjl5UsAHJsaKAMdgWucGBsrPwJ8Md6CyglxiBVwlEWIZ1pD5R56v6QUoMAN3fFLsTmGzoHVnl5BVvaM9G7hoXevlht5HjNyx11DbmZIG1ro2aVqv/Ts+32B8EhjrPJw+KkA4kFjA+O8E2BdoRg87mRxDykTgX72yY1E8bycMaxEDI3/1pEhc1BH3HfMx59rLsUqhh67dmQU0KVY/os47ioXiOvnxg/GjWk79SlGJZ5vge2duxAhg7sdYlLhbSOgXy0Ra1gBvXvofdNEzyX6DUzta9Pz0PuR/SLujfCy2W7HmNPxBN5Z8T4uMzLERjKkv7PntOXXmilKNRUAviovM3UhN2na9JWKuRGGVfmBcblDG4l6KVYbR1eermvcm10ukOoY+5R3ecYRthK6ljzHS7HQjx7yAi/Z2VkAcvIPNgy40IkTKr9AV9aVi1QuzSfvHJ0ezaVYLyxF/ncgoFBV9+5RzhDKMfewQeovhZFwU9ePJrx+c+0JAcrHL+Xfuv5RZVr85oXmFHITISKDl2IdjLC1OzH08X3X9UNu3GPWwXnBy4PS39zw1pAQrD3GwYubyoPPSqztpdgccgN+E8+5/dBdK2dynJbq8i/FXA4IB35ewp4bIulobvzJK9lDj5OBUvhNBE0hN3lzi58J6BlDz0uxe5tOcGKwsdlkWkJuFDLiS6dLsbGZKxvoE/IZwiv8MmQAepzi9Bwo5fL0pOehB4CGXsPz5VJsXBz1QmbheVTMfLErkawiK6qb6yu/k0YGdG8FC0spD30C0QLUzmt+DwYbU1zShb2qgF4XbO8A+iRHdOox1MrbPXDB+U4MfWxK3Zs/l/OnH0NfNmto1u+rsWMARq+7ccrQTPFZvQ+CKtANoHcZhm6a0jlxMIZeaSuxGagiiv8uITe9S7F7nopexKYmXYplKOcsLsX+zAH9dHpmuw14ZuYh0cBndLoyJt7vxKHfchKPe1zAF5+kjH68FFtCbo9ciqXdnTrf61JsDsME7XQSSNPHEDGF3MhDX+3l3k8SEHKD5VjgbpiHNmEODLlxu/+OL8UCPyOG/rd0KTb07Aih7HGHDxfNnd9xMr68XXrIjQA9LsW6sfRiXQy5mSLLzY/+dw+5ASE8Jv6BITeKoSdO4eQVQ3/h7QO41uMDAZr1hmEy6C8Da7Eavn/16rU9e/rMDVg+srwvhl4eehhEHF3kj3Z0AvQ6ss4ClGMjdYEIiywPvY7WXSkjG8eeITfKcoMYeoXc5Bj6IUCv747F0OfwAsbU1Rh6CAkETDt0/FsAfbe35YpZJtzQRwx9poc2BzpKzN57ACQYM9FGITdeETV76IMJMbahGPrqoYeBuBtDLw+9YuhwNAgFoL1YDrm5E0Mfl5w47n7IDWPRZ4XPARRzyI2Luccv8ghdgJ7HlYzzU7wwPeUEfxXQI1aUYRmibeUv8DxlDMaVsakn5QhWAOmhMfTo39c2QiekrOBJAtClMjuPDAOUFxzDz6ZQvMr2VDW5Qm7Ef6KrUBqMhB/P+8UmGHW6HLcKuUFMontxrr3/0YjhOvv9xj30CIHQETmBPe0WYugR6oPn9T5DbnCUDQCkexr07CEOGwYuA3qMh7HOupPAUd+J4Q6FmH8TL0tGtKaSCYarnZR7FQxR2Hv8KDy7+R6KjqehvxAOpPhZzddDAFMMPfrgKdlpXBSPGHrfuNUYesZ3E9AzlOqsnK4RiFVAz7h07Z24oc0hN8q8AaN9MOQGZ6tjhHwBL9ETRw89YlS3DuilF3R5XKc5+nuQ/hH6Rg89T7IwUfJu3JlIYQzZQ8/n4aQhosoe+hxyM56gSBpDbmh/aGtWKwJ66e/FEqACcnLrYAM859k6xsjwdTiGHjpfCRIkKxnQw37UPTrnppAbPO+OCHjKO/KPA7d9ZCCJOwX4DvMF/4iHFHJDvRS4ciCGnvzANSegZ+gNdW6EKA6E3Oi9kiQixqBTH/I28QF4QQAd+oR7YuoDeOMhHzqlwndYb4BB2MWHhtxgPDlUUfoCITf00Av3Uecqhl7y7LglTnlwoomL7bAniNemTcRGIryccdcF6w9Zq9gCl7GC325uPMsN+UchdDXkJvOqQm5KSIh7z3mih5BXnjjWbGw53JF0ZPiz7ATGpHm5Ho+wNTwK/s0x9CXLzYR2qQ25cd6OzYFnrYHTp3Ewon3JRO0X919gh+GQpV44HkOPe0EIFZl6DLifBoUuoYf+WYRxgZ7JQ//8k3TZuH+HDiC8DbmRnVcMvUKehIt0ciVAT1zDGHrwwmi8s9eXr0rIjfRjubvXZLmBI1IhN34yP594yM3/+ye/+85CbhBq80+++S0PuXGsHiE3wh/VQ4+QG3josSL7DY9McpaboikW9tMffNfG3YJG+YCH/nZ2Yd/+8c/sdnpRbrc7QPN2mOUGxuZku7V/9Mu8FDs9UdpKpRRkp/8/ce8BZlV5dY/vqcBQNZZE/WyJphpb7L3G2EuUpkizgErvVToK0lQUBRQFsUSNnw01FtDYYtfYiIpRY6czA1N/z1p77/e859w7w6D5/v+bJw843Ln3nPe8Ze21117b3Rbw95TLTULnmROHFo8kDI4WDeTYVppzgzJiGZcbY+XwMbFtZXCn8KjI2MrAvDiZaj8vL49cbgikwcaoNMBZazBDuS43gfrirYSUc9iqlVXDK8vQ476T4g61hsR7tShWrQ6dZfTriJ0jEFi4c059Ljf+WXFQg10o5YRCjV/C0OcyuPp8cxn6WgMv9TD0YHo95cYo0333W6i1qhXp1cfQQ1ISomyuXNIe1E7Sks5tK3USRQy9z1lNlfPgLMABhXRsAujxLmeS/N5itx9NJ5cEhj6ZX8q8KciFBKharce0gjc8+fAsjfH0tGIsE0rGvUiq4VxTWiLO0KdcblxjbhZvlFMVedOq9PdmGfocCQCzTlogHMvzAkNPyQye1frE5YapeJXcBIY+7A06P4LLDQMAY/iZlTLbSgP0zuyRsUIxo0mLfB9QKVmcfYlY+AQBhbEOLjcZhj5734FJNhmWSrDAnqm7Ur41lF+6p2tB7VaTTqi+lr3YS4dHwZGzl3HmwJ0bVDJjDljM2lRzXTH7Zily/6wguQnOUtBYq/Ql1tAjhYvrwBxNW2imGfp4T3KXkiDRiebyujVrpWXrtG1oIrnRdaIsNgAX1oIx1fXZVjpDDyBTvt7cP7QoNknTw4YOrkqRbSXtUCHRSiz73O4PRZs4/F1yszmGnq5YYOEjaYSfR0Fy43Mce7vpstVpRMG7g143V0jdt81VPHsy9MbY12db6UWxgaG3+Zww9JWhCDkU7RvJQ1KAkhkL7AGCI8kZrgFzCpIdzwRx16xFrYtl+5g5M/YYBXzI5BQVhhoXB5XqioPv87oiJdYa53JjezOxQT6GHmSLZoohU0nG1SQ3qP+gNAbz+Icx9GFNR9Jkz1pFx3Zasuc4o9YAPYmvxHLY964c20qbP+lzQs+OkKVEXQfXARh6rSUKtpVVZp8dHPwiDX0kl3NZph2F+kctssRw5IMjXFycXmtkAgA9EXGwrYwZ+g3rvyVRVVTclAx9EYJwROFWYI9FgA61zcB8Zxj6NavRWTojucm63LA+0c5L/r5iQX8WDdlWhr1aq3TtPiLbShIA9iowhh4BjHcwTzH0WqArJYXBtrKoVvFyoqHHf4KB0PVVXlSmeLmozKGMK9nDI3CGvgcAfbCt9PFW6RLWJV5k6OvUgkZqK7GRFTSgoVdAb/CfDD0Xtf0PEwuA/qnlX0lFcQsD9IzfNZhm1IuorEiaVFdJl5NPEjD0xaWQAXjKP9Eyx7pwBdBuEUVzfD384ZbBjTrSCtDaDhNYNwhcIyIYsvL0EjcNKvTDGWtI3ENgilDJ7Br6aIPDZwarMo5c8t0boKFv4bKGRFOtLAciZPjQl/Neqs1lpQiSD/8Mkz2kbCvtu3OKnTKgL06xcvMGu2MFu35AqgcwvLVRqKOsrGsbcSeBoY8+G/+Oz4rbjvscT1m2WTCkkXdhyv7TN31cT1pDr5G4RtkORrQbnII+BGtRy3kCerOtwgZgtRfIfDBQs6JYl5C4DjgsSpeV1EFfDHZX1LbSNlqMCwqAwNSpjlJTuAAHlBKIFVtzEWkADP0pga0Hg6a7xn8HyQ21xiojCBIOTh2dOxgT1aZqL4EQONEzXIt6YgaHD85AHn5fNy1l7/zZcpzdthIaethXNk/YF3wGQCDS7bRv9ZeNxdrVVktgG51/nr+tFgAjSHWSja+2ZpP9XAMf+tBTl+lFsaZRbLWVji2HIKmxCBp6PndkESDJSCQ7sBslU1eosi4tOrbxtTkPUKA/9yBRxzkL2vVedHNNglNj25BtydHQJ4ekPrcaWqVCcqCPU7M0wXLWxjKssUjKxj3XJDfBji+yoFUgZc/FgrwEBLk/vjo3AFDHxbr8bIAsOIzQVi7KoQPMeqFYpJ+trtwkxU0s8ERAaEWniGOR6lcAlDSzq6mqlKJSvN986G1iaOYKh0vkWW3/xv0RVn++v/D5qnZf55dKaGBYwL0ZV440tuv3efjQiSD5uX1WDGT0F01CFthhK1zlOaQBSZBSBQKplC4sWkSH/dqCGbocKYBKSW7qamXdOmQpcU++BhxcuG1lFMBA8wuDgsimNGX/GhWlp6V5iSWuDhC+d50GR+F7dZDVDrJOSZro3PLz1OukvAbBzwTIUr24X2U0WhuDs9N9+PFe/F5pE+t5Es4tEHAVfD8DMV9WRrYAV6itbHOprUL/lyKefwCB+Ow4++eyWAolTWIDC16dU7k1b+vXmYaea0v36wBwzHEnXI+BPdV6ay0UaqkgTUxJbmx/pdUnghcPUKiI0jML8xa1LrqBWcBNGZrNFVvrzu7bBuHbp9U64d4jQDjYtxEAACAASURBVG//mgSg4e38C+YKsguxVSTuuXJjhZJBIFDKN+h+C6KIY60GIAxu8EyNkGIwg/PLe8KYLIt7pp15/ng3Wd8KrkmfUyRb0NvAawxdsqnnudSCUASG+o6AHhr6mir0OYLcK+56HJ/nuGw9//HdsW2lymWVvffGUsjwaIZLs+gJbIHJC9j2IsE5hRfmErJwLPq1ucI9E3PE7YGRb6rdZGu6Deu2dODhKoNxhmpESaLKyg0McIgTrOYU0uq6kkKprVqrRbE5PvT8sGByoID+S9lQhMy5zaT0Vs1HAckNAb0TyHU1TDaqg1JxikhNAXoMYv0M/VJj6AtzGHq3twQz//Tyr6UixdAroNdoUi2YAOi7nvInaQG9dWgslWXok0JPldygeYRNcGt8wQhua6Tu7aWRgwHEXECvxYraHIg+3a7b5uWZnpnaqzz+9z5j3F+YrAxN9m0Dg53SeilrkTSWchDnmyM2KwCrspZlggORkg8A2VBE5JuyAvKYqQWwwyvLOmImZy36QiGrbYjO+McMsoMI97HGZweWz4GHSQAIKH0xR2A/68EcS03CRmbv9zFIM566QFVDbwWNtqADoMfMDQBAAX3iQ6+HqGuLcVDGGnpo01OBCJ8hNgxlZphijTX0qQPaN+qGAX0h7SlVY62HYyS54WLzlK4CPdX2RZu+ZTYouXGbxWh3yg/ok2AA958AesuAAIwYoK+A5KZ5c9E/3QVG743SCzY3SxhiP3gCS+QaXvs8X2oB0Nva9p/XVG00MKaAHFpDLbQyQA8fetqCGaBnrUsC6LMMPRl+jov+PgA9NZFFCmpVU9okKUa1uZsvOM1mlGzh8jpVX48AMg3oUwEYi7D8+akEBnMucYxQCUzaMrAgeHA7u+pjRckNNPE+/lFhenAXiYKAHEBPDbsy88EZxtZK0nQr7rOg2D4foKc7EjT0Zl/ptR/s8VBrDdWygB6ZJ8pjksLypC4gF9CH8Y/m96byrIbeGXo9TMN69j2Ahyu8l9N9RHKyIAyCdKS1ASHmWwK2PbPhPTU8sMCfMaBn4XwDgF7lPK0jhj75jhSLbgGBauitiZ4HhS77jDTacRYVcyTMB5a81RDQs2mVu6zZPMF94f2Yg6F+JDJOcGDv4+oMPL7PJT0xoI/36yzxoFpzDZ4qN5WbV3nUmIiAHpmrQsugOaAvlurKigjQK4NMuGNBLrZpJxo2C+gD2ZcB9FHtg7K/eq1amKs1Pggs2L0UhbRu4WtB0qaKpEdL+H2y1jXcT8tope0PLenNEKPLkOFII06pMUJRAX1WQ+9EZQJtfC1oRjJa02DQaYqhc2pjhQF61H0xMC5NA3o3CzGXGzYSxSvK9IcmXXZvAPTM0qcyZbVqtGCMtUuRtNBYO8UWlxTKhnXfUAIE85PaqlopRADnNQz8Wj3PvWETNfQArNyT10lrus34MGvBrNbitOEw67ow+Wq0fmoxnw3nkWSkbaUZJ9i8VUl01jSjUs8C+N+DaA54p1bK1+OZa93ExvJ10hQ208g04GyqsSw+AL01lsrL0JucCJ9RXmyAvtjMKiye8aeu+D0qilUjJsUwwWJaz3y8chj6/ytA7+lI1dkWENB3O/VkaYkUorvcpOduyrklB9Abhl69cpW0+Yk9cE7KzQN6vIlV7WTgNB3tYFNTNSqPwd+Toqbk4vBebqb0rDZWwP65YsN6aQaG3mZgXCSJzRKHJA7TFq2aU1KknfXM5SdM2sSVJwb0YPkwMXMAvQPxyOHDC+bSDH3SkS/epOMivvoAPRZzUuSWHFihyNA2BA2YtIBOU8lJfcJ/BdBzMVhnOXaKTQC9TuiooZUVmzYE6JmWZYYkYfTYhMZlAdzY9dCie0cehh6j4Z1vAejZ3Ml96JkN0Sp8Bz5hfoXv1EwONpfQRjtaC9g0MfYxixvPC7wVv0/PamgSAXSKigPgITOfYuh9oqnzBQB9iqG3714HOz7vVohDEIxxxOSnmNMoS5UC9GRx1rNTbcLQ18i6taulJQC96w4ilnH1qu9UQ18IQJiR7EBfvUk7F6MRGcay0ZIb7wYbd2CMWNz6AH3eYmBjdGJg4GsqDpD9MdbnlhUX6ft7HXClvtfAQI6LlAF696UPwNqAMIKaHJeuLKC3L3ZAv9GkNzwoqVGPAH2Yl3UkJMDYZQMnjAPWvhe1JmurQFavWsVCzrDfIhi1zsY6n7TOwuVinNuoFYjJDQP03jhNpxDIlA3WMdT3pwTQf//d9/KTbbZNnTDZZoUq8dTGWqytwhqy7qENAXoy9K30kMf7cf2+76WalTUW0NucTDmdGdBVuZ8SEiRTAOgjggXXgD2cgD7Tg4HzyjT0cYM7n7exNKE+QI9rCsRDILh45wro0YAQDCb3ZWWta2sqFdBT293cDCJw/m7ktYNQcR20jqEWimcBPUFZns7uZOhDobXiiwTgJMXMMSBPmg9iHm/iPA5dgb1TLMYSgJ5yP8cWRjpi/NeulRbsOm3zLTQzijuT6/2E5xY9qy0G9Ka711qrSEr4XwL0sblGg4A+2gNUzgmi1Z24dG7GgH7dmq+Y8S4qKcsL6DFHaHIR3HISDT2LYukHnx/Q48fqsgVSJc3QE9DDGz9qdhkDemRdvB4qPEOQAIXVwrOP32vrDfdXW62ZAWsUV75+jZS1dHelwhxA/8k/n83TWErXSpDcNALQ42iEy82lZ5yrkhvihhqRIq1fYR2BS53h9uMa+hpEzBFDT2cQr/eoq9DOV9TQF4ai2FhyAw/Shhh6l9xkGXraVrIzrS8WRetxgabaVjZPtHDGipN5AUMfmBcF9MlDVi2fpg2V0VPJTcTQZ9LgMdjNp93HPceNpeJsNjrFNmvuvuYWPUZpe3w2AH2KoYdtIlloPineOzRrsWTGWXjci1r4uZ2ivj9bEMgCKPM69uIP9+F3W0VnRGJ2P19RLH7G6DxiEf2QTrmGWNGUS240HZQAemfs08WVxtCzQMsZei+KRaMfROHmBcvnBIYegF47xaL4TTPQuZIbptWrtcGNp9j4ZpwUbIxjRVDeKZYHLtLkyQGtAVviu656Z/dLBnCBL+zmGXr3/nfZl4891491kyWgjw9hm5d4PpQ8GZiO5Ti+Zhpi6MtRkNm8ucrHWqBAzxsb5WHoOQV1ToVGSzFDHwH6FOD0tusMLjYaAFONKiU3GUAPS9JWLdsww6VFtYlkJ7jcuIY+j+TGGXpcg8pKmoTW8n7eNLZTLJ45hloLZi1IDx1hMxKpehh6fIZn41xeExdIxraVScpaCx0bYui9mM7nCUCZ94TwdZSS3DjbZsAIQWRO1gcOL+XWWAryCG11qARKaYlsjBh6rf9RQB8kN7r4w566yRh6t0J1hj7OOvj1u3tHTKAQFMDlxtygNAtTKSUmGQkZEtvzCPxj6R6TOwmgJyttzis8FuCcRDe0KJOLPTOuuXAv7yboF5GW3LDOhkWx6GmhhgPuQ4/9APtFq1AX4Fk9nYXMSAD0he7a7nKTNB5LChV1XHV9qhe/FjSbLM/1zxFD3xKGEMH5ReUgbluZbarm8yQuzo/PAi1qRYOexOs+dLq2dY85jusNLiu2N4BkAaDHtZY0AaGVYAfW1LiGvllzk6mhX0Y5178Cet2ncac+f7BNx7VJGJ0guYnQW47kBms0dL1NpFKUzUBr7fpqZ+ghuWGmCfVf8MVPOrezGZcZRiSgkhS9bFi3TpojS+8SCRatZ7KvUef5bP1Z1UZ1HULtAR5xuigWpgHWITUAaP38nHMCAbpZzlJCW2Ea+tCwy2xBrYmYS41CVtH2DFxfUtCvDZV8X4aMh6Qe1qQF1My+cg2ZFNrwizasUoa+pLRI1q5WH3q63FTXUXKj61szA87Q0z2GCZYE0NO2spUz9J5dR3ZqPQkhTAOVSFvzSXZI1XNcFRjqese5Y5Ib7IfaX0ZrHEv9efO8BWKu1D4AyAxsjqFv3swgsjL0GLO6YoD/DQJAD4ae8bc74fBKtgzQo1i+rLZAesKH3gF9xNBzDOLGa66hr6tSr1Hh4jUfei/agW3lO8usU2wC6AnS0O3VOspuTnKTFMVWsSi2DFq/ppCuRIDeJnBcGKrAGtGQy1v0TSyyso5q+hNLl1OTnUhuaFsZaejxb6pTb2IZQy12dA29V9OHdvLRosJfE2198p34m+rXLHqm3NMCisjOEAdYi9bQ0JsPOhjijOTGA5D4a3HgcsOMDm3/9ywrGNodG6DOSm5iMBYz9PkK+rBoUww9F6F2hs1mMPC5uEY/3EPgwT1QNZn5JDfKYjegoQ8DoQy9RvSmoc/YVqaKuOBRG+vDowVVW6M+yIVFKNJR+0l1VVGXAHVFUJstTBIcCGDoPVULlofFPdDum9YZlfUpyU0h2HotenTGLcu8cYm75tuLGqMH/2MZeretTDT0Nmdp3acaetcrx/PthzL06DitmmdNaVdu2iClYJRqEbRqp1gtZDPwzCUbcqWybu0q9e42DT187LXY0yQ3OIDBoBYWqzVjLbqhqnsHg1hkh2rUFzt0PTZQlK358M0fXx9s6GyL8UxKjg8917LJAzx1b1aDmN+p+hcb0AAe9QQLBAQ+G6+QycrR0LuXe64trF8X5kesoXd3DdfQZ5na+iQ3yooD2ChT7cW/m2PoszUD7mqTu+4y5gY2Fp4Z0DS89uSI5VzpTJDrWWMNvQ5yaoz52crQa0YVnb1jLbsbFiR1RtDOe1FwVnLDWgZj2Fkz0NR99+sEgNK7g1s+nNfjQYbaVvoL2QetzfBX7POeLAMETNn3RUyvM/S4p6ixIT4T8w+v7DnhZ0BDkpvQHyOap/F+nXef4nyuJUBnkWvIOBtDX6u9SRKGXjN9lNwYoEfQ6OTPljL0INHKXEpoGvpkXXkNikEH4w3yMfTeEVlrP3Q/YgEzCkHzaehpcwoy0j40ZugzazwfQ6/mBa6hb5zkJv/44zo3GUBGRrTcMqJYR6qh1z/RLFTlanagJVlX2x8TzOXAWMchR0PP99eZJXKuhp62oXWwJC2Qig3fSTMERdDQV9aohp7yTc9kRAw9ZVGJhp7SmhZmeuJkHDq2rkcPADS0dB15Hg09gjpo622PxZmkhe/+zBJ5aiL5xN1W6lnQHNkvW/f4okLgO+wRqK+D8ch67gNBQ49OsTW1UluM2oW1suLd5/K43PC032KGHo2l6EPvkht8BpICrOFTeS1elNysXb0WHh5SW13J+4Kmqhad3uq0TTkcJLRT7LME9LQEM5ebxgD6gsJaZfQzGvoLTzpRmqFwqwaMQGJb6RudSxSwSQTJDZEVGCMFlNBYadpLXwSaBUVSad04ycajQ6sVxSKaiyU3tJS0AjK8jwW0ZpOmm5CyNeGzjb1wG00C0dASHVpZFAB6cxuN2FxqQ9vKmhougpaQ3BigB6BUKZJGq0gTZbsEYgwQPePP2A8ev4OfNaSh98gbv+cWZLEVmQMfLlwrsHN2kZuaaSuzHfAwLvH4MBPiTgxRm2sHGHFwk9iPqSZOLdR03Lz1MzT0YOhpX8giaI28C4vqyNAD0Gt3N23qgz+znWLxuaXs4uotnBFgqYbSGfqSEjQ7gURAO5O6fR+uRVtna+dDMkeU3CiDBf00Pgft0+mkw3btytA4qEFRLK0hkdK1Ysm4eDFm3zyV6jZ0Pm4+xumiWH3u/vyVXUNRrG5SCDB8HlN2UVZGSQIajoS1WKeZHQD6mAlkQIaCc/hct2kTWGRnhP17/b91juv9a1GoShbUHhCWatZQpkbrZwoL66ihB0PPDTkE6QgE8b1qW4nfV3tEBeaaqcHaSAN6jDmAmNtL+lhrOlXnvGeNsjarOs/Vfk+taFtpd2Gby+7JnWSadI5j3+BeUaN1Ed4HQeeM1ky47Ax/Yr9Q686kMZJ/h0vUyO6Y7SAYUHyOf6+vHbeFxef7GvZ54/PKP8f3sjhLxmdkzx2fESzbcEBx7ZeSoQdTny2K1feCwFE3C1r/QXJj4+x7pPvQx/MVeyB+7l1t/b9xjQDv+D4NyGBPqvI0H/tUUaHt1WozqBaxzoX4Z/vepT0idC7Tjq8s3SDQx8/fD2YemQLX0LvDj1orQnqkDcG0RkJlGMpGag2HMssc4SA7dHtQf+46f9GhVZl37l3GvDszjzWgzXnUltSfvWvoC0ImUecrNLx+D56NxVVg7vtc8J9nO1bHGUNtDKWF9YQdZi2I7/VsC/6OeeG2iT6fYOm3iaYakJCq5MYxLV1kigq0ILFpmdRW6z6N94OahuQU+yyzA7bueM+0kNSzF2OGF/870wgSZy4CKp1/akTgLD/nPrvWuq01Tf8CgaOZJpMiwTudjQb1O7Wrr2ZNfS1iy6U1Y2EBQTTGQTvM6j7me64/M87vTKY67NkssCyVSmPo4/NVG2YmDH18TmjNUGLHCzpVC52R9REpr9igHbPrXKmAvVH3JF1LCdbAOAHoe1ZGu0VrhoKBJjMw2kAKv4/79f2Uckha5mrWV7vEKtDHHlpnRbEbK1ZqUWwBSBctqEZWD+QBfo/ZG9PQcx6bbbXuyeulRXM9J2CuEhfFtmzZRmqsKNb3Q87cAiVRwdCDufe5g7lQboAec8TZ/Sa07dR9G/tQnVQqnmragvEP5oNaUwMPQvnQhOOyadMGKWlSIlU4X6RIiqVY7SSbltC28vMPX5TSAhSo/ziGHvO1ZFO1XHzGefwTWL3Gi2Lr0BROi2IV/0QuN/Ux9NxwpEKWv7OMjaViQM+Ja//bnOQmC+idoW9ShsM7sgfi8khbNzaaoc+joVerJz0g8gF6bIi+6OINNgBlt/qLou4cht5kCnRaaJ5UUfthFANpMKXNWzUnQ4+Jla8o1osrbSj4xw9i6NlEIikyc1YvZh1jVj7u0GgIjVIGT/M72ONzL8RCTHfSBZh0a7U0s5kwk/+fMfT5NPS29aq2Uxl6aLUJSi0FC8YHG5AeuNrAKKWh5yGjnWJTDL2B/CxDzx4EACDWICd9//qEU8xLWgzI8f8xGvocht6Ca9y7A/ocOVVBgeoIIw29F9n6nKzX5abaXG68UywbcGQ09Otg9WcFqF4Uax+ccrkxDb0z9DhwwSA7Qw9WrcoAVUgXAzzGDH3EYKY0zWFxKahPGsWYxMEalHkdjNcBBYbVpF5ab6NdF3Fo5MjW3C0L+4jL++y7U2x2BOgVKMQdhRtm6HHAx4GiA4mcAjqinkxRrF1LiqEv1aAUbCWIbrD0ofOrQqegoXepkQ8nxouHS1ail7UfNgSWYuhZLFqY6OYNEKVqPIxlDMy9JXfqK4oFQ6/FdQAGiYVETBjhUrKAXt3AACLgYpUwvVmGHraVlINS6mPacXuWlGZGhJPWB6SZ99C1W1GkvZJOsd4hN5Aw3B9EJR8o0AuyF/1V3BdeweUmw75mGfrEzQbA2zpYRxnVeB/PYYgjy8bKjRvSRbF2J14UGzpVV0P6gmecFMXGFq1bWhSrznLpxlKbY+hR1KrZ40RDj72E53HkjANHolRAbIWIGFK3A05chvIUxfr8jaSn/oR/CENPe1B2irVstq3nH8XQR+u0UQx9tG/q2WJjHyTDmLsZhh72joVNcjT0TqjkK4rFs8G6DRr6PAw9LkXnTv0MfXC5Yb0RrjdxJlI5n2fgLSApqDJc01ptsf1VUGdmHOrStbFiHRvM5WPo66woFi43xL0/QnKDPk5g6C9BYynWbRu5GSCzWsviBQyT1+UGF5DS0MtG+fhtdbmhiT5/O21bWR+gr5PqxAHAWLamNdW0rYTLTWGJae6SodONKUSLQvZMN03VRDqpt2bV6s263OCz8mnotdjKPZrTaXBv3gHWh42l7CD2AwFsJ1OpxshoGAa3mfKkKDZ0jks6tGFTjgG9OihgcSZpO1yvS4RiVwaALxwaqYIYA39bKrmJQYqn7P0wcC9rB+1ZH/RkPWPBJZ1inRGMm5/kFMV658Egg1G9XFZyU1erXuU4hFVq4c9dXW6Qctuchh7Pgy43DWjosdiyRbHoYgobunBAN0ZDb24KnsoNrDDdZtJFsSmdpQ1mKO70wmY7hF0TuzlA32iXGz/4tFQ+f1GsgZ6sy029RbGcg+6pn9HQs+BprRX7qo88O8WCoc9nWykiq1Z9x8yAF8VmO82CUVPgoetKdeJNczT02TWhwG6tsv+h5kbBPIaDYJ+yDNVgxwXtiXwkTtOax7YFeC6RCN/r4LGgwFK4to8EzBZ3ik0kGF6Yng/Q53O5cb/9fMC6UYDe9pBGFcWGYBPuIGr3l3W5SdUFRPsmAFQ+DX3lRpX4aKALZy8D9CYtzBbFOpBXjawxtm5gEHcTj1xuVq1cJVttHZknxLJJex5eFBvbVoJ93ZzLTU7NTUo+hnocyyBbR2QAxwZdbgywB+mW7X1cfwG8Q+qDM7ElKMTk5DTJFn6Qr1MsgGAK0CN7bbrvH1QUGxFxVTR5gOQmApsmhwy2lV4UW4xnvInHXmNtK5llq68olg549dlWcgB178njcsOiWDZI0yZiatGpQI62lXRwCovW9o462bB2rWro8xXFNiS5sX8joAfJaJ2vk27dVvPhrkz+WZbN+f/L5YbZF7dCNcnNf6MoNuVyw2PJNPR1tRI09KE0RTvFum0lsdJmimLj3jgsinVAD7tPa2AXnqFp6Fk/1mabBHswcDIzDpPu0eUG5C2ff25RLCQ3hbXl1oHWzDU4jbZMcuMuNykNvUlu4qJYfHKKoYcPfY7LTVQU+5EBeqbTcBuUvWtPqoY09PkAfeJDL1LcxP3E89hWmh2aHrbacte1jLiBxgB6As08DL0eIK6FdMCYtNzG59M5gdZUae1rjg+9Lbry9etoW6kpt8SLvT6GnoeFa+g5qM7EabpVv1ZTSDmSm6hiPvaSx8aWtHbXz8g2lgoscZ2mzVxnu1mXm+g78blZTXJcbZ1NlXuAkGKoeejWWTt0azltRTGrV620Qra4vkJbM5dvsFbRmIu12kQCcwOFe7GrQLCtDPM4sa2EXRgBfbEVGdtBykYxcK0ITLbWk9TnQ8+iWLO1UxvDRHKDdJ2nO10CklM4lceHPgQw5loRZ0h8HDk3glc0CrrU5UcBUGlwCslrW2lMItl/tl+P7LliQB/Vp2QBvbrpeNOuxHaSLjf8PM1kgMlI+dDXIVjLAHqvN4GMbs1Kc5BSf3f60LMQXJkUbQimDWkSG70meYocE/tIH88cht6eOT5Y/y0pivV5ms6o1APo8zH0UbG9ajITYsADisBmR2tdO3miU6yxg9HnBEAfSW5cbsfDCdKkqFbF5RHpzEBBYlsZeVDnta1kYyltHEam0oEN7tcsWitdcmPX6XKHrEQM15DTBwASIwP0oWEX9k2AdTCH1hckuNwYcQJWOuVykwegu4Ye65jAgORAss8zkxI5gzG72qypNdHRQljUaLCxlDP0kDdUWFGsFdElPvRONLmkQX3o6YYWQBmIKn1OurlrEWhggW3/VymISoriucJ1xSJmkdUrV0obBCmp4FRBCvYI72nh/+4Emd93dn7nBfRGwMRZVy1CNx96MvTqcJIC9FGhqDeW0nlqLjd5AL0XgPuaCEWxJp/AcP0gH/qIAFSwkphkcJwztpX6rFU2FYpi/fwIFbB1liGJ+w/kZ+i9Ficuhuc15AP0FjekirgzwUFq/G0ONWhb6U5rkMxZQbkWf6ocCEFSTN7ps7ULMcVDyrbSiujxzFMMvREjzHpU1wTJTWgsVVKW0tDDUlKlRMiOwqHKa01UhovPz+tykwH06pCUrjXC/em9ptlrEK4sirUeM5rV1N4XXCeoiSuqEfZgcZcbj+UK6qRigxUBM0OjtpWaoYG1tcqU2FiqZr1q6Os2sg7vxzD07kN/6Znn5WjoNwvoG24slTD0NQbEqIGChryRRbHuQ+8MPZI1AdD7wNmfcVFsCtDbJP5RgB5+5e5DHx2YZHXr86H368v60JPk041iAwqkWlnnNO/QmnG5aYzkJh9DD+CNBZDTKRbpYi/QsWtkwyArEMwB9BErg+uuF9DbZwUf9Dwp9EYB+ohtrq8oVr2ZzVvXIvSGAD009M0ztpWa5k/70MPlJlWcx+ekrCyY3pAhCYGKd4r1zcWi79i2Mp/kxrrtxT70egChGFb1i85kxvPLp1QCTL3+IlkM2fGPLf983mkglQb0Dngc0OcUxRKcGKDP82y5qTmgb4xtpa2B2nySm4wPfb0MfZ5OselOs9A6eiMWZXUJWmOXG7uOuNjbR7MhyY16pCc+9PUB+lgyERqkOKB3X/gIKOK7U4A+2udy5CmR00QAAhrVB+mcBjPWWCr6vrgRn2cYdGwyc4qNaEy2FDXB2VJAz2wUvj8DjBuS3OQLqAjooUEniFd2NIB1sJJx/4PNAXqXNWm0GwggAvqMa0h2fninWDD1DKDpl2266sjPPAXovbM0ySanES3qiW1SNwfoYx/6LENve1MILOsD9DavMA8CoI/mms+PrOTGPzdYHVM6lFg5h8yAdY1NOSc5853Ph96+WzX0Wo+WNJaq34fe588WNZZqjA+9R1D1APpgW5ll6OHGEgN6A6Hl60DeRT70m7OtzOCbvLaVRqYEDX2GQMt7Tth6ZmMp2gTnFsXmNJZSDakGk5G3fJJdDCiWf8nrQ+9FsU1NSuiSm4xt5fq1X1PCWlzavHGA3hl6SG4aYVu5OUCPMfPsTqooNmboHdCbbaU2VURGL8p+oUNtBOg3VayXJqyXNIxggN4bS8EVsqiughr3HwPowdCjsVTPs9tJkzwuN5TxuW1ltlMsGXqmOhOXG9XJV8i/3l5KDX3M0Ou+qTr6LdHQA9CjsRQA/WYbS3mHR2fotwDQu0SmQYY+2ry0g2DSjEjTmlFnQztc1eLOuvTlA/R2jV4gF2vpNyu5YWGcFadE7EteyY2tuwYZeg9S4CxgBXsxSxw3wsnXjAeLnC43edx1NNCytuf2PV7k16jGUlmGHvezJYDe7D5DPSOh3gAAIABJREFUYykw1JF1WAD0WYY+BvSxDz11e7Cai1u5199YCulCutxkAD2ugePQEKCPmJeUv3Nm488L6O3Q9bfmA/Tu5V0voLfiSBQNh6Anmm+hCZAzr6Yp53ficPfGPvqDADp/EEPvv48mQKu/r9+HPg9DX58PfQ6gd4DlEogoiKNekxaD7rxjXZ4dOAdZQ7qxFAqr69XQN5KhT3m2W4CNoJ11PS5N2xygb4JiTmOc7b04yAC+ks6ICW0aGks5UIVtpTHlqcZSjWDoUeAWkwz4Xt5TpjGeMuVIZbtrhQYqZPmaNjHHDXUYyfGhj5rfWOVjAvqNTgw+9DY/VSet87JBhj7IFsHeNaXOVos7myTNhmx946vgsAXbStdgB4keNdlBG2DuOsrQJzadxtBHshTdr0yjb648mDpxTYSyyqa9zwJ6u1/fC4IPfexVHklYswy9f259kpsY0OPZelFmkhlQOQKKBFWW4RJaK5CshqTFAH3Khz5xufGiWBYzWg1Ggwx9tHduvlOs7U/5AD3AZ2RbmVdykwX09jluB/xDNfQE9DiTs5Ib7oFWFBsD+h/rQ2+mH+pAlh/QJ1auEaDHnmSdYvM2lsrjQ4+stNtWxoC+elO1FDfR7KMz9EFy4wx91CmWjUO9sZRr6COGHtNAi8W1yBVBvDbvg8mLNjQLDdPgcoPCd+uii48jyZa1rSyoUmmg21b6UNTVpDT07K9S1pSFsCiKLahV443/tm1lqlNs5EPPTrFRUSwuM7coFmuQbJ0B+gAuVENfUFuuGnqr//khRbFYNI3R0McMvTLBiIbtULI/1q5eI622iv1alR1JRW2RJl2BVqZT7JYy9HEL+YihSDH0BnJ8s4yLUb1TbENFsTkMvbHwP5Shz7KNsYyg3k6x9uzr1dDnkdyEaNgsQGPbSmcZ08WyqpfL6RQrtcIGT2TV0lEyNNjsFAuG3oqy3GXEfWddj9gQQ1/jkhsH9LZRB8mNA9VsY6kMQ48Z523uydCHfgf6c9fQ+wG9pQx9zvhHh1k+QK+ZJ7T71mtpqLFUoxl6PKUUgMcZjkZA/myS4qEsQ19vYynzoVcZR/L72U6x1NCzuYtq8DfL0EfzNstON8TQ1ye5aaxtpTPq+TIDLNiM2WO7Rnw2HRSiDInL3lIMvb0/ZmL8uvz7fjBDb5/thXUoOo417VhDqKfC4RheODB/AEOfr1NvZYW2rdf5pYA+MPSQo7n8Jhysmq1otOQG0kwAg80w9CyYawqN+X+PoadzEgLIsGbhjlKZIkfqK4rN2lbGMkkshDWrVklreOtnWNz6GPr6bCtzGPq4x4mx8tTu52XoXQKrPvTaWMobJSqgrzXbSi06LpM6uAXB8Y2NpbSGzH3o8YhTRbEm6dvSTrH+Gb4vBwmJbTOJ6QRcliqZaQryqsi2khp680sPxwH+4j70JPvy2FYmKyWRgEY/w1+doUcGA48wrjfLN1/5Ox5Qxf1KQHI0xrbSz2QH9JTNVdfP0EdSpZRtZbIJpCU39RTFolMsGPq4sZTKN/3syEhu/hsMPfo5mG0l5o4z9NmiWK1TiSQ3P5Khp7U1bCur19GHHhp6uC7+GIYeBCcZ+np86LlfNrpTbNBSlacYelrNecX3FrjcZH3owdCXQEOfx4c+FMW69jLW0FuKhBr6LKDPNJYiwK/H5YZFsSEYVTYn9lVOOSdEQCoBBtBd2SBlJTcYaOs66yxH3qLYPBr6AOijTSAluYk3B9hWosGDL/JYQ2+Ay5l5v574cMgruYk+3+3MYgs13dwKrDDLMhg/hKHnTlubq6GvqxFtqW7tl8PYRxp6B/RxY6lIcsOeAlVuuWad7LZEcvNDNfSwSgzNLJAV0cLcHEBv6dUceYT/3IGpN/YyPW1jJTfOcjqgV6beuhibhp61FtAIOxPswa03xfEC0jySm8Zq6AOgrzEWoABdLuEMYmw4WVS72azkho2pNlghuAJ6aOgBHFD/Uq/khq4lDWjogwRCC2IDQx9JbrLBuF5h5FKScbnxNRa+t5EMfXCEseeeYlC9RqE+hh7NUqhNbqZs0/+1ht40yJqu1+xEiqG3wj23UEthmM1o6HVP0qLYWHITgK2PJ8aiPg19Q5KbjIY+9ZzoY68aehTOaSO9tIbe66IouTFrYmQB1q+HfaTvgRac2rXmAHqwgrGGniCtAQ19FOhtVnJj8ydo6F2nb4A/paE3F6VYupVi6M22EussaPzzAfqwh9UKXW4c0Efaem8spVaAZWqHmPGhB6Cnhr4xjaUi4xGMNsYfhhn1FsVuRkMfd4r1egldbjANgKNMRnLDSb2FGvqsy019Gvp8kpsId6QkNz72nFOb9Dqh7a5AL5wyytA1WDRSKdbQYx0jKM9o6HMkNw1p6CnvQZFpfh96t6380Rr6lt4pNn9jqZihp10Ln7dp6NEp1gE998p6NPTAcAhaYw09GHrQ4AEfbkZDX6N1drGG/r/RWKohDX04k+LGUhUbKuhboxGzSCEePBgZNnZR8qy4YKN89O5zUlII/SoiDnW5oVdtIwC96wvVb71ASqsq2ViKraIK4J+a+NC7TCa4JwBcWFGsyte0EBebx8qVq7RTrL1UflhAb1AFoOYpXQ+gL0VhnS0M942OU53ucsNUihWn4qvUsxqFk/g2LVzF70Ou0bxl0o0zLoZ1H3o2lmpZFnzo4cOb9aGH5Ma9f+OiWHy3u9DEh2XWh947xcbe+u7Vij9jv1z1klX9Oj4nNOOx+3If+hjQ0+axsJDjgGI/91QOUhM097FmTe6h67/jwIfbIotzaukwUFpixcR0T0oAvfvQgyHEz71TLDX06JVgnf/wIOA7G8ucwPx7Sk2vEfNBNfSVpqEvLIT3ddKp1yU3Og9dQ6/BGX5P7fu0ENc7xcL3He+HhSLbqlv7chRYOaD3+ZxKpTMuUm9z/B8ORrEPPcYIAC9bFOu+we6mo8+ogKlHHMy4Z/8+PFOww7DQQwMWpgjRDM48tYvYHTFxWfF5xW55Jo/QMU78qPEefKd3lsQ4+TyNfehZFLtJAXkdGkuB68340KuvNDS7sEJNfOjx3DG+XhRbxAZgCLitwVoJOg5qYykwQHG3ZJ/LcbdMjLNL5fxa1WvbAH3UKdZ9u92nO/ah13oP9fjGHIBcInRdLC7ODSSsuB7PwN2zfIyDbaWlw/FzapTNh96fs1+v+9C7BS+7H0aA3ucPpQs1qpGFS4evT8JNayiG9UzLNnupB3X+TrGhKBYnA21+4UeuRZvwofc9w+dJDOj92vONP/4NUh/vI4Bxda9296H3vSrZ43Xvca96d06MJTf4Llyjk9cpyY19kAN635/gZ46Olg7ocS3Yl7CGAfTUlxtpe+yXKIZDfWoNe48QUDpZbQWVfk5Amume7vglBmz0ateXuxnpOCGeSfvQx+9jkazN2ZUrV8rWKIplQzyNiDmeZlvpXvFuNewe49lOsQqItMYnWc/qQ49x9utzcO8yLj8T2VayoI6+8l6sjiy+FpZqRi2fD30l8QbqQdBzQa8hC+i9sFrtplVSEDll8mehKNnGH8/InZbcktCLXLn/w0MeneMt01rFvgulUmm2lXjejBnZM0AL0/3s8t/HfcE2FHLcgKutU6z7ycdnYlwg7p9ViU6x6E9iDH18vq5CZ+M2W4V163MUz8rPCX/mWM/eQwLXBR967nuRDz3G1/cy3YNyi2Lxcz8rWMhpzbSw3gGE8e/e28CLWXUNKUnEc4X4F3WISVFs+YbvuL6blDaXTZuqKWWrMskN3o1zi0WxZVa3FvnQY922bIFxgBGL+tADA8DlBrbHwOE+f/UitI8PM/YsNtf5S4Ye94csUbNmXMd4biwwRo8Ju1d9vtUqDcwUxeK7N0AZUKYOeOXla2lbCdtz4JDCWm24Ch96qVkv/37/+f9KYyl0ii2trJFLzmzLPyFvcx96FMWip0XeTrFwuclXFKsa+Qr5yHzosVjB0HuDBoCZhjT09TWWckDfmE6xOS43FjmuBqD/SWRHZj93yU0AGQaQdWPQxhbK/OQy9LEkIvGbT1h4zITAvNQnuWFkkXRF9fQ4IuwcDX3cKdYizHySG0TDeOUrim2shj4VYNA/29o9W+FcyuXGTqjA0AP0pZjNiKG3U8fBvwdHnqoNp53bAWZsK0NRLJ+fgvxGM/RkdbxTmrZ6dslNcLlJ0EAoig2SG9iGRnrqLZXcYMPzTpIEOWjM5oDe2RH3obdeCJRYbI55MZYPm7Uyhga+YsmN/b2hoti8PvT5GPpM6n5zRbE5DL2NMSU3ZJbV5SYw9Abo8XzXrYU1aBtNV7vkxu4lJblhoy91uWm05MY+J1sozsOfTjZRx1BlABKGPquhdzeZoGVHts/buwOs4HnjWebxoY/GsyGXG3x7rJXPapzjtZNjW0ldqGYinKGPpW3BESOe/wCV1iiGRajO/iNtX1oiW6qhT7ncmCwgZB0CbNW//J8VxdbhsIVTRmQNGtlW5kgYouJjX/v1FcUGb3IL8GOGHs+dDHFclEnXF832+jmRo6GPfMS9aJ4DZFlvfETITERrnHtAQ0WxBugx/nltK0tLQ61FVoaJ73OnmVAU6zbDlinCvpaaUw350BsfkiqKbaaNpSC3gA89fp21CgboMQT1aegJynAdmcZSDWroo2JmnYEZlxvKTiq1T4gDevMlZ91CpRoaEEdY0ySdL3VSgWZxmG8uF6ynU2wsb43Xcr22lfVp6LNuaGFN1y+5YTEsAGtDnWKjs+gHFcVmGfpMUWwsuYk7xbrkhsFR7HITaehZFAuG3uU89m9uW4mloQG/BmGbY+gp+4o6xf5XJTfG0KMo1n3owdDrVf1w28rGMvReu1hQh9kK678quKiIFJSgi512WEuqu6GhX2Y+9PpjOv+Yt24a0H8lFcXNtRCIgbr3ggQLp13bvCi2BZp2FIPtsBa7IU3taSQF3AmgT+fbVq9aZdaG0c/xkK1QQjFpPttKVNkr+PL3QO+dLYrN606RD9CblRM3d7jc6O4cNmVt7w2wWcVoFwdA1aYK2icVxz703ASVZVH/28QxwYti1cLPUkGMtJVZj9nImKHHvzdKcpPnkHMXHLJ5MYtrtETIVNimlo+h93uI7fQS55lYcmOsVb6iWNwmbxlFqNXa+dElN7aROisYZwD0sDQg7Nkdzkn10dbW424hp8x9UhTrTWKYRlKGvsBalPM7tVOsu47g6uLmUXj+bDJlKfWU5CYENCpdwnUq82LXEj137zbp46/rSjWtrlVJAD20oABmpWqLVlqaaOiRbvSCIDvb8NlwqQoMfVZyE7ncZA8mDVJju0s922qqzbayTjMZGzeiezI6F+K/cc3VgkJCdIrlJuKAHs+4oC5TFIsU8jqT3GgQlJXc1FcUmwPoGyyKhUUaXG5gMejPRBloMpXBtlD0kEcRox0mxSXWrdj2nBzJjdvfpmwr1bc/FHNHwZr/fn0uNyo3StycPAjPVxQLkKJ9KwJ9zGeQFMWqRR/mEmwHMW8U0GtjK83qKZmhXTftEdJOEjUa6t+9RUWxmT4AfsjWAlBxXeQpivUCW2Znt0Ry40Wx3tNCn21w92rqzlqYZ/mLYuPuobg2FMU2o12dpvaVIfYiet33Hbh5nw7NPukzDzIOOyU0QLSi2Ah06l6SBP4JwId7T4HZVm4d5qt/J+YB9sLQr8TIJZfcbAwdThUIxRr6wNDX43KTU2gdCC2huwruEZ1A/TYI0FE4HlxuyqSmCsXeAPQbCc4pCTHrzpihx1xz284cDX1EaiSA3nphGJGmc9bmdwR+cY4k9QlwUdIu256NUQti/YWGJDc865uby43txSmLSptn+X6m682aXeYUxRaIZkchN41xjTrw6TlhzSt5JGJOad0L7m1j+QazoUadSQ0BvbrcoEmc1z1hHdUoToqCes5tl+6yUFL3jWDMEM1HzH11fNqMy826b6VZ01IpKkEzzWr2KcCZqEWxmqVnY6nNFcVyKJTsW48OsmxMmPGhJzDVGgdmz+Hot8lc0Uq0s31iEhAVxfL3tJhWCqqtfg9EcbQus0Wxm9ZLE2Tqoiw+GvBJcQFtK6GhrxfQW+BeXlQmTy//UjYUlWldahTT2xFNzgsa+h5nnielXhTrPvSWbccegpcWxRoqrybALJDC0hKphe8wQD0PWQxQhfzrLXe50cZSBdZYSkUuscvNV1JR0lyLX/IC+qQotrmgEQUmROw17osJk1QBjjpQwFXG7LQYeRTIqpUr0w1D7Hod0IdUNSa8tYF34OdWTjqKiUtHXIxUn8tNDkNvO5i2oU5YIo8AVTeItG2NlJdjMrYg8MLYsVV2KniyYMbBHZ8smM5NBBdBB20/V90cCo7skLECWk2pK+DKdikNYIzvVV0ZXvkYem/7nHKtMECvB5a5VgBsVWoBCjZsDWIKw0HmzyL3ANPudyUM7Hy+1ciaNavMO9oaEjmgF90AyrgB6IbnrA7lRHZAMv1fjYJD+30HNRYLYfxxWBPwR4Gk2mVuZcxlAupxP8hKaTCinWI9M8CFxNoNBYHoXqcRM/6uGtl8QM3BOTY4B6aOB5w5DZtp8CpXmU58zUmxpGUokHZkI5oinRvNy8zaFMA6aQTF3gaCQxgMuIElO0R0bQEw6OkWuwfpmNtYhKyNAfoazSj4ZlhRoY2lGMyTBajW7MtW0Cja2nNgQHbqO3W5KcBzwfxE514P+l1Dj7Et4XrAPTSDVALSDbdodDvW2OkjthEMB3zS+yI4NuHfUo2lVN+rLxQgQZeq4FYPaw1KeEA3KVUtNu/XHBdybCuTQ1prLbSTsG4hljEz2VZoNmPXlGXoAe5x/1i/uUWxNVyPcG5x8Km3oHalzPrYvPWf4XM8EPLGRi4Bi4v2cJ0O+FPOWFkNfSbrQwLGg8QoAxV8920cYkOEVHFoJH1MGmnp3q1a6sSRzDus4t68oZU/dgX0Om4+7t4pFoQL9jrVl9dw+gfQk/Whd3ekqKOysrkKLpm6x/7o41DrzWysWRHMRkwmEK5Np5kRTiAjbP25y42tN65P7FOZMQ5FsVzTTsrBxWgTi4+zkhuXTm2Ry01clMm1i3mrxcRg3H1Mdd/QPZFNF5s1ixpZ4fwDQ980dPvE52A82POjri4QDXjWfG/KOUnX0Yb1aykpVJJLr0WJpUJaBob9NBpgBjEMotS+GGdEsK30oljUolXAOSrO4tuHAISW4wxqnpNpjRtEadCOPSIO2PQzEnchSCqV/PFAQm1W26Q+W/dcuAxZkG77UZJl1znl+4+OA6RMqDXSPUz7pNj5BVkKpMJRFkPrO5C1M3Rpt+vd4kky2vmJ8wVnGiQoGmRrgIuboFSpsAkx8pp130jz5s2kuLhMquByY9/HjAfnrjWKbKbBEaAggg38XKVydk4EQg8yt3JpjhqsmLxVPi6w+Q7ow7xGF+/4jHDnJ6wT4kbfl6tMHYAeD0ZicGuu5ve2aKEZXkhuINGrY1PFQikg6VcrBZEPfa6GHudN1FiqqEyeWf4VAT3U6JsF9KGmFeOtZDXmOchpvPBsC2rrVPEGQI82swUccCrjwgQTdop9lgw9XqqXMg099LgpQP9lCtADBBmy1xsvKJKm1dXS5ZSTBIAe1c96dQ7mYpZa2VXof9mZNfNiAwYeEM6K6F+h0dI0jI4AIlhnnXyjCIA+k8KLDxBtB++Me/Llif96OmMQFpO91dPztdUKbgEAKyrQZVYBvRbhWGe6UBjohVNxMQ7Y3ypuDjyg/WVfH4NyvV/V5zmTn+0OyHbJ3Ozch14/MwfQ289Sko/oGWik7B1ztQhHU6Pa8EnTlL4J6rNxoO/7UdIpNmbSvZsoCifrA/SJdCJIXLwzaxZwZcZLN3IEH8p28mXyC3XX8TmVzKt8gN4Zev8ML+zD9VCnjqIykwD5M8i6pnDTr9agBnZ4gXm3gzvdU8ACzyjNi0tHtsBT0tqtFs0tYNtXpE4EZQ7UsNYSBnETWPxiayylgxAeVwoE5RxMUYOl1LoFyI0APQG5Mux1WPsG6NesWS2t28TsIiaGfvXqNRGgZw3BBmtko6AaDD0YtUIA+iABaJKzWWcBPn437mwcB/H4t2xPhfhZYp36K3Yliecyf15SlBSoReskKa6P9inroqkuN5ahtJoJ7FVxMaJ/VONdbnTeVVVWG6CPF6Gu8/DcbZ75/PRx830wKfD2JmL6WT6PY/MC/7kChVwQk7K5tUuKO+N6Fireg+uVLBDgmmSIBywAlhV9h/Ws6yXUg4TMF8YgbixlWdEmpSQ4cHZ4dm2LAH30zPG9gfBIlpUWxUbdR1NFsdE+peDKyAY26zEpob1Hs9Oxw5v+AwAM5pQGt8l8o6yxSQmZaDD/OAOKTWPstTeNYejzdh+2M0f9+9P1OH7dfka5wwyMKnB90NAnwS+02wmg98+KXTz0LpNzJQH06TWq9SeGK/xXbK9KSCWA3gTQ8zzenMsNg0oD9CGQSK+JeBrkzF/7x2R9af1TCEgkCkBjeaUVUDNIjzJL+DgtTsXzVotJxwi6V0Fyk2jLNTDHOKvDVrhfEnLQuFuGIjq6sVbUktSfrZI/qaCY96WoGlLXokLgD5G1676VsrKmBPTVVbUqYQIkJKDnjpHYQYZHqx1hGwT07EOTJlhiaZTun6qh91okJz/8+STEQaxGsQxya9Rmxs5eFkhYJqGiYh2JJH2PzjO6WIMHr14n8KGHy03ah94BvR525UXN5ZkPv5INxcrQ8/ajvUJHU33oLz27nTSFSMC6HcfSM2Q+8KJkDoCeoKISqfJCCDoTQB98L+Fy86z50Bv2rpehTwN6XKFeoxYP4OYB6DufjKLYAilpqsWlqRdAuaUcscBZnBoD6yxDHA0CPqcGEzWyWdOUlHaWdH1nkuL1yuikeYtLELJSlo8//kB69W4vF1xwubRt200forFGjz/xV5kz5yp5661/yF13LpP99z+UETKLUTxCroHkZgM7kQZAD8lNKrpUQP/oknvk5rlTZOb0O2X33X9JGQ4Z+mbNgqZPizgK6Z0cuvcZKCCgL9CNwieuM/O+wDWiB3OigB4Rd7Yo1jX0ObIMutygIAwRuj4/bPaUoLhUwaVBJn3yAlAvEsJkxQTlBovApkDk408+kF69zpOOHXtI+/YX6QrxVJql3IJtJfcQZUEQQCD6d+aQDL0VfIXpZ0XSyiIooHc9u0a7WmSFe+JhgAsylisAeuuYCeAMQB8WkrkrOUOPTQT/d6mNM/ReZKaFRfr5eB7UpgLQ+8YYacEJvrgRW/EpAm5kqzB+/F5NK2rBszZywbOGnIbfW9aMa6hZs7Ig18G6woYMcOGFX9zoreAZ7CKyYl6QFUuZcB1BzpRZugT0ZJuUud6wfrUxaGZJWL1JAOi32uonCvDDw9G/rVu3yqz+9N8I6OneUmQFbQboCzUbg6JYsGiJh7Ku43z2kVnQrkOt788y9HrgqpMOg1/bwgIYyHT5VKZVszRBKsHfQdEXCi7BIlom0hiwuH+CM0Qp20rLDIRMY6U+57hY1+eVS24864PrdDaPuIZ7pnad9qybr8OwR5SUkMH1bKa7oODeXnvtefnLvbfKSy8tlS+++DRs13vu+Vu5dtZd8os9fpOsRfRmyMjKcF2+n7q8EX96QODZLc90se9FHEjanu8MuO5pSWdctQZ1CU2SccWF5tplGmMdtOxeS9TEPLe1ZiXVWMo09AwEonWaL0jBdeM6QUS1RKv46Hzz8VWP/IihD+yiDq0DcCcaspr6AOhtXPyB4PP/859/y0MP3yWPP/5Xeffd12XHHXeRgw8+Rjp37iO77fZLnhXUHhcXBR/v0FjK9mwH2TEBkaOh9/UTFe/7c9P1YrJTMvSQO+j3KiOugL4ExhSWxcR55ux8YOjtM/BxmFPXXTdeps8YHeZffX854ogTZdrURbL1T7bJeUsIygtw1pazGByBDvZ82hhawBA6xfon+F5XZ3OZUsIEPzgbH7JD7haUdbnJMPQbN5bLo4/ey/+/+trzsmHDunDNbdt2l5EjZ3DvxnVjTsb1ETj3kB3BHogjhZkQWwd4b2EhuqfrelT5U2zqgH4ROHc1o5QC9H4SWdaQRbFNSowV1v0EhBCzXGEMtJkbAH1hQQkZ+nUbvpOmTUuluKiZQLXK60CAgYCrCGsABhir5frrJ8hBBx0tx59wOn92ww2TWHDbpUu/sPe65EZlb0okpohDX0Pez6EwabqEfUUzCiYR8kAodMZlCp+mG5SEOqD39YVOsfjeplBgACuttzHHeGqvGgTJcLlBUWz+TrFbDuhxpjSpqhV2ig2KGc2I+LkAaRVeyBYXlFdsVJcbA/TQ0JOzRw6gVjjZC6VClhugVyDRkOQmDegxV8DoE4xQQ18kTaqqAqCvrVPNvl+cPj1UzatMxg8gAFmvvPf3MvVSlhSm+M+r4D5h0gj8zBl6LDhvegKGPq6adykONkT8HBPOAa7uW3WyYsVy6T/gAmnfroece25nzmNMqOdfeFL69usYFuLtt/1N9t33YD5gOI544wwsKAL6li2sxXiRFBaW0Ks0djfBNTz+xH1yyy3TZcqU22T33RJAr2ynOj1gAwQbi3QxxsddMwDCPZ3ujhAYS15HYSIDYUS/CUV1CiQ9HesgjmNn7gdxFb6PM4pT4vHPWxQbbQxZQO9NpJgatEzFik8/kP4Dzpd27S6Wdm27SW0NqtbrrGZDU3F87tTQa6SfD9Dja2Nwj+8mo27FTZ6WRVG3p72xIZZDg2jslpL2CrzVuUb1n4ybmbLUiFfnmktuVAriRSoOVGLJjYN9w1icJ9qwBQy9zn8fY5+PAdCzIl+ZA3ddAIj36wBIBOODQwWAXjs0NpNyHqjK0OP7Va5SKSXFGviF2MUcmyArY7Bmcz8OjnDdOFwQQHkWTKXNBVJVXaHjUaep3ZpaZXfoVlQHFkHHGG3g9RzAxoS34j0ia9ZqYyn8Pq4SGE7CAAAgAElEQVQRn0dGs85kTWhUAylXAQrbq5XBaNqURZGu//TNGz93JyD8LOty49eO61MnrZZh3LXYSruFgrnLBjYeMLocxwNCBBh6fbrh4rPpMARAD7eG6PnhWaGxjAff8RpMB346Tvlcbsg6NYXdov6pcw8NVRTQa4CepKKzgD6+L9yLz1ffDzFvb7vtWpk+Y1QOMNphh52lfbtLpFOny3kPPiYBjEWBPK4L1++Egc8nd7HxWhEH9O6o4e/zZ4WLSFxuSjmeuO5yMJPwszd3Fn+/P3fMqWSPtb29tKk9p1q6XmH8sJfi+WEOs0EOQScK3XVcdR0n69SdQeLBic+nMg+ibSy8PsrXYMjERB+Aa3bXIV+XsTsW/l1dbrYOhJLvrX99YKFcc81wShazL+iUhw2bLqef0VGBvDGYAPbxmaF7pYIuvM/3Kzyr0Kwsc73x3IzH3vdgjJOuR82e4/4wtqWQ3JiMLS+gN6LI97cb50yWa68dl3Nv2R8cdtjxcvXkBdKmzdZh7QZ8gKCbbn6Yk3B2K+Wz9noJZlfpSKQ6d39xmySQMpKxefPIwSj3vMH3pYkQ/SRfy/jsr7/+QsaN6yNPP/NIzj39/vcHyID+E2T//Q/jv+GcpIa+iQWu9hte9+Lnlwe2eL8DenXZQ5YnOb/wbDG36fpCB7Hq4GTjF6PA3Rh6qB5ICui/0pGrieIyymxJcOFzgDNUcrO+HC43JVJSXEZAjzMJ18XzsVid63Cev/D8U7Lsucdk8KDJsn79arnq6iEk9Q7Y/yh1oTH3O3ebwfmP45cZTitc9jmL60DTJZqfRAx9lqD1PVPPeWBQ6O5rZc3a1XS5AQ529Qmdmio2SpNSuOQUysZN661HAe5B8TLXShPIXjbIp+/9XUoKVNKaFMVuOaAHZgSgvwSdYqvgKomSV/Ry0DOc88IYemI+l9w4oK8ja2aSm5SGflkOQ++Hx+YkNyqVNa3R5iQ3nPGRt6ppwtORoEbFytRCx2bTz1NqmaJYsOEpDX1JiaQY+mjFkpGzqv6gS1VUIx9/8qH06tVOOl1whZzXtisXAR7+yJGXyrfffiVjrrxO9vzl78LC9GLYupqkSh7ROAAWUo4q+WiYoZ818y4y9C65iTV93glRI3Ro8b2KX3WLvvKczWKRDFgZ1wEXWLrOAH3qfu0u8LteiJfdcVidToZe/yWW3CR6tvSzyZHcoDjHAX1g6NvKBef3kLbtupvdoQMSLYpBpMyi2GTXCXqyOGLPkf0ENhka+EQWE6d8E/lSoj91JgAHgDr3IJBLAL0XTeq4ghHRDQsMZEqaEPmE29bOPxpi6NPMWVqy4ZnnWHITOmSyULtQi2KblxljjYMgodTVXcjT+pzkYUgD420/aajBUjwvsgx9Xa2yytogDCdirRVxgdlRFk+1WPpHzNDj+VXXaLGm1CrjrzZ4kO9oQR8DdNgtAjBE2t6UplxP0URWE7FqvHZj0XUu6xoK2SyrRfB7jOdv+Ltl6rDFeao3lvQkjaWscM+eAQ8el9zYF+SXZuk/5ptXnomIdeeaiq4mU8b9Ipr3PIidtIiYQ9/3vFbC18Trr78oPXueI6ef3lE6d75Ctt9+RwV67MSoulT63zuDbvpnl0vwqzN6ec40qzGIHcBcphOz0RpsR83l4j3OO7gGPWzi2hPPyeCuE9i2QtmEwxkFnDb9PCMM8gdAgAV1DvIinXGWoc+uE36vXWPO+cTrTEtuUvthdNH1MvT2nnySm7/97QHp16+T7L77ntK795Vy0EHHSFlZcz7vvz/3pMy67kr57ruvZdq0hbL3PocQ0GvA5LU3yIK54UK8DnT88zL0dj1xfUdgbCNplq9PlwSq1R4kNzj/vJZFpRyYSwyG7bnje/HCf1933ThZsuQ+mTXrLtlttz2lotxqbNTjhK/rrxsvr73+gkydcjszgToFdRHgT5IRkLlRCVDB/cMDNs0a6nuZyY6yzIkCQwtF4/3Gxyc1V6P7j+cj/k5XoeJimTdvGgPmfv3GyXHHnUb3L8xXSFm53iNbUlyjM/Tx/XDP4BmeX3Lj+MN15a4PUQCMfVWfeSj4z1ysNt0qpKRQX17X4Y5f0fPLSG7KK1YR0BcVNaPNO81BqkyaC0WISW5wHXfeeZPMv2U6dep9+oyWww49XsrKlLgLphj2fmroDdB707vkvFc5OGXOEZ7LZm3Df/N2EoZ+3bo10rIl5GzxWgAxjLWraoaqKps3VJSjh4Jl3AAP6sq1sVQNGrHi8t3lZssBfUMMvT+mFKCvqWXvVzL0rqGHUWUBe8u6pPeHS25iDT0YekSMYOhdQ19cCoY90tDb2HqzBGz8YN+cLQwHZdDEongkmmc49CNAj3+h5CYuis0D6Bm9WwrYo3L3ofeBC5Kb8y+T887rysjx2Wcfl0GDu8i4cTfIEYefyEWOaya7TSkJImONIrGnbNpUIc1bNLcW40UCH/qGJDezZtwlu+62BycTNl8e0MZMU3vHVJJtLnZgOdvitpHune1APhwioaA2zdCHENyicy+gsx0xFEqqy02SUt5Shl4lI8oMlNDtB5Kb96VX77aMzsnQW0tl19vh/QD0XuXuGynGm0Wo2aJFBwPGfLtGHQsdARU2GDwv3ezrl9ywCxwAfUqDaEVzKYZeMyDOamWLYlMAxQBtXkBvky7onU1yo/up6w8TGzZlPHD/ieQGmyQBB+cbgr4IRDP7ooEf78nTBTYQKSlBjvSh8ZKbxKVGsxh1tVV0EmrdGgV9rlFM6nXWrl1pbjMqtdpUaZ1iwfjjAHYNfT7JjcvRLL2qmRYPGiLbxDyAPm9RLG1HNy+5wdyLJTfIaoZXfZIbcwAhEx65nOQAei8ENRCN56yOWUo8bE5yw6yF6y65cagcKVU7YZk4+nFbgyrX/s6bO03efe9NGXPlLGnRsrWCLWPbPYtJNxGehyauNFmQa1d9jQU2O3JRaUhDH1zHIvmOs6zKdGsggX07lg6m6iO8ODVVZIiCx6iIGn0peN9pDX1jAD3kPMjsOMDy547rwv7Yyq1Q7YzKSm70+jO6NQI+OIJAb6zmEqn+FcEQwnqw1NXJ9yu/lWHDLub7rhw9S3beeXdwqfa81FRhxb+XS//+58sfDjhSevceKy2MYcZ8BXgMe0GegMv32bxWqGzCZP0hmE3zgj0PcJN+Cc4Sx5IbZ1Y186lnp64LXUexz/Z1149XQD/zTtl11z1k/fq1YR5Q8iB1lL6+8eZLMmnCfLrgcc2YBJKZ7do6gniMOyU3TSCtQ9CgRgbcHuDB745W/lAjyQ1rNugaluwvQS8f7S85Aal9Fu6pYmO5DBnSTQ4/7Hhp1/4igkI8MwRrwDvMCptsh+Nfq0QUMq1+P2T74Vxkgbs3SFPQCU180xCYxEWxng3R7KP2MoDkxjNjelt6zmDuEAOUeq2Py5Mt02FrkGQS5yoYejD/ieQGDH11tUp/IAEi4WWSG824m4QGEu1aSKPVb75FizZ8XtjDtIdMQuihV0AqIA6ytQTQB/LCDARi4tPlfvq4VPFQUADt/mppHWnodc+po7seJDfMcm5cZwXTmi1GUSyeT+xyAw39j2XocURScnNWW2kCDb05AzlDj3mQAvRV1TUYQQJ6/HJhKZqm4DLU5Yagsa78B0tuYg19PslNYVGzPI2lAIaxYSdFsdg0VWaSyBHQgKF1KzhiuARBJ0pDkhtPJbvkBgPjKcY4FYYJzWLcSLv/ySfLpXef9nJ+x55y7rldZOXK7+XKMZfzLBs16lpuLCprwISqk6+++kIefGixPPbYffLBB29x0h54wJHSrXsf2fv3B3DzQFEsDqNFd9wgd9xxI5f7GWecL9tvv4MsvnOODBp4lTz00J2y5LF75Ze/3Eu6de0vRxzxR5NKwCWgRJb/6z25++6b5fHH72eFNtKNF188UPb63f4cG9pvlZYKdP6XX/HnBGzY3371q9/LjBl3yI477EIXngEDL5T99ztUzjqrE1PtTzzxgOzxi19L58695I9/PCe4fqxbt17QSOiee26RRx69R9577w3e4yEHHyudOl0hBx14VDjofNOOU5BIJy1d+ojcPPcaef/9t+TII0+SM07vIDNmjpazz+7Ecbz11mt5lZDgoG4Bmyg2mNtuv15ef+0FmTJlgbRqpUEdvuOaacPllltnyOJFS2XvvQ/iBrLi0+Uy+4aJ8sQTf2UK9owzOsj5HS+TNm1+wn+fPXsCtYtTpywgY4H0PA54aDXBoPhnIdgYMLCTdO/WX04++c98D57ZTTdPkRHDp8uf/vRnft57771F1uWppx/iAXvIIcdI+3YX87lo4KESDmwk2JC0YZJKbj5Z8aH06duB4zF79r1y+GEn8DNd1vPqK3+X7hefRnnXnYuXyn77HUoN/erV38t9998mjzyC5/CmNG/egs+hfbuL5MgjT5C/3HubDB12cc6z9x+0a3uRDBs2lWvs6acfkdtuv07+8Y9nyfa1b3+JnH3WhQZOFLeBKZt17Vg56Y/nyPhxc9j51SU3ODgmThosd911M9fJqJHTpKREswOvvLJUbl1wnbzyynOyevVK2X23PeWssy+U8/58EZ93n77t5IUXn673Ohfe/jcexB07HieLFj4te+31B2pzARaff/4J6T+gs3Tv3o/rBOth7rxrZMb0RWTzIKvBs0Vg3qdvR+nWta+ccUZHPovvvvtWXnnlWblj8Rx54YWn+P6OHS6Vs8/qHJwNXA7yr4/elQULZsmTT/4vm4kdeeQf+X177bU/58S8eVM5n66ZehsZwnfeeV2unjKEz3DqlNtk6622ZSr4ib/dz/nz4kvPyI477CwnnHimtD3vIo45/h1M0cBBnUkaxC88q0GDJvPz7r5nvjz44GJ5882X+XtnndlJzjuvm7Rs0YaZL3UIShiPWHLz8cfvyy23zJQnn3qQmuZDDj1OOrTXeYq1BPA1cdJA+dUvfyfHH38GpQ6PLvkLnS0OPvhYjt9PfrI910xl5UaZNm0EAcBFFw2U++5bIPfcM1e22mpbOb9jD14TAAYtHkVk5cpvee0PP3w35zr2jUMPPVa6dO4t++xzcJDwfPTR+zLnpim2dreS00/vIF069+H7HdB/+OE7cvPNU2Xpske5jg49BPvPZdTkYr1Bo7vs2Udl4MDOqXHEXnD8cWdIjx5DZbvtduD6g1PZG2+8IHfdPY8ygNVrVukcPauTnHfuRdT14n2vvf68tO9wtMy9+WE54ojjw9mELG7fPh2ka7d+cvRRp8rKlV9Lnz4dpHu3Abx2B/TQtl92xZ/l8MNOlOHDpjFbgL33jsU3yr333spaovh1+OHHy7RrFgYJiUtu8B7cIxjpbt1OlQnj55DppUwNtS7VcONCvcxGgsOXX14qW2+9rey6257SBD0zamvl0xUfcB6+9PJS6u8xF48/4Qzp0qWPbLftz7hfvf76C9Ku/dGy4NbH5OCDjw6XtmLFv6RPn/Zy4YW95LTT2vPzJkxQ3fOwYdfwOb7+xosyevTlss8+B3Kvw/3V97r6qlvk1FPb8p5ciuYuN5jv18+eII89dr/MmH6H7Lzzz7kPahMyrZnCn3PnTZW33/qHjBlzYxgvBI6PLrlbHnposbz19j9k770P5Bl1zNEnMUMxfvwAzsf6Xli3p5/envPjr3+9Xe67f4G8/far/JzOF14hJ5xwJs9zXOP333/LdbvffofI6ad1kOtnTyQG+MUvfi0XXngF90yM05df/luGj7hUhg2dwsZcM2aMkRdeeFr23HMvOeusC5gVwxx/++1XZNCgC+Xyy0fLSSeeo4C+CC4+RfL++2/K5b3OlUkTb2aWvl27o+TOxU9T0jtz1jiuLRCNPS4dJnvs8RuSB6tWfScDBnSSZ597InW7557bTUYOn8Fr++sDt/M+ERghcGrX9mJp1+4ifjfPqD4dpPOFveWccy4k2bjwjtlyww0TZcTwaXLyyW2lsKBUvv7mM5lz00R55plH5T//+Yx1HNhTjz7qFBb2Ara98soyadf+GLlz8TLZf7/DmcFF7wJkmwYN7i5du/SVi7oPpuGMxr2oX9jIPRny4VhW62crMhEufXTJDc41OqJFWVyXGFMuikaGdZDYVQfJjTP0ig/N5aa51pVtKF/D4mO4rZESr9HgtaC0iBp6SG6K69A7KPah33KGHns3AT0kN+jhAGtopjo0WMcrr+SmamO5MvSMitEpNqoQr6uQj0xDT0CNy2yky022KNY19IGhb2JFlXFRUFQUiwuObSvjdB5dbmgxaPPSPiMuitXIswHJTYYcydpWeidUhEZk6HtBDnK5nHTS2TJv3nS5/6+3y4QJN8sBfzg8WHPhvZDgYBNbtuzRnD0CRUozpt8u++xzkCCeguZx7txrct6HQwsT//vvvwn/ho5qkyfNk+OOP53SA+j6Bw66UN5665XU7++4487U3x900FFStUkL9e6//3YC0uzr17/eW2bNXCw7GKBHnQA2Sxy6jzzyl9Tbhwy5iosMC2TFio9k8lWDuPiyL9zj9df+Rfb6/R8SxgZ6d2fQReRvf/ur9OvfKVUE5J+z7bbby7fffp36WAQUvXuPJpNx64JrWaiHQw6AHlH8P155Vvr1O1+++fZLufvO5wgMvvzqM+nX/3x59dW/pz4LIGPAgEnSokVLHhL4d6Si8dmYUy88/7T063+BfPNN8lkfr/hA+vbtIBddNEBOO7WtvP76S3L5FefKN998JdOm3S6nnHwePweb+Rdf/Dv1fXiW48ffICf/6dxIDqXFeygSwsaDYjufY3jmp57aTnpdMYppc9VA1hJEA0zjdffdzzHwQuA4anRPefLJB3Oeww47/I/Mvv4eef+Dd2TIkO71HlgA7UMGX8XA8uqrh+a8DxvxkKFTBJpgbFK4DszZbbf9qcycsVh+97v9+TuQ3ADUXH55W/nXv94joL/yypnSpLRMHnzoLhkx4tK8z7t79/7StWt/GdC/ozz/Qv2AftGip6SosMAOgaXyu9/9gRK2Lz7/VEZfebk8/fTD0rfPGOnefYA89vh9BHqzZt1JUOYuNzrG7eSi7gPkjDM7cuxnXz9BZs4ak3vfHXvIkEFT+AwAVjEvBg/tkioMxS9BTz516m2y9+8PlLnzpggCr2nTF7HGZNz4fgRMAP6Yr0irz5t3DUF+9gXd7JQpt8puu+4ha9et4Xxetuyx1Nvat79Yevcew3mwcOHsnM8A+Ib8r03rbRTQZxh6yAWwdoYM7Z5zH83LWsj4CTfKn076Mw+OcWP7yD77HiR/+9v/8v/xCwf9oEFTuPdBxzt92giBpLBJk2YEPPELOvsePYbLdtttT9nH8OGX1rtvzJxxh+y73yHy+ecrpG/f83mt6c+6TPr1HS8tW7Vhke7AgRfm3oetN4BMnB/PLH1Y+vW7IO/8P/HEs2T0qFmy/fY/k3vvWyBjx/apd45e3nOUtGzdiuv8vPMOl1vmL2HA7FkBz+Jijzjm6FPlu++/5plxUfeBDB4BfhDwjp/YlwEvgBKKHkuKS2XWdfpM872OOOIEmT79DtkK7lB5GPrFi2+S2xfOlmnX3E4Aphlp3VfwJ0gQkFf4bmRMQCQAyOI+xo69nEA++zr55HNl7JjZstXW24T7XbTwKTn4kGPsrXW2X7WTzp17yxmnd+ScGT++L/f8ESOmsV5m+IhLGFwjq419+p6/3FLvPnTN1AXc9/CKGXpmICG5MYZ+5sw7eUahgJH1YdYZGef9/PnT5O23XpaxY2/i2YBC0etnj5V77pmX870D+o+XCzr1lIkTB8pdd+X+u/8C1i0C7quuGpR3zSHABsAFqF618jueObg+7OOPPpo9Q6+mbPeL/6yQq68eIieecKbMmHllzhw+4fgzZMDAyaw3mjJlMMd00MCradXtjkS33jpTnln6CJ/7Z59/LOedd4QMHjxJFi68MfV5OI9BMBxw4JEE9H37dswhCkAmDOg/UWbOGi0LF+XuK+ef31MGD7pKvvr6c+6fuN8/n9tF3nzjJbm0x1k8K/UcbCuffPwvGTKsi7zxxks5Yz5wwCTuzwguXn3lWTmv7ZFy153PKqAvrJOvv/5chg+7WJ5ZukQuv3ykXNRtENl8MP4AtAhOW7bait18YzwRZL5004MeHrVEKhfCa7NFscwyVjGIbwO7THpo+lT3jEFiW+kuN+zbZEWxbltJyc1/gaEHfqbLzVltpenmimJjl5vaKjTaqdPGUmDnWRBgcqmCjfLRW9pYiho06h8dRWd96PO73GhBGD6xkJKbrqf+SdBYqgiSm4wPe6yhR8pR3QLi5h06yPUB+oYkN9TcwnmGXdTU6zp5aGnf2KxtpQMBMKB4/eY3+8rQoVN5iGM01J5O03D33rtAbr7pKhk46Go57JAT6E+PAri/P/+EjBlzhXTp0ks6X9hL/vnuW9Kz59nc/Pv3Gy9bbbUND/BRV/bggjzuuNNl2NBr2AL5nXdelekzh8u22/5Mxo65gdKEqVOHybPPLpEhQ6bKUUeeSGeOj/71vlx77Vim9CZMuElat9yaIBIFUw8+eIdcfdUC2Xa77VngMmPGaHnyyQdk+vTFxtCvI0MPVhAgq2OHHvKzn+1Elnv8+H7y1VefU7+IaP/222bLvPnXyKiRs+Too0/mhoMD5KV/PCNDBnflogXLw5cXsJp+EUVbQ4Z2k2+++YLs9j57H0LwPWZsLx70P/vZ/8iECTfKfvseweDohhsn8j5nTF8ov/rV3mToCeinLZIWzVtyYx8z9goeINjgsEHs/fuD5LaF15JNnTjxZjnkkGPJXNx889VkebBJ77Hnb+X668cHQI9NAqtz5KiezJygWAmfte8+h1AOhOJn3NefTjqbAHD58vdk4sQ5ss0228v3330jI0f1kH++85oMHzFdjjnmZB5gH3z4tkydOpwFUGCLkWnBoeyZJUhusoD+wAOPkk8++YBj8z//sxt15AgcBg3qzHbPuEcAejD0dy6+iezIqNHXymGHHkvmANr5l195TgYP7krgCsCudSgin6xYzg0ZwO+yHsPNk1nkrbdepl76hBPOYNC6+89RjL1Jliy5V6ZPHyn9+o0ny4hFc921Y+XFF5fy2jCGCPK0MG+j3Hf/7XL//Qt5cOy37yEyatQ0Wbt2nQwc1EV22nEX6dq1r/z857/k56xavZJzePmH7yrYbdVSe05IMZ/LkiV/kZkz75Ddd/8Nx7K6plJef+MFMvR3LHpafv/7A5kyRyblqace4ncCEOCelzx2n8ydO1VmzlzMOhRYcWLNfPLJh9K7d3s+R2RrwG5fesmZ8seTzg5sLVLXjz/xAEFqv74T5PQzOrDQEClyHMTInB180DE8lHBojZ/QR3796314IC5cdJ28+irm5kIGWwDlPXoMkdNO68AxevONl6VHz7O4fwwaOFl+8YtfMSOJcZ42bSQZUDx3gK/+AzrJTjvuKsNHTBN25TbJDd57xRVt5ZyzO0vffmN4AGF/AbCDEwgAw6WXDFVZANPVqhHFn5hHo0b1kHfffUNGjZopRx11Eg/GD5e/k5qnu+y6B9c8nLt+/vNfSZ8+Y7kXQOK39JklPPh32WUPGTliJoHMjBkjycyfdNKfpU+fMbLLLj+X775DsDtCHn/8AYKOY487Ve65Zz5dLfDdGENkQZFhefkfz8qQIV25Z2DvueWWGXLrrbNk0qS5zHKBmLnppinMNAKcbLf9jjJ0aHc6uQwadLWceOLpLNTGPjntmhHyJfeqO2X77XaSZ555SPoPuFDuumuZ/GH/w9kUB8VlCIhuuXW6XDvrbtlxp11kwIALZaeddpV+/cYwk4Lsw5q1a2Tq1KGco5MnzZfdfr4H94t27Y6UW29ZIocfcUI4QnBG6NzqL8cec5p8++2XzOqCoQfgBSv47HMYuyuZvsfaGTliBkEn5DDY90A0tGzRmpplPK/rrhvLAHHqNbcHQI8gBfa6LvXRPex5mTx5vrRq2ZpnXLUD+uoafi8bOhmhwiLlTRvl6qsHy9o1KzlvkZWCIxauZT4yk3fOkRtn3y97/f4AefU1vV8YPhxy6LHR/b7P+wWgBxsNQD9hvDL0mLMvvviMjB/fR0aPulaOOPIE1o5hzQBoPfjgXdwTFi16Wg444AjNbFuXbfw+JITEG5RHQm9fEjT0M2Yslv/5n91l7drVWrzOwEW19rfeOoN72dgxcwjon376IRk3vhcZ+fbtLpU2rbfmPnL3PfPk9tuvkylT5su++xysLjelTeSBB+6Q/v0vkIW3PSUHHXxUYEIff+J+7qd4tmef3Vl22GEnQWOrO++aKwsXXk+iDcHOqpXfy4CBF/Ac79qln3S/qL9su81P5aOP32OwgzN0+jWLWHsyeEgX4ptzzukk557bVZo1ayGff/ap/PWB22TBgmule/eB0qHDpcxkT5kyRKZefbvst/+hPM8hNxo+4mL5+e6/ln79xjKzBHAMMq9v37Fy3LGnSdNmLWTJo/fK1GuGCs6UK6+8jrJf3B9ICASTyDrhVbGhgpmsyy7/MzOO2KeRoYGcC+N064KZMm/ew8w69umNrExvOfOsC2TmzNGyfPm7Mn7cbNlm2+1Z2zh16gi5975bpG/fK+XssztIy5Y/kU9XfML3PvX0w3LD9ffJIYcdK6+++hyzCjhj//CHwzl/Ftw6Qx57/H4GQ6ec3E66dxuYAfSbpGVLZIQ1MPW+IAHLha69qIPx3jjFOXUP3mtDXX68dAJ9UlZKmzZwR/JmZerGoxKgNKAnmDfyG8RcDOhzG0ttOUOf6hQbiGvz/bdViJoEryUrqKyqpuSmrrpSbfBKYDdUzKpd6IJwDhQWbJTlb2lRLNMP5kPvsoHGFsW65Ka0spKAviULMuDCoC4vQYcYuqWqAwe0iGzYZC8eaoWFsnq1NZyKbMEom6l2bZdqo2MNfQzoWekeAXpE9+6q4N+bT3LToUMPOfyw42Ta9P7yweAAACAASURBVFHc2MdcOZvACuk417fhe5AqRBHfZ5+vkG+//o+8+/7r8sILT8o777zGAx6AYvHimwmyp069XX6+269Un1VRITfcOIG2lXNu/F9GrnBxwL89+ujdcvvCa2XypFsY5AAUn3nmBXJ+x0uDVhCR6PLl/6S2/8rR18tvf7s/JTr3/GWevPnWSzJ82HRp3Worqa2rIfCHNASpzp/+9H+Y9h0x4mJp2qy5jBt7AzMELvl4482XpXfvdjJo4CRKb6B9A/gC8AWbBtD/7nuvy4svPk0QcFnPEXLxRYP5DBSImH6xpISH8KU9z+Rn/QmsdRGkXiJ/f/5x6db9FDpnXHH5KFbGA8jB/WbosG4CG6/TTu3Aw+aNN16UKVcvoATg/vtvk2effUxOPbW99OvfUe5Y9AzZW4AgxhMUyqnFFxicJ596SK6aPJ9s1pybrrLPupWb+uOP3ydLly1hyhPpZEg7ABxXfPKhDBzUifZv22yznYwd10f69xvHdCteAIa9ereTnj2GUzKkzTzUTQkH29Bh3aXXFaMJit05xR2OMO/QgRLsNr6zQ/tL5PU3XmK69NhjT+UB/ffnn5Jb5k+j3GH6jJEEtMhCQHLDeV65UT7++EOmOt95+zV58aWlfA6XXzZcOnXqRdCF+/v0038x5XrMMafKxRcN4nVivs6/ZZo8//xTMmniXCkraymtWreSQgvgZ828UtauWy1gV3AAzJkzmfcLKQIOuitHz6YkZ82ab2Xy5MGy226/kldfe05+uv2OMnz4FClFAzk6AW2ST//9EVmsjz5+X9588yVZunSJ/PSnO9GV4ifbbEsXqMLCUrlxziR54on7Bazdrrv+Wm3baio5h7t1O0Xmz18ie/3uD/Lpp8tlxMhL5dJLBslf7r1F9t33EB5IYOgRLMy+/i8MAp0YwP0DKCMIQRp9zpyr+bwBOLfb7mcWmGiNxYwZo6ipHDhgMgO6K3qdK1dcPlrO/TNqaLQ2Bs8Ozxn7OlL7ty6YTpCPQBdjihT82DHXM1jH7+CgvvfeW+SqybcQ0IEpxQtM6k0MNu+TyZNvkW232Y5zBlK4oUOnsGMttit8H7J6H3zwtowefa3svMvPQ7ElmHKwfv/+9CMZN3aO/PSnO+phyD1TWc7XXntRruh1nvTqNVrOO7dr2HMwx/D8fZ7+8aRzCPjwPQDQP9thZwIu3CvS3g/87yK57roxMnXqIgb4AJ4ffYSDfQ7lP9AhI0D+/IsVlAwcesgJ0rPnUAaz+Dn2GsgYv/32C3nr7VfDvgEJzKWXapYI3wcGFvs9gOa8+dOZhZk8aS6Dd9xHz54jyAq2aKH6VrxefGkZv7NP7zFy9NGnEqgA/C9a+KTsu++hAdDDSezpZx6WcePmMMiErhanOxrHYC1+9NEH8s7br8gzSx/lHB0/9mbZ85e/4bztdOEJcvNND1Iq5N+LYBEZzi6d+/J7v//+KwZ0Xbr0lVNPaSdf/OdTGTHiEspKcA6AVBk+dBqf6bjxvZnpGNh/kmy99XZSAg19XR3XwWuvvSATJ86V1q3acFxhwYpuol5HdeONkym7mTjhZoId1tPU1GpxdHWNutigMywtIou1zgz7MZyn6PK0Sj777GP+H9LJZc8uIWuPNbb/vodxzXW68HiZP2+JHHyQSW4K6hgcw5UM+8spp7RjQ8mJk/rzGYDBnTJ1iOy66y/4PLE/YK/yJkcPP/IXGTbsIn4m5CnQMIMs9FoMzEeCNnT9hA96SYngPhGoT5+2SHbcaTcSOXpfuFcttlxw20w+M0huIFmZNWu0VGzcQHYbHaox5s2aNpOKjetJAu2yyy8YRELCgXGDbBGBJa4LwR8CPwSx06YP55wdPnwaSUhkd/HCPERAv9NOu8ullwxh4D90WFcGbMAGW2+t6x7XBglL7z5tpX+/ifKb3+zDjDmA7MABExiM4j5gGYxxmjJ1qKxZs1JGDJ/J/54wsQ+JpUsuHsJ7xhmKwGHShLkMPF6nDOwYGTxoEs9PBHTAcgB8C++4Xh5++C7KSpHZGjq0q/zspztzX8F+jmtbs3qNzL5xvCz/8J9cD9tvt4MVDivL7TUdOOeRFevY8TIGD2PH9pKBAybKMcecwvm4YsXHzP4dfNBRckGnS7mfFxfBsrRO/v3ZxzJgwAUkMHv0HCZvvvmCdOp0oiy6/WnZb7/D5L0P3uD66N4dGax5st++h0nXrgOoYaekn2d4pc7xQl0fKrnSAmY/5/XcVdcuXntxsVk3Q+KtchV3nFKXC7AewIvVJJkQzGuHJsUuseSGz5wNExMfetScuuSmrnqd2lYCL/9IlxtgckpuzmnPP7OSGwa8VdokjK6Q7kMfA3ow9KGxFKMCdIpVhp4OBz+AoQ+DtoUMPRZ3fY2lMAG1o5oh/TwuNw0B+nwMfdB4x64Y9vHO0EN/fc6fL5TPPlvBQwJp5pEjr6UDBFLc2LDIcsyfTm07NoHs65JLBkvXrv0EKTMcDgDoWPgYXxSxwocezNHEifNkxx12ZboIr3fffU16Xnam3DD7AS7qiy46Jeez4x+MH3eTnHji2fzcG26YIFXVldK39zh2s8RGde2sMfLU0w/KxInz5Wc/3YlByegre9B2E5uwF5Vgo/vyP59xoR544BFkDtBV9c67bpI7Ft0gG8oT71z/fuj2unXDYtQAzC3+YF0HlhWMz913LyOTzo2npkb+9dF7ZKrantddTj2tvVRu0t4Ba9auknHjLpO99jqAh8fixTeShQHwASuLIARAC6C1U6fjFYTvdaAetAXI5qyUwUM7y9///jfKRAYOnCzHHHMar2vu3Cn2WfPlqy8/k/ET+jLVh0ChY8dj+FnQ40NzDHkTAA50qFdcMUrOPON8Mt/YUF5+aZl06XqS3LbgcQJtFlaxeLGY2RZsVJAnnHtudxk56hJ5/vknw6MCa3/ttXcTsCEoQMoe+tD33n2LjhVg6JFNgVxj5512p+xj8WKtE1izeiXnGuQy+eYaABIYW7Rlx7r+92cfyeBBneWYY09T9qMQQWS5XHPNMLk/I5WI59Khhx7HjR7AdO7NV8ubb71MoAv25/LLRslvf7ufvPPOy5RhDeg/WebcNJmMLjSiKP6GROmqqwYQyGRfe+75O5k0cb5AaoUgGnauyKRAZ45gc+dd9jRAX8V0+sWXnE798i9/+XuZfcM4Hp6du/QmQACgB1j/57uvySWXnCEnnXSu9Ow5TMrQjbAAus1nCfQR6Jz4x7Nl4sQBlD/U9+J9j71JPv33cuna9SS5/bYneQi7qwJYIhwcdTxsNsmCBdPpo4wXDrm+fcYRLMJBAwAL1nsIRidNnEcGUa3klEFftnQJGbKbb36YWYWRIy+hj/iQIVNCcAqrWaT+8TsIEFu32YpjQ/97ETLgd981V8aOmyN7/OI3/HysPUj08Oc/Xl4m519wvNx997O0xMPcZTfIoiL57N8ryPphnna6sBfnBObM4CFXU+ftMg4ELh8u/6eMHHkx1/jhh/9Rrr9+LA90gJWWrVqFVDeYxAkT+rLZDD4H6xn73h2LZsuGvHvjEOrwefDW1kl5xXoZOrRbWLuDB0+Ro486mVpoPI8FC56Q3/5mP+2nYYf1V19+LoOHdONe1bHDZbJ02SMyfHj+GhLM6WOPPZ01W2++8aJMmz6SYCnfHB07dg610Nh78N31vTBnjz32NPn2u68o0wNTi8wFyAScIwMHTiLbjD146JCpHNuXX14mw0dclFf+guwirhNEDKYKnhfOPn2uRayjgAQOgRekHjxHqmtUV27zk8WfsCo0OQ6ka9DAz5w5UpYtW5L3Vubd/Kjsvc9Ber/d6r9fBBtg6JFVmjRpgNx1t66n887tLn36jiWAxt4Mcs2LugGcIceZO/cR7peYF3CtQTbw/r/elroeZAYAWmebHh0M/Y477krwTFtRNKSy7uS33jKdc2PC+Lncf0eOupjBYn2vc87pzOwTLBgBDh95FIFGd5k/d4nss+/B/OyVK7+T0Vdeyvqa+l6ot0F2BeAf6wKyMYBvSj7odlInX375uQwZ2lUO+MMRcsKJZ8nQoV3kwk69eNYheAVZum6t1gVAtgayb/To62WnnXZjTcpLLz4l48ffzBq7hYuuZ23DlaOuY8YdZ2r79kfLokVPyj57HyibKmGQUMKi2Bdfelp69DxT5s97lPUTOC+RDYLCABI5vNasWi3TZ47gc8AahswQgbf3l0HGCNeIDC8CAtSu4BzE2KHuD/anuMcPP3hXM21d+8oxx/yRtqBFRegDhGZU5TxfYf/Yr/8E1hb6noqM5TXThjHj3qHjJZSIIvju1nWAKSlgA6x2majZAkmJcU11g8eNbAlDb7Um9TL0/rDNXpPFu0DE2cZSeSQ3/2cMvd2jX5oD+tApFqC5XskNf+u/I7nxxlIxQ19YbFFO4phHJlWjJ/U2ziu5qasTFMWy/XVMs9fTKTZ2uQmSm/9H21mA21Vd239eiSu0heDBKe7w8BZp8UAgRpy4+41c4u7EhUCIB3crFqRogRCCJTgFCoUkRG6Sa//vN+Za++4rAd5r/+d9vDQ3556z99przTXmmGOOJWvHkuWZZujZGEo5X8iBxW0rb7qpi93QsJUyRRrKAGqw5C1b9pTrCwGWxQeLduEFf7XTT7/AaDxFlkGjG9k8EhWau9jYYvAB0LN5FhQWSGoA00BQQtsOoGeDe/+Dt6xbt+tt9uz75aDTsdM1ewww/MPIkfPs0kuuU5lt9OieKpfe2PDmxDeWUi0M/RiCRL0DBQhHjOiqANuxwwDdI4AApptgxGZPsxnsy/Llc2zGzOFqZj3j9AvsiCOOVXMZQR3ASsk5HgyhkiklVMuQFzUbRJNmF9hdq18Q+y1f8YICAfr+/VuqOfCKKxupY97tQTfZ6NHd1QTZonl3W7lqnuskR823FSvmCvz27TvWPlj/jrVqc6ktWfy0HX/C6UnWThltSG67BEQjy+jefYRK2MiG+KxRo+fbkjtnSGbSu88Y++jDtdai5SX6LK4RhpZgjByFptNZs0fZwJxJKrMS6N548yVr3/4q6Wrpj1D2HA5N+fqfX9qwoZ3ttNPPtYYNb7bhwzuX2hyOPuoEmzFztZjUCOgBY6PH9LXBg6fqPoYP72o9e4xQckC1Aj3r8SecoWumGZhmaSpFf/zjifb73+0rFg5ASOm1eXO8wjnXIVNaSwDSny66UoCe5YPEBNb/gTIbaXpyASpGDJ+rkquP2Rs2dsxttnT5LLkCNGva2ZYsnWHf/+uf1qZNXxsxsqtYzYE54+2HH34Q8/v999/YhRdebieecIbYnUPqH2UrV85XWZy5vs8+9UKVC0u3yfb0Mw9KRnDIwUdqfiAreW/dG9apcwNbMP9hsWOLbp9sw4bOsn323V8bDWMPQ7ojb7uNGtVTDZUVvajQXHZZAxs3vr/dddee9bN+3/Psyy83Wrv2V9idi/9mp55yTnBYcdApQG94+9OwPUPzqW/fcXbnnbcKQFHZqFa9pgD9woWTxHiOHrlAYFwMfQCvL7z4lPXocaMtWPCw1T/kKCXXrH8S0ErBb5lGXFh4Xt26DbW99to78Y9nY7r3vsXSCyM5QCoDyJarDYA+O1sNyS1bXqq1x3wpBDRv3664BUkxdGgnO+308wQ0mOMcXDcgZ6LO1IDMYa7vzs+39ev/YX16N7WBg6YoBlBOJ5z27Tsm9Bx4cEWWMG58P1m+9e0zRnOM+crvaL4ec5L97vf15NB0y9BOio3axP1EBsUkANLLL3sCjHSJ5P2LLzeK0ACkHBsBvQuLJG8bPKidnX7G+dasWRdJFrivil7nnHOJAAxrbOiwzvbvH74V2DrqyONt/wMOUWIV5yjzgOoDMfuXyBTmFnJJ5BWRsT/88D/aiJHdrH/f8XbscafYxEk5mjsDBkwQoAc40l9AbAP4p180FKrJU+5QDuiRj8l9JCtL10NT7Ngx8+2ii5zk4bnKNQapWkGBSJx77rldVSz6vmBg0c+/9trzduml19nxx50m2Q1SDIArY7Fg/iMiDYjX7TvsmTwaM3qBXXP1TfLzHz+hv76fGA5AwxyhSZNOOvgrSn9ouH7yiftUWSN5PfmksyS3YD0zjx58cGmp+1+y5Gk7+6wLbM7ccapg0RQLoKfPhHkp+EC1ITtL/SkkZpMmLdW6GDiwjc6K2dPr+utbKTGuWq26ehlo/AbwKpkJ17VpEwYYnX8xMbjuulaS5wHoAf+w6e3bD9C84jnw8j20vZ15xoUyUci9paP6jK66srG72MjVj8OuKmv/X7PmcRs1ap4ddOBh9vnnHyvud+1yixJx1gqxibMgIBKR3NzU/GJbsuQpyYB1KGQA9K+9/rwNyGllM2fcLakS17fffgdLqlalsp9Q/vPmLXbrjKFac9wHexyYCMcl5px7zRepIkrCQ7ynv2LmjOE2aPBUO+P0c/W7Gz7+wIYMaW+t2/QSoAfHwdCzl+/clWdjx/ZREkEfDIC+XfsrbfHtT1nerh0iHceMmS8XNJrYYeghDEh8UZLEgyhx3KqU5QQGREZiWSlSN/r/lzD0xD13wqqW9LskDP3/RnKDXbbOq3GGPpHcpA6WgqFHQ5+FRP0/ZOh/SUMf53MpyU10uSnF0Evkz6Wom0qSG06KjRr6/6vkJgL6aFuZlty4NVDo3E0Beh4EwBrJTezqjYwvRwPrVE8GLWWZFl1u3IYIW6cS28oouSnSwTjZ5SQ3kaH/NclNw+tbyvaPADR5iuvYBw2aJi0guv9bbx2qAAUYq47VEYfu5O+2F158UmAKTXOLFt3Fpj366EqBGQK+H7xQoMUMMJg6dYUd+8dTtTh5Pfb4KrH+bNaMybBh+LV3sGvI8HWQDcfP+3sV44KMiIUzalR3AbCjjj5BQRDJDdprSs4A/333PdC2b9tqY8b2lAMM+t7KlaspA2bTWPvum5aT08p69BhhF15wue4blqdf3wk6D0A2b5k4mbyoMuxNzbpYixY9HPgEKzv+hK35eMM669qtofXqOVzSFvQKlIbfevtl69btBmvcuINYVspegGL0h4Dgxo3bS1cnQL/uDbmvsPkNGTxdmySMBaALduW40KgZxwJgwxixuQOOkSOde95ltnjxNH0WDiGLbp9qw4bNsj8ec4IkJTDuBHYA/SeffShg0aJ5V7H7ND+i18VZghI5rgc5A1tLxkKC517WsCRZYt+GDe9iXTrnijGOln4kSvEsZTY85CDo9G++uY/GGBelM8+4SFUAmqs4GOaN19ZY7tAOtnjxUwIdEyYOUKAloWEj4L+iggL1GPTp11J9EE2bdnZNqmVIAw64geWkEVVzpKjIli6dKeZ46NAZ0nLWqlkzWN+5/3Hak5nq0XvvvWmjRy20Dz9aa8uWzrY+fcbYzFnDJaE6/dQLbNiITqpaDRgwzta/944C95w59wnAUa6mKgNjM358f/vwo3dt+LC5qp7IPSCzkt1553R77vmHBT7qH3J0kLDl27r33lRSSxL6xBN32/kX/FXl/l07d2iDZDMjuQYob9r0k61YMSdp0jzzzAtUEbr7ntutU6eBdvVVTQWwcfjAKaJ27b0EDtwWMltrnBfzljXUf0AL69xxiKRGbknnmzVrlufI80YSx3yCUUVDzXpnLcBiMc6rVs63hx5eprGD7dWp1joRs0BVuWeffdhGjCBx+r2SazZeDpjRATCyr0MqR//GepXjDzqofpBUuO0iWnbkEkOGzJA0jM/3CpmfjEwihpMSkpsbGrbR9aN75T3ItNjs4zxdtWq+vfTyUzZ65DyBbmJqLFdDWrAOkQsedtgxNn3aLXLAGD1qnsgB2c1ZsX399RdK8M8++2Jr0aKrZEzY0lHFIdlRybywUImGDu5r2kn63OhoBuDgWRLi6R3xtTtLvURI4Nq3G2CXX94onHjtVr5IIQFOJDwXnH+FJDfDh3exRYsesxNPPEsxkli77r03bMLE/nbZpdersbtL1+ts1qx7xey7N7kfGAdI5fnnDpkpCQlzv2u3623WrPvsrDPPT6qQn3+xUewkri8QGt/965+Wk9NaTDU9C0gFOnUaLNAxedIgARUAPsk2+8WTT91rEyb0t+5I865uJskI0kvW5bChs60Wrm4cerR7l9WuVSuRQ3JgIeCYysnAQZMldZONXnATpYLzrx++Fvm0b70DbPjwObZl84/Wp08zd6i5slkCOrlfepZIlGfPul/SRcZJRNKs+1WdihLKL7/8RICZqvUVlzdWwo3Mhle/vuO0rpjDJNw49ezUGQhuk4t0hme5YN7DduLJZ8lVyQ+LK9kvSGKZ98Ru4hqWlPRQ0G8TAX1VzhMI98lcgghA8oYPPTGPxIn7B6T6ifFh7zcOrvNzMljvIDXWx1NP3qdYPW/eQ3bySRwQWZg01vK/e/ceJea6OoBXCZM7rMmuOCtTVYMRI7vYXnV/b/37TRA4jZIbEq8BOS2tR7cRds65F9uYsb1VUenYIcfPACh2CQ+J0bixfXT9SGTRbm/fsd2mTBmkSgJyybHjekumePQxJ+i+SGJatb5M7kK45Oze7TGM+121er6kpMQkqoLspUhsIRo4rZe1hhXn/AXj7JONH9jQobMSyY0AvRpSPUEnkSbhIVG+4opGNm/eWMWUkaPmikj64svPlChShaDhmMpZdrYz9MyXwUPaKemkarVunVdbuY9HHltl5513mV3X4Cbbtm1LwtAjuSFe6GBInUVSYNVxuYKgCgRhtIr2YO0ES1nJTTzcLCZYEdDHM5IqktyU4NKgoU+53JQG9H4YGy43UXLz3wD0ackNzbHxYKmyJ8WWk9z8YlPs/yfJDYD+1xj65NCXlIY+7LCBQS99tLa8qnXKo+ureEWXG226QXO1p6bYcpKblG1lRQw9LCh6PZpbjj/+DIEqnEAA9DR55uZOt0MOOkKsNRsjlowbN74vTWWzpl3sw4/W2fDhneyccy7VxgSLj4Zx2vQhAotXX429Xj+djAojNmvWcDvo4MOVWQMGp03PtQ0fr7Nu3YfZaaeeq8VJefChh5fbypVzLTd3hjT0d9wxRcwBQTbq4tmcKf8/D6AfMc/2EaD/WYAeqyyAK80/NWrWto0b1wv8s9BgqQBeAPoffvhGQQsdIp//5j9etNmzRwlstG3T15o166oxZxERkLlmABsVA0Dl9z98YzkDJtpxx54uR4gZM0eIwaPBEK/kY4452X74/ltbeNsESZPGjLktMGbzVI5kg0Q/e+MN7XS4xjtvvyomaeECJAvH2OTJA8Xuk4TUP+QIAaK//e1eGz9+gBqJ0bkCHB99dJU+i96A5s27CmTQvd/25sv1WUh9sJIbNrSjNbupq/3lsuukAYcBZ4waNsTG9N82eXKOffzROs2Dc869RAGasZg9Z7TYaUAciVsEiZIhhXIs4/LF5xukq0TTSbC8fdE0e2+9S1QYkyZNOqqJmbFD33rkkcerWeo73Hz6jJHeWknVGy/IvUfPoW0fa9y4U5JEfPvtVzZiRBcx9MytQrSrAlQvWm5ue7v2muYGa3XQwYfJavDDD96xBQvH295772s9eowUg75s2Ux7f/1bhgTBJWcd7YwzLrDXXn9OmzcHc4wY0VnggU1j3bq3VE1CanDxn6+VnRxNT/RC0FBGdSc3d6YqPIw9AIfvYG7S0HzwQUc6oC/Mt/UA+u43SD//h33286S5Oo2V27XR4BTTqmVPP9gr6c3JEKtJ4vnPf34mkI10Cy3zq6/gaMQ9t1bvwl57/0EAmbGbP9/1zD26j3SwMmmAXBiwkDvttPPEbjE/5y0YL/0xG+ETT9wlhp7SeM1atdUA+s7bf7dhw+cIhLK+Bw9uK7kQc7z+IYfr3qhGsMZYx336jBUBMHxEFwF6WG/fePzAHUA/LNhVVzVTPw5NXDDpSBVgKLFYbN26t6phYteC5I3kfPOmH6XXprk/d8g09WRgbfvRhnelg4/zlGdCrMq9pb2s9IhPVAu4Liw7WZPMycGDpgpQIJVg7SJhYBOm4kg1iX4L9L0wzMcde4pNv3Wo5ivyBO4NXSjAj2ohY05svP76tjZjxi06s6BHj+Fijtm8//Y0/QW+dk877XwbP76vbdjwnubl+edfJh3yxx+/a3PnjBGYRgqy/3717fk1jwg83nbbowL0uL7wQjYwdlwvO/fcy6Th7dWrkdh6mqBha3/66fvQ9DhLc3TQoOkCYMRi3jtz5j0icQRwQ38KLCr6YgA91oS5t3RwOUflyjYoZ5odUv9w7Qc02gLo+T7mO9pkSJcjDj/OenQfYTVrOUMqgLr2NX03FWDmAesVbTJrBftJGFp6C3DyQVIBQDz1tPO0Vmn+e+P1F23BbeMl95kyZaldcOEV9uUXWE428cS+TR9pqYmVMPjI3aiM3Hrr3SKU1r/v90sCw/zkWQBeAXeDB9+s09ORFDE3SCiZcwBo1tHUaYO1NnNyJmvvkUNLhgmY80xg6Imv/C7gMwH02ZU0f/1E9CxVqOYvmCjTBJJImsWRiHpvkJ9lwfxedJuP15TJyxQXaH5lrGHL6b/iZ1gmv0GMnD3KqNA0b95d18Ue9czTD6qSIkB/4tmWX5iv5O7Rx1apZ4T5eflfG9kf9qknshCyhp43EtZWrXqFilQv7d8kOsRs5H4ffrxWDDQVq2HD5tjBBx8qe8gZM4aLwGEtI6kkAb7//sXav0keILd4kaA9/+wjdsed0+zQ+kcrAcIuO+7nVP3atr1cCSdxBXab+YNZAPGbOd6zx3AlDFQb6u17kPXtN1bznH2RGPTSS0/qeQLWuXbwCMz2K689a9On56pqR/Uud0h77YP0g234+D1Vrhs0aGk33NBW1T760h57bJV17TrErrzyBqterbZ99fWXiqcvvfSUTRi/WI47a9e+ah07XiN5LP1LyOlwmaOnY9Cg9qpywNCT7EZAT/IPoCf2suaQkv1XGHo5dxRW2BSLbnTO0AAAIABJREFUNz6Vk5rhQMuooS/L0P//aIqNPvS/5HKTNMXGk2IjoDexeCkNvabSTvt03YuWgQ3Pf+Byk2boo8tNZqXqpSUzQjqA8N2hlBIOlgr+xZFtZWOT5Gbvvf9XGnomuA434FjkMpIbWQgikQgHmezJ5SZq6JGjkADAiqAXvuuu2zQh//rXhvK7pbt/Ty/Yuo4dBqkkdu+9i2zhwgl7fG/6H5AwDB48XUGVgMqGCwPCn2VflDnRhk6Y0Nc++eSDX/18mCkCxajR3V1CUFxUyjKOQEh5OHrR4z8PwNnTiwXeseNgbbIsPEpjsGJsPvyH5i8np7wF4J4+D2YLP3p4AvTiCxZMsHPPvdRyBkyyvX+3jzR1gP4OHa9SMD7h+DPEzI0a1aOcthw2bugtM63efgeLob/99ikK7AAppCDMERj6du2u0GcRcAD0MBtIrv5y2fUCuytWzlWjM4kTwY+NfsyYXiq1p1+MXa9eo7ShxEZK/j1p5Ck2q1q9qhgMmoYioKcZjr9jXTZq1AI7/LBj7JlnHxLbyEYIe4azyC8/hxbWrl2Oyvp8H+xtBPTt2g9Iqjg01QKuARBlX5RpqUCRQBADli+fpX4OKkWAZDZG2FySoZtv7i/wPHJUVwF03Js2bdokpwmShopejM/EiUt1fwAfmKXly2bJbpBGv/qHHi32DiAEW9i16/Uab5rOzjr7IgEHNncqKOqzaNEjsOckk84s7dyJD3FV+/rrzwSGAV2sVSRWNEfyX4X3PXCaHXmU3/e7a1+3iZP6Vfh8WfuXXtJADD3zcNy4RdJ64gXN88KfuUGDVkoy7rv3dps9p7xFIaCRytGRRx4ncEXiBuhFp0oDNddA6ZvYNGfuaLvvvvKe3szjnP4T7Q/77O+xLlQqI1PPvgUzNnhIh3JWeWXnKXEAZm/ipAHl1hDXKMLg2JNVSkdvD4jhmb/8cmmP6y5daBRvqyb6Bx5YZmPH9v7F2NipU6698cYaGzeuj8Bg+oXsDmedevsdovg0fry7b1W03rCKRK6IpItnUNGLtQX7jfxr4sR+Sj72NEfHjVusXhHWec+eN9qMGXercVKNvpk0nG/Q3KIiBgvJdQ0b1knxme8gHhP7AK/IUZgLvXuN1tfNm49nNwnsIjv6qBMFTh3QTxK5kDNwmkgHb9IrVHVagL5KFbcnNVPDNb02FfXSoP8lBrVoCcmCWUSerJV/SWZ3S+5Mu/CiK1WREKCfeZ96VGKVnCQEEqBx446qcsB4I8GAVOC+iP3vrntdexTffeaZF/kBVhkZSmAB9BATVEBZwzDlEdDzPt1XqPDSFL5gwXidiyJAf+ChqigngB5vLE5fLQPokVtSNXjwwWXlHivVOpzovAHUD5Z67rmHlVjNn/ewpKfub1+kPrGZM4drby/7Oumks1Wp3m//g8TQT5jQJ1QbilQ1ji/tof0nSuLEfrj1582KA8Twsi8sVyFpeOaqABQUyhqS/eX1N9ZYr56jtBd5n1amZHxIPolB761/U/Ke+GLODh40zY448lg12hJXwBK9e/OMOLPAT3rn+dELU1FcOf/8v8pxDykj0kZVHRs0l4wKZyHWfG7urfb73++npGTixD6KB2VfEAMYS0ACIBPimonlVI1Iqqn6Y8DAOmJcIQaJYd4c7ad4R0APQajeoTK2537I129wuflvaeiLGb8is0qZYuj/v0puGNCUVJweCRk0VMq2jGKva8rlhkHL5DQw2VZmeptWEeWvnbbx3TWhKTYrNMXyqT6KpV1uvrO8SjXU7e6nuhe5K47YJSQ8GValoMDaXukuN5k6cCZlDxSePqy6jnyPTbEw5aHkE73osaFDg5q8gg4/bVup8nCZk2JLaejTp/ShFwuuJHwXTgIcwaxXcXGioRegb9hSTSeADDJl3Bpg02BERoygs/0P9vhjd6s5CNYJNxXAJ44oNODhfJGbO81q195bC4JsloZEDggCCP9u7z/Yo4+tFqtAdzqBHkYQ3T3MS/Sh5bpwDcE1g02LDYQgBHCEheHvgLeKAH/ZhTZv3oN22KHHSLcLiIBpmz9vvL35j5fEvtKoesqp5ySuE8gZ+E4aVPl8mCvuEacZbK5oVr3llhkCNbykoc/IUJBmE0Jbh35z9qwxOlyHMiK60yV33mpXXNnEtm7dLM0nlnzXN2wtyUI1Gqvy8235stk6/GjUyHliGOWrXLmSGPrOXa5V0zAbP018bNBYCQImKX+i0SUQ1q9/lB9Ectsk6fCx9Dr99At1bVwrZduOHa/WZ7HhYCPJMwa0AuhZRFRh6PJH43rjDe1lW4obDswzMiwAEWPX6Mab7YwzL5R0iWdHFSlKCnQiYFGRgPFXAPrI0F9+o7z4aSICdPTqNVpyJTZCNsj58x+WTAAgC2t17723K3HTczjnYrvq6ma25M6ZtnnLjzZo0FTJqHh9880XkmrRsNmhXY5LgwpdWgLQgEFBU46lGEEfuzOqSfX2OygBx2jDATWyhqtTV011ACbAN/MTmdyo0d0E7vr0HmVZ2VUkJ1q6dIbeyzxgTGF4qCpxPUgwKLnK1SQr25ZIQ/qojR+/yA49NLrclDTF8hxwFEIbTDmV5suht3RUX0EE9Do0JNPZ07ydO616tapi0gfDMDXrYniQMwfowXjrrZe0sTJPyt+3exlHDSlyE86YIF7EtcEJnIQT5HJvv/2qTZhwh9hAXLoeuP9Oe+jhFTZ06GzFAubASy8+IekP30eDGvO/4fVtxLBxzRwSR3l6v3oHWc8A6Im5bITSthbk2yMPr1ScoKJGlYy1xzpBrkP4hZyQA09wDlACWVQkLSlnWOAaowOywjy98QYaSS9wbXY2kiMnLdAgs865Vkr2F1xwufoUsHgkScKFC10/cwt2EN99Kkk0usHanXfepQrbgFAqeY89dpd06TFukIQAYEgoiY0wjzgtMQdXrZqnP1m7F154hewHDzn4CLF2yPSY8ySTL7/8lK719NPPN7z6iZeU5VkfVDTQHJd98Z6GDWlSvEDAgIR6+fLZcsziRXIYD/hhjvbuPUYmA0iqkKDAYJ9++rklAPdz5AgB0F94pTy7AfSsSRjq6lVr6ntIIgH0PEdAlWwWR3Yzxr9lq576bj+AzhSfiEVUsCJDzzrF5YxnxHqJMYtEmqbzBx5cbq+88rSaXplbrGGkNTSfe0Lhdn6APmwCOU8FIIo2+5JLGthhhx5t48b3tUsubmAtWvZI7heGHkDPSxUJyS/KAPqZw/XZDhZxICm0ObNH2VdffybChOouDjv0tnB+Bvp4TBg010Qk+VNinHRAVjhMkrlLRTkN6Fnz3I+bbCOZyZZVLfKTKVOWa/1xr7DSVHQffmSFrV//lp4HFZRrG7RQT5BjJD9tm+sivlKZjU3j0sCHXiMOqHr4oRW2/v23/XP+fI32bBqW+X3GkX4v9lB09ZBFVAMUJxrTtH+O9gHkPZAoO7Zv1fkHDz20QvMP8oQ1jI0lrjwAU8B2XIvI3EhOMNI46qjjRCwxTwD0nTpdq7MDaGidO2+c5j6JZZPGHWV6wZhu3vKTDRnSTgx97z7+jJANMc6VdFpynj3x5N0aL8WVgw/XfozM8Pe/20eSzf79WmofZPy4rq+++kxJgvZBDmCrUt22bPm3LVl6q9YS8wwJTsMb2sq5jf2M+2JdU1VgP+7UcbCSYv77eesmycPoYWjTuq/6k1Sp4SybwkI1ziJHKwfoA9DVienEvj3ZVnI+Ub67IcYDpHwS5Ouk3rp7/T7g1RAxMops+7btfqJtqinWnXAy5QgJ1vhtDL1P8B1Z1e25Dd/pTxzdNYNTvaR+3pO5D32DRlallA99PI0ZL37HEsynjKKi4uIMmOndecqqMwTosazkmN+YCeywjWvXWJZxvHOmfoyjg9jsTIA/2uQi25FdQxeYl+3aMiyGOH2L0neJDz2APt/aXPFXAfosAD2a/Xhcchi/eCwvf2VDlCVZOCBAbykuNj8tjwMAYrrCiV169CHAuiZfyQG+vGFj0//m2HuCRTyGPOj3WbilGPq01MfP3ZWtlE4sFaD3AETWmLczT+VPjaOOJXZHgfhiTNCpYf/kv8f4eChxTbUHFQYeoAwIha1ho6YKAPAgYMVJH8uMJAR8Dxu87LsK3beXTwO8AOjRpbIRpS2e+BwSkg8/fEfSEphoArkaZuodrI0Z/aIYFaQhrg1JroEJriOnk+y+QPNBTkg6ttpPzOV6YsMSmwDSEoF6jRUNmXlWVOSnGn7+xcfK/nGCadCguTT0gHXXmdPPwUIsCJ35/tx5vrH5lOQxnaxrbMVqMm6ur62Ezg3nBzVZ+jzm53wa3v0kDTiSxCYlVeJk1+o2hbAh8Vh6fokx4tp1LDrJgMbKj5MWq5CVrT+jjzjP0CsgOMZ6IxT/oaGPc0+bWDitOGrXeVaan2z04aQ4NWQW5OvaBfTQGTKXwvHlrCOenY5mR6ut4809qeALeAZUqpir8cW97ti2zarRFyHbO7+3yMr5jHWwyOdoAwY4Z2Vqg3KZi7uq8Hd31fD7hH0BjJD4Mj7ch+ZIKLWz8SKXQ1+vccwoshrVq1uGXJDQ8rvmNVo48tU8VzWNG2dkeBM1/xfHLd4vOnF0j9GmM447944Eg2RM+vnghc3nMbau4S05jdoTU5/j3CPuDtyDjwXPkev1OULySVM/wBKigXvn82KckI9y0NDz5YwzJWTmbHRJStZXPklXseYY3y9wDsCvVEn3z3NOeolCHHGLQgB9eEaSIRXqGmE2iYO7du9OXG7i93PvzFMfV03mxDGF72E0pEUtLi4H6JFc1a6zt67FqwIe30m66tStEzYgb3iN85Oxis/FNbt+CJ0zT1T23LbQ11+WKrj0I3hMN/n4u82hO/koRoZGfOYUDblab+ZzTTET2+LQL0HsdH90Z/aQdziIw/LOzRn4u68Dlz8ozhVwwjOnXnqcSc8f5pSOmrdwOjSGB/mFiv+80ZlfKsIeL7QpZxFrfW65ta0nkTif8ZfYXJm/a5echPjdBNDLXS0viWfMN8VOkr/CAquOG1dxcQLo+U71+GRnh8+HwPPmTf1uMr7+7CX3wgJQIKhY1VbNixAjfF36NfNvXs1njfjz4t8YE0BldlaGZEb4vvtczgiAPjD0Yf4hq5A3Pes5zu94QmZhoUg3Tu4lXvOSxTKsLXMhI0vPmbnBKz4/5kzsp1I8IQsPQIqx4HkTe4oK3QqQuK91lbCiYIrop4+VLm5CHpv5XVzHRo/uIZvXXj1GWRXcl0KcYl2pAkHCUqmy4kGsoAkTWKakc9ElKsauCOi3bdtq06YN0eX27z/BalavoXHjM3Ed69LlOtlN03DLPulrz9cvqJ3x5gd8l+J03KshXdlDlBwxjpxH5AYdEKK8YrxnbInjO/Ly3LkIHFRQoLkGMcRcrVypivb5vLyfRdxlZNArFmJGYZHWo/BHYb5t375dkjSfbxx85gMNVsINR3HBMw4lguzbOim6kkt4E4ZeccqfU/SY5/O8qhl96N1zn7ksQI9Tjs6eEXttllEgR7y6e//BrCj83GeP+oyoDPD5u3Yi9ULOGHzoC31+iaEv3CaGnpNimTY803C6X7DGjIAevPytbc+qrl7OigA9aLZaoVmX6xpbZW3R8O+FlpEdr42Y4mSc9qViVjhvy9/pEztaqBWHU7I0tnn2ydo1ktzomFtAkj6Qq+VvaUD/L8vLrhEAPZs8oFVFAOPEWhZvtaJCa3f1lVZTR38xwdID52PrkhsHw5K+cGBTqszAz922MsXQhzfEDD/i/Mj2e+NLsWe8CmQO6NPJhJdq3LtcXdEczFLmBftIkyKSGxaaHndRoTbFWP4TWIjynQDOCIo0rWXijxqaXONkYnHHphNu49lnHpItFTKLg9Ey72axszH4tYl1DCCDTYhJHQFKtCpjwyPjHzOmh5dEL7suHKnuADU2mHzwwdvSsc2edZ/0lzBFsDoC9BkA+iyNSdzUXAOJj7QDJC8Bu+exA19vKuT7IwvNuHOPBEoWgrP0uK4QHAkCvungJIO+uRG2lVc1UVD1jdUTHd7P/dIlH0ENE1obII1zbEQEn5BoxlK4s13+GV62KygH6B2A7g7X5UBTQC1sToA1D2oO1ggWShh0iquDXjYAfTdBIowLz5UgxOfwDNOSG38OOKUUaU6lG0/VqLR9u193hp96xwYZN0CfdwAUb0aWK5TGPCx8oyGcA+PC4SxhvkijTsDOyLAqbM7avEoD+jj3uSeuHQBRGErf2rjFoHlDo+8XzoIX5O+ygnANjAO+8wAAt5cOATmfk5uD20AA0LG/hc2M92tTzeaZFQt8uq0pc8wDNBu4J7TF2pRgfXnxHs0T1gjPHGAQKkPMVyVN2iAc2DFveHY8d5IMfhHWl2fNX7Thqkrpz4lXupHTwaMnnfwuc5W5HZ8j1+OAsuTkTj6HZ8V46XvCZ/M9fF+UJMT5o/kR3CZ4zh4rmBI+D0nkSPhjzwDXEOcBINUTLE/kdF3FJhCuRCuA2115eQQVjUM8qIU/BWCDXlqgJiS3vpL8GHLujfFHcqP+jOFz5HUde2fifGQuUoWKCRfXVEAcDPeh58e6YoMK98x7uU4Hau7own1yv8xHAc0Qf6NffckacgDKIVKMES+PVbio7UoSCM3x4FfN8wAkJLrckDxGcKs9JFyb5EyFBSHmO6PuTfwwZkhadoXvLQH0xDoqiQL0Sj69VB5fevZaN55IJoBem3bJOmbcqB6XAvTZ2T4uEBThM6JcJMYmvo/xdJDsRBQxTfOXv0va4PKOCFT5Xn4mYiQwyzFJidfkMYgE3YmpGG+jlST7neaTrBQ92Vd1Qc+F3/HmY8YzcntcF4Bec5k1HX3Gw2ARM4iPPKtIYPGZxDbiEnESQJ+QJ4C4AgefSjYEVndFLK+fEXe8h8cBrZ5x2Mci/lA8534CMQNw5jtiYyaHXY0f31sMPXsobDlrwcOV72esfeGQkGwrOdYzydBZKTqZOsbVsC5ZC6+//rwaaemhu/jiqzWPuAfWDdImAfpRAPpGYV9wq1wtXRFSjIvjFY+drrgIbwiAPsTMENfALDHG+xg5OSZSVFaoPl+4N3oTHCh71WjXrm0ef/GMBxiEU1yzsvyZ8X6SPJJiJzhZzz5GEH04D0XjCK47O5sYla/Ki54z+0RcP6mEK+I43y98L/AE2y06eRFnGI8SYMn15duWTZusjg6WSp0Ua0WWByFUo6Z+d/fO7Va5WsSumTopVnEtO8OKguSGk2LBTxUD+ozA0H9r27OdSPolhr5zg0ZW2Zeokgs2YClqcAdMVSEyiomKsBa787x5ClDABgNDz0SWmb9r6DlYimePHRaHlagEImZzz4A+I9MlN/pwZDwZmWLoW/31MqteXGxVqmEDlBUSgBLEXmL6b+5DX5MJTmLg/7EAcLmpU6du8oDigwnN/ckCIguXzEbBH0DlgFrd3eG3vcM8dke7NEQAAIY+fGdcYFwPwB1NLkxvZPnZ1PywAQcW8djhuKHy/bgTeAnNg4pDj5JFEkHK008/YEuXzVazKiW4yDKIWU0BKLFERYUKfJI2WbDQC6e24jkOQEdPHwG93BtgeNnY8neLoScQoAfFKm/0mB4q8/foOUILk/eykUaALnCQmaV7ke8+QDVsruLAAviIrEYEAiQdXC/XCpgH1GRlszkDmgiS+fbJp+/L3pDSM7aVEQj6Y3IqmPGUHjzDAQqbQNzECIp+oI0DsAj6vcLAoivQiCvwAOiCQ4HYvErZ2gC4NmfInblJs6GMgzMLLrWKAU4s9u780CfgCaoDLE96nRVypiGOF+MqliuMmUrHYgt8VvL/YdyU6OkUVmfLVRoOrAXPkOevca1SOQFD0aGDIJYwfmLl/SCO6HhTWcE22KqlADKAnrnPPGUt8l+MJwLLAqUwbCTd2iH0Obvzd4aKiiecHKzmCYyDYtYeoF2MqU/kFBMI85GnDRr/ZHfDKPRGOg5dAWTIlSJTDD2ZI1s9rA0HHelxhWxeQJBNORymxHczlp4cOJPOnBHTG/5k83AXF2ePefFMnR3yeSAwriqMV1280gEzxQbpDgxsZBHQuO0iTBPkAUBtt56fEqHAGJP4xLgGW64NLDCCAtOh6sVa5fsj2PA1XKRYBJBTpQimUFU6PK0dnPISmKeaEBxlmGtKMvILVEWI51ywpj1RcBAaY5ccwVgRAdArlgYQxvvQ0GMEIInf8LlWd6+9lRiReCgxLnZ2G8mY2FaNZdxUs5U0Osjyg6vExgbLRe+pgETweZ8A+lDZiu8lvvh4eQIU5wL3JhY9/D7XoopVuM8E0MuxqFAggdjk8dSrQQK5JH+6Nl/fXAt/j4BSYx3sR3W/WC8DWMMp2UxQueuQqIY9k8kWAUm8PiWSMbEKzH0EldpvQgOj5jLNopVca871SIcudp+55nFR+044KVZVYxx1FLs8oSz9dx83gWvAfdgrIgj1vcDtnlVxDHEq7nURdDNGSp5CpQFtNnPIwQeMvIMs4oAz2y4Ni5U67lHPIbVOYmIbN3zuC6kX74lVek7RFqgPDL1iV4qhjyywmOmCfIHn+Mz4E9ZXlaAA6LmGgqKCxLHJA4FZIbG+SmUnOyCkqI5zsBVykS2bbFwA9PQRQArGpERVJ83NIt2fQFmIUc7EeLURckd7WsgikOPiZsYL299hQ2dI1ss6Ja7xzAD0nEANQ49RhDtvuTY+PksH147dVE3HBSesZcUSJVgRj/jeyvV4rPIKjscjX6vxTAMHW4TkcIhZZiWrUrWy5e2AoSf2eS+PkiHNAcdYRHCuE4Ze1epir8YQU3FEQrqjRFkxgzWXqYoigD6bKm541v5cAppLejDZD6nOOInGHhHjQJzjPO+ygN4lNzD0vu/6qzRDv3PHVvW8JQy980hWpC3LGXoAfcW2lf6cXXLz64A+aYoFvkbUn+HVRj6/FKDfsmmLToothKHn+sl2yLIpN8AiFBdZlex8+/zDV61KNqDESyca3d/A0BebTypthjTb0hy5e5c1v/Riq0pGmkGmVuakWJ16iQ+9M/S/Buhj4HYwnCHg4Rl7BJcVA3rKQiQvYg7DiY9MtjSjJ9/S1CsCfX4OQ8/NxdM0AfQwgA4YvSwXNaxx05Eso2qlRMKgikfS9EOgd1CAZn7lqrk29JZZdsABh5aTPPBGlT+lfy60qlWqhDKws8F8TmS2ZdMVslgHWV6mjiXICBD4+bbtP4tdwMKyc+dcBVw97pAAOLDxxrzI+jgA8VP+fPp7qS7el6ZJUnZ2hpNgEhlYgMjOPL8mToTFqeSGG29W45AY+lhyiQx9gYM8VQ8CO+6SBy9V8/x46RREMfNBnlDsGzKYOcoqJOkJ4889ERwjoHeWHfNWlzbEZNCZLSoQHnCjjIlAQ6k+vhwQCQEl9pU8q8iScr0RwDNWzCnJKML1kBRqwwmlSgBSBO8q7xNA1P3vDCzXLQlDcrqil5zZnMRGwNYig5CExJMwsS1i5jxJjkwc5VT0zhHIlDCYDsz5eWRENZfCxl+II4QkLy5B4O+ewIZyfbaDP9/IA2MTZEd8DmwQAImN2TfwQt1XwtArIQsgK8gCGH/GKTLyknqFzUZjGR4IwBqrV0+KvbHQE3I2RYJ9VVWXCB3MZeaor5XwCSFWANIEyEKTlpIq5ntgfQBI/mxD6Tgvz7DW803QAVl8zro+bbB8Cwl2frKmBXqV9DmAdGmYM3sOuD1hRHLAvHXNqEsWNL+1+XoFQb8XfOgFQitXcSewAP6ZJ9w4p2z7vbklZ5Tb6BpYC6lqI/enBIRy9s48NffhAESjbN06e2uuah0GQK9kRzI7P0GW4VGcD2RLlPBEGYgYOx3tnu1jEKoxvI/f0zyU649varG3QJE/JEsCPDvzrEZ1TpEtkSkBrNV0qrnnSURsomN+xDWtGEIyE1givjf+ngNoqk3sYTxTX/tcF9dEkgVAYi6xFnhW7Bkq8zs1oetMSJrwrPnOKM3SmtWJn8HSOWAWnhfzFcJN15ti9iXNpCEwrA+eZZQ2xb2ghNRxSZOIkDDfGGfmaVxHDvwj9UWFG8kQ30EC5XNZSRgECvKzWCUTaPZGRu9N8yRN68kzQzVkxvilOR4q3nw395QdK3GhIh3fy9UApJFIerz2RU4Fm+vVHi4rZE9qIqmhpLswP1hEknR5Yhf3GJfb0LTrp+j6nAySm6Bc0bwN458eY/4385TeF5yTkK3iruZnDHic1roMpFTcK+KBbx5XiwVkkX3yDCTHMdPJvZMm5egAtY6dBtkxR5/oc1xSX5L5TDUud+95o06o/utfGgbM4HbQ/ixZS54YO0fkcUHy6LCmwBE+Dzxe8B3pKkbcmxQj2Ws5A0D7lX8uEknmZmYGSRUgeqtVrkIsZy/kO10yC6BXHMzyqhPkqpNyQi6Cl9huVq6E/FU7lF9zJoeP7ZRHPnhSFaNkv/c5y3yLkjpVIgL2IMa71DNIscFi4fpjFTEzq1AGDliOQjLGGM7343KD1Mcx4M8JoOe+inaDfwots2olq5y127795A2rkhn3wookN78N0DM+mTt2WevLG1hWHmQQJHuxZVX2xAwJX4WSm6LA0GcC/NTAGnTtGuA8+yz40KukyAQIbMavMfTYAAkK6f+VMPRo6OHcK1Wh2fW3M/QJWjKzzZu36PhrB2+h8TYpuPvGrIw835ODqKFXsBNwDxr6sFFEJjVOEABAunweJ7M0X9WquQwm6CxJigjg0uGGgBhBUGSPeS/ZbuWqDrA0WaJzRSyHB6BNYGIyqvM8Pz/RyaUZepWbgotFdAOIzIyqLqpIeCYtho3AFNgdgTCNDZu7H60OCI9BJTLcUTsdT7OMACnqwNkoo/yHwBEVTCpzCtbFswWCxitKFoJ0hbXqv0eDEEw9bEKh7OoARgUFJcGUe4rPlJIkoI/AK2AmQOqMZYakFp5vuqYTMOJzpDD6DhcR6In0ZsPNAAAgAElEQVQwDmxdZ58lYCKWInj684sSmIQPjOMPUFW5FNuswCLBbsbNWtcKsE4YNWf24vHknhxUcuAXJAeRcQuaGa2zKLnhHvS8eEYpCUQJQ++MOdIYvpdAT1SEoY/NQdqIVbZ0tyGBcpWm4zNKSVjy8qxGzZoJKynNZbLOnDeK2mbGIElC8neJNSdOOEO32zX6AvQ0gmXpNMjKgZHxOBIAaDgp0qVHQdoEQ88mEyQ3RWzGAkycgFgowqGyNo48L58G7O2g1cFjAqy3b5c2Na5vAQga8TTO2xTso6zIgQiboffIOGNeIrlRQhQqI1F+xVvYSLyp10Er10NcUByRtCmCOB8zAdKojdaZGWiNwzHioRLmrLRryvk85pg3iHmlgfkqQB+S+3gyaGTouQ+dFqvxd0aO566YEMZegN7MdgU2M7K8/DvxMpIcnoA6s04s4dTaWI3gfqOjEPeWMIQpPTaJDZ8VWWqPzaF6Ghl65CahSqHvD9r4uE4FPgLD7qDAJSqAIE+QPCbo5E0OzVIiVzNIjrziQXUVwBGlV67Bp7fFk/JEliJAH04iDcA4zp8I2kXiCESiKfeeMgcVuyUvjGCYeLM7rEdh2rDuYvLnAMuTqag5j8/Yk7rQYVVcLHkn64Q5qT6OMEZRXpIw3oGh5359byAh8fGOUgbmD88qAswoL9K6ZI6XAvRov5HZeQXMEzNkBl5V0XoOMY+5qSqNEtmCkAgx/5UyOqBXtYD+CeaiO5nE/dzZ18ouyA2AviSx8GQQOZuzykqlkmQ9Sm7ctCKwvkEixv0xnnzX7t0Qmex93kclWajiI/cRHPESyY3HAIFNkjWx6N6z5lIxlz6K4dZ+HirXAczH/VwMvaRynghK0kriHap9O3YEhj70kMRqYeyvoyLnVT3vuaGaGqtGxCvkyXwe0hTyUOnbw0m6jKkTaU4UZIW9i7/HpNiT/1j9LtSeGMnBKNUStx7kfnyHk0TEOycyM81jDRp677Ojz4y5QL8LPXWhiq1DoAqterUaCfssGWJxkeXR11Stps8/QD7EROi5Q8sO0Sb5VuhBSbK6lIbeJU2eNEdAH0GKpEEw9CUA1SyrsERy8xsYeuQ0sq4M5Wt4cCQ3n6xbI4YejPKfSG5QEqCh79qwqTfFapozD0sYepeSO/GQaOgB9ArGYnLZ2KN+CBpwu21494VwsJQfbiK9sgb+lzX0EdCLf1LGk2lVCwvs5quusJrK6Ct2uUmaYqPbDJKbEkWObmDTT5tsL5pik83WAUnk5KJmrazkRkyMmBY/IS35/TK2lYApQFZJ2cUzEyoGLkfwBrz4GbCLAHqXERQLXLFgHFi7rlyAsWplTXo1UmV5FcJLyr4hOlvkAc4b6fKlA/WH5uwily3JA58fTgFUKAmbXSwjEpD5fpWtQhnaT35zhlENLJI4RBmQS3gcBLHId+u9AhG6fWeD+W6ekRqzgj7dN9DQhBXKfTEBk0xEpebA0LMQQzbOnCgscNmWa/B2ST+nDagMoGflcB81qtdyQC89uz8HzUkxi/49Yu3DYUquCoHxcO0gwF6APrBqEdBzYiobtMZYm6h3sEeG3vsrPGj5WPj9qDk1n4qMgy0lBDQk5jvrIG2yDppyYB+bDjV2Ibligy5hBPx6FaxpHg8HGMXyqIJn+D1n19wVQkkk4B/wJ/3wDl2TJGZsIJpDvmGpZKomvNBMmZLcbN+61WrViXZprov05+9UGI30lapUCVpxX0N+pPuuIFkJDOyuHdJlxrVPUzONXdKIcp3S7JYAeuz2WHNZma4lLi5Go+wbgpq0UpIbSUvQcGvj4PA4L71Hxjytm47rFtvEKNvgZ4wdn0FznU5GDNWKyFjGSpPftyc+fK6qL8m6cjkJ/wZ4Zz6oLB0aW5XopxplvWLp1+lN02H8lRB4pUHNmUEmE3XVkQRwXa8nsCpXI7kJTHmUWETHkHit2viiw5Lkhg7oVSYuclaNa8rj+wPj6tIwZ3AdvAFU/b6T+93tFSHFspA8RYY8OjmpVwEWPB+w4cBaCQb3SXMqLHb+bisOjcaSb4QqStR8C+w60lNVNersI6Dn78kpkEEbLu9qZBk78vS90VCAz1HlKkgevOGQShbNoU7+eE8SscJlCU7SuJwA4K/v1foi8XVSwxvBw74ZDuqhIhRZZVXc1BQaNd9eQVZTdJgTEdD79ZH4+D6gJDb0P/BeSCU+W4mBqp0uYfC45H0HisfhutU0rb3BJT+eKDnTzhxxaYyD89hsLEYZEBavL8hrovOMN0d7EhKr0ejKtVZCJcelOFRzkTL692jdF7L/kWg6aRPPjSkxQEDS4yeU+zP3PTLuxfF5sG7pBwmlJAfRQS7G/5b0LDT6xkQBkKf1W1xo+bt2uixFFQlTM2ds/uTe1RRbRkOvShosOoCeMQrMu+/prmzQZ8BKE9+U2ACqfS/W9WBTzHVLcuUVIY2/mf3881YdWpUA8fj8Q0XKpZlO1PE8ebbRkhbCozqHbWZkKnksAfSxaulrmb2Xz4gN34wreEVN3OH6FX9J2ndsTwiNKLsVYUjFDfIl9Itxv5bpeyPsOfNr+7ZNit8Zmd7f5awyYxGUCSL0CqxGNa45w4oz3M0GQC/f95p1wh7jIBaGf8d2zhNxQK/EJAL6BB96068SV/W5OQ4AQ1HZLwfone0LDGBBCaAn6YiSm+JCYZKood+Vt82qVIdAUI3KMgpdlWCVs8wKt9kXH7ysplivVv9nDD0uNx2vvdGqCLczT4vUFCtIjwQ+AHrFgKihL8p3DSoMfaKhV83JGfpP331BGvooUeA+pCEt53JTuikWyQ2DImYnsa10lxsY+mwY+gpsK38LoN+8abO0miUvfzCOsR30iikKGvqEoYelqqgptiJAX/ZAq+Li4LqDHMFdSioC9MqeA4gTOAiAGYBVtUY1KwilPpjGROcdQBqLVMcZhwYaMRHb/QyAqGVlsUWrMr4HnV4EeVrgypaDPjnIiGIZ1ZuCXD/Je9G1EuAESNHUaSPzUSUBkUxKjVwOangvSQBAhcasGIhi4qIxD4xH8mzCsdxxI9EG5b2eSiqys51dI8gWFRXYls2brGq1GjrwRiVrBUpYHTaZIqtdu47KejqpM3gXR5AFIyyQTKk6gJbI0HsqDSvgzY6ZmQ4CfcPEqpTTh6OjUlisyHJUiXHQqt9Xs6RvtHFsKCXGErk26iCBEHAJDJZrcJ0hEegLUgIBszLyLj6D5x6bkrWcg94xAn+vOnhZsRLuSTSdIR8LTWokBJWrVHXr1uBgoI1Yeu58y4KNkWtF6kXSunWr1dlrL38mQdcc51MEbGLog8uNfsb1AbiplEheF9wAqqGP9OpcRnGB/awxru0VjKhZD8kmB5tRGYCh53nk785zaYGsdAn+3uQk1jRcFyV3Vb6CaxXzFOmKfi+AC+6ORBxA70xSSP61xgptG6dR16rtgxAAI/cXK1T+rEMSJMAOsKVU7MAvAkyuw11oXHLEZ7ERiMVNOeVoQw52Y2lnowjkYlIf5wjj6+s29E+ExDUCC5eClDTGExMkcQkNuvFz+JN160ydA3qeG02xuH7l5e1IHMHULBnYzMiSRzZLmzaSG8UM17VrToaYpcb44PwRARFgtu5edYN21xm93XkwnQD6AoE2JXeAwFhGlx1tAMCB2SRRLQH9zsinkyZfJwU+t4qcgMHuUWMQ+kiiM1gErTC1PEtiIImhVwddYqqKV5ifXoHx9cLnUdlRf1cgQOQqEkRauLNBeMQk2BtlPZnSWMl4JEibYpUsJM2KifhKR9Y+MVjwKUrjXu26dR3Qh1gSExX+necer1kJm0AfEjzfW1g7PFNvOnZSKCFmFFOi/trjlcBw6FnQZweZRhBlBSIhQ02SJffrscMbEqkoVBXREPXrDuhxnyuRSUZSSHtdqAAwH5gbacc4PeOiIsVrETBh/FXJlEQpU6RAnAOuy/YHEwG99Nv5SM3c+o9/VEVAkhvWpzcsx3FMCEV6MNg3q1fXbiKiKDRzax0EowRirPp+irz3if02SQ7MVFES5gp7SNy/wTWcCBw/V1Wn6MJHdS2xrXX9vtZzJXd/gqiqgdV2cYYD+iBjcvDnyZtcZ8IGT4Ukvrgn9gguKiZ3/Nuu0BSrCmNIbhSPkKxE8kt3zc3QcL4bMYyahrf+/KOeDziHPqqsbJeJQNCo4pblVeQa1QOgN6rtXonc+jPx2hUYLkvk99w+smatul79F2mXNnDRTPX5rP2XOOUJ1i8Cep/hpZtiKwL01VGUMCYO6N3QxZtiRY78lzX04CG53FzfpBxDHzarMk2xQTyWSG4UrAJDHwF98Q77JDD0XLw0x9JXub7rtzbFphl6AD0MfRYHS/2SbWVg6Ckj+ZotYdQF6JHcxCwqZFpq2g0ArUJAHyU3FTD0rvVzBkYsCP73IZjHxlkF6lq1vBIQAb0sKXm/d6fzb6oCwN5GQE95LG+H1ahdQ4BeG0y2N01FUMl3RVAgtjGUrqkWiHlhAQb9vBxVaEjLoxnXtWG8AHHK+EMgdnlRsEoMCzH+mwABjKiCPZIRbO6ic4TbbHrDaGAQQlLB57OwatdxEJQGHJFlit8RNwOVwlMHdymoBJebStiXEnMzyM45rW2TTtncvdtZNn/GPFfAU4FO1IMREzAKtk0EEJV+g8aTYCqwGgK5LwBfeQQ+TW+67QPQ4nr43rp16yQbRFyszowH/ah+3yU3PMM4X7yEF+1RkaRQifGxj/NK7wneymlQThCUbCphBDxR5LknbGqaIU/mvAM9NVmxMQPSddy3b8RiFapX8w5/ApCqWc4iCTwiw0hZq/rkLZYX716/c39mbeRhDsfgzziXJAIla5JeHJf2eCVD9l4kKrIAc40lh6nw/FTbi+RI+GBOCAR08/s8j507t4dxcfDpDD2sjAN69aQEQB/Hj+t1t6JQgQufjTsVACuOe7xXKjz6t1SDvapaITEqmcfe0KWKjPq2gpQt1cfgDZj+HGPiE7X7JXHKL4hnxAbJ801Igai7Tq+TMEgxuXCG3kFLvE81cwegJcYxaIe9MbgEbPO/iRexMTrGLzZzmHKvIFZNGK7Y7BjBXiyTRtCdSNTSYF6VsCC5iU3KgbH+/e/dHz8mVbvlDFalBKCH9RzXLWu9LKDnHmQbqHnr60RN3CEGiouQvNCZ4mie4CDan4v3yvj8YB6pwR+SQsx4ltsAK65g0+hOK7zXdfHBHY0kcStzqlZIHD0Sxnjy85YtVrtOnQT8as0lVpYBeATr01LrPlQQ1KsR1nni+hb2m00//ujrM7CSMZmKzc1JLAlMOXGeZ66eBSoiAfDEeKy+hcQJzEGqA+8S1zfeE5PE119/0e69d7G9/vqaUoeTHX30CTbj1pV2+BF+Gna8bhIfqtdeGae6m6f4xDqGaIoxNCa5/G5sTOV3KgL07IccLOUOeI5E+C8aAkTJSxL/ywB64nnB7p1eRZdLS7BrDDar+Wi4UwlKGtDvxOENx6YQW5xYiZV1TzKp7LqZgDvApZMKrhQCR9VlxW43YuD3fvz3j7Ljjp8dYy6fob419cs568/60LMNhhNIQaUSCICeqpf6hEIPHN8paVioFlSqEveEDCX1itXhiyPeIRlTgqS9NBKYRY47anKasWNA/V5g6LMg27KzbNvWCOhJkEkiY/UxyKSo2ApP+YFpEbTzcXIxrB3muOa5Y4NtAdBreUPKhQpSCLiaBpGhLwfocTILe5xiedq2UjewO/jQ/6G0y01xYWnbSgA9LjdlbCuLK9Gg91tsK3+bhj760FfkcpNuitV6KSu5EVBMA/qI1CzPNr7zfDgp1iU3rmkLmuVfcLmpSHKDyw0HS5Vi6OOsDRNGgTOcfqcDniqQ3JSzrQzAGKY0lkU9qHiZ04MFwcPLxmSNZTfZGIAI4NqIAfTpV2DoAQae+DgA4nO2b4Xli+93oMkiiCATYC/QX7uGFRW4D2w29n1JpPAvcgeeIB8IgYLyEy8CjIY/NMQK0Ieu+DhRY0NIBCLxnvjT2Uc/WY4X73XnDwcHkvAE2zs2ZTZKfkfMRSjT8Z1MHuxEfRz8FTd/PisCjji+kdFJbxCO4P1wmOysUDZFH1ZcaFu2bBagLyhwlsc/x8824D48Qw/e4ME3PNpWUg1xOUVg6Es9QC/nEfhUbajkTb/+Kraft2y22rXxmo0bhGffFQH6qN2PzHBJmS8c9JBin9Jg332cS14JMA3zPT7HCFSUuMVm29iclgL+zty6HCtumDGZZOOpWr266U8CvV5+b5KHwEalGnnjVf28ebMzgBqWsFmlrjtJnJLP87cWFewKn+eVjJ15uAGwwbhUzIoLdPAKh7CYfKzD9YQ1tGXzj1anDgkVAB4pCE1vBE6XAsKoRUAfHXgouQPQZDEbPifRGKfGOQL6ksedbMdi6GvWjomcA2K383OGMY5bZM51r0Fyw32WMJHO0KeJB7fdDSxuSosfwUt6PiSNlClAH+9J2lSxmp6w8adkgTWoZEWLRL/SCL7KVn34N8ZGDH1MdmXD5taOANuoqY6JA7+TjEGId7pfbBJ3pe43lUjwOyXleb8mvpdj3SMTyc8A9JWrwtB7rNS1J2A9WOPFhDNWWwCa8f0B0JYaY81ZtxHlpX2CZC2VBKf3F8YXooXEVxI1mkzpR9F4I3txsKV7UMJWkigqXgRSI66ruGY4r6ROXENhneSLoXdSRsSCnnPaHs+vOQHwYebF2BLBlqz19oLMSk1wxhMbRtzj0rEk/FwyyTSgl6GAJ66xmhwTrSjzScdx5hzrbPmKOTZx4qDSX2xmB+x/sLVu01MHf/kZEsHlRsTCdo2va+1hTr0Jm2QpzdDHNRErUdygCBsahiuIU6qopvZcvT801kaL55L1nmLo9VlFqigyjyFe1AeRcj3ZvZPkp4TBTgP6vO3cT3XJGuOrZG8LDwUCAg1/MGNIJ1+Mr5xsdM5F6t4gU2JvYGq+aj0FxzElZKE6qR47WXx7tRTJTVVYcwA9ph1BfhnXr0vwSDY8IcjGlz5irgjoy0wqGHrmBQl/AuiJ7dpTQHERB5UH9D9v+UHYDeJSyXklty4VgcdLEhpkrgE3yanGSTdft04qeeLu/7Zt6zbt/3Ffjja7Je7nFTP0IrdkTewskhuvlBCqihmZBaa9T9+7Z9vKtORGGvqUDz0a+s/ff+m/6nLT+brGViW63FCpwGWyIpebUj70zMOyGnrNTZfc4EPPxcu3NLjc/BpDHyU3/tC97I4PfWToMwByajpMUXUJE+KB0/WtKYY+POJEchNBjhhAWLTIsjtTH0+KTZhMJDcqMVYqtSC1mQTtFQ88sa0sE7pKgMEeAH1gQcsCeoIZgL5mnZquGUU/92uAPpTzuBbuJYJHBbwg2UgAfSoZipo8B/BRT+byp8jecluRGXZ9pSc+sawmyUdg6Et0n65l5D82UZxQ4kaZ2CeF0lwibQgsb1nGJ4g0FICzskoydgA9TbEAerkBJj70KnDqOmvUrOOAXucbOIBmYUeg4SA0MPSlnp8DemQ9DFdZQL/15y1Wiw3iNwJ6PjqyKxG0R+mRyslhLkbXJgXRNNMRgKG7H6WTC79o+SwHH26Ftahhj8E+PN+ygD7OPW08NWqY/iQpTjH0zBsAfbJRptag2MWygD61oZYCumL8PakVQy9gtmdAj08zJyD+KqBXQrCtFEOPFtdBrSfojBsAq2xSm2bK4+MvB+h9QLVZ7AnQl05AS/pb4gbrshV3r4hVrrLPsVQvTgrQR3lBAujR4Ms21TfsRDMcfidZX6lEI54XEBMB3yR9zfMZZZMLRXMOtwuNn5GhRz/LPC4L6F2mWOIrHhFkTOhKAfogWYwNtdonUi/ixV577x1yuLCpqsxfGtCXgHvmU6oStCdAD1ObaMojmCoB9EklN4xNrIKmWWwqDUhCAPQx2SkH6OO+FA7T4+MSQB/XVagS82+/CuiRf2gfCqAwVX1OAH3q2WueBIZ+808cfoPctKRZm/uKzc0VAvoqVZLEr2zCqopHsLDVsggMfdTWR3D+j7desR49Guv03Natu9u++xyg9Qi7q3UZ5EiJ7CZIwxhXAD2k1i8Ber4v/q73Izigh6HXWisDcv9TQA9DT6UnAfQpxvZXAX1M0kMcKYntQUkQiCAYetfxl3DukE3Mt+iTnk5WyisPfBExNiLddKaF6/Fh3+PeggU0iZKf9QBZ54fY+f7q1o/xDIuYTArQh1fC0FcA6EXihSqCP4NiZ/R1Tk9pQC9iz7LE0APokdxkV+J0Ys7LAXul9nu5x2xXT5xemQHQFxepl6B27SCpjgx9kNyw/zOc+izZG6ePM/oNgD4hTkNTrNYeMSPfvLIWAH1SkQga+iC5qci2MvrQ/zdtK2NTbLeGTUt86Ms0xZZ2uQk+9BVq6EPDR1bmTtsYfOhlPxSaVFxY8suSmzRDHzX0NMW2vvwv7nJTlQdZ/mCphHEKTajRhz6ZfRkZVqGGXlpTSuEl2dUvAvp0gAjNPd7kWJT4Vqe/k6D5888/uywg3H05hl4gIbATcvhwGcgeAX2Z2lpkymPJi2AgL1g17bj+MtFNhhK6mLgw+Ri72EinBCcGAWlC4wmXPj7S0AftdgQTaQ0k9oX8jrx+w4YYHXBcmxrZbE+GSml8U+xF1AGmJU0R0CcMfVjQeMUD6NHJFxW7TMfHgj9xJNmpEl3slK8Q0KtRKZz6q8WqqOtZPuXGAOgJNCXPF91eAPR+s6G/o4yGXgDOqz3OFnvjVnxuUVsvj18FHPdf9iadkhK2viKAIAemZQB9RkZpeUR4f3wO8fddiuEn+Dowq5KwnKUAfRmGHrYNQF+2YuBAJQXoxbwHKVMYrCgjK0kQfBLTFJtIbsSwc5pwVZfcqHmqRHLjh6r5WonzY3Ng6GmikhfxTnex8L/j6uAMvZi93X7Qluw6o81tOKSrlOQmJEEl6zYl3QuA3sF+YOjLJMElzXguuZH2OCSSvwroA9hMN8VGGUVJ4ufzh1dFgD6Cq6hb5zvLJhAA+mjzy1qRK1FwoSiZ4P6/KpLcpAG9H4LlGmtVx6JEJq6JUO7n33GHic3H/HNMUqLeNv3dAHokKF6UcUAvUACgj+siHDbl4MEZznTCo3lCT0roGYjYIwH04bP9xGQH9+UPIHTnIW8A9HEXQw+g3+luQewBbgHL+ihhJlX5SQN64hQMfYj56bms+Ua1KUU4uYbez/ZQZSdo6Ms+oxgvIlMemXQdnKG9b1MJoE/9cgLoo/NL2N9iwhelWVGG+WsMfUzOIhmzaNFU+3jDehs+bIb6YARiguuO5olsNktAOT9jvpL4QcpxPy5FdP/3NEPPiAikhvFyGY476Kgpdk8MfZS5Sk3oAJYXGvr0S3NHTZnxcC/km7vKA/pADArQp+WIweecuE9c1Rk1v4Ghd77DiYMYu6U/l7tQiN2pe0u796Wvn7GR5CZNugV77OiYs3s3TnsO6ElSMjm/IyTFGBmwdnxZxKpiyRiVVDVLl32SqhVzKnXIo94fAX3Qs0NWKxFGQ5+dZdu3b9K6QtqK6w4WlhHQM3ewoRRxWi0y9DTFusmDAH2tCOgjc19UIrkpcrlptJGNB75ybyUSV9fQM5dojnczhhRDH11ueI70DmbSv7c5VAZKM/TJSbGKoe5DHxteaYrVeSXhpFgY+v9GUyxJmnzor73RT4qNiU0CmZ2g1XwnIc/bnicPD5g13kyGTS6ZWezd9QTmSlm7bEMA9LDa/xtADwDzaQzA9T/jwVIA+iIDKLrGM80+Rh05YDL60PtzCJ9GUNvsoC/+zFMLvJRLGHqCcwT03mHOwRrO0OOSkjgBhcAXgQCBNtG+hlUVrzEBBrLf8hfXuTU0VDo4cQ/ctH6av8PQ16lbS64K0sRX5oS00uE8AkM+M95b1EZGi64I6vlTJ7YGUM7fY2NdBA6l2OGg5456yYTJTIEJ7v3NN1+yVasX2quvPieJxKH1j7RrGzS3RjfebLVro1/PsJdffsY6dLzGli97xk455X8EwufMHSNt5dy599tpp56jDcs/a4G9+urz/lmHHmkNrm1hN97YRvKKCOi3bttiw4Z1tiefur/s/mbdu91iHTsOMBJEutzRui9bPteefvpB27z5Jzvv3EutQ/t+dtSRxyeH9mzc+KENGNjaPvxonc2acbf9+U9XSrIjt4GiAnv77desS9dGtn3HVlu65Gk77bRz7OWXn7b2Ha6xZUv/ZieffLZbUhVn2DPPPmQDB91sN9/cxzp1zLHt27faxEmD9PwHDZoor2HGeefOHTZseHf74otPbPq0ZVav3sGaA/EZRBb/7XdetZYtLy13n/EHy5Y+baeeeo7mPmP90stP2apVC+211563/fc/2C655Bq7qVlnO/DA+qFx0w/dWL/+bb3v2ece1cZ1zjl/ts6dcmyfPxxgM2ePstV3Ldrjd04cf7tddWVje/+Dd6xTl+vt3//+V7n3Lr3zb3bKyWdr4124aLK9886rNnHCnVa3zl66zu3bt9jsOWPtjjtn2PKlz9ixx56oz7up+S/d6zN28klna7N98cUnrFPn6/d4jYvveMJOPfV/ZDlLk9Nzzz9sd99zu+YW43LZZQ2saZOOts8++wd/8AybO3eczZw1yv78p6ts7LiFVouG3BBvKCePn5hjd919u+Z2Ts4E/dvYcf3UONyv31irWdPZI+iLOXPG2Nq1r9n4CXdarZq1NNe++/ZLu2PxrfbMMw/bN998aWeffZE1adxeB8BQ0gVsfvTRu9ai5SXl7mvc2Nvs2mub2Ucfv2dLlsy0Z599RHHjrDMvtBYtutoZZ5yfxBfmkJKZFKD/6KP1NnhIO/vww3crHLPx426zK69srH8j5rzwwpO2YuU8e+ONF61+/SOtaeP2duMNbdV3AVDA5YZQOHXqLTrYruyLMRrQb1w4yTfbvvnXP+3RR1fZk0/ebx9+uFal82XdONsAACAASURBVDPPvNBatuhqp512rq6V9ZmT08ZeevnpUh/HZ/XuiU93Zbvv/qX20CMr7d1337T69Y+w6xu0sIbXt7KaNetqjN9++xW7qYLxmzD+djvggIOteYtLFIdYs3pWxUW2Zs1jNmDAzda0aUfr0WOYPfbYXXpOkyfdafXqHZRYEn/22Qbr0/cmu7ltb60rZ4aL7emnH7a7715sr72+RvGvceMOdtVVTW2v0CzOsyDmffvtFxqrZ599VADtvPMutfbt+9sB+x+q+PbWW3/X9S1b+owdd+xpWq9z5o62u+++3WbPvlvjxDNfs+ZxW7lqgdY4J3Vfeum11vymLlrj0ksX5Nv48QPsrrtLr+Hzzr3EJky4Qw4e9923xB56eIWtW/dmEmcbNmxl1avXCid3lpZUKXET4N5l//73d7Z02RzF1DiPOeDvT3+6Qp+9ffs2xbxjjz1Ja4l1/uST96qh8cwzL7JWLXvYAQfWF9kBgL/11mF6Fh069Nde8sADS22vvX5nNzXtaFdf01SfGQH91q2b7b5777THn7g3mUdnn/0na3FTFzvpxDOlCGAefPHlJzZ//kR75pmHrG7dve0vf7ne2rfrY3Xq0MDPPpxlH3zwri1dOsuee54YWGBnnX2RtWje1U479bzQS7bbnnjqXs3J9IvP+POfr7KOHQbawRzmGE61/XjDe7ZixVx75dVnNS7EmYsuvMLate1lf9j3AH0E87Nlq8tsyZK/eSwLZN9nn31s/XNaWps2ve2qKxvZZ59vsP79WlrzFt3sugbNw2njxYoPvXq3MJ5lp06Dbd9999N4r1690O67/05jjqZf5/LMx99ue9XZOzkMkXWLL7+wQLErFRyHgHm8Yd5NDLxa4P07JZIiyRaFI0oAvZI1Tu/mVN+QSHAd+q4UoMfVxh27vOov20rOddn5sxJgCBkB+sr08oG9/EAxmmQjQy+sI5cbtzrdirSmBrJP771yKY4DevVgBUAf7y0pqlcA6LlvnNAA9DH2S53AScTBREXjwkmxSOVq7y2v/JKG5MIKfeijbWUE9BlVsktcbmznf3xSLARkpV0F1uHaRvoTu1f+L7OSy1VpMI6AvpzLTTnbytRJsRvXrpHLzf9WclOWoWeCAeh/K0NPUsEDTzP0JWzelvIuN2UYet6Lhj760Kc19JLchI09NkylNfTxZMlkIYXMLjbF+glFISXIzHQNfUrWEFmn9J8A+lp1a6kpVoC+CrrfsELCF8UGpuhPzrUBvKPkJgL1WH5U2T06pEhi5Ay9QH+Q0sT7T4MBvq4soOd9Dz+8ynJv6SzQWvbVrl1f69tnlJxTXnrxb9aq9V/srtUvaFN67LG7rXuPJvqVVSuf188eeXS15ebu6bP6WN8+I5wFy6pqmzb9aH363STQUfbVu/dI69ZtCE/X1r37jg0f0cPeeee1Um874IBDbMK4RfY///MnsWIbNnxgvfs1tx9//N6uurKJDeg/zh1p8B/O32UzZ421OXPH6TPuWv2inXb6ufbSi09Zq9Z/tbtWr9H14+r0w/f/skFD2tnzzz9mvXuNsK5dh2hsxo7rr8A49JZpCaB/7PF7rF+/1nbMMSfazJmr7JCDj6iQof/HP162Ro0crFX00piefp7kZsuWzbZJkweXe9vJJ59lE8YvskMOOUJT4R9v/V3fzaaTfjEuQ3On2/MvPGYrVy7c43dOnbLUrr2mmenamlywh+t60celsNBmzx2r906dusL2qutMyksvPWH9c26277//1u5a9YIdd9xJtv79t61R44t+4V79M7kJQFjbtlfu8b0rlj+rxAsSYOHCSTZ5CnOi9Ovkk860UaPm2R//eKLm/6xZo2zBgsn2u9/to2dy/HGnJizNho/XW7cejW3jxg+sadMOljtkqv5t5MheStIHDZwoy0NeAPoZM0YoiZk8ZbnVrlXbvvhio4BB2bnI+/v3H2vt2vUTG8xpzI0alx/TSZMWS3vcf0CbUs2F/D6HmIwePdeuvqqJ7iNh6GOlJwvwss76D2hlH3ywtsIxmzp1qV177U0ChIsWTalQ+9y8eRfr03Ok1am7l3zliZGjRvcRmCj7atqkg+UOniIgsGnzjzZoSEd79tmHy72POQdYPeH403xd921uL7zwVKn38Vndu+banHljbdnyeeU+A3A9Ytgsq1fvgD3OSebsgQceorGNcYgP+v77b2zwkI723HOPWZfOg6xvvzH24IPLbeHCyTZjxio7YP9DEob+008/sm7dG1vHjv3tL5c1UFxesnS2TZxYfs1xzYMHT3amz8yee+5xGza8a7lnx/0PHz7b/vznK/zaG51vd931kp1w3OkCml26NtTvr1r1gp1yytl7fDbpNQ5QHj26j0B/+nXBBZfZ6FHzbcGCiSI5yr4uueRaGzb0Vtt//4Mc/MWm55gYZmfbB++vtdzcjvbO2tfL/X6cxxBjo0b1ttPPONeeeuoBe/rph0q9lzg0ZMg0kTvM+WnTcyVh4gRmSJ70q/lNnax//zHSQn/33Tc2bFjXcp/H+xnHmbeusuNPOM2+/e5r69OnhcYz/WrZsovlDBhvVatWt9def9H6929d8VoaNc+uvrqpgCf7Up8+zStcM5dd2sDGjJkvMAlQ75/Tqtzn8YtXXHGDjR49X8lEyTMmlp3nn1tstmHD+9a7TzNr366fXdvgJvv0kw+tR8+m1rZNL7v++pYC9Hl5223c+AG2evUixaAe3YfZ7373B5sxc6TNmjW6wmvkmU+dssz2qvu7UG1COkMvSND2F3uvHJIanIXUJyWpdKiKygGKM1tCdRCMEfqtXEJTwjImMjSqFSmGXlUf9S1xiaWbYiNDv23bT8HlJjD0OLFJQeH2mAD1yNBHQB8PkQLQ16rlLjdJdT3dFBskTdGGNSMrmjNEKZs790WGvkIfeiRWkuv8RoZekhsq52VOig0aeppii4OGHoZeKsH/wLayVFNsGYY+auhLMfSlNPTUYoLPeeJD/1/Q0DtexS/cfYyR3ETbyqzK6HrDEbtxEpXR0KvhSWW10lR2UkpNlTQr0tDHplgvB/upqd6cU74pNtHQB62pGl/KvNSki9Qk0Y4FRxL8tVOAPi21YUH9X5pi41ezeATok0M0Si6qVINX0Ial9ZDxnqLuOa1/Tv8uicDmLT9Zv36t7MADD7VevYbrxEey2y0/b7bJkwcpQE2dukyBFoa+deu/2OrVLxjuBsOHdRf4yRk4UVaYP/z7X9a/v39Wzx7DbJ9991c5tvRnLbF6+x4gDT0bf7/+zQVAYNORQHz66Ubr2bOJmJguXQbZ7t07bOyYHHv1tectZ8BEu+CCv8h68cuvPrNbZwwzfMzHjFkg8PZJAPRnnnGhffb5RzZi+Bw76KBDJOXgiPqBgzqo/AtQZ7OF+SVJad3mr7Y6AHri15I7Z9oTT95rmzf92666uql165ZrO7ZvtTFj+2lO3hIA/Refb7QhuZ20sfzrX9/YjBkr7eCDDi/F0Eed5Vts8oCQu160U9kAw0b75psvW5MmF9iqVWvE0L/xxkvWq1dTO+64U23woEkC7wSpJ568z6ZNG2pnnXWRQCjuL3z3V199Kpb5rNPPVxPTG6+9aBOnDLIjjzjOhg6b7j68lmEPPbTS+vZtaSuXP2enn3F+qsplYhSHDutqM2estsMOO1rB/YEHlln/nDa2auUaXS/Pcd6CCUoipk5ZLrYMbXxubnslic89/5itXvWCHX/cSfbe+29b48YX2epVbHZn25bNP1mdOnvbm2+9Eu71Bd0rr5deelKAfjUJ1mnn2C4kN1Wr2ptvvqr3Ll/mlYv176+1Ll2ut2OOOclyc6fa/vsdrMD9+BOMyy1itkcMnyU/59mzR9srrzxn9fY90I497hRr27ZX4h5y112L7P77lyjpYyyHAOjNBFwgOAYNnGTVAngjhgHoqa5MmbJMc3zy5MF2zz132MCcCapgwep//8O3ugYY27lz77WTTjzbPvjwHV3/lClLrUGDmxI7UOY8yfP7779tuUOmid3nmte9+4bdeutwgZgZM1bbkUcemzSdR29yqqcfvP+uAH2b1r2s4Q2tkuf48UfvWe8+za19+352zTXN7N21r1uXrjfYpZc2sDate2r9UiJ+/PF7da09uw+z665vKWYVQD96TF/bb78DrWuXwfpMKmt9+rawAw6ob4MHTdYJi/fcv0RjC1i88KIr1AjJPP7735+xIbkdjeS/TZteWtd9+7awffY5wEaMmBnmoOu0H3v0buvZu5ndeEMb69lzmO2zz362dcsmu+uexTZr9hhr1aKb9eg53N5Z+5qP3+Qlig9RZ8+m9o9//D1ZMySGMH8wtE8+eZ9t2vRvu+SSBtav72h78KEVdtttU+zW6StsfwB9aF6GRe3evbF16NDP/vqX61Tl6ta9iV1yydXWqdNA22+/Q1TdePzxe2zq1Fzr23e0xpQx6d+/jX333Zc2YMB4O+eci7W/kdyNGdPHDj/8WBs+fIY+j2tnTh9+6DE2ZmxfxckBOROsSuUq9t57/7DOXa634447RfOt/qFHyb3lmWcf0bPRvBw8RbF/zJi+9s0/P7dht8yyQw49PGCvYnvqqfuta9cbrWHDNtat62Ax5cTClSsXCBS2bNHNevYarnUbJaU6/yAcVjd2TD+77/4lSla4N+Y2MZX7JSnyeXym5sX69W8pLvTqNdL2q3egGNznn3/cZswcboceepQNGTJdBMf06bfYfffdaZdffqN17jTIjjzqGPvh+29s2rTh9tTfHrBZs1bbeeddJiBLFW3o0Bl2/nmXJo5sr73+gg0c2Nbatu5lrVr3sKVLZ9udS2ba2LEL7H/+588i6mbPHqMEafr0FYr5gwZ1sPfXv2W5udPtIuZkdiWNL/fx7XdfaS0dftgxAvTMyZXLn7Yzz75Q8hTi1spVC+2OO6bb/PkP2oH7H2bjJvS1n376QWvzkPpHKMnHWnf+/Al29z132Pz5D4ggIA42aXKh9sLTTj03YNAM++TTD61X76ZK7KnEkTz2DICe9YYLy3PPPWIzZo6yatVq2NFHH289ug+XzKxv3+aq1PTrN06VjehctWDhRM35yZOXCNAjl6MPhb0I9yCcaugvE5BXA7LL1pJ9X1bBruvPSjH0v6ShB0+UcrmpSEMvXO8e8FFDv/Xnf0tqlW6KLdsz54SkJ8ix8ZV7UfNrzWDMsAcNvYwv6EEpo6GP97pHl5u0hj5WJP4PTbGJbWUK0Bfl/6ym2KziPD2H/wTQY60q28rrGpfT0IcBK3NSbNDQF+7O88NB0j70sfk1Y6d9snZN0hQrp0s5nrgG+JdsK/d0sFQ5H/oyoLmsy00528p4Umz0oY8axtAUm3a52ZPkJjL0yVcHdls+rxVIbqL2qpyGPmS+ictNuBYx89HlJhxEU64pVhru0pq1eNpktD+LTVwA+lJWfCGR+bWm2OjpX1YCxH1XJLnh57yXEuzHG963Tz/5yNate8OeX/OY1at3oE2aeKfK9a++usbad7jKli17RqwwwRXG8aQTzyh1mAdl3R9++FZg8+OP37d1772h8jIAa9KkO+zAAw+zStlVJfEYkNPKOnUaYCeccLqcKT75ZIP17t3MLrm0gXVo39++/Opj69evrTVu3M6aNOqoAOvWX8VGaRQmEGYMWcinn34syQ0SjLVrX7c//elKu/TSa5RYvfjyU3bHHTO0CU+ZmiugClP24ktPW7t2V9ry5QDHc+3DD98Tc9W+XX+7597bxSTD0G/bukWsCq/BgyfpABSCMqD22D+eKCZ8+q0r7KADD3NAL4sstM9uLwnz0ziwiieddFZyVDVMD+X5xXc8qeu5Y/EMe+ihZTZ58lIxzswF+dojeVk4yR59ZLXK7Tt37bAePZpYt65DrGmT9i4pq1zZdmzbJm9hGjPTjXKPPnq35Qxsa0v4Hhh3qnEiQortlVefs/kLJtrUyUts33oH6GcPPbTCBg5uZ0uWPG0nn3SWPn/R7VNccjNpidWtvZdYuOeef8QaNGguFooxPfaPJ4ihb9rsYlux/Hk75eQzJFOoVbOOvfXOq9a8xcV25+KnjDFgflPW7tSpgS1f/pyddiqJDhasle2tt1+z5s0vttsXPSZZxYqV8+2++xbb2LGL7KQTT0vcmjQuCybZw4+sUuJ52KFH2fwFE+ydt1+1K65oZGteeNxGjphjtevsJfvM0aN7C4Rgv3fwwUcI0LDRkazRK8JmSuO3r8UMsf1IbiZOWmrbt21RwnrWWRdY506DJeHgRE5KzJ9+9rH17k1iepW1bt0rkdxMmniHAKnbzhUKbHTv0cg6dx5iNzRspXI0v8+aYY7069/KevcaKZAlhx3OgAilb0rNH3y4zgYMaG2tW/e0hte3dO9q1sJH7+l3AdTcN+z83//+rNYnICA2xaKvnT5juP304w82MGeiAEBh4W4bNaqXnX7GeZIh8UI2069/S4Hb/n3Hyu5NvSEiSfLtq68/t2+++cLWvfum/f2VZ+3dd9+wbpLJ5eh3Bw1sK0A/dKgnlcw14jJuKazb0SPnKslgDsBacv/jJ+TYl19+YhMn3CGpBZIlZGGMn85QIKYK0L8s+RpyB5K9jz9mzXYS406yddyxp1qfPqPswYdW2qRJOZIDHn7YHwWQibyff77BevWGRe0r4mDRomm6h3FjFyjeRQ091zRlyhDbunWLAPynn31kXbo0tF49h1mjRm2l3469UzwD+lBwSXv7rVd07UuXPmNfffmZzV8w3qZMXmonnHCa7nPJ0pmS3zBfIUaIZdFn/7aFk+3Rx1bbxAmL7cCDDrWJE3Ls22+/tFtyZ1r9Qw8XQUUSNmXqLarSjBo5x/6wz/46XdmZxB02YWKOJIDMPQCS/OALi+RHznyhmtGzZzMlkz17Dnens9A7Qbzu16+F/fnPV1vLlj1s0uSBtnHDeiWmSE+Yw7yX+PLAg8ts9pxRNmXKcjviiGNt1qyRtnHjehs3bpHtV+8AuakBJL/99mslhwDuDh1y3O0N2c/OHfbZ5xvtn//8XEnDq688Z2vffcO6dhliHToMkPxXVs+JGUSezZ0z1l586SmbMuVOaZ+7dW9kXVhLN7TRIVFRXoFsqm+/5ta79yi78vLGieRm2ZKn7IyzzpcchL3wzsUzJFecOHGx7VfvYKscAO/WbZvtiy82aF2/996bSmC+/fYrxUPiNHGwRYtLbMUK4pZXG5nkGzd8YH37N7ebb+5r117TVL/fq1cza92qpxL7r7/+wgYNbm/XXNPY3nvvba21bl1vkcxv5KieimsD+o+1ffc9IHG2Ie6+9dYrhlwPtzBZieqQP2Q27o+fSa8jPWScxIuGPh5QlmLovX+ixIqynIY+9OTtSUMvIB5dblIaevAGtpUw51uDbSXmE3K3gaGXUUR5hl43X7YpNmjodZhScLlx5t4lN97r4yde/xYNPS43Ufng8up4HViQ/+819Iltpbw2iq04m8/Zbp+tf9GyivL+Kww9Gnq53OiohNBLQDXCM6A9+9BXfFIsv5MnQJ9JxsFE8TOqnOUKhx5Ic55dw57b8J3lZdOU4adoShMloIBGvuSkWGwra3IyquyLUs0HmkSppiV5/UaXm8Dk60bwyg4HS6UZesswTiiMvrZcQxrQR8mNy2BK/IQjqC8nuSl7sFS4nooYegH62qG5ozhtW+klr+JC19DzHuyyfottpd+qe9ML0Je1NoygPHUokewIUz706abYxPIu2IqVZejZ5N5++1UbObKnNuWyr6OOOl4BGqYYbXynTtfqLbDwMMXnnnupFrJ8fa3Y1q59wyZM6C/gUvFn3RZAb2X75JMPLPeWDjZm9FyrX/8obYYAepiKiy++RjrEd955xdq3v7rcZ6V/QPkZVoiNGn1x2zZ9VIpEVsHGTiSYNn2oDq04+JAjJJlYuXKNnXTSmWLo6QtYsuQpO+aYk2369KFWs0Ztu+mmLjZkSDs75dRzrHPnQWLQ2CiZ4jBtbKaTJg2ykSPn2EcfrRPLg9wBhp7nFrXzsVGRDQBGB4Ye5kuHgWVna0ypetx226N24oln2sKFE7WBjBt3u8qwzAUlMWKzn9b4L1z4iJLqdu2vtMW3P25nnnVBKLNiF7dDTbLys8eCTY1jmfb443fbkCEd7P8R9x5wdpVV1/iePpkUQmgKWLDREQUsKCivSgcJJQWkJBACKaSR3htpBAiQEJIQCJ2ooChKeS0gRWkiTaWFqiAQkkmZzMydmf9vrbX3Oc+9mSSo3/v73/fzS5jcufec5zxl7bXXXnv5sl/ZgWDc3U0J43jXz260xx77LUEWgC++EwB5/ITzbfl1v7b99z+E6/v6Gy63vzz7uM2ZfYOtrV9t48f3YxYFxXJnnPE9u+Xm39q++xxgz73wtJ155pGsUzjwK1+39fVr2cTp6aces3P64F5/xXvFWn3i8YdswMCT7SavIVCxZ5U9+dSjHJclS+62A/b/ut2w4goC6ylTrrFdd92NMjP5Orfaw4/8huNynYP/6667lAHdwIETbdGi6fxzv/0OIit+ySXDCdqhjQegHzNmrsDkLARw17c7z6CRnjfvRvvgg3/ZyJFnWt++w+24Y3tw34rgef2GdQTFODAGDpxkr7/+kvXte7TNnr2caX+ANhRz43n3PfdYPm9IFcig0jq2zT788D0bO/Y8+9ohh9l5/UZK8xruNG2ysP1bBuiRwj+Thzuu/6W/v2Cjx/SxM88czED28ssnkC3d0uub3zjCZsxYymdXv+4jfm+fPkPsiO8ey2sFKB81ug+158OHzWAAi4LY66+/nPUxYINLX1gn5557MZnsiRP70xFl/ITLBOjpoLXBZs8eyewttPSdOqMrpIq8sBbAgK68Yynn/tq1q63vucfY7EuWMUsWPvgoikZGqW/fYzg3kYHBmkV9A3TKmJP77PNVGzpkij3958esf/8f2tFHn2rnnTfSdv3kp2xjwwZ78sk/cO0OHjzBvvudY2zuvHEE2Ft6gQSYPv1ayq3wTDFXDz74Ww4e5eGOZ4BCa8xJzFNcH17IcEyaeKVBA411jOCFAeczf7Q5c26w7bqgP0O4dFTZo49ijZ9kS5feQwYfAcW7775FQI9sI74Luuk5c0ZzTC+6aIrV1nQgaA9pJu4F8qnZs6+33Xf7LM8QGtqhYZeZvfX2KjrXQPePYJx7ATsot/LZzZw5zGpqOjBoXbhoBgOpUaPmeOdXdTMHGEQdyJQpF1rfviPs298+yhYunMZ7RPCDrsPhcrNh4wabMQNro84uHjmLcxYZlVtvXUTdeOmrf/8xXGOYc2BjEVCNHXsu65123HEXGzNmHs8HBMAY5+uX30viJWwrMS7vvvsO18PXDjmc13f/A3dybrT3wrM96qhTeIZhrCEdeuihe9t97/Llv7YDDvi6PYtnfK6ecXsvBAgIRMHQg6ACoD/2uB62fPll9uqrf7NRo2Yxk4JrHThgou240872+OMPcY8ulVDi8zEHp02F3KerGjzV1ni9nlxuKtFUqz1A7/UhAK+ZbaVf8NYY+i3aVjJ7GeBS2I3mGF4Uu7nLDdzJPJDg98LkAj0kPo5tpd4vxcZ2lNRnReXyVvBLyV1u1ClWBaPKBGzDtrKs4M5V3WS1nJmmoBAaTk3eWIr9VaJTbJmVtcFsBNp2ZEbq7bUXgqF3u+aw2C5TE0jg4Y2Vdfa7l/9pGyrr3BrC8bo/DymZ2gydYrfO0KsoNtfQA5c3w0Wlzcrpf+5dXWOQbJO99pwAPd0diApUoBqOJ+jwlwH6qo60U9JYqG2z/j+1x84lN2VWUQ1Ji3faSsxuCMLd91RFsW4lmFSLr1mTdorNrZNwfSoa1chIky5niOIGPLKtTC268J7oSFdkNxertD0ferf5wuEQjaUickKlfRRdYPMGkwpbxNyZBUUpieQocaVJNwZsmJsBen9Dkee2g382jonGUh7ghKOBDkxF5rSd8yAB4wS5AHSKkKQcc8ypZFrAxHz2M1+wW269lunBmTOW2qc//Xl74smHbdCgkwmy3n57ld111002dcpC/g70nm+/84ZNnHiB/etf79j3v9+dDPMuu+zOdO1tt/lnzVzKQwbZkocfvt9uvW0RdeHo7IhFvur1VwnowRCB6fzLM3+0/h5EbGnznDZtsR199Cn2+uuvUALS55xhhkAE7NLECQvIak2ZOpBaxX/8820eDmCEofcFi3nBhScRDKKG4tprZ9klM5YR/I8d35egC6wj0q7z5o3jo8NBd8WCyfaFL+xN6QPA8g0rFti8eSvsU7vvoSi6RUEm5hrYFGQ8evX+LtPwB+x/CL8LRa2whQNIWLLkFwS5y5ZdSkB/ycxltn03NOUJp4RyShsGDOhuS669m3vE+RecSIB+0EHf5NBgvkSrdwQM6nophuvee39iEyb2t2VL77EDD/wmr4/p94IK9vDeoShYrFW7dtRVTJx0Ad+/774HsaPnjTctsOeefdymz1hit922mHUFkFa99PKzdtZZR5Mx3WvP/e3Fv/7ZzjnnGFu+/F478MsH2Qb0d6jrRL0uDuAl1/7CDvjy17lXPPXkIzZw0Ml2ww33UdoD0Ah71j8/g/cebYsX320HHHCI3XDDFfbss4/b1KmLbeedP0EZEsYVLMmjj2FcTmag8+UDvm7Lr7+M750w4Uq7887lLHjqffqFdusti5iGR6A4adKFnNOoswDriGDtrrvaB8AsSJuzgqn4UaPOsnPOHmrHHH2aQcOJfQsyrg0b6hksVFd3YACxatXfrV+/4+ySmUvtuON78TBqbmkmCMHPly75JTMP2n/EkK7+8F82bvz5lA+d23eEOnNXVKopFGzkqiopgRs9Ggz9MDJ+ajbTbCgIh1wBoPa73z3OrrhiAqVFW3qhABHrBoB+1Wt/s6nTBtvs2dfZFz6/DzO3UdgKCcCQIQBqFfbTn17PQOHww4+2gw/+goN2rwAAIABJREFUNp/1jjt+gsEp1hcKDPv0Gc4CdgA9MPSQlISbU8OmTTZ3Dgrdy2zIRVNpcIBX2Ori81HwjLkPKSDGCcE6CrfjPUgwxxhibqIGAGt2xvTFtn23nbi2wdAPGjyR9zB9+hB74IGftTsMc+Yst+8cfjRBM4KJLb0g95g69Rp7881XmM1bgbnKug6dQThjcLiv37CecxLBJK4d8xxBwN2/uMWmT7uW+yDYyqXXzSXoR+ACPTZeWId41o/FXF7yS8rLLr9iIkEmZC277/5prkOM97x5YwToB0+mZl3uLDoAOY4rr2M2CwEFAsFyK1fH2vIye/udVZT19Tt3pP2wu7JHzejQ3QL74DU2a/YI1kwNGjjJli6dY82FZhs5cjYzZwH+wXaiEBeSyTFjLrXDDzuaEkhcwcisiFrdQVl/NPtiOpsMHTaD6+yyy8ZrHh30be7VO+30SSu0NPP8wPzFvoo5F4AeASIAPV4nnHA65T+vvfY369fveO5RXwWgh6EBH0mbvffuP2zcuPOYderbZ4Tdd/9PbdKkC9p9xIce+n0bPXqeVVfV2vz5Y+yJJx+ibAtZY2SmUYvw8MMP2LRpFzHQwj6N/QXPeEuvObOvtxN/eDrBO86zs88cYl/cc1+bOnWQDR8+k9mauXPHcA8ccOFE67bDDhxbZK1xVgL4py/MQZAZkMRirqCwnJ1im5sp+8WzBQYDQy/pjeRV7NEir2c5ZUVTu+hV4M02yXiHQ1LjJnZ0ZQFtZuOo7sM1RVIZ/TM+F021KipQ2CoNfUWVa/kratSYNONm1Q09c7khBlTxa/1auAl2k5skE6TqUSNHKzhLyX1O9tiZYZowpzvQhe0uGihSjRASavjw0+0oGHoRp1bewi7123Xdwaw1ixBITGf2mmVQNqxn0KwvVvYW5wbmZ1sLAP0jlNyArIbsBuNBbr1cBclIRADQ/3YbgD4kNxd072m1wO0cH1xnzAb06kgBvXeKtUKj3kh7QgB6bQbUKKGx1PMPsSgWF+7YPO8Ui+YFGaD/pzVkgF6jHIBec6HCapqbrc9xR1tHtFquRWSW+1jHZYbuHf8dzVPyCS1QE534ktCMP4+i2fyzot01OjO6HVtmw+eBgGcbMi9ZdIplJLh5YykGGNTQ4/SRfh4tetkFNrEGlO9qbnmGaBHv6dRZjaUwHpjoWYTrmYbMtjKf9Vw8URRbtLIzb+Tc8jCzrXRAX+o5nAF6ONt4Z0h8Jn7vueefZAHXbbf9nkAC34tnu4Ha9OF0IMBhBpkMDtIhQ07jpgaNLzYkXCM03NgMscmd3/8Eso9IQ+LwwHzCoTtr1gj/rEW22257cBO45pqZ3IiGDZvCxdaxU2d77bWXKSk44ojjmfJ9+61XbeKkAXbGGRfaccf10rPWLOP0ZRGMW4nh8MSmffbZQ5jenXXJCANwwcb0q1+vtPHjLrMnnvwDWZAbV9xv++1/CAH9oEGnMAsBYA6m6ZRTzrH6tR/Z+An9KA0BkwUNPQ5+fPs++xxIve7UqQtZ4HjPr1bajTdeabNmXU+3BKbQWwrqSocOgbUA9E/a6WccIZ35fgeTrcQB/vSfHyVIIHDd/xAC5V/88labOXMZ9ZV4YYwBGFasWGD3338n2UI0bhk56iy7oP9YMrWyaCtn+2/oJ7GeUDOC3yWgv+8nlBLh2QFIIoOAtQE2aOrUgXZ67wF29DEnS9bQ2mq//OXtBL0INMB4YsO/6earGJh07342mdopU662L35hL94bCosB4PfZZ397/vmn7bzzTuB3ffnLCF42UDOJ7A0OwQDpuLenn3rUBg0+xcB84bpkWVphf45xuebnzBDcsXIppUhTp1xj++73FRaMwlEGrOKKFVfY/ffdScYZutfrCeifIKuJWgoUGcO95qqrptrRR59GMDphwvn2qU/tQbYeewAAEsZq6JDpBEjRe2Ep2FS43My+nsAEoPmQg79t/fqNlhSqIFs5uFng3zBvf3TGIPv73/9CedqMGUuYPRJD38IswcUjz7Rzzx1p3bufKUkVfeZb7Zm//JEs4qBBkxmg4kAWkK8i4wngTyen0Wdbn77D7KQTz6DDBK7/1Vf/bmPH9LHTzxhItvHGGxdQ2z1t2jXWuWMXfk40FEPwHRIWrDtIyxBEQprUsZMsGdes/YiACAE5NL74jqsXTqPcbdRoFQ6TRDGzRx79LWUayGqdddYQAukZMwZTNjBq5BxlUmBW0NxsC66YZC+/8qJNnnQVJTfcUuG33dxEkPfPf7zBoA1yB+wl06ct5vgFQ4+TAPtQ//4nMPvx61+v5Jrt3v0sMrnB0A8YMI7zGHr+W25ZRLkWrveQQw7nmv7xymU2YOA4O+rIk2359VeQ9Z+ODBXcLlK3MQbeAopwFrr44h/ZgAET7JRTzsqIG+yXWEvopI1DH3MP8/z66++zPT77JZt36Vh+N1huyEJuu/1azmUAeoBZ7hfeLE5r/C6bPn0JaxqQfSCgH3eFfXLX3fhePPOrrprGzCDYf4wzgj18B4gCjCPkUNOmodCzMwmrrPt3WZl98OF71JPDTGDwYDnTYD0BGrzy8os2dhycbo4nMQKHJGQNUAy6Q7ddWIfB621qsttXLrU77rjWLp13k33uc3sx+Hh91d+5l27fdUf3C2+zt955g+vtsMOOstNPv9Auv2wCscTIUXOo3SfGsDY6MQ0ffgbfc9aZF/GcRQaHfQK4l7bZ/ffdZTNmDuUe2K3bTsyY9es3yrqfdJZkJp7RxGchw4q1dOSRJ9sD999pk6cMYNCP2imsW6w5yAPnzB5pRx/Tg84906YN5PfD3UjOcLJmBZuODCX2LuyH2AcHDuye7acYe7z/9VUv2ZixfXkGHX98L0O9xqhRZ9upp/Sh+xqIK+zZmE+oUQMEGHDhBDYkwzrAPjZr9sWU3R1zbE+ue2Ynn/mjTZq0kEQTrgdBGgghrMe6Tp2Y1SxDF9VKAXsUv8pq2ItiIVPF6YWiWA/8ZG3q3coDuPtcyJpfhf0z9PqboN33GkO60ASg19/hclO/5gP3oQczj/2rhnAd8pkgfAXoUx96yUrW1a+zzmhAGKWTlJvADx5MuWoYixv/OTKCrboDegYXmDcVFda8qVHNsfwDaX0bkhserJz5bpkNkwfX5vPfkElAAyzYdMO20gE9YYfUJzh7qAwBQ//XR6wcRbGt5fJedDzdkgL6ijr77StbZ+gRSEFD3//EU606AD3WXPSBKlM3Z7xoW9nc2FxkWwmGHiJ+FDVEW90A9JVlAP3lztBr0xJD//EAfTD0KaC3cjEJWaTlzyQalmBBBkMfEaMAu9lHaE+/fTcvBJM3O14Ro4R+DpsTIlgcXAT03piFjCkfhhqnkJlA1OYbASIy+qwnQUJcD37O62gTQIKVEMA6olFWa3vEho0HnysQBtAPx546Ala8DymcUAzp92T7FC41EZyEvzA7yDqow5/4btpHJVKcrFOsH0ShnZdFWRUPi7B6YkMV/138HrSLp5/xPzZ1ylVMEeKSwNbDhQIH4ec/v7eNH7+ATA8K7UaO+pEtWvQzAjWkrqdMGWRjx86zb3z9e/bsc9DRnmKjR8/lZoZU8HvvvU19OboN4rMmjF9gn9z1M/YydZlj7OIRs+zgg79pjU3wLe5kr6961caOO482YWecMdA2NqznoQY2BlpJWeNVW339R7RrAwAGe/WVAw+1N9961S65ZCiBxbHHnMbDCPeHMYULTc8e51EvOWXKQG7skGH86U8P2tChvfh3sESjRs617bvtwM61kyf3twP2/5r17TvM1q9fZwuunELgg00Fh/q3vnUk5xkA/S23LOQh/CkAevftlldwGcf7+eeeoq72tlt/R8abDbzIRP/R+vc/0a6++k4y0ZAqTZx4PrW1F1001XbfbQ82xcJ1L158CTXDQ4fO4IE6e+5IAiAwadB1AvBB53nDiqvszTdfY/Zkl5135TWQoZo8IAPTmPfYGO686wYCpGFDZ9inPv1ZFnlC1oCCQLBJ11zzM0qRAFpuvXUhLQvRE+D4Y3tZz97nc6MWgDmBn703NPQvPE2t8aJFdzFIwZyDzhPAH9IY3CvYL4zT//7mbpsx4yJb6hkKfDfWJsAoxuWqK39MQP+3vz/LAxoACIwxmGNsrb/juMxi1gEsYm1NLdl81G2MHXM5LdEQmKAQGIc8WHvIM6ZMHcDAcviw6dwDUIyIcRp80RSrIwuFFuMV1KI//9wTNnnyIqZvIUHAGAwaNMmOOvIUXuuHq9+zaxfPtocfecBmzVpGidDf/v6MXXhhd5syeSEBNkWLAMoffWiz54y0l19+js8RkgAcqpBwLVk6h/pmsNJ7gM0FA1ReRl0vrg3A/rVVf2NAiu6cJ57Qm1pg7C2oH4F87fTeF7L+BEXYCEhhFwt98Q477MJ95O8vPUtZ1/Zdd7LBF01lEencuZBenGnHHnsaC12xB2D+T5p8AcHigAETPQCfYe+9+7aNGDHLPv0ZzPMWe/yJhwh2XnnlRQLA3qcPYAp7ztzhtsvOu9vwETNZCKrDs8x+88DPbdIUAKbTrX+/kbbTjp+wNfVr7Be/uJWACbaJKCh84YWnmDmbPPEqBjcgS9Qsx8huI6uDOYSi2lGj5lmXztvRRnjS5P62915foQYbcwlnGg4PjCUAEPbZt99aRWneWWcNMjjCPPXkwzZ6zLkcK9Tq7LjjJwn4IClZsmQWx27QIAQ1zXbpvNH23r/eYRbmkIMPI4h5//13bcnSS8ngg/zAGPW/4EQSG/vs/RV7+ulHbOKkC8kCf+Mb/2N//eszNnFCP9tzrwNs8OCp9ulP7UEZzUMP3ku9faxxXO+VV07hHjp61HxaG2IO4X+oScLzBfDs22eY7fKJ3W3jxnX2s5/dwoD2VB9H3L/OvTbvLYI+GuV22fwJ1MCPGjmbdQRgw9955w1K0R559H8ZbICUwXPFWvniF/elnOqTn/gUz1VYti67bp7tu89XnN2usSuunGw///lNdsrJ5zCoRSbtnX+8SZYf8idker/0pf3tigWTeE8Xj7jEdkWxdmurPfHEgyyUxbmAzOxJJ51tV189lUEa9jdYH+PZ//rXd9gVV0y2sWMvtQMPPNTmci09z7X0jW8eYVWV1Vxb1yyeZe+99w4D6s9+5kv2wAN32dRpg2zxNXdlhAbORwSXs2dfbN/+1pF22OHH2KxZw+yb3/yenXnmIM6p9evr7e67b7Fl183nWb5gwUrOL8zPYcN7+R73Ne+qXs6MzMRJ/RkUHH2UssaYk9XVtSQgxoyZb5/a/TNcT5ddPoHzs3//scxWoW5k5owh9vkv7ENiAfsCay5uXECybPSYy2nBi+dfU10tFUJri3Xu1FFyqNYWBoya69G7QoAezC9XoNd94DNkFV4rSadLqfEe4ALsO8QeZO7xB2RWjdahgwL5Vis4TFafG/x+VWWFrV8nH3qQaM3NkNqAoQdugQOfSA0AejLuxDUICkDitNm6+tDK471EdtbWVsgY+rAGDyVC4CLMn5Shp1yoqkrdxGsgkxHgJ+FKgA/IDRkrOtKjk/kaZnGDXUdmIL4XgF6WneutQ12tlcPa0gE9pGcpoK+wRisvq/qvAD3GGYAetpXQ0leAFMU4eA0ra7HQSTmT3KQMPTZZNjjIGXqmXqzBXs0Y+nIBZjyM/xDQ1xYKGUNfwU6ppQw9qrXRylweqXSVSTqSRtqHDQDYzTIvEAjwnYJesf1VPHDkfVrhjXIAjosLUtW5T9qposxAErFmzD0DSc5OTja1D/f282GfGY0L2AYbrbMlywFDT0AOpx2/hlhE7TH0CErwCjmQxz38o7TNfTQNCc1RztCrr4Aqw5V6k4Ze3eJyl5tz6GDT3gsymLlzVxDUYVMZPry3XUNA/zVrbGzggYM07bDhMynnmT17BIHT1j7rySf+QNZhW68f/vBH9JPGpohNF5t96atXrwvI5GOzfAsbYgD6Y3vw4ARzCCAG9g0sUg7of0GmHLrFIUN60jFh8uSr7WAe0pWZDhhgEoAejDp8lrG5o2siJAPQBgPQ//KelXbLzQtt2vTFrA/Ac2UDpGr48ZaxYO2FF5+yM874vt1x+4PO0KMTsNmfn/kT08aLF//cYFmHTXblyqU8WEtfOFRxjV/8wt78J8h1pk0bzAAsfeGZ4aCGZpOBIg7Ce39q48b1IxOOwOH99/9FWQQCmm29Jk26yn7w/ZNYzAcwiLqJceMuJ5jCdgMpTWQZ9t33QAJ3SGBwT/guHBCwWcXPca/XXns3D4Xzz1dtBIIgFPp+6Uv7EiyEc4jG5WdMcSNDcdtt12xhXPaxCeOvsL33/jLXMWRLCDLGj7vcum6/gy28ejp13zikoadF74ApkwfYrrt9lkwYsikC9OU2BJpkFFI5cQE9Pti4SROvZj+G19/AXBzOoKX0Bau6c/oMJSEE2RGCHDgtHXX0KR7kq5Dqz888RilIe88NUgIE1jiUUttKXA8OqdffeMnGjD6X34OiO3SHxEGFgBfP90c/GkggAcb7phuvsqXL5m12nRjv0aMvpWwO63VbLxRPIqh/5JEHuA639EJQ0L//ONfKDye7jxqWAA24BzRyA9gCY176gk4YTlaQ/CErguePgnfcD5vXVFZyXCBpueCCE6mnhgMKADC2a2QGINnYe+8DCehVJyKZKEBHFFm+/fZr2Vh9/3snEKjfcutiFp2XvjBWY8deZl/84n6cEwh+QUS09+xGDL/ETjixFzNUkItBggY2F/si3JFQFzB82CVW26Gj/fSncHrZ0hq/ioErfo9uLf98i9cAgIz7AdAHIYAi1PbH8fvMjOy2+2cYrAZgo+TGjJJLMMkTJl7Qrv0qGG8UXQOU4WyCBzzqokrrJr74hX1sytSFtueeB/BMmj9/nD3/wlO2yy67UqKSvuB607v3BVxb8KeHPG1LL+z7ALkgjJDZxRmaviBXwT648867M7Mye9Zwe/e9dzbbA4cOnW4/PPEM/vzX9/7EpkwZ0O5XIns4Zcoi22uvr9iiRdPsvvt+ssVrw154+OHHkdgZOrSHyC3UA8FgpLw8k3327n0hAyUUJ0+efAEDI1zz97/3Q65jyIuY8W0ToMf+uHjxbPv97++xSy5ZxjmMF85yZG1QuzR69GXeYLGV8mQA+rK2VuvYuZPVgjyCkr2q2toKktpkDD2lK263LS0LP7txk3oUSHKddyCGjBD3gqyPXtSVWWNDYyK5UTMvYDnszbiPykpYeUdjqUprboLUt1bNjstRC6aMXsq4h9wG3yGc1VWEOi8R1+ySm7ouvM60k3H2kDxrhPM05jvY61JpskxLolMs7hnanmhqCQ09dEHR/FCF32Lo3baSfv+kesjQF1rA0FdYWct6Z+gb6OwYkhs+v/+Goc9sK2VKE5mGIoa+aVPTFhl6SnUqyq28baO9nAD6uE9GQYyqtszQM5rzIoBUcnPOseoUW1YB0K6IMG2klLUUh32Ra+iLGfoyMvRdu0pziGvgI3eXBywovr9NRbFi6D1yrEKlNVhwZSPw3cHQB5sd6crwdw+wXcrQIwXGQq7WFvmpukYLv4/PAhjBpqtra6GGHp76sLTELA1AH9kE6p696yUjX2+fjugS/82umZ6JiExFytDH7wO4aTy9m1rWjAY+sIXMKaOUocfng1VYdM0cNhjB7wNAoZAP40XN37CZZLJQPCtW4k5qlZF+feml58gYAigB9IF5QcMcOOTgBUAHth7MwRTqB2fYO2+/btffsG1AD0kCrO0wX6AvRjMgWE7iMIU8A1pKgEumDc3ISk+fPpgMPVg9sDuzZ42grSRSywDgYHSnTb/IrrnmTtt/v0PsiScfsWHDerExEIqxKG+oqKLVIlK0YAHBGG3csJ6OJ088+SB10V/a8wAGjNicAZaRzZg2Fc4dn5Uky7XzPEAB6FEoetYPyNAjGxAMPcDJef2Ot6VLf2Ff/co32AwDc+uxR//XfvLTG1hECeeNI757nPXocR6b6gTbC4b7pZdesJUrl9H5AcAEzVR69e5nB+x3iNV1rOOmjxdcbsaOO9+WL/8VG6HAYhRNvdCgaVsvHEQ/+EF3MkU337zIpk5dZId+8wfSD7YWmJlBIR+YdwB63OugQafaYsplDqbkCkEVWC2ANBb1lpUxCABIhi/66b37c76hwB1SJUjBAIhRL4BAB+sdwc4fHr6XzXRw2GNcoNs+7bRzaYUabjAAZrim0aPn2047fYIFbjNmDCFbh5oIsG7Tpw22T+76aWqQsU9cedVUXhOY2Dps3J7uh5YVgcjEiVdZl85dufbhBnX77UvooIO5iCDw1FPPJsuHbAzWM1L5uP4YOwJK9okoY6HrK6/+1e64fSnXCdYnvKx79epHcBrdoaO5HDWjnmJ9882Xbfz4/nbW2YPthON7WlNTgYfca6vw8360KzzmWEh8pHkFCP/xj6+3p55+hP7uBx/8HcrXwEL//ve/tJkzh27r8VO2NnHilZQL3HPPSvvJT5azoB01CADhKDq9/bYltvqjD2j3hwJfZMpQFDtkKAJfBEhwSAa5AC1vgU4u99xzhz33/NP8HOjk4ewDO1Swj2gC1/e842yKz73mxiarqKrkvv38C0/a+eefyGZWsJRlu/uWVkPXYWShQD6A5edeSjAh6R+IHdRnwJ5xwvh+dvoZF7KAWBnjFnv0kd/Yz35+E110MFaHHPwdNpdCgEEDCZAgzc32j3+sYhHtH/5wH58dJFg9ep5H8I5eBQB7kKDduOI+23PPAwlOXnzhGUpZ+vTRPolr+tMff+NrXHMZMkHsQ7vuhu8rpzzy0vkA9G/aqJGX2i67fILkGl1feG40cgwxlrDK/MxnPm/HHtuTASEYR+w7CKbj/mn3BwmgWyGvXv0vZvMeeODnDBqQcTip+5l22LePct991FxJ0vjIw/ezWdRTTz3MNQv7STRvQh2RmvjgWsfxWi8aPNVuueUaNoEDMD355LMNRdjYf0FQYV7f++uf8PM0jz5HVhwN0W65ZbF9tPp9GzfuMsq/UDyMLCyyHPG955w9yPbYYy+uMzx3gGXUXjzyCPbAAiV1PXv2Y4YBewLOTYwT5kbpCxnfk7v3sa9/4wj+E+bQj3+8jFIuEFXYL1CAi/4i8y8ba9/73kn2ozMGck+4aMhptnAhso2HEGwBG8CYAedGr5797cgjuxPQT502kCYSyFxjH8T7YDt8+RXRiGs0ySrsUaee2pfEA96D68YcXnHjAgax48ZdQbcwzFXgG4BJ7CudO0UNBZQHVazTAEMvubGIPLxP5CakWQL1wdAH7gicEQw96zLapFnHteBsQtY9Y+i5JGCIIUBfVYk5C2lKNZt4Ym8qr4AsEtlO1Tgi29ywoYEMvQQKQK2txNF0s+nUVUF4OZQUYNBDyw5GH8GDE7DJgwwGXvchzIc5ifsDniM5A3ENnOfg0098hnvCeKAQfI116YxGZVKfCDjn2n1hQzD0MGHA0EHaBQyIIKbCylsF6CFR52fwf1pr/y6gD4a+/0k9ydBj2ymgyz3HA89CLjd4kawrNBXacFXoFCvbSnSCRUyBDpkC9GDoX3nuIRbFhoZeQdy2Af3WNfRGf1LKeKK4weUt2JxU2LNlQI+iWFR5a+K53CYB9Dz4HNBLYpICeklrYDsU340HH3KUAPQhR0lTUGgs1aWLUl1tLbJLgn4KrG0poFfhkAA9W0ZvUpMsAHpOlrJcwxZzMmXoA+iHyw2uJ37G2JCSm41Fkhu8l76xZOEVWERDqW1JbqITLVllL+wKDRtSShEUYcywuWNc+V2QHWULr41ADNeJZ4iDG48H8o2QDeizChwTOMIA9GGD6tYNlnoV1oQW1uzqVqEmJZdPZJoQgB7jhmJDXSP+V9BBjcmOBV6OzsNK/WH8GZSigRjGi/0QCjyIVYDo1makDZDtQDF2NTdQfKBayEt+BmCNe8Lns4gULERFRRYMUkOHwiTfLNMAFTOAY8vuwFWeIq3iJoYNc2PDxkwXGs5RPMTBRBJMVvD70RkO9xPPNlgOzm3WvGiO49nFxgxAhOvFZobv1oaGDbwxK5x+/4P3WW8A6dR554IFa2CXS6b0Ci38fTC448adzwAJICQyWayxom0YmM9mPouY8+jIy+dRXkGXCroaIPDt2EmaVJePacNuYyFhHZwI0O2vRUW6ALS4/6iT0PMsJxONmgkwrZjzeB8CMIwfngUOOVwL5hruF+sE8xH/Rpkc3EjYj6KCmyL9uf3QxD1Th4r/wy7KRJynk32hqnBMP+deQP13gTIfnQNt/D51bpb0jvpqXJ+vD9wLAD3nVUU51xTtIMGkUrMrwI9XyO5YI+JaezBdcLUgE1VWbk2N0ALjsNa6QHCr/VGHOH6vYVOD9J485AUS8G+wHL399mttyuRF9ulP78EsV8wrXmN5mS2/7jJmYMBMhjc2JYyZ05gXxTEjqYOde4Z/P8fGgyPuyUxTy+Ussoeh59eImkBYSxvXrA5rZHAF6MEaYvxxXnTp3JkHHGRHlJC1tPI+wcxhjIIcwXwMmSW/t7yM6wzXQcDLNZ7PNxozewNCWvKRLNF5g+eEPTnmE8YosmBYX8gsk7VzwgnrilU/qCEoNPNauU+COMA4kF7Ts4vPwWdrDupZ4drhBgNmHc8v9iARB3rGAHCcy2Er7YRCdBtWhkLriJlwn6v4bKwpXJfcdiDzkmSBQWGj1pvmk9xwINnh+i9DcFDL68YaR60AAP3kSVdbTa3qUKjdB7mEfQFd6CtBtMk3DyOK6/PT0ucn9oCCutP7vWAsWBwOANta4H6BcaHcDHPf9z7uc7534tpYB8Mx1v4AAgS/r3sueIAdkhGRgyTs/PzADXK/gj0k50usaTn94N9SSSzns39PRgj6fofvxjhgf2OmyLNGsnN1xy4HooFj4uwN22LO51bVZ+FsqapSDQ/wBfZ8wuvNAD32Es0vSnCvL+6jAAAgAElEQVRdvofDj71QfH3GWol9JyQ3mJ0x12nRW6PgvNVarI0a92JAv65+tXWoqyGgl+QmGHqX3ZS12cb1ktyI8JVcBjIXSG4QtOW4Aj9PGHriRs3PlBDVHq6fp4A+OuHGe7FH4H7FmWqPLK9o2QKg90CiIyQ3OaBvAXx2hj4AvRXW2aq/QUOPehtkTVAU+58B+rQotqZZZyyCINbrcqXI4jYD9GwshQFoRlqljEWxjCryMlqztgZ79TkVxeYuN9Ih/bca+kp0SsWAQGfuzBMuMpPcJBr6zLbG00GZ5IYpGQf1volpo9ZBGww9Nga63EBrFk4vBHj+3X74hCYra4WcWRfpkM6LYr2glsMZQCUaUSlyUmQcFePq5AadPQpkscmrKDax9/FDgsBEUQD/aLdTLFFsscUnU2HeKXZzlxtF5LKNQoe4Vvehl+RGC1p/l0yklXInbtytOoAAdNSUQkVtOMywsRE0EGTocAYrgCvHWEc9QByA2LqjlTk+68YVV1KCMn78ldat245UMCFDAw19WxuY2AZbsGAiP/8iZ+jB8DP7gWvxAwHPEYEEl6eDVhz4meOP115gCWJDprawEmBRAAlLITIWcc0YK8xLfAdrIXhgC7RjnuJAUoZGWrbYbCMY1lahwz8OTgBHMSp6xkh14gCMsYvrFyu3iXMbIATfwRoPAGMGG5E2zbJvCrLxXhwUZH6aGdSEVzHBiBfG0mYLAXtZmb3//nssVEOBIDyTAYJQJ6L7KvDQeOutVdTzQ5f9vQD0XGcK/vFqaYVlmdgKXnOLAmcAetrIuUsBgjXM8WBLuPm2oa03AH0HPguAhbD7FIjQJqb7L+d4I8jB/Yhdkvc2A3Nu1mjrjc1dGyEtMBlUOUvr94ZLp1MEACzTtQqMACR1KOjmNK6Y1w45+LnlvM8AIVGgFmuIYJMuW9VZ5phOEHx2Yp4C0NOL2wEj7ttv1/W4AqoEJh5AY/yw4eeAHi47ClQxX/EnQB/Gh9u8B32wp2NgDemhB2z4PjD0K1cuscmTF9KWlkDaCRIemlbmjkFP2IQJC+hnj/EniFFNOmc691kPbgTA49G1cb8gcVRWLjcfJxvw2VirmJMYL645B0O8zwzMKlDFfeLnZMRQ8NbUZJ27QM8LcA9ACrYWpIEyE5A5BqgiqYF15POPgRRcoDwwDEZPR7xqrPB3jCH2pWx/AQgr5IGyvLAltcDfETh17NhRoJCgHEEoAl4P6lpaed14qNk+ybXjDiTMeMkiGs8w5nYEp3i2uDaOAZ8P6bMM0GMN5sGd5jP2cF0fzkERZihSxu8Ge43ghsDaC5dxv6xX8DMA6y/YT60LFSfihTHFfoB9FJIbAHrUEXSo7Zg993g/g1X4pCMIAeIgIaC5G7Mp9ryUUIuiWO7DhWYWHiu4VxBHIO5EC7MXGa4QJsArACvAEeYMnoPmr2yv4zowJ1mIjnv2IA6DDglb7A3cL0ASeOPHCKBjzDiPOZMUrAWgxH0geFKxre4dVwCJMJ4Jx5PBo9h5NpbyexNppJ9h7MO2ErLejp3qeL6E5KaVJJCyYVjznCVObqLvROCqdiU3PucV1Lnkhmd9qyQ3KIolPgpAjz0yimLLbd3a1dahQw071rYUAfows2h1QO+NOhkU6H9yuemq9ceAtpSh99rL7GyIfUZzgOy1EyeZ5Ab1gn52Yr6AtNDnY37jrIeGfq1r6EOORKqMQTS1/qnkhpbrmlPNBQRp5WYFMPQPZ66Q/w2gR2DDotiToKFHEbPGPi+K1R4UazRn6Js28c0pQ08gAgaKLjcPE9BzIbuG/j9l6KubmjINfaXbVhYz9GACAC5dQ18iufHHZmLot8sOjEx24ydIFok5219aFMuDyJncWOjRvAULCCALG7IWqEAirjMYeg6Og/UWFIng4HCXG1yCpDNK6Si4gM5egB6LFteLpiVK7QiI8LBqEvOdfm8A+uKiWAVV+Dc17cjBfzDnsSmLoQ9WQIewmpKoEQ5eAejjPnGvKAxW8xgxtcHyMVBqbibrS0AnBOMbEJh4FCDr+7ixeRDGBYZDvwU+uAB/xhQiGPoJE66ybmwU1iZZRm0d9XYAl1cvnMqfo+kGWHtmb8oERrMT16+Jz8qZVWzEdHXwbE15mVguAFSymhVyTMBYYMPjWEKaAjlWgAivpse8FxumQlEx9Lo/OYWI7RXos4xZFQxFEZoYYDC/+M54lvhOBI/avDXX4oDD4crw2gFvuL7EGBIwkbVT0WaZszp4TggQCCZxkDehW6AOYoB4XHfMN3z2Bx+8bxMnnU/pFIrdoI8F6GZWAAx9AYD+NTrg9O51gR1xxAkZSNHaoVLQWtrEFPMJcK+QZIaWc5SfFQja4WCEsYw5HqzPOnRb7qAGNMziFGTjGGwbBhaBgZqoFAhQcNDgMIqGcADlAL9KEQt+k4XlXIfuEWMlsIQ5rANawWmALcwRAdrIruWyPF5zBFTO2uGgZYaouWA1tdq3sN7is3GNHAOfs2QInRAJeRyeD+4D/y2mEs/W0bCDR4BCSnBQHIvMCwBlxzq51JQpgMOYxXqVRE8BOgNSkgONDFw4bz1LgfuHJS0APRj6z372C9m/8/d8D4R+FzUEY8debtt37eZZLgFDAFdlIcCkCaBkSk9nWGn15gc0AhmAJ3SdJUvNQj4w6sgWQy8sdpat3bF/eMQA4MSiWLqdCMxivGRgAKIBGbgmBTXIJDqgj30B80eHuaz+MDcAQPF3ZMoEkpU5jb2bIBDBAfbtWKGcg83WCb7fnkXxweZ9hARToFKZPAJ6Z445N7w2Kt0nw4ceczQYeacvM4YYcoc6NIjyIleRNyBhxJRjfRP0EQjmgXHaoyUyPwSPyBzyTNC6w77BswN7mT9PvAf/zUDXbaEpU/DxxJyKswDjeeWCybSFpR1qx9xcAhdIUwjsiQBUnF8oUA6iJM/ykFAIksZnk567pCKFAljiWmvGHgWnLp8nAejF0OcZNM2jCNAFjmL+aJ/GtQk4x/kV65NBlQ66rG9IZA1E9iiToXmmwDueW8bQ+3eTHcd88DMw1qKC1UbKOeLaaUzAvgDKdjFb4o0AabhA8kKZaMwvYBAw9PjOmupaL4rF3oCsCMgHnRfaF7UH4/qRfRGJofUWey6C2AD0wNsRzKmJnuqLiotiBeghuVnrLjcilTBXanOXG8rW3Ye+g5hvckMA7oZC/LXsKN7aIomOimIT20qcNzjnSgC9CEcB+tDQ474ygtYDOhmgqIYR9uKQt7RZE3ElXJnYc8kVGPhermdcZ7mx4BzFvnhPztDj/spdQy9Az/HdEkP/MWwrA9BHUSzuideZaOgxX/HimgiG3lCkiaeFCA7+rW6zI+qpwV55VpIbPNgWT4lo+m9dQ08ow109ZDHltK3se/wx1hkHHDqG4fswB1RbyusIHTkWv4piO2aRpK8qWwMNfXSK5Y6rzwAAiTQu02leYJsx9CiQBfNKxhC/E6BQG02w43nxa36oYoEC0PPwiMwAAxxjIxF4zAcgC40WI1MengUeHGCLCgigMoY+Ngr9JjyAuTEkxP2mjWKGauvcnjLGi2lQRMoCI5htTAszvaiIOopisz9xPdDSOZsfPvSyrRLLKUAC67X12QEdID02+IaNSGXXZawH0uI8mLyxFEEDdKosyME24gd0IkuRZzMOfpeRsKK8jTaMOGicyPTFrsJigNwqMPQOjrKNr0KNWgQ+mAckGAy2ncwPLWtVDAzAlTH0ZJfVIAXPB9cscOKdkAmsFJgRYJBV0uaGn2FslMbWxokrILPIojVkEsDmI1uDTrHV/Hswj3he8OSOw0BnhgqX2XAKgMABOJt2OKAk++bMDb6QTA+WMD2IC5zf4YuOzQybmtLVYssxHwC2YWUm4BDMs4JWPFvKFlrgbV7IPOxjbmT3j+fAAifpHDE+aCyCA6bQLFYcvvYCSAUWQnbu0tWZKU3yAPRk6OvwvRrPYFEIinysQ3KCe4/1GvfHbQDpd2e64xoxhqGh5Pf5IQCGTIdZowfF+n0FXgoIuKlXaNzwd2zamHsCrlqzSodrfguYKhjBsQl5CDs5emo91heDM3er4bxyphl/x32L5VbgGIEJmVR8lgNgzHesE4BYAIRgVtEdEs+uulbBrII+AXsw9JxCsT/4OHOPcgesCBC5ZzpLnz9vZaTIGnomg+939lOyBB8fBw4R2IAgwedhLPR9Hnj5feHzENRgXDF+kujlc0QBb958igeoZ7I6d+nC8VT2TfMH44+5Ab1/ul6hwaccr1LjDn069goU6GFeMbOaSTfc55oGBGgAJ/Ac4AtdPSWPisBJzDjIkGC/lRnTc+X6cFCvTKb2CN4nVBS+T1LK5MBSxeEiMBh4ONnEo8dZaPwbJWQsYFQvgxgHzEFJPDA/xd4GacRifb8ezHO8B109sX/jLGLWCjDQ2W+wwTnzrT0DAXSAV/w3uovCvebdf75J+9iwfuUejGJFEBWU+yiLFqA59jTpg5UZFej1mjjsARgDL+6H1ArgF3M9ssL4fu6ZTjSRLPPrj8AWz4AyTD+jFGDE3NKaw9xTIK45IlJKez7mi/ZvrX/uBdx7RZrgxSCvFdbU+fPGOQhpCjABxhqfg3EIGRM+A/tUmIDEOcS1hkDd17TOCM039uCoVeAewasIKVxP3ilWDL1rwrlXSXITm1ipuYbuzKzR5zzBL7GfwvRNGxusFo2liKG0HwDgUivPAK3c1q8TQ6+OtZLcQCZbgY6qfhOwd0U2XguUo8nPX7vGmfKc4yJLr5rK6FnhWCbwkH9qYB1KF3l+lqso1hn6CKbRXyGyy/r+xIc+MDB/Hn75wKF4RhtEhJK80v5U4NkAVme9vfriHzKJeg7o26ShL3MfethWvvzuv99Yiun/oErQwFRYhPMsAH1bcxMnWjnSKgTYYue3DOg1owToxWSosdSWfej1gSWAvgIFZ+73mX1fsNs5Q480UvrCd7KxFBpxJL+Hv2uiym4NL2zewWYBVgJQteJBY9I7OxARaRZIwF2HfvOd8gfu35MB+mwC6ntQXJf503tLXmjHIorEn7Ajgw99gQw9NuccQMfEyoOZ/I4BnvF+TchcYoG5FN1e415wIDJNyBoBHYxikfUnNfV4zr55qEGCpB8B+risWsTQx0amNJ8zcC4DAviKzZ2FZt7wJoBI/Fto0OMa8DliubURU2vmWQo8IwD6mloAejFzPPDALtDvv6EI0GP+VLoFXaSU8Tvc/Lzhhu8dDuiNNo9kVT0dzvttVS8BHtChscZ70MDC9ZvQixLMOYvAg9DfS12l64LxeQLWYoNxLZQUOOOcMXIuXcoAqT9bllcAhLrvtRgEBT+sA8AB5dpnpRVxgEg/Ti04AIB3x8OhyU6x3myGgBSafOrEq+X6FPIdP5zq19WzWI5MFQGfNK8MGrzzrRJ4AhgBCJB6VQdKAZympgYHNbwha21pduYFXUHhuCOQEocuvIcJ6NuUMVF7bsmr+D7PvOBPXHNIciBvAFMXvtiaI2LL4kBWBk0HEAIQzEm4SzCAbGjgIYr5Foc+gI7S4DpoeKjjgPY5IC2+PodBKQ56ZERqlN1hOtyDZlwbrwP34Zr8GHNJksrIqoZcjswt1q6vOc1PgRyy7lZGsI73wVkLgAqaYjwnaoO97oESFwZaui98ZvS0CJ/uCGhib2CdAaVmYrhC9sEx8PUS6zvqc4rnQB6g8ZSIzGNjkxy+mJlQYEwpmLOJLGKG7A0Bh8ubcF/BwMVewgCaPT7yzA2AducuYoEJYt3RDOtB9sM5oBcQ17yKfXJTI+ZpLYvdcb0I9BnEZllAZdlUd6L1h6WK54V5E9cY4wyACaASDmIB2Dle3vGU5JgHfdk+mdVweGbC5xYBvQeEeG4gWhDAAPukBhCch25tiiwkmV0PkrD/4J7CPhcZQ9wE//QX9wLInjzDocBSe038D+MWJElo+xs3KTDmuvKDNwIxBiCsERKJgI0BQBxjG8EE1ir3Ndx/WCqSZAlbPu0RGXlDmZvkpZDoxT4V4FSAUvacca6k55cIL8lQqmtQsKnaHwZFHrjgzwD0HGO6gejsxTnOfTbJ4OHvMSe5/zsJk2VGPUCJ2gSc3eFeF/Uy+D0Ea7DSjf0uZKWc0y2tDt5z0w+MAe4B+y0IQ8oZGQwi6xKdWd3drj1ATxJVwWpk0LI0VASxqHeo1vkSWSi50wjgytoRY42gFZlASFPLrH7thwT0qFVr2tRs1TV1BL5RFItrXl8fjUNjFiroI6Bnp3L/uVtXKgAQoSpnmQQ/+lsD82SSm6qK9gE9FRLZLVkZGkvBtnI7NLQKu0zuYlzPDDxoW4leKt5YivM2uZZtAvpWNZaq6PjvAfpwueEhlFuLFjWWamlGyNhqbWisYGhdi8MFkWV+eG7G0OPwd/YYse9/DugBOBFZClBEZEtw6XpuPvDoFOuHQxzSSMnERh0HB9NnZNnFTlP3R+mL/NfFvEG76emWzEc/T70FEKA0AADAv5dMV8rQ6zlnB2X9OlxPwtA3qSgtZDzYlLER4D3NYOgNTEp0G8v21M0kN7HIMT6p647GQeliSAniwA/5hg5ZscfBzsSfkV5FOi0Kf0OHHM8B94qfcaGyJTvSfvJyxn/LXaeDSyfKyaREwxvpIPPDJlh92s2FJrAVqSIVIsNLniAcQK4NaThUx6PWQKtZDA7GupWHQ1UlDmMU46p4DZ8JYMDGUs6Q4ECD1p7j4CwlI2gySmj6gIMbgFYdXPF/Oig7OwMrdlbPX88Hvy9NvTOnZHvFRrKwEqlFFOky5ahgTlpJFF1i3iHYxHWL+Qk2lpuyF4FrWqmAV1IApZgJEgGGRBNJQ+7sqoorBSRrayXFwO9g0yWg34gDSGxYAFyBC2UwQhfOtH1Li635aA3nGusN/HsiCMHOwGyNW58RzCA4ZRTSSuaiDMXeBI+S7iAtSW29d59UMbtLcxzU477r69dyzXE8Wwv8HhZSJkAe36WgSkw8AAbnbq3uD98RTGowexhzBMUAXzEGPCidaSbo69RZMhcvKk6BLWVPkFpRJ6ngM/T7uG4WI7KwLLkOl6hFqpcFnASIYskoyUFNAPZcl1VB0oHnGBr6AFEBqjDfsV5xjVU1KrjFOuF+6dIqzHDOC7D3UeRGAwOpeBH84HMC0OM+MqlPcxMBHuZwCuhjd8ru3QOdIB+4xkIjjOAEASiZ/XxfxzMJMwHMDQAeAEdlQvKCQjxLjbUaTBHEgcX09UJpQZOAaZzG8LLGZ3M/Qb8R339wXZmJQaaSlqwxHMPwHvVGqCX4x/ZBi8ZG1TlhvQvHIXMYjaVENOB5IVsb4E0admX71q9T4SoDBL92yFnYR8Bd2MCEk3l3Cz8GBAiEwahT3yxmHM8ytOvYR/DZXbbrku3F8XwUhMANTZ7locePGgEAas4f18zHPpUGl1x7XiuC61OAi8J4ETrYFxig8JmI/cazjfNHmSvV/TALXVnBfUja+VYSh1i3ALE1rCGTHbMCZg8cPOgLaWSsP0n39L1BSOF6giCK4DVkOUEoaywkc1PdBtzLJD/BeGK8A1dgjZMsQDYDWRyuldirdN7DACNqDmLsiS0YbAuDhlFEyLFIEvk6DCkIAptYCzy3ytDQcoOIRIoHchkbz5X4jiA3Mlc8yIdVA4bx0DkP8kdBPs57kWnYoyXVZTBNhlpuLjgjAl/kaEQZA/yeamVyN0K8H0WxAvStOpvKIRdERgXnET5zDc8DSKsaNzVTc99cEEOvwK/VNqyDUYgCbkVV2hfXrFnLOp3ILKLHSbjcdOq4nWGJA1NVVSublkuicme/wAM8C2keAomwzmuSIa4CCOVueYVcbuAKlaizsKuooy196MusYdM6lyrL2jIaS3F8C+syDX2x5CYY+o8P6IGHagttduHJvfknrpNkomMOEGftFsX+Oww9C6yIi1gy9F8B+nIy9NGtNZ9G2EwBvPESUy5gzW91xmftmnpq6LNo0jWW0GpVVilqwvzAppQDekTdcFcAg5lGnIpS8V5GouwUK8/4mGfxPepg5p3NkpnPool4P8BLSG3IXEsHJ4a+kyQ3kJnA5SfPPvHTpP/FAvWdARGhS24YFZZkJLApqNhPAxCHs4CWtKjYkEr/LGLona3nIZcV/yASVWaAbJIf4rEpbdioxlvBxODz8V5mR1w6hT/lYCIwTjcA1x0TEJZBNqENloCeGs5mFqDQmQJyB3dGEEOvjm0IAHL2X+wpWAoxi8oMUg7gDH2wNPG40AdAlm9e7MRzGEWZklNhg4uNRNel3yQbkNmj5l3o8LOQfwTYD4Ye48l7dIY+nDm4gdNWtIXAgM4EPhekGlIhp9gmzYdsPJMUODYmFleC4eQ9owCpySqrq23j+vVWXVtLIBJzREWJ0vPic3N5mqIWjNtHa9Cyu44HUzD0oTkmQ98EqYAGJaQAqrkBoJe2EP+9qXGdCrzawjWooMxa1+0FbL1+hB/krAyLcbFpBbvNzxMLIzZFjjAAxEw3O6CXjZjYRIBWyom8ABPXiAMoMm4BvAAuACKwxxBsMnMusA1ZlNp5503rEGBWVatmBH+Pg0ldEOFSA/mbF+OC6eN8VS1OuIpEdoBMYFtLdp0YryAy9EwFAHjw+drAvWNO4wBDJgCHrQB9k9UwYNRhKP25CgaD4coZ+kZmtNj2nUE0dObK6gE4AsRE0V9WnOsLh8wmiq09aFXtgjTw3Af8+RQHiXpmDKg6K6CKeUOyxS2FVRejOa9uudByi6GPz48/aWea+WKDXWy0uo5uoeeBRKx1SCHRFCjdAxQIKVDEdXMc67BOAOixh1VTbpKBOT9bGjaiwFnF+FijeLY4C0IvLXILWS1JMyFbkyxGQYlAotayskxySeP0dyJC2R3IkrQ/UPqC7F81WGx1vYQhxPbdujEDmJ4f4WKDNRgBKzMwm+Tig/mMGg/McwAhkn3hxgLpC6WYXv+BYN7lg8wOktBptQ4otGaWLzShAPRoOpmTGxGA494BbDEWzBBQ2isyAvchRysVhgfQYlAD60Kv14N8DO+JAv7Yb+KMruuk+jGZBESTSmSo8xqdLDD2InllKQHssC+DoQegl5wnnJ+wx2GsGLjQ7U+bM76LcioGRs70OLEXwbkyON60stJrvfjL2l/gVoYzOfbuAP0IHvFsoTyI9ZpmfcTQK6MS5wckqJpTyDTKOptZLEqGvEMrnIhCi078IEBPyU3G0GNNyDSgmKFXVoq4iGSuTCSwntl3x8+syIaIoceZBRnyahJMVahz2IRGTiA4keWMOW8E9CROAwdxEwmGHn2GchyEe6QUuiMaeyJwhlwLz8xVKL7oYz+OwAlylIYNyCgE3kRQiYxB+ND7d5SjGHcNO/AWj8P/Pww99gYC+pN6WLVjEF6YZ8JILDXrHzCfJLnBqxkpXtAkSWOpSHWUbbJX/vJgpqH/fwfooaHXgi59pcCaGnpErCVvA4sYPvTp76sSPBegU5Pu7Cg2Ciy6TENf8sUBvPBjRmRe5Jq+DexIRNB86J7KXrceGvoc6Csy1uEbjBNSu5APZZIb1BCUvHjvvunHP1FXyiYgYjSyF9kcd+/wAcL9hkQF74vvL/0T/8bK9iiKzRpL5B9PptNlNHEQx79yHDqpUxz+LVs8fkAE81T0bOgsk+sRyagRWKqIR0WYzapHAMBCYbtX2CswKPBwqAEz4ClQxgXlYKVgEeoOPgBczWLH40CV25CivKwoGV0r41WGDQj67mALJKfgweJMvYpzxMhG8U1WTOYFY5EJYnc8FKMGQ48GIq5RxmcEI8MUNxjDeLbJxgZwQzaJBVbKOCmwicyBtJVY+JpjCo5giwrAtmnjRqvp0IFBEIon9RJAhUsBHYDiefi/4vBe/eGHCfgqs1YGybljEZk7T8UHEGGgVhYsldZfQ8M6bfpug4s9Zs1Hq9ngKc7CdH4wzbo9Ct31nCQnE1DDwRPSlqyo1ccN85SA3scF/52uFfz+ZoF4Ms6ab9JlEtD4PKWO2gNcbp4eHGtdYcz1K3FYgumLhnhxLVEcmY4TWU/UldAbWqcbn4mvR8rQSp4LrgkvvJ/yNqSROT7wuodLjzI0BIEMdsCIlewXIAxYeFvB+RHXiOsOphJ/UmqROctoDURmh9Ic135HV+q4fmY/wgrRx1KBaJtBxtV1O7hWaO7iM5uaFRCEbSh+TrcoX7dIJ+cNbQSC8f+yfdrBB/aitKs3zzJFF0rdowFhnGcl+x7H3TMrDKBdg47vQOAbQBLXDWAM4kBbLaz1YGGsZjM5IJcMGPeb11rpftNzTfdafH8BItIzIIpkwwULn1NUP5bcVzDN8dwDDMb3xp/ZPuKGDZGpiu9QR13No5j/MadCohn7F+4De4kCoWg+FOtCwBzF7iI0IB1SLQECbviw457T7w1Aj/dh88Y5ir0+skPZ3gmyb4OwgeaU781OLKXPjU/L7ynWNrYU2oNWoekRXKWkzQ8ZTVMjAH1xZ/bYq0D8dESzy2Ts43xNA8cY53SPS5+7XG5CQ693tTdftV84q16yprlnAIgzg7SB+y0z89hDylU3EfUYuf+76iuqa9Qcic8wwQLp9WYSXsp08wCSGnq43OBVrgJ0MfSoIUOQVm4bNqixFPaaQmOLVVYjc5QDevzqhnUgQkPZIPkOLipcbrJr4eOVlI2SG+rWRVb6Utdbff9TDZdqSlA7gLqOcA/C27TGcrmZNqVWW7vmI9uua8n5hOB9/QaSjHihGaHWAZk3v5ZcQw+Xm7LWjTprs6LYf5+hbxfQ518pqQ/nbhTFtjC0tdbNNPRKM+p6/+8AfVk5bMwA8NqX3OASJLnZvCj2o9WrbfukKJbMvReURcSL36cFpjtC4HuYSneXBCIhRqzeEjwtiuVEyyU3UYyXAQPuIV5QW+4dbRNAL6AqEIdDkAx9QyK5YXEP5AkCP9nhmjSW0iQrY3SJVxph6ndU0PXFgAkAACAASURBVBdpeIwlGa7Q0LumtFRyo4JNOUoEEEpdbmIRKd0G/VzJxDezdWvrrfN2AX51EGMzY+rUn0VoVSKrEptLtvJQNEiGQWlTuKIA5KjCHQBLTC+ZD+7vBRZJ19RCC+0LianFMm5qklKpABNgOrItsdBjswCDLdZH6W/JiNTiXt/rL/yQQNKjYE9ZykPf5UCu1Q6Gni43ZLuUMSDzSTmO5kJmScpDRuldHMRkDBMnBVxByKdi4wlpWkiICBI47tLsZ3O9ScXdLASqq1OPBN+MdGfodif5QHpQ4l/wHatXf+iZCgVrLLD0tDiBGIvaMG6+R/ihgOcnKYOYvg0b13KzbmtxL21rtY8+wrrFhkkLLRV8+liKve+agYioD1F6wr3U3UEiNPbYpMm+IGDxdVzaFRCfXw+m1oO10nHGfNO/CZgVPa9wMGmTu0owwyyqduKAaxyNVHwt4oGopgVF/dpHsmcWRVRuAQumNNZ/rMGoNclBoqRpuA9kWgL0IsVe06GWQBPMKWUP3tQOBxb3i8hq+sGDsQGg1zwUQI7vpZ9/tbT5ZPk8KxeSkShGDG1qXmwt8BXXnbl0ZfPZrH7NWuvSNVlbXjyJ+RLjHXNL8jP5g8f8DHBKWaXvkVFgTFCQyR15x77FtGkv8QaE2b4WBXL+A3b5xjzyNZGPASwL3UKYmVJo7T2Lmcovk/uMvYaApOt22TzA9YfUJ/YuPi/uKfmWg79l5gy+LkByhOwOY7R69Wrr1g2OYPkvMuBodOInaUCIzwtJX3x/KsMMZhzvi+/AdcWZFYx4FMvGnIo9XN+r+RLPLe4mAnCsAZJqXgugs7Eyk4pGFibmOJ6faktkT4v75L5eMs7r19WrgDTL3EtiynvBc9ucK5RHubsCsYt8lctEPBMalt1ycQlbw2iuCpwA62p1r4+zm8/MgXOcddo3RSrFK8Mo7mSH7HoEkHFWRsPMwBvxu/h8ShBpgOE3FjV0YJo5PwXo8R8KFsHQyxGKRbFBdLap4DxcXgJjFD9bfTNlZpUVqrVQitgZeuy5HtRsoSh2Xf0HBPSwrSw0gbwAQ4+zMbIdAujhgiQ5EDLfaOoFAgBz3F/lstsEHkTDKaxwZApld9vCTFA27/xZxD6G/S4acEbAJRItD2j0u8ggo2HpDip2zRIwcLlpsLoOeOaooUCGBplJZJ5DQy9A39ZcT8kNAH0uudH9qij240tuQECDoR9wci+r2UxDL3eosIyVy13G0CMVhjxcCUPP6/i/A/TlVSlDn4e7SDESRGY+9B/D5cafZhwq8XDjswS0wDSiWFENg7INwoFA9r0IJJgZ2FxaU/TzYOjD5SZjd1Xwwk5k7n6CP3Fw5C43aM28uYaev0eGPt+NWCgG0IrFXPTKWcwAMwB11Jy7k0fxgpaTRTjg5IDJi2sTlxs+eT/giq7HD5msONiDmqwAJWHoS8c3/W7dhrTnqiUI5luV5l22Q7oNk7SMETbY37ZWyHFQkNKJuuyIxoG7xVzGvUnzD4aCryxoi+9UURaq7rN/J+OWMvTxi2Ko8QqXAHxPAIxoZhRgPdO0AcA7INkM0Pt849W4Dr742WotZMFZMAnJ76WbFxlUMqcqzG1BMaEz9LUd69S2moA+8qOqj8A8SQMMfCaAKEA3Aa7PQRX1ume/OydpI3M7QWdckcLWutX3ZAw9JDccTrgXgAFJNuqE5sp6S/jPcmeCHDDiY0ImgE2ZgJ4FWiWAPhwNfKAi65NVQfHnGufs33x8StdMTBI5NehegpGLeYvDMl1P8XzysY+fuJTCJTcpqxm/v/k6kVtVHihqnhPQZwx9HnTjvdTIlu4XsNPlc0d2NAdIse+p/0cN966wYOW8L5G9sDEW3WVgi+qA1+cO3p8RADFf2wJYgykvbisfAUrMw9RpLOuZEUPnf6bvwY8yR7LsfTmgD4mX5p8CQ0pskvkBtxGMVb7e5FVPzXa4oREYR+YnmTc4I9oD9AggU3KArKDOhJh6vD927/S5mJ5DyRlAiWhizyeGHl3SixFr2E2WPvd4rvFn0fwOz39vVhZ7QBaAhnf7VvYpEBIZME2eVbjuYM+mjhsZVG/khrHF2g3XI62pqE2CnE2MsAB6AuiT+bMhmPLsO3NP/PS5ZUuddqjKAOmzsV+qWFjngQe5bEiZZ9uSj+eesfl807Wnzyjup/Rn+HnMX+zXJMES0K89EM+2+JWfEwrSdU/qjUCL7xTQu5QTgD6CJwWPcmjKJTd5Bq+9vQtfka4Jalt8rsP9poYZFkhAwuVGwRHnQiV86FUUC2Ze2bYOtK+EJFp7r7vH1IXLDX4m2WD9WmS/fBw8IyaGHgSJiAH1kgmbzXw1BAbczOXG/f3xu8JZ4fITsu/mYkDvhIeuE5bjuk663JChD696BBc4l3BR8qEvZuhBnLRZCzB25nKz7aLYrTP0IsI+voaeGyAv3175y+8zX01JbjxtupmG/l1rqOpobbT80ibF97JTlnIFNYWC9T2uxLYyqlccLLbrNsOJGNXUZbZ2bb1SqQlIoT7Po7M4rEsZemqNkfrjIvKorh1Av03bSj7aEDZHAJAXxWrRepW5e5XTRQVFsY2yq4IPPV2FfHHijyKXG78uFhXB5SYmZHJQSrerjTEs3Npj6LNJHixxHGzuQ1x6yPHJp4Cet+sZCYAg2HcmAUy7DH2y8eB3i4GKFq9SX/JCbkPrZ0TnlGV0k/Y62H4Wy8hKsw4NHoLpJNsud5cAtGLo4/D0xco5prRaMPQois1E92Woyl/DYrN8a9DvRv1AMLIfj6HPn/2WGPpgNfHvKcCIuSs2VV75KeubPodM6gSXE95zFV18MPcaEPx06uiAF1mNPDXNJkaUU+WALOYhAD2Y8vgeOUflvRGUOne72aiBoSuF7PEksWmzjQ3QEXc0awULicFvyd2p8DByGS6HnGCfdTECKkyTEnh5h8dgjD1olGVbrTIRyWadHU6+n+CzsvmayJXUzA6HBxh6HBJ5wbEyLN5aXEUNTG8qgNOcCPvXaEEemvZsPZeVuebTCYkMjGgtgC3MguUEaGZ7WABFBzbYwDXPVfjPQq8OIbmRdh/7BP4dz0xjkhUf8K+wraTkhq4VWtMB9MK6VhkHdyVxJyMNTZ4pwfPPm9EUZ1DaY1M5xiUAl0C6BsXsITOMdauDVixjMj/byaRirNsH9Dqj5JbhWlzfjzKrX0X6no7XPIqMpAr40Wci/37Ns6h7AgHgsppsX9T8wbgWzTf/d+7tiVVeMO9F2g233mQmyJ9/CkLxM2anwdBHljgDd/KPT+35MI6RgYk/Y35hDqfa9SAn0gJXauV97+Y+la2zPGgKhr40kxuAHuwmnjPXCfcpgT7W+7gne3yHsnVi6Hmeb5WhTyytORaSHeLFRnbJ3hS6jHwsIUtTQIrrkRd+PGuMmfaWLABlOlL3nBl1+L6An2VnW3Y2y5UsBeulSoD2AD0zO1wnuZ32ZueE71Ns8JT17JGGXoWtwEGypdQepq7MxbaVrqH3NZHvocVBIvbgLEuf2lZuQPYXUmiXt/G+VYQLlSIyluvrP2KWQwx9wSqr5VyX91sJCY1n+okVhQEkPdqB+F41FcqOBKBHbIHxxTqJ+RrPJ+a31rACJmYvMDY+J7K1yCxzKC0KrGGQ5CZt+Jkz9Li2TZvW5+cSaiV4LW1WUVVmbQD0L/7BKtrUFVqSmzJyXK1e8ItP3lBRZ7/7T2wrWfiS9y3K5rt86FlFZm2wbwPn6baVbS3yRNCBu8lefVYaeow0pzR/LnYOmzwGVLaV71pDZSdPM6oqWZZ/8uukVVWh2foce7R1QkTsjaUC98WfwRilzX7iYUWHTET9ndyOjFeTdHzVRqjFR405ZDbe+hzMpQC9R+MJy5Ee4IrIErtMf+hZp1iykz6Zy6EFW5enfREhO6AHu4vDD6kkaK8gDYCGnuwPAGVJp9icoQ8pENJe7QF6BUliErxBh3emZPGaMzoRmadFmwRjDiCiO2yWDo6HEAVqAfoScITxLWU85S0MeUwpEMqfTRGgj6JYgiRnHShMxqJd5xZRaeEy/q1VILUD2GM1LhC4zguPI8UZPvPZ3IKGEn5RCBuaxdCXoyjZD3X8fB2dihJAnxwSYkejdbZszrBKWVxIzb5Y8TxihsQmcblJJTcJy7RlNlVMYtbpNksrO2jQpOe8zphbaDIBxFxSxjncqRNZ2eoOtVlNAH5VgYD3Kyhh/jPw5c+86GBybbXmEKO8bIhbCpu82FJMEFxuoOFnYMb3FQSeI5UamRNnQtbVr/EgMfSz4c+v1GahWSnq8gpIxtAYTXaDZOgDaPi8zVhKv7css5YduH7ZMZfjuSeBZ3EA6gGpV3SRoad+Mz+4N2O5vEFdJncqee74XQIPf8Vaztg+7DleiIb5hf8M5ryiujLThQZQE2CACww6pbbmgN7nCsG7Z2YE1ATW0KsDrjlNm1Q8rXvTPok5zmetrjK6X7CcqBHZhPqkxHrXXYPKfH/JDsqyMhZoYy6mLB/35loHHSFdYwGoivXEYCdds8kGlmdrLUBaaYZGftkaVAEkzwxwuuYBTGSSGhs2WE1drTU6eMH3sxiT69sNB3zsWCPB+E6AntILb66mb5TcitIAEB6xb4aGniSCzs8AuNkEKGLo8+xiUWAZ8rGS4EhnXSPPYgF6raEU0AvEQJqoQDUF7thDAnzGWcp5WAroEy9vjn+rpFGssXAnlIwIwBlYXc0gEsX5IFIwbzGvcGVkkNFNmmtA/v0MSpkN1f1zDib/nZIt7FfConm5jeDfcgmCj18k/n0+ZIAe31fYxO6p2kNDpqPPKZI9ZRkYZ5U5lyN7nwezaTOpuJ9M5pKAHJ0VqLFSp9g4jzFuxQx9ure2k3XzPjtYu3S5wXgwU6kaMnxHYB2pEuLsiDWc7z1i3LFXFwN6OPLp2cL90Bl6GIhwz/Ci+wDECKh4rpTRZ399PdzSapn50FpW0S2z654pYJO0Oh/LBNCrRm87r5VzKU55FON2phNjATVIZOgj9tXD5jN2qSvHl26AMhCI+2MvCu8cHvualbdYPdQBBPTCSPo3EIkbrKPjzU0N66yWckbOVH4m6+xQoFtYZ6+/+LBVGhwC8RGQr+t+RYTrGjcS0P9zqz70CIqqm1rYKbaWiSoFNSlkLAL0G9avSwA9mo3o4LRWaZfx/6rKG+21vz5i1RV4UPDDxoV5Ny7YemERwc2BgP49a6hU8xCtMQF6RZvSGlU3N9k5xxxlnbDBQVuLblspWExYaoBNbIyI7qNpEBYvQA6i/tAWR1CBiRdMNEAeXkhJpYAexTiK4KqsrSRVGnp3fE5qlxlrEdfJjTqkON5wiIU/KILq4gx9m1q163ulRwQbt6kRjhfwjRagLytXUJEW0mDTlQbVjwcUZDigT20r5ZGc63ZDXx3MawroUx136ProfpDo7zNQkGw8GI8ohovP15mI+wXoVkv10LUS0HsDk9BF8ugK5jDLnuhAQ485VJvX1Kgjr/RzbbZh43rq6rAY8rFHShPjv0Ed29yPHTo6Sqnc15qd9Fz3LScGdTHF+GvjFzOjFKuaqgQrBNvE0FKnB0foMsEGyPJLhShYm5hPeNFazkE7mVSwI96dN2Xo4/pizoY2kjaRJesgmIbUiSLGX+MOJkYFjJhrdMOoyAuhogENmyqhAYvruvF+HcLeryB55vgrdMdg6ENWVKoFzeYQCnJDesMgIQHg7Fwpxh6mKOqW6YVsHbvI257jqXHEwbd2rUt9THU1+DzZw8k7vykOFzBOnL+waavNunLGPIsmUnH9MV/xbGMex1jj36SvV9dpzBk5ACF9rOuXlt219VkBt/Td0RwNf8+yXD6e+KwoisX3BYDC36nvpG45JBfOCjprqYNIFmtxTbiMmOcILjc2yKYuLGd9x+DYht5WxeQaZOjrcxesJJBwa18U7WPPlT2nAlLKuWhBGOQN3E507ygcxDwPrX9WXBl1NEkH7Ng3aWvoL7kU5Qx9qqHHJYflXuwhMRaxR7IMoxzFdyJf4vmrJkvXy0zudl2LrJE5XtW1tNzFK3yl4UKGcccY4DvoalSlDrb4LD1fFSCyAaJ3y8ZYq85GNUSyydNY5vNM2v8qd+iS61fU/Ph2UtQtXFa10cI+5gN+hvmKTFZkDmM8sYcHoM8bK+mMiLoAXFPGYHrjnXhuQYbEOAeDz6wPGk75/cbmR6tad2aTzELXHC/8TnTpBPDG84aDG4uuKRPUXqVmbXkjNaw2gXwRD3iRTOF8yjcrXCdtqB2Q49/imsOQggGWz39ZsUYWURJOrCd0miWghzOW31P03ojzLfAEnj1YYuq+vdGZzpvowB71gJILpQYd2kW8Gzxci7wvTHwHxirOVUlXYm+QRj/T0PsQYPxThn4jO9HXMZ4Nl5vAOvmzVO0dzo3ACHi+wFPB7scI45kKT6iTb6wvzH38HAFZ7JnghnE9qq+C7A6WsWv5mTjzWA/D9wPviPDB8UwJbW1nzeUyMfH4Lp7zAPoOHyHnxPm/cQO89vFzX0/e4ThPlmDc9VwDC+I+sB7Rs0CwUFmrsB5VF3MEPAXV3HSBJFRjH7gE19O5s6Q+GzfWW4eOHeTzBoxSUM+EsppKq7AGe/ulP1pNuWo/FLwEjsmzPBsrtw3okZkAoEen2KpGEAwttHPGVwJzo06kRHJDqwVn6M0Z+nIVsWVgt8Fee/4hq2DEgfbu0gGxcAagdCuAHp23QpwTshsAejH0ZVZVi8jMmYQEXKcMPR6EilOTlUxNJja1SDv6P7sCJqzAEEeE5IYuEWAhMoZePr/pK2VCZI+U22XGoZIBerqs5JabG9bVW8dEcy+W1CNTb2KBgwPFW81op8zmFpu7ULCYk5tXTn4iHYbX5pKbvFNsqeSmFNCHxjtNDaYAJPWhj00ZmynZfvdqj7EKgJQxUJ4aDT1gsVQhMg3tSG5a0ZUQuuvIhGDCg90C8wWmPN/QmIrDgnZArz7RfgjAvcgDiZyhh14zcV3wjSFj6Oln7LUKzphJQx+Fe/5sGfFrIUrvCmeZAPTqNouXWEtlJ8SYA2DrwC4F9Nmccza4Xb2z6xfx+1FoHBtqvja1eenAc6lNAPoqdb6EtlzFsQoYQhurpj1yril6ZSxRzmrmMja9M2Ps6RyRr9+WZlkOGnzog6EnC+JEAVyK6AblriN+IPrOafVbAPScB2SenS1iChmASgXhKWjOgJdLyeLeQgIRxaqeYuF1BqDnovO5zECkKGVewtBHcd3WGHq6ZXmmLymUDaCCbZ7MFzcX1+2iuDUkgZEFzNaXHEG0hqtsE+0X66Tdxzj7C2uKDD27GerDw7FJzkmaU2EKQLatuoqdK8PDHJ8vP3dZBuoZeVbIdci5G4vYB3WkhRNTym6J5WKGhM2QnOVjUJO73FDugfsMhj7chhKGPva4yGJqCwYYkV1fvAjo3Z1oM4bem+LhPgO8kaFncbEAvRh6+Gl7FtWZOma6EkCPbBNtbjOGPh+H8L+PcwPfRTch96HPZFuJNj4IwbAuDvvGIJqiUJLzdZsMvZyh8KJ8hH0LICOBZEvMZsgfsqJ/t+WVc5i7N5HV1R4oyU16ZkEPAdcwSWiKGGqXieG5RuaKkkiXBALNQXKadnYnQ8/u3DlDr8wU6qjSeijNxU0N3rHTjxgy62y0B2LJ9/atMPTMGLg9LfdsB/S4fwBQOhpl50aezM2yTcnGmTpgxY+VgSnJFGTZXDSSc/mbv0f1Sx+p4NkzDtlntVcX0ypPfzlrQXLjRbEO6DPJbxTFMtuiNcw9nfUcmrPIopChT1/ck0A+KvMuxtrnFPYKzwaIsNVHAfcwk1hZYevWfkQ7WZ6LxEOwTI2uvzxJaFHdsU7OZmUofAWpV+6uZDgn/KWfwwYYgUcnrk3tz54pzrg/nc+SdnkGxAE9AxZuaV7vxDNCWTsV/Basfg1ktyiKLcYedD30rMymjeustmPC0Leqx0Ir/PUL6+yNvz5ilW3O0P8XgB5ToKa51S7s3jMvisUNZPeKjEhqWynjZjwFDVvC0OeZdEhufu8i/3K5BSba160Behjya7xw6OeSG2joAejLK6FpSjZ/f3ih6YwW2mzYlGSCNPHXWrduO+YLLiK5xE6Oh6Q7ImSSG9eG8iD1yZ1rFXPNbHuFL7i8PHXvF+RthyW5yYtoqbflodhm5XjQrVpwdZ3UKVaSmxL9Mos1EOnLQz4WSdYp1ru68uf+DKKgK9JDbHufSG4ClASQT2UEWdFh0swrSw24hj4rnCyRZZRKbjINfYxvChT9d9vT0Lc2Q9sXhwRSuAVDk64uXaDhTgF5SG4gr0AhmopicRiJoQ8AlgP9KGDktPLnhL+yDwAZ+mpbumyevf326/bdI461ffc9yHbe+ROahUmsB6buzbdetQceuNNefe1vNvLiWXJYQlDrgKw9QL/Fotiig2ALBYx0GNhIdiMF3VcvnGFPPfWoXXbZzbZ91+1dcoTre80GD+5t5/cbYccf20NFkwgEy8ymThtq7773tl02/0bbvtuOBF4ADbklZl6oiEvLi1N1UpZqQTNJSAroGdQ05oAeWbuN9ZJZuOSmtdBoa+vX2Pbb75iBSR0G+v4M0OO5Ux+60YHq5oAeB+hdP7vJblhxhc2ds8L22efL2XoJC7bVq9+38eP721tvv2azZi63/Q/4anJAe/qyHQ19e2uFYKGpmeN80ZCedt65I+yk7mfmh2PK0GeaajFQ8llONLFRABgHEudDLp8rktz42ADo0s8cQIw1DAAEsKasbccOER1C4Vmd6s914CK1TkDvVqj4GQEyJTeywJXeFva+2lSjzCf2YAUcFUq7u388a2AC0Lez9tdDnhISlNCU03I3agK2DeidDswlN74Fb1Z4HJKbIH5Kigx1vtSC5uLIExh2qKUkknphsNgY77JKySK3Aujz4vGEgUllMZnkppxdy5lV9r1dssBEq+tnGM8A73dA2OPFf7Evybmn2DGIoGxTqqHPNxlkUqprlFHBn9FDAX9iTrEjN92jIiAJQC9TEwF6WRPXdkgdz1RgmQH6knocSksqKzNArz2ykmOLSQVJSAB6cGshH8RViBgQQNS1xXmdA+t169GIroMXe2r8M8lNmF5sEdCbtQDwAdCzNie6Xutcgf0ixqoI0PuQklTKes7orKCGGuOXBADZc4ufJaAX44BO2mC/s0DIjIB+exQ8/7uAPgIcl5VI4gLJja9lSm5yQM89ziUwsS9sVkTfKvwEu0sEYtm9wSGPvRsk70mxSqERe5P2KQL6umJALwWhgsTW1mY6sHXq5MCdBGsr5ZQgbLvinMgQvRj8aPAEAFQ0vtsA9MWSm5AZhu/+FgD9liQ3DujZywZnVasbHaCsDI2lnn/Iyls30pTjv2Xo1ViqlyQ3vEcBel1auRWaBOhRhFzWxr7eNLPUsBGc4OIUnTBabttorzhDz66uzLF4+ngbkpv2GPpcQ49JgoOuhM0pKgx1Zoe2lTnTK9ABhj5pABCLBQ1f4Bfum2ZaCIR7zTTeDF6KkVvKhLQL6MOqjAfT1gF96JhZ44FbTAA9mAFpuLcB6H0yw14Sr/AA/liAPjSIXn1f5GzgrFBaTJixfEmmJCvKLC2cTJ1BfNL/Rxp6aOCp9Qv3Hi1oaanlcpO/QBu1yKKwBNCTPSdzmUfsRdE7HhX2bBLsqAwPyU21Xb1wul1+xSTbeedP2vxLb7JDD/0f/8o8gkTjlHmXjiF4PPzwo2zunBsI6MuoO/VGQ2BjShj6cOmIjFOpOwe+SAWMBdf3JcDabejYFj1YvLY2u/rqGfbU0w7ot++WZQveePNVB/QX2wnH9SAgA+uC2phSQK/6CVi2qVNu6au0gLE4EEscHUoAfaF5k5icDJBvcKcV31damxWsUUPvazSJ1Ano3a5UDP8GAXoGdiiYlI0qpH8poJ8390bbe+8DstuIhkcrVlxp02cMtb33/nIO6ONdfLzhqIBrygvs437DIUJBbjGgP7fvcOt+8llb19B7UCYrueL9i9rHJCAkoEejppShT34nBfTUw1YgYFOn2FJHDjCwBPSZZ3r+hPEdlPTR51s/531CCkFdbE2WIfhYgD7JDOC6yNC3M6cyQJ9MNmQqEUhE/Qn+Kf87mqZoTWWvIAa8XiWmzhYBfebrXewakgF6v/8tMfQgoVINPVnMyHrAvjB1QuNn5fUtm7ukAUQkgD7pX1C6/grN4QSif9kqoE+IB5x1GH9p6JNn7kA+AoX2AL2yiu4cBswAcAIOpRTQo7FR9tkfA9CDoee41XoWMwf0yITA9QSglls0pS+ShgEQYn6mRFEGHP3WYB+IDr9aWxr/kInS5Sb7uf+FmS45gXFcAei9i6okN4F/2gH0CXDN5lsyxjGm6bMM2+Ki54s+Cqwbg3w56r/CBSytTROTHC/sF5l5Am9VIDLNGjEwxV6T1Z9sA9Czhk/7MH3lg7FOLpgORgHo4+c4P9wSOQB9ZHUA6HHZOBdxjgegZ2BBqWQO6AXQ11sdauLwQo2bF8Uqs5a6ockU4/8VoE8zgf8pQ6/60Aora4HsHPpbqFvWk6GvaG1goPzfAHqMOwD9BT88LW8s1dYiyQ0kThWol8uDcQF6sCqFJmFEstbS0KcM/WvPPfgfSW5KNfT40CJAXwPNeVpNrOea2lYqVQ7mu1ges/rD1dZth52yTmcx11I7OdxDNF7SAVoquSneStuV3CQANyt2IhOfMDJskADJTe5yE5KbvMCoQIYe78kB5RYaS4UVnAccW7StTC3YfJEX2Uwl3tClTD3engJ6/F2dYqOYSv7FmRNKFq0KdG6Nod/Mwst/t/jnYuPV1c0L67woZu1atzbEzI3xx0JHyi2R3GD6Snsn3V1IQ6RplA44e2XMCQqCvKV8RY1dffV0u/e+n9qOO+5iXzvkcLvgwtGeis8lN2+++ZpNnjLAW2vX2by516vbKS39pHU+yQAAIABJREFUvHiL3Yfl94sXJAvB0EeWKGRPSRUP5RNbktzgmaj5k2zWcF8LF860p55+xC6bfzOvISQ3b761yi66qJf1O+9iO/7Y0zZj6N977x2bP38FGfoA9OoU642NEh9fMvThNhOp8wSkZYx9gBgfZEpueFgmRbElkhtlXzwQJ1OTz7c1az50dx1JdjY1hJuADtompqjRVRKAvsUZ+gU2d+4NZOijYB5szMsvv2CDBvewd955g2D/kpnLbP8DDkoKnTx93NbqmmQH9NuQ3LzxxqtFDH20k0+ZyFwSVSy5SQXABB6UFuQa+ijUEmB3osPXNcA2NfS0Z8XhWOmSmw65XSbXGZjgZq4LAjv+Ph6UFoBcbirJ3sVhHJKbfK/M2T2esxFQppIb9D1gp1hfu2x+I0AmNtXRjjPUuTVogBHIBbbC0LPbdgLoS+RHBGWYP5m1MbK4wTB7AWDqcpNcj6SGkTJH1mIbkhuf36WSm6J1kp4HpTadfAblGi8WEQerm9ug8isyhj46luu5ZZI3l21RQ0+Ht+JXsW2lS26QlfGmgSqKRUYkaTZUZFuZEHlg7r0pIr6l/WZlktxsZlvpGZjY7+OcKWLoN5PcJEWx4Ax9vymS3PDx5iz4xg3rCBgD3JKbzOq+SlxufDqmRbGS3KiDLvEYsyfqPRJjVTTCfh5vXJcWxeodRbjDf0me9yUZmCRobSJB4Qw9n39b3mOghKFv1964RHKjhkcq/FQQGJLf2DNy20ru4UljpawoNr3hIslNuqbRw6bBasMKOd9eEslNudWv/Yg1g7nkxgE9/dvxKN21zgG9pPU4PyGDTG0rVZiKAIB9PTp2oQ4/G/NEsYDflc2rzAGi9iSTF5OI9cJ47o8RlWHvbLZ1kNElGnp/usId25DctFWVW2tzPYti4XKD6r3/BtAX+dBH6VEUxvLCILkJvAGL7y0B+vCN5oPaaC8/K9tKgm+kfb1jpvRuWy6KLWXow+Umk9zQhz7R0PvmnzYOIdPhDH2mf2W3vDXy4i0BmsX6bdeYucsNfj9n6D14iQeagF9sENtk6LmKxVDgI6j7TgC9bJpqMpeK1kKzoeiqY+eOuW3itnzovbAXdQR4FRfFCgxJXpDba2WSm9gQk8ZWYUUXrGwpQ48iEelBtbmw8CXS8yWHR2bZFoDjP3S5aUNnv4oAFwL5a9bCZ7lEx4ZdtpShd5cbMfSy2QvwK9AZDhnBjvKheUClxl5XL7zEnnrqETvssCPt0Ud/a3PnXke5j6ai9H7333eX/fZ391DiBaA4Z84y246gVGlavFgUhW61DujlAbx5p9hSG76s2CnVfPuBiOdOyU2iI04lN9t12Y6AHtE6ZCVDh5xh55033E44ricBIZ4vOIIZM4ZTcjN//o3WtWu3THKDCB/jlRc+anMrBiqJJVscVOG5vDXJDQE53ACQlnWXm9ZmSm5oC9YOQ7/mow+KAD0Zem66+n0w9CxSRXF+S4vdeecKu2HFAps39wbbc6/9siLe1R++b3PmjrFVq162b3z9O/bQH+6zS2YutX33O5C1P+kLbCDqYuT9rPuPTEqpy00quQFDD8kNAEIArigyj/HM9pGQ3CRfjOuHdCXzoYelpFvlZd+bkAlglPCfLCQG4K9UEzn60Lt/fHw85h3mY55Cz8kQdA+WjC48mMEYNlplDQB64nIDNs2LYpWqdxRqrTowK6vkcgPpSswLrx8pYtV9L+F+UaL71vdtQXKDc8XlAvkXqLGNbFlzQE9ZU9ptMnG5kf1dwtBndr0uF6B+OAf0Cnag+YWT1f8lQ9+Oy43faJ7J03NLM3s4w7YG6HOXm5xwateH3psdpo2l4lwIIJ6epRlDXKqzJqgs8aH3/YvnNexNXZ+NMxABLOeyu7uwORD6HPgeSi11SGz83qM2K5et6YySy5CatgXBtpnLTREQShl6uNw00qkqc7kJxjqkuiQjwukkUGtqk5pT9JuRNcQT+XmUzWHUTXmGKXUoiX9njwFaBsc96V82Y+j509yhShlNdQan6wrXjtYw5XObSW6a3bpW99cIa9HwlU/2HQSx1NBTp8/FrPooPtOQ3OSOSvk+1T5Dr+H0HkBtsINE/UtiW+lZ08y2Ml/8ZOhTQL8tyU3mQ19eXuJyswXJTVmzWxjnRbGcc60F27ABPYR0nQ1eFIvCbjD0qeTGWjdkkpv/FtCDiOnQYnbhST1yhj4kNzLFLCmKFcXJoljqgdiRExe4OUMPQI+i2FZ8EJ+fPvDfAfSYgLUtBRbFdkZRYimg94eXHlBK/2MgpdGUU0nqxVus//33AH3Y6eWLRsViJf7RMZVbW1mFHh0nNb+laVpfv1aA3tPzZJdor6dNDawwfei7dOIBGi4rWVotka7kjZy0oW+5KBbOCyoM1PqGi4V3io204lYAfWrNmRXFJoAeiw0HHDsAJoscXyXv7i5ZoeV/KrmRradr6BF9bgnQt8PQY4Fj02wP0GuDTfSetK3UhiQNvRp7XX31TGrSBw4cazNmXGzjx8+3/fb7anZAoHBpzuwxdvDB37J/vvsmwf/s2UtZ2InlA3nDgw/da7ffsdT+9KcHbY89vmSn9+5nvXr3t+qqGrvnnpU2fMSZ2bZU+peePfvZqJGzKPl4/E8P2i23XsPAYs2a1bbHZ79oJ598tp1+en8CcbxCcjP/0hvpzNJEH36zt956zYYNO9PO6zvMjjsWkpsKplFhlTVz5ggC+kvnraC//0IGMY/anNnLbYcddrI33niF0hQw9tDmYyOCHd9vfvsLu/nmRbye3Xb7jB111Ml29tmD7ZOf2F2BTJvZU08/Zj16fnuL97fyjt/bQQcdzvFc/cE/7KZbrrH//c099uKLf2YL70MP/Z716TPUvnbIYXS50WGWMPQEEFqnRQx9S4vddRcA/ZU2d851tude+ytlb212223L7LLLJtj06Qu5/pYtu9xmzFxs++xzoL3yyl/t4ovPsT59htgJJ/Rih0EAQjDtw0ecZQcddKj1P3+0OzM0MxhYuvRSe/HFZ+zww460k046y65YMMlOP/1CFrUtX3457x3P6JSTz2EgGqwQHLZuu22J/fKXt9szz/zJPve5Pe2UU862Hj3OVUDY2mrPPPu49eh5uK28/SGmnxcunsXv+s7hR9mFF46zffb+MtceWPRrFs+yBVdNs6OPOtlmz17C5wU5D9Y8rn/GzIvtttuWWs+e53JOIYMDgPf445hXS7J59bk9vmSnnHq29epxHq8XgdK1S+bZE08+bFdcfpN16byd9LfNLXb3L26zESP72MrbH7SDDjmUevPp00cQRI0agXkLvS/s9lbb+An9bdXrL9tVC263z31+L+1dmxoYeK1ceZ099/xTGoOTz7Yep/W1jnWdKGF5+aUXbNjFZzG7dNwxp8q20srs/X+9Z6PG9LGDvnqoDRo4geDq6kUz7cknH7bLL7/Vtu+2A58vnt9vfnO3LV12qV155e32uT2+SFlajx6H23XL7rHvfvfoooxB9O74aPWHNnzEGfblAw6xoUOnEBBhP3no4Qfs5psX22OP/Y7Xe8bpF1iPHv3o4pFKbtLA9+c/u5XzZ0uv3r3726iLZzMz8Nvf/dLX+W/0+Wf055yo61Bnmxo32axZo+x3v/uVLVx4h+2//0ECc4VmmzNnjD3x+MM2ffoi23ufA2zGjBH8ugkT5vNzw7Zy2bL5XJesmdl+BxIzmB8rVy63n999qz3zzOP2uc99ybp3P9N69ujrnTHl1IXPxJxt74VnNnnKAs9uqE/EnT+9yX780xvs2WefyJ9tj3OtW7edGLD++Zk/Wo9eWP/Fr3nzrrcDD/yaZILnj7Af/vB0BumYry+88GcbfFFvyhvHjJrFvXrWnDHJvUrC9s7bb9rsOaNs1aqX/LnvSXDOgDokN1sE9JB7IqOI7rLS0Ff+u4A+JDHt1Bnh+vJsgN97iWSMRh1J8IK//7uAXnUvkkFlkhsw9EWmHO0x9AVaiEbAIllUYtPtl4zPx21mPQY8SyfJTTQrzOuDCo1NRZIbdoqNJot0jEKvjArHcXAM+v9o+w4wvcpq6z0tkx6KgCBFpKl00CvqL1chNCkBREBSIKSSBukJ6b2SECCdJJAQqoggRYqCIFxBqUEBCQhIERDS29T/WWvtfc77fTMD6PXOfbzAzFfOec9b1l577bXhWgfGHZW0ktwCU6nPEOwjA99JcgNAD5ebyNKysRQ+00lmHEpRFBvkZrj15LaVhcX3meSmKUBfbFtZXBQLyQ2ULpDc1Gyyv/1ZPvT/CUDPTrHnXNAA0IdipcC2MjT0dVXbueGVUurhGvpMoqCi2GDo+Wtmg92H/nMY+gC40OMBxALQg6FvSceZlmTbiln2DNCnnWKLJDfRJj7dJnBNmRMIpSPReEENLOhygyIYt6VDOoQFu84oZA1OaE201btrFmpfC5h70riahGq7nKf/pJ9zQA9WyQF9m3ZtyNAX+qBnZfqyNosmPk4AZJKbRK+qay5qgOH1B5IlqJMngC279IGxdlYmWOy8UERsvPTKOeuAokx8FgMM/CTFfmnjFHxPWLuFHWNjDTUKGE93S6qtQlo90dAXF8UmhSlg6KWhcx962KdmPvS5TVXYiGWSG0bZXgTJQitpTdGhVgz9UzZ16iKbM2e87bXXPtat2yAv6C/hYTFt+jCbMP4ae+jhu/hagClYZ6IYbPUti23evPENDqxOnS6zIYOn8vAeNKhpQH/hBT1syJCp9sQTD9roMZfZli2bGnwWWPfBg6fQIlOSm6cMgL516zZ0CsEPJDdDBnexS7sNouQG8wsBJGbntGlDDJKbmZAK7byLLZg/1Z57/n8oQ4HvPmoIANyPP/5kSnlQ4HXnnctt5qyRDa7lqKO+Y1OnLrVDDj6UewXG44sA+n/+8yMbNbqnPfLIPQ0+E8HC/OvusH322T8H9GlRbLGG3hul3HnnCrtx5bWUQB108Df5PN548682dOjFdvjh37aRI2bYY7+735ZdP9cmTVpoBx9ymL3xxms2fPil1qVLPzvzzJ9RqgVADBuwQYM62bHHfN969RrOA+zhh+6ywUMuafSZ7L7bnvbRxx8U3Evnzn1t0MBJ1rJVazrGzJw1wm66aWGD+23f/iybOGG+fWmX3TJAP3zYNFt100J7//13stdjXOZetcqOPfb73LMA6Jcum2O7fWkPmzdvtR144DcYzGPtoli3X78LbO3aV+2CC7rbsKFTadf4q3tvs9Gj+zQ+r7oNtMGDJ9NcLQP0c1bSng3BMILtu++5xYYMKwT0EycNYlF/AHrMsbvvXm2Dh3Sxr3/9iAzQI0CZMXO43bS6kTE48SwbP3ae7fmVfWzt63+xKwZ1agDo//nRhza0MUD/7JM2d85qFabD5WbLFnv4kV8y8CoG9MuX38/gKN2/CgD9oI525JEC9JBw3LjyOpt91ZhG1nMfu6L/BDV0wqry7uD0oS8psbvvufUz1zkA/aArJtsdP1/GeVH806lTbxs+bDrnzlt/e92GDe9m++7zNRs//mp2qLzv/jsYSI0ePduO/8GpdDBCAIef0aNmC9BXVXFfwzgQ0M9ZRUCPRn1a44sanYvjx19je+y+J/cSBYWfA+gr4Sy1hVmwRj/zxLNsyuRFtusuu3Gf+TxA36PnYDu7w0UMXOB6Mm3acLv9juX2s5/1sJHDp/OaM0CPe20hu+TbblvOondI6uZdfYsdcOA38sZSyM7yfE4lFZCiRKfYWmPNTzM1Q8oaS4Ukw800CgaMtZOSm6guJq+ZSLPDcYYWd/gNnBP67dQdKMjKHNd4hsXPXJzfBRp6XFhdnNsO6ENyQykGCEUYRaDwOslekxhF4FT7+YCecqod0tBnGID6Ime8YwxylUUG6MtKaVtJDT2/Xxr6YOjDDhJ2mXC54U9o6C1xMYwHQNlgjW3ehP5DO5EVb8rlhnUSLsFlwFRWltlWShEiO1R1Ncf3CivC5WbDOjQ33LXQkAP4DrV7bKSFjB76q1TSepUMfRGgpw/9/7HLTV19rZWyN4u73CFzvX3bVmroyViSMZcMpaRe1d3QIcFXc+2fn7DyErDKZYLVtBf6fIYeLjeY3PSqRiWwM/TwoQegr61Huj/xN42oMFlM8oMvtK3EZFgHyc1OO+feqMTECaDn93q7bvd2xqIBKJLPNFK2Ar0BdAP84jLC2xj/nvmvepc4WJXxd1kmW97p0IsR0NYCSMOtplnmIw1pBIp42rZtQy/cYOjDBCHmbQGg9/QWgDc+l5KYDHBrPFPPbXwGDqsICPDaCFLCOzzuEQAcko6Q8aS2lXEt+CwEBql3Ov6W2Vb6OASADqkBLU0L7NjkVR/+3vp8FD/B8gyyFAF6eNDCbxY663ZeFBtjD9sqau6Q+mqJiB76NHidu01kkYY+xp8LukR+3vhOWGNh/PHfFc1a2KLFM+y55/7HZky/3u6993ay7ePGXsNNAxH2ffffaq+88qINHTLVbr55ARmnCePnW8tWbezlNc/alaO6238f/2MCxK/svR8/+zeP3GMLFk61vn3GkHkKCdkbb7xqw4Z3tZPadyBoxLPHxvrBB+/ahIn97St77Wd9+46inh/j9Y9/vG8LFk62N994jWD8y1/ex5YsnWEvPP8Hmzr1ejLcmksl9u67f7MRI7vZJRcPsFNOOoe6ZxZTl9QTmH/40Xs2efJi23mnXW3xkpn2wgt/sPHjFtqnn37E+oBu3QbbGaefz8/6wx9+ZyOv7Gbf+MZRNnToNNv7K1/ldT788N12zbUT7Fvf+oGNunKOtWrR0p5/4WnrfHF7u2nlI3bE4cf6cy+z555/yjpffJKtvPHXdtSR36PeffGSGTbwigl2cvuzuf6qa2uY1Rg9ppddcskV1uGsiwhCw6cYLjean87Qu20l2ZnaWrv7npvs5psX2pQpS+zAA75OKQKY+Zf//CwlNmAhH3roLrvhhmts9Ohr7OCDv2lvvPmajR17mXW86DL7MWsNyriGAGqHDb/Ujj76OOvebQjrXUaP7m0f//MfduXI2XRAeu/dtwnGfvvor2zPPfex8eOus6OP/q599NEHZIef/P2DNnv2KkPQ8+hj99nAgR2tQ4dOdvmAsbbHHl+hZecddyy3hQunWaeOfaxXj6H2l1ees84Xn8JA8rJeV9ppp/6EcxuByFVzRrGuY+TIq6i9Xnr9TPvjH59gtuTggw618y/ozvHBOr3vvtvsl3evNtQhHHP092zgwMnMIFx5ZQ/b6yv7Wb++V9ruu32ZcwLywGvnTyL4nzVjBefbshVz7LnnnmK2o3Wrdtnede99t9vIUT1s1Y0P2TFHf5dOMFNnDOP8HDhgIsH/Bx/83UaN6WXNm7e0jz56n8XlyC498pt77PKBF9l5P+lqXTr3J3OOfZJjsGia/ezCXtav7yj721t/tREju1vXSwbYySed4/7QZp988k8bPbaXHXXUcXZZrxHccxctmWHPP/8/NnP6CmsHQO/kC57JihVX2+zZK22/fb9mL774tHXucrItXPALyulYbOn7PYmMyhbU+A4dcYkdftix1r/vKPvTs0/akKGXWPv2ZzKDs9uue3GNPvjQXXbt/Il8PgCeSsJiz0dfEfXQCMkH/h0kwBUDO9opJ59jPXsOc2l8iT3//B9syNDOduIJZ9ElCTVgWle/tGuvm2T9+421M864gPsksirI7GHfOfro79jYcX3tm9882gYPmkyHqubNm9l0stb1zMYA0GMe4AcytOeff5oZOGT2HnjgThs67GI75+wu1r//aNt5590I3pFVXLJ4BrNNvS8bSXKEwUa92bBh01U0j31k+zYGZtAsjxg5i9+FPW7goI7MSvXsPsR2221Pq62ttttuX8Zn27lTX+vVa4S9/PKfuA/MmLaMc5sBNK6zrMz+DhJiSBeu/TPP+CmB9e9+d78tWjTDWrRoZQcffCgDZIzpVXNGcxwR9FRWtrD33nuHe2/rVm0552bNusH23/8QElgCceXSD7BfC7zoZWUa3XlV+wJJaZlVpYDeayHSbvUZpqQzSy0BfUsEFakkzomztF+LOkjnGnqX4Gf6fPQxKPbvbwDo/csb9gFQaUzaGwGSXuwHOLfko++A3ok81UvhjBWgj74BGB80eGoBCU3RDz4fkhtaafvZD203sUNLBFbqMUIcRV98WQujwBp9XQDo1dMDgZQ09GLohaOB71LbyjAq2LQJ/X5kb4xzXp1iwdDDDx7ZcRVAA5tozCN2k5Uzxj36NGgOb6cPPcYGWQKsMfnQq5cF+wyUVHsn812tpCTtqYAsINa6XAy3UUra3Gq9KLa0rjTzoS+p22LvvPqUVQAv/y819HjAaix1Af8JfUzqQw8XnUIfene5+UyGvv7f96H/PEDfDD70/4rLjdC1p3ijAUA+A1U3pfbnyoapgQsbPCU+9GGnpQZeuUYu08FFO/HUh94j5axTbNYyWN/Dau3Qytahe6Q8ypkOKpWHNQ5DFMWSoWfHy0QS4sGBmql4hb5fX6OAntfj9lGhv/YuiMHQ48pC39ugKLaooLYpQB+NUnw1Z+NV0HnTv0cNaJR+KvYkxor7Qgx9fa1t3AgvWOheIf+SblZFMQlD78XU1D8W+dAXMPRB0nB8VQhJhp5WT9DQwzXmSQKBN9/4K8Hl8GEzCeDAFs2dO8q+9932dlaHi2zZslkEqpMnLSF4Wb5irj3zzOM2ccIC2l2CLY0mUPhcpPSHj5jJfg3QM7+x9hWyxyedfI717jWc4xQaes5R2LF++hEPOthjArhD8rHnnnvbrFkAKgfakqUC4ygEJUPvhzjeM3xEV+t6CSQ351Fhh4MHErmZM4eToZ8xfZm122kXAkqAi5EjrrJVN11Hu8gJExfaLpAwADQtmmG/+tXNlN8ccvBhmW0lxvr6pbPt3vtus6uuWmVf2/8Qe/HFZ6xjpx/Zrbc8bkcdcSzndV0dmPvfW6cu7e3GGwDov8vdFkwP7u+fn3xs77/3tv35lecpA8Fn9Os3xi76WW/6eoPJQb1jTY3kZGjAJh9v2LwlLjd3r7Ibb0RR7I12wAFft3vuudkmThxgV1w+0c776aWU06DgecXyOTZu3ALKQCC5GTeut3Xs2NdOP/18rjVKFerrbNiwi+0YMPQ9h9lrf11jPXt2ILA568yfZW3l//CHx+zSbqcRkF3WZzTnNJ4jQOnIkZfahRf0pPvN/PmT7NVX19ikiQts//0Pyvz/wWxOnTbEUGg9bfISe/f9t6xzl5Ns+LAZvP/mTj5gHFfcMI9jDanU3nvtZ0uun2UvvPgHO/fsTvbQw/fYmDHzbNcv7WHr131i06YPIaDBuO+15342GHKYNpLEoYHRJ//8kCz+a6++ZGte/pM9/viD9uUva17t85Wv2vUrrrLnn3uKAUnb1m1Z/1NfW0fJzbARl9itNz9uxxwjQD9pChj6Eht8xWRr2bKVXbdgsq1b/ynlQbfcstiuvvoW2/sr+9nsOaPtlb+8wAwKggTa+tbX27bt2zQGb69loIraiWEjLjXUJUByIw1+iYGhHzGqOwOJvn1G8b3zF6rmZfaslbbTLqjFkL3rI7+525Ytm8Pv3v+rBzA4+dlF4VilMwJyuB/+8DQ7//yedsABh9iG9ets8JBOdtQR/2UDLh9LOduTT/2WxeO7f2l3urzA5QbP+Op54+yTTz+2kcNnEtDCihh2wrBU1r7nmueSElv7+ivWf8AFduqp51K+hfmBBOGSJTPt6T88ZtOnL7cv7/EV/h57Nf55zbXjOYaYB+VlzTi+1y+bZffdfxuLyAHAZs260fbb70DKHSGzmDpVkpuRI2axfwDOOvwsX34VmfHZM1dxjwAYf+21NSQB9t57v8yHHmfZjFlD7Z2337Dp0/GM2tjM2cOZ+R11JYJIES0gopDlw/ofPlz72bxrxtlrr73EAHDXXfaQVTJ6X2zbyuuCBHD6tGWcc527tGedCzOHXqyI/fettwHoO1nXrgPtzDMutA/+8S4DUMyBV15bw+8eMXQG5/AMBBolZiOGz6Q0BusLwfZRR33bVq/GnFstQF8dBI9qg5gJ98ZoOoOCoY9uqRVuuxldswlb1R8ls7bO4jWy4uzvgbM+L02R/WYF5B95khtkU05suSwlTD/YUE0e76ltpSxJvUCfZ1feibYBQ+9Fq41JbqidZ8Mk9YXIz95g6KOHirIMqK1hvZMfkzrv4aLjPvRks8NIAHp9dJaNotIv5kOvDt8RZIEYbtrlZtNGmKF4jSSvpSFDL7xW7hgrcGBhYyn8Nhh6kUNi6OXshY7U6j7dJENPxtXtMgHo6QgkQC+QWUqGnjjEJTfB0OPF/5ui2PCh733OBXmnWEiSMnmRfOipNiiPoliw2rTxQ3uvQttKTdhttvalx+hyg4sPDX08+C+qoY8HGZIbcO5lsK38LJebANbFjaWo4YaWvWGlf7bIPNMWlm45oEfraRSKhNd73ugk9dtuyoc++33YVjpg3IaOZxEA0PEB2vAy4dBGbCvZKTZtfOTzsdiyDL9G4Wsw9FkG0e8v86H397NbKAsHxQwU21WmTjNpq/riwjp9b6EeP5YM/llsy4bvCUDPoCpxTYn3NXC5QYFdsQ99fS1TdZ9pW8kiGg0AsiGIrgtsK4ut3mKT8jGrg6tTPQ7rZnS5EaBfxdQ97Cn32GNv69Llch5Y1147ziaMX2gHHvjNDNBPmrSE3z5n7hi7556b0mEp+PfvfvcEmzx5ibVp3ZZuIG/97a82fMSl1r59B+vRYyg3gXC5eeXVF+2qq66ktrz45+CDD7Np05YR0C9bfpW99NLTNm3acsplonbh7+++ZSOGd7VLul7BgzMD9PV1ZN0I6Gcs55pZtHCaLVykVPbxx59mw4fPsH33PSBjNa65ZqL95S/P2YwZK5gpYX0NuxbW25NP/sZ69+5gy5bdb0cdeRy1s10vPcVW3/SoHX3kt6xZofbRAAAgAElEQVSenWNL7E9/esIu6XqKXX/9vXbE4d8hQ3LjyqsJ+LZu3dzgHqEXB2OL4kYw8GRYaqrI8KABGDSxmW0lCzbr7Bd3rcx86DHnhw2/xPbd90AbMmgaCyGxZh4EoL9hro0bu8C++tWDbO0br9jEiX1t7dq/NPrcBgwYSxD24kvP2EUX/chWr36UQBYHI+bvW2+vtSFDOlvnTv3s5FN+QqYTQTuKffG5RxzxX9a5cz+75ppxBBMDr5hIrbdYQknTbrttqd122/U2dfIS27hpvV3a7ce2cuXDduRh37ZSgFlvvvT73z9sl/U5x5Yve8COPOK/7Ppls+2lNc/YkIGTbfbcMdar5whmCPAMZs4aZkMGT7PFS6bbXnt+1QYNmsrMJjJKM2YMtZdffrbxeTV1ue39lf3thpVz7UW+9kZDsTXGu6S+xO6971YbPrKr3bz6MTvmmO8JsE0bzPsZPHCyvfb6yzZ79kgGtQCNCHIh20IGY9r0ofxOgFQEB+xJ4BlPjAEY4unTrqeMAfr71/76cuPPpP9Y6+OAHpmva66d2OjrIPeZOxfA7iCC/o4dT2z0dUcc/i2bNn257falL/NZQkPfq9dQGz/hcvv5nTc0vZ6P+5FNnryUMhb4x4O5btumDQEZ93PvmoygccCAC+zkk8/lOgfwAKOJcfrlL1c2+fmoJ5k0cYm1bbuLNWtWbuijgOzZ44//2ubNvdXan9SB7wXYAXhEoH77Hdc3+nn/7/+dZLBzBes6hQFYqQ0ZPJ1NGumZXgaGs87uuANzcalNnbqcWaI5c0bx2Y4YMcuaNWtBZpTymhnDSDgMHjSF3zf36tF8HRjzZuWyv8X/svl9O+b3Up/fpxHco7YHx30dirbr6u1vb6+1ESO62sUXX26nnnqe3XTTdQyGIFVcsEjfg7oDrJuZsyVTGjZ0hr3y6gscS2Su/v73taxjAcGQMvR6HiUMPkgCOFOeymDqwJB7Q0JlzN13PvrBJL0AskEGK+6N+tKBp8Vn6rLchPMN3iP3JnTJFVjOXKQKeoDkRc065yS5KfCKh3SEVrNqLNWgKLYM2vk6ua9FszoAJDL0+H1OKGaOVUWzCY5ZIGKyBnj+dzk+NXTpqwWTDO+UIh96Ya7cWUsfg6JYNN5rWBTblG0lNPetWrdT4W/iwpS7MuYuN6m+PDMAAW5LAX0ETST7qhtvLGV1svVkzQCCnC3WjA3W8IwwoXMfethWUkNfByOT/z2gpw99WhSbudxofjRqW1lXvUMaekQ7TFQlDRXqGwf0X0RyEy43kpqLxQhAnzaWyrs36jFnem5sXu5yU1STaevXb7SdCnxKFUAG4R6vTxtLFbrclLntmQA9/kZZindEk9THi1wTFj/TjgdDr2aKjTP0cONghCzWuqBTLDaaZEHFOkJDCzAD6f02ztCLHsABG7KZGLusE6S3zo6mS1k31Qpp++nK4ex+ZuuUfDEWARutNKKhV3dNX4jO0H+W5AYAP/P15pUr8qUbECQ3/F4UxNQWNpZqiqFvpLFU2tE09HXhj5uzKSiaEaBHp0L40JPxm72Swfqv7lnNFPiVV86zhx++i+ncK66YaC2at7LlK2bb8y/8j02csIhz+eqrx9g9v1rd5AF93HE/4mvBkoFBewss7pXdrf2JZ/lBX8tCtL///S2bMuVy+/ij9619+7NpwbjnXvuSaYXm9ne/e8CmTF5q++zzNYLTNWuesSmTr2dRLNKLlNy893YG6E8/9TyyDqjrQLpy5swRlNzgUA2GHkWaV1wxyW5adR31oDiowbaCaZq/YIq98srzNm3q9fQChuZS3WrNnnzqN9a377m2dOm9duQR37E1a/5k3bqfZjfe8LAdecSxBA519SVkCC+99FRbsvgeO/zw/yLwmDt3NItgj/vOD+3gQ46gbndHVZWNHdvbTvjRGXbBhb1YGAgwCXYdjUcwt8HIIX0MRktN02DHJkB/48p5NmnCYkqjwMYDxBx44KHZnAWgR/+AMaOvY9EeMh+fBej79wdQHk7JRsdOJ9rKlY/YUUd+h8+4uqbG/v7OmzZsOAqV+9gpJ5/L54eDBcB80qT+BPQdO/axa6+dQD/tAQPGs/BUCTWwKWa337HM7rhjmU2etNg2blpnPXqcaSuW/9oO/eYxmbwNb3jqqd8wSLn2mjsot7gBz/7lP9rkiQtt9c2LKQtDYLFq1XWcpwjmJk7sx3kzcOAUW7/+n5RO4W/tTzybfvx77L4Xmerb7rjeHv3tvZxHkPDcuGoe73nalGUM4ugQVWd2/wO328jR3Wz1ykft6GO+y2Bs+oyhDNh7dB9q11wzntKILl0G2AMP3GE33HC1zZp5I9l/sqpmNmTINPRG5zxjTV1JicYAoG8qAH29jR7b0/761z83upb69xtjfS67kuO3YNE0ZtUa+znkkMOZVWJR7LNPWafO7W3Rol/ad4/7kVjyuloGpMhmnP/TbnbBhT1t+PBLCOh79hxqEyde8ZmAHvN24sTF1O5LqrXN2rRuQ5YQErKQHqAmABayJ59yjnXvNpSF62B1AZYhE2vqBwTAhPGLrG2bndml9NVXXqRE5/0P3qF8r9ulgzn/cQYhoAAB8PM7lzf6cd//fnubNWMl9/epU4cQZA0aOI2yUAB68C1YQz//hebilMnLmAkUUC8lkK5o1pxzGAw9SAHsqQHor543hvsOJHkA9HSmgYShri6b31MmLbENm9Zbjx6n25TJSyQnK5W+GyTBW++8aaNGdbPOnQfYIQcdZpOnXM49CXN9zlxkZIzfhzUze47qeXr3Gsmi9IMO/Kb99Kfd7InfP2ArVsyzmTNW2P5fO4QEB37YuBHSj/IKWf8C0Kc+9MhcuVuSpC9lkqAQDpSosRSKRot+gHvwLNmZODkrCxpL+Xuibo3/GSZR4UOPvg/VkrMgkPi3NPRwxmKXaGnos06xYVsJQP9ZDH3SWCrzoY/79fJAym7LILmJOjqpGoobS8U5C+crBgCpDz3rFr1TbL2c47gfWg0B/RfS0LvLXaqhL2DowVp7BqExDX1IkwXAJblpoKEvqXaHtyINPdx4ULtXxNCnLjcUu5TDXej/uCi2CNA32liqSYaeD3e7/bs+9AD0NN9POsU2q64yaOgB6CsguUltK30ykS12ZxUx4oUaerxMEZz7WSeTMNO7e4BbXaVuhvRIhgwGmquIVvP6TzUcYgpHE/dzO8WGH65/97Ytm61FqzxlFZExvpNNXBzQ4zXwoeeGE+4uyaaRt1PPNWEhq6Dnc9FPaj2JP+G1lNyEnaJbORZYkbmvuYrDFGU31liqwAKzyB60mKFPLaIY/Sca+oiyCm0ABeg/l6EvqHKvYZq7RQFDj5yRGPo0A8DxB2WS1kXxTuVDj5+ycrjcBEO/kpv5W2+/biNGXGq9eo2kLvm0U39qJ7U/m4fDshWzKXeZNHEhNZ433DCPTC7YSaTFK9hNT3UcCA6wiYEZwn1jXiG1PXpMTzvxxDOtW7ch1Dnib5BR9Ov3E1uw4C779rd/kHnDI/06e7bS5RMmLLS9997fVq68xl5++Y8EFmisBsYJBwK63WYM/WnnkSmn5AYMvQN6SG6wZsDQQ/s+YcIi+/jj923MmF4EqHC9wCG08sZr7f4HbqM0AFpt/A7PE2D/xhuvpi4dmQdkDADoe/Q83ZYv/7UdefixWRry+eefsu49TrdFi+62Qw4+wubNG8tMCqQ1u+yyuw7dslJq6AcN6kgQfMH5PZnJ0OEKK7s6ytgqKip5MOO54TkU+9CfeMKZlKeAxb3wwp5MoYf7wUMP/8JWrrzWxoy5loD+zTf/ahMm9CGLDlaQh/eOHZSlXHlld+q1e/YYaq+8+pINGPBT63PZaI5LDVp719VRE9yv33mU7IBZxO+glX2T2vxeduGFvVhsu2jRNFqcjh17je2z91dJlEBGtNWZ2g8+eNvGjZlvf3/3DevZ6ywbMXyWnX1WJx3uBAAldtNN8+2hB+/kWKO+gsEcAP2kxfbqay8TyANQoSj7xz8+37517P+zceMvsz2/vK8NvGKyvfraiwy2Fi68m1kGsJXY+xCETJ85zF599UUCyL322tduWn2drXnpGUP2aae2O9Hyrrys3O6//3a7cnR3W7XyN8wGANCD8ceejszRQw//0qZMXswagfvvu436bcg38JkA+2DduT7a7ExAD4AIJ5dZs0fa+++9ZRMnLrJ1n35sY8ZdZhd36U/deTiUbFy/zka5hr43NPR1dbYYkrPn/8emoKC7Leot1LcEGvqQX0G/D2ncJZecaosW3mXf/q//lokDGNAN62zUqO62115fpbRq4qQBBPSQ9CxYMNWee+EPNm3aEmvVorXV10MWKdMGsNPcW10OCdCCPa81GHqQHmCo8VpIbta+6gz9OaxNQYYV70ew89JLz9i4sdfZrrvuTuoMawBrlC4Z3rEV/7558wabPmMIA/Yjj/yOLV8+h/Ko4477IbOjkHGCUMBzIKhuBmmQPLxX3HA196np01ZYq1atWYsBJ6EJExYw0Ip6KkgKr5pzpb3//tucB2Dzc6A+3SqccNpRtd1mzxpptXW1nFe4X9T2YH5PnrSI6xnPFRIGkAh4th988I6NH7fA3nlnrfXsdaZNmrjITj3lJwSeCKywHt56a62NHt3Dzj+/O7OhyB726DGcZ+VVc0fzeQ26YhKfXfw3gtIHH/wF64FQH/Doo/dyH54+bbnt99UDufbxHWTmYehQXkEsEc8t9aHPbDRdQy+bY7GtPIejH0ycue7wwgLJVtFzRn/8d3zoYZRRzNDnTf3+Aww9JL/EH1AKeG+LAobeC4fhjrcNEhpIUgp/0BuDQUfIgPnnejW0yhpRFUpu8Hq4zmzasN5atko7xaIolrPeS04AlJ2hZ3GqMAE+H242LH7l10VXb/jW5wx92FY25XKTMvSZGuHfYejrax13FBbF/l9LbiAzIkN/zgVWWdQpVgOT+NDD+rW6akc9ul1CU8ziVVgAcbjV5hfsXnnJdnv95cf/raLYxnzoU0BvpZUFRbGx6aYMfRTFNmToN8gRI/mJoljeKiUfqgLHgmaxTH09I82sAZEXwOC12OTSothg6PMiVOnzw7aSRVYedgOobN2GiQl5gIouYGdIEALWn6nIWvnQt4IbgWwr4bIS0pEIRBoWxarwBT9s/FQwECWGKnEWwvjv8dpg6KMotpihj0KStKA2xjz9/KyxFECG1ybEP5U5kcMDdbo1cAqQLzsBfSK5iYK0lEHHmEVRbEVFbCRgMMXQf5Gi2Dr3ocdnFTxXtxFDURdZkqzjHmY0dOsB6Ctt4aIZ9tyzT9qMGcsIwgHOYA/30YcfEOSNGDHH9t1nf25qK1bMpbxh/ITrrEWL1vbHZ56wMWN729lnd6YN326778VDHofT0utn2c477279+0/g/MP1AXSDHT7hhDPs0q6DDMwQxgSH/BVXXEDJxJlnXWQtmre0jz/+wFbdNN9uvXWxHXDAN2z0qGtY3IjC3Ff+8pyNGXtd5imP9PsH77/DwsJLuvSnrSFA8dZtW7kGZs260j76+D2bMmUp34NC4BdfeJq68lat20hz+9yTBBpf2m1PatpxnYcccoRdfvkE22uv/fhMf/ubu23R4ukEdkjfI+uAA3XM2F62dMl9dug3j+I4AQhBGtKr91k2/7o77aCDDrfrrptgH374rvXtN9YOOuAbbLf+7LNPMBsAYNC16yA77yfdGPjgMGZhd2k9C5lQr4BnWZV2ikVR7N032ZWjenJtIEgCKMb9bQfwgm60rs4eeeRuW716gY0edTXHEbaKEyb0ZVHqKaeey7WKzR7FxQDDyCZc3OVy27Jlo02ZOtA++eQjavK/8Y2jWXC6dOksu/ueVWQR+/Ubb18/5Ai63SxfNovB3eRJS+mmQ9ei0T3sjDN+xmzMbl/a07Zu22x3/3KVLVs+h+xi14uvsFdffcF69zmHkiewsMd950e8lsef+DULoL///ZOtf98xBJYrV85jQDF+3HzbvmOLjRnTx779X8ezjmPsmGspV5o8aQBBW79+YzmuvS872wYPnkrA36J5C/vwH+/ZHT9fbjffssjn1Tzbc8997ZZbF1JmNW7stQz6KlDHUFpK8DR2fB9bvux+O+ao42zLts2cTy+t+SPnbr8+o+34//4xx/u++2+nbAJBwX77HkCHp1Gje9hZZ3a0Th372t57f5Us4i8xBivm2HnnXWo9uw+1d955w8ZN6GMdL+prJ5/UwZlus3XrPrGJk/vb4Yd9i+sFcxDZljVr/shgNCSXYMAf/e2vbPXq+Qx0993va3xN795n2zXz7qDlrArhquzpZ37HupgOZ3Wyc8+9xCZM7MvPR03LE08+ZCNH9rBzz+1CBn+nnXZjkI96iqVLZ7AV/YD+Ewh80Wod9489kIDRAT32PwD6gYMuspNPPscuuXggzyDM9z/+8XEGfR06dDa43sAFBiAZdQ1Ll860XXbdnXMK58Zdd62we+5ZbWNGX20HH3K4zZ07hvsHnk+bNjtznV173QQ+o0GDJlHvjsAGe+2qVddynxo3bj7XAyw9URt05pkXWffuQ/i9O6p20E4Ue9p553Vj/cLmLRtt+vShtLKFVAyBNF09dmy3uXPH8gwbMGCCNa9sbo8//gA/E+PY9ZIrKF+qqt7BrBlkgbD5xPyGPKb3ZR04ZyE1BPCH9zw+GN2tx4/vw/MLAcmoUXPty3vszfMRwSDg3YD+47zGYAKfKfZzBO7H/+AUEgyP/e5eW7VqPgMG1BeAJEGABCBPdh6AvrIZ5yeCJ3y22Gac0dutoqLMdlQFQx8uLHidau8KfySZY1Fsy5ZSM/i5mzY1zH+H4kzpcPg7P0Pjs9Oi2Cim/VeLYoVvUGMEsgAYpCXnLDX9LEKV6Ud+9qooFucczS5YcAqnKGQdJCkRhtbvZYxRwjHU7/A31e5VNm/hXJ1MJ3DOgvmmb31FGdcvbCsxjnguyIirCFX1DTjraT4SjaVotgLbUcsbSyVFsWD0myqK5bnDe4GDjVxuoigWaxOSt7QoFs8AeEp8YRRN19g69AFo13RRLMdq60Zq6FkUDeVJdIptVmZRFPufdLkpLoqFhp49aItdbuqFgF1DjypBAHrA1FQMBob+cdpWulNl5uetGkPJVbZWtLLfvv6hbStv5ekjkHUoBnKK1CU3APRqLFVqZc3AaHtHRJ/wmExYdLGYMpebIkRPD+C0YYhHcqxmx2v99exGGI2lWDzgnqyZXs5fW+9pmGDo0aykuCGMA/o2kJoUWGIV21ZC1iHbypw1rldKrFVLQ8tz+P2ngD6qadglF9cQ9+uLB/dEW8n48SKsYoYe4AQLOWwjQ+YS6b/IQuCZYZw/i6FvVEPvTBclN+3ygCpr0U1phjYD38kyHVRjDL1sK+O+MFdq1YUWTWjQkChj2JELhX0U7EHd5ioB9AUNw7LagZyB8G2KxS+U3EBYRh/6yS65uYHSZYBUHBBz5owh4ADIwjzAbS9bPpuHCg4PWMlhk7j1tsUEecU/kMeMGH4VpSUh9Xrv3b/ZxEn97MQTzyJDH/r5Dz9836ZNH0TdeWM/+K6ZM1cRPIJJhfTiX/2B1AWuF3hmixZOp7YaciCwnPChHzOmp51++gXWoUMXOqHce+9NNn9BQ2nDQQcdSrYb4Lp79x/zMnCvYGUP/NrB3iu+lEEKUu2LF99jRx5xHMHJ1GkDm7xs+Ltf2nUwnRN++9tfUdsLN6Gvf/1wAnoykLU6IEtL0DZdjaWGj+hG7e+0aUvtiCO+kx24Ks7NAT2ClQMP+gZZQWQkuoANPuU8fiZ6OQC0oFgWdpeon8D8hZvK1KlX2D/+8e4XGu6ePYfbRT/rw8MP63L+gkkGa83in+99rz2LC/fYYy9bs+ZZjtOJJ3awP//52YLvOvTQY2zUlfNY8AvZ0/IVV9lLa/5kEycspIXatdeOt9tvv57Zje7dh9GHGvPry3vsQ0C/ecsmyoDg2970vFpphxx8uK2+ecHnzquVKx8yPH9kfO66axWBOtx04P4AsHTfvbeyyBpBDQIUfP+ihVPsF3c11KVjDIYMmmr77Ls/sybIXCHrccrJZzOwxrpHLwbcDwD3JZcM5L4CFh4ZqgkTF7OGBLsM9jSA1ptWzyfQh8sNAo4+fc5p9L4RjI0cOZcgFNmaww//lvXsNcw2bdzA4O/6ZVc1up6HD5tth3z9SHfo0PxqA0BfWUlQhTkKgM2i2P7n26mnncd1jrkAQA+pBgKnZctmN/r5I0fOsYMOOowB9axZQ+2ccy5m4InPhkPWlaN6MAvT5eKBPAvmz5/I74PLTTMUxe6oIlhGFg/rb+zY+czibd60kcHhL37R+HO44vIJdsutS9jXAT/IPPXuPTKTgSCjA7kQwOGgQZO5R0LquWDBJPv5zxuf3yOGz7Yv77GXvbjmj5zf48cvoLsV8qnYg0Fo/f3dv3Hfef31v9iUKYvtpPbn8BnDnQk2m/h3AHr8c941E1ivdNZZHRlUYE/GcwehgEwV9uR99zuQQBZzAucBMkw4S1FYr7qy1JgBDQa3k7mXfSQYfRGZeMBZt/qCJ6VeOLC0Jjb4HNtKZgOyLsuJVzukPiAZkcGlOUaOgYRrvChWByj/f9Ma+u3KJJSiWNM7xVKnr8aKyhwA8yBbrDoogGbaVoaMhs3VkkZRcc+pbWVRUawsr922Ep8KpxnIasnol1lpRalt2vCJGPpy3KsCDDL0mVW4u9a1KtLQ16NTLPDFLl54HAx9nSsn5H5T0FgqcbkRzigjuUaSsbxcdQ+RUWAGpkpN8TIFAL7DbSvZ+DDFwPXCHZ6V2bEdtpVBQqKgFvOqzizxoQegb1RD79aIW8ta2qOvf2Bbylri7aKWkyJrZWnF0NOH3vdEvih5YXqPJbXVULvWWy186FHIQA19qZVCQw85cwn+a6utffkJFsXiQRCgZ42l8K+uDy9vZb9d+6FtBaBHmgdZFQf0YVuJfwZD3wqAqhn/f+ZhrvmLBS0QjskOJliLJ//B7xHJsjmLfz8iNE58+HO6PRn+O6JhpC6xMWBzVLSKyeWOOM4yx2uxUeeLVt8bTHSuHZcPvP5mtGNDdIx/Vxq+zsrL9F30ga9TAUibNq1USFdvLDrCZ/CzmWrS9eL16T00xdDju8J6Ms1uENB7FEy5hGcg8LmZdaQXOxXbVhaPXWqrlf5N49BO1kxfgKHHPaYMfbSj10IXoC+Br3x9De2uaF9oyAwAI8b4qIkMbCtDlAgWHUFcRORhxRUMBcfWU9ns6l2HTIw09BUVzen48uxzv7eZMwTosfmjMBWWbEgvH3/8jzMnihU3zHGGdAF18WCAwTg9+dQj1KHCYQTs6Le/dTzBCazcJAWSmwWcH8ZP6EPbuh49hnGe4DDB3Pjww7+zoPCxx+7jWCDNftpp53MdTJzYn64lJ/zoTLJvAHb/6s/3vncCfeehoV+8aLq98OLTNn78QmvbGkWvdXbnL5bT2WbsmOtoj4m5/OSTD1GjC6tE6Gt/9MMz6BCy1577UmN/cdeTCBg6duxnF13YOxpJ0/Lr5T//iQf59UvvtaOP+r4hbf/AA7ezoc6bb75KwPf9759kp//4QkpL1q37pw0dNoPsIbzqb7t9sY0fP5/67OaVLa1ZRbNsjWBdYex+cdeNrEmAvhr2gGKe6mwbM1oiGiDFQFZj3Fh91ltvvU7mvFNnyDvOJdBC4AoQAbYQgB6aXswbrJ2X1jzNMUewdfwPTiPLuOqma63DWZ15zT//ueoSwPb++LQLDME+9P+YX9jHkEX49YM/tz//+Tne8xmn/8zO7tCZ/QCwfhEgoigW9wpGFGAPvQh++MPT7cILerG4lFa7NdVZQAnmtW2bnWiNOXXqQJs0aTGtROEOhVqM3Xf/ivXtO5ZMMoK1m1Zda0/8/kFOGYBjZA3Aso6b0Jfz6of/fbqtXn2dLV8x5zOn1Q03PGgHHXgoJRVPP/2oTZy4xL75jaMJWjBekOesvnm+TZywmEGewNl2e+ihO+3e+26xV155gTKt08+40Dqc1ZGWl9h/wGjDghBrBvIp9gqtr7f1Gz7l/Rx22LcIMsE8rlw1z15e8ydn6NvytdjbEQSCoQdwxDhjXFHrkf6A0f/BD061n5zblUXumzZttEmT+tmhhx3DegC47+Cz/vTHx6mlz9fzf/Padt11D5eCeof0ujqv8SijrLOZ9w9Bh+IBl19IiQnWOYG2S50wR5966hG78xcryNhzv/i2Ph/1DbjnGTOGMCM1YsRsrgeMI8YYmQ3oxy+/fBK96BcumkJtOIpIYeWIsQboRl0JAf2Y65htwaEPRg/rD/+LuXj66RfaOWd3pnxw7tVjCPi//a0fEDAjcCPbSoeUav4daw4Fzghc4tnee+8tds+vbuaeCYYcnwnW/ku77sHXIFN3abdTKfc54YSzvI4ExFqFvfveW1yLKFaHVTDuAcwxzjTcJ9YQrDyBOeBq88wzj9nUqcsYgDL7XFNtjz6K5nfzaVyA7yegh5y3QllR/A97h2pv4DkPy2oYYoDQAkNfQUtF+dCDOZZTW2CBNDMtdFlPq0Xs/3I2EpuNvSK1d44zUVaR+uFnoUEe2H+63MhyOH2NGPq0s7EwRmM+9PEMKpvDzhq9c5yhh9wTDD3xR/SfEciNeyi+3rCtjLMyMA+wB+o1UNcXGEM4pdoqmzUXHi5V5gL4oGoHxhI1JaW2cfPH1qJFpZWXNWcBNp5JMOLB0HMsW7VzkK8MPc779ejw3Ba2tCo+wHfgb3h9m9awK1c2XbVdsqRllgO1IY55MM7KnHmnWJcXc9y2V9GtStctfIECcLoMkaiUG474SxSGR90EiFnULTbXPgUEDAtNSJpQRF272ehyA7xcYFuJgZKcCPcEQP/YXz+wLeUtWVPbGKDHNQHQ94LLDdoo1Sl7UeeAHvOvwLayrqaeWYPaHdFBPggAACAASURBVAD06hQrQC9m1L/a1q4RoNet4R48RaHbUcEnAD0Y+opWBDAikBtq6CtrqtkpFlCejaXg98nuYZJuAOhpMSGNpLbsWXGqVkViW4muktkY8eKk3/aFhrbUXDwC1gB+Ib9JF1HO5u8g2xLdB6GPLP4he8xiUNeN+aBAj0itvxe/EdBD3sOiz3L6pQvQt2ZxH14IH/TU+gofVaCh9y+HBhM/avzkv2zC5QY6Tywcusww9aZJr4JfsRHKAHhhC62nGtfQN8nQ47lQ4wYbOl0PomU8L4x9WHXmO5mGK4uouVswrM82Hr6W7lGwrfRFVS9gRLK/RAtaPvTYTLUK1B1UgDlttS0bMWdc4vv4rBJAH+Pvus51n37KgxnzEAcjxlIBBWREtX6wasMHCMdcAzBiatIbPOHeZVMnXawyQrLxxGaO+ReHCwF9NYoqa+lUQGYJ2vFS2YzhYMP3Epx60ESpIazYynQdLEYrh0QF1qzVnL+ITHCA4/mhsA0HB35PoOmF0hgffA6TdFj12BBra1nAhzmC7szUBOMZeVOymHxwPwErhOsP32cdajX8fDBjuD640qCzZmmJgmcE26hNQapWNQ76fhUsomh8q2td5U6BAA+sCgC90qMKenFdGGcECdhYsUdgTgPIYz5AhhYZIow3/ofUMcAj1kH8Dc8QTNb2KviSN8+eW8zfCMTisMDNQRs8clQ369SxH33s82BWRbOVICKw//i6oC8zZWgCZQS/TNVLFvjiS09b166n2sSJC+1HPzpLSwZkj+9/PPDpiFHDfYma69o6abqRNm5eScAY90SpEf7uhxrmIZ57gG4G1d4NG6/Ds8fnqGhXhAfuCYALe0hZSRl1+9Dir1jxIAMCpbTLKVXQcxIpgbkcmcAYM/wT340DUdIHMaWYt7iHFs0rmY7nLESWFLIR3+c5113CyO3Cs3WYtxgTzBlJJ9RXBPM021q4Tko4n/Fs5UOu+SYZQX7dmPf4PIKXUnWD1dx26SDBA4LF2kxXjfECwwqyCe/FHMMcxXfiOmW715bPDZ+Lf8b+l+5dsYYkQ/H75X5Rljm0YEAIxmBTWF1lmzdv4nrGcwy5j/bwKu5LQeDEnMB3Y+zZpbMU53W9NSNAg9Zc+wjGVD7tNZlUIWSUURAZ+x2nKNeinhnqQng+NcsloTHPsaezQaGfPQDn7AfTDOy5JA9Yw7hmPBc8f4xFVlPgB4DWQYU607O4vI7rDUAT85jQCtISst4YFxTClnG+4blgzwBwE9EDJQLWSHXWxVRMrhd+0g5SoDvLEGf1duhuirNeFqyBA8KEIa3ZwrU0APSlYP+hz0eRv+QpqW1lBugxj2rzTDeeBf6XdYUPbLBDeyyLYtncsiWvWfeJYlTNbZwjlMFynWsup53UkZXNGOzs4BYuwJ5TUE+QWV57zaCf5Sw6hstNCRyPzDZu+thatkR2BHWDOgtVPOsIlgB9C3sJaOE6DV1itoGAXoENAyFCOgF6NZbSmsw6xQKTOo6MPQj7FP6OMU6baOI6+XybVer5Up2NC0Nt5gZXHohU8COHFtZRy4lzCmMl5zeAB1xLnZWAoXeXm4aSm6YBfRgmFjP0uOcWtWY9OvzUWgRDjwsm/tbcAL7ED4PReulhgCJ1U4zglELIgeY2e2PNE94pFgsZbXZlxO/xyecCeglzZOsVgL4N0zKYfHnjhdiNle6SEwsY2QaAHi2S12+wndh2vBDQZwvLJyUXTyUK6sTQY1MotE/MZy8PBk9DsVgjsaF08RgzBp8H6DERAlAy9UU9bw7opeFGZI4JFZNb15F1q40NxJtH4OEVNJZyj/pwuYkHjIkrhh/AEBPMN3G3eMqKd9gqehs7DvIwSDvF+rTgAYeCr0RLGNX4XIgJoMfmxU0x1dAn99A4oAe4BpPgWsViQJ9amvKzIG1CzUCesSGg53MFkFGBaDb+ZEeSiyBqyQE9xl9RtBwwPv30UwV0ri3DgRHFtWrGIUClAEkLKZ5JdGkMcIr7YqEw14pALt4X6V/NCQFKzA1sujlbI9YxUvU4gAV8ca9avAHQKOfxIuisaQobbYgJItBxv16ALzbjIjips3JsSJ7ZIrhGgFFTzc2uTds2OoxcihaWdApYVIsSYDwDDrXoWlfCg4P3V1OljQ8SGT+EIcMAExdgQdksHTAqOtShquZo9RwvMvQMtBzQl4otwrjhMANgYCMtauFrOG4BBsHO4UBHUIxOzqGr1PthG1rLIs0GgN4lY5T4IMNFdqTE3nv3LbtyVDcWEZ96ynmejYNVmzc64bMAzYFeGCqcVEMVNVsjceGaEvw7pCEhSYD7kXM1BUFBFHzTntWtbrEPSwfbjCBPbFI9QWAEGXymqIPyucfsFK4Ha9SlKnwtUtMA2b7HYB4IAMlbHWx3r95n2pLF99phhx1LwBWBagBjHre1WiMxZrweHz/s4wxmOeeUogcARwCkteQZVhZMhmMZMmDKClPaSXCngLYBoGdtVBGgd/CEORL7I2smQGC5/pnBubOr0RQHAJMp/VpZmGEMybB7sTUBMAONWvZNIAvsgWPUDsG0gYC+ygF9rQBZjAcPY+9hgDXHYAikCNajA3hkZgimE0CPxjIglSCV5N6MbKzLOrCHB1PK+epjmgN6GQUgkAKgJ8BP9NIRCMRncI1CD4254MF/cyeA8PkBtrZvRQM7rVnu0r7/EKPhnIHOmw2ARPApowoWF/t+ifp3OOjCXMY4MGBw23N8CDPFDug5bvUoUkYmv9JtdeU3L6mranBiH8L6F/ueWB2ymBqEh6QvAvTu7scO7JCjOuDL5BwCfswSQ37B80T4ozFA31ihLMaEQB+AvsoLTn2fxd8yDX3UfTkxgD2DzZBoUek/ngVsCtBrD3ZSyZULCsJExFQQ0IoxaxTQE3ts416Ufi8CAsgUIY/kRpIB4hKr3oGACpJfsw0bP2LNYAB6sulsKwM5iM5zafe9wJhbgAaUpiepLTn/5kW0CACo3BK2Kf6JIlkZdWjuZC5+PilFbEan2BzQ51Ju/1wff/UeQABTb9sd0MdeHYA+ldyU1W/7wgx9U4AeAQ4Afc+zz88BfToXMZcKAD1aXQHOgF1MJDesQs4e1L8P6BvT0Aegp4YegN7wkFPNddLO2Du2otir+IcDz+ZDhT/pIsLnUo9fiaJYAXrKXzLG0YtV/CMC1OJ1WSARH+/WllEUy4cZCzpSMuFyk/mgl7uWTQwvWKrWbVrR5SY6xf6nGfrch166PEToKUOfsQaUNvmm5e444SwUtwxgxI030drFBkCGHs/FZ6PYBm2qkQJLsXSjgJ6OM6o14I9H+mDoqc+vE9sVTcIwKXPJjQfHYBkBHCrC5UYghL746EjnB6S0ZwBTOFjVLpkZEv/B8wFDH4Ae38uDg58vAMJH7sAHr8chAFYKP2DoCT5c9oFDM8YE8xABKsBMAHqME0ECWU1YpMl6DG4Z2EPwnFDUyu/3SaKDUmCZwMjlXWDZyI64ZpPXyuYoVXQnwBjjGapglWUzCoKcLcX1Mw3tASU2PzZ4Shj08NhmwEL2V8BR+6PAYFhohmVcbS0APQ5rFWeBoQe7CEBP1ynuowow8Llg3HHwYzNSFgkZEOiTUTQXgL7eG7ZpfAG+MCfIGO+oYhBDm1cPKnCYA9QHoFemTgFSfC+Lw1u24LXE33j4e7DEowcnUZ2xI+/IUZfazy68jD7jzMQwI5nrc5Hi5VpAkVhNNTXHGnQF7wpiAJZKaUHaq9dZNmH8AjvR3ZQIqLy7MZ69guSQEoTON+SElVlDoQaA3gOLDMwARFfLKYhSFQ9KuVZcX4txptUdr19sLuQbl/XpYAsX3G2HHnZsVlAnxhlgT8+f4wlZY0gGvakL/rZ18xZr1jxncCMbFPVNsXfEHOfR7m5ZBRlcB6A5oJceVgy0Aj4GTR4EAJBEal1ySM9IODPN6ya4qeB+iGeH58VOovBrZ3ZOAAhrnGsGLir0L6+mZz/eC7acgbaDsw10YWvHdcyi2CKGPsAzrhNzFvMkDTYx//FdYjXhzqZ/4lqwhiCnwvwh2GYwjozVDgIdNttJ6phk0ac1mDL0zND4Z6bjxn2Oe6hYXbKgvtZhK0trgSzwAsDZxv0AwQXWQ9yHtlYBUaxDZhu5B8M1Cwy9JBhYw3gOGCcE9QgW4vkx44Hx9qAU94fPY2YJ2WjPKEUAymwo9fDuQ48sBiU3CLQRYDtrXoIgrcoZekluVHcmIFe1XUWxYoeDNdT9hOQmP/8bd7lplKEPOY+rBj7Thz72jCYkN7hUOgKSlEuBpmfD0SnW1ygZel/jyoyDRMqDg3+NoY+GlokU2jtqNcXQ19ZoH/sshl6yY3WFFWGrxnFa1DgtChn6kPDGM0oZejxr4Txknkrl4pf45uvZJLjDA4kCQO/jj8+nvaa7LeLfCxh6Wvtj4SGr0pQP/b/P0Pfs8FNrnujrM1zltRIYHs73YOjr4boCHERrImfoYyDr/31AX1qGQ1wAInzooaGH5AaAvrwSgLAhQ68mR/K0bcxtBg+dDxxaMzQYcP1WMIahq8JCVPGD5Ahicptm6NNCmAKGPp9WSUOlPCWDiYiHHJkEMp3s+FpBQC0Nfc7QQ7uHjSM09MnHZxr6YD3xt0Y19J6fadqHXhZqaMATh0dB86WmGPrkYjKGvikfeoDuRHKD78kBdOiz8or5Yg09JDRi6F1DTy1eLrlBi+jClGd0inUplKcWyfiQofd0Ki0j8/S4NoRsQnMucBEgkPBibAL6dZ/y8Ne2rXmFAwLXQKDhqUJ8VLBQkYoUyykdX7B7uN8Y+2DyyRZBMuIMMUCVGEIxSNHACb8DCM0OQQehTJOzMDTkKmL18D046Bi8ebEV6zHgMFBTzcM2nk0AaUljNDDUSPrBgbmPgkPJp7T587ogcYKcA4yWuxgFW4nPAGDHDwIp2XVK5kKbSbLSKGrawqBJh76zsm4JuX3HNsnK6pXpqbdaMZ/l3oHXHRAABCQ7qWXAAPYEhzGBUXU1x42pVtTswIGkDB0st6mQDiDWnRMC0ONvCGACBOFgEAPrz5zyELH5APQjRnYlQ3/ySedmLGswrgiMGHCVC+CBCcLmzyC3REw/rx3ypPp61mSErR/0+dRFImAKQE9WvoxACaBRIEjBqQLBSjL0IUXA+wh6avIAOzIDBNEApQ5c8Jlk6ClDEi0eFr+UNbn0LBj6RYvuscMOPTabT2roJkApa2IFkkpz6zrEWIMg2cpsIMG2ZwdCHog5zrofSCaoi80b/IRkQUy9ALuYbrVbx3fCLUQt7yVlIqvubD6CPQTRAfbx10xy4yw9vhMSjQLJDdY9pG3OlDKDFE37XFoIS2Sw8JExi3HGd1Ca2aYt9yG8D+/HM4ngKkA4lkDIKeIa8U+cGVznkFiFzpeBuM5EAPoIGhmU+LzCd4ehRFw77rectWPSxGPPBXFAkgsBNWWLAlwRDAXhENcAIS5eE5KPeBYYZ6w3fJdIFQH6yFRS5lJbqw7IlH2AJRegVx2b6pawtRLQY6zwuoyhlsQAcwLzH0GJGPxa9rBAhodPHIEHa8V03gVZgX+P4KiAVAqGHp2iqaFHxlwdqSnJAKBP2fDk/BA2AHZRkB7kQNRvxdkdGd30fOf8TRh6zNdUlkOXlZ1gx6rriPMV46rGUrkxBoM4l9yEhp7ZJdaVKHsXWnrgD61TzSGdlQFo1fWY9XRBF/tFZwy9B06aH97DpnlLD3hwTuAcKiVDLw19SaahryhvadXVmtPh8x/FnbShhL97dkYL1FOyFraV2d8k2VRjqcaDKJ7dCFzLZEcc5Erq6KfgEXPHG2N5hgH3FZKngvGv9/oEB/QhbVKMW8IGfMzmJZ1iGzaW+tcBPXAlGfpzLrCWieQmfUQFDH31jup6tlinhj4tipXOU1rQrfbGy78vktwEA/LZGvqmXG4C0JeUNS8qilWOjZPULRozDX22KsTmsyi23c5Ma4RelKAisUzEA8Jhh82aUT2LYmVhmW6+8dFhZYTPyIog/I+x0aVFscFg4iUA1gAMwVSFhi1NeYWGHoAek6EY0OO9URTLqeJMExYVwFgquRGDWJsVxcY9cPN2SQYXNho6IFL3tHJaFKv71YaYWoXGd2MRxIaYXg/+fePGTda6FWwrBSyDjRabqE1Vh3nTgB4Aj4EPi2JBC0kbieI+FKbU10mukhfFyuZKRbECEQJGAvTaxCQFwUGKv+sZeeRP/agsuzQXxAyJlcViXpdpEAMUIPImY+QNwgRIpAPFv0eaGaCCOn4cjsw4lXLuBYhTUacOROpVndFkirlW0hFm07iRy9UA4x8gUxILMeNiRKWjJ7iGDKhUc4dFbPS/L3MGS4Ae3y/8nINogPzScl1LuTdewbMDGAG7GCAqugBrfUHnnAcvWkcCbdCk6tCQbrGmdoe1aN7cSkp1cLNp2EYVuQOMcQ4TzKtYGbaOeD07w/K56XmieJnXYnKwCECPsQuGHvtFaLgpO6O8Q2l6HO6xnjMW1PcKjDP+hvvFD1lpdtIs43gGOUDmMQrM6tS1MeZ9BHcAhgHE5EtexjnQsjlqhQTMIpBjAxwCFc1RXCu+DyCSUodEK6z6C3XrxV4mAIMCPwVsXPNsIiN2EmOK7w1NsyQZmuOsi3H5ARho/F9o4jHPAZDYGTgLGDWXVcuhQrTYQ/B6AXFcP+aBMA6CQ11jvgfAOx0gVDoKseKSBzbj+sJ4seaIAT7OHwF4Sq9cvhSAl4Gr953A5wHYsdEPgnSvE8GF4PVgytExl+pSB8SQC2B9MMvFTAUYZIyjNPQANrgO7T1qqIb/h6LZHJCj4dJ2a+fStFRKg+/FOQHCCfMNn4XfYd3ke7P2xQD0AYTjv+M5ixDwDIrvhRuwPuHwwxqavA4F6xy/gz0px4JBsTKxDOy99qEKgDJkg3XS5Yesh9ImB/dxvRlJA528y1DCxEHgTgFlGE2EBp7zsQwBao3qV5gJ0lxCkC9b5zoFeu5uB5mjJF8icxRUS2IVa0gyS7m0RWPEIEOUVfDOsMzu5lkM1j3QEANklxh6jDPGR0WxAvQ8h3eIHGEgHmeIS0ICk6jPifbT9OyJMyU7a/1wjs8S0aKaLwUSecFpSG50vnshI7Il3ik21dATmKJOyTvFyiBDIBXnKoJ92kX6uaS6K57IGeCP80XvFUAPo46os8Nenhb8cs1Roqt5FlgE41TlkhsUxW7Y9CGLYpsC9CpyDQ29zn9ggmDo27UFQx+WkiKEpJBA/xWt7/QZxT4s6a32R5IrLseMsROgx/UjExfkjXo45EXJeq5UfjXB0Ev+yCpVEVQpoK/fRmILNamuSWqyKLYpyQ2C1gzQsxutVAJUxDeqoYfkBtdTBOgpuYlIpx4uN78vKopVlKft5F8rig2GHkWxbCwFhj4KE/StSiORqZPve/idZ+FqFE1QcpMXQ+jAkcREM80lNw7iMQhkzWNR+0KLk0gFtPpeAoAidx28PG+o5Ay9DyyLJiC5cY0sNcpRlJIVxW72olhp6AFUougiFkYxoMfvwVzi3sO2MhgAad/cjsnvpWFjqVo63oTGLytMdYY+AH0EM1zQvkiDoQ8GITYq/DOzrUwYem6qSVFsVMzHosnqA/zZFAJ6PS/60EdRrBdnC+ny6aoRhWvoMG908KrISmlEWVVGMVA84mKGntkaaDgdhQSgz+3IxE7j+VAvSh2rA1f+t4BOfJ9AhnSpfB/1jSi+k64zCqxYOOfpfoIppNq9aI236UGQAP0Ogpo86NB3ZsycyyZYHwxA78V+IaGIjBODWg8owpkBAIIa3WbKDDA16TKTCFpZg+Fa52BcsWmqiNKL6Ry04b1slMLsgbP5ztAD4Es2XiPXqtZgwxUcEOA64Nm6dZM7RQkM19bCvhYFbc08MIoiMmXvWCTmDD3WLbIkAG4ArRH8BoCKfYQbr8vnyEBjrW/Zknc9RpBIUKk1k7WMh0wGYMGLUsmq1tZwLDJA77UKAKdkBcH+7ajyQF+yiAgMqmvARIp1D3IBgJIF0SwS1V7Gue3uKTikALi5mXsAgCK4FNATiCPoiqyM64/xOXgfQFAw6vh+BiV8re4X+4EOSv03QYUH5WIidc+6ZqwJAXr6fPvcDdAbhw7eH+Ov7UU1RiAqokumnrMYVmqlPfOaspfZIUZbOhE5IoB2WCsH9DFn05onrGkGUzirahFIIIOjLAAzWzXVLM4VGVJG0KomTUrX61CXzCDLGDCA3sGzSXK2PHhJzy0xyjH27mDmUqggogiAPePEGhefRxpHFEGrNigIpHAY44NxwJGSKgG6Y9/gmVKJPg4uMfG5gTmMhYn9gQXgFbl8JzKLUdsTcrRMmoYMsSIdAWLvHYGMMO6rtr5Wkj/3A4cHuIC8wA+7QbtbFfXukI+wjkBkC+afFJgQXStjp/uJ2gaXQSRnNMkMFsiqqJ4ckdd1kfFPjRkoV9lGQB/7mRhrycdQYNyohh7Zps3Yw1xumgB6Nq9KpBFx5jqscUzixheQ3FB668W4fu7mPvQ8hHMCpqYhQ4/vAjZo3lykXLjc4N+lEHCG3td2ytAHgx97CTXitGLM3fsE6CGnUqYzfhow9OHjzkBIGnow9Bs2faSi2DIEyLIMD4ZepikYy4Sh5+ABtNarKDaT3IRVIxpObWqyKDZwpCShUUOmOR1ugAI3LlWqhMzSi+XdQSZ3uUkk1Z/D0Aegh8tNfc0mutz8Jxh6ZM/hcpNJbrAXp4+nuCgWDL1sKws19OFyw1S+bbPX1zzBxlLaitXRixPhCwB6h4cFkht0igWgLy1HmtT1fm6FSUDvTR3wHbQpauOuJs4yYRHQ1qjdzgQPcaDqwAndlHRvAZBDO5sC+gwY+0zFxhTp2aYYehbF8nryoAeDDEAfjaUCrDCFTA27Uu3osti2bRtGjgHoI8KPwypstdJiDzL0xUWxfsgWTFRn2qMgCLelbETC0EcxSGjoixj6APRYBBgDLMJiOy78TXain91YKsY3PYjjsOdZRD27imLFTIOthW2lGPoSi0YfGC5ZWqkgCf7T0srrubptJRlDMWo4RHko+GZDEY27M+W2lS4B8IYZYOhxQOt6lR0QS6R/EbiTLEhzTlZneD0Lz7J+BwLmLHpyCYXSjYVBGYsUWSxXzXkXgU8AKIw/vlkFZRgbHHQAGVFcKU0trgn3SoDEQig5HMQ6QlFaBG4CKMHQYOMFWyVmOn4AGNo5Yx33xiDZgx8cFgHeskp/MvRIcSKYls54+/YtmeQGXwIGn/URsDv1PgqU5IEpLsFmvZ5zCkW0DFDcVo7SKAA8E3OtrrEaO7B7WAMYPwHgyPAh+5If6AEoU1lDAB78DfebB55iteju49eJ1wbjhs+I/QS6Ze45YMxrBNjAUHMNghmi1Ke1PxcBO4B67QHSO3OdeAEavZzdS1usMkiICLokuaFzTVkZ7xu6UM49Ht6oG8mfbwA0FZRKLx2AXt1YlZ2qqoYzlgJifJ72UNT/YG0FA6c1gNQ95hn7PtTW8nspGyAoC/mWHMpiLwlAj30zfvBeXj/lVwjIUWMCcK17iXknzXphpo8BCN1NlDVAdlSWwW4B7CRLMOVt27bVGnZmC8+E1ovADrQ/rGINhXp4QEMPGZNqcHi+ONjS3zFu2kswDkE2xXqI+wvbYz5vD1w5f6h51/oNJpHz1jNGJCMc0POo9eLZTM9dUmLr1q+3XXbOLZs5TbwWBe9JwVc2b52Jzp+bJDj8uzekimxjrIOMIHFgDdCPADrO28ja4L7wjPB+ERpq4Idnicyfal1acL0icKRdI3TuDuixZ+M+I+slQF9GshCfEZLCIBwY5AAbbNqgXgT+3PUsRb6ErDHIE46lyxK5F3uDQcyjuP6QAOH9lGS4QUJDhj5IRhGHgTtSyU36uxwIS10Q+zLc7vDfep9eVQDosyy921ZWaRxjTRJYo5dMpTeWykB53lgqpDUh29L1RhPNsItGs6QA9I54+ToFsbj/vAeON9favp3FrMpcR9YFWcZqntto2LV+4z8I6JtVtKLkRvUoXp+D5khFDD0klilDv1O7L2lcSsTax+shxSHR5k07cZ0hTcvWlVuURqCd4yR9v3Ah9oAcF2D7EqDHWaBsuUhJjA+IRGUYw+VGLKMYeq4Jt618+5UnraEP/b8nuQGg73H2+dYS9YSsW8FZKSSOfSRsKxnw1lTV0JenvhZWYfVWwsO9jBfIgwFAAYD+5d83APSB7j+LoS+W3GCQWtTVWueT21tbbGwO6JVWy6Z9Jv/AwxGAQ2OfvEsZfo9UKotinckJ8CjdmsC8GCkVt5CN8M0ucwPx4kA8YLwvZCkRSFAT7z8N2Mv8gvmKAPQpi6BUl64H34mJAECPQxUTobKypYopku8AS4fDLXz1cS0s8vPGUsVBSNxfysbgfoJJirRUsONMwZUBKGszoJ+qf0ewx7FJBSNVvFHhuzIW9wt2isV70sxIPM8A9GIKtGjhDw1AX1crWU38Hs8UAV7Llm2YdYhnhvfShz4D9GIA0bo8golY9Ph8jb986IP1UrptnbVrFx73YQAAhkwgPnx8Q7KjoEwSiBhfgUqxEdLcVrhVqLrWBtvKN5VI7oD3ssOf6+QDW+ugka4+DbTS+SJ2SXKskFthkSMIiE16exU8d/WcY54IlOfp3gAk+DvGIbowC7zqunnJyXOMoKa+Ttrlmlpt/tBQ4r937Njq0rk4sPRs4V7AAj2XDikLguJB6KyRMnbJTo26OqLzrNLtYu+QrsehG3K6CMRj3ka2Kf479oGQw6QHLP6WF7rr0NdzE8AVU6hsRDzjOKzxOVHwKHmNAifJfATaYv/C58Ra5/vrYM0niU4A6wigs2Jqf14CIJJ9YHxkx4YATplMamu9OBsEV2RRoseE5g4KPMFUKUinRt7TVgpEZNuI/QCHMtP17s+drxEj87pj+1bOydh7qG/2ompcZhq09V0+rQAAIABJREFUx5yLgzLGHtcYMr8Y1/yglWwuwEhjpAcyS/rJPaJjb4zvxF8jOMVnxd/lugKbWB06YDlBxmBsEDBjLUlXjUJPr1lA4IACWxQ4u71eGCfE56ZnUHyvAIYCD90nsk1azwCV+L5Y2wGUg4SKtRpZ55Azwo1rl13g0c0VmZ2BlGyZNOkByvFPjnOL5on0BvNFEpwKNODxszHkC+k6T/c3vC72qbg2fL7mq5xl8jku617cH7t0tmzJMzAD0JDFAJC4TBIndgD60JXzd1XV7MgZ+2aMFf7JQkVv8BT3y4xtnduuJiRFg70LGQQPZIMIUGGtQLr6o+Qe8nHcy9wi/96Yz8WSm3jeIcWKZ5vPAwVUQcbg95j/khKrYWPcE6+nRpkxytYSjQafISVu0tOLkFQQifuJMzeyQSoMdwtWBuOaf1j7cf6n60eF4qoHoioj09Aj4JGRQA7oEawI0MuH/iOX3AjQF2voAdI3bYKvPOSOqAPBmsN1C9/Bbx6/xyPBXom/wZIYhB6lsG7Nm5tmaMzi+kNajXMuzojAHbhOAPrAfpinGEvVQopADskdMBzc2UAMYJyJ9Zj1E6guqZdMEpIb+ND/pwB9NJbqDttKKoJSyY2eRTSW4p6b2VbWAODQD0+APlXdsyj2cUpuXIb4LzH0tBwDKIObTb1Zy/o663LKSQL0YVuZFJxwwnsxH/6dKRYC6wC+0mCuX7fedtp5V/91mJVHx7KcbYzPQioPiwpgOe9Ymndvy5kRSTbkdxrFl/nn5z70sZnqsNTBHZIbbywFpskL6zDwZHTatKbTBA++ChWwpD/qFKuCVl/VBYA++72/ifIkOqToXgIEhhREaT8EFkrb6p8CZ7Rf8srvWNAh+cBnZXr8ZGOLay0cBzDi0gOClYw0VnZfCneTcRc4oY6RAYb76zONK8mNutAWdYrNbK7wXDQ+oadE0Rc787nLBFi/zIZMA+lvgQZcTdLQilq/1DOUB6174mY6HzUo4ubqWmSkwIPpDaeAdJ4FoI/NNCuQDklQPjBckJKO5I47cT1Z11+3KuTbig4pWZ/JoUG2q+VW46l1dv+DJMPbdKfPo7DWIpmBCJYjsHHmOPP095cV2r7KhxfYCEWwYvJ1wGzbuonzCwBfoDWahqkxCAFQlulCsR8YNzxbpcurdsC7HM8o9LSRjlfGgv76BF9Ij3uBUxLE53IqgT4W6IYcL7nlxuYy5VOUBrjXcNZ9WIe83EE0f1lsWK6aBaTpQ+aD+6NEDHKQJH2urA8OVe8J4Uw5/LwBusm0u3MRPoPOR07hyWZP0gms2WYA+GzyIgtA/Kj4VZahsYdwimNMnWUuzRw9okO2Mjx4j+ZypQrCCTSciXQ5CJpwCdAD+MuvngeKj2l0qU73tWyMfS+I/QUgImWCs70/sq2p9ay/N7cX1pnQwMAgvsPgZ+2dN5Pfya63RbaWJFtszk67mL+5lSGKm3MZBYo/K1vkXa1z+WXsZ/meLUmid7T2Z5dJDqPQNvarGKgG96c/cM9OMmQonNw5A/TcFPg69c2oz9eCfy4LPJsrSMH5R321Z2RIhASgT+wT+b1+dsQ14PoL9yndd1Y/FUWW2T4h7X/IQrU/l3F+sVN6WOr6+ULnq7Cm9QARWSKsncwjPplUWx1Y6Vf53McwFu79/iavTVJnVhAV2i8l8wH8gUkCpQJWXSXnI62bOP+jU2x0kc8NPQq7oDf+3GI/ivmOdSzZWh44UGpS0Ck2/6x8/GOeSf6o4t3E5SZ86NmbROe+ZCjhQy8jBklOdb8F53/RGsX7aF3tgBJXxLXQHMGFj43/jRagVmFlFSW2aRMAffjQJ5Kb8KG3OvWzgYTWi3XJ0Je6Dz0kN5kcW/p62lzi9SAuYMUZzj3JvAj8kdpWqng47wwr20rgjsCA8ueHgxTPIDcXiPHhdbbF2QSJpgB9xtAnLjd1/0HJDS6BkptGbSu19xV0iiWgpz6hitF0Ka3iGgL6tS/9zjX0SHvL5J9MOPS8n6Ghb4yhb2X1ZOjboSCPtpWaUCmubaihbyVtcQjOkXb8dJ3tDECfPBB8jlJLXiGe2TFGY6nQ0KsRSTys4oWGzyFAp07OAwn/npDcaA/xyRD2mgT0wodatHDj0ELCfwegr65GFzE0ypDfcfYTLaf5HPLPbtTlxt/EQ53NbGRTGbptNkjyrEOwjSw6S7z2UyunYlsnfHyBbWWyyHFtcnHAxNd14v4APoJFyp5BEjFnB4QzhhgrLqxysF7aOGEruWEDgjUwUAmgh4MKInT61jqgd/9fNZZKfejzxhqZzz8BvdqOq0OfiqAwB9SBDVkHyEGiyYUkPXhbMGzaeKFxrc4aPgXDysMaBYXOxqnJiQqr4iAPFid93nhNpKRzsK7rBLMFRi9zI4g5l0yZFNDDdYNgBE4mFc3UCrxVy9zBQKJSzgsWysFJIw7xZL6JoRcY4fbg9SAx57PDi3Mit7hlK3WOkYowIbkRAHBQXK9ni86qvoPna9CMnVd3hpQgCQjIMnvzOQBg/JDtdkBPeUQDQA+g6ZpPv99MRpQEyjGMxeArnmUBkPLNMwJlSThKaEtbjQY1ZWqMwyY2mfNLiVwZsPln+5RAgAgGZ+j9UEXQodqBvA4oXVN4XwB6ACMyzWToa6ySbFsEucHmOWiNPQyyHs4pt1fEXp/JEmH7ieYyChAwN6hHptNLXpNEDT2LvZGxkMwsHEaCHcuYzeyeSzxYhjtFAADpcxHwpQFjSuaoYZSTG7GPuJQt7Y1RGDQVgmtY0RL8Jvt45lISeygBfSUJDjB1CGYATDBHGbDLvMe9uh3Ql7iTTewX6TmBzADIAfwtWVc5oM/3zMYsgdM9GtedM5E6K7k+sU7i7PDvwPzDMyBJkwX+7tjSHBm86FAK6Yuz4yweDJcXD1b9Xgj6PDNXQDwkwVHBmRPnVgboBbiozwZDz0AUdSU7uO6RBUqztuFEl4Fc75GA12oeBFbQPN+8SQXPeXpfjCV+MkvGhAcU6ZCTPmDocW6of4G6y8Z3oCg2byyV4xPsnU0x9LE3xNin+0dGcoWkyqVHBY2lSKY4Q+9kSnxWo+dE1uBJhBiBJmtJtDalofeiWJciS7kQPvQiFOM8oBEJcVZYPOucyDX0Pg78XsiTo7GU5CByFXSGvqLENjqgR1EsYkZmgD7Th9419JkP/S6KIbj9oFjEG0syAPAeH95EVEejZH6BAUm0sLbFGXq6+GhCkIxAUW82l3XmKkvfjgFnDtgh78oBfdbAK5PcuCy3HK6C/zkNPXANpDa9zj6/EdvKHNBzvv8rDP3alx6jyw2L2/4FQA/bSlqLERghZV5vAPTB0Jc1Q5QjXXL604Chb5My9HolGXoAA25c/v54mMHCBVvntpVi6CNqVao7/Umj7M+3rfR3+kGTLXLvFEuZAlkubWpyddhmrVrDwim0c00x9A7okwMnJDfFDG1WAOgFaSqM9GJNZ+vi+1OmHh+NjTYY+gAjqaQnk9ykPvR+Tf8KQx+bWQGLwZXqDH0ENs7QC/Qh3eZAgshSgF6HA4qpo1MsDl54k2uMCxl6t+XKHnJ0lpRMpcwbmwTz0CD7kmQBCCSdNRJDL2kND4EoQvK5pdc6Y86NWwApZSLjkppk6F2/iM9vjJ2K9+eZEbWBJuOEQAIMLqwCKSWQg0HGEn9O9qWAoXc/6pRFasDQZxmYQoZ+69YNfsB4w5naagJ6BuIeXOg+tIY//eQj22VX/E3PHQw/Ox96YAdAj+VeWqYsmxh6FbXlbLRkMAALWbaJ+4WDoIIVL/BXAOgT4F7cgC6dX5IJqvdB+P/DbUUZCdmI4qfRBnXeJwHyLwEm7UMC25onMd6SJeVZImqgnelEQ6xmlZDgVFsls036wTVhDDR2yQ+0wSG5IfjSNTIQpH2fAgTNI+yT0f1ZDcaCRcPr5aKkzsRxv5HJapyh32Bt2jpjzW+Vf7k09N61MtuvdS8FwJZvEdAo/n1TezXekgH6ZBjy12vcd2xHLQKajymg0hgL5GntxevCy1rnjTJ66T3lX1Kwl6TXHQFKsjcXT8ni+yuch5FJjOAoZ4lxFhDQF2T7nDTxTBbPP4y3u9yozkuAvuC5FWRIFIBGjUUOgvRMUhIpvZe47mDosW9CnkHQ7YRKGrzi7zlDr+ACexlGWwC98LwmoCc2wI/0zHm2Ie/6mv2ZgbQDenYYliNcAPrsOzAPA9AXqQdwv9JTB0Orb2+MoS94bkkQFK9VTwhlteMnyyhlGeL88xvLkER2SRlR7xSbdZzHs1amOgpFuYazTrGeoQ5ZVuLTHtfDTrHB0HsmG2OwbRt6dzjhyeBDchAA+tKSZg0YevnQS3ZISTTfI5ebrPN7qTL0MqjYYDvvslveD4lRtWyPIbkJYqqxxlL5PqHxxdym5CZZF+rWmzP2kRVfv+5TyU29diqIJ35v2FZui3H2Ojt3uflPF8UiAwFA3/ucCwTopbtkkXjIn9LsmiQ3kBMkGvoS6FNhkZNN5O32hgN6gG8AegArarOhg/schl72dLnkJmXoSyi1ELOc/oQ2E79TMRvsIJNXuOSGhZNJRBlsRpqe1GdJr4ZrDj19zs5GlbM3W/D0VxTFZgDXD9Uo0tUmkae+5IqTH6CyuHOnDFqPydUBjaWqKPlAKr0RQO/gLx2Pz2LoBV7EkjXYXLMiYbExBQx90eGZZUWSL8ZmwRR0Iz70Wabisxh6/6xU05brEjWPxAYGo4TCvdqMoac2O6wvoaErxYKGPSgWtO5XDcOkz0trI8SGp5X5eYMQZEgwjfm9mS0Wsg4h+QgpiIBUMPSZg45/J/WRLslIU5u43xTQ54XZuRY9hhnXSclNbKYRoNbLOhXANGebCtcJbiKVWKlzYjMBtGbNvBNwc9uKzRc+3Zm3sVKs0j67xWCywKKWQHPKsx0xB5I5FQdp/nwF6CWxqbftOyC5AUPvKWVakuattXOHAbn0fPLPD21XAHoy8shQRGpTzefQqEqMtdq9y4ddtnNp05BgmHldXgQMbWowtSFfiTVDfTfT3LmEQAx16pjlQNLlL9z/vOlPsGDBOGd7Ep0nVLCpA0jXExmtmLcZoPcuz1FrkbK7+A5ctwC3mE5oujOGHnuAEDfHRnrbkJWEI4nZ9q3B0Is0kAZaMr/Q4IaGnsW5nnXLQJFLFfCcVTiotYudMK6R+0XCTOO9ud2v9k316pCrWDS/wetSMCv5YR6UKyGkYnNJALQeok4h9uSwlMV/h9481QUXGx6ol0dz19CXaUzdyYlrj7ILdxTjOtX3AnSAhY/gLb4DcyMKrRtl6H3xp5IW3Eu8Pzv/aKEqgJM5t0FGtGE9vzeKheM78DwKGHoHkWrAJGka5w+LVb1vh2cQ8ZyzbEHC0MdZmgL6VFIZ7C5Bn7sxpaxyFG9jDWR2gijCZR8WXQv3DLdEDUAf+5LAvwrhGwD6zcIGGVFBm+aEoed9BHCIYFByNQBQEAQMaNyiNBh63tN2Beeql3Agxe3BAT2LsPNgKiNrkgxUtn/4fE/XPu4P87+YoSfxUAAotSfhswjo0+wLgbVbVcKYA+47ng2UFBfjK2tZXYvI0wKG3usIszqkuFY/Dwqtq1XHiPkNQJ/7x38OQ1/RwmqqAehVYwFAH826Cjq/c6xFurFTbLtd1EeHNZEC9NDct24NBh1uZOpHkf0kxIdUEU4AobFUAPpsTWAtqMFhFD3j3tCLhn0AUoYeZMvWbSTHcA0iAAK76Yz8v2gshblHhr7DT62yQMmRz8dsvhcw9LXwoYUxvro0hoaeXVdtm619WRr6FNBTU/w5khsrUefAAPRg6KGhV1FsmRpLeWFSCmBThl6MLAayEMwwBdIm9M75u4v126E3TRtL5TryRENfFGUX20HGN6ixgbMCWbOfPA2XWf0VMfSyIRToh8uKDsrQcOfX34CVIoOkAEB64sKfdKzwl1SCkUmQPENQqAsO6ybZdAZDny6Ogs8q+t5iVgxjyoLINMCK9/giKmaasDh0mMd9xWJen2vos88AQ1/nDH0UrtbnB577Uof0SMxEwtDzGhTmYvzxU54FVF4HEXZkGTsSACmYSjEpdbXyIM+Alxd0hcsNXpNmQ3LGM69fiNsSw1uTPNv8ABFjC4Y+72BY+Bgk/4lxL2booZeGxrpxDb0KdhuyqQ1rCdK6C91/aBfxX/mBSQ19JrmBy81GHUD1Sl/KklQFzwG29X4dNBs3fOqMp8Z5+7bNuWSH0h9pTsHQq9FKAFG5U0XKNSsUZzAo5q5g3RbN5QItdLIPFO8l6X2nf9Pv4cGshnjpT8gNCiRG/h26l2DnvAlelkHMdbX4PDxbZoSyGiBIblDI1lx9BrK5LhCIg1z7RSEgqdomWVRpNBHkZ4cUAox/ztCHw0Oe6dA6CZZTLFd+vwKfCmaLf4ozenq+Yugjg4XnlzqcRdCkz4p5VlSL45nGBtkIv4DGvreYvAiGHgEx7DBZTMiicQTsSffQsFP2MRVbGIAyuePiGiz/UzGLW5wBSveEmBcgOHj3SYv7ArljvmG7W401OCcy+1oPhHKG3ruIpxr69Dbc0g+/CpvY9HnHS5s6J+L+4gzX/UtDj4UMDXNjDH3UYnGvQSDL/bQhoJeWOUg0rfNU8lgcAGDu5mOOeazi8sayMWjYQxvKYoae8y0Y2pxlbOxZfh5DrwaHheslz/rk8/2zxr9phl51MDpf4bAWTfIkLVEAkuOPYplXBGXsW+FZq2CxcT2Zhj6bL3620h2qmYEX3rz5Y7qQlZcDOMe+LUvJYOhR5NqyhdcqgqGntAbEzyYC+jwbJEDPAICS2ziHihqTJsYSkqqJFCyWFGtc0r1a109SjzI6yW3DlQffCzkirgE4ToBePVeisVQJfOj/g51igVdQDCuXm7xbPT1e2VG3cL6XbN28lbaVwdCHhh7qhnC5qSjdYW/8RS43dJpwyy6OKNj/L+hDj6JYgCy43HRsf4K1AfhDY6nEdjLmRoBLHA5MHbeAlZoi+dBpIkJs2VKth1P2pYBVyyww88ZSuW0lnGTyJkj4jGDaMFBhhceJ401w8PtwNlBRSe60IJcbde+T+wq0/GLGpSuHTdtWa926Jd0wqOEuQ7o69//G56dOGul4ZJIb3q+KNPFevD4szeIeWCTpYxUuN6HfznScCQjF+8IZJMY3roXMjbOSAZhiHMIqDteZFUYljaWCCWXw53UEMWa6B/lcl5dXetEfsjlg82RtmGrooTeGhIuMRHNYS0ozJ1Yw19CHBVgwEzwMvTKfDargbkBAj2ZKeVEsIn18L+oC5MAiMIjxi+evMRUzLKZDjcrwOoJyT2fHmKWuJZp3YuhjXOLzMZckPVAdQpDlIXmKrp14fSbBcNensJ7DfUdDNhyY+G+8H88IxZZyvpCTAr4PLCwAffpsc+axKZcb12hndmFu70nmGXMg1dDDhUZdOnNAX2Mb4WDUFoA+ZrcAPe55y5aN7qKhNQENvuzSVFBfVxeuELLHw/WCWY61Gtm0WBPKrOigx1hEFiRnUgVoxPq0LvCTz6Qv7laDq439Ae+PdaXATjrVGP90T0rZYDlP6F5wjWoqFW4KYJFU5NvYHoB7wR6imgEFTmwq4xp0Fs6yEY2XRbmjkkZZgw3dOw4mNGHLaoiotw2XG80TSnhcm0/ZSVaUHeyetO1R7J0BUS8eL5xT+mvK0Mc+grmr+9X4hcsNfhdOPYWOOVrL+R6m+Zgy9Dzkks7hxWx8BOLBeGueucvN9i18HmA2wdDKuQUuN/re/EzQeEpHnLtHxXfjb2GTl+6ZuO64n+I5FOsaYxAF61gTmHN4fnhf7EMYy7ByzvcS6YLxE3aLsfdhXgVDj/nC63CGXh1j5QBX7HITcxx/w/yj5MatHOO+0r0/vcY4N/GZkKiwsZQ3XsP8BUOf+qQ3xtDjd3S+Ifmipk+xdoMphxGFxkDN9uJeZKEpJ5B0PeaafZx52q9wVuMj6EAERzH0cfA5ybfzI3KHsLw7e/7Zcb6m1xdYJPbccIuK10Z2WVlN7e25bWKeXZDDl0A4xj8MGXBVoUBgRnS7ur3mWCbOHMms5JyXMPQVOf5oEEg7fsjkVCR7w2kw19CnLjcYK8xBSm7KzDZv/acD+uaGIzMyBQzY/FqwhnCeK3jH2tV5js7SsKcEcaNgVtaVDABatnFrVOCKhla1dLTjOlIwgv9F0W+sCeEDZTXV60W4Si43wheRCYYShe9nl94c0NfX47vlcoPxheSmpG4LXW4qTE6G/5vGUtDQV1bXGVxuUBybFSXznr3DdFL/UrJtyzYBegAcaLnY/h1FbqVq7GF1BkD/Ji6wVBdYi5vnISTTM5TF4mFsrWhlj77+D9ta3sq7aJJ/5WKCPRjbvzug79T+BGsNux8C2tzBIQ6GfHJ5M4XKvLgD3xUANIoyskLYAN/R2c0bqYSTQgCwfFGrG1tsZAG+MRliQ46NNza88BfmxhGaJk603As5Z2/V2CEAPSI7pAgx0bBxIAXFCZF4NqeAOzZrNu5w28oAkjlIruWhGOOC61IhSN6NVGlFHZpxqMRGHMFAKnPKAY9cLmJ84jrx2ThEJePQpvbvAHrMEAL6MjE1sKcEqZoXHquIBhMbCx1WWAJmrbIW33hfAPpCyY1SjWoHH93msGiRulRRLP3NXb8NcFXoVa4DQkBSB0Ok5qTllh2dxq9x28p0zPNAMoJAjRsbz3hDHwFQBT8xppT1cD4rcM0cR7z7Lb4jAogAlJT4OKAHcxlgNgB9gCVJbiLAyJnctFthejhoM9TmlR7elE82APTorInuoCg8CoYeLjeym82DcNXX4P2wrdRc1lhXV0tTXlLiGnzf7PHc8H6tFQH66CyNa4zgSsFpBH55AK5x1PPD58sKFXNK6de4v9gP8kPAu0w6wNFzikyNAqjwa477C8u+CJTj+eEZRcGWXiu7THV3zIFfHPQAQ5IMSmJEQL8DOlaks/PnEZFSSjjEtfCQ2+YsdLmCIoEgfB8OLWfMHTgA1Ih48F4hDmxinTEL5gd/7N34Z5Aa6e8aA/QKJFADoRqTFKxHIF0I6AWq9NzDTjKsQeVDH0Ay1lBKzAjYFRJAAvSQ8bUk4aKumCogVWdekA2aQ3q+chTR+lQQH3tuDt61T8WcjPEvBvSxh6eEUQB6Fue6jDAdU/w9OpXGnIpzAp+PnxTQ4x5YAI8gheRYCw8mdSbA3jakUumajv0tPUfy/c7BrVvPZmcO/cgLQTTuIxoe6f3RyAnMaTl94xFcBHteLLmJexKgV/ArqVgdi5hTu18RaMIcTQH6/HxVZ+swjAibR4KwurzzK+eUy240v3LJTZAFsUcGWRPzIAKixgB9mDjgvRFc4p+yrWyXgPY4v/J9LQA9zjbJ1tyGOiM/RULFeKCBIPe2xM5bZ5OCpLCgjetPA7nctlKkZKwxAXG3E6eKUKC4qgoMPZrNldjW7Z/SIx+NpdCVOjoDB6DHWcyguFLnOXiDsCYGngq/+cisA9DLWrd11qyN8h3HTwqohQdi/hYD+hQ3AZfK2hN1FbJFxv3qLJBUPPbR7duUDeW82yGiStk7VFqrKVoA+nf/+gerLEVGlad5I51izbaWAS9/YFvLWmYK90zd5TsMzsSKHTXW/azzrFm15MgkgDwYIpGYAvqwrcw6xZJt9M6tESDWb6dtZWn9Vo84IHt3I/2g/evqbVt5K/stAH1FK6vnYOTF5+q0h3VYZi1qaqzr6adaq/oSK6v0othU6kZnGk1SYK0Cl4jYkcO2koWT/uOfgWYwai6kTRc3HGAqmA5YYaFoMMunxXsRlXu3t0JdZv4dBJu0L4pRZz5S9pqwPEx1iywsU8dYHMhIEbZp15b2fnhZOYsy8rQdDwk/3FS8oo0Tkyw26kzTFxq3rXKmiB+kwnC/PNDCRYZpevmoR/t6/A2TNN7LFBrY0ORywObhs7IOeMnfpHFzyZO7+gTozTaERL6Iz8261BIh8ehVO3QGdvgdmE9ZG6JteoHLjRfMRmOpuFCMr9KW8pFVSrjEspRpiipwENcrOGAEHoWEDo6l75YnbvY/+no7w8liHhVWZQeP6/QjZZkWqdCSs6JC6b7QriZFcZyfVa6hb5k/QwIGdzDA3JGONzS2SWdlT51i3AHwlFqH773GIdw/NGYuE4t5sw1t7MHQFxcOm21cv87aJppySu8SGQX/O9UueixQXbNdmmcAeAa5m7x4TG5FsK2MTnzSKBYq6TZs+FRadnSPJgO62Vl1BUHBqGEjxRqG1ASFTsXyONkSpk4fZps2JOs2m39CeHl3QF2SnptS8SyETvcHb8SVdlwOHWaaBeAHIaPHYKFlXqAb+mR0x2WH4zztC7DNxk7xvbHtkDFEF165fQSBsdVtZwGIlQnJi0bpnNRIUSydq8DQ8zlpgWLtY78loEeXVAY6sjnEYU/AFfGe907Aded7hmduXOcvR5Jks4jC48xBSn+jdAENh5LO3eEwhHspsEtNXG5SeQCakjFr2gbSF59SiVQkLzL0h06nH8/WCJ+p22bmciPbyvDgp7Wfz1M+X65TrU8GvnSb8cHJ7rnENqxDXUbYVmo7Sff2cM+KQvt0m+L8C5/9qFnxzqecrwB93lhKfIS+v+CciA+EjMn7FaBoGwGJen/k2WlaDXIPSZ5zZlupdcpGbmw8BolmooBCP4gwYoDN4//n7j/gLauqbHF43li5qEKln6HNodVuRek2a2MbAbVFyVlAcqoi51jkImcDoqAEbROobasgKOYAapsA02sVFSrXraqb/r8xxpxrz73PPvfeokr7fd957bvFvSfss/Zac4015phjxpqmRaQsCMkcQ0O/DsX6WLvr6C0PyccID4XI83s2wjOPod2XRlhZ4nohnWdyk9MaPgya6wySna8pc4OxCwQJ6EYAejSW8nlOWY/fSklKvPlY+Hb4gRbWhrS05nNj7tdjRYzZRPfn4ZejAAAgAElEQVSXxeVuORz3sN4pNtliwk2LtqFpn0CXXxSykzketzWrV0nnPQ5ZmqQ2EZuYLXC/ejjJ0bkselcgg9nAETF9sFZwjcRjrJ+UDFXZKXxWlcHgHEenWOu3vkHUpP3ZZs6abn1wuWGDzdQpFntpbixVMiHaz2V6AoME3yNcjiMbc+wRcl9j9/Y8H31/jho2vDwY+hlhVcv6nWEbQP1PWSeM/G6e8Pg6LoOD0ErYDyvGaJyxv7ikc1SkH3zo4XLzq5/cY71jq9Vvoiugn0kCfFXfzGLE1wT04UN/0LY72qC4VZfFRFFsL/FDrN3iQz8GwNhr1ssF2QnoK9tKeH9WVbaSQonlBjPPEwcAPQIqvnlcIfIATPf32/ThYdt7m61sNqQmtK2sA1pcMgGJMyHdtK8qHonmGtV9CUAfvxleC51ndBWUXk2BxQF9BMSGe8KqFSttVqmgr95/5fIV8iMtkgH9bdWK5TYrgH4Ac7CNLOpAc6JRAnq8tgL0viBSEKwFff9YBBeMc1OfK1Au7+h4IHgDpAWgD3ASICyDMb6W9QnS6QvQV/cjXDdq1ob+QSvQ+CE2aA/4GdB3AD4P8OX3Duh5fbFpegU+O8UC0Duw40fy+RhDOAzg4KQLKYB+QG4NPHx0BfQ6fEkD74C+fN2Gfq6gAy94wcpwQF/3odcmFiAj64gD0Idmt3JJqeZTbaNM14JnVLahDircMKoaD+mfA9DHNcTP0G+3uYBgTmGTrOQU1TVNCOjdxrN1oxqJgjN9EQLysK1k0IVOHgV9cBEI9FV9bhPQr127yr2DBSoAanFYp7sMW6GvMzTMaa6BNgtWztfSY6D6TPyr+TdYUZbDb2qYlIF2Xkfxb35u3nAZF1BzE7aV1efiNWCT0D+hrF3XaLfpcbMTSRR9hreyCJBpxV6xNqfyV/V4gTEsxZ4Rq6bh4KkiW7FSYvVIPASg91sW/t1NQI/rxsZWs2LM8aIx/uyDASlGcvXJYD3WT/kKcWAJfbPHTcgdFas9KPjz8OcOQI9YNySwFg+No2wrNTYiQJBSzwdeHgTKwRvxoh4Dq6FO9oNp/JuxvXlwi6dGzI4QJFAmFpvfacmSOqD3F9KHHt2oG24lmh+DTpTJvQjzO+ZtDdD7mDYJGDyHmcQmoMf8YTaj1wFjfY4jZjLbPXOGjUFfjc+FZStkRFME9MymRj+ABBeUqZDsVg/XFI/DOaahrfZnVOtWtVRhFKHPqA4kMWZNsIgFwfk2O5F61HM3SA7fEycC9CCGuGe2utzo+/DBzufpQJXnFLIvXisDB6tpjgXGRsDIS4bXg+ZlyICHZ7t3OqfE2seNRZ8NdyT8CWucWauUmcIYSBadeqf4YQeAvq9nwDX0fyGg7wVDT5cbZdzJ8vP2hGuNj6W/B35PwnBuImx9/xce3ISxrgPQ+3DJTaneX6H0nuB4wuFoOB1oYqhHbMmjj9j8TTdrB/Sol4FTGDT0MxE/OgG9ja0ioO8bG+rC0AuZi6H/o63qn1mmWBugh4b+wHfuUAH6cvDRnasD+lHpZkbXDPHa+qiPw77ri4FgNxj6oZhblW1OYujbAD1Owbx5ZILwv14y9AXQ98OFIZ2w/KTFU6dvdCGDiFRPzPAlS2B/h6IJ3UWmNeGD6mxPSXMy3YjNSTpBptjACpMZU4DUa909wSd5pDWrWKGTaUkdx3fyAwEttOZCe4X3gqWb9LAAnGGpOLRagB52WWQdaNeYrt+LwopbgH84AiK+v3xiVawRur5Kz6cnI1WMTrCRKg0pTbBghQ3rUct01CfgkVPE8Z2zbWVxjnAgxgU3p7JsC+lHpNuzK0Pci8zE6bCnLqT9ffD/1XcCewCmXN3yIgAIDALQB0NfupMyxYrNIfzexeZS38vGGYkFxr/HRmyk+JlPY7ATO4J7Gz701apBAIoUJ9iA0NArA9TZKTY0nJhnMfbhLqGqfDFNYBbxCG0qmBex/srK4IH7jvdRTwE2deZGJbcUzduioR8YsGF0GR4AuyiGnoB+1iwbgjyKG18+rK2hlKLO0CuDUbp6OhtDdicVpWUtOeV3DNJmw97ZNQrdh4aW12wncb/x3qiPqIqn3cceriHLHvEOtWIK16x1hn7cGXpq9CFBQtGiaiHkTiIGMFiuDqa8xWWlsKrxN2Rm/J5SwoLGO87UR3twHT5VKBf/xj2Q/lOSFRSB5UNxxdCj3WGJJrzvsCVTl0c9Yg1GmreSJUnSxYObM6vBOoGZl8vPDM4p3A9s/sURI8VGXDdYcc6p4q+OQlQx9AC21LSz1kMyPrg3RGMryQ+wiaiIVkW5lXd1lm7U43W7y004a3Rj6Is8wudhxFaSNMV5S1262dTPHxHPEbNyh9pwbRJDj70nxl33TV10q8ZS1FWDxfT7pnkWrF7D7jS51OBd2ckcB9cY/xzbuWaiE26jgDhlVbEIEBMiI8O6HmQGwoI1lrOPj3zozaY3gFYcvKI2LcY7NN6VU5bXYTC5VO/sjdfgf7lmIPZPHCRwbQR9iegKmQdlEjNn2Oi6dSTSwNBjSGEbiLmWXW6i10zUWtUkN2Gg4cCvAHr//hhrOjNBSpEya7F+S1aETbqkoZcDnmQ6IjdARXpPCTL04Y7GO8n7Iae7yE7rJnBMIVn2rHr5XbNAvNxfSD3CnKGyqYbNqlxWYl8SfsL7M+uWQbc3ilNjySjWBchW4TjiJIlUP0RFEyZINxizwinKa2tmhK98FaYY0zCWarIVeAk6ctjiQo2BA0O43PRWDD0bS/3ZZsxEUSysuuVER5cbfDdmPWRbOXt2mJuoUzxup9aPCFutZ+6WLsedx2nCOBljXmQoVS1klgFTEo017+NKko2HesenxBcj9uiSR2zT+U+omcOMg0hcvdpmoXgXGafVKxNDL8kNJc8oinWGvg8274ZMUFNys36AHtr5A7fd0aZFORi+eOouDfIJD0oTOyU3dZcbjaY6xcKHHl+eMAY30HU068PQZ0A/Bxr6YOjTqRsfGbZ7+HcnQ69JpaAWnWKrGdhk6IvzR6rkLwx9fG5KVQe71JoZ8DbxuQo6PlkMfeWJG+wS2b4BsBKjBkCP54yxuh0LbWouNzhdEtB3+MTKy7nG0K91ht5P/WBP5L1fZ2Uqdl8b1KQMfVrk+KfYqaoTYtbul5qGwsK2dIrl+7nLDbXsgTdxOl8ilxtIN+Lw4geAiRj6ymM4ZBNVClUfEJKbYOjrMpeqwj0uRhMEbDA2gAiI4ZjEhdSQ3NQZemQMKglMxbxG0zCBL4ByMruBjH2saw4DDjblG1aZQ2WGXhtm8qFHnwFo6Pmz7sZRY+jLoUdra/nSpZXkhnE32B0Busg6NaaEjYygoRXGXHKvodUJ0DNwypIUGvoK9FYH1GVLH3H7yHaXG/RvYCEpXW6iG+oUGfqubGqjQVBh1qruylU2yNPqDfZNkqRwUqg7UdVcbnwK4gcIBmxUyijpEWtQB6g60CtSLtesZ+eGyumqmq8sbA0WOmV+almfkEoxIzpgtD2ljaTcmPC9uH8kcMRrHxYwK0XAvs7xOn2nThlXB5udvK+7M/RaP+VR4rSkbPGodwx1CYpfkxr1bFI7ZElO4U39enzcGz70Yq3rrG2zU+xEPvT6m1uh+oWWg4jfD9k4djoClSyFx4OQTcQJpKzPxr4JkILYOx09J9KDnWITQ1+ytdDkdvOhb7hZ4R5RAx9Oa5w7mkAVQy+ZbDzCCSoyMWPD6qgshh6xU5IbNGWLNRGgMcal7pFfMdb4HPnQO7vrHyrHmgDn/sskyShMOg/liFfqF1Lda32GMvtp7qU1VGGD6suW2J6yQ23e9HjvSp4pQJ9dzCrbynxzBdAleao3oxx2whLjwc7gTtBRVtzvneoRMyZk6CPT3+hb4TGJDH2RBlZy0OkzUnbE5yoY415D01DE1UpyU2PoU6dYOUVlhl5uNuyYi06x8fD9vzD0nrUosakkZOBepHWFcWadUjQ3S92hOW4F0FcM/dKlOFA9vlKq4PPZ0BKSG+G7tUMrbRoP9g7W6UAzbuP9IOpWFsnNxgD0HQw91lzxoZd1Z8yhnvFg6Neu5kLEiQ0nihpDb/Ch/yoBPUX+1Ma7hsdP8lOV3ASg3+dtW0tyA4a+2BxW9y7bikkz1bQGc41VBvS+aCtAL81xXUPfwtDH6b4puckdHkuEGtcJMdka8U9jqMoWWNdDHdOo3Sfbp4KS1UgRzp3NQCKZRCegr7FSeCv3msXzmx60+HMU78YlhkMCGXpmHWQt1yEjKHKdiQG9NNwtOuvcVCV1iu1g6JMHLwNZ1kJSA+4tqH3hVKAPm6G3Xff0HNCFOviCTdU3ZkfHHgGjOjDwTb8mjZIlljqO9lgffehDg+oMPWUBhfrydKcAvdK+crkRmx7ezVWzm7qGXoBEnsBVYbd0iFw86jQ6gsZIucmFrqkUJBEku4YeqfcA9ImhZwDDYQ6MExhUMPRg5mfN6gT0roEsnWI1CLomZKEaDXM4ru5yIPbHfbHLgVhDRkCfOsWuXr280tCz2AyNpZR9oYY+DikMKtAkO0MPH3t2yl3pXupiztatVV8EFMUCXIiFBrOaGPqaX3gVU5o+6KE3pyaZ1+SH04gD7v6RO4Xm+pNO+U046eR24rlTbGLcpgroEziQL7oYehZ2wbnBawUiA6TvJF2lNPTOQvP3GotWQO+ggK45obH22IWAnw8dmCTsRAwNvXfGjcNZAfQteud220o1tpuwU2zqf9CRSfXYXeqdCoHglHqz86ZPBx2cPDvqhXbQ0ENyJPAyjRlWMLbSVWtz0UEAbKhOwGrAtknDglUfUpP6+H2pAXoCShUj1x65W7j/oSqa1Rwq781EYoBcxQuMUWun2OJD7+QO9iS3W62B5lQPUOK1M9DB0GuL8xjGJkzezDAsW33e1mpLIK1ywgGAHtCDgJ7xHz70yljwHkMO6XMIjaXw4H+Tha2A7orlS71bedKaTwTo3eCAchyO/5qioWfxd2peFYegmkbc42THfMuW12nN5vEr9zjdX5kz5K624+ybAOVBboqH12JtSUPvoNv3tXWUyWlOZskNVQjsVA8pEBo6Qe6k/iDjXmBfGPoWHBH3GPFCGvpkgcvY3L2xVJ8NWi86xS57mJKb/gFgHu0ZwdCDFMZGRvtx9pWJLLyy1EseXWLzyZT73uSW07IYnueSm1S3UAP0ah5W7FTptLTaZrIvhxQhHQw9Xz9iS5Y8os/NCgwbU4f6GbN5nQT0M6bZWLjcjMkkZmMDeihcwNAf9K6dbFpDQx8Fyu1FseuGeKG9pSg2nw7X2EM/CkAP55tI90MnL9eLqQJ6FMXOHB2192z9VtfQ+wA3BOnZW71qllCPezzBQUMfgA0/e8NargqS0ZwkSyGK5GYChr6jnbgDP6b5ghWIgtYxSEEA6Cu2QEA62C4FTwCsWXPUAhuP/kGlxzRnxWKXZioNLXtIbnIAx7/bGfr+ossTQx/X4R3jnL2Hu0Ow+90Y+m6AvmunWLftzLrA+G4djMW4/LJhW8n76J3iim0lgF1ho6P1cwB6T3Wy8QiCYh3Ql2Y1EwL6yrYSF9DK0PsmgFskj/sM6DNDrwNEG0PfvShWzAsCe4d+sQXQ1zZSBxXVZtyXis68U2yToU+CUMmpUPDsxU4eN/GjxtBDUoKN36UmuJfRfTBira7LN0g+T51Fa4Ce92HUW2vP98Yd/kJf2nWGHtknl9ywUVUd0MupR93/plQU22To08bLA0wq2JQ0qmrGVg5fSeud53IFXOrZMrWJh4NK0tD7utY8UXOqeHRl6N3RBzGgWEL29nYB9Dhcujwi0vMp81MB+qooNli+APQhscLBDcxTnSUfk2/9RIB+Kgw9DxcB6LF2vONyNI1qdt/sUhSLsasbJ0QTLcVT7RMgB6o9rQB6H3hKpWagXwNcbnpLUSwkC3VA79Z1LvnQvAl2MRCFPqeu3dcHNX37c0Yx724VQ6/gVQP0eX3mbdrjBZ4fTkuxV0SNRbOWJ7TG3QB9nuN1hjiKI7VvTQjo4+AJ62lYtaKoGww9AH1pfBSFt3KOw9eKIny8hjrzWCf8zvriK1cso8WgOyrwdzpUIi4PlJqSKsube2iEDz188cXQlwZ+iDVeSKx9qSJ9otC99KLxG/dYGHoVxaYOvePjJikxMpj1GoDa+DPbiWsaq3pfFIZeunYZf6CGD3py3/d5eGQXJBsdg3Kg6r7bre9OvQeOpKkiGeE24ww9STu41Cn2kKHvB6D/o82aPdOLYgHowy2raizFtTuzE9CzKHY+ilN9Y+pg6KPw17+T74eaA5hnqqnDAzGzIj51KOZa7GDoh9lYSgeJPP4O6DNDP8ObotIVsmLooyh2Y0huaoC+cmCWSsidfPLarSQ3XQA9T3c9a+zB0lhKgL684RQAPU/cXjwAQI+i2L22eovNhD6RJx5nrhKArRj6cbrHQB9Z02RGoEbqPkC1H94r60IFwzaXGwXMZhfRuoY+u9xkLasY4tlV4S8/xVMyc7wgGPZZ/hlxSkdQJqCfO4spawWpxNC3AXpnSwC+CqDPkZ8FGijEq4pTsDlTT1UkN+oSGAEnF9xBAxve3EV3nBifsNbr8JV2947cYGtSDT186DNDX2wXE6DvUbot+9ATi5ROcSNVp1hfcGpSAj0msiHyX8ecKmxqBD/O2whmIQ3AogwLgwToOXWCDZK9IR6qC6i60+J30vK6lZ43BeJzyRAoS9PUroZTAH5iTGrMl88n/KhqGJLLDTufhjUc2FJPK7I2RMxpMPSS2rjkhnOkQgAAw2DJcyfOAK5di2JJTIpJqwqlXQPfg3Fxht4ZdvjI86DCmhyw8JBTeVEs/zsxbmTK3eXGdHCCjWX40OM+DbtvNK67jNv6AvoA8omJLI2l/G85ZRvdgXGtee20A/pwTwlJVfJIz90iPS5FMbNuuSzZ1I8g97jQgo/1FRp62RvKFScAW0gcCpvXlOg5ARCFn/JL6zECekgywPZNj0wSrPBUdM46izgUjHtDLwB6uqZUGQnWBYxJK1vmOJcSHC+8gDSNf9TwdGPocwfZKkPlccSzVnjvQr5wjUcbet0DuYZ4cZ3vNYp10UUXBwvY0IWGXjUrKoqVLKSSjsDWc9CnLQ4LYuj5cMY6dP617+t/r5E1eR1FTG9IP2OdF0Dv78MDNz7Xs9vh6IZ4jUf2isd/RwYn9tW8J4XkhsAHPTLg1uGZ9yz9agX07v4lDX2PA6QAvzqIKJPkBzc2MMNehK7tAPTIzlRWsCia1V5bB/TMpkbWh6Jw3duqBszjGrJT0YCNzmDe8T5AOWVEsnVGHJcrGiSRDuijKBb1DqiBw73H9YRGnDUkyLqtUHNJz7JivCrDg4pB6pDONe5vBvRxr5lJpNw06YS81irXxfikMzYP9ILVoaFoeAW3FRXFRszS9UVhtbqfV4C+kxiMmFR86Km3F3uOMUGtXtiGY0wC0GMs+9BYCj70K6Ghn259fbjPsq3MWAr7MSU3APR8Z+yzskVfsXwFbSt1DzEWAAKjtnIFHK3A0GtfhpxZhGE178KGNzI+iJlVp1i8levsmXWIbDk+IzH03IPiXsoXfxYaWtHlZoVr6DGe0tDzswbw75X0oe8fX8M5viEaetTswYeenWKhrOEZI0tuKttKrA82lsLaGG6R3KA0BJdT+dCrGU8G9GhUMhlD3wT009atsz3e8iabjsMCbANh7cNFnBgUT+XiVyugTQfDlR5YkDjJQourw4JOLOzWGKDOn19n6DGpVP2MgkmKJrwRCW46/bsbRbFR9BYOLmDcwApQM14a/ZitXCWLvtiM5T9f+b7jfQCw5sydVQoZxzFpsujQ/dyjKDbGJezIINvI4wR7UPmyVoA+JDfRrKJrUSwqrb0RRYDH7OWN3+VCvHyPwoc+PIAz4JhyUSyLP2VNN9CvZhgAfAHo1U0U7kC6ryyW6UVVPBhPuNzIZx/AFCdZNagRoJe3Nopt9W+BAdiVSbs8SttKSGjUSASLBExJtFSXTWXlQ190mR4Q5QkukK/GUtHgQ2CIm2O//LXx9yj+w3jGfYlNuBTFeoOawAa4JtxbzCF4YUefgRhffPeeXBTbLMIdHCyNpaJnQNxDvBZFTRiQmO96Py0ajMO8eZIS4LZEQyyu/dRgSdcaRbo41Mi2Er0ldP3y64WvPDflPlnNoQiqxEoPqIg1BPSbbGK9vfBIR/ZGUiXMAzVRkyVreLZj7PD+4fUeISK8x2OM8fuQ3MQYxE/cj+h7gPfDOMi2UX7Z4c2McQ9fejwn94uI+pHseU4teX8/JWJYJ9z0/f3xt5gL8f6MDw7osw90fCcWGHrDuAD3rL2YNo33MhrOhOc19c4cO92zeqG1H+TG5OGMNYTXsygWWnoevNV4j3Zz7IMQMVpACO89VOK0Us6xgYZ3fP5sjDGyIPG7kmGZDtnFSJmHVYO7at5FDOaa7VPxe0jY1LgIxf2IIQIceMQ6qWwAtZ4j1gHQo2EM5t2qVSsKoMf9iOZawLZw4AqrQxUBy0wBe1N4hsf4qnhezjix5rQ3aexiPsWhLPcEiefhuvM+FPsT9x8/N+hz53H9RsF+xCD8bDaWijENYiHmXsyzUhTrDQTjejPYbhbFUtLp8QLzlrIMFJFWC1uAi019VHQMsD0NcqZhaf1DchMxEaxyAHrKcLjOEE+VmcJ/8/29ay7mK95XsRHDobmBB/sUjKlvh2q6hGcQVwLQr2NRrBqbxX2Le6leHortdKlzD3Zcg4qw4cEeq7PedC6us2YC4fMg31/sI2TovclXxCKsExb3etPJWFsB6GMtA39EbwQ2RRpSrIFdYjS2jHug2KWDDPZLjjP3PsXmpnQ3vhnGAdclX38ZUGiuYQ1OV58X9vTQd8FYAtAj1q9a/QglagD0KIpVTwe9Xgwz1t5qmz1rngrwx3EfQAj0s9mf9nldMZ47biME9PKnjzjdnxpD6b3V6E/3PfAYvgckN6wL8iyzsj4C9HKgHKbkCUWx2HOqhLYA/eyZczgHh4YE6CG5YVPE0R5mPGywj/buv/v5N2ywR3h5QwA9Fhh86Pf79x34E++G3lA9/G7CH52SG2za8EXHR5NZwcmkLrl54L47qaHn4uAzlXpZH8mNJ9KKbSWLYuHDnlMbfoKtbOfA0C9PabXqFMbU1KaRkuEU4ek5GPqYkPFeOrnD99k1xuFBnjT0dakP7JFCE+/vFkWxxfs2pDJI+y63WalAR0Wxg4WVxsQCQz8bgL5NcuMfEXrrqmhQutcOyQ2ePzbenaGnDz002p7mdNkE/9sPLUo1T2xbWSQ3SaKAj24ybjn105TWZOawSAzI+Hnqa8APJH4SJ/NVfOiddePxq5Ohx8Tm5oCDWhSZOQgVu1rdO+5A1O2H1SO0h1i4uBYTe9z0oXebRrxLp4beU7thtVpj6JExqJp5lcZSDTlCpY1MFmC+vmQbioAoWUYBVXH4RcAK6zMy9JJCNBn60NJX2w90gGs4D+o1DZrPHIfkoV186JsMPd+wihXUpIbkxsZtaPUKd5/BXETEHHVWM6eUK8lZU0MfBwJKeFxyg/dHHCoa+hkz5OYTLjctMjR+JzJflStTGYsWj/SqaK1etFikEA05SEh05DaTC62tYo9TnOGmkwtIfW1F2rueyaqkeJTc0FJRkiABpenaXME2pQyD9LZpTqXPIEPPehDFCM2XAWlwwdDTPUIsNRvPRPrf2e+QagD4y2FD97CmoY8B9u/dNv4qloTvfjXOJQbnNRzvlbOYyb+/smWtJAFxTXANmb+pSzP9e2i+OElEtlH++3AAYt8Nr59ARpnt4Wv7UmiJO2tNtEgxVXurOpQUN3NtGMM3NezBMHpWJ2SX6fuV8cGBAQcJOKFs+rhaoS+usWjoG/aDsafU3LZg3+zjjjGPBnZiW8GSquAu/OBb4xSID2q35cZFn/Pm69Hgzu9zyD9KDdnANCdsJLkZZ1ZE9xDFs5xTDrYLQ59CjopifY/2cceY4qGmPwV/FnxQZE7MNCl73cbQl8LpMvfcyotSnyjGrWJfjaFP66FW9NyYvzI0iH0lJGKwbA6JWP39O9e0F8LSWQsmBCvdVQx1NLJljP1f99QzFjSjkCQn5mur5MbnVMjQSqfS8KHvKIqVrIwMfT9YdmjoZxDQ47ZAvlbNKa4AMfSzIsuF/XnU92K3rSxEL/Z/MPSQPIu5ZwYPDH3c6JIBkQtXntfMyjFbrGdTisxYHeuOv02Sm1TbMg5JNYhEyes6GHo44Y1WPvS//u+v0bZyYwB6aui7+tA3GHq63PyvAnpsOCF5CHCM4iOlkjH6rUWxTKUuq7vceFpNp+LqZnQC+kEbgbVjBMwNAvSR3oXf9IqGy41kPZW7jGvoXXKDiaGizHx48mKNtElyAm0woPcGEwjiNUC/Hhr6vwqgj2YrDoLaAH2bhh4ndz8IFreQboA+vNt5/RnQw8HCwUgB9HCmiKJYl4NMCdB77UNDcjM5oO+moVfUKX0AOgC9rxno+b1TLDawpuQmgHwF6COgR3GkN5YqtSQKdpNLbura72Ay6oA+udwQOG5sQC/pB4L0xgb0sTlXQLOq1wg9eVNfrLRuxK1AAU1A7xRrAb/u2b7RAX00oQlA77ryLLmhjEYSggD0NclNAHp2+U46VfZxkM/zxgP0latPBegbjaUIzlKdUVdAj+dV4EuAHm5oQcNhXjYBPe7boPvQw8oVloI6zBRAj6JY96sPVFARAHG/Axx0A/TeL8CfHuMY3yveJRNLBLVx4CGg73FAv+l6AHplVDoBfVU8+NcH9DPo7sY4RVMI+NZ7UWy43KCg1QF9vSg2SW4I6MksOLAGoK/GHWNVJDqJQQ8tfAW8A9C3SW7csSoaD4Wcw+PkXwXQ+81X7UX4r3cD9BUJQmebSQE9pFTSuAtuuBNMEF49Xo/T9KHfaIBenWIF6GOtS0YjQO+2ld48Ug0qi0YAACAASURBVORa+NBXhxAV0XpRbGmeBQvSwPRaH5TeTgjoXWYYgJ4Yo0VyUw5z/38L6PudoXe/bE+5T6UotpWhBzNbNMxtgN5Pwyx8qTZJ/EtFE8m20iVnI55uiWfXAf04T+QVoK86n1FLmgqyJretxPVWp7tmY6lg6HUiVWo0a+iZks9FsX7B68XQO+jrtK0Ei+nsG9LndAWRV3ZpWkKN9v8moJfuTZKoLoA+bCvD5SaqzXFS9ixSHdBX2u5SuNkE9EjcxYZCQN/G0HPXKOm4oqHvcLmpimKLm1CykQqmNeQZ8irOjkETFMVmQM/PTbtTMKa1TrF9Pq87XW4E6GMNaSGpOHIDimKDAUvLcmTEGXq4E2Xbyo0O6NUobqMD+gazVgP0YIyjk3TDtlKbVKVpz5GqVlxfajPCtnL9AH10lawYemn26y437kO/bkTOSb6BB2jsWhQ7DdIw7xTrtpXQz0PoERKF0KdPCdDnjESXDEm9sZTWRR3QN9bLpIBeYKVoas3kllEYes39dkCPxlLy6Me6qAB9w+UGxXCeQZMbVHhoB8gS4CxOUTWGHsDabU3ZaE8Ho6kDeu1XYugB6NNMm5Chlx5c86RyuQm2uhtDX+wykektLisp69OFoc+ZIgBzsb/TS2MpHCAhF5LkpiLgwlAAuC4XxeJbVi43EZs9Kx5ZdNezF0DfjE+ODyp3qokBfXG5KUNcOUWVmps0/BvM0BdA31nEHYe6iqF33beNy6oyAD3iPDKVPKSLoWdWBNp1yP0C0EPOCJyEuejj9tdi6FEU29ubGHpv2qe5C0Dv0hre1oqhZzH7XGShgvOUHFcMPVzuclGsPyesMycE9Fo0YuhdQ19Iw6yhT0Wx/z/H0A+vtXH4bHeV3NxVSW7A6LuFkCQ3U+sU2w7ovVNsOWF5Co8tyGXjV+sGV9IvsO5qcbmB0wYLypoMvfR7ANEbBOiz1CSKKTxgd/Ohh4Vc2FYK0M+2kXVrpNlrSo6gTXOLwylJbqBT7uZD3wHoZfGUuxBGoMUEn9TlppWh92Y8fhiqAY7k3tFdchMMfWxyOrUXyU0N0OtvNR96Z8+hLMNGXElukhNLDdAriFSAPlsMhuRmEttKshuSb/EeRlGsHwa1oWgD6g7oq82fTYBoW4mNMlNKiaEvgD4WSsW01zrFdrGtrAB9hQDQXIe2ldz40sE2XDTCu7vmcqMDbDRLqx+xG7aVXQE9imLRWCrWaLU51SU30JSHy43AHmwrJbkJQK9W6BvE0OP7hstNAfQ6GFabtL7p5IC+3oEUr6kA/QS2lVNk6Jvrq9O2UmCSVqi5TXxiGLHOKY9Ibe7D5Qba5gL4nE2rAH21aXYD9B2dYiNmTArouzH03QC9rHjj0elD342hD0AfNqc6AEgqFQy9uujWfOh5mHbbSgJ6va47Qx+A3osbfV41QSL13BMCetcEF4Z+qoB+Yh/6ALURLx87oNc4Q76nOeXWkkn6JUAv4ih86DOgJ/HiDD3mFSU3YVtJyU22rXSQ5eBcxaneMK98phsY9IpUyHgc/10BetSCrHEzhayhV9aqHdBHZgAsMeQXGyK5AVuNYtwkDyruSKlDKr9A40CVtgnJ5LSPDa1yyU0N0MuhTIBedp1wueFBKsn0hAUaPvSFoXcf+lQYj7qdTh96AGXvFIvGUsv/RJebCtBDIeBWkwXQZx/6BqAPH/ogJTJD742lSifeFOPE0Kv/S2SeSiG8j2fNh74boPd5BhnQ/5uSGxWBh7mCXG7wf8PrHNBjEbRp6NsAvRRCGwXQx6pz2Qz8gDOgRwEKC0GSNZFSUw3byv8HAX1MYIBaaNxmzpHLDdOC0PHX6hUAWpQezcEI4KvS0Ptg+STvCuhxH1NHS1Xc/xUAvQNmMNQCHCg6rhrwcOvzbnv130sCIyeYirUSoIfbCRyMptZYCuAah6bcqKWk9joAPQCpOvWyD0BhErOGXkGU/4tOsamxFDaeKEZr2u1lQB9MaidDHyBWGwzBFxpV5MZSXiRZ84qnvNTBvO8ljxXQ1xpLReDyA0Vx0fCxKbaVfoiNuTQZoF+D4qFwuWFWAfc2AH2y+XPp89Jlf/FOseo/UDrFgvFnIVbVKbbS0G8kQJ/09XJIAqCvz+P/TUDfVqPSCui5+TcAvQNQ3L42QC9tN4qA8bNqLEUNPRh6dlMOQA8bU3la8/lJHrj+gF41PO0aeneiaGkspZjhgL4Hh6aV3u8gsHbU3YChDw199buh1UM2o4AXdAwVcw3gGQ5AUwP0YOgrUkPDrM8pjaUi/vBAqs+JR2lyVNaf/sLvN62yk60kN66zXrLENqG1YQasWUOPrsnV3+Jz42cB9D6/qXvuQwdmAb6I11EMHEC4dkiMOcVGO7LAlUwm6ggcPA+4y00XQB+dYkEeo/4N40eAwm6udY2wLq7a/4rbTBr3YmAwBUCPWqpaYynvFLtegN6vp8SKdC+b8SPWUNzfUa/lksWzbmab3SkBffOQ7sPQydDLvUkM/XS53fR7Y6mpAPoYX/8JK1scuCq3L81xadI7G0tVgF6NpWbNnrEegB7vDQ29E7YtjaVafehju+baqxp3dQf0OHikxlITAXqOs/e/+X9OQ6+eIwL0fd4ptgboURSL4J0jxVp74L4A9L30j9WfURT7VwD02HRCi+ptliuv2Qr5q5NYOskWyU2DoR9ayyYAVVHsBmjoa8Wg9c1jwk6xqEpGUexq+NDPMixkzD1Kbuqk7NQBvU/iVkDfB4eKaJ6hwswOQE/JzXoUxTbQG4ti0f7ax33jAnovis2V5pxzo3WGntIHVK2PWf9gMKo6BKi63xtTpU2G3WlRjNTbY729g8UCTbq9ZlGs3LICvKMbKN48mCTeQwccIRWoA3oxj/G3yl+6Gsw6+ArQIdlAcSwKO7VoLhGMhesF44QeHZZLY6mVq2zG7Fk25D8zAmgH9LouauhrDD06oVZFZt0BvduGen3DmjUO6B2Q1wF9LjoSCFi6zBtL0TKsG6D3otiRsZLZ2CgMfQb0ziKtF6CHhh6NmSYqik3gjraIyCwl+8WJimLbAb3sAEtRrL9/O6AXZhCgR7FnVTCuJiuDbKyE61dvCMhOvFsq7RErQlIAU65gTUAv96iYK1Xmp3tR7ESAHsW5nZ1im108V69e5YDeg2nKJtYBvQ6RQ6vA0Lt0BE1mPDPRFdD7uDY7xRbwlbOXrtVX1scb4Pl22iRrJgT06FLqr2tq6JcVQJ/26Sy5gSVnevz1AL0+pMbQtwL6kNygU6xqfUJyA0CvxlKK2TUNfXHxAFHksTzAW+kiXxU3y64YXvYCOLVHh+QGB8YA9AGKZEGMud48fIUGH+8pDb1LrTYI0Hdj6KPDcCOTm7NuNUAvaZ0YesmYK8nNJICe7+O2lXneBKBfu5Zywnq/ErjrrU22lZU5SAH0/XAofKyAHgcb4LtNq1vo+39XQM9nujGKM/SImewUi54dYVXr7yhA71Lf9Qb0K922suoU+7cvihX2bgH01sLQV6dss3VWudz8jQA9bNiQ2uwK6F1DX4pHquvtkNwA0NMaLVxuEqB3/Vjt5OztnlmswXRe/UF/1NRAKv7arqGHnjkA9QgB/ey5c9ihTpKbDQT01ELjpFw5ayAQUZbgacwozGwF9Om13KzoKV19X/wOTEm9U6T+XsYhAXq5cHQym+vH0HsHRlT6dwP07luL60DnOTboAUMfXrvun11rWZ9Y6NIHoG9gioBe0a0XfviufZWlY9V0pyugh3Upm4y56w2cINKjBr48QxU64Bqgdxbb428teFWAHr7KcG3Qz3D/qFxA6veWafJ86PE/bzxAv9IZet9cybwssblz5xULwXJFUwL08LkHk4h7DQ1sSG4coPk9bq4JrG8BytA719c0C7DS35oMZjx7QobevY6Z/k4PdhikrjXHVLGXmj/VoTOuO9Zsfo0YYwGVcHcIAC6gGHrYlPVJcSEuCWRJAfQpuwZGGO8Hhl42krJgZfFiE9DTTaqveHVHzAhLuAKmCqvfMv7sVC0pRjeGXnKMtF6CtEm1DPheHOPZkAtMAdCPQ0M/VUCPrsTV/VkvQL/U51Q6CHUF9I09JuJFVWwO6ZG6J4N9LYA+B2v0JIlOsY37vkGAvshh0MjNO1o3rnfqgB6ZnT4WYcN6khp6l9wI0KuTt2Qoihk6yPZW8yDtT7KbDZcbFT2DycZj6oAecdk/o3bIrWdTyoG2Z2MD+p7yXXHddYa+JZPbuLdi6DOgr2vo2WAKkhsWxbrkxs0U2CnWN5Q1q+s4IpZS6VY+6NJMPD9cbmoHR6+JC8nNYwb0cnLiOHQD9LOBDTRfcNjIewibi04E6KMOh703olN8eGyM2JJHH7H5m27WILXdL997D7BvBTLq8roU6fc3d7mZENA3NfR582lj6IUuKEqATdXouK0emGVf+eUfbGhglqyo8Hv6iuOp/sWtV7aVb9vK5vT0Wc+Aa+jjjjigKU2OugF6dFR7FLaV6QTXjaF3x5zM0Ef31FKMlEApgBce3QC9ijIadpZxak9AX5v/gDRj9JkdMTBJczaZY6OoWaD+GjKLenSsBX0PXl1dbiYqiqU203W/3Rh66OacqWrT0ON3AvS5kFPXu2JZNIrRnJb118YC9CG5ScygO+DUNPStgF4FpPDPzmCpYhhdcsNNIjXAmZChbwJ6dfmcEqBvY+jTfJ+MoYfkpliwdWHoyULAn9uBfAXoIUWYXYB9nmkAJ3xvaNkbKf/HDui9sRT7KyAD5IDeGXf0GagkNw7yU4p3coa+CejXcf5OiaEHaA8rzgYgWb50We1vxeUm9J7+/GECXQFM9TmIDpda48wsNjbcWlFsk6FnZsmLLpPdZs220j+7jaGvAXocxpsMvW/05es2GfoGoAfApuSGPvxdAD11yAIJ7KaJg4THqfUH9GJuJwT0qRYnvl8+WOG7iaFP+t8gathCHht0mCfoQv82gD7kOFVm47EDejimVc29HiugVyMw3Fex4iEHnVByMyVAP8T5UCxwgw13G+FycPP1hBomoHYAejL0ffCcb2foO1xraoAeWWLv1OuZEdpWjgMk1zutRozLGnox9A1AT7zyt2LocWCuDi+tgN6vp1vWrQboi21lVRTbCuhRR0aDhtQptg3QM144qUdA7xfTBPRFvw73GLDiqKeAhv4vNnM2+j0MyrYS5hwhY2zV0IdDVUhuJmbocRjsbwX0WC+qYetg6H2e1CxkC5HWDdB7/xsvwF6zOhh6l0o5gdgzgIZeK2y9bCv7ZlYq2oQF+c+ecSu2lZnQYzlWN0APUNSlU6xu4Fp78P6vsiiWevlaUSwUliiKHSOQB6Bf3e/dUon2x/l8NfdBc5g+mwZAv81bbXZvn/X2uctNBhQ90aRHXcVQBV2T3HiB0jI0lgJDn5kvNAJFE4l0k9exWYokN3hEscQANiKv0o8Nr6TZxrFJrK5vEv6kVkBfTu0eXEoB3YCNjaCpRa+NjA7TVQaHAXWIQ9rbWTVfJwGM2ewn4tG4mkd1+NA3CumyV3JhXtkFUuxwB+vomzsZRU/Xlq6P/l1xkGBTiVSAFh3t0Phhzty5BURMBOg7g2nocVGcg82l0sNCQ8dOseyW54C+uNx4R15vOBGn9EpDn1xuRuTqUx5l0ap1veZC9gxPnWJDP88CLTSwEJJm8VaPGuhEo5GQTISDTTg1YNyisUi7y412JmyqeB4zUhEw0/izYQuLl5SNqPTMVXoxGPrinz68jpIKFsPOniUGE83ZUpEiUqZovFU7rHEtjdmyZUh3Vp7tJfj7gWJCDT2Bh5ig1auW+ee6beX4iDp3wp2qPMRwkJXxxlI2geQG90AbwxjXFOZvkZ3lNUEwW+3+bZ1Ko34imk7xkly3S8vZDOhxaB0WoMfHqGGJy7t8k5KELVgf3Z96UWz1rQFKMZdK9ivW4PQ6wM1WjTwwx+GcPvTyVtbmVJEDeG9cXy1bUMgB6MRx3wfLuEsLP0AJHmIANsoA9CCFeYiJGJ00qmBmp+FzPQbnxlIay+r7dmY2vRiVALMqfu3qciPHWUrlogNzvP+qVWg+CGZSKXAQTHL08AJ7xBLvVk4pV7lPusD4bwBPzK+aN3kaJ2VQqnqfWjF1uFAV33000nLJjY9F7bpjr2oCz0bxNV6qZkheQ0bL5iU2Dxp6fKe00YNBx56pmF6NP0AZmj6pwZ1bRYIpdzBdAH0C74gzqiVRLdbEMq7V3OMGYPKQQElIWpSlgtRUMXl0dK2TISHvioMximLVBVtdudVHBRJfdivG2BZ5BJhyNKmrd5unhh6SGz9sl3mYszvU+leSm7J38TO08Zai2DTvIz7LAS8OEjoAlJiYxr1DQ+/LgQfSQUkx2VgqTA/gYLRkieqISuyq9omOGgZmZSDzk/MSD7Yz0WBNja7gHhfZPhVgu2R0bFSHdjou+RpoAnrHJGpu2MeajuJlP47PGrKZoaHvHfe/9RFviNjrs+XLH2GnWNTIDa9DA0m/3+io6nvNypWrbDb285CRsiNsQ3JT9m740Mu2shaDuUjiq6B5mJpRwiYV19LT10fSB83kmKUYU9NMdMcuWy4/H/vTozZvHvobEcCW62IcnyGnOPVHiS7zej9ihIFeGx9ZYb/6yT3WB7yMWMS44zbT3jgTn7S6b5bd9cs/2qq+mWrYLbhcHhnQH7Dtjja91ALWWzdBAYIHG6+NjwJtC9CjWVQfW+HiAisXDbM19uD9dzcAvXZ2dAkrgL5/ln3lgT/YUP8sDijnYwugH1y3jgz9bPrQglXJBVcYRxUpgUmYHNBr4oekg6CHXeF6fQzxXir0wuLBA8G62gAF2GJjyIAenf7YobZxYKDrDhj6snC1ca9YvqxiC+j6gsItAQ8y9GMjhtbMeC0OGTjk0K4xt6d2prsAevfknTKgx/ELTifefAeTtwboU0c63Bt1DtSkji6CpUiUG50v5mDoo4AUDD3SnWnDypKAog316dlVckOmAAyNFwFzrEdt2TK0VMcmjFSh6rS5asZHFUjQgtm1jng9boaKYitAT4Y+2L0IFpyUYza8TuPfn4ti4VqBgwQOKVzIlaMCrgFzsZLcCNCHaxJDAexBvekP/ju087iG3Nmy0kzr/WuA3u933INa221UrHBd+XU5KwIpWVNyM+JuN+Fuw8OpdyuN9y6APvT5jDlCB1V3Td3AAujLAceLRZOkAkNWs63kBrO8BdADjADQO9rjR2oNLlv2iB8kuhfFFkBP28oWlxuft9CWVwXPLTaCTQcW3vcE6KEhZ2Mw1zI7oAcAx0txcCOgL24LrtPMgJ7scUhukssNN9xhfufsyBWZydJhMh1IMkMfDYkiM6HsWhxOFXuii27ZIXzaQPaHOcmi0nBf4YHANfRk6AG81AQGc7+W6QqrWXRAngqg902qfmgSWoj40w3Ql268jDvBSvXWAf04OlIuE6DHXoLO46irY1I4NTJrA/T+/cPtqyug93mvA1RyuYGMC/MmxcX6IVH2er5Z1uujHHSVGBU3KvYAzxTji6seSDbEmHwF0NM22fevLLlpZGYyoJf8FOAKXVXRMV2SwOhCzEjrgAiAlB1h0Qk0Cq0bNSLYRwBwRDzMFLDyx8ioNOoVoEd9RS8BPYg+Ak4/NJChZ7M1vYEan/nvmoDe4/nKlanBU3K5wX5T1m11OYq3iSFGpiD8yrUfTADoy0klnPfm+P0QoNccrtdsld/FNeRDxVQAvbPJ4SwWnWJjPuGn6l8E6LG2ozZEsQtuTdoHx8Z1L5VZVgdVAnrPZtXqSrQ8BV7RgNABfbaDrRWWe38XrD0ATLLi/Yi5j9qMmdMI6NetHbbBgZkeWwJUYSzbAH2jKDYA/fiIXA8d0OvQonhMMMzlMcb5i/UCaRf2bNRtlOv1zvHEeiGPJFjGm4zWAX3E33C5Ae5ArQLNHqaToBZefoyA/hd/tFX9Yui59awHoI/tqw7osapw74bXqFMsmdhUFMu/DtkDDujZTpsM/dQBva4RI62TChj692zzVkOn2L5BsIaJxvGnqtgqpC9tHVsh+Vhmcwj66o8C7v1tJ2ToY+L6WxTtYjMtmz6iQ4rjn1M1m9CTg90IVhUTDYAeqWEw9AwgLZKbbCupd1I3WIA2MrWNR9WES3/AApeG3qUBtM3s9458veUnbokONgL0zS6G8Tvc81o3Uf98MZ6blJNxh8a3yY5Te66Tc0wJFqgyoLukx9NwK5Yv9cNCaK/xCvnQKl0OH3q9TdbQl86L+D0yI5n9KtOsYVtZxrOFoff5oc9A23kdFLHx1Bj61Pyl6lQYmv6qKDZLCwLQ4joRmFCUGPc7Lgn3turSF4fVPCa4FgF6SG7KoQJ2XQP98iieMVNtvQPQ+5sjoCFQF41yGZ/ODpga16ootnlgi+vFRi22SaxeB0Nvo7Z0yaN1QO8HM7zH8uWPumuIvuPatavc7Ur/jc6OLKDrxXwWoAdAaa6B5n/jtW3e0XHdhb33X8T3lQ93Nd4EHz6vMQacDwT3ygrqc+trtMiB8gHG25Pj43IWKa67Nk9C87lO3Y1Lp9j+/vK99bqqyHMyhl7OSZXUR1a5A2L7qKFXp1gcIIGvmuso5pmki3XXFhXFNgoSc81NDHqKPx1Nuvwgnjvz+m7NvaQpucEGKyDjbFhsjD2jXuie2OwaCNLFxH3DXsEDIy1nvX4gDrwAzFHbxVd508PUHbyEEs43AI8qTuFvzetu/neHZh4vouuMd/n0D5Ctr7pl5jQI1nRh6NPFhKsKiqeZrYVUAYDHGXpch2R7is01l5vE2sd6y99T+8hqzs2BRk3Y2Bh89tG0CAehmTY2IlJkbGwdcQQIlbptpaSMEc+4tgDy2U3V94hybxFfVngxdIUhqGXGTCi2uCmsZttK7kdodOWFtHQ986JY+pRrrMojxccOhp77UGO/6fI7vF/UwGDeNyU3pX9B44OxT7SNf4k5tAl2QA/JKdcwOsUqZnFcQXTyZCxAn79vh4beP39SQE+wHekzAXoSTAO9tnLFUps+YzAdLKYngk7kkQ57LmH2/R/7vBpLdUpuNPbKHod0zJdjudHlQOqAHgy9Ov8iRuhGMna1MPRaWyCcsmTLcYdnJLQvOfnthDQwgvVDfr6ySG7IA0zE0E8C6LFWpg2P2QHv3MGmJbCfM5+4v1ovvdYzsm5kHJm84bWr+T1RJIEL6IE8Bv+vt8d6etY8ZkCPw5DODO2A3nqm8ZQTeiAWGjpDjw0GF6rGA25b6bcMJxl0ioUTB4BxsPJ4ffxbBzGwQNqksBjwgCuDmKHp7nmL76ibHCw1XhfMGmsEXK+EnzghQrdXfmcKQCtWJD0fwYcXw464R/rYiCQ3s2fxmjAmhaHPwRepIPYDkEaKJ+/UKTauNV5CsDYDaTbd8VJI2dfP1/NkjGZa3sZbbA8AVz0TEt89vi/eq8nQ579BcgN2iht+by+zKiEJKAwjSV+BYVZk80StIAmHD3rCO0NP5rkH7EHF0PfYgKFpmWKz/iY/WLjr4L5hU0LKqWLocfjA54GZiLQrr9vvE94DwDDGv/pODYYe85+MmCQ3AehxmfjM0NDT5YP3W/dN1yOGCb+Ln/E3/NR4KGDgOvE8pCZ1DzVWmruQZvVy/jLF6HaKfGGPxjUYenxOuI6ggh/rB3N41qzZtjIz9D5xhmA1B8mNb5SxXjJDH9cheUlsqLqPMc56ju7oyKj8qHHfMN4AWkiJj43pXsGlaMmSR22+M/T6vsg84O9wufkLGfreHmXnhtas4Ny2cbetHHbA1Sf2fHhk2GbMmF7WaqyBYLrzWskMMX6vLKLWfZYY4Xe6b+ogiZ/8jmTolYVhnOGY9FO2p81RDD2uh6Ph67GKI2DHkBDVz2DoxTBp7TYZ+hx7Yn3FPMJnx9rH64Khx/vjOnGPmKWImOn7E9LywdAzHQ0f8RZAT8nNMOa55A6as1q3MdejGDfPE2atWmpuYoxz3MwMPV7DeOXOOXhecdHx5BGAJoBa9XvFRzD0kBoEYxbzyXqQQke2T4C+x92WwChjQ477r3GcTukNAL32CMQz/Hua5or1cryDocdY5DkV9zDec/lySG4Up+I747pVt6I9K9ZRjF88LzJ6ESeDoY/n4TvNnz/fxhEDHXhEvMBP3Pc8d3h/XXITRc/QrVPqNzBY4nzESzGc+jt+RuxmnPJuovX7KMnNIAG94gHGBww95jdYWMShkWHshX2ME02GXraVdYYe+zx/5ww9vxPrghXPV61SfGEMKXsMJDeQR2r/Y6hMe3jMXc3jOMiKYJMVqmOBNVAJIO56PC6ph4qhj/1B61l7W3l++l2swTwPYBOLa8El5ixNzo7GPoGfxQTA13R8tzbJjfYjXA+UCYrVIKAC2BeGHod23itIA5H5Vh1KzGXcU8x5zAFcr7CVxgeZ8hnTYRoCeRtwF8iPfuINkoADvZRQAtBjDa1dM2zTp81WRgbA14ufC0NPz0Rk2xGXkYVaZvM2ebzfWxxGcF1i6OfMmUe1dG3M/XvgOsZgkpEYehzQsd9BcoP4ge8RagzNKcnzenpGbcnSR23+vMdrbfn8Kbhj5hyN1dByl1aKQABexhrtGeyrSW76evs3CNAjqwIN/QHv3pnAHkNPPN2b5nvULmbJzWgAek7gHl5g3NgeG7Jf3n+39ZnYwvVh6CcC9JDc9IOh7yK5aQL6rIfFgiVDD4Z4IskN2ZhODX1NcpOOO5Nq6MfNUz6pKLYLQx9FscEUY6KBoYdzTmHoqaGvUqYZGCoFpA0Lp3A8mhp3goBoLOVRtPhMg1HtpqEHoO+dgKFPWuSmht7Rm1JlYKBc2zURQ98quXF5zfpKbjKgp1wsudxkhj6KkRXRtTVqPLtIbroVxbp2nYAetRn8TElu8AgJDTeKwUH+TeC/oaEfRIdGFRPqoYlT/IXpQy9A301y02SM8frsQ1/sMV1yswa6wZmzWhl6MC8ZByD3aQAAIABJREFU0Evm15DceIq/YnNcLxpMddKL8lrQKZYa+vVk6IuGPkluclEt3s8ZegTq3r4BjnO4brQWxXbT0Mfumn42WTHdJ0lOEJQlcPRD+saQ3IR7B/WzzSZ4k2joXdZVdeBMGnqf5jj44Z6VfhZFgyoWrym50bwZKLFSsgSNMQBUzS3K0JBHh9firuMZ9KKhbzg54bKarljdJDeZla8x9Ely01kUu5yAXto8pcB1z5Lkhv1VdNPJaqbi5ZDcoMg4PLclQ3F7Tx/XJkNfy+z4oSz2qZLB9CXN+eMyzJBxdq1Fqbn4TCC5ib3T53IHQ+/rU/ICHVKQkQ1mngd1FtNXPUTwVsE2Zx96/LuVoad0KjT07trmnzs6Osy5o6wq+q/IlWTKkptuGvpJJDf4DjV3pLTWJ5TcJEDfoaEvcdk9yRsa+jbJTcf99XGJjIlkdN4F16+x5nLTJrnpcDCqJDcqPtYhXmtkWnHZo+SGRhmV5IZ1NC65aXW5aRbF8np0ocy6RFawi+RmxfIlBPRFcjM4U3Vg/Uw78b2oeHB/d62LFh/6LpKbUsfESVvt8zHuaGRGnpAaeu894URaB0PP+7thkhsUxf7VGXofiyy5wSGDPvTB0I+4hh6dw8Yc0G8Mhp4sYoCXhuQGgL6nVzqkOBEybiaGHv8dRbHVaYk5hCkx9AzeDYaeGxE1+tML8xLrXUVD+r3YzbptJa4zGPp4DU76OOhAfx0V92KanLF1pjiKYmGzBV1/0XA3JEfB6nIiklmoF8Vm1hHXI1Zwagw9NvLCuvRGRkIMc3EWSsEPY4DXBAvN++MbFwH97NmFMWkyiKVRSWgyURjszK6mBBhmsNPQcao4Ryf9EVu+HJZV88j0TsTQ4zUCEdFYSqwpGZOkoddBNDSEAIKVhl66Qu26NQ09ir2ZvlUnZIF0pSxHwQKQkQCrI1YmWLUANU1AjzEsmuBYE2wiM8JxaWPoCzuCzJlLO2KjwndGmm0YnvpIdw9AMqFGP02GfoXXg2T2qKmhnypDjzisQKpx1vgJ8QyPDImdBaPeg7WylGtonAXxeJ4Y03nzNuV/a37jpfh3xdCT4cfcXqtOsfhvPNYlhh4b87rhdR0MPd6TTKqzlDGdJ2PoVTuhNaf7JIY6mL6NydDjc3jfenHfujP0GIPM6uHaclEs7jdYtWbGEfOpAHofgCi9yAx9HLSDoWdxqPvQ4/tj/mPu49+6joqhJ4vtLjdNhp5ZmsJuaQdojj/i5mQMfV4vTF87Q19YVp93oaHfUIZ+yBtLBUMPQB/fHcRLm4YeMT++f8wfjFVkMCdi6IMJTyGX6wnjkjOZ3Rj6LI/FZyIG40Hix2N1ZGAgL1ADLdmSAshzjvQrbkh+58WpnsXF36mhR/dhP0AHQ1/2gqShnzZtJvcDoT7ESawjMfQqioXMpo9xAsQgGP3Q0D8Whn7FCu25ii2RBRZDj6xSzsLl7AdjNuSeo7o+7V3S0EfmdG1i6BnjWhh6DbLY0vVl6AcGtRc3GfolXhRbZRX03doYeny/YOjxPljbkSFknQQAfWjoU1FsZugDoQ+tFo4ouMZjT2TpM0OP6wFDP2smlApgz2UdjfWXGfrly5dQQx8M/bTBWd019I+BoY99iNfM2KB9PjT0KKhG3MNBhhmFGehaK7yZ5dUyccDEHSFDv+n8J9iYZ4I0z10Z0GDoKw291kcw9HS5GR+yXmDbDZDcZIYeTD3WyCiyhSj49Qwz+g3g0bUotjD0zrpsqIY+u9x0aOhzUazPJAD6XKw5sctNZ1FslpQQBExWFDsRQ9/0j84MfWEnG0WxvpEV/3d3uUFRbLjcdBTFpogeadnYgBGdOopigw0KIE5ZQqfkpoOh31hFsSwCdg29s15di2ILs6ZJXzGSeCFYnwD0nqxJgL5WFIuTO9OsleQGwyY5jAB9loIgAG6soljq42o+9I2iWAf0YOhLY6nE0IdEoHag8XmHgEt5RGbofT78VYpi/b2nWhTLzaQhuSlrrNq7uS80i2KlbUYaNzohOmOKDs+qYPKfon1CctPTo6ZHU+oUO31alYFoSFcyUCqNjYLaSGuo1eXmsRbFehv2WI9VcX1vVdSci2JZSNcuuclZyfUpii0a+lxzM1lRbNLQb0hRLDaaNslNsygWazZcV3Lxa3a5aR6AQ4JQmG6/wV2LYulaoQNkq8uNZ6CakpsOlxufpzWXGxIAkxTFosYrWc2CKae0CCnzMclDO5y4ort3yXJMoSg2xQuMUZZa4U9tkhsUwxKE/g2LYtskN9LQo7GUvueUimIZd3BoChLNJQi9cubBo2TWCkJVqJm0KBZPggzN+9fUzC+E4JWlLwy9YlfXothsu+rxUmCyAvTF5QYxEC5gqI+IhxdxNgF9wJZWDX2p4YNsUFKgILR4JM8uN87QN5ut8eMfY1EsGWNIbpbC5QaAfnpnUSzx5VhVFOv3FOAZkptly5bbJnOTGxq5tMdYFAuGfggHFnfCyoAeMeAxFsVSboPMX6Modqq2lXf9rxTFQkN/n2wr11dyk11upGuUbWVHUWxO3bNTrNxXEJwI6JuFR2gUQ+9on/jp9aU4xVNDj7UoVlZ/ydvYF1inbaUAfbModkqSm1wUm9Nx2bZyqpIbv75mUWwU99TSqHRM8NRzm8tNbBDhQ0+br6rwCH8uRV/Jy5pOCdH4JkkJJpXcdNhWomMrir48TV5sK8e8iMZdbroVxTqjUazLJpPceKCmU1G43KQixvUpis2dYsNPPOvri8uNbxwT2VbWimKZMagXaXIjcYa+1pF2MsmN+wizODKKXVPRVzPtu9EkN4mhLy5C1DBp86i53ExBchMSgGa35Lai2Gbhaw3so6tn7hSbJTdpfB5LUWzV1CsdYLwoFvFNzhidgJ4ghw2dFF8AdMnQt0hu+P2R/nY3mMmKYottpb93t6LYmuSmAIzK0anmQ+/WfeU75QHuUhQrd566bWWW2RDcs56o7nJTJDdOJhRAP5HkJlxupii5qRXFNgG9SyHVLdvdTvL3JUNfdwHDn5uSmwldUALQu8Sv2Fay+VB7USwyJgXQp3DdzeVmg2wrY8+doCi2m+QGB//M0IfTk+SKbhEcLjeofaM0rbMolraVxAa+tpBJyIDeQamHd5EORc6UbSudoZ9IcjNJUWybReVktpVdJTfRpTtQtZs8dEieGraVyDBlhr7D5aZNcuP7XDfJzfoWxcqHHg6GvTWXGx0s0EQOTSC9OBf1L1OR3JT7OKqayrai2BbbSri9hctNFGbHXKm53BT8mGwrG0WxuXhX/VUgbfIifAf0IbmhbeXYkPT/G8DQ4yzHotgW28pWyU22rWTAQBqdgpbc6nuNPfSjewjo8Ril9kmp4N6e3kltK0NyA0CPoonpIyME9JDc9IKhp/VWKtZPgF7A0QtfMqBsAnodnOsncBf7yGNZmwYepUiRHqz+ugKGpTEEAAWzJo/bFKmh3WegTh60znytWrmC6W9VkkfgSJ1ix9BYCt7t6BQLNwJYaKZOsb45lYKvKLJ2yQ3eE6lUprKLnZIKZnOqLBfF4jVIgf3617+wz95+s33nu3fbf//3D1lM9OQnP82e+9x/tDe+8e32pje9k+kzvr9fP14LbTI21NyePkaDrZnptKAxVPoQ91gpwuyMMaVOsUUnFzq2+aUYUmtLtpWFoQ8N+ogz9IPoUOsa9VQUSz9qVpt7lf84GPE0/iQK5CJRAD3vhY9zLFZWkqveIezV8D0DcPCznZUnQwFtapeiWI2h3h+uAIWhzxPS5VQC3dCkJ9vDtFG1AfpRd7mhhh4uNy7L0sdq84Oetq+3ryp2TRr6UiTapqEvNo2pIVUcRoddcoPiQ7ouLBdDXxrLoeAZcir0j8g2jp22lZgza9fB7xeBU3ZwwyOQqqFuYRrvAYv6YLcIAgDP8yhHTX1KH+NFTR/66KeAIenqQ8976jUPXTT0d9x+ix12+E52ww1ftH/559cWl5vf/e5XdsQRu9g//dM/24knXOge3ZGRSLaVAdxSL4iSyfHxrwH6Fh/6ri430fmZH6uDAXS2BPQBkFg43+JygxoCb9KTD8aRrmcRNjXZlatPrfttBAqPa6VTb8psBnFTyQx7i1MT7k8pom8A+vVh6Mt8a7GtJOOPtvA8EMGnHXVikq/JDhcHqMqrujD0DujzwZeOQIx7WBfOMCI+pmZipUbL951uGut6jYDkHPng9+ijj9imj3MnDo+/eEuMJ/eJcFrysQ+GXpKbdg19kUhS3iz5Sr4+3Fuut4bHvWoh5HJD28q4HhxE4HLTCwncmpqGfnh4iHNxUtvKqWjo23zog6FPcbINH4RPvg7LKOSsimKpoU8OToHv0HE1zAbioEl7zcg+x/zu8rtSSzEtGlq5ht4P9YWhL2tfcbKDoff1VYpiu7jcYH/BvaU0mJIqeMarxibbdDIjUYsX+gDMeVmSVk50mOvI8JLx5hjHTVenXh7qB/taAb1c/3wBsH/PSmIP4ppE3C1dgkwFimL9QRxWAXoMVzcNfRTvQnqKPZv1Rmsgp46+R+OKXd6DJyRi9KFftsTmbdLpciPffdVOwqyhZlvpdXbhcrOxAD3uGaQ2B75rpw4f+gzocU2S3CTbSgIfpoeSbSXHfcgeTIB+jFXN7gk8BR/6DOjB0Aegn4VgOQ1+7t0BfWHouWgTsh43Y2MpNteoP5oMPQpQa1IIWpLBrSI1FfC3yC23mSqfXdfQ42kdDL1fFgC9fOsFmCglgQTDbaOQ5gKghw+9Ghu1d4ot15AYgcfWKbaf4P2ixSfZnXfd0TFO+RcoStl5p/3swIOO9/S0/oqNPrSVoUHUAkZGom7LhoAfgD5so8pneJBrs60Mv1y9L/4/NIOJTrFdGPpoLDUVhj6NYxTFjjqgb20sRcaNJta6fLR1Rkl9ktx0+CVHMyIHWxyHsJF0t5viTlIcQDxV2w3QO5OIhapCWr8e36QlU61cbiZi6KMBUXU/BOj53t0Y+sQSTdW2slkUWwB9SG7GR+qAPm56AX0ttpUEjAL0cM1QEZmkTQCCAmIO6P0LNhl7/Hoihr75t1pR7CQM/S9//hM75NDt7e+f+kw75uhz7TnPfQEPzB/4wMV22WWn28UX32TveMfOHfePbgxjkIpFkXRkzNSptSqe1pdqk9zE9yxF/ozXkhVQHx22bGVt4TOGdN8D0JM5bi+KZbYJTXqyDWUwxrCCa/GhL5KbekKvNW6GXCAXi3ctik0Srdai2PChbyuKDclNANwpFMWK6a0zw82i2E6LwSqq6m9OeDT3F//vDgbX42Tt+5XOvFXxtLrfuowo4gHjhTP0HYWTnUWx8KGn3AW1TawVQUYoxZiGzXAN0OfNg5le+dBP1bYyA/o220q8vWQoE9tWrlq53Ga5y01cUlfbSn9CxgcdPvRtDH28cczncdXXoQM3Hz7+62NbyfvrBBRxbGqCVcuOVpsibZjbipKzD30uitXcqvDHZLaVNUCf7i/mFO9tAHqyY9o/pqGRmO/Z2o9gKetmERMBehTF+smvg6F397uabWWQfVZvLBVa+XwfGCacoAOxBUCPothSxOtEkgqTOxtLdbOtzAx9m03uX8O2MjrFHrjtjpVtpY/FBjH0aCwFlxuAuvUB9Ho28F/VKTYD+uJDnxh6lNFGYyncKKVYkquML6Ka5CYWVtbI+UpD8VmbnWBprJIaYQSDgZfWGkvFBG8y9D6TVCQSjajUAIhev2B63DYKGvoJGXr/DkU3mhjTNg19AOziMZ409AjOX/7yZ23R2Ufa//zPb3L4nfDfr3nNm+zUUy6zpz/92YW5kiOGp715jYpgJaXs4wf2hl7G0DEWa0yPeWB8vDlJTUPf48UpA9HgAu895s0dcFhLjaVcQ8+T8iSdYjn+oaFvAvpxgJ1hL/bLzYeMntVRZBUMMhJSAeijU2zYq0WRIr5l3DcWx3imIpjWmuSm4XLTqqH3wysAm9jUDOir7nVAtxP50NcYejLlYmkxPgT0ybZyyi43maFP64KgE7aV4XJDu1XX0DcY+rlz51lP8Yl2yU1TQ++SG2Wl0KUQtpgC9HJvGLaR0YqhR8fUDoY+ZbJq3W/T72vsfQFaU3e5wfp+3/svsAsXn9Cxtt785nfaCccvtqc85WkdGZbRUVj0jVde156RwfctxV5tDH2S3EypsVTsnRuJocdGXOY1tcCT+NA74CmZzcTQ66Dprj4OasItimuqi+RmYzH0QRIpozOdDH243LRJbmqAfnysrqFPdx/rC9+XgP4xMPSZWFJH08TQ9/RYAfTZh77ZWCoB0XC5AUsZRbGDA9BwVy43maEPd5upMvS1xlIpY4CiWIxn6JdRFAuXm78ZQ9/Irtc09MQZa2jvK/tIbyzlmdPictMA9GC3seeiyHdKDH2A9bIOXXo1FYY+AfrihpYPa1ly08bQtzSWIkPvPvSFoUfscYY+MtoC6Mr6FEAfLjcu2ay53BBviaHHoym5YZFxFMV2k9zwPaQAoQKATLk/Ggw99xt2mUeRa9VYSjUCstdEUWwAerjcsFNsuNw4oK+aNcrlpgB6ug+GTBKHuDpDX+t7MaZraXaK3dCi2GDoD3jXTjaj0Sk2SsBG0XG8VhSLARhew5NWL6u/K8kNQSMaS/3oHgJ6PNYH0IfLDavQGxr6qTL0IbkpUhPaHXhr4MzQ+0ZRsR6hPZVjQIfkJjolJoYjp0Rlc4QUTY7USXKTNiY8g/q13LxHJ5mpM/T+fmWzCkDvDVjoZBKbZ9xNptDhjVxVp+PE/r3v32vHHrt3AfMvetG/2O67HmKvevUb6LEKUL123Rr7xc9/bHfedbvdeONV7M6Kx+tf/zY74/Qr7AmbPdGZG7VCz+46eJ4abHnHXC/CaWXooyh2QwA9Glf4Qldtw9xSbFaKYlskN5n9rO4jwL4kNxvK0KsZi5izYBbBZmMckMoP5jH+1tEox7WRmJtsLCXLlzLhAHiK5KZ8gUIV8XnhcgMg3bStXLdmjQ1On+HuHNUcCYYFkjl5L+c+Go3GUl4UWxjdCQD96FhqLMVibmgN8blVUSwOTQD0uRNvNJdrFsVCciPHjnaGPljo0hStKbkpAblTVlPMslvY+2Dop9pYCkzzF7/0SbvppqvtO9+5x57xjOfau961h+2ww75ksSDFY0vuKAKm85McRGg3VmRQyjRk+9WJNPRRK9C04W21rZwA0IeWvdZYyl1CcG9wnYEtAAYyoIeDRTzC4alWjO5xra32KAB91JpQguZe/5zbGwroywZdZ7ObtpUB6CHPjMZSiMPIXrGhmt+3AMb6vt5YqiN7LDkq3dBS4z0s60IY6eUNk4BKNtqVoff5XQP0qRMtrhmfXTIzeU+ZBjcbNQLDfcoMvb5rn+5zMPNBzKRGaoxTYDWTrEQdx5NtZSoC7tZY6n8F0PskzUWx6BgOu1Zlv3o9Wykgx9ozElkZUKqQs4Ohn0hysyGAnvdba6+DoY9sE1z8WIg/xcZSblspdhvSSEl6wtUngHwG9JgbyCjk/akw9Lg4OsQI0IOgElHRZ6tWwa99kI0jo1OsGl5pnuE1NYY+AXoy9HNyYym8/2jpFAuSjRnOFkAfrlBtLjdBJGV5bpHc9Ix6obU3oiuRrd5YajINfRTFCqq6zh7fjeOkBbK6b5ZNVhSLwwgkN/v/+/Y2rQHo49JqnWLXrF4D0yUbbQD6XmzAnEs91gdA/5OvW38P9Kt4tjqDCexDba8mLUP9s+wrD/yBP2Wp43PFdwLZdqtT7J5bvdkA6GFbid9lOceYjdGZJpo6NG0rOX/GzZZAY0VArxVH/WKvmqpoQxErjPfqCuiJ+cM+T24y0OzivdSspWo+Ep/RtK2MzwFDH40Z9FxcGSzwvMHU2Ah96GFbCRCGv8PmKxxU2q6f3Xt71fglrAnxPI5BsLjJthK/++3vfmUnn3SAffs7d9Pfda89D7e99jyC1lHQtdOirBeOMMO2dnit9fb02P/9v7+2iy85yb7xja/wvffc83A78MATaG0W1oxZH48FjhPrdLab1/hnZrrmgpLs07LLixo9SZo0OIAxj8AwZkuWPGLz529abCthixWdYnlSZqdYfG6yrUQKeczbXI+qYVU0ccGYKeUIN4Q6Q497FOMc1qMaYhq38rpwaJAuXsU8YIajo2Hoi+O7hZ0Uxi1+F85F2dos3h/vTQ39dFjGqh4g39saQx/X5XamuO6JGkvhXkPnuMptHLkCvakNrdosrNrU2CmCbOg4NW7J5cY/P75XXCeCK14Phh660/ExdSYMDTxsK/l9e8BqwpkCnf6qnTIaAS1b/gib8YRt5brh1VyDaDTFRjzB0JN5GjFkvfD3bDeLa8KGW9PQt9gmZks76LvR0CriUNhWRiMvvCeIDDGlVWMp2t+NetdFMJFrVHOC946x4zqZMZ31RrRg9Q1azkzIviQferfNzXaBcU25cVusL/wO3xOMIRvlua0jrlObXSXnUUCHPW1kfeQkhAcO97JqrDrF4qBXZCchOwqHDF9nzcZS8b1z07HYeMhYoxFdadKH+VE1/YvGUpUlZeV3H/G0aVsZG/FEjaWKhp7WqLIIXbPWazOiqY4XExZA34fmVQL0MQ6wu4vGYVh3uH9yO2lkjz3ewapx7py5uudeV5QbZeE7VXtVQQ5c+/l5WFdooBb2pvg7NfSbbsqeMV5DWuxW8U5cg2mfYPyZpgZSFUMvkmugr780IyQRkZquRaYoYpni1PQS61WDABbXAT3iuNtWkiEdQ4GkNPRgtMPlBusaAQOdYsWyQv8rO+DscoN9HmOEoliyyR5/tAG2uNyweWG9sVTEqJh3EbtyY6lg6CU/VNzH/c/2q7HP4/pCQ4/5GHGsHtt1P/N+F/ihur8DvK/MOKZ12tZYCtcT+0Tgovg+a9bKahbXl4tio7EUADbWFjKC2P81vsFig0xQvSQBuuMdrOPAGMW2chBkrwgnfLYAPRhv/AYkFjBPJbkBoF+9GlpzdIodsDVD62ygf0axrRR8wcF3lc1hkasaS2WXGwF6pQraGku12lamxlKhoQfpFo2leI+95g/xV03jsF/Bp3/MlsEye67WVmADYI+w6cRVo7EUGHo8JxpL8X0G+6xnbBU7xfajb9NGsK1EUex+2+5og+tGNUJuWxn3v8bQj43Adb47oAfA6AWg//HXyNBzsSNQ0C8cnavWryg2u9yQoR9AB1h17goWCIA+iqXweRMx9HKmqCh0PD93gtPiaQf0uQNgpJkCxOOmNYtNI9AhiMfGFIEFf1u1aiU3Vx56CIQEnsIHNiQ3c+fO4TXhulFENO6WiB2A3guPMfEzoI/QH4GqeZ0f/eh1dsqpB/FpRx99ju2+66HqlDsyzIm8Zq2kUwClYPZi3B948Kd2wQXH2H//9w/s6U9/jp1zzgfJNCLYTBucRuARXQPxGnX/m+XAul4U2/RXbgbTatyQ9hzuAPRLlz5q8+bNbwX0ddtKdS1FkAobsOxDny3iol8AFm4pioXLUDkMVt1+ebL2zT46xeJ5ZAPoX5zcGLyTYmzOcbDJPvSlg2t0AdYAKOi7bWX2oY97jHvLomSX3OgQHWypCtdwOBTT29/B0K8F0JsxswDcmGP4iXHH+q2KIyMzgC59des0bUxVp9gIpHFfM6APH3qME5gMrInoFAtAD4BFhr50dww5Xt2Hnh7LXhQbkpsoipW/sjrF4iCUezEgM0JnGbDikclyQJ9B+1QAveo7vLPxFDrFrkLfBrSSp3/7GA9oYH8BsEgcIKODmAlvb+qE+4qbF+45G2XRB76Sr00E6HmQmTGDWbpgyrGJ4PXMXnhmjePAwrUGoPeJ1uwUS7mg23ZSR+5dNxGLYH8X938iQB/rKuZyB6BPcT5idonf3qCtFMU6QcL526Nic1ljarPPtpXcT9CbhkBjmPOt2FZ6w0TYB0cDnjgAojFVFMWy4NcBffEzN5Eh6BSreRX2hQL0TaJF33cTNdJJgD4AWTfAh+cGAcAo0RvAX/7Z+DsAPTrFsocLvAJ8nmNc8O/c4RTfj772XjwegB52lWTq++TD3uwbgtfF+OPfeC6LYtGrxgFfXN+6dUNOOAnQiyRTzUtTcoMYinUdRbET2VY2AT331pIB6AT0IvRQ9yEf+gClGUy3AfrsQy/ioYeMda0o1ju31wA9NwqP4y2dYpvEVqwFZWqm3imW4+8a+iAcIy5M5EPf4XLDeShAr2tDvwjtJ8HQB86Jscs+9DHvA9DPmB5FsXWGnnvlQK+tWLG0NJbieA7M1AHOJTeYI8QRXhQb3ePrnWJ91Bi/nKGfvUnpFFsOQy0+9COuoZ/Ih157KvZ1ZEzHSlGswHo8OiU32eUmd4q10ZUE9HC52RgMPQH9O3ewae5DTxt4HswUzyE9xT3rLIrF9TNINopirdPlhh1gpwDoQ0PPwDuOjUwuN3u/bSsy9MXlJg0dnioAJCasw4eeq3PqRbEoQA2rN7wUwGfSolicwqZqW+n3vVkUq4k7MHXJjY9BW1HslDrFUte+jFKb//zPT9orXvF6u+iij9j8TZ6gALVuLRcxgjvuHdiQzBAhBfX1e79oJ5+8P6/kkENOte3evTdZ9MuvON0+/vHr812a8N877bifnXzyJdSsXXHFmXbxJafYzjvvbycct9hmerMunPa/9KVP2dVXn2v33fdtW3DEGXbIoSfbkiV/tsMO29HuvfdOu2jxjbbVW7ezr9x1u91001V2771foUPKq1/9Rtt+u735Hfv7wEbBCgsbubrhffpTN9rCI3e31732LXbRRTfZ/PnQ4kUH1sTQw2VI0Z5T9Ef3f9eOP+G99tOf3me33vo122KLV9tDD/zcDjt8R/vpz+6b8vdffOEN9s5td9c86++3FSuW2w9/+C379Gc+avfd9y176KGf871e8IKX2CtevqVt+8497fkvfJEz85XkBvcdG+2vf/OA3XrrB+ybKvBqAAAgAElEQVTOO+8or227mMMOO8UOP/w0g11XP3zFHdC3FcUCsKCB19HH7Gl33/2fdtFFN9pWW21nX/nyZ+2GD19h3/72VwmEXvWqN9h2797TXvmqNwo0eoOr7GKEa8Eh9d57v2if+I+P8H6iduMZz3iOvexlr7Xtt9/HXvziV1hvL+Q8DckNY4MOhPfc83n73Oc/bt/61lf5+ic96an2mte8wfbY/XD7h+e9iIxfW1EsQNs3v3Wn3X77LXbvvV9mDcYzn/k8e/3rt7E99jjEnvKUp9eKYpEBWrhwN//eH7F/e/3b3a5Uo8pi0J5eu+aac+2ii06y5z//xXbZZbfYU5/67FIgevllZ9ill55qO++0vx1/3IU2a85sHiQA0gNQQ35z/PH72COP/MlOP/1q23rrHZgdE3iSlAUSBmTIPv7xD3HsMc+QWdtii1fZjjvua//2b2/juOeiWHz2JZeeZjtsv4+detplZJKmTZ/B2ogvfekzdvU151Rr6pCT9aU8TqFT7G9+80v73Oc/Yffe+yX7wQ++yT/D9QqOPDvuuA/dembMnK1xQFEsXZYEHB986Gd2y83X2V1f/fyEc5HrOT67i5mApEJVB2XGiotP5fVsttkT7Zqr/8NevPnLfapXkqWQpGBNHH/CvmUp3Hrr3bbFFq9NunUVYSPm33XXFxgXsf6iruglL3mFbbnlNrbN1jvYM575HHbKxX255trz7OKLT5vyen/d6xBnbvQ4o5f97re/phnBf33xU3bf/d9mofTzn7857+c73r6LPetZ/6CMCrN+1ePTn77JFh65W/nFtdd+2l6/5dberVcxbOmSRz073Wv3fv3LdsCB2/L98Tjv3Ottu+32qr0nDl5jNsqY+oUv3Gbf//437Fe/qmLQy1/2r7bjDu+1Zz/n+S7/Mvve979uO+z4mimPAZ7ImPnSV3NeMGYyjt5tL3zBFnTbGgMo6QMJMURi6bzzjrePfexa0/jdZJvMnWePPvpnO+roPe2ee75oFy3+iL19mx2JmZu2lZ/+zE1cw1qbN3O945GLYhGTvvnNO+22j19f7jvm+ctfvqX9+7/vai99ycu5HxXJDQ8BWijQ0EOOA7eqj3/iesZekF1Ym5tv/grbZZf9tTZR/5W663bd78ax333arrn2XO4FCxacYQcecDzjWcg2sS//8Aff4tpqrs0Xvehltu07d7fXvvbN5fDO68Qamo5D5pj9909+aJ/+zI12552fm2RtnmYHHHBczdWnm8vNpEWxjC3q+tosis2dYsO2snSKnaQolhr6SXzoW11uStF+r02pKDZkkLztI9qfNom+FT79x2FoAmWAu9ywNgzYweU0yeVmbGSF0eVmfIjk24ZIbqIotmZbmWI5/llqFiDdDNvKcXTOxLVlQF90ckP2wP13F9tKLK6SugEL7ZKb1QOz7M5f/tFW98/yBiq60S4QcQ19r00fHbX3bC3byvai2Kq7K09wXWwri21ihBy/XqbJB1QogeO82Jxo4qCTjAqvvBATr/fXZn/jkk7tpqEvr1MKCgy9bC71AgHzwVrr5Q6XG++QWqKmF6Hg9C77SFHFYGoByovXdHpB1tD/7Gf320EHbWe/+c0DBMgHHXwinQ+iuAWsPAA9U8YsMlTTCU7lEWx+j9rZZx9h3/3uPfbmN7/LDjvsDMpqrrzqTPvkJ2+YcnDvBuiPP/bCUuD8ve99zRYs3K1srgXQP/onO+ywnezeb9xpZ55xtf385z+yG2+6qvWzd9vtIDvskNPZVTZcA7B5Twbom7aVoQ28777v2oknAdDf75vTq+yhB39hhx6+o/1sPQD9hRfcYNu+a3cy5r/97YN23HH72vd/8I2u4weG4qxF19jb375zMXOSNdga+6//+pSdfsZhBKmTPQ4/7FQ77PBTGcj6BvptaNUq2sWxKC31VIiiWNh0HnPsXnb3Pf9pZ57pY31j97FesOBMm7fJplVzFl84v/71L23R2QvtK1+5vesl4l4dcfgpZBVxKCtFsePj9vAff29nLVpgn/v8ba2vxyZ6yMEn2e67H+wZC+heRzh/f/vbB+yEE/e3H3QZXxxKTj/tCnvta7eirAYPdANcuHDXTkDPOCAd909/+kM7+ODt7X9+/xuChksvBaB/lksfzC6//HS79NLTKkA/ezYL40kYjAxTNnbmmYdzE8eDgH6rHeQa1YtUt9nw6LDdcsu1duWVZxdA1hyArbfe3k499XLbZC4YWaXnL7sch4nTeVA67bTLyPoPTptu3/ve123Bgl3ra6qA6nFbPbTazj/vWPvIjVdOOJV22eUAO/64CyjjCUCPGHfH526xU087eEpzsQB6P5+22VZK4uidS/v77YorzrKLLxGgx+O448639773KP1HaVDXy9iKzNRpZxxin/jEh8rzb731Httii9cw69kDi9nxUbvzzs/b2eccNSHAwcHxgvM/ZJtv/jIyytded/76A/rFHyGgx9cFiD/vvGN5EG97YD7v995jKIcsDYr8iQSqCdDvvfcCO3LhWczEyL2jV4B+3nxmgjAXACLjce45H7Ttt39P7WN//rMf28mnHsD50e2BazrrTMUgfInv/+DejQTo77EXPP8lsq10W+HhdUP2lTtvt6OP3ofzPgD93DmbENAffcxeBdC/besdCOhVwOmOeGZWAfoX8bD9zGc8l4fwOIT+7ncP2aJzJo5Jb3rjv9vJJy+2JzzhSTxcV0WicsX62M3X2BVXnjXx2jzlcnv84/6u1EMUQB8HfXfDwQFpwcK0NhecYQfsf6yknP39tnrVSlt80cn2oQ9dOuHa3G3Xg+zYY89XUa4XxSLrcsfnbrZTTjm41MJN9CZHHHGaHZgBfbei2KZtJbENsEObbSU+UTWDqk/rs+XL/8IO6LAnFaBHATzcdxzb9HgtHiS0eBTbynGTbaUXxUqeL4YeeHDOPGZqJLHtLIoNDX3OXudeHcA+wIClHoSF0Hj/kaootrhlSe5bL4qVD72yG5IsZZebiW0rFRBX980UXu6baWP+8Z5EjXBHNcCMUbOmyw2ar4YKohXQj61dw+vqHXSGHp9QAP3qUhQbkhu8odKf0hlRQz8wy77yy4epoVflsIoA5IwZDH2fTRsZJqCfCR/26dBCZ8973ddg6PGyGqBPxaCqgk4d1QKU01+10qUGC4RNGg8WD65BClJyi/yQZlZslIo+tWj48KpvAv05s+XVS5uvRqdYf7o0bHDnUC0CNGzhcgMrTWgy+3pVzFLGOp24A8zj7cJfGEwdJRdJ75wB/de+9l+2555v4RVcc82nyCCgAxxS/9g8MdGpScShDFrq0TGmFaP2AKf8q64+y2655Tp74Qu3sOOPv9ie/KSn8TnxvwGk4keHCTI/8YnrDeAdTh5qmy02L+QM+N5XXnUWgc9OO+1nxx1zAQE9Ftp55x1jN3z4cjv33Pfbu7bdqxRkLXn0T3b44TsT0IOlw0Fp110PtL32Osw22+zv7E8P/8Fuv+M2u+qqRQQWe79ngR1+2OlsAsZJ3t9vnyHL5Qz94pts3nycuCuGfngYNQkI4O6738bQ33KPvXSLV3fYVuIw9OADP7UjFuxiOEBdeOEN9o537FLkLrmx1J//9Ac77fTDCMq33HJrO/yw07i5QbuHzNM3vvUVu/jik/k+z3728+2yS2+25zznBdy4MJYP/PKnduxxe5NtxUZ72KGniCVOjCmaq5x77jF2y63vt0MPOdkOPfQUGx0WoIet4PSZM20NCrzZI6HqYYCD3sqVy+2oo/cgsI2x3m23A3k/nvXs59mK5Uvtttuut6uuPptjvc8+C23hEWcxVRtFUo88+mc78YT97Utf/rT9wz+8yBYuPMNe+Yo3kvl6+I+/tdvvuNWuuuocvn7XXQ+wgw48kZ8VqV5kCU46eX/73Oduo7sSvsOb3/xumzljlj38p98xq3HFFYs4pwHM3/72nbh2cK9//WuA+fcSqKDwe+GCM+0Vr9ySYH/Z8kft+g9eau//wGKyz2eeca299rVv4vvgWhYeuatAw0Ufsddv+baqoRgL7pfwgPHJT32Yzyegv+Rme+rfP5sbFSRG2Lgvu1yA/rhjL7BZs2bbEPXpaG0/zHE788zDSng54/RrxNAD0NMXetw+9rFr7Nxzjybrh3HHWvr7pzyTOvdvf+erdsEFx5Ox3323g23hwrMoXwKgv/yKMwnowdCfcuql0uX39BBE3nDDZXbuOR+wbbbeyVkkTX2s2es/dAmf8+QnPdWOO/5C2/Jft6L9Hubi7/7vg3bllYt4H/BYtOg6e/e79iSgx2eCqVxw5C5kF9+2zY52xIIzbLPHP8ndPuRdjrV69jlH2q23vZ+ZooMPOql8fxTFogcH9gv+X/QbAaD3TFYA+s03f7ktXfqIPfvZL2R8YN8CpQg4b3B/f/6L++29+73d/vSnP5TPuOWWu+2lL31Viac4aC5csJv96Mffs+2335tzD9kaHAhQz4RCZtxHMPbIRIFAeNKTnsw9ArERaff+PhVG4nmXXHoqGdILL/iwzd/0ca1WqHfccYuddNKBBIGMW3scbk992rMY3/78p4ft9js+Zlddrdh15MJFtu8+Rylj40z9Zz7zUQJ6yB4lFTJbfOFH7KlPfUYhi2BtiPqx3//Pb+yIBbvZ979/bxkDMPS4b5JZGQHyCSfuZ1/+8mfsX/91KzvyqLPtmc98vs2YPo3Zi+985+4qBj0LMegWe85zXsj3UzxV0TbGHBmn3fb4N/7t5pu/ai99yat4X7C3YN6HzOWhB39uCxbuwrl7yy0A9Jsz/oxRx91nv/+fXxPMf+vbX+V7AdAvXnxjYeiPBkP/tf+yxYs/Ym/bavt6YykvDvzMZz9aY+if8fTnCNAPj9pvfvsAiQrMVbDxBx90IjMHOBQBT3z/h/fyO99//3fsDW94u51++hX2uE03c4MAYZ8PfvBiO/vcI31tHmR77nGobbbZkwx7B9j6yy8/w376s/u5No85+jy+FnE95kmOC8gUnHf+sXbDhy+z88+/3rbZekcWsmKvCEx1/fUX23nnHWdPfOLf2wknLLYtt9yKMRA44sEHf8oYjLnFtXnWdbbDDvvw39CJP/yn39uCI3fl90V8PPzwU+xJf/dUG5yGRk6j1tvfZ0NYm+ceZTff8j47/LBTeJhQ1kMGDmgsJda5qs/DOIQcCySpHsm2MjAUsJ4XbI+sG0VllvX2QzHwZwL6/v4ZNkLXuUGuK8p8HbxnO0gtXM1bNW1LjUNzp9jZsoNVR+uU4XLgHza8iCthXCFA7652ycRC+C5AWPKhR5O6gv3GJeOEDz3rkFa52YMDMVoFj1k0lppYciOgKkD/B1vVN5MHVr5TlZznRyObBcnNge/cwQbloqtH+sp1QO8+9K2APkLEeAXo/XbqUELtEacDASOY+TtrgB5/HG1h6EcI6CuXm3rKEZ9RvFXHZf8F5pua8eRasWTJEgbVMuh+vSNTAPQjsOyjY0yczPTiaA6Ez2m1y2zaaFY1Ma2dYgluR8fVcGhUmwg2NQB6NbIAA1ZiMS8nDiDpt9TI4vuTMQuWwm+uvGe1EJmuXbg7/33LzXfbizd/BSciCikQdKnrZXV7Hy0LAeDxWmn9JQ8BALryyjPt2c9+gZ104mX292QlB8r/AOwRoBYtWkjWfvvt9rGjjjrHBvrlhMODAmovCDLMrnvfeXbllWfR8ePoI89lZ78f//h7dvgRO9nTn/ZsW3T2++xJ/+epXnA9Zo888jDB+De/eRe/x8IFZ9leex1BzSH077ATnT59ln3ujlvt9NMPJXA895zrCeSopR8YsNs/e7MdedQe3CguvOAjBATUDpJhQNZGhcGDKOopjbTGa5IbbEQveckr6S4QtpVhT//AAz+1o47andmDc855P4FasE+Q/XDN9fXZJz7+ITvjzMPsec/9R1t80Y32zGc8T1o3HqbgQz5uX/jCJ7j54XHBBR+yt751u2L/+cUvfsoOP3wnbu5XXnmbPe+5/8TpgqCIMca9BMt+4YXHMy2MFC5SqWPMUkFTv5aADW43M2fPqaX3AeiRXgyGHp9/1FGLyBqi6AtrjuF1fNxuv/1mss1IOZ5//g32z1u8hpsX/vaBDyy2xYtPNICwsxddY8/7h38yFMFKLreU6eHbb7/NTjv9UB5ozz77/faOt+/kDiIaI4BygO7TTr3c/u0N2zCbB4CIBh4Yq8svP8uuu+58bs5nL3qf/Z8nPoXzFYe6a687j2AeY4dDET6XDdEGB1mAe9ZZC+wzn7mJAPeUUy8jIwpHp2OPFQuIbApkFypuVNH/pz51I6UykEiAqQegv+Tij9lTnvxMNRcbN7vy6kV2xRVnEIQfe8z5nIe0GR0csF/+8id8fxzEcWj6y18etjPPvNa2euv25d4+9NBPeZiCPOHoo8+2ffc5kvpSrC+wWTh84foWLNiF4P/iiz9qr3zFlpw/kAKBmQVIPeWUS3k9P//5/XbY4Ttzriw66332uMdtVgr8MVdwTXivBx/8mZ137gds23ftWbTdvO6BfnvwgZ/ZCSfua/ff/13bccf3EnDOmDGLseLOr95hBx30Lr7/5ZfdbM9/web0dlZbeTFG6JZ9/gXH8aB/8MEn2X77HVsAAg6VczaZW74/4kTErlg7IbnB98IB6Y47brUrrrjN/vEft6hMGPr6uNZu+ujVds45R9k22+xYgM7HPnYX5RBYW4h5V199tl199TkER+ec/T7b7O+erPmxSrUpYPhwyMH6wdy+4vLb7KUvfQXvgeLkAA+PeCCGXXb56ZT7nb3o/SQJwtpYxZFmv//9bzmXf/jDb9ohB59sBxx4vA0OgOjQesCaA0CGpAyZQBAbl15yi734RS/j2sSYYK0dedTujF3//M+vpeTrkos/am984zt00Id8aeVKmzdvnn3py59hFul1r3urPfzw/zAe4TD37+/cTTr3cWMG45RTD+Rh+7zzbrAX/uPmMmrok1YfEqMvfB4xaFfFoPNuUAzCAYNMK3TW6FQ8zMztnu95M5+HRmqbv/gV/DckPXhejNWvfvULO/a4vZRd/ciXKS3EYRTjjTe95urzyHzj95Cx4LtecMGHbc7sOawPOPa499jXv/4lO/+8623rt25n42j2xW7lwgoYhdvvuNmOPHJ3rc1LPsq9BJgS9wQHbRxs3/CGd9iis661Jzzh/5QidXwPrK0//+WPdsopB9pdd33Ojjxyke2xx6E2ODDIuA3C5tDDduBaQW+JffY5shzCY57DSY5rc3ych6CX/cu/cgyuvfZcu/QyHfQRF2BK8KMff5cSJKyd88673jad/zjGJwBPXPNDv/oZM2v4vNNPu8p23nlfXgf+xj17dMx+9etf2rHH7MX3wto8+qhzDRp2SIq//o0v2UEHv9ue9tRn2VVXfdye97x/lLa6D5nMdRw3SIIvuPA4u+3jH+QBZ9+9j7Re3FvKkAdseO06HroIgGNPRM3dGsnQ5JxU2R6rbik09DR/V3Zz3Yj12oD1DgCU/9lmzppuff0zTZal/dxPA9CPj42wUeRsuNbxxgagD9tKd7lJDH3pFOsgugboHROFzLrIFFkUK0Af3bdVxxAqjYqhZ/0e7DInBfQw8nAEPK6i5aZtZbvkpgHo++GA1g7oQ3JzEIpio3YE4+waetZWhE0oJTcB6NcNcdPoQ3V82FYWRLnG4EMfnWKbtpVTAfQIaCpUguRmxPbeZit1iu13S7sEjAuoRbYgFcUWLQKva9yWPPqozd/08RUg7srQe2V/B0Pv7HhCzh2APhpFxXNKS29MQJ89fjLFZgbm3mdmafMdRVEA9CjGwnMKoA/JTZmwCI663vKoSW4A6P0A5J9bAP34ONnMAPRgUP7pn/6FAY7M/Lphbry4arw/C6fGxngqR6YlCs3wHtDhP/c5L7STTr7CnvLkpzO407N8QJ70kBScc87R9qlPfdje/a732IIFYm0D0EfBDv77gx9cbFdfczaB/5FHns1DCbIA73vfBSza3W23gysd4viYPfKXhwkyAeihkT/7rPfb4zf7O6+uH+MBBcwDgOzpZxxid955u+2995EEs0iX47sB7B9z7HvEpp3/EdrHIUMi8A7bSvjT9tmMGX5Q9CK3++//HgENJDc340D04pczAGH8hNIF+R566Gd29DHvsV/84sd25pnX2Fve8u4iQ4mCMWzWFy0+kSzvLrscaEcftYgWeHAOwlxGkAboAIg67vj3EHCB0XzP3gtU5NrXZ5/97MfspJP2J3t48cU32qbzH8/AgddhruK6UDeBGgUcrpDG33ffo+mzD8YIAS00osiMIKDyYOw+wgCboaF/9avfwELoxz3uCYamOCgqxecArCDInbXoCI413n+/fY+lzeajj/yJGQSwfMcff6HtucdBCtpjnpFatYJsJyQ/yNLcfLNA7UknXcKDHZjos89eyIMoANCeex7KYj8MN8YHbgKYVz/5yX12+BE7UtKCzROZkz//+Y92wgn7GqRbp512BRluzGfMccwR1q+MjlIGBHkNDqhgL6G1XbFyuZ1wwj6GjBYyLK973dYs8Ma8/c1vHrTjj9uHmt8dd9iX4Or5//Bianyf9ET4yWtfu/a6c8m07rD9vnbMMeeRqcb3wdhfdPFJ9ulPf9ROOvFi++xnP2rf+OadPMi89S3bFZeXT3zig5QpvfKV/8bDyN9t9kRunrhvqG/AteDggTkOdnX//Y6zvfdZSLD5/vdfQDZ9u+32tpNOuohzD9dz3XVYU+fabrsezGvEJgwwj3EAUMR4QYt74QUfsqeB0QQQZ7p9iJs2GNtLLj3F/uM/brDXvPpNdtppV9kmm2xqyMp94Ysft+OO25tz8YILrmeWBda+mKeajyhYW2EXXXyiffKTH+bBEuuSy6a311APMmfuXM5/zBE0NAp3oihUBMiDhn7nnfez1772rXbUUXvYQQeewPXjSI7AbsmSv9iJJx3AortdsbaOkWb8xhu/zJiHubNk6V/spJMOoBb5uGPPt332WVDWHVhBsMkAmGC3997nrXw91/Kbt5U9sJsaiHXu4eHgiivP5Pc//bSrbZN58zssgzGPFy06gpnR445dbE9+yt+X7AmuSeCol/ME9Rc333Kt7bvP0bb//sfxvoJk+PwXbuOaROzaf/9j7dRTD7aXvWxLO+KI0zk3sH4FTqYx24I1CUkOpBpgjMHevv0dOzNO4L5euPh4HrD22OMwvses2TBlQEG8O8iMjxsMEXCA/f9oOw9wvcoq+7+3pTcUFaQNKNLRQUBHUZQuFgggIJ0ASQgEQiAJIb03OiS0hCooFsBC721UYJyh6UiXLlJS701u/T+/td59zrk3CcLo/5vHueSW7zvnPW9Ze+211/YeNCEde6z3IM525pBY5Lb29NgTD6VBgzxWCxfemrbfbmf9N2eHswxmNZF8jht/vPbHa6+9R1lJGGlIFbKNY0Yfm7684zfSDjv8h0gZ7nXOnKtT716903vv/T2NnzBY9VJkNI89ZoTWnIofsxUX13bbrTdKaw+gJ9jdeOPNBH6xYiZQZl+8+KJf6DN4qW4sn4NgHdbFXXfdpDm9887fTFOmLEjrr7eR5ibjNXnyyenrX9tD2ZhPfXq9gkDh7CCgohh1ytThWptDh56VBh1brk3mCTUJwdxfPH9quvyKuVqb7HHsU7YZXqX1d9ttv9DahBRhzW211Xa+ZgWmdIm11ARAfsuvrk27fH2vNHXqpSKquJ777v9NOnPscemrX/1WuuD869MnPvEpBVlgBVmZioj02rzp5mvEzh9z9Gl6XjZUIEhu01kRNT5hugHBSABEPUEFlGhude+eGX3OVQF6S43rUrdU20B37ndSz17dU30D9TgmNgMPBUO/5sZSawf0IbnB/bHaJ8H7stn9qoW09h81lups7x0Wz50Y+prcpT4APSBamYHcoR5pEPagTf+s5KbC0H8IoEdy06u9xgx90S+JjanUga8V0EuGIdZ69aLYF596MDeWKn3ooyj2owB6p0upfO8M6GsA9Ehuqjp16c/d3ZUHVDD0FSaV75uhrwB6RXhdraJo8ZubaVQAvYsGVwf09p12+jqcMjoFEtlfGDBSnDB5EhnQx/eZVHbIiEp3Dq2wrYThZsG4s16++fxlNUAvHVtm6GVPlW9UX2F98KH196sM/U9/8kDaZtsdJR3i4OLz5bVbWytWXvZjrQZ8vNz+vVu65NLZ6ZxzxqctttguTZ60IH12g03MiWTbRltgtaW5c0YLrB5wwDFpxIhp2ggCyPM1Nvirrjo3XXrpLOl9R4yYmp544pE0e/YZad11P6O0PgFDgwIb5pYBPYcL6dhhw8anE44bpSmJbzdgicOsWzdsAOukcTz//Alpt92+n8aNO0+RPhvPnXf8UsVyHBRz51yT+vTpJ0BfxGDtthLt0bNPyUakzgy9A6KdNW6AerEHksKk9MrLf0mjxwzSgcXGutdeA/W8ZYsJW0cRF+43lKVkCzm5Q2B/KevMjgqg/3MaP+GE9Pzzf9IBfuyxIwvp0rPP/pdADZ85f/4v03bbfjmRgYLJ5RlIxrViuaQABFcAetgkAi6AMPNZ2tu2ttS7X99swxauBivFYIuhf+hOHfYnnDBK90u6E2bdjJpfN954RTHWZ409N/Uf8In07LN/TMOGDRSbevnlv05bbbmtgqbWVlwUuLZlOiBhMm6/7edp0uRhknLBsm+w4SbpzTf/ms488zixdJdccnPaacevC/QB6NmUWS9mqjyuPH8fQnXp6aceT8NP+aE+G6nSl3f8ut2bWGeNjfq98EXn++oUKN2j3YwmCDTcm+bMuTJ9a9fvikGkUA+WmAJwgoTPrr9ROuLI3cVuwiB+dr1NsrVohwLVSy/zvIbFIwAguH70P+9OZ501OO2332EaT4PKe9Ps2Vemvfc6QM+PNXv++eOVVaFol8CW8Tawhjn1IT1gSb0AACAASURBVBw2kKxz9TdA51tXnxZdebaY5wMPPCaNGTMnPfrovWnu3DGVNbWp/j6Y5mhixXsTCBL0Sg6Y/bPtogWjtkTsIsEhwTTrH9kHc+m5559OI0YcqrkAQ/+lf/+qAD17CvOEsWbczzt/guYiIHXQoJGF/I4DlKAysn1ykskdfrsy9AB6/hb7XWotpkyZr/S7XJka6sUUUxBJ0TCSicMPtwwE1pj5xVoUQYX95KrmNGBA/yxTy/LQxibPj9a29D9P/j6dcMJ39fcTJ16U9tn7ADdHg7kki9fdcwZAD0sPoJ80aYEcbLjf2HsJ4KmrAAxy70ceMTwNWMeSgRhngyN6sgDibkyTp5yUvv71PRUgMM7c2x13OHBi7+K+CYTJEs2YvjBtuNGm2VKxOb33/lvaG5DHUGcwftwQAXp08Pt854fZ/cvBFPsQ7CvrgP3IlrUuZOcFqQCIBtAPGcwedLrJGfpUdGtwzVx7uwplBw36jv7miituTdtu48wJgJ7fCVLn9ddeUgZCgP6au9OWW35Rn0sH8JmzRqann/6vNHvWFemdv/8tIa9BCjdz5iJJTNiT5s0bo3qa4waNTEOGjBXg5FnE/s3nME78rQH99ZKGEljefvsvdH589SvfTmeffa3WRDj2sDcY4Pr/XnqR+z4hvfnmayIKmNPcC2cK+90xx5yaRp8x2+RAPkPZW8EG3teL7VEPmetiX4hAnwzXHx5/MM2adXqxNjchk5ClTMxNnZnZ/QpCimABUoPvK1DWPt9uQH7uuHTLr67T2pwy+VLNGfaFl15GAkrtQ0eaP/8Xafvtd0zNK1dhDK19lCOJvZRgnbXNOUMmFsAfMlk+h700XNWC+HFjqZqi1i6AsxtaVi1bza4L0Nd0S7X1OBQC6KsMPVK2EmNx4q8G6HMDycWLl6QBA9YtB1jsPb9Po9H+ltxIj5+lQAWG7CgAfWeGHivjXoXK4yMx9MWnQyQ2ViQ3BvRFUayCi389Q4+jGBr6YQccmroXkpsA9GawqxLfoii2vblJi6UA9Gjo4yXJjQG9+MksG/q4gJ40OgcxGvpjvrO3JDcN3dEkEdUbBMWr2ijGxakGnWHVw+GzZMlSgYqukhUWXFgX8jdxaFhD3+HIGBsvAfrOkcTHktxkhjyu3ZFjydBbwmJPag4PJjIMoxj6lpWprpYUZbgKlbqoNQH6tbvcmF0DTPDC4WLIkP3134sW3aoCMRYMm1dMfg653r166SDikFUzLPnKrtK4UZQGWCB1PXny/PSpddfXxsKLhQ2gYKLNm3tmAehPGT65OKgCsErWU1+frrnmAgH66gspC3+z3XY7iKHAqcZawrb0/nt/12Hw2GMPFaymAQOMNFkOAo8e2uDvvvvmNGnyiWLlpk69RBpHNqS77ro5jR8/uNNnxj9gNbbe+kvpq1/ZNe2335Fpo403yz8KQG+G/ic33J+23W4nAQIVvGBbpnRkTXrl5efTmWMD0F+Sdt99P42lD+vsWV9fr8yHGgW1U6sAYGuU7OStt99IHHpPPvV4evzxB3Xw8UKicPRRbLQOCHAkueyyWdI9kuqHHd9yi+00d73Rt+n5X3gRgP66NPiEUQoIuBbNufZ2BW7MvX79+9mXX41OsGVbKRYLdhNAj/Rkn30OlL8wgDca0PBc+N+99/4qTZo0TGPNvKCQ8L77fpPGjTtBwR8M9iYbb6qDvaWlXZsqGSm3cK9JTz/9eDph8PekYZ41c1HafPNt07N/+mMaPvyHGpPrf3yf6geQxLS2cTA0+++lN+cayPJZc8pBhEMSjkxf+MK2adbMhWnLrbZ3h2bqeRobi/nIuDInw5KWPQTQMHnyieq7AHP+rV33lUvM7/7zXgU4e+45MI0dOy89//wz6cgj9xCgnzXzyrTeehsV2Zprrjk/XbFwrljyM06fqcDp1VdfSlOnDE9Lly1Os2YtSuutt4FAB4AeadYeu++fmluwUvwgTZ9+itjjYcPOkjyFudIIoK+xFCIK17l2pVaJcjJrTJCM1GiNa2r7HQtpXVgMWg9Oytt7bcgjYOTJvgBsnnv+GWVann76CT0PQMOECRelfv3W0ZqnkJzi+J/+9HKB2sGDR0tCRk8Irc/WtoQn9oUXei4CapHKRXaLg56aJNh+2FqYdkAw66ME9GboDz0Uuc/0dNnl89INN1wqffVWW+2gtcd8uPLKc5XtQV6AUcAhh3xTQ3HllbenLbf8ksaPV2QTB1A0X1+vGgeyUi+99Hx64/WX0/88+QcFBzDKvCaMvyDtudfAXLRsu06CH0Dx5ZdbOkhGBUDPPJUlac6mopmfPv1UPdOP82I9Ud+x/mc30ufcddcv07hxg9Muu+wh1vquO28WE8yzQEIS8sgHHvxtmjr1lDRjxmVpp52+ISMBanGQbGBo0Jx7naBt52+KvgzS1b+X3vnbG8pG8bwff+xBPf/Yg3CVinUPoPd5igPL79Og4wLQ/zZtvdUOZr3JeOasIs/n9ddf1to0oL8rbbHF9tp3br7pWtVYACgB6w8+dHsaNeoY3evUqZelnj1669lde91FadGieTq/pk1ZkNb91HqFEwxrQKTNnb9Mo0cfm7baanvVGKy/PoC+LV256FwB6o/7mjP7atUYLF+xLE2ZPCw9/Mhdqkc66cTxWovgCpEpLS0qLkeeE2tT4Bs9d11d0tq8bPbqa/MUzrsd81qmvo4MqgE9+xlEG/fFnEImyR5B8fMrf31ez5V5iuY/1uakiQSVFIcia26XTNbnxO7phONHp80/v1Xq3sMOPpyxZBSQIgWgP+rIUzKeoigXfNKuOjT2jOjfErhAZ7k6gGfZqmrysHA1LtMrM/QE05Lc1KGhN6Cvx66yxVa4ZX2dC2M7N5Zin4K4qElqLNUvGkuF7W5u5oa2Xh3cwVZl07vAYkEIV53BGNdScpM7u6tniutybI3VVthWCpcWr38M6CHZ8KHvaF2W/vrnRz/EtvKjS264LGnoBx6yGqCPfjXVoKWmccWKjjrpntwptl4pWnx/nG5j46ex1PPPPJR96Gv/T4DeigYz9AD6o/fZS0WxqZbGTW5CwwYSgD18u9kkSONa3+pCXBXj1tampUuX5QY1eT6pYIomHGZfi/eCBcKHHS2ZWCu6lq1SB8eO/Jnx2cGm8+9q05Bgnvn7+H68vwBDDZ0ol8ifPl6wbCxaJh3XAyCl8QPBSUtrs4qt0BrX1iBRQI+kVVGkoaPBBt8FZPnaDXwjHcbvV33o//KXZ9KpIw6Ts8qwYeMSixYgw6vQztfXCXyg7Qzfa37O75FKOnPs8ZIi7Lnn/un002eJNZGfag663CCnTWzBr39zfdp/vyPTsGETDLjkwuDnyCbAxvDjH1+crrhibqcN7mtfMzj9wuZb29MaQK/MSHt6/71305QpJ6XHn3g4TZ2yIO255wECaWx+ePnb+7qHDtv77vt1mjrtZMkpJk2cnzbY8N801vfe8ytJFf7RC3BPOh4dLgff00//USzy//7v0+maq+9IW2/9ZbGlir5zQAOLAnALRmvihIvSt3f7npgJJoKfmwsJ+V0KaG655fp0/32/SX957ukPvaTjjjsjHXHEydnNwsEm3fYAExTL/aPXcYNOT0cfdYoZuNxAqod8o9s0NwPIMX/YkDkcSNXyvGfPXpT23GN/2ZsuW2qpjLqZZv/0B+7/bZo6bbjGeuLEi+X4wjhPm36KWEIY6I03cjaH4YINIzhVt96OGrH5Jw5zsDl//k1p2213TM88/UQ66eQD9L1FC29Ln/vcVlrrFFDx96uamwQmYWm5Dp6/s30p3XX3zWnGjFP12ZMnzU9f2GIbbc4q0Mfus8gYEYjWCczh2MTPAdzTpw+XlplA8Bu7fEdNUGbNPl1ghPvbZusvpacIQk74noKGqVPQ4n5WoIG98YYb5qerrj43DRx4tDJPBOhXX3NBWrhwbho9am7af/8jxIoRnCIfI5VO8S1ACyA9Z85IAWiAMSlwlheAnutW4Xp+haY1WHa+fe11F6p2ofpCHnD8CRzkrCmEkR0CHQYbzrRw8D/yyJ2S3yB94Pmv7fWVr+yazjzzvNSv74DcRbNWcxH5HDKif/Q64fhR6Ygjh+dGPx0Cfb169tSewMFqtzF899mbTcJceumcdNHF01UbgKPS448/IraVLOCPfjRMv7P4g3c155A4zZ61UAWtRx61hy7nkgW3pC9ssb32CMkEGurTG2+8mu6440ZpsgO4r+3ax449J+2xx/6uDcvspYod6xvEvCJrItA566zzlQ20RKpenBLBMc8UIuLjvGLvgrnlWROowtwTOFALQcHjmWceq0DlxBPHi2WkEP7i+VPSK688l845+1oF32eccbQ06+PGXaCMJfsWT5zxRpqEvAR5yHMfZQ86/ORCnsl7E0ixZzz15GNp6In75bG+OW25xZdyxrDsm8AzevPNV3QPMP6LFt6aNt98u/TGG6+kCROHCoQiRaP48977fivihXudMP5C9WVhnr/w/DPaa6gL+OY39klDhp6ZNtrwc/rc995/J/3lL0+qLoZAecstt1PdwHrrb6I946orz02Lruy8Nj7K8xg37vy0914Ham+YNo294YE0dMjYNPiEMSJzmKPy4m9rNTlAo8asN5esjeLT2tp0zbUXpEWLzu70kZx3gOzPfX4rfV8ED02NcqaW8WWv5TOxr0Un/+Fr81vprLHnJ1yBuGdwwYoVS2RAcettP/uHt3v88aenww87Scw9k9eyuTbJLLkvMFLgDDWizGe5cZqxgAB9D2d91J+i3YYi1GcA6OGNliz9W6UotqNQLHjcrF10Y6mcyUrsU2jsa4Tv+vSm2Z+19ZisAPbd2JNAxtm2CDZ1LGQcSeaJdcnz4rP4HerCBOizZDlkYrw/54Nr7FrT4sUfSEMPLi1Z5nZJl3v17Kt7bVIHdN6L30E+YMIFQI8PPYCexlKcCavbVn50QA/BSUOpIfsfoo6xDBkqBmpKhBlzcS9fsw+9uxq1C9DXlC43uQGH2MbUmJ5/anVArweZ/+/jFMVWGfpuPaoMfcmWl/qm6MZXRoKRolIE18nlxpKIanc2pQNV/GA9cTD0NByoxz+2C0NfbbneSXJTYePtcoM7j/Ntvh70YnTARGPl+1CkWuu0P4PNAxCg79tLB1ldLVFsLszNxy1f1lQUWzL0ZZW2Vy2Smyaxi7zsQ3+c/JZ33nnXNHXqgtS7d+7CJt1evYA8Mht1hsQ2LhfU8t8cRied/EM5NJx55rx00IHHWt5B97W8+uNeKCRDK3vQQcemU06Z4rQyUWoG9BwkfAYMPcWLSBPoPnvrrT9VBoBUKJ+BR3GpLcdh5P00cdLQgqFHpkCQxpjBkgBW0eHzv2Bpd9jh62KNsbliAcvqccpJYhJhYPv06e8CJFKCLc3pnXdeT7fcfF26/oZL5WKwYMHP09e+tlt6+qk/pnHjB4uhv+GG+9NWW/27gqlIa8EyCSS8/rKYXAKo6dMvE3PmwAlpiINT2BasLufNO1MHLS8K72CzYak5oGGu0BTPmHma091DxqQjjzxFczierzbY7t3T22+/lq67boGYybW9sCI75pjTpNG1Tr/NkoD29tRvwAA1MXLBUzD0oaG/SzruvfYcqPtA5ibWpt2BGXPm3vt+nSZMGCpv/gkTLk7rrvtpBVQUlgGqKfbaZJNN9d4Acvc8QB7F5t4tPfvsE+m4476bNttsyzRjxsK00Yabpmee/WMaOfJHOryuuupO1W1Q0wHDz5g3t7gpXHTsbG9z0MR1AVC4HsD29GmXpc2/sLU2eOZrNEPhOTBfxc42sk7cFAdWevKkE6VtR3OMXhuZCNp3gOSBBwzS5v/MM4+nY47dx4B+6mXp05/aQAc6YwigB+QdeOCxKqqjUHr06KPTNtv8exo9+mx1Oua+xo4dlH73u/sVOOy663cFtFinc+eekX7/+/ukNT/xxLG6J9nT0l26wng6MLS3vTZxHDiuOldFwvhSDz9lkvT6BM1eU+ekbbbeQfuSWsLnF+sKEIhXf7zIPKy33oby+N9q6y+K5bzhhkvEsAOyxo+/MPXOBWtxMDJf33rrr+knP73iQ+cimYejjx6h+9VzaWnRs+V5whaLZKEjeHb7IJMjl5vzcMQ6IZ1x+oz0t7+9LZtMDtvTT5+jQt/HHntAcinkeCeddFZ66qnH0o9+9C3d0qWX/lqZn2jE9/jjD4i5BBjyIoDn5wSjFDxz3wQpQ090oDlxwgXKtoXciWASyQ3XDPOKHAsGFHYUFtXSC3cwXb5iqfTz+J6j/abvBn9re1X2T8seQ9KgdQhBlS2D3Y2aLOstafLkcu9i7s+ceXr605/+KLC+ySabqwB66tST0q677pvOOmte+vvf30ojRuC69bSY/G9/+/uFM9qLLz4redcLL/xptT2I/Yd9iPk1a+Zp6TntQZYLcc3qZlyPIYKzjbD5xx2/r96nmg3xWVcrFp31/tZbr0oTzr537bV3p0023lzBEMXmWLBSn8F7Yl2JpS97L3uKGsZhbVlXp8DzvPPGqVfGh71g6JHDMY+bV7WkK686Jy1ceLakTNOnX57WGfBJrVmBceqOaNpGTVjuJs98ji6snGFLl1FI7+wZ5xWgHnwjhj7XLUWH5libITviOnGrgaFnX8BVCatXMtSxNlXj0U7xu9lqndtLF6eLL54iR7BibW6xvYr/OYMIWjbYYNN07bUXKpBhbUI64LpSzimajLWl9xe/k66//jJl0tb2Gnbi2HQkwXZugCdAm+vpYm3G/LTkpjZLbrKSQnV9uOLgAlh+z/r1NkluwLql5Aa3HUuSSobehbQAeoC7XvjZw5RDkArfZQWGIJUZdLsPIrlxXUdt4XJT6p9cFOt+QzEvYeiVpcqmIrYut6zbbDx/35IB/Sfy98Kwpc0S7LwXrswa+rJTrItiqy439R2YkKgHfQjx8/19dEBPwS8M/dD9friahl5kW5ZQMjqqj+uA0iJKbF6p26lTJTMDXUk31DSlF598MBfFugV6gLb/C6CnKPa47+2b+sA01wFQQ3JTAvpScsMDzwx9F/BtH3rszPIrbJPWyNB3E5DTAU9R51oAfVVy89E09GUhxho19Gqf7g3KgN5WmLiswMwDdHJP4yIYtCaegzhPUEXDdOmtLV1uuOW8kKpFsUzWG66/LE2YeJIGheImFm50xWUDIuXdu3cvgcQqoH/j9b/q8KQpBW4h6BI/+9l/MzPRyuZeasN573lzx6jAhor700ZM86FNlJoXjJi4nj0Eei68cKp+D1tB2FtkJAD9XXbZWwW1n/zkZ3KxHN61H6SJE4eKPUUf/KNDh6aVq1bp+SG5YQODGYCpYoOjuOz73zs0jR49V4EB13n3XaSpT84s1+WpX/91LJ2RM4wPKpjz2bNdVIa/+cjTpqYXXvhfsUgcjNdff1/aeusd5EzBffHy+JmBonCN30ODvcfuPxC7WgD62prUvKpJ1px33X1L+vrXdkunjpiaNtt0y6IYL7T2f33lebGQHKaAOw5TZBnS2be3iTFhM6PQ6sYbF6b119swnTpieoJBdTfPVfoZbhYnDTsrwfIzz3hcYm+QBLR3pH4D+lcAPXUZAPelKh5GcoPEBGtRAXox9G6DzoFHQExjL/S8P/jBj9LpI9F891DDnJEjDxNbiuRmiy22ESBFMsNmS2dXOnBSPHX7bT9LY88arLQzjNonPvmZ9OpfX5QDBwAFNyKCUBhb5gjBCOtEnRFTTTrvvPHpZz9bmGCXTjxxnNjCk04+SMWs8+Zel7bb/staazwruW7wrLp101iMH3dCeuTRewTYYHvf/4CCSWvoZ868XPOcAHDjjTdXkNmv7zo6wAD0g47bV4B+ypRLzdDnAP2G6y8WE8jBDQg6//yJ6Y9/fFTFdRzaZGdWUHw7brBAHgEngB4Gi7l8xeWzpIel4BNfaJj5pibX1thfuV4BMQCPOgOchag5WfdTn04LrzhbtS4HDDw6nTFqplxxADI4e3hNzZC+lrkTtoO/+MWidPbZZ6XPfnYj2Z/uvsd+KkYn+8V+y/OmHgMnF2oICIYBh8ggVEyfgyPqbuYvmJp+/nMkSBumEZqLdt8B9FyMjvymq9VUCh0864cxUzawZw9lDfjaPbtldfKhnz+jBPRnzFQwTfH8z352RZo4cYGKKxcumiOwxXyjMRSNoo44Ynetz0sv/VX6/Oe31We9++7bae7cUemZZ55Ie+99QBo+fELacMPNlMWhVoJ9kCzWU0/+IR2bCz0Bm7vv9oNCuwygR97GHLz66vNkVYjee/q0yyVzxIrT7h9oaFv1czT0Rx4xLA0ecqbkSEgdouaFOc3v89lh76tCwhb2Ne9LyNhgiMXQz7hCjDbPg7qjkSNnytL1hhsWpGuvvSDNm3dN2nvvgem1V1+SMxgAesKEC9O3vgVD3yx50fz5k9MDD9yqzAJZWzJjASS5ZqQetn91EevQoWOVJeSaWMMABcA31/zMs08UGvrrrrtHxeI8IxXZZuMEzq633nw1749Ppeuvv18uT2PHHp++850fal5AEPC+996LZM8M/bhxF+p8Y66wx7J2X3nlL+nnP18ku8y3335d8w3yAInR8uVLVARuQH9NWm+9jXXPaOgZv2222aEgDgiQAXeuP3JQ1SA7Tu/pfJ8zLtzgLrlkugL8H/1oqIIzXGCY26ppoX9La4tIvVibO+30TRE7uOkwX6m3YF/gbGM/xOktzjuy3vSUUK8Z1SnUaL2wNjfYYOM0ePCZad99D3INkxzWDPqZR+ecc5bOXNVxTJyvc5B7Zu1yHwDNKxayXpD7eW3uvNM3LdFkbdIg8pdXpZNPGqf6gJYWyzZZB+ydEH3MdYJtEz90kHUht8Cvfc9yb5yqy01Ibjj3rKGvo1NsMPRrlNzYcc6SmwD01snzGfKhXydr6IU9+BnFwRCqSG7Mine10xSpmwF92IISaHYG9HRKdydgK57IIhNIBKAPl5twVsSNh+vsp4CgqXFZZ4Z+DY2latsbVef3zwB6Mqow89LQdymKXaPkpqV5FaghtbfCXibbGCF+aqegz5rm+tqV6YVnHkn1NRTQ/N8BvYpfqZpvac62lWB5py1C0tJVcqPGUoXkpsTuTDCKJihMKvG8pTiAIUff9lNlIbMhheRGC5jv1XeT5Kb6CnaA91GKBX15foXMxSmfvtZvZVkDExBwJIY+f641dWVbbcCZfeiJqlvUbhgfdCJN8zQ+NKMRVrU4oBOgr1ywgWmTIs8Yu7feej1NnYYjyW36zcMPG5aOOPJkLX42ZRY/GnrrS52ue/W1l6XHBNjxGjp0jBxXaGXPolCkGYA+N8WBoWdzwQ+XjQudOUxIyJc4uHv27CHQc9FF01TANuLUacpa/PXVF9PUqcN12OIQMHDgsTrgeU7Lli8W60u2AO91nALIpsDmMcEZH4p32GimTT9VaWTccw4/bKgYTp4LIJpNnUNs2tRLpQNmUzdLA1i23vEnN1wq94GBA4+SZhdNKdf1l+eeyZKbHYvD1oDeMqI33nhJ7i4w9FgAwtAj84ieDCqcfQUv5iN0mF111W2yNSMwYcZJEiGHkfb02B8eTKecerDGnaLWw484yUV92YGE9OOvfnWtwAIMP01Fdt9tP8soZHO6Uq5BZEuGDBmdjjlqhACLahKk3bfsq1/fvkVRKP+25GaFagEefvhuAXXGmjm7bNnygt1lzliOcoYO4FFnzJIFKQAE5nPKlJPTf//P71QT8cOD6SyM7MihfnNLkwA3oOH88yenH19/SfrOPgeqgJlnikZ09pwzBDiOPea0dOiPhugeZfMntr1ZcwjnC4qc0ZDi9kMm4ZVXXpRcCG0+vs1Iv5CzmKVvFXDkEHrhhWfTiBE/0nhiS0j9BE2feD8A/bhx56Ynn3xcbDkAFr9qp3KRYD2Rhgz9gUAEB+inP72hnhMg+frrL1awyuei38dPftCgM2R/ZycjO0uQbSI4peASQB9ZrJtvvjotWDDdDhtkl9ZZV8/ENSqk5DnwkzznCaZo9jTi1Mk66Gl8RJaLeUtBLQe/132sqXFp//2O0vPm+RHUzJ59umwOhwwenU4cNlYBhIFmu8ACAQjvwZrC+UXSkrHn63lEpobr+eUvFym1z/dHjZojaZ5AB57VBJcXTxHDT3BKPQj7MT9n3fbq2Uvjyn7FOiI1zvONrCr9Ci5Q8H+c7GphENEO4zr0g/2O1PjNnn2atPsAVxj3J5/6QwEy5198kxh47gt2nvqaTTfdIs2dc6WeYdQisFZt25vSzbdck+bMGaXnivvSbgB61mfuaWEJQvd07XUXiKHfZZc9ZYXIforlXrh/8Mx/8Ysr0znnjhejSqErNoWAXfaeAIMqMq2tFZML608n7FNPnaYAmTl6//2/SdNnnKrxp3cBWejnn3tWEj8Cy0MPOTFdPH+yzjBA5IYbbiIJIFaPzz33rFj8b3/7ewIsWKNOmjRUnYrJXhAAEeDLrjJns/lKBmnEaS54RgJ22GEnaQw5s5ThUmDTkP707H+l4453AfG1196Vtt7ySwb0GAKQlcxZ2bffBtAfk/t0XCvXJLIIyGo2+9yWLvCuqRFDT10OASEyppBwxD5bT01S5q6cmTOq4XrIGEL8YNFITQ71LWRyyYriYMU9U9QtBzKRA0g2sYCkg7vd2v7riYdlM4orzNQpl6RNN9tSz/6mm67U2qRjMut+nU9+qsiOySEHs4Ee3Yu1qQaHwyepngNLWTzjAfT0R2H8Xnv9rzqPOO8gI37wgyNTT1koZuJn7mjVv0HIEOAjj3SW0x3dmRd/+9ubafLkYWqgx9zAUhpL2XCnA0X87BcLlQ1gbVKov8fu++k5AmgBubjthMsN7nIMJ2PCXsCzhiTjvuS4lGuwItvJ9wLQx/kBkVOV3Ah/NbcK0NfX16SlWUPf0NArrVoF1igzMLxXXV1NbtjUz882boG4bgAAIABJREFUM/Scz9RIqrFUdi+U5Ca1puXLVhSSG0ukw1TF+CmIMM7NyHQrQ0sRb8+exe8EMWMeOMu+a91Zur+0+2bWjavAbo0C9Pw7XG7KoljPzU6Sm46csf8nGHqCGBj6wfsdrOJYasjkWZPlSlFPY2wihl40YOoQoO9YTXLjiuSV6cWnHy6KYtty8YO07OgMP8SHvqbWNnLSLa0G6CmK7Z1STURHXRh6RU+l5KaqsSeiLBtLVUB5xeUmAG4J6EtNoQtWYcfXDOh5f1VTZweY1TT0IblhAmXdeFeG3kWoMKgOMAzoy6JYxqNwualUaEtuBDta8dyPxlLyoa++aHIgH/oy8IBto9HO6DHHyReZF04ABww8Nu20865pvc98Vjp+JjzNYmA0rr7mwqL7I37H06Yu0CZney6DJOZHsHRsHvabvjodil/16TN0+NpJx4uKg5DDeuGis9UEB/YXhp6Akfvh0D/77DMlwRg//iK1Que+0YdOnDQk/f73D0oOwyFLClkuNRnQs2EB5GG2P/+5LWVbtulmWygtBtuCyw0MvQD9tMt18JcpUwIUWEmKSaem22//mdLj2CZSLDdt+sk6GK+68o60Da4yLa25ORoHCSnlbumNN19WsSMM/by5V0p3Syc5QFykFNGBDjvpIAVxHH5f2fmbAmzaHrKM6d2//01A+eGH79BzOuGE0cqoSEOdA6iXXvyzQCFg68ADjkkjR85wB2KuiznV1JgWzJ8mtpei2KMAUbgo5ZS+6i5STerXr2/q3hN3IFe18wxKl5u78lifJ5338hXLU09kXDVJbNnd99ySxo0b4uZXF/40bbjBpgIqSMjo4kvGBcBEGnizTTcPf8/U1tasNXTffbemyZOHS8o1fdqCtP/+R6VVzTB7zXJmAmzCKI0ZM0+MkotgGctWbcLMM2xSsaADnNEbgQ2aIkUYMXzKJ064MG244aaaexGocmCS/r7qqvPTXnvun2bOukKOR++//67kMY88ck/64hd3lsMQQcpxg84QWI/AnmBh6ND9dG8AtM+st5FdIWrr0nXXXZgWLpqn+cvc+tSn1legst5nNhQg5/lRYAegAtBPmjRfQCuK51599XkBEpofUXx36CFD9LPw/wZAvfzSn2Wbia5z7pxF6dvfNphacMksyVNoIDRq9GwzedjW3vLjdPY5XlPjzrogfX7zrbWmmIMEXg8/fGci3X7yyeMKSzsOdAA9c/L66+enS3IBewEaevUpamIIjpC7wJYecMDRAiyACgJ52NymlY3y5v8Vc3HwGNXwAGZ5ASzQ0DMfkd4QsEhD37NrUWyW3JwxU/f1t3feUpDNmsDBBqkTWneyEzxfMjVRqHnJgpvT5l/YXvfy6H/eIZICm1IkGV/4wtZZDmYNNMQCPQBmTD9F0i9eE5DciKF3N0xYZEAIdShXX3N+Zuj3UoFz9+69RDYROMaBCpAdc+ZxArKs1eHDJ+mc0fjk94T9RCM9derJ6a23XlPh6ze/+Z3Ckemee27Ws4K1JhMAQ79k6WKxs8xHACqyKPZTCACA6V9ffSmNHWtAP348gP77msMw7mPGHKXnf/nlv1HTLe6HwJeNiHlL4yn8/GMPAtAfcfhwgWPWkgE9RZH1cqMK28rrr783bbUlksRVCtrYY5iz7PuMA/MW6SJBxH//9+/TmWeenb6778HZXQjHsRplRwH0mmvjyQbhyd2hPUdyFnlrZyM4JJ25jwqfRSM7AC5BDrK59dbfOMvtGtMll8xIv/71j+XCgzaeZnySy0g6apJjOYXrs0/XmqBB20knTXDjow4a1j2vec7Xk0+amA45dIgZ67wnMzdef/3FYm2ec841addvfkdrCnkp5AsS07Bz9j7343T22WO8NsddmD7/+S1FdIAJqAnhOoYPH5+OOnK4rEWpyQqXG8aYZ06QwcsF6xd77YmwbEgvvBhr8w2tzdNOnZK6i8H3+oP4Q3In84TBo9IRh5+seS6CIvekgcDsJLnpytAH9tOeQf2Lpb4SdWQcRLZQGvouDH0zgJ4MTFYs+G/ARE2pdy8D5ZrakqG36UkJ6M3cV11usuSmaFLFhTh7IPa6lt4JpSqjU2OpjlwUm52+wCRcC3iVYuT+2Faq21MpuRHDnzvadpXcRLYAH3o09DSWQnKj2sN/AtDz8TD0AvS6/fZOgD4I6wLQt6xq6cBj0wx9R6qFFeLm2mxZJbeN1JReeLYE9P9XyU0UxcLQ43KDD/0/Kop1cWo0lqq63OCZTBX0AHdOzQVfgNRg6JkgOtxp8UsTh1wUywHXlaEP9r3K0ANmqxFd/A76Ypj4alaBz+U64/vW1JURqQs33Emxb9/eaRU1C+rACENv6yjYZx5/pILi87i3EtBbExs/Y+JG5OlI024ebD6PPHp3mjr1VB0aH/WF2wCyBIARmwlBTcg/tPBrvbEzU+l8R8U8DP3I02aYTcjMC/fK5g4LUWXoTz11qg5SDmeY67lzR6ff/e7edNBBx6Uhg8dqvFc0Lk0TJwwtuggCxvHg3m33Hwgc4oJzz72/UeERB9WoM2YqRcwCZny5DvTVgACYH4oZSXHSB4CgYEXj8kRbcHyMf/XrH4vNoF36jjvuogNwxswRAnjYMG6zzY65Y6RHMJijN99EQ3+sGHo6WVJMSgSvDBabiYpZl6kwDDCHRhQGmw6NzL8PPnhfrdUpbMSSLl74drOhix0j+9K0QnIanC8AJhSefv5zW1nCQAq5hVTgsnTJpTNUqEhzIgN6Gsa4SJnMB/OiX78+Yuei2I+Nns0rGHquIcYa2cYnPrGuUva33fYzBWWM9ejRs1R0y/Pj7/kcAMHceWOkeQXwH3fcqPTlHXYR27N4ybtiHBctOlefddhhQ8QQEyyuXNmsAlzb1I3W4b7RRptKvrLTTt/WXFi69H3Jp9DEAgAmTbxATjxobZnnr73+Upo4cZga+eCvfvzxZ6Tttt1Ja23Z8iXp5z9fmH78YzvyAPh33XVvzY8PFr+XzhxzbHr0P+/V0NPgZtKki9MGG/yb/q3uiFhjPvNEOvnkAzKgv1QsYBTCXXPt+UXxG3OIbsm7fGOf7LXsDIyKb6cNT489/lCaNPFisb+R2eNz8KLHeYK/B6B973uHqY08QOupp36v1D3ZIrPzgOdeepayUFwwMw0ceKSaurW1uZ7p3ffKNWUp0FiBJP7m6mvO0zhSjEg33t12/37q1tBDBz31Gz+98fJ0++3uEssLGcH4cReYldLB3pguunhKuvPOX6RNN/2Cmv5svAnBm6VdzAkOvQWXTPNcPH6UAH2wZHwNDX0Ux0ZRbJWhP5/g/5Dj1RmX+2ItMP9wFeJF8ShBOi4eXBdZm6FDf6CfUWy9xRZf1Joli8b6oxAWW1ma6cS+RsfW//zdPSrYrxbKkunZY/eBWZrXkZvPkTlsSNddd5EyE7t8fQ81CQNMkcVln5OBRL2DfYgGumizF8HmH3LwkLTFltuLBUQrTebghp9cos9F/nXySWZ2o+kSMo4A9GQX+/Sl/qcl/ea3P5GEiBefzV4Ag8zr1ddeEgBl3zrrrPPSbrvtJxZ5yZL305y5ZyjLgUc582Hb7Sy5gTiB+CFT0HkPGilAzzqJTJEdy+rkSkWROK/r8JeHoW9uTquynJVxYr956+3XMuHxlH4XsDvmzLmqZVKNSO5WTsdVmGv2aeo1WAdycpLGvU7ZJeSCNfUQh7VFlpXfgWTgbxVsT7lEazMYfIiqefNGKQDZZOPPp8MOG5b+4z/2EGkB2UFg+tMbL02PPnp32nbbHdLYsecK9MvwITdFRN53wYUTdU2HHDJYmThsshlXxvOKhXO0/5MZPuOMmZI/craROWPPxv3qlOFTLPFtaVExb5x3Bx44SPag1Dexn1x7zQXpioVna58ioKKxF4ERYP+ll55TE7U77ui6NmmSB5PP2luVLrpocrqTc2LTL0gGuukmW2h9RENJiB+kRBhZsE/Sq0KAnqJY1Uu1S5FA8BoMPddmdUBNlqeURbEG9GVRbFmQaskNDH0UxQZDH5IqWTrLuavVzHcvm4kEoA8Xwz69KZYFWPO5URQLQ99fRbFR9Co8pMLZsPr1dVaLYkvzELPp4LNwAYui2Bp86JcsTgP6f6JoGmViuF3XSVEsLxoeRlGsCmMrRbHhckNR7D/bWCokN8HQE3QEQ1+V3HBNYujbWtqgIlJ7K8xhAPp6XWAw73a5eTjV1ziF8HEBvXtXlT70URQLoK9r6MVWKGlPZwC70o2Pwve9T+8KiPWDQ3KjluDh464JQdrXEasBvYuxQl4SVf90UdPvZIa+K6B3ILF2hj4kN9JMswEI0APWzWaFflnWVK1lUSwLlN9pblkpyRYsT2dAb29grq2akaguKl+rK8RVca1UUiysaMPtAAIJCSns6mZQnNiV/2Cjo4kOkg2z2ZamcE/8Ny8Xl9RqYfPZSAxIpfJ3sMZRWFRIbrp1kx7PgN4a+hEZ0POMiNQfevh2efSSups4YX768pe/lpYjuZlkyQ1eubSzxiu664uNFsafwt1wZFnRSBOt9nTXnTdJfvCPXrwH9mkHHzxYAQEM18yZI1RAhh4XDb1JGTPGYuzknAGgR3LzdJoz+8q05577pRUw9NnBgN9FXvDQQ7ens88ZV2RKul4PxXnHHz9ahzxNpNjITzllqtyR0Gree9+v0pw5Z+jPAKQHHXRMp8JPNnNY4EsvnZl++9sb5EEvmUMV0APiU8qA3p7a3BGHKmCaVD0dSWnggnSG8V7jWI+kK+oJOrgoiDKop3kJmZ6XJLXggFzbC1BKy/EAJKtWtWSJDHrJ96TLxlt6TS8965HT08E/PDbb4zXooGGOvvX2q2nG9JFFANj17zkkqQ/46ld2Uyqbjfx9JDd0o8yAftxZ56fv7PtDP7+2do9fXZ0kBicPP1CgARC5fu5oHAA53CzIONCLIcAIz4Xn50LJUzSXsRPcfY/9c9E0qVxntH576w0C6Gtztdhvv8PTWWPnCQyZ8enQ7y8QoD9KlpkczMxRDrCHHr4jzZo1UnsC9oqwsoAjbArnzB0tmdHaxphMFcV71H5stNFmkiwA2hmTBx74TZo1e6T+FOAL6HYDLAdAzAeCZdhR5uLxxyE/OrUE9G3OtkiKR3Fs4XJTldzMTAB65HlI4OhnwEuNy84aJIBzwAHHyuaTDBJZwaefopbCTkkAeooIFTTV1KRbb/upGFMkR2t60RiJAPVnP79C8+fww4epkDccu5jrlgJ2k+SGjNA3kNzMgKHvqUwWmQbWAGMMGAKs3HrrjWnW7NEfWtD5/e8flk4cOk7BrRPlBtD3Zpebr/3HbupxAWnF+NJ9VazxX19IX/vanmnixAvlcsJ+R3Awecow7VvM5d0o7JUdcJ36ImAlGoXBa96DRgmkUnCpPWg4e5DPXxeV24KYwtzjs2f/j6WhLxl6NhmeLeeDAf1RylSgK2fv+vKOu2iOSIqnfSOlBx+8vZBGMtck79J56sZ6OPDxf3XIlCQRsssM2Y67775JgQ9rE2mSLGXl/EEGrTa9/PJf0vkXTFDR9NpeFEZTfL3lVl+ytELyV4gr94JgHiNnXOva/MFhaqi3zjrr2lmspjYH29PTQQcOklmEMEAuyuU8KNfmfDWSYlzf/fvbac7cUWqmtba1iRQHCQpZbdYmRBXnB5/70EO3KtvAa/y4c9PBBw3KGRbjA+ZIY9MKAfrf5LUJCSZsVgH0NPbizA5Az/vx9+oUW0hu7CYDoCewDGLTRZo8286AvkdPAoQ+if1edQHZ3jPkO2boTZAWRbGJpnpL04D+aOh5JuBD7c4ybLDLTW4sJRvmcMKx+0sBdrNiADwFIA+ClvnDXDSgR2lSJwxaW9su28qQ3JQYDEDfZB/6CqAPyU1NR23hclMA+n+R5AaGHpcbJDeyKCWwkfGI3fTCtjK73Bh9dgSgX1NjqY6m9OLTdrlhzKNTrDfNjya56Qroj913HzH0dd2oko60Rp7K6jZWNpaq2kf6N7zJL168WIVfVUCvKmsVrVmXz+92BvS5CKa5xb6qlY5bvOdafejD5UYd12hsAJNg/9jVJDfZ/cZAnug8A/oOa+jxobf/LH66PVZrLBVti32rdu5Z3Yc+NDqdG0vxJypwy131WOwsgBdf/LM6ZqK/Q2PIdcDUIVWg7TadDbGnQ8oRGmQXVS0XMFHTkFrrxxVopfY0Y8ZIFWsdeshgadjXBOg5dJEl0KwGBvK0U6cLKKnQtt1dTknR33bbTyVHGDPmbE3USQL0D4o5/8pXv600IUwxvuBsZt/4xt7q0IknO5G5Pdlh3xt1vXgUf5htJYcAbcsPPOhYuc6oALO1RRIaHA44GBcsuEUp/vD+BvCrUBENPUWxktw8JXcYJDewk+GOwUbA5sHBQIYEf+CHHrxd7bv79xsgf3vcNGDCqQd45OE75DVN903Ypg03/JzsE2fPHin2bI899lOTGVqGyz2mGY93A1r6H8DQC9APOl3e3wHomT9i5QXo+0ly4+bxzvqQVYpOsRSWUZRKkAYgYQw4MHbZZS/JB7bZ5ou5Cyw+7005Q+AGSLy4lkcfvSvdc8+vBA5wp6B749f+Y3fp83EiYu9FPkIga+2tU/8OjDvSE//1QLrrzluUvUDWwd/7WZ+gZ93egQwA4IP2lEJpnAoa0tIli9Pv//CAMjPx2aTiYcQPOuhovQ/FVPgs8zfvvfeudLaA2+9+99A0/ORJ6mlRFtWu0jz9y/8+mU46eWD2ur9SgD76ZdhNY5703HTYRfKFBIlDnfHnOgGgBvQPSu9MQWMUmEfdDAcljW2QqRBYMccBcTDkjPsu39hTc4l9LDS16HQB9Vhmwg7KSzlnZFjvBFfVNcWcY5xY97jc4E5Egzde7AE77/zttO++P1Qfh/ff+1uaOGmYgNDo0fPS3nsdpIBtztzTNRepFxk/7rz0mfXWV8ErByKZFsaV/QLQIEB//Kh09NEVQN9FcuOiWCQ3vjf2YzTq9qEfLKCFjphxeuedt9K0aafo2U6ffoWkR9brksl4LA0ffqDuhSAcv3rXyFBH1aHsDaw3z4C1KFefLb+Uvve9Q5VJgiW98cbL0wUXTFSWbuyZNE37pMYU5jIkNxQ1XnQxRbFIbq5UASf3a6BjXTf6Y+6Ha3v+uf9Nd951k9bEn/70Pxp79i56cAzc/yhllLQWM5PIumYNMIfR/lP4SFEsbCRF3sytc84dq31wyBAchIYXNVdIQ5DwsGapLdhjj4HFGPAZBAN33Pmz9Mgjdwn8M78o3OZZ7rLLPurQ+p+/u1tdabUHTb40bbjRZgrkBOizOxoMfSm5uT9tJQ09khtLGwCvkty89Vo6fdQR6c9/flIk0ZFHnqr3Yc2S+RWwr6mRzIfrRl5E8IIVaDSzE6Cv5X9uJianJ/nAWzJJNgmLYQfbl6koNuxZLY1Er92iTMydd96kYIQ9Rfe+7U7K9H3rW/uqkR2ZIru42UFL2c02S3Nef+MVSdkefuTOYm3ij4+1KtmaALWMA9eFxA8ffDJk1IwxJiH1oc5u/vyp6dZbf6LzbtQZs7XvcKYyPyA07rj9F+mP//27Ym1+9au7K8iii+1bb76Wps0YrkJwzkrWJtal884erbXJupgyyQ5krKkWZHAB6Fcsd/asCLZPyZIbu8+wZiDWOLOLotiOpN4S6NRdFGv8BeZRl2d86DNGsWQFmUvZWGrF8r8nAH1dfa/U0tzm4lxccFRj5EJXzhLG0Fp5s/CgTGvoP7yxlFxuZHddcZjscHaU+aWGZ+qEi8tZxYc+2z3aW9/nj/6jpk1nid11ckGs7tlnnq5TQc4ykRJrayyF5KauPZtk/BOSG8YDID9k/4NTDws4/JHZ4lyAvtmOeAL07a3tHTyI9pZVQv51PDSlEAzU7eYDoH84u9wEoHeE8I9cbkJDvzZAr6LYZDa5ykhTXGXPdawYQ3JT1bvTKXaxrOE6MfQ8xLaqD30AeopirSUTW78Ghj60t+pwWlubI0GnWOL6+O/OkhszbVy7i2LN0HOoA+i1CWVAj4c2i5YGPwHoi6LYHASQYbAns6POqDQPL3kOETGsmmyWFLHRF01DMlDTw1WjJqQfKwRYlXrLntQcPtL1d7Tn4pza4lB1MWJOoUeFe4Obi/BM+B+HMRtFX3VgxZ5wldiqThr67naHwPs7MiBcC8BZDgpaeK7ix5Ofe+Xfi5e8L0APKzdzxkKBIIojXfDYpg0Du6we3XrYAUXFo3YviHFi4jBb1BRGDYnaUzOysuwcQ8xv+7ze2TvXbHM0VHJ2yqwZf8+1cQ9KA3fDjrNB7BePjZ/BWFty45QfH14tAOS9+T5FdHwNLSjv7fmG/pRsjq+j6GZI0NdQr1Qo8iVSg/w9YFjuGTmQiaI11cOo07KZc55lAA6ySoCNWGfo+ZHUjMHl5uE707y5V6uhEgW1uNzIAYBGbDmI4Rri82Er1OgrF4aLRSOIbuegZu77HnHg4e9k/aeUNA3hFqdu3XsKpIQco7bWOt2mVSuyV7zHEZcczyEXdBvQ87yRgKzSeHGdMGBcJ3NR9RE4GDS4sIvDiZ8x92iiJrcLZZ1sycmz4tlpX8CBBv97Gs/Jrs8Wi3zlxWeqKI5xzuylnRIcVJLWZlJEoMJn88JbX51JWxw4+u+9b8Thyd8rE5fBhFx6cgDNgcpY8b/C87rOzhQcVvKKZm5kmSHzPfa6IDbsVNGgOeFGdwZWcrnBKUNp8OQOiDpca/W+zMWQCamYMLue8Hs4JbEG7NLi+RD3BBCze4gBGL/D+HNPoaW35KZk6Llm+UPLsWOl9hSuJWp4tN6UXvdZIOeqXN8jAwN117S1Z+w5BBsaf6X4fR3IRCQfzFptngVjg87WTewsH3Sn2O4CqaxnSdh6dNPfI1UC0LMXihUWQ99DdUM2bVgs1y3GliBO+117h553PHMHYi7eExjNchOBye4+/5iPAGH7bAOm7HqG/JB/M9d4f+35eZ/Kh1Yhr5NuvLsLEm0cQSDtOavGU+oI2y3VJnf9jYwL/y0jhbz3sxfZ+CF3ZG5aKbJJGvoA9Oz72eoT4ofPRsbAvTFmAvQ5A0YWCTCJnS5PlPkWoJzrZE7KA72b12Iwq3zl2gTSVIPha1YDxNyxlXXJdfM+MT/lctbWrvFnD+ei+GxZq6ruxcSC97DW4uzSeShTBddTMaeZU/qMOttPMs9iH4hzOzISPutsgiBvF+YbXeTV0yIpmPV+Uy//dQJDSSqZN3JYc0M1npOsdznPWpwV4775Oz3/1KHnw3i1rLKrDwXgImKzTzzrV/NK3ZSpS/A85x5cFIsDlTNNvFQUW19rtzSxwn4vM/SlMqBg6FdRFGsN/YoV7xaAXhp61X6VgB4ZTTDf5kcD0Juhx21MBgnSxPPJkIBrYeizQqO6t1YlN9r/c7Ad+4yVHIwuxdfsXW4sVRTFKmNj7X5nhj586MEFpeQGDT0M/cvPPiwf+n9WchOdYocOPNQael1sBwIavVhznQB9h0+A1AFjXIPkhmJMbCTdvMUbQ9WH3kCnpi5PfE0164Yb63un+5//W2qq753TyvyQjWx1yc2g736nM0OffyV/opsHdfeCKxj6KGDN4PeDDz5YDdDLAky2VHYw4AV4tstNZ0Dv9t7V0M5a0NDIrp4Z8PtVG0uxGefTIxVFsTliBRzYUcebbQD6vv36lgx9Qy4qiRvXgbZ6UWxIblQUKzBfRqT2oS+LZYOhN2PXkZpWNFmPvXJlrvb3OITGmkUWm15o/cUo5MOv3Mxd8KRNrKFedlNsHh8G6BXt9zCoBgjRPjkAvVJGKoxxwwkHIO12J5g8TICeorB99j5IgI1mXNpY1VfAm46AVgc2f2Zuw7/bIBz/dHfz4++QMrmRh9vCs7GhAVSlOAx9c3NCsuNA0gOsmgCWpZx9Qidrf/0Iumxj1WRAH0WxyQw9846vwd4gy2FcJclA4pYBPZ/RrYctTnWYZtDHGix8u3tY/x6HF/PEDhAG7RxSNfK9tZ+5Nus2dyTkHzyrsiiWjZoGUkvkpy9AP+8aFY7y/aXLluZCbkBvrbt7Zisz5pQY6NzoTfpaAkS5sxBIEBwCiADG+NAzVj5c7VoFqwm4KKVcAaxwD2C85EMvq8OVOpxoPBaF5T4cWdcGmswv/ptghbFl7gK8pdMUKMiWbitX+kDJAJMgKmRkPD8dgrKUbBGIVeDW0E0BSQB6xoaDS/IIzVvrpgtA39iYPaspDkdSR0fjGnUVZQ55HhqERuGsOzPan5nAkGdcMEu52zLX6U7JuUA7msHwfOknkQF93uYLLTHXpgBS1nSev15v7r7LXqG5XyERCBy9HVsaET7yAlgZOGD5J1axiVog75sOHMwUKTuVvfMDpPE1giNb4wGkHLCFhr4K6AGKIiOyLEBgln1LB7zJDN4z/hsr3thDmAfemx2EkRWN8WdftqTKwTSAjAObZww5UgX0BlmWDspJDEDes7s+l98FXMhWNnd2ZuyYhwQzHyxerPnD+AVg52s4wYgkEAQzsI7xCyClQBw5E2QG7liqs/IYE+yQbeI+AZLh2AEwY/6YHPEYaUwyoOernVWcQeLfZsLxGfc54HXnPSgCBTP0gNf61K9/BvSAxcYmM/RZbhIBKPu+ATjzHC3/kk5nUGTCKf5k7wfA6nmudOYvzicFXdk2N+QRuKnF+7Ln8v04g+T3n1nbGGcz+60K1p3JNaBkDbBG+T3vt5atCd7lbBf3obMxe9ArqOYsamkWk63C3WyV7KycxzxIQZE7QfLkM17zkgySsIGvSdeTnXdUu9ejRwnoo/N4bq5HoBcBsgMvW/QqK586Up/evXVvaohI9mylDRK4VxFydAuXNKY5tcbekM8V5ngn20oFYa7J43yKTrEFQ18UxUIe2f6yZRVFsfWprgEZ8rupZ68qQ9+tM0MfQDnXTrgc0sqKpUtwMazYkms540NTUu7yAAAgAElEQVSPFNruhsyF2rrOxibKIGSypMrQY5ghyU0ubhbpE7aVETTUMFcXp/5ZQx9NqJxJgDg1Q4/lNevcW15NqgGDQKJkQP+vKopdI0MPkZuDe9Y2JFHsu6XLDb7XAHpFrVRzZ0CvsVqZXnyq4kPfFdDnDcOA/u1OgJ6Iyxsyb1R2ig1AX9uAO0tUj5cPRj70XEtNjazf5DbTxZFm8QcfpAEw9JEDzwumejjooG11OhdgzwCwkNpphJFlKdW/V9MJJj/V52okkBtaVSQ3SBzKxlJenEh3dJ19zOhr6uVqbmnG1FoZht4uN1wLa71bNwB9Buiay4Cl8t7jvTjcuHaAUFl5zbgaqKs5VD5Q2WCLjaZgFe0na49uA1uPTaulR1octrfyZfjgCBZSjAYsgvSkZtMZB9KV2kxXmqEOdoW/5fe4Lv6WA4PPBGgKMBUuLr4OivM0Odtb03vvviMveAA92kjSjbwvLD2bKcyANyZ3cNS1izkIxsng0qw3IDgDE6V7s22lGibBdmTGGm9hOgA2OTjieplvvh8XiPM+riEwm1JPoZYOWYPjkNxwP7CBvA9ADbYqipoBbGKuM6jUe+Z5DYBko3Z2JAMkiosbYLDQNfpeAcIErQJpNWYsAUdig7MTBAdjGwXhSMu00dcoe9SN4Cr7C3OoI4vBXg67UgH6vXJjqaVLtU4KhkOHqsdSYFraRIMrgbw6+2qz4TIeAHrY85WrGjOQd9aLFQ6LDQgSaMwBTdipNq5YpjWHPzKfsWpVow5MWBADOQMfjl47cNXougC6jLPWHZacNGgC1Kittw9ongG/K8ZLTjUuvOOZEpza/cNzk/uObFQAejGjTawhP5s4uA0M8N538xHdf177PBe+gcMQbC1Bo+pHAHCZpWeeaF0n3h+nJEt2IpVdFJABOnIzPwZSgAnP7m4NuZGS52PeRvT3vLfWDvs7AaSASlvWfZuFDADHeuCe1E1XOmZL4yxxyLI72FKBB567aymKwDePMz+HiQ+SQMAhZ88AC9oXdM/u2G3JDaDE+z1yS9zB+BkBtqUQ3otiHdr2lQDe7D8/A9AHEIvvMfZ0CO7fr38G+87YqllOLsxzps3SEsCxgzUHQcxr5gzzk3nA7ykQoQC4qSktW7rU6y579CublAsdlyxerHsToM8ZDMaCdWW2NXdGzw3guEeuKQC9itklKwLQe/+PM5D9ljF28zWPQWT6eG5hORj7OD/nuiLT4qDSa8zrCzerTKrkbIrBMRaPZujldFMPQ09wZJC7smlVBdBnyY0Y+u46K5Sd6WgTQcC+AUPP8ww7TCQekunkbtbMf2UPRDhZclOvfZqshgNN/p+/wu7ClPZUAM456H0xZ6eyQ1Fk7iLDxXWX+66BdcjgDHwd6EHMwv5rLHO9i95D84cOwfbSN4Pss9SZ4egS7iwYuMp7tVBYdrEyiaVmiUEa5WZXdmOhPsQy0rifuGbG1Z/nbF8L572a92E13qFAj3UiOVzOniloU7ayBPSsgVZ56luywTpnToWGPs6JEnuYYNVkycG0Glqa4i72KwA9DH1tA8023xGgr2/oLX96u9zg/ufgA0MWMd+4xyhal2hV1yNAH42l9Ln+mSXP+NA7cydXMF6FCrkK6Ju9LurI+CG5sXNbef05G6lIgs9oVV2ZAomMWf2+SG4A9NbQG9Bz3hjXKotIj9b6mtTeukwuN6tLbnQ65fuoSY11vdL9z7+VVtTj7JQ52iDRi7CmXZKboQMPseQm7lNj4X9E00vNxbbWlo52Fh3e3KTXSX3RrrbNgJ7vuSj2oVRf46KP0NAr+s+0P4u0APQNvVKHut6Zvda4KJVlv8/woUdDX1sPSLAHahxGXCaTLdLV6HzZrKsvftcuN1RHxyFW8aFXUxyzv6WGPneKzT70HKJmOJ26UCoyR21MFAFltQqONJy/wsr4c23VFJkMDp84yPi9CCzMknrxcqDTaEfsqjT0MADuUhbRPEDIjGD2fs+FKW4sZZbW+5nHmM2l3KzrBC7NQHgM9O96W0XyGQA5QA/XKGZOsgOz2HGYxHMV2M7srwuj2DjMAEXRsN5TKWgyANmbP4BoDgBiDF1xb/Ds6Wims0c3A2sA/d/f/Zs6gD72+MNp6uQFaa+9DsisGZIDCilb1BBHzVlyN1MWXDBYXKcOqWRQ7SDJXtA8L8l9JBVh47WrE78DWGLRKy2XD/uQLgTTxedFsCD/WxUmGxi5eMidgXm5Q2qdNhEzWBQsW7IRTUy8yTsg4QAPMBGNrOJAVWEegD8zTGzUDsAcDDd0c+Agn9oae/t6bqzS97l3DuJIQTPygDEkN/ix40OPnz61AASUS5ct0++GJEDSg5y50GEimZSlQoxHuB+1t3uPaG3xM25auSLPwxz8ZFemaMHN2IebBZ9Hi3qCd5YVz8l/TxbGwkHAgYG0GW3WgIojW1uk/zR7zkHvQCLWFKwYYFwN25TadSDl4JSsQaMlCbmrpwC9Duw6sWVkGHhulph4rhhEWRYQKfXo9BrAifXK3Ojf34ySsxZe+/y3ADQBJHNWvS8ai32o2A+F46ztDStFS6nYUyjssgSE+xG4iL2B+a/PdyFh7BeaUwQytR4f7XW5vbsCIxp7sY55jrnhDp/P/6RlFuixAwy1HJJhhfySIFqZL9azAxuuTZaWFO/3MnPPfHb2skXBnWohshGA5D/orZub3duhCFJyBgAZS3ZJUWAs6Uir5k2xnvL+puxZU2Pq3w+nHstEba9JW3bvo/KrbrMcQIFUPjf8DJ2JsJyG68QZo1uR6eRscnbUVqYhfeD62R8FzMTu0nQvZwbQ9OY9P+q9xJyr8N7SHf6b5xCBhWUPJlu47sgS+9naM9/Mr+8HEO6g06cmh76laW0aZ+1HWd4UjCV7usiuLFtjDTC2PE8Hldgb1klqogBW4BaGmGdMN1HvjSF14e9MCOB2stSZAVkoGuCyxzpDaqAZ5FTYLEbmgM8CxOp3ipfPfAA95ynzAcBoBj7L4UQ0EHyaCLEkx5nYOCsYMjvjtbr4VvdpQM/Ys6dEHOXgl/PDZ11IGQtAn5l2/X2W+rAfK+uhYl2/ePY+Vxs0D6s68LraehWv0ifGa7PM3kRwpqybpFdIGi0FkjyPs7ADa1jLYLwnOCtoBx4yhs4GijxYxV7mNa4sG0Xryqz4eUcgFJ1iQxbFeBgfORjXOa79CelObUJaU1PjoH9547upRw+CiN7yoec5Ml9iPrEMli1dnvoA0LVvgQuQodExfqkMOkou1T70dsVhP3UmMzK/1eCVda7Mey6K5Xe0/wjPGTvpbzGf0JpxDUFNbatrMwkksljd72uXG3fN5nxZlnr2hqHPZi8qii196MXQp5VdGktxh6gSHJE21v9jQB8+9EhuujW3pVqCQ2oMUMhoR7PsUvOKudvR3tbRAVvU5uK2amMpPymuvym99EwUxVpyQyQlzVQ+REpA/1Zqaui9GqCXligD+u4tLenY7+aiWCQn8qivRHl58WnB4DYjDb2Zcsk0pJWqdWvgLoBeKZ8sdQmkbV93d3rjFbaVPEy/pxea2BBlBgysmACwMtVAg4crNxs+V8K0MqSSRiuzRAHo/bmw4D68YJ+s4+XgYPM262npie+NDcObRclMORXPJl9qoH3VTjt3BvQ0ifGC5J6IsLkOgAQfFb7yZkDNVOl6K4eqpQhuBx32kwKDYgG8gKOWIFhlrjEiZqf12dzN7sQYAhz4mUGvFwr/FkOfZQXYe40ZMyj94bGHVEi4954HOGWaJQeSYyH9QSMtO1ADO+4ZvZukIZlRd2Dkg8Re2ZYXMHd5MQdCL899scnxzH2YGKiI9c4MiwFNPljrfACHHjE2vuiWy/UxXlH8x3ta428AIfYmvzcbsVlrB3HBSnKdSmN36y7wrsM2/1zANtcd8Ix6dO/mw4qOo42N+mwFxkgampuVVTKbbCDD86JmAJebhx66K82bd1Xaa88D3Cl2uQG9nicsfNZz+yD0hl54Ree0OIAD33lvpLYbbFq53M+lIxp0xLqiDwIHpw8Pz9c6pTths9vbDRj89wQyBtFK6ypT4mCVAQQkMncpVI+Ah4CG9wwpg4M1ACXr2b7LVYaemoFg+qLOhOfGYW8NvvW7AuyShrm5jDNhZr3NQDo9zc/9/u6eyj6lQEjzD3DtA5TJpQZYDdb66v2z5tfzwHNEt5r3BzN0bjzF+3HQsq6UAcl7qZKiChYMziXVyal7kxZel2oskxtLuRGLpUZqJEVwmoGxZWcAFQO7mlx02qRAwMFzBElmAi2hYBxCg09mBoAkeUeuQVEtk3S12aRAKeQWZU/5Xox3sII+uNwkUARAdjLjnvr0NtDkVTD0An2NCZljSHW4J0B+ACv2DMYx9mox5yqONGsPg0zQpnNDXaqd9eA5wuYx/zjfWJ+8hzXKpUuaM26WaUWNRMxdyy28Hs0kGuyHPMLnAYDZjbAMdgD0y4r6pfASlzY7M5ahN485wzUECx7NDnlvgLBrCyyXULYi70GxT3MWBdHD30AM8GJOOQD2OcL7msVnvJzBUafOWteXsVcrYDIi1FeKKpmz3bo5kBBrnAkR7Qsy3UipDslPhVAIEB2Anr0mpGHquCtJpdeVMxA5ANFnoG32WNHnwoDbAVVktg3oO7Iris9Zn3MEUC2Sjob+2qsTKOC6LAc23tPEflfOdhGkca7mMznWZQTNmq993cwt3HEimCcwcDbP18Qz4jwTeUT/DNWpmDVn3kiO2oacjDVqQF+PLCS71HRApnIOiWRijvTQ2mSNxvkf51pkiP25ruMSQy/slCU3ZNgC0DfUpWXL39EehG2lfehNMASgx9WGRlEfB9BDemBzCRFcJSF1HSJf3Q0+nrmkgvX04mhMPannk+TG8lwy+MGyk/2tqW2TacMAfOg7ybGzbWX2oY+iWFHakE2yrTSgR0O/doY+Kls/GqAPH/oT9z84dSs6xWYvejHuMPT5TGT/72BGsLjaefikDGBrueEsvZCurCm9mAE9UUsAekU0OW3+YYBejH6OdsTQNzenQd8LDX2W3MSqyCBWwFoSAgNosy8VQC+GfknqPwCNVc61KChwVBbsNJMvAL0bE+FcUK9Doy409M796wr0u9Iu+vBWsWlV6hM2mrkjbLDz/G1TBvTx+1GwVn41oKcJFJ8vQN9g/WVB82fNv7zeKy/SZ/xiVSsfPwawBxPNZ/NvbUyZoY/D0mAP9jQX1kkqA6B30SjjJk/lnK0wGDGzE/rpanAT0qMAKnyu0uICmfa29QbpIIBhdnFXdPyzVk5BgyQ3AKNWaejPGHV0+v3vH0gzZy5Me+0xUIXOZjQtGUKqxOZpoOUJbbDhjIIkPgpGABaWqTDxASw6iFrNxNXRXCy/gtGGgdLhWtGhujCpTIkr0ZbrJzSmuXANoOnrYROBWfb1aOMhpS89ow/QYJOclrYOPtKccU0RZIUsSmxBlpzwlfcCfih7omJvA3q164bJXLVSaU7mXa8+LgD2MzRjbdtKJDcA+qvTnnsM1IEHoCeIYK1zn/xdHCRmQTucis+AXDULmkeeYwBy7q+pkYMc4GmAyfMDWCNNk4NFZoM4dPmcpUs+EPhtzzZgjfy9xtRNRJgfOqwb7NzDe5Ji5tBRkWBmnIOhj8Ys/F4E6A4kfODGc6ZJHQdhAEGeCfuAahu681x88AWDqwM8d1hku+SgBRjBuAHozPqYKeVZQABwbboe1U84VRrOSRH0au1mBlWAOBdnCkDlz/B1UfBNAGcCgsMVlsksbVm0q7qCLB8JBosMDGye2CkFSgT5DlT4WbC72kMVTQDWPW+4J4OhVrtVNee9NjP4rl1x5kPXLKmcMxFqnQ67m4sAWaMtqpVyDYTmuIq8mrU3Rz2JDuBYo5l48djZM5xr5Pkj1Yo1G8+R4w2ZI3PKgWUUczrgi8xKAN6QSXK/kgZkYMo1O8vaUgB67m3p0qUKUrSXhCY/77siPCKQKzryWgsfmRGxmhAlef+KORnrK66XvVsMfV7zkFlkfSxfKYO+2AuZE5Jq5KNRmRAC+xbv8VFPxvuGREz1PLlA1ijNWUCeS4yrA+iQNuX9tJWsLxkP1jNZSQN7FV4DaJGjUpPTADvbkguyXdNB4yPGg/2L+3CRc1lbEwGqZH15TnkqZIZ+hd1GBLZzA0Cem8myzDTn4D/WgWuPHFxTtB8F4twjwZueQX2D1obWvqRozmTpPVoB9CtSfYxxXE/XPTEH5toXg6HX87MUkOcg3b2yK57jjAWSkpg3Iijy+o2sbgQ2Wolimh2gcx88h+5Zfou2msCYPURjoRoY6+f5O312JjRZ5p7bLob1eWoMorMkB+FZtuE1t3JV6k4hul4+y3m1oqGX5AZZ7jupR09q7nqreLMel5uq5EYSmhWFJt62lX4vSJa+/Qb4nwVGas9SaAhVggifgZ1euWEV91DV0EvKhCwz4zljQO/VReFtLoqtMvR+79V96Jl3ln4BpDNDT7DUtlxFsWuW3Hw8QA9Dj23liQMPSd09rSVTEkOv+hgbLQRmq2lpXlUAeukzM6Cv6WCTcSFjSG6wrZQ8JqdEPi6gLyQ3zc0FQ19TC5DzYjb75zAkpC9MLqcXs5Y9swf8LoCeYrNSguLAoTlLVnyArUVy02x3DHzoC4Y+a62DXQIAfKjkJhwX8mxSMQubXdaiRvQooJyLctG7wQC7yRWpRKdrTax5QejAJaLOh6TByJoZekfaMPTe1Fh4Ss8GQ59lFwWozKyBI1kfhMHEOtI3qIwJwrXz7zK96L/jexxY0UlXm3FOV5vd8CbiDI4XnAGDGdxyE6AHAuyYAT2AD9lNsP8wvW6gRIGPAzId3j17C2C6IYT1dS4sNNPGiwNNIFQshRkypXvRHeZGauoWnA8HrhvQwWZqwO6gQIx0LloL4OX56o3MqUnu32DI2m4YPRcrMp8iNSgNbQYWBmwGGNxbzLUYq3g+epbIEQqPe/GlHkKRDU5rKwvT5GyMZAvSODvLxAFEoFLatFpy4xSsx0vuH7nADUYNACCWMgNfxjLmpIIlMhCFExOgn+yYg0kYeX5nVbO16e3tlie1wW41Nso6Tu5DmbEyw1mTFi9+L/Xr11+EAn/f2MR1dE/trU5bAyR5kdExq0iTnZ6a89Y4ew3xGTHnHUh0yNK0b5YLSCtbxvECZrai9bBKApK1qgB0Ute8h+avZE4Gq8paqai6Rc9VqfjsbBPHjNyg+pJ1sBQg2EAACPccQQXvw/gHU8wEiwAlgmauLRhiadCxfexBcygkGfbqjvuNOoD4zDj0kJVFwSAHES8yU3UNDgRt+esCumD5ikAwzzeAGt9r0RggW3OW1YdMCejFoue1w9rSHIz0cC7KjfVRldwYkJqxDWAR96VAIDvh5Bxm8fzjHg1UXMvCXgL4jX2H58Az4fOYj3qukv7kwFvzHTLDe0mxn2W7XeZbgENkljj2xBkSwSLXUc1gOu7w3hVsd+xJWn9ImDKQEmOcMwbxOzZKQEbDvoODzgdpwAAcQHx+mZMqPanN0Hu+MY8gQWKcmS9yX8mAJ5jM6nOLPUhzPPbTXK8gNyG9OgzYJfFrzN1kIVMi+AtyjTN8mWtdMrHhmg6MADyWMrGoyCF5d8gC9lgxn5LdmGzyR/srfR7ABn4eZv1ZV2raKFY6F77HXl6sYUtECIhFXGnPNqCXZKbWZFbIfsNRLoB9I+5G7I8ha+qwoYMKpPOeWADKLM2MuenxtsQsaqU0x/Mkivmq+a57DVtmrte9HGIf5hlw7kgOk3vSuHurZZ12JYN8sZNgyEV177l+LrJ5lu+5xiren+dfFMUy/hU3QjP0ngskrSHK2FWb6RRb06BMwDLZVmbJzcqW1NCVoU/tafnyFamPilxJ/dmyks9H+qLiVB5rLpYFHxTSF8Y8Yx4PU+mUaMeaEtCLoV9BYyg7UPG73uNN+BWNpYKhxw49akm1GHCoQwplyQ2ZY+w4zTIb0KuoOjP0AvQdTV1cbnijjw/ou7e0y4eer0hu2rm3eu/bcpPLgF77R8HQt1mOksQMc5HZrF8zCtvKKIqtauj/MUOv7Fpm6NcE6Ou7c4h2ibDElDv16+Ys2BT5IKg+OGmdZFtZ/Mg3mTWi8V3sm7R5Z0Aohh6v1MLlpvz7+Fy+A4PpwofOL0WURYBR/qxpBa2Be+UoyvpRFhITPdJhMFLIcgqGHkDZ5fY7udzkBd3J5ab4AwcsBo098sSHoa9o6OXp77E042QZgg435DcryYS4iRGHOhq66sYTANTdYSNC9NfqOKhWIevV4gCMzzCj679hsw0tqB+mbe1CeqQtrJ1U9tLUr3//1NpmizYVqwEMUrsKPXv17isgg47e+2CHAInArTICbOwGXJrO2e4t0p+Ael6AIC9Kpw1VH9HX9RFFWoFDJTuyxLXr3ypMMVMdh1EUgtlpwixfZDosuyrrFHSvYkacfQi7QI1XTmlw7/x9bMjFXM9zRvfZho7ZjErLSgcVYjy7dUsrsXXr1av4WiabYOgt0whAb4mLi9I4gGEzJCOot6sPc0zPNMBsziJVny8dp1VYLb/blBqXL7E7SDLbA4NP4Nuv/zrZgzsHfPl+li41Q09/as9JF711EBCo4Df0gjBPPswUsNDFrwLoGTfXm0ThYZIPPQXperQ5NRsFVRRgmRUzQaTnxtrNzy+WnBjpBphSA40AiRzQzPsgIiLoZU5xkGi/yDVJ5VpwIMY1hB+53b2QoHiehKsJfyO9eOHq05oaujck9hwCHvTDEVwY/Dvj1ks6z84bJPsa9wAQh4VUfYECETfrIlCIgI0x9lzuXLgfvTKQOchFKb8KaVped5aV+aBlTZtV9mHL/5RdzHUG1cBSwVRmJmHRvFdkOhFpUPQRyetEz79LnZX+pB37OxoQuiiW//H5mh897IAlQJ8Bb+x3APq2VpNLQXjoerNTjwN99xkgSIlgg4UbwR/3O2Ada4O9jZMtJqNhq1TvmRQ1e28NDXwEQWbkOR4hpRygZzox2RCCwr3CSbAIOPmsIKVifse84iwo5pckGjkwK/y6/ZmxB8mpLY+/5DW5229GmsX8XNXUlLPC3k9jPkPW1NbXpaYVy7UPhZxKdXsIAiRvtUEB22lkc2Lc+RrFprGXV88hGpmpvi4Hv8rQN6Phdsa2GNeYP/k8jP20DYa+wfu0sqrZEcxzM9fxRXo5g0pZQDc2WT+e5YuxPjlnq89S8pIMvoqJoHPQSgCeB2RG9UwkW9h/gGtuqnsGa4u9Oc5ozRdZmDZVAH32WldhvQGr9zITTdViVJF1cnjy5hvkU+yZsV6qgD5PDs1DzSnVqGW5eTQ6Yvyzy82KFe9JQ08DUZj7gqHnjBDH06a6IRpbemPODHQNRbFIqj3Hzb7E72dgrQxSxeUm/x7rSm+V3ZxCcmN778zQZ4mxMjEFQ89e2Kr9wv2NrDTwPbsuq2wsBXlr84CaBJAuNfT/SskNhA/aeYpiu7ewj8o0WYA+rrutxfupsqcC9LCXYiyTOrJpkrZ7MZgIXJleqgJ6hTS5kliHo6MTF8WuWUNv0M6GWpdCQ98XG6b6bM5fBYuZpWbj4SWGvgLoY1PTxKfYLAcEOjhobFCR3PA96zQdcQuAEZFn7WbpGOPnpgM5A1xHgrjrFEtRv+NUap6AlcOSVBn+6BEBGtBHUYodIwD0bECR8qxviErp8tAVQ08KLR82fHpoSQsNvZqE+W9Y0Hw/QEQnhj5ld4/MPplNzj6w+W8BBME+VjMSfm+z/cHQx8HEV6XEAvxGgRUbaTD00cEt2LLMrJWaele5A2iRUHigrYfHfaV//wGpraMmrWxcmVa1YM3G83NGom+f/qlH9565Q6yjXsbarKlZCQC9GZdqnYRo7uLgEPOdXQq4JwUSueC5AIPZtYSfmyVzdC/cHVaAEfHnmgllX4IpV0dMZz840AO4xA7GPAEQGvjmGpEMRHnurkXwWjDAsl7Z5SToLH0t/B7zK6QBaiQkp6Y+/grgLeayrTYZHx1COjjb1ESE8cX/m4OD7UPuRtm6D7DCK2RtejtH7dorWjNDn2pyQXbTstRDDTgyKItgLaRyWdIRG+fiJe+ZTa3xONNiW9fdbta4rd1FdQ31LlBUINSrhx0Isg95zFvmcnW+BrDzJUfK0k+hfO4eoLi/IijMW4DnqtO0Mdfi9w3oqVkIjatBXDDT2p9USxRNT+wUFIwt7xOHajG+OQLTPhaAPmd8eM5RuM++JYY7F0a603OFYcyRIPcdcqRgxFl2YRMsJyCCfzGz3VJrc3hghyTAHtRyx5IrjOtZYs8LNt5ZmnD08OAV+2Zlrw/L3a6SG4Aeg1xIIP0gPXbsI/l+Jd9TA6/GAlhX120wfQMGZGCdgV/UHTGXeM8IACNjKUCfiQ/V6eQghCC49OnvyI4Y/SqyzGCQsd1jL6G7b3VvN7nkvd3zLCxLC/a5Mv9ij2d/CBkpv/f++++nT3zik+Xay/OT6+cVzHJ8dsyruO/IGFazyLxvPLdYI1X5arg/xbpi7Lz+Ib+8T4VTUTQ6gziBOAPQhysP811zGcY429eqticH7HHNYujzucJzNqkUG5hRthn6kuxjLwckx/6bExR5H/BwRQG29s6WVTICsS2oZZKaP+0++8x2e5+NZ8H5RCAtiV+BNONZBkD0mVOu43gXgy/2CRdhh3+/9zt+hh33gP4Vu8Z8BbwX1x49Z2K+aA3JaYnnYAKHD3ew5uxxnPsCfdr7vD80ZGcwxjXmSASbsY46MfR5LLxmqAfMnWKBjJIEMv4Z0NfVqCi2e3cIoT6ra+iRjbS3Fgy9eTWf5fz34sVLVJzqRl+lH3zJlDv758xWnPGluQh7EuNMUMv9qzEU1s85m6i9PDvDleRd1tAP+GRpD679KgP6LK+TvbLONV6lhr5qW/n/TXLDGGk7hpxIa2DoNfOsKf5XM/QqWBS5E+2tajmZtDUAACAASURBVAXoSw09zNXqGihv5GY+i1RtkW7zBqkHnlmKWHNigVdj6P1eURSrYp2s08wjkx9MyWazftfI+nSsIcDIh6UZ+hwAaDGjC3VRHJ/JPUly07t3URRbr06xRZCs62BzUXoxtGH5wGGBeeFWOusqjWsNfWjxSg19llKQoejC0AtE1FofR7ou0sHarCs1A8VGXdUvFqnB5SWgzxq8SDlXU2E+i3MDlShYjkcuhh7moJKp6GiTP3pfAD0s7KqyqZQAPb7SffoJSBTFX9jOZUAfWlN16oWB6JoAygWNXJOzNJn9o4mZgpQqW+AfF0AlZyoiOOS9SwYr7FHN/hfMfC4Gk/e6GK/oTuf3NqA3MHWwWkxHAVXex2n52tTeWumMlwPuqh1r66pmsV6tpJJp/qW6jt46gIrsUX57uR9laZDuUQ1l7CmNhl4F4QpMXAwNwLemNbfczgxYjsM0n2C8zAKZhVzZtFSZFAN6NvAWWdjhXqBf0BzPAUENTafez44wDhxcfNRLBIOY5wzo6xu6i4kjmEH3GfUucSiuqf7FNmgQANl6zRNT8x37QRW655cBZjePd9ii5aCnmqUJMB7AqLnF6e+4Dt677Cydg5+M78IqL4BakTHLcpOCkczzM9hL7WWZOXX3QrsodQb0eU5pPZfzW2PaaPClQM7dw7Olp+0vuX4DTWwHvTnVhddzLvALti+ygzFng5EvgpT47Aia+qN9LbNfBiP+vJB2aO/P9VPK3nXde3LhrL6fr0fkS9G9uxLB547iwdDHXgRIqdZHRaagyIjl+iGt45yBY+4zdkGqcMhbFtCvAAmaPhld4MLWn0CiKGYzYRTPKYpOV8t+BqCHuc+bUxHw5Pn6wfvvp3U+QTdbGMJwPSt9+QN0B9MebHMQVpGtDcAZEhwx1xWG03tzDuIzQ18GNLFaOlLJ0JMR9R6hZQ0LXF9XZAgx4JD5AY5j2js7F0mqviS7t3kOuUhav1vJpnqcybohu+1TMdZwkSCfH1KtYlHna+p0TxQbd+dsNrD2Z2QZWmOXDH1xZgHova8GURn7eNdnWQ2IzEh7f4+AtBz3avZlseRUnXBB3nOjhqM4IwqGnmwk+yX7PEWxIRvMNpE81+jNoDXpWh409pYsZxcwspoiixxc8ApSz9mHnMLMgF7BQ34WZpjc6EgMfX1NWk5jqR6hoW9zRobMJnuq3j409NUz17UfJmy7MvStlr7IbcbPWvOkC+kq/CEJKBJfZ687aehzwON6oSjqtW2liR83LC3IgZrschNFsUhuelHHJdGpimLBG/9qyQ0BjjT0BxyaenTR0DvTWWroO0luOjJD78ZSmaEvHtQ/L7mpMvQUxYbLTX13tPFr8qG3FhUJhQB9hQn2TOeBL1bb5HLB+nDutIii0DUDa6fiKIp14ZX0Wdxv3oS94bkYN4q4yg/wgoxip5wPy3suxRoG9JHG1aGow5d0qQvYVJzYu3e2GuJaIqIvZ2R43Eq6kDvMlZIbFlzOnuhyYKyrtpXW0JdsSencE+NSZegVDFQAfcgU4uALzWcwNzHBraEH0PctNtOiACUz9NUCzwA4xbPRZmGGXsUyylR4gXPPS5fRfnlAam+z7t4NddyxjcMX39pu3Wz3B2vNOBjQu/iU91C6s7ZkLYuNR6l8F+rBzhgVeO64mUVIbsrv+6CxvEbsR872WOtauiiQ4nQXYDsexP1aiuHDqyjuyoxjAHox9DrMyhkXDH0B6ItW1wFaLDvhuYiZh6FXJsBBoQBfV0CvA9e2Yxxg1T4E4YsMwI3eD3I8qO1smeo5VBZNRjavrRUtN9+PLoOdAX1KecPM69bzguup1TawRBp6HAzM8OL3a+adQjKCDhMPYo8FMDoD+hi5YK4LYF0wxAB6izLZW+LFXMZdp2TPLSXR88rFYfxusHsKLrKGvjjM1bHV68lzzeNcNqLjWy5stNbX+u1qxsaSF+vHq98Php6v7E8AAjHk2eEqpD6xjxVBYraVqwYxBIm8t4u2fali5rujyS8BPT8vAX3p9Sxdf15nSOGiWJprC912ce2V9Fixb0ZAxd6VrURLhh7JBMGosxz67zUA+uL3VWCYdbX0AAnBbXZD4xnonCCQCLtfdbm0OUG8CCxcXFzKFXkGMdcCrLBmij1S+wX7lOURXIeyErlGiI6f7GGFwD7XhhnQc93Z674IGMqFX+6TvsI4Q+L+Pnj/PTdVjHmWbySMCboSM+HeFudbVcuuzF7W1BeyHr2v56gDS/+3iIei50l2eevE0NdLUG3wiAEDZx/6Zfd0iaJj1i31a1rH0eU2O+eEk50+NzeQI/AvwHZl/lDrg4Y+sqzsg25Y54L0NQXvZXBEx1rvk5Exl3wsA9wI8srdWE9Ze3QTtRO9yQyEFiQktpXPrFhXl+/hta/PzUXWkRmJ3xFRqYxSOR9ivwlAL7Cd164NREyIrWxckXogQWJ/oiOr1rClNoXNcdZpqUNsEcCU8reC7s7ZrCJLn3tq5MluSVL4uucgQSqHVTgnNaT6btROWENPUWzLSvBQdzn3BKuuLAsKDDT0GeDHGWiG/pPlI6whe18Cep55IR/OWde49pD+SdcvQM9ZuEIuNxL8U0ycJUmeTs4AqFMsUu6qhj7731tyA96hphFAn9UV/x9dbpDcoJ0fuv/BqTsChXwtYVvJudjZtpJQjI242ZXMqzH0enor0wtP3p9qO5oEvsW4C4N/NA191Yeev+/Z1iaGHslNqs0LqMqaCYSz0LLkJhdfmm0IyqcjffA+nWJz2jFWA4uoSMN4QTgadgqVl+z1MqA3mPPmVd1gGRNLfcpGUfERRWOp4jMt49ADr6T/VJioArPo1oerTJOAkgGhN7Su4WXB4sT9ZoeOYOidMooikEgNllr/Mm1shiMK/GJzDkBvVr5sSlXojqNoNRdxhQYtxj+s0Kr2nbHhKGBaG6AXMxOAOyRbFO+0pzoAvazMnNpctnRx6qt0dZ3kUW0KbFwwQ6QNoKeg1XIv/x1jHanpEnBljWB01+WZqbjSRbLoc0v5hXW+BCnlXHMQV5USMFe4j9g0Oml/s5WgwH9m+Ri/KDgqLbvyXM6bvg5KMdl5l85AKNKdoY92+rEMQJU2zj60SqvCukiGYOYitOWSCohR8oESFnEckrHOBBppI5/dO1RwLlcTryM5KWTLzs5Bs1PUqHFamu0eAiBnnjY1LcnFvpZQsCG7mLqvDxOdkXzfMqIqoOdHbJwq1KpznQdFt56PBEtuvMLPA8DHOq7qQWOZVuVU8XvxnMXQF5mZEsioKVxIxwLgZKBQBMZ5PkSKtyikyx8MMaBsh9ZVKckw4+4OpR6GqIdx58uSuXfwFqAriqr5vLhvF6hFhsfXr/R8yJDy/sb9ek7lJnWSStnalg6oStmr0ZMzFKHxLbIF2UEC1hSgpp4Q2V64DHTNapfP1nM6+neEhp7vAejX1Ck2nMY0xpWAKrKQuj4BDEtmovjbmcAcfORMYlVqFQd+db7wHpHR4WtIDNcEcuW9HV25ldkxQ1yVy8Sz9P6YM0J5LpQMvQG9MyF5rCKTmYv5XEdgB4vYayJYMOgY0CmbqvHMTmMFoM9jUJXcRM1C1wxiFGfzeZFhjcyTgXJnyUcBUsUS526iuSA8trEgWAzoe6kIuZTc0IfFtqpaY7mfQLxvFAnbFSr7bEdAzC8poPpAgN77kvdUA5zs0hJypwgsO61hB6YwuYxPFMWquDE3d3NGvFyzVUBPpsb2uf55MVfzZ0aAW5XUxf4eAXjVhSUCv+LZFgOsm81WqXZZKl44VOUsO5fR1BQEiOszyFDH+Pr63PNG5hPsMdm2kb212DOzJCXWCt9nCErZrfcj7xnhAhiWwgThzFkchmrSshV/l269vo49pUMZgQh6jWPaMs6KWhPeB/KuNS1dsiyts866JnvQjmMrmYtTOf/tRFU2Aq0Gb9XAkbHy3tzsYDQ3HhMu0nyNoIxDDB/6bFsp0ifkchUfesa5cZn2S51bqY4qiE6dYimKre+wRXVHsPh6aB+/KLZXe00avN8PK42lso5e89J7PS9JmaWhz4Cep+ZOsWVRrNIjNStlW1lfQ5ttezB31Njr001G1q6hV7QtXac/PGwrj9l379SrI6XudN4CCZSlzJpwRdSZKL60bWVJXVYYelIyhY+9F1bXymdb/1n6YoYeQF+1rSy7n1VTv2vrFFum0ONh+3Mla6gUZhnQ54YFufECiwANfQHos+SmTNET4dqppHpIVBn6TgEAB3Q+hGNDqOpAed/Qb5cMvR1ofJC5UMRsqAvU4tDge+FKU2XcQk9aZdwCQPO3/G/NkpuugN5aOTMHbvijCV/bkZZzUPaFMa2XCw6V3bEYYBhZ0Nj0yRFCzBg6wSpD78JAsch6lYW5BaAXq1+CKTaYQnpR0b3GnOIeuzpUiF3JAC8O6zh83YHQbISZMdKfudhRwMPzvmBTi426nI9VEMfvx9gHw8znhyd3AHoKzOJwUZqxV6/UDPNbdPVz8Ip+0248MQbZmg1WuUsBKXMl+jY41ZkDszhZinQ2DCcbsBujNTYa0MPYyFu/pk3Arg+APj8bDzXdmQH072aG3n/f3GLmNKXIjLiXAt70hYa+hwG9mFPmXm5dH/+OddEV0BfMafS6ANBX2HPutzgwYvMMZ4hsYSdHiCwhiEMjMl7GHDXK9BnQZ3Y+jxnPKBw+YhjjPjoB+vzD6lyI9WWGvmfuN0DxsJlRrjvYvNhbAuyyvygoghluNdlAjQp7ZGh7/fnsQZmQiEM+a87bWl2k2YkEWEPgW1jyqaunC5erwZTBSF4XwQSzb2YNvfaGigNIp+dTaTSkea7i6WhoWGKeNQGkToBeMiRL0ngfxiYcWfR8coGuJDcV5zM+geLxqoa7WA4ihFYUQWJkoj4eoC8lDkUhcQ5WnJ0eUPQmiLnG+/O7HxXQxz4hW8zC0rY8QwuNcmVdVbuSx96KlLTcC2PLzd2cVRRriUo7BfwYM4SGviGCV+7VGYvOkhsXxUpvn92UglDi86oANphWSR90zluy24mckWyuxWQCey8a+vo6+/HjH5+LYp2RqNpfZwIzWxWH2UDBbkZn+OpcDZBf1JIFXvC5ahcpPtc2urFOY77ybz/X3Ik291ApAb3JFlsTd1OGU9eVs3I+a0yE1DDmcoYyoOcstSylDEiiA3tozKvBr13UjBnCSpTsXLjcWPpmK9J2ua40pJo69r6/uyj2/7H2FWBeldvXe4rGjmtcG1uxE1BKVCQsuqWbIWaG6R4YaujutgATEUFAxVZUUkpEEUUkZoBh4nvW2u8+58wAivf/nfvcR4WZ3++c97yx9tprr01Aj/NWe/zgnWjgrWcNOrDqXuqDXp5Blcz9BretRhQoRFemXIPiINGomElJLsMhyotqpp9j43ogqKxbXW7sLFbJzUE5lz70TjrmxkuLd5HpU0DvM/RaFMv+B+Eh9KHfvekjiRDgZdyNk+X8j4AenWI7N2oi5V3NHMYMiMjc1oBvLcsTcvjQX8WwIirIP86NFkWxWrqlDjN4QWXC8mXn5o+lTBh+Ed69Z18UW1pDb4C+zZN1pTwYiiIF+cHUOJ4bzLFZKBIAeI2ldJLjZYF5ocUdo1fVFpNdCNgX4WeDgB7DS2bCMUsWgFnRiKXUgwcx7s3uD3/up9DVE9walKBxCtK49rOYQL6e1nVXO3aMz6J6fjhcaKcyW7zsWuestILMsUbJYNVKNcNCms11tLXDJMjQ47NLA3oy02EaKWNxsPLbaeWCkhv/SNR/C7pTYLxwQGNzsfHxgKxz0gkyExaVG+ODz+OfsS02rBF1YWlrZBTFundL+0IF/hqla1OY8uWwAcAFBN1lcQhoMSwYIQ2i1HveQKMFR5jr+Ay4pehhral9u78gi+hvqMpY2c/YWNh4WKFsaUDvFyIpO4CxNbaEWQUH+ILMlx1mxuQY+64+7VbZ7jNCmC8ek8gAQhkwfcdqowgQZUAETWisgJGWhK54V1kb1Ufi782RBN9v89DGlUy+S5Nb4TYeRxsTOUAPDT0/zTFyYGfQbbasWoOioNkOXn3vWqWvtpW+5KagUPeBEFHnFbxfzAUEc9Z1Ehr6YDCKnzO2yd4hvsGYWnuP+g58C1a1llSAa8wp7tECXP1zZc4tgKU7h2NQMd4qucFc9ueLAnrtYmqfbyyodZG2tXYmQK9j7tw7Ahkwc10hQ+/mF4Nc5/9ubic2x3G/xrixYVKoBrz5AOiBDBet7lwzLZurfmCgXtz4+WOOsbYx0qyDb8GI38V42TuxJkWWKgegh5tSMONj+5WREUHJk90DfwZSQTdwxtBbFtbWFv5ZGtDjM0yqZGuFTWec/Sn+zCweNeDSgkXdI32GHvMwCOj1Z3zdLRn6ytpQzO7HQJO/Bv1i1+A+ZIGVkcM2XraPqW3ledo92J13Blrw3/be7efPxNBb4GjuPvbzpRl6m1Oehtvbvx2odN1X7V2rMxJAjhYBWy8Z7LsYX3wOS4BQtElrXAWLanygOwczBm4t4pzWDIJiBX1mtXg2G1G9Z9fMyTWJMpDv7f+uKFYBtAJ6BrKugJTOT042pR1NXcd5Srj0O/FZmiWuwC69eFbbM3TN+EGlf96ZpaLZcqt0y/aDIKAP7lM2d/AceFfB8ccohdL0QmV+AMM2j/F3XFNoykcXITUFsd4png2ns/XEM6jcTwk9ewb8u79fOEDPTIh2X/cVBk72GgaZlQJ64PXcYwfYNCwsFGtcz1trmqhJEzDfwETqMFZUdJLsPLLBJ2Bz6ZmGqFlGSKhKoQHoPctqN2P0/evZ6AN6De5sbcC20saU57UBemJQgORCNjc89xy1rdSlqwEQ7rNCBc3GMXNc3jpqR5ChZ/a8bDht3vdu+1TKhqKBJdj0/xugh8tNu6ca0+0G2QvGGaHIgmofkNMy9MUnFTCWltxQfwWGHr6aghTCv28sFZTc4CBGUawy9MVSphyYd19Xageb725Q7IrKzIfefsLZGlG/qE1nqDl3Hf5sw8QjWYGtb1VoDL2mbC1Vx4lgDU4CrI3uL34hXQmG3tNsOpanFENPr3tX5IOMBjcC+Oa6tGAoikHRIMFtUFgrLIr9W4beHwM9ZDRtbVcJyQ31eqqrNnZYWRfnQkKHnDMDeq8gxtLCZg8WSKHb9xrgsA2hNKA35tBLoTtNvL47JxcgoIfkBjaCeLeuXoDrFO+qUP1kWZyiEgYcEsrQO2aaRYwGviydbVaQ2DXQbVUZCm1m49dwlJBTBVh6AwoWNBq7intSyYqTabiGOHifBuh9ht75MAfYGNt8TtGmcrdTYErmyBUvcZ6UkhT4khvUE6gVorIv6iuOtCiK1soi2CSDq+tNsy/qce8sc/RVWi3Bued6DCADhAD75GnLrRQCgTlcbgq0fsOKzXPzDrniWmtFXyiHjxyScyqf58l33JdyGR76y4pilZXKP5nnHDtU742GYMwC4YDyNPTqw26spHYxDEgj3AQ9VXKjEjzalVpRrEOIVutga8bGxYqazR9esxEuY+F15tUaHFv3yuxgnwswSi5AxjwqraE3n/ngeOP7Ty+5UWZaXWpQc6TzA/eNeeEVywdcfYKAnp3ISzD02qRGnTHMElZ9mj25IwvqnO++s8y1OclOxg7EG0A1xi9YqGzMGjX05csHMqYorHbZUwC8UzJBfv0BWXwzJHBdgE9hZIt920p7h3g3/nzRycFak1IMvXdQBrTYzAR4khsU0UOqpS4rJQG9mieYjMtAN0BQSYlSyRoNmzPmO28sqZfxdAykZ1tp26Jbtzg7SgB6t1dYo0b7Z2kNvWWTDfyUBvSlsz7+CaTnJ2SRuEpo8AEMXeGlNV0ki4sMovOhxxyniYUH6K2DuDbqYuCLhnIMElXGZzIrDIVnXBE4x4PF5gbog9l9k56S2EEg6+wjyZS7ZoBYq8bg6sv1pRKYc8zoQENf4nuRtbSsgMq+KDkiLrHQU1+YMvSoWSnN0CtRiSJuBhbG7ntdpktLbgIMfYh2w/YZej3n9Xx12WKPodd6F7UY1nu1bJnOOT0HKK1BZ11AQ2ASB5e0gB9r1+8P5AoSpZC2oTBSCJG8YwfocqOAHq5GmjFw05XfATyl5zn+04A7/tw1nKJcViW3BPRHcf5XkpBQFHDbHm57q963L7lREgRnotbN+LJEqzcz2Uyx4POLfIaez2ryPa3T4X2yZkQBvRbF4jxVm2yaQwYY+v8fkptTGHrnRa/Byz9JbqwoFkVt9vLkuGzfsNrT0P/bxlJBQA82vlxBgedyExoOjVopQO/AhrUaBgvCTrGBjoGYaLB3YmGQHZROW46o2SJwTETrtqmsuM/Qa1rXYXVXpGTMHBbTKe46umuXKop1g0Q3HmjodYJbRKguLIgSleFWDb1JbpD2xiFsXtwKAozpDUpfcADhCjYfskMi6PDBhekCAgOflt4ztsDT/rpgwGywvPS50UKQO6EjXni4c9fR6BeHJr4bG8/5cBlyh1kQ0BvLYeyu/XeQidMaDLAkKBTVdtXK0Jsd3OkBPRY0fWtdZscH9KU19ApK9DItuGr9qKFH+3o047HmVKVsK+09GhtrIN3YGOv+Z1kTtTTUQlj7WRtzYx2DGSDbMPFn+DktilWW3F4BNhHMZTZxgmYQLhHYoJzmFPfoAz3ITaChV4YFvxfUBmtnO+36WUJDz2BNN1ljL9S9Q5vx4M9Ka339YlHtzmxOHicL1EEF6xxXbu4hdR9xtpVgGMAuau2LD3AtXv7LAXrL2sHlBptwaIj6VUODq+lFHWerTTAG0oLJ4H+7CVDCklTH3j+kg4core8o0/MbDdlcsPlrc8LYY2OEmNalDazP0ik7iQOopOSGLOVpimI9QO8Oc1tDwfS8sVG+hl6lN7Yn2Nh4biduf8NzwOaWshJmPhSoo1Ms7DZLa+gRKNh4k/BxrjLG0B9nZsDaqes8Ca4Tn2HUmiRkX+we8c9/0tAH9wubn7gPqwsC/4XP8SyGeQb7oA+/czq7Ug341K4XlzL8FflPGxsbb9/lBsyc32wQawZsnmaU3N7oJAl4Pyi0NmBmc9D2YrvHkk5cfhBoz2fg1ZO+uP4JuoasS7pfPIn5gGcKnhN2JoAR5rpgx1jNDNh+ZAy9l+V2DXuCmQH8O37Odwcipcqtw4gHq31wh6AXkHkaehcI4r0CRwQ19HgKJSd0D6QEyMlW6Fl/SgMzvNu/GDTZWUkf+pM6By2zUvLduLnj9jwAegQVBqwtC6ljpk3b/HnHf+PeqrJPJ6ODTjpQJK/zW/dNypID9s06D9TIwIrbmXngfq5/6xXFmu7fTZ7Sa5p7kht7LcQPdLd3Y2m2lWbDqo5saGiIZobogaAacq5F14vBOtmaxS6sjK1xIdvxOXkNGhOiH4xJ0LXeQyT/uCuKjQiVw0f2S/kKZSUiHJhHz1vLSli2ANI0MO4MJkMV0OP/cIk6/7yL9enpL4Du0Nr/RgE9+igYwePvrfYuLBPEXh/MNDhnK0o/nXUo+vfQzUa7AcO04a9D0NBf4JQj+r7oxuPcdTSQ9CU3cPQp3Sl218Z11ND/Xxl61MJBQw8f+nLmluXqDG1eYr7rHh3Q0J+JoddnyZWtG1aToedB+y+KYk1Dr5ND30wJ20oAOXf426aHfxqrjsEka0prqqA3kYhZd3mact0HtCgWvrbux32GWgF9icZSgWj0tEWxpb/3TC43LIo9xkp+68ZpbL9NdGwEODBROFvkSW58z2p/sZu1mV/c5fvQB2wlHQryonL334ic1evY74hmXTM91tixrQQEzrXgdEWxpqE3mYFtjhjc0sXBwWprL/p3B6Yd4iWK3BygKmSzKTcOmKzwKj8CD2cUfZVi6NEpjgVWaluFi7pLUQ190K9ZwcA/FcXCcUI3AwtSghZ3BrpV26nBoDEAWkGvWmRlvF0DMwe62ejJ1VHYwekBY5ucwaLYoHsEmW/doPGd5r4AIM5VFGBuggw92c2A5Mner+fTTlCmQBp/h5Qs7chKLi02ruE4OHBUAljRNtAvsAr+MopW1ZHH2U7mHSYAKCzUTRUbMp1BzlG5gPccrq8CAL0W++k7OX5ci2JDQsuwCVJBoQ8wcU94Lx5QsQI2O5yMSXVz8FQNvdqj4XuskZntQcrE+1ktAyg+u+dcblzmCn+O5zNAz43IHcie5MYVFDuE4IHf0gy9SmdKMrfcE51W0pdUIU2uHtSYe3SccHsA7scDXwGQi8/B74D95GGO6YTGUqy1KCd5uWDLKngaX5VFaedMHQMFnewUi87EjqEPrhOTqdgGbJpnyric7pvzCsWUjlEMZkb57yBbrLGUW3M2btQ3m86er88K1hxbaODaSR9KSG481tH1C3DrHmsBDmWehp4e4QoWgqxziWwom98ooC99NuH1q8vNqUWxHkNf5PuU6zzUgBprxAP0emr7vUNcIKpNFWHpxxI4TxaH94HPCFpy4iPOxNAbU28aegPGxtB7mQEHEHFfJQG9MmIeoPeKYnX+W7YFnVVRFKtFqABiZlsJRyclHwy8m8sJgTCDeCiGSwJ6nYvIkBxyTmu2gblOsZYtCIKKwNrQ2ik4wZzgPMbza2OpQKMlurhY5tiOGxBC6kPPehCnCsAYcI8MWhKbDz0a0ZW4fECPsxpg26RKeHcA9AjWLFvi7Umli5JdAODXG5Zm6H0fegP02qStWIoLNYMXwT1Sa6p8IwHfdhTfDTcbsO1+AzntZkYLV8fQQy9PgoQNpxygLxsmhw/9JhUqlpPwcDQVw34fTiJNzwJkXwrYsdxrLMWASWWV6jwW9ONX8wvtqQJG39lWonFX4DwNBlcalCtDzzVufQUA6CExoqY+0DQPgJ5yNhDFmH+256nbIu4zKLlRojDQWCoiVIoLj8qO79dIaFGeNpn7P0hu0JQMDH3HBs9LOca6hWw0Zxp64OrTAvrTutwEGPqd36+RqrayaQAAIABJREFUkKI8LYrlYeWiz39RFKvrSRl62FZWhM6tDKzDgqBNp692IQOD7tu+ld40mXa0BjU26wnoEQkiXadzDA9Ml5szdYq15/QWoB5emvL5h8ZSge/FREPa1pgstnYHqKYdktPQUy9WkYWM1C+XVc9YD1C55lZBT2k9hBFMmQ99IIPH9I/zy3ULvKSG/kxFsbpovTT4GTT0YNVwL2TzPIbOB7/nX+AWnBs7TW/5DLENTzCF6zlmcEIgxY6NxzHprJPxO8WWAPQEZrAHNUCvn642ZdpY6rQuN6X7HLD4SjX0AG1B1yDTjus56nvxlgD0xhpRvuLSzEW+x7RfFAuNm8+EWRGUNXJSgBLwofdS+c6L3kkDjKE3aRl+zQpigkCPNQSOATNGj+/XSQk0FatOEEjD6jxB0yjtputlhT0PYGfHV8qi0cbcc3ByzYx4LwWqSbU1feToQfV3Ry6SGdwCNsW58EIwL4EowoGZQ4cdoHd7AjrFal2H1vRoE60QBiLIiOB9BwG9zT2rWTB2G/d2StMwrEveewDQO/Cv2RYAetXQWyDrM/SBxlKuA7IH6NESPJBi9zX0gYMy0BXzbAC9ZUlwHwbocciaZa1q6NGLwu/3ENTbBr2lwbgR0KOZm2OrlLkt4wUIFngCbIHB0YynxSjOthKAnjaOvte9MfR+Eb0OBdaaSVB8UgBFfMp4ewGjuZDQI98B2YDLTTBgCRa0G0OvgFglA8a+a+dHv2Or7acq0XIMfR4AfXnupUGGnnPNebPj30sC+lKNpUyi50giuHScY777biP0i2L1Hq1RmcPt3p6D80GBv3aUtYyb/TdYxPMvuIBBbvAKFsV64xxoWKbv2fXDsCaD4bpPqUZdSaTgfm3z3xhiAHr/sxXQo7aA42ZN1dxtaR+BcMkDq1oa0GOXoCuY1lnY+7bzkiDfacd9ht5/t9h7vRoGj81W6QOuEp7wbq/F+Hndb9m47LhElNXiVGssZZITtWVUswbOK/ZiCAB69j0waYrfGT54nmtnYAXR3hWCM9mKYlWSEyQ2NFjT+Wp+8AZSvYAq8NKtCzC+wzPIsCJd11hKOx8XSlgZV9sEht5zudHbU0IP2TbnUeKckfHn6oqFjJ4SAAgIlKFHl2SnTHHn+UkH6MPKwIVov1SoUE7Cy1SUInQ6RXbYNYqy8WRRbDnVpptZEYDrn38elAvgcuMunRe+hh4/79VO0uPfHxQ7/5h5CtdO16cF9CRB3FHEf1pjKe0UG/zu3NyjUhHuOtDQw4ceenzmvAH8tT7q/3djKWDWisWhpzD0YO51DfqdkR1DryG+AnrT0DvVvTdA8KFfQ8kN3pky9B6loOxAYbHkRVSUD0p1iiWQ5SJQ8ggaethWGqAPM4Y+oFHHIBqjoIA+wNAHNk00HkBRrDW7UcAAVyJE/A7QW1EopRDaUZO6PWsd7mnC9JeDB0sJlxvvzQbsLK0gyUl9ggUpXloYkhs3+Ei/IaoFoKcPOlkHc3fxJ6O36Vvberche4DefpR7m59mMwBqQI0bIguHoNuMkNdemy0DB7aV6tWfkBHD58t551/oAIGy45jwe/fukr59m8umTd9K377J0qnTICf5iJAff9zk/d3ixevkxhvvlMr0ftYbMqZ4wsQMGZWTKM2bdZG42JGUAowZm8I/O9vrkUdqyeichXL++Rd7C+7gn3/IG2/Ol3eXvybff/+V5OYekVtvuVsee+xpeaZBM7nxxlv97p3WyTMsQpYumyeR/VtJjer1ZMTweZJ79JDMnJUjy1cskV9++UluvfVuqffEc/Lcc62lcqXzpTIOYbpbFlIjt3PnVunVp4ls3rxBFi1cK/fe86jT7WP0fTuvnJwkGT06WZo27SQxMcMFto82nyzV/vvvv8m7774sK1YskW+//YzPcMstd0mNGk/Ks8+2keuvv8kxMyJffLFOmjatcbZDxp9bOH+13H9fNU8fGXTvoAuIa6KB4ljOszD40EOCUyTffLteXnllunz+xTrZsWOLXHHF1VL1zgfkhRfbywP319CmaZYFo58+im6PSVp6P1mwYNJZ3WeNGk9IQvwYufa6Gz02eezYVBk5MkGaNesiPXvGy3/+c5lLgWJOHuVB8sUX66Vv32ayf/+vMmzYbHn22dbsPIgNb/nyV6R//9be90+cuESqV6/nCrb92zJA//HHK6Vbt2c59rhGDJ8jNWs28NjU7ds3S+8+zfi+z+YaMXyu1H+6qXMzOiF7f9nF38caWrxojdx8812U3GAxYp9UYHhMUtP6ysJFk715CRlSsCgW63fv3t3y9juLZe3a9+TbDTpfwB7dfffD0qBBc6lWrR47hpKhL6tsJ4AVgmQcalOmDpWRoxL+8TEwZ2NjR7j+FVrESv2ty+R89eXH8uabC+Trbz7h3MCFdXP//dWledMuckOVW8hVWW2Jyq5cbVCoMmlGHiB7aoEH5ufxY7nSr39LWbtuxT/e54hhc6RRo1ZeXRD2PIxlckovefmV6f/4+/gB7AOZGdPlP5ddpic5iY08OX4ij3vk++8vkc8+X3vGz+I+MmKunH/BRSUYet99RYFAENCPHZfK99C0SSeJjxvl7EQRFCJjHCJffvmRNGlajb+3eNE6ufOOBySirNaNYKz++GO/DIpqK2vWLue+3LJFD7ngQjhxiOxw8xXzbd68VXJX1QfpqKVs7wEZNSpB3nprsVx++X8lO3uO3HzzHd6+hHPw6NHDsmTJXFm5apls2PA559jddz0kjz9eXxo2bCH/vfJavsvSRZm852Z6z2dzYZ01qN/UY+h37NwmkQNacZ0sWrRO7r33URISuHhOOxmKkilqN21n/Z9//iH9B7aSNWuWy/Dhs6Vxo5YeWYHsoWVTlyydJ/0HtJIaNerJiGHz2IyL/uMREd6Z1Lx5Z4kaNETKl6/Ie9NGSyoj2rDhU+nTR/ed4cPnSOPGrbTvQW6evL9yqUT2b+2t38qVz/UMGb75Zr2MGBUn2Gu8c5AZWL1NAPrf/9gnL788Q9aseUe++eZTsr933nk/13STJi85L3TNvuDCWbJt20YZNKgNx+x01+WXX8X336BBM6n2SF0Cbqsv9BtqqeyUOAnr1AVxIAUo7ST5qO8A/z9+PN8x9Aiy1UULv6+dYmECEgD07B3hGkuVQW3S72Tow4yhh2yUpIPWSGgPCciQXXCkgiASd5DcqB+8XUokU3MPiQ5NGJSUMXMGzWqAE3SNpVCjEKYkI/YJMvRuPK3ZmkpuTHrtimJdYymfc0IgoYCeGvrjuRrs8RdDJQQa+oIiB+gPy66NcLmB/M1sK428ctbcIpIXVl5WbdsnuWHawd35fgSfluOkGvoXpZzhcTZrNVmXdorFpYCeljXFopIb9rZ3m1ywG6kP6MkSumiVABIJBTJ+xXLMAfq88IoB+zBYXOItqYDfJDclG0uVyvcHAb2T3JyioReT3MCnVMfAguWTdKJwkahrH85Cr4Bfd+mUpr1krxi3lM2aP8pBDb2mQ01EpjZLfhtq/Q4wEKpxwj9xcCBFq1aD8NPWotjgFQT09uclJTeO9XLo6ji85J3dJA5gVOwzVUxnlBA5gcO+TIS8+tpsGWSAfsR86pj1d9U5BzKX8eNSZerUEfxvHBwdXuqvvswREQS2ffoo2F+0aI3ceGNVglZKupwtFP45aXIWD6//K6DPMUAvxfLee6/LsGGDPTBRejPDZtip00Bp176vVIakCaxWARj4cFm61Af0L774kmQNGUigVPq67rqbpH9kutSr19iBETxXqOzYvsUD9IsXrpN773tUMyzcBHyt5ujRKTJmTAoBfXTMMFoz0qcbTGZ+vqz58G3Jzo7mOJ7usmfo2DGSQRAOzH8L6BfMXyUPPFDDO7DNKtCcmXSe63zDRopN4Mihg5I9LOZvAVHduo0kPj5Hrrj8ai40lU6FUUuanhl59oC++hOSmDhWrr76Oq+BCwA9QEfz5gD0CXLJJZd6BbN5x4/KieN5khDfU95++2Xe95ChM+X559oK1jmKZN9b/moJQN+hQ1/p2StRzqmMYB+gUkf7EAoYK1WUnJxkGTcu1XsFAOQ1H2/gNRTbsXOL9OqtAdzZXMOHzZFn6jfjXMOh8QsBva4TH9C7olgA+tAQef99BQMATxZoBgE9wMScuWNkzNhUL/A43b0gEMnKmiIVK53HPQCXBfEA9dOmDzsrQN+kSUeJjx9J9g2fc/JkoZSJKCNbt22UuNjO8tVXH59xKDBv01InSoNnmpfo1+ABegfsVXIDCYr/UcgWQI8aGdnqrAA9xhqgykCZFqgdk6Tknv8S0E+TSxE4snCzSDZv/U6SkrrLl1+e+TntrgkOh89l/Za3rlxGT8dfz86jR3KdVFSEQasD9AnxOU7miHWk2eQvv/DBMciSO26/l+BKpUlCQD9wUBsC+n79kqV1q57ahVZCHKDX+TZv3gdStepDZFqRvRk6dJDMnj2W93PLLVVlaPYcufWWO3hGhIeFyfLlr8mIEbFn3FcBqGIHj5AGz7TgWgKoNCe0fwvoAbyfqd/U65oOQN+/vwL6hYvWyf33PaqkkGsKZvJGa8Dma+hFDh48IJGRLWTN2vcYkDdq7AC9A5R43hJ7fwDQG0M/dmyKjBwF4qmTDBo0hBaMJlXF+bH/998kPa23t+8A0Ddq1JKYByTjypXLJLJ/Gy9YgIwQe+LOHVtlwKA2BOm4cA5iDLUnhAJzECCjRicIJIanu3AWxcWNIjHhAfrCQtm29Ye/BfTBz2rTppdEDcwixvCltkplsyCYe7gaOmDPyAWwRp1VMJng/twwgAJnFXODoS/vmrOpAqGQWBBES2goGteFyOGj8KFXDf3Jk05DT3c7/U7NuOcpUObi0T/DPbLT8jnn+wED79s1lqqARlQhWlDtev2oGYTePAkJVwsF4skAvbnyYUyZ1XQ1BF6Gmj706PFwYUlcZv735Z3LzfEjlGNprZiuUQTnAtvKQrWthIZeAb2duQBKAR/6sAqy2gF6U/24hCGfgcgyVNhYqgs09CgvJJYuEjaWctjzNIBepPikVjIroAdDHwSZx2XHd2tdUawy4KhU1xeIM8AB+vCK8sGPv8qx8Iqe7dHpbCtNQ4/GUiHwH//boljHiJ9GQ++1Bnaz+EyA3opiFdBrt09fs1kSTJ8C6CG5KXWV1I57VbVy9DAyCX4jKgX0ahdl3uAA9HBFAGjHxs+0dylAj98zhsu++hRAT25e9aPHXTGLyQ2QxmXFPlwBXAGZMfQG6IePmC/nnnue1+od37N61TsSGdnSAxB9+yVLhw4K6HE/2Kj69WuhG/BCAPo71DbUtY/HIYvvnTgp0wP02Mi8Yj1E1JTXqPwCrBVY7Uer1ZFhYE/Ov9BlO4O2laHy9tuLJD6uK++rRcsu0qxZZ7nhhju4kA8e/FNee22mTJyYSYeUyMg0AnvKEhygX7ZsPhl6AA/cyxVXXCW9eyXKQw89LhHh5eSHTV8RiK9a9ZZcdtl/Zdy4l3mg6kaHA3Or9O4LxhYAbZ3cc8/Dqn92BVLWmAmfMWa0Avqo6Gxacdm7XLZsniQl9nDP0E3atesr//3vdZwXf/zxu7z+2iyZMmUIN/gBAzKkw0uRHHO8dxwyWuAlBPnNmylrP3/BGrnnnkfYhA3PGwYm1GmvTTJBKUKlSpQpsTgVCTlXBAWGBcVZI0fEytx548nI9+oZLwDv2AMgnXlvxVIZPz5NduzYKrVrN5S0tIly0QWX6oYZri46aRnK0OPgiorKYldn3fNRrKga+nHjswikq1evKwnxY+Wqq67hboXxHTcuXXJyEsnQ9+gVr4DeimrzDssby+ZLfFx3bxUOzZ5Fhh7zHIHVihWvyYD+beSaa6qQ0cETgoG9/gZkO7SOBP8EoMzN/Uv69m0hXwcAKg7qWo839IJxAPo+fN8bZOH8NXLfA8pC4nMIhDjvDsiA/q1l3br3ZFj2bGXow9Xi7Zdfd7tM1gYC+ptuqqrSPTfu+3/7VfoPaCPrP13FzwWgHz4MAFEZemQk3nxzocQnduPfDxyQKQ0btOD8xXv9bf9emT17DLNMuLp3j5OOnQZR06t9QVTKAWej0WOSZPqMkQSg+Aw9iLV5EqwqMzMHyKJFkwWBbmz8CBZUww4SQBP6cKw7BB9ga/tFpslNN93uLIP/ki+/WCsjR8bLli3fyQ3X3yKjcxbJddfdXKLQl2DEJXNZnApAb5cD4wcO7JM+fVswGBo9epH894rrPJkL1s9PP2/neOJ9ZA+dRVClzQIBeDXbkZLSm4AeQSH3nLIoAMcOCV9prdkYNz6T+w0ylOlpU5kJwmDBxzszc6DMmz9BbrrpDhk4IE0efrgms8k4sLUjsjDTN2BgG/4+3jnYXnSWtqJMYzrxuAAWsMA9l3VAJQE9GHqtW3KAPixUvvzqI2narDpHZvHitXLH7fe5uhnNIBz443cZMKg1MzX9+iZLixbdKCOChAEMfR9mVTfIvLkr5c6qDzE79e23n0v37s/KrbfeI3HxOXLVVdc59yetufj6q49k0KB2zFLWr99UunWJkSo33sbv+2nPdhk3Pl2WLJnDeZecNE6efqoJ9xcruP3qa2QV9J7nzH6f2RrWWgTqAZDVjRzQku9uWPYsqV+/CVlhvL9du7cT0HOdgaG/52Ft/hgE9IHMr/ZF0J42BPQDWpKhB6Bv2KiFx+iBIcYFQG97vzH0551/gSe5wfkzygH6qKihBPR27oJFXjB/EoM8u7BPIGMBiIYOtR988Ib0H9C2BEMPKeT06SMlM2uA9O2TLB3aR2pdneP9wJbb2sZ51q5dH2nZqrtcffX1fPaNG7+WUSMTZe3a5dyPs4bMkAceeIy3gD1327YfJGpQW57Bw7GmG7Zw3vPlqE3/afcOef31mTJ+Qhbf2/hxr8gD9z+uGv1ilQ8aKFcwrNavlJEQoCOzUxLwWB0X9j3FGCr3oOTGMfTK6uvnsyj2NIA+Hz70zlIa604dJksBesYbZwb0KPqhlr3Cubq6Xcdq7M0G6IFHeQ6GhvF8wznludwEmsJRqkRjFH+P0sZSZwb0Fngcc4Aez6kvB4EaJDfqQw+GPqwoT2tOTwH0GhDlhVWU1Vv3SW64MvS4SgN6vLNyBcXS/fnmPkPPH/QlhcyIeEWxZOjPDOiZGpVj8uN3ZlsJqRv0ZFoVXIKhPw2gZzR4BoYegJ6Sm6CG3k0mShSQchTVTKlThjHiSkMdPoTCSf+AsNRPSYbed7nRdJ5zuYHkxtkNBqevtgPWVKdniVVyfqu2Hm42fAkG6FEkCoY+KEHRRg7mjY5JhsMHvwtJET6gDBtL/UuGnpOe/g68s2POsg8vFYte/XPdQeSK6UoD+uxhczl2Zp/1xx+/SezgzrJlywYCUaTV+/RNIqDXTUClJwP6t+YGvGDhh3JjlTvoDEHrO+eHDk/+yVOGeJKbwTHD6W2L+9IUWQF9+zF24yekE0g/8khtSc+YTjCm8lNUlKszyC97f5bYwS8JUpgA6+069GYKsRw1d3ogQkr16acfSmJCVzl58oTk5CyWqnfez0OV4OiNhdJ/oEoy7rrrQclInyz//e+1nEM4gDBvDhz4TZKSesoHq94kuIkalMVKejz3rt0/eoACkpu7736I44ZnUB1+BMcbLJwB+kFRQ3n/ACT79u2VgQPA2HwikZHp0qnzQGcJqNpYHG5g8r/9dr3ExXYiSB2Vs5DpV3PH0aKpYgL61q1q8VlmzFwhd931ENPUfEeueZkVxSIIAMDE2sF8CwJ6/D4YinfeWUwZFg6P7KEz5cEHH+O6xqZGX/biYvl0/WoZPLiT/PLrHhkwIFPatenDZ+fnHz/Ow2vBQgX0AwdmcE7ATQxyGKQm8Q4mTx5GgPDoI7UlLi6HgRMAEO514qQsGcvMRmfp2TtBLroIMitl1jdt/lpiYzoyw5F79DBT32DoAerwDjCfVrz3mkRFtSfQuvfeamT7hw2fI/XqPedWLlKu6n//2WcfSM8eL0j1Gk/K/t/2EoxmZ88iQ89iv2KRnbu2Mk2Pv5s3ZxWBCg5LEBkslAwLlT//PCCxgzswpZ6RPlWerPcCAT3u59dffyLwI1BZsFpuueVu5xKlVnhTpgwj0IbUatOmbwgIsofOlnPPPZ+A/tChPyUqpr2sX79K+vROlq5doj1HEtwHMm9gbBOTu5MlxLMkJ0+Qiy9CZgNjqqwzekwMHzGY7waZJch06NDhnFyOnTgm2dlRlFk991w7GRiVpdk4ejMXy7Kl8yUxoZvcfPOdMmLEAqly463c77CPWRHwO+9A7tSK45w9ZJY8Ue85Hi4RdI/SgM102acw9LDZO36cGY1evZvJJZdcRpBSER7TeIZCHe+fftouA6Pa8H1grOs/09TrI4LAD4c2gspXX50hzZt1lsExkA6pXXBR8Un2tAC4mTx5qJuDdSQpcbxccul/eH+Y15g/3377qcTHjZQWLTpzvAF6wbBh7uBe3nhzgcQMfolzOCNjGuu3MJbIytoeaf/E56KoDz70uIIMPWSIZjFK2UNoqHz99SfSvKUCN2Q/b7/tXs8CEWvhz4N/SFR0O1m3boWT3HRjbQrWyM4dW5jtwXwDsMaegGcH+zxjxkhJTZ0kDRu1csXTaom8b98vkprSUz744E1p0byr9OubxnsFCIY0A/MEe3D2sGhZtHiK3HHHfTIkcybXLQA95slX33wszRy5gO8FuUDzC7qoqC3wjzs2yeCYDrJl6/eSnj6Z60T7hRTJ7p+2S0xMB943yAkAeux3mGMsNXS2lSYlNY944D00/zFAD+a/wTPN+Jlqr+lLEACe+w9oTRZ92NA5cu5553skC84flUh2lEEDs6Rs2fKuWDOM0paBA1tL/kl/3xk+bLY880wzAlesLay9QVEdpHq1J7h+ETT+um8P91PUAuWMXMgA12owsHaR7cXesnnLBj3P2vUlRrC6GLz/HTu2yfBhMbJq1ZtSq3ZDSUmZqERFcbHs2LFZoqLayWYC+jnyzDPN2bSLQTglvXnMeEXHdOT+0bt3knRoF6mEELqpExcoS0//f9hsOuJKfdZLMvS4H5onhKPzqzWNVEBPyY3bM7VeEbaPoXLyhNpWGkNPDT0aS8G2EnUbrtfH6Rl6p+kU1Kcc4Zj6PUfxd/8C0LOho/ZFCTq+KXJGIP/vAX2FUxh6bcyltR7a/1AKjxLQq8uNzmYvyiVDf/aAHmcKGHpIbso6hp64m/hb8V8Jhv7EsRNMChTkH1MtEl482xVooSo2Vhjlb/t+HTvF4vq/Avoy+fnU0APQFxZBFqJaTUstKdg44YqCFNCbny9+DhciLqRk4GdtEgIsGAJLNj3R5i+4PIYejXQ4qf3GUjrYemkaxho+lHROCBZIWnEXbQsdqMdGjglYyYpEmJ5UQI+fs5QXAD009Pge/PLpGPrTSm6OI9oL8dgRPay0KY7pbn2GXrveqYZeO6ThkIZOcjAOpEfrSFbWDAJ3pGXxc3PnjiNLCsAG4I7DsUePWGnbtq+rfQiR3bt/lMGDO8rWrd/LzJnLyZIzQncL1NjoGTNGkH0HMB40YIgWF7qo3hh6vCcAfzDrDz74uCQlTWBFu6XuqHcrX0HeeGOhZGVFymOP1ZfExDEsFmLBYxkEgqEsksT3wg4UTPLLL0+V9u0jpVPHgQTrYM/fffcVGRz7Et9xcvJ4adigOTdqvnPXDQ5zZ/WHb0t0dHu59poqkpE5Ta6/7hYGH3v27JRB0e1k69bvZM7slXLnHfdzjuF3VKuJ9GKYTJqUJePHZ8gLL7SX/v0zef+41zfemC+pqb2lZs1nJDFxnFx00SXO0kzTngDw2iSpSEaPTvKeoWPHgdx4AYgxhpj7CGw6dHiS9z5x4jK5884H/IZDYOgdQMDP4vcwz7B2cB+UrUH+4J4cLNeQIQPljTcWSKuWPWTggAwGJ3guFJwjIMHcRdHxvHnjZczYZLn//hqSmDBOLrrwUga+2DCRsn/5lWl835H9UngwwooVY3QiP4+HyYwZo2TKlGxmRQYNHCb/+c/lGlCFhQvmC+bBCy90kG7dBlMTXlyMeZ0nI0fFyltvLmYQ8NZbC+Sjj94nMHjqqSZ8JozfypVLJSGhKwPDDh0iJSOjn9x7bw3p0yeJwA7PjDkO94JJkzJk9eq3pE+fFJkzZ4yCxIwpUr3aU1xbGL89u7fL4LiOZMNmTF8ud9/1sAfo1c0DDOGfkpLSXT79dDXfaZ3ajQnMwBj99tseiY3rzHUye9YKqVLldmdJKvL1N+slNraT3Hdvdbn99nslM6s/1yOAKtYjsm2bNn4lvfs0ZWA0buwrBFPcx5y3vPUXmD5jBOfcTTdXlaTEcXLttTc6qZ02FlPGO1EWvzxN5s5ZKVWrPuiAWq7udfknZNSoeFmyZLY0bNhK+vZN8eplcFiPG5fCfaBVqx6cz+oYBcJA1xzGYdu2TZKY2JVj1bXrYGnTupcCeueypcSCyh/JWLNviH/hHhEAAZBefPGlMiRrppQvV9FrEERAv2e7xMd3lm0//sC5V+/J513DojISFgIf83wZmj2IbLLtOeYHXlB4gvII6KM5B6cOlYcerCkxg0fJxRddwu/Zs2cH9wc8w+RJb8iDD1bjs2JNMtsJK8TCQu4jScnd+ftJSeNJiCDQrFihgtNeo1hbOy9jDGDHV5ENxUKVvBibIi8830EGDRyiJAf2DxYIhjGYb9fhCQ4MwPEtt97N71XP7hCBZjwxuSsDSGTREPxiXcMAYteuHwmMMd+mTnmL82XXrm0SHdOBcyo9Y5pceumV3A8wnrjHjz5aIb17vygXXXSpjBwxn8GlvStaSrpOyLt/2iFJSd3khx++kpjo4VK/fjMP0H/33efSpm1d3vP0aW/LXXc9rDV2rhYNoH73Tz9KQmIXjm1S0jipW+dZD7zu+XmHxMd30fNk1gpqv6mXd97iwSJdyzgTDwYqAAAgAElEQVQbfwZAPyi6LQOcIUOmy1NPvuA1qlNAr0WcqD/BOFR7tC6zdgCIWigZxrkwYUKGvPhiBxnQP4NnMQKJEyBURsWR3Udm4603dd/JypjGuYezDID+w9VvSXxCN+47+GyAPWRiU9N7S/NmXaVvnxRnOhDBfQHjgvWUkRnJtY8z+Morr+GZx7oX18MB62THjk0ycGAbfs/QobPk/vs12MPZnJjYhftWZuZ0eeqpF1kIqwGB1qkA0Ccm9ZDPP18jUYOGSsMGrbyO6Aguwh0wp20lOuM6mZjWAMKkxL+UiUeWGIBemW7DYGyShiJaJ/PDeyND7wH6UDmSW1JyA+zFhH4pyQ3GjsA4FLIaNbkAnkKDp2BjSfahgWVo+crEqTj/kfFRht41xHLZjHAEFzSJ0EDELGc9rOcK+rW2U8cvJNSKYiG50X42BMIhCCTwvSq5yTt2mFk2k9yobWWhhKDouFAZegB6DZiCn/PvAD3ITTSU6tS4iURgXBEswyXIkxmVLop1DH1RvnqNniK5YcCUJ9u/X+caS/07yY3yrdp7ViUMYbStVEAfLqHhJSeQTSW/ctu5zTh/d4dF9IWfkaHXJkO48LJKAHqXiqOzCt04Sl5+BbxzgKkA4GiCJv3Xkgy9SxHRxtFp6F0KR2U94dpcAgxrIRYcJBAVfZss09C7ecOCGVe04z+rWs3hmUu39MZuEHRewMT2/JOdO4Q1MwkWxWZnzyYDjUn+448/yIABrcnEDR48XKZNGy4LF06RXr0SpG3bPp73+e7d2yU2VgH93LkrpUqVO7Xw0HRrzq0Aut2c0UkqwRg0VLvUuToCFolC2x8WSq39uHGa3k5KmiiVGZypexKeCQsROkdsgl26RBPsIeoH2EBmAxuLFWrhuVFsmpzcUx59tK4k88A9jwfnu++8ItGDO/D5Ro6cL1decTXHU8tHXE2IiPz2216Jjesk33//JRmXxx57ipsYAD3YMWyi8+etlqpVHyBQxnfif8peKKAfOzaNkpuBA7N4oIDlgixh8eKpBDzdusVwzLBJqe1iAYGDufNAXpSU1EOfIXk8mUV8Dr4Dmw6YvDZt6nBqTJnyltx++31a7G0dKmHLCilbCIp14WaRLxUrV+KcAkMPFt/qRbZt3UjpBw7rSROXSu06DThH8XmwToPrBw+ZwiJ+b7/IFgSZKKi+6aY71XP/5EkZNjxGFr88VZo17Sz9B6RJ2TLlqMHGs8HfHEHCzBmjZNLkIXzXMTEjySYroA+T6dMV0L/4Ykfp1SuebBTGBwxVbGxnppW7do2W+PiulBxkZU2VevVe5DvAGH7wwTIC+kcfrU1wDTYUzHd6+lTNxLhuuHh/CQldpEqV2wTBUnxcZ9m0eYNkZk4loDcmDQAvLq6TbN32g8yepcyjWWRiX8JWBhlHUlJXsmApyROlTp3GJBMwXgD0MTEvcZ1A03zTjXcysMTvpKX2ZkH3kCEz5JdfdktUNBi+upKRMZWezijUIpsmxVK2DFqmg+nS7pgnYVuHwM81y5sxc6RMmjSEz4OA+PrrblJAzxbtANB/8WDHvM7JWcDiRgBTHIi4oD0flZMgr78+Sxo3bkPG0MbKAJFl+qCnV6eNAq5lY1IhqQAoA2Dr0jlK2rXr52VvsM5x75bBglSRNo6BC/eAd9W23ZPSsGFz7j+2JgHMAL5AJMTFd+J3IBOBzIvtI7q3nJTsoVHy2uuzKMfjnhMazsO8sDBfjsJ9rFx5mTnTzcGHakl8/BhKnHC8Hcs7KukZ/Sih6NcvRdq3681xxz5DTa5zhQKgT0zqJg8/VFOSkicS0MMVB+4tWJ9qL6vyOGzn2nVaGx8iEwlTABTFxkQPU+tkgletqdiw4TNp01bX9QJkdW6+SyVa7uz56+CfEpfQicASgSoAIzukFhfLrp3bJCq6PefbrJnL5T+XXcW96LXXZvF5WrbqxYMQWQHMX4LZydkyfnyq1KnTSNJSJ0h5ZCPpA44s0kntvl0EydxR3jfmCMa2W9dYSkiQgdnw3WfSpo0C+tmz3iOgxzOBKTdwisDCAD32s7pcJ8i+FMqen3dxPeK+58xdJXff9aB2kDVA7/ZVjCXmoWebWEpyM3z4LHnqyRcZfFl2AHgD6+Dd5a+QMUcWbOiQWVKxkpIb+DwQSuPHp2sQOBABq4JbEDvYd55p0Jz7dYLbd7BmYZ6AuYdzfNXqt3TfeaQO1/P27Vtk2PBoQbY7M2OaEgHM4Cphid9Bxuzll6eRQBkwMINBm5l54NzD2GHe5OfnSWJiD1m//gPp0ydVWrZU6Q/GMz6+k5dZfPrJJpKbd5TrHusStWE4L+fPn0AJIkD/NddooK+KaiWfrMaQ2TgHsJWh1yJXu7QoVhn6YF2iMfSqSXe1oadh6I/k/kENPW0rC9Qy3O+WjW9RyQ2wCG+EyQMf0IPkI0PPqEE16GZbCVTJjL8H6FVD70lu0LXWyZ0tMPH6cohj6Fl3FLStxNkH90QUnDvpOXUw2mcoKLlRQO+6wFJDb0WxAPTqQ+9r6J0Nz79k6PHxkNx0bdxEytp7YQTimkfivTvJDYvGi7V3tBSdPMHnCoVFl+DlK0Ovha+Q3KxxgD5YFAvJzd9r6P9JchMaBptHa2nvakxRFIvGC7BJCoXX7BGpVFkjI3+mifx18C8571zfpxR7L9QcABN4OEt2GONtHt7G0Ac9Zw08WyChm5nr8OjNbgX2LIRid0BvhDnj0DXQNPSmXdf0ojaXAFDC4ghq6K0olsyps0nk/ZbRYMP+HAAU/24FSdzn3cozQK/V55qmDjJjKtsoqy43g9oRQAwZMpOLCJsPAOenn60m6/TgAzVk2PDBsmjRFOnRI44bD0AAHhWMSmJiNx6sZ3M1c8BWu3qq3aB59YIlmjJFU+AP4YBMnCAVK55DnZ92SD3O8UpL7ysff/z+2Xyd9zN33HG/pKRMkEsvuYIb2PL3XpO4uM5S7VFsvPrcx47ncZOl+xIzPqFy9OghHjCffbZGevdOpqYbf773510SM1gZsLO5kMIF4wNLzD9+/02SU3qSSfo3lz3DxRf9R4ECLcNC5JtvP/UY+smT35Tbbr3Hk/+ovlS1o9g+0DgHcw9OBxhPzE2TP+Be1q9fI126NqKuHzUR99yN2gBlJaF3RhU/1gH+B1BlwG3UqEVy/301OLYnC/Jl5Ig4eeXV6QQrABBg7lEAhe8GoMfPQfON9413HTVomFx08aWaAQwNlVmzc2Ty5CFk6JEVgpRh36+/Slx8Fzl8+E/JzJwml116lUTFqOQgPW2yPPHEc1xLmE+rP3yTgZwyZVNl5QdvUFMN0AbdPw5N6mmXzpOsIQMkPW0iMw3mZJOWNlmqPVqPwArPC6AN4IZ5PnPme5SqaFdaBCgn+HOHD/8lqak9CeiTkyYwNY4L4wcATUYZAcHsFdTQ4zmXvD6HwLFb18EMKFaseN2xh3UkOWUi2R8ennh/IaEcf1vvR48coswH72H7jk3y1VefyJdfrqP0AIA+IWEsGXpqKVk7I3Lgz98lIaEb/wxygQsuuIiMMpy2cKEgHgz+0qUo9mtNhh6HANYmPgDvDcFhmYiyBFPYk/F9cPGBDOa777/gWtm2TddF586DpHXr3t4cVBAWwaJwFl8fOUJ/bdu3eA/Hj8sXX66Tdu2elG5do6V370QCaaxJAEv8Hwx9YpJmAbBHARTqQQ3GEMD4pAwfEUOGHsE0soJ4DgB9/B/7eLmy5WT2HJuDtSQ2NsezPMb4IMuDbBXqihCY1Kz5tJQtC3DjbF6Livi+oKnmfpU0gUXvGEMAawYvEeEsJIbbEN43nhcyFnz+mDGpBMZNXuyoAYdr6mQOJN99/5m3rufPXyU333QXwbo28RM5+NcBSU7uToa+T+9Eadq0C+cHzCh27d7GzGlwX4Z8q0mTTtK6dU+yrmDyaZvLrFaBDB8RK6+9OoNSq+ioofw7tRNEUzX8DL3p+P1Ynwgcn3zyBenbN5WFinifeP+WLZw+/R0642DvoCSLZ0ax/LRHGX4GY0njpVathp5Uce/enZKY2P2M5wkyDQ8/VIu6+xtuuMVZJytRhx40kNwgwD+bC4A+K3MGCRKSReFhMnVathIJL3SQ/v3TuV9D0gfiAMFwSuoUOgMNjmnPfQdBNwIgnK+QGq5Z+w73neB1ww23StfOMVLjsae8s1ubS0LG+KckJHZldgR7AIIFnkEOsWKPUalTLsksC7ZBqnV8aRDnGDIeyIht2frd3z42ssx9+6VRf48MqwF6YB4D9DhPrB6CrLMBemtg5L4B2ANz25fcqJpCpb5KeBKnGEOfD4IJ3xMqh4+qbaUVxZrkRuV4mCLq/GcMvdcRNkSLYs879yLP5hLu68EGT6cCer9RIWXOYWGcy6ZU8HCSI7/YI4YZCgSyVuxrjaUcoPdG+XSAHh7+eA61rWT9B3zoXadYBfTYDh3oJ9Nfqij2HzT0CGIA6INFsaUlN17NCFxuCgtOFoeAeSGgh+RGAX0oOjuq/42EQnLz3YcSJnDCCVXGnc34VLDyd0WxlFDwg1QTi4c3yU2lELRwh26tpOSGxWeuNTLbsh8BUC4F6K2jWgDQW9oln5Ibv92y3ynWFcs420ocUv8kuWE3OBdIGLhW5uUcZ69EaM2fgUbUXG4MvJqeGdkPvHBzuQHAAuMK20rNXvi+5zg4AYosflFrNt+H3u4nCOhx8JeU3MBBR4tizTLxtdfnSFQU0o91JDNrupQvV0GWLlsgqam9yMRDLw+t/YgRcWQRunaNkebNuikbFyLyy97dkpLaU378cePZ7KHStElH6T8gg89nrj5gEXjAR0TItKnDZPyEDB6Q8XFjteivUDWUYK3hbpKZFSmfffbhWX2f/RAADpi8K6+8TiLCw+mQA4CmgG8aGSZsIsoiKb2AxZ+bd0SSErvJZ5+vIeBq06YPxw+APj5BAdrZXE0gPYlMJ8u3f/8+SU0D8Ft9Nr/q/Yw9w2WXXUU2TBl6MHmfS8dO9flzkNxAn02Q6TZVjN2vv+6R5JQeZ3xPffokSo/usfLJJ6ulbTtN8y+Yv5qaffOaPnzkiCsYUgIDAM6COYDHOrUbcaMECzo6J4Hs6IsvvCT9+iVJKD3iwewXygn4PIdHyLz542Tq1GGU3AwcmC0XXHCxyg3CQmXunDEyddowef759szCQOoza9YYmTgxQwb0z5IXXmxHJjQ2riMZSgCD2nUak2GGRGbNmrclPb2PPPxwLUlLmyJ//P6LDIpqT5azW/cEAi5kKoYMHSh79mxnlgbsN4pjN2+Bu8l4eeThugpgipGp2cM1gXk+bepbUvWuhwksMTbU0FNe95dkZPTRQDhxnDxeswEzS2To9/0sySkAKhtlxox3pcoNdxAEI6hEFgoFhldcfo288+5iSnMwLzGmkCoxmIe0JURk06avKYfB/AeQPtOFuRIfD+eg6/kjdoDt2rlFYgZ3pLsJWFh8PsAyDmg8J8AoZDXLlqG4rhX1thZkMTCIiJAjRw7J228tokUfisL/7kIxesuWPZnRYdbKaYMBGgBGIB841Q/+mCxZOkcSEnpKTHS2tGnTk0wY3isADoti92yXFDefkYFBkKakRTgDDgRRo3Li+RxYe/37ZxCI48/VWUybb82bP16mToXsq6YMjhnpNTdjZ+CCk/L+ilfIbB86/NffPid+H9IfDZRVosnMSHg4HYL4vOHhJH5U5oZMYxqzllgjyN5R+38y3/m9h8kPG7+QTm5dz5v7vlSpUpVjoEWiqhlPS+8ln3zygfTulSBNmnR2XakLPZCH+WYXApN2bftJo8at6XgDUMfmgsiwnDwpI0dCUjJXnn22LS0bATqpQWdBNcZNm65hX0EghIAb9TWDY3Lkggsv4rj/sPFL6dTpGX7l1KmQ+txP/Tq+A//E+QQSKC21l2z7caMkJoyVx2s+o776xYVkk9PSev/jvgoCpnWrHtK1a5TaG0qIHPzzAJ1kzhbQQ+eOugcAx2NsrBYm02cMJ8kAx6zIyFTK/ObMHSeTJmXKoEHZ8kyDlnTRinf7DrTskE2C9MO7W7fuXUlP71tirkC61L1bnNxzz6Penxugh8QxKbkbZXpdOkdL9+6DJT//ON8znslqF3B/OI9Gj0lkkNq4UWvp1SuZQTX2Yd1b/vksgjwK+3yFiud6wmICeppcqJYewZ7KX6woFnLJktMfmIVSHa8oVudJHnqclK/oyV0U0ANv+ID+0JHfAoBe5c6nk9wY8w3JDRpL+ZIbyC+VqFUpjgPWFYG/FFMZQw/JI6XbzqwCz4f1adItYKgKLgDR+8xnHaUS3igaxvf6gN66lSvuU8lNSYZeAT1BfUByEwT0mmU7HaAPkTy43Gz99W+LYgHoqaF/timlN9pio9iT3OBNlQD0xaTg1IeegB4FocwBBZs9HZftG1Y7l5sgoDeGHim0YrrblHa5OZ3kBoC+wzNPCQD9KT70jnU2QI8bLuFDH5hrXmMpjS70b+jqop1Wrf26OiJoq3hc2GzpQ8+iWP6S/7tkx8uQmTDLPwJoH10r84JmObz8olhl6LV4F2w5Nk4D9Opyo4eLapo1OKKGPqDjx++qFl317y6M5e/hv0tLbrBplmzZXJKh1xSqPpNKbpShz8qaTsZvcGwnfi5AyaWXXk4tKDXRAPRdoqVJ0y7adENCZN++PR6gnzH9XalSBU4zKHLRIiQc5AgIYLdH6QkAff90TnhsgGAdTduNn5s6bTjlEY88XEsSkyZwsYDxxbvEz8N9Ij2jr1fc81KHfgT8AOMaBGqDK7wDS3kb24F7Nr3+iveXSHJyDwInbOqocwC4wKHF9F9oKIH/sWO5BO4osAW4qP9MCx4+P/+8k6lVaHhnzlhOmQvAECU3RfrdOCxxQEBDTy15ZBrT/r/t/5WHFjbx7t1ipX37ftrRloWFymZxQ0e79vLlOEZ4H9DJYf5Qsx3Q5UIe07Hj0xzv6dPeocc5mBID9Lin/b/toUPKmTZ92N717BEnn366Rjp1bqgM/YLVPJDB4GLsII9Aih7BOr5fZSiqC584Yancdtu9Llg8QW09UvKmoUdGBg1V8AwoxgWTOHfOWEpu0F8ADP0FF17iSbmgZQfQAqDHIbf3550sNrvt1rslMjJDLrr4Es5/yL0A6KHFrVmzIVkyfMfate/wYCWgT53Md5Ge0Z+AGEzs1VdXoSYVMhq4tcRED5U//tjnA/rEcfLww3U9bej+338h+w5AP336u3JX1QfoboP3gfdGNiv3CEHmJ+tXCRj+WrUaePKvfb/u8Rn+Ge/KNdfeTECEwzkhYYw8/vjTPJyXs7ajE+d/XPwYysgodygskIWLJsrcuWo3iAvp8yuuuIZsPEDDjVVuk3feeVkmTxkqN954OwHmf6+6rkQjrI8/WSnR0e2ka5coMt8AdZhPONgwYUAqjBmTTIYePRDAvnI9uO/cvAWFd4O9eYT1edPNd8jll19N+RrmHuYHsh6YF5DFwR8d+yw1z+FhDE7w/gF0sZ9ad1N7LgRGkKNMn5EjM2e8Q7ANiYxJ0vBZP+/Z4Y1naqrKmxDgsajaAfqcnDhZsnQuCxwHDMjiukShOTtRHgcDWEHmzB3L94B9IC52NOUwYK6pdmR31XJy5MhBuvrMmTv+tNa2uG/8PrIyAJq5eZDzlPMBfblynsY82KRuzNg0Oqog4ACgB1jAOsN+iLH64YcvpWMnXdeQaaHuorBA66RwwXEIxAAY+t694WffWWU7BUUEeWB+sd6hoYesBIXh2HPA0nfuHMXGfVgX6uleyHopuIOBoY+JydY6ATh3sTGj6r0xtgi4Z83KodYcheg9eyRKOYBACeE9d+mqmSkEvnegngd7GvX3eiaADEHdAeYH3l2tmg24huA49/Pe3VxnmglbrvvPiROezO9o7iF5b/lrMmVqNqU/sYOHS9u2WqMBWQSKsWFbmT10BouxTxzP12CC1Ylqv7ry/WWUWwLQQ4IHAGp1MJCsEdA/3076R6bJ1q0/SHTMS3LbbfcQ0FeqBNOI4xJngD55gjz2eH2vGN8APfadlOQJzFZhL8S9DhgwhOAfpAbGHeN55OhhSUnpSYa+e7fB0q17LEkrrEvWHbDvid83ZuSoeMpnUA8GKRvGdfeubTyDMWbpaVMoP8s7lsffw98fPXJYNm/+mnstfgYuOq1b91GnJmAf51hXtiyMHEI5hw1nsGeJ09AbWahAXxvRkVRCgzn3bg3QE+94DL0C+tAQyERDRAF9+QBDjxotJUAVUmnn14oVHJ4KQcZCJTe0rXR+8NqJVucualPwbsAq+5IbLS7nenIW4SScXAdvrTU8JuXRBA8Xi3dPSERZGADg/p3JCxpLHToo5517OoY+1/nfwzDlCM9r37ZS1QdBhj6s+JgrEv/fAT0E6/Ch7wrbSucmyH4XlNwggEIzSR/XhhQDiQOYFORzoMPYBh4AOQDoC3Nl+w9r2SmWmiF8mLMWUob+zICezDR1DVrpC+akQlGRtHmyrpwDhoWdYp2rP0daNzACegx2oMOgFaDqjxXLwYN/MYUbBOQMTlyBrU1UAEMASA44ihjBRrCDnQP0KiIr2VgKWnm2+g3YVrqfUckN3Gyso4LejwUA+Czct1kI4p8YB19yo4BeWR1N+QQvRo6OXbeswJkYehxq1j7dghq/Kj2sRGCxZAls19oS0KdnTJGZM3OolYems3btRgTmWBQA9K9At945Spo0hXOMFsDt2/ezpKb2UOZx+rtyQ5XbeWBbERWeE5mFuXPBrmYRoKEwCHOGY8DiOC3yBGsKEAfvdhQFZqZPZ4ENxkitOKHbU+cYbGpgaGCjiWfEgg5Bqt25GWAcUbRDlglto6GPY+Ge2jl9sHKZpKb1YgEp5BuXXnoZ35UVT+G+cE9//L5XBg5qTyYSzYnuvlu107t3obCrqwfwcPDAKpJ6T03Y8btnzR7F1PRzz7WlZAebKJpgjJ+Qpuxhk05MlxO4FYDxVb26saIAPsau4iDAM2Au4PNVhxxKkNqxozL0KJ67+Za7uOFadoqBQdmy7DuA4E+bf5Sn+wE262IXJGJ+/rh9MwM8WKXB3gwNTQDyoNXG+IB5RKCDf6IYt32Hp+Tii/8jOaMWUpeJgAjzGIcYmOSXOkRSdoELTTa0nkOdEGbPGUu9avVqdWTw4JFsGIYDDD8DwGCAvm3b3kyDw/ccTPwtt1blu8H9IKAAoEkEKK7ZkMEC2IrSgB7+3IsXTWehZGS/DHniiedl8cuTZfr04bQ9fOKJZ+Xnn3ewEBO6erC+YOjNiQnuN5aJ8gB9voIvZYTCJC/3KFPfH328kkV5tWs18iQ5KPKMT1Bd+cwZ78rBvw6yEPbpp5tIj+7xTFPjMwBWICtCXUFs7GgpVxZezSflyy/XsHAOF8DYiy+04wGGIlYAVS20L6ImHGMKQI+MFFh/1qo4anXe3HGUFWRnz2QhuNqU5vMd4yDIP3mCRdgAdi88357ZNMx3/D4YYeh9oSsHYME6Rt0EPhp7JwJrrLudO7YxCN6y5Xtm9Fq27OEsedUdBusSchfIUFBExw6YTnSLOQh5UkxMZ9n/+68yOmeBXHXV9SRM8CMMagsKmBmMi9dgMitrmgfodc8EgDghOaPjZenSudKl80Dp1j2ecwPrBwAAgR/kZrPnjGbAXa1aXRIYaARE3TXPjELO8+XvvSpDhkQRlCH4fv75DpSYYF3C1QTvFRnO1LTJBEO4V+sBAoANmZv+d5jT0DuXm3EA9ElOr51Fu0kwvbZuf/jhCy/zNm/e+8zqkHDQnL1j6HtrUWyveNYnUcpYUCh7ftrhAXrU1UCGB1kWJHKQkCBjUaMGJEQKZnAWGkivW7expKZMYPGe7Wd6XoVSPgQ5E2pkXnllJvdgCw4w/77//gvp2q0R7TAhZ7nu+ps5PxVQ67EG+RruA+sM6wQg14qqUZuEoBjnCQH97fcRbGP/MWCG/RtECc4qeLJnZU6lG9ThI4fo9rJ27QoZOmQ6i1UR5HFPdQEJguZgwbzKOit7MozZs3MYLADQd+48UHJGJctXX+u+A9IGezvWCjTrGHfMGQB6EGS4v7XrlvuZwdTJ/OzXl8yRIUMGsOladPQIufKKa1S3HhHO70UADbKsTeue0q9fKsdCzzwNKil5Yk1UkURFv8SMDIwq0CcCY7Nz5zYvCIJ7ETT9arCh447vgD866j0yMiIZJMXHjZZLLr3cM3DAmixTRuVhKrlRxxSPGHRueZRnonjeqQNo8UjZiMpr1Oayouu07txpQBSgDiisHFn1o0d/l3LQ0EdUkJP5wAdluX/4khuVGMGGklOmVFEsjTLAcIdosax2ioXmHg2eFNDj/KYVpzPewGDizzHullE1Rp52saz5K1aXG6sBoDsTMg9+YynK7bzMt96nBUAA9DhXfcmNr6EvOnk44EN/JsnN2TP0FYpCpAtcbswAyJwjmVE2WZ7OnZCCk/nYzaSoIF+p/IhwCUE0VwgdvRZshBTlyvaN68jQ/1tAbww9AL1OnJKAXkIhLXGpEk8jb5IbX4sI6YuvWVftLXS+QdtKxfnG2urP4MKiNHYCL9vYejrhOG9o/KwWfakjDS5qL823NKBnN5cbSwpYNKsTTVNYjLjdpPJdbmDjd1wqVqygLBl1zi6gCSB60/zb5+CvDNCzriAwThZBAzTZfeDgtEJNky/hv5e9sUCio9V2Dd0Wh2ZHy0MP1aZ2FoeubsTFyt68PovMQJMmXRzQD5Nf9/1EhkGZy3fI0LMYB+wli6G0ycN8J69AoV2PHvGOTS9kug3zCd+Fg2/adDD0aSxmzEifRs0qgAIOerwzFHG+8soMsoRgBLGZX3b5VSxKRmRsaWEEIfjcObNHC5w/4HjQu0+KRKALr4TIqlVvSHpGH47w6NGL2fXUimLVDQigtYx8tG659ItsRctLAIeLLr5M8k+clJ27tlEHiueeNHM/Pf4AACAASURBVOkN/r1uxGChdb4B+JJpnjaMemQ8Nw5JHDBLlsykAw/Y1dSUiXL11TcQSLDQEpuQ0/RhXs6cOdJ7BjixIBNBSZArugOg79JFWTEUot18y908yPQwUA09nsUAvc7h8mRxWCTrGGb6jB/WhlJvv72Y1nU9esZr0I3sFNOp0D5i8y/LIqthw2Np4QhmCABTNfJgeZNk6bK5zOi0b9+HtmRgDnHln1Sv4jmzx1JeVa1aHQaQF1xwqep0CehHcdyebdxGrr3uJgaUnTpFsX4DqXncw9Hco9QvQ7MeF5sjNWs1dDKuECe56Ut2F+AErM7Gjd9IYlJ3ubHK7dKsWTcZNz6FTkjpGVNZFA1AD1kOQCK09o88UlfBcliY/Pbbzx6gB0ACQ69squ4POBCP5h7h/eCgx1ypXash/w4uNb/+stsBrI38u6VL58sff/wqiQnjybTjwrp5b8VrLICGDCkmZpRq6E8c43i88so0adiwJeUQkBnoOtagAoEdAA3GCe/OJDcAD7gHyBTRVXnIkP7y55/7ZdSoBbTPA/BlkHhCrTeRccC7e/W1mQQ16H+AeYkLQS0Kew8c2E/nFzi7sBkNXI+cbAPP8Mn61dKvXzP+DoK5Fs17eBI9MLyYt5iPGlwep+Qm6GgGH3Gsubp1GkpCQo5ElCnHINiKQfE88PW37BDHunYjznlDjajTgDwBDiOowejUcRCDXAVGxXwn6GgdBPSQf6BoHs+LNQzr161bN7CIGMQFnKo6d4qiTImZ65BQWfnBMr5zZhQTIbmprM4ZZctyzLEPISigpp6SG20shXeHQCJndDL12hhnrGvs8+DT0MkSbHfnLg10Xc9+T6rccLvON/W9I6DPyOxLgNezR6w0adrZkSmQ3GznfWF/mjxpmdwGMFpczDoovF9k0wYMGCpXXXUt5x3uEQ4offo0ZYA+csQ8uf76WwmksRcBB+Dd4ef270fA9ZJ8u+FziY8fJU891ZT0E/Y1uNx07/Gst69ddfUNKqdxTnQYE2Q3IdUDoMf+DckNngfPDh96k1LhPIFVJ52FKJXSoCAiPIwZk9S0PlzfyckTtaHXkUMMFBBQZ2ZOccBW7X9xbzxzw8Llg1VvUD6H30VWhoAexgzhYTJv3lgaQDzbuDX7D2QNGcS506pVT5WvFqMLey5rFzDu6HANQM9MRlERJTeo8dJ9ZyI/G4XvkPbBSQvBYPv2/bn/4dzGmL7xxjzJyOwvd95xHz3mzz/vIk+OiufFfWEMfvllJ2t8fv99n0yetFTuvudRBqnbd2zxzmBIBZ+sp7VEmKPI7CHDBwvLLZu/lW7dnxVo+vHcV14Jm2aMZ4TLnIU6Yk1rGBUnqXyMGWKXOTKgr6SZqh7M6UZ96K2Rpjarws8Rf4QiqC2Wo7l/ENBHRFSQEyfQlAyGCapcUG5JATrq59Se0tUUOJcbSBR5PpKRBkFnxCkAvdPIQ97nJM3EcZDrlQD0ap2LswrZNI1JNJMAQK9ZSQX0oaFFZOjhrsMOsl7BbBDQwzDlqJSjxaf2RYDkhvLdiFC63Py0+RMWxZaU3GCU4YyoNODZSG7waiC16YhOsQXa4RdjAdtKim9ARri1UgrQnyAjElYWhagK6B39KKGSJzs2fuwkN+wkddYMfVByo8BdyNC3rldHzgFjS0CvLg4KqhUIGAjHnyMyMg29AXb8rDYA0CKroK7cgK19nk1U1SM6H3ouaoAlBfKmP2fRZgDQayBR8vIBvTassUsjOLUGNDaP8gpaJ2lxrDaW0kp7/Bx96F1QYfeNCe93rNMCFI3Cwa6YzZR/T9ZS3f4EP8sWzi6gsWcCsACIQXtosFM44BG9g+FTNlXZcTjLvL5kNgF902ZdvfEBU2ba7OnT3nLNnVAYqRuwBUPz540j8wGA1qNnAqUn9Lx1DaUA6AEWAeJQLOYDenjVqh0kWAEAGTB4sB3DgQB7MbidoG8BNKjqO6x+xThcILvAYQydPNgc9CPAIQvJDTZ1XHCuQREYNhBceH9g1o4cPijpGZGyZs270r1bjHTpEsWDAaxmCUBPq0jVmgPYQGaE5Yk5A0A/jYC+lfTonkBAj2cBSwXJz/btm5ji7tE9jlIr+328X7yrjZu+or2lPsNUqVHjSUpgqGd21phwSDGt7Www9DdXdYBeN1PMb2zKpQE9rcfYLVm1sQDdGGvUF8QndKVlIGQEd1Z9kBsiZQruIPr++88lLq4bG9Cg6LVd2z4cF3N7oGxj2RwF9O368CBkG2xaxh5nanLOnPEE9GDoo6OHyYUXXEK5A4JiA/QGOiH9gqYcPwOGH2sHawtzD4AeHWshuTE2ec2at7wDXwH9+XLgwAEWfG747nOpV+8FWbBgAg9YzB8ECGAH4SkOFj0+frQ88sgTmgkJD5dffkXgqjUIkDDA1cgAPYFCRITkHoU1XDcF9JkAmaUAPSVaG5kVgoNJVFQ2Lf946X4uK99fyoLphx58XAbH5niuU9OmDXVWki1pcWhZQnVDUnbrnXdfkWHDoskkG6BHLwHMR6yJ9Z+sJMuP+4K3evkK2vsCYIZOJ7TJK5CcMYny6qvG0Kc795oQ+e67L+nDjc+fMvlNghYcHEFA/+fB3yUrayCba+FC3QkkN9gPAIA1AxlOgFGhvNYHoPbIwAL2n+zsGJk1e6wkJ41hu3usOQBhHSb1MweghyMRvMx9QK+Fvdi/kYFlce+yudKzZ1wJQI/9TAvCKwWCyrrUc1eG5Aa1HrRpPSA5OfEsqL7xxttojXr5ZVeTzDMXr/ffXyIpDhxCygUAh33KfNkR6HHtldVMm7ncENBPyGA2EoHCgP6ZLkMC8kID8SCgnzN7hdxww23a7do5iP116E/JyCgJ6AFYKcPYXRrQa1O8fb/+zHWB/hfQ0zdv0Y2ADmQKPi976CBZtfptee7ZttKjR4Kz21QfeWqdiwpl7LhkZnFBqKBfw8UXX875i3mIea2A/lZJTZkkV119vbtnyJgUhOHMQFaDgD5rmtSq+QxJBczBnxxDbwQRAL2x95RxkpEslpmzR8mcOWPpJoNACmcXAlqQLADaGemTWCSPjugkSZyPPjJZIHNSUhTQx8eNYd0DnezCw2UuAf0wBrtgti+++DJJSBgtF154qfroF0N2e5Rnh+47Y5hhAMOMebV27bscX7gegS2nqUNRkUDqBokmMqII1O+99xGy4Tin0PMA1tEYD0gwYT9qGnbsCbgvNJ7LyUlgT5RatWDXPFYqVTyXWWv42NsZjD9/8onn9YzAXlukgB4BNPYlOLYhq5YQN1ouQ4dvBkgo3kahu65LNmdzpiRWa2dEomEqlSj5gF6FCqjrQ/ZVFQwqk1E78RMnTpYA9GXLlZEyZSB1KlBSyRW0BwE9GHfFcRoY4O9gW2mAXkUcYOhVQx9k6K1YF+dWaTIV7xX3DsAPEsA6xTITgnngNPQK6PXzUUNjgJ7gnx2w1P8e34t7U0DvJDcA9UVQYGhRLAD97k2fSEQIatvwuSa5wQjh/NWsW1742WnoDdCDqUfUwwJejoeesdiXMXYMknyG/nSAHsUrxRIWckx2bvrEA/T8MF1tnEh/J7mxolizrQSgL19YKK2eqE0f+jB4vzpArxNIJTcG6K3qGweBThyNSlRHp4CeogfHWpdk6JUpx2dhk/03gB6/B3bTNPH2nfhnEND7sBoSHUw05/XtMfRqW0kmuwAM/TEear62SxsT2LPhnwbogwtLGfogoPfHygC93WNphh4TDQHCkqXzWBRrF3S1jRu11exFUSE3AzCi48elUo+KIrcWzbvrHAgNJduSlKxAB5pJMPQAw54W3GU3tAAym1Z4PXskMCWmzGIYN3pISxApYzOFtpSAPg0MfXky9NhI8byVKlZkx8cV7y+lawmKVuEnDGCGlCjSXbl5h2X9+pVkkKElhdylZ89EZgGsut809PbcAPUApddeexPHfsfOzTJl8hDqoW+//R4ZPmwmC2pNooA0p0luJk1aRh9604EClOPyAf1wB+jB0Ou4gplB6nfkqDgeELCkhAYW/uFYO2B713/yvixcOJFsG9hSgH7zsYesihmX0DCmuV9ykhsw9Lfccg/BN5AHGXoBQ+8Afdmy3ISgeTVAryA4lDI4FnmezJexY5Nl0SJ0zrySMgMEQ+rfLvLxRytkxsxRtEurXauBJCePJQOOzwWYAGhIT+8n6BrZo1ustGnb0zHZuk5hGwgAgfbz4ydkEtDHxAyXC84HoNeNCB1PMRdwYf3AurDm4w05diZNA2ublq61CPCkh46akqkQkdWr32Qg5DP053MtIu0MtgwXDh4UtUEuAZBED+w4eJtvJKB/9BF1uSGgdwHYWQP60zH0DtDjuxGYwdnknHNhx6kNd7AOVn6wVO/7wcclNm40XVMwJuh8O3QoOr9Wko4dB8hzz7ZhkIL9CPeGtD70+JhLuK6//hYC1CuuvJZA5PCRgyx6/OqrdbTTe/yxp7ivgqnGmGGdm281dbpOcqMMPYrSRX7//TcGBF98sZbj2qtnIrMdmIuHDh2QL7/6mE2LYDlpF3oAtGrVSwMtZ0mK70EBMgJ4AAP40BtxAaceSADRMTkzY5KgABzfj3dn+znWMGp3UBANWQ9qf2rXbsC1SamohLBBGNyDvv76Y9YKtG/Xj/sHi94huSkN6B+ty4ARFpr4fPwc2P3hw2P4KHGxI+T559s6+QfsG7WBHPYRFF+jb0bs4FFSqfK5/B7sZeroEwT02pfEMsgeoH++PSUUKnmC3E7PsiCgnzvnfQJ6zWDpWXvoLxAOfZSh7xmrRbHIABYW0vkImR7M1ymTl8mtt93HEwVj+e7yVyUzM1IuueRyOvPcfNOd3H9xvxt/+JKSr19+2UPnIFgjXu0sDn/bt4fOVG++tVA7xSaPkSfqOjaYDkknyDZnZ0cTNKalTuT8o+TGZR1x5kF+BmBpkptatSC50aDyjIC+QKWGB//8nQw7wDzmer++qXTCwqJHdhHBMIA2gnho6PkuSbRoYywEJciqeAx93GhXp1WSodd9pxLrppD54xp11ps4czLS+8j6T1ez/oXSVFr5FsiaNe9IirfvTJSKlRTQY69CxuittxZKjRpPsbBfC4mxj0fwLEhJ7cNngtVv42fbcO/FukAhO85OZB5AvIEsQGdyvEsw4tu3bw4A+nHyJAMZBfQYdxiIbN7yNXt+YD6g70HnztHMQlsmWa1kAeoj6KWOuWgZQFMABElSKyw1+9wzA3oFlcePK0MP/u6Ik9ycCdAD4LJfAxj6UwD9YQfozdoT7DTGF8D6HCe50b3MmPnTAXo2lqI0+VRAH+Y6sGtmCmDZSW4cQ6/YUoH46QA9xg5+9YhnVEOvPvR7tqyXCIGkLii50c8xjHs2gB58MYpiwdAboMfLBo1oHXtLAPq83KOU3BQXQkNfxKJYY+gJ1tEYJOQYGfowAagM1ejgLAF9kKHH4JQG9MUh2l5b07Dm9OI09E5eYm4BCtY1CsNLVFcZAH1fgx4E/FZ0YU2qWBBUVMSNkGwyHX187Rp+11I1GHp9gWdm6E3np3WxCADAapZk6Nm10TWWUqCqRbEmuQkjcPJZfnzv6SU3QdtK/T5cp5fcnODGgTHyn6kMGwgNju3M36tW7QmJGpTNzRpFJCzSpHaxkO4iy96YRzDR0gF6LJg9P0PzqJKbKVPeYFoYE5obqfPQxaJfMH885TRwzkBbemwmJQA9JCFlywqKkpCKRqFkavJkyo+g2cTcIqCvVFHKRKBxRQj9hLOHRzOleabrmfrNyKyff8HFmiEpQMQdKitXLiGTgsY6cPxAwxADQ8HPgpa5V88EueOOu/lMdNo5cZKdYpF2BcM+ftzrLP5Cip5aTVeYS8Zn7ljKZSCV6N41lpZYOJSZnSkokA/XvCVjx6XQIeXvngH2feeei+p+Lewz/2CMNQ9+V4g2ferbbOuuriWW4UKvAmjfwygFyKV2vjwPAxRGI/jihgCGHv0RwsLlyNFD1HZiXM501axZn5kNHDyYKxMmZPLgsQsH4pDM6XLPPQ8xAGTdFG1K1dYPgH7ipCEM3qIGDpULL7qE2QLc96w5o+lFj6v+003pOBERrhIwFlPTUvSIZGX1k08/+5AMfd3az2pAUFQoq1a/qanvBx/Thj+Vz2MAA1s8FAcD8GC+9+uTLpdccikDkZ9+2qEs/PZNEhs7Sh595AlvzeD3ABbwvidNXEYdqsqr9KBHcJybe5gH6yefrKKNJuz4sAaw12hAAAnEJjbuiR08Qu69t7rL2qlsxaRgmZn96B4SB0BfCYwxDu5cGTc+VZYvf/WM76Nx49Zy7z2PMn2Pnx8yZBadNZAlgjb4f73GjnmZjYkwb8HyYb4iY3S6C9ppSAq++uojNk9DgR6KJsMjtJjaAlEAB9XQn6DkBm4fKD786KOV/9NtUqIUPYKMvM0bA2Ujhs/hWEPHi3oaDWR8hh5dicH0IogD04vnRGdg7Gt430/We16io7PY5A57EGVO7AKpDcyysvrLAw/UIPNaudI52uSuHJ5Xi4ARvOBZfcmNMo+orRk7Dj7///erW7doafJiJ5WOFgbm8o+bZML41yix0bVXKPCvR3M2sMn16zenAwsMHZgdjihDuRruC2vkdBcCSQR6z9RvyvmLoCohUeU9dj39VBPqwUEcsFyONRJ6Nv2ydxczWfg92MXWrNmA94ZsEfZVGAZgnfzThWxvt26x7owolEOHDzJjAQcoMNX1nnhW2Xl0Dg8AejD0ael9NAs2eBRlUsxYh4VTGor9GlfDBi2lZ88E1nHxzGRxL1jZozJkiDqtQXLDTBzOOuznH77NfQcBHmpYIJnD2YXPh+QPBb/79/8i0dHD2SEX+xjqFzAur78+WyZMzDijexWkeTGD0LejtpKS+fmcj5DcpKf35r71T9ett94lsTEj5fIrrvEMJMypBucD7gVngjrUa+dwSGJOJ7kBjkHAargDP4+grmw5eLEruWiSGwD6iNByAoWtAXpIbvLzUSBc9rSSmyBDbyz24UPK0FPSYpKbUGdWUr4y91BkHJF1wNha7UcQx4EQYkFvWBj3BOAOC1YQWBqgZxM3sucnKeVG3Yw62OizldDuC6RYytBr/WfQ5SZcQotzFdCHINA6DUPvSOuzAfTWWKpDg+cJ7E1yQ7ub00lu6HIDQF/gM/SQNGhRrOtKVaySGxTFUh4CQOCKYumC8TdFsX8vuQmX8LJI2ZhLjaf6V5bayUsQ8bJtPS73ver7DrcZv1Os/r2voddUiTAlS8suRFBwJYEvLAp/KLnR3zEXGxbLmuQGgN6KYr3uCcrQ+0WxvrT/WG6elEcA4Ipn+VmugxtZakhujudJxcqVWWGNC4cfAb2ni4f/srry+BcmEAA9NPflvM/nxDxDUaxJdrDYsLED4KNTbP8BbQniR46cJ/feU43FffR8dppwLEoAeljJQZ7QplUvblK4x5/gRe7cU1Ds5zH01lnQgR243KCwkUWxfQNFsYhm0TDH6UwBCHNyksmaoqgKmwNSZJYmh+QGIL9cmbLU/CJDsGTZfBZCQeMLUH7Vf6+Tqnc9RAcGNCbBxWd2LjIYHxQfQk8NdwowSTt2bJGFi6Zwk8acgIQGrcPr1XuWLDcOPLi0gAXEJocDHynUkoxtPjcTLUR2RbGzcuguABu0Pr2TXdGagmb8HIq8D/zxG1kzeOtv3PQNnwEMJYIN/B7uhUGgc7+hJaWT3OBzfvj+C2nbvh6fc968VXLLzVVZ8GpzAeMLxhCSGxRHHc/Lo04Q7IQGGOpkgTFmytF5hONZvvh8jby+ZC4LUgHiAN7vvbeaNGrUXB56sAYPQwQCADGQSsHiDxdcIVq36iV16jSU4mIEhWDmNeA0QA8byrHj0qV69boSFzuStpWwtiRDPxMdPLPluutukqTEMXRxyc9XtwpI1LBZw5UoM7MvmbKUJHQLfYGHLkAGtc3JPVhcmp46Wc5xbDbmEuov0C0SNQ0vPNeejBSeG97dFpwCEFSv9qSzWgynqwpkSCVcbpx+ncxfRDjXDaQEcN2BywYyBhhDsMGw4zPP/o4vRdL+lAcZ2EPWm2j3Ufjng6HHfaM5VaXKmHfaXRrv9JNP3pe333lZvv32MyetuZ2e+A0atGAhIr4LAPODD96UNm168/8IKjGe/+s1ccLrDGAo3QkJlZ/37iLTiAJAZGlw0N1+x33M1lSr/iQbNq3/9AM2wbnkkstYOIjsFjYrMpJgActqETzeB1hxAPrIyNayZs3ZeYiXfhYQAPGxo1nng3mjc/BuFjbWrdNICgqVENCCcxTYg0Q5R2bNHE3wWr36E5SXQXKDQNGa1132nyspC0FQSplXXp7alZKthQ/9a+xCDAAH+QUKbQESIClD9gx7Lotiy6GRDnz3j7oO5yGsFRo5KvF/fS0lfs8vilUyxbeUBdHyJrXoWrys2YcvvlgnGZn9uJbiYkfJ4zXr89gzF6s/D+6XpUvm8x1//fV6fhdYYYwT9kVo7yn7zM+XTRs3kBSCVA01CKgd6dxlkFwIG1oUMoPdpp21ygj37t1Fhn7z5g2SPXQ6A19tkJbPbCSkiEG7zeCDYo7ffvv91Ik/cH91t4ZQ+HmSvvxpab3oSJby/4h7E2jbrqpae57qFufcm5Loe7z/fw9FDeADLEFUQORHkKBAEAHRCCgopdTEigRRAoRCQFBqJGAB2LBAUFBEEpFCReoIAUQFgSQ3ufWpz2tf76OvNfc+594khtf+bbPdcM4+e68115xj9tlHH30842XyyAdoh1nnGiDuiA3pIi3Qvegme6wxFcW+krjzLe1Zv/HKdrObnV2uY8Q4u+3QrZpDN5kA9g6kPWqstrqqxncXPuMxKhr/jd945ZBhY64Qt9/4xpe21772+VpPxBgYd64JYIxUTE2g3vKadull71IvB64Nid6d73j3dp/7Prjd5Myvqxjq2hwydOxdKiQ+gXU0mUgKcn/wLudo3M448yy7/+iw44J+MBsMvTNni5rrxknu/CqgAfNaOMaFpfyN97H8nIPy7j2x9U5R7ExbOb7qolgA/eGvWkO/C8nfuo0vOg098hM3lgKg86pOqjM0Di3JTZpvoaGftQSbTrHEp0G+U9p59vsUxboeAXvbWd3jynGuFw297yEY094mdu+ZmV13Y6nB5SZKiFHq00tuxOCDlyW5GRn6f7schh5Z6sZ2yc0NAPRz87PSzj/8R39MLjeSFYFrrwvQt46h7wG9jS+Ptc9//LIJQG+WyV25ro/k5kRFsbMLe91iN13C4nKzsjLpciPJTdfIKS43Z9xk/LEAfVj+MtGdYaLSpMqs/BYeyYPLjf2e+0kavTlAQ9p93Gz0ueNEHgF9GbYaIZXLzVJVgZfLza6FtlkpaElutLlQae9GSzD0kQzl5Ngz9Lm5vrHURHSnUyyFWVRvF2tPMLFvuS0QBdySlZifH7qcYnfIIUT2grLLw+nBBWyMlxYB1oBqLmSgzMvtzeeVGudQRBBPZiQONmzm1qnRTMvuGqlTANCz6fEdNJ9YW2HTdGdeNv2kyQH0eOVT1EnhGL9jHHguzuq4yyL3ajcWmqOYlUfHqxP47LykFwA0ioFpDsKBhs1NEixpfQlupB/36PDHIQ7gBZg3aPdBnHmO7lDM+Ur5B281ARd+votr2IPUx1pG2PXYTrLRqOBIsl8HojBJPDfGhkNr7ErVsXVjXUA8WmQOmmr0Q4GVpE5rktsA/tjAXDMxCehX0M4L2NMcpAC9Cl/ZGH14ja0a18NGxbXF5cYaaBoM2WKVZ83fefycLZP9Ks9Sh1a6TCLn8drY2LDLzd49Sw6mbb1dffUBHXIC6DWn5he03o8dPaiNGzbHc+e4DnPIsXbv2t1oL6EDzxbaaQIm3ZjdsRbXAcWiWovxfw6rxHvULZPmOpWSZx4ry3XsmJt3lSczj1zaaAK9+iLY2UIe69VAiHFjzvC5jJdtId1VkRefzX/zu0gscnCGIeTvLdNwXQy/89p1IxqvYXcLzZziGWWOMJ+YJ0pzr6zo2pAvUVj9y7/8Qkkk9p+yX98hedWKi2q1kZV7EYwc44fbzUtf9iwxvAH0LhgnNe96HBccmrl0nJzVXFZRaB2iAQWp++BvuVYd4PfsEUiCoT9w4CoRCxT8Pe+5r21nn/2tbWWZXhczYtOXj9uqNTGX+bN7YaEdPHxQHa25BzTscsAYpJYb7fQz8Nu28wuxTYBez25ZbDrkAF2M+RssBFVEqKJYsnnrZYCwqfnqQ6SfKfUmaT8P/8U84xr4fN7DoYY5yvNizhDbWC+2rTytWE3LQjlo8Fk4FqXI2Qd2zwNiYmQbHCSiode63rtXY81/X3vwWrerrwZQLkB2Q7BI0SJ/IXgR63iOysqJWHHXUOYX35muy2whPN9opvkdf0fgIjaQhWY+prDZ76MLOpknGMQi1HSgI1Z5TOK+glzChdnWZePUQwaHdckz0HVU5tMypoW2gEpAfWU8B2VtWY4m9JewbMS1cNa+W8bE+iJmaI0zf1dWNb/4V/NmhthtiSLjrLUJw1/9JrhHzb1d3qvMArs3As9RbG+ROcQd9hx77HfjQMWXrn1UAkQ+SRxTXUu5pSXLSjzBvS9AmzVvcsmHDDV8K/tJG0i4KaiZ6TWpCtTcTLVZdDxe1jxX0fMseI355j0PRcEJAX2BY66R4SLG6yWg72syQ19dUMsBZ215rc1RFDtvlxs09AD69dWNNq/u5WNR7ISv/CC5AVi3dvDasq1UuicFodcX0HtfwI3OGvpZM/QTgB4772LsuVhV5cLQW0PfM/STB4+RobeUHPxqk4GteRpLHWr/+sm/a/P0bbqRDD1YSC43931A2xv4q2cwqaHnR8J7mxsbaiyFy40kN7StZsFvGmTrNLBxpF3xibjc+HRgiGegm8ZSxxaW2t985svt2PySTxJlo76h7p+AS1cCw8mfd3fbCWHclQAAIABJREFUVs7Mka6ketqLUGmPqrhmQRJwKC5KYViIbN5Le3qnRiK5KRsfdwrwoi1GkUll7RuBzRZdsoYsfbf9Vb2Y+6LYfO9wfZ2GXj6gnVzGLYnN0Me20sWw/kzGFyAEcAMQEgxSFJsFzzWPxSkOnBmPBKkA+mxmvYY+743LjQF9NLN2+CEAcD9cC57PXGuK/th4CWIJGny2nDOGgXclPkwDf5tWztazWuO/tOhTPxMsvteSjlSxsIDQbgfJOYC62E/73Yqhb+Vys7Sv7d7FJgbogI0iIB8X8zU/x+ZUerQKUNkMOTNzzQRCNpV3vuut1aL7ru2i33iVmGZcX6yxNZukjpa7FxRgybLo78sBI97w3KsbsACOsqk4nUcA5XeMH2PJMySIimEvr1jAk4KLugabqZWUozZlCgcJQqwCtU+vugZvuhRV0a2PQEzGYk7BSoB+uVxuKrDaJhBmdLeCORseG/Hg2CSLr80CXqSBHdS8kXmDYc2lYY5swarREO8DMADaFESqM6mkeWyaapTCOnPs2Nxck6vT3t1L2rQB9FdddbUOsnajsA+4Af2udvTIId0rgF69CAjIc4BG5sFe6TItJbPzkxgaFZ6vy+9YkkB0rGQmFnYNPt5cJ+8XoNezc5E2mxTPxBkMH/Ctp3SnXcWkLYPt6N8FMur/zTwjkzmuazCg98bXA3odMtc8JyI/Y3ytY3WaH8CENEqxogC97pU0PrpjdfD0nOa6dJhQFtCbNvEI1hGGHmvQu93tXI296nfq7wXyKnPIWKhIbn5e6f+Xv+K57SUvfrPqU1gX8qye85zHx9wdRG21yvip1TjXUY2VWG8QALKCVGFludzIytGgDg391VdfKbvUK6/6siwHv+Wbb6XDM98p4II+Pgcr+cPTiRWJ5bXtF3/5Z/V8sQSklgOgJqJgY62dcgqdkGl2RlG91+fsjHtaoGVn/kjCB6A/enBijRvQGyxHR8y6iusPz49rYF4Q35DzMKbEQJ5jiA7mMDGgZ+hHeSRe2PRO2NI4ESPiQc4clwSinj3zwGy3XW40Hytm8l1kFrxnOUurDEHJObguxdquQxCfxXogDkeeoAPjDIB2z9gMitjDusQgow50ZpSJ08TfFR8IAMO15pkHzmRUIWuBC/1+blY1Y2FKXXvjuS4OT71YkGS5WDIHC2ERfgeJoc/xXKNpJPfnjKSdXZgfAKdI4vhXtVrV5CvZasaeuBUbxpB5e/e64+7Kmp+HGpqp8NVzby8SxsIizBPuRbFk126NiwwoGJ/KVMsnvPZLYpuy9J0bifZGHZQhNUykKa6WWwmfT+2eCJJyDdKBXu46SCpds2HDDYC1C8RNzLlmKeQRsSHFwu5KbHDLYZx5Tn8G6cAnXG7Kz71MNUSq1MFNOKAsIo/JttIuOS7QxLFprq0ep+h+l20r5XLD3rikrKuLYk1COAGQhk2loT+hbaV7G/RFsWHoQ17mkMm1WDptIiMkzWpZOAfLMReshDDLrk60M3RJnwT0kW4nMwC4j+TG6rK5crnZ7Hzo3yeG3mToDkWxuCjO7W3vuY5OsWzpYujv8+Pyo/ehwy7wHnPv5TkMzmxV54rNOuXNii2y/Z1bevGol9sVH/3bNrtlpkm+8rLe8VAoeGxstuMLS+3dn/mKGkwZ0LvVbd4pJp6Ftr7WHnrPe1RRLBr1vomVWXaB2t0MdklckNx0shS++9prrm2n0Sl2xPP677BYAb4wwNYbmrFhAmyUfmq41/oMp5126Rqm3WNKTlWNpZIiKva+09wbBIwWmE51WePFZ+7bb0A/NJYqv9Nc7wRDX+Ocdu3yPq1UWP7ld/ZE9WuCoVcDBTeWIlCzkAROyuudBkLR/bEgWOAEjIBGNo4cKuqBF2u3oGIWy5eq2nrTLDSfMQRgAqjYKANAPitOEGLoF6xtw/5pAPQcfFRrcErbs2uvNhzGj9MqIBawOQegL5Y7wd2bodklgXWBogW1bCftinb2oote0xb3Lukwo8LWKlAUy78L39oV3b+yDmyWqteAKQXcGKAwj7in+OCHsXWjjkUD4wL1q8tlEVidGrPxGhgZ0NtdaAQSfoq2f0tKkeCbugg/GzcM4zq4l4GhF4O4qGvlXyQ3e+mMe/RoycHq06v7sNxz5nyg5ppo7MX1wC6KkansBP9y70mra07XJquDcTn1LK+YuSdEmDXbaEv7Ftvuhb0+OLT1duCaazSm2Zj5TB2oFna1Y8fpUEsBpa8DS0LWow52eCYDlJVtc+E0YI3AzVjg5DKvBm4b7dhRu/rkxbUwv3xYGO0f+Wzug7QvAHfcFCwNE7kht5740DOnnCWRnGQPWn/rOqmrgAFkHgrgFehnI9CGX70RWG+5X7OIbrYSBpTPZ17a6s71NXIGIbNQHuH8LPa7vA/wKUeQ3/3N9rrXvkCuOfjvm9F1DwwdluOlP2QIfKB5xSufLfnBi170Zkk2iA88VwH6eRg2jznry0zmmm1oAcCxuqMvgQ4tlX2c4+89VoAMrn9k6M9rV175n+3i576+3fzmZ+sgoxoEAD1N99RS3XuLM3nz0hsjc2KuPvWpz1ehsNcnz2izLZGhkTc7Dc2oxcH5icPYqvYJ5h+Anr8/chSG3lkqXlwz18jhWQWE0skerwSpPfWVSdlqbXFp71C4bx/6PT7AJOtRh28koaecWg1zKsYzZ/l+5snIiifOUKxonTKgM5aVjgaOD8wtd08/LCDJewXuis1WjC1yLHZ2Jpi2xE4S3wzOU0xo4DtkWWt+CAjV3LMtcJEkkEOV/eU7te7FNNPUycDUzLDZdeYyMZHnqgP70aM6PPB+FjP3IItM/Mll+wqpY3lIPlv1CXM+uInoqN/xM56t5LjlvCOWXlafPvDybCJfZf4xt5T1LNs//hDCgz1MvUEKzOv+aU5VBFcYer5PenbFkjrIcZ+xIe0OUZm/JoEc7xM3ud69i64T0tjXoZ3/Zu9bWlzSNbomwZma7MM8r7D8inXHj2mu8/uQgRAFDLCJHxe6jyQBgN6HJBj6EFbCOxCSYYJlquJ1wFhTK5L91YQgDdtiW8nXWXazvgYeYC6TCbuqcWCan4P4sA998JjfX0Wxi9R1aNcbCkchbLH11PzXAc5e9DYlOa1tbbq5UuZJ9mvez4FbRAbWtZUBG/Bc4SdlKllDOn9VUezQWArlR1fbWO46S2XTeXwZs4k0pQLQW9o8s2tODP3nP3HZDraVxsMZYNtWfvmknWJTFEtjqd2cNwrIY1uZxlJDp1gyURtrQKmttr5y3LKCXZzGuUBY+qa0yQjofVLbBugpdsXiaR6Gvgf0PGQ0RLxcPDAN6NssMgQzUgMLXC43TCAmsyQu+6qj2bBFN7vc0EmsDhU+eTWd4u2Z6m82oPVpjcHURrjq90g7JY14CkPGwgl5DO/gQw/YievOcM1bM0MRbQ/ow9DDYoydYt0y3BONTWIs6s3m0mvoeR+gjSEUG1FMt75n00zlpA+9JTc9qE4NAT93is86QQKsHk0FDII+IMCsg0GQAqikaR7fpPsA9B5nP5QUDDJmg9wHIFHewgkqSoNqkyaowJwyFvgy40HMZr6lDoyn7D9FGzAbrNK6W2hCYY8PtYUFmjMZYMguasaMoIJW/RtZBfaAv/L0R7iB1a+/WsBPDD2MiqIFLIu/A4aVAO+5I1jhxhUlzeEAotTwKqdvZ6G0cYlZ9/MxUDDzwr3x98w9NIv8Af9SEJquhnmv5qM0OWPBS/SeTh0vyK4zz9aMreUvvJyC35CjSK6F50eWKZaqmWoCFTQAkR2m14oZQUC9WQq+k/GV1351xDVh6Pf6emeG/gJcAwCczyKqmElf1/fvWoBdNwty4MABs4Jrdqnh/T6szKprLWMImyPGbnVZLDY9CryBuk8EjJpSyeurJRlYbYtL7mBJzCAjMVq8StFrGdEeM4GZy2af+V5+B9jzXGbuhHkNw60sxgZFWHg5V7ZE/RvWBwAmd66qf/F7ZnVYYA7EgUNgX2DZoIf5wPhG6tQz9JZRWQYRQC/GT1p+Z4v4190ZZ9rrXvcCOQb96q/+VrvbD9237AcNghL/JBsiy1be2DxDGlC5pgWG/jsFnAwa7Myxa4HDmJuYMCeYe4ptdfBQlrYOoHxPMlGMgTNYzhbB0KOhf8pTLbl5zrNpSHS2uj9HAiN5nthfF/UznmxgMPQXXGBAf/7TXqhaCZ6XjQdg2PF/hxzy5uosAdpv3HVO88Fknme8KUCvvWLV9QzcD4DdhX1mD1kf/nyyjb4HAAJZD+6VZ334yBFZcuY6GFMf/Bd0KD5lvxvm5JV+Ijqsrtr6NYAlTDT/mzHQmiyAyH9rrpJ5np2thlYcJCz5U/Yw8kccr2qOOC7MinzYXU5D/G++n8MLz17rHFKmslPSiHcZ1cRy5pAkH/MLJTEyoOf/7Spk69wc7vW+8r2H5WXtqf+Huvi6YV4YUsn+Nn3QSVyMPFFOQCWbSHdwzy9ngDFPIM8qhhvJULlfObNbkiH2Oxj4NfeCYT92nNrUQc6uZQbXLrZ3jIvkBvzAfXFtHE50P9WoC0JERGL3LDMuXI8AfcnU+EwRHTpgWSKalxj+jQ1lF8kC+UBlcjDWqToIVJ+D1EkcPXZkwATs6ZmDFHPPK2Nllpq/5b4D5l2TZ7kS+0pwRA53mTvETUl0CtAH83AIR8JmRhWwOgnoFxbm2qEjX22Li3sK0Juk4LCt5z7jYlP1a1hinTAB3Q2Wa6NxqKUv/efvDOgTE3NtxBLuVRneyooH0AefMcdFMol8IqZyiN2whp6DROFVPZ+ZFOMahx47fkgHRmNPM/TCSQL0h9u/fvJkgN4E6LG5pesE9BxwYOh/7twH6l8JZjjEcNiretEB0HPY39rwFrbJyZ0msHJ+8Qa4naH/2gH6h53zw20fJ++FHRh6BTTr3nkF0E8y9Fvt2msY+DzwOvhMMfTc3TqpFXWK9UlVLOvqmjxIBU86H/t41g8n0N7lpk52sCMUTo4vA/JjR9xYKvMv8p2cFlm8gC90+deXoQ/7TFEgX89izgZg7Rr6X5oAnYihx1EA0GNGW/degWd1bUXBgw3BDO26wCxMqfxp24zGHpBnTatTiSwQNi0WoqvGPfZMNFi7QapRTLkZPQcVbQjFXLri3tX1aP2ctnUWhUZCAHqaQwXsMbkBiNjBweKygajAqhp9eGN34x0PEmzurvaXf/FH8hyn/TcMPZrXSCRkvIr/b4ErAKTaX7tooNLKlg9pY5dG224mCcaDo1Dp17mGXJOAFqyxUoC2gmQjkMtMOSmEqRMDXlawiiEqaF7X3AX08T1mq8zSMZ/5PZtggvWGmEbmglOzMEmTDL3nagA9zysSEQMISyo4LMPWWBvrzc5MqDfwEWB4bLTxSCp1XCCENKSkRRsrbd8S6WPYT5i+zXbNNQdUTJUMB9fO/NKcOnpI4w/LKmnTmrWqu+bNtHF9OhhsGvQwh5nbgCOkDi4+N8sl6URdLwH7yOEjCsJJbUc2AKvPPJdLRx3kuGdph+s5mC01oNfzBvQJ5Jm5Jl5Fz5rMAO/hejhMRaoV0KPDtiR3820X9qapmViG4R9duLTZVs1FDsaDZGLBzYlgyCWrKwAsn+I6oPEz5mPAmJ69QLgPoZIMlj6aa2L+8wNY0kHuAPM8FO/bljCFcszh9LxwDDHoCzgNy8+/rDkY+sRb5osPozPOcMgpq2w1q15EB8YFpCGet9EnA85cumSwh7SLGEjNjDpTy+GKeUWny+Ni801SOHuC3a3GlToQdZZedaakMnx8BlIFSyZcjyQN+vq6mVXY0JUVxSnFfM1h6+iZx9z/YFvZaV9D5IilZv5W5pL7EBgu/3Z+bnDiP+b3KmgswMxcTszPAd8HQWv+WdchtCRBpBPuHluHqoanpDfMDQgcxt0ZF7JBY9YwbHhIJP63xrkkEzlwiiWug4RjlOVaDCAHBph3gLMyFCrAtO6bQ5YJlQXFPg5JrHuTNJbkhOwzQRACwIdl1h1kn5qDcSgpRyLug+dlqWJl2bRXWA7pn7lxF0XbYc/FGZddKPdKtjnkk9jnmp/MW8XZqiHk86TNr7UnQF+xZ2Do6VtSxCWf7QOkQa2yaHWoOHzEpIaaGtUrshjGmPkWWTCfI0Av2ZlreCwx8ro3keCsNS/uBYcbZ0+9R4i4mp2zrSMgtcY43829ysFJNWoj8arGUvGhV5fV0vEXQ7+wMNsOHblSDP3CfLncEKs6QG/GPYDewDmAvmfoHYgZJwP6fbjfbNp9ahtDD+iVg5sPrmHoVe/CuKo2INmMsOyWDdEplsZSQ1FsGDAx9HS0tTLj+LL3EqPn3uVmEtBrvg6SmzD01x/Qc8+42/z8uQ9suwvQa38trKO9AGKscG0nuVkeAD0Mva1sIrk53q746HvlQ88HiLFT6kDbu/7v+jL0BMpda6ttAPS7lnwSmiSpJa3Y7nLTVwVQNHFtOxVAP/nj7ZIbaaVGICtmi5RjaWaHVQObL/DvjZxCOaWgpl7IVIZi2eF3M/KfVafYiUprfOjZ4CK5AdAjuYGVppjQC8hR2+PNxg0jMEhruJZiYRXEe8lN64pi62P47OjKon205MauO0mn8u/xY0eH4OC0s4GTnFmqW242kyG4lCUd40Cjjmwc+XxJFaqAgp9lkw+gj7MKBwnwhDpX0nxKBWjOohw+fLCdetpp0uKxMaiWo9o/s7BgbPO5K6sESlKkSSsaeCuALSy0d7zjLe2pT3uIXBtw04G5MaNU2aNKycEEwrx4jL2R892ABC1bMWGAALfYxouYe5qLRSisLkWxxc7zN6lfsKbPB1RpyXUA2tRiNDClu6+DsNaVipdchCUWl2Y1nMDLPYILdHbCunddH2AW1gEtMKBtzx5LbSK5WerSo5pTdn/Ss6715/QujXauUXGwxhjv8moWFM0yscH6cxfF6n62aBhje1ViiObaGg3CKLwCTJmhhwHB0UEgmRcMSaXUDx++VmtrfdVp6JUVd2vmQOAslzXAxAzJO9bXBMQAKiqOK6Y4RWsayyrcBQTB4muMq84lDggc0lnrDsDeKJJ9Cusjhr4OxWZxndmx84+BsAiBIgoyVuoFAJMvraPdY1yYaBC3q4pgndHBXpQGYGPxW8BUDn7u8rreZikoX6ORjAF94hbzxqCM+el7UfalNr+w3gZRfvQcQLUBFjMcnWuyU34Gft450HJdHMZVNDuXGqk0OTG7nwMJc4Gs22mn4ko2km7Hjh/R+AEIdY2SDZjBi5QrDekSI5kXqfnJs2T9S4ogdhyQaBMDZQCPH2unnkaRoQ8wJmuo/2F+kn2kYA6PajPwvmbYPf83618kBgco1dhYcsNYAb7Uq0T1ZgayuW9ncicZehxHvIe6bonvM4j0ppy4mcLBrMswuwJ5Mya5WFcBz7LmS/ZVbL7BYkiwzXXigWVPkuthlMA8WkfX7L0he0YyjFwX18Fn2DvCfWniu+9r9bWb4KCugjEuIqQkOTxLM9q7NV+I4+xx/DnPisN5Dusek7GDdpqLKR7rEA2b7PUztwCrfLztL0AvP27ioph6HwSHfbCAOs2XdJgpkI9MjngskqsYT4+bDz05vDC+iQuM1ZC9nxkzErw/e7/GrPZp1mUO1bo2iBrWLdJO9ahxFth7JR28D+mwYHLHlo2KN7W/EZfnFEtd74Bznv4eE4Xl4yIEtNfyPJBIl1V3ssmWL5lcs9WoY9JEPxtAqFIkxkHJ6E243Kg+q/CRxeTlMMP408Bqph06PAL6tbVNxagJyQ2dYvGhByjX98nUfQbClj5Dltx4cViiY9fDU4dsjA65czpNDNjIgN7y4pGhN6APfhokN/qzFPaunxTQIzFibI8vH7ZdrbCB9z+yxm1+pm12DP2NBfTR0P/cfX5cLjcZY9Ux1F6iNVoSz2Lot9rG6nFPHAV5CQ1GoDmz3K74CBr6/wuAHoZeB4iieevZhSnnf7LZklbLxuq3bCklc/rpZ05KVgDEg+TGxQLcsGQ2xUyHodcGWNaWmTMDoC+NWM98ZyL0kpuKwrr+BFkWdV9gG8aKf90pdl91iiUI7yS5cUaBexzTWy58mQD0A9N6cslNfPiHjEFt7AQZriepQxfUWC4zMC/H7DLiTdWoL6oQ7tdFMWYEXYSajnKjL3oAhRkxUrajAw/3qA183iwRgI+JSnqdNDnV8nzj3DzfYWclvhebK3VxLK92Ne8SmLMkwtfkjSKAXFaNMNrHjzn1K3akOloqNbug8UAjC/jMxi4gWnIjxiI64vREMPDwgS2ZkGzA0cA7vefAHmDv0709mQGndmJKMbkzITwTDkCAxLAqfFcYGW++rk9wbQjAzrasbFQ6lA4aelLTpRfsJTfV0jslKtwrDH3a1qtQTECnNLMC1C5k5YCjjX5DW29bW8OVh/cxfqTiaRrC2vUYwUbx2TgYeRVXtpbnMDPbDh46IGtDnevkdewskIqsNH9socbnYy2K5AYgJj2nALlPxz2gD1BSZm0/1psjy2SwT6OaQ9LiBgSJsSymPE1Z+JysoT5LoYxMMUGOW3bLyfpVQXI5YuTUrr+v9HsAvWUczjj0LLeGiHleGnqAijYqMZS4fKCNhmG2ppfMgQ6JZY2b7ELYZxCUawBMXPBy3KMovA4msJj1vHluxAjLsyjwK4ZeVnCWquTwAsDgWs2qe26IQVMvgSOS3OR5sH7Qosos4Bjt630gD8iUDCMdEAvZBuRwiB1YWTHsBuQAWVhffWcBeuqAyAwoNa69pjUOEi6ir3km1xIXjZLgU42HpEPcR2Xo5g0gkbRx7TyjzKnxPsc1Ij/rrpEW46guvaXRZ6wAmDyPzNtgEuJUGHOmkq2HzVDzv83+24s7+nLumXmRWJBxzvfurm69coWiezlgT4SB61kixfAzcIbD85p162dDfKL4PLGI7+DnrDdeZofHgxy/Iy6FHTU7bmada1emdd3vEdCX7MQkUBoepXlfJDxgk5ArSPTc/NEAlTEQu4+QtzIrZvYtoXGMgjxxBoNxYJ65loJ5WntcmVP0+2E+I/u4400dwhQb8ozGfTvxPjKWxB6DyWSE3Ak8oJ95Q3+d7C9ZP9LRb7nOzcX/JhhUiC9iwTV6VjZ4PLQnyE7ah1ze5wy2s2kxRODZjTWDrrq07bfNMxhD9pN0Y/XPWQvpFGs5rgtSDeiR3Bw8/JVi6JcagF5jvWqSSo2cBslNKR5EFFtnDkN/2qmloa/3RoJtDX3clpCGl+1kbWKePz1DPzfMQc9dEweWcZqUcpHpujrFhqF33WkdJI4ihQpDf1hxd4gpyhaMRbGf/8SlJ9HQ3zCGHqnNThp6X28dumvtzWwxS5nsq4B1CYIHG55hx90R0BuA/1cY+r4odlaSm5yOhv1lgik/cpgGUhTFjr/nv3SCE6Dvfl5aNmkpayPcBugX5ouhtx3XECV7hj42lPGh777i8KFDU5Ib/1InR95fJ3Nt/rHIrBN0imLZQOWcIEeMsgOK5l+L3axwQDTSCV6yp5x6TdhWwprB8lVg3YmhD1jg0Yc54SOZ4AO7Xt8NIGQBBIR6TK0D9EELP9gC9KXViwZYh4IaC2140nKOPv9mMFyYNj9v1tpFI5uujzgdByMXnGiKsNBVFV+d5WpCsAkLRCgLUkx4pWAZX7MmZpJ4L/csZ4CwalXMBiA4eiQbpYGR7VZhfQxYrQOHGaFI0uBFwbLAXgC9QQ2NnOymlGIlS2hGBjFBmU1G2v2Bofea4FlyD2Ffh4BaGQjbT1Z7a0nJfAAA2CMpm2DoxSSOiwWNsLIQKuIcN6EA+lNPPUVjl2tMTYY3cSQAgPScxe1yBCPvzdm/O37scDVns1zHz/YaeVhritXnhyG59tqrLcvY9PpdXom0wBpWmHDZNiqjY2lAAD0Me5hEuft09S981sRBvAB1Dsz8bpDRFTBi3H0g83fzykaczT3AgJ/z38wrFe8OTfIsW8sBRuNWAIPrF2tWRbR8ZoiM/uCQ5W5WujbFYhntYmQpRQ7mjKUKhqUfTdanunprvH3Y6yVFPkiYSRVjrayZazJ4bq7hQPbFwd6HCzOvK3KPyTzQoVw1EeOY5fqJF2PtkQ8pR48fFvCPe4pBlh1ncgDuPyvAWc3UVOzrTA5+4QBtGGLkQZGmzFRG6PTTbUMnNwvImuWjer8CS6x/S+MttltWqIC8in3EgTnbm+rvVHe04TlVh5RsUJ7LrR06eHD8XSFxmGmvDx/oWLuRhCSOep5bJpk9QHGEvbmYUMlNuadOLuqMiR3M0uI+ha0cJCK5UYO5asjD9/Mc2Y8ik8rcHuJ1ufsofq5Sq2IQNwiCqsBe+0Rds1aL4qblVwB6GwbYA37Y/xZsV5l1RPxOllLjUu463JvmgWKy9xJeRw4f1CFds7vGmM/zQYfDVckva5937K49iEJ07l8gM/uxm01qrdczyHd574NFKj21svfjAUAxYHhG/rnuLfV8ib11TyYZXctALI07DrhGB8EJ0Y3BK98xFK7WHMra5VKQ5or00zqieaabCUb247kn3Z3nQGVyuMdJ++uALdtx83c5YCe2iURZ6m2987nF0O+i7gVADxmwKEBPUew4lw3chSOWTjWOwGmm5DsibM84q2N9GPtecuNsoUgZ2atP9RMaGHrPBcuk9gxZlB7QD7N5xnJTAfoQzYr9m/bLpwiYfe24AT21YtbQc4AaAT0a+rlNMBv3FJeb/5rkRhr6+z6g7dmxKNaZJMZA831LSMUMvdJa0nWR3nFRrIHUTgy9p72zJDdMcjMC+tk2O08KZPQcDuAYAxqMbE7hBXBrYQwMfY/0xSqMjZlYgGnUxGbD7BBDr8XnIsX+1QfOBKHh97Vr7cjQK7gYvMQCM6ysQYErrtloCUBstna5KVehChYJ5izABHi+X44LxdD3gT+/O7GG3l630xr6aPA8yX1KNatpW7e8CBZMFMsPcgr3v2o2qWltAAAgAElEQVSckpRybcSZWGGoEwTzv3OY8OdXEbMCJ6k/V7IH9J12Gg5G821rY6tSaszojXb0yDG3isbjledL2lrFc7ARMPS2+0rAMptBQLSVZRh6phGuGHapcVMYOgOa+XIaLiy6dZXWsZoxM6B3Kt6HsswdbygUILkuYBug75qGBcAYxAAw/ErQ5Jnw9zk0DOM6IulRJ6hi7xUHcYD9rl3tGNmMpaUmS9WlxU6h7zllB6GuYUh9Px0mAdZ5fmwO/aEugNPMog90ZkTiw25JCQy9N6B03aO1NsxlNYQrB45pQA/D4w3qYG1QlivBxFomY8DFs2fDmHakmrZy5W/tC37qwBqHFeV3fV0Md5R0rIH66JYT6RR/GwYszFqK9LyexpcPoGQpYgcX5xwXPjJf+/XGoTrrpGdCuRbez++TuTGg32t7UtVOeN6ybqNzD0BiVbOWJTPYhb64GP0CggB64gH3y9/L0UzFpeigR6s8ManFMCIhCQmQuXwiQD9tJsABGQBCpoEDhABbOfLEycMH5nH8e0CPLIIGZmL4l2k2w1yeZOixufNcxhGn2rTLZcbA3BuyNfz8bw4KPEeDrWJ6KRqXPtyF1So6Lzayn1O1codnsJ2hN1BXbK8sbuZQt+gHEDsc/LvMUFhbCsvPOKOrH6v9owf0nguO5QJ9krzYi1vPryQ6LlQciwd5f64rB9Ww/wKUZczg9ZOMmP/eNVUjaZB5nPVoC2dnkEJoJZbke/P3Ocgl66B5MMQ9B8nDhwzoE4PM0Dv+DmSZo9jAePexizgul6zKRPRrPdmyfi0nU8G85ZCeA0MfDzJH+bv+3hJL+z3eLixxEDOpco1qA+3g5P4Ho2ve9n0i+7brs1i/xgLMNbu4RD6nOqjav0ZrR2fBeHY7xUy+2y43YehjYQ1DjzLgJAz9LjKuBvTz83va2ipGAzX3uqywNPFLkeJNMfSnWYERNh+XtCOHjw4uN65PdAZwp3nXj++goa/xVJ1Q4S/v9eCLDtCDgWsNjfaa2xl6a+i3A/r5LRytJKwcSeshA3H9imJ7l5udJDeaYxOA3p0g2tYaNori7YuhHzeZnQG9F8mNBvQDQz+xB3YM/VYbGfpJ8L2Noa9fq9lMsV58agC9tOMcWtDiyn6rAH13susBvTbidKjN5W35RDlZFOtfTmvoo2tVV9ryzDVDv39seECF/FTqIZvlMCLV+Ib/PWj6u2veiaHn/nuGY9DQk4IrLT2DQcEYWjDmQFo/D0GzvteAMk0lzEzxAtD3GtHIDvjeQfNZ9QT636UTzHV5M0CLSuCBVWDqFaBnExar1h32dMLEkhBZDCm6Yk3LtQRglA2jZyjyPqY614isgAOVAhm6WjygkdzsWjCgx2qugGqOrGIexUob0JtJcnDLXMtzGzcgp3L5fX+4m2Bx6iCkQJ3mYFqI3iytX8T33HPVc2nMfDAENFfRQWpg6Hd5fsOgHjvW9iwumqnfR71K1+lv2U2M+rWSOQeLHoaeS3E6ubJGteGHWSwLpNKGdoAeQH700BRDD6t50Az9kGUoxk1Sn5Gh59cwId6gOHRYWtEDetLxMCVDvUsnuQlLmaC8E0Pf/y5rugf03pBHQNkz9NbZW0Mf4NIz9Hw2896A3trLyRQ9vtLjQYn5qFqAak7G+Eb6FrDM50Uzz/Og+JfxyWHc92MpjsBjSQv8XJ0dUH2S5jvONQZ9PUPvA6gPMpYKUDTuZjZIrCyTs0RMzWWqZiag5kQgPAB33CSZ30dqfVjzGuAY941INsIxBCwhM1B/B2XOKFLzPJFdItm+6pFAvDgZoA9Dz/zhIMbn9oBe9Q48/1o3PUPPOAwsfAdinXGdnWToa2ENXcDrhrSeS8/tR2QwfGKG3m401xw40JR16PqgOIZPMfQnAPRh6AM4w9DnWnJd/V7B3jgwxMO1+nqd0RkZ+sSR/H3P0EsypmLgGTG2/Xfw33nG6djea4QnUQIkWrL31W2+9Om8b1i3HflBDO33eDP0zlCMGXMfFkSEVY+B8Xt7hp5sfAwYqr6mZ+jr0J/7GLKjHUPP9wfQj7EX7bgJj+l4MQ3ok12yzK8AfRVpC7CKEffa2hHQc6jv57b+dmS6+e/tgN5X2gP6xBfWRCQ38z1Dv7BXgH6CoVf1bYpiTwLoh8Fn7m8I0KsotjoTc9997QJvH+sFfWDiGXjtjhr6CYZec8SNpUaGftzvTsTQiyQoA5kw9JtrNJa6rM1tHZ9qLHXDGfrr0tBzrwH0OgBfc+BqcWeb62jattqcrCJn2+a6xTTq0ji/1j5/+fvbrrnyM4WplW2Om8KcjKGfmXUHOb/LKbD5leX2k3e7a9vNSZqOYrNjRX6CfZgMrgngxAaUn4Vx8umVbEKdzmSDRIMHA/oEBhZmWC9/lkEtWktBxMHX1kA0LHO6ZfqkbL2SUze2AhydCFwwGQ19PiOg1mDOejkCLiw+gFCbju59DBfRffVpWC8eFxvGSi9/EQaGf/nbMLrRkOXzknJLoUjSZ2xgqba35MY+zXkO0urKus7jaZmJdeBs5pK0TEluJgB9bShhAaIpTwBQMasYdBdRJuVmbSO2iWYnvH/gY0tqENCzpBbvWrwlfUFyowBdDW8cl1ysp2uvRlTcU1h0GovluVLsxgaBRtTP0I3QwqzmfS4cdbanZyPDZvngaD/rSCxiCZZDTw/UAoQiMfDYW9rkcfO6iQ5TKcYa82R+eF+YNrSmowTERamASu5PzV+it9d4+LPy/5k3WIOSqfC8N/uQOcDf99KPjK/BmAE9mnnrjOOw5PuYn0evbo2oAmDkOwKvyFMOWba2Zb//rS2v5c1N6jjoJWENLuuecY7kJmxa5l4vcZLettxm+OwweGNNgtd3rCqRfzheWCedAvGwf+NaKAlWx9a7WM52u17fLjy0Htj/O7HEP/e1DbEKLXxca2puZm3znsw3vseNZSyT4/6TxeF58R0B9JJ3lFRA41ON7pTSV5rbGQkx9MvU1OxuG2uW1SV2c/2xOUzhNN+fedazY7nvxMGsfeIjkhtnSn1UDlOsGNyZCdiRJk4dKQDzAZ7rsluLNfGk21dWqbWAjaQQsHTcum9sBnkmlnbiXa19a9bZQbFrJbHi7znQp8+Au4e6Gc6YGbBW38/XumyBpZKWKB5prYw1W4nRicVhnvt9J8+2nweJ0Yn10f7aZvVoZWTG+Mj7eOZ8xiC5qfgrxr380GOjS40B76XuqZdKZX1nrka+lPU2UVdWMdAF2CY38rw9Fq4rcjaQ4m0fBMOIK7NZkhv+PtfRf9b0OGU8/D0liaSgquJSngmfjY5eDacUx3ygzR7E5xLHuZ4+Y5DPT3Y6RIavwzapXue2K/Xe5EN9Mtn5jGmG3rF9unmk3Z1CwuXwE11/f798XvoG9GshgJ7MQbT9JmEYa5NKmaPOMqTbs/fvyWsqC9Baa1nHxkHe97x/MX88h7wf2WEOHDHTcNGaaUePXa31Mj8HM+91MWQMpTR2Dd1uOslKnmQLWmfBGU/HYb/4fNvJ7t27z12cy3AkGC376hiX/Ny5/8gws9acuQC0J8OM0sTdeLFZBgdn7QrQHxt997GtZD+FUADDYVupfX/XnPo1fflz/9D2zoOVbjxDP3d8tT3knPu2XauQinZ/UjWI5q7lYrxKcgNDv9m2qlPsnE6ks21rYwQNM+14++zHL2tzzU0x1Iuqk6ZdF6B37yr70LMx4HLzkB++e1tiwe3CFQYGxA9tOqC5chtQ4oK3ABnei93Rfpi+AGIxvElzjRr6aOEcLAxMNrFy6rSMWmil8VYAo/U3IGgivejFqAW3VM2zKnXK+119vW8oHAk4ymbJA4fBM6jgcIRLRtk+1pTNwoqGPptcio4mNO41XmENUyiZBZPgmqCSBd3LBmCq3Xo+QcbslsaaNBy2liW58eT2JkYgxbt7ad/YYCtWaJEcjYth/LyBjfG31MGGGVSa27KtcuqQ4h/S8DgMEJRhGpwCZEFvlqWUWoWXdGEE9LE785xLgw7ex3tgtRUQi31Vurg09ONc82FAgHbdzdQMvmypmIlnXaK1bJJzDYAewGN2hM2BuRQQN4Jyb3rMh0FyE4a+GDcxo70NnX7vZ+HAV/ePNhbJTRX0cS2Zq5HcpJA44MJAzVmHfv2pW96gDR4Z+gA3wI60oWQpStfK3wPonc2x5IaOetw3BzOueXZ2S5IbMjsBuIU15dpy6KCLYtumQe7K6hF/3pZBGn0KXARoVySKic2sWlY2DeiTncmBm+xY7yiSLIvdZSi8tStEwH4OZNmIw9j7cJv3Gfhn0/Chezylm4gYLTATx/p5kp/1Gvow1tnQA3Z0cENSNe++CfnflunV4bUAfYr6DOgNgIiHApVKUxcbWXFgAPTr9mN3kbYPHRmDrFt+RvwYtN4F4HhfT6jk3qKhHwBCAVCyCCMgLoAnRx0DTcfj2tJL5qZ1pDVhpxVs5Ejtg9tiXal9ra0rju+T1tfuSAJfm9aMRzJhQwBL7gLo1SBNhfW7VEPDNRgU5Pk6W2s5lZ1KdJjSPoNcDAOE/VMESdX4lP6Z+ZcDXdZWD656oJ/Yw+91QK+MROIs7+0BfdYz/wq8ZJzzrw6XNjLIISvgNXO7j1e8h8/PnlgRw+tUxb7ukZF5EpBLnHAGhM7GLtrvGfE++0dczTj0+5cJktThJFa5F4DsacvcIN+ZAn6Ze3jXqoPGeIDgvZHcCITqQDJm43xIdmaKVw4FzEdr1V2cmnHOoaln6AIss4YzNiEnIwkZsp0l/3N8NJnUr/8AemeBquN3kXLGJqkNcXGwD5ZVHAvmERmS4tVYKY+yLMWukkH6Wi3Xyprmf/ugBznJXFiaAPQcrsm4z87samDlw0euLEDP3hdAbxzn66jP2bPP8RSXGBE5GHYst337TrV7TBWmcgCwAQJxnAusw0XVSGQjS50E2Uhfu332s8f62acomAnCeELqrLgXzW4bOYzE24YA/XRRrA3T5ijTdu8LzDvWD7d/u3ynTrE3nKHHdhfbynSKFf1SnWIj+R0yWPKhF9qWWbtOsrMqakkTqEyl5fbZsq1UgHFG0Q/yOmwrYeijtocd4bP3bKzLtvIUnvhcFSZNVLY6jWBtMsVF11ZxUUdlt9YOXH2gnXFmiiZqD5UPvXV6WWjRkGdDFFsN0CL4TLnc9ClQgyBrxPpXgHt+pkJFGPqys0xho4AzIKvuRZ0kl5fFAPtasP7rbCvrA10DMG1bOTL0fQDnv8N+aPJVgZdAeBUo5ftzb/3YSnJTaUVLbkYNJJ+tJhzpQhjUp1RZNrOx4VfY/DBWXE+AkdiUXnIzDGiAUSQ9TsMBKAlqMzO91IeTO0U6KcYZJTd8HMz8ILeqoticwPN1BA27KHjjsOzKsA85DQz9/tLQDytH+jhbafWAfnS58TUOWsUu45PDVLSrfXpZ87O0/lz3wHwlq1GuJ9pUOrmL72UsWkqamlS27VjtdsPfSI41SG5iW+kCImdz7EeeA3UCons8IIsZi7t6rb3biKc3QaW7NQa2TKX2wcVjWJuyhrwZb23StMoa+iFNqgMTz2K2HTjwVWmDydhobmMPhqSjoTt2Uay7eZrpCRBLsM6BP8BYmQ2VCXm+Tmjoq/iKv0lRrDIys2bxwq4HWJvJLYeGgZGL5MYsWNx1+jUai7v8TOBP9+JDYQ+W8/c9axlQZ0ZxlNw4S2af/l6ikcOGsxdjTUxmzPIx2P35Nr/LTeHM0Js5TeEYYNZOL5aVjVmKsJGuC3KGz0Wo3iTrcFmxuydgekAvkB43onL1MRhEEmEA4vH2Idm2taTSnTE0m4f+ly0O20vXL7HHjACMzW9dOutTTzm9nNssY1hZJe6N9UuWOuGWVBZ9paFns9a96+DjNeOGMpbESXJDTxKhk0JAVaA5FMxWZoVVa39/XIFCjkxJbipQ9TGaC9aBJ7Uug/Ob17PmVclKuA/mSM+iG+i7ZiwyULHJJVHsGfowzNsyD7DnyYhNGzN0xEP27Np8h+sOoHcjNNewiUGfZ38sOd+MCZ4e0EciozlY82OACjPIXOlb4Q7BeZlYMlEx8dIC6IpiJVewiYBlC27QldfOkhsF7aHIN3G4P7yMTjAma7bH7hHfIP+UhLB7ti4GrfqITiKZA5XXdGqSqmeP5vKW6sNinGGJjS1w+6x5CrpN7Jlo8KHMh3Ov5cyrpj2E8Q/YD1lhE5Ai9HQIgNxx3xsAvTvFYlvpxlLr6zaKUE2cTgZ8cZlcLLKGvMbEP6vgnHhdpiedKcaw/9NADvveOcfTkWAZ7YV9UDX51I/NNklucc6bG/TmOdKWFk+RHNd7tL3x+d59kvrikuXGUr1tpUhDtsSNI+1zH39vm908VlbN/3UNPUW/i5szcrnZ08PfmsvCHZ2zlQG9XG5W2iZdGHVCmzNDH/OZrWPtMx99rxh6BWg+RW14rxvQp1OsZRUG9PGh38+im8chwen5ntEdmJ+ZGfvNo2uOM4XSPVvt6quubmfe5Ot6MkyDLf/VNBeqJha2BIyl2kLblI+z3T0CWmI1meIbudn0DEux8dHiDtXvmv0jQ58TejajMPT8a4aean8CV5NtV5xUsnE76NbpsAK13Cf6RZVcHwVwtannPvjfLEoAvZ0UbJEVFix6bls3uUhKDH0t6H5zGl1uvMGmmEubGUWGFK4WuNzG0JcTATequVLNL0bNKMkhd3pVpgIwJYy43q6++qp2k5uc1TY3ykJzxikmp75cFMuY87lq4oQV31AUa5AVZiK2k2K0uYZ1urh645inYU4FA36P1ETa8QRMvmPDG6o2lQUzzxwK+kxIz9DnvX2KfTvzauaF77HPu11u+snMs+NeZTE4OKFUoNWp2uOae1H6TaySswQDQ7+4WEw9FfqGdfwdDAhsvqRNsgS1HzzPi6K7009PYZYdEQyyfN1kLAR08f/1PlmAa6U2MG+mRw5fUwxmutGuW6MoX/A6tDquK94cOHClvxfNPBv20YMGpQB6Dpgrzhghq2D8V9asOZ8uig3At1zH45QCxoAgAYeSNXHIwFVJjZ/EPJtx1ByZKoodU/Bm6NXMZ2Do43IzjrO79C4OjjMG9Na5+/NHRxjWOc/Dbk3lJV4IQ57lklZZumCG3vKgZN0MoF3jYUA/umLZCGKrHasOzwsyQBgZeksjzKQa0HOwYd5PMvQuqFvT74kfOTRMA/r+UMMtJG7qcF+A3jZ7tnMdAH0313KfOTBwX3yu5Q1mZon3PjhSh1MZOUkBIFqsoT/j9Ju4ALbauR87RrE4zXvGRnFufGQpE59tGcmspZklxUyDpKzT3rkn8rSwegb0pQ2ONn7FBck5j+f+euBJjCIWu3g2bjj2Sze4cJaLw2lInB6E8vvd3XPnd6vLq43nrYOfpEkG9JKflAwsc5H3Cxyp3iKZDDPb0tB3WWvFzvKhZz6k0DqfkXUR95W4kDFvhAV271UvDh3CZq19DhbI+uM7efl5Fz1ZrDuGGeynAvRF4vB+sjTT8h+t9yrodlbJ3dKd4RobEHksXVcyMrqRfXhsXBS7VAcJEyQTh67at0/O0BOnzUZ7zRv8H7j66nbGGWcOzHeuh/FPhqTHDDpU76H3S1xuvJ8nmyiiada2lmHoI7kZ5snWaPUrXDP0ILLLjTqpF54wEUNt0GSG3hp0ahaxkIaEmhmLYucgMZ25U7ZLGS1bUQPc9++zy01c7vhPDja2rcRhygcpF6fa5U5rt7KkPhz0LjcmtNzvh4PjNENve03L6fhbvOyZf8vt0OGD7ZT97luRTPgguVn0Ibp3uTlRYykAvdUF/3VAT2YJQP9z+NCL6/QYW5zgDM4ODH1rWxQJkr6QhykPtDZqEQluLBVAb8lNMatolK/D5SZ+3xo0PI3X19pD73kPd4pNY6kCBLWWtjeW6uwgEwyHTrElvTBoRENv8DEGOdJyHaCXX7ftpCYY+qkilmkmPp83bVuZxgyHDx0ZDgACmmoe4WYlYk8Hyc0I6AGyQ3SvE9jAtqlOw0FINou4TaRp03B3FLZapxzNY7T9TkWOKUYHDJqpmCWxJMIbOK+AgwQQFSES0OfR0BfbUYGK6EFGQnZ8Nf49Q9/r7nJQGZi1PBtqHpBISePnBiNauG2zHbj6ynbGmTeR9GKsGbbsxVIowKnBJd0epeuXu01tDrHtmmB1asELgMWJpnoRVBtw9N00tNLLiQgFoIB0s88G0T2g79nEHtALqCws+NBVTacEhGGPao9g3Ai+e/aO2mt9faXQJSUpBkcxq2v6YaZhbCyxwfOiUBOGGca4imL9b1mq1tyhM6A6xYqhd1razCGWsNjicVgzQxHA6NSc26urffrgwuCzwtq62V8AuA4Ny8XQi7oQP6bsC507zZ5XIy3VCGzIh55DNI2kxBqtohXm0GvQSyfTAHrqAVYB9Hv31iFvaQBePcDP/Jt2ueFOBRQ3NsXen3LaqX6mtWYMWIshroPQNENPXAmA5v2plegPZvYq55BoffWo8zR4iaOVNwpnzAxYfWgJMOYZhKHvJTfR3Ed6ELaQ9/Te/O62akDPMwLgKWsyMPTWOhvQW+rCpgfTOWYRPC8D6EMOhInvs6CZw4JHlQWBzVacLv12WMEwwuM68gFuYOhrOxqva+y8zPgfPUofATP0Q1dN1SxstauuvrLd5MyvcxKKn+mgCBhxUxyeQc/QM+6MTzTMOlgpc0OsXWm791JI6Hlr+ZjtXfsXa2ZoLNXpjCO1SKxmLFhH06+xuaB/0zc87NdnssF9vOC/VQulqWzpLPOSxlK9yw1GAAL01UODv5uW3Ax6dGVHsMgtaWAYQu1RzpSZRCr74Yqf3nPQnLsgMXvQqPuFQS5yoOSyWTuRheW9MQYYk/kmYLC07rN9MP7KDnekXuK5TQTG/W/StnI0OCDOcQji8GN1o+MCLw4wgFz36eB3owtNv2Z5to7/XXFl4Zw8XxrlmViykxL3McTeDqA65joO28SiZgySGPaWyhrRKDLGGd5XyT6U5EaSVRNScbkZLXlpwGZyIHNzmDsrxwXoY62ZjBBkX6xyQ2zwu9UVspsYOcy2w0evkg/9/DydwZ2NZD9VDCzW/XABeu/zZujZYw9ey6G1GPqOvXdmwKYYKfjleweGvplwYP4MRFyy1ewlJc8xcWoiMYC+ba2NjaUAI2oQbqmM5KvgjmLo0dAPDP2mM/RtgVPpERXFfi1cbhiHvRttAPRqvqONy7Gc/8GBeCCGtjZMHWzR+ZKiAwV5NrnCURr0lfbZj7qxlCa0WG2zXngIXx8NfU5BBFsAfTrFyrYSb+AKmJmobNTuqBmXiJK+FKBkQh48eKidRqfYqdc0Q6/OZLvdbEeFGxTuwDx1zZIqso82UwVYh46w3eIKcz8Ij2sequMZTiL18qJ1Oo/0Nuk9AhuBwLaHsG2wj+Nm0IO4gCs9AVwdZmA0Ji3xmHBh4EtWPWq42Si2/HszlQ6cnshuXOUA7890irGsEytg4ChDkGL8fAJ2AM8GLaBS18/nisWecLkpprKeb4CgvlC/ooU6BxK65iHLcdrtmgNXt9PPOLO1za5YQ/POneIE6CmyngVE+rmaoa/mHtUcxXpuWK4SflVwNquNzGZMf/MZAvTSjjublGwF181Lm682tymXm7gndEFETK/ubdeg39MGGu3uwGq7QMnPoQa+AIxdbmCbkv4zCM3lBdAzb+RkpANYORmhoYcd3rfPLjdIEpKiL5cCNQuqzUSPpIb7mmvM0Gtqd4ejPOtke8bDlie9JDc6IPiDjh1zShxA7gM37CJyqtM0bwLszERutUOHrxWgV7H4pg8EI6CflVQigJ6DezIb2WATwAPoA565lpEh9mNliAXgN7fE+ixW8zoICG8OLso0g+7p7yJJF7JHYhVmOpIbmN6enZYtG6CjMkp2vHKh3naG3prgAHptJokn5UPPeHhNu9HRCOhT/+L72g7oPb3SHVrPiWuSlt21NJOAvtPQl3whUstsmBNuLKWh75negHfGI2x27kkHttJAjwy9xzjZIK+XFKeNdQthH3mK/C21GtOAXvN5ZrNdfeAqM/Qit6whZl0hfVQEItOzam28GXqvNzH0qnMa6x8sufFh0/HCWVxlHLrsF7FdjbSq38LAyFcX3D5W9+RT4iJxwwy9MyghBAIs5XLT21YmA1AFcmLKO5IsBxG5EolkiuRmcwLQ53CR/Zi4l3sLQz/IuAoDONPrjA2F6x53B7DEO2oz4kPPvENqouzHAl1qvS8xJunt4Vhr1n1k6CdjOfsEgJ7xH7XmSIO6WN3JFDIXk22EwDBREdvKTkO/VV2fs99KCqJoWPONTHtlPOtXw96WcVeMmCQXcw062O3ie+1yY2DpffVqMfRnVEbbP2PuEhP4PNckpSagZG8dQ98XxTKHYMwDbjlc8X1h6DVPiqTRXiX8N2ZcFS+wrZyfLR96y4udPa4x4H4Hhry1tQL01tAXoI/kpmPo3d21XG72WcriYnM3Vzxw4Jp2xhlnjWcpPQP70IehzwE/+4f96CH5jHn6Hi2RfXnPsXJBeEeJWtQHfP56u+baA+10dagdZU3MNbvkYNhQNTuLKYq2bWWvoRegR9FyIxn6SG4ecd8HtEUdHv1w4FCH+Szppg/jpaGHoacF9VabBbhpZdX8FQBaaVd89D0DoL+hGvoUxWrQiqEPoN+Rod8q2649NODZ1AMcgPWwvVVjqVPxKh/ZVAO8KYZ+ubovbpoR0+QOQ9/bfklKUAyv9HmTAD1fTQv5ffvd7tuT0OyNTpqdRMcTpjT0KgRaEbCj6230sJHcdLc1ehXHnaK0pkzEnqHPxtgz62Ixyzs+G8VOkpsA+rhy8P3+nMkDhtNtNDbyASCnW97fM1AJ3tOAPuOT0/MABAfwmI5ttbBqMdvaEPvIZAYqyhSgX9xbulXVTIwMfQD9oJHbQXep9KhSna16ETgTwlQYvle7kuUnDltmi0UAACAASURBVKZxOQJMRyvsYJtxTvDuGXpvnLu2NQwa56w/K4FaQKHTdtvNpAB9ZULMkCTq2hN/BPRONaYoaDugHy0ikdwA6AeWpjJC3LZtK6vZR5p01WadZ52UtgOkr2dtvYpityxXoTGUtc15jhzER0A/MtAOsgcP+XtJ2RpopVGKWa6VlePVhRQXHEuVyHwAyHHlMaNsFxBS4v3nh03Voy2ErqHcosD+SFva33eKNZM+7b8f+ZwAvZgvnJkscQGUjGvRwYEx4FpowJbvVSZjzRIuNtYe0IWxjlShB4l8N/fTA/po2JM5yKEhetteS11HVGli1RW0mtptyXXDjaWmNfSqKVAx89j1Vc15yikndTeJX4OssWuWZaav727qAxWfbUDvZx3JjQ8rZujHA7C/YSgEG+xEDeiR3Jgx9bWOr43aoM9Uway6jMre73jbKxDktL2lh5Yc9Qw9hJWKYisTJVtSGHo/Xe9NU9bGWQ+y15v6XV9oyff2B5nhmiVbsEwye0sAuXXKs7atVK0JaKRO/xXD+ZzeDY3rkQf3kqV3HOwBlHSfDkPfHy49zqN7zzSgH2t9Mscdw5E29vbGAla1F2u8l/Zas16N9vhcYs8A6LsDIdcQKVqIojDdyQoOgJ59IpilMgn9oTLjmrGcZOj7It0C9FVorTGXBDkA14iKz3FhZpF3xdAni9kfwjWOfQZmiqFn3jEOzvxaXoUkUTFQNUqKGp77GwahIeCCPzwnXdcRlxv+JjFhYOglo/P+FYZeRFHNn0kNfRFglZViDnEACcnIdbJ/LKoottbzlu25YeiRUc/Pw9Bf2RYX8aFfbOtyuRklNwH0ypZFi6+b8v+710IH6HVoWHdsXzy1iLURr/WksGtsLAnM+A61TOWmZTKiFBJ6LtzIRjtw9VXtjDO/vm2up9s9vytiuTrFUrNjDb1rw/5vNpaaYOinAL1kvSsTjaW8FW+i5yyGHs2P/O8zkdty++zHLLlRGkkFjpWKqKJYndgWltq7P/Pldny+HGB0WHJjEp2gO8nNwNDjQw+b17EJ/LcGG0A/URQ7ssNMfvnQS8M9+WKjHyQipR/ctduSm1hgOh1FUexY0Mdn9kWLg8tNv0H0PvQdeyYJyiF3Ts1LG9OCdYqp7HdjqX2jnp+izC4g87e97i4bOn8XQD+wonWgsJPJohY8acbjx6xLVSC5Dob+mBxjzMqnOU0PImKDOYI33x3vkY6TxlJxm+ncXQLge+BKMOgPTP6dO8VaeuQNm83e9oX7rKWWvZ7nEkWx0dCZnYNgNaC3jZ8bSzFPY7XotMKobDKgX5f2NppPB3sDejcqSadYb5jTgN7AxSA/wTguNwOgR4NcB8fUJ4wSgth9oYEzoE9Q9snbzJzBFz0FKm1bjXA0VgqgblgWQL8Gs1dOO/yd5kbH0JvZN91sfb5TrNHihiUCdANGIrUYnCi69LJ1r/VsKl6srZX2t9xEKB4CWG81M/RoIK3/PX1I7fLdbOpoKg8cuKqdeSZpVhdmxV/c84DOsZHcuKX56rrdg2yJuB3Q8zdZpmT04tyjIRAjNspBeO7egC23kD67pC8BoDynyGw8b63Rj9SrP1xnY0/2wCDJYHNlxcWdtnobHWR2KorNehwBPUWwMKLW4at2QnUylth57lsekRS6vrRqngbQulCWuQOgn9TQ+/oMKAC2AURccw4iAPq+kI657LkYt5ACBlOSGxexEXOYg5OAvnc9CaA3SPdBItI9WVsq20FMsPTCjaJy3Wb00MTClAvsK6PsecT3zikLg7TLDL2LYq2/TkEwoKeWekNDn3jJ9UTLnnHXWEmT7t+lOVv2hNiL4taVLI/2qkjXJHvzJh35hhpvldTHBgwzzmCqT0cJamuv5vMZf2W1ujpd2FTWyVHVH9G1c10ZTWWZOkvcCckNzRDLpSuHK+bUCQE9khv2M08ZM6UF6AU6MYMYai/Q5lvG4eftNRD5AOCqJ6Q4iG0D9LPNjaVE/JTuvwqmidl6f4j1UaEwSm50cHK88qGhgPUAcDGJGOsdEu/5UGcAcegr7BIysPbc3H8kRgMomAL0/J7PY3wN4F3rk6yD94KSltJIrxv/MLTMXRd457qceRpcblSj4Ay9bD5RVJdtpTM5PjAMBf2RcwzdjFPD4JoOPSfp+fuutRVPZy2DISPLHD905KsC9HSKpSi2l9y4/mrswKqDgaYBg0RDOHds1c9FlnedYvc5iy6b2iHrgGJkkqHvAf3QWKowXzIXYy0kpPy6axjO/DoDetWUKS8zcYgjI+i6hXJe2pwRnphBcrN+uH3+k5epKDa4t1IYbesGNpaK5OYR9/nxtnfQ0FdBceGw9WLolfnf3JLxV9taWxFD3xbQv+Lt7oGxdGy5XfHRv53U0OvCKtgn7VmA/tg8jJw3Sy5oUkNv28pJhn4KcEkzaJkMT3PoFJu8t76WYtl0nKxLqcUi0KjiRcuxxD7tJo1tDepQILrNOWTSXWdHDb2uZypjUEdUM/r7Bt3VoJ0v9o7Fy4ZBACLlaF/u0o536droUvuTfqyjtmvoA8TtHx+dp9Kf1eY5h5dtGvoZ/y1j4/T3WATk/d8/47Om/XX5PRkJsbjFaPDMwlifKNXok3M0hV64CjxzLtBLp1gz5RwW6jlWRbxZiGosVVNwYOgX4gcdx41q2lPXp7lcqUF6FehaYZ0HtptgWpmBQdPiNcAGzSsMRwA98ykyqL6BGe81KPDBMcDL9x/5koPFAOgXyVKMHQ0z/qN1mlOvAXh2BDBDr8yIOtNWK/cqhI6ncc9OxJUph4XheoZdB4Y+zU38w17iwDVrLi0YDIlZKpZGgF4aemIIbgCH5ddL92m3oYOhd2OppD7DaJrFhb1HZ+3nvrx8pACjgcJQL4B7g2z0APQnLoqV3Ko2xUhuBq1liar5/vSQGBnuKgrt/MXHTTI9GXof+tHlprdGG9jRzhkk96uDX7nccI0AwTC4veQmmtZen55U80pX1JeamQB6HRKnJHp8tw/pxIcRdHt+4ppjCY8zEz4ouCg2doROizvTRt+HHCRilxmv/OjChzzxlOTJcibmC2BkkA12zCL3EdbTs9CfxT2EXctYIu1C7kjdfDz//dwjozOgH8DLihtJpVMsmR+uI65elig4A7eNodff+VpGOVVYcudB+H0kRiPYL5cb2YtmXRH7rGtOjQO/1MGcwk3V8aTg0nbKkCCRxMkru5Ns9oB+4IlkPeiDV2oFHHMdL/lXIIyYVSA4e0/WSgC95lTVXLnmxgWSsn2t3gG53z7DguSGdarvk+RmRcFYYLpsFRkSAVynUgaQr1oGsqldzxN9hwwSkF/AlNc6FzngJoBjY6lJfDAw9AL0zii6KHYE9F4ndj4aAOVwOshz3z9IMofDSw4RUweahNbs0cE3Lmj04SUAfWzAVpOkHmQO6X1Hce0RAvTOaE360JsoC0M/kmwmVpwFLEJRMjQf+vr9UFnSwgDpi5DnewyGvrIULs9JUWz50M/PtiNHcbnZ3ebmDOh3Yujj797v/z4sQ8Cc4WU/uNxEgu2szKqaZ5mYcNG/Lz/Yi/1QmaA0lkJik34XRbb5e4NBY9rA9/Zy31KKlDRIRfiR3GAig+QmRPL64fa5T11WihYX4rsYf6ttzDJGm+qfeWxuqf3Np7/cjoKX61EPyq6oa0pDH0BvDf3MILnhgAag9/4/12aWV1alKdhcY4Fp1VjojzxmCz30bJubWW6f+dilAvTaXKpIIMGUkCId4/xSe/cV/6l/neo2gJqU3My1Xaur7aHnuCh2q1mzP0y2ApJKCe42y4xOTixf3FJKp011NCkfb8Iprpv0meUaldYtQC/2qIqBsoj6IpAAL95HsA5b22GdHbWgfAadU/ctVaFMFZrBVCUdH0APk8gisYZw91gk0t177+1sYFMa+ip0zfUEBMRuMht2AD3/O6xw5C7ZPKmZ8GHH7Pho9Tc2K+FnYawS5BN4APSSxRTITDFuD2QnAllXoJuAfGJAb9tKTvpi6OWqFJcbtHunFGuWZiRm6GkyxZw1GEDuYglZUussAOnnBkDvYktYfhZcNPRhJnWw1fzuAD0LsxpsCdCXPWgK3tj0Augz9hnzSYBixpDrtORmz3AdCZoA8UgAuCanm0dNMYfwAPr+4JBrSRO03joxz4855UNluT3V/OPapwG9g7+LZxkPA3qzPgB1AyMAy/EC9AsCq2nAMQ3oXRTrXc/3WrKMw9e0U/Yb0HOdq6t2+ZmddQHn+rr7B7ARGdDTfnzPYCOXewuD5jnraOniVPuCD4eiAon0tJBrRbGrkbwg3xsZdAPYMId5T6QTtnGsNH0XMNTNtXMd6WUxAfQa1ZLLhXDoC+zyHZlvYa5X1RCq3EsqNnB/Bss0bCnGtK6H7+jn1Pi9zupNAnqKJsuHftDQe/1QzOeiYQNFj3H1a0itiZ5tKNLpGgYDep6fG0K5gM9g3fcUQB/pBXPFzy51Q7at9CE/GywMOfUXencH6PH1ZtOug+LKEYE1F7VZykUMjYaee3NWzoA+sc+dgEfJjXXE497kWOP/j1f8COgdiwe3llpvIglyuKx5YA19Mi6jpCvOIAH06u8wJbnhWtVYqrJPDFjiQUgbjXc1WVqYs4Y8MUtHp0pr5aDJPQRQhqG3i5BlY8k8KAOSbE4VKqoRkwC9i2ITp7guDooAesabAw3XNVOoLKx9D+j7fVgGCR2gz1xWcWIdAEbJnRn87IciqKq3yQSgr0ZD3EMO1x4Dz/uAXR/k9g/xkO9ObJ/+zl5Sl/HMAZo+GnxIn6UbY29qv4oVr6wb45jnQ7yy89J2ht49UEYNfWRU9uQ3oLe7nGNP6o586PBIJyale3J+Jrwndz1n9xVP5VQIgUrtiSU3R49eJYmaJDcw9JURk4xLLttk147J392hOhp6A/pT9p8xQfSBFyzRYY+wAQoHX0nxKjvJ/MG6nOxpirWHbPUeXBWNb9xJ10Si66WQs21Ibnraac4Ss+8rm1hSn9hWHj12UICefYh+OJxBLfWea7ObR9sXPv33bX7GTk43BtDzrPCh/9l737/tWbcrIINMY9es0/XVce2KoeeOAuhnYA/wjGaD1aGLoAhDP+VysxNDvwOgl17Lj7xOPLNt99qaAD22ldbQe+IORaATGvqOoe9X83Ux9J1uzcWeZui5XXXMY6OO92uY/7Rkrk3whjL00tarsZQneNpKTwN69PdDYw0WlJqW5DRemxUp62JnvOG4QcLJGPocisIyKUhW2tSMkwOnNhXS3OXuEIbehygX9CVgXB+GXoC+GkrwtxOAvpiKgKjJFOQkQ+9p4p+ZqTWgH1JxHaBfpMo9DH0VxXJSNzAwGIz+Oc8jLDLfkcNHLEqTUdqJoZ+Q3Mwn9W/JTQ6IXHpfq6B5Vgz9MOZ1kBx0pgU0YVDEfC3iTOGDRZ5Br7kdWKgpl5u+8CfSngCtWCYG0Ofwyr8GdrHEHIEX1z6yRCNDGMYLRrBn6A3oTXyEoQc48ehV1CpJFx0bGaW4f/QMfXyPAX3XnJCht0RhZ0C/3bYy2aaxk2FvmxjQ4bEuDb0aBFXjoVorsC7ebL0+k3EJaI61XoBKAHFCFeuCwnIkcTkM6QBJZ9qOoe83zxTFBgjk/dE5h5Dgu72pYmNZdohFruTzYeiJ5FrPVePdy+isDXfRPQx9DiQB2GKp22Q3W9eQuCg3QDEyF1mEih21G1RYde5vqLnpDtgB9H0NQD6zX1Nj6A9Dj+bfGnjuDUDvmoli6MudYnbORdhIX+RZX+5tFFeHfeWzA9THothIbpydzDjlfY6PBiO9zDLXye/TGTfEl+/HQCNbjmWBJWeqAwvAJIA+sqfE7tj3jQy9AX3iBWPXA3o/d9dVjQy9i6rT0AtA35MQif1cbzJB04Den5t6nJGhH9ZKny2fpxGTi5CToVTDH+0Vu07O0MtsYGTopwH90aOHnRUXvvC9DkWxnTe90Y/fNtQnNGeIRtvKackNDlrlFiT8lBjZMfT6cRcbbghDX/sVcyGA3sqDNPWbZOgZuz5DEkA3MvRuZpYDV+ygd2LoadIYQO+TXzH0FIqPW4Gz9NX7Y2Doqyj2uDq2+nCheVr1HavLyAmpzeJQe1XbuwhDXz70Uxp6LKp3ZujL9ORU7GZLijO9/2s9kfFxpnhOhy7tkjXPnLE+GUMvg5Tq4O05vVZklgG9DiqaWrbL7H3ozdDzbbal9F5RkpvL/+5rwtBz6AHIi6EXNDCezhk+DD1zQcTHSQH9oD8bG0uZzbTbiF/yDTghQ7+T5KYH9LPS0F8PQF+65n5BS2OFE8e4zjT4E04qg3vLiQC95TsJBn1Djx0bS22T3JS3oVxxJgF90j6xeGMBsSEA6O2Pis3Xnm2AvneO6IH1iQD94FRTAYvNQE4gUxr6gI7IXpgaScFq4U747npQJxpL5SReD0EZiZIYnRDQ13sD6E8muQmgtzctQY0uwCcH9ExFSxGwB6sUsuwrAUxVaDdseH7UBvT2px2t0LxBC9DjclNMtIJmFcXy/khuuI9khQLQfVDCtaGaViWlfTLJTelG+Tzb4RUIqpw8lfU9Q++NyRt4JDd2SkAz6lR2z9gK6C4uusGUdLXjXB9sK2He+1yfGPpqLFVgcJBQ9Rr6SKd2kNzsBOh3kty4ZgJAY4b+4MGrq/mTmdSVlaOlA7c9ZC+5YcNiQx4ZejOlmbd4sAfo8O+0y43faoA4Sm5GDTpryEF6lJvEgeXEgD561oqOKUiU5MYbdK7JgL5kXPXzXkM/aKirk+dOgH6FQ/ie3QIp3nB9AAugx5qw1xEzxim0jgOUWTgY+u2AXgx9AXpfu5nvMPRuSOXCMr47TbzErup2yyuyA/TGXQaxBvQ+kISR7rOkmXea78UcmwV0ZsCt5+1yY3cP21a6MzSAc2fJTRpLRZ/sYmA36BLLNjQXm686Cd+764zsRsXnEwOtd641Wdfo35HBpLDckj2TPAb0eQXQeycd56NAZ5ytpA83UxhAn/UZGdGJAH1t0ROSm6FvQREOJwP0YXWzr/KcfED3tfqZGNCnHkfOHpUFM4GzHdDL5UbFoJOAXuu7sjB2A3NWY1rfnr3CtVaW3GRt9Qx9/Xi83NhW1oFTBAQ1KFOSG8eecoAbknylK4zzXurlKmQPZFXeH2lidPV56DlU7E7H3MnOyj1Dn3jPv9cX0MeqVoB+1x5JMiR1iWe7imJLckPtWtU/sR/o2Y5JTR3ORerNWx5VgyziCTKBOgI/a2+UPK/YVgLoj9BY6gSAPtmmdGC19MWEnqWZh9qpp0RDP/48DL2kaQOgp0N0wbiTuNzs3b23k9zgPmhZ2yAzmtloBzGEwOVGGb38riQ36n9j97YAei9KJDd1OF873D77yUsF6JVNvxGSm2kf+kwhTbnKHE1o6NfWaaN4YskND2oWyU0x9DdUcrMTQx/JDQz9zKw7xfaSm3Ex2VsdkOVFm/nk4KmUjApixmCvqt/SDyeo9JKbaOjH9BjaRQNA/rYH0zs5GIR5kRQHhkLBOjaOldIvhl5APt34CtxJQw+gXwWEWXLT66L5/BujoY8EJ5KbpN6zoPk3n09RJdfBBsUhjYW7t/SRlklNbv5cG01I8jrEZlYZiYzdNEMfgNUD+gQGJmsvudHmOkPB3foA6O1nTsMjn5LHBg/7Tyi5YUMeAH2XQh0CjwC9JUxsKGNGYpTcREJgu8upothOcsNYpL6AOQXIMNh3GnUnDf3gXjEUOzm4xg6vp0gijwjzNSG5KRAeQM/nhonLPLYbg90tAPRm/AwucCkgBdo3TspG2QN61lfPTPMeNR6C3XB6ZpvkRr7xFGl1DL2ZfA5rrNtpht6pnEOHDnhNVxHsCOjtNAJDn+fGNbEhu5gRPac3F17Wv7pLqu93th2qeJH7L65D7w+gz/iksVIkNwGUOzH0o+Smd7kZlsm2pleTDH1TL4C8JhnyUVe7o+Rmfq6hoe8bS1ke5syRGDhlIRM4Bb9KQ+/CzwBaSe920NCrMFSAvtPQDz7PkdwUU17WejwCA/qRofdhzTVPPaC3S081OirAEHDPdSebOIJHs4G+XuubAZRh6K0pr67EW6TQ7aqEvbHPylWUvIqHNvtLuTGVlMYSQ3eHFTAcJDc+iDkDY3kDr7gpaWRr7nmuWHLDvtUz9NMHlGQU+zVPjFW2VFIfg5TULISQuOYaimJPH+oCdgL0EsNVI8jMq35+pXj++gB6PsfrbSyKdfweAb019G7slf3U0rDZduy4m6tl3+X5sXmy/42SG4PWVCBHajXKgVAPpF7HhMbhwwfLSWgE9JHo9FKp/mA/4APNYx8MkXnxzFiLWROJpQMDvYPkRs+6Izl6LXzW4LTkJocU21ZyWOkY+gm5Yx0SuwxAz9APZN+goTdDPwHoGd+TAfrS0HNN/d+O0csHm9TR8fPEr+MrPaC3HERrs2wr5XJz+KuTgF7FuZONpW4IoDdTXpKb2pfpPitTgjIZIOyYOESNUAw92UxqBPbgHe81L/lkOUl5zq5bcnPwGhXjyr5dzoysznS0tWGGzR4WVRQLQ99Lbmbwof+X90ly40TWjdPQw9AjucHtJpKb9E/SuizJzVAUKxp/3S4305Ibxy03luLE8bUA9DtJbvpTId8oplENFHwySmDsJ9q117q740kZetgcsZaTnWItuakTZ/adiaYT18O2sjJiuYAw9ElhjVIb63CZZNMMPT7on/n0J9qfv/1N7YMf/Nv2yU/+cyON+D/+x/9qt7zFbdtd7nJOu9v/dx/7rqZTrFZVjUR1eJNmsoBaX9gFcz5RFBvJTU3kVRWlVROfEzD00dD3Y89/h4HqU5kCW2qiNdpJRTo0uNwMTar4lE1f31y5CUiKNwJ6ATuez1AUa//bXnID+OoZejc8mmTolTZLUSz2imvpIMf3FmvdM/RdUSz71uBy00luzC6bGeeV7I77HdAwxi3OT1YUq6ZNaycG9Ncpuan25VzHUBQrxslFdcoy9YCe7qd1AP3iF/+9Xfred7a/e99ftY989APti1/8wvQj1v9+/sWXtHPOeUBnr1gaelk2bi+KRZuLhpIpel0aeulwB1eSUXKjHgNiQg4XQ29w0z+3AHrSvr1mPpvTl770r+0tb3l1+8D739M+9akPt8XFfe22t719+8EfvHe7171+op0mlxADs0lAX0101lfbe97z5+0v/uJN7QPvf3e79toD7Wbf8C3t+7//Hu2e93xA+9b//d2DE0mYTAOmUbeea3FqurU3vOHF7dnPekJ7wxsvbbe57fcIrQl01ysMPQDu8sv/uT3qUfduV175nzs+l/zwsY+7sP3Mzz5tcGwK+NchsZfcEDZmOcjZyUXFntV5MIA+ICY1E7gPuSiWTTAMPWvLMS0HRz3DWifM/QB6E+se4wnJTR08LBcYO93yPrHYFZuHYtn6nICrgXhRyht3Dxh6xhhbSku4zPi5kZkBfTFusK+D5MaBdFpyIztFOZDsXBTbzxv3GBg2g8pWIMuwleoQXnaQ3MThxeDM4xRAj2OMjrkdoJeWu222AHq5bJxEQ8/n8qnJvub5inyo7uE3pCh2GtDbkzwa+gWBpb7TaLLTKdYcNfQG9Ng2nwzQez7Elq86KncVhDD0yhKXxTCfyX6ieDjnXhb8N+P1Z2/7/fauv/rj9pGPfFB77O1vf+d2t7vdu93n3g+u/XWyKDaHH2d6SjuqJ7RzUexODP00EaKtO0XdMPRryFPcuyWvyfqlUXbD5yuT2zWW4trs0ORDZkD5sI7+K0WxXbTR508Beu+lkDXL6rY8xIVyYMKH3raVMPTXT3ITDX0Yeruh0Weo+keobtyEHoB+EftIuZDZ5UakX4eJYoxiyY33xuNHU/RbTjh0FBYWoUavaiTa+gDoh7VVmUbbZY6A3jJKS25SFKueGRtHVBRrV8gbB+h3ktwwx+NDv6PkRu2k0aamKHYGEIWYP8BxuX3uY5e2GdnwlD2PUiOanieV3KgAQ5M4tpVz0tA/7F4/LA39DI2lpiU31ejE9nDl4zwtuVF7ehoPxLpruJxJyY0AvZu1hDkdi2KRGlSQr3tNMyg+Ta41XWbA0bWK607hwRaYKWCXjpCxOJNXs6zBXEDGggxDzyK5/PKPt9966a+3d7/7bSfdsPFofeADHtF+5mFPamed9fXD5pFNJKnBvpth73LDPUVDH4Y+LLGYoAoQQ4px3INHT/spbeC4QY+dH3tdupkZp0z1cXXYGKQbw0aPjpENvPx+C9Af5JR82unlX349i2I7yQ3f11stDgxNaSFHyQ3fa/9fLvVELjcB9AEqkdzwPSmK7QtfueeMdT/mYaiydvg3gH6b5Kb8jscDVbHN1ZApzd1OVhSrzqWLi2qKIcZaDMpy+8M3vbq98IVPb4zziV63uuW3tx/5kQe1Bz3w51T8ZKbJz9OB1CxsNPSM39oa3vbEj50Z+p1dbhwQWU8HDx4oa0nPHVxubL2IjtkaejP0bvzDGgtDHz0nrO/LX/7s9ruve6E27p1e3/ANZ7dn/NrvtO/6rjuKpJhwudncal/96pfaRRc9of3FX7z5hOPzkz/1uPaEJz6r7dljE4CxKHayEDX6/g998L3tF8//6falL32hveGNlwnQsx0wXgPbVkW1xIp3vvMt7YlPfNBJYwO/fOzjntEe9jNP1TzMPE9mbhugr+K3/pDOZmZAjwtKGltVv451B8bYbUZyM91YKoBezVUK0DsB5X3Ca8sSlDTdZLOz9CWSG4pimZ+R05QWVpmEaFmnChs3S3Kz3AN6Hz787ZAD2EeObDY/n5Tc2DjBLjexiXW8dhbVc29acpMYmMZSbK6OdayP3uVmUnJjFtjXB1s5v5A+Dr5iA741Ae6ESWeMXEjIe6YZ+kwSYjjj3xfFjoCeTrEeWwN627OmKNbrKvayvo4bIrmJG1fmgggcHfxcrzN2ikXbPKmh1uO6ZwAAIABJREFU114hKZdoSN1OmO0A+iGTGAmlwJ37D4wMlw+EMPlpmPfP//z+9qsXPLJ96lMf2XEt3fKWt20XPP3F7du//Q7+ztKU9/PwhIBej8MPc5CTBhpVDcJOPvQisWDolamflNxcQ5fu05LBLGAi6+SqtSryTusKn3jmbgF6SSvLUSsd2GHoe/nedFHshIa+c+Pq55TwxFTHW1lel9OL4oIY+lFyA6A/fHhnyU2KYseMe/X1iZsNkhtcDDvJTTL02xl61qolNxqTYugB+jkwqSgWQK890Pag6RLsRVbgbpDcFENPfWPfAEsdak1U9ZIbMeUbZOVn2tba4XbFJ0KAz90ohj6NpX7+vg9oe7p5xeUm00FPpayXQUP//wdDj8vN/G4e5JSGvrloEUDPbD9yOIu2doaaaWqRjA997+M+1dpZOiu8Zjtt81gUu52hHwB9NZtRA6n+1f98OBE62rvh1P6uWJOUDkzPJENPqubtb39Le/Zzzm9f+tK/7Rhkdvrh937vXduFF/xW+4abfcsIlFvalpuhn5bcmLEYO8XidTsUBLOxVVFdTuLTllgpoBtlInXTdH48eGjwAE6xUTaFAbh3mlIdBsvlwNsSmzPPGr3obrMgTNSNNQFNnm0kN9aOTkpu8tx3YuhZsD2gHzVypuoH3Tkpx5MBemmqphj6rlOsAH25BGWcufeeMT8ZoFdatlp6UxQ7aOhrAoyNpQymdTDqAD1vu04N/d69g+QGKdWrXvW8dvHFv9TOPvvW7WEPfUL7vu+9WzvzzLPGbrRVFKuW9iVZ8fOMzeHI0EsHOaTBTw7ody6K7Zp3NGQZkdwY0B8/PjL005IbgjXAcmTo3UHxDZe8pD3rWU+4znV185vfol38vN/TOBw9ShZwnxhG1sQLX/jL7Xd/94XX+RlPO/8F7cE/+biyw50fNNYZNwX/Y8faZz79kfZrz3h0u/xyg4pLYOhv8z3aBKcZ+gCfV7ziovaSl1xwndfw6Mdc0B72M0+ZcE9hHJSe5zBUenVtWxOAfuzqCcs3raGXbaUs0czQ+2Xt+IbayHvD9EHCDH0AvXXiLpzMC4ZekpuSJIZdjMuN6lkis5mQ32Te6dsFgPy97obK52CPSlydZuhpFGOGfjugn7St3A7oLV2CoafLuFna0eVmzOxMNo+y3IZXXNK2MfTVeZj3xEc7Y8sNWVJkQO8KuFFyM83QK3V5kqJYP7HRwWw7Q299te0Tsa20pW4ImL4odlrDPTDXNJCTbSUMfaw1vVfTSErF2x2gTzH1DZHc5BBvjWsNMcXsU5Ibj2m53CwstI9+9EPtMY+9/wmzj5mbt7vdndpzn/OadtOb/i/9CBlushonZeg1wCcG9P0+qLcW2x/bSrBJijZzCh0Y+mHiFImybueqQeden3ddRbEB9CmsPimg36kodsXXGKnsILlZXnZ35qG0wK5HE51iDxnQ43Kz1jWW0jxh76ii2OvF0PPgtzbGDP1EUWynoRdJFslNZUDC0CMprt4BmpvqxWHZtSVkI0NfXpmDVayc0DqGnngjWU4x9HG5kQ/95X/3NWXoH36fH2+L3H4xC9NFscYbnQ/9BppiJMzatNEhjunJRmOpktwkQNhG0KfH6yqKNR1hhwHSGGHoAfQpip2Q3EQmQ+o6RahKqyX9ZMcGAfrTqUauqBXWoxosJV8Z9okJ3WvoBVD6AJHmFHXUO1GnWHWEhaHvJTdyWrBeeVzgFF3gqOMmMmHoP/nJf2pPfspDBzB/m9t8dzvvpx7b7vA9P9jOPPPrZKmIFOFzn/uX9q53/XF7wxtfOjCpd7nLvdqvXfiydtZZ/02NeGBcl49bN5dXgmtcfBJUsqDNJDhwu8jLRU4J9n36eLC4S0GMo5LeL8ZtKCD1InKqc9RQ5poSyCYKliuVJSZkoQqtSlqDvEGSCOwLAQDCE1MLetjsRsnNwJJUZz0OMKOLUEUemKBqxjRfDa12ZOjj3dUVxTLmLhBzUazZSDro4X/sg5tT9cSNcoMpmVOYsVFTadsRiloEvgLou+z94BVf7HgA/aAIklZ6dG/KoUL6wHkDTABi3A8uv/xj7fFP+Im2b2m/GOqzv/nWBdaASoyLGVbAF+yLRl0dLes+Vfzn6iPmECwIgSMM5jqdYndg6Hf2obdjUDSrfNc0oI8P/cyM+zWsb4xSKcaMe+/dO/7jPz7fnvTEn2gf+cgH2i1ucdv2uF/4tfZd33kndSJko/zyl/+1vepVz23veMebdG8PetAj2xOe+BtiVAnQ2Lx97KMfao997LmSupx99m3a4x7/zHa7291Fbb+vuuqr7W1/dkl75Ssu0pq83e3v0p75zFe1M8/8eo2HNa52iko9z5+/7Q/aS178q2Lm8xKgv/XtVVPQ16UA5FiP9N543vOe0t785le1889/fjvvvMeLicvmafYYprk0wABcyejsJe5mV5tipKiTSAbAWQ986N2sbDLLNzL0ziTR5dosta1gR3Was4+AHjP6nhOuNQlD773Culp+RgZThyYvZr2wMwTQa36VTj9zl2ubridKHHGGwF0uVRS7fETF0XNzFKWbXY721Va0drmxdxvjZgAfuRf3wSEkmltncX3vXJflO5NFsY6BaQKUolh/PvfD/Z56KhlM36ue14qfE5iCNaOiWJrRDK+Rod9NhrqcEu1Y4ufIddCAzdlpH6T658hzVzZurux2d3C50fNVfRc+9FjnjiREf8HpWcHluZnQanmVj0GK97B3BPQ5m2IZY/aeAHobRbhrOkSAfNJVTGjWtGfoxdrTKGqw1Owy6hrQDtB3kpu43JCVvPAZj21v/ePXS8L6lCdf1L7/+39IoAzg+e//8fn2+te/uF1yyUs1+rD097//w9rs3LzthNfc7C9zJnb/HMKJp0uyrQyDPtbS9Y512XM9AYaE1dA4Ex98HVY4zGrBuEMq9RH2+B9kElqLveQpnxdAz2qLCYKfF7JX8MfY9ddZVZNmqrHR/ldrYtlZuuH6a05SLMuzHay0S3KzTM0dzmzDtmpiMy43ZJ4OF6DH5YZtUbV8Gz606iwaQJ9OsYUJlMlVn6EzSyrLOLjmzjhrv+YP6wcnP9ZSTSHdjZts2q7VRe403PReqPuFFFhZaQtSJ2SM+XddBID87/PARfitS0K3f78NM7CtpO+F1p9i0HYfeitablxRLITI4uZMezga+vjQaBRG62U09CFSZzY2bbwDoBdYEXCY1f8NJ+HNY+2Kj6Vq1y43fafYkwF6F82dGNDHtnIA9Jr0diGB+SRYDH7wndaZuUZq6nQAfQ4ftWBUkKMuZP6VbSt3D+4j2xj6OvEjWVGAq9TSiSQ3ccsY2Ke65nTjC2PS21YG3H3hC59tT7/gUe3973+PQMYjHvGU9pDzHq8GDWHVKHTj/QRDfvbv//759rznn9/+/u//Wrf0sIc+sT3qUb8i4GBLRAdZb2LesJP+tPTELEzY8QB6xjaALwz9TraVSs+nGVInn/FmNhYlD5vCiQD9CRh6pYEF6FloXrROKQPos5mOC3qoctdCqmYkNOdQV14DWbGIG24iZu28J4eZJ7ul8N9jh1p30Yvkxptw2cEV88hPIrlhLHtAH/CWcQ6gS0CP5jeSG1+HgQ4MCj93cCzHgATT7lkOJ8gpl5u+Uyxzve+zkI00tpWvec1vtoue/ZT2jAt/q5177kNUu6C6mE3r+DXnqm5FEhZsCOEuBLgoFrQDiArIFpgXbLoc4DjAAMDsQx/JzTJ+31i/dY2lPG9w/xgLdD3eHCRsW4mGXsBr5Wi5Z6D3hhkebSu9PjY6ZnlP+7M/+7321Kf8VPvGb7xFe/4Lfr99y7f8b8+RdQIyTaoWxMa/4AW/2P70Ty9pt771d7dn/NrL25lnfL3s77i/33vjy9rFFz+1nX2L27RnP+eS9s3f/K2Nugg6AfIc+cC3v/0P2jMu/Hnp8l/wgj9st77N7SvFv+mW4DOz7Stf/WJ7xcsvam9+0yt1L2ed9d8HPfzr3/De9q3f+l1tk86n8u42KPOBYG/78pe/2H7plx7SPvShv20veclb2w/8wDmKiZ53Lugi/hj8+iDhIkIAfWmvW2uLe/e2ufJa14wWy1yAfjbP0raVpO17BneaoQ9rax/6APr47rs4cAT0Zuh7QG9ZkwF9nvfaOn7riU1mpHtWM1a6xEHPEK+PASjRUVhdHEdAj1Wz1y7/mKEfAb3B8/LK0SqaTr8D11n1BebpFnwyhh7QPqmhj+wmGnqn6DN2tuRkzQXQp0uqUb9rSiy5oYdAiuCZv/Zlv36AXsBFuuBJ28qMZwC9ZILVYftEkhuBr5KUiCGuYvMKUcN85H0hK5KhynPqAT2WycQpABkaegB9L7kBj/CKJWwvudHnJsPTNlUUO9lVlTVkhv6DH3pv+/lH3lef9evP/J12zj0foLFlfwWkr2+stQMHrmwXP+8X29vf/qZ27x99cHvSky8S2aHv3myDkcAoEXGXVQH6cteJq0/MMTReBXp7QD8QZZ3LzTr9fwZ5kecOgB7JTcbd88Jznr1i7NRr4BoNPfO9t61MB/Ye0Ov5zNilynIqZF3pXm1A3xsn8F6eXQ/ow9Avr6xKdhJLV7nckF1aRka00BYWKIrdmaHX/qhuyWbce4Y+0hpqJE8/7aw6THv/36koFtKOe+FgKuwH0N9MR2nLnbl+YR1cbhQekAZRp2kyQcYoFNHPjEWxdszKHmXCdu8em7NoX6tOsfjQx7ZSa/Rr3FhqG6Afk4Bel9UpVvE/nWLxoRchKZbk5Az9DQH0vctNGPo96+vS0G9j6ENUbHnjjJRh0g8+Kdwtn+BOq05iiS4JitUq3IcDs1gnZOjHjxx1cDy02Dh1n81/Dsx9z9DDNlWntQBISW10Il1XW2eC8u/9/svbhRc+Vp/45Cf9evvZhz+1zc24IVJSmnyvWGAyCu6Q0q644lPt4uc9pX3ykx9uN7vZN7eLLnqNwIoA5PqawAiTz1XmbgaVVtITDL3eP3rwWzdvdjwHn/52+ZktMAFpHUXX2XQGaMJo6Bpg8/q+AopIxus+OU92YLMvcDVrqRP6wWsPtFMlp4K56TrFpVU0WraOoecgAPuQsTYwcFfCPkUbSQvPRptGWpXr3mB8Dlk2VYA+NRYExYF5pPtx+cUrkChIjtKmIU1dfr1q5V5Fqr3cyVF/S8zLBENftRkKHNVYSuNf7x+Afc2/MdtgG7QB0C8sSDsfSQpV/Bdc8Jj2d+/76/aKl/9J+6Zv+tY2N0tGzgdZbRhra1VkaM1rmF2eG9eguaAW5U0yNrXdFgPsc/v6+oqAP0Wx/HBl9agA7uYmwAuQldbmbt1dsVUHAj708GF3igXQ+5AZQO+D2frGqKHn+XJPbojkJicve+kz24tffEE7934Pbb/yKy/WzwDjpEORxKn52MZG++AH39Oe9KQHtm/6plu1Cy78nXbTm95MWS6Kbp/7nCe3t73t99t5P/349guP/3UdKNjEGRvWA2vywNVXtmc+89HtQx98T3v4w8+X7AagwuZITcrln/pwe9Qj762MA2zSz/zsU9q3fdsd2s887G6659df8p52q1t9l74vgD7uIFjBffzj/9Ae97j76cDwohe9ud385rfUxppsjP3Gq2OrABlsmx06eP5m92aUdaAbsoBQgeEUuQW0aO1Xcfw0oB+LYkeGnucEGOqLvXcsivVRcAAmdn2xVjasNYCeZ8L8d82NmdEAQ34eBt/T34B3kO6JjjKgB2jC0KeGSXOrXG5oZNYXxS6rU6wd1niJfCmGns9nDA0kT66h38kJbZTcwOhZspn1IXnhBEMfQJ8g2RVNVj8UVsn6GuSEO0tzydccuKqdDkPfdb/lE3oN/cAo6+du1Jh/lRkoZl5rohj67BlZmNMMvSUfBYq6G4NFd+wfsy/8OvEucch7Ip1piTMjQ6/6gNKcS8QHOZWDRIpiexMLPVy6lV9r2eeYLhczTVx+0YsvbL/92xe1+973vHbhBS9pi3v3aZ8lI8wa5plzSDZh4X2WNZj6M/6bOeJsFsRFFAKwxEfbogB9PZOuZ0zPcDOXI1fbCdDDlEtmNThddT70vVarpETslcSH/iWGvjT0ktDWfm7Zye62ue49d8iOV52aDxuuW/H+D+ZKpmAkqFeWDejVuTgvsvsrOORNM/T4/ENSsDeAla6W5GYWhp7GUsJBjgnSprN2hZvoR9R3hHVRLAz99M9720oyqz4YuCjW23h1Vi5JoAD93FxZN49zdx32XvcbNQp/vNEOHby2ndIx9F4DyJNX2u5d7qRLw0PFW5EldeAtDf3MxtFBQy9i4Ua43MS2EskNLjc67FZRbKbHBEO/vrG5xUAMkhtJK6YY+uaiWFxu2GSFzW6A5MZ4eZTc3BBAH4Z+ZEFgWR3U5XIDoNdnVyU6J1npO81mJMjFScGs7MhojeDIhZFhUPm7vmJ8QB6VOrZtJX+DNZpTY2HowyDEhz4aeljnX/qlR7R3/dWfNDR7Fz8Xzd7NBkBH1zgCJkE5DEfWD9d16WV/0S688JH60WMefUF74IN+TiwOwWnf0tIQiP7jP77Q3vGOt7T3/O2ftw984L16/+1vf6d2j7v/WLvf/X5aACWa+DD0uV80vm/5o9e2D33oMkl+2AjvcIcfbPe4x7ntLj9wjjbksE0pAkb69MQnPbi999K/bBc/93fbufc9b7AtCyDkX1wGnvikn2x3uuPd2wue/0Y5FAHwvvLVr7Tzn/Yw/f0Lnn9Ju/e9HyRHEddHWD7gRpXjCX3fPlJfYejXxToYGKReYGToleKTZCA5KzfG4aXW18WgwTB/+tOfaO9851vbe/727e3DH/6Asii3vc3t2l3v+qNyNjnrJl+n77K+FimKWaInP/m89t5L39me//zXt3udYyaIoEWX49e+7jfbW97yOkmsfu+Nf6Pn9IAH3mkiKF/X//jDP3hv+87v/D6NPQHwr9/9p+2tb319+8d/et8JCz9vecvbtGdf9Jp2q1vdVoAXcPnEJ52nre95z3u9guill75Tz/vDH/57dV38jm//3vZ93/9D7QfufK/2//4/N/PY1IaH9IBN7tWveV572W//erv//X+2nX/+xU5d/+5L2rvf/Sd6bsztu//Qj7V7nfNABfNphv5Nf/jq9vSn/3y74x3v3p7z3EvaGWfcZGB5zNAD9r1+V1bcKTa1FNOSGwA9gdVAxYdCxihMKECctcO64iDuebDVPvbRD7bHPe7cdvOb36o9/ekvbf/tv//Ptmf3nnbtwQPtGRc+sv3TP13WfuNZr273vOeDtJEDQLw2kb2YGX/tay5uv//7L9N7HvXoC4fiPO73Ex//R4H3O//AOe3hj/jF9m3f9j3tn/7pfe28n/Rzf9Wr39VucYtvazB0AUKxhuRg8Td/87b2+F+4f7vDHe7annvxJW3//tMUjwToyRTA0APoN52FShM1g1HS5t5klhYN6PMcmeOj5MYAmhfAxkWhdp35kz95Q/vF8x86TMuXvOSP213u8iPFelvm1bvcfOAD72mPfcy5w1x8znMuaff6EQp6x9RwOqd+9opPiRF9//v/un3kI+/Xd9z0pv+z3eY2t2/3u99D23d8xx0FWrgXnL9++qfvcl3LY+L3b3zje9u3f/sdFS8A9DRh+sIXPt3+6I9e1/7xHy5rn/984tpd291+6Nx25zufI9DGPBtra+bbFVd8sj3lyee1f/mXj+rzf/ohT2iPfvTTq3v4pIaea/3qV77Unnb+Q9vfv8+Z1HPPfWh7+gUvUcYlGTlLAObbl//z39vb3/GH7bJL39k+9rEPadzYyyjMPOdeD2x3utM93YejzbR//fyn2y/8wo+3yy/3dVyfF85UP3qfByvT+aQn/WS79NK/bM97/iXt7nf/MYGwMPTKqrat9jsvf46K5CkQfdFv/l77xm88ezg4/dnb/g9rXwFfdf29f9YwSuxAwgCUUBAMFCUFpLsZOQYjNjbW3cVGb4xOAUFCDEJQQUwwwAID7KbZWP5fz3Pe73svCMb/+7u+eIGwe+8n3p/zfs5znvOc9RISMkratu0s6WlL5dZbb3ccAmJkXl6sHHxrrwwePEHiYvOYRFvwivP95ZcfZPv2Z+Xtt/fJRx/bc63NZ6JXr+HyVLsexn5a15XlyaypAqtRdnCOlUGycRXkwOnLGHr8HJ4FgLLwiLGy77UXJTtrhfTpPZLnDBBbfKnYTFIucUzZBtC3FVlI1JQcU0DvbYbvATjaaibMLTC7AddF4/5q6cX1rlJLAP7FS3K45uAetnHDfnmo1ROOTHbz5pUSFu58vv7pnm7c8IY88MCjKgNymTqNvWfPq9tk774ddO+xTmUtWjwibdt2lQH9R8stN9dxSEGvZOgBgBH7N21eyfuDPQrypMfbdJRRo6ZK48bNHHIqx2Ap01d16vRpEiM7dqyXt95SFzCsmyef7CIjh0+T+vXvJkPvW62KeHhWZVLqammq7PcVDL1Lr5zrpFi7/yPe6zC3WtTA4V7T1Y6W2proYzCbjU9YO0gWlaG/JFXNZFsnQ6/Wt1otBq683LYS90UrL6hUFEsVH41LYOjV9hbWzYih6kNvB0v9X/nQY7mToe814LKmWGJwJjAgBK+YFMvM+BoaegJl2FYe2U+RP0/wP0puLKDXyVuqocekWNemWGcWhj3gnxh6/cTLGHqn1EzHALsAesuOgqkjo+o6KZY7nRWBORkF/LW1/HM8bCYlsiPkv/zqcwkPHytVqvhK7qyVUrPmDcxiC/IzJG92rCQlLpRhwyaqR6qHBy0pA6cMkm+//UqmTY2TgIBwcffwYsnEgnkEQO3M1o3WBkYs1D/++FUyM0Pk/UP75emn+0lwcCr9vHH80HPhO3btel6Sk6bTeulqL4DC1JQCubdhE77PlkJRekzPCJPnn191zdiC98bHz5Em97fgz1hAjw1zxgwnoO/bZ6QD0Nvjx3X/14C+zzA5feoPB6BX/aqz5Kbj1i+X+lwJ6LVEqff6Mg09LyoYL52oiMEbeGGNbNy4RGblxlzT+QXOKHGxs6Vt26cdgF6vwxmZETJS3nhDE5IePQY7ruHixTmSnRPl+P//X0CPgP7QQ0/Ib7/9LElJ0+Wll6/tvmK/DIA+M2O5NGnyIO/zTz99K9OmDZFbb6sj06fFy7x5KfLq3heuer9vvaWOBAenUOqB8jTLs/DndveQJQD0C1NkQP9x0vyBVpKZGXbVpOKhlo9LWFi6tGgJrTiajpSRuRLQoyHXSjBUQ19LGX5qnRXQu7shsfurhl59pL3Ut9sF0APgQ4qCwI7nCb+wyfK5qhTZvWeLpKdNl9at20lkVK74Vq3BRBfXKCFhohw//omsWLlHmjV/1NGEiTViGVB8yI4X1sns2VHSuvVTEhaeK7Vr38hjxob7/Q/fyJnTv0vrh9vz2gEYHD50QEaNbMefKSh4URo2aq7MtLs2ndpeDJAXS5fkyNy5cTJosL9Mm5YgL764UbZvWyWffHJY7rzzbnn44XbSs9dIufXWOmo/ieZakjGQMRhA78LQazBxOrVY1hHJMl4W0FtN/PZt6yQqaqxjbfj5BUtwcLrqaB2TYnW0Oo4d6yF/YbLj5wHoe/Ya5gD0eNZ+//039h6sXj33mjEG/zB48EQJCckkeXDo0H4ZNeo/Avp1+6Vliyf43adO/yLp6aHywva11/zOli3bSFh4jjRvjoqJxl5cy+PHP5XQ0BHyhQHSLVq0kbS0ZdLgrnsdZJFl6BHnAGoCJzuTGgD6+AQAejt8RwcsrVs3XxYuSLlmIo4Dbd+hp6SkLJIbb7xVvvnmmAT9V0Cfs1p69R5OkAWyZf8bO2XWrDXSpSsAPWxC0YwNuWYpq0mBgQPlhx+//VeA/rbb7uC1PHHiuISE+smHH77D/x88eLzExuRx/Vv52NJlubJgQdrfnmuHjr0kLa1QbrzhJqOhd0pu8DlOyY21d7WaA8iaTEXVUb1UQP/tya8kOGSEHD16SDZuOEC72sOHDsrGTUvl7bf2yU8/f8eEAvGta9cBTEIsoMfveCYBPhFTfLx9uO5ZjSSYVYaegD7UzxH3e/VSQI/nfdnyPMnICHesOcbvywD9qv8M6FHhA0NvAf27774h0bH+JN6u9QI4z0xfLo891t4pUzPa9Z9++l7S02fKSy9vuurbQWZNnRIjQ4cG8PwdGnoREl9R0ROZDFztheQ0MWGBPNm2vVSrXtUB6Hfs2CghoaMkbGa6jBsfQhB+/MsvJCZmIj8mN3eN1LnjTjNR/JzUrKHzI1x76KBlV0Cvg9p02qsCeoJvQ0BZObKr5KaKi+SGGnrL0JuGhMrKUmKn2hgsRUtY62RoEwlVBtDlxsW20gJ6eO9LmdpWKgH+v9lWujL0aIrFBxokxBiEcwOWwbpkAmwHSwHQc1ASyrVuHhglIm5meiMA/VdH9QC5YNmYY/XIYPP/flLs1Rj60c90EV8ODMLDr/olzdhU2mA3aBzo5WVNo7PgAAZl6FHmpnbK6J1sWc9qpl2HaVzJ0Fsm3DZyumqcryyn2p+FBhhscHZ2pGzdtlZSU/KlW7eBBE1g4aZOG0wWOjZmjtx4082ObBFs6LjxPXgN5855Vtq1e4bnDvBhQYdlESiZMRIaq6cHe1S4OEM2blwsTZo8JNHRc+T22+4kg+pb1VcOHtwl0TEBZFqhBwwMjJI777yLIOT48aMye3Y85RYdO/aUlOR8ue66G8jIFRdfkLj4QNm9e5s0btxcAiaGk42pXr0mm/Pw8BYWZsm+116SBx5oLakpiwQOIefPXySzglHVITPBAu0igOzVc9hfAD2u+4svbZDQmWB6npacrNVS6zowUBXy22+/SlTUBNl/YBfZlF69hnBSaS023JrRzLYp1vjQugJ6spbQ0Lsw9HjArIbelviYgRstPa4ljgkaTlYPXnhW4hOmcOMZPXqajBg+WerUaUALojYYAAAgAElEQVRGBHZn8xemyOuvv0QmESzVQw+10cTRsPBh4aN5/tnZK+SZbgN5j3/66TuZMWMEk7W01EJp2rQl77Nda6pFV9vK998/IKPHPs3/X7vmVQHIwEvZVC+eG8DXyhVzJSsngscRND2Ra8hWTWxz6McfvyvDR3SUxo2aSWrqYgfL8tnnH8rw4R3k4Yef4nP23nv7WXVAT8att97J6/DDjydl69aVsn79Iso9oqNy5enO/Yy9HprFPGTJ0ixZsDBFrr/+JjLWrVq3lUmTYuX++1tQIvPB4YMyd24iZSPYSLOylsltt9UnowKmY9NzyyUxMZCVgIyMFQTCrhp69GUA0JNVoeQGgB7WgZB6OJticS2hBbWA3jZ3q1RHmVDcZwR9/CzkS0hKLpw/J3l5kfLaaztk5KjpMnLkdMcMgS8+/5ANsTj3+Qu2SJOmD7H6h/dbph/3BUz3q3u2SXr6dGrhwyPy5NZb7+AxAgQgkUSCgHuHa4Rjw3Wxkpu587ZIw3ubmdiAXgRPHWpDMOkps3IiZfPmpWTFIQ+xrK/r5olkfmJAtHTpMojrmgmBseuzZWRtFFUghHtutaQOGcEVDL0D0G9fJ9FR46Ru3XtYpcPnZWSsJntnNbhWcgOiISIcwM65uaelrSDTrKyX6uKXL5sl8+cncu0CsD/RtqtD3/rVV5/J8mU58tJLG3isCQkF0r//WMcAKVQhcc0R5z/68G0HyF+5ci9Z7aJiTBTWxE/bMdzl1OnfJSlpsux9dTudjMaPD+cMAVQ7zp0/Jd9887ksKkjnc920aStJTl4kd9a9ywB6b/kKhE0YGPoj8uhjHeTtt/ZKVtYa6dqtvwH0xlK5enUyvWCqV610Jit9+vhJTOxsxyRd7B9IApNTphM+BAWnSteuA+X662/gOvjhhxOybl2+rF41j9dg4sRImTQ5xqX/Sa0d8Qx99NF7kpAA16QjjLmohqn23sY1b6px0LgdFu4nbx7YLZmZK1iRwFpkQ6SnBwF/enqIbNumCQ/iP0iJBg3USQ33DTNSQFw98XgnxpNbbrmNsWLFyrmSmRku06bFycgRUwg0HdNERZiExsVNJvCaOiVO+vUbKdWr1+B9/Prr4/Ls+kJHQ2rApCgJnKzEh2Xo7R54OUNvLD4NgedqW2krx3jeP/3kAwmcMoCmGZnpy2TPq9sZs672erj1kxIUlCR16tzlIgPUpMEy9CqTgu5bMYoC+mKZGeaM+7Yy+/33Jwha8e+I+6h68LyMDSh+37J1Dfc8rMu83NVyzz2NzawTKA/Q81FLPvjwbcZrvNas3iPNH3jEMPRV5OSJryQicqx89PG7AgINe32dOvW4X+B79+zZJgsWpsmPP34njz7anqAehhsqHQJ2+kMSEqbIKzufl7saNJSASZHyZNuurAqh6rFp8wpZuDCN3x0bO5t7GuIsjh1VgNCZo+Xw4bekWbNWMn16ojz66FNMgn77/WdZunSOrFw5h895YuJsefSRtuLpiTWHQWznJT4hkDhpVs4qVnPBuMO6G9hg+LAACQ1NpTafphsG0LsOlnRKbrTPkLJmM1iKe7KR5FkXrqsx9DgP7BEW0CthhEr/5T70iP2UK5WX6lyJGmiur2RTLOR02oEK8tWdss4rNfQ0HvgfJDfWtvJKyY2awatSAIAeL8Z/16ZYutxcIbkhUHYrJqC3DD3KvP8V0KvG0ulyYwG9d1VX/ZsVsytjSs2Wq8uNbkv6C5Ni2QWtm42r5MYmBzYyXL0pFkMFXKcoqgCLTULG0cV1CqB5IvkzAPR7977Ah7Zv35GSkDCPjTTHjn8uMTH+8t13X3MYDxhtaNJs+QcP8cyZow1o2yPNmz/MxQDNvAUMtvkLIMZuupqFabMiNowF+cnU/kIqAMCOAHPhwllJTp7GEjVKnxHhmQyeVh6AjRwVgrCw0fLV119IYuIC6dfXjxvm5ueXSVraTDJUWZnL5d5771NpFXVylxxMfm5ujKzfsFiGDQuQkBkpXExobkTT2cyZKD3ulOzMldKr1zA+aNTJWWciBvgNEjJzJJOdnOzV6pAjFWTuIiPHK6DPxvuHcPyyTgF2Anr2GrmptOkyQF9hXF5cAL2DoUf27tJEpQFdJTcW0GPjnj59iHz2+cdkridPjjTT5PSnkRD8/MuPkpQ0Vfa9toPyG9iHIvgBlJ8/f8YR2HOyV8ozzwzktVn3bIGkpYXKpEmRMnFiBDXaVquq91nbv3BvD73/powd35Xft3LFTrJHeCkwVV0n5DuJiVMo2ZowfqZMmxZvkgMzyMpDrdYQ5EeP7sIei6SkRdK4UVMC288++1BG+amGG6+BA8fJ1MB48fbRDZ6SJN6vSvq4r149j4A8LXUxAb9tmMK/zZ2XyM/o0KGnxCcslOuvv1mfn7Jiaui//uq4xMVNlI+PwDEmTsDwolkTDAbKzfFxAXScyMxaRUcBlWbp5Mca1TGMRy3w8HncTK8A9NB+alMsNPQ6IfdyQK9a/hJ61ZcTsCPhBvB97rnFZJObNn1I4hPy5fbb6nKqJ6tonx2mdASNsOkZK6Vuvbu50eL9tsfFsul79myRpMTJ/NnYuHy54476/C6yeR4e7AHiFEpqU33k8KE3HYB+3vwtci8BPTTUqtG1bjHoQ4Dc5e23914VgLj+JRKP8IhZ0r5Db6NnRWKLfoMKEi90ueFQKEOrXOZyY3sf1MsazK1OQoXkZq1ERY6Vxx9/Wlq2fELmzYuTWbPWS4cOvbh5IsZqA3iZ7N//igQHDZEnnuhCeQXIg/T05dLtmcGmXC3y1ZefSOjMkZSPpGeskJ49h5sGfh1yBVYVLkBRkaPlyJH3ZeDACTJjRholcZyTYdyQ8N1IHPxGdeRlWLJ0JwF9SUmRxm1usNqgu35DvszKiZD7m7SUtLQlctdd93EdYYnDFcc2SOflxpAkGTI0gMDTp0pVShm//vqYhIX5UXITHTNX1j+7UFq1biehoWlmj9BBPlivSIQRW/F816xVmwlY375+Eh2dJ16caIsKxc8SFTVe3n3nNZk2LUkm+IcbZk2b0iHfBDsYFzeJSQgkaalpS7jHIVFUhhQNfAbQxwfK518ckbSUJdLtmYEKwM0+wWsBJ7jTf0pMzAR58809kp6xjJIbK7cEo7l9+zqJjBxH0AniAr/n5a2VenXv5jEjTjkA/ROdJTWlkJIbgFbsZWfOnpLZeWulfoNGBFLWFACVxIjI8axaIE75+U3nVHFLtmFPPnX6FPvJXjXnmp6+hCQSgKH2LuhzYc0WbF+Fq14egN42p1pSD2sJbPzQ4e3Yb4Y4CBnl370AZiOjchjHrL83kmMm5xjC5qmOXrqf4b4rQ6+V2V0yK2clh+/hGNasWSBp6TNl8qQoxn5bOcTzaPfVbVvXSmTUeJIuubmr5W4Aemr/gS/Oca+Af/7oMV10T1i5i3iBzdFe3lJQkM5f7Z56hnt5nTpK7CGOYe0iZsEAARVnxIhFBdulebPWprfOTTZvXi4xsZOYoGdnLeeQLcRHK6tBPJ2/IFkKC7NJAKUkL5I78B0VFbIwP51gH+58mZnL5J577tOk3QBLmJUAT7ywY510f2agREdnSg0Cc1zPKrL/wG6ZPn2oNGv6kMyatUKqV6/NdRsbFyCvv/GKJCctkJ49B6m0ptp1ej/cNZG1g6Ww/+M5t5Vj/m4Sfiu54f5hbFPxZ05NR/8H5Vq2Kdb0ANB+8q+SGxs3Hd9rbCsxAR1JB/XzpskfA9IsoLe2lTz2/wHQQ+YF7fw4SG7g3uWiobdzLy4D9BcvXjQaemg53cTN21PQtesOIMUpayKeAPSfvile7qD23S+T3LAZwVzYi17VZN/xn+WiZzXHoJ5KupbghSCrD6p3aamM7vo0bXjc3FHC1QzLNksqw6buCU6GXruLrS7eauiRMbnqsvBeBA13TvTUR991+iFuPAKF0xVCM3EbOCygx+dbZxAbCGyGDd1gQuJkZrI5WZplgsnOyg6X5zYtowXl1CnxPC7bhIfPh+QkJlZLS0uXvEiHDVwTgGZqfY3+C98DDSncQrAQrVYV57Zz12aJifVXEBE7X+64vR7fd/TIuxISOpzMCnTTCMz2eAEoeD7FF1kaf3b9IunbZ5QEBSXLqdN/SHpasLzz7utkerp16290gtpwB60uvU9F5OjRwxIROYZBFxvkHbc3YDA9d/asxMRO4MTRtNQldBPA9XXpUyJzCDlQRBRAQifJSFuuzLKbluITEyfLwYOvcnPq3mMgmSW1BdOyF64D7N0cgJ4Plt5jNri6aOgVwGjp1dtLNXLO6o9q39FngQOEy8vG55ZIYtJUBigA9UaNmtDGkBsanFXKK2glCl10RNRoBnM0Jbdu3ZasKsq+sbH+rH7gunR5uh+ZitiYifLNiWMya9ZaadyouTZmM0FWrZ+uZmXBYLM4aVIv/l1BwXZp1rQV/0xGH4DP3Z2bc2JSoECvnJi4ULp3H8rzQnJiHRbA0H3yySEJCOjFNRITM4/VFGwEn3/xkUyc2JOfi3WSnLxY6tW9l88zAYXpMcCGf+LEl5KREUyJR3z8Auncqb8D0ENDn5+fwmbP3LxnpVWrJ1llUNeVYp4fNPDr1+fTRx3XKTp6ntx00+2CcecvbF8nyclT5LE2HSU1dTlZD7UIhB0YXENqEHjx3Mrh2oPKgLoRKEMPz2EF9GiGxvHaeMEkyVT4lKHHtVGpHdihfXu3y9y5sbwGkVFzpHPnvmRfIB/Dvfzkk/dl+vQB1NYnJS+RO+veo+vFOE6R2UT52ctbdu/eTKebe+9tKrFxBVKnTn1jk4bnVgfb4OcuwbHEx0c+/OCgBEx8ht89Z85madiwuYOhR+UAQBzxERNuI8JHyXfffSXduw+TYcMDufFaj3cMBsMUWej333//DQLW2NgFUrfePaygsAJkLADxvToSXdfz5Rp655j7KyU3qFjFxU6Qx9p0ktF+IZKRESStWrWTwMB4bT5HHIW3c/FFWTA/Qfbvf1kCAxNl7br5cvzYEUlMLJTOnfsT+GOV7961mc84dPJp6SuYIKqNI5qC0ZSrDYpz58TJ9u2r5LHHOklMzAL2sKDSQXbUnAemGvtP0OR3/vzt0vyBh9mLoAN89FwhIUxLncbrg6Ste/chfN7J4JOo0AQO5/HpJ4ckMnI0yYmExAK5+677eI9PfHNcYmMnMEGZP38rh4x9/fVnkpS8WG67rY66sZXC6aOa7Nq1WWJj/CUgIEp+/fUnef755dKr10gJCc2gJAprCInKjODB/Pm58zbLffe1cBAfiGFcp+Xlsnz5LFm8OIuWqTieunfezWvI3ggjmzp69AOe37Hjn0h83ALp3Lkf461+Dn5WqzJIEFKSp1AfjeS+Q8c+4u2NRKxCfvrxJJNuSIKgtY6IHEfGGGwuiCJcG6z3Xbu3SFx8AHupEhPy5cYbbpbNW1ZKamqQDBkykQytDsvSe4T3IJ5Nm67nOm/uRmnQoDFtcK2FM/TMWKMrVsyWwsJMnmtSEp6hBkbuorInSPwY20wFyu7F1hr6YhGck9QL3cZ5fP8Hh9+WUaM7OX78ttvulLFjQuTxx7sQVOJnf/31B9m6dQXjP15Tp8bL0CEBKr1hA79TCsemXYczC5qwVUOPa3bgwB7JSF/KHjU4W0XHTJQTJ46xT6zJ/S0dCbU+k2rGgCQJVcqGDZtIRsZyaVD/XmNMUCHnL1xgIo5Ka8Ck3o49AZ+Fc0OTanwinPL2SmhIug7+q+KtgP78eTbng4Q6dOigTJrch+9Pxr1v34uVwEvFFyUzO4wE20T/cAkMjOF9szNPdN5HKQkgJOHY73JyVgsklH/88QuB96FDb0pM9GwZPGSC6Q9REhbHUHKplElOeMQo7j0pyQuZTAPQ41nGz6EHa+WqeeLnN40VYjDxcPSKjp0g19e+kVXdW2+tK1Wr1FDQzqFqCurVthLsOLCo/psmc3ZOiz4HtsLkKrmxGnpbzaL7IWZMGA29u0eFccXSJnrEUzYPeyoe9PFWDT3MHnTwKZaLxh2bXLhXXJATXxwUTzfsVVezrawUKIgvuvsSL1/w9JUKddJ0HdthOXgC+XE9+4tPqWIXKkXg+mmeNZBNDslNJX3pgH7Q+V0p7hjmRMtKtV5S1FEkX378mrhXwjMVmYyVF+Ep0uWPkynyqiZ7j//iAujxjyqhAbhVht5dqpaXiV/Xp6Wmu6e4eak5/5Uv14mtAIw1aunIXecDLXLqjz+l9g2wrbz8hWEdrt6+pZdKzSI3PvTeXlIBBpk6e3MlTQnvnwZLwd0iPHIcGXpk4AhmuLDbtq9lebHunXdJZtYKufuuxoIJXqrv0vHpsNSLjB7Pg129ao80a9JKSsrKCQIQzPEiW+fuSaCMP8MWEC90WOMaL1+RJ7l5MQy8KcnKnGJT2bB+EeU4nTr2lvi4+Ww0tEkKEgZsBGrDZqZ8mgD1wQdvS/CMIQQMGenL5f77mzsSAcoUipWhR0AF+I+NncgqAEqvTz7Rje46586ekeiY8XLgzd1MCjBdFEmEyhqVGcQ12rXzeZkZ7keGPitzJQE9Hrw//vhdYuMnEtAjGen+zCAytb5wxKA1joiHlzKYmMRWDOcW61trGHRcY1wrR/8ElnSpsSA191bdh3StlGFSobhx7HhGVqisWbNQxo4JEn//cLnhhhsJnnC97KaGP58+9bskJAUykE6flsimZGw4CHg4f7BgaAoGs7Z8+WxZVJghgwdNoBYdjYkAVwTynPKGopk2DCIh++jDd2TCBAV7ixe/KE2btHIAU9xH3svyMsnPT5Vnn82nrhH+6XAHAguhz6lWmI4eeU8mBvQkoE+Iy5cGdzUkcIDkZuJElXyh+TBwSqJubijbEQioJANA7cyZM1K4OE22blkpQ4YEyKRJMWyixXO8bFm2LFyYTEYWmmJIGFQqBmkL3LLcGQjBbIaGDuU5ZmWvkfvva8mIBQeZlOSp8vjjnSUjYyX1kLSag4PUxXNk8jw9Va4Chv5yDb2ZrOih0y7LK3SwESoZaGpVQK82jJZBxtrAM7Z+fYEsWpTKnwkKSpVBgyZyXWGDRPUDGwJA15TAXnQASk1bQb06GubAnipjCabUh2z4K69slOioMQpGkpfK7XfUczhM2WcZ1xfNUgAnH3zwpow3LjcLFm43gB79NU73IEjw4NpB/3OWktGoX8pjxIaikkRtxoZMJSHeX3755XsC+md6DDXASof7aAUKYBibChcIrzFAOAAYQKs6DylD7zpYavu21RIVOUbaPP60REcvkIL8RCYRicmLmcjjGLCev/7mM4mNHid3391URo+ZKYmJ/nLsi4+ZDHXq1M80nyvDhrhco/p1JnGB/XE5Z2ggAeQ5Xrokc+bEyLZtK+WRR9pLbGw+QbbaPCq4wnX58MODMn68ytPyC16k/BDJgDLPGms+/eSwzJgxSG67ra7ExedLk6YKrOyQuJKSYgIBPI9IlOPiJhD8Q+rTqXNffufJE8clJmacHDt2RFateo1OY0lJkyQ+vkA6d1aghLhA+WVOmLx1cI/k5q2nrGbDhkXSu7efhIZmGEmAbsQAopRxkG3X81bgoUk5fuH5KizM4POLpLvunffwu7QJTwPY558dkfjEAB4b5kkA0Gv5XV2q6HQkkKuepZECLI/T0pZK+w59pEoVtW6FpeqmTcslPn6+APCOGtWRkpvsLPi2N+DzjGdsz56tEhs3UR5v00mSkwtZScnMmim///4L5YctHnxMWXQDuq2bHM4L/2mzcSktArGOcQ9xrxXQ57EaiHPFfoZEAu/D2od2HQC0slztEB0e6S79ciDSAOg5/dNwh/j+wx+8JUOGojFaSHpBTgVpnO2pISbx0BkuCxYmy7Ztq+XRRzpIAquNN2rySNtKZegtKMQ5WskN1pDtnZqVs5rxbOXKuZJfkCZDhvhL0PRkgWab6w77lCEW8N1oCsc1xT4OsIxKglYBy0kuwGEMzdL+Jl5jT7ivsQJ6a1eNz0XlQGdxeBHcou8PmEOTmrfEP0BJIiRi6LvDe0AYoDoAwL5w/mauZawdVJvoxsf7rom4gnvFDUgSQfAETunPvXtO7rOUW+JnQJBhH8IxwIeeqJBzG86Z/gP4vetagKsXdP8hM4fTnjcycpb06TWC758zN15WrJxD2e70oCS55SY0YKvFpfZwqVlJNd+a3Ee5xxtvfeukR2NASPTgQ3+pRN+H4WbGhZAXBPp7auhhja7bp2IDxAOoA0AUa3Vf/xHXFt+rLl0YZAebaZWRqqMYm2I93aXyH20rK8W9wk0uevjK3i9/kgsevnZY71UBPRj6SX0Hi4/2bbPHFCy8xVZwMXICelCQYG8MoPfgdFZ3qSzHpmBtmorkqyOvGw29O03t7dh5Wq4B0GMxeYKh/0XA1PMhBFZ21yBFFh1Yxs1dfCvKnYDeEzZApvnA+g6xSUutJvEhZ8+ckZp2kJPDOlHkzKnTalvpSDz0hKFlwuKzJ4yMEJ+FhYm/40NgrRt5kM7GWIfUB5P+7IRaIxvB+3XKZiQZ8Lmz10uDuxqRJUFTKFwIwmZmMmNWZwwd4GStv+BcETwDjWIihQVb5aGH2hJQqnTAgCkv6KW9pJovAL21ytLmVTykBQVpkl+QQUlGSkqh3HD9zfROL1iUJlu2rKS3eGhIGv3h1S6xVL2zTfc/B8QYRyBcC7Dm8cY5xyzdf/Xb9OlJ0q/vaKnq60vrMDA4ALT/5vVk26clI3OFVKtancw3hqTgGFCevdqrUcPmlC/17DlYHmr5GCd5+poRzPa88ACD/bVWoThHPOyumk5n7zO831WLDTYkNGyU7Nv3ogQHJcrwEVPoGKS6a5VrWFCPTWjuvDhe51Gjpsm4caFcSxeLLpDpQkJiX2AQEEAnBUSaYWGw3zOA3rClWNvYOLCxobzqP6G7ro3CHXL//S3J1qFCwgYtA+oRULFBo4IBy1M0dNWoUdvBwuJ4P/3kfTI72CTj4xdK/Xr3cEM9+e1XZBwhCQOTOGLkND4w+B4CetqYefCaIQncuKGAwKJrt4ESHJROcIV/B4NYUJAqAwaMl9DQLP6d6tnLBDaEDC7unoIhT3Fx4+kWkpGxigkAYt+LL66XtNTpV73XCKRgcdu16yldugyU6jWq6YbgDg29synWyxPPM45bm2IV0OvQEGwwOB48P3BRKL5UJMtQVVioVYWgoBQZPHiSSj0q1LkGSSn+H0OlpkzpTQZo7twtcn/Th3hdbMJNjXyVKkyEXnl5o0RF+kmr1k9JQmIhe1KwNpXNg4+2J6U2OG4co2rolTUsWPSSNGr0AIEcYqP2yyhghW2q0y6xgmsVzhwAQ7oeNbkAoJg7N0b27N4iQ4cFyvgJETwuHRilgB4MKT/bepwZX2nKCBCbTPCkD72Pj6PSsW3raiYrbR7vLEnJy2Xf3q2SmjKFlZb27XsxZuK+vPjSs5KZPoPn/1DLthISOpiAHv/foWNvsnHYgFAxxTNZrfp1fGYAOs+e+ZOg8Ifvv2b1CNfnyJF32QMEQB8Ts5DVGtUv66aMtYWfGTfOCejxrIAtxTlZQP/6azskIQFs6397wcVm8JAAxuCTJ74k0AdDv2LFXlYLZs4czvU5aVKcubcV8vtvP0h09Fhp1uwRCQvLkjlz42TjhkLp1QtV0BQ+uwBrWmkzzimm+gzwcOHCGTl58rgcP/YJ5UQwPTh75hSfX1Q6VNtdyYFUvAYicvz4Zw5AjySkY6feDmkZfhb7DvbmCxfPUxamgH4JpVl4Lt48sIdNz0heIsJz5PjxI+Ln14mVRAB/TEy1hMa+fdtZkXZ9QfIZEBApTz0JEsLaBOo9QhVSzTQAzCE9U/ekktJLrJwgLnzx+RH58KN35NChA4xlmrwUSp070GujFXOcL5M5EyfxOWQnCbJU+gICAOSXXe+EZGUVbNYcMkwdpUaOnMKKOdYGrWdLkPQoCMJnf/DhQQkOHsrZFclJhaxe2n4UAGsHoAeapOWjk6FHjxRcbi6L+537kfVGb5CtlqgEVPcSEAcvv/wc90wAepBAqK7hWQEWwJ6EpM9WWvHZiwtfVFcsYhtdB3Rm4nRlVJBLmLwBKEP+hWuLHikYcOCVEL9QOnXsw7gEYmfa9EF8zkAsooKKYwPgZfykHS47MHmNbDWZfUN7t1NWDBlTeuoSaXzfA7zXartdyn0E+y4IHQBqAHq104UcDlV2rbogmVq7dj5nAED6mJy4yGCpIxIRMYbnETg5RsaODTG9Rah4etBqFViITbGm/0zjgnN1kiwjoNdJ1g6GvsgOlnIB9CA1yHNoAsKmWPbvXU9AbzgQAvoL552AHpIbAnraVqrtpZ36XFF6lk2xKlG/mm3lFYDe09fmIn8B9DgmMPST+gwSbxdAj8xGK+puDhkvr8PVGXpQiDpRjC/D0OsB/ndATyuhKwD9mGe6kqEXAHrHRK6ra+h1EE11l8lpekPO/HlKanGwlMvLDA1y6u2cenxbNgczVQE3A+Mf7vp2Ttq0GnoOQqlmdMXCRQaXEGgN8cAGBSXQ5zs5OYhSG5TeoUEHy6CLzTnkCAsOwB9WWgBUaAACKCRIQTbsBh9Vd9XseXhypDLZGJNsYBHDASQyagK76mEjGRM9hwwtFiBYhu3b11C3OSM4mRshghwDGGUzWnLXTU8lLLgvmJiZcg1w9Xdbob9/mAwZPImWhKrtniQHD/6z5hefiabYzMzlLPWWFF+itVqiKQv/0/Y7YMBomT4lVm6/o4GjusLppqLTBi2gd/jQc5qkI/6bNV1Jhh7B6szZs9T145rifrK5q2pVlg1VM63+7LhmYBDmzU8goO/de4RMCVS9bVHRBUlIwKbpPH8AQrDgw4dNpp8+jhEAiHMFmD/qQWniKfLBh2+J/wRlzwsXvSCN79PgzV4ETFT2AEOpIOzNg7tlwfwkukz83cvKsqCHRRUHTbpJSYEE2GD1CB/vB18AACAASURBVMw4Vc85UArBFqwYEsENGwpk8eJMgqvo6LkErAgaK1eiTJ4u/fuPIwOJtYRNEgFdJ22qvzSYICQQ+D4wyJ069SERgM0sIz34n261wFVoytR46dKln3i4qw75SttKdbnRgUh0f6h0Anpc29NnfuO1evbZAmqRw8JypHv34aozx+dVwLmmmMk7fv7bb7+mjObLLz+RxUt2yv33P+TsLzD3DaAZoP75zcsoZ4DOPD6xkH00KMXbDUaTI9xzHVDzwQcHZexo1X4vXrpLGjUEoFcZo0oplO2xvtq415zOWVpCME9Wkywf1qMOR8vPT5IXoVXtPkymTE0kgPegdEelhAAkWDfK7EJ/LY7SOmPBNQD99m1rJDpqrLRp00kSk5fKb7/+KJERowgqAgJiuO6RTM3KCZdvTx6XnNwN1LvPDBlC1jg2biGTMsiDlDFW+RMqgjteWCMffaQ2qdd6Yc1FRc3TQVQm4cE9w5+PHn1P/P1VcrMw/wVp1OhBauhxnpq0u7HhOS1V5338l9fYsaHi5xfEvUbXgjoeLV++R+66q4mkpwfJZ58dlpjY+azeYA29/NKzdCQCu9uj53DJzAzlMLGevUbI1CmJ3D8Yl8wgry+++JCN57D8A5i91osJeUKB1LmjgUqcjKYcCT4ceJKSA+XYsaP8XiRPIJBstQ7JA/YRXGPI2yxDD4vIM2f+kLTUIALrxMRFcn+TB1mZGjvmaUfl95Zb6jhmUrz++ouSnHz5tbz/vhYyOTBGWrZ8nOsK+wuYULuvkFV1c+N9hnXj2+/887kmJWIeRD3dnzyUkQdLj/OFjMQSfKpFUNtKgFgCeu2a1H23rJxGDlOnDWKMhNtKr14jmFQooNfGYZBueExQeQoM7Mf3zp//PG2KbXwAsYbnEGASiZlK6P+qobf3kHG/3xgZMXKKo4GSyYFpiMWzi7W1a+cmDphs1EgxQ506d3PgFfYJMNA4188+/0AmT9bBWIuwJzR6wFSEPHmtf//tZ9m8eZkcOLBTTpz88m+XOWSTHTv05nl/+ukhhxRn1cpdvIeUJF68oJJqVIowL8b0wHHyLkp8biK7d22RxKQp0pAVlUICe4JKMPSoMnEvAaBXdUFx0Vnx9AboxbPppr0IhjTC/oAKB6yyx40NYRM4vgeN6nBHQtII1UD9evcyOdD1r9UdDiYU5yR2B1Y1CZc1AMC9VrJEB0v5Yo8wfRA6WMoMtHR8gLrc1Kp5vXrMO7BDOTX9GICFVzHmXlTDfmPkKhUgkiHNuZyhv6bkxpWh/xtAj+tBQH8FQ28BPat7rraVlWDosUZLtQTmYWx8rmToVXKDDM5dnyXHECjmINdk6GHUbxl6K7kBQz+6WxcF9B4oW6AkZRvy9IFRhl79k+k2A993R7qka/fMn6elFqaJ4uVgoDQL1/Krgqe/MPReXs4BRJTc2IkEbldvxnVh6JcumSVZ2VFq7zVnndSre498/vlRmRnmx+AaHJwsAweM08zWeKRSA+7hwcbVlJRgesa2bvUEm2mvq30LHx7L1lYxTThouGDTgzk2AHpotGfMGEknloiILFYCsLjPnD1DbTyAZp8+o3gMCEQMbmB5SwxoQNmWgyCM3VFZGeUPaKZt3PgBSU7Kp4+sAqdyggmHjZtp9COjzKmiWt4DA4leAgR86DRTUjCRbxClOnRDMncNMo69e7ezUartE53JFgHQ4/MB6HEMb7+zj803zzzTn2VH1Z66cdjT2+/uk0WLtGvfb1QgKyHQx3M0OHWJ6nKDjdMyderNbYZhgNlh6ZZPvDbwkKE/z459MPQA9MOGTeImogBVwTyXFxKgslKWBNFQNH5cqIzym8ZrBdeUJCYkr9HVAI2kaCjCLIAO7XtK8IwUMgpaLVD5mepNAfjUlQPl0fHjVXKzbOnLBE7WytQGJJwLAj0SUjDBOGaAawTEq70QbKG1R8m+qLiIm19KCnTF+2V6ULIMGDCOeyDus5Xc4D7x8y9dkg3r86nl7dPXTwInx5uSt7usXjWHQB/Dm0JCMsjGYI2RnSlTG0Mw6D///B2ZSwD6vNkbabuJtfPySxtpv/roox0kKbmQkh0MI0HwwmCp06d/p0sCNj1IAfJmPyvNmj1qmCAdxIKEAfdGXW7swBwdY45zwvF89ukhSU8PJlgB6xYUnMaGZnXFqqTkA0NZwIBfLMKgEC8dGJU0hfKYpKTF0rETNPbO/gKA06pw8/D2pmShID9F+vUfK0HB6dxs6KRjmlABCrTJTJgkfvzR2w7bymXL90jDhtigUT1zytIQWDUZ1+FGNtmCpAS/LMtnpTgLFiQQ0PfsOUICJsWIjynxW2cbAGLKLxyA/nIf+sskNz7OXoTt29ZKdKQB9ElLCbCyM0MIZiMj58idde+mS0x8nD8902eG5civv/0kYaFDGQdjYhfw73HMiAEoUeP5RTXBvmDbecvNt1NLjrVa5867Zd3aBZzgC2eO6Oj5UqWqrxm8pTIMHMdnnx52yNMWFeJZeYBJtYOhd3MnoMfgLyTGsXHz5R5M+8XzXKZTbrlOWYoHSLDD9jx0gimnNbuR3YRLDtbv4sU72fMEAJWdHSpBQWmUuSAWo2H455+/5UwFzG7Iypopzz23VHr0GC5TpsTzdNmYXVYmGzcWyNq1CxzXoF69e8jAA7w3avyANGzYTF5+aYMsWZJFggi699vQJ2XIIZXfudPKEsk5HHiSkgq5rjVeWMcLLwJ6yKswV+Eg+pvSl0m7dj3kuY2FkpcXQ0kDknIkm5B3jBvblfchMbFALKAHKH/9jZcYN6Chh5wT7itz5sQxWQgNzZT27Z4hK69yUZWXoCqGpvply3Id5wpZCRrHoRtv1LCZ3NuwmbzyyibGGG3gL5Dbbr1Te8mMdSgaPL1AZPioZNEmqpahd0huTEVKr3UF9wmYVsBNBfshyDM8myC3dDic7oE4PwBnAHpICnNy1kqTJi00RsOCtmpVVgqARfgcXWlbGeJHhj47e7k0a9pa5s5LopymY4deEhScIjVr1tZBe0YqpfuUp+x8ZZPExk0ioEdT6h0A9MXFvI4A9Lgnn3/2oUw0kpmlS7Sidwk2se7ucuDNXXSM+vnn73l9QVZgDdWte5fc1/gBPhOQrU4OhCMTJDcLpX27nsRpn3x6WGZSG39eli97RR56SCVTFy8Wc39Ecoa9EceNc4bigbJbAPrdW9kHiHuYklQo9za83/Q2KVawMh0vD2/x9vGSoqIzJIgwR4Q20kzKFWCve3ah5ORES5MmLVlBqFv3bvn6m89Z7UbCCiOJkSOmmmcUEkTIbtW5DHsGwDJdbkzlThea6X0zlRBrzoHvI+nj8KEHLrzEhnVl2CFKx2le0mnxNWo7AT0/U+9LtaqKQzmZGoDeONxwSjaTWjepKD3nsK38Xxl6EJUA9JP7DXFKbrBfsAEYfWcA9C62lZahvyag516jkhsHQ8+6prGtNA0k/yS5IXsC5T9YI6OhrwHmERp6AnqXKaTGF9n6nkLvB6223i8ni3/29FmpSetDl5ex2mK5XRWiOgHVVXLj5ZzeqpmJs17zF4be9Xvd3OTPP36V8IgJtFmaFBDOsiMWKiy6YP91R516khC3UOo3uNcho8ExY1HjQdyybbWkpobwgGGPOGb0DE5rczD0VXyoYQagtwOr8LMYFhUXF8gucFhcwYmgQf1GZNsuFhVxXD0023AdiYzIYSDh4HUDzC1j88Wxj2TUqM6CjSQnexUH6UyY0ENuvPEW2po1b9ZKwbzZgFiyctfKgQUGKDki8CDRQnBCeTgtPUjeeed1SUrKJ6C3GknVHetob/QdYKBQmzYdJTExn2wirjeGgKSk4f2vcUT3M936y7nz58j4oYJhm2IwiCUtLYQ6TwzyqF/3Hm7w2hCqGj8scrux2wDCi81SrdWxQpesSQ7ONS09jBr6MWOm0z2GDH0JJCSm/8PomS9ePEvt4Vtv7ZPQkFQZMHAsgejZc6clOWkqWSh4R6MpFh6/CYlqzwXmoS/kSVWrqhOES8kUAQ73HiViv1FmiuiqPXL/fQ/yGiKAIxhhc0bJGYEeQQgexJERYzkIpEePYTJ6TJDcdOOtXMvHjn3Ee6p9FosYKDEUAyXvefMS2MsBDb6/fwQnFCowxrh0ddLAd6BfYsH8RNp5jh0XImPGhPARxbWGjzgAR8eOven+wcSMfSB6XbHWfXx85YsvPpLAyX3M2lop9eo3pMYeG15mBgB9e2qWMZWP2l80KxZf5FqDrRqSPPiQBwbGyrjx4ca2EJs9wB3WBsCZi4beDFzBfdu1c7PMmhXB64Mm7IjIXLnlljvpHqE2lOrUAsCJcrVtqmUVZk4cNbVjxuK8wxybhNkuCOgBWMDkw41k0uRYGT0mhOAbDL1lwym5MVppAvqP35GRw5/icly+ci9tK3E9bFhTRsxdNm5cJPPnxcvj6FFIX6Y9BmbonK0WMZG8cI6VjgMHXuExDBgwwQR51Zvj86r6qmTJsm2ql1cHICYeJvaVlF6poQegH0eGPiFpMRvhtzy/XLKzAGZTpVPnfrLpucWyYkWupGUsl44d+8n3330jEREj5DgB/Xxp27ab2eRFXnpxLfsu0PMzKTCODXpo5LtUVExWS9dOmcyZEytbnl/BZC8mZj4rAfYFdg9r6wsweuPU/WPZsj0s+0NaohIrNEx7MMmd6P+M3HTTrZKavlxatHiUsqzyUp34i3VjrUKRKKv9nU7ZRmzDC17maWnTCOgLC2Ft2VqOHT8i8dQ+N2elAk2ycXH+0r3HUAmankTiJic7gsAfgH5yYCz3INyv999/nXsEYhUcbuBTD3YZySXJJzPgZvmKWZK/MNXhUoXmQK18KZhHnAPznJQ0hYAe7jUAkGB4UVnDC7Fam8WLJTp6vBw4sIsyxzvr3CUxMeNZXQiPyOY+gZ8DoJ8wvjvnkyTE5xPQK1hylzdef0mSDaBPSsynFSS095mZM2lVGxExi05RatWqa+3NN3dLbGwAV9fkyVHSo8dQzhVRcgl6cpULIHGHYwoAPWIVEwkztRb7IPcd/E6Zm0pu9KVU0eWAXv8Fzwj6mjCvA85ynTr1lpiY2eLtVYWAnrGK1Wpost1JJEHmgXiJfQlr1H4+ACArBT4AqNqcDULI6XIDH3oF9GDAf/zpO7oU2bjfrx/m1GjVncDTHVI1H1bGMWQScpf09MX0PcfkVexRZJJ9fZlojBunMsxVq/ZwzcER79ff1HEN96xLl/4S4B8mDe5C8z6Y44skG7TX5B2HTTbuW/t2PUi6fP/DCcZWVNIwm6B9++5MctGnpz2SlTxe/J6XGy0bn1sq48YGy+TJMXLk6PsyeXJ/EoZwqmvavJUhhLSh2+IYPNex8f5y4M09EhOTxcSRUhzIAUXVDhjChoQkIjxbunUDCVjEZtl16wooJUXcv772TaQ74GCDtYgkAXuFaty1YdVVjaGxVE0esA5dJTcK6KGZr+CUWmI9AHo2VENygyMroYshjBoUrFtKUh2tMK9EAT0kN4hNULJo/4YrQw+XGyXA/3fJDZphydCrjwdlpE6GXivsShC6i1tpySXkJlJuGXoXDT0CIxaAutwcoMsNJTcG0JN5/5caemxu2vfpJj6lJTKqS2epAUcGTzD0cNbREphl1bHRWkBvJ7Za4IZPwYN4/twFqUbmXl9WSmL9QGnBD6nElRp6lrKNHMY0hVlWxqHdt5WB6joZ1f47vufDD9/lUAWwQjlogL27CZlejJxHcyxsI/3HhzvcSajb99YH+o/ff5HsWZGyd+9LPOYRIwJl+LBANoDiegO04ed8q1ZRfXVFBS3CkpODaQuJV8DEMNphYSPAIgWgR6MmLNHAggBU39WgMX+WDiZY9CgbenjKps1LJScnSjrBejFhvpw69bvExAZwyhz03tAbItNEOV+TAR3SBabk2+++5AAIbCa5uevYjIb7Cv1xekYwm2VR2oNtI1kQY53HLnF3d06/TEqeSiAXGzuPgB6fj4w4I3MG35+UsIA+zwjUAG3oQOf7PTzk888Oy6TAfrTJykhbxnNls7WbSgkQKLHYrYzFFdDbkqeHYVis1huDvTZuXCpx8VPkgeatJSZmjtStdxeBOu871hr0ih6YHHlUgoKHcbhT/sLnpWXLx2iLCItNnBeOPwHH36UfA8n+Azspx0LwiY6aI/c3aeEoN+IYASSsjlkBveqrUQYlQ+8yZIyst7cPNzhoJAHmP/74PWn7ZDcJmZHGXhLbCoJBMXA3QFkU7CQkN9DE417BqSM7O4ysCFySbr75DrI2rg2xlId8+I7ExoznuebMWiNtHuusFYuKcjL00KSDWUxNW0btKVh+rexodQz+/rCHzMuNYpJJ4O/jKwCOL7/0nGRlhXI4Epjc2rVvMP0tFbohGVYI7DfY2vHjZ8qYMTMdMwSUvdPKCxII1X7jdy2fvvfeG3RogcQIiVRQcDIZLGW+qnI94f7iXFAqRvBHjADoRoK1ccNimTM7mpKf2PiF0qB+Y4deEfEJNp+v7XuBg6nAcuXNfk4efbQTQSI2JTbUmU3RJmz4XrhWjPFTX2lMigVDiTh0OUPvxqbmKYF9qPfHlFjIT3jM+FkX6zvoj2OidfgT/NGbNmvtANBsSGQiroCEx2E0sYgZ1kHLwdCXwK5SKzO4nnAiiovx56Ta+IRFtInF+kcT7j33NGVDccGiFEpq4hPz5fbbGxDQx8SMkS+PY+jMXGnb9hnGEcy5gLPQ/jdeljFjQ2X8BNjCItaXszEN8QUx6g9UR5IDKU16+JF2rARUrYJKI/YGTVJw3yFZ8bcN5Et38lm5ePGcavPZFOshf/z5qyQlTGIS5T8xUvxGBxFQAPBqlUO1tfg8uAlBGnbyJJydVkrLh57gWv7+u68lLW06m4/z83fw+mKS8by5sQRT4eG5cvCtPbSzxDyFJ596holXXl40q6VItAH6lUkslVWrZnO2QM9ewyn9QmJIpyYzjAjPIfaU3NxIVrHUDnUh/byVWFHtMe4n7D9TU6cR0KMxvUOHHkZeqQw9rgWAHYBnHBy43tzN2Pbxx+/rvJLoOTxPDiTz9OLMCOuMhbgAUGuJGFQ7UlOnM26jubJ27evpTJaVHSavvfYi5wWMHh3MeI7qJp4RNIbCUx+TySPCsxxVSbULVtB9/gLmQcRSgscG/oSFcsstd6hkAySGpwcBmAJ6tYB1auWdzalsinUw9Kr5xv+vWj1fMjLC2A+DxsuneH8gYdNGZHwuBtfNm5vAQX1wZ6PRgCELcD9YETWJBR2jXHzogVFg3bkfLjcZS5lU4X6icopZA4z70XOZ9IDlt/bDAPhwmAGGeLxNB0lOLmDSTotoM3sEgPmzzz6Q8UaGiT0B0jL00sASFW5zcJCBjr1evbudTbEXET/V7vv5raslKyuCn5kQv4ATkcnEXzgnuXlR8jqexzEzZML4EO5zeDbwLALT4dn4889fSGBhn8EE9E4de8oP35+UyCh/WiNHReRI774jSX7ZuESnRHd3+erLz+m6h7UwZ/ZKadLkYSkt1SoOzgHmDqtWzZcxo7UXrUqVavLue/u5Vq+rfaPExc2ly411JKLLFfqSTPJfs0YtxjS7Rp2JnjGcMDM3cI+0quXBREkBPeKJSrPUUlZxKcUQUkIJMZr3nYCeTyj3j+q+NZWtL1LbykpONHcntiXuhDSr8qLD5eb/AtB7l5SLf+9B4nUJ8lscCVxCVELJiogB9EwYi4suVrrBTskAek8fdT6A5AYBhBvTlYCeAVYv3D8Beiu5cQX0VcpKHYBe3IxtJQG9difjZYE1HmwL6B2WPbAqMoC+KjTuDk2yOhwooFe2Fjcamw4eRgRFBGraB5pSDZ19DHDmz9pmXAPoa5iEwRXQQw4C2Uxk5ATp13eUBE6O5cI4efJrycwK5bTJmKjZ8sCDj3IhYcUogMMCLKNmLyJqIllcvFAe69vHj5Pkbrv1DiYCGPrx668/yo4XN5A9tlpLBO74uNnUM+NBQnBC1n4ausi0GWwyguxm8qRolqtxzwFccM4AZ4kJk1kyjYzIJkuLhs61axbIvPlgz+pIVOQsNn1x0zOZrlZXyhikn39+pTz1ZDeJiMxhoyI2DRxbOhh2C+i7DTCSGwBFA8jdTRk8ZZo88kg7iYmeyyQG7iHIiC2gh96RgB42guzg1/fjHqEJMXtWBNmc1ORClm+pneR6dBMfSrSMwwN1q6gMqH2blkp1BATWEQA9M1p3T/nmxJcSyhHvR2TcuBAmNdq5ruAAPwcpSEbmTG5gHdp3l+joXAbhomJtqASDxYQmbh614iydMnDG0CWia9dBZByw6XGzxSAhM3wIFc7Dh+FRrrrgZcteFmhUwc4j4cG54TwsKENj9KpVc8l8ozwOoMGmTbNRQmoyddpAahCRSIChV/tLD/ntt58kLT1YjkIzOy5UBg+aqHpRA/bQZIX1ApZxx4619B2PiZ0jPj5IvrRJePVqBfR4ATBjuBHYL0hmKsq1aQtTJxPi1YUjLn6e9Oo50gxQK6ZlG5he+BujyRLJCKQQKC8CEOP9p/78jbIcgLsJE8I5AIpMJ6fjAdBrqRTATAE9fq9CRh7abzQXDhw0XtC8jQ1d2TwMH9Kx9+r5rO4+DO6lZeJbTV18AFxDgofSNxxuN2DfH3zwcVrJohqzd88WWbUqj+v+4UfaSyIZ7OsIztVdxzDFHgqo6Qdf1ZdWfmNHK6BfvHT35Qw99e1qRIAkAez/e+++TgkGri/AFxhCbEZYi/vfeEXWrpnHZsruPeAIkcZyMphcBTQqPVJmU506qGs2pWcco1YSnC43ZMxNrNwB28oYf3kUgD5eAT2+d+6caGrYITeBk0v/AeMI0uFK9P13X0m8aYKOjJpLyQ2Yv6KL5yUnZ6a8884+XksCeh4f2HLYJUOqdEk2bV5MGRNeSPYiImaz+sPkBCDDUyVqYN8DJipzuXjJKwT0aI50uNygIc/dUzZszJf8BUlyy613SFTUHGnaFD7eKp+y0jz8jn6QLVtWyJNPdpMZIRl8rpEco4k8NWWqfPXVp7Jw4QscPgUWHO5Gs3LC2DyLagFifHTMPNo5Qvai1pur2dcQEBDNZxfVsWVLs9jnBKAfOjObgMBakaplZYVgtgEqS1gDOmtkIZ16LFtuZXonTh6X1BSwrEclOWUxn1MdooYmZHGw5ejxiov3l4Nv6twTVBsgtcPzhOsFgA2yAoB+yhSQJfeTBMB3qsxC4zYAPeI2CJvra9/A2ISKanz8JK5tJDcgOOzeCqZ106Zl0r//aAkPyzRxWB1TEBtx3Xft2iqzZkU5zhWffestdzL+WE977pto/gRD7u0quVECDwmLAnozcMpo6FUy9bWEhI5kXId0D8ARdqhqD+tGC0Y4hm3fvpYxIjk5n3sbBz2iwdPgCFSz1NnKMPTGhx5rNzwc7m57JD1tMYfAYc9B1Xt2XiynUYN5njw5TjD9WaWIei5IYmJiAuTxNh1JwKEChmQazyMALwD9p5CW+avNMKQxWOd4Pl97/SX2bIFIyUhbKvXq3qXMNZ61IjSHe8k33xyX1LQZ8umnH/D9sTFzCegR8/DauWuTzJoVyT0f9pOQk1ncZHu2tm1bRQOQBx98hPMH6tatT+KjYFGWFC7OJimE98IRyUpdEJtR9cak69Vr5kunjt0lPj5XatW6SUpLVW4E84zQmX7StElLycjAAMNaxAsZmWHyxhsvy4wZKZSQ0eiAfVGmXY7uR9qPUqtmba4pV0BvMZp1i7KD6KzlLa4v7EBtfwDlxCYuWgc8BfQYaIX5Rmg8Jbp0AHorubGA3t1DZcFQn+C8AejdKi7IyWNv0bbyfwX02FMB5Cf2GSwA9twB0c9gEktWqU1Fi3jmL5KbK11ujOTm66NvmFG2bnS5UfCtkpZ/63JzddtKAHKXFmXzR+s2g+yDJSgAd1517TLHOVFbz+FE1o1HZTuW0dVFBpeIK1xuAKwN88y3cuiVWmNd1eWGj4BTp4/vxfuQ/WMAS0L8PGnT5mmW7wGW4UmO4Bc6I50NkXipDk870n1rVJNX97wgSckzyCL+2xekA0lJ82mNiWCDhwBZPZ01+KDskqSkaToptvdIGTE8kA8srseJk8dk0aJ0Nm6CMU1PK6Q9FyQCYJ1i46aQQQeTOXx4oDzduS+lEEhwfvzhG3lu01IGIQTG+Ph50rJFGw6xQKCDVg/+6PhslE27QXJj9IDWIQaLbd++F+i9Cy0mhmKRoS8vk3NnzkhaRrCR3EBDP5C6eZTnII2A/OLtd/ZSL44S3bChE2mjCCtIbV77imVkNB0PHDhW4mLzzGerJSBvFtNv40EFJtm4sYChx2v7C+skNjaQMoahQycSqOJcAaBQVocW9I39r9DeE01MDz74MBMqaNMxWAse29DQQ6uIJk46PVRWynvv7peU1KlMSqOi8qRt265cB/YX+wTEjZNiR43UEfdr1+ylrhj31jb1UHLj7SOHDh+QGTOG8TihMQT7yOZZ4zKDew13BLs5x8XOJ6BH4mfdGrBBo1yOdQInmVF+01kyxyb3w4/fcFIlmHzYMGJAEByGsFHgO7DRrVo5m5Ib++rde5QMGzaF3txg4D/+6B26MQHMY60lJcN+8HpaiMGNZMeO9fS4BwsLC0BMe7YDcc6c/pP+0ACLr766lesXgKVx4xZaGmUPghsTCJ1bgcms3lJSAhehKrKGrNw/N9y6PnOxbBjrS/kDLd/KyiQ3N0qeXefUOl/rGcWE2KHDprBpldKdYmjoFSjTScYwQDoo5i0ZNUKdN5at2EewrkNBrEe8gmzIC3e+8hz7UpAU/t0LyVxKylK57fb6TI4BKJFYUP+dOIlgtF//cRIWPovAyxXQW6CsMhwjuSnRqbYYfBNjmmITkpayORXHumPHOsnOUskgNMcpqUukdet2HJD33bdfSkK8NkEjUXvqqR6aaLqJMTCmjQAAIABJREFUrF07j5UdSm4mx7EhG6zrhfNn+b516xbKzp3OEfSYbYDP0GRMiRrbFP75Fx/KBDOEDdIlNAsC0NuGfzgsoUJ0/sJZOvPs2/sC49qwYYHSsWN//hnA96efTnCg1M6dz3GdgZmGrMZuJ5DcoNmfDdKLX+G/4Tqd/PYYmUQkU3iN8guS8ePCmHAgIQWgBxiC5Aa+/cp6usmu3ZslO2smz2mCfwRjDK4rgAWsIDdvWsb32Wbhu+++TxISF7FRFMBbGXp1fwGgR68HrGFRHejUuQ+rokg48JywSubjw/iOBBeSG7yQlMQBOFNWAicwSI08WBUKDOyrzjpJ+p3YEwFCX92zlY2Qj6HnJbFAat9wo1aGL16glh5rAslQyIx0ueHGmynneunljZSFwBkI9s69eg2VGjWv476ApPu5Tctl69bVl50rvNJxXJbA+fGnk+wTgJ560MBxEheXxzVnb5C1j3QYVxijAZ1pockr9mdMQUe8/LvX0KH+HJaIBLKoWOOudSbC+eCZoHQG/v6VkFyoD/2MkFFGcrOCLjLU6JeU0Kcdzci4Roj7qA6wP4n9LCIF+emyeEmOPPVUV0lNLWQlCtcUewZ+B95Br8iYsd0cewI09IjDWHeYRYNKOSU3EyOkQf17WGn95Zcf6ba2ajWSfXW4wSsudq506KBOSHihogWWHtUEyG8hC8UAOQxJQ+XkpRfXy5KlStrEx88VTMFlj1opJDsnJSx8LLHOAw88zAoqEgI8n+h/2rB+iaxZO597ZWLCbHniiXZAQNzLoWTAhFpIkjBVvU2b9rSDfP2NnRwuCanNpIAoY0yBgXywVdaYj+cSLje4Rpikiwo+/nyl5EZdbvQ91hYWawH3hRp6I9umE5qRRKKvCk42FZXK0MMXHxbCtvka5INq6DUeFV86z2O0HvQgzf+/bSv/weUGkpuAvoOlCop53PKUoVdZkTpo4eV0uUHTV7mWoYQDKa5wuZFi+cqlKdbaVuJD/gnQg6HXzAkZgGpEwdCP7d5NqmMklZd5QF28ZfG5Ol0RANgAd2jZ2YhrNPSVsK08ZQDz5QkBMyWyZFqS+Augp8sNhk+ZLmZrl0lvUjsOWOTCufNSrYaLdt/o986dOcu/hxdwVPR4qX3dDRIWBsZFnWXQ9LRkaZbMDMmUXr11IiIBnJeChZrX1aK7Cxj9+flpjnHn1wo4CIpDBvvLmDFBcvPNtzArRfaK4I1FimsFFwB8D5qfcnOjHc0yV37mE0905sON5leAaQQcsOzff3dCMjJmMvu/1gsP/pTAWAYnsiNF6Mb3oQYegfett/eyUQZTC3FcVpttE6y9+7YT0KN0Gx+30AG6YXtpAf3fRl0RefLJrpSY3HzTbZQG4QUmJt64UQwYMEbi4+bws9W6EH7Ml3VwQ3TmKHV7eHqTFcUGv35DoeTlxsmZs6evehhorIyNmU2XHvw8dOkIvpcNfHIAejg/6DAjgF8kRI+36Swzw7J47LQc84GExlvKyivJ0Nvpl2tX72MzHz5bNafaIImJtHAkeuONVyjDyMpeKdfXvpn3Ackkvg8/j0E506YPULYtZj4DNv6efRRkJERefXWbzJ4dw2Tuai+8ByV62BaiyoJgpgx9Gb2jly5VDT02WGzoV3thGuiUqXEcuFRagsT8El1qoMvP/BegG8AHTbdPd+mvPr/GzQiBiw3R6MFxF1qnwmIPgAZ65l27nMDwn9YTN6yEAg7cQTWOTX1u2nSYEDeBIPxaL1hFTg9Kp10mNvjy8hICOnuNKanyhm0l7CMB6A86Af3yfdKwUTPGJisLVoCtPvRg+nbv3iQZaUF0t7raq0nTVhISms1mYz5vqBCUFHMdYNN3BfRIPMB22SqkXVOM4QbQq+RGff/BWiqg7ywJSZjgWYPHeuLE55Qz4fNhQzozbBY11fBWwN8lJ2kSER2jJX7EX2w6P//yreTlRsqh9/df9VyqVq3OhnRM6szOnkk5V0LCIuMko7bHeJZxbSG5mWAGSy1bsVfuA0N/4ax6lldoVQ2AHtWJX3/7TlKTp1Puc61X3br3iL9/lLTv0MOh8WZcOWmbYhXQN2migL6kpFjy8iLJ1F9//U0clAX5Ia47nkU0Kr9AJl4BvQ6EcmdT+sKFiUwgrvWC7XDLlm0p9QGwx3TeBx98zDHxEuePyh7WJ6oHCuhX0rZSG6fVwQXxAgkuJGxRUWMcgB7X9Omn+zokbkgAwci6TkiG9z0APVnvikom1iBsAOjR84I5HSoHLCOLnJA4iROCIyPzKFvBMQJAqwR1zTXPFY5srVs/KSkpRrqW+6w0f+BRM2zLTX6GK1fyFLoMYaq1EjXwATf7PZvozxpXKNNf5+bOPgm8kKhARrJ122pJzwi9pqNQnz7DabIA6R+eO8Qpe35OmYwB9Bxepk5ReNZoW/nGTlpPQkMPwgP7DuIBLH+f27SEcT88PEeQoEDW5PqCdNZ/QhhjBO8d9NmYhF69Gpti7aTYtWv2cbI0yE28UOlBFeRaTlEYkug3cpps2rxM3np7n4waOU1GjQoy+AkNr+5y5uyfJPkgN7raC7gjZEaqDOg/lniKHvVmXgLkaSmpwewbu9oLBFF0VK60adOWvTJubt5SVHRJdu58njKe4KBkGTs2WLy8POTbb7+R5JRg4oi4+Plyy8238SNxrmjyt3IYstVGeYEp7ajSgm3X514b2e2L1RUvTBk2Q5cg9SkqkirQzBujEZqnEOCbd0F1Un5Jzp47I7Vq3qCAHi8SScBKxv+eLjfnpIovDEY0Zrv60P9f2laiag0fejD0VRXOOpRAqlhxlzIjD2aySIbeAHr+LGULf7WtvNKH/r9IbvSqOCfFQkNvAb27t9HA/2tA77jC6kNfWxlwe+HxNRbQ279W1l0t4NT+yzL0ng5LSsdCoHe8gp4L5y/wwbryde7sOaleozoDDx5CAC9lzCEXMK4qxg7QDpaiFs8MbcAxwzaRIKSsXL744ijZ8cMfHGQ5GQ8p2OHmzR6WJx7vLB069ZDqvrVULoTSmv1e41uL/+fnm8mUP//0g+zcuVn2H3iFn4kgiHJrz+5DKWfBcAQEO7AzaCbjMRJ8XqDmFJIIlGDB8gGwQQPYrl13NruC1WfTCd1dzvN84XKDoK4MfaF06wYNfYkO5HFtit233dkUm1CgTbHlZXL29ClJSZtOhv5qr1tvqcNpmB079pT27brx4cH4azDkuJ9gIhKTwKR9KgP6j5HY2DwyX/h3tQzTWQlchRShoQkUmm+UpvGAqwwHGe+Rox9Q37h//y76T9trh56Dbl0HMaFCYEHJWVkaNNEoQ4/jR/NRl64DeG3xQtDA5guWHlrcqVMTZMjgiVp+JVOP581DDh1+U0b7qaXhlYDeNjRu2rSUHtcItGgKfvIplHg1KeNEVDQ2XbpEW7Lp01Vy4wroAYjsRFLc82++/oJM/MGDu3mueMET+Im23eTpp/vTgYFd9GWQTRQ5pq6uXJkrS5dmk2GcPDmB1nQbNxZSioHr3apVW+nTZzTL2xgoRLlbSbk+J+UlAjlHZuaMq95r/CXudauHnpJu3YbInXXrU14Hj1+W68uhfVb5EbWRnh4Ey9DEY8BSSMgwnv9/eSUmFUqHDn3IjGszGOSElVJcdEF2794iO1/ZQO9z3Gc07bVo0UZ69faTFi2f0L4N40uNY0OiRzcWaoAVVKFag+dIAb0Ou1m2fB9dKwAOdX9R6R+SCcyQsPIYTPMEa7v31W1y7NjHZj0+QpvCbt0Gi5c3HHe8CLax2eL78VnK0AcQXPfvP15mhueSZeSaNEkigKEmRVZqqE2UCujXuAB6J0MPid7svEjZ+cpGCZgUKwMHTlA//9IKssZpqYH8TvRGtGvXi8+VNuiK/P77r9Ryv/7aC3L48AEeCzzkH3mkI2c2AESCYUxOnszrHRqazWmzakGnjjSIcVcF9BfPKkMP8orVLAX0GEQHbT5kjtu3rmZcg2Ye9wNVMCQdkMNB8oDriAoLXlgD8KFPTDQWpot3kd1GjEcFBklsVlYIB29BznMdGrvLyghkMUV5xw4L6BOMO4tOGsWz+u67+wjqP/robcZ6ALUWLR6jRKd+/YbsOYDcDK5go0YFy4gRU1VagGnCWPteniqpSLEMPQB9H7p2gOS5EtBHR49hPMPkWjQ0ozmfP2cIAFQ5cU2nTulHZx30xRDQU59bQekICBsF9Ivkhhsg91TCBs/02nULOJsC1wduJWBmdU2U0iEHFTnsQ3quTaVlyzYE/vXq38skJCMjRF59dbuM9gtmddg+Cz/9/C0bf52Afjbvm7qw6F0ioK9RQ/tWjGUpeiUsc4t4D5kVJl8/v2UVfdQR66BvR5yC/XDbtp2N7lxlxAD02jitVshMjiC5qerDvRKLTAH9Jc6fuRLQq6yonDpyG/enT0uS++57UALMNHDs75Aj+Y2ayhhBLGABPXzWq1Wnht4V0GOyNL4XzxOOE/+OmR6wP/3p5+9ZZYJ8t0ePIZzqCtJj85YVJPiQOEWEQ/qiroB2Vgb2b8TtbdvXyeFDb8rPv3zPii6GIw4aOF4aN2qmSa6ZSWQHl2HtoPcNgH7X7ufpnIb42PDeppQe9evjJw0a3CPnL/4hXt4Axj5yqVhJJdwPNrizr9CNOAsSOVxz4AF8NqoNaNKl5MaQDjp9GwNKKxkjceyQanKgpLHZdOA4I5eyvXK4j6qhhzRUXQ05J4iqCfMu/nWputzUrH0FoDcMvattJXzoWf0HoHf60P/nwVL/YFupgH6QVIHAAGtf51g5rktZiR1Kan3oXQE9wCzRuvGhZ1ZwUb40LjfIRv5rU6wy5ZcDevjQoyn2qoDe2M7ZplhIXNRr1sheNGWS03+ekutgW3nFYCknQ6/3zgJ666RBf2eWGuEwYuU6eoiuE2qvCugrhRorAHo8VNbXllk5GlJoU6crBHIhZLUcesSBCuqbWqtWTTOdE4EHY4Qx9lyHStgGXAvQrVsF/l21kZ78Obv4rfOInT4I8ISftToyDUzaCa7Ntqo3hFwBCxpZpx3lrg2wWtKyZStrAYpNAPpq9hsA/JZjRPV506ikOlz8Yt8FyobGYs9mzfh+NIFxmiClNKV0CuF0OZTU3HRQBqe+YejMubOmyRXxE03FAEeaFIEFg1TGJlJWO4ex8/DmjYnJpbwAQVItrRTQq8sAus51BLcCek3AtAG2Qk6d+pNBh9fQutwYdhDnTwDupmwKgit0h9Q+m/PH9dchTVr2w73Cv+EeaA+FOu3gF+4lB6fQP7tSqvlqzwPWKezmlKFXhgHXxvqfY40pCEPwK6d/ML4H6w1rXRli7RXBdVYGVv+ezYVmIAmeY+qJqSeHl78+DgCpOL+aZmIpngkEQ/VAr5TVq2eToe/bd4zMmAG7Rr2fuKZoMkWwBrNC95BybbIsuaQe2WwchZaxqi+HT+lGDNcZJECqoddhLtoEhyZbHBM2aQURej3x2RbQIzZgbgCuj22Oo5MLklZqYfX5QsKqfu/KqmhS5aUDSEpK6QiD48H9VGcFd+1j4LAUc36mn8N6ouNacgCYaQLn+ZtjQwUG1xKbDsqzqBTZZwvXEmPr1dbxr7aVCEa6casDEa6d01IR56CTZHUKrYInbfZ06ufxTD27fj57AcLCc41tqiaZuqZ0yAulhqXWzx+smLq+cFJvqbWvhQRBGy518EyZY9Q6jpOuQfg7My+BVpAs76vdHZ4ZJF3Q4qs7BaxSS9kUaxMaXCtbRsfxQaOsjLMyURrDvLjJU87E9QVQWSQXCOh1GjkrON5VWK4HYADQwHsg90DM0+dSm6nB8lmXG1xHrD9V6AEIaiJhJ9UqaQMXI90z8CyzjF9Fq0U6hwGDwtDjgWunhIJuUFqlxnv0PKH/raS2Xp9BrGs9R40TqDSoZEDZYrWDVYYe17aCTDmeIVxnHDc+i5U6y9BT963PIRoS0c6FvRR9XNBpa3O4gixtZIebi0n6SBBoEzybJI3kSf3mcW9ApqibCF5Wb86eMcYRdePhOvPwZIzi/sqEU2Wz2HcUsOn1xBrWmF7KQIRYi5gLqSWSspjoPNMkaRCYGZJWo6bavJK0wX2zDL05Ft4nzHKAJMlUPXmMbLR04ywVOrSYifeoBOoep3I+C+jBNOP8HBaGnGSOW6ukB+KLWvfqGtM9WPvn7B5jYzl+963mq9eYE7YV0OMUEGtBSFX1qcok3FYasN9aQG9BLta8usvoMSAhVytW7YHkYLtyPQ4lVPTY8O9Yp5xT4Q5TEk1S9PxUxqIOQ7qO9abqfsa9kn0Q0IzDuEL7kdj/yHk6HuLjhWP3lotFpxSEC5JlXcO4/3RhQux1B3GKZ0pxDZzH8NnYjfG8OntoFLOgTw7ro3o1SG70GaL3uxmWafX21jIccR24EdcJ5wcM4gD9LoBek0Fl4hXQX4cIbB9d+AUaht7Fh54uN+rc+D9Niv0XgD6gzyDxsYDerZKTYnlLMG3aZb0rQ48LWIZyj4j7lYCeK7FI4ENvbSv5OP0H28orAT0kNxbQ/0VyY/C1tZrEV1ErD8mNo6LiCuhvuPzvHbaVV06KVWabwQ5jkiG5gb4ad9vag2ATAZtvB0tdQMONc7CUeSoJ6FEW1+IGguIlaudwnAjWVhPLrJGTWS1LpcAOQInje4mgPIzuTj9DPcGRwcJzWbWX+J0PlfHOBeOHh5j3yyQkYCmtbtJaCOK7LPgnsHZD46hO30WQZgCg/l43dXwmwKLtWMf7qeE2LjcO20rzQGOiHZpMCOSNFywTGEiCTFJhbxk+Fz+rzKUCZk4PLLlksmtNOBTQVxDQs6TG5and8ZAs2UwbUhmbuOCeYqOdMzeW8pLJkyKNtECdLNhQR1CuAzmcgB52orhfZtCTW6X8eepPalRVi6xBS0t+2vmPTYZ9GUZPThbHbLT4HARg/Tdl6NmgaD6fDWOcwGcaytncCXCOwOEmNeCoZMa3Y4NWSZUTfCHAQncMGQelE2ze0sQC64bfZwZYYV1gkp2WaNV7nN7KxoUAG6U2wmIdKBizFRVswLh/fObMOeC77CaCptglSzIFlmyQxOAzLNjG8ZDV8qzC9QgZCu49HXL4/CkIQkM0eiD0WujQLvwbzhvn6OmBjdRbSstw3FibOv1Vm6CwhiygdydDj+vk4+0cEoLNC2BOZQj6C8mrM8FUhp/PGCVXZfxeghfKtDBqXCtXdgqineSI+6lsus4SwHEDjOCzkSTRVcY4/SiwK+O6oOzQ3Hs2ixZd0EmqlwF6N7LFroBen2EAegVhljCgO0yF9om4rjO75nEt582LkXr17qXtp03Sqbk0MkDrw66A3snQ4zsVCFrAYQA9W1HUw98SFHYiNd0WzPNtB/Pg2hCQu6vRQfVq1/Ea6zXVc9LZENh01WpRy9g6OMvqitWqVKdoI8bi2Ng0T/lhEaetOiU32m9iGXqU0H2r+GpyxunPAF3aJI41iM/B/wN44ZnDvVejBNWlajMmYrD2gFhAz7VcWsp7yyTBJFV44PF8IQZwkieoAiMJuBzQ4/3GDczEGXyfTpRW0OUA9PDNN8k4AX95hVx/ww00JsD5OAA9dNg0BtChTLgGYGpxH3HccA+DHhi9PyQAWFFSMM/Gz6p6LkpoYBKzNqgyecZaB4DycNdhhUbSyv3OXCvcS11neu30vqncgYCeLjfK/OP5AqC0hIwT0GMmhQL6stJLZJjr128kkyapY4tt7MSfcd6YIm8TJzxjTFhF9xnb1KhgVysYiIVcl5Qjm4q9sQ1Ve2MnZYtkjYkO1pw3CAg9P8RcxB37TOM7L14oMoBeE1n7nKqZAY7bOSkWsQL3xg6K41AwQ/6AmQa+wH6JtUWjD4MvYMJgvf41OXAF9Pq88F4B1LvD5tEAeqPNtxgIkhs8qzgHXicoEi5c4Hss6aQEm6fDh9712mvVFHHN1yT4GieQGOBS0oe+ipcUF59VZyAB6aNkD144LiZ8mPZ7AcP4NDFgcySSKewFnOyqkmwmKJ4A9Nj3L9GFBtgKe7QD0Hs4JTc0PcGx22qkBfRk6FWexeOxPvQG5Ts09GDo6WBjsQEAfZFDQ2996HV9qZycsxi8MFjqvHz16f7/E9tKkIy+FW5yLUCPk3FNYB2AXspLuRk5AH2l0Q/xlP6qof8vTbEW0Ls2xUJyA4ZeYFvJC2fLaHplHc2plXCnwGApkw2bC4/fLpsUy5ukA5osW2BvxuUa+goCjAowqwT0lzfU/t2kWHN3HYCeC7xcN3M8jJCg0IniCoaeTD2AlCizUes6NPIqUHR3R+BXFgYgUm21VNdomSLeNJNZ243SalPxYOEU0ERjhwLhQaDXbzncXOC7a4JoJcCnsgUcR24mkWryoA8yHhgySWTh4Ktd5NBwW+mHrQqwhIWAA4DFaZTqxoL3KmNpA6MwiULwxtW2QYKDPszGAcadjCmbjgDoz5CNw8ZGNyV+h1qZKfuqg4VsRWPv3m2ybHmuZKQvpryI5eAS+G1r46yHm5ZOsekDP0CeQCbCuKXgwcE1RYMrzomDpewEVcNwWCs1XD8wHbbBCJu2Zf+VjYa3OYZxKKC3VQ/KL0oR9PSccDEcoJIDhdSNBUwowAcCO86BLCE2XTK+OAdNQgjy0JhbdFGrQdxsKjkNjyOjq1QhY4MvQtC04FVBl1r8aQCH3aQCHQ45My5T0KbzGTIe4dqY6JwUC7eM4OB0Hh/uiTJNsCF0Fy9PWLx5SnmFMr94NBHwsC4J7KrrJqzPhPrBK2t9gWsQ915dOLTci9hBxgtrmMkdHCewKaE5E3MDjG0la5Ha5Mmkp1T7HPD5WG+s1hiAQgcjbGxkDtXPHq5JuNb4XaUzylhZOYtWlLT6QhcQ47Kkjkoax8ggg4HyBOiEw4mCPnwv3qaN4mU8HutDz2fS+NDrzA0FQnawlNo/Fl3GhjEJN2SBMvNaXVBwI3RMWQmf+PTlct/9LY3/NuIV2HVlkZG8WEBrAT2rTGWo6mkygs9GjAP4VOmaM8m2GlX9Ob2/yjIDrOA66RRn9jKVloqvb02NEWa96X3SJEEBBNhp1cPie5Wh1/9Xhl4rVVZPX85YUyznL5zRZMBFQ08LYE+A2PNcI2CysPkpk45EAiyl2vRh/cNZTOUFus7x/GIdql2iVhXs8TI3QyW5FAw9zlUBPT7H3gP8Gf0VtlqK81TGVtcFgLdl1O2aYoyhe4cOPqKMi3Fa54HYPhjEldq1a6u1L8Aqk9ZiRxXHVodsFQLVEcROzPeAYxmAIStq5eVMOrQC6kNJAiusRkZqG1RZeTHPggcSeFOtsXsUhvbh2HD8Ko1TZzKuM28vHpf2Kmnctf/O2EA3MVSv0QeDAXUmifD0kH17t9OQICNzuTzQvJX5bI1RWnkEoIdcytuQW5qcY51y4jsfU12vrKaz9+miPoPmOdTkzVZOTXwwA7JsZRpgHtdPn2HrruNs0MX5IMa6DiO0x2gJQiUktEkc6x3r00HEmBjLmFVSIrVq1mJyBXLJAnoQEujbQhwnXGKlUvvyWHE3DD0n2ppJvezhMYMrSUiQCKxUX3d3D034jBEK5GC8D3SCUuc4+2wQJSmFbZI7jcc+VXSP0Iob3MNw7ysIhsHMX7qE+RDAMiAdlOxgMkPSQyvJUEIgXnAvN7ECi+ICfN99qzsmpXP/x2ci4amhZiiUzXDausYeszDUxdDIvvB3eN6UodcKlAJ6bYrVpEzfXFkJCe0ZlSYZf3kmGbStLBJf0xRbdPGsVK3ma2ReTg09AL0dLOVWAQIJzjP6C+da7o59v1Lc/+Wk2L8AehcNvTkNYgq8iEFcNfQW0HOTguTGoWu/nKH/Ly43aIo1V1mncYmboykWg6Xc6EOvLJdlz3BnEADsg4CAXAOA3hV8A9CfPk3LO/tSJkizWbupKZNpB0v9P+reBEi39azO+3o4p/v0Ge7RgBlSDAJJWDGguFIpIxTKhe1IgEwZYcRgmyADkjI4xlhhFFgSWDLGuIIhgAZAyBVsY4yLVIUKgxkFeIhTDkIgBiEmOwgh6Z6x+5weU89a79rft3f/3edc3SubdNWtPrf77//f+9vfsN71rne9ZvhG28q0vPUERobS/5aIVQz98MXr+Lk610qy0BQcsFC4Tqcsh25lKiRxg46wk9ceeURSCQEkea1bH8zmTnMCWHMfaA5Q+Le1a56YTi+WP3od3lh35ZA2q+WNLKCP9wmDljbd2tTE6Fp2wMJnAxOoJI1GN1hAUCZLeVsHRKtRw/a2m9Sw2QmUECSdaGO2i7u/uG48YPNv3681vwLskl+4cUo7OXSnWNmLnhQQdCEPLaCtjb+o62PTYYP+3jd/S3vOJ35Ke85z/rQlIARJ951Ohq1RWhkwAAvL/QHoua4qWMuGcOPGDdnJcSg4w2GWSiBDgVCxrIBfOSPZo5/75w0ZS91XFeMo9VdpTDZP7jtAP5apPE+eHc9QmyOMbF0/m3tS7WzOlpk4jS/27r6djrSg62DaEevFs9yugAzr1z2PxST36Z37AjCT0eG9AI/Is/gcH8CWYHBY0Ezo9a97bfvsF31J+5tf9tqJobe8xZKDMOho5pXV0Bns5h3MGzSQBsBkxSxn4TrQ2aqBi3pUEHTaXpS9QwHimoGOXG7kfHBsSU8AfaVAGRen+Muxompc3AHSGZc8ywB6p4BdfGmphQ9TdwG0PIH3CyAJ0PTGynUx9wmkLAmJzt/X5qxKAL2zEffsQ18HUaQ+an4lxtpZRp6LG7+YoY8MR7IQ9pHKik3MHBmWe3sC83/qOX9GXvKseeumnbUTGIB13HTnYZ6bAP2+NfSAXzP0DvLk1V8dCb3+LZkAcDI+yaStrTnIsa1oNT1ZN0uP7IvW6ax1EwaQDUhu2JvYA0wIRAsdEJZzQQFI1Z74OREwAtTIvtzWdVuq4s9XQePmugrTsQGkDoP1qOd4aKkPe4P2V+wbCSCRzATOzgxvAAAgAElEQVS8qkETPuQGIS6YZB0h4fNXB/Tew7UnqCDTjKQY6JJe6HNk62pAz0bgjIDrvgLSuEftiZLodHtVB9QO2Djjrl+/Xr06/Gy815fLTfUesHTTz5H3ZSxYjAQmIRYgdByAuoETD8ABuuVeDnz8H/fC58dZw8QSYHwO6PtZ4/OW+yRggqiQTIA5KE20QXeCumTh8kze/A//gbqq/9ef/DwBUJFQ6gzuLzcZuuYzrGpQJLOQpLFnm73Hee6TnWA9aP8s8ox1lCys1kbJcQGAIoJk8+qzmGcCODQ2KLkQ77uHLLHOq8q78VsHLV7Huvb6tzTgxwQf6Rfj8wzACumnLrmlFkiGgc+IzbACR4g55FhaC0eS/eosYt9W8HhBsuuMOeuOL1s5rpkp30T2iXUs0pcNnT0570SQxkWFgC0kFGfN4VHDNtx9BSw1iuRo7cRr79493Kf4t3vKkOlgDJXFJLuAZPQuzQSxp4SvDwFwLCmOLGRLIsxnX7i4rkyIpHuc81JU2L4ymTPNi9LQK0AvMkByTuZ3NPQC/a4jEjbFdvnkfrncWEOfDA/7mvCgGkvR+frW5EP/gSyK5ZrO0tBL4oRMrJyLRAgdHuxLcnN86O5pMPTS9B5ZdyxGrHzop06xWoEGaw/jcqPXZdDaWru4f7+9+NOe3y5Lw3yprYnJK0vBCgTZmEbpC+xlgGTAy82bN9vVa4NtZUXtMGIczjpwBRgA9Jbc8OAlBagHbphm0MKGxwTI5xIRi1WuqDybCA+WQhzZBokJR/eFtv6OHDekAavCUUAWCySTF+0iKUKBUW06bmzAhuhF4UIjTcrq3umDozfDyOaaTodch0GAWS7+PsBNG8GwiYZBCQBlE4CVMRtECo1mCW5WwKLW5lfj6OdY2i3YkX37ukazl+ccgNQTl94IATVMQh3EZA8A88USkXKz/y3Pgu6rt3Qth4dOz/p+PO/EpiqiJxaUf6quH80e98DzZLyUfpSPvO0A2UQuKahwA6Ro6B2hW+sLQ89cM8vEM8Gr3A22pPXXpl5SGvSCctQweEiwKHa/Dizmhg7oI4CnNb/MSacnPZ6Km9ebNPRWwBl4OOgxoGXTYl2G0decqMI0bVpidHmGx+3SNlKlIwVbzFUOgDSWKpJFLKCkXUhv6oAJEx8GSrZcQqs+cKwNX29vepMBPd3/aMQSUG7Q54xCCnAluRFz6oYjjB/AlHWbdLUlP2aO7t65bXerZgBxeGif8vW1ksc1Nm783Z2qhwEmLU4hW/S/ev5kNgpAqWD02C47DiIqIaix93NXrYhYPmcvdA91mAooKHNijbQZV8BOr4eQzAF2WZ7zl0pu4HnHPOyAvrIzlUXomndYMwMjxj37lC616hx4H6e0DR4TeJssINtkTTzfFRxI/mNgrbkkEOd55Y7FOG+hNbd8DY2wnSW6hp5i12lOCnyYoWc8xQ4C6HWopDFL7Wub7sCIXjsMF+99afuq9jz6B/DsmAvMCfdbqPqFIlcEdLWODLqZs3wPE6x1Vc3M8Lrnuo+PLYNy4TQ1I7YYpAAf2ZYyqgSek12opwOAlzOCvVoBdHXKJDB1ox5nVgh4nEnJ3zn7okCr5rABk2WSKkSuXiCWt1l24OD6pN0PoFR2rGopqtHWKO1JfVM6/HKO4PShDJLmw0E7Yjw5O2SesCVtdPT/qYUyC2uvc+09gD5lpCyrYZ5yn8mMOECxfpkvuYqkx0tfSCXF8XyXrKOwAQG5AwpLmkKkqKNt1RG5hspBUooiBfrIsNTakyyx+SyN4UBkWZzFDr797NXoqLrlxqs8WRJnH5DcWP6TszKSNc8tW4NyD5xvJtEMgkPWBdAb8Jl8Y3/RNWmP785qrgUkgHCAxDU4I0QGzIAzrD3jzHtff4RgzYGE92c/E/4byUrhi4MOaqlV8H7rwAKw7jMoNS3Gs9wL+wp1JslExqGLjJCC+MpCpi5Eshdlyv2cddbs7FQ39w7oyQYBzjXP9ukPwVqkToHspWWRPFvvvgbul3aQm3o/5z/OQ4IXCIDo27luAXpw2bYdBTlHLe00QZqvnLsG9NbQy/58wHPMU9VRCv95/2prB1ZgXMGExMSPme0uueF57N27bfJzjbmBqsD9j8Av7eiOGkvRiFXX/jgYej4e28ov+YzPFrB3CrK14zLyMBli0lz70r29PTWWMqA/FqCn2U47dmMddUvb2G/vfLsvUPIPSVvmgF6WXRcut5/8jXe1vU3aWcMwkKhwkdYI6C/cv9f+2+c/r+2QVixALza6vnTo3783MWQpik3qjJcxCRl4ikd6usRsQTy3/SAs3wmg9yHnVJc2pkKdfL7S4wtAD1D2odrZZnUMu3LFk6jSZ2wCNEji9TnorW8l4uWznNbjcKGIh03JLJm1tWbeHAgAvqQzrcLNaDXZWLkPpYR1aNnO0Fo2p7h5T+ulnU5mDKLDVipS2lSuywc+GwmbuMBPvQ/3GzkJ15JNXdF9ZW10XyoIC3ip9yvQHxZweqh17aMcyt1ozYRvbrhpB/fEgtZY4tG8byBtGsepLw4DAzrXF7ApsLEFiBjQ2daTjSwZBg6WbbnKWJ8ryUmxE2aa1iZArwBTG6nHwptc5rKvUVs5DL06CLoNNc8jQDs/8+Z3pNcJTBWTrv2yAJsOj0vblhBOrCySAxjvLjfg88z4exy4TrHiBXS4Rmv1nXlhrgLqLFOq4qxi87H9TLCTYFmH8cmx1paY/nqeAYe8HkcLurgC6P/6X/+GKSXM/BBbJA1nZX1UJAsYrw6Emz6wkNx4I01A7M199+6dCsYTOB3qAOG+DeoN6EnRGogh+wLQA0T5mbOAAC8B5Eqrq65DTZ8sNfKewWdazsEz8yFjltjA0UXzqlNRkaSlDwI29b5m+0s7T5Ema0iHhgOSrMcuuenaWkvhUsR6Msng0s12el619xiseZ904aClY2bnOLwZ802DUckM7DCk+aTgEAaRABWNsdm5SJsUJA+2lQKeADEOZ6ON2i/8b97HXRsNxK0kIPfF/ZA9LBDMOlljLRnw0DpdDD1An71JRXwGgcpGFrkS2QCBQzTDmvfl0MGQhHhxPQKAHjCaZnBeJwB6QCyA3pkEQClFzmjN/WXLQJM+zkQ5u6IgCSlgFd/x/86Y+ZmrduLQ69qAsfYpCAYBiPs6D/SZVVyaTIDrWSjGrgxFMcjus2D205k4z0+uS/cj44F1yRHw4g7gkIObrs8ZJNaCAa5lMJGUcf5o7yaQEOPueRcCyDUMvfgx5zjXmn3JgNFnDWOQ/c3EjvdBM6auAcieyDrlzFCQq9oRMxk6e+safAb6vd3NOH1lnJXkPkR0+VTWHk1mk89OhidB9yTLUoapv69BXuoTTBhEv27pqOVofJ7qxqZCen+mAN3errBH9hIHCn4vY5kiCqUIYB/xPjeCZBGICugyn0xMCdBfv6714IAmdUYmFPKMlFGouaHgGsni7l0F9JaA2QzDGXnvCX7O/T6QnCRIBEAHT2SM5YRE1kpY5YI+T/s7z5YzpiRaIh0qk6f6iiPmHn7tZNo7oMcMIcSj5w7afQC6TUbYPxhj8JIkLgB6DSfXDqlExg2iFftSsJ6J38y3zIvgjOCQFMVKIlwErWpcqk+I9i9lFzGZuKOiW3cs9towoMeHngCjA3o6xcoo5jjZ0vW2fny3/d47/nW7uFGZjpWAvrXdjZ32k+94V7u7sWO7e9/m9OVj6kQNpb7oBZ/Vto9O2gkYBDUFhbH1PHlGfOm8OfEMa8f79/SO64omKwRIXvFkr/3mL7mxlA5h/XVpmzm4KkLdK0C/S9Vu6Sm5oEB/S27woT+UbeVlpBAXndb34ra2iRlHyljpP4picZVRUWwuyC+/8Wi53PQx0L9G0OhDw5KbbDSK6ORyUxr6hIAsHABXAZ89ij4Xkhve/y6BRHWQ9b7ia75z61a7fMUPnEmg67jgDc6bHrpZggEAPUBto23E5lJsSQH6e3boSEpUi+q+I3mxFhUh+9CjIDSNtzzS/H/S05wxeN6nUl42XnU9lhhZA6pASADdWt8EWEziZARU0Bl5wPq60ntXL1/VeLFIogfMvWvziOsB2R/GlY1eB2QV9q65BgFNvDC7CluO5RnMOB0fVpEV7cy00TvgoRFH9K8CZSq0MROkzZW0+j5sm0FVGPq0vPe1BrTV4YC7zq1bSuEK4Fbako0xAYCjeB65i5LFBJY0Q4FJZUgEeMSKWFvNXAigT0o9QSIBMr9H4sLmOqW6ZXNHK+8L+rkAT2UcwhIzN2Ca/IyGNGsFqBwO/H2Y1zBnPHskEGxoYjYmVwYflglOc9ALQImpcpGxZHfVhVlSMaVlLfFiDNC4AwjRsFvS5VTr2hr2qLvSQPI+Bp6wMgZaNDXRHGzuUg3wUt3DOoWqBDLWi/YaCoIos6FmUl34u3f/rlg2JbmkvQf07baLEAjS0Zv5TsbCRW4wLs5MipWsebpRIEdjTcfdqjcRmK4NPxIZDgG1F68N1oe/C+gSNBkIFWiSO4PHn+8EcDA/YZh8mJR8rlwwAvCUWSBoLdcT7j9zPYV9AV/SJxfYM+OWIlPkYu6qzTgHMOjz1zmoKuqcspQGrZrrFwzEJZOBANLCcKYlgZOKD8W4MQ4wZHa54doB9SJukHAUEx/SxqyxA+GAmoDKgCbdr7Jd1BfQ5K7rYXMQs19QCIrES+DrxJm0/QP6BThzJiCMXacyE2aSA+hh38YCX+QQ6gZZ+yB1EAJ2FYj4fj2vdnfvtatXrpmH1KHr+hhJytY7sZD9VvOjamvYN8I6Z0zcsMzsKgE3DH107QJDZUbA6wHPTELXzXQZKnNA0pUKXFQroUyH9ysHDXZ743GGlDKotAQx5FHAE98zb/Jse/G/AxHALmy358u6MjNaI9RJoSeXI04VvJaFa+rD+MwAFhlHFKDnERCkImHVWKnuLOeQMzmSZA9fdNmk10yc3fh75H2Svkl3f7GtI69pntvs2YImnEsJ2CqTyFlfzXG0nlWAWfr2fKQkSpXpS+ab+1Zgw15fDL174ji4Au8A6HW+F7bQ31CbRSEn71dBAGPA2G9tAWoBo8hXTO5ZX4401ZlYEbYT45wsm7OR/McZwRoQHz049TDn5TBDkEjAWec9cx/Szeehs5Z8LiQA5/b6JufXo5qL2OsCmgkAeO/0zRGJc/tO25ERQGEpHtr6Sbt1A7eZp9RQupkpwNrug49MvUlYj/5TS64tcXNAnKLYBEpSXNR+KxKnsm+KLDTWh+pD88g1pNx12Ovdbet9eYfrpFfA7Xbpcm8sxZ+qsRRr9PB2e+fbf+6cotjjtn6y1nbXd9pP/ca72t3NHTHuZwH67cMTN5bKXBYTaTJMaoHYtLKGDOhbO953FfrZgD5Vu8V7rwL0m5fbT77j9yeG3uBnFaA/an+1GkttXOy2VX4qXiMsePTOXPXkcqOVZQ9Rvm7cuNmu40OfqKbY46UPvTbrswB9JhEPtFLZYcYAUzsEEmHn67MVYATQ53oA9LftxuOBti7TOlNvamwQpLWoB2BTUYQtfaY36gC8MUsQEKDiyDXLRjwMzACDqlj95e/DxoZpxC6Kv0u6bgIL5TwBsx0mcZQG8DMmsTWE3TWIz+GQcGrqmlPiKlCxLCgHbsBg7i3p2IwvGwwHPSBmktCsm4XHPlIsxUl9LuuNlP96U2e5NPGKHp3PirZUB4xSs9bDRpITN5oEHJbcADQV0uo7Mi7bNUaKZVI0h0rYOVhOF3n6EOB7DrUEFYwbGzCAQJuHtMpmABP0sfx4Hvwe0EdglEwN48UcNGMYdr2zOX7eYQ0rDVo9CXItzAVpWEv2oSVSllcUT4fFciwNoPBicvbL9SMGkC6S5CMFEMo+Ug5P0paXvaS02CXlkO2kJTe0yDYjf6j1HK917T36TLN9NM+6cuUy3JiA0MHBngOJdQOUo2MHDmikGUtS+pJKKO3MYWR2/f6+marMn7U1ei6YCeqAvhhV6SNh3GwbGk24gC4FZJHpDMBFMgfWdQUADt5tpRrXk4DxVYCe+7ZsxoxXvqK3X84TzemhI2CKoGGo4p6U9Z7nxTyyrtwHnLWwni9hIS3jshQCJg0gB7CXC0kFpF7HDr4CZM00I2+AISOQ8vwEpCs42Mw+VZv6mnXH21sw9AH0Lobmc7kfJCKMh8a1mNLsVdlzkoXUZwjwOEtA8Z0JIKfPk50EAATQx41CTHsFmkqrq/Mj10YA6qyedOLqOOoOtdnDsq4SEMKIOkscJq/s+8q9A61vAjhlFzVPYX19r2Luaz3mM3RIF0NvaUQx/MPrXLj3SEmgPHt0X8V8JzMTGULqynL9BtYAWZMQ+f8QA9Lcl+1r9p4w35nfzh74c5n3DkBcB2XS0LU3AVNXLmMlzF6PPSgEos8/u7p5/ATWUwRdAYz2UxVKm/0O2cSezXN75No17U350l5drkk+J+s3wQdVT2Cyz43gxC5X3UpkOgL0FRhNZKNHWplEYYNIa8pumOA6WWztV7Xf1yqYyD/ZC5fdrDJaBeh5HWcQZ1+AZxYdAN3XFCmkWVrmFIBe4Jg9TvbH3Bt7MUFUt0xWQa1ciax3R5KTOkIIHgUwpTrIeGIT7U7lkCrGuXwnQNdn1RxwQEbhOcEl0r/1dvvOHyrzjOTm4MBSMO7DGRCA0nG7exuAXoBeWZcjAfqbN5jjT+0PD2xwEkAPNrBUbmkLiqzQigsTPcyBhwH0IqHXj9qNm4+2648QSIy4zEWxSIAY2729xwvoYegvt5/6dQP6oVfaNI/D0AfQb9md1NkIrDoL9x5WzYiC8ZMjCaTb0f1dPZgNpWjx6i49kk56imJ/tmwrn2BAr9R51z7p0NhYc1cvFhOgEh/6stCb7lZFsd7UMhoBSYCNFB0JaOnQcKTKa3RQp1PskBXgvVMdzb93796Ve8zyawboE0zAyAho9td7szYzn1QkLKGaUkn3vN42qnhs/Ax54SsK7z8NQ09kO33VtQPoJ71zczCUzZXxO7jvmoJ4s+Y776/shTTL+bcZiXzxHMT2F6Csk6OeSw4zv1o62CpgmTq31T3EJ3b67NoY7U/N/RqweSoct5s33tceuf4kFWcrQJJNKu9PgEcK/aqYFbFI5fmeZlkAVm1+jLuKVXHJcQo+MgievyU3Nc6Vhrx9a+g8qJ3KgD6Mkyr2pfW0K5Q2izpMLFNwMRxf/BuveEu5XHQ4bkB6kTSXls8w39O02MCZdGSNfzyVK1jkTwOwzBrXgahrsHdwZ+YtufFm7d2Y66ZZVAo3+y7iupMxU6H7LcAa3X9SmSrGmxh6ALet+rZoeCSGfs/68XUHA0tAn8Ap90PHT/WcaC4wvXeP5mUAIEs4CBCcknVwxJzwmJ8G9BweE6Anlcp6vpRgLQG0pVxjATzPOy4j7CUj4PYztixBEqsCewHgU+CUdGgx9C42zzMzQx9gsgrQB4BlTwujn8MpKeYARDfBMfDUWizZQ65V2ZMqEEvwpXEVuPYeBUBfAvo4zkirXYDe9947MSYzopUrlq4DehduMcbWoEb7WpGT/e+3rIEF0HMtuffMO0vMSopSQbQ+nzWtwjUycncnfa4BfSSARy5yu2ZNLFlijaUCTcbL6xm3FNafZVlmqpeAnteFbIlsIXKeqaukJBm+ZweJzLdwQiOg977m+7IMwoe11z3OT7bw9Vy0PKEfCNT6cPY5cOlf0b4H0CeoHMkGZain2h5nYiIFNKDvTXIcyPszYhRw6ZLrvvw1zwob0DsIGZ+fNOc71ER5j3TROq4lAHokN86aGYz7jwH5/lwDegWe5faWz8auGItHBYl1RSOgz/rRldaa7LIVssRdsiaCJ853AouDvEXZTxet8ix2J0zizFT2g5GsyRqf1rfOa+/56Xdjl6g5oMeYIZKb6cmWjp5zLcqFEJnM2a1L1umTNY87mRn6LXUSnbqpykjA5JizbCZaeC8wRrDAOKcgfriHjj3qme/ute0C9H0unAjQr51sNuLzO3fe05gvGxd21HxOVrMKVsvjXRp6cEQ1GNUY2b4SfHftajHla87Os99z/l+9el3ncnzop6lY2QKtK9laWtrM+T+OjeZmdZKfAa21Q3WsvaYGXB2Xgkk4L22jCca607YuUR+DRoI9BSKi1srh7cm2crXLDQz9wwF6udXB0ONDPxLXdWnMWdQmxiEA+mLoT7DxYjAVOQ2tqMRY0VjqLR8YQL9k6BmtEWgWQ69DPrveWQx9zUKY06QnxVqcwdDrANQC7WnvUa4zO+RrM+AjAnYyiRyErDfAIDIR7efVFMRA3ocPC0ga+qt0MTVDj70fN9xZnH5ohF3hc2IfGdunMPQ8Pt4zgEGTrfTSE0NfkffEytRmboYCoGdAP4G+YTVHstF1ezVea077cr9pmBOQl+AlUh3ermsqE2yFFV/N0N+4AUNPF+ACKcNCD0MvhquAFfRKGPpoOg06bGmVa8nmav0y070z9FzR7NlaeFE6b+e7Mq9giplnPPs0pxrZL17r6+kMffSJs7Es8MXfWmpSW2PNN8Y/AEPjOAD6bKKrAH3msaU2HdDrPCma1c/WEq7x4OD3jAPFZvkyAMBqz1fI/zsr4YZokjCVppv7I+Mi28NDf/4S0JOuDuub1CbPiQZBOJKsrTlw3T9whmitpXjXLHMAPQeyAIKYegN4NrJ7MLZnAnoXOk0AtdKpKbwPQ6+MUtXBaFsasjDTAV6AKgApDHuY5KzdVbU4ycSMICBrMGs1n/sgQG+byTmg52+iLzVb6p4I6HZdPAubmD4XMIaRLvnQjYWk532ySgZGIik2U5A3Z+jlgFM9BsJkr61bauWAKuNvgCtZYn1eCkczJy1dOxvQc1bZQeeubP50wBZDb2B91G7fudWuXS1AX4c0xdv2wT4N6Pm8h2HoDdppevgght7XCChQZkPStdMMfTKbo0Qm58LI5POzAPoOrL1Slwz9COjDxD8Y0JeUqrLLmVfOiJVzT2UHR0DvfapbvS4Z+gB6GHrVg3D+Xdx2jVmx8WHouZew9gH0CSqZf1oXZGt3yfZdneYnP38Yht5z/0RuR2HoI5tTJqBsDTkbRSjpE0vjMElurOPOr7QHlNtZNnJA9Wx/rQ3VNTuuf2ONjBnwCdD3XVn/kuOaelr05kjCNwec4db6S1VQ8j6fPXGsGnTmuLkUoLdMz/dwb+9+uwipVPbHmTuSfRZDnz3TLPU9WzdqaJKtYY6DtDdVwHrr1rvbpcs44eEcRxHulgjGzernstbIyt5tVy679waMfYi7mzdvtevXi6HXA/Aa6pIbAqOzGfqpNqfO4picJNjXXl0aep1FytKbob8myY3lupprOiN2zdAPLjfafz6AgJ5rEqD/rM9r26pTwonHeDMBahh67SvHh8cniozD0GOxxI0g5E9u5QxArze08ZcLPt8Pyc26AO2CoaeYQh7n1t0aOJIqHyjr1tqjj1YkW/mKsDj7VYiT4poR0AuAkWLTZH8IQL9CciOpyQB2EhAE0Ad02d3GnstOb1rHi8tNAL1S06qmNlDOpmyGvReargL06AEFGKq7Zh5wNPTRkZod7nKPgIXo73FF0YIu8DeOMz8bJR+5zg76aJLl5xJAPx5MCUreX0B/fFTa3GGhCxjsXC0P8CqqBLxUx9Jo1FUBTxOxypRYOuD/LIvh0Dgf0JvR60XC3pzRH5qhD6AP4Ao7rgNpIblZBegTkJwF6Mfx5zMCqPMcVBxbDL0CmUrxjoxx5FZi7eqQEEO/AtBnDgXQ53MC6HO0pQ4jNmUU8bnNejpP2jlpf39Pcw/NsKc3jCmStdrAa7uM5EaAXgy9Af3BoSVHAHrPMbopUqxYNTEDoLdjT5fc6H6V4alip4mhnwP6sxh6jafAabpfdllVAL0kN0Pvi5Ghz3l8luQmgD6AlfcZAf0I0DUW1YU089t1L5Y6nMfQjzIVPsOSm1jzjbaNpxn6FPifxdCvktwwJyO5CRM/Z+jJCph1VobhIjaIDnxXAXrtoVVkmT1yWtMF6Ang4qDBmnWwCKNKgfecofdYng/oTUq4Q20kN+PeHIb+YQB9lyBaHhHJTaQ05qn6GTAGjvw7BZ0jQx/JzQjoM3+4zlUM/fsD6BOAZH9n3S8lNzk7VgH6aPBVULjj2pD4/Zuh3xKgDxvP71Nwa9bea46Na5Q+aV8SyLqj87RLwpC6dslNsmBZi1lHIlWw7ND+AbB2HY/2mqnbeTneVXYIy1efja7LcN8Qk5/ZDxJA5wzl5yOgz/4aQJ9s2SpAn2efucE1OpO7GtCLoR/qdZwNphC5DEBqDcVcIjLKjN29Iv7cHMzZZ+ELrDBxkRM2LNndMT7xewL0OSOcXS5Af4LD0nq7efvdYugvbCK3sgRwvyQ3qYkDoBvQm+QDtLM/IKkeGfoA+pGhd63JvBPvUnLD+zK+qwC9JcxF3OmzD9ujSG6uP6WdaB9Jes0MvV13XBSrmqsC9JYKPhYN/cMx9DwrXG4mQF+SmwB69gQyMLnHGUOvCvsUxUbUs4KhX/rQPx5Af0pDz5UtGPrzAP2TnvzkkATTmh0Zem3C52noo/+qYooxpa5N6CxAT7dXzcBi+tbXpaHn9VO6saQ/YeiloR8YeqcnYR9Xa+hHYB17rTD0AneloUfj5sPMB0MY+ocB9Nb82gljydAH9C0BfQZaEXRJngJow4TPq86TWjbzE6DiiHjO0BOh87NHH32vGPowtdYwOhU3MfTl6x17zxxYAQCxtJLnv4qVCs5O3rq4CJjZSEOLJUOP3SITMoVYS0DPWERyM6a1+fkI6Ef2fgRqXBHvze/jNuRpNU9lT4zldAsJAG3jGckNsrJxHB7E0JNdmF1PbfqpJci1jAx9AKyBil2IaCzjlDkF2NRcAOLX2737NIoiaDIjacbUgD7BiQNCp7KXgB6GPoBeh2Zp6AH0tlYlaLPkxr7TTxygl+yigsGsrVHbLp1mMZsMMrYAACAASURBVPTvr+RmeeCPGvoxkAgQYexHQB+A6M/vcrxRcpNrTxAGCOd9rGNNMG5NfOap+ye4wZHm+AqG3q+31GnU0I+AfpTcdIbe3aB9+Fu7PzL0Dyu58Zy349NMclPWlfrstdWSG5hZ2sinGySSG9hY3JGSEZPkBllkyapGMJjMw96gofe+WBKjhYbeQdX5gH6sPcpzyPoLQ58zIQx92NXsyZHcdNDt36yS3IjYQkt/SnJT+3TZTGYeMn/4rwcLKWmzMYOkmVX7YDlRFSeWc8sqhn4E9NlXlhp61ZqUJj7joXGQ/JKsuOtiJsZyAPSjbDVj1GWfPA8z9K6R6paozHuMFVJcnFqBAHrsdS0DthtgarmWDH36kPhwnhRK5aplaaTdeXqW9NFHH1XTsPm92toVWQyAPvPABd5m6FcBejT0AfRZ/wH0MW5IRsImCTTXmzvWqY5Llqb29ddYHOMeNQf0jnXOB/RIn505iIOTG0sJ0JfsVWuoJDePpCi2LKv5nWoVr17Xy5yZ7B1dFQQ9hIY+BgfZA+3QddxO1g7bjRurAf2sU6xsKy0XhwDnOzhkWRT7REhuAPQvoyi2NPSa5xsOupg7sWnVOXlw/+CEyOqwimI3Fgy9iwrnkpsnEtA3MXdzhpoMUFw5eEApih0BLpMdhp6OamNRqSL6AtKRWiwZejFaNanAEknrqjJ8AJxqIFXa/bD/fF/F0LMZ37xl5p6qfW9OZugnDX0VxV4bJDdh6EcQlwLK3C/fGQ++p+o+gJ6/A9BHcrME9PyeBz46rEQewAaQTAivOw/Qdy1utsXWbt+67QLSMxj6VcxEAibdbwF6bSTxlZ+KYt/bnvSkJ4thVQStImzSk9amhqHX81ZxoaPwZB8YHzIjWrAluQlI5rU6JNjABejd0IIrGoEsv5dV4gLQ66A66R1fAbC891Jy8yCG3pu8GbgAOVkkDoA+kqezAD0vPw/Q8/e98dKCob+3JxA8SwnX3M04ZMxWAfowyxpreUlTR2GGnnFVYH6wJ029XT2qKBaZAtK0OIOof5oZVTp+wtCvr1lic3hkydEkuVkA+mihzfSW5Ia5vH/XwEPzh48+nPkXdxbApzH+zZLcSK/s2E8Aq2wEeYtRCuF7PlZ2kq9RcpNGMsyrFDafJ7kZGfqzAH0C5scC6JU9KhlO2L6w+vy/WcFIiXAnclMZHGbC3gXQd622AX4kN2LoVQDbi2JXMfRzyU0H9Oh/bRfpAEJMV+3BXGPGNftvsg3ZUyfJzaihHwD9SaMIOy431tAL4B7et7NKFbPeuw8pgv1pl7hZV85c7lKmSUOvt3Fx5OWdh5fcODOAzMFjb5bSzyCAPgDcma3uBBWGntcG0Of5ZFdeJbnJ3FkSHgoMy81orqHvkptkQjLHR0AfL3N+l0ziw0pudJ1VFBuGPoA+eXhY+2neD3ayAe6Avtu3KaI/G9Bn/wqLrPMizSPXkI7ljO5FsTD0cmup12XuxTKW02LJ0OdMWZ6TCdhzzbmepeRm3IPPktyod8sDGPpIbjyHOkMfmZUy5mX/bNINLbvXxJ56edj1LOuM8eI9xdCrz4PtyLkPmk5SM9jLCL2XHiG5OaGwfL3dutMZ+v1i6O9XjaD9ErEq3p0kNz6HTzP0tsP1608z9A5mQiK6x4uLYkcZsDrFDj70wVna6+lke4LpxlF7NICe3ik5j9tR26OhFcqAQXIjQmEB6NeO7khDT9+mxwvoCU6Q3LwMyc2hz1ip5MmGF/mmDFaajp7pcvOfmKGfXG7Ota288UCXGwEteQyfYVuZKsRKrYyAXouDotiB2eXfAvRh6I2+BMxoLMXm0gsHzZzm8GHzlORm1NCrGHQO4nJojBp6uQJU1zkmmSaaDFxYWA8D6JHcOJq1D72lIyOgP09yM25U2ZwoDsat5KEBfTWQcSc7H4inimJr0U4a+nLP0L2Wyw0RvQG95TBqZ13gZWRQsSIToKmi2GRTsvmy2ACaaoxcNqtLQO9CugVDXweBNmcBozmgzwJbAnrm4KzQqppK5fDQAb4A9EvJzaih93OYA3pZglVvAu59ydDHMcEddul66e6vmlNKgti5Z6mhDwMsEF6eyhMQVcq5LLRg6PV+tqHbu3dnAvQCMLiO3GWdGNBrHhdDr1R2AfpIbs5i6JFKcU0EVmNR7CqG/kGAPu4QcfVJsVUkN1lvARxjICNrvQKhlhjZKSIHN9+TBh8DNf49Sm5GQDYG34pFBpvLswB9JDdZm2HozwL03FsAvQqzq/ldQEzYOw5ng81xzfbX++/sJqSggUBXDjSWSJklZ552Db21qSW5KZeiZAQA9FkjGe+l5MZA3/0cwtBHcuPAMK48XDsAYDWgt4be93V/vxh6+eK7gH6V5CbFjGEj3YUWQBnQnx4tRTxcihykNPQASPU5qIzV0LLe7jCGRyNDv5TcjIA+GZYAj/MY+vdHctMDJwetD2LoY4Ho+T93uRkZ+rMA/VJDn716ZOizVs5j6LVOEohNhUllQhCGWBkTS9bU3G6S3Pg5OGsKiDUTGhxwHqC3Nr+z8Z08O5uhP0tDn2eafUNNDtHQU2BfBdUi8PapUzKonTCLij6R+tL9eHC54cwsWUuC9mRKO6Dvkhvt4VUUS0YrZw5jgeSGPVNPGllSSW4mQH9hrd26jcuNJTcB9EhuTNIYoJ8luUEB8FAMfWwrZQFs5yhlTxeAfmoUOtpWqs5Ku6w7268dToB+qo/QrymEpsj9quKhdIo9S0P/YNvKh5PcpLHUxNALB5mh78RxFcVy7h4dHKlONwz9utxVbAeWibne9to73vZzU1EsrJXsKPUQBx/6MzT0dgOp9rptvW0dHLYXf/qntityecH33BHxNIHpoDcUaz6shj6H36ihV4RfukWzspZCUEgg9racAxKFB0zzOrliDI2lcn223bOWavy6o9czwaOp88SVfWVJPmRbeeVyNX+qFumVoRgPdaeC5tILPn8sio2GHkA/RtZda+tDNt61XsDda9qdPb1pcS+JWHMdHJixrVwyD/xOEiP0zucw9AEjARpLhp4CGNlqVXGwmtC043br1g05U8i+UBtk19bJz3rHmRBt+OVLPDJQfB6APgx9Pj8Fs1wHzwmNoTck28dFcmPtJcDAXtwqKCy5g6UC1RhFkbFZ/gQTmWeSbFSxX+bVeFALmFRTCP5Ger5IuCpo68yX2apVRbEjC6EUehVg890B27bWk96/MgJ8toojy+/bW5o3C0DqPLBxRsOZiCr4loNCFUpW2lmSmwOn3rHxsxRiV5KbaOiPxZiSMu0aevdKOi250dodGHpeNUpuuCb+fxWgT1Gs5483ajE0225oFYZ+kk7cK6/4ssdLABPJTfaHWcA4dCdc1ohMzE6tq1HTnLko160q5s7PlkWxI7MYPXBYWx3mg5ww81Djpk7HPsgTkEx1D3LWsCuCDzIApF1fJslNMeZZB0vJTQIAN2Ki0ZCDQgD9WBTLOEfLTsv2HXyc1WadDqQlQVEW00W4I0M/AtvZ+VCNtQQKWJ+yL7zjLGUVxS419PKhF+NmAL8PCMIxbGDs7UrV5UheV+56nL24BxsOVpBQyodePvzZpwxm7epzxd1cy6I3fRrwwzfmtXuNxq4KgJMpzhmgea9xjtMQWWtruJNh4ZnnufN9zOT6DDC5kflrwGPJjTuWmuULU+w1o7t2n4rKQi0BPfc1nh0O/Hwv3FfuV/tQnTNkRrL/4kO/1NAHf2+KTa5samnoHcT5FbCXFMU6i97NGkYN/XiG5lzLuQ0kIevrM9GduxXk1nslOM97MF9NQLhBpI066NTrczp7+BjMZ1/I+s5atM2nXXt4y4w79wdDj4NR/ibv52ZRbobEV5j0JaAPMXGehp7zzvsD/vQmDXYpcqWZ4IBr+HcsSalp0N6DobxYajP0YYoZCBFM+8i42PNbu7P7HnVwV1HsYdUvVhZYhjuR0F6quVwZen5+CwVAudysYujpPJs+L2lA5r3RlsKxrQx5Idvcoc9OZK6e6hti6Nc3jmcMvZa0UmgG9Ds7oFbG6tZKyY3kP4e322/96s8/IQw9wRcdYl/ymZ+j7xp7CJ5i6pM15jq1H4qhBygcVGOpAvT6i0SBAPpyufGmDeVf2vEHFMVq0RiRafNkAYyAfhOXG4H94ZyVrtr+0nxNPvS1kEMH3lhRFEuE5s6s1mjpUCiGPkBLGxt+y9WSWQMkSyo695G6N7s0s8sMBZmMAUWxw8/49x3ZlNmNB7CZLnk6/AaXmzD0buTBoTIv9p3SukOhrFwBqthpAgtDUWwAPQswEoywatGsJWpFgmOATsMqa+h9yHV2cQQYjJfZPI9nfmfw+4gAvQB0gd5sNOPmm78ZGYtIbtzcpNwEyp5yAvS4nQhEdg09NlrbtQFwPas09L6ezgTk8/OsxQSJoWcDN6BnekVO5ddbG8dt595II/L/HAS55/MAPa9ls0ZWtCyK1SFc45nNZcoG1UYyAnofYj6WAvRUFBNrriqKHTXWqwB9niNt59UavlxEbCTgAxxAPwato+TmFENfY8QGTedWGjoF0KOhHyU3APrbAPpyudF9nAPoTxXFHrmVN5IesdBnMPSrXG7SMtyBmsdRgARLskrHamzVVMZZLHXwqxePQZuCqxSZDWtilItkrYzragToXD8ZkawtA3SnvSMd68/ZTZZykGc+R0NvwHZaQz/2rcj18lqxguouGUZ4DujD0J+rod8kI2EJyQkNveQ6NQf0o4ZerhgEVJwDWufuLCzJTWn2R9vKANFloaHWfLJvpX3F3tSH9ZyhX18/kcuNGjyJODEoTlGsJXWW4JwG9HMfeu2RrGO098VGpigWQJ+Dnw2L39u3evChXxtsK5EoxV++5liCxlWA3sWlXSe+CtB7XLwvzfqVDM0WE5AkeFARvfoQdNli5u0I6LPXLQF9ztgQBgH0np8lzQqxUIAeYOjsmjt1x4eez1XQWeuN1wUop4Nz9j5do+QXpzX0sRiWhGtgsnNf2f/WYTljW1kMvbOLdrkZAb2qfLJnHDvTbrKvF8WGrBqBeMbZu019TbaVLvZO0JS/GwF9gndtzQtALwtNuhwPGvpRVTC63CTLpcCh7B8nWV0BetYn7P8I6PlcNZxSfUSKRE2+5vWqWSwgPQJ6PuqWfOhpMni5HRag156iDty6q6qJwzGohlNdpCH1bk8MfbBCJDdo6E+OLPWUbr10/e6xEvlrNawrIo6xSRNNrfnJltSST/fFOZKG/pHrT5ksbhWElcvNzqUrmp9LQL+0rQygF0Q81Sn2sdtWvhRAr4bb0qcGnutaZpIbGHpO1KMFoH8QQy8M/n643LChXtw/UGOpy9iLyWWkMw+aTGcB+gHI8EDUWErNhzogFvM4uNxokzuHoU/Hyxx2I0s9NrSaAGEFGAE7OXD5vW0ur6hKnsUiPSpticvlBkYO32Ia5xh0zwF9FlIm2qhli4Y+DL02pwHQ8/NIAUaG3hPXMowlQ0+05w5+ZwN6xoP3HUFHrlMRNNKjh9TQcz8jw7kE9FqVxcTTKXZk6Ecf+pGhV/BUkhsaEKXgiY0OT3Rv0MNeWq/XRioHC9wODNB53ami2JKThCGMVImDIAdQ7EFHhl4MKBrV8k8OyxHWNGyrP9t6Tdk71qUuA6pRQz+yv2xeqwB9AqcA+khvtBmUJWYY+hHQqxW8NLpjg606aEvjLEvWajzjPcBBjioRBIzmDD2AXpphPV+KYg3oDaw7oF9KbgS8li43BegJAMPQj42lIv1YxdDrsLsUezQDWRNuMLzFThVDH+YnDbQCpJcM/fRcKsO4CtDzbAOwxnNd4AXH/aHR2Crbysy9VQx9gO0qQM/4heUNAxwNvVgrGkhVgGgm1ZrT7BVpsKMQZ/Ch97w3AwaYmDT0JalaNpY6i6HneVPfpHUrmU5n6L1ufVhFLjmCmylYXxTFCtCLiTdTh4Yelxs3MkuWuAP4BzH01DjNXG4WgD4+9DDumk9iGA1mqfXZ3oLgcfE4e9ukoacBWmWKNoqhXwXoc768v4A+e3Xm5RLQ48Udhp7PGjOx8VzPuCfrMxbFOgNj8Mvf2oihNyFjXpnQuD8x9Nwvr2fuXdy6NAP0muu1SGDo1VMEwqI09AHlDp5Wa+gF6KuINmtnYvWrMZX2Z9muzotiRQTW9VMUq3uqAyRtANSRVXaleJKzgqs3SRGJY6CfMzfrPs9DwcK2Nemp9VsC+gQv+ZtVDD2/O4+hZ/4uXW6M3SxLceatM/QEKeVkPm1VyJ9F6hWg1/WKpb7XtncuTZklMzOAaYIy1s1au3HrXW1nZ7ttXbwyAXrcYHw+si4OBehtB9ltK7k+8MV1NZZyjdtSQw9Dn34hPKIpGyJ7WO9PY/b6PEAPQWQy4qDduIV7Io2lrBzx86/A45LdFgPojR9MIphInjP0OuMeB6BnjqOdf+kLP3fG0EdZouCfrs5h6A/3D8+V3LCgkNz8xi+9pW2umSV+rEWx50luRkDfI9iHl9yoGvwc20pF+AtAH4ZexWsTU2dmcim5mXS1gw/9nMXt+nf7lF5WZxCzLGVbqUYr7oaoxlJXLmuDY/NbFsUqIKmNZGTzlkWxI6BHxjMWUAXQW8/IptVtq5aSGz4rqdBVRbFLDffIVrLgrhYwC4PD7xOIjIU+OayWgN7ezJbcaGOplFsYetsOzhtLifm6fE3sYiQ0Ai/FNAUguXCPMTCIzYYZLSgHDy4LTlKZoT8L0Icd9Xvb7izvlwN/CeiTyuX3CRRHFkfP8DEAej4v6dFVDL2kNirk8/wbJTdLQM9nB9AnEKx0wcTQE6wFRI4MfQIZWqSbvZgDemfHLDPAhx7AcBag13M5h6E/OvZhMtlWrgD050luxsZSI0M/OeUC+gLot81OMS9yvwn4c7iO83dk3wIcIm3IOtE4V5fg0wf0sRj6qRah1j6AKe8zymvOY+g9r5xZ5EsM6DGWbmbtHwToI6EZJRnuFGv3j7MA/cHhvoC43KhgnIuhj20l4CduM3u7BE1zhl6F62VLuSyK5bpHALoK0BOXjy43S0Af28oloE+n2Acx9MqwjUWxk+1kSW4k1aLOKsXXc5ebq1euT8GFAX3ZVhag52wSNq1AewTPo+zyQYB++dyXDH3GMfNqlNzE5YZrGDOx0SNnfmbfZH56vmcHs6HCKkBv+ZWlfxBHrC8APdcRhn6V5IbXAegx5VgC+mkdiTWNpXUv5LQ7EYCxFzOPgD77Ngw90itJj9Sc0I2l1ipjOWIBPlOwvbqhOpDbUYY3fVgC3kfyL5m25dqPAoFAloUz7gHpFJvgZQT0KYodP2MVoBcZInnO2S43k+QGEqOtqSj20s5qhl6AfpI7WXWP5ObS5cs9U7kC0N+89Qft0s5WuxiGnjO6Mpv2uz+c7CAFfitDr+aSk4b+bEA/Sm66vKlLbhhn1hRzcwT0IdEsyWV/I1tCL5VDA/qhU6zX1mpAr78rmd8S0IOXFeA+DkAPKTlKbnRYFkM/nUkjoB+LYlX4sWgsJQF+SW4mQC/bnNJ3o745x4f+LMlNGPrNLdJWc8kJ/2vpiw8jSV+IhkeqNZ1ixdBP55j+sbStVKfYKhR0ZL7ZjvYP2sbYjbXkM+oeVofgWZ1i51Kc+uypU2zdj9rUR88MsOyA/vKVy+oUy0QCUC7va9Yptu5tsq2sJlD+VKeu7t+zk0nlgQe/am9oFMWIjWMhsUHiS3txU0DGaUUDgVVFsXFZ0ZiMNQPq4EtGgsPMz29kiiewU3LlbEACDOUbW3DWOvMqoou0JoAe9wzNYdXwugIeQL9z+ZpSbiND7425pBKR3GgO2bZE11D2pPim60BBLrBCQ+8AgNjMAUVP45p9AtBnAxkBffTrORyRN6nBUjGNOVCzGNOcKvrL8yQ3uqZaKyNzN5M61f0vGfpRQz+xRAf7bV1ZIhZzKcvLc3n0odeaGlxIGC+xy5tV+3IOoMflZgT0AKxb1ZBMykUOzwL0qxj6+/vVKTaNpQaXGwGMY3fgRfoxNZYqlxsXGbs+hFSqi6JSjFvrtg6hsyQ3D9LQn8XQjzvSeZKbBzH0CuKm7qiW3MwDgPjQW4Me4BJAPzru9CykdeKqgaj5dBZDnyXPOgiI8zW5wB6G/jxAH2kKz33qFEshqjJxnaEPW7hKQ889ZAwyd8PQSzKHlr186B8W0EdiY1taglu77cw19HbemdlWsp4ppi3JjaUXZwP6naEoFrASQK8AQHu7iwlHmaJIqMqUBNStAvQmm7oTR/Zgxuo8QD9ma0eXm+xZZo17geE4xyO5caBfnuRDM8MUxeZ8IlDk3kYNPYBe0iDC9GLox8ZSOjIA9AsfersDdaxgH3oscIvdrTOcLK3WCYFYL5eZ/p05xFsdMn+lZXfNlMkIy40VBKnOIme8z1sy29ROXFJX+BWNpbL4JanymTvDKLLldmOpSf6WpnBkR9HQg2v88KetJEWxW1u2qM69sQZ5Lz5kVafYowOfiTkTIrnRmlNBu1OV93aR3Gz3Mauh5ueMiyQ3Kig1qLy/R4daAgDLlf1za+g31y7qzN7dfV/bvoSs81J1igUH+dymsHOV5Gbym8dk5HKNQ2wrq1NsbCsN6E9LboIz0h0b/KKxoc7Gi7eIli3rWCfJ0FG7eQv3xNOdYsfGUvfu3a6xAh+4mV1sK3G5ieRGfv6PA9ATdIqh/wsvatti/2oO1rPRHB596Pfv7c8Y+tG2UmkrOQF0DT3z6LEy9JXcXqmhP24wqAabASna6EtbyeeN0pf+GktunqRuop0lV5p2sK3U/0/NV7zQw9BLDlPMez/sqplEFcWuLH4dimKn7QWAe9cTJinHdCrle4AnbLoaS93jUF2XhnC5KS+ZgYBt3iPFTtkwuXXe80wNPS4w1UUyILtrx46rKRXaU1tjSvZRbJHSedV1NodqDhg2abn6qEviHNCPm8fIjPDv8aAyijRDv9TQR3JjQNYZ+gnQ0+BB+0qX3Jwqio2GvtJxYoeKfYHJPgvQ92eeIrr+GZHwUBT7MAx9AH3um2frQ6NY06GYTXKqoRCaMVaXPukX50WxPXvTA6kw9Jb6nGboUxQ7Anq53NAcaabLp8OfO8UuGfrpWVfgIEZRRWSuL19VFLuU3ADoXaTog3uME+NDb2adnaY6az4A0I9+6JrL1Sn26LD8+mNbSVHmdMpbXsQFqDkbDL0AllO1AnIlh8jzWjL0KRjM/rVKcjNqcUeg3zX0cY84raEfZXdh6Dug71ryXK8OyiqwDAubvS3fKaTtkpsqLB9S1F1vm7qZztBbYkGGqgN6JDedoXegOzaWCkO/LIpVdo5AFzkgGnHYzjUyiumm+mDJjQ/ToSiWufiQkhuKM0m1m828P/UzYPzsUHUgO7tVPvTeu2xfuMMeSA1BFc+NkpsUxfa9jvUPiCpAvyiKXcXQM2fsNjPX0AfQj5kLAeVBapX5tpKhzz5RPvQB9JEwKvs5yRZd6HoeoGdeurdKmPHIj+yolUxwGPqlbaXv092MdU6X5IYgC9JI9T5VoKtz6DwN/cK3fmS0l4Bez7p86JUNLMnN0iQiqLwXQ18WOytJyBlFsfx8zLLlPPQZ7yJ01bMMXZ6joc+ek2coQH+4olPs/v22tT243JSRhzLzG933vWcU2eXiBIMk2AD7Hgz9GRp6ni3zj1pA18XY/eYSEp0KWlIvc7B/1DZKcrN7731y4FnfIFPgjGGaVkH28jjdnyL9ezjUbVtpBUDwnX8+2VZeuT4RbTmTlwx9H18TR2NjKa5fJNumr4foQ8YYG8fqFAtDb4e7wJu4dFlyI0BPV90VkhsAPS43TwRDH9vKVUWxwWIzyc1jYejx1Qygf6wuNwKt8vztGnrqhc9i6CnWvFiNDE4VxdYMV1GsJDf1gxp8IqU0G+A3pDWJ0NSeXo2ABoY+qyXRPdr2MPR37rSd8qEfD+LdM36+B6BnMQkkFENfnWLRKXN4EdnDKMDQC9DD0C++VjH0pyQ33kcMRuJyU046Mw09IHrsFAdDXw4liuhJm6njGaxBd0IJox0AypgtGfrbN2+1q9ce8dVzvyX3CAuuqD27s6LgtQYzDrPrv3FxtQvi5sWvk4Z+WRQbhv4MQH+KoWdMZN4a1kkCQluw4TCCY0ClUUeXG2/6jrz5nkMuxdZh6JXxkQ3d3OXGP6dokDqKblcZsJID5izJTTbz0YdezGjpHXvQ5U0+nxeXm2xu5xXF+tm6I3E+LwfQrdLQZ2qafUhzqGjqzfpYc3o+oMflRnrttSMx9JZAWJ61ZOjlWiFA/3Aa+khuHsTQ34VV27aN4LRpyKXj2JKAOsxIoSeVC0OfQ3isAWF8+wEZ29M+B/q24gKtkTHNsxd4OfH8yc8C/sdMTmellwy9O572QHbuaMP1jQWlebYAeoFWbOgGhn61y40311yjAX0KzvGt35eGHkBPNneyrRRRwYFtwB2GXjUM5XIjSZZ87E+73ERDn0A4AdM0H0vOuGwsdR5Dr6JYScGYV92HnsmbIlkCQxhVyeX2ka+NAHW0kwQUYd13ZyWgZ5yWLjej5EYBgDLbBDI9CHusgF7B+GCewNnB/XF2JrgTeGEfunhB35OtRWqTfYJxVpBXz0LPboN1EHtQ74H8R2Fhz9aYiGP9rAL03F9+H8mNi+cPtG+QodZ5Dcta8sMcGYyLJaPuFBuGfgLk65gYnPahXxbFLs/XzCUV7VbfDLP6zt7n/D4L0MflRme9GHqTAjp7FraVZEDU1FAbbG07YlUx5aAfjgH99BopD+xys8zcH+NDT60VLHOduWLEkTsVQ3+Pws8C9PTaUdHxILn155CxNqBfHxl6FcVuz7MJlbnn2YKpJiZeHWQtuZkx9HJMtIYew6O7u++Vy83G5qV2dHCi+7QNKPOWMTlpxk0Qg7kpg/fbN7EHhymvn6tm8MjKgCtWZjyIoQdz5Wyc2VYKF8ZyN8VUTOT0YAAAIABJREFUHGJH7WaKYu0LXs+hS25Eou7ebts7vbHUkqEH0IOXn+iiWOEyLc6eqWIuJRifOsUeV2OpWafYKduz136zXG4EKoqd0AGBZrpZv7Z74XL7qd/4/ba7ebnaN9vARkUWAkbd5eavvuBTVRS7ueW04exrLU2OfCjgd65DfiG5ufG+AvTT6em3CqDPwj9LQy8ZyVS67gfHAlsJ6PNgKX5FAkSaj7RjeZoy0PFldVrOLjdouKUjLIswtHdXr13VImRwLlzoC2g81M2mdtwRH/ow6NN40YSrmgdlY++AnkOjM16nGHrs3gRknMJLE6KRBeFno8vN+Dvpza8+Mm0AORTG9PH0aEruMm1wAqcc9JVe3twuJt4Aa3K5oSERgXlcbhaAnvcX2G52CxkZVHefpJW3F2ZainPI8DfMy4vSTbsoluumpbq045oOBqojoHf6uUtuOJSlOx2cJDrANgMzSm6WGnqugWtJUezShz4ZEn+uHaZyUE/zOzaEpaEfMyQjoI8sa2LokZ1FclOb5gjoYehzEnXnKK/VKXDSXlga+hUMfTrFTraVJ7jcwLzg/lFNc6axnneKNfDas/Vi2U+OtpWR3ASIrgL0tge0baWbrlQRdxWUT0WxAzvlrI8Lxo5kxeZ7HoM27YOVBXGWwfKDJUPPa04D+iGzVFay/vv1M11uMuZ8D1MrKcN918+oBfrgciON8vGJwJcO3KEY2vK9pr+ruHWSgkQSkoBG7NUs6DAzGsbYzC+ZJbOyPJ/uQ283ITeLQfK0V0XJLGb7tfN5j9/lhuL+dMtOcEnDFzN6KYp14bYzP5HcbKjBE+l3yAyYWmvaxdrOAL3ngO/XATz3JS11MfTasNeqZqA6xV657MaHzlKc1tAbMM9tK8X2alx6P4NIjAyQW7tz97b87w3ovY7kGlSk1bIIOwFinlfmbgB79u7Icbi/1CelBmkE9DmrnI0A0O8VoB8zGuztaJjJPO2XrWitkwMaSyH72i7bytQmmaHn/enCjORALHazDpqvCZAD6GXfmcLjLsFU6Fa9E7J+BQsjYRM7bFtNmynQWIoM7qYCGVhr1ZdVB3aZj1c2j3N/d+9u27lUgL4aM4lMCfFVe4ZBY2UsvNn0ecS6PZzbhfJLNZaCqGSOlXNcpGhks6dr8qakwnKRn4Dj3bsmFTmPIPIImGaA3tIYr2HOx8qAl2uNyL3BGYjx6k5r1DSQWVJq1XhH1qmD5Iac6v2yrdzg+fyhNPSbmzvt8MAZ8gnQK9g/tL/7FQieQEFLa2lceVW2lXpyE0M/Avq4kc2KYmV3bEOSZCOjoR8bS2lfVpdrMQ8F3g8nhn6SU3nWKZPg4l1UEbfb1vZWW1N9jUkp2XeSRcO2EkB/sudeKyW5wcTkuLIM7IC7G5fbT/36u9rdzZ2plrOOpdyx8LMkN+VyMwUYdbnacw+6Q9UE6E8OYG1k0j5ZMdVItnY87xTrCME6yjAEPKQ9fOh/4/fb3oXLU4MaMTrsc6Wz5ea3Dw/lcnMFFvNCAfopteGHOvrQrwT0J63dpFMsWrMR6BO1qRDHEb9AAZv11pYYZLFWaDIP8Bwt9nYA6wIqtQBXauiXjaWmCI7A444WeaJt1QFsESFbZsF7B9Cz0HW8qLHUNNL691RgVPfAzwDWfEVaM8ZARMrxV1X0uFdV6XUfARmz7/IQLw09Ljclrxn9i/m8AEqCnwDijLdYXAD9CslNmJ9cp2oxyrVCG/OUYTg0CNooXSBFsSdH1QkR/Zw11tLblYZeC4tW0aXd51AiboVBSCMUHouLbe2dHosvbxo+aFwEBZNlxpZvN2TXWDKiGaA3w2/rLqfAGQ9+loMGVwQOUh+qbjiVg3S/LLI6oO/PnJ8R/GmjHgA7Y8j4mx0pr/vBGjRAcs7Qu+dBDux4705yqnIr4W9tpZlOseUXXnINOzbZgtUBjSU8+Zr0mLULZxkcHpoxHm0rt7eQdCGrYw64MZvdoMwu2mnFoOfubjFuBeDT8RXGXqz4CWNLYV1JJcpu0EDFnWJ5T/7OGnoDNqQ7avAUl5tadEkfA/blJ176Hx86GyYH4rc/dC7lWgQ6yqHGdQxxf/E15Gv0P06A6KCB/cgF6wFIPJPYVpLeZn/tgZudmKai500XG9Ihd3weCUioMfHc7NIH3ivSHTua1B4Zl5vqrkwwnPoRN2ArF5c0jykJSGfoC9CrtgSggHTP64pUtgOqBaBvzMF7dvs4qq6Vi06xY4C+lB+JxVfHxCP1O9AeKAbeEiE5y+ggtquSn2n2ve5DTxANoOeANjDF/WpoLFVFsYxVB/QObGDo5dhU8w6Qr/udAD17GIDdMgcHMBflW6/ia5zQLrqb+EiWTJ3M62zwONixi/eJMYMDqdiwGoTyjLOPJ5CLjNP7jwNAu4zYDpO9ks83c9ozTUv5Uxj6BInOYh6rIzRj7n4i3iO9XgG0G+0ebO4lrAvZk8lc8noz9AeHBKO2mWYckgnG5CBnBmvJcphBQ6+95JYy3p1UWJsy8XrPSf9eDXnSlKz2cQVyFKFXYaHPpuqcetedRd1ZtUBlYQrOcdf10ZXQa0gAeaoP87LL/M3fqwqKQKKMLybybciAP/roo01mHwkgzIpq7Cy5qbOyrooM/aXLZu3pXLwDKOcZCsiPLjdgG+pX7GeeuZDD2HbQA0NfhCJ7DM/KQYPHgbPPbnPgt15b4Hs7tMvNZuuNpS5cbkhx3IUagtPXIQmNpLvXOiaoQBwFhhtLobfnY7Ke6/yH4CrHnJzvmR+SIG4yr7sDjMjL9BVK/SCERzmb+Sg7bI8++l5JbgTWJz3oXHKzd++2iFAkV2QJybSqEd2F9XYMoP/ltwjQC/eWE5IbV5lk0LPauNx++gGAnrlHUawAvbdxP7+ah7KtHjX0pyQ3YhvLimkC2ffaO3/pLW2diKMofxfFOlKzLdeJmHkY+hHQa2Er5Es3yQ0B+i/68wD69bZ+YcfAbAD03HiKNcX833Vb9hlwPz5pk+SmJC5htB8zoB/w9BRla3HAvjBhSx5SCyyb6TJj4A6mO3WQVUrnIp3aTgN6FrRBHxFi36QERibHgJKsnLhgld9NGvohfafUV9JwlSKL7ppLt77W8oiJxS5AbwbXsp+43IxsXhj6gNZpkyE1eBMf+tO2lQGUORzGVKPlNUlBOoVmrZ+1+wSKpwD95DDkxbAE9Fq00iGifTYjEkCvfyuR4ixSB/SVmiZDUocS++bN0o6n7qMz9B3Q5+BR0BKrt8GRQ41NquFUDkSB/S021/QAMEub5+ON2oFVfm7QTaU8qXAD+jSiSmo+utaJUasmZgH0kXB0l5uuwwU88r7JOoSdty1bHVgF2B8E6GG0YNPmgJ7rv1tz1sXFECFkdgSCijV2NsSZLAC9AokC9PsHu26m1tA6zgG97v04nWLNFJ/uFNs19GksZaDp/YtHwNjFcnYJ6MlMOMvW2b9ozB3gVW1DuX6k98SwpSyKzaveQBaupEodiDogMpM586EvLCHWttjcMQNG18UEkWNtBs8L1tE9AXqwpvcZdNa9V4X3qCVDb/nCKAvyuIUxnmoXquPqcRj6NIorQO+iZDf2cnOnKooVoLIPfSwP57K5cggrZ4yws1N2pAIMOr16/WSeRevrTrHqTKz55+AJRl/ZzpLUGdBfVIAxAnrqKSI1EzlUgXmANcGC9vxWPQCmA9uSm8s7NAiKioO9zrLGCdATQF0kWHVAyBd7ivbs9U0FdNkjLCP1qX77DsQDe68zd/k5652vsZEZ/38WoHfTwzmgj7RsPDMC8gMoR0DPZxvQo7FOIFcg9xjbynUBepryHAq8A+h3LRN4AKCfJDcDoNcaLcnBLQD9Feuas4ZEcNTrQTJau+XZ7j00MqJqqEYH70G2EILq3p57QtQjmNLlvN8E6Acf+gnQB8ssAX014xwBfVxYRnchMfTXcUcKLqis6KGzfUtATxCaYtYJ0E921TD0tYakEfccAtAbD9gqlsk3FcUOQRDTrQP69LlwRnLU3Ftm6zm8X4B+c3Nt5kO/f7/2qirS9bjmPK9ssKaygfujj95oT3rSB81MMQiWc/5bGulA9GxA3xt3RVZpBUVlTunqPQF6Fio+9O+bu9zoOQySG9QMKYqVdGB9AvTtghn63/6Vn2sbx5CwZPL8mjHL8LCAHtJg53jtFKAvlZf3hlWSmzMZej1cS24A9H4EZjO1qCvlfhagD0O/BPSS3ABot9DLzgH9yNAzcZC4uJK9vipPfOvGzXZtqgbvyh1SZ3LsqS/pNJXecsEQbLMY+mIFvOCdw8iGrQEnRR9AP5zQtwF9AFmjAn8v1xdv7nFCwU2mA3oFJ/jQX72iCJ2HfeHi9hThawFX0wlLRXoEOrncVNOrXI7TnfPIOrr3MD5nMfQ8mwB6xmAq3puYARx0HJ2buagxrXt2YHM+oB+1r/IUVjtqA3omK8OuMd+cM/SWvsD+F5jS81lE6GHoq8nTSoZefQB6YZKflVP9Gn8BjwpOC2zybA3skkZw9B2GfgT0/G28m5POtt7ejNIM0HNwzJpZLAE92lRrTjnUGbts+OroOnR5HYOuVQx9QJH8n7e33RxEMi4HNjxT9P2q48jzqHXDNTD33YnS4/AgQO9CRORuzg5JA9+4/gLkYsoN6MPQ652LoTfII41rQN819JaU5P8nW8QNO58IUCKVqCZZS4YextbPfOwUW84UYY9rrS8ZevpJCDguAH0CVi97P0OPKUBsSLHXIp27R80BPQx9L3KdS25SoJf5uUrSFveiPO9cD8+LPVkFyQUC/T4G9Hw5AMgc9HWns6cBc7IqZugd1HRAb8DnTrGxbYSRtVWhi/0NNN2wJYDeDZ4MTCe7TBj/dcs1ckgvsyBjUD4BeoERALoBvYtk404VAsAsepfcGIDi7hVAb1C0JaY+gN4dR1kf3f4wwNiJKySLdrnBXlfzoWx3w9AD6MOg86wPjzpDz891/xecTYi0RaCzirKRs/LVpVyMP70cXLS+BPTsL2HoM0b8ffYdv0+xpKWRNxFS+06x9CGBRoaen/FsHCxEiuZnjD0t172xTsYzQYb7ADCe6KQB9EdHzEl86Xd1X5x/MPSpTcLG9EEMva1kYT4xzKhxmDg3B0Oa39XLAHZ7JaDHD786LXsv7C43Cq7vObieMfQFBpeAns9zdr+KneuojNwl506CizD00949SHVmGvrpHELvvxrQO8vAenM9Hcyx17klNTNAr3opB/jMj81ITuRa4yzVmNXguu/LwANHohTvex+BfKARVY9Y7XLD5xHgsmxu33mPGkshuRGgRylRgN4yJvAd5FHwnfcLfn5LhOGTfT2D5DaAPqYKXNsS0GsPUeMwZ8uYX2OmdFwTOec9p/G/v9muPcLn9p4tCTwo3uVrBPSa78f+rLWLGwL0v/P2nxegVwb0cQD6SG4oit0ZGksR0JqAM0OvtUcGb+/u3oncKaKhJw0rVXxZ2a2vtQvr99s7fvnnZz70Loo1Q3keQz8Cem9sFMXuty/8tOe1S1poVVgwVIOjNYrkRuxZbCvrQGJAN9bQO9uyKr7RAbAw9GYwvemMnWIZBOkES1e2Vs4BOaTHDSy+pXUuT4AKQCJmug50Tai43GyT+vJgC5wNh3wAPZIOMykw7pcmt4+8Xxj6vC/feT3fJ6a8LiqyDBh6p/392qQnw6yM+vLIPrg+3IR8EGbMu8tNDhJNlgJ9I5D0Ad1dfUZgGdCYe+C9wraMgJ7DKdX4XphO0bOoHnmESnbr01icTmWfZugtualW5uVsoyYcamsO8FsAeo4Z+ci3CdAfwV6sr4mh59kqE1XAQID2sAD9pjdEyyU8z/JM0sCrM/Qd0I+Sm7GjZ8aYax0PyuhIpR/VYjWgN6gqqUoVZipNXXaGpPBHyU0YnQC/tDXXujiwddwS0LNuloA+TklZCyPAt2zD8d7hYQH6SascQG7mlGYjrB9AUNatdIYlz8DlRh0YS/tOgNABPZlnAxbAH9+RW3TbStLFdhuRdn+LIN5XjHuB1jMEQoFYg1OvGclBko5N8fHg55/AdGSPs149V6Kh7w4t/lk5fFTL8aXkhmuYM/SwgtuzWpCMedaX/ZstgUrh3lxyY+aKZ+R9wHZniccDeCK58R5hYJm9Q4f9hoHfyNAHDLjHgz/HDaEM4mjM4sA3ch47VqxvwGpm/K2hdwBoSUa0sDDiuZes4bFmYPkcFCFKuhNA72yxMw/OAMZUQVKcaObLptKAnuwkpMiWvqORN0tNwaqbJeUrgF7gWzVISH0uteMjv895gN7afc/nMPTswaclN9m7LlTAMUo3Rob+atUEJNuUrpHuFDtlJCdA3wkFnmsKlplHY7Aoqdkiq5s50gF914nyHLkvg2gHVQ4Aj9rhkQOkztAfKWtEoK/XF0PfAb362+t3SG6yP+q1JblRRk/jj0NK1dfVmZvsgog7JDvWl0wZWgVLBfYikbOjUS8KdgLAz99f5elb9QI5xyEeXGg9lynlXOAvgyfyPnLRqsZaqVfIvWW/CEPPzz3fbXvJMxsZegM6iBkIy+r8vu/O79yjAvqL2x3QEzQK7zg7Nr03d7C27s6vqrmp/HRtGGHoWReSDFWwQhC0VXUeqjuooFTBUbvY6Kp+++4fqij2wuZOu3//UK/33EN9YPB+585dSW4Mft1Air8Vvrt83VLNKVAu22q07JK5dKnYSB56D1mvmhgHanPp42gN62J5jC44JwiWsa0k+KQOw91nu+SG53Kaoa9swdZma0d3BOgvrN2fJDePh6HfOjhuX4Jt5eGJmpSKfC7CWlnqUUNPp1iV9wydYkdAT5p3CehVKPaQDD2TJxr6VYD+4pZTsJmcAsJi9uyPPgL6TDSBlzXa04cp9wH3WAG9GKbaPCJhWAL6zlKajeMaJv1ibQ452N24ZmfSpXLvLLSwdtHQy7ZSWkcK0wAhgy6wgHUaRQWkA8j4GouduB6uOyxsNvDxHh4E6O/XBjAC+un0KtYhG07uM2MNCLI+emjRPXVITVDlzSHPd9zgwtDHtnIE9DdvUulPJXt1sqsFzSGRxlLd//5g0ND3FH009DngPX/8H118NZ4Xts0hSudr9rg3VDrN0CftHUDPWKS4MAz9yICGWYu+PqB/nMs842zU0XSHoY/GEr/4OaAP024wlqBrBPTMjfirR04FeM7Gp41Xzc3KntCZV234AfSeUw5oelDnZi8jc+kxpluei6h5bnztH1jLHinExqYBfToDct3OqBmA3bl7qxh639/RcTkv1Txwh14Xr/GZ+7IbdK2CNfRzQJ9izcmHfrs8q2222fWMalbGAe35qqZlVYuQvSFgQAFTgfgUMT8Wht77oJ+b2ewRMNIx2IB+/HmYdeuc7Y6SADnAIIXTCZSYVyMBkGdLYTq3Hgs5df5VZmEB6IvJle3ByNCrGZxfn7T9BFCngMtsXtLMnEFp7JXgz5my7qMftygfxpbKUTjvgOc0KJOGvgJBAL0DYttW+nrtrtMlNwH0x9LcW3JjBlzAvBh6Ps8g90jvlW6aBmjVGEpngYtrL13aaZLra4N0AKO5LKASDb3XVQf0DoBil5k9NTIw7RsAWgHGJUMP6EBy0wF99mZnHjugzxzqe5P3xx40RUPf3WwM6C2NTAATEiOSm+whzOMlQ28NvYO2UUO/lNxoLm9QiByGvgmw1AEqXb2Jh6ETZjHzkk2oToHsizOJOWOmDCnzo/rxJgjOeej6Cz/38wC9M+U5EftZFoY+gF57RklazwT0JbkZAf14ViwBfQfWvoCRoR9Bt7Jq0u67uDuA3sB5U4DeewR1g3OG3oXXJtvc+M2dXzOfRI4kS0/vmiIutLcjH61C/HQVjuQGhn4E9DSWEqBXLWM10yutPOvk6hVnslxAz+/XVgJ61pbJlw7oc/YtAb3PI/ogGNDHICJ4JGez9mN1hWV86JNycwL0kuMsAL1ImpLc2AUPyY0BPQz92vFdA/oGZnt8khv2SAA9DD2AHlmT5n7keRAPs8ZSR46LjheAXu2MpyB8teRGL3iAhn5k6L2RW0M/SW4uVnOGKBycEJoVxUpyM2rofcnt5o2bU1HsNPBVFGtw7xs4xdAvi2IHBDtq6KdGBPl9SVFm3UQnnVvZOEnLPthW6mDorKmKYpHcKDUK60BK3BF+JlrYVC8+f5H24kt64pLm+A+scRsj61FyM25g2cTFXFdEf5aGPp/bo/NqWlMpR35v5otD5WxA78VQj0I2YZWW1I7BzztDrx8NDD2SG2upO/M1auiSEtMGfoqht7+9mCpJbsrtRGyLpVV8UbzHdchxZ41NxC43UVK5WNPXzetcbN0Zev4mHTo7Q98lDQlgzNC7YHZyPahBngN6gwGAYoIsWeeVP3I/SMshRlpIp9zCTmEBFwaXucQmbUBP0xAD+mzIBAqxEc1mzXc05WMwK7Z3aBOeAz/zJIAeRs6A3uPtotZIZmDKAToUj6N7jTuHsw4joO/2gqPkhkMzrhAukj08ti5TaWcFxy4cvFcaaQCZWaXeWKoH0K7X4HMdJAbQu1Yhc8YA3vPDaXV/tjMF4z0EeDmoyAHdJTcpcDWgd2Zl3iVSrNcA6Md9IcF9Z+jdsMcuN6lNcbbDDL3lEf2rO6Gw9FSgVgdWgCrj6BoBWLLyjBagH2RKk8vNKLlxANczKF1vG5DbAX1JbgaXm+5WkYJMr3uvly73yfz3/LZkCBDcXW42ar0b4KCJnWnoJ4be82rG0KOhr86hAfSrNfQJrunjcVeAPt73ZAQMAFlDuGJ4L0kwZUCPbtegNwx9pHY5s5xdTFMjS3BOaejlDFK2ifWQeY6MRzT0efbehyCXAu7SbMiSGDP07iw+ZSeq7gpmlq9IbgCMnd31vSFhUrZpoxfF6vlpP4ChdwHlAeByc6MdHCDlJPNIUayDDM0fyRWR8lomgQZ+BPSxyDVD6T4AwgYDaRRmXY419XMsMJfZHZ4T5ghIcLuGPvOWzH7Pto2yG9Z1OsW6reYgi4LFLgOIjNm030dDL525pVfJwIZUYb3Hh34kcPReB70odiSERskN0jEVa6pnALa1Cw39ILlJ4ByCIYD+TIb+4thfgKxWSZIinZwYemoYDOhv3Xm3JDerAH0aXLFOrowuN5WJp8/Q9etPtYZ+IPTGGro805F0ybiTQfT4mrxYAvrI0Azo10Xqra/ToRYy8cnOvghrrdbQu6uuAf0HUnJDUezL/sKL2lZPihli1v+v9KE/1+Wm3Wu/+daf7UWx3ONDMvRnAXqKYq+SzthEg/UQGvplUexJazfe9+hk7zQW1a7sFFsaeibAeS43I+B6aA19gfFZUawcEc53uZHkQ6xigd6ksugiF9vKAsMwrUyuU7aVa2MgYZAM+GeDEDsjTZtBZO5N3yuiH92E9O9lBf3urv72rKJY+eVGh3vQ/dBHliKb7Zgt0A5cGjpd36JTLD70YuhXdIodF7TAdh0CSAa6y401hB3Qx4LSgJ4xgGVVUXKxbQb01mQajPmwlCWVggYXMI6A3s/QhUVhs3itg4XNdr8OhVHDGs19Dlte3yU3lmkI0B+7xgFtXAC9KulL4hUAPjL0YXaJ5Hn+STPS1jsOSecDeh98AfQBlGYMo6E0AMhBZXasJDdH1TgLqdQE6LemIlc2ZjlTXLZtZQ6tiu7E0KvIrWonUhSbTE0H9C6S3T+07WEYyGjo01gKiYXBuAH9ZFtpCCDgwPLdpeOnAH25simoKtkFgF4SkQL0xdxzf2600ru5Ws5WYLIesAG9M1n5CkP/IEBvByBf62lJGzUp3VnpQQy99uLB2lB2oHVNAfQJQAOYpYetOosp4BsA/Vi7EEDP32Y9C8gW69Zdbkpbv0Ym1hmYBCR9jzCg13tVBimZif4czGB7ng22lWLoK3hao4hu1NBb+jXX0JfkBpeb+97vAIPsS753ZwnNqMe2sjJZe3Qxpw6ss9IGfwH0zgh1QO+Oxu5QS3dJv5+BSW32As9ImUoyIjeP9FaxXKITD36frFPGM4Ced5tnnk8D+u5yE0DvYDTre6mhtxuXJZpxloFRdVHsWhXFRn6FNTH7AS43sL873pMvbMrlRmTIxUsC9HYP831GEmLnm170F4/49E4IoFemYgigDehhZctOt2y7q8HpUEjpPg7ggbjcyHygAPrYPVoXUsuXvdUdgsu2cuiUrnM15GSdTdLV1xr2uQfJSO0P+vZIKgssn5zYtjLufWazhN7O0tCvLIqV1NhZS3VuJUg/SRd1W0M7g1e1Lo+lKFYqJuRm9+0aU5u/imIXLjdo6CW5icsNBNthdc8tQs/n+dlFsUsNPYw+LncC4dWQVMThAHhNvPic4heR3JzqFPuAotiQMqPkZsnQjxr6FMXicrPZ7j0hkhsB+hd+7rkuN8pSoKGPy825gP5kr73jrT8ro3wtOuVoyjlB0dnZLjdanPjsnrKt/FS53GzgcpNswETmdpcb5v9jta2kGYzTsWXJVocGD5cHFA29NghNhO4xa7ALM2KWEp/VKRQqhv4slxvsl2z155V/pm1lMfSsbIqCsJcbD/qZhr4magC9KtxTa1abw+7UodYDGN/YAK4ZkA+wL5cby3XO1tDLFu8C0Xa31vOmtNawraQoNhvgpPcepAojw5ii2AkIqliuAo4AerEY2FYa0E8MfdlWLavcGTmlxhtsRIIWe91OqfvSRIp5qMM2rA+NN3p0j3OPU9m+RQ4EA+uAdG/OnaHndZ2ht4PNmEbFhYT7HQF9Z+i9lsSmlstNNpBo6FUMPen0yxpLtQbde1o6QjH05Y5R4w9Tb+nadtutXgW+V+997mKL77IBqJlsg9a5bWVlVhaNpbzGDKjOAvQAa9sJlgSDhiEF6KNN1vXoP/vQG9D7gIv9ZFxu7ENPW3cDehh6p8yRQnTJTewueR9AC8V5tq3k2Xa2ea0KsO7KttKAngWWgJRDlAxGwGwGeQOsAAAgAElEQVSXKqRIWnZf08ESQJ95n/XoQLxbUGacLbnpzkNLhj75fj5/zMQYcCO3w34xgDgMmp+hyIvy7h4BRazccpgzv2U/WZ0ru4SHNu0eDxfuphDSNSiW6BigRmJ1dLxvED7ZwVLC6DR6AH2yMTD30v9KDpA9mzlsxnYJ6Nl+A3wTcCgDA0Mf20rkm1OnWNLlI0NPoGxAb8mNGXqeRewzY1uZwlFlx5Td8zjMAL10tWXBmhoC3avPRu432mAHNmigO6BnHDJ/4xDSGfrUJoySm5xpR+3ObYiH3i8j8437YK6k/0DWe8iGZBGTwUPiMmfozdKHGMjZwftz78zBEdDnMCLwFkCXXWmZHgjQ7jdkdmHoWU8A9TD6c4YejXAAPRkku/zY4tkNIa2dj0TVgQ37dQqmNaZV4Jvmkjw7XI+txS5pjLTRS0CfGrU6R0tT3g/nbs94rstN4HudG6cY+sG2cnK5KczBs4ttZd9DfD0E1zyD0dGOn9u2EhxFgSnz0c0t3UByqx3c9z4fQD8G9o8Z0JfEarKtlIGB8UvX0Nu2Epebm7ff3XZ2tgXoV7rc0G05tpVaYiWDXDuRAuOafOi7bWXO/ysl0SFzLgKMPXTIjATQh+wLuaUgrHCc1rLqWZhR0fQftkdvvE+SG+RK/WvuQy/bymLoNd8hH8BxmzTPfOJcbs7yoZ84YNW/rvChnxpLVVHsJLnRXDJDv3a8q4WD7txNOywNeFBRrKrSKzXIzW8dHHTbShj6mbwH0uUBkhsuafShnxZ4Rb/FkiV1JJebAWjp3+qYd6ED+gKpiZyZpGb03KShEJ4m7yS5qYmR3+F+Y0/iWoAqNLPHsB0hjuRzjMsNXVndhdCMwJhCi95Zl7QA9KcY+moINS7yeMfzrJjsSe8tgT2LZ3S5GW0rc8srbSvrl7nfcyU3E+BzAc+M2RXrifwlDH0vij0F6Fek3JTu4qCZonAXc6XI0MCgJDsTC2/g2IuMYU4jj8BS0QdEZ6BKPqWDxpE+080aerOXc5ebOaBfxdCPgJ5TRQz9gWtGOiMQJ4Eh2zK57hQJVNdtQO9GKTmIA5DyTCP76IDe9qhqLJVgTUSQN+epO3M9a9uNzjvFdneWWMZRHOfrDcPegXWx++s+hAE6krQ4jJjWzNLlBqAg2cjkQx/JjUEgz4Hf+/7I9jlgOTi0NnadDqaKNmDVKOLuRbGWZHgfy1o/BejrkAhgCBBSQWfJFMK2KyMjaVNvCBRAD8CaanxUyOVskjMpnWkSVxJ3HUB0sa/cw5yhdxH3aDPpuV6H6wLQi4iZ3I3cWKqzkayhAHpnWAKYjw7NxHre9CZbKYrd3yfgt6RKh3pp6C29qI16rRez0wfAmRkz9yOg97rogF4gpjJB3NcYeNu3HY20Aw2KoLUHSuplkK6/ochN4PeRqrUssuXQxa/JLjowcWAoYDoVSlpP7xx3AfqLLjQ2aDdDn47SseP0nELGZYa+a+NtFRsnmB6k+TXa8+OYIkBRTac0Z7rf/J3bZVs59crwaMtsYQ3bSrue1MGlPRYJT4iFKTAtK1RLyExOJOOUOR8dftZbJDcJyJUpK9tKTAisofeeAKDfvGDJjRj6g7KtLEZ/BPQKcqu2iWsH0ItMiWsN8yzJ/AKWSG7SLyN7diQ3KuKsIQi5p3Ub61FqqcpGFPkI89J71/zc7Od/NPR2q7NFNWDOc43xWRJf2Y99lnt/5Roiq82a7mdCNZaKe980I+aSm1yTslPq5UAgRZ0K14UUxOcqMsSRoY8UOc0Vo6GHIDplW1kfwt7IeqB4W9nscmKTKUbZZZ9nWwlDj+Rmf98Z87jumFexD31qquLTDi6Q5OaRp54puY1t5Vhr5BroMikoBz1Jbi5e7DbkNSmEiwaG3mv0SI2lAPSax5Eaxi4T7T6qiL3bchYy6P/A2VaC0dDO/3cv/Ny27XI2L+tki5C1zTT0ottbGwG9XPxnMph77R2/+DOS3ATQh+lUwu8chn6U3HhzMqBHQ4/kZvKhn1aNL9og1AfUuRp6GjBMs9t/m06x+bF84GGBamNQ11a6ZKbB0fDZ6uxWTZTUbKb0eePlzWwrh1+4gxmMvn/Ie8HongXoDQY5+OaSo30kN9qQ66saS7Hh2Rd3nl6a2VaukNyk7Xc84Ce97TpyHVLVp33oU8rO7yO5GcEmV6bARoWrud8VkptkXUqre0pDT/peYDE+ztbVq1Os3juNpfh5bOiccrNjC+AtabXukGEAlJSig/LovPkdB7jT6ZbL5MDtqWznTQU6Kc6rTUIa+gnQlxtDsaCj17PB/wXNRTacueTGhyZf3EMA/dhSXb+rAunuFa9jof7OeWQdJJIGoO/f0ByPxpq1GivSSfYRKULDCQaP6M0CcC6yjDPTDNBXk64u6egp+R74eIzRCPtQdAMfgJb9wau4GYYe3evlagYTLSDFiViY3S0f+gLi8bFfW8N+dPChlwMLUiU057iTAKRxjPJOl2LcZAZWFcWeBvRdQy8meCoENaDlZ2HGI0sYQTqBZAD9lAquorIxEHeDLRe2nsgTu2deLBWABIgTRO8EOkqrOhvmIs2uh/VaFDM1FWz78wKK0z1RIKKKQl1Yxzz1+60C9OOGJLtKueIQwEFKdEBvhr72NWVAWCe9U2wYegB9fPs7E4zutcu5zgb05T89A/Sk/51Vm4L0dZowBdBbnsIX89QdX02mdMmRO5taohi5Uc985Fw6DeiT9XGA2AG9bX0hwBwE1niVtWMyDr1o06PMXHen09RbpEaCZ5kgBfII+8ZImFrj7AigH0miZD1gbT1feEaQCdiFem7z+hHQh4QKMZT1ln3Kc997Zwf0XUOvM/DQDD2WiGosVRr6SHQA9IfVtM6SG2fR+VL2sLIi/E77inssTU4ryvZNZ7THivnj1/dmaN5PbZsroFvN4g4HyY0AvZhyP4P0DJnm/SC5mTWWqtfPzrb6IzVM48wYQBj/E+KQ77m3fM7ocuOfdYae9TDvFIvE1oBeQFOdYm0lqWeOhn6Q3JzyoR9sKx8K0GscHdiPzmAT0C/JjTX09qF/EKCf2VbqVn3Oq0bykafMfOiXLncis4q4zPhNAan6ohgbnAfo/byzho7azRuoAwzow+ZPZhzVKXZ371YFUWTNTttWSnJzgvPT4y+KDaDfooxPjX5P1GhzyoqPtpXnSm6mAH8O6OXwUMzW+wPosa1MY6mZ5KaeCAx93zjXHiy5ebwMfT+pBMIjuXkgQz/8HQ9eQP/qNU9AbSz2yB4BPemx+NAHUD4MQw8g42uV5Gbq8FbXw6auzbCiy5ENMFiow6EyIUtA7z3Em8h5gB7p0ZiReKDkZtBm+jPcOfRBDP0ExCt1bzmIAb0YvWjoy3UjzLEL7TrLlYDEDL0BvdrWT+yli2LN0Edy4zjC9n1VFIsGP7aVg5WoAb0LX1k6kdqsBvS1VZPxEkPvhiHRj+aaeE+x6IMXdp6PYm61iSfFaVmEXW78nvx/HJBgp6XjTqdYBX4joI+NnWVJc0Af5t/AJmC2s1GpTyjbSulILeOxZIZDMs/BhWzSHbPZaZpxI6cBvZi/uJEUoEfSwecTiIUxhPUJoA9DvwT0cx/60BwjQ49zwsLlpoKfMNQBPWZKPSY5TAI8owkPKOH3HvvYwXbHJ7HMlekkuEpBIqyZgN6U1eRVBp28RkW65XIz1m3keTCi9qGPAxPFuyNDXyBiyLgsAb0Bn4Gf77/LjiI5c9FZlzrpKI4P/frgQy/nl7GxVDltVOfUueTGkokwlpnHc4a+7OrE9DtzYIb+sQF6zcuyOwygd9DkuhgDwzSW8no9paGfGHo7qiDtUpi+hqUiMq5HisElQHSHagFTAfpkZpxd64WxJQuJy00VUDugrvWpIIV9qtdlsG4F6GksVTLKHFFTdlaA3hIt6j/UB0F7kPe35biHYc585+8M6A2kAugJkPj/BHJ1fKiI/UGAfl4UOwf0Dra6R3zPpnoOGVi7meMEcMpu8oL8/WufHZS10zOUK4wla37WZujlLDT2d8kgTkqfztBbXeBg2XK71Bl11j4M8sjQj+tW+9nQKfaUhr7wzSoNPZ9L1j8MfXzoPVcfgqHHKEHc1RmNpYQB9iy7vUBNnm1A+T5raDn9nECod4odNfTxoU+AoaE7PpQblFxuqoYk9tQw9DSW6sEQRuxFDAhYk9EZGlXmKBkYemdAsEe9MGfoVWPgtah5AzEgy0wz9HSKtf1qD9RZzzZzsMuNx9zrOJ1in+jGUpHcvAyXm2LoR0AfQi9rd+2kXG6OKFJZX2vrkdywUaS4o1lDH4b+sQB6MaNyw0nxjn3oJ0CPy81g22jEcJqh723oa3XF5WZk6OtXy6LY8xj6Kc1ZDw4pjG0ILUdJq+Csab5L0z82uqpfSgumZh/+wSqGngUXH/qzGHqKWhVx81Wt2Wca+vFiSjNP6iuANRp6W3NVcQyBRTnMTEwCbiB78W+2zGlpi6mizI2N2UYVUGfpURXFliOFwZYb8mgxnMfQ1+GUFtV59mboe2OpaR4Khx2WvptW0Rzs6H974cu8U6wPr/e85w/aL73137RffOu/aW//lf+n/c7vvqP91jt/bRrFD/vPPrJ95Ec8vT3tac9sz3rWn2yf9Nw/0z74gz9cIFpsolLHTuMBYsS0FaBH8xmdspmfi/pdAH0HemSctobGZR4Y1hKvgVnvPvT16GcMvcH0FJSU6SIXp00LVlF2cwfFvHVAH0nKxS1kHxR4eoKSZsbPfQLmYvzNMM4lNyWDUHFg19nbOjL2pAbJ2FZqPMTIY9OHm8iFaryD1rEaS+2U9KWyDJFOoKF3p1h7HvdOs5V+P45FpwPTLrkBNMNM9c9V0ae0+2lshK1sbCtrcQlsGny5jbnH2CxgvJWtKzZDb7mM515ZCwpAW1Y3AvqAj7grRIbgzA/Adb9trPk9KTDzpnzBaWAdMt3BhC1yHjAbUAVEjOl+HXST5Ia9rJ7REASIFUywW9IdGM2lhEdAr3zFve55yu4Ua+01+lzbkno+24feRbE1nzTG1EfY9cXBmwvz/HkhGeweMwL6JUOfzMekuZdccZDccDALb5TV5SS5gWhhjo6Sm+qSKanKKLnpgJ6UOmskX9jgmdn3vUVyk/tPvUCfU64x8hy0xMOA3sDRmaAA+hTGOiDT/l3g0sDaew/A3VkHM/Q9w4i80vNoCejDNmds5WI0MfRch/e3ANL07ojEzEFcd1kJoDeZ7sZSCjYVyNlaVWcgGYmS3Mi2csHQr2+wX9a9VkOtMMDcf+a414bHPeciZ0skN/5hGHrL8lz03dn8EfAz13knS27iclOAvg6t/fuuicqBnpp27t1FsZdFkFRCphywhsZSVdT9sAx9SICxU6x/5nteBegZj0hulgy9ZFb40C8ZeiTTVRzvjIxJmrNcbiK5EaAvht5Ehd31vC/0LDedYtl3L1zA5aYz9NhWRnIT21AIvZVFsWksdRW3me5+t4qhHyU3IcJ0TsnFyICe58iZpqaFdb2R3CwZ+ls3UQeYoed895w7raGnO+8HGtCPkhsx9EXiLRtLTetj6UO/AZgtX00iAVsnPnGAnkEaJTdtzVFONmoeRBh6dIBMnKkodpo4ukK1BqarZ4pQAzb2ten6INemUmnksVgR3ZHAa2082ShG/Togeglw+YzRtnJMZbsRgoFKGHqkM9Z7mjUlmgbQu/MrGx+FP/3+ud7xGsI2r3K5yQYwtTSuUyeFrNGcnsnQq8ESQNLynuisp9OrriWSmzyjLAju97JAUKWxD/B8DYNoEJHxybMZNfQpgIkPvd6nDvpIX+JfnoPs5OSw9M5o2czQdYa+Zx/e+94/aD/8f/zT9sM//E/aW9/6b8Zbeqh/P/OZH9c++0UvaZ/2aZ8jHd/UKVab2tBYig566t4bVwGsACnC9AHEmAJavunvvrz98x/8nof67A/Ei57xjI9r3/j3vq999Ec/aw7oNzbULTDP9rd/61fb13zFX26//mtvfcIu40M/7CPah3/E09uFC9vtjz/r2e2jnvas9gn/xSe1D/5jH+4urNV6O0WxI6B/9x/8XnvNq1/W/uUv/PgTdj2P941e9z0/0579J59bdrSsX/u4/4sf+6ftVa/4wtnbf+In/Tftq//WG9sHf/CH1WFo4MHaAEysNxcBaj8ov3c5M+kQW1dRoL/sqcwSGQPm97znXe3vf+OXtp/5qf/91G193au/p336Z3zBlCJ38OWaGlhZBXJJ55evfO8UW5Kxkp305kqWk4yAnkK8V33ti9u/+oUfm13DS/+HV7cXf/FXKwuHH7wZLvcdUVhwTOdRuwIZwAbQu8eB99Aq6CujgxHQa68p4P6G172qffcbXjv7/Bf+xZe2l3/F32tYxipzqks3KLHkhsDTe9d+gJ009KsAffY4Z125tt/9nV9vX/tVX9B+5Zf/7amx/+5/+FPt6c94tlyVVgN6f/YbX/fq9vrvfPWpv3/1a97UXvAZf6UAfYpUmQvuohlA707IZoMFrCkgxbsav++jo/Zb73x7+9H/8wfav/2/fkZrenf39vRZn/Tc57VveM33tqc8mf2tO3PxfpordS5BYvDFs4rkowfyJ+3d7/4P7Su/4q+0//vfvuXUfXzRF395+5++9JUClaskN5sX6BS7tK30vfze772zvfzln99+7VefuL3o8az9Z/3xT2jf8i3/uD3tac+Y19wMGvrI1YInpmy4V7+PuEFDz+/Pk9xE0shfryqK5Tmcx9DPXG5YQ2XqEA09WdsA+nuSRZkYHL9GQN+BOw3zOqCf5JoiY1MU68ZSW1sXTmnoA+jZA0YfejqBu+ncifoMPen6Bz0mDf0qQM+4s6cG0E84URl1W/PKDa186EeGnvc7C9BL2pQusItOsb/9Kz/XNk72nhCXGyQ3L/usz5OWHrgKYZ2GqMoMrfKh/0Ax9Aym9sxi6JeAfiMMfQ9ENeljp8gFB9BP0XmtjRuP3mjXn0wkVV/1HksN/bIoVrKTg8OuoR8m8FjUNmPoE96nsVR1ih0n/nkM/VmAXt7ZskY088nXCOh1q5Ut4N9yDCk9bD57aa81FsUSkEmTTzFKFZiNkhvbGjobMPq08v98zlQQU6nEfCa/e0IYejWpIf1bNQNKw/VOsTBQXXJjLe4kuZF+1Bp60nQ813//73+7/aN/9J3t+//JG+RA8Xi/rl9/cnvZy17RPuuzvqRdunz5lG0lu83UWEo2YejmzdBHg8q4v/Y1X9p+8J991+O9nPf775/xzI9r3/TN/3gC9MypNJYaDyEA/Vd/+V96QgH9WRf99Gd8fHvhZ7+kPe/5n6vUqgF9FbkpBXrSAPR/+9Uvbf/y5//oAPrXv+ln2yf8yeeWvIl6AYOdH//R718B6J/XXvHK72of9Mc+ROs4Uq4R0G+UfCddfFPInWZiYfYB9GRiAuh5v//tzX+/fee3fe3KIf66r/+e9ul//gv0Ox90LqxMQbgZz2Ks0dDTsRX3mmraBageJTf+EIOtNJbi9Xdv326vfMUXrgT0X/SSVxQIdbMyimJNeFSjJTWWOg3o3U05Da+cGRqbA0U7G0D/+u985UMBetd2mFF2w7PUXPD/KYp1cai7h+Jy04srI6Pcv3+vfev/8pXt+//xt68c+wB6JDfnAfo3AOi/41Wn3iOAnp7tdm4xQx9ADzPtxlJx4PFbwNCzjn77t9/evuPbXtV+9md++Mw947nPfX77htca0EdOlsJkg5zqZ1EgkGfOuKfoO2Dnx3/8B9uXfemLVn7Ox3/Cf9X+3jd/X3vqUz64wdAjx0inWM3lC9ti6JH/uMagGksJ0P9me/nf/EvtV3/1F9/vfe+J/MNnPevZ7Vv/wT9pH/VRT9dcRjaoM/tBtpVpHGdTfOEbaejVMbdr6AM0cbnBtrLjnfMZ+lOAftTQb2LJObetdDDtPhUPYui5prMAfTT0Xpu9U+z9+wflctM7xY4+9FzPxNCvtyYNfWnTbbbirNUtGodeeZJrH2QmdrpT/Dxgyj7nepAlQw9uiMkJY3tWUWx86N2DJsFNZ+iFi/ZuNRj6APo0lkJyQ6dYNPRPBKAPQ49t5fbDMPQPtK3U/cwZenVXLfu/x6qhD6BfqaEvaetj0tCvkNyMgF6b92Bbyd2o4AmXm9HrvVb+pKEv/fgpyc0qQF9gPxr6ao1rPb6kLm4sxeRbqaFH/9cNpyfds09iXxg6eSaSHD8iAa5rfjxFsZHc8FZTIJG0Zo2B9XO28kyRyFgzkA3tsWroXSi2SkOf5g7YVtqCMq3WJ0C/80hnF4+P297e3fYDP/DG9p3f8Zp248b7nsh9XO/1nOf8ufalf+M17U983H+pIZBDCRvZpKFfU+C0BPQcUPz3d177N/7TAvpnfFz7u9/8fe2jn2aGXqna/X11aozkhk35ne98e/vq//nz/6MA+jykj/yoZ7aXvOxvtU/5sy9sh0f7PihHQP+ql7Zf+Pk5+/uEP+DH8Iave9NPC9Afl35TCdmjo/ZjKwE9DP0b2pOf/EGSvAHaAc4E8keH+239xK5MBLU0eQJEWmrAa7asNkOWJGvJngGDpXnbW/9V+7qv/oL2rt//3dWA/tXfXQx9imJhXc16UxwX8MYfm5k/DehZe84ojF7ac0AP4fLKrwHQ/+jsOl7637+qfdFLX+GDeI01eq/tbF+1TKECAzTMAfQG8XG2MaBPEfIIGpi7qwD9d73+NbPPf+FffEl7+ZebobdEEv2n5VIB9L2BmQOLFB53DT0yku6GE0D/4z/y/e0bXvWyGeM9fvh3v/kn28c849mq9QGUC2BslE2ipCAuvnzD676+ve7bX3nq+X39a9/UPv0Ff9ljr3FwttzZDmRrltwsAT2a8n/+z97YvuPbX9l2H0BoPPe5z2tfD0P/pKdMjdNSc2RJDmfWsWSGfi6nAT3n2Wu+4X9sP/RDbz5zBb3661/fXvCCz1eNg20rkXbd1/1sYKuon/XmTN5XW/vd331H+5tf9vl/ZAD9Hy+G/qOf9gxb4Kr/QBz8qu5h0VhqrAEZkm1yuQvJxnw+V0O/9KEHSBZ56V4lewKXnEtxufGaZm/pgN6d2at+pSQ3yDDP1dCfuMPzKpcb1vPkrvcQGvqD/SMVpx4dlO5dl4KtLB2VCfQtJ2O/mFxurj91tYae11fDR0luUt/Ae0xSJ+9152noreTwKjMeeXiXm1Ua+rUL6+0kgP54z2RtWHxlaByw8LW7cbn99K+/q93d3OmtiIbkiPf+Zpebz/yctnWOy43mkCR67mHeYOiVzo3kZrSSXOtFsWJ6SvvMyD0MoB9tK08B+iVDXw9GurCyfzvlcmNheXv0fTfak578lL6RrGDopRUrm6pJcgPzBOMxyHIUDcu7tRfFPrQPfQFda+trYqIpPxPQX1WQ4SKc0pqexdAXeF9KbhI5ct3nMfSjhj4NpkaGfpVtZQZ0xtCLzfJsy2dTFCsNfTEU7y+gP4uh93v3YicvdjT0pcWtQqjf+b3fbN/4jS9vP/EvTssOHgNOe+BLP/RDP7x9zdd+W/vkT/7UkgwYIEWWFWu4UUPPmPxRAPRPf/qfaH/7tW9qH/VRH1sK+mqSdOGiJAQsfmQY1BZ81Zd/3n9UQJ+B/9zP/2vtC7/4K9pTn/pBk2/9H/7hf2h/+9Uv+SPF0P+vr/uR9vHPfk5pZqs508lJ+4kf/4H26q/7q7N59Kc+8c+2r/iqb22PXH9yySHWVZy8vU269ridHB7IcQPZAT0LqGuAmQfMA4AsvelFd6xJgND73vvu9k2v/WsrpTa5gFe88g3t+Z/6eQbFsKwwXQJTJhgmD+oCa9bQR+JCQycXxeq4k7TFYJI9VfUDpbnfvXtnJUP/JS/7uvbiL/rKdnSMjpV6iH21bCe9zT3x3wjoR8nNnKF3oeHoBGNAvyGwy/Wsktx85gu/uH3py/+OgM0OBbNrBEpu1nR0guSShme+L+xW7cPvwmN3Ve0MfWQtjM+7fv+32t96xYvb237pX5+5Z7zujT/Snv7MZ7dL2xRsWj4kPXh1Npbd3Ulrb3w9gP40Q//Kr/+u9vxP/Rw/M7GfbmrHs2ccaJZ1FYtkBb5VHH940N78vd/cvv1bv+6Bexkv+MTn/Ln2yle9vpGF9NFZe5n1jdVQy52MU6tD4NprfUwAfNnfeFF752++/czP/JRP+Yz2lV/5ze2pH/Shqm9wEbQDyM2Ll/5/w9B/7Md+fPumb3pz+8iP+Jh2f/++5hRAnEwG/zGPVjaWOoeh15lZzlYZwNHlJqw9Ry9zntfPXG5CxG1j7mDwjW1lAD02ogb2SEu6Gcacobc1rYtcd5xJFBxaE28rQH+xmktWU6lgg51Ll208jIFANZai9mD0ocflZuvilZltZRh62VYG0HvaGfCeHK20rVxq6NNzqGMW/pQrshPPZEN78aLcEtVrpLAWz1CNNAVrUgMwL4qVbaUgMsqAXQceGme73PxRsa2cA3qW68E9PZh16YFduW30xn+77R2/9BY1lsqPaCylFO5D+NBHcmPcu9G2Dw9VFEvp20xyMxXsU61fBZprS5ebHsLQ2OjatdO2lfZIZsN0NbaAdTVUYoIC5I841Mq2Enu3+I0K6NcCnIDywFhPPvTqkDr/6sWyVfBY+rgUzFnvdk/WlgB6vsZOsQHK8Y13kOHPoFCW/5/ZWdbDOAvQ5z6WPvQjoHfayWB9xtAXeJ986DUvlvdLB8YqblRnXAMFDp3Jrqv+JItIsp9qJe7JRWEcHslVBCzQfqyiWHWKPSW5cRdTFdetrbVf+/W3ta/92pe1f/fvfuHMA+XDPuwj2p/+0y9on/RJf6497Wkf2y5fuaZ5a/vADUlz/uAP/t/2i7/4C+0nfuKH2tvedloTmzf/kA/58PY1X/MtDW20XR1gXC+UJtrt1WUZOJPcHLS/89ova//sB974UAftB+JFH/Mx/3l75Ts3Fu0AACAASURBVKvf0D7yI5/u6n15n1P9D6C/KNaMn//O77yj/X/MfQec3GXV9d3Z3dmWAgqCwitNkKJYAAUJICIIAaWKJLRUAoGQbOomISG9F0JPCFWkShWlFwVBRfRVBEUI/ZWessn23Znvd8557r/MzC7xBb/vG3+YZHdm/u0p55577rkNE37y/wTQ47pPOXWUnTNymlUHacZHH75js2YMt9/9f6Shv+iSe+wrX/02wTbcdghEyzP26EO326zpQ1KPb7/9DrFx45cEDbdAXXVNHTcSarXZEKXLWts62FUY+LmquobfiffRsyChc1caPm8337jcLlsxpceh0jDlMjv8iJP0HjA4kI8EoFpZVRV5buPX8KH3NTLphMVmKQlw51IZgHRlFjpYmFhKcjNs+FQ79Yyx1Kbic5DGoSgZ90xsc5mhUZiYcfWMwM+4RgQ7WQFsNTCjwQIbasWBh0uJrlo50woZ+mOPH2LnjppFgIJidRa4spFcOZvsoPgYwQXlZx2S3OB6HNC7wxSCGX8GmzY12hWXXmC33nxpj/f+0it+YbvuujczMciC4Tu830O2WueCdW71yjklAf0F06+0w484kdaj2JtwneyrkEFmpZwgCw5jrD/jlpiz3z3zsI2vP5mFupvz+tb+h9rUqZcFQA/gjgL5SkquQNW5OQTGg0tyYCvpJgC4bz+9YYUtXjS+x8NBajN7zlW2//6HkQklK2qSSLKxYj62mETA4Faeb7/9qtWPOeX/G4Z+1133sjmztYZC2oSiWFwDxqrXi/k9k0wu9qbXHHR/dDmsMLDpUFOgqLCzrMw2rF9vfZM+9AF/5AOgzxKExjiIWCn0HWDGPfTOoawY+xEyibjnwCPulJTrojQU678C9QxVANU1NdwXtWRozrU0NXPPZiGxYyH8fBMsMnsl2HGX4wGQ4/2yraypqbLKCnQJVh8XrCn8bmJluda45IZkdh51RZDdbuyxsRTGKIPu0OBQ5LJkTbom3Wccy+vZqpGRCOshN8BgKcpmdOx102kbNyH7tWWBWYs3xgPeQWfxRtmDBva90OXm05bcnHP8TyKGnmsC5Xd6IePhRI9cbrBQBoY+AvRwBHBpx6cE6KWdjH3o6WVRhbRV8FVPAPqowVNRp1gNGrygsUoBer9AB/SByU96gBPQA9yTPQ+NKgoBfWg5DcvGqFWw3z1o+jcFN5vEz2IJilseeqe2dGMpAGSkfwHoVUAaCrMSMhq3tEr6zbttZdLP2gdtZFsZ5niqsVShy4070AQ/dXrYhqLYQu0+Li/ZWMrZAp8QUWOpIBlyQO/yomT1uRdRJYtiXS8nhl6NMbToxYAevuKS3FD5l6o2f2XNS9YwebD95S+lmTIswEOGjLODD+nPzqKQLIiZ6OTzZ3FJcKCQvllFZa+//pLddNNl9oc/PF5yo9p22+1txoyV9vVvHEBdK54JNlo5jsC1QQVmDjwAEhbMr7c7fn510fddetm9tvvuX0toZPUWVzexEx43dKVKw2qU+p7QSoJpamlfkeZjSyIW6EoL7YGqmFGMO23a1SZwB66z3N58c41NGg9An9at/vBHZ9g5Iy9kRgkLSo5exAnLvAB5AJRUyIlzgBRFum/oJDc1bbC/Pf8Hu+ee6+zlfz5f8t6icG5CwzI7/AenEAQ5k5opk6UnbCxzuQ5KXLBGwCkmAnqUcoQCvlwHn/HKK2fbr355U+pYKAyePPUy2377naN7qs6nXiQZOzZ4wZgGp3sw42/KHGEtgdczntHjj9xhs2cMTx1r330Psvqxi9jYiInNTMaQ5gYThowIAimQCNCdkgsvr7TqwMyzH0bQUONLnT1+4XlIbU7rVmrjJzBx0go79LDjlEUlEIR0DkX6OQYUzoL7dyNTkyyKlYbaG0sV21a6Dz3Y4lKAfvDQBht46vm0LhR4z1lNDQB9lgCBc6bLXW4SRbGUHUnm4q5CDiTidQTkgax5sfmDoS8E9D86dpCdPXK6mNMKuNXg+qsIsJH6RqZEwDrulCtAryBd8ic1GtLelbH7f3mjzZ8zslupjd/75St+brvt9jXeb8w1zBuAK3xPVY3cpjAgrrpytq28vLgodvLUS+2ww44LBc0yGqiswndVMDgBoGeX7gDo165912bPHGFPPPaLonkFSdsJJw2zQw4+xup69Q1Smg41dQvN8cQua3xUofNvmdY1rC0O6BE5YB2BBh6v9es/tIZJg+y3Tz0QHROa+W22+aI98vAdqfM49tgzbeTIaXSiAujF5eN7q6rqKDVzNxl1ipXtJ1ncIBHDmoPzxV4BAEspY1enGpNR4+8bqIiaxsZ1tmBBvT377K9T54EAu6FhuW25JTL76vBMOaeD2GDFiQ9FcqOE731YnQmSgQ1w3sj0oGkXJbHsuREfstAEIgk0Kc8MlsP0hw+LPrqV9y1BGHLN6+gQq5x4yYdeWIaYxQE9gHwmBMso/kRWKwB6zBkE2JLc6ALlrqciWbwUvAPQNzGL64Ce1wBQC006GqexL45qA0CidnYGQF9ZZhsa3+8W0GfopV4a0NOHfkMjfeh5P7msa/9vRnF9kOiwxic4FEaqm7wsez2j5/OfxKcDepf2uXVtAPT5fAflbMKVyf0tAHoEMLgnrRtTGnorKIp94++/tfJcC2/LJ5XcVHXkUo2lMBdwz53cSHWKbW9tz8OjuKOtmQ+kgpMYqRZs8NB2YaB9coZewEkMvbvc1JL8kcuNT2KRUbGFIiZJ2kJPgB4/h09p375xJOU6S3kqiwFxkIZFhBXl6M6L1tMhQkakk6zYT07ApA99EszifKBf9M+58wKKRN3DHA/d2WhPdeHf+M4+ffokPKUFIjyix9VH55bUsre0RBp639z8ep2hd4Y/6XLjCyKu39PpscUdWqajIY/Y92Sn2OR3kYUI3UR9HcFGupEd3uqizpYRQx8cfdzTWEBIz6wQ0LuGvpIdgzEe5PrhDH0+5xaYAIhxUQyYiAtnnmePPXZv0QaGH5x++igbMHAkG0Rg0QTIBnAioAc70dkROkfG3ftwjq7Xx0Zxzz032F13XUt9fuHrgO8cYRMmLLStt/o8mT4vVMSm7ePBLddQQ7Fo4Xh+V+Fr2fLb7cu77S3tbuR5G7+L0XiQg/GnEWEbR4D+rHwMyQ9bgB7Am8As/MlbHABLWabCKrHB4vzZtbjc3nrzNZs8aYC9/M+0s0T/owfa8LOmhALBwIBEK2gsYHTLOb+C+Ljx+ba0NtuDD9xmt9x8Wcl7u9de+9rkaZfbdtvtLCY1i/uLplHI5rRYV1eb0s9tchDCTeFcSIhU8Zxhmbd69UIeK/lClmb8xGW23XY7RT+OfLVD92EMjnhOJr3vlPXThpch44tnDpnMb359Lx15kq9v7tPP6usX0GfZZQ3IiGAjBRNaxs1HQCWDeZattpraOkpwMB7cPhPfifnV2LjWli4YZb95ovS4Tx577LjFdsghx/BHOD+BysC+VlUb0vH4OV4scg2NpZSeR2OjuLmSd69dt+59e+Wf/23P//V39tJLf7b33/+XvVIwVpLn0Lv3FrbjTrvbNp/7gn1pt6/a3nt/x3b+0lepLcfegkCqkKGHxaL3XfA1LhpPZOgljYmZ45xds3qOXXPV/NS9P/qY02z4iKncUkiewBK0ssYyAF+ZMm7I6vCqYEmSGwf0fu3lDCyxOb791hqbMW2QvfjCsyXXnOQPFy2+yXb78t7KCgRAj2ACY4cZGJJGebvmqrl21ZVzir5vwsRldsh3j+GYxzMikM8iEELHTvRdaLVevWTFiTFy7z3X2txZ5xR9z15f2dcmTV7BuYQNWLaW6r4KgiRaX1BbxmxdFUkJHg/1WgEDIOOKz8c2vXl79g9PWP0YZARi84HjTxhs3/rW92xyg4qx/fVf/7WzTZ5yse280+7KNJRnmBGpqlaXXYFF4EGck7z2k4BeGQJlcwHo8bzwnxjaNLGAiYbGhMuWTbTnnnsqdR777NPPxo5dGBoH+TrmLkFipZ1y5tolJikwv/4rBEJ5stkIrhAAMUhB9o2AOEb0KUDPL9J3JZsQulzC98jSkhux/UnJjeMAudMlJTfqbu99WNhgMWSOlRkD8SMLUqytWsuCdLe6lllBsfO6L2hWxTq6BENfhoafDuj5Bfi/mKHHvo0+AI2bBOgrymsMPBf2GW+sB0CftIN0e0oH7mDo+/b5rN4fOsXHNpd9OO6JwVzSFM4bmQg9O52/ryG4T7WUOupzuJdZGoKoDwq+O5dvJ0Pfp/eWwqUci/xEKpPgRbHCrrihkrCWZctZFAtAX2Gtkip+Ag095kG2vSvlcoNr4yGDZXRHm2xaaXKwWUWxnwKgT/rQO6DviaFPSm6ofYq6wRUw9AT0Yc6GSC72LnYdldxHsIgB5GAAJCU3ER1Kr9cg1yksinXKNIpM5WeafEXnGc6HmnU6OIgdxXkBfAP0x01iYi9kvw6XyESFHnk50JABKCyKpZc8UmVx1B41lgrpJGYokE4OHRhLSm7YGQ+WbGlpDaJ/slve+MLDdkqhupHcBEAvi6zEs0ExafDC108luSnU0ANMsdJ8iy05URiQJhh6uACsXLnQVl+9tOgZQKM7evQMO/a4M3m/sRHhfrrlmuQwWJA1NgDKfPEiixg6z2ERwOfvvvtau/765UXHwQ9GjJhiJ/9kBIs46RZgxgXSAX3sctNh8+aWLopduuwW22WXvdTFmPfWNxX9yc2BybIYNBeeDK5Ha2oM5AXoPVgJ1fr8Csk+cL4AkFXVtdRzY/NG0P3mm6+WZOj79x9gQ4ZOVPAWefN6jjM+5+RcYoIsaBm1aIYMTPC8fuqpB2zlyjklQf2YsQvt6KNPY1o2W1VjFRXVvCIw9F2dbTyH9tYWFtc5e6d7FJj00Nb9mqsX20MP3Z66ZTvuuJuNHbvIvvCFHaLNTMyZgEF0H8NYdyCuEetGj2VkSQiSK7P88ze/ua8Y0H+zn40ePY/gS0QE2FZJG7AOgTZRuh4FgpWWqchSaiNv7goewzMhKH67/eZL7NIVk0uOx8Ifjhkz3/oddBTHEb4L8gam602yH47VMN7ctQYBfiUlFrKtxN1Y99EH9tijd5Kd7kk3vlknZcY0/b77Hmon/HgY7UsxfyLfdXd0Cd7vPh81T0tLbgD0SkluAOiHDpukwkVIVgBWs7XMShHQ12Jcab1LdoqlFArsKS07BehBIFyyouFjpTZ+D+bNv952221v1UlVZi2bBTNdzaCCx2WH8LytXjnbrrysmKEfP2GpHdTvSO0dFfD0zvJzuAZkFlDQTsmNldtHH73PzNATj6fZeUhd5i+60b75zYOsrbWFawyuE2COHVk944QRz8wRvjsE+BWVzCLh576OiaHvIkOPebdsSYPdeOPFqcdeP3a+HdjvSLtw2nB7ocDO8+yzp1n//qeQBcYYw15Wx8wVjo3noHVZgFiZAbywfjsAxd+xJyGgwd/pM445kjgLfByA/qKLGoqkmN/4xnds9Oj5zG5wrntwHnYjFY2G3SmMm1LjGp8DeOd/qIlBgM71FOtorG7gXuv7YJCD4Ndeq5fsXh8x9EnJTcKIwg0WIg19WJ/cEbCQodd+r3GMQJAMfUFRrHcGjiQ3aBoWMfSS3LSisVS2Mr4OLoR5MvcpyU0hQ19RZhubPhSgr0BBNPq4VFDjzvseWHcy7oH5TjLxGxvh5LRlulNsWV4MfW1vrsTq46C1IWboY8mNZ3wwhkV8KtjB+XuNo7Q/Adfn2mOGnoF8SJcHQM/zpHJhY0pyg+QB14sEoAdDz/4OnwDQI+ihbeWxP7aqCOeisCZuFAjJjWchynKduTxuRmc3DL1QwSdn6NVNrVhDnymviRn6hOQm2eQIxZdsoqG7G6XJ1UkMKRk9SnfvgLRCjLL70OvfBPRBTwWXG4BXgrtgu+QgzhcSRKDeVtqjZ/zpDH3yZ/hedU4F46CFAhMKkznZKRbAHNeCBYmbDBb2Hhj6JFMeAfrECuORNeyY/HxccuMe9kkNfcQklyNylP91slOsLxYe2XqTKtcGanxrZIGhx/V6wZzYrXgDcIaFzyZEk3Gw5YUroUV1uWvbihl63U9ViCNF9+ijv7QJEwcV2VIi/XfuudPshOMHBc//1sBqiJnHOeDFpifUFAtcsR8Agx/48quDIkMNuOc0N9nq1Qvsl7+8uWhd/+IXd7ELLrjUvrz73txo9XzUdptgLTT+keRmrN15R7HkBkzel3bZUz7QKJwDcEGDN56TZ66CFy4BcmLh8pmQAP2e6fL3xQy926LquzD2IcMAyANjSAlEWcbefH2NNUwsZuiP6n+KDRkyIbbg43kqGJK0KmZ0fJPUc487SjqgB3jDvQFAXb16vj380M+L7u3+BxxO0N1niy11fhU1PB5Yd4ARAnoy9G1BM+kSoLAW5NF9tz0w9Lemvh+Avr5+ocEfP3DtuufUagd5Uwii4mApuEMkgic8L0oqgpTlicfuocVm8vXNbx4YAXpfZ1jMCdaVTYsEtgsBPWQI3Ixzkm/h9ec/PWmzpw/5WKmNv//88+dYv35HBlAmQF+JlDPqmGpqw5iVrAFjFAw1GFwx33n74P1/2Y3XL7P777vxYyUmRQ9wM3/wxR12tR+fMtKO7D+QsiTZeSYbdmGsJDX0KuzjGh/sNalFXzWryLYSLjEIQhnmEaRXWbaqjvchUwGGHnuPQOPHAfqHH7zN5s0+Z7Pvw5w510SAXoFENQNTAJpqaq8lW4GGftUVs4ru1rjxi+3A7xwRpdUJ5MEIgw2uqgqAHrVAFfboI3fZhLHFtpHHnTCYNQRw2QGgp0sNmXmZShAIsxeKxjyOAWDNBnTIpCP4SzQKzKP7MAB9Nmv/8/Zr1jDptFSPD4Cd5RfdToLi8stm2p13pte7b33rUBs1apZt+ZmtOdYA6GtqVVMhKancohzQe5Mr7Ctk6NE5uqOD8x57mhh67Dli9/0FmdDGxg22dOmEIoYegP788xFgC0/g2tX5OV7LPICOs4u+mjpxooaAkNzgvJ2hB/tc6ONeUnKTYOjdhz4pT00y9DhHJ3YKAT1+jvsSAXp2zgXYjRn6CNAT/8Q+9N5Yik5aIXBx1xqsPU5y4fguucEz85cz9AD0XrSv+CKW3DhDj6LYUhp6l9xExaYMLNWfwiU36AGD7c1tK704FRk+AHHX0PM+eYAWlBnEtWw6KfaazkTV2keU7ZULoSgcOOUgW9pujRs3WN8+n4lwqa45raF3yY03lkoy9LmORnMf+k/K0KNWCYD+nJMG8k/qFCCTQ+2VN3kMGvrY5QanW6ih/79QFNsLi0kl2nX3rKHvjqHfAMnNFgkf+jDaoA0TKNcEJKAl4wKGPthWkj2HljK9liYZemnECpj4HjT0KYY+dL0TuyGGXo2lCopi4UOfzDD4+bqlZvjdZmnow6VAC0dWPdg5sUtgolNsVLAKv/9CDb3r8xJFsZFtpd+q8DtJjNTYi7Z6oSg2paEPSgsxoOlWzUnbyu6KYqWhDwx9PmcfrX3HGiYPtyeeuL9oExwwYISdfc40XjcWOfyHRcybpjj4RJClglYxpWzgE3SA2DAwVgjosYHl8/bqqy/Z3Dnn2quv/qPomGecUW8DB46kTALHrYarRQhq8AzkctNhC+bV2x0lAP3iJTfbLjvvST0oNgRauQHssdiqgsfHeUsrHMN5Z5FxQgpcEQSEwCmhoZeFq7JEdPiQ/kBdQskeahNnui5Tbm+89nJJl5ujwNAPGR/svfLhXCHTkaQAn9XGoxbqPrHY+j0Afo9GHIzhev7xj/+2ObPOtrVrP0jdW/jST5t+ue26294E9GBWMxk8F/hUKy3f3oHnK1syBYyQByqwwHFx31deMdt+9au0hh6Sm7FjFxtqIcif4NwzZZSgYIGWLEWBn1KuzOsFIATJjbYPvIdseyhWfPThO2zurLNT1xEB+jo0NpL1oLTf8jd3MIFHi5oeSG7E0Ad3kRA0rV/3gc2bNaKk1Ab3CsFRS0u6GLIUoM8i5RwAPRjjQoYexbHQVd9z53V29ao51rjh07eALZpEZrb7nt+0c0fNtn33O5Saaq7fTKmH56NqNwWI5QD9AvS4j90x9AL0CELF4FaQ3a41NDNyQA89P17dAXp8P8Dr9Clnsv6j8LXFlluRnGkpKESNAD2zYZhjYL7F0EPjLIbeutXQo5AatpIAuC5/SQJ6WnH26mOtza02f94o+8U9advIrbbe1uYtuMG+tMtXWK+Fc6TVbmA0nXgR8YDxr2LVQg29xrhkj0lAD3LiwumFwWs/m37hlQaZFfzvZxbIz1AfM2nScoMMDccCkYSaCmRJkGHGXGDAQYlFXCiLZ60sHJjtTs57B7cA9yAjRCJIy92Tht7nYx203wHQI1sgSZacXAj4gpyD3v9FGnpl8gs19PgOGUyE5S8405Ri6L0olpgkIkU0ulKAPhGpKMPSwUA0ekVmFspwJA0yvNDcuwPH2S4H3ugkC0JRF+hFsYUa+la63EhyEwnrA9AnQ9+Dhr5xYw9FsdDQ5yBDbjF/HiKQJa0tqaEPbjMC9FjnY4ben5NneRzQ+7NlfQEJDY0TKhdccoMtlD1wEgw9fuCKhBKAPtVYCuMFBgIVZZ+qbSUkNzVdJtvKAoZee38+KorFOOu+KPY/DOgHH32kAdCXA9Bjs+QkjhCjQHiQf0Qa+rCou3sNG0sB0IdBH/ZePaiEJaX/29NbmMCSoQR5SUFai0Df0PAgtApOhv89+NBHLjfhxkdAOtEp1iU3YMKULciGoquY+XZ9XTL9112nWGfok8xAkqHH73tyuSm0rSy0xEoWxRZuZspIwGkhDehx3q7T1wTtXkMfS27c5UZayaSGPlY75ezBh+6w80adXLSxfu3r+9usWSvtM1tuzboAyI6c2XFATFeF4KmvwE7++mKpNMlb29D9TlkTFPFJ39xpN990uV1Rgknba6/9bNKkpbbt57fXJlUD4An9oNxPcB8ALBfOH9sjoGfxKoA25BuVQXcbuthJu6iNJSn/4IQOIIeQ063DQntobExq+Q49sFL3BN0BiOJPjD8dD4sXGHq43BT70CcZehwXm59LAeRaok0RBavSsgsAo2iVzA7tR0G1oFYDjiJghjDHGm3p4nH25G9+VfRMx41fZAcd1J9AyKUS9PGlTZw05QT0AAIB+EgLCcYZOvtOu/zSGXbfL25IffdOO+1O55ltt9kugGwBGgIuuNYEqYkXVTFzEnzx5ZEcS3toWxd0tg89dJvNK9AxlwT01FWXh6DKPd7LUoAe3tx8nqHQ+ZafXWSXXtRQdI8+u9U2du6oOfbL+2605woKAEeNmm0HQXITMlHOEufLILlx6YkXHuo5vfveW7by0ul2/33pIKgUCP+0fwaG9+xzZ9gxxw5iCh7MskuPdM+LAb0Cqxw7rhZ2iu2JoYe3OiQsYOgxLpOAXkWx2CPQQ6LDLltxgd12y+VFl/ulXb9iA047z2664WJbs+bF1O9nz77avvzlrwXmW5Ib1KtgvCD49z0GhbylimILAT2AlyQ32Uhyg4zG3/76nI0dc4J9+ME7qeMfe/wgG3nuhVzHAOipnQ8LqcgeZGyQpVNGFfeR62GY11gkoC/GvXFAj+gPAUZbWzPB/MMPpQtfTxlwtp111lRKD9595y1btGis/e1v6XqDo48eaIMHjycohXQIgBCBNAA9j4NMZdg/BdQ1z6mjDllTzOuOkKVjUyWSX/GcRNDXuGG9zZ5zrv3+d2ljA2joIYFz6YTvCb5eszs9C1RN2dogNfXx5zcZkmCQfXK5QaZN8oxk0y2CLf8O/NJdbgJD73VthYC+sLGUM/SuoU/u9fhddxp6useFBmmyClW2NGbS9ftCht4lN9Kg91wUm5TcFDP0Gduw8d8vigXIBy5wDX1SW59k6F1y4xp652ZBSHimWtaz6oodFcUWAnrsqwVFsQhKsVl5ttmLd2tr1EzMXW5ihl5F1Ggsle/cKIb+U/Ch98ZSZ8PlJjSWwvhOMvQoihWWrLCyro6uPB5cUnJDzQ8uMNKCfXLJTXdFsRWVdarUJ3Og6YL77ZIb/NylLz6pXEoTSW7CB53N9MW5qCjWJTfB9ixpv+UgVE4lAdDDHjHB0PvEcsmNzlU6Z/yZlNxQvtOBKnIU48YaerkTFGjou5HcOKDHdyU19PEg08rHVFI3khv83gF90mOacpwguemuKNYXCzosFHSKxbmBoQeg9xbhpYpi/f64rrwwBYm0prvc6OGnJTewv3JAv37DhzZ16nB7pITffMPk5XbMMQOstaWZaVkwIDqmNiwMdroRgGmgLZskDVjQtKACcIZulu4S0CW2B8D+9ddfsZkXDrMXX/xz0caOYq9+/X7A7yP7hu/Ff9ksz6EnQL9o8c22yy57cCNjwZsXpoGtZXGi7OR0fr4nJ4uo5TxB+QckKQC2oRgIbjfMOGSz7ApL9glp2iAJw5/wJU8WL7/9xms2eeIA+2dBoSMA/eDBEyQJCo1QADLANIKBlB0gArk2AYS8xldHBxoHVUZ+31ha0IwGun0UE6E503XXLLIbrl9SdF8HnjrKTjxhKIFuNltrlWBWy1WoTxeSzk4y8axPgQUbrQ6pSqcNIYILeHLfe/d1aUC/8+42fvwS22ab7YM8SraTkvZUy8otsHeqtcA1q3MtNhuXKjDTBTAfpALoFDt/zrmpYyUBPcY6zhXzhXUMcAwCYAoAyzX0qGsAQ8/nbzn761+eZgfaUg2kzhwyyfofPcAWzhtlf3ruydSxI0DP4l0V3NLVwsol36iCdWbwYe9ot3f+9arNm3k2C167ewEIHXDgkQZ//T332s969+5l8J1eOP88+2NBQDFw4Hl23HGDKY1DP4G///2/7bnnnrS/9vD9OO6pp4+xMwZPpIMGCybhdhK0zZijLmXTuJUjEfzcr1k1L3XaBPSQiYWMijPlYOoBAgQi9QwAg+Fj0QAAIABJREFUeNUpNi6KBSB67JE7bcGcUSWlNlOmX2477rCrLZh7Pv3Yk69CQF8JDT2kLOUVoeO0S27mlpTcjB2/2PoVSm6YqcpSCtNKT/86u+rKebZ6VbqhFp7R3PnX21e/uh/3UQB6yk0B3uF2FIprVcipjJQaSVVwPRCAD+MPXVz5ewBtAdSX/vHfNnbMifbBB++mrnnOvKvtwO8cyYAd6/DPbrrUbr9tZeo9KI6dMGEJ+2Fgb0Q2Cl3CwXZi7eOaHZgLSghg2NHRQYCNNRC/xzwCeMJ8xHFUEJoA9F05W79hrc24cIQ988yjqePDdQoaetw7vHBt1XT5quT5IMiQoQayAViTvUsxQF+QLcJ+uq2Vey4+7/MZ51ZoW9mT5CbZWEoSYe3nztAnsQV+niyK9ffi55srufHMvANvBRvq8UCQSh/6mmh/cJwByU2hbSWgGnDZx0luNmx8r0fbylJFsd5YqlRRrL+/WEMvQo7nnHC58QxId5IbBK3UuScBPWwre8WAXvc67hRLzNVaqKGX4UeqKDYPm/dP3lgKLjfJTrGciwkNfaootrO9E+p263TJDWUoKNZShS/+V45OsS/81irK5J3ujaW4uG6mD30S0Gfb2+3Mo44wuNxUZhHxBCcTVj0rHQQQ6tGuA+U4StbAXxcx9F70p8/HFn16XxQcBH0eGHqfaD5oSwH6tLtODN6TGvrkauGthQEAMHlYQFQFd5n2iOXAewDovSMhZBBYEHzyanORR20ss9A14D2etfDjOujmRAwacXye0VqQahS623jQAsCFYACMNN6btK30BQPfRfARghw9n1hDr+YmApg+efxeig3Q71xD7wW5PFcGcLCMw8IiNgidYPEz6Nj6oGDKgm9txuxPf3rKzh7xoyLt/Fe+si/lGVtvvS2lB2R0ghc8GZgKLdQA85DTcPHEuA5yEZyFNn1U7ofmEwE8M/XKgKrNrrx8pt1ww0XRI99p5z0Mmsz9v/09snHcHGoE6KFzxbPCWMDzX7gAGvprinBSEtBjQ0PRIrWsQSsrlgCATEA16RGcZCEEsjMq6sbGF7qYKgNTbS1s1AYA5/77AvtenEmuP2/29huvdquhB6AnExW04wyQqqrJPmbK4YyBgKJNAMwkeUMRK+ZAPq/0JRaj1tZmq6muU/FVzuyeu662xQvHFN2bUwaMtJNOHB5S4dUEpGpGI51vVxeCLbizyIYWgA3Hwf1qa2uiK9LFSyfbPQVaXthWougQziu05aPrRoVVkbVGsxg1e5PGMyj3WCCFQQGaRLVAGMPwWuY1tbTYww/cYovmj05dRxFDT3mXgihq6YN+GX+vAXkAWVSmgn70ADRr139gi+edV1Jqs/93jrDR9QvJXC5aAECfdvQoBeil+YebCcA9smJiUda88jdbNHekvVDAqPrF9Om7pQ08rd6O+MFPrHefvsyM4H7gT7ChixeNKQooBgwYaSeeODzqQiqCqMzef/8dZhQee+zukgXROObwEdPs5AHn6VwRdAeds7souWWbA/qrV80uAegH2pAhE1OAHiw5610QwMF2MAD6pMuN9PaVbLI2+8KzSt6TY350Jm1c33rrZVs4b7S99lpajpcE9ByvlahfcA19baibKGNW4d/R0GOMC9C32Qfvv22Txg+01wqkgN/69vds8tQVVl1dZ53UmqNwPASOFXCWQc0M1kStT7LQVAEkA3a3NoacKTS04nqdl1772qsX2lUFwdNee33TLph2qW291XYEu5iPCNzmzx9d9IzB0P/wR6eHBmsI1AHo60iCqGZFbLyz3q4zj4isoK1AsA1yoLa2Ospy+xqzfv06mzplsP32tw+n5uN++x1so8fM5/qDF7JStW4/WVVNkK7aJRU5up2mYx0BoJy1tIpEo/qatRxen6U9L9I3B4aee1sBQ4/v9s95vRs+C4Y+aVvp1+3OLMksQE+APm4oJYmku+55pgvf1xND79fR0aauvrhXfl1wksHeAkDvUkLVSwFHeGMpMPTvWV1djZVnqi2XU70VugWLCAEAx56LRpHB7jujJk7O0PfpDUk11g3vsKpGVGDQ3eXG+zuwdg1ZTTja0a5ZSgG8XIbrtpUkXNlcVMEbalHYLyMTN5aSBseVXGoshfPEfQGgRwE07Z+BoLsUcGWqKmKXm08J0MPl5iww9B3A28Aj8qGPSNL2uE6ADH13gF6BMuzgWm3N356KGkvR93ozG0uRTaecQRE0NkIA+kH9f8DGUl4UK/uhYkCfZL67A/TQ7/rFERJGntsqeGVwkM3yAeLfrqd30MsBSbmACiWSDL0XmAj0aaImAX1SFtMdoI8LzcQAA9AnJTde1OtA2c/BJ7JP2lKAHr/jxAqA3oG5AIMWl0JmvhDQ1wSHnO4AvTPc0WSOMhKbaMGJR+wThMAybAjJRcqfjwN7l18w3c2aBwf0mrgO6NEiXfFD3q68Yq5dcklxV8UzzhxjZ5w+hs9dWlGl3DytnK2sIqh1uY0murTe0BHrvus/Nq0KWRmlHgXq8J3P/fFJ++Mfn7C9v/pt+8J2OzJQQGDm1wZgyMCBm6WKTfEiQ79gnN11ZylAf5Oh6RM2J7ph4HP4DrJFNdQTy1JSBUlu+RVvGkgNq9sgbQBZLFhOvSueP58pAUCrnGyCPArfBUAvSzyBVdyHt15fY5MnDSyyrXSG3gE9gw+AIwD6qhrq28WUi6HPOKDvAIMGNxUBbbDmyiipeBz/PfirW2zm9HSHVZzfgAHn2gknDhUARiaAgB5Wm9JCw14NRUNuN6g6DAXHra1NzPYA0N99R7qhFwD9hAnL7HOf+3wkP6LjDwtFIYcAi43xI7BLW7LgeACfYrlqBBIChVRdHZzXaCy1eMHHAHpo6ENRLMgQyKxUfwAJSJ2VsX4iS0CPe3PrLZfYZSVcbSC1mTLtCttj92/aurXv25JF9fbnP/82BV6goYdkiRsa5BQho4JnLkAvhn5j4zpbOHekPfHYXUVBFX5w2OEn2bAR022rrbbltSJoRGYEEx/zaMOGdXbRsolFxz/llJF8fskyJUrHgoQRrPY1Vy+yf/yjOOtVU9PLxoxbaIcedqI6ugYmmVtP5MGsOYE9pjSgL2boAarpRV+RMdQTVDKrE9tWisCAhKvTLl4+xe4oYJjxXkhtpk670tCwbs3Lz9viRWPttddeSt07aOhdcoPMS2lAn7GrV308Qw+AKXebmKFvaW2lbv6ipZOKntnZ515oJ5wwhFlKsvPBlUpyvizrfNz+Uhrx8ISC9zvWPJddYBDKalCZ03ffe9tmXDDUnvvjb1LHPenHw2z4WQ2U1qEuC8dETccll0y3Z55Jg+qvfW1/w9jc+nOf57kgSIH7CCVAoZkRS31CNtDP37NhxFgJS0UC6zCm8CfY+w0b1lpDw5n226ceSp0nAP2YMQt4XAxMYAEAepAvWB9xHt5sCYBeBJoILIkVBeibW5qjrqNu6eo4IgnoSzH0GF9J20p8pTP0+Kwz9L7faoynbSudKMPPu2PoXXLjDlKoJ1NTR0nXFBQrGMG99aLYpMsN94nW1shm1Pc63AOSRegUG2qDHNC3QwJiIM4E6BFwuW2lvPdV2O6NpQoBfdK2sncv+MF3D+jlIhSyGwlA77aVHjDh/hInBR96xysoiu0R0IfRUyi5cUDvnWIB6IsYemsNtVeSoKoYwwMTs+byOnvin+9aU0VtPAVdJ++jLmFbWQjoHS+mfOjZWApMSwFDDx96FiWBhQdDHwA9Gb5PCOhhWwlAD4Y+i46QJYpi1f2sikDHmfJuAT097mXlw4HvLY69KDZ0nfUKeqYQWfGNwsCg7w6VzxHYDT6raAJV+Io7wnKmRb9OAfpcjgWZ3qzFwa03lkIxD84V6XWwlCw6CgMyGVT4l2PS4iXWN13J64A+yao7oNdmFWw7A1sQ1RgEhr4UoPfjOkOfXHB8oVFgI0Dvx+kJ0CeZewf0DDhCQya/lewSt3G99e2zheVykpps2rTBLpg6zB58MK3bxHEXLLjB9t3vYPoTI1DC+MRmgHuPTbAK3t41kFNAHy29PAvEkCEiq6tGJvhTDD2637mHrZZyLIrc1HJd1taOlHILgwc6LXQoUMQzViZAaXG0fQezgTHVvcvNzXS5wXfLn1zaUoBWyFLYzC6AbgFiZ4IEKDF4KLkhaAssDJk1LdIMZgHoW1upifXNhgt1O8CpA3qNP7jcTJ54SlGnWNfQ05M7WABi7HqxHwIyXH9Hp2xOIbnBq629KWTa5CQBFoRaRtp/KVi6+cYVtmJpcbfJgaeeZ8cfP4TnDLkNQCjAEfXENWD45ZSETYKewpUIzhTEQucLecxFSybaXXesSk3hnXfZMwL0BCywkGR2pc6yVb0E6AluAqBnlgQdOXE8FeES0FPv20nQhNT/4w/fYYsWlgb0KPriGCGYV4DmjKiACvzJa+mRDqCJXiDP/+X39D0vJbUZNHSy/eSUc+j4s/aj923ZkrFFFn3nnz/XDjq4v9jO0AALWQ4EDADzyKxgV739lkts+eKxRescfnDiyefYkGFTyebCNairs53XDUDPBmO5Ltu0cYNddNHkIkCPgOzEE4dxD9EskmWwQL3+/dFH79rKlXPt2RJN3BB4NUy9nP71qm3Aeq2aA59vAjvouDrLrl6Zlp6kNPShKDaLolh2b0UdQU2QacVFsVg/8Dwef+ROmzsLDaSKu65Onb7SDj30h9bR3mpr1rxgSxaNZzO65Gvu3GttN2jokati86FaPldIWlAcCtCI+3DVlbM2Q0MvNyqcr1ypqu31119mAfbzf00X6sLBadqMK9k0DUAMNSwu20P2DzUztXW9+Bw825vMBEva5I50cfMa6ZJz9shDd9qk8QOKxsq8+dfZt779XUP6H2sOGe3yCrvvFz+1VQVsPotjG5bb179+gGo5COgx99APQy5fJQE9ZIfhyL4HekY1BtFiZQnoJ55uTxUB+kPYFwJkC46Be0C3Gq7ZNSGw0J5QuA8D0HOfQLDSiswA5MKhYJ7FuFpzNxfQd6ehTzaWSq7XSckN51PYoz4JoGfwEgqlSxXFYuxgHGFvKcXQE9DTWABruxh6APpMGSSjZdTQA9CDocdyib0BDH0S0EPqA206V4TA0IO5jzvFqv7AgT4Y+l69t4iINpwbEyCeaQ/BD9ZvyrUKXG60ZoihjwG9ukejU+yGxvW2BRpaJRpLRdr9AoYe+wJ19DkpFKChdx/6Smv7VGwrAeTPQlFsJ3BNzNA7XkwB+tbm1hRDX04rR5QjqTAENwuSm5eTgB4Dmy5/0LthYEkK0FxRZ4+//I61VNaRIXQAToIrNJbCTUo2lsrlpXvVyclHGwdONjnqSXID20pJEZSGUCTrXTGlqUpKbphmYjvk4ITjeuPA0CcjagfohatX0kYzCa6TgB6pSgYHqe6LYujBamPjwLmCKUB1NP5eCtA7SHdATx/6gpcDev8x3uuSHQfa0kFqIsVBi1KH3TH0fu96Yuh71UEyJeBTKLkR86uFpzuGnlmRiKHHe5VyA6CH5CaTgVzD7OWXn7ex9QPszTdfSV09usFOmXKpbbPNF1QkGcCt9PFwUoCMQuwWJjgX4Aw2cARIYEhDHwAuGMq+oNhJi6XGNl7UbAYmHyw4ABy+A8+RTjpYzMD4s8kULNm08QJ8APwsXjTR7i7RWGrRop/R5g1zieccyVjASFdJy10mzThefh/JtHPM5MhSe1GsM/S+uWBzRXYiAvQe/LIwC4BemlmlOc3eeuNVdiHF/U6+jjxKtpXcsAhSgtwmSBgyFWgeUk7NPN0QAOjRubBlYwD0vtF1WVMz2C2lWLFuXL1ylv30usVF43r0mHl2UL+jxJajeDf4eFMugEAYrb/RubJKgL6IoYfkZlmD3XtX2j5Pkhsx9PhudA4FwMF3QgIIHX2OjW0SzkK0N1TjEQLwPGR1nVZelqMlIKRev3n8HluyKC0dguTmfPjQB0CPz8LdBmuVGEh3EYH0J6tOsbV13FQWzx9dWmpzwBF2fv1CBrwYgxvWfmDLL5pk//3np1P3EMc95JCj4+ZEwTMf8iiw9Rhfb725xmZdcLq9UvC88UU/On4owTxYTFwrxjH9ywO40xaKObNRnt9/Skt+Bgw4z048aVjo+SBIj+fojkhiCnP21ltr7NKLpxbVbeATx50wxAYPnWzV1b0YzKkmRu5PPicwB65dPceuW70gdf1H9YfkBhp6yf5YAE6GXqRIFkw16mmiolg1rIKrzYI559gLf/tj0Zjsf/TpdjY7JpcT0L/x+ku2bOlEe/31f6beSx/6XfcOgaE61NIusxyBIyRqsiq9dvU8WlcWvsaOW2QHHviD8OyQoVLGTpKpCrvhumV2zep0Iy18x49PHmGnnTFGEgsGYNLOU1KGTFp5OeUtdLqCLDOxPuPzKjB0yUhsboBnjuBmyYL6os7L++53iI2fsNj69tmSUpvYKjBrb7/9is2ZM8r+539eS10iimPPOLOefuL02GcvDEkCgQOUvXJL1eAEA+AWvsXBbHNzk6QvEcmlAnlkjaZdMMSeLpDc7LvvwTamHpIbWTtij6ihzBF1OkHTH3TlyUy5kz5EKHnYGYuhxwn1xNB7UazvHexjkSiKLeVy40WxyRvmeyjOqbDwthDQ47w0plX0Soae+1AxQ+/BMb6fDD3IhMQ9JikUGHq3reS9D5IbZ+hlXalmTjGgz7CxFAB9pqxKgL5cDduIDQokN0lA75KbXnXQsqupJK2rLUe77O4kN9zLCiQ3mvtxUayPHZfciFoIe2BZp63fsC4G9EFyk9TQ4/PeWEqSWLjLiLiDhh5FsW/+42mrLGtTI8ZP4EOP7Ds19Cecwj8LbSsZmISiWAZJbCyF6LKjlYtPxtuNB/0QBzJ86BOSG14jOxUrL9wToMfgpT98AtBXd3ZGkpvK6t6plJ/GUj5ucuQ2kd5YinuIhhyKYulyQ5pdfyirELyv+e+46yz1VMESLQLuAdC7N2myKJaZgRIMfdpGM2bpU4A+FMVCOoGFlZFpF3RYTVGnWC0oclThVQcpi6fjuAWGhaqUbaV/JmlV5SAcx3NAXaihTzL07nKD70pKbvzY+G58T6Tdx2QOLLECm5BhCUU7vnkm2Qp8l/87qaEvCxKrzWHoH3/sXhs58riijQ9M2Zj6eeoe2S75iwpgsUBXUdoBWY30okEHXaZCVU70crmtKB2Wt01BQx+zVA7oYz9wBA3QbhLQQ+JDCYJK0NE50NPZ2DQwrvD+7lxuFi252b60c/cMPXTiYuhVE1EE6NHdDil1utyIJSAQDWyR+gwEyQ0a6oRABXOFkpsUoC+jy01phl62lYUMPSQ3kL+UozAWwWJHq9gX+vpCDrYpbEDanHP5TulPayS5gS0iLAF/9/SDRc923oKf2m67fpXXQkedbA31887QIzKTDrTCYLcIhj4lucl3bRZDD1acQVhNnVVV9bJMpRoPgcXV2IhZ4RjQg6HvtNamjdbRjgYiOXvqN7+wBfPOS10HXDXAlMNiUBaM6i8gYK9skSRqIMsrDA40YHLvuH2VXX7JBUX35LNbbUu5x5577svxh/u9Yf2HZMgLAf2Y+oV28CH9Q8t32GtWiZ2mhl6A/vabL7VLlk0oOs4e7NZ7hX3uc9tbF+1BAQ6DfaBbqQbwB1C1dMk4e+6Pv059z8BTz7eTThrO+8S9JUinKM+iTSpsCjUP//jsEzZ/7nlFemt2GJ16GbvLsiEUC/QR6GJeoM5IG/HqlTNLMPSnBdtKbQ0qCgZD70Wx0PYim4QsoVx+kAm84pJp9vOSUpuvMmPwxe13IpjH/X/jjX/a8mWTigD9gkU32q5f+kogxTB2gw89AD3dURRUAMyvvLxYRph0uRGbLgkf/nzzrVfsgiln2hsFQQQkUTNnX20777IH9xz8B2IJn8ezBxsu28y6YJ/KTVzzEhovPKMI0GvviVxa8jkGfRPHnlIkLxp2FhrsnaVjtoNUwf5bHupcOuyyyy60+3+V7gWB5zp+whLbeWd0jtW5VbOBXIXOLRTw4hwi0NsNoAeAJaCkVsQB/VqbPOmMzWboJbmBhl4N17AXex1fPKiDNBOAvqXF6oIRhZtCOCHngDF1/0QHRMRlUnLjgNPJO0hukhp634t70tCjDo6BRjDIwGdcQ9+T5AYBYmCuDHbX7D2QeDlD7519HaOwjgD1dzV1yraF+iisZx3wRafkRo2lkoBee0QsuUl2YCWBltDQw7Zyiy220tkQIikj3bSpyep6ob4udMP1xl1RR9+QLSnPMGtfCtDr/nRQ2urEncxWNo+hd0APOaYDemKA4HIDQF+RhzHDJ28sBSBP28oQabnLjRO0aCyFl2wrqZ8xy3eg0RERZjDkTMg68i225vknLZNv4QcJ0P9Nht4bS0FzBIZ+yDFHUUNP28pgaUeAF1jQCFyWlRXYR7re2Yw+9H2LfeiZOQgd0XC+3nXWAT02ExYPlvCh9w5u+Bx96IPjSXKQpxpdJeQv0ft1c9SZlf7vHdzAcEwC+r59ufhhoGFTCqM1OoSsBhMe+aU6xfq7YSvFDmhIn+uHqU6xwbvXAwrKMkIHWywxPQF6DAhISzAJCzvI4vp4H/qg05/wsBwi1KjEB5ufpltmOaB3yQ3eJ3swB9aatGAowUDKVs7YrXX+vGJZwOmnn28DB46Kmozge8nIV1ez4YcD+mwWDGtgtdmdVve/Eh1IuQ8Ehr4A0PtNpSVVSOlhQkFug2cIIKAC6FCfAbBA4II0u5ql4Jq7ldzQh34PglYVxapTIzYXsFYA9CqiDA41iQ63ZOjLpK30jqMIVAQQ5dfN54vOkm2ygXVmH7k7MPRsbsQFMUhu3lhjkyf8pITkZoANHjLeyiPJjQCGF8WWV8p2rrOjJZLc0K0qktwI0CObgHS1F0E9+/vHbWL9iUUuInvuuY+Nm7DEtuj7GXlxE9BDcqNAraq6ztgRLxS2UXJDT2XpqnFcBP4XLZnQo+SG0o0UoO9NQI/x4IA+crkB8ZFg6DGvmzdusDwKcysqCOhnzUh7c8smbz7doBSMBZtA/omnJs91jcFyy5eV2ytrXmATo5JSmyGT7eQgtQHIxhhsbFxrF6+YUiS5qR+32A4+uL/lwByVwxIVDh5VlgGwr8wyKJ0zfYj9/pniYGrEebPs+BOGW2c7goY2y8MmMDS5YpYmjEkwvXDBWLTw/CLZzGmnj2FRLJh9ypRQP1UlMEtHH8jROpAlMmva2GiXXXKBPfJwcZOxIUMm2fEnDlNjJrhAVUpTL/9/NRBcvXJGj4Ce46QA0LNjKQP6YFuZrbAHfnWTLZwLV5vSUpuDDjracl0qNO3qaLe33n7Vli9vsNcLNPRsGPelr/DcsMbHgL7SqutQOC9AD6//Ky/rBtDT5QbzOAb0WIcuv3yG3Xv3tSnghX+cMvBcO/3MsdR4Yx3gvQ0F7A6a1alW7DSyDN4xOwb0XpcQA3oWb3Z22k+vX27Ll05MHRdBBBx1dtppN5JwAKoYzFiv1HU2a88885BNbhhUdL6DBo2zY48bpAZTDKYxPpFZlQ0km+uF5nw8XxQwJkguPDcEk3W9Qka1ANA3ANA/mR7b++0nyQ3WVrwiyU1YcwXoBfLcHS6tcKXHYQTouSeEfWVzJDfaROJOsbhnzHiGrrj4deRD7wcO2Xus8whu1IRLBeYkLNvbSFhhE5acMTSWQmNLZLNCT4uIxAQJFDT0clLbPA091AbRCxp6AHpKJwOSBiDmtQnQo+wLPvQoigVDz6JY4CAAenra46PI/KimSulo/YxZ+saNliyK9ex9siiWBJbfO8peRWYJZ4TGU6HHAH3o2YdD941Yz/sGOBsMQM8u9WnJDc7Jtf6eeYZLlk44Y2WwuS6wrQSgl6D9k2no2VgKRbFqN6M5G2WPjQy95nNF8KFH7NgNQ6/rjAE9JlES0G+uy02yU2xNV5e5D33UWCoMdA2YNEPfo+QGN54PqARDHwZaEtBDCoRFI2ogFTVFCA8Z8o+kD71nBhLLUYqh70ZDz1QIUl5ZNLTSho/B55IbpHYFPjEoAhIP+USP3sE6sDA52FbiFHwyxynGBKAP9zBqLBUiVw8QVEBSGtDjGEmZk6PXCNC7y02YDPh9BOgLimJdk+l1A3hvUnIT/TzYlEpyE3oCMFOBybzB+vTpS000JsrFF0+zlVcWp5jHjVto3z/8BLU2Dz672KjB9uDeosgJQI8ykJBKxggGoOcm74A+BKixJjO2iXTWB+9nlT58kFlsJp9qlw4oOyDgjedN9gPJwp4AfbCtjAA9tM3VKljEhuiNdWJ5gXfxU3ACW0MH9C6niooGKxzQ1wSvYmfoEQhIckNAH9Kf+L63AOgndgPoB4+PXG6gaY8AfYqhjwG9A2tsNvm8M/RBf1rTy9at/dDmzxlpv37s7qLN/tjjBtuZg8ZR3uGAHppvSAIJ6MkMOUMfNPQlAP3yJePt7u409FujKDYN6LPZXlZObTnYSncSkE6S9zvXruJ9jEtIr5o2ghNkAP7rx++2mRcOT13LPvscRFcNSG7IrIQOwDgAg/a82CoB+oytXbfOLr98uj391ANF92T/A46w+vFLJbVpb5GkoqvTNm7cEAB9uih27Pil9KEH8GdQmK0yBl4E1FX2+mt/t4axJ9pHH6Y9zHfYcTebMn2Vbb/dTtbZLh22Az/vcqvC2iquvQC/C+aMtD/8Pm0RePoZY6mhx/GpfUcWpFo1CpKOhKZ7ZPXa7alf32czpg8tuu4DvnO4jTp/jvXpu1UkXUE2A+MA34k5djUY+gL7xv5Hxww95zrdo+oiDT1cbirQrCwA+vfee8OmTz3TXiwhtTnmR4PsnJEzGYCxxwGL4bsoz1m+fFIRa7146S2S0rG/BAq5AW4h+0sD+qvQKbY7hj4C9LpW1CLcessV9rMbVxTdox13+rJNm7HStvv8DtberqyhAzVVNnYYAAAgAElEQVSsJc7Qy65TgE+N0ySNFaBXjUMsuRHbjXG67qP3bWrDGfbM0+kiU9TWwE0Jn3WJjzKVkjlCDoc6iQumDrUXXngudd57f21/GzN6rm219RdC11XUCMi6F/I9gvoCQO8F1c6CR+t1tFeKQIGG/t9l6LGeOaDHultKcqMNOQ3ou2PocbFJCa94PjXNYmOpbNY6WlWzEYFSA1EJQLlFBDwFidJFsSFCZvCWlNwUAnrsGxFDT5ArII1xCZko1gRn6LtrLNXW0hIVxTouYFFsAaDHd+ravChWGvqUy40D+rDnFNpBFgL6vtSyCxOSdMt30eWmUEMfvSWoMjj2oaEPLn24v1FjKUomA6APRbEiuv59hv7jOsWqIeH/HtBjhyegP+EUqy4B6JnBSgF6CXELOsXiiUv/rBsFQP+bwNCXBUAvzVSswXMN/bsJDX1IoVAlE2uSq7u6bMjRYOjNyisRKSv1F6rNInss14vHjaXS69j6detsC0ZS/sCFEAEA8DD9BVkEou5uGXo/thdKhIiPjicO6BPvEZCF1CTdQi7J0CNwcM2aA3pV/rdYr969GB3i39QCkxyWhh4vsY2hWUb4WanGUj65OFC9e1xg1dUoQ8+w0OXGm2rh+cWLgdxyUgFDkqEPPvTJQAJatl6JgCd2I5Bez9l6nIP/zpl7XivlH8GHHp7cHLD4PxTErCegx9jAQjN/wVi75Za0pzG+F/Zw0CmDMRfbWsEoHKAegL6OHVx1L1zHiIVBGvoEoId2320re0EbGY9Xab1jWzKds4oDoeEmkRLGDlJ4KkIrN9qjwseekptxdufP01puHF+dYveQdCSkfV1/X5WFy43YE7rcBN28GGPpXHG/mJJG1QtdZtq5GbpHekpyA2aHWkEtjm3tseTGGfq33nzVJvfQWCotucEGHIAKAFpKcqOC87a2TUGupWLIrrxcbkAEXHHJhXbrTZemJ7UZC2YvnLnK9tpzX2tvawmAXs4sAIJ0uYHtXEjzsrisUxp62WWCoW/m4r98ycRil5td4HKzXC43kQ98pWwrQ9EkRIIooObGEAqfBOjVqAQXxywbtJ2m2pSHH7zdLrwgDUih2R1dP9961faK5gBBE0APmMkqZHSkVe7o6rLbbl1l16xeWHRP4GoD6clXvvKtIKdQQIlzatq00VasmExb1+Rr7ISldvBB/cmwu+xCDi+VvIdPPHaPzZ42pOhYhx/5Yzv7nBmUj8GyjnZuoaAVn6XVaeizgHMHqJozY7j9/plHUt8FQA/JDY6P68XcrKrpzWJc90JHhgvjFWvkm6+/bDOnDbE1r7yQ+p6dd97Txo9fZNttvwsBiPzcYQ0rTTnWi3+nKBbjCAwXtOwAjbiHkNoAWN92y5VF9wOuNhdMW2lf2G4Ha2ttJpiny4+Z/etfb1ByU9hFegkBPaR0chLBWkQ3KBTF0r9cwZAkN7OKjjlu/GJq6JubNtqmTY18tg8/fEeRPSY+CB36+ElLmY0BseFkA9e34JyluhNp931f9cA/WktCczovvnfJCPaS3z/zqNWfX5xJa5h8kR1+xImhpkhrojrbyq0LgB6M++WXzbbrr4stf/2CJ05cxo64vubhWMqcyB8/BvSSpkXMdOg/gGAyYuhJh0qi09i4ziZPGlRCcnNwKIqF5WTM0GMNwTmgfsqtHEF46F7Fxhfi/1AL12S9qFWPi1NJWgXdv18f5GbOvvv+k9LQo44pzI2g70sz9E4YBqkrsQHOKYFHmEkI50kskGDoQU7Kfx52kc5my14M2VJkbFxG4y43kawmyIBBELrkRphD+10E6IMskf7xGSkEVBQLDb0kN+UZMPROiIWu3ryvqiusq+2jL84Ea2DLG4uD+wDfYa/Dd+v9DuihwGkPZKnfb5KJzD4oeHHVQE+AnuwWoy0EtZ0Gy1PhSneA0n5JPIjzDLVhqD3EPkHZDYnHLstkKyzf2WivvfiUZXLNkvnCYCYU2ObLZMuNV3N5rT3+8rv8M8c60yAUCBej2ypAP/L4UywbAL0hU1ruVuDllLnhJYae/WotAejhBVtmZTm1UWdZrTXbmr86oM8ElxtFm2Lo9eUqin3PWirqokKosoxaNnOu5aRFrcl12aCjfmA1ADFVhPVF4LijrZVteZHqZdEnC1A8taMBKaDfhwU+fEmEpVQK2S8VsGCzwCSlbpqMnHyrOdHgwYtbEKI2yWMgdymz1uYmFqjp5D3gKLPmTRutFv7rwZNagzxjrU1qmOMvReNi8tg1lA4fzdTl4/jS01ZIGuYvMh3h/BM/hhUYXqmi2JCSw+/ANnHGhEZSkcsNXGTABlRVWVeHpD8KeKQnh58xNNZi6CXPSFQecaHGeVLOgLEQFhY887hmQBmGtOTGmWT9zhn6lI0XH5mahEjLjvsVimIbIafawvI5AYaZs0fZ3Xf/NHFH9NcVK263nXfei+lR3A55wdfwmuieQH9jLySWVAyTnS4dcFmibaV+hs83tTRFwRGfWWesy8TxFBigEFUMHRYB6D2ZkelSK20UyVIHStcX7xQ73u78ebFtZdEF/Qd+MGfeNfa97/+IGzqYcszrTLkyMrgh9LhnMbLJtnLi6SVdbuRDL0cW2eihmKyGMiGyvpEPPUC1gFJnVwsZvq5Obch567SX/vG8/ez6i+zB+9O6Wr/0Y350mg0bNoVrC7TKAt0qGGZKvgrOFHJFyFnsN4wGNbI5xXHBUnbY8iUNdvcdBUWxBPTBtjLIA+hyQ7kTwGYV5TzJDJMC2bifgrI2KIrlwsPx/eD9t9G3PPlyQF8HVx6XSwV9vvcFwFzE7/7+4p9swbx6e++9/ykaBchW/GTAOXxG8BbHWubuFM0tTQSVhY2lxk9cav36HUVpCNYhBIy4h7hW3Mebb7zErroy7QyDA59+Zr2d/JOzKbOQ1a82YDbACpInFhFXVVknwE3TRps17awSgL4+AHow9LLORGYFDD2eYUWlrtszS/iehXNG2ROP3Vt0/XPnXWeQYdF6MYwDFbXKox7SlatXFjaWGhg09Hp2zNQxIKjhZwB8nKB44P5bbNHcMSWlNmggdeh3f8hACmsk7ouKG8vs3XffsiVLJtira9KNpZYsQ6C+VwLQV9FlCnaZtEasQLYMLjdzbOUVxUWxm7sM9O27pY0aPdcO+e4PWauAIn2cpwJRFemzAzKkNiR9FEh6rVHy/uN63KVFtTgiZrDOYR7dctNlqdPa6yv72LTpV9hnP7MV92jsW3jRvhekCp2UAO4r7JmnH7OJ488sur9HHHGSDR02ifs4xhMkOgDXIEPU+EqyCZx3bDMd15Y1t2ykqUNMNGH/VFHs5IbB9tRTxT70scuN+rqADENTMcx/MPTuQ499SfIbZDEEuAgU6bWORmQ6P64AXHNCE64A8lnAiAyHa7z5RnW6hpQNctxIehs60uJAjRuQnd4iGUeEfbcrkH0JYwySbs16tiGTz27vjiOoDFDHW8/Y+HpFhp42ljilcgJxOgt2SpPtdYW4VhJUVZDchODGaxNZyIx7gGJUSPskJ4KvOzKZTU3rKQfCeGeRbla1bgiqpazotBY0tHJAb50RrtrYCOL0M6x7FNqVHFdBC8g+9QBxia8CUxXmujEKghi88B6XJlOOnQvZk6iGQIFAWXnONjY2Wu++W1q+U/WhvGY0RGxqtpo6ELnI0GDcoZZHGnpcP54/VRVdjfba39W3CTIjgH26RoLYzIiwRGwCIP/YK+9YU7lsK4sAPffknNXmzM467idW44A+32VdDHBA42EshaJxBLzr163Nl2PjbEM0YVZenaVlmnXJzQIfylZ02KsvPm1VFZjklQHQ62ZqqUSxW2lAjw0cXyz/a727sr3NTjv8MKvCzS6rVDEYq8Jctx9LbjCxAegQtSffgwEG6Qs7Trpkhfo6WRV5VOyFgvQ/JaCXdjB+Tyg0DBPTO3YCTGAAcIAnHGjwUHBcgHJPV2pGGyNNMeVueSimNtaPSz8slxu5ZfC+pM5fAByLYrK4xos7XMvubD7eA0Cv+6DJhvdKgx8aPtG2Uh1rCR4iQA9WHo2lVAgTLVIuYQognQs95AehgEra/3Ldn6DLxueTFftYDNWwRC9nmpOAXikupLCR1sXzLQHo8+W2bu1au3DGcHvmmceK9rnFQauadLfhpkDGGCl+6PfCebAwT+NWUhn8W24TdFbIlFlzq3zTmc0J1e8O5AgsQyBEQE/3AG+dbsF+s5I1Ad5SHfcU/75o6WS7794bNnef/lTfd+GMVXbwoUdzY891SUqEQBvnBoCkcRgaS735qs2YNtheeflvqXP4wZEns1MsXArEtjrAhpwJLDM0kwW2lWTom9hc6sMPPrC//fV39vRvH7Bnflus2faDfXn3r9N//Auf39Fy0AFDrgG3LTYEQ1t2SZkgYdC8BCAUO0IHFdZcoOFRKwOsy1ZcYPfdk9YboyEYig633WY7boIotMRYdY9yfA8Z+iirEwMIL2zlmEYAV6kumphTjz78c0pPki+X3MAKFeMF6ykL1kOBHzZSzFXq4JdfYE89WSy12e9b3yVoYztyXHOwi9SuW84xe9HSifan59Le4GPHLbF+Bx3J+8jxSNtWAGDMZbPrr1tsd9x6RdFYO2/UbPv+4SdGRbAsemOtRSUBvYpRJRPoyqOD4kZbMOsce7ZAcnPqaaPtRBbFYq5hL4GGXo278D1kDUMfAawBkN1cefEFdt+91xedU/3YBXbggUdGmQYw9KypCNdzw7UL7Pqr05mNI48aYEOGopBbGRVvqoUsBcawgE/G3n5rjc2dNcL+8eKfio571NGn2lkjLqAzmiROIAK0s+L6wdAvXTy+qFPswkU/Cxp6r4FBMJUlKYI1qbwMGdiMXXfNfLv26rQ7z+ZO/gMOPNzOHDzRMJ4RtHkhrLKJKhr27tOUKLErppxdvNgV5IO0xiA0BOi1Z3qgnLP333/bZkwbai++kHb9OeGEoTZ46ESOSQTekjkg8AMrjw7SsgnGHPnww/cYrP7+d+k1fPvtdzJkI3baaXfJFJEBwlwPASPuBfZqrNHa04URfG9Ev4naOoBZxw4xQz9z5kj7XUGnWMzHMWgsFYo5gS9gWek2nthH5WsuZzMFCnLg4yt0e0bWH+MHIM5fMtQAflKwp3UoYBH3dsZzgXMM9mjU1zGTLamTM+MqBoUto2cGdGzMe2fonUzF2og93PvQuGyW7jShQWXSttrXNJ4bAb0IEPzcmxB6vVg5MqpdqBcDoAeph3UxtnhWjxPhHWZ++fwlVcK/y8uDGwwbMFVR4okAD12OaQZCgkw1knCx0v4vHX5lBYi8Ztq9qkOv09fQ3MMyFC5pmYh4QTArYC+AL0Cv88dHk4CehfTBhRABjeIF4DBgFgD6DdYHtVtsoQSsiH1SAQ+IRxbzd7WRHBTzjiMA0EueVlHWYm+98gfiZenrPwbQw4c+fAtL+cKL9zpjVtnWaWce+SOrbA8OY9wQ1Xcm15mLAmkaDeS6OvNMrbU1i0UBgMVfCOg1T8pMGvpyA0ssYEfreO8U+zGAXoUssnrDzazu6kww9PD8TjL0Kk50H3rMLG/24wNef5o1NjYaOhj6JPcbkQSs0SQI9pEE9GxuIOcZ1+G67tsXOnyXR3SFgN4lQFFqKjyEuIhWcg1OupBO16IpuUHvvn2YFhVDX1wUm+wU66weJhuekzP0SUBf6ENPoFbQWMo9b6Pi2LCAkJWv1uRKSW64guhnGDheV5AMMmjxSJZLg7qQoXcgjbGidKTYljgFicmLAYmJIIDGTrH0oPVOseW2du1HNmniafbkk2n9Jk5x2bJbDCl5MUpgg7KR5EZ2aLXqQEgPcS3MMaAXMNX40eRBKlWLo5yZQtysavVQdCNdvOQOmAhM26MYiEwIAkcFsbhO3BMAy4Xzx9hdd6ze3L36U33f7LnX2vcOOz4UNgdGBtmZjnZmLzAnmRnJ5e3NN16xKZPgQ/+XT/UcNufLtt32izbinOn2ne8cQfcggHn8h3kChocuN/ShR8FwHZtuEbhUoEOt7j0kN8zKdUGS0sGi2JIa+vHeWCpo6NFNmL76ckGB5DAJ6H19SBa+qSBLmwf+/shDt9ncGaUkNwutrqZWbC0ABCQjaNZjORIVWBtuv22lXXbxzKLb9NnPfs4mTl5ue+yxDwN9jTldt1jzrLW0tdmShWPsj88+nvr8+AnLrR809B3YfEJzLspVkC3M28rLp9s9dxaPyQkTl9uB/Y6USwr9xPFZyJ3UC4AuMWXlVlVZae1dHda0qdFmThtkv38mPT8luYH7CTJBYOhxj3vzOTLbEgANAB/mDp41+hEUNgLDRY0ePY/1AALyyNTIsQb/4XquWQ0f+tmp65eGfmLUEAjnXpmFNanuPxh6rLWXrmiw22+9vOjeo6h1yvSVtv0XpEsnYA7F9AwAs9X2r3fetIXzRxXJhBYvvU39JYIEJcpklUvaVVEuVnn1VbNs1RUXbs70SL1n8NBJNvC00cxCAnBgP5HrkeodVOMAths1OZLaQDsPsIaGeAyAQ2bR/bpdIkldblin8T40sJo1I10bgiLGOfNvsL2/+i3KkHB/xPp7czzIHuFagywBpFsd1P8vXZIuqsVFDRo03o497sxgLxzqh0KzKZdN4H1i6L03hJbmFmZUnSXWLcJYAkM/pQE+9KWKYheGrtkuuQnNAMnQo9GVmg0xc8wgIjbiEJAGUSESTdtkAO8B0Pmezd/l82ToiRWc3Qbeam+38mxFyoUlBvTITsvFRS8RoZTldXREBBx/Q1YebjM1fO7JOjgH8v6nr12OZ5KAPgl41Y1cwR2kw7hWZelDUWzAfilAjz4dlPbkrQOSG9ZmZWxT0zrii5ihrySwd0Cvhk2wAO0TAhrJagCaN0HSCxIDMVPoKg98IIYe/YHioldlTpQpdyMKB/T4GQJEZgJqkJ2Thh4yTQU02K6Vec+UY+zAkOMzaigYsIG78SCQoLKhtclqaqFmCE0H6ZSlrBYlN3C5IUOPZ/S/BfTMpVhNV95GgKGPwH6ORAoZegRdIaNCSVqeTzdneTgZYJPgQ8MFx6ymAdD/5ddWlmtWm1s87IqQiuBA7Z6hxwNGAIBBAoWCS26GHtPfekELXCGruTi/FHTkoWgECyIeeNo+UpuaqsG9NXBwyEl0RvXpIMmNZDZcGMBQdLTL5SbBjuN31JkF7TkjwdA1NLmaRkWxBRr61uaQ+pJXZ8SEu6afdoet0ND3ZtpcLK6CiuSLEpnAsPvPoVfDK1XhHn5JLVtIuWE0g7GPfOhdcoMagnBtzqQwRReYBvy90LYS39W8aZMcWwr87zFsEFD1RS1BWHTE0LuWWwy919A6a6GNQmOLTFcZilPkcqNXslMsPGjLbe1HH9nEiafakwWOBXj3UgD6nfYIjBOcZdBGvDake9GcCW3WXT+vJJADeow0bHgC63B5QQfA4GuMZBa8e8PihnvmTAbexyYUEciXpaSurZITW1mNAOg7O2zRgvr/Z4B+2oUr7XuHHRs6MVbIPaICARgyNtJE6znl7Y3XXrYpkwYUdYpNDdD/wD/69NnSRtcvsm/vfxg3PswBdiWFzpOsvBohZSqlpa/K1vLZwJ/YF246hwRAjwZX0H6vgIb+zoLGUtBkT1hm27BTbGgsBaAVGmXB3hBroPudc+MM2cM4ba26EIxld5949KFbiwH9fofYqPPnWa9aeUODEfKsCAJl1KC8+I8/2/TJw+ydd94qurPDRkymE4iYGEkpsF4LoKOwNGvoGrpowSj7Y0FzprHjl9nBBx/FzzEoctvK8krrzOUIJO8tAejHTVhK/TY95xnEQuYEKZKKK7kZg0VjQ692MmyzppcG9GDoEVBggGGsVdf0joKDiiysfJXlAHgCIL142SS75850Z1/cFBQWH9TvSF43AD2KesHe6Zyy9KG/ZlVaukJATx963VbVYGgcQUMPOd6jD99h82efU+SyBMA6ZuxiSlnAsqK/AiSL7qCGe4Djvv0/rxPQF2a0Fi+91XbZeU9lkBJFscgGQS4myU2ZrV71vwP0uJ7/+uKX7LTTRxuKhrEHS9svpp1dpyEvghMV3bYyBKAKfOOeJLSETWiNk5IbvG/9+o9s7qxz7JGH0g39kDVqmHyx9e7Vl03cMF/xksRHYJ6+9xUokK0goIdX/7j6nxT1Etl77/1tzJi5tvXnvsDPS6pTRVtIESTK8DigjzPacrmJAb0eNNZhAXrYVpYA9GMDoE9p6OWMxo61AeTJUQZZP1fdCpvgmULmInCoImI/rpovxWIDglfud/FZS0OvLLqknoFYCh+MimKTq0EIMCJAHzIH+F4UrVJyiz0c8tsguaHEllhHUlu5owTylBIhMfR+wikcwbScTDnoQ4/MIp10eAdieQ8KrHlbBJKhJQG2oeSmAl2oP+Tzwbzr7IQhCWSsyqZyt+8SyVkH6XS0/4vY27C+0foAWEulFJzYPADozWJTHBLrv6/Lfj8hn4nlWpLKUskQFBT4YNrlBgfAgRQMshg31AZIZgyHQuBQBVpNm9azdoPnRgVAhioE7kXtG+yVF54kXuaeRECvMVJSctMtQy8L9tpcmY047mSriTo6q6Giy0AjXBu53MDGCFpVFHcRuAH1hAJT7xSbYOj1/BJFsT0AetwgTQM5Q+DPqs4OG9z/SNpWVmRhOeXppngEJ8FlyibSo2W0SF633rbY0m98jM2hW3bQCLCGDQ3RpV84wX17BxkiH7Q+a5MMslI7cgTQJWhmR/70yZkbMgne5IIprbB4kg0JDZ0QTaMolnZVoUmKvjoUOQYNfBKQ45gY9HgB0Ltuz08rmUnA94BV98/j326/VVgcC5DtRZM4X2RFPGBwtgD3AAspA4xwnsHpVC43vXtHIZEYerC90MaqfsBf/n3x/RWIluRGGnodAMBZLjfQhyKwRJFKQ8Pp9sQTv4yfRfjbkiU3GxoFYTJBZkOGvgaAXgVz/BOpqdDP2gG9M+wAK5FOjrZfWqiV7VTwyqUkfJ6pV1pRIp2GHg0uw4kdDTD+5GNewXuP9y6aP9buKtByF13Mf+gHU6ddQmCCjAU9c8G4OqtdCecN2MRp/L3xOhj6gfbyS3/9D51N8dd+58AjbdDQBtthh12trXWTJCVsZCQtp2QD0F0jHS4Pc3jf45kDtIsl75KeGoDenUi6wPhOKlkUO368A3p1US0vz5I5lde9GD9qSEM2EkGQmC3NVWY1gzUal9dczh65/xabPX1w6gL32fdgOx+Avhd89/NKyUJakK1g4LlxU6MtXjDBnnjsF0U35sCDfmDnnT/betX1Va8DOqtgfiiFTECfraJt3cK559mzv0/LGVJFscHlRj708Lsvs2tXzbPbbrqk6LjnnjfLDjvsOHXCDf7tbMgUvOuxSeFa0HBKgH6jzZw2uCRDXwzo4XIDu1MAYjDzSMNDptbJ9RmA/u4SmSx4lu//7cNC5gv6+6xVshGY5vl1V8+za4pcbk5NaOgF6PkfNPRlZfbBh/+y2RcOtxeeT3dbxTUffyLkJJNZnIlrZIfcUKPEYwctP2wr588eWQzol91qu+wkQA+2EnI3WLxGdQQo4C7L0J1n1RXFmRlIwg7Y//v20Ufv2d9eeNYefeQue/HFtEuMP7gDDvg+MxFbbYVGafKSB1HBOhd0h0U3UNQLoSdKkIC4ht618i6XdJbef45OtBPGnGwffJB2QsK4PO74QcwMACghGybveRwTgF7uYpBQQGbR3qomV/Pm1tsv7r2xaMxNmLDU+h30A3XZpjkA6p8ArhV8CNAjA+csrNZlJ2CELzQ3BejX2pSG7opiAejlZIVjYb33miAx9JDNxB3WueaHrJjv097QKkkISnITF5lq30BGJDRYdIYVjQ0DoMfYYgCWKE51H/q4LkCHB/GFY0Dqw98Fq+Xk/u+yGfw+ydCngriEDWbyfJP9bJL7Nr5TDL0K0PEf5n9raxvxEYtC/blkctzzysskwdy4EYAec9Q19FnV9NFdDnJHFPVvYrEp/x350KtTbASsA6CPbC7rwJSLlJJEyrPvar7EbGjSIckbSyEIIwgILkao0wzZeIHkLjaWAkNPKRFIvU7IeaTYAJGEeyE7ZtyPUPCKxlIMkGKGHjbvkJnj3vxvAT32tpous2E/PNGqo1Y4OTY+9KxxCUBvlmtrZXQVM/QJ1risxV79628oucHDI6BjcSEKb6i071ZDn8t3RBp66KqwiDmg7w3wV4HIUq3Ak6+4MDRvmzZulJsKAXWstSeg32LLKBx2fN1OCUewgnPXGG4ecGsASxYkN4xOBdxSgD6A19i1JnFykf+6u9z4WUsLRkDPSmu5j7he0VlEL4oFeJaUwDuV+qIh/1t8LjmhU5KbEFhoAmSUgnKXmyCdKXS5UQ2Bsg9eCIVLT2ro5VkePG7DZeFn0jYGf+LEQ2oEoO/VOwpGHNCL2U4z9GlA79r60OmURbHadLzFs9tWYszAp3bBgnq79dZilxu5xOxJPaAAPTyNa2WpWIHOf5iASQlULLnB8dwP2heqphYFcbRxY8GLahySgJ5mkaEgFsMR6Ty8JMEI44wsuP5Ol5t5pSU3aCzF84fmDzZtLKaVlaQ7ECj9GXSUYVNIBoCoX+GiEbIPfr10qwj1EgS+aE6VkU61PGyU8AXHcXzT+r/F0IMB7XfQ0Xb0D0+33Xf/hjaszjbraEPgqmZZ3lIcrLCzsWB9WBhZocI+AAlnaBickaEH+4R0Zwe15feUsK2MAX2Soa+LmGgx9BrHDuDxHAolNwquA6B/8BabMz3tt01ADx/6OgB67wYsPXW2Omu337rKLru42Id8m223twmTltrue3yDQBf3I9epe8LzYeCsItX2zk5bNO9ce/Z3advIsROW2cEHJRj6IFVhI61sld164wpbfWUxmBwwcBTtJmVDl7EKSGQYIAfZExjePIAKGnpJcjOrG8lNITuiruwAACAASURBVKCHyw3kdRW0UhSgd4a+pRlFsSPt8UfvLAJ88xfcaLvuCl93ddRVp2KcF8Zv1m64BoB+cxh6FEDWWFtHm1179Vz7eYkagj332scmTFph22z7X6GpVgc3de4UADahOzKcet58a43NmznCXv5nurPyYgB6MPRcB2NAzyxFLbz4A0O/cqZdVQLQjx2/xPp954ioCzTWt0ceuctu/OlFRc23cF6YQ6POn23bbb8z5zeYSHWnhdwBEiv1uRDIE0h2K2Unm5ydTzKbq66YbVevShcbw3t+3sIbbMcdvkypDcApQBHWPhxXDD2CLRAIArTog1GVrbb77v2ZTZ2SDnpx/oce+iM766yp7NGC4Afgsbamji45nIMWOtsGeacGSEzAuBTHpSm0rQRDX9KHfqFY7MDQ16YAvXzoAeh9v9TaqOO5MxBdbhikB/wQ1v8kQy/ZTiAXgxQEX0x9ewcYeo1/B/Q+6KU8gJQ48QruPXh+saOdNoOSkpuMLBuVRVNfGycWI8lNYOi1N6toFPei8CVArwJiV1II0Lcyy8W6ItZIQj0tYhAMPYi0xo0fWW0txmJNKIYF9sI+KVIAyydxUw0Aumq7fC9GLYGkL1JlU0lCP3jce1hao1O4rLhFcsSYlPWC0NQ7KZEA9GTcuwToEeQKUjIMiAD9FmDocdCobS5qheByo/NEMXZtHcje4ISDAJAZiAw7xb7699/KFRLsPP73v2To0Sm2Ll9uZx+fkNxwOGofwMvXJmro813UzBDQo0lNOaMOZ9P93jbby399IthWohABLIAXiRD2dAvo8YDE6MLrVoMfgB6SGwB6Npaiy01a/cKK62qlZRo3rOdEL3xBivGZz4ZOYgnRDhlfSoIU2fqAVkW5UsVxwCB5jEulyCCj8jtvkXY/FWzkg/86OsgiQvZ8Lu3jBAa9a12kQySYkucyNfS9ewdXFrmFRK4y4R5EjaUSF+y2lSrk8qyXPG1dG+ZvLwTh3UbqZdLf+eLGdB0yAH5NkNw0NfF+JRtLOUOPCYcCX3m4hmIYb80e7BY9BuOkzKR9eZ2hl8uNtGzOOsSAPsPNYOnSBjaXKnyBuQOTBYCBRlIRoAdgCLpoXA+lx1yQE5IbutwEHWRebg4A9Ow8GLmaSEfn7BzBcgTo8aUZAnpnhsCOqcBMRYPS0HfYImroi6UEixbD3m6P0E1TmjiABpcu4b5y1oTzKZooQafp75EjQyw/80AK9wcBA8A7gRklXRmxnLAyDEHPm6/906ZMgg/9p6ehhxZ5iy23si9st5PBAnCnnfawHXfanal1gFScG9lnatHVmEYxtlyg1JRHIAiZQRXNSQesrtB6PuUZBMFu1dpGi8wVS8bbPXemA0HaIE5Ybtt8btsguUFRHBj6OjK+5ZHkxqVaei44rRjQq9Dbs1C4z4888DObPe301BDdZ99DbHT9AkluAKIoX1Or+Zde+qvNnnm2vVtCajNk+EQ7/oQhTE8TzCPACWPBs2DccDKV7Pi7dCEY+kJAvzwAepAH8qEHOMe1QrLy9FP32YWTTy2aU4d+7zgbOnQiARjuP7zrK1FbEHTrmFfUrCLL09lpmzZt5HUXNqg67YxxkW0lhqTuMSQ3YESrrZw9OjrF0HfC032NXTh5gL3yz3R26Eu7ftUgA9r6s5/j2FBRrZh2BHqwPr7hWkhuSmjoh0wMLeOx1mLcy2r1iSfusWWL4WqzMXX9sEytH7fUvnvoD2mZKm919ZqgBz/BObT7anL2+usv2dyZw4skasWAHm5Qup9oxlOeccnNjB4BPdYOtwzFpHjqt/fblZfPKg3q9/gGs0E77LQ7iQy6T+H5UbbSRUAW6alDFhuBQrIBT5KhX/vRezZ54qn2p4IOwP2PPtXOHTU7FHe2RL04EDBgDhHQc7yArAKgRREoAH2NwRZ3SsOp9vzzz6bu+5ZbbmUNDSts9z2+LsvLrLq2Ym/yQvSkht4/7DVPMfkVd4r9OA091hiQQDW1GEdVPCZd0Qhckwx9ZCBncMPGGoAxj31cm3EAVglw6Vso5q+rBQIlwyaAJO2ySUAvwgyvdSQq0VQRIDkGbpgrmw3ou2HoPbsv0kPyK0qoSQwGjXmk1db5tLa1xIA+XBjWMjjkperNAvCOAX3GNjQK0GPesSi2CgGGioe5J0NDH+wg+dUurcnlTMXBxZIbAvq6LQibHNBr/1MmXRp6EGRBYx/q2eIGnKoNwHnIxSgUMQdAv27dOsN4ZL0oGjuWS40C1x3HobTV7tuHv3flCSSgldkyy3c2BclNEwObbgF9Ra099vK/rImSG7yr2LYS47omV2ZnHRsY+oCR4C/je3aBbaV2iRws7FIMfZIyb7VXn/91BOglyJfmVvx894DeJTdeFIs/sx3t9KHvA/14OQoL0hpyTiZoz2iTFAA9tNoJoIKfr/1orX3mM5+JQDWrlVmciE51MaOZBPT4nMtvorbH7hkUonK3cmKLYWjok7fCAX0fFUfEzjzodhj016ENtfvJSwccA3po6F1yw0UvRIFi3OFyE7v0eHMpl9ww3eYV92EBSAH6MqNve8TQl4V7SclRAUNPQA/NneQukeTGV5bgQ+8MvQN5jinYa6EomV7xkmu4GwG1xwlAj9uk1vZpQK/UXfChLw/6PGJRl9xsQWYGn121ar4tXz6lCHwMG95gRx15Sgzos0rVsutgAaAXSFSXvFiXqYwEjolzIUNPf+EQXQWZ2McBepyYM/SU3IRaAujpwSJvFqAPqxJnFFOqGnj8/yhwDLcgBHUK7uJomJF7dJcQfOjfiuiDjhr3para8piL1erQyBg+bwZAP7UBGvo0oKdjyBA5hpBZoTMMMgmwJwPzr6CGfsGcp2GTC2NfYb+CIQTTnibFs8Diyj9RmxA0wJAF0U2FdmnYEOCOAu22GC4w9Ljf+XxiTNOxSBrWTrjc5Drs4qUTugH0SQ191soANkNRbBLQq8BNLEuaoReg9+eC9z364M02Z3oJQD9mgTyro14DVdbU1GgXLZ9qT/7mV0Vj+oADj7Dz6+dYn15bcE4SzAe5BzdfBJChyDWXz1hzS7MtXTjKnisoih07YbkddNCRrBeKAH0l9OMI6qrs9Tdesob644oaS/3Xf+1iY8ctYmMpugqRoRegp2Yd3SXZoA/BqwD9rGmn2x8KOs72COgJiKWPdvbwqV//wi6YeHLR/fje90+w4cOnUoutJmOwrgzZglDkev218+zaHgE9iBycf6198P47tmD+SPv7i2nXFhz42OOH2tBhUykTcc95d7WhyxI7oAos4zm89urfbc6MYcWAPqGhVxCgrsoC9HVWUa7U/+pVmw/omXHLddm9915vN5QgN3D+3/r2YXb+6Hn2+e12SgF62icGtpbyC7rYqKM0mw1SVqD+Fs7Q//qJe21i/UlFz+M/9YMzzxxnxx57ZuRhj3WcNsp0VVNmMZbWaE2T9CXIKMIcxbVKctNzUWwsuYE8SMW8cL8BoPf9TNLVOMNbWaGOoIWAHu8nG5/Q0JMAcIY+gv2y+pZ1owgfLJcy6NCauW4tfNATgD5kCCJAX+ss+uYz9GnbSrfZFKDHxkypbouce5JOKzgfqAqQOZbERHsR1iPU7jCbHRh6Imz60AeGPltujRsA6NV3oRSgx36cYugDE4+nu379BtVI+vbGjQxadjDlfTkUwIqDWPAtUmhWzwIyUqkydH/dPIT9XHI5a2/rEPaJtk+GCAZADx96ecjrkrFvNTeB7INdMhh6qDEg29J7wPJ3diF7CEC/iQx9Wa6Jbj/dA/oae+zld3oE9BhXtfmMjTjuJDWW8uvzTC2knx1FnWLhQ4/mAey0kzDUD1OXjaUE6HGRktwozUxGcTMAPUFf8KFPaeir0PK3e0CPGw/bykhyw7uru4xIdksA+vAqBeipoXfpS7AqRApQTHwYoAmGXvZ3ekjuruOMuP8pDT0kQImlLcnQBz08j0snhxjQ4zsR5TGNnkOn2JAR0ajhKyW5CcAt1VgqCejzaTceTEx3ufHi3sKUm2chsCBSZoMGCUFDT2/dBEMP1h7fmSyKxWniPuFaevdWQ4juAH2YDZr05bF7gk8TXDR1cBk9CwWKqjRnsBA6jD7wwK1WX39K0V5y8sln2Y9/fDafhZqDyIOe9mMswqvj9TjmdUAvDb02eaUgxRSjaNkbc8jeSkBOfswqesE5UkNPiqEsktzgPlNyQ7szSTbQ+AIM3+JuimIXsVMs3DDkjFOaoQ8Av+ROKl23FrRQ1xLGn8tyOD9pyYVzgv63Su4+SKMSqMG6UvfoLWroTykG9P0H2JDBAvSU+IS27PpTjZKSx3dATwYdNywUWHGxDYVgOCAVmQGs6iJUOM9mYJXQ4EriADCfYZpWwRI7ILIbJrTzQUNPjW3sQw92U4C+oCh2FzQqKiyKRQGhXFMgR3HJjQd2ntJPFsUS7AdrVpzHIw+UAvQH25j6hZTcYHMHWAAQBChbdWVayoDL32ab7ax+wiLba899+H5eI+VHujkEXQT0epaQ3TRubLRli8635559IjVCxtHlxgF9Rqw2NfQopg3a+zkj7Mknijv1AlwdffTAGDwHQA9Qqu6TYh7TgD7tciNAP4wBBZ4rPeyrAkMPDX0Wmm7VQKBB0IrFY+3+XxRbuw4fMc2OPuZUyl9iQA85SRxoCNCXktw4Qy8NfVeuzK6/dpHdfVexu8+ee+1rCIK2224H+oTDnYfzkkGUMkWQzKgBGZxyMrZmzQs2e/rQ0oB+l6TkRjUI8mjHnKshWXH1KmjoiyVXhZIbBdCQ5MFesMWuvWaR3f+rm0uuCKedXm+nnTGWvVIYdCMAg0QK1sUhgOLYRXM0FiXDeUSubw7qW5qbbNmScXbn7em5U/KAn9IP99772wxGtmFxLMA15DtwgVJjQBXvY4Pw3SNnra2hONX3rLBWC9B3UxRbH0tuCjX0yNC4rhzrOUBsqn4qWOV6rRVNLQIkifbVBM9XyNCzSLosWEqSoVdjQjLlYSEXkBWZlczGJ11uSJqwF5JcaNx7Pim/7c7lBueL5w92W1aUwUEnNNKiv6Fjm2CLmW4sJUDfjGLWulhy44Ce3VnpQw8nwrXBOQhFsdKYY7/3zvBYz3HOLmVRp1gZVFBD3ychPeLvQCAAD8LWEyBagJ4WkyF7IqYeGVtdF/b/pC1nCtAnzT5I9rWzNrBvX+DKeKyxsdQmBI8C9K1tcLmpEYMfssJQ6bKtUIcAfSaP5oY9SG4qNg/QQ3Jz1nEnCtCHPdJNRvDPFKDPdeZRH8WiWJw/XCTEuydkMPnmRKfYTEGn2M1j6F3Gw2r7rk4WxcLlJgMNvbvcOAMfQK1rtqJOsdHCoRmzYX1oPpRE1ojaetDQY6BQ+xl1Y1W0Rm9mdP4M4B8TplSRCE4h1Sk20sskGi15k6pEMaxvfigy7dOnN4+PAcmGTQnZBP7uxaueRnSQjt9BEuMaOAdxhecJQB8V1SbaT7t2nhM9sBAuucH8dR96kb5KQ2Ghx4uddhN6YgwoFg3XeHOWEA0HIOsael/s9H1isb3ANi6KRTTt0b9cbtAlDoDeO3+ibfg55/ywqDirX78f2IgR05RiDt3+AOblJ4xmIXURWNX9EkPvgN596PFz7BRg6FUUq7Cd/rqhKBY/A6DH5ObnUUkPcBlcdAhO6NgRPOyDZSnS9osXlu4UK0Avl56khp6MaiiU4nmEpl5xZKJdhP9jwS6AteREaukuyYrAt+oGnE2XnztqA8AoyHc5DFl76401NhVFsQWyhyP7n2JDBk8IDL3XFyiL4HIgzwRozfEEs0fLYSUKBVWxLj28O+rJgMJRnB9YZHh1A4jJx5gFSjk1ZINESwy9Fm6NbaQ3Beg7Olv43ouXNhS5pqCIGi436BSLF1hXB2oqikUmAPczyPbCvfR56ufOzYIuVbrvBPTTijX0YyC5CYAegO7lV/7G8VCqgdTQ4ZPs2OMHgf7nmOBYctlVqLFg4BfAHTYRAPqLloy1P/0x7UM/LtFYikESCzkBSoMGvbqaPvSXLB1XBMl23PHLtIr84g5fogSJUiTUMgRA78EtgjOsh7OnDbI/FNhWAlTShx4OapFtJYpiQ4EoXG6C69Xvn37Ypjf8H/beO97Surr+/5zb79wZGEzsNbHFbgyJCqImUQE19kIRUQQEUcrQO1IEZhhkEEEFQRP7LwkKJvkaWywYy1eNHSmCJhEbbcot55bze73X2vt5nlPuzNjy+/2R83qNV8499zlP+ZS111577f36JDAPevDDy0knv73c974PlFbbkhsHe24C5vP6WwH67gAJD/nXyeXGY5FxdN11nywXbzixzExv7rpmgNyaY9aVp+32XIHeSmqT2ajoTNuK3hY8RwiKm2/6QTnr1AGAvktDT7FoAPoxM/zMOwbOu9915tY19DTryR4CYqlphtiSd/6F644p11/fL42DZT7uxIvKbk9/ftQbWN6QPROynir3D/YgFTIqaPCYx7XnhGP2Krf86Pq+sfH7fEPFsU9zcazWcbr5kqWLQuSmxIX1umJKK6zj4N4a+teU677YHWT++Z/TKRZAb5Zbkhtp6MfKxPiku/hKDmIiUHr62PdqHs1S1TRPSMlpmmAkscios+wWltYvuQpVGnqTfdbQ15KbpoY+QT4TiPNwkJEGEo5sAPRpZlH3wqklQ722lbmOSa4SzzylycJcyRDFOYML2FMy0EmJ40wUxZqhN16kqLUNOdwiswGTfbeCDcgH+9AjEQQD1K52KbmxQkG7rfZiAP0Oq9KWvP6dzThWq2mTJGNdGvrwyQ+XG2VAoiEkOIlzUdCKK01cvy+XPTYB/cayatVOVVd1rfdD4B1qDNwdeGY2GpoNIc92jUVmC9DQ33L9da45VVHstjT07qU0SHLDmdFQ6uAXvlzFsd6wuEN1bRfkMOco28otm7bIiHJxflagoaWGJypBsRXW0mIZHZ5TY6nRITToBjgt6Yqczt8WQ+9Ukhl6bsbI3Ex59e7PKZMU0oyuUDRn4FEvFelyY72aGXovzAZe/P86JeM/pCetC04akhV1THNxCD95qQgI5xsAQzhZ8HdpP5dMRQ6AiukM5pPzsX6uBr58BsZaVlZxIcnmZXENxydFaEBvSzgW05y0CaIT0OfdSGAtpjyAeIJ6ad9mcnHxfWky9LkwNavcM5gBlFdpqJDcOIjydfHi3HnZYiv02XF9LB7W3DtlRxW+Uray8qvZy+Z9yrqCWN70LBWxV51iPZlh6GH/WRgofvnlL39aTj75teXrX/9CPUhKUUMSOv+x4QOA7b1s6zO3OZ+sqsE1bcNDNyU3klPon38H88Kkl5VlFMW6V4HlQR/58KXaTJ/81GeVRz/6iWWn1TtpwbbMI4qgg3EGgPIeTPFbLzixXHN1f8Oc89e+rzz0oY+J4rlo/sMiG63PM50JAPd9jMUn2HhLZWzUK/ZcgNfzzEWx9qu1PSC6ecA72mtn2JBe6LtCQveTW28up5/c31hqjz1fWV4LQx9NObRWxHN3AzEHHW625nP0+db2WvnMNS9YfKyBCnkRmQ+fpzqoipVDukWWC4BvN4IssgfQM59geKrGUo2iWAH6xfny9g2nlmuv7m8sRe3Fve91f68lyIawFsQ3m+BBnaIbgD6Kxnrnu5qnDZtZ4zo/868fKef2+HX/2c67yXJRgB5Wa3pTueyys8q/f+lTXeOY/8B+8E1HnCUrQLvaLLhJTWRfzNJGjUXII1jc5ZRzLoC+e26I5X3aHrKGY90eovYAp6OhkTIUBeQ/+9l/l3NPP7B87ztf6Tuf3Xd/edlvv6PK1A6rBZoVEGDXGEWxqb3evGVTOfeMg/uKcvfd70gD+tSgMz/JtsjT3g2EqJn46X/drA6xP/hev4vLK/Y+rOyzzxujKHi+shlFdoNTDsfiGbzvPWvLe9+9tusa9iCrdABBqMfYL355W7norSeWH17/H33X+jcv2r+87sATXEinrAjZn9pdRY3N5Nri7qvutF3Kj26+vrzljNf3udysvYDamGTobbXJvSPgl1xoxP1eBrnzcNyj1qwVsM2i9myolnsTawquRuefe9RAPf2jHv2kcuzxF5b7PeCPIwtMQAMpAys7Kq9wxi/nkI30kp1nPH/o/W8vb7/4lL779Pt+45nP/Jty0MEnlZUrV9kCc8zrgMaLivdrGQTEyszMZtki1nsl+ziE0J3ljNMOKf/+pe66kp1jPgLMeHFMrl+1LaPjLiYOXXkXEFbmMJUENaC3Zju6gDYsQRMzMIYq28roTcP62BYm6S6Kzf3fkg8kNwmIgjQNtUFiACPo9MR3TcZygH45lxtnbbPuCMDtAKa+n8YTljm6x0eeFrVtBF3eo+J3AvTtMjJkqdLM7EZbf1Lr07YNqDT0jH8Fy0X4DoZemCO6wfIdAPpVKwPQt/heZ9I3b0YZsLpyIkr5ZkrICLzM0GeXYWdAuDcOLoaVJdH+kXsVTLpqIhe0nq5SBiCkoy2ecQL6lNxsVObBzccYk7atREYFM/+TG78sH3opDLYJ6JdrLGVR/fj8UjngeS9RgylIRGpdEQ4Ys4C7srCaolgjlbI0P+t09xgMPTY7RB5Ia7jimXJL2FZykZy4mwXZzH97XG5UyBUuN9lYagWHH8HLFY/U0N4aBtRscatV20TmKIuuay5e+IMKPLD5MfByIiYozcp+Fzf54aqxVMpdjH70OxXLRrRcS27qIkPuSZdtZaJEdFUVoLfOWOm20InKaWBxQYNqFYA+mO9mUWyTFU+Xm3wvXW7cmTUmemQ0tmZbqWuKJiGDGHr/rRfE1NA3F20mczOQ0EIVgB9fVga1JTq2yVIz4nAHaW4Q3T70yUY4aFAAUwF6R+gVQ99yBNxuz5b1F55Q/va9G/r2lBNP3FDoAMg9hkFMyQ3gZTkfettOEtVGs4wIFNMGrWa4DYyZuICx895yeJft2kMe8vDy1896UXn+3+xbHvjAh1kPrIyPZ5wAvSQ3yzD0crmhKNYevWKiIjWf9mliVwPA2Q40AmQV55rJZVGh43My2Ano1XtAxYuM61EX6RCUD/nvVGAIoI1OsT8RQ79vP0O/514Bjpoaejdfgt12zwFYJDOKleRmydrcqHbSs1WaHx/iGMd8XrKc0DyyqaKF57wobNVcKNbPLi7Z5o0CWMugGraVAPFOutxgpdcuF68/qa95UjL0fT70YVspyc1ygD42cM7BDD2ZDq+Fn/nEh8tZp3Y7eOz8508vRx55XplasVLP4J/++QPlPVet7xvDcrU57oLy6Ec/SWsQ4yYLYRUkq6bAwWcFLCj+WloqmzZvElv7ja9/seu4ZuiR3NhSEECeshEx3Jr3Q+Xaq68sF7zlsIFYDdnNq/Y/Wi3Y5S4jG1h7V6vj9uK81kOu+6v//smuY7zq1UcFQ9+uGHpqNqRlH0cyM1p+/rOflIvWHVu++LmP933/Qx/2mHL8iZeU+973AZK/eOOyM1XN0Ls49b3vfku56vJzu47x3OftUw5QUaxljO9/34by8Y+/v+97kNocdewF5YEPeIg8t1kbms4RtqmMhlphCcmc4rnf+MPvlrNP79fQr13/4fKwdLnJOpCY18pyBENPIe/l7ziz75zWHL2uPG3X51SZJ8mVVPRPAGMwooD14lPLxz7aTxRwQDr17r3vG8uKKciwYYEpzpk9hMZt7kMxIlew3Bv4u02b7ipnnnZw+exnPvb7xu99x6cY8fjj31oe9eg/FVgEbLMOAu75aYlLrQeZma0BvYF1FsXeWU48fjBDT8aMfYFXLbmxXFNsffjQUwslEqSHbBQ+UXd26/vzfJKhzz2bnzWgF6XZyHzb5cZr9yCGnh4s+TJB08vQO2jYPsnNcoBehcbhypf21t47apkn2vqU3GSmnZ+2vA5AL6aaW7EYgB4ZZ6kaSw2P2LZS1qk9BJ418WlbabkNAHrjRohTumPborMG9H6fTAj7MoCeZ8S6mASSMM+wpU0ZjDQJWs5Ve2PUPEgaI4UNkpuNkRnIxpLGJMI7uPGo9tCSGz9773c+l6GyNL9Rkpt0hfxtfOj5Lpj5g1/4CjWY0gtDmih0MM5sauihvWCYYOg5N1Wm9zSWWtpSbvgPu9woGgkWVmUpocWDYZ8emSqfvfHnZWbEBWCSefU0lkrJDUWxKxnIaOhd2hwvM/CyXAq2uGrk1DX9O5bcyN6pKWavGzrp41GsWUXD3I/exlINQG8A5GBGAw27zOZrkA993GeaMMm3PqrTNcFhRaStppOaAf3KHXeQrlTZCun4a9tMvqrS0CcjED70TLK+xlLBsmtxiVeXhj4iuKooRtkJd0jjRYOMQZ1ifaiWmlYAIFlQc6HiN86cWEOfbAQTViKVRlGslzE3SOjvFBvPutLUsYg4Cqfg1lkQAkHLXK655n3l+OP279sEXvCC/co++7xJCyybXqWhl+RmMhx0WKWcjkvJjQB92GeJ5VYU7sJm6WapF4nGUkzWm2/6Xjn+uH3Lj3rS0Pe8533LxW/7aMGNI21BxTwHQ8CYWrcWH/p+3W5KbgzovXHZQ5oNho2W4VQ3VTEj5PEiec2wOyMOqdU2GQG36dbiosZWpHy9sGlD75jl5Xmos52YFMC4Nxt86E8+AQ19t9OI2M7Q0PMAxBhKiw1zZtbX32tJTM7phUVS+QT9qTV1t0N5VIe23k4xBqrt+VkBDAC97t/8rMZqS5kaFvBgI4btqd3p2LbSjg340NeSG7IV+ND3Niqyy82gxlLdtpXZjl1MUqWVD9tI3f/MPjgTgeTmrNO6x2cT0OMjvmHDyeUXv/hp3xg+6OAT3EAqZH+1q40tS+18RMwTOnp9PxkLCI9NZf36Y8o3v9EN6Nccs77RWMqdYiW5GTLTPkZTmBYdFDeXSy86tnzs6n4XJk50t92eW/Y/4PhyfwJWJEnRFEbEyNKCNsCzThssuXmZGktZQ492f3zCNVz5NQAAIABJREFUPvSw3Tff/G25EH332//edz/kNrPmgrLLLrur8BnHmbTRBFwb0COzo1h6pFz57kGNpfatAP11X/w/5bLL+t1h0MQedQwe6HsqkzDfNqBnsJFhY3xLLhP1B2K0J7KQviNmnt4DvfOFTrEE6rUPfXTHhQmemCxjcnfLxlLLa+g9xwn03UFV69moxz7M7w9/8B/lrLMOLT/60Q/67iGNmo49Zn15/BOfWnVwZY6x3gNu0o3L1oNuMMXa8rWvfrYcc9TL+uRPL33ZweW1BxxXdUqFIJNzmNyo0m7Xhexm0rMBDnuyXbYSLEKOXPL208unPtlvUUpWZ5+9D6v6iahgVd2hrafXtu7tSbUXKk6sXgZW0tCf+OoBkptnFAN6/00F6NWzJL3vvdawdlriWrPSqUrITC5rbBJcmaFt7pOS7WivdadYryVDZR5ZLEWx0YSwX3KzussIwWtf3Sk29wCsA5vNpNTckv0rGyc1HP1SWqz7BxFE/VE0sGS98R7hPkS5NoOaOb4kN9m3B7i1tOj6O7l3MVdqQL+gTrGWpG3c+KvKtlJAPsw5mE9ON7sWj06xhhykMdwtnsZSO66mz1Bq+skcLNq3fiVmHHXn+Qw0YoBJNpcZRA7L/Z2bqZtusbGSJcF5qgLlsh+erQC9sa4KFSzH3QI2wKabTP7mWkOvvYE9yDV2dIq9+fsG9LqXv0WnWPbpqc5QOeRFryjjhksKLhYx8UAyS6Y6AL1tKwcAegVaYujdQCo7xfoEAQOd7WboO2XBgZtujAvoUkNP0msIKzqlLJqOMfYyVSFmAGi5zUTq2ammVtmIzprmQ/nyFznyamjSsomDPF+BiBRzAWqDoXfwUbdvTrDrFsPRWCrPb7nGUksdMfTqLMu1BnNadWoLRwED+ugUqw5xdeV4atcGAXomD68E7k3JTTaTyNvQ21gqJTy9DD3fp6ic6vUIDFKf5xCpVbWmHhUYrC20+P/J0KeGMF1uFDwsuuESty0Bfbon5OI1SENvDZ0lN2joO0shiRkq5eabv1/WrNmnXH99N9h8xCMeX4448i3lvvd5QAXmU0M/GdZtcTldgJ5rUJOcquoZTaYBfTLcTgaZ9bn6H68qZ7750L6NEw/l0894RwGEOHCyCwyLPXpC/nbt+VsH9LY0tNMCzxiNISySFwn09K5tSUAvUE76DcZblfwG1AuLs2Im3JXZRVcC9POzOnZnKTobwqTA3NIAhJQrgH6pIw39SXK56QH0DYbejLHlTbgXSEogpp8Ftq3NPQvdFWCMDCszwH0EZLOQYmGnNUHSHQMJ/qnIbQU1DA482vNubGagzqaWjVhcUNlZ8sLtLn3J5FtDr06xAvTdgVTN0N/PEg656bhYUZIQ2VZak+h5Zv9xLaXpehOA3sEL926xfOoT/Y2ldt756eWII8+T7OXSS99cvtLT/Ilj7vq03csRR56tzYJ1ycW+wRKEjND3x8xZ9j2wdGmk3HX3XeXC9ceVb/QAejqdPvMZz/MzEUMfzypsK91R0un2X/z8P8uF5x9evvTFftcdfr9q1Y7l5Xu9oTz3efuXnf7gXgp25SO/tKg+IWedDkPfWxS7RraVVadYgeOpcvsdvyofv+a95eMfu6oPNObkOuiQ08qLX3Kgu+Muommf06+4DllejiKrs/MOEr+rLj+7XHn5OV1zE3tFJDc/+9l/los3nFRu6PGK58NytTnoJG1zNI8SSA33Ilu8EmDb051/7H0AG6s/l8pNNwHo0dD3+NCvR3KDlI6alvChH3NTMQH6GP9XvPOc8s7L+hn6o49ZV3bdxQy9nJ60NqApB9iPlTkIr+GhMrNpS7nmmveXi992ct+6xBvP/MsXlDccdoYYx2QUmbdyT5LkE6vGlc42KbvdLpdcfHJ5/9/1Z0KRET3+cU/WeNK6FhlvSe+iDb2ybVEPY0CfJIqBf/1aKl/60ifLuece2Xfej3zkE8qaNeeV+9//IQr8ud9izykmVmGsA1xIRGvZazLLa7UBPT70/Rr6Z0iimRp6AL2JIP+UbWXVKTZcYOIadKIhIcz+LSm3SWlr9g7JLBr3yPtdd6dYrAYB9DzHWs7i/dXKA+MaZ+O9GzcBfbUXA7jR0Ee2oOpWn2qDBPTRHVhSsWws1QPoa31+gyClKHYG20oc0dwhWjs6tpVNQK/13Qx91Sl2eKhsCh96GHoB+iiKJUD1KwD9CptrIAUVoFeWfmM0lgpGWmCfotgtZaWYe3Tr2fnYahGvzzat8B5p+RBrpg1AcKZRatNKjsqm3d+hotjN9r9nbXR9WkNyw3mqo/ymsmJFrp8mpFJaDaDvZ+hDlhU++1zm9PCK8pmb0uXGt7bpMOSgdUmdYg+Sht4Sq64Phi27stYE5NNbNstjZqE90yW5GQpAz0FHhmbLzd+7rowNw76hd7cUR+zBNhpLAeitk6X41GczMjdbXr37s8ukQMxkMKE128V1SEM/YX9siiBqb3APAx4WxSOraBkcfR8ShKXExNEwcg0XiRr4AOJcFGtZi3XG+fB7i2KzK1szjdbVuTafQKcuis1jsbCQGUgHAWloZ2C1XRTrzTklH92FqMtJbrIoVtMqov1Bkhs1DwrddQ3oXdSZGnoWWxaUPKZSaAqi6jWWz/JyNXwddPHdqUnLVCeftSYPQO/GUvlKNrNLQ697Zz/YEexLGR3RKS596JFQeAQvlbn2dLlow2nlgx/sbzD1+tefUp797JeE/RiewhRSjgikwQz54PZutW0l9RQpuTFYclGsAX0CNxW1tFrlV7/6WTn3LUeUL3z+X+qbE//vsDeeUXDbcRW/pSFuDDUi0AwTctH6E8o1H31P39+ioX8YG7+K/WrJjZq0jI3bEUaNpmxrJkCvJlLZCMPFWwL0ktYY0FNLORKAfnh0uLTbMwb0HRZ0Fi+zPRRImqH3ePrPW28up52yf7npxm6AssceryyvPeBY3UsBevTQ0S3TPvYA+uEyz/erM6LvOYB8VJuwnyNs6yyuDONuwJZWqOnoQAod/2kCOV4+HoDedpQpucmiWBZ/W8K66NfAH1mPmdZLNpxcrv3oVjT00nGO6B6bia019BrHAeiVzg1tZgYfWVQFiyUN/Sc/Ut7y5oO7njFSsMOPOKd85tNXD+yjgKvNmmPXlcc8CqmNdc0AlQzuE8inDlz3HsCkxc6Sm42b7i4XvvXE8s1vfKnruyXbgHkODb2LSZ1NIZDFsYZNi2Py3bf9901lw/pjyze+3l1c2zwoqe4nP+VZZZfdnlce8cgnlB1X36PMLy6Vc998cPnaV7rrAtDQv/jFryubN92pYnaKgb/y5U+Xb/1H93n2TooXvfSgsv/+x2rtnKegVl2DXTzI/uM6B87fTlYEkGjR3/vu87sOtcdz9yn77vvG8oH3X1z+5Z8/1Df30JnjOY+rDcw84FtsFwW8YceaQF5deeXuk0X9ziTe8qPvlbPPOLTcdOP3uo6/9oL3e16LvaQo1jUDABoANUEJA+rKy9eWK951Xt+5rVlzvgK9ZFXdvwCNN25PdgVSqeUitWR3lkvednr5/Bf61yYOfOSR55a/etaL7Bke0gRJTjUeJmQoYLeVVvnpT39czjztoPK973Zbej7pz3YrxxxzgQI7iDHug9ZIsbmxvDaloBVJ4tW7SQbl3vXzX/y3ahoGBVrHHntB2XXX59h+mSAoDA9yz06Q2w3ovVazDqOhP/30gwZq6LkfFA7z4nhkLhVoYXlMEa7MCJz5dNbCe4NzzeY4e0k0r1WW6OBHrjmqjtXIC+t9ECBsTEL3+jHVVw2W3FCUWfc/4fgpuQGTpJyY97PekOM0DTJy329KbjPQkFQjCkqNV2w7TYDDZebx85h8RmRf4B3OhWtg7PC3aOYNniGK5pT5BWts2nyH7+mwC6+51/bgd4akJUCPyw2SG7Y46jqQIRUB+mZRbOrrVcMYGnc+ncRLklxNQN/sopr3RkFSNOry/TAulVK0OOOIyw0ScdZjPfuqKNZ25QnobVHNGHHzNkmilzaXH9/w79bQM0t/U4Y+jDrG5xfLAc+3ht7ZC/NlcmPELrNdOyW1OtpRkdyglVYoYw19utxoEGNb+QVJbqTlYhOU96eevEExYFWSm5+VmdEpeUs7uOSW81E2cwN7GHokN1N8yxjpoX7bSqI8M+j2fK07xdZoU9XgO7lFr16m0oKhN7vGOWTHNBd4RqdY2XSFr21KXmQBZOtBXnJxicxAlUHo6hQbxqARReNTqk5roW0Xu0Jamu8adYdWPKO5FulBuX4kN87Z5arYJYlJk/qmlt0zodbRI4vJ5lCa4LP2oU/pQ0psVGCFlp9rjDRgpg75uzrl5vPhjCh8YQJUhTjxvWbo7dOfLEIGKblApN43swlebGGMnf3xN6QPPanN7BSHZdXdlvOEhMKfXixf+cpny2GHkQ7udqn4kz95olw57n//B+lewNADOGG5+ZmyHT8avtOAHkBbv8zQmyF2VikZ+o9f+/5yykndDib83UP+6BHl7LPfXR70oIera6YBr5tK2ZGCgHGhXLDuuPKPf7+85KbJ0HP+acFp5hmdOtp3N7pIQCn+q2MnFOarbUEtueG8YVF1v0eHy1x7NhyVEtB7Qa71717Ef3zLTeWUE5fX0Cs4IhANxxNAIfIBAWHZdBJQOAWpMTU/Yzu8VgauYQ064WYavgal1iKVCfOxIgA9tnoAemvjeS0s8dycWYHx6QP0kuawOc2ogPbi9SduQ0MPeBsVoJcPPQFgsEfNDJMbViFxsebV/RGShDCg/7QY+gO6wBmdYp/znJeWKy4/r8+hiQ++7sDjyote/FqnwNWzoG4gJSIkWLp85pWlbPSs4DN3b7y7vPXC48s3vnFd13dTWPkMMfTW0AuUqog0JDfIDtJybaGtp/Hz225V99hPffLvu471P/EfyF/22veI8pKXH6x6EECnu5DWEhh3iLX1Juwy9pvcmysvP6tc1cPQ43LzsIc+qlxx+bl9haOTk0ht1pVnPOMFYv/n2xRR26hApESw825qxj0jS0bAmhIKQaxy043fLmeeRqfY73bdogsupDbmMZWUBXIKQD4yNuK1SWYIpbzrsreUd17anVngQEcfs7bsusvu4U7lIEDr2gpsQ4fkbMTyCZCi6+V3vvPVcvbZbyq33/6LvkfF2sjxHvzgh3mvjOBd3bTF+k9V5gfXXP2ecs6Z/VnIV7/maBUn80xYO5l7yZRrTGYGKcgT95xIfJAdPAM8xRrMfvTBD11WPvyhy/rO2Z1jTyqrdtjRHcBhz+kATkGyGnx5f0cyWjP0BmaseQD6k07aisvNOGPfkhueh9dbJDc0sEtAXzuy5b7BTed61b9F55Ie6C2NDZtHRKOi6KuRjaWMUUweOgvvoliON9DlJvf4wDaVhh42PtZMbnGSnzyD2ektAtlaK1UPaCKzKbk1Qx81VKO2wOU4DjLGAXhZcanvqSQ3yuRnwSxkII47BBd8PIuVl4S3tGeNwNDfVSYn2Bvc3IxCdjH1krq6n5GUDZMw33VRLM/GLjfUEigk9JaSDP1KM/Te3+q+NymPSqtw7XHar0aVaWjWPVjJEa4+lRplXtiD7xWZp/Hs81LgMZm2lZvLRJeG3jJXzGKWFu4ut/7gS2UYvFwB+pYJIRX9dpSImFZjqdvKluEVlaqom6G3ZA2G/uAXvVJuNwEWK5cb1QJ0+dCLglLlpD88Foxo6nWEG2fLzd/+XGktoaHH0zr1yC4W1XtITipAvyIAvR+EKon1P06vTywslAOev6c6xZZhGOHw+2xketx4wSBAD3xlSF8aU/8uqsEB9JW2yM/e3e+Y8N5wE9DbTpDIZqQsURAk4N6tvzej4vfUaKErnecvV8OplY7wazq7VTZvCn9645OqQZSKh2nCMj/vothVq/QQFP3DvMbn83C2lbTuzrIUT1pelYY+7wNROdKgRsvm7k6xyGZcve4iyGEV6yq6o0KeTrFhg5WRfnWLVTUPIHOqWK+Gx3lmTnITZPIk21CzG5YyJUPjxcWBVBVwqeo9tZEG+UTJ8rjvpO6Su0GF+13ljNPfWP55AOOGln6//Y4sK1ftoIWGTRM3A35marRpWykmXQtLxGAqfNkcQYrBM5/5yY9vKief+Gptmr2vV+51aHndgccrnVxlKMS0I0mB0fB1rlt7TPnoP7y77+/Thx52MCU3Asl0SxyfdCe8aKpiqy2P6TqdSMe/2raKDaJ2fRkJ9iY7RNY9D5wipq7BxZY5jtHQn3L8ViQ3wdAb0NsHnC6AACtp+BcJKOAO7XqQDDvP0WBi0ec0NuEGzdlVXcxXMB+M5fj8/DzBKYtuSI46FFiGpj0Kgiy54T7VwH9eDP18edv648s1/9itDbfk5q1hWwlDP+qGQRRs0pEWQB8pTO6/x06QDi3WEIBKPS4dbFpDf85p3UHfve59fxXE3nLLD/ue/VOe8tflTYefqS66rA2yss0GUmplbqAk0FDF+2gyg/GUheqQ5GkbNhzfVxR75JHnl6c//bnRTRdADwAGDE+oQ7B8/sUuFWl6x0aGVOxFtvbaj11Z3ve3F2hD/p94PfBBDyuvf+NZ5c/+/JnS3KNnJ7MA+eCNH522nWYA2bggKaMyZM3vlZefIdlN8/WgBz9CAPSnP7217xKe/4L9y0GvP13rDmCeQBidGh7OdsuicJV/fB+Nx+xzDVBQgBpWyzfe+C0VkFIc23xdcOGHCrUasimkkHZ8XIAcIgUZp/SupQjMA+p7XzT2qotiDeiRC6TbGP0ymBdY5blYdKi86x1nlw994NKBj4t+AK961ZEmekIOqI6uU6tEFgAWaXb21rVryj9d+76uY/zhH96nvPmsq8of//GflLm5GREUXFfTG1/1HWGl6rEaUjTs9YJdTg29XbisAf7Wt75czjjt9X0Bl4tjLyqPfvSfWm5EMDM55cyrss/e39m/6r3P+7YZ+jvKySftv7yGHkBP5nk8bCuloZ9UdrC2rYRxh0hp3g6DDfZcPmvs6+LUzN5oP2xIeN04LRp3xaHSzlLrdeUgYyyFIcSOO6IR785ssH+LFaf5UwRRMoyYRU5pYko1cVEDhlsT6xryni5AHxJB1fiF3FbBAICXYKDpNKxjzogskgOetWZ6/nLIw5e9kdFPkM0iBdDetPEuS0jpUixMN14W5z0nUr7jBp5Rq6hl1qBXeAqtfOIjfTVOgdx7uwxKCSCJZwPKST4XzQsxcAmMCkPvGkc/UMu6JxrXKyCsjNfq1e4UW71aS4GzAtDPbhY2tDoPFt5SrzJqDf2taOiXZnQME+SZ33GtHucLoP+3Gyy5kWsNl9C4l5bcRFHsi15RJg2NHJBHUCwZc7tZFAugJ8O70NY9weXGGvDGIG4B6D8fRbGtQqdYf3NaqjllY0B/W4OhHwzox+fnK0Dfwoc+fDyb2LoC9C0ANEUQCaDr87IPPQ/cD0gPDqeMaHpi5i8KbFNyE9GwBnl4wFcDUgPBWkImTOVyk18ZgWLVWKrS/Xs0oSWlC2wOruz4CqvngsV5pcQA9Hx/MrlZKJTXUElidD2+LlKLnNMgQO+JWBcGEVFbcmM2NoF6RuoVSy7bL6JWe8Im62DG3U+X37soq18alHaiOWHwma0BfQJ33zxlK6JIVPKRmIACfVS/hy+tBmMD0KfUwsDPv/v0p69VcWxf2/bJqXLw608uz3rWiysWTO3Dx9FrO9JOyQ1gj+tDA56EBMdPQK+AY8nB5Ia3nlA+8uF+FglnkjPOeFfBjQMmkfvKNSJBcVHrJPSvrv+CtUeXj26lKLbJ0CcryIZrht5sfw3orVPl3mkjCYcorq2pHUwmqNnyPdOL3YA+i2JL+fGtNwag7+kUG0WxNUM/IS2wmvv0AHpnYLzhNiUzuqdlIcbjRK4edbapLJWZGduBlSVLQdptA/pOuNcsqSbHBXYy6IrgneJM0ryW9lDQZpebt1143ABA76JY+9DXgJ4iSwA918TwVKAgUsAOXVpPWl48E9DXz6FTPvWJD5RzeopiG6to1/+9173uV445Zm151KOeJBmE2XlvZDmfUrefbCQHqBj6OBpcyMa77ywXbzi5D9AffsS5Zbfd9tSckS0nIBXtNjKrEbu2ZGMcNRyi1mJultyDgNttP72l/MNHLpNcaGZmy3KX8lu9v8MOO5W99juyPOs5r1TNDCAkGzpJoy1Cw42dsgaAwl51u6VjrPpXdAYC+uVO7JF/8qdlzbEXlgc84KHa+BcX0IOnpTHfA6C3/Iq5bM95r8XZ2XY4bPpuuOFb5c2nHtQH6NcHoM+6Jbm0YLM5MiIgmFngK955Xnnnpd2BCOfdBPQAZ5hkZWHDZhmtu2VBtnVkfcZO98wzDik/+P43+y4dgHz00evKYx/3F5Wv+4qpVWV0coUyNoy5733nq+X4o19efvXL27r+/unPeH45as06e4jPzQrQpze+9hnWJsmUkBlGxjlYVbteUdeG1tnsNQCWrAuAfsv0lnL+uUeWLw6QC1F/sfc+h2kdhaABqALAXFBPXY4BbC9DD1C9667btxPQj5dJAU5bHdeAvvZxTzlikzk0oEc2WMtpcmw0Ab0lvDWDHItHSHGQlJlBTo931jz70GOb6GxRAlDWCLBBtdcHkVmTcuznQe5JqQBxR68H/6yKYmPfsILA58/3ymdd2dH68fM+2KO/sRRFsXa5YV9qlBi6CzuAfmRYxBz4Qs5K8qGHoY+eIaHgSH93faviwKYPvRtIWQRhRGuJjgF9kpQiYhtkIyRXYi7e5/9XkptouuLOtePKcInEFSahU+wd7hSrNd9ICIbefXdsnz49szFqUsCKlr7UgH5TueV7XygjHeoebQNfE8eh6oCobgD6gLDbBvTwScGNpagDLMlLGEGSGwUmfgh2uUlRetaq1pIbsfEqig1tkQbD9gN6nlgCehpL4UOvKCbdO2IsuVjT6fOqU2xuYhFxqWhitVMvzVcC+nyvLop1mlCDvI3spCm38Kc1+CN67Gbi62/of996Vr+/soqiEtArCpc3u8EMoL894wpomIdmVoBrqRj6Kur0ROXc65SRZTG8mt6z/LeLYsfK8BBOIdlmmmroBkMfhZDWAvYDeoMXe9wvB+izlsAAxGlEA3qn+dI1oZuhp7NnOJ5EasWA3s/C/Qg6wdDvWJYWM7NjFpSbe8cdt5dL335m+eAH+0E22sgDDzy+7PncvZWiNauDFz2pRddesMkkoEfb5wnnILUZxE1v3lLefsnp5QPv6y8Q41wPeN3x5WUvP9jAdW6uLApU4pmcBWws+A6E1q87uny0hynm/X6G3t0R2fzN0JuNNqB3Jsx6v35A76JUL2RZ5JZazfyZ9Q6SpbSxrQuXG9UulPLjW24sp544oFPsnnuX1x5wjCVFBEI48cDQI0mgDkZFsWboK0Cv+ojQwIf9aA3oSXmb+a7LxZCkbSxTk2wqbNgtS3bE0I9qtMiHXgDVgJ5NiY3DgYy19rwIJAD0lwDor+7pFBsuN92AnmJFwLwLLfkuHTcAPVnEBPTeOELWVLnfILn5YDnn9Fd3L0bL/Nf++68pL3zR/mYa6doYTgXaPjT13DWYtVbrUVWQm8/eDdLKEPK0u8rFF53Sp6Gn6ya2lQ5kh4PdDkBPUalS85Y6kSEYpQaCpjBDrEFzOj7j+s7bbytf+Nw/lc997tq+4s/tutgBH3rin+5W9njeq8rOf/GXZWrlDlGMumi9POw81xbIQg5KgPdoIgXQhjJXh+NgR6+6/M3lPT0M/aBzY3144+FvUW2B9jJ148VxzISD1jpZJFrWozqRUXe9ZF3is5YzepzdcP23yhmnHFRu+GF3zYkZ+kdpbRdDT2ZhIKA/t7zzsn7JzZqjzy9P2xXJjZlwO72gubaGNiVYdnZCIuQ9+JqP/V256MITBj6WXXZ5djnk0NOlD+Z8pujzob4C45KLXPmuc8pVV/RnC97wxrPKC164v5yG6KCre6UgwnUYaSLBfRpRcBByRdnqMi+RT3mNX5RZwlDpLLa1mvMMP/C+S8rbNvQX9T784Y8r1BLc7/4PFthmvCITktRKVruwyvR+yQJL7xXZWOrkE/cv113X31iKzs00keKlYlhlPuwwRjYNcJ+acttE5+2spQAJ6L2GBXagE/RoZO563os66+qzdilyLR+e6DI9CFzTBPTNB5l9cpqOdowFM/Ts4ZYgufBzyCqABPSjtDBNZOzCU4HhJOqU6Y9sR6JLvlxZfPcoyiyAzqly1wvrxsQqIYOpGXoaS5ngqhh6cAjzRyxzsyiW7zNJxbUguVm9OhQYFSZeKpI2R8fWSm3Q+H5OT6QlLkJt224zRislQ0ii5YdP1qGZkWgtFik/cNdJHKz7UAN6/lONpegUGww9FLsUIGLoN5Vbv//F3wmgZ3hNLHTKQS96RVkB8Z7nGsNOxFwT0C+0obkWyxI2iqSySTFxs3EX4cEOkT6aKTeFhl6AKAC9sy+pod8+hr4X0LeGSB9ZX57MMDcsAT3vVRr6xujm/TvvxAkFnbWvrmKKG5Xl2tybRbENhl5RcWgKm5MygagaHqSGPqJYvgMgy/eqAjo7cZIiko3jKrcDHhoKn9YJgw0VKhrQ85n2rCU0assdRTR5DV0MfbhpzMxO65h1ka5TSRl5KlKOlUeSm2iXzTGzA2yToTdIQAdHlN0N6Kvb3CIFjwdt6MHjHuSzyvuTGYZ+hr7ufmeGHtmRU9YGR7piAcusemeCM3k2baJTLO2vLYvyHPTvAN2//MVt5YQT9i/f7SneynN/yUteJ3bnPvd9oAC9PNhlp2av9PShFzuVGj1ZUzkbRBHshgtPLP90bb9vNd+x69P2LIcf+RYVZUvry/yBTY9iUaWzJ2C/fP7r160pH+1xW+E456/9QHkYDWjoeBpe04BkNhU2S+pO2LwsY9keQE8gVXfBS8ck/6QA1q5B0mMK0Md7AehFqCn2AAAgAElEQVR/cmsC+l6Xm15AzyIdDH10H5V7VBSxlpDctNvTLhQKDT0uN25mNqVUJP+a7EXlKw1DT2+DBQraa4Zerlncq5AJpATCAYylPprz2VjqrcdvH6CnKHZiqoyMoaEdFxNaMfQ6R2cckAxpLKpot/Zq5n4C6N9yRr+tanNT5v8/+cl/VQ59w2l2Ugig7k0sx3k0sQk9kjv5+plVhbjatNpleARG745y8YZTyje+3q2hbwJ61ljJVZQ1MgMNQML2Uo0FWTMJyKR/HSrzMNYd6izmLH8Rkz1f7rrjF+WWW69XISOuU3fw3wMsE/OaKaJE+nKve95Xtq4Pe/gTyoMe9MiyA63VQx6pvodshksGgALzvhuWhKlQ2S4zgOzMqinI1RqyVAzo+4Fx771/3vP3La95zbFusIWmlZoFuUUBLpFeuThSOv3MAoy6CzMFf9xzZDoAetawG3/4nXLGKQf3Afp169HQR2Op7HQKszw8JKIhG1O9593ryuXv7PbP55t6GXqulX/uwG2XF+9T9sBOdhLtOOD4858f7FZ0+OHnlL/66xdajrgSuQ33daz88lc/L+ecfmD52lc/03XLyGKc/ubLy/3v/0cC9MpkiFF2vwytVSqWpPzOZIZr4tI1hPoN9uAFyWUA9HbhmneB7shoufGG75WTT3hVuXWALO3QQ08vz9n9ZW4WqA7gZNHG1ZiI+2BA32tb6aLYU5Dc9AB6bGSPOvL8yrbS7jZkYyiOnZD0g2tIQO8xFkqD2OuZq2TF1Sm2IStgbloSZbMQjZjqvfRJrzumcx9EfPUA+pTc5P5upYGPxeezk7nelx+89fySAiVDr1qCVAbkeXnsVJndsNXWXGtRaD0tJ6Hmyww9gN5y32RPrRqY870PObX/Dimn7UzJTKBHT4aeejzusc5L2dQaKFMUqxk/1A3oabLXZOjBAJxnfp59N+v7FKCHZFGZEQB91bvCjaWy8aeLeueFp9xzhvUdfIHkhgwJDL0zD70MPe9onwoNvSU33nNbY8O/U0CfkhsAPX706cAFVvdza3UD+mToOwL0S2VI2u1oDFMx3zPlpobkptbQ//qAXg0u5ufLa5+3R4GhHxq2HKIJ6DlJgdDxUS1cmzdtrIsvI7riYgD0O90jIrjGKFyOoW9q6M3Q0xGye8nPzny8W9lQ9uwKXb74eY+2wtCrQENgx2BGLjfRsAmmc1kNfSPqFFNOpXllHZWpqWToKS4O7b8kNyHT6GXoK0cQWxVui6HvBfQa3sEkENjQ0Y9B78r9bsmNgwZne/Jvmi43Tg25U2wy9K71qTX0MPR5fG30LU/oyYmV5ctf/kw59bQDy89u+8/efVv//YAH/HHZ91VvKs9+9svKTqv/UOnF1F6qAC5cbpqA/le/+mW57ov/VN5z5dpy6y03DDzugx/88HLKqZcKqBAsis2M+gxvdKGBn5jCsF2L7gVrjxoI6GuGHscn64KbDL3aSWdAJbcwB9Cp2+T+1ZKbtM6ypWVTcsNiyqaYRVyDAX2nGNAP0tAPAPRi6G3BR2AAS5iMfOVy095imz81huJWLMSYswf6Eps/16Pfph3YpBh6rpF76/oNA3UAnxjCsGHrqMYgA5hYuwR2raG/5MJ+QP9HDR/6SnKDJhtAP9qQ3MDQS86Urj1KZcaYqIvuUyZjhn7rgJ6eBUetOa/8ySOf4MRiNIwxi24glKxsZr5UjyEdrjW03JdavtYqd991R9mw4aS+otjDjzyv7LbbHgLKCsrV2GiytKIxkzufGrAsRpEeG6QyE+EI1o6xbT074zy6FYqa8vlv3rK5XPTW4/p88Pfe543lpS89qG4aqNQ3LjthUxrdueXXFIWv9friQnCBagF5A3o1UBseFdmo/gbhinXV5WduE9A/4hGPk4Xofe/74Mj2aUDpearola6k1L/QC4Juxa1hsagwz7hvsC4R4LjRmde2G64fDOjXXkCgHh2gCRZxtokOs+iUnWHrlKuuWMblRhp6F8U2OwSrYBdA3Om4KFOgw5sQPxkj3/nO18q55x5R7hhQIPvwRzyurDnqvPKghzxCemmKpFmvPvfZa8pJx+3dt97tvsde5bA3niV5izz6Iwupe8Tcl+zOBY7u5jrmYkIMBcTQO0BsA+bGILcM6JHcqGvtxKQIsovWH1v+4f/p74Pw1Kc+qxx22JvlpqSi9agtUqEyOAGbWwF6ryACOKGhx8Tguus+0XVNAwF9xdBPlClsKxsMvbqcBkbIPUxgdsaSmyagT3mN9qv4m1pyY7lnglN3SzUm2BpD3/tseb5N62qIwoqhR4JEUWxo6MXQq+dO9tbBKSHqpeT0tqAGb8YfFNRGzWBT8SCG3p1iR8cbTRgD0Csb0KOQyOJya+jvVgaFsZEMfdMBj3lvgI6EBkCfdYNm6HfEljxxkNabBWfRV+yoR24rzJo49ESoGXqtY9Hlt3IACgxZS24iWazvQa7VYOjjeBVDH5kBJIhm6H1yCeh/1wx9l4ZeiYtATVHYbg19r+QGkp60YzD0qgCSxWTOkyyKRfaBwtJFsdw5BVm/huSmF9APj01VQLQ589hY3FiqYw29/N270bdTIzzwbg096cP0fuWYyzH0bqrgwRwrYpdUpLKnzCAifur9HaIqu4oIsoMszL2LuFR0kcWoATpcFGuXGzfkcEV9pVuPRljNqJNJzWBMyY3AHE9BlnvDUb3d1NB708likcoiK+5LymGWA/TVc+iR3OSClsGXMxUZQduKy5Kb9D8Pq0LZ+lnjtjygd5ZAx6ad/Sa73NRaZf8uAT0d24i+6bx5/nlrJDtY7oVO9zm7v7zQVvzRj3mSmH8BexXmtsqmzXeXW2+5vtB85tpr/nbZAIHj3+e+DyonnfL28qhHPbHMq9sirg/pwoG1lz3k2fAmJqZKR3rRxbLu/KMGFsUue9K/p19cftW/lSc8cVfdSxXFKmvhttc8I4piTx3oQ793OeCAY6qOsHVRrDX0dk4ZHgDop8WU1IAe7SV1G27AppI5t+gTaJqetoY+AT3++e7WaNtKGHqYPZ4f1+CiwwD0kjc584T0x0Wx26mhD0A/CkNPF09swaLjsWVKqZW1rWFKcByveS5+6v98aJsa+v32O6L8zd/sVwE6zWWlwr2OWtJY3IQnxoAt9dySPftR8MxEFAxRRHdn2XDxSeWbfS4368puT8e2EtmDi2KHQkri/z8e7kktFZ8mwADQux7E81UbNJaOAHr5tNPFlsDK7DZzdcNFJ5RvfrPbjnKvvQ8rL33pgS5qTcAVLlBa75TpqAW7fs/jAdBOtouAQ0Ww/IT9VadcAsEMgLwPwdBf9a7lGXoyQoccemrZdZc9GiQOK0BLrDnHxGcb8wKkBdwfnodYZ/ooADSQkAHoK4a+lB98/z/KGae+vk9Db9vKx1bFo7aqTCtdrsdB999edeFg28oeQF9JbCT/scSMHhv2ye7OFLEu/t3fXVQ+NECSyJBSgex+R5XJqZXKfLB9XnLRyeVjV/cX7Z948qXlmc98vmoqkNtQD+YaIRfFw5qriLRk8b4Z+swYIJEzQz+vOikAPeOMuWmzCAp7F8vnP3NNOfboV/StenXn2CdVYJ7vRI4oV625LIrtBfR3ysigF9D/OZ2beyQ3BAQEt8hwrKHPxlIuJk2Gvj45imKjAWFDcmPwbplwXRSbzjc1Q89x0s5SjjBbKYpNAoa/qXzom0Yd6UMfWRLOS71zwvRATcjC7SaDQxEQCeijFw/XOL0lNPQpzo4LFqmHD30D0Pcz9Fkc3GToraFX992xMTfAGndQJ8kNL+wg1bApimK1ttp4QJLqHe4RCgZjnq5GVB1LTCGMmhr6vFfej9xdmvPPoli7+tCDx2YhDkBT6rjY0NAnQ2+gnx1tObfpaCxla25Sfd0aeiQ3zaLYZhY6I6Dt0dDXLjdRFNsIbhJTLc6H2QsZOzP0eN/YDq7uFJsgl/MF0NedYn+botiU3CRDr06xWFo2NfStaHgULjdmgl2MUN/5Yq3TTnQSi5EXF+tCwlrbtryGvoeh1ySIYACpTxa59iwzXe83GPp8vwnos7o8QS4psZUrp+S8o+Ys22Lo47sT0DeLYvOBNr1n+Xg2lspagCww3l4NfV4u210y9M2incGAHpnUb87Qj0aDLUtxkDUhubGG3nanKbmpU24AUlrPf/7fPl7OP//o8vOf/9fvCQb7sDDzxx7/1vKYx/yZ0pwUiJGCzzQYsh4K15odX2VVtQigH+xy83s94QEHf9eVnxWg5zZrsRuGNXUnXu79T279UTn1hH0GNpaqfOjhy0O+YYbehXVkoboZerIv9qXPYlVAYNUynLkDa1WdJ4CVVu4AFUuD/PfpXkNBPsX7teQmGXpLuurAISU3b7vwhHJtj9Tpj+Ry406x2lOisRSWlbXkxvdlkUBUYD5dblyH454atlkVsO10yqc/8eFyTo9tZfMR/MVf/GV5/etPLgSY3a8ajHgDd+fNiq1PD2iyhjM0zIqAhuyEXDHuLBe/DYa+u1Ps0cesV5dXHFzcWApduNluagVooOXsg10h0P/an9z1Cawfc/ShYItADgMIW3CjJ4A9mysSKopyL7rwuPLNb3ZLfvba6w0F6VsXDxMAKLMRcvGJdV3dcNP2VYB+TBkuuVRJJ+6gzoA2ap0UlCO52TpDv+eer5TLi2z59LKeWPdlBI0+gH4siv8Yy7aVZN1GOsBjAczChtoL3Rma63/wnXLmaYf02Vb2AvrU0HPuMOMJEs3Qd/vnc3ZNDb27BFMYbJmNHMpocDXiIM8ZzAgGQ7r6X/91i5rZXX99d3E7xwYko01/0s7PUNbjp7f9uLz51NeVW2/tdmJ69GN2Liec8Lbyh/e8d7XWcR5cC/uW2PJg6LN2B7BfMfTYNgrQ22kOhn4BVx51TXd/DqRNNM+745c/Kyce/6qBPRBUHLv3YbpvAHk15pJd7qhcblSc2qVlpynRYEC/LEMfRbEEfnZhC9CtZ927kNaAvl9y4zGaf2LnGzcbTNKuOjbr5TYAfe7xCVJVFBtd4fN47EPS0CdDH4DfnVlxlTFDX3eKtVS41tAbV81saToG1de8TUCfWvPI2LkolrkzJMkNnXwJksjSMHaI4d1J2Nl4A2Vn+q2hTx/6u+02M4ihV2dZF1szH6o6xMSAvA+gF8noedzL0A/W0C+Vu6IotlYXNKVBDjwS0AcjLAJ8sIae/a3hkhYOPjrGdhbFoqE/+MWvLCu4tiB/7HITJGnT5WahvcBqXZYW5tzGmQGMPpB6K6XNOmW4NVtu/M7n1Mo2G0shz/lNNfRj7Xa/5Cb8nXMYAZhkk4RN5JYtAejrQcZgRutESiarshUZ0+1O1mIp4+n2oa8YZCyU0LupC1jN8MvKKaLyDCR6p3OzsRSJCrFqxdp6aejD0SW16y7cG9EDT0APe08gA/u0LQ093w+rySTpc7npKYrlXLDbrFxush6BgqoGQ58ZDDX5mWDzQos3V1lYesuz9CmLYpvpP35vlxtPRL73N2HoufWDNfS2rexyuQkNvavNuc8dtZ7nHG++8Xvl0kvPKF/+8qd7H9fv5L9xejjk0DPKve9zP7F0bdLPdPSMIjXp3EfwMrdePxk54mU+d8HaY8rH/vHK38m5/DYHuezyT5XHPeEpWiRpgGLt67DkdjzDn9BY6sRXbQXQ24JrOBg6mMxk6AEbaN5dFGsAbB/5lKwwz3BQYZxNVA3qtgXobVtp5mupoM+MothFGHrP11pD78241tCfWK7tYR67Ab1dbtRYSj0LpqTZ5r6oUZdsQrlm23Cmht6aencQ5GZaQ/+Rcu4Zrxv4eJDaHHHEOYWuxs31prJTjUwnoA0A1yTJ+Hx6XgPo05Z3CeeQ4aFy9113lQ0Xn1C+/vVuQL/m6AvKbk9/rnTPqUUX8yyXm2Ch1d/ADL2Y+Xln97JR1wKAMRK13GtcaDqAMY7Zwp2nXTZuvLOsX7umfPMbX+i69r32foMlN8nQpwWnAhbLbji2s2UAdYCzGS/JbNTYC44JBjhAQMgq8vxS93PVFWeV9y6joUdm8sbDziz3u9+DGudnVhtJAmDDgB5tPN9NgTfjzdKmcXWGRc7CWpNF3sNyx6CW4KzT31Bu7Gss1ZTcRDMpaliGqYOarDoPX/XudeXdl6/tGzPNxlJstNq3JP1xp2CKFGV6oIAmai6Cxc37+ulPf1SgftBrl12eUw5709myTCUr+Y5Lz+j72EteelB5zQHHqcYCuY1lfGQwkOmENFC9AJwt4l4huak09OrbsDygV6YNBpk5hif/O84s7768v57g4Q9/bDlqzfnS8bNuAOgB9mRKCFapSfCcqnXr0tCf/JrypQEa+iOPPK/SijPWsyhWTjqTdKO1608GjTUQ91znXxbFKsfTY1E5iKFPk4IEYTK+CGnb1lxueCj5/RVD3wT0lYbe0iDrxF0kLCkrrjLRTTXPwRJB5FCWLvo7hlRsyr1svvhuY4DsReN9gr9NYkafbxTS1hr6YQVWBFxgOQIDCpoB9Ixd3Yshu9bgHtPU0DPf7EN/j4aG3mDfxhWuncysiPTrgeP4mS43SORYX3jO2QhTpxsMPcGRu6pnjVTaVjY19IMYehfFpqVxU3JTFjeXH//guiiK7QX0LmrnRafYtK3cmstNFsVaQx+NpRpBZr9tJdts1SkWEB0a+nyynZly47c+G7aVbP6RJddCvX2SGzdiYQOsfeiloZfLTeY76qGUchXe0QOUbWVs/SFEk21lVkHnriMQkQ4rPl53YylHa7atJIXrtG9axLnZQDSWIhXUKIrVQKA5FJov3Gw8MvxvaKhs2ggItZ0Sr5S6pCaW1BeAPiU3Yp3EaHRH79nF1gPeYa8Z+gD00cxCzFkA8XS/4fyYyKTs05Ku7hRL0WYUpqI7a5Wo/GaSRSvn9LgNQJ8uN70SIK5PHdtW7WD7wFgAmUw54bOFNtc3SHLjxx4MkxivulMshdBTU1iAeoOXJEQyo5qh5/PADcYKWl88b//1E39fPvzhywoM1e/iBSvPpkYRrIvoFmxROe+UsQJeNZ1xJ0k2B/n2k2LH43px0Y2lzj+mXD3AtvJ3cY6/zjEuece/lMc//il6HvK4D9s5hhmL2o9/DEM/2Ie+ZuhxuXGBpTZ2udykDz0MrwG9bSvdWEod81hXWt2AvnKs1WKMbeUmSwmUtmfBNrs81LJ7xsKSN5ds7NQE9NkpVnM+imIvoUPv1d3a3H6GfsTFkPiaj7OhYw8YXYUF2s3QO3tkht7XZxZfgYYAPQz9awc+jlfvf1R53vP27SrZyblS1ZiExpZgkHvG+pGgAkCvwAXv7TlbpAKCeG6SvAzQ0K855gIx9N2AnsJMGkyNSz9rH3qYrgT0dnHJ72WFB9SL3MFWk/uBQ4aKZgE9c2XT3XeWtee+qXz9/36u69qtoT8wMljeJ9JVyXIagHy4nqiexXISGC02fAC9WHJpZLNvRd3XwuDfmuCrrjizvOdd/faPKbV56lOfXbmC6flJz48+3h1Y5SaxAimMAwuKLpUZDK0+khJb7EZDwo47jN8IoH/zYX0M/br1HygPo7EUxgXoj3mmKrx0gynOnUzylVesHQzojz6/7LrLc/T3zIyUXcmCdtEducdG7BoDA8s1pS5ffzPUUgfhDRtOLl9YpkD20DecUXZ7+vPK2y85VXLD3teZZ7+37LzzblH0j7sNz2pEzmGAeslUVPiPw5llGTD0WV/Q1NCjw1bvCYE5xhuZto4YeogFdOTf/vZXytFHvESGBL0vimN33/3lIWW0283E+ISex9RUYAj90dZdbsTQp+SmVVS71etyYx/6ev/WUQWgQmYcnu1ZFGujBa8BmSlJJW+ziJ37l6SjsAGNpdRg0s+XF3+fLjcZKOS9YM6rKJZizKxLk+kFUpZRLQaz09MVg4+NYgbIArlyfrGMmV4PvAho60w/ZgVZ5FrbgKux1DBjuLau5gbZD7773lu/nkWxw5LCIpe2RBDyJZ2OuF7XzlDfNYk8lXErxSSZP6R8m8uOO/6Bi1bpxBQud7bXBBv0SHhj3LsnQF1bxXVyf7O7bz4H7o/qP6JZo/EWBdWoA0wU1x73dSaB4+FyY/tQ91YSQbawVDojLRXFJqC3TDQZ+mycZbD66wD6iqGPwWAlvYO9LsnNfLvdIW07PzdtVooL5ARIecv/F7eb6XLTdz8frWzNRgteoYGrXDO27nJjJxqGrm0rX/Pc3dUptjXsTYVj1ZFw7czCe7XLjS8iB+Bdd5GSoSgW3amLACugwnlH5CxLtmjukA93fs6uH0yCTGHrbyv9fZ0ZyGLaXDQzdaNBI5aJgUB6KTraxk2XJZUaYBj0pQ/9DjusEmuL5AYNczMdx2fT5aa5qImhH9BYinNq+ser2BF9vgC90+l5TZkpyIDBID6q9cOGKplADfpg6N18KBlJh4ZMEAItIvp6gkQXzXBRyb9pSgfS5cbLY81u0knUG61BO9o72H93irVlHJuqCieDoWfDBRByPUhfGEOkYLds3qg26J/813/QJvGbvB7/hKeUF7xo//LUpzyrjI/TGp3voNmNWXmB+Uh5sQFka3h0mNyvdAYiW8RnL1wHQ9+vUf1Nzu23+ZsLN1xdHvvYv/BCgLuSmoa5ZwFj+L9+cms57aR91AGz+dpjj73Kaw44NrrAArLscmOG3t1HAWMLi01AT8GuGc0E9DzDpuRGdQyRquUZC9BLcmOgiRa+CegXl+YEVtKpJ33otZm2YDCjo+wCoHeuvP2iE8rHP9rdoRdAf/SxF5b7ILlR1+tg6NHlqust7hUw92aQ7STSdLmxDEwLfmUf2imf+SQMfT+gf/JTnlUOPfTUSCvXmvGmTIIxnu5aaLgBTmz6zN1cP7iPKoLCTpKAMhl6JDcXn9IneTnq6AvK05++p8C6fcPRiAPoR6Wfd+OzGtDLRi+KY8XmydqWpl3OfFqvDaCnnmW+tLRWzZUtm+8u5519SPn61z7bNWb22fdwAXqt7ZIn0T0SVyUHvwRRciwiZR5uTnxnpuQhVpJdbK77TWCUgP49V5xZ3ntFv4YeV5t99z08gszcBN3Hwey87SDJUE2soCcFDiVDZXTEHTD9jL0upesP8wXQyrpN7c2Zpx/ax9Cvu+AD5aFRFMu9z8JmBRC4PkWn0/dctb5cecW6vim9Zs15ZZddd6/02Py9XHgkUcPje6RMjI2XmWkkf34+/JMEJ9ZWgP23v/3Vcv55R8iNqPdFkfCez92nvOudZ/f1GfiznZ9RkGzJxWuBwDL6pgwjK6ShnKWFzH3787t+CkCfDD2AvhWuUFkUq+csG8tZZ2fYlwPQ49Z0zpmHlM/927V954pcjeLYne5xT8ttkPuo2+5S5VxSM/SW3Jx26mvLl677ZNexdt4ZDT0MvWvO3E3cDb9gs1Ny07sPG5vUDD0gl72Pc0+cMQjQV/VqVVDgNcOAngwD86ie+xxrucZSFaAPVx9nApy9z+JdOtHntQFY0w1MDnPhiS9AL1OITtWxmO81rqkZ+iQqxNBjWxmKCW4F6wMuN3YBTMm0pZu24E0feiQ3K7S2mVhEKeB6C17Dw+73g8mFiU9La/kOuwautmsga7G09eFDj+RGzZycoa1qCis3MJO6lqR5vtQOQMaQnAfP3C43JqCGhhk7KD/uUckqTeRAJM50+dC76WiA9SUHF7jctJa2lJ9c/6UyWnAybDL0TUAPQz9V/u2Gn6mxVOVaU6ervfcMlTLWXiwHvvDlZZJGl8Jl2MbXaxn4NjFZq+N2mAMY+rphQungQ/85MfQCZwKw1i5ui6EXq6lwMiu8exn6vCndc1gbS1UUu6lmxBsf23j3xrIDVdBe7atURk6s3AQE6MfwYfeFa6NotwVKak1+pOsGMfRZmh7f3eV+E5pvfuVOsVks2w2kCYzQp2ZjqQrQi81Mf1hfh33owyM/cu+yjorUu06jIexjcfEmYZkDjLXTn05rZVqqmSnI3xlcOUXX21iK/bvXhz4XL46PxMj6Rd87F6Cg80wJRF3HkMyELas8tgzoHU0D6KWrbTlqz06x3Y2lGoB+xUpNODo7VoV7HRYZpDDzAo2k22Avf3zrD8sPf/jtctPN35cjyK23Xq/383Xvez+gPOCBf1xI7T7q0U8qj33czqHd62gxYfHjOwDzyB1sMehFgGuVM41SzzBwTsNlEJQF2ikJsb0lbiUzKuhqz03bDo7gUF751gqLrYzCyIrJ9U3re2nBiWhdc7LRYMM2d97oXWjpQkC/huTt7ewC3wcrSuoWT+JNYn24j6Tb23QQxTmGDajyoUeiYreLJkOvQDIkN+35LSFhY5zLILEC9JxJn8vNtAF9ds/AS96A3oHd4hL/7RQh18QzSclNMvQO6kMaUWxtuNRpl9npzQKhgIl5ivzmWc+isRRWjjSWGsO2rgb0YjsFeqOxlIJK3zuN6dBwJ+j2c2ajaZeF9nTpLM6VuZnN1gxHh01JKLKXAFsR0qFoZMW1Vmw8HulhVZfHz03K47G2pWPsQaDjBAJIQc7gBk0hjwn7R0tu7ByDDrqjIlM8qy0BcLBfS5i4QuoI6uCcKYpK06ywxy1stQGPmjSFGw4BFVJOwL/umL7XXYXzPBgPrjPydzBv3P3RgUZzLc85l8G0bUrtpjI/PxOFwx0FOjzfxQU/Y/6/fe1TN+8iWNZYg0OCnE4Zn+C6F3RMrDG1vgTYohhbgB4iCEAftQcUiyJVyjnI/eMz+odnO2A7fOT1fcHUZ7Ejf2dfe/YHr1tYInre4Y9vsG5Ab4kNARAyl9FhZASzhSZXyfAqANSNYsx7tqfbGNeG3hpwzv7DS64+uF+NAGhZx7hur8nM+7m5ae1b2RkWEJ8MvZxmwlI3Af0glxvmXzL0WnO0F86qfT3HQHLDGOLE1fugzf0jC+o1HMBqtxL7ibPWUqvEP3DNiilcgxKveExqza/ecAoAACAASURBVAiCj2NyHMgejsU/SV4rH/pGYyk09I2iWOaiiZtcdg3qORbSKWxfc331WHWG2rgIl666sDZZfj4vOW5kwhLQ5xretK3UvIl9nWfL8WqbTo/nuZlpAXpp6GfDhx5FBE0y2YsD09QOfvW+y7qhP8yO81FQW11tKABStuLaEysVZmYc1CTwShwghh7Xo5FhkbFNht7YgCAeaVY0bFJRLJp4DmWPfL5j00bMR3YyMZ8dZCW5QSHhDrLS0I/Gszcyd71P1BmlFAf8pYJhefQHXpHsutE3QXvnYrnr7jvLajIDqt0Dkzhr4MxAd6fYGtAvVxQ7CNDbotgM/c8D0Htz7+0UW/vQv7ysqGRNAepjbWjO5VbHeojSUcTcKUMCkmakqhcM/bcN6BXJhFxtewC9YJtuSD+gX8WCPMxAdJFPE6RWkhsitV7bSl17x7aVO+FnzPn6YfK+pATaEByJpeTG3uNmlx0wGNDXHdRqhp6/k3ZfnV/rc+OzG0Nak17C+d0agAD6yCI09V3Z9McuN6tcFAvozgEVldfJsNvz1S/53s7SiKpfQ88kSm2YzqcxAXXsaFqTxbks4Hk/ah0cbNRgDT2Ankmf0TnnwN/xyvvQD+h7+wrU6XJnC9LC0A0kxGIM2Q8dJowNJ73+E9ArrakIvdbQiSUN3Wh6V3sTXZK/PgVsCfYBtilMzkyL2slr4bcmNc8lgx0xFIv2yBaQj+4gztgbeNNIxZpSu2KgwzSr6w0lAX0yNSzIgCGBZAB9AHstPLLtckMhn1t24GsI5rpEG14EGmqzCrAncM8sgjyfG4VjLrSz8wks2/AYrkijZXiIjBlSLAD9mIDJPOfYnhZQE1MHSJCTjxtLJUPPc3VnWMYhwQNOOllEmM/cQReboW0rU/sakhsadrDoRlFsAvqWJDcw/tbkJtjjvtk1w6xPuumk1GdJfvE8+jmxkIBRrmOhDdhjTgG4yC5gWwk7T2MZ+0vDChnQA9tD166GetpmDdYaGnrNcWmJ2WgAtrP6h1c2unN5nkfAlc83GXiBlajdEXiLFDwbfzLSuR4okIliSMClUuswXziIiGVkk0WKRqDYVnqd7+NZqzB22NaqSCY6xeMUCYQ19JbcsIY6oLRUMtc6j0TmhR12vNbSt8St3LmnixH4ce3cZ86BMaXvHadLqqVash7tLCjrkx2RuddVPcRAQG+QLzYt5q9AIIB+nPWuSIKy0J4t823A6LTcqKQ9DZBlO0wsgO1IhbsNdqRj4yPS3nIMed0vOJhTAClaigZyltxkYymkJgJTsQ5Rv8TexTzHjCAlN+oUy3OVFM/SolxLm4Ae5jYBPQA/AX1KbqT1H6cYFikfNQzYQI5W4FDrXwD1zLLa7tOAAzAL+IbQck0I14oEi7ofCk0JBnm+AGsH82KRoyEj94v+BYBqBQIiHgCultxgSyoZQgRarNcG9LPRzAk5VTD0GhN461uWlPcD0oDr4Bz5SRBiIqTjWocA9Ao+Sqeswk8/lAIcQ+5d0R3UQSeBzJykKVy/DQ0agD6MDMYnx8sKFcV6rWlmypOht9NKKXPqsO4GTpktTKtg7WMRBDQz/gbmJl+aDD0a+txz+J6U3OR8r4Hygv4uvdQdNmChWTP09Kuxy42beYEBmvu991iN1iAOvfeboQ/JTXxxBqlm6AkqQ28PmStAD8A1Q59BAZPHa9qSPo8FJIBejmFi071eqdZC6zLk3Sb3pdCtscMN/+64485yj3vc0+ene8r62dTQkxF2wFSRbMok1pIbzsXjclg9Zrh3NU5qK9tURcAKVuZdm6keIbXKI5UB8r9vITfaVCanIJ44LxQt4YE/OlSW5jeqU+zQ0rRrBfokNx5DZugB9FMNhr5m7GDh5Wa1WMrrX7JXmdJ3RUAVHcWTCOB42j+2ydCL/QPQf15FsWlbub2SG6VbsQULjTQ3IItikdyM4tVdnWgNXHIQcrcryU2DleYC7rzDtpVpQ5TgXJvDSHpb1xp6JigvbVhEzk0WPIOBHskNWvm0VtPEarX6bTSDISVFJIbeI7Vi2hUhR2MpwAzHZJORLZo6pIZ7D38WkhkB6EzzdTx5eGVjqZzs/OR3ej8WEiagdN1xbNtWmXVTdoL/hoWIwpZkIbKINxcQFivegzVLlxtfmheALvehWKQSmLDp+jj+l/+dC5xZ5AT0sHxmhimSYRDzzB0cuZ5D4ErseGjop3ZwSjw0k9rgVcDjrnbUEbB4s+mxGXBMFbHyneHlKgFYeGK78CxsM3VuutIKOHmBjoYuYtAdCLBZAuK1CQTjg67VQUMCFac7U3blFt52yQEss3GaGay0J3q8ybR7g+x9ZQq4Ju3zncE/m8w8+1CwlKGDl6UeDXziOczMbFS7+fbcgkDa3NxmsfMAPgUzkirQVIbUO50b3VGzdrnxBj07tzl8uw3orZkE0OPhbBle3VxqqczMbiwrQnLDDIaRl43hEFpbXDNg6tz5lPEMUAMgycJxGDeckJkh1cERZAg5BWzlrDyawd/Y7wl4qhsq/tlI76Kx1AiAc0JzT84mKpp3xsGp18iAiL0FTImXDibZ4EEWh535sihQOWdAKamW09wOIA1cOX8VYsaYSnlfym8UAMb64vtnMO8X50jmEaAzVhaWOmKbbQlqQC9HGhzM1LyGZ2UNPT9d/JuSG5hnu0JInsi63QD0mSL3jIMFt60lz0PN0zrZJ8ABoDq+AuhhYuWgxlcR/CagHy8tGRdY62p2042SrP01UKoL+eKKY91I1tRBL7UazlKSUcP5SJ7p+n7mF4C+zqrpXo9gw5fWiwRDdCa3HaTua2tUx+K5W1YazOwcRd81oIehB9BzPoAtAmDWVwJ56rScefH6qUJ5FeB6/cjnqfdg6OkzAEM/OysAnFmYBCSk+OVnPzYawBw70ZakJ3pmrHlz3ic4R/GwSELIvEWwKBkX5xdZFK3Ocs4hKLDO3/0SyfDwLN0xmLVIa4TqhKbC6QYSxsQZHZ219oeEtg648aHHL96ZYOIqrpWAl+nPOGwC+tQ/cx9wUhKzPjNT5kPuKPkSBfljEz7e0pKaPGYwzLOT9CEyTz4PZwVh1Vl7+MmewGcBnQDz4dERZcZoLOWCaIPumliz+1oG5LPRVVWBv7pWR5FpuA2ZobeePJ91Mu08HxkDjI2awR+us+n8DoZ+9erVfSs+19UF6MUcZE1Sg6EH0C+lR3vYVsZ+L+JKmwnZpjkVGCdhqU6xAuihePAmpIDBkpvQ0AsrNRj6BlEkQjUlNzSWuvuuSnKTZJ6lQD4W2nhqD1eu3DH2OwN6zvOuO93gqQvQl4WyZTNOgfjQO6tl04XU/Bv0ej/AJc31JjyDqrFUhZPc6Mp8LXsRAe5CSG7oFJvMv2jDqhiX85uZ2ayaG2q9EtBrrRofKRTFpm3lYA39AEDvK4h9PkRzLWeGViy1ysEveEUZ94RO5Xr1mFSHkQHs0uJCR1FsauhJMQEgYFx4iZ2YKTd/ywy9TrDB0AOiHKEur6HXMYKhZxZPLCyUA56/ZxFDT1fG5QA9A6gTgL5RbJoj3Q98pwazb42R2R77UfNKQOuB5khGIDvbHjcY+KooNhj6qvg1v1Tng7vLyvp74++3bKZ419XaObD5rpzUDDIWa/4WMKdFks6NPZIbd8mtGfqMwvm8FpgIPvKUKneayDakdt/ptPr6s0BHE0ve3rXMhs+l5CaPy4ZOloINu8nQJ8AwoJ+KiWiJUQ6s3IjTxcOA3lXpufi6INYLIUy8AyZr6Kt7HA1cfMn2oc3UVzL0qZOzb7ZlP3y/2M0lAqsa0PO+2K343vqxeqxksOK1LP2d/dMAPrq2qk08xbDOXrjZDcwDnQKdUhPzGYFN7TRgqURuljo3Nn8tPKHZbihrlD2qAqPGGp/BbWjqEvJXzHxIa3IDkm934zhphYfsQmyt/K0BKtbpzs5sFqCfn6cBCTKCaTeDWSAd6g6ejFGAvJk6Z1iQWdhWr9vlxsw512dXImoNakCvu61nP1P50EMCAHLm7D0eRbGLHfsKK9iR5MY2eE2GPiU3tjkMhr7MK+VKI54sbOZ6mHtyemgB8KgJWFFadDF0v6tg6JuA3uAGW00Dem9uZucIQLxB01CHAIgGcgQQAipq1mSQBWDO+cjGDkjz/SN7U4N4ZYlCB6oxGM89GXpuhnydmeut4TK5cqVkX4BRwKbt6TwnCDrt6JNF3AQ7PYA+GHpr6EdchiYGNZu3eNOxt72vVyYCCeiRGs173sH6A9z4rCKpFuzqCktu1NSKgMAWw5X+GIlPFPOZXXVtVLUmhZwsx3W6U1SAXj1VLDdSlmSBLAFsbMjSAIR63p0CQHb9CwTPbBkdd50TY5FAkCI33CscXHhzZW1WJijum/qlyJbQtUs8Y86fn8lsat1QEBH/ovdDrjdi6FXTwnmnXLCtoCnnLfuZayssmwPoWqrIPR2vGfo53GjC1jS0NwKd1MqMUpAIsw87i/2o10JlOigQRj6jPRFJlYEZY9j3upYCyjaSNU+BCeB3qQL01B6IgAhNMgysG0vRk8UyJhfFAuhZR8zQy2kr+jkQ5ALgAS+WL80q88X5an/JbtzqzbBYVq5a6T0lrGWToXcGh/m+WNrzsP1m/AlapTuWwxdZVSRH3uPUNTbsQO0S4yJS703Z9MgMverHlFV1tq4aw4mZlbUxQywo1RjHnIcIk/acrt0dZg30moA+yTVlJ/XcbFtZ7U3yocc1zIBeDY/QtQOs22bobe04ovtAc0XNhU40lpJCYHmGnmsjuOT7akDvgM+Z1m7LUK29wdDzedtWWkPfZOgT0LOfe6/fMaa4ST6uxaYnFMWGaYmkOItFOGvKgJ7x6fXHIDixkddWA/okGSviM9YQZ2BsT5vjtTXkTrEVQy9Rv1bBKAJe5fs8vSkAvQ0SWh0HdW4sBUP/RTH0IrK3h6GPqzcCqAE942eqM1QOefHeZUJv44Rg8J97fbeGfhuSG8tq6k6xCehVLJsOMVsB9GJxtEB4YyBVCaDHhx6GHg0vC33TaYbTlbdqRIQ1uPNV5wB0UawBPYtAYpxsOiIxAoxc6EKbgD5ZagZFn+RGYNeSm96GVnzW7i482OBNXcVl5l6MvkUQXljd/CAHNFEigB5Ax3swnTVoC4mQBponWgJLFiNezff7AH3cmxpMG4g2i2CzOCUdaChsSSvMZOgrRjDaQfdKbvL3TFYFNgF+2chyoUmwUgNms+EJ6C0j8ETxhMriYFsBco+59xQ5uhubdX9E9Er1Ta4UkAFYmtW0BjcjcjNmeGjb9UggOgtbAfT6Z+Ct40fAYP2uC8K9iHdLYFSYGPre1LIKDHMeDXswO3rUgJ7NQbInbaLOQrDg8jcC9DCeeI832Fi+28GON42u38WNdSIh0nTBnGg+BICXJCI09E415srhqBzWEHYKxlI+7rB5Q0NldgbJDZZnTr/D9pr5YJ6Bdm3vp2JgAWBLN2A6xS7L1rHf5SY19ClN8tLkecRKMT2zsUw1GksZjPIMKFgECLflnS9QjRxqqQnoa4Y+pT8KFFX43tbGxLma+bRLUc5R1iikU8MwjIDXIdvyamh0MfThQ680aykjfFaAnudHQNkWyF8qBkPgWBhB6eSVHTIohMEFCKKDZvykxMb32u42CeargDWcTKqmNbDbWAYqI2mwPrXD6tDN0gTJgYHXRrJc3As/J41dgtBoZiUfenX6dbGe5jIMfaztBs5m5zXMNE+43jk7ZTQkUvaoty5fTagInGKzlXZ+yGy1APtAht4gc+uAPqVQ7nhNZkhrGrdYMjmeMYXybWnoa1BlDTpAYhxAT3AxPFLmF2cL06Ni9IbM9pNKNzB0cSxA05Z7nj882wxIJM8DlAKG5YaV+mkHEXnv89q0vmA/GWy9QFvopGH3uTcJ8rTuxH6DVW8GNKq1US2P91AxzwHQvA8OWyQyBAM9aYtIyRxt+eoiYNekpJGCE8NmtlNuk0CauQ8IUs1NZCn5PPNNwGm4BkjKXeFKRRfxWbOhMPTS0C9Y4ov0inNS99gAZV4fkSA6E6S6KJkLZK0J7kRjLtDvLEpDn7I4kSjaD/K5+b/5x7UoY7ZQ1xBwbgL0CnKph6IDbfRmyILLuJ/ZTJPrsoQIeaWJnXRyq9bw9NJuZFoTnPP3rAET47aSTslNZrGRsu6444599SP8ns/Xun67MCWgZ0wguZEzn9xPnLW0R3uTzbZjnNZcZdcMhGHi7dySm4s3iyrjr1qXIDRCoksRsYialMUo2Le0kHl29zKSm9TQU1/D810hX3leLj7n73G5wW0mAyUVxVaA3j70Wr8F6P03atgWe6yCuQiSYPET0Ofl+W9NbFr2nQz9nQL0qaFPnJLuOox3JDdyxSKwh3SUDz2AvlWW5u8ut37/SwNsK7ModjmG3pRXE9Dz3Uhu5HJD75MA9HqCUcDfxdDffvvtHQj0hTnbIg5PsHG2ypC0p57Uk2OL5Sc3fq2Mj5jhxjrNusK0I8TSrFOmR6fKZ268rcygCQpmUVG3IlanUKXbnZ0t+z77r8oYdluRomsyo3wHkWuywgb0tjVKMMnDUiexHZ2aMtBwFGzda0PmIYBsK7YK+EVqWYA+igsyuszNFUCvrpU5oSN9mi43mowBRtgsN0UBSGpAPRDrSmzet23lKm04XB+LWQLhHGip3cuo3Cx/nV3IQSpQExOrrkDvtnfjfqiBQthTOWp1u2SAbDNqTUaimT7MKv7m5OA82UB4Lva8TS/eWiaSEpP63jXb1RscJKvpxdeOFnhbc45IbtDnAehlBxWWVTSr8P2fKvMLTtNLH18B+rSVY5N3h0yPBRZ1mPC2NkoHEoynXIwyq5IpUoN5Fy/Wreo1gaXh9j3guOpkqsCpLtC0ZCP0ipEaNGNMZJuNegxItYEF0+DxXQts7DsbxTldwpvMKEin5cU59IMGsJYtZMaJ+WjHg9DcZxtyOY+wmfs7AFssGjR4UkpbJDbAvK3FJh0B+EZt6i0X8PocnSExQHEKM4tT8ZH3OZIini3j6NQBDVWE4cWcQKJ2uWEu27GpaVvpeZ6dYl0vo+sVa2qGMQG9gSbP0hvH6JADAxdJetwos9NZKGOjSG0MvJx+zWAjii/1bBZsCCDlVquMBNAFuPK4ASqSZ3SQQyxI49niOgOoC/wpy9kSyLOeOmRpbAhqlgLLixzHGUedfrXHkmmhENR8AmBZhY9kOiFLplbpd2RWTFaETCA6oibb6Hs1zCD25i9AT0CcgN6Sm9rlpgnoHUzpehXAsaHaXrZTXCsgf3R18mVzN0OvLqGjuEA5aOSiKk/9GK9Z7JzEgIoxmwx9bOJes5P9sn0mjbE4L+09InMAgfNlbnbaczTkTiJXlsiC4lZj1rzdBtC3ZH873IIxtb0e+1rKSgAFmf20VW9RBkbscjyfZMAzqBaWJiCIINhrpZ9/rlm5jhMQaBYEABXgqKw9o15B6x1rTmQKCbgULEZ2mmxIA9Arey7dDw2yLG9RL5nIEAGSLFvy2u3iZ18MZ5j7qs47giwycnymmnfKjFpnTYYP/GCAzXc5MKa2APZb9Ql0eJVNtutXugG91xtde8OlTnJLnZXXx5RnkdWD6TbI8PknUdME0FpnIyORxemcF9c3Tg2F5piZcv+HwWAeQ3Anv7+Fbt16c5OUnhuJI3SWYRiS0rncs5PIYhyJVY+bXd9L3PI2Skbke98ttmRfza7R/Aa7T9tWOlsxPe2ePc72uQ4mVw+CCMtTvCZIqRB9Rfme2obSxGKO3Rzz/G3WIRqj1Qw3wa9kqMOWHfpe4GBj4wzWCNlpS3rMuEaiyp5kl76J8akgtXzvlCWWTGuFAmuVSSpTFPaRKbkNB5vM7iTua5KanmfGDSmhqjMfIUuDgCpkJcPlJgB9/Wxru2yuXbaVKyAECJgIniyxRnIz0popt938f8vkCGufVp3KXlduWRFM1Rp6Mj0x7CpCz7Wn3IfhmXZ59Z4v1E+5ukEOyPXHY66LoV9c6nQo7Fqcm7X3snTXZijrvXa23PQtOsW68IUN0ScWD12LSkdA/jM33VamG4Begycifi9mw9LQp+RmaCQLC7pwTHQVc+HE5i2WdlSMeEytSnLTmGsqzFJkHb7mFOTMzBUKXqShZjEESFPcFD70nqeOUivmHv/7YInz8JnOUQOpHVIrn387VDZjW9mQBiUznqw0A520P5+pHoLamcekjYWUieduhPG+UjzWRrpKGyxSe9d3dYoNR4HU5NYTD2YyXDGkpfcmZMsriqaGqgmdIJzFiknFsVKnluCYz3MfplbWvvt1qjMAljYA37205mwWCXmCxsKAnlcjyuOqtq20FzWLP0AJAMMCMDm50mA8Nh3O2S3rs0jGxVHW/ppZlkRDqUYYGhespauGF70lbezIH1jcHYCajebXjH3ZtIlLXowEL/rnaGYUtQrYCiagdzCFdMXWqX62I2Vp3np++xcvCDDDjHo+N7ocw4CG3t3OKsFm60f4BMXCb9aaRcmbPD8dZHBfYk7ogfgYuj/ogWMhtjwK8Gr7yBXagD3fJX3xEq9/bFB2g4D5NaOVkiffc9/PLE5tFZ4vR7ZrxQQdolU455clQzBM3gCWFrNTrMcfkh0zdMGQx9+xSXuj8eYFQONQMK4qlgqGFaZQRWLDbHxBDFQsGg3KvDkRoOi8WhEQkXwD5Euqk42lMgOHXIfMTN1siUJM5AQUwcoJJpCAsnFyJxkVIyzAoLoPj3c2OQJUNsmlhQjQGNvqJOlN0g4ILtS1N3sEJlz1yIqy0Bkqq1bvVMZXTBYOAaiHtTez7mGs7wv5G2y5DCWjsVQC+m4fegc1TkmHbCDchbQ5I7kRY+3n1Vmym09KYcScEXTIzm6xjI9PuXGhnHOcvcyCfTPW2a8kCp9jzUqAYNmFawmUYdCcgBQhSIQps5xgSJsdJMi8ujqOUTugwADQwd8sSnKj7JzqneyexPlIRhoBiVlrZ+CU2YniWj0JZV88zgTYGuCL87V00rU1zlo56GdMMHe0xlcFzml/6Iwyx7LbkLXbdg6x4YMyLHSclYbctTGWkbW1znAPtBZomlseh7TK9S7UTmCMwFwAZDkgsTSwyMGHseiAMYkBZyndVB43IJM4yjQ4RSjJjTM/ltBmkMJ44DlbZgdDb9ceSW6UNfJ8VD+HIFk4/6yt0LNptyuSzuuFgTvXTQA2FQ1+vF6nhj4IlbiOBKIZLDljxFBZEB5IAoS1WuNYz8qZcn+jmdPc/9hznUHOonsHBwSVzaGQ664bUAbMGKo97hl3uu8p/y2lqyi2Ceglx2u43Liso1PaAN9JByVycpE3PIX59NRBTsaztiTUHagbnWLT5SZq8WoHnVhg433JgiSBthqB76W5ljT3urB6e0BexZpA9nDjxjs0TnFQcgBg4k5ZXe2rVjxQbOqtqWaopcCgWDaUB+lFb4J3tb7T8mHW+f5OvDI/keQGmfVwnYHwAhI1jt6X/JBN2Nxxx+3lHve4VyUb9a9Dak1vHDH0m90PQOOLdafpcrOx3Pr968rwkl0htw7o07aycQpxK73cdwqNpQ558SvLhPkeX6sAvT9INk/ZMfZJA/pg6LcK6K2h3x5AD7Cvo9vfEtCH/OL/C0C/GY14utz4yWkgLwfo3VgqU0dO36oAV4POoAPLSxj6LkBveqCaFAMB/cy0Hl7aLjVlOipmSf/YYENUaBVAyxOJ8/CEtitGFC0OBPTJ/gHovWFl1qKZ+fj9AHpGKek2+9CrMEXA3YzgIEDPJpeMgwFCWBym84k2pixo8ua4CMiQNi/acsd3zM5tKROqXzCDmYDe6bxWGSWlLFAV2lJYWjmSeAMgelYGIBh6j4EE9PwMDW4sxorXCTLm57z5VwUqtvCkoM8t3wNohmuLWGBpOlMGwwYWNoKxEYsVkT0rhdALcrKJZUM/2mJMki2tV2QD+s1VcSrX5oZONXCrJFUw1VHTzfTIzEwO6PmFaT0PA3qGeAJ6nu32APq0nwTQE8AA6JM5t5bbBd+ASID3iM4nMwMJ6LGtFKgYW2nGMpZxMVEUkM4HexNMswI2gUsDegFpFTsDKBPQL5WRMYI0Cvem5WZDPw9A89go9nzWnTIPtdhKKx4AObIAuLG4dsIpW+aoHFKiuBJXHgC9mGqBh1jIlYUxuFVQNYKF3lBZtdNOZYKsIuNRrBngKzOpahPloK8QXIwVmRbLtjKKYivbSltHBowJQG8wxkXYMpO1BMDWAPSw4jHvKkY1UuXtNuziCt1P5l9Tjpj7hQLsdAICRDYAvfdhS0QM6NH4G9AvLMwI0GtacPXK2uG/j9Z3i0CoZGDM6/BNt6QzglvmZVWDYylDWmmmoYOlG2QbPJIZSIAmu2zkoIqMkAJmz/26167Zd+nVcbzh/qlBnQM4A3UDHgc83At7cGvNCg01a7ClIgbWdruhT0Z0rg5Kzu3h+YilUwL0KiadLPMhD1QNQAAfvh/gxx+5GNxyFZ4T3ynZyyJWk57LyqIoHnJR8vKAHrOCtgJmS5jM6MvRC0CvGhBnypNpZYwlu50FrK4f8PNSlorstFxdsApOosN1KL5HtXY9GVsbK1jGCO7x+K1ZffWm0Zrstawb0Pu5S9ry2wB6FRFzP1wUy7kuD+i9VvEc8/lnJ9gK0MtkgOxiL6BPEww7yyloqQB9FI6q9oYvSB/6huQmdgs53Q0jtSKjsD2AHmkjNRatsnHj7QqcaT5Y45BtAXqTHAb0FKeGzFqPMzT3q1a78HdbgF6ZZfbo3xbQE3hsKSsrQO9OsUlSdwP6TVVR7P8C+hhE6EhJifJazuVm+xn62YJeUqwsmtvtZOh/LUA/1LJvqkCoF5ca0OMqY9CRtpVYcvGSF/62AP2QO7oyyAcC+rSbCvZW0oIuQM/iMVba84sKLOT7q4ndZOidcnOjqOiSKYaeVHSmImvWhkWoH9DX7gJORUadGZk4/AAAIABJREFURXa1y251AsAJsGErFtSZ0UDNgB59voOjSOUrDcdCO19mZ0jF2R1JMXUF6FOj3w/ovd9aviDHmyUYVGuPtUmgiVZRpicqjKOAXGYBaKRDSncoLOqWXOiInKJm6N1luB/Qs3AnU29JUPrNiiCUjzZpU3en9PhxhEdqWuyuXAFgQP3cACq+h91yMwNqd/Xk/mdw2F7I9GgyGa0y1zYYs4Qo5WxOlSeg5/4LbOL/Xkkr3Oq9mZ7PeyvXhghweG/7Ab220TIza2sxX6c3fgcECejNuEiyAKYKnWuywkWSm8GAXq4VY0j3cvN32lKZmfno5SDtP7JCF7NJRxnZGrOh3YA+C5RghQH0NFlCKLxqaqKsWDER+volO31JPmF5mYJC9OWSKpjFAcgBtFwYi/YbPTSQ1ZIdAxQHp9KKkiXBKUZZEuwo0dCvKuOTkwLqkj5gQ2paR+lqAL3ZfhfJigBWsboBPZI0BUja/DlPgxuDWoNLMahbA/QBtmuWwtpUQB33PxsJ1hmd2uZWwFHf7WB6EKAX+xvfAfOM0w5uNuNj2LbZx6EliQbPcFHOLyokpBkU81qdTfGt7wb01na3q0yIOklGtkmFzAnoU/wRzeVUZOtJGayjizEzGylJXaN3BaDR2aMlafBTXmTixAy5CwtN62rNDsAu17EoCne/AmwJ7T6VdRcp0jBLbkDPk6deCxOGFVMrzfRLVmKXKGUOxPI5o5MvB06pKbcUzOtU1EtJsrg1QA+BMaRMrwKQCtDPangMjTjLYA19yiAtS0wSqZab2rnHIMpzlzmneVa93w/o87Oez1nA7nUupWbsiRy3tlR2cWfTDCKgtY4xOzMtR5zIfelX3JumMkDrUGRGMwbUOklNQUiKtwXodbURmPUBei2ZdquZCNlQzdCnbWUw9JFFch2V77OyINGFmUPNTHfbVuYYQCZsu9DRWAwaDD1deuUeEJ8ecud2GHgx9Jtu17kRyLfn5kVaiVzqY+hXxdzxemxAf1dZveMf6sDKMv66gH7UEjkx9MMjgxl6Wc7atKVi6O+8vdxjp3tWDnuGc84krETrL4Z+Y2RColNsF0P/v4De7HStBoiqeFeY97nKxLQWoMeHPtefOEZKbnJAkhZFJ2fJzW8A6D2its7QC9BvhaEPWYABPUWxLthcFtCzOVWSGxr9bNHlDAb03R3exKpTbBcbjUDdOOywAWdT9lJ3mbPkJju/mp3sBfTBuTVsKy25SQlHMiMpucleADEhg8HN83KxibXuSFk8BgLQb7o7gqNeQG/JjSUbZjYrQK+NLxgzRe/2vc2NLbV50o8C6GHB5Icb1lMtF2WuANBLex2APvzPuf/9gJ50Os/KFfUskKrVCNu0ptQGhqoGvGZFTNQb0CuAlSuLgdvWAD3FQV7ovfEo2IhuxFkgx4atZw+L3Ci0zjQxgN4+0mjnU4bilCwaercB9/1fWHKxq91MzNYNBvS+/z7/lNzUDD32kbKtrCQ3CT8EVQPQT6hTrDdEZzTQ0KfkBvmGriEAfdYywO6mhr5m6F0fQCBo72fS0REUxf3TfY7GRAWGX/sk0ogmQ59FybzvYSqwoxS7mw6pZTmNsFodFZhKyphNydKWUc27PF7MeBpIA5p5HoxZjsszFUhrwzARI5ihN4BoFCaiiVUmCUZsTNJCEC1aaYhfGHrfKztEkWEQy4wdI3KcAEdkiJB41IDe7j/a+BXgW87iNakG9NLQywHH6xWa9ZTD5Gdt/onl3nwD0Nslx/OhCehDuxwWltVaFbUEWZRXAU1JQchwTQvQc44Aeu4Ukhs0sTTbAUxaNmTJjeabGEfvEsrswYSrqNTvyR1E1+aMgJ9N2Opp8lnrjVTOeNLSJM8nA8umvlqe9OEYBqjj97PT0xGwuxt31rlY3uMiP4BRAnrGMPfN8j+yP6OyhNR556uhf24CegogcbTCWpnx4W2NglSvm5y7sw25XjsLlJalIkIC0Kc7DoRGP6D3GBXhEI3gXLg5qZ5BquNacCBDQzqN06jJqyRNClaz67OtRHVuFUjwOMSNa4X8wL2eem2KIvBg6HsBvbNDZHMouvX4s8wopDzB/vcD+hgYYugB9FMKxBO6MD6YQwkVPK4M8g3oLfOxzLSfoU+pq1xWdrSNo4eVg5ca0IfUQzjTNUmTwdBPK8Cx5CZdbrI7e8XQRyaEIDPvMSfWJd3NJkbq3l0z9FlgW0lufueAPqXcS8HQNwG9sYHwIAw9NSxhLqDz0s31M8p1w5ImirWbgN73TbhjuwE9mQEY+iagt1y8X3LzPwPoKxnz/28lN5V02FFed1Fs2kQ6CczLgP4PBgD6BBX+nAE9DP22AX3doZaGVg1N/HYD+lpT3q+hd9FKDehhXwYx9HPWcddUSzD0AwB9dnhrVKdL905aN7Tdc2FF193kyBuwNzvYcRh6AgPY6XBHGAjoM33fZOi9kDZTnTVDb5YoGZ06mEhGuAHoteZ5w9y0GUDfZOhtCwgbl0U03rZ7AX1DQ09GQoA+07lclyUuWbizdUBf2xUSAPBaFtDDujT8/r05WMOX2nnGcwJ6DyfrkuUmsZgAw4A+h1sy9G5k02j4tg1Ar8Y/Kj5zPQbymnRIqgE9rDs2hnJ8D621syfTaOjVoCQA/aK17AnocfEwwE8UYcYuC4P9ru3slMbuOLBa6rjBC0VQsP/ZuMmbWQYSvYAeZxYDeqQwzgZ0A3qcP+rGUtkpFlY5OqEuWl/cBPQ++ZDciLElW5MAbhlA3wrbzDAMsMsMAHmRph4KSkh+SSajRihmw3zPDbSNtxwU8XfWD3v+uKYCLb2lSQAOFd4LCwBezfCvWrWjGCKMD+TKUxwo8FF1iVXHUCQUro+xzIBA0w4iSJGyd4IKVtMJLBh6uSMFgEq3FNUJS19uZlNFolVRbAJ668wrn+nQxQKuBwF6BxCh4QYIRwYisxlmPc1ma/6Hy0aTOaaYja6wYxTFcq/l7MY9BxDTyMyAXvOnZeDcplYGdlK6FBf3ZoYiFqy6qFCOL8nQO5B2ts7g0bUv0afCvxTgJttiUJb2t/47ae7D6YQsjLrHhk+8shIxBnSvFRzYJMIZggCI0l3jkmJrR1mDJviLYs4sdk2GHkDPekfms3K8lm1oAnoz1HYV87kyRnMfMaC3y0pKpLCBZWwxz10nEgRJkDyDAL0yM4t2xTGgz8ZSWRPCtHSgwcvZgwg2EhEbwYuhR4Ki+9wA9Fqr4+8TEGeAuRyg528cbHvPYg7VUph4viFfS0C/lM+38fluQO91sllUy/FrQB+AM4IXfnfnnfTXWV0TerHEDgL0qtWA4NI9gDkG0Bvwmygbd71EONSodi4cYaz5j470XRr6mmThOGLoo9uxmXLL7qShl6PO75Khz6LRlNwEoCfHFGSf+/2sbjwjy2ab97gG9KEvrwC9pUk1oA/8tTWGXrHp/wL6is3ZelEsN7jZKdaLyWBAn+BhK4Be+kgXAuarH9CPRlGsC0m8NpiBXxbQV1+9jIa+Yuh/TUCvopsI24NZycLJZsMsS262F9CjOw4NfbC08loO9tqyDAM3V8gvB+jtNduU3Ih1WZahr5kRFxnVz8D/bdBSM/QGVBVDXwH6pbJp88aBgB5g7QKrsMvqAvT2/E+WaWHe7FJmG/guBwWDAL2jexh6aRQ74QISLjgG9GziZuOQoIilCuAu3XZcmwBTsD0JcHuDOw83bxwG9ASwabvI+3bDEKAX21tr6LUxNYrSq06OsTFLwhGp8hrQd0tutBHgAkTAg+QmC9JU3NiKTAWA3gCX8zOwshRC9n1RmJbg3YA+3heIREKSgD46A5YE9C6KTT27QM8QG3TtcsNxzdAvA+irwq+mD32weiqKZfPKrrI008HJpmboa0AfxdByK4rGOuH+YUdagF926WODiEJEyTpspSoAr8LEWYOREXfEtGbXAbK05qGBt6yCrrueA8hM5CusOYNzgTX/bNayqbTYnT4yAehXl5U77FAWZA+H13Q6lNgRykwnwYw3LJ6vnXsY+xSqBqAPLUAvoJfmODIHlgk5eItyUbsyIVFR0aMDvV6G3qCQ/3FvCWloR1eEQ5GlSxkY2Dq27mnSBegpIpeELO2J0zksAHwLhp6AzBZ8KbtRRkKA3l09Xexo2845ah1gv8kECNDH9SgjkrUpyJ1S5uQCdsmVBLRZC0wUIFlJmYrmdIBhedZHhjCdsgQaw1oxuwC7j4WdtGoJXTLSWnEF6K0xjwJSdeIkyKVxoov8vY05IBRHLiehIAcYwwCvoWEx9AlcMzBKMqbuo2HC4f9l782abMuu67ydfXebKgC0+OJ/oxA7BRuHSfpFNilZJP0nQUskJDn8JJEgaYMASUc4RIpAoW6XzcnmOL7R7LVOZt5bAIqSQxFKoOJ2mefss/dac4055phjthJXcD8Yeifw1rLzbN0LQqO1Y5vXMRUoDZZCboXN432a5++RDgHo/RnM0DsW+oNYTiZgugmgh/1eD+wy9DOg14qLm92nAH0mye8w9LG6jNTreUCfuumkoTeg9xfnzZzcOX5ZAqnnnurWDOh5rupd+AkAvap2d3fDhz7Pu4Ce+w34VoVZlVsDdp1Baor15/5qQO/7mAcRhh7JTTzrNVeIaam813OAftLQS3JDUyySGzeJW3Jj21rsgSFO3RTbc23S0H8GYeseugHozdAT23Xed2hWyIbe99EU671ENUy2nJ8C9Hu3yxdffDEkNw1i/w3Q1/Lpq5piPa1wp071LKBn4ax7R795wtDrxMlDrq7xCUOPy82RxkqLHe+G/JkBvV0SoH4tuflZAP3u51qbYus9Hhae73oiuXmWoXcjYYM2pfw257Kh14ZGecw+D+jLasD2G9B3sMwoxw4N/Sy5yTCP1W5uBOrqSsucNGAU0PtQNItIU+xLDZuo5GYM7tkF9NXQ2/ljuGYAFtw418+y7k3sFHMAmlGq1quA3lKTsqoudz4G9PYx/zign3333fzEM+ivQ6dq0Hd7l+Egmkg6WL3NLezILqDX59gfOtddQO/JeLX7WysEq+RmlHClocdpQ4C+khuDFTSCZuitMwbQz5KbMvRjhq1dMgzodyU3Yrm2bYpFckNCVkBfKZvxxtWlB5FsH1pu/wpAn4mAXtN2JxIIuLvKIekEBSlIGXo7shgQGKV+GtDXa9gWori6eMvXRo2qkeQoAtI0W5uZByRylFsDbFAsl5tUjQy8zErCiFtn7aRTZxs9Lpd42DP5FE01n4OXOlxevvpcwGwjl47T5fYWRpNnlaZhsXAApbo4GNB7qi1SiJ8A0NMs6HpIbAgN58vQz4CeRM+J85DcdL89BvRrxUCA3pr9lo9tF5iKRpsylZj5vtDQa3CZZs3IeVYNfa7QsLoM/acBPc9OdqsQDnEdETAmewqDX6DsvbfrcQ6TvDb1rsPokFB50qhzlSRFCfVcv20EO3V6OMP4tdyESOWJPzdRNqh3lcVOaPQ9WJ7V5tpZA98YtlqQbhc5k2l+xIHlgVxDdepjwJGf+QD01og/BvSO7u71ETA9ch+Q35d7SDwA0FtDb0DvgXED0JuhHxp6f0bOHF6/DH3nf8xAYIeh96XsSBC9BoeNryfcp+H2CaAvQ+8k6DFDr70ZmZ5moRCnuG69rys4x/RkTTbX86RYJYIpadpBxw31M6AXrkE7/gxD/5MC+jbN7gD6auglQ5rX0HMM/S4eseSmgN7mEAb03IOPAPoDCMVq6A3oSTzBXnLfOcj74nKDEuIik3FXW8cw9I8B/d798v7dLkNvC25Pim8q8oShlw89kmI3sq4MPVIlHQNJJvZuVSH5HA19hhJa2/rfGPqfkKH/rxzQsxqUDOx7YWbQEmtkZmU9nn5Ibvg3FtZc8uo2+i8H6Dtl7ilD/1MB+mwkDpZqSM3ID/vF/nlHQ659ZIYeaYDjMa9h20pkBau/NZKGuNzMgF7ZOACKJqr/goCeA6nlfTWSPWHoc3BFx//VgN6JFUFkBvQ3mw9iqlaGXkzxAPSss1rtEXTtojNsQx+/b8v/yCgK6DtTIh10egpqiv0IoLcjS3Soa5b9MUCPBziSm8cMvV1ubIHrgMrzvbx8k8FSTwG9WexJcpNJjHZbicwjYP0poEdyY4b+OUDPVFVJ/J5h6AegZ22SMEU2I2kLQIoJsD4k+XM7xNQjkombaozU4CGGw3nEvOwhkdSoakQD8Z3cLwpmjjmo7gz8ri+vDeijfX/1+hvL2cWL5Qot7unZsrnJPAT2CfaukkcwdKuuFQa4/zkBvWOGAeiu5MYM/WiKjQRoAvTrUDrNF9gF9DhyCdDHltUAbQB6kpjNBncqErr+j8gwAP2Q3NixC4beg4k8FRWQoQpiAL1+WpUM28QVJFsf72qImX7bPhbQl2nn5wH0njXiYWytWDY5YG/OUz+dZLo3g++VkYHW1wDw9Y/3hFpbPgLcIKhWGUz84n2emPW3HGt/ub1nENNLgWtXbQ3o5+ZMJwbPA/oyxGsCk6oq9pf0JjCoaxfQuyl2F9BDEFhqYobeyZqexfrfLqDn2ud7W1BfQF/grvNg6il6AuhTwXB1MVKz9LexQ9oP9TFAbx4gww0leXN13QkggH7Ir3ots/TnpwH082fqa/0kDP0M6Dmb+ozHmfz/J6Bnrgx796cA9KlE2NnteUCv+N+eiR0NfS0dvwLQB31A2PzXCui1pt++e6+Cxr3s8faWPTX44C9rXRSb8WC5Wv76//o/lsO9eFGrrDia8tQtP/nQz7aVrHcxT2EdKV+f3N4u/+wX/vFyqvqxWYY5q1UwjIaeoDkGS2WARvRxDJYy6OuIcNNauIxYP2gWk2BNcFSzYoYMIOk5gp3NIjBLZO1p9YwdRNAAbNeWvbVJ14Gv2sk2lTLS3kGZQC7GQ2DDftWUf1+9eqlDmqDdEmcDmbSXq1OI2YXeD3593HXPvwvgypPYILoyGdjASitm/faqS6VbX+ObKZMC7s0ozV8qz8fjvc1GYhqoDFxdabJeNdltAmsVYH4GZtjcKOayX6Q7smRjM7oEB6Bn4X34wKTYl2pOdb7E93vNudTHv5ktAwj12azuCxxeuOes3u6jGEPpkYNRwOPQvsM+wDwwQgND7n0Q9rNZ28/jNgPMdRbQ2z7PzalyCFFTLOVnmgztjz5/7iY6ZeIkO7qz5AbmdG6KtR2cpT5yB7n3ved+aCplmmLF8kxNsa3CWKtp7b4HkthHyImQbqCZT7kIOVko46YS60MaONXcxrPon5lwmHkVOdRHk6NZfe7Z3T1MOQx9AzhSEjzDxxwBrkjTGfdIMvAMP172MogKsKwDEaCtOQJmoPtcnFgMQF+Gfm2K7eCwPUs+ALg0Ozs2ZGjTPmsfaZAlN3b1yZj5Akz588PA08zngT9OpAyUO6SqXtp6fdk9u1JZds36ZJnmmZ1FmgPlH2DA+5aFBeMcRp5xf8vYd5q5scI8Xc7OXxoMEe/kmU4Vp8x+GnSlKy0D5x4F6c01LRRA6gZg2Z/KRceSFjHtcrSxtt8Ms8+DygZsF3qwbOJCZCmWKyGWhdQtBRmR964qcYfIASy70J7SnrZGXYlo7CI7EEeON7LY9TA2rbgU1Lj3+P3T6AugPzk91qAdrXHNYQB7pRmaGQOSnThRpCkWAMBgsA4ccmXLsUHP7JYeh8pKhq7cCbC/JE2aALSZeBMZSlbjEuSY6TOpTPr8vX2Ngnf+rIpetPFa++uUztGXUYtL+5zXtWlUUd2Uq7LCaCjd31fcJu5b55+G/riZSTKYmQPzWeFKZRLHgiwx4MQ+A3T3c2R+hzaAE6WPAfo9pCAB9N4z3pdOCusrn72oyp+/ei/Zt7iozAlXz6mZUPLPjGE8/Fk9EGqUt6uTz6hRme3r+Gd7fvi8t7PM6XKbxmU9U9Z9nY5yna0GrBeeOMv98JyBcXb1emWLnUr/jIu4ngL63it+ZpMqO/eZc7M9Bb6vnkFCrCa2WNoz2YNGGsrrcUa0P0KnQM7s4glLbuquZryAlE2x/iGxZ9+yNDfk7y/XN+/iMEUSzVnEEDfOohINHdj02s8w8jxiCxUA3Ow0YE/5Hpav2+XyA5UBBuiNoZC9/8JLlZ0FO/lzgFcuZcVcy1OdB8I77qORg9ferW3JXyDpSZ+W+kwsG7Mbn3tANO9FfUUHsgHW+5wcLvvby+X/+Yt/sxzvQe58fR/648398ju/8hvLyW3OGUmVxhA1+nCM0Q6XvYet+UAAvdwb1Eg5DZbSefVh+f53vyMfeh/31kXmd7a/+gSgV9XS611BFUD/u7/yi8sFnevH2B4NrXVfs1p2gjgTW3d86D2ucldy43My1ZROsvU26msRuFU24+CQftgBQpsm8pYCL/4e4HgRxn3dkB041b/PtfDGahKhqTSvabcd9J+ZZplJsS/icqMJmKs8wZn/quNH4jLJgdhULCQB7izaRLa16bc/rxH3Ku0f6oCcQV0BZ1kDFvnHAb2bd/gam9l3gnvG/Tk989ht3WdNZh2SG/6+CUk31Xx/BVxg6HcAvae4GtC/MPgS7nQQkrWhyp0G9JKDiJFhQ9qGzYGRA9lNsb7eEZCfAvpO07Pkpi43BdY+hKOdVdOk7TPriS3wEf147y9rwOyI+xX6uZt0FcSEnpaPszX0bYq1JASmmc8zAL0PswHonYQOQD8D3NEUa0DvZrZqfGHrOo5eCboCm98XBtMVAwP4Sm4eJK3A+hQwmwmYAfQ8gw4vi1Ax0pddH3oDetuOygNdUyE9qe/m5sP6voBHmDyV2jNYqoA+HmZiop1Aesy5BkuRXHWw1ArokdUQkFmvbcblW62BRwNcQE/jqZPHBBSdJ1RJOPRJsDytVR7imkcwQHiT/AIMj0F3tY7/0MJ7JkI83SEYjpjiic2bPfS1vgBvHLyxHyUiA+hvNq5EnJ2/kK8430UfBAOzes87Bt12gJ7qCfgVcy8GXR0enhjawz0SFu7nY0BfDb1eR2sExjjrbNLQe5850f0UoG/yPAN6J+3DlrNAlLWBbWNBXhlOJaCyGrI1JRN6T0+PMxDKchkO6IeHTSwCT5PAOPFAQodVIkO8BJaljeejub+GewCTqEFIiW+tInliqmNgE+cZPM4xb/VNTz+RgbmTPDWRRjtfQF9ZywzoSzSZjEqPhWwtva6UTyZ5WM+zkC47kpsmZwf7AmInDI6LFKySnsqfeB2eQStxihuT1EeRVxISx1USJCUoWYcm6ahwVHLzvIa+gH4leaKhl50mkhs9K1cM/Nkjqwg4v0pTbM9nxarJh77PYjyTJkPxoc+gvyYx7MECCV6nuvHoMtrqO85c9SlY0iNQmDPP96U9YwZ7OTmVSLZPzgPNRvWB7wNQMim297ifrU2x8pzvVULoMQH1lIQVqaR7CvjivpWhx61JDc4ZSFd5k/GHD8jiBL94qush/bhGk4n+HFynBzzGtnJVgDo2QHwdHDF88kfCRMQhJfTInTWpnrPFhgTM5uE8T+RbiTs1v0p2a6LWg/qW8f2R5HWwoWJqhs7x2trDwnxOLlYXH2nomfFyuxxlSJq0hZKx3soy+9XLb9juNQk75//V1fVyroGW9J9dqh9gmFVAHD8sy9H+8nD7dvmbP//OcrilqirEubo+PZ0U++nBUnzes/tl+Ze/9pvL2VhCIslNCDCl1uePAD2DpcSL3lwZ0EeXp2agTKZatlfLD/70j5e9BzdmOoce9l2fAvRZ5W5s0AXtL6d3d+uk2AWfZGnoVzc5HRjz4tq1rfS784WG/vXrz52ty5uZTHG73Kf5Yyc5SFMoPyc9+eZ2d1JslpOnq7m5ShPMNA0up2z8j/n7MSl2XclKPFaNe6b6iXWaAD0MPS43fD537nMIeQy6MlEN/CF7PwqL5cO/gL4lWrN4Zgtmll3MuYZBMQHUm/V5QG+WklJpWXmPWnYw8LMys8KXv8eMpgFuEi15xRv4tGw7GPoRgA20HeCaTPwsgB5QMhj6WbvPYTJcMMQ6qbt/d5iSZQdmu8rQz7aVH6ThtoZeDOaDX5MkQBtIPucAI0/E9MHsg2duOu5BOWtU58qFGSbfYzePFtC7Gddkle0sHfB5D5JDL1TwgdxVUl7cBfTjIG61x6xIZS9+jQ2JwAHrjGvxZ1nk/w5TXkDvZ0gTsKU8nwL0fb5l0upy83iwlF1u9DljjyqvdTmh1HWp03d3J8U+BfQdcBR7PfU+mEFpU6z3iQ8sM/QB9LKfnDX0ltzYI35MJHXignUmEppr6dSRwsgSbZ0HMA66sljdR7wF711AP+/dtcky4I7DSXIOqqUaflOEb2na9U30+KyHg8PlxevPdTjKsUaXYF2+9yiHGlUfETqT5GZi6PX3Zug59B4Devy516bYurUA7NQr4UmxrsCUHBmSG9/3UV0rQ/8coNd5KlLFAM7DqljjAfTaEGT23hdOpvkGdOiAl/agWCqjzw7jtuB/z96ikhgfeq25uMVwLiFpkVTKTbrtSankRk9C4NVkRQc5w3gSQ+aZHwVuvf+ND95jruI54fGwMQ7mGdAVtGk/88GS/PFzlhmR+MbFSN7XThjL+nvNTY477X8I8yy7Sg2lOrGVp7TOJhz8nvjgO9bZcSfVZb2P2dd12JIGS5kAGJNih8uN9sHWiR9nlG0rU6mNyw3vDwIxoCcBGM5QBfSeQG7Q27PGbPuDJnYSr9fkO1aRTZhyrOffK+lpQy8g7HY5UmUzwE9JRDT0dQZrrw2/xrpVRBjOMiFz+rzVZG1qRGt/bor1tfjzi2Q8gq12b1ITO54jgB7byvmrySMxpNNcWyeaAb114j7DLbWhYd49AzOgl3RLa9eVca27VHNXIi6xB8/9FdCX9X6g2Zwk2s3mxncmDLR+FibLHi5fvvl7Xc/R4akcmdoUCwGhvbJnHAFQ1pqj8kwf0pZZNO/kQ69nmynxxPEPH1yhB7Bq3Ub+tiYbqXJSsba0GXIlQOhmAAAgAElEQVTtMIDebkDseVXwV4bec2ggADDkePXyc5//IXtJJnjfFy9eCadd33hSLJOczdB7YCeAfntn28p/CEAP7rjY7i+/9+u/NQB9qn/FpWDZfsavZOgFlB8+LH/53e8sBwuHmVeqGsEiN/kUoNemVtNdAcz+DkN/dPoyrGCWb1bp6jazzWjgFVgHQO/tLW++fLO8/uzzPsd1/YvxS2e5Fna8jtv4oyagGdCHvlVgh1WPr7AyR2yZHn3t2FlO/+ZM06OQFbwnIC9rtjuyvEtNn73d0BRkQF/WIfs9I8Mp/4/SLptKDH0At7/X92ItZ2bxsdE0jXDyobfswmC6ZUAnCkzI9DX4dVyC8sFkhp73tXSljc5PGXonBxm+hAQl8p+y92XOC3r9+oLWHnSlgU1sXAf0Dx/emaHHF9wtCsncHwN6wFsY+khHhgToXo2CJUfmwFBAb9vQyYdeAyPscjMAfaUemjmXx9QR953iOgA9EiBnz8MXv6V5/2rQ6fsc4I7tnnyx7Wvra+aemvkS+yzGIMzYJLnpAezBOOMZD1chmq8svfGrel0B6MvQCwgK0I8D2tfzcUDfw8tLsRr6j/nQ970ruclgsAxIEiv8gEuMB/7YT35McuxgqQdJsmoD+XSwFN+3w9A/tCxrkuDw6CwTQw02zeSYoadR0D70kSCF7RGQk7zoXoD+4f5GSTrAr8DfYaClYa9tA7iJod94mFn3e0GMnHDiQ6ODPXKLsk3rEDL00shlJE/aX+632+WbP/ePTAqkkkXFy3IWvner0rY9mof0RQwx6wzWLgOPOLDkyrMyUowXt0uKALikG9axy39dOtgB6D23wU2xBqzet35WnvA7AD3f27J/EqeA3AL6Vi7NgHsIEIe6CYUJ0N8hnSThtGRNTjR3aQjGHUqTYpF98Ww9KbZrTS4qqmKbVURShYa+cUwuWakaFOSYiQe4DItFYqOdtdxb0YTN+9LA3O/p84X76WbY/UxkHZr8AvoC0vsMfLLcwvd2dk4yc77L0PdIaoxxRc/7OF5KSSiOllMqPUeVo44yvo959zrYG39m6B0DHS/C0N8lTsW2cjD0Q0NPUrUOlloBvWWAu4C+TbGWbfWeGfQaPPoCOL8GgG014rGGfj6+6/Ci+wu7GftVAXqGBKYyzj3tWdW9rR6OJKl2TqoVqhl67Q+q7s46A5TnScI+r9mfisdH7l2YEzpeB8KwDH0rN88B+kZyn+Fm6EfjpyvmHVRWSbFxke+pkrW4MLG9Ksv0gkpXvibPUyXeWycEa1cH0D9m6CWz5FxZDpbD48Pl/fsvBOg536kwuil22NrWV/7iPIOlYMlj9wugf51JsX4GLLaJ0Y9NMgTsBJV07/0s9tMTsyeSls/hAVx+Pn6+GS7H59WtubXD3svP3eN15+m6xDUYeq5TuOnmfaxC2VeW5ijuEIs2bwzoFxzKiDlfn6H/X2HoxaG7ws7lFuPC0POFJene1fXNqqGXq5V0UhxhB8mmeTRXyw/+/N+ugL4MfW/iTwvojzeb5Xd++RckudkuHEbPa+jRRLIQaZBcm02DznhYb9688SjeDP4oC1LWoxuZhiGyxceAXix4hpo04LbMJqYbjXhBUDYoD1MM/aRxa3Bz5ugSlMqkq+TGLAWHJa/JZyEzN1Cm9OQAVWalTbH9PA5cBMwy5XOIYtqrmXXYF34Ghr4MEN9ZuUXLqmbAzIhwSHjyXxtkO4DFwacZbt0PzNz4/fm8SG76tQvoOynW39wy8wiSHPLyHIjkxto0V34myY0AvYOj+zZgZSq5cdDBQtGBb9xDSW7SkDofAAZadiMxu2ZAL+06k2LxX78ABNWDPge0rouH5JK3NfQej1dXF71fKkE9kB/f813N7QD0TER1eTcyD3eKTgy9pXCPAb3YcwGHaEJXQGbmr/ebNdXnXJCmwVICG0Niot6ZiaEvUKvk5uMa+qEVH0wae8DVoqcaeia27i9bDUEioYvN5TrB06DBo9nHYKn77W2qwbaaqT1nJ8Ua0HdS7EF6MGBrDegPDi29kP+9GLdZcrPL0FcqXR94LPi2aOiRrQDMJKAcDZPuTpCKfmzQPE9p6JHo8DPR0VsSd6deCDmOsH/Tg6G9rzHC3kcN3gL0yNrS5Hh8cibQ7qZyiBYTKAIAkqpx730YSnOu/pEB6Pci4RB7R4UrchOR4bB66rkY+m9NYeXVVgtcD/4ablRmoKuB95tzRzw06/DAIKh9Gx7g5T1Whl6SIDWsGijZ0tD3ev05TbtFqsWkU/poAO2QFSR5JiNk9wqgv8GlA3DI3nWFiQOa75fUS71TthBFCy7Wj4QJ7XGAcAF9EwqDdu//2k6Wpe15VFKj7KtBVJ+nEwuqyXzx+/kMWv+ug79omI4X/Rx3Cuh7BvUc6Z993U7MFEM96Hdluk/OLsTU13t+PXMC2IeGvlae1dAHNEkvz36La40kN9XQI2XyIKyntpX1oT9NRcbJQ3SUeu4lpHYBuslBr0KAlSUmJaD4rJ/W0Dsx8f0F0FO1Q45SWY+lrjMhV/lMTml9XkC0eq3i6DMAPVytf54EoPfP+2AATZ5lXc+4jj5/fu7dOwC9gWPPPsdCqoJm6P15RQmFlAugV4LjPhUPlPLk4QJ6J55OYEvs+Zl7kJrwztQEznvcxJJ0zDHxvoQA5L1saRuXosWAnj8jlftw+aVANICeifAk3TYnyHRfXG5QQkhyMxh69rvuA9KXPGvOf/JpD8D0lF4968l8w5W0xBNVSAZ77Z9rNWdO2AAOIRmWAPoXuO7Iw879ZQc882tdN+9BvAFAzxp67fcTdOwfpKE/Wm7Ss/azA3oYeoD8v/jV/3HV0Cu60dsax0KSfuOQgyG5WZtiJw29Yw2+vpfLD/7s30hyo0WmlRRfYC3cT2vodcBFcgN4R3JTQH8U+zoLe01y8Ws9S83WDg29GS6zAzTFvn5tuyPrrP3zTwE9dklpVoSjYQPHsq+bjEWhMkzsBfmzNPGZumaa2Fv6AwsQDf3OhkO/xvcjJaBU7AxQThYA+7CnMO0kAwb0ND7Bgo5mJi2WXEODM3/HocSvzzXFqpx5euaDemqKHQy95Rb1RK/uk3tbpsGAvk2x43qqoZ+HifS6xuf1fdnV0PvgauBpYNoB9NHQD4be66qAnmrHytCrb8VgX5KbMwKem0NWDX1K6T3EfB/nCkiDqgOamcRm6NalA+gdEA3yzVK5mdALbW6KNfvaSYoF9D1Q2GC2phtaelcq6jkdtxQBCQN6L2+Deq8FP3czjAX0XCtVgyRdAiDe0Lq/YhQM6Cu5WTX0GXLET+p5PQL0MGisiyG5iY71IXaYbYptM1dVpWHox/P163xlU2wcXpSQUbq/+ZDExjI8JB0KVNLQS2yQaYAxUFwlAUgGsLmbfegtmfLpbbeYoyN8iMcAIjO/fF5r6KkMzAy9Jo+yju9xxLha7u8/LHe314ofTYi7H5qiOunteHprkVd2NkODvPYAzGZdqQ4o0T70gSewF0JAOv98DGknWT9pdiQhPTk5X87PX6nBWyuVhFVrA+A/fOjNipOMsF54rthSxuCxmvJVQz/5mAfQG1yHocbjmsFSt0ii2EO1ly1QqBa5gN4e2vQwDMmNE2sDer+fnXzaX2Ctq4tZfh0XCKJz39suJ4cwrda0uvpo+op9i+SGz4vkZgw8OlRDM5I5TfDk/WQhyeHLgCpX3vQ9kYfM+1EJW8wQtKwO3LzK8+bv+ZmWwnl+7OmVaBJodLwo079HEhXCQolwGOmuj4Ir1i6fw2WPgDk1Opqh73rrWuwZWdaaG6ffK9mLbHK7twDoz8+xkPWXKyu7n6H69jK7rtbmGnIszoBehGDmKVDNssvNIw393Y3tPw9PtO53nbbcQ7IL6Cu54WkMQH+zcYW512Pd/+6k2H42JTQxEtCzC6BfjQwyU0T3ML1Z/ayqcLmk50RC+nE3hLoyVYbegH4w9BmMliTCz2V3UmxZeK+JZXn33hr6yoi7npCAyRmpCQwxROe974E09Oop8HXZkMFSkMeAXmtV99iSS2KrmmJDYEaJp+sBuJMcS7kwfY4qA3YUBnLYovcExhgN/ReqeJPIC8gzsV7mBCYROXPBdwb03uc1v/BkVppl/USI/iwr9yrWVMELsMmPSQEnQjQoI0v1XrKGHuKz91n44PgkPShp5YShF4H8OtPi/WzhLOxotdsU69hneTqfr5Kbauidcv3sgJ77cf6wt8DQnyu2GX+DqUtirgw95+Tm9m6HoX/scqOGpIfL5Qff/c4K6C2M/MmbYp8D9P/8n/7S8kLMgTX0ZXC7+SoR4GHQIEkjaRnYfg+A/tVLJqoVwFj7WkDvDbyVvMb2YWRr21VDr4wzrG7ZkZmRsFYbm7vdTLkMfa+57MD7Dx4H3SaZvlYBNIcFi+rVyxdrWdfs5S5DvyYVk2vBTlPsGn79m+uNpTI9GNqV7oBIea+A3kOXxmf0RMrKbGD6H7vcEIj5atDsPfVz+aAEpl+z1nGXiR7Mee8FP6PrZRCYJDcdn26LuzbFos31gVVQHYZegF7TOqYmKB+qPtwMZgH0Q3LjwGC5jdkyAeX6viv7Z7AUgN5Ze8FYAf2Q3FjTWkDPewrMTr0aBtjWoM5SmNFDoAgWYGjGZnW4gSmXpacrM7PkRkfaPomrD65KfOpyA6DvfS6g97X5XihnTrnyU4Ce/QGQ5l52wBOTVM2CxZ0hDgF1vRo9Ej78PgXoVRkJQ2+W534F9LyvWCYNtEKDH5cbKiOR3OgdJo0v5U2kJ3ytTbGV3MDQS/d9KjCrwyQMF2vrJhNtDegNKOSkx2HI89vcaujV3S3/XVtyEr94raossrLzM8BofOJALntk8ESgf5D7BICTQV/ojPm1+9Sgw8mDAjjMDPtazwDNsRtfT05fLKdnF1p/cr4RqEeD76ZYDcNSUy+NuXy23CsSA1k0JhGMllrKeTUsm2Fxk2qnZYahF0nhhNVWoE8lN05E5AHlQTcAelmUjkqZAL0GZh0s2wBjJS2toLRoJX2M966kIPvLcnzAtbmZ2vuK5mUnF5Kc3bspFq9+V+LCVC+QLYfSvrJmkUAqJsju01IbSuiNJZXxFRDy930eM/BcgXgY1TO5gBlEmwW2ntcJwL164BuzZkDfCl8nr3Ee4maiRD3JXSvBYzib9/X6nPK+IiXaoyBZY5I4kqjDU0kbC3IM3i234bUaR7jWGdCvQT8JFz1AuuZDVzwr13FT7K5tpeYX3N0IB3ZSbJ2DTNh5bVTGNGRKOSNyfXzO65shuTFY3p1YXjDc653PcimGSGQPHZ9V1Unli+8XAF2dXXx2+M4Z0Fc/3nteEuUxQ99472twlalV+DbF7jD0AHr1po21we8tu/JgqX5RBTApB47ypNiy0LWCbU+Kqx5mnCuhsobe50UlN61ISGR4b608n+H4ZMhuB0N/ntkfrV94/7CwDw4hXX+kHodDaejvl5MT5J8D0HNuGNC/9l7bdwWFzwJD/+LCPXp6Vhr2Z9xxfuZpx/q7uOb1+bOGVkAvx7kB6Htv+HdXrZHXen9av7+xy83Lz/wZ2jRM9T6uO7wPBALyoXWvbNOAe8TB/H5tiv26gL4M/e/9xm8vFxNObFOszrpo6EV8bXPyPOByw17XNDYeZS3sWEm43Lgp1uU7jUNZmQIWFczE5dHF8u3v/e2CbaXt2hLMVaYdgeKEpthf+aVFw9+Z3NjBUusyTQYbC8X3796mOXX6hmroxdA3wllfWalLNzPBuoOVHFB9QB+ma1sbMezI/Hs92HSbzwz9qqFfWXvXMT+wmc6ZhGhWdwXykUFoc4ShrzzFzWyjRM81cwDZE3t48xrQ407AZN183vzcVfR8DShovazR9MHWjVpwZ0Dvzfk8Qz8ACpuPL1kqrsyNExykLwL0YbHNlLt0XEDfn+HXSkAGoH0QlvYBWtvKSm4+6KCBER+A3uz9YOgfA/r6WxsBVHKzsklhWGZAX9vKNnd5UiwMB4DCVm+2EswkwQBGgJEPuXoXAx7GkJYe7EpW1JwztJQ9PHtdDi40jRGoAzPDSsCActllAlzic5kbdk6/ToyUBmutri+8b4eKWQ40j3VXIiBfbQNLaUSpSiRgWUPvCgZNh9Y1o99O023WeZkvld5vPSwngsTl9q4+9GExt0yK9aRf4kz5Ru61m2LN0EtDzyTAHUBvqZPiVL2fOaSSwNj6MlId2Sm6CdIJQDX0bo4ECFcTy2cH0Pd9uQeaTBjAD9q8/PB++fD+y+Xh7lKM8MnR6XJxfgYcX7ejWS83LPKfJ4sadOvPcVywveRoBNT6VxXnQZU2TfBNdYWyrkAAUALfdmJJmui69nCJovkVf3GGBu1TFdR7U43s5E6Deg++4llbV10w6EFkHdxkPwTFsdyFAnrHtge5hDENF8CsWLLaVlqKhs+013e1+7sa+sq8aLbm99ZRu3+h0kEJbUh2hGD1L2qyBITx52PIptjoYV9ooJxDmGTmgNiHhAZZIfehjik+J1T+v74JUHL/j2wrYYxXYGhgW4BbQM990PvBMmPv+eA4y3XZlcfNuSfHMIKt0JCMFtBHGiJSvo4VTpoK8JGC3GSwn4HVlfqwDApbcvf3V0bSE3KV2rSROSDeoCdOWvzb4bEnx4Ydrld+z9TGser2SeRbkdBrBaS214dJsYO1Zj7IAPSnSHvul9jr3limve/JzIB8ge2AMXagKijTc6Bq0sply/mXV8OmsZ/dCcCYFDuhhh1yTiReJwTrvi4iPZyYDhvHAvEB6C2/MLCeGHo1Ytch0Ge6pGzTkMs+uxKWnPWcD6Nq66bYV68McL0T+XLiyVpeZxfw16qsc3Zw3U8B/W51uIC+ybSlfiUzixPmxJ0XfdoU6+ckqe9JJjDnvILolduLbHkZLPXDlaEnvg2XG84Wc80G9E5gRHZnf7sp9psTvON1SQAu/f0yP0iPTTBRE7ZWE9XYrmnaB6tMSvj1gfOAikTPXN3M5WELoEf58c1UxKuhv1su0xTLayP1Oj8/dWROX4cIAGZm3L9b/ioaeofAMvQcaU6M+bo8OF/+8Ht/u3w4OB8tCwMKmnjbX5bTu61cbs7bOzLJOoWp0vhrQE9nFXh0c+WMGes8sW5xnpFc5sPy/T/9Y9lWirmUFi8lNy9paTcB8t/+3t/tAnqaHHX59SrdX07v75bf/eVfFEN/gG2lkochaeG716bYZTskLtWm5nvfwtC/Sjf4BHJXAKfySxxzTk70mhz+2rAcjNP00zUY1IVlby/2SEMjXoAt151pImwZdg59AH3BRpnwyhAIileXHyTXITC7LJzSdMA7D7vZ+8wuEED4kjNBP6v2864jUDNPXrvynKcuN97IZhpm20oSiV0f+l22vzmGmToqEshi2mRZraOYHR3qw460yUbvxQCzACAObTPBdU8aDP1ge1p2J2E5PXEiKN4+h4CZFlchyojN8hYfZkn6pK2zzZoGB6mfkSTlXUZncy2ZAiiNqL9fTbaSTeD+k9JeEqdZYqXYBCjL4BaXlYcUZjxDg7SWRcuG2v3EPQxiAtOcV8BfwNyKQ9/P9xlW1z7hTuKOxE7zbOfkhr9Dq2yQ5gY+6F2OEQZamb2olh39OTpvVy1Wd5aVEWSvwZ5iZwl7ac/iapurbbcEgkqQLfPMMlpzreFDel83p/pA5PMPyY3ceMQpxFUhDfAw5uylbSxwHyQFOVweaom79WF4kNH01cX7fj4sG5qSKd2nd2I9Rbgv/Pvmenn75ofLsr1ePnv9cjnYcwK6f+iKz7rn7+6kReW+8zlZKwARktCVWOWDVcqzSqDcsMhnsEMLDXP28O6zNWPqz085WQ2wVA9ESPBzTAF9tbx89Znci66vPQ27IK1zCwQYY6vaKaajIhEfeh0mbYj2oKMCG8FrJeHMMrAtaycr286VJGvYaLb3xcycbW4NYln7lmRYZuPJtDZi4Zm3wRStPNeMJMZNyej9LSPw2UKMYx27OXCwy5U62TXMdoErSCXJktd8GUuDY0lqKilJrO1+7f4htqlZV/pn9oMBPICGz1U9/8XZSz1HWfnJpbUSG7vcMH9CQDGMvxpQI63o/Ahdj17zUJVL4zgnZcylsDXqSHS9dt2DoNNZ1oomutjTqhTgBnVwuBydnS0nZ5YhuEoSOctk+9f+KVW/JSOqc1iJH2KwK7kQM3YHaQJJz8t22VzjWX4usGfN+kbPHEa/CdyQM6n0pnvIl5ssw55nF/l5WEOvRsd8tarQ+9l9WeA9kyhsrdqXmhRxktYkltjtKdcmTmqZOjP0Xn1JRnLP1ioJcTj2rnXH8RmUptjMB1Ejrf5zHDagj5SYniF9VlfWIXj8eRXB1EdiH/pjxQV5rUsmbMlNG5qrt7Ytpyty6t2h+hmZipIUqtOR7lq6Yq08P+8Kcr4e6De7ln2unrUcpdyThKSGCdWMJHj37u+Xs3NcuM6Wu82DJpOPCpJW8srQO9C5KZa/h6GHKV/l1IoO9wLWSAy5B0hqRHoUP2bfrmRqjDqoRN9cXS6rqUgMC2SEUItOXc4mtpWfUz5yMFII5n1jr6keCjfF2nK97lx21sK28gd/brysxJrqZabO3scVjY8JoP/2X/7HTwJ6iCU09H/wG7+9nJJzanvaIMDdTY8A/eZ6Q9V7uQugPzw5dk547wXDn/Ghr21lAb1KsmsjtAH95eHF8oefAPRuPNhfTu5uBehh6Ld7DgAfk9zwYN+/HxNYHcwcACW5CaCfA243bdmkykqkZwbAxO5IJZOxRPW7LgR+lo0lCc0ULHjtSm50HV6T+nq/A+hdLhugyp+RRYFtZcEvB29ZhzJaBvQuy/aLbJivTwF6vp/38OHmDchrzk2xLeXjS8u/oc1vCe/6akhueo/ZzNyLeTO7SWRfgJ4u9yeAPgz9aI7s9MPRpOlM2l7RttXqABxXfj5c0ijzYnmIjr1uIjC0XCcDJ5SYxU2Ie6NSrkqo9q5vqdEAorpTsnBrcLnvBDQFR2QAAvRvl3M0inLE8FAdHvJ9/LUPAaoToKfyNDT002ApAXrAVm3fcgCv7j/ZPJIA4cxRz3yX8guYVZIVcPBB2xKfs36znxxKioVrwuBDvhp+nh3g3fKjoY81s8vBXlcXDyjiPqw+9Ehf+Lxb+8E/8O9iHGtt1xJ/R7dv4sXMQQgzbebUDiPRNG/M7DiWNMlxKXhza4Z+110HwGiQ4MTDz7Js5qhIHC7bSLcgKHjfuwD6fSQfHDTHp5KiSNARMM16IPFweZ3DYSSiwGyaSbnH7999sRwc3ImZ30+zNoNS2tjIBcq7XDaIJC7IPTYC30jtGisKVDvuviGE+6MqSiZ7itWvHjQg1UzsqC6UjWd90HSGtARQ36YxDpxKLnwBceSIs0gvSgOlVGmNr7+SCj8zA64Z0I9BVO5x8PNR/JEvP0lMiKFMp7VtaAd7+VkL0N+ZoUdq4+v0nnMS5ztjgh7gDTtPksQaM2HgRNAV3QL6Odlr/Gv8mgmFLaysKih+Zl1P/X331KMjYgLfqWwB6O/qpsS9chXYzPOJqte2vTVg0R5W3OB7RnO9qzYG9FwnyUltgy03sF66a1+M9dbklOdktPeAazHIaEVdcSIWm1RuqOhgGXl8diYdcZnNxrJWcUpS9J4AoGajiFKLAHTHYORxY66H4gbD/8KG8t7q8Qmg38+0WycSY+iWAH3kDq1AzueJn/HDcrU2gTa+1yQgkqiV6HNlop9Tz1YVRVfyKk9ZPz+AmEnLq268e87VFM9v8XCkvq5Y4cwV6HlT208nBV7RM6CHKDBLXnOCuxXImjB6DOir3S+gp+/IGnpd13UAvVx6ZkDvhKDN9XV5A2BXUdC+gJJvPaOpABQDJEXUfgGTUBW0qiFJuvAGPTrH0p2/ffefxNBjF3z7LKCnKdaSG92bDKEroH/9+htrL4HF7rGPvLA/PVVmKmLzNfM6M6BX1Wy1rfQzc1xgLWewlJj2wdBjW7n60+onPAALu0we4xWA/tTJKDJP1jzrRdW5+/fLX/3FdzKIFWvXrwD0h2CoUHWPGHoAPQz97//6b6sptiTKg66VPYKvf/qwqBhu01n3LEOfgKrBUmHopUMUEHewXR/wVwB6LfqAMwD97/zSLyzn2+1yfOZM69MM/btnBzyJoU9T7Bp0Z7276FjrxI9Xht4H3A5DP1UH5EOvyZRh6J+xrZybYk35+t1h38lwXdKM/hDWGBlCJsbS0GGG3hu1gL7sP68zAH0/FTo5uwhYFjCAfhn5Ocj2cHsM6J2xu2moWkk75HiR2yt4l6F/DtB387yPTaeBWuzFpCs2aDBT5kafAsnRNFn2zey0JTcK6ZPLDZamPK8YimT0sxl6zwfg0IShtObSDH0D/wroXZlMwHAZ34AeyVcqJGKm0clhW+mmWIHNGdBLr2xAv92a6QMAd8x95S3c3+rUKyV4XkPvizKLaE9gHTRJiMzQG6iYZevGG01h2HzuAvoxldhSH0tuzNDbIq6HSqdEGtB7muBjQF8t+8cAvWJBGuMlxdgawIqRl/zN8q8Ceq5XEjEqLDH0nhl6Dex4BtC3KXZmIrvmzPjBZuNrb1eXh1tcCA6X+6y/AejtTHGYRMJysQnQSzoybENJbgiiACYA/fn5QaQeNE3as68lfgF6gSt82pGYeJiUgBiAvmsw90y2j3c3BpJqdrI1nIBgGqnlSpIJqQU9rHuWgiqAx6cCw3w/+4Kq0snphRi+k9Pzdcprk272o3TxmZ64FfM9APoOoI+mXYC+lQ60+NP3D0CfxEGDqwA2ZfPc+/I8oDdTaGCbqssjQK/GPUlabnWv9ilZC9zfxsUmjmJx3WnMK3DjXhHXyjLz98Q4nssDByG2ohOgL6gfBMCItTMgczJBrMs0TufUAiRIDSBkPPXWSYpDthuwXQGPlCe9BEpW1dNjooVny3UqEWSNdXpt+in4nuNDPkaswpUAACAASURBVMe9+jlgyC1FK8As4+4eCbC/K0CcR/SRnS44JJ2cn2vtdN12pkYHmvH3872T5KYMvUBAp98WVMS1LlO80SQb0G+Wk+Mzycpoppb1K8ly5GFttl6bVnMvuGu7Lje5zzkDSZp3XF+yH8vQz0Rhz6WeRbKtTO/I84Deswq4gWM4sDfxsK10r4aLOtbHt9huOWQayScihb93X9uR5o+wrx8DegFKVZOdKJWhp/egdpm++xiIVHLjwVKao5IegFqSdtaAY/GQ3MBcf4qh5xp4fe7dkeJyDkSkPvTcneFW5mSlvxL7APR7B7DsBvQw9Pe3DNHble5acoPJxSvjGvaDktNFPvSvBOht9mHmfmLoMyeBZGKHoWcN1L65ErWDA9tWTiYnas5VFTrnqqAKxA1NsZ89koKHoUfTLyvPd2Ho+SFXw1jbasS/eydAj827oOXXAPQdLPX7v/aby4lVvytDn52wSm4kAby9uRVDf3tzKQofRl5sCQcbP3uwr1G2TIq1ht5gtww9V1zJzacY+hnQH99uxNAD6PcOommdFjwXWk90FkkZ+hnI8vsv8aF/BOjnQN5F9imGfm4oavBwsDZDX3vK7Cpt2k5yU2CQJMlBVE2iF5bcWD/raXcGVYOhf3HxQlaL2qZxYSmrxN/9NIAe1qWSmr4Gf+Z6ykrNDL0OzzAJLDbd58hs+P1jyY1fy+VtA8HRqKPM+oXtplg7w3/9sbRkAPzHkhuX3SnfP2db+XIBd68l+mTvbt6lGQfZAXIYN8nN1RAnVJYW9XmI7VPwNaDnmuV+oQZYA3oYehhYM/TREHON1ct3sBQWhmpULENvDW0rIDpEYwcmnVuaYx30R5LTBqXnAD0bUBNZFfDLkHaaq18DDXcb1jgU7aIzKiGVrlUfKaeYyBt4FiraSSt9Hws/920YWJ8oMLNOVkBP5U7aazP0ddpRlUkMm9cLkhSupQOe6ivPz8H4UH53kjWqDgBr3leSGzHyHlSihGZpMjI06wVfYyASkpvMCbi9WQ6ODpY7DW3bW/YfbhX4DvBlV7PoeF/A+uauiUQbk50Fugpp+70P73+8vHxJRRHJi+3gJG9KclggZhtEA3q7Dh2oTLzG4iS89Vf3GrB7wS6gd4N/GUqTJ6OFRnr67EtY1usb5C5e0xcvXttxS8xftfJJtjOIqAlCmXnvDSfirV6o+XaVRLnUKy61g+LE0FPFqTSuA5DK0BvQ2+t/ltyIi1eiZP20bTL9zCu52YoMOYKBg9GlL+KAf/MEUg+S8+ArS0FscwygKCAn3tV+uMkVgAi2TY3AInechPTsmM+Qxv0mwZXzeE/CELoaen9v4K+1cUi8tEtOJWozoLfm1vdYOIXTNICwMkXWFp8H4NgEv7aoXvc0GJ9IVuFrd5+P+zMiFxSB5tgsL20AtKoJ27WJGtkNIN+AnoQik7UzQInXJmHuPbGGvoPjUkNhjT7kPJOE0W5FArQaSLe33N64j+Hu1j0v6kFif5FMiCixfaiEBJE89cx5ThNfLGCmvFJCf965p6ixVklw9t0M6AGrZuiNlnYmxa4uU0J8TsoSEzp11MmaY2bP1XnNeD/B0jph7TrSmX2Co5Ur4E8YegFKIZIkg5XcVLtvhp69aA29Bz+6YmFdOLaVxHDOHlWLI0ctcebrHUqA5xh6rr1r0NUKuxpyD0UGnl34fmcGDNejeTdIbg62y5u3fycbaBh6EsnHkhsbYKCJf56ht+TGQ0OfY+jVtzYx9E3gdiU37qfo5+s6cFLVuTtOzrHXRUNfhr5x5KsYevazKjrHTLl7v/zN//1vxdB/XUDPwoGh/71f+63l6Ib7apnjfSZKlKEXlhRDHw39/c2lFtABMpQAegEGQEsAPZqgn5Wh18E9MfSV3Mi2Ml7AM2AvSN2R3DT1DbJcGfpZf/8VDD2gRx7DgEgW6I5+Kk1nYUSfHSAVQL82y6qL2tKBqwB6JTzSRZvdsMMIMhBneTR7ArS4JzTmzp/7U4Cef5sZ9FZnrgXE01Sa7m02sNxBoter520BfQM3o7OrQTRQHh30TXD4tQeNH4Ebdaxxc+mLa1llRJPkphviKUMfqynpYmGVp9H1mR6H5EbNqdHc2ouaUt/1ckLvheQEe1rgbsQbg5wE6MmYA4QH4+YD1LaVfK4MB9EQSvvQw9C3+dMJH1aAkegEMMIwCU436Kf5eAX0kA0BRg6mrYrEBjEsbfW7AvRpkNYBvtpA7gL6VXLjUUGpBKWha7KrbEWg/Rj82Qw9LLoPFw8pchNzwYAZ+mromZHQAU/W0EsClTHilhDsAnIBLQFwgwC73AAACgIA9NbQe904+a2GfkhuoqEXwwe5EIeeaIX1VHKImvGzFeMW3SP/BqCnYqOkb7scMPAEQI+GXoOifN3Ox9HQG9BvH2zn6PXSMjtSj81yff12eXGBpOBhOZINGxaHG4HSHtRi50kYw9Bz38vQ63uyaXl9S4Xu5aTDzxE3CujRxIs1jGyr7hrV4vZQNnv7oH1LM219sWHnkd+8ePV67dOp/3hlPO4vsdysAH1U7zy8i3tlf/xafWa8uioi9Mq4rN+mWPvcz4NjtHvSlDwkN6bFnCgBgO3Q5crTaltJosNk0iMqGRsx9EcH2Ch7crOTKfcbiLGOReTtjatnbT42UXFsf/mMsId80VTSR5KbrqvGi+5hg3Wz6gZg1s9rcrEsLp1g81k0TDaNviSmjkFmRWHw9WekMlr3I57ynq6ceiCZNfROkMug855aM5ldsLlp8mJ9scCPmuZxQvJrScedRt0Sa+cXrw3GNEzJDlJ6f+2f+KhPxEDdZwCFJYqapPB8K7k5PDxZh0h6bQbQS3IDuLRrFHFCcejgZGFswGGarZs4WEPfPprZhnKAYu4pk6VPz+beIM8P6HMacf85QA8OwERg8q6PM5ySxPQ/uXYWQB8XNevNke/FnUnNl2P2is87N8VKhjOh/J7J9mT3HAdZ7upsteSmDD2A3nvFgP4xQ69YjW3l5HJTDb1InKPagkLy3AqH9Ax3smHykq8mKbtJvRMGvqeAPqWDFdDr/qgH416Tt1dAf7S3vH3zt6vkBkAP3ikWcMXZgP6jDP2rz8f3P9HQVwURAiLW490vIrYkxdsT1vNE3ZiKyKKcalMlN7oYVURWQN+qpO7OxNCr97Aa+l2GHqtOGHo09P8QDH019EhuAPbqVYiG3rHKg1NLuu4w9NzgaujL0BPIMcqHoZ8BfeZVOWimKfarNPTPAfoy9HNprKDWMpKnGvoenj+5ht7+6uoonwC9QO2OU4fdKGaGniFQM+BmMc4MvQbThBUpQ69EKFMBC+h3GfoLseoF9P08XehfxdA3NkQ8sQDoZ+eBmaHn2nqgkZG6kWwEy6srFmYGS10zTXRXcvO43GnP6AHosZVyc+MuoG9QWK81FZhVciOz1OHSsk6KDWhX5/sF0qQy9OkOnwB99aHo1M3Quxrig8AMve35zOTpPuf6Vx/62qytDH0HS8HsuklPDrgwYKvkJvZ/Yak7be6x5KbMmhMNu5N0sMy4ptGIZ+ehauHNelhyE1/nnaFTo0XLh7GZr9733udhj1bJjRlN7p0rKgH00oqPEd6e2GrbSkkHkDjIN93XUg09gF4ATKV3koU0xWL/uDbFtmmSazagR+blRxJ2NoPDOKCdtFZ6UEDve/O8y82BBh3BFD9Iv4utorWxZuiXZf/Bg53Q0Ptqm1A6QOLGA7AxMPVrtFHaDkdIPtCqmp3GKhLWEcDSe1Hw173PM1BTuWZaREOfdjYlk4k9AvSqHjEu3bpMuVMIuNmC0pkHHs+2LVSzrBolMx1YEh1PnGXdHh6fCGiicQXYd/gZz5IEQGxkGvK1FgPQ7XZTht6vJZ1oDn2nYLCoBtRMabZs0K5QbYodkhs9DdnRbW4Ag5nUq4SVRIYEsLZxXguVAynVwoVE1XYDenhmTZJUWR5vbJrvvFaOormW28w0CLAxoYCLdQxDL10zazsM/RyrCuxnVrUsb8GiwPUDTZ/W0Avoq4DtSqBtOusCEju+R4C+3vp9Pye2BvSWurAGnAw0FnPPLXdlv4ch3rOO3gkfcwpGYmryyqBNJMjCunhtR6WwtpXiVUNetrnnoa6BqvNDXVuaMPk82AH0ImBazfXzhcDibKE6IAD9sPEnODjWADSx2DEZEAgvoJfdpwH6rKHvBp0JKZ+jsQ9MAjYz9HOyptfTdaFhtwWsnmuclgTh4t9eKUmTaqCfvN8lVW08tJsVe9qAOZNiVYEarlo96yUDTlPsRwG9nnI19E7+YfRX/3t9oEhuTofLzQD0JMOeb7GeRYe+vp4Zoxl3eOs/BfRUETwtvoqMmaHXWtGQpV1Af3i0J4a+PvQzQ+/k2D1Rn9LQvwLQh6FX/1RcbvCnVxVCDmGtdvn8mwH9rXoAfe31oe86cNI8NPQiGCZAP4idAPpJQ3+peTVO6JQ8Y1up6qhtK/+hNPQEKLTzMPTHGxsRQKKgode5toeEbgzP2nG5kQQByQ23CreHTzD0PwugdyPfnppi0dDTbnp8+vJnZujfPJbchMFfs/J0b7u8xUADSrYEtGZ2MPRz7mxQqox6f/8jA6QWNcXiciNt15R7w75XclP2cNYxs9gu9bPD5YYy80/K0PN982CpatevbwiWg6Eflpgup7na4dJbNfTWat7Lx/f01Flzh38YOzggVUMvkBwdaAMcmTVd7vmH9cApWJ0bhHqY9v6O4Gr9+NpEl/kGdbkhCVwBpMA49m00VQ6Xmx5wM6AXEKrkZgVvs+QmjaQ0cQnImi+eB0tJbpBTvjp1NcUKWNXlxsCI13DjqfWogqqz9EVMjVnXMn1+6QJ6DrqhL1RQPbCFqQF93Seqnw+gxyYsB3wZ31Yq5orFbElmfT/XOwH6+Jzbfx/m60pDRqSh53BDWkEyeG9Gym4re/KR17NdAX0cKdJ0DUA3o5eBXAxxEkNv/98dQB/JTRMJsYs7g6XcX9EBct1jbrKzUxKuNgroHNSR3OigruTmyO468phXgmBm5vYenTXJruUQ+pkMMbKlJ3uHqMdwHzP015fXug9tYG4Vi+/i+VHypt9GgP7KzYwuvSPKt/uNZE8+FQQMO2DKrjUP6yTrBGMfmpGOUa1CzuC+kcP1eSqmALIZ4nd6pj2KXlrPTffUnGOv1xMt75aD2DbuSm4C6OWZz/Xnjj0A5K3tFgiqbWVcbkaCbt24bUNnyY0TdFWGJBWrwwq3NzIFMfiAc+7RrZh5FqDAfJxhDo/PBOh1ryJ/qD2ozq/InwrCy4DLBpjnNGnoG4fLEjcGzqC+gKwMPYy74sSdgTWAvgz9DOjL0KtnIbaR8r+OXngX0I8plrxmp11qmu3kDS92DtZO1SYYb7P1AHYzvnEp4tlSYVGQI+k4Xs7PX4utlYSK5xiG+QhSIevXA7ic6PdMVXIgO8lISJSUP3W5ccWFPQagh+XdLKfHOOxsxcYrEWYdH1pKVzcnNmV19FTeuOQB6J24Sd5n/Uvke6OqbEBv8qZgPiE892nMlKHZvbaV+pk0JbffpA3B6zpIMsvrdVKsBGjqPWqFYwb0ozmz66bSmxnQW27jplgS3JWh1w/V5tCA3raVHRbn/j1p6E85xzxF1YDeTbGqGMt0ovNnyDgt2Wp1+dMMfTEAoHiSWtW28uzCa0S233aHIu4h1aTY8+HDD0UYUgl/3uVmNMXqmUZDzwfzxNzPJxngAPS2rYzSIoC+w0FnQA/Rw2tVeqdkKJhPk3Q12FOrJeVTS25ePqOhN8lIzyfSJtulasNHQ08/C4Ael5tq6LVWv4aGnr1pyc1vLscbzgM34qf9THvBao9Ibq4+XO243FRyg8sNDwfWan/xpFjb8FhD36bYn0ZDX0CPhv5/+cV/Ig39Iu10S9zdep2k5qxzdrmZS2hDQ+/N7cA2RrH3YALQostlE82AXozopGtTHpaGUX5WI4kvLtZyZA8FP1hrxw7DqPC+fD+AvhukmW4ZIv6MLAeXG+lf03TmAF8BzayhH8lGm2IruTEY0Y4XQ/8xQM91UVri52ZA73vTwVJuxiTofsy2crjcOBiY5YKlsEWWAwgA0eDzMUP/mDku60SPhjX0z0huLphn0IE10U4/Yuh1YGd4hFxN0hwnNmnV0O+63GjeaHoYNMBGTZzeKHK50TAxe8fK4C/+3dr2e0guwBVuZuR7PIwENn1MBu594NmrOTPramWC1kE9Tp4cXDuowjp/XmMw9API1ybLDrLb5Q6wowMMpjWDkJKYdu2pekC5U/vEje22RWzJNX+fSbFMqIXdsVTGA3pc3alNn234PLE0P8sURq5FYNhNsRrAEUDvgxJAX8/9Wshm7y5M7IQF58ByY6oZXJLwuNysPvSd9RB/f8rsbYplH8vlBobe4GMf20q0nXW5Aa2zRmw5ImmQGFFJJ+o9HjEZshK8509IsN6vkhs1odInkHXv5k7Hnz7Tqw+eYFqXG4ukfBB7eFG7KQ3oAceu5uCeYxnZWl3SuvMBr2SDekR05KxBTSqMv7ymxpLM397LZxymXm5iGtZlhl7PM3FTFQ6Ss4DpVQKjoX9xvEnPkKItgD6SG9sUthI2N8U6Lis27zD0rD8nZx1Q5spUzgENjfJakXb+Pq42YhpoivW/K94DUFOZAyy5udJgs2cFz6f7rzFCVczIcmDo53OliWJB4czM9/vMxnt2wgzoK7nx8CQ07daUV55Cz4t7R5B9IdVhvziOVwLBn1rtKyFjxt96aq6BeE8sYT86cSmgJxmy60YHPJWhV78L1ZvDYzH0tiU18FZ1hypHGvN9Pg3mcwD6mEakoqRkFEBPT5GkmfSYdHYIj8oVxpJFDzD07EuaYjlHjjwQ0YnWg/ZkzwZpgp9tio11thozrwSsZqA/YmyGiO00pI51IUmM+jKosERDT5Uucj73NY1hStq7keJd39htxlspuAOmOgO51gbRxP3iE73GNGvG8d0J2McAvZMXXyM2p/68nEUkErjcDNtKN8UW0LOnTSJxtviMyWApVVWssW9y9JzkxrigLLefhxQZk8uN1ooSfvfX1OUGDf2Hyx+JoUdTv7lxz08TpDaVf4qhr4beLjqPAH0Y+o9p6JV0p9+E3zfZKT6rC5ALQh52t+zdCW8C6N0HUgyWAViPAH1dbvj5auhRtKChP9q3CuPrAHriJAz9v/xVAP2nGXoRqNLQc8zjtsADiQ/99r7+tTzSq+UH/+FfC9DDpEg3pkzBZeBPSW7AOpR4VdKLbWV96GHoD9HQP+NyswGkttEj08+0ENpQ+ODMDs9lfeVgdoYfa748DL3WMQsadwTKIkcq0e8juXnE0M8uN6ubTV8/+cbqQx+2oGnIrKHnYGwGbFYDdvN+uSaDfnGxUAriYWuCoXf5Ola5Mol2n/P6w4e+JaKyi1goXa/60W7AsvlcYoHmGDKURkM5QNiqkntG13odb/qR2cy81pgUq9Wi75f27cIjm/nzDrBZpUi7Y5lnhl4/p8NguGLUlq8MfR1HeH0ePYeAJRt01zuXMLvEa4xmUCdnZiY8wt1a7U44FqDXpMLYhrI2sa28euOSpqwLdwE919CBOYAMr/8xTa6MiCfmmgFF1kIwaqLRUjYZscqDmRQpf+bYSrY8aklDAHIO17LagARP2kUu4rI2YKZNmE2gnMwiN7PTkg7/3DjfD0tuaqsmhn6yrWwzaiU3JFiqPCjhsHOGP0RKzPIIJ2g7PkjKQnVHgM9+2GXordxqouLkBB967gMJgRp4y9Drz27+8+Fo4ObBLQAjAD1NsSRcMK9udrvjOQbQK7miKRaCQx/T1w7DxHVSxbsXoHc1wSw+oAyaEOBNUmSXjvvbB9mn6qOr6mIQs84NiLsKfTh8fu3fgBUYcX5viZSnwLo/GAkJE63TvDjNcmhMszzEw5Z4X/UPqNR7pMReTdrcPz2D2q7uL6fnF8vn3/iWQNwV/vTprxGrJTmF3WTk509CLhDOZ7Jtpdl8SyGU+grwuX9FszSkFQeoG9Dz/AxceVbed16bY9CVmV33XLQSp5/Q59PTXZB+ieXlYKPicouO/iDSBipENIm5MbTsZ4/gJlZ67ho4ZatI1h/XsgL5SAibBKwJ1KSXb4wzeHZZXzIDWHElaK6GlqEvSAfImFG2NGVm6OWvXVFfGsTna+D3XvNO+HkN1hIJsSWWyOZi9ajEwuy2IVdBopld/gd5Qjw9Pj5fTs9eLkeA6XyWNVEJq9/15rhbQoSeGFchdZ060310QSrwfZK9qa2sJJVj0821p3IW0N8/GNAf0igbJln3VsDapSwlZ+tnZ+ZDpHDTJNqbjW2XhWLqna/BRo9sK3vEyk0q8hqShdvNcnxk0Kufp9qaamjJkAJekSZJqOz3frHK0bRm1IPQJGJIPyq3VWKY/iW/tgezKTncZxCk44HcXV5+bjAphp5N4X1OIuQ5HZY6c/+loY8PPZWDTrdfCab0khXQe52YmGsvHZ+ZAVK49GXjrtjoRkMtF1tpJ04BBNsUW/wiDT0VpQ2yy+Nl/2hvef/uP4mhZ98Dv9Cyd815j9jlpk2x9aFnHSOp/uzzb33S5UYySmFRJ0qubFuG4gZ5rz8+H59DGvrowTYQmMimXLK2ld7+/fL2zZfLq1ffCGufUu7CDKHL5QxAr4Gcuxp6jiVc42bJzT+Ehp5ndf6wJ4ZePvSSJG8lufG+fKShl20l/7+78aCBLJaF0rMWFIvpcvl+AL1Ajtxp4qjxFRp6AnxL/HJ/ZtppBku9lCVAmhIruvMpsDq31OVGbjOPwPcXP/pi+cY3fy4PxOuem72yLQkI1pBHCiFt3pFtjZ4B9M9KbhzN/fL1oWeC7AzomZz6SHIzWFkfkoCPm6trSW4ok1QDOlQ747PPmnjes/ZlgDM3ibpsziL+GKA3u2D2RdaF8rf3fWiWuoKrR4C+97AuN22o1CNIUCPjpZzvQ8hgpkB2Zuh7sFaCIjamj0tgyk10/lwGbB8Y8HSGNWWbtOoocqtAcnZGOtgBMm6Kdb+Ctd5cT1lvMYxipdOYJkbq1my19L/1id0uV5dvBkOvwVXW+qMd5UtNY2KOC+jNWCuQqTrgJmgFbyQOqWZ0XfW+dBiJ2f8mf7ZcLKAXk4MLQlyXugwtEYrOWZILM3cwTSojTpNid/on1AQezjROJzB2Dgy1rQygj5a9tpVubkMLapcb7ofXghvCzRiZ8TL4MwAsQw/DLr47LjdtivUFhTWTLONKtngzoDdDbzkSiYXeMnvAhxJlZQPLhyWuRmHo76UnxrXLrjM0xZod9QQjWOzZhx5XEhEP+Wh2VkDqwftSor2XbSXLAU04QLXPlKRskyZGPbubzfLmyy8lXSJZ1qGT/6y35QAiPhKzuI0D0EMAGNgPRySfOVxPpuOmCtN1frNBz20dsCZQq3rn4VKAfCx+2a9OOBnNjn45cU2ytzL0SCLckMv94dqQXwjkhXEvk886AIxQyfGB6sFSY65EpBfL3XKLTz73n/srrEYTr5l+AL0ngXY6rO3rrm/eL4f72+Vgb7scUc7GZeXgcAVOm/tbVTIquRGoDAAtMJeN3sTck1wJKDcRmKqjBjrpt4kzymPpxgzo6Qn5FKCvhl7URZpiVUVRzwF713GkGvZWKQpOJclSlTXuUSEHiHV8783GgI/KmNcRNUWz//K6F1i9X+5Yw1r0B3IIOzt/ZUC/Nmk7ILsp1ufdCpBWQG8bXVeDhyxT+n4mSWt67knMLxxHRATsx6bxiEmx9pcH0OszHp3YvztDCDVw0RewNpNKwrhq6IvH/PqWPtQq2qBO8ZB7sDqD5bBR9jEq+EjMaLY+zpmoGCa5rc+PSm5yQ1YbAt63bK8lN7ZsbP+JYn/ekmsHCPvM9d8C6n1WHCi+A+Q5/9zkzWAjA3rF0UeAHpvLAnr3PE22lfueFDtLbiSxpRE555JkMzlzWMeS3oJjD/DWn6sdkVSFTKwOfWWs58FSrfJllgV2kPKhP9p7YltZeZySX8k13RT74iKuPnIN8N5EgfE5gL5Erqpz9qF/LLnxjXX8Io6WmK2GnvvQwVkF9LKtREMvgJqm3n3e98eeUJtna5z3DEMve2vedtbQM1jq3fL9P/sjuULq7Poakhvi64vlYPmDX/+t5aRDg8EjVCuI9U809PGd295efxzQL1fL9//9v1qbYn8aQM+CrDTEIGRZB0u9wNsUDf0QBHXn7UyKJWMC0POgxAxl83/54y+Xzz7/ph9IT8to8JzdegOZoYd942BmWtnhT8/QrzHB0pp1UmyAPtcAo1/JTVmVup54szIU6UolcLqve6iuJrdhilaHnyYwJAtMmtzbM3vs0zBDDXYlN1xmWfWfFNCb4UCPiIWlJ9GW8dgF9Cyixntfk6zxAug+Jrn5KKAPuhka+rBY2jzInV6sA4a8X21jKEB/au2+wbDBNsGqgN62oQb5bUT1Qd0SMwcgFWgPMdJK2dLpj+TGPvSdFGsv8LjiyOccsEGJ2TusQAQtPxpUfrVGeUiAmkT113FwG4w48M9NsWZ4PFgqsphmUwLGvnlzZQT5l1lQJ4/t32DtU/ImeOmQzoYRsFsnFGbwCYAWhn4F9J26ixuJB0tpLcuVZTrqBPqwSpt859XI54btuhUB+NoUu0qHKpMroD86SiWEpMwuECQErg7Wb3uXoRdogx1kyIcmX/s67lQVWJaDbQF9bCudlSpG0JKKvaa9w+1AUlDhw4VmQ4AJFmlmx6lgsr44YFteJ2Ho3iuweP/2nQADDKUP4FQ0iUM50AzEXH2EoVeTMWsnLjdKrtfBNK6K8oy91i1Z8zRg7wM+E38GaN8Clo5hYhc18Wluh/ybcWQ5kT2rtdz5XGFsXf2x3aUAfRpODRgju8s6kFRM0jiqsWboqbIYcvFle0oNcjnC1jdFHXS8D66kqLzdErfeA/erG9uYHh+IoVdKHncgvley2ALDswAAIABJREFUv5srAXpVz0hS4kDTPaWJum1QTG+LJvimKmHwNeSOZcR9G6OLn5IqhYnEfMkAMJCTRsMVCrvYJM/V9ZiASRq9utx0+JJ7c5xECFCGHTbg8bMlaZXmP7r1/pv7JnLKIym7d7VHLd8w7VtmEgCY7wToXZA7UnXz7PzlcniUqbF1fCqrXbZ7mifS48+9OOxnPwuBskjleB4A+lbiSXa9f/fdFHsEG58KF5JFVUjtTS9Ar4TdTLdSj4L8NMXOiZXPqPuF5kTitWVN3rWjQupnMr5KyjVuY6d5rf3ZxMkkn6uGzwN6f27Ar5jwTOLtuilD34SorkAzicb1dJJ3nz3vx33C3hXlAU2flrI04zJDT7yxTaclNyug/4iGfgb0M0Pf/WFnL691qg6ewZKzwFmb1h73Uf17rWwW0KtCnzJN8AsMPQQMgP5tbCsPj86Xe2nA0+8SlyjJXD9cLqcnTJwl7vmc533evcU2PAoMPVsOgNsB6NWM7l6ePvvG0TL0M6AXvoGhT4zkOmsbngxVVVgB+s++lSmwIXO3d+tgKa5NDL3c8Jwk/+di6DkbLrb7g6FXYs5bNmXkzJ2bYr+KoRcd+WH5Xhh6SSAEhKzBNqz46SbFwtD/81/5pUUMPSVJBZ8uiomht6WER/G+tk+pvvK9P/rhj5ZvwtAXWWSx1Yv7ZwX0Dsz7y45tZYE7E2EL6Fcw72seDH31vQAAqgFmjdnclH3wbmeh6QAnAJYOnAD9ytAn66zkBvC9spPZ67OGnuvYaWRVYNpl6AlU+ox7w8N2BfQnBfQOXDOg98HoA02VCjJlDd7yKvg4Qz/KoUhQzDzoSFj1m9bQqwifrP29Sppmdn0gclgCDGZAz0Y2ex5tZl7fDL0nqZVBFaBnMM7K0MNMpHwpiQi2lQb0D9HQl5Nsw5mus4A+5e3Hk2K5vxwKfua7w7zWwF6gEXA09JppOk35Ugx9SoZNnMzud0Pblo77IIZ+BfRmhNoQbcmNG6frHW9QPmwrdShuO7F1uNw4OeXnYZpGk3IT0SaAAnRl6DNtFUBmLWwY+oUJqrBMBMOyWx6qw/mE5AbAAMMzJDdjUqwZ+keSG3TmCuwG9FpHSSw4WsRkPHjI08GR31e2lbH4Q9dcQE9zZwkGu27AClG9AIAjW9gsWxK2+8nJQ4B1eM/X+Ytn//bNm+UYOQwMfQc6RXNrfbwdmmx/t6+ki0FpamJLs6zBpx2hdBaFvSTZOzl2Vara8IRzAXrAySb3Ba0vz5+5HTTIOpHjPeJbUxlP5hhw7wvoOxzNodfX4YFQThzd+9FeFzP0VAi8LqyVZ18X0GvmQxrcYWptY+iqi0K4Em96Hq716+kJBAwTYmmI5Tkc6gDV/dMU5zRBqtnZN4lr0H6PFIx7q/gUfbq/x+x2AX3j2szQ8x6VnBTIs4cNHLB8hGQiELtCQU+DQb1j4j5+3KrgObrxb05QywKXoa/t4Zg30QZe7qGbqpPQYIEci0mT19znO+mrJXsQoDfzirUi+1zOGAX0Zy+W07MXqtBYMtQkZVRJHjP0Plotq+wU8yZKXBfvLYaewXudUCtJlRnou0080Zl2Kexgzf0eVSJVh0yqzM+kYNxyo12XGwM4SCU3J/rPfvbW0EdKOMH5rt8CVsvWaNT2lE8liyugj5+6TCvGvmuKyhBJyCyhH7l+DdvKVv+c1Fui1KqOsaTPSvz9FZcPkduYiCDO0gz6+tU3nIxMDD2fa0dyE8DtuR4kjjSh+tzsfZB8TpK5qSk2Zw7XhJXopwA9+614QoC+RI6SmuvlbAL0s+TmCaDPYKkdht72VR+V3PwkDL0acuX4VXbJONIKjMPlVsmI185HGXrWTe4lGvo3X/54ef0MQw++O4+GvoBeDcBMXV4yGRoL3jD07jl19Z//9Ez2M+l7uyyXB+fLt//yPy4fPjEpluoxgH5l6IU5H5SgP8/Q/4Qa+r/OpFhrKtECOrh/lW0lzVDV7DZzn11u6kO/AvpswGroWSTqKO+ErwR8NoUyWXzQFZGK+/qH1MzDPM8MvYBJJTeR5fSBFnB91OVmb291v/EhO3gob3LcV9ys0uBXtpTXhqEXoN9wWKGh91Q3v78PplVDPzV2fUxyIwAvF5tdH3quy8zoaNacBx8V0F/deJBPAb2n0A0WqiC9kps5PtIUe3bmBhy+ngL6OJt0ih5MTQG338XaWk2wbXOOD3+VDiWrSTOkNq4BvxjekxcpU9MUOnzoK3Pic7e7v4DeB7LLri51eyLnqkfspFiajpJIxKQvDhKw0AB6N+v5Cz2vQWQZHbE9sMKTq00lN2v5cL3HBmsa6iL5j4MLG5nfciDABOrQFhVo9qhJHe4hlr/syT1iBvTVC9cezWyEeA4HF+nO67IU9w01xY7BUrPURWyPAD0sS5gCL97IMlgDZsadGKD5NAMLg6mvfTtTHGMfmVLnEKK0iRZm7Vjl+U4i3ZkUO5FuYp0E6LlPtq1U0iKG/mC5D7Mslxv1zfBsA/zicgNob1MsPvRrAhkJAxp6mmL395GIXLmREc20ho+5R0iyhsgjysSzH969eaeD+/rq2g11kn/58Kl+3TjftpXS0AsQ27bSSVddaJyEC9wIoG6Ws1P81QH0TuYEZBc3N6pXSNIqdUepx6CuN0eQJapehIWXNMySFoGANKmu19ZmtkoPBfw95MQ+9JY4DA39NG2XZjOSJrTSBy5Tu9zu6ocBPc+k8iInUXe3Vwvb8/hob3mQD/3tsr23VzogWn0k7KPEyRB7K+Gg/T4BemK+1n8aQC0XClkw6dUL3PlereVHZgtmzZ3YHB9bf00zteQ+8aFXOBegP84ec4i3xt7suVngx4A+1p1iqOvq4urp6v6SfjDK7W1Gps/AMxHuw9C7ouW5BvB87CVi36HAPP95+jTN7ZUZBTTLUtiVJCcOqXIA3MPQa49xbzNfopIbrwXikyV3TwC9HFc8+Vf9BAcMlvLaY3+oij4lrWucehbQm7zizBpJGHKL2rIOj3W9ZqUx6VtQRTFGGW0Ul+Qm67DxvOwvn8fzK+ifsZuM5j48B+hDfvU1ngP0SI/UqI+ELIC+LjcAet+IXQ39zNAXe/gesJ9JcD6sEqROhm+F2gx9JsVCnKV3jWoXa3dm6HNE6BfwiKsvhzuAXoOZTnANqyGJCd5ZcvP+/d9bQz9Niu29MIbmrL8aGnq53Bn0as6NbCuLszyHBqMBJGMEX1cxBkOvsz4aeiX8Ii8/oaHvpFgxDNbQr4DerhMhkJkiz/u6ImE3vF2XG8/EANC/XX3odVZ/DUDPzrWG/reWMy/rZ33o11j15Rdf2hH8zjZ8aooloN9S0nF5/vhgs/z1X/y75eTQesmZoV9LyNuH5Tkf+hnQs9EFYjc3yz/7J/9YLjcPC9rpOmWMDvQ283FNHbNcSUcv3q4sp8XBY2pLRT4JxNURV3KzM+xpXrkfcbkpc9MSrBj6FwBKJzRlMy5VsrLrSxk7S27sxMH7w9DjcuPSPAcAVQg7qRRwVnLTg4RLHE2xKRnx1JKUAuiH+42DrgCeDuEBNGUbt6OhR1qxWU52bCvtQ99DrcxDf65BxCW66+W0A4I+2hTrw6DDYij/ehqf3iUexjA0GbAlWzfLeZDcPNwbLOqgUpkJQL9ZTk9wH8L2zNIDsyuW3PRzt7v/CaAHdqjUzQEbR4iAfUY621/WfuRKAcSc8P2ADjcGPTzchKyZm2LtckNPAF9mYN28UkAPQLOFnGUOWj4A1zgRPAb0rTaVBXdpo1M5nRANhn7fzUAZWMT7dx/VbcfJgu++Kxb1oYfZ82tzwyu58cTW533oLb1pSdggbRfQ29dXFRkAcMvzakTjEHZTam3iYC/dFFuG3j7lZjQ9FKs+9DntLDcBIJShrz0mlQIAvWws7UPvplieLZNs61nsSqOaYlV+LkPvVI4IyHqETNrbw3ce/3JAE4fwkUARz5b7XDJAlZnbW2noObBPjo4l+yvg5FcDeE/vbMVEPTUMQEozN2uFBNjqIH+/PHjCOPEe1eeSNADw+1qSvHAdyIKwJ1XcNojEmer45NTJQ6RbgFw35ZkNrfwjfY/r8Cax2akYGND7+QAsBcjVU8BrDOcyq0gA6AAK4rUZejvWRDMtUDE09EhucJI6OCTR3S5bJVH14bcTkOMnjdCpGsLMTrFLsSrrU/c6YBF5loGiG9abJDXWzYB+bQCd3NN4zmaNkfm5CvccoPeH9GApv4cT2gJ6xzX3ovS9R8w3uO61ENfkr79nhxuBIlXqyuhDapjYUN+cKlVUgHFyk+jJcSmA/uT0Qntvk3O/7zOkVQbAvI8Avd5v1tAH0EfqQo+NE03YaFdbLCdBqrevmQ31oTdDjyvPgybFuikWhn4C9DIgMJHRc9/rLDs/ZztxmbOvVpW877Ct7L3pIV9LzDTFikNDJol5gXshOsPE62P0UqySqUi0DOjbFPuYoXeDpZl4k22PJTfW0B8aY4XQ4fMeHeHGcrWcn71UTHlOcuOzfrbudGMwa0OgHFmuJsWmv0jxpEMXvRZFGOlsgnx5CuhbfeEzgFVmQN8Ex1VfKwyaLNGXAM6AgMGH/l0B/dQU27WmuLyP4uHDcnb6MueR4y1VWrTyTBRvf4nmO+zhROf7w1rAKvpJU2yqccIB6V1g/4uhj7zYiQoWoMxD8ewG9ZEdPEhyQ0I1quB8PlfJzs8tDaoPvc8/ExJ1uTnav1n+3x/8n8vpkacvfx1AzzZiQuz//Au/uhxeY+F7r0GJNMVynkJuVHLDM1pdbh5ur5VpYVupQxaXG0UhPvrV8ld/2slXg6G324Lcf7U5nwP0zzXFYltZH/rDY48nH1mYN19BLe9B1rlq1o02FR2tsYKhb01sgGK+rS4xu4DeVpySwTCmd5LSeBNbIsHrS0KjhhsnGl3IDJZC07/+XYKMsuNzNKID0BcIm90E0F8tFy9fThr6AHqHv3z23UFRegJXlG9wmzlNIKehzwcZi7r+9Px5BvT8rN1tmDo4Egsz9G6aW11u4g/eA53XKmPSTv2WHH1NWHe5vNf3UVCP1V4P6BnQA1AcNPUgxS478AyGXqXUqw8Lk2KlZS+gz1Co2eVGLjli6J8CejOCQ3KjQDJJblwuLaD39QxAbx2qYN2eZS182bbSB5UbJjM1MgcP/RnVcNo/fwRTD5Zy005QWhqAqqGPnjFSBtZg5VEt+3tD9ucNjHYkNwL0sQJNmXG43KCBHJIbA2oHc03z5HVjgwew1sEhQO/eBa3hMLECIip1JuPRocAB5smwBLEy9AX0voGAdib9OpDaZSaHtNj7D3KbseTG2msD+rjcrKPQtcM/Cug7WApAr7ctQ69JsRIlZOsrPXsE6MOgC7zaGpKDBEAPQw9jvy8iwvaLt3dMkb1enYyIhwB4ZDaX7y+l0WV6KUS1gDnxhIZXmjyXOzGUrbocCKxZQy/WP2PVvfbsxOQmOhh6bOmcNNIoSuXDpBIOLHYiAajIvEHWqpbZIOs5Pj0V+7VQCXHGukpovNbMJIvhl7Y14Cj6Zktu7HIjEBgXIzP0bnJ3aLXLDX/vfY6rRCzi5C9PbwH3xYeTpXI4UwAgAbsA57tlX7InNM+2WrWTyp4mJ4p9Vn9UBP9hYxWHw8br9wH00viGaR0s/ZASNp7xrJ4D9OzJAnpmeMjyMT78zkksA+C+4O5RcEsckVxMCa738K6GfpwxJWT0aqkAfbj8oGdUyYtlOwX93BfHKaoYgAwYfDlnqbfhftlIn3O4nISh5/c9BwqyquH3EfsY0LfqHJeb2NXKaUvSQDd3doCkTrStbSthbenPgsVU4rh18rl/YDtlA3qfv1ozsbLcBfSt+sSydGsbx2rKdc2LE2yfQ66u9MtVEzcO8+WmWPehWCY5hq01tgxzCld3lac8cE5YQ6/YtTbou4ndqgWv/VlyM+v52xRLpV7APkkfBAYAV5NiFeKeY+jrFGX3pJubWP0G0NvlBveTXUBfYrE+9MQgGqNlaz4x9KvsKfeugF4V/5wZxEVr0ukj+DhD/y4uNzSHd7BUGXr3Fd4KR7zA912f183wvLWag+ND7+foeRZo7s9h6IM7Z8lNm2JnDb17E3YBPa/nCgNN+mJJnne50WM0cfZVDD29IPOkWA9i/XoMfV1usK08yznZSbGuork/hS+fu22K3VwrMNrlhg/nZjJ/XS1/uTbFRnGYkmklN9zIy6OL5dvf+7vl6hD/cJckHzP0BDckN//in/7y8pJFfECGF2A9bT4uErcLvmQjVA19tfbLssjl5ht0I49Na9Z3sq3swlMWD5PiRkmPw7aud/0Ky6xMR5Ie+9DXKtN71JNiX+Jy04ftvbvgT39+cZ4xyHEuUfIQz+b7e2XQL19ZQy+rKk0qzVce2Cy58VsMlxtr6A1G7ESxt0pu+r2PAf3HXG5YDna5iW1lwH0TGN63+rl+j9/D+lR1p794uSY8DYrW7c0OHQEyYQna7OQNXMnN0NwCLlfbyieSGyyjrtUUyz0woPchMBh6N8JafjKaYhXInwP06uGw5OnqGobejZN2anElpIOlpJfTvb/JZMOOhLecyNcwRo83QdREOzGmZhZb1m2DIevRtpUd3GQG8JZJmQpIucaA+R7ATrp6gNEkZPu43n8zRCeRuVhm0Z8F7ImhKaAXdeP9cLsxYy3Jk0DFAPR1I9I6EejlJ8x0Unp3+Txj59FIy7Yy2vY9S6YA9AJ8Ow2HHuXO/kSCpYRAmvzHDL1OUV1n7y8MvYiByJ8gKFQVK0NP0+BmmhQrgOcaJuvt7s7uOmruFFDyYUklhjABWAJYAjJ1sASQ8Uy5x1SUVF5PskpZmEOfvzs+xOUGz/oJcKqCg/3nxhIRgdBHGvoAeidcgHIDeg6wlpV5bWtkrRF1JcslfCX3YbLtOY7m2z7hAP5v/Xc/v9wvjvcezBXnsnX9MClZJmh6v5VZi9bZVrAF9H6+JH52HqIp1gkfzBdAZQxawkmk/QlhlQHP8chWHwZac0l10pSs4V57yw1WoZpz4D1kNyAaQvGrZ1Kl5WgDyMHue88Z9LfR3M93lVh2mnTAXkJ6bP3GpGmvyTvFdBb+2ZmtH90UnEprehxYf9yHZL15zmboTXb4/pnJTmP01IhLtYbXlGb/HubwSyXrAHp+ddWlcwqQz1HBsJuQEqSDIwEW4jwaejH0+wey3pPkRpKx4WbDZ3aD/yCw5uoma2+WobRqRFylV0Y9IIeOnb7/7nkiiWGoI30z8CKyfcW2UnNuTpbbNMpq/QTQ87O7TbHuSSp5V4DHpPMy0j5Ffb+koc/3SxegcGHLyuIDjaIooE9S3anfLINKVBznhqGCJDewxOe2Tm68bRXashzf1wL6ukL1qHesoILq+NjPyv0SoI8dtxpE9eX1i0RrZuj5XCgYYLT5/dV1B0uRRDlmNz7wLLvHTJY8eO6Mg49NLnT2+doLxzrtWnNJCpc4K5Hcpo9AzuOtSkBeKMYcLO/e/Uh7hAFwTjDqsufhnVTcDdBtf21A774iAD2mJySoJO6WYsRt5tyTYkeVzRc2zj3LEFWVhQCRbWWaYoMhhTElQ02pQH9/l6ZYzFZCnFlYuXxANZDrbDO2m4E4S2KZeUSD7LvlB9/9o2X/4dJyu0huBDFiEkNoQzv/h9/7tIb+ieRGSyHN4zo+qcqbbNwB9A8318Lx+7I1ysbh/qlydrV8/0/woafTPgxfAL35Qn8YgPy3/9KAnsNSFdh9e2pI7xh/2tpWvmDTHZ2nzL/GPV2cGPoTd9NX4uIHPtwpvvzxj5fPPv/GII1zzjOAgcXUf+DArcymH7yDdnzieC15GFF0Zgy0euepro+/XBnARjNhXwthPxWDLkxrybjJlLe4HrJGAfraVi5oZt2x3s2jMlI08fPH3dXQN//3PWOhoWU3ADFDz5cy6gw8KsPbA6IsucBxNjG/VwXgkXa/AceBq7NTncDIiSZJhwA9jWKRFzkoZKOJPam1Y8BdgqQaR/czkASbUzXKIGt6pYPSB4wlN/zKvTg5ZoAXtnqWFBEAqiPugCb70Lfhzrp0syTIECx5alNsD93Lq7eTD70lYg4UbBrrx/my7RrALqxO7rMDVicVZkAUmy5SI5f3PMiqAMlNvR40JveLyCAI5pvbq8gCJLZYXX/Qn/a+zyVMuZWs5VU3XQHMmyTWYlKfQXvUU247sVPe5Q/4f9NbQcNULDnjM63mPw6X6I/X50vQRYLBoBaB2o6wr+tNqzIB9NJe+v56iJG1qbe3MNpOJLxWfTgguVHyQlMs4Dr3j2eKu4+BGfKLrK07VwruYm26Sm7E0Nu20veNNVp7zejnSUYeYDgBADSt0VQOAL0T49uhRrLYSyWCvUOiTx+DpQm3y+X7D/o995F/F3BPRRANuPyvmZiZ5Be8z/5TJY2KmpKU9lTAZg69d63ZTo+O9dqSemnfWyik5IBx59eMtjdxIaJCA5EsJ/v8Gz+3HJ6+VGOszon9fa0TSANipmJXgCY3TM86FqM+9C2b8Xo2+eKmdsgc2zJ6+/ggli82DL30/JHbScrh/44OZU9k7fwBjP2Y3M1rcr89Xt4va0BvK1YSyT6PuqmZkc2gK+QlGyZYelCQKsdK8NNDIj2/HWV0puk+ZT34IPO+R/qy4b2QC201odMkEmDUzYeugj1Iv25HmJwvssTM/l+bNu0Y1EOoLC6lfA11DMsMgCRBJDl5cXGmiblqoN5mJgTx48DSRO4zLDnJBIOb8G/nuW6QJjI9+OyFmvtcQYzsL+tySG68N3j+mvOQdUDC4P3p/SNiQjMGjA0O9m0LWwAtK2zZVl5rUixHhC1QY5N9ZOtUg3XAnJNeJ4WuCnVQVK/N52K17LVpTFVNILo2l0kyI41134Zf2ww+YMhyEiVNAkW1T/bam+2a174PnF+uAHcQl14rik3Zx94nncvh95IssNW5DHVif2lOSZyZer6ameb5jGYhXzfxEZmIZbd9H5ICW1laQ3/x4kLLaVTkO49lSJu4BwL4ctXya13KtnL0xGXViozgWk6YP6BAYUmRbC7lRDdhN0goNPd8JgD9mx+rMZueHfm+Z2K9+8VM6AlHFNDrI7sySlPsZ58Z32mtpfols5Iw+uxDJfhqsB3XIaIHqZcGdzkZlNUovvPpmxSgPz3xHJH0fADov/jiR8tnn33TZ/2q/uA630vq43v1zp79ibV7AHoWwxHqlvfLX333j5YDGHoJ2nN2p2ewF0pT7E8C6M/ul+UPfuO3l1PnlCnQG7SK2L01JnsC6KVRFmvtrENxOID+e//+Xy0Y5etFxLwnC30M6GHojwagr22lA56D8NnDvRj6TwL6W1tN/syA/ijOOWnk+SSgHxF3LZsTkbxwJkCfjfr27VttuLGACujfLi9fhrmv1OU4Nk3IIO6wPmIYliU33Eiswz4F6Htpti1DcuNu9jL0LGQDekuDykyzAaQJnmy8mnk7SDvYdToc/2ZAb+lLgUfLbWyIMhG9Jmf0dbmxns0HYaQlU8WlJdxqB3sgzAz9CJhkw++XF+ooH7pal9bQ0GFzFbtMPp/kMC7l+vVd7q//7vy5dUl7BEZvdGzcAg8cEOVycz4lEv60K6APYFwBvdxsDIrddExFJoBeI9UBZdHQCyCNA73sDuw/QEjXI39qNKtO8m7vrsROjEa6MGgSykYmUJ2w4uwuoOf5dQaB91NcTXQAAQKc9AHo3fzmg3JzY8kNQI31cCv7Od7b8YEehJ0DR8Oa0BGaoUeCITbzHkAZDb0YzHsNQIKtcx7s72uzGQy91i2abGkhDUgfa+hVAJcUyIDedrZuitXauru2zaae11aSDQ0hQbuPPKiAPp7o9su3dITP50SGdyFB4Z6GKY62V/KPWxxvYEWdpHwQgPdn4e/057295XQC9F333YO8BZ/BjXWAfJKvW2npNexG8dbB24PBNE3BhIX1Kbbl1SRoW6v2gJZtaipD/L2lhJ5wyhp79dk3l5OLz+10E4nD6Lno8+6xHgAR9nb922cAfU+dzn6Q5IYKiSRwAXwToFdv5pZqGr/eenqnKiIGMdWSu3ncbLVBtyfrCrYD6FkD0bN6n7Hcqcral5zR7PTAeN+EGc+BrVpTmEEnC5ncKx+9GdDDgN+YFRNob6LKM0+jbiqHSMfsPjLYQ+uBx+wKJwOeK2CQFvKLisXx6XIbhxfIJZ4z33ZKBWsf04PjZXtAzw5ONcivXD0FyOms3T/U3AFMIG42N8vVBpnLItvKixefmeGPRWHjfZO/kXj6rFC/TYCozRbyJTC4XTbEKQFXyz1m8EtyBqDHUYV5fno9JsUugC4DSq3JzsaI9XQB/dovUdlXwawkkpbFlpgTKy5pURj9xAkJg1eHtkhuBOjRgVtfzpelah3YA6CnsdxryT/vtSc99emZ5TUZ8ldios/bFSB//wroc9vU63X0HKCHmTa+mOMrP8b63gX0PrnMPFPpD6C/MCg3oHeF2lOph7TJgN7ud50W/Ryg5zMY0O+pF0h728xhBkvVi31UJUgweD/OgXfv3mpSLPGsgN6uRtk3zwJ6rzUGS71+PQN6HsCdFRLYWWLQUktTNVoPyRqEU6unBfTCOgD6AKgCehO6JR9g6L+wDz0gvw4Se3bjOaeytQL601Ta0L36+WwB9Hfvlr/+sz9eDrc2Pvk6gL6Smz/4td9cjlcfetWZ1krKs4AemzfFHW3WAPp1114vP/iTPxKgN0uWaVVqmMEjeGLonwH0iaxrCQPJze/+8i8uMiVkUmwsfda3S5ZXyY0mtmKPOAFEFhZDW14ngxsRpg2UE0Mv+c5xyqRsWhoJOjmzNSS/Qu2O+P3OpNjpDXbtLPMPK6P/cmX8ARAaDx6QxQMvQ8+/ccjAoKyJQaoEdhKII0mYkXrBzi40PAcW62DozQLMDD1rlT9Xzz4z9AbxZOUusz3H0D8F9IOhl8vNaSU3gE8zaexuAAAgAElEQVQzigD6uZRtEOPHJ8/hTHYzKQS7A5h0ydCHrbNh+9Cb7bEO2OV7N+MC6MP9xUZul6HvBNrRGOUGVZeCxdCLGSmg9zXOkptayw1Az0FVTbk9nwW04k7jyXxoai2BUTlM7itIbdwMTDAb8pmsOfUA1Eq0+nMflLgagCf8/NiXsX8UQ98x6eW6XYVoYlPmyT70JMhtwLYuWsHQ3Z4D0MPWpoQOoKfZz4ek/fDtqsHn6WRIA3K7lJgpZZLnytBPgF7vszAsCN2rD/7q590cxoFlu8wC+llyo+9nwJNGdLuZdQfQTww9k2I1nTnMC4OlJH2T93oZem6hGdrNrZtxWwV54POoP+FyOTwwoJd8QM8bqQJJz7WqcAC81d5tSg8pJQOEuI+S3IQF9X6wROz+zuxu+054RmpePz4R48cU4BXIZ6AfIINnDEsoFht98umJEmrfUx9sHOYMm1KiGOCh+QhhPi9efr68+vznZdHaBKOVnCberSq02tZE6h+OoTezzPM52MNDHT06nv+Wa5A0qbKQe6Z7B0iS+4pdgVgDda1ibXJPu9f391lTGyXKMPTIULxv3HeTYlrTXB+S1QRnloTRnCuFJGqcHW5EcyzzvSGp9LOUBSJmEifHYk7FnEU6MywVG5fs6y/wlnji9G1PUyy3kchR7bFUjaFadrQSKXPA/AF6OyLNU4yl90JPWozr4THfs1kur68luzk+OV9evPiGGPx1sFiqVTNDL2InZ7wAvSqTHojEl/3uE0/vrlydPfDkzcZymQHIPvdKDP39LeuykhvPSOAaTGZ46rIELiTqB24arYRGid10lnANN9dtAg0oqw5fFZCCeJPKJcK6DdXUrUqUzyslWpPungTw+Li6/SRbev/KPq2/llSNfbcmZOO8i1OyklUlOkkqqgToJHE3APucA7C+esW5OqMaYpElTydSLgyBAPGif7cy9HGbsbwYsot+AWKO4zT7A7KJWFLCAEDfoVSNUfxKnOP5UFEUtxC9uW0rXQ3wBvWvK0MPoH/7Ri434C/MLKhA7p73ZugBymK7Bdtc5XvzBob+Wyue8rii+9iJA+jBayHCdGNH8PVgKVccWaOqVgLo0cxrITDEcLMcg33k1iRWQTa5Pw6gJ+EdpHbtNa3MwOUGht5raX/ZT6V2e0h/VBj6B2vovw6g55yBof/9X/9tu9xoEaVKkpj4PEO/udKF7jPcRhDdJQyVg5er5Xt/8q+Xwz2ccNwkWHaQsuqnAP3cFPvUtnJvkW1lpkrOK5hFBOvE18qUP1rgltxksJQjvh6WQXkZ+jaF2q9ZAEyOEBya0U9NB+3cFPvEhz4RYdeHPnT5Pk26Txn6listg0Byc7Uy9NZSmk1uVs+BsiO50RRFa+j5qobeUNgH9wD0oxnXn5Nn6dKhs32XzdfPKPecK5XEHBwD+qY4Iv1cRqbzGtVr8y3qNj/3RuRLgF7MVjXctUR0ACHAtgGqAYONawcY2GCWnG2rYOhpirXEA5AS28p4MsMylRlxufSR5GbVQPb+ei23FEwjo0t1XQPWv15eRnLTMlkYvNmH3sww4InA4/XEPWgT7iy5kTSlvQMzoM898/MYgF4JRtyg3Kx5rSDnkiBrurr+jnnfbQRck8fYg3Yt4WZUG9Pee1m10SgpKVMHS/nhtym2DL2Zd7uZCNCTqBxGNiSZzjxYqoDeg6Vgoto0SROoAX0GPClLCysJgLtDTkVzsDXSSI7aFMvBzz2X5GZ1uXDfAlIYSbCUoDF/JIOlUv7fXwdLDcmNepoDPm4A9OhQxfB6Wqy3jCU3+zC9mRbMwaa9fHkpmZ1Ho/uQsEmAdwQHFb/CTBbQ+7onQN+R82EFJY9Sqd89P+xf+1jfSwfNZ7VTg5k8XQvNXcdIdHDhUVTQfvewqZHMSxqwul9tl5Ozl8vrz35+2du3C4f7P4ZTE8/tsbb7MaCngc2SKE/yJd7zQLEz9GdF1jUY+mqsm5yT6MLg8joHNMDK9ca+/zDrWmeRHuBM1OfOMenhWV6LAHoDOJIk+pc8iReXHMX9Lf1CvFZlGHbGkmszzytgS9g9yACQJhedlNV3AD3yFclCvAdq16gG1gdrXK1r3hNLT1JGDCxDbxbYLkomBlzpcQXGCTyDwAp4ecawncwdUA5eSeX+YOg11iUNzeoB2jIMCP0y33O7XF5fLZtbpDpny8sXn6shsrModhn6SBwCGJpsCk7FsU0wRoC/xMOV4r4kN1TAdPx2+JQlN+zrhzvrmWmKZT2XoefvtG8lwXJsUyIXlzbJq4g/OZu6tjCZkH3gFE8t/ZwYelUPC+gHsymC6ZYK3AD0lkzVUtSe+40RBuN+Vu7jsuW0K9fDya3HZxl67lOnMDdOrPstcx+adHPPDOhHpb+vx70xoDfZp5Bzz72N5GZ1hxsMvWJHGpFdsU7ilGqXhroFVz0H6CXDmwB99fbcFGIaa9R9GGHISd5USTJx8P7dW+ELM/TGF96bZegnoKybabkNZ58Y+lf0SGY9pqemDH37HKQKYB+u9pa2e6701OTGoR2AJoZejbOSlXauiQH9l28yKbbzkbwydxh6iD8+l91x9hYkN1IKHB8sy/375W/+/DvL0ULVkHj8s0tuOJtP77YeLEV4ELPJ1jZa4r4/HSzFP30FQ//9//C/a5StAb1LZLrRALVPMPRtitUhJn/aXcnNXjSV3jUDSbop1gvXgB6Gfvw7v3vz5Rsz9P2KTmFm2Xldu7zYPpIvM/TTlLCPAPq1MtAFlZS5gN4LyDZ/RAwD+mroaUoxiFJSJMnNreQifA+sHj8ryY3cA51hFtC3CbUH2McAPZ+HjTiaZZ3Fc7MaAA2YzaoMQG+mWcFA5bpdQF+ZSgF9dX6zhr7Wkn0wLnXaXWgkDf5cs30jm8uHvzeuS3CVg7jp0COsPSlWwF2uKt5Y3ItVchMNvSU3Dswu0WewlKZY+hhYh1CIoS+gDyvr1bxOHjSgHI2A66RYuXeYPbRe2P7xltzURSi2aEpgXLWwvCXyK4Fzwz4/jyG5kSRAkzt9rkhyQ9UjDP16XWnwgqnsYewDxL7eOjCqpT86soa+CWxkE0o81LtgttuyF9+H2lbS7KOgkeZUJRUF9LGVU0yIjOX+7umk2GrqHTsqubF9YcFtdfyeDGpADwMrDb1YM/yqA+jV2Bw9rJg8l5NVPdEkX0tu3BQbKcN29qFHmGGw6U1xL8mAJDdKmuzyJSJqS0KLTpOBSfH7l2TgTn7Il5fXapDrMFADegMSWFWegRj6KxpW04QboqRMpxNN3wue0SrdSg8Ia0cGv8c8K1dhdLhvONxP1l9vsK0UoDcgJPaQPHWtGdA7QbDG9HT5xrf+++Xo+HwF9AYa9sAfPui5TYl/a6VBUprHGnoDZUnHUkUZgP6xhh77R0ttamG5j7MNUozYsTYO6TGlAbGDoLzfDdjtjOMel9sNLL9lH+Ta7vc4WG6ucbepHpz9i1QnDkPEj4yj9zFje1eME1r/cvMb/SU3ek/WALaVjjmW3QGemgR5ENudpm/aVpC4aBZfzyTrudWCars7GfoUdv3ILjB81h/+8O+1tk4zN4RnDyEBKPcE5TD9mRTLM+Bzk0zIiWlzs9zI9/x4eXHxmSQ9gBDiSxl4A60hn+D+V2q5xpcMtmrqyjUpTnGeIamSjE2pn+V0Mm5gX58uD3fu5XBT7P1yQIVFkpBo6BvP0hPFnTJBMg29yjnGLbSl9TCWcDwddryFBgM6eG+6qvKYoTcJ5pRud1KsqzaR3Miy2WcusjL+c2zq/R/7RZVqZpJUopwkl7XzWEPfmDYD+hJ9Or8eaeh9ZJkA3NHQT5IbKsbuJSNm+UxoBURVOc6zOGNBDM4Mfe8dgJ5nBnkwAD1e/FfLyaojt+RMCcDmRv1HxLd3702Q7UpuAujFiBsoo6HXXk+zPPdavQQvje+If5ZAPmT+0Gdiz1W9IZFVr5z19F4zZu5deeG5oqGnEuAKUtcVrmLzZ0KOuyO5WbHhuE5+toDe/SKW5lBdetBgqberhl7OXV8D0LNHYOj/t//hf9rR0As9VV4bm3Jw7d7WabQGsYihVxOPGaq1GWG5XH7w3dpWZjJfSkda0F8huVElRMDXmW8HS51vl+X4jEw05capxrQL6N9ay/4soMfeKfWeHYY+GaAAvYH1VwL6svuxrdyR3PTBToOlHJkfM/SUZHyh0uyuINPSGwIBjbZo6HUIwNB/AtD38Jw19N7Htq3ky9o3swVinSRBcRmfK7TMoxrNwdA3eSDTBPQOx5tuZQ/uKEPvkmCHPPC+aMpGE81dN9RaBZj0pWkY2i3lmzHXgcjEYG1cNuV2nXjngTVsCqWnAhAu3dFMzYKNC4QYnd1EwtUAA/AGxCG54QCcGt+yhqyhpwyXjZrDrewsh6Hv8Sae2x4CJEC/sWbRZfV0oKd5VNKJ6BnVRJix3d2Ys+RmZujRoEtDr+Ribor1gWmXnKkJV/dyAHqeHwe6m8zdU9ED202xNN5xmKbJNhgXYK1hZdHQ07xpqVAlNx65rXU4Md3393W18cRZTQLdcbnB7syTYr1d7UPvJlckFpbc4LKle4p0RjppM5xigFff4zTPaSCSdejbvTRn7jD0WId1Uqw13J0Uq7uxPzfFGtCTyFg+DQjkPydwnCnWFHumxPu3l9ojXrwPq789hwuAXww9DWHXNFG3Jux9ujLvkvLAWtJkeerk6xA/+gxFUdXLLJNkSWKj3WfBs2ad15rUchvv9coHVp//zBWpLAyHlNef/6PlxcvPAvBtlWnt/YgZ/nCjwX0F9PaY0tMj4XL8cbMpTPnK0Ne2konVInAqhfAMhSMkeEipdH/RplsP7mqgSQglftpXYabCTrH0+T43T3vP3t96UJssHo9dVeQz3Vyz50MmaEJqvNkD4VSXlrezXYW0PjPLQ30JIbAgjCBn7Exls4P/j7XrALeqvJbrduAKiC0aK2IBEcXeFXvBxN5jVxCQJl2ULk2lCAKCgiZ2UbBETbFh1xiVrhSjYC90Lre/b2bW2nvfC6h58bzPp4F7zzl777/MP2vWDN4/iATNB4XMUD5JLX0d9/JXnxOZ+gD0WDdd/x5rLS5cDL3shnGYW/HTj2KGi4p4iMXfQxYAogJSNIARPSklxQrQo3EYPuvlbIqFBAvPvbheQ8ofKINLGsRTx644SCUN217dFCjUPYyqLwCrAL0kN5rXWp/0+zUBPQ/aDuhzE5cmnp4TVh+DOytV4lqdaRLVGA/JKCpWmltBWEWviA6XYSMZDLvGFCWC5egxUmWKx1A/mHH/zlgsx7gT8aFcGPWb4fBS04c+dk/8TlQc0OcTBAIJIQf0OFCC7Msy9CAMwxY73Ym194qh117J71Ql6QgBvQdLKb3dNfQI7vI5zWfnfv/RFAvGPHpuBOhTG2rN5yoSk3iGsN/lY3U1BH3daZGpVOmwjMSBF09HLjerOPYluQFDD+tSHTD0Uk9ccb0GeoY52uNxaQiWgm2lThwC8wL0MCvZkhxAGF2IEI36TW1AL7JPDL1kUhwnHkKlcSNSK3G5abi1h6MF6Izm3Qbu97+WDL0yF/IoueE+jOTojIae69b/AOgxzMXQe7AUgV3o/TVfKN/2KkTO6lUrq8HyVZRBqwvXGTES8Fkms5kDj+NS+2zB2x4sJSszEgzsHv95QA8ggKcTTX08xZdusCtOPdnq4PTEaGwxl9nTaCo7QQlKgD779xgK6oJ2v9YMi54FjbidWZebuHC9vwIaUoZT4DAmV0ysAIPx+RiA+D5qwtLiDTov/OljEmaTWSW9UeotJmtsArgFZDe9Uz5Adpahx+cGaMj6zXNlyTD0moApQyRAryYhLMKxCJAt9pJvNMHh7wLQB0CMz00BvTq50/sQDUlpR7900u4PTrZDr9ggajbFBqDHoh+AwIOlShRhTbeRxI1BAAKpm3XqSOqjA4s0d2puygRLscS4MaDHRo6f4ybBpkncR20QJRvAKOCAI3AQLH00xULrz29RWcq5gUUhWJ2Kcm1CwQqgDCgGQU2kagaLptiomKjnI5hOSgIykpufB/SuN3VAnzQ+ZVxuwqmBzbEAyi411KFEkhsBETEZYdeIptjQsuN5UzPPrjsxkbQLc2225kdIquSOwsbSGoA+qhJVbNAjW8eKVLiySHaRSm4k1wLzKg01tNIO6FPzh0xFQqCtypMrUXHcpMsNN7BssJSCVqShD4Y+bCuxzmH9wneQBzI2DW3UldS641kx1JfyAzDLYvawCZK5zwD67EYfUi0EMwUziz8DyAodO8YO2K6QbnDxhnyEKcQAkpDmSJMaTkZeIuNHqTndgReBh/TVEX6G+wA7uUZbbaO13Mcu7xvBc+ZGbw7QQyLDA2owu6qCxiYp+ksJj6yU1gL0kEqxIRQgnpZ1kLJEg2e4kbgFKg4ZDrrxHLRuiygBQ42PwnyGtEBLMpK4cbjVdyyj5MalQZDMEdDLxhBLaby3mu950uP8wHtFr4caQyvlb8+mwjxJDOA5jwM7JVQO6CE/QCWQDawI2kGFRY3xAei53eN55uuQQztKD3/Dz6NCAN07Y+zLy23lip94XXUh48nHe8reFeuTZIFRNdYcLMAaTIttSLYw91CpqqZbBxpmy1G1DstOl48EU7zRv9ljhkNZCuhFFgnQ06qQLje4eaoqEThThiGGvrISUjA8E2fo82H7qcMXAVUG1EclN9bTqDJnARg82ElICTn52gRcoT019rxwf8zu9TSsdVcuyds2BvRcexKiUYcUPC+AQ8gG+f6/COils08bkKvkloX56f0TqhgIi0CqB4wQ+3BcQ5ahj/0UiBK5HqpSRFOsjCpYMU4AvYwDagJ6ScVSlxs53qXMqTPuCUMPOaj2bHw+cjbA0MfhLg5/WL+wDgZDXxPQKwRMvSx4XgGUG24S0BcXN1Bicawj0NCvxf3ZUtUwSnFT/BT3MHCc1h/1K6myD2mvs/g8SIcU2R2fct220gG9b62pXSa+Dy0+JbmBbI394uUghcospyjf8qzEvlr8ntXJk0nB/wLoib9LK+zaM8+zwjJv8AeR5pIbHvKygL4aqB2LI238wuUGTywNErGcEjbFwiifi5sDel+2f5ahR9IZN+KM5CZsKzHsECwlm8yMdyMbOkIiUE0dlhj6mhT9yhUrZVuZosaMhj5Co2oCevxoqqF3QO9PLazgCFTQbIpm3HC5yTD0CJyqVxxe+8HQ53qzhktunKEPXWqkMGIhwAmaDbP0aoWGa/Ma+pi4OA3jFQ4DXADcCiskNwGco+TLBY1yiUrpmP1UT3mCd4Vn9frx32RdHbjUZOidcfDnIJcbMfQCfZggAbJTJ50U8IULTbBkGUAfDJ8z9JLc4B47Q0/UJC0uGfpCJfLKI94BPaxBnVXB44r01SzblGjoQ3JDaypNagF6JcWCDa/RFEtXDCXF4gWGSYVALYr42agIaANSGA+AsFxuajH0EQ6VBGOlLjeizBQahQRTSW5wz/DnbsvIeyG2SH7q2jRCchMyq2iwxrNVc6WejwC9fKmxsfzjhYdt2IBrbMed97ABwx62nXfZXaE6bkeoRNA8++rLZTa035W2YN57NmLsc3bwYSfx4L9q5U82fNBV9v47/0jn42b+q3vfSXZq6z8lvGgwyEDGJetX2YI579gLzz1kn8x/37795gvbeZc9rUXLY+yUM66wPZsd4DaeGckNXW7kQw+Dofmz37K/PXe/zf3oTf7+dtvvYgce3Mpan32t7b7XgXJ6ycmxebPftu7tT/zF75v9gfFTX7Dm+x3C54l7Cpndgjn/spdenG6fLvzIvvv2S9txp91sr71b2hFHnmq77ro3GSow9NkNetGiuXbH7Z03+9nbb7+LNd59Hzu21Zm25x77cl2TllkppSGDQDn8zTf/Zh9/+IYtXbrANmxYz/u13/5H2uFHnmrbbrejtOasOkZqdKHNfHKKPf3kZGt10oXWqfto+3L5UnvmqXvsnTf+amtWr7AWBxxtRx53jrU6+UJrwBj6jRn61at/tFf/8Zi99dpMm/PhG5u9loMOO8m695ts9YobWkEBql8YdmrEXvHjN/bGK0/Z27Oes08W/NtK1q+1Jns0t8OOOMFOOOks3ksQLxivn/9niQ0d1MGWLJ7/q59Zn76jrVWr1vz+YOiDOEAwHGYvJTDuiIMxEY2UX339hY0Y3s2WLv3E7hj1qO3d7EAHzthU0YSLAKdKmznjPnvkkYnWsuUR1rXrMEoHFi742G7pd82v/o74wVGjHrX99jvU3VDUdDl7zvv24t+m2/z5H9q33yy3XXbdw5o2bWnHtmptB7Q8jPsHQLnWVwF6ldVxbzFWYl+RMxIWC6ydZaUVVlzc0Iq3aMD5j74Kjk3PwMgC+SyYVIOqJH14hXacvVGVIbnR8xXT6hUDHJjL0BujJvuQ3HD98gAyVU5VFon9h+AzJDSevK0figZIVJUFZmsy9LIIywL68IbXz7nPOup9ZWLo1XuCNTQIntSHPu6BGFw5xmxYv549fljb1TO2ackNiUpU9XyvlgwJ/SHes5IhEDcF6LPXsClAj0OlghYzgL6GbaW73GDt2ARDzyqh7/Xr2BOnfdUfBu8rGHdJbgToU4a+lAy9A4AEw7EpFvcfDP3qlRnJjTT0kpCpv4SudcBTCIoi+58y9ADuW2zRMJofvGuwwtatXS+GngdjAfoIEY3O53SN1F6MAzE1/wxL1DiTDFZEk8JNgTHKbdWqlXK5SZh17vhq3q0nExDkH+ggqYZ42Ffz+6Ap9jdk6DF4ILkhQ6+hK0GLjyOMj1oaesbKpYDeY+nR1KT6PP7fels8exZdbqgTdOs0MRu/TnKjSagyeupyswlA78BZEgEN0nVr19R0uXHwTw19wy0zD5zI0vXx0NJq8tT2oQ/PZjhJEOBEeqeDHDx8/K581t1dJ1POSYKlMn+Gz8UBABMiBleASw0uLYZg6HE4UboXGCQlJ2otU8koGLqY4Piz2pIbLuIuoIBOlvIIB9rZzm6cvnFSR9mXvvhYvNynHwOQDD0WxIzkJr4L3g9/j1f48WZ3KWrfijHAZfOFsi4PGs5YZMuIwcKEHjQWVjxf/RnkHbglrpNbt8bq1UXjqzTRAvO6jzGxcP+wGOkAo5S20B+HpVWkBYo10+QnKEKJmgA9tSkLQC/bSunCY3FLJDe5kK2IoWcPgJeCpTNH5UOsKJ9FyAYyQU+6D2mEue41gIVkYThIQOEtZhXMMWwrN9UUq+YsfMNw1aFmnkmxaS9BVImiCTzWBHw/jAvIMnBPvvh8oQ3qe5ktWTTbuvYab6e2vowWipIoGAOQAAxnvfS0Dbj5IjvwkBOtd7+pttXW2/P5Q3c4fODl9v47f88OkU3+d49bptjJp10mtlJ6PH7GV8s+tYl3dbP33npxs+/xh3Pa2hVt+jPlVBs/+i+kbV6x4nubOLanvf7yk5v8/bp1t7DLrulrZ13QmczlvNlvWbf2x/3i983+wNh7X7D9Wh7OufzZkoU2aWw/++DdVzb7HsefeI5dcumNslN0sILxunTpfBs5otMvfjbcgP541jV2wonne+UjDnI59sEHr9mMp6bY119/scn3we+ectoldlrry5joiMGifqICe3bGfQT1R7c6z1oeeLTdN/FWblK1X/u0OMLadh5le+x9YMIg4jq+XLbIxg5vY/PnvP2L13DQYSdb93730ioxmmKxer39+kybNvEWW/7Fok0/r3rFdsFFbe3SyztwTVn+xWc2dHAHW7Lo1wP6vreOtaOPOY1rCCRxOMNKuoTKC8rVqrrQZtE91zG/v/1uuQ0f1t2WLl1oY+6abs2aH5xUZgCgMM9QPXlm5lR75GEH9F2GMTtjwYKP7JZb/ztAP3rMdDug5eFc45Z9sdgmTrzN3n7n5c3e29atL7ZrruthW2+D+aeAKqSmYm2TPE/9Bexx8xI9phrmPNxbigqLlRTsCcJBeoQbWvxv/DuaYsm7Z8LTHMm5G1dqW6nDn9Y1vg8kbWSR5XJDSWAVkumxZnsysleosfzH79W0rYwU18CPImBwgKWpg++h0k2rCzYahLmvZPhCSbBcS+6VUzH0qHxFLkdtyY3eJHqN1IyLpFi9cRYKxOFEpFKlFbLPQuuUgyqr9H4ryFTxylYCAneklQFdM96rpuRG26XkP4UkfigrcZOLILRQyWO1w6uoUszItQtV7ai6o3ojHBGVOeERXCu+H3qbAtBjrgRDrz0/bUoNhh6Sm9UO6OFDL5K2SPjD7ZLDtQYSMG7/3viK+yQFxtYJuSjEI0BP5p57Lq5B/QGhciC56H2DqsRrzodFt8tLiFdQtdYjlCQqJ7eCgL5hg618/49G/Arvmwg50waZKLAfDparMGOptJzCPKsoW2VfLHzL8n4Dlxs8iqLyKvnQi1NUNd9D+HitnjukJnLtMvA+E3Zhh1Lo3X09ySmxJZmkWPooeCPNfwPoaW2Xm2c1g6VQ4kktJmMFq8nQux98LQ19ytD/nIbeS70FcrnBDdhkU6xWIB8gKgcp6rd20II36Ubzq2gQ/pMF9BjwWUAvfbcGBYKlUKal/KhAi1EWvId3eJThAACCoc82v4aGHg4mAejxODGhMLjD5UYRx7UAvSc/1kyKVWosly4/tWcBfRw44hnRlzXrcoPST8JYSIOr65IkAwNOyW1h2SbwLkAf/vfSysPlJgX0OskL0MM9JPzvpXWlSwxdbkIDrDApvW8s0MHMOIBGaZ/Wgbhe+a/XAPQ8cQvQc/GDow2vQV68lJLJqMxjuwXowfBEgi8XYboYeIocte0hA0r3akkGXCrEZlAduvB74UOf9KC4bSXcALgA+ULPcQ0gT1cQpaCCSeL9ZoAJFutUL4lPp7+zJ8UiSGry+JvtqcfH27EnnGsdu422rbfalnOTcl9IQyorbdL4vjbzifF22VV97fJrb+VnYOx/8zerO0IAACAASURBVPXnNmzA5bahZK3dOvgh23mXZnwmdLnJy7NlXyyx2/r9yZYsnm3d+062k051QO9+pD/9+K2Nu729vf3Gs7b7ni3squsGWcsDW3HRXL9ujf39hYfs4QeG2prVP9mZZ7exa9vdZoV1cHgWj4IAk3GjOtusl5+0nXbZ2y7+U087ptXZVlCvvq1d/ZP97dn77OH7h/G7dux+tx1/0kXOTKmJtbwSTbF5Nm/2u9a9/Ul8OHeMf8n22e9gwz4G5QJdjVx78cP3X9uoYd3snTf+Zrs23tsu+lMna9r8INuy4Za2bs0q+9tfH7MZT95r69autpNPOd/OOuc6K/AyM+bCZ5+lgL5Hr/HWpMm+HEuYxwypWv2jPffc/fb6rOdsh9/vam1vGGg77dQk0eT+61+v2AP3305Ac9xxf7QzWl9q9YobcQ5g7rz//kv212fut7VrV9t5F7az01v/iYc3Vgbz8+zZmVPt6SenWP0GW9G6r0XLo+3ya/rarru34Hz46KPX7C9TBtiihR9YsxZHWLdb7rftd9iN8w2646l397Fnn7rbGu/Rwq6+YYjtu//xlP9Ag8q1ozrPXv3nY3bHkCvtoENPsptuvZeNmOFDP+uVx+yuke2tZP0aO/Oca+zs86+zXXbenUzYyp++s1dfmmkPPjCWgKBNu5vtvAuvp0e47E2rrIzOQrn21Zef222DO9jSJQuse6+RvNeUmeZCAqPANLC42uIQMqW1VppzaJnlEkXZGZvMsKYA0H9pw4eBoV9oY8Y9aU33OTDJ1wCQByADc/nU9Cn2qDP0XboMs/pbNOQYCSCM5E7cs8WL59mAAddzXA0YONUOPewE2t5hLaNkgHIbZJ/8aLff3sveeusf1qRJM7v6mm526OHHcy0vKVlnzzz9oD384Hhqk8/8w6V2Q7tbbYv6ADfYu+AzjwMKVgVcj0At/gz9GAJxaHhHz0a+FdUpti0aNsqkR6f++NmqZgB6fHdpv0MuCC2P96CgksimWDD0AHhab/U+YujhMAKXGzL9qHDmQCZZRIvNcLlRsJQTNC53EWEhl5t4CeyiogrZZwD6jIaelsQ6RPNnHcyKPJHcRZIbECnaN1LJjfaskKdJKhOfrL4l9jK43CTC+tJDkRuGONkEQB9VoJCABDYI/3vJFLXvAtCHxDgL6rOAPvnzKn0X5h3kSgoU3ysa3HGQZWZBsNl+MGEPSKGcg/B+ckILk4Q07A9YhT70APtxgIHUB5WBhKF3cxAQRaGhL8i3tWtWEVMAOIfMGdbVQbRhDDDAs1iAni43Hjgp05NsUqxjAxKtYPQVcEgnqpDP+PeTbaWSeHFtuL+06GYol7AeAT2SlEHAsT8Mg7nSVq1aQUAvXOByympgNzxzpAMDY5UQU0VTbARLZX3ofwtAjzUKGvp251xkRerf1/d0iVoW0LPnpJpHzJDc1PKh55PGXd5gcLmB5IasqAN6DuBfsK2MYCkx4anLDXzoGSwFTWUiuUlBTgLoqyMptpbLTXW1rVixkvrP5FXb5SbL9hf+OkAfjCaAKbq4lQaWecX3CUCvQyzvU40DQOKuE00pAvSYfJDxoNTHRYqA3t/D/51l6Dn2qqCNw4IJCzSEGcjyLMIFsgw9S2TUVCEpUrrjaIiM5NpoktHP1mboZWEZixMmLT43Zejjy8q2Ugm1WsBqB0tFufBnAT1SBstTQB9627WoyrhtpQahA/o8B/RZDT193NFkqOYmNZ+imUf/rQpCBtCz1C5Aj5JvnLLxINAUi6qMiJOQ4uDQ4D+PigEDb+RDLTZKlac4QBDQ+yGPoUGZKHAAiLQ5Nk0u3Dygd9tKLji4DncPiSjyDENPXTWkPd4cDCCdAHratCqVOF5YWA1NsXzvSnvjtZnWv/cFtvU2O1j/2x6xZs0P8QVADOBXXy61If0ut6++/MyGjvqr7bvfkdwkcN+Wff6pDe1/mTXaajvr0/8Ba9BgG95flOKxWS/7fLENHXilLV0y127qPdFOOvUSaSP5bHLsiUdG2f2T+9ne+xxs3ftOsd12beEARIfwqqpce+Ufj9i4UR3JJPcd9KAdecwf+f0Awl587gEbM7K9bbf9rtat7/3WYt/D5b2MRdmqrKqsxP4ydbA9/vAoa3ng8XZTn8m8TlVYzMrwPfNybf6cd61nh9N4i0beBXnNQZafDwY3gIaYsscfHG/TpoywPZvub207DbGddmqskjZK2GBvN5TYW7NesPunCXR3uHGwtTzwGAVRAdAvnW8jRtzIz+nZa5ztuSeuVw200Qfy5Zef2YS7b7Xly5faDe0G2GEub/ru+6/s3nuH2OJFc+zCi9rb8cefS3kaD/0uG8F8/XTRbJs0oT9Z1U5dR9oee7ZgYyTm5TPO0OPzDzzkZOvac7xts+0O3gyLQ1y1Lf98kY0Z2dY+WfAvu/y6AXbexV25eX777TK7Y9BVtnDeO9ah23g7/Y/XJwwXNPCuubBX//mo3Tn0OjvwkBPspj73OENfZN98s8xGDb3O5s99265q288uurQDWWQA2qpysN+lrKB8/NHbNmLoTbwfA4ZMsX2aH5TIOGjFazm2fNlnCaDv2fsOO/Hkc7Uvu0QI8xS/rzUIabPpBi3AqdUlC+hx7d98s9xGjBCgHzVuujXb5yABXxI1aoitLC+36Y9NIqDfv+UR1qXzMKtfv6ECkiiHyyXogXZ98eK5NnBgGz7vAQOm2sGHtuI+ALIF4wnvV1VZbjNnTLFpU++wpk33t5u6Dbfdd9+b5Bl19JjPZWX28stP293jBhLgDxh0jx173Blci+h+RPmhVxe5XnjTMCxXVQKldSUktQDTjbbZrgag38iH3ptfg8yRbWWEwSmvBuAd0kDcHzXFYk3Ueot7Dma6tFSWgQT0dP0CQ6/wLFQSuFckfREK+ULfV7Ct+N7qVUr3JiyxAPSRzRLEGEgUzeuQBqHPxaswPNTIdY7VTQRYZppiY7/AGAhAH5XQqDrgf0O+AeAcTeiqAAsEp/ueCEJIVVQ54bfnNWTJPvxOSGnx3bD3IaAyZHWxXm/M0OMgCCnZBnq9475CqhqAXha0HlSHXjKSSeFyg2qVem9CQ4/9mzLLWtJmMPQE9CFX4WUgh6OUPu5+IuA95lgFoQhpUj4aURVQiP4cYbo6ztArURn7DqU1DJGsKbkJ20rOUQf6OKADdwjQe/I8DiWJJbXeJntgEtmV645IKaBn5YIMvdtu8uBWaatWr3KGXv0ResHVBwcnmHEA60ByJUCvUry2ykoQTNXrbcmc134Thh57FwB9+3MvrgHooaGPnoxN2lZiw2OpKBssFYC+usQWz06TYv9XQJ9q6NGUhRKGM/SZgYRTXthWSsue6b5OJDcrrSEYBtxJ1ZEykpvQ0EvCgsaypLkmGVwZH/pNMPS/CtCnyTjO0Bcn5afULlPMDz6fkhvYVjpQBjMtUFgznTUrocGAywL6mHAbS24cWCdhChlAX6jAI7K4boeHYSrHEWkQxdaHY4Cf2t3BQw2SIdjQEGeUcqYrHuVc6PqzwVKxGFFC4iWyhKHnAuc+9LmeqEinBi1qCpYKTSOuVg1YYDDqBqCvpaEPVgKfF5p2bO7UiNJ5RuCUjke0X5WGPppBsy43tQG92Hj3sa4uc3AhB5oo/2UdQpDXwIXcJTcCpg7o2RzrLjE8YKiZFJKbvBxvnuVGiWb12CSyPvSRA21ssIqNJJpVxcaEBCmfhy263IRTI+RUAEV5wchU2nffLLPbbr3S5s15265rP8guvKSDO+vITeAfLz5io4Z3tKOOO8u69plE8MLyeFWlLft8kQ0feLU12mpb693vXmvQYFv+eQWb5XJs2X+W2PDb2thnS+ZZ15532fEnna+DYE6OrfjpB7t9aFub89Ebdm37QXb+JZ3VZMlnqJRC2EiiAW7q5P723Mx77cRTLrIbOg6zOvW24J9PGNPTXv77Y3bJVTfbpVffYrnVqlRUEtxUsAK56JMPbUi/K61k/TobMOwRa7bvYXIDIcCAPWauLZjznvXsCM212YgxT9s+zQ+k9SEdRPw09NMP39rwIZ1szsfv2pXX97bT/3g5SjGsxshGssxKS0pYqn780Qn2z78/YUcdfbpdelkX6Yirqm3J4nkJoO/Rc4zttdd+/Ez8PgOwcnNt+Zef28QJ/Qjou3UfZS1aHMqN69XXniU73/KAo+266/qyygSWEhsOjQ3yFDoE6uUvD47l5//xrKvt3PPb6Aiam2PPzJhqM6ZPphSnY7e7qNUX3NAayubt3Fx7+slJNm1Sf9v/wGOtc6+7battdrCvli212wdfY58tmWtD73re9m15jOXQgQnaYIBnONWYvfbP6TZ6RHs78JBW1qXXeOphUeHCOBp/Zxc74ujW1rnXaGu45ZaWg4MvDu0EyoqOB+N8z8Rh9uzTf7ZLLrvRLr+qa+IIgu8KSPbll/+xQf1voK6+182j7IQTz3bWXddSUR52od6AnaQtuhwEh3ECeoB1b1SsrrKvv15mw0d0s8+WLrQ+t95lRx3bWgdQyjIr+ByqKsrticcm2SMPT6CGvlPnYdaAcyIRtnHNxdrz6aezE0Dff8BU22//I6zeFluo1c/f64cfvrZRd3SzuXPes+uu72Pnn3c1LS+RFgt2sMCBNALF7p82yp5++s922mkXWIcbB3Jug61Umi6GI6oPahLlc80Jlhl6d6zFBQyuqo/90wki3lMHMCQ7KB9UlTPsihUsFQ5yULbg/ausHG5c9FsPFyPZEod0sBw+9EV1rAqSG9pWlqiqWlCH35VNo87Oc1dAw7EHcgVBpc+VzJLrHZtTA8A6HqTcIgC9KsQkwHw9VJUijC9kWxlEEN4hBfTRb6Im6tTHXgOoBkMvJJoklUZlXdJMSG6wnuv+R2jZr2XoY//UPZHaIA4wxAEeDimiLwC9SLnY/0KGqpAw3BPJVwXoZU6QMvQgeDwjwfGYAH0uMxDkcqPMDfay1XNAz3VWgF6hmQL08qFHFkKaFEuGHpVh3hAH9OjncOAcLjdKit06sXAOlxtJkjKAnjaqGVMVylC0n0YFBPM70n0pkXIFRYG73jiAFEO/coUSasnQR/os7LIRaCnFBpPFC3Gv1HwO8zW6TaG5vWqdLZ076zdJig2XmxvOvnAjQK9xLJltVCFyKsoQVVhlleWyrYQvJ53lAXKov4OmF8FSSoolCKESwRsS/ksNPT4kbCuRFAuGHuW/uHFcDBElzbAED5aCTZE3p+LvOcFycxisAlCR1aATxFSE04Z+NhoDs+Wt0NWzJ8DjxcngeLMKHlqioc+wAni/8Inld3bGE/cEJ03or6VhlCMFdN1R4sP7R1IsTqvwEhJDnJboOFjcvz6AO94rq6FPgKCXAcXQy0IrZeh16sfip+svSuQucb0C8RsDem4Am5XcZBh6X0zj+2gh3TgpltUE147HoSLd9CJYKrR7HizFBhRMHm9aoatSSG7UnKLakhhT/BcZajZtSfcd9ljZw1KwLEg+xQsaTpXglBRXUoKoaretNI88p4e9e/u7SwZKxtLky4WHgJ6VBmxWWthkSamFXM07sjcLDb2+l8rLqADIkQcOLHLCwO+F5EbBUhvbVuIa2KPhLEQE8YTjQFZDr0OZNh+8OROEwdjQ8kvM1QOTh9gjD4yyo449w7r2GpU0KyFw657x/e0fLz5mbTsNtbMubKfSuDckL5z3gd3a8yI77oSzrV2n26yoqJjXhJI2DmHLPl9qI29rb58tXWBdeo42aMt5wKk2+3ThbOvf+xKrW6/Ybhl6vzVtfrDcY8ioYp4owwJj5tWXptvokV2s6T4H2U19xtl2v9vRvv32Cxs5qL0tWTTHbh36iB1+zBnGpFiwRXAdQTkWTYNMxvWgGO9AoOUYx40CsBbO+bf17CRwO2zUDNtn35aWD3kTE0zlub5g/ofWr/c1lON17zvOdm3czMFINS1PK8vKWd3DeH3rjb/ZPRMHkB2/4YYBts02v+MzWPTpbBs6tD0/p/fNY23vvfeX5AYWo+Xl9uMPX9v0J6bYO++8ZM2bH2xt2txiW229LVmxhx6+y15+aab98ayr7Lzz2pDlZeMtqn7csCHfyOeG+uorz9rkewbZ/i2PsnYdBrGJEtc748kp9tQT99g++x5mN3Qearvu2kTbqc/7SDRevGiuDe13Nf/u5kHTbI+99qel7ITR3e2tWc/Z1e0G2lkXtbNczBU0ilY7Q19l9torM23MiI52wMHHWZdeY9hvAzb2/slD7IVnH7BLruhuF1/RRcw8g6Wo6aCsI3okX/rnTLtzZE875LDjrUfvO9nIiedE+Vtunn0BKdfA9pTc9Oxzpx173JmJF7wYXzXMMyiRgDyAX9i9SgKCDR9ImOt1FbyoIX3paXPmvGcduwyxU06/iL/I/cerUrjeJx67xx5+aDwBfccuw6zBFls6C6vqNYwCMK8++eRjG+iSm/4Dp1rz5odYnXpB/igZFXNoYP9rWPUcMPAe2xuHvDA+WLdOjCCkDhtK7fXXX7AxY27muOnSdZhtu932yXVAmqSmw7RXp7IaBwv0DmFfUu5HYZ06VheV5iyg94yMBMhkNPSUGmaCpXQ/sJRkfegzgJ5rm0gU9AIxKbYClRhp6JkGm58mxep5RbCUnEnSYKnIVdG6StBMQkrOJV5+4DNKfOg9K4cHsVqAPkglrC+RMK79IPZjZ3/d0YctUUmwVAroA3An66o3C+ve6PCgcCdJKLVlu7Q344iWylBT3FGbKd8koHfJDTT0qHIFQx/7AjMlEg29y2CjMZc9I5JhAjdF+GD2cwn0M4AePxz7KSU3dZX4LbJKYWBYhyghy8+nHh2AHv2QlP5GU6wnw2NdpasPml95WFMODcZUDYaemDPFBllAH7kaURlhb4y73aWAHtWCEqvnzkR4NqxgkMxkndcts8HQZzT0iUpFgL5uHZfcOKAPhj6vWtawuXVQoV1tyz995zcB9LgWuNsgKRZMPe4rAtnA0CeAHhI6l9zmlG0oo3FcJXzowQTSthIgPl9lqny0c623RXPlQ8+HidHiVlj/jYZ+Uz70AegFfFKRfBlKYQzCkeQmfFmj9IfJgQfeoMEmAD1Do1QqUVOsmj02BvQKrgp9t9gXdZ/jv0PLlgW4NQA9WWcfzNVma9dJ9x0nXDVsRIOigP3GgD5tQolrq90Ui/uySR96Z9RSyc3mAD3s7SKwJqMzz4RS4LMVIR2OAVqqosG2ZlOsdkUlxUJyo40S95ljyO3yEqaCmyAOYXKhSRl6LeA88OSqqVeNKXjmwdCH3aE3xW5SchOAPmWkuTj4Z27M0IOd8KZY6jJThl62lakPfQCA2j70YI4x2cQUBUMvNouAHkPZG6FrAnrX65LEU/OYgoIkD6Lu1WPkVcoucVeXAPOeFEvxqp4D7h9P6J6aqYqAnIxkFQgfes0BXo+jJWpTqaHnCkBA8O/3XrMBvS8iqLh18DTba68DOBeWLplnw4fcYBtK1tnAkdNtj71a0l4QjCo+68N/vWb9el9kF1zc0a64vi8ZGAAz2MLhGr9cttRGDu1AqUmXnmOs1fFnJ3Zkb77+vN0+tL01btLc4ICz2577WE4VwqJQSdlAJlbOHWbz579rfW4613bYsbH1umWS7dq4qS365CPr3/sySnFGjHvRmrU40qxSmwrT+wBSqyRtgO+1DnCh8YVLBbhhHagWzP3AenX+A+/r8FEzbZ/mLVmGxXXCsQiL3xuvv2ijRna33Rrvbe27DrcddtwtBfRwPqiER70OfJ9+8rENHtDGfrf9ztap41DbZZc9CJohlxk8uG3ggc3+u1mzA+3SyzrZrrvsyXkFTf7EiQPso4/e+sXfzf4ADhQ3drrNtkYTc24uAf2TT9xjx7Q6x664/hbbdmv0S3hFyR2rQDZ8+dVndudt7e0/S+db7/5T7dAjTub9e+O1Z23imB62RYNGdvEVPezQw0/zRjUdfPAzs1592saMuNEOOBgM/VhK6FAdGXN7V/vgvZf+q+/fbJ8DrUfvUbbd9jsm8gzIf5Yt+8yGZgD9UUefIYbcW5sUCKd5QmmdM4k4ZCqXRAw9nVvYWA+wKQnM5CnD7YXnH6OMp037flaX5XY5xkRj4WOPTKCmHZKbGzsOtYYNtnQm1l2qyiXV++STOTag/7X8HgMGTuOBlHJFAnZ8dKW9Mes5u2NkV9t992bWs/do22WX3ZM9kVVJyBu8n2rhwo+sb9+rbYcddrE+fcZQbw/9MXEPwqTy6xDUi2CAPWcpbfWwJuJQBRINoU7FNJXQd+C2nmXovbKIexNOWimgD2DnAXho3ieo8J6wREMvQjc09HBdTQG9ACXWS6oDgqHxZtqoBETTf005kA6upWiKpS6aT9glOk4sZWwruQZ4JT+aYnlAcUCfpHtnfOhDmkrJjWv2MUa0Hyv7Je4bzYUc2Kb7nnoXIgOHfQL8HkoyDZyB8RFNsfhvBTZKkRBjVzhlY4YeazawARQIWckNvkMQWpLeYG+RDEyUtwgcyj9rMfTZplgBelVJi2CSkOiDdagpZEU/HI+ygF62latXr6oB6FGlkXkEGHoRZQL0OAgHcSYSjPiuPswPNIa03+kAEIAez2gjQI/7mzQ7y0Y3aYotQrqrcAblqDSikN2twitTQO9Gtj60VCVLAX2JN8UKO+QbquBllle30CrLVv3mgB4uN2iOBUmVAnod0NAbFNeYU43sa8wlsjvQ0Msej4xGou1eb4udoecg48x38OVLItnn/GJ7edG3VlIADTKAGR6CusdVkpLeOHW5ybGCIthuKf7dj6/8aei9C4rkVANwtynbylUrV1pD+NBnNeg4wbiLS8hwarvcRCkmsfFz7RfeJ7qm8R1KoBFHSSn7AnBnsIHswtIZLW23XG5Ufkt0cmCfKHVBYwWSYr0p1mBbGY0V6Vv9aoZet5VpkAq5EIu5scuNR8PjoJNtHHXmP0A8HW8ygJ6TeSPJTXozBOiRD+AHCTYvqeM98b8OVsu1mDUAvR+4Iik2nbQZyQ3HRvAaYDlw0ELjD+Q4Sr5kCdyDSGIiKxZarHhthl5MVaQGQ4YisMgFEQx9xrYy/OnVBIuSsgdLeVOsqkXQJaa2lQoLEZMUEphgzKNSkSq13HXHF3407Ymh16JG20oGS6W2lbzfZCsESpNmbzbFpmMtmpBl06pDHVtmCG7A0EdTrNgJbA4/fv+tjRh0hf37/Zft+hsG2lnnqJHv+ecfsAlj+9iJp1zMptI6aA4CSC7fwI3ixb/+2e4e28OubTvQLri0s7zACaLBsFfb8i+W2O3DBei79hxHQJ8Av9eesVEjO1rjJvtaj1vutV13b0pNIg4EVWie0ymE93/+/Petz03QzotBb9bsIFu44APrfdM5/LMR4/5uzVscRYY+B4dFelsjsAiNxyAo8PwQNCWdblSUKqpKyc6BJe3VWQz98FGQ3OwPTZNXG6TFnvXaczZuzM0E9Df1GWu/234nbm6498V163LfQeUL69Cnn35sQwe34/v1vWUipTVYGz5dNMeG3qY//7kXNJsnn3yBnXnmFawIoBly0qT+Nmf2u7/0qzX+HgeJdjfeZjvssDPXohlP3WdPTZ9sx7Q61669YZBt2RAMGQBOuTctAtwW2fKvPrc7h7a1/yydZ1163m3HHn8WnwPm1kt/e8QeemAYbS5/7nXAwcdb117jrLhuMUvwY+7oZB9+8Np/9f0b797Uet481nbeeXcdwNivUGjLly21YYNvVFNs7zvsqKPkaBP7CdaFWKMD0LNhPB/jH0FTmLspoKdjBkPq8uydd1+x20f2oKzjjDMvo+MOJACYm2jinjv3PXv+uYcNVQwA+vYdhljD+g158CL+cFchXOjCT2bbwAHX8ZoB6PdqeoD6oRL5SrW9+srTNubO7tYYgL7XaNtttz2krXcQTyaaxEmZLVjwod1yi5x0Ro580Pbd9yC3spOLFgA97k+AxrKKUttQuoFgSupDAPoiq7/l1rKudClSVv8d62ZWy437LjeuSFtVfgfzMqhbDwkpj4eUzYFtLSvfUIuhhw99FX28FWIm9poA1qvwGwP6IOmUlCOwCUAfSbHRFOu2lRmGnkDaCcOomPMbViLgETkhnkZL1y9VzGP/jmqFqrsaXHK5yQD6TFU7S2Th2aHZXpLTLEOvvTg9rKTXVrspNkD9xoBebVw4XCg1OMvQy3UFgJ3BZKxq1WToFYyG7A71MERTbOznul3qF6DkhjbGDq5ZHUH/nQB9YJ7Q0OPwQtvKVSutqE7hZhl6NsVSgRGSG5+8APRoim3QKMk4qQHo3RUn8Jqajp0QDgzIjAiR0AHoydC7VIlkF1OXKab13AQ0xULKLZcbYVZVB9h87JKb0rIU0LOHrkrZO1aYR4b+8wVv/iYaejxTAPl2Z19ohRs1xeqafx7Q07aSERuZBRdNsa8lTbH/H0AvFiJ1ubmm9em2Bb1Ks02xfkqHvhcyEi5gVZS4sOs7kxSHL7fip5+s0VbwC/WXH+UIamKh5OEAXrNoik1PMmHjl7B1WQ09fhcn31/TFJu43MQBwF1xwjEnA6AD0KcaeqT4QeIUGnpdhwC9NGYqZSlhFi+EWUgTKDAPNkk9AsFw6/fxM0qixGJaG9Brwwrwr0qIutaZHpiJ/sbmwbIPAxSypy5FIUNDXxvQQ5ceAJZLQiKTShn6lHkIl5uw3RRQXbc+bCtdo0b2EJpvMRh164TkRnagAM8RtR5Np3LUgZbYm2LDtpL6QR8LBehyl74Ww4uRzvQ1Dh96pdSpKRYVcK/qIMiGjbrSqar64C43vtlRcvMLTbGqJGCT1QJPa1e3rVQpW+yImnOw8aoBtzpHvvz4DsHQ5+Wk91flOMlqInchGHqONzYvQauNDUyWXdq4q+3BabfZ/VMG2pFHn2Gdu47iOLtr9E0GJr1z97F2xh+v9cUOkho1MU67d4g9/dRknBAg9wAAIABJREFUGzT8CTvk8JOl5YXkhkw5mhfB0ENyM89u6gVAj+ZFsadvvfG8jRwmhr5H38l0jQGg14EAekwMSYU+LVjwvvXqeqbt1riZ9eg7yXbcsbF9uuDf1r/vn8jQjxz7ojVrfphV8yABQK97lAvZF54fE2q1zhDQU/cpZgjs7IK5H1rPzmgyNBs59hnbZ5/9rJrSoQqFOuH7vvl3G3VHD2vcpKn1vHW8/W77XQy65rLQOeMwTx1pji1c+KENu62D7bTT7ta+/SD7/e935Qbx6adz7LbbXHLTa5zttbc09AFi0Ej7wQev2/Tpk+3HH7+xq67qaccff5atXbfaJk0cYHPmvEu5zdnnXC3yg03/SpYliOXagQqNdJZ4RVMe5smMp6bak9Mn27GtzrXrOwy2+lsgwEVlaFWUqtmw/9VXX9gdQ69n70P/YY9by5ZHZULQ8mztujU265UZNvOJCfbtN59vEqSjKbZrr7utuC4OJCttzO0C9Jdf3dvOv6St5eW4nSwTWAVg8UxAuMjdRCFa/PNkqQdQKrSvv1lmQ8DQL15gPW8eZUceeWriMhOkKtX0brFMu3W3Oi3Htfraq0ZPOWXx79EoWVllM5663x59eAJB/c+9oInH80XFWI2HAgL4DBwgwKgPHnyDAP2gabbXnvtR8gJtsRpCc+yNWX+1kcM7WuPGTa1XnzG22667817TapJOJcqRwEF37rz37ZZbrrNdd93TevcaZbvgZ/0LYu8Dc0pXIEiwAFgryskw8uBZjvudzwbFBo22MWPGha+BDoIDxOLf+c7U4+2zFWzuT3Fw4TqFdTBLUOFmi5goKwO7Wc8qyhUihYM6vi8acxMNvUtusoBexEOqEU6qLV5ZwTxByFawgZQ+smKp6+Zz9/0swp2ygJ69SwwkFFqSja+wT+1r1e0NlxsH9H4Q0vfS6MweisQg+34YAZ+J5EbVewFONfxi3Ragr++VfvV6RMW5vBye86pIqDoshh57Fj43bYpNMyfCWQ6glyFu/jkgtUTgab0Q7vB9ODkAKY1XGnrtfQGcy0vLOH611ki2yffZgB6YPMsrQEVxBb8bDo8IdkslN6gM85sI0IfLTcaHPrGtlDu0m1B4EBV+Hk2xYOK9+pACehxmQGypQk0JYthWBqD3akcYRdB2M5piHdBL4hohc7WbYpForuoGdfQOtqncNfScvmp5biIjZYoOvgkRV51j6/Pr2SuLvrZ1+fUSPjsk3BppwHcVVq8qJ22KJZ6SbWW8agL6oOwqYCPFHcW1uqn8BT70S9yHHpshdZZhm/NfMPRZH/qrTj/VUFQqYHNj9vCgr6mOaDD0/gAzAU+x2Kxa5T70rgkOJgYTGpuzn/n1Xm5NhffGggeHApRbdNF+reFDzxAW2VAmwVKZ1RxhMvUb4EQZVJD+Ui43SmlLmi78IBFNsWDow4eeiwc0vRk3FbxPCuhVZsL1JoC+KJLc4p7h5FjCSR4SE0xwbIIBDkJyFAC3ZlOsYqOhfVWCJ94fVmc6yOIkCpCQj0qCBzDJJUCSJFYkHDAjdZDgdjOAnqdJJkN6U5V7qpK1D8mN6+eg00VTLACsSGX5GQPUK0gDByd9TzaVGTZ4MR6hUZemvabVGXlzSlygrXUbSpdzYNFYv36V1SuGD71PQu+xUJKqQiS4tHhTrMp1NZtiJbmRD72ayrJAW4y+N6Lw2igLMNwDT671ioEAgTc6AnSzWqFGUgJ6j8IODb0aZFzHD6/l/FxPGoXTgQ61YcWFbYnjBf9HQJ8O8Lkfv2G9bzqbY/nWAdM4Owb1v4osSp/+91rjJvt7kIqaGFet/sHuHN7RVqz4znrfeq/tsmszsuL06kcZE4B++Rc2cmhbutx06zPBTjjxPLLBmN8LHZDz8wb/2fZqur9Vs7VHBx1ttGCgCu3lfz5mdw5vb82aH2o9+kyktebXX39mtw+70ZYsnmN9Bzxghx15uhkOAjkA9GqOzIPjSFmZ3TdlsL347DS78NKb7LIr+3BDZPNedRnXhYULPrIeN8rl5vbxz9q+zfdninYFEzYBAKvpId//luvJmPe77T5rsuc+VlFabuvXyscdGx1uKNbJN177q02dOtyaNGlubdvcatv97vecV4s+nWNDbuvAn+/T+y7bc8/9WA6nPtw3U8zXGTOm2jPPPmCHHNLKrr22N1nXhx68y155ZaaddPL5dtllHSmhYDMt03vJc6YyuApVNxSaJFAPKRYY+unTp9jBh55onbuNJRBl46MH7OCH8wrq2ifob+h1jjXa+nfW69apBJB4Jiq959gbrz5rE8b15mHq4stusjPPuopaebgnzXr1WRs9op0deOiJ1q3XBEpM0Bx53+SB9vfnH7Qzz7rarrqumxXXReCQtOYM6MFhIj/Pk439wMt0VrHtqoqJdfvyq89t6JBOtnTJQutBDX1rbuYJI+vuI1iP9XsCefgHn4kXJCAE8fmomMrhh3OMGU25Nnf2+/bCXx+h6w4qJDvuuBtZ9H1bHGxLFi+wf/x9uu2//xF0IkJyOW0o3bIXYwbr7SefzLZB7nLTr/9kVpbyCwusCH1ClALl2eJP51rfXhfyPvUbMNGa7t2MzxSHGUlV8uVcVlVhf//nk3bXXf1t771a2M19RrGXJL43KnrY2wC2ZMOpIgUOBevXref4xJzHml6/4VZWVK/YSkvR7wUHr/T+sJqLPjAy+EKuBLkOZKgqFNT0XA/0NeA9lLTM0LtqVEEwHQFsVQ0VkVohS18nijD2Q8YUVZXYvxLCIrE71mEVFwUpTx2XfQTYxP0mh++pu6GhD9lMrMmqLCA0SQ5lsXeF5CRLStWU3IgVT1NVvYIsqjoBvKo2pFJi5mUwTdqlkIUZhp5J6erVoeQm8WXXGIU5BF1uKtPeQh4aiRdCnlyzWTfkKKkZhqor8RxVPUgbSpNG30zyOL4TsAfGs0hDAXqMh5INpezJ0bzCpepacQDNy8Fh0mzN2h+sbr0i2tUioRhjLNY3rVPqGUBPnJ4fnh2ehdnqVWutAZhy9qThHkgqtG6tS27c7CLRzkeVBFkE7F/U+MULP0MNfRKcBXc9yFzDqUbEHRQlyFTZcstt3C1LvXW00kbujn/PDSD+kgqNbN6BO+nrX77ali54gwQ4D5Yg6Yidqq0yV1LZ3KocW59Xz15e/POAPmwroaFnsBSBGZnFZMOuAeihoafQ3ptic8BQcJuXDAaUf25OSUZyowXi10puAFS8ZpEESxWWlxkAfT2WwKFpSv1i4wSess4ucQFD7yWvWJihsYK9U8glkkZAlx1EybAmoFezDRi08OXOYPWkgRUDACdHDQC94v3QjNuAgJ7Q3SdiaMqlfYsG29B34TOjKba4uB4rELTWYsBCzYatAF+8XgJcTVR8GlwyEqskfiedoAHoQ8OHwIcA9FkWnhMtEzqE9+OpGdImE1AuKoIVlw45CaAEg0D/dQFayUHkFU9dqR+IWAGhy0b8THooVFnLAX3iuSsmrgag90RYMA0C9HHgcia1Staf0rJFUmwF8XE0N4llU5e/mkn1PbgY1QD0cLdIDyqYtEqKBYuLcR7PRc1NWhi08NKXHayuMzo41MBaDkwLNyCfcGyMzgD6RAaU8bjl4cJkJ8h5h79zDTC0+mp0VOUsDr866WsBJTMLJtOrBKmGHn+HcQ4NvYKrki3YswF47sABg58nlmI1vLCHtLG333iBshss1PdOHminnXGZXdduoNUrbqC4awKwCpv90es2dOD1duQxra1txxFWF2l6tNBDFUMM8fLln9vIIQL0NwHQn3Q+7R1xUPrxp+/onjN3ztt2dZv+ds4F16Pzx0EExgh07nUM2HTqPf3t2acm2QmnXGztOg2zwvx8W79mpY0b29PeeuMFu/DSLnbxZV1x1JPblPf8ILnwm2+/tDuH32ifzP+X3TzoITvy6DPlfkRAAslNvi2Y/2/rlQH0TZvuy/4i+I7rPputWr3CxozqbXNnv2dXtullZ/zhcvl00R9doUN4X8zjxx+ZYC+99KQdccQpdtmlnbhe4QUbw8FDxNDffPN422vPFhyrlHz4xoix8uZbL9o99wy2Fi0Os3btBhB4P//Co/bwQ3dRj9+x02227bY7MgQMel3iead5AI6nP3GfPfPMNDvqqNPtyqu6c50AgH3KAT2qC71uuccaN9lHhxDeD0yUPMvJK7Lnnr7Ppk682Q4/+g/Wscc4q4d1hs+12j5Z8IGNGtHRvv/uSzvtD1fZldf2tTro08Bcyc23Wa89a2NGdLADDjmeMqstQHbk5NizM6batCmDCIq79x5ljRs3IYuNzxYIwsfjoJlrf3lgrD32MMbLWdambV+uT9ICA7TCQnO5DR3SmZKbbr3usOOOa61riBNqNKgT5KXsKddnNvFW0z2Gc9vdgSDTCpkoekyIp+gcEwceX/OrcX+n2CPeFNuu3UAGHRLM01temzzWg4ULP04Aff8B99pee+1PwF1UXI9rCiQwK1f8ZLcPa2+zP37Drrmul517zuUcm1ij8dGQp2AOoxo05b4R9sILj9pxx51hXToNJLBCRYEN7rnKWsH9EWmFC9DaC0AvBlV7D1yi6hRvobXSQ6Zi/worT9wfPB/cKwF6VJV9T+StwIHYcz0QEMj9nB/KP2e/QjnWRskblPyg3pvcArjzuA+9H768ZJoQUok7XQ1AH/JS7AXyEue4Zd+SM/R+eMO14vurEuK2lczP0Douss0lN+6kg7UwDhKxd3Bguq9+bQ19DDceJJzhj4NJgGCSB94cGwFvYGCxLzJoiR8Ehh7A0fEFACBvpdzpkOsBCUtYdNI+MlOhD9Aa+CMrsc1WHHigZcNumiAvph89EHq6CsLS4SUq/roXce+BHbBXRjCbgHh5GQ4tSKdGX6EAfR7W7/LqROLiF8X1P8mzId50BhqHgdVrmVKtZGn9eQKsaXOpZ50F9MKAUZkWkYYX7gNxQw0NPSoUUiQI82D+VNqKlT/ZVo22dWlalFWq1DNYFzgUVRFV8rlOYrxDcuNN9Va51j5b+GaiaPlfAT0kN0yKZatglcE9D6Cd+nlUjrMaerjcsHmsrISLQW1AD8lAHgD93DcsPwdx9ymgl7cq1WwCq5vQ0AegJ1hwcJYF9NDQZwE9x254p7tVYqKhzzRk4GJWr15D28rQG+PfcjpJU8PwfgD0aorVaY3AbzOAPnRzeP+Q+iRlPh/ITIp1H/ooY2MKpBIU3Q+VwOWiI90hTruQqdSlLg1oFmVPb2VK9qA4cUtuoxI4Ji1eikHPVBUYcgFAXzdxUsH/lo5Sk1UTHklttTX0niJbWMAFVn71ijNWYAJ+F/7CEYntwJKLGqRQOlBFlYOTxyOfN5po9AHWBAtdp4AxNjw8N5XzWLvKAfsvhj6qAnGaB4jGgUWAXvgUzxVbcBbQ452i+SapwPBOS9Ijz2b8Dhaw8JsHoF9LDX2Vl8lCjqKmWEyimoA+2AbMAmyoZAUyDd5k/vwQFZIWae49SwDAgu8dVmoC17HtkQ3N00EKhwy5/mA9l3tH3FMeBRAc5KVGlZXBSqthKsqpSWXA4Oahex0lfzJZPPBU2OMPjbL7Jg60gw89id//3bf/Zn1uvceOOOp0y2EIj54W7v1fpg2zGdPvsU7dRtupf7hS4T+QQUGqUiWd8pfLv7DbbwtAf7cdf+J58symq0mlPTV9kj14/whrvPs+1v3mu22nHZv4d9GBAIAeAPHu0V2sZP1a63brZGt1wrlWVV6Cphn7+4uP2t1j+9i22+1onbuPpjMMD8RMnlJp+tmZ0+zeCf2tWYvDrdstU2y77XZxR6pK2u6BnV04F4D+FF7bnRNfsL333scqESQE8OeMLt73qaem2oP3jzZou7v0uIPa7nAgCVb2rTdfsD/ffwd96GEvecRhJ5PBwbwGQz/YNfR9Aej32o9jIjTckWvwwguP2KOPjrf99z/S2rXrz1I8WOm7x/ezL75YZCeddK5dcEE7q99gS7JR1LK6zGvhgo9t0qRB9sMP31jHjsPt4IOPY5UL4+KpJ++zJ5+cwus8rfXlduV1N1sdbM7csAF28mmbOWpYG/ts8Rzr0HOCnXz6n6y6YoNVV5TamjUrbPK4Pvbm63/lM+vSZ5LtvMse7iaE5rI8e+3VZ2zsSLjctLIu3cdYsbu6wGpy9Igb6Xh02hkX27VteuqzyT4JT2DMzZv3gd05sod99+2Xdku/u+3wI0/SmCFwxb0qsK+++o8z9Ausa4/b7bhWrfUG3oifzE9dWMKeBqDnmkqJJRzd8jRXHdDrexQQcOLG0JbOm6zxPfFdnpw+xR55+G5r2fJI69BhMC2JJT3RP9AxY54B0CcuNwPutT332p9rRWG9elZQUIcyO7N8mzF9ok2dMpCym249R9ouO+/GhvaqimquzSBWUJ2ZMEE+9DfdNNROO/k81eriIMLwxDwaXGjuyImLgH7teoUa8tCUZ0V1i60uq9+Q4eE+BInhVR76wQMQi9DA2oYqUWodKRIA6xTlOflFcgzh4kzjUHqS09M9Ty5ekmdUqKcFJgJeOVFKrDcc43N9/wpgHesU35vjvJpy2rQpVs9YB4BIik2rMjUAPfAIKnOVAvSJlp3SF+2veB/sm7H3ZAF9pI7q+4Z7kgimRPqROQBQHuPySrpvuee7+jhSQI/7RZ/1nwP09D/XfcR7BaDH81GwFJxnUoOPkBilUqOQwaaBWZLrKJQqqluBbUD0BaDPYqGycgBiAfqwfWXVA82bztCvXvud1alTyHwCuCth7MR+LLJSPXFiviOQTH8OfIcwOhU+xJKngL6+2037/uXoQeoB9ceE1DS+O58ZAbyuP56BaD7ZrwagbwSGnhp6OdbF52YBvXCC16kyDD0A/X8+eYsmMrym/4Ghx3SEy831f7yAgB77ZQB6jqnaTbGJy40z9LkAnm5byZJOrhHQw7YyAP3/Irkhy1xRToYetpVggWSvldohpSBUJR41TWR86J1pgcZKTRNien8O0KeSG2fo3UJJXExaMgsgGgx92GXiO23M0IdtJbRRmabYjH0kDhLpyRjWRwhFqGelJQL0uV7m5KDyk3HaFCu9J6UvSXOqM/QRE5sj68kU0CNAIZXc6HBUTg186KljYuPj1AgLxqXCm2sluVHaHwAbmkq0sQlkginWhMNBK4KlsOfFopgw9HRP0UvBHimg16TSaVqBTNEDkCbFwhUDTaJ6Pm7/CEBfUuqJbbJfxIapRjaPgk42gmwqqyoO9Lp2OzE1KoVGX9KLAPQCz9KrS57jkpsA1AYW1vXJGQ09N6hgg7wpNlsVSRt1U49bvT/6AyS5kew7rZBIQx9NsXneIwwwnrJmBIMO6BOGnvcWzbBojJI+UmyEDgw4+EZEuj7Px2BOpc2f95YN7vMnNv/htXfTA6x77/G27e92SuQcGCAL5r3PhtbtEeh08z3WaOsd9ax4TeXebJtrX3653EYOgRZ7jnXtM8GOP/F8gX53RFm54nubNK6Pvfv2i2SLL728h7XY7wgrqlPX1q9bay+/PMMef+hONmC2PqeNXdVusNUBK122ntUAJMhOGteXAHPHnZrYn67sbgccdKwV1q1PZ5iX/v6YPfbgaA6l9t3H2XEnXcD9Qe4dYuhx/xfO+7f16XiqA/oXrVmz5gw7wuEvmGEMjR9+/N4mjL3F/vXuK7bb7k3t4ks6WJMmLTgfkDSIxtnnnrnf1q1bYyeffL6d9cfrOM8wFvA5YOiHDFFTLBj6PfdowfuaHvzX2b/+NcuefGoKAfnFF99op59xiQ4pVdX2zjv/tGnTRvKwADD5hz9cSRCI31+7dpX9+8PX7blnH7Svv/7CTjjhXLvwwhsFfJDO6Qz9U0/d67PT7OTTLrXzLuzA54t1dPbHb9uD04bSa/7wY86y9t3vtvoNGplVbrCq8g32j+cfsknjevL323W+w05sfSXBRXV5qRnBndHlZuwdne2Ag1pZlx4A9OqDAgR6c9azfN4ApYcedrydfd41tvfe+7HCtW7tGnvvvZdt+uNT2HvR+g+X2dXX9iS4Iljz5j5s2F9/u8yGDu5Ihv6mnnfYMceeobBJM5bOx4zqaR9++JYdcMBR1qXrCBJAYifRtA0m3+ivjU2SINyriwKMIH8KKWOjnNZ/h8CZ1YQqm/7E5BTQ3zhYwVK+VzCR3HsCFiz4yAYN9KTYAVNtj71aEFDDCx6gOqca8stCjtVRI9vbO2+9aI1339suvqS9wemoTlExialXXnnaHntsAqU/p552vt3Qtq9tATtQVMt8/8DWgOugfIvWyJDXwL5QDD3IJPmJ51pOfqFbgUILjbVdcpbYi/BMU7AG9xCRU8m+yXsdrmG6XwL0XOG98ugNmgmgx19Fr4RsflnVCMkE9wsAeh1+U4Y+teFMAH15mfc8+UN3dxf1NUmWEOtaCuidPMHMZwU1ZePRpCzy0e2AOV7dtYynunC5UbBU+gqJVlZDH03BksHJaz/tbQr3G2noI+fFJTeuKacNLF+q3CGbAetIYBZgzSAA8cxCNhMMfbj7xR6UddYJIB73KA4pOhC7PA/NsqUiO9STl0qIStG7UyBXvLg2YAYw9Pm56A0xW7MOgD6V3ADQJ5IbDx+ja009KC0kqw0fegD6BvW3SrIMIMWpDegDr4UkKtQbYY4R/YRk6OlSI/MQVVBlArI5QK/m8Z9n6ImVnaEPyU0w9HKF/N8kNzicBKCHll7VT8KDRDq4SQ19dbmAW41gKaEus5wSauiVFAvd8v9PQx9NsQD0aIoFoM9DsBTBU81XuNxg4VRymjRWeGAxIADoGzVCAIC/HJvz5B9GxokevzDRU5FFLctq6NO3SEpzAOjQatU6SOAnGVUcLjcBWfnzkOioSVRuBGknu+zD5HJDDX1pmezFwLi7HCQMGdTEioYwXxR9ouJ/oUQU7++SPW+KqUPQgevOSm7wO7IsBKjTIilGXNp0dqoXFaIdjmxuUaG06SH5AMBNNPQO6GWJiAOMWHQugLjP5WLoca0x8ePcEZKOYOj1LLUpqpnUAT0nLU7tsq0EI64G4PBzDw09Dnj6XGiICehRefEKALcZlF5d2iJGo6bkBoA+QC55oRwcuMTQE9A7c88DQLX6A8SkSRsqeQImNBp8JLmhXaMvelw4UOHygwYDWvxgE1NL39M19NR8qnwXQVcIsMDvy6ED16tNDqVZMQr6fVwnLTMTlxt9Lqo1wdCzKTZzP+jsEBHptMv0hkpDp/93ds9dPe2fLz7C6z3r3DZ25TV9CA7wQBC+MebOrvbhB69uNHd/zR+wUbLnBDLO3HDNmEB678Rb7F/v/GOzb9H6nLb2p+sG2BawM0Ojcvl6Ns+CQVy7dqVNnTyYXvWbesEZ6fI2g+30s25gfwF0DGQ84FFfXUaL3gVzM4B+0ou2T7N9rQqN4S4ZE4EJ67Aq+89/Ftu0e4baB+9t/h4c1+osu+jC9u6mksOodTA+sK0cOlQa+l96tWx5tF11VQ9r1GjrBJzgEPvWW3+zRx8Zb2vXrt7sWxxzTGs7//wOApo8/4LByrMZM+6jjv7gQ08mUH/ln49v8j1anXKZXXHDSGu09fZ0+6muKLFln8210cPb0MryuBPPt7adbreieluRiTUw+JUIXau2116daXclgP4uXysk50HF6/VXZlB6A3C6udcpp11g11zfm8QN5jOAHnXIdNHIt6++/sIB/Xzr1vNOO/qYMySDrIbtHQB9L/vwwzcF6LuMYCWD85fPHU22SsGmBa3r3rm/+PpYkA9CBh06Yv1VVVLIHQ5WTzxxjz3yMHzoxdDHfY51kL9bVWXz539ogwdlAf1+qjLACx4HHYPmuICM5+efz7dJ43rb++9u3trztNMvtMv+dKNtty16Mpx0gCUlbX8lueHhxBNWA9BjTwOZxENHLrIKiqxucQOrC3ljSK28f4CA3PcKrGPUALPJU0YOyRqeAHqQZQHoBWIlJawJ6OVQKUIEwUa1AT03JlbbpUdPNfQKluJhQ4s591OZGDASTRJEPtdNAPrI/fC+Jn7/2oDebSvxEaFBF97QXhwUVQDndNw6S0+XN/0p9y3/XUobPY8ky9ADjG8S0LuGPi/fDyrVOHRA858Cen4nEHbMoVGFG98LMuEsQ5/V0EfVgwdaZrfoHuO9GJxUB9WiqFGIJBVBKA19vHh4KC2j2kCSZ94evsjEU9IkDX29emjQrsdmbIzLeHxqnaxm1agebDq94u43jgx9A8zX4Fx5vSFJqs/3r4Q3Owgv/9LBqIfTIf6NFzAJlQw8hGkuU4odGQb8DGnoGSwF9ye3uNVVpRp63C/m1QAnbALQV1esSTT0vwVDD/95Sm58PEWvbkJg17Ct9GN9FtDXsK3kjSqxpbNnWU7V+hqAPm7Mz0lucnKDOZAFEFhaJMXK5QYMAUo8mwD0YBTdh349mibclzW78K9csZJNSMkD9wfPplhYh/kpBvKaaJhkmSoB9NCi+S+53JsDgU2xmwf0a1avsfoNdMDQ6NQMWLtmDQE9FlIw0phIaOzlISFPbKlsK+uzyY6aRTY7pm+F/6EIZvm04h/KmUrk85sCemcEDOmzmoj6Kup6x8TFP/id8CAXEx6++CqLAtAX1sk2xWYAfa78gzFhdBJnIVMnZgf0qAwIkCE8BI2IcqXgydkbsnw+uN47LaVG9UG2laEhjMkjQF+FLGWJZKTFrCz3ptgsoK+oIbkJBx+8b40wJX5/bcZylhFDnzQlE9CnGvrwod0soGf1xCPGmYLrPvQZXR+Y8WCACLi5QaYbE8vydNxJJTeqVkvjCc2kmuzcL9/t2iR6l8ONmjUzgB4BVkn1Qw5H0ZeRNmAr9CYYes15VSmo2y1fZy+9+KiNdtA5cNgjduBBx/BQDBC8etVKGzOq239tPxjzV4B+fA3JFvS+YGw//OBlm/XSDJv94et0RQHjfsAhJ1qrky6yPZsuN9BGAAAgAElEQVQfKjAOcAWpFfIzIFnyXaKiKscWzn/PXnrxEZs392377tvl/P2DDzvZTjrjCtt1j5Y6FOE6eRDCoRKyCBywc23h/A+td4ahb7r3PlZVUaYcBQcR+DnIBJDgiUTYf7//qr352vM2Z/Y7tnbNKtt+h12sefND7ZBDjrfddmtGT+l1a9Zq4wagp4b+5wE9GpCbNNnXDjnkBIZCYd4zOTOaXj0xc93alTZr1os2b957tmTJPDL28CaHhOeYY1vbzjvu7SFD3sqUC4Y+n822APXHHn+eXdNuoC1e+IH99elptnD++2RzW7Q8xk4+40rb9+ATLZ+HfAyLcitdu9L+PKWfPf/MVNt2u52sx62Tba+mh1plboHlAsFUlPB+4RpffXWG3XVHVzvgoOOsSw8AepEd+kf9Pyt+XG6vv/acffD+LPv0k9l8/jvu1Nia73uwnXz6hbZP84PUtOqadwBqbdJwtSqwb7+Bhr6jLVky327qcYcdfczptCTFa/WqFTZmdO8E0HfuMtzq1wdAkJc8/o2+BVUowxnIZR/Ua0PSAJYd1TDhANpIYt6whyXHHmdSrIKl2mcAPY2f+b0Vqjd/wb8Thr5ff2nosaDlFxWx5wSEBhxiUJGCfGXN6u/tvXdeZGPx7I81rnbaqbEdcOAxdsQRJ1nTZvux0htrFO+L+7fj5oKdp/wRbiMImsqVdS1Ip9INZbJQ5N6Ta4V16/KgQ3DCdSZanrXyUnLjPUQJyJWezQ+YIjzIQiPQigx9ZGygARfJnRWGw1EQRazeueUvpYokCpysc1cigsJMzkbiQ+9yEzyTcH0RoA/byvChF/kSVS2BclVahA+qraIUe6XkSMIGktwIEIdUNljptMl1Ix96/51oxtXn6OdVKdD6waq025mK8fbPdQ09KrVqipWGHj0Iesn6shz2nzzA6FrxpADow7Y6C+ilJ1fVOqS/WUCPPQLXjlcNyU0IPukGpYo/fegBfpN7WG3rSzZYvWKMV/VoRvOqGHq52Kxa/S1Bf0FBMaU4kVHDPQ3WzjQ9SZtN2fKmk5AAff0t+f5sf0gkN2L04zmRvM18L6XVStob9tS4PjL0dVGllK5PvZX+vIGSSRpKQw/JDT836duoko15XSlFykrXWSHdlbyvjWsDmn5zrKr8twP0uGYw823PvtDqhFO1K4SDOARDL9lWHqyavTi2KYY+ORkJ0IOh/19cbsKHvm5VpV19xmkE9LkFCOuoBejZWBEuNwqWSnzofbHGTV2xYqU12morSat8wcW/Nwb0enCpTi4Y+gyg92mT6MwI0LNMfEARNGv8HKCvJ+calMfY2Y/PBXgXcAMwx7UA0GNBRbhHDUDvjHoAejbW+MkbDy1NhNX3wdhMAT2YhFyG2kRTLB56zaTYNFiK78tEXklu2BQbDL2TIBs2rHOGPpXcSKcGKZRAdzCs0NQlNnNJvLYWx6iqqDlK4D0YespQclCRSAFlMPRhE4nlemNAr59HeQ0l8/D1TQG9JDG6hRogNSU3ZgW43mpvnAWgT4KlnBHnvq/Oex2XMgw9/wxMl0BKHJiU8uoMlesLozlWi18AehpfKuTKmfz/jqGX3hn3LwX0YC9VDaKGvhQa+k0Deh4kEEbD5rG0KRYsBSoDn8z5l3VrfwYlE527j7Kttt5GILqywtasXmVjRnW3lSt/sJ63TKF3fDUDscBglov9ds0x2cJ8pGLm2+o139nIgdfxTnbpOZYJgbpXsLCFJzLYlFwyg5LkqKkpF9pcZABwI9DfM9SqvFTHEB4y862a2k38vUAleSgCN+hb8yyvCL0XastjcyelEwD0ckWw3DqUPlRXl1peToUV5FVw06dOyVlAljtdT0wyEfMb71ipwzVix1m19jRTzC800nNbhuTG9b/4TliTIvAF18UqjoMAzCeA19ArozkxnDu4vUHPnJfPylABAnroMqWwNtcvWOkGaJj1maouSIYGQD9z5lQ79vhzrc2NQ1RZZD8H+qKA1fLpQJKTX8T/1gWBIS/lfU9pNrP8ojpWafk8WOVWliWVUPQv0JMdOm54+TNkzL05WBAD0FA6q1xUtCtLQim3LPq04xnRj92dj5x1A+FDRytvYMThmWnAsUf4wjpr1l/t1VeesU6dhxLQa7w5e2q5XP9cOu5rUOpyw/lVoYM7XpA84B6RwvD34TmGlpvlCbBg4CLlGvz6al6j/A32v+5cwipDgdUrrm8F+Rh3ReypwrMtKwPwXk2Nd1W53Is4r3mAL7c6dQtlIxiuW94IzFgZEjAemMOm/UiyLmfVGWBHfRKYc7lMh2+45VZq8EuIA8np4QZHS09Px00Zes5KM7qBVVsF3agc0HuVkWQUKl8OsArzC9ncy/Fl6K+p4kE1GHqRa6kPvQCKVyAJWPCsY9/T58qmUWSWqrAiKjjOsE5wvdWBRLaVHp7Ge4I1AC4+voYGoHfpIeYenfbipUnN9w4jinjgcsIVYErDuVSBppyIEpaNAX1o6DeS3IChp2GBj5UagD4MMCTh2RygDzlKVkNfG9CHPTb21vXrHfA6rqDCiCF5siQNa+yQrKwHlqkPlxsH3OFyU1Zh+Z4Eu2bd97UYesl2eMjhIQDBUhkNfW1A7xU1bbT4f5CNwRXHDzwhb90UoKcdqQ6am7WtzKYM8z0qfpGhFx4D8YfDAchf9b2xQo+1LMPQ/6+Sm40APb2XdYAJTPXrJTeugwvJDTRBbBTgXP7/B0uBoQegh+Qmn8FSYty8rsVnR+942lbWAvTp9LLVSBJD0l38rv87q6uipIP64YwPfUGBS26wIGbeEMMlkkxzcsi4o8mp9iu1rQwboSxDL0AfkptwuRFLmwL6kNxgQU/Ll1oQsraVWiQUFoW/U9lL7Ly0gR54QIZegB6Sm2DopaGXViy1rRRTD6AgsJ82xQLQp023sgVjH4Uv9JTAZJpiIZng3oiDSMIUq7FMpbwozeq7wS0kBfS6NpUE1bmfxjvrsFANsK0sYwJ6lOrZFItgI/55daKhJ6BHNLnbZophUZkwrdJqQcf70Gs7X6fskPXA5QYly6pKNaKyIsFQIh2sIK8RmJI+XK4GsWH6fXVAj0snkKfMSY44IbmRTlX3De8PZgalWB0YlD6Hv4VPMpgM/XzaFKv7FEm7Ahzc8Cn7CUCf54A+1dCzaOybH8uu3DRCYqVNEteFg83jD462h6aOsDYdhtmZZ10pe7pyWVGuXrXKxozuIUB/6722825NBaDZPApAKymLdJEAqkjFzLfVq79ncyx+tnP3MWRgNAfz2JAPsExbU7royClHd0ILJxqEA6xS+gBnF8ErjqEqKxCLTScWSSWoW+UCiCRsNTJxFSOz7/IJjC/4dufVpftHdRVYzHKzyhJeMzX0rr3G8yp3GQZAN494yJ2AphTP2m0T8cdwn8G4xOE30pK5GPumhvmHwwlCWLBGRIYCgDsOiAT83l+E90mkhN6UibWG87uwLj9XGlS5wGA9Ld2AoCgwr65SYD9Mvs2YOc1mzrjPWp14gbXrNMIQWkTnJlYtdPTNQV8LXbg05oHGwMSKZBBYpxQJz41hXUCu0NDL5Qb/IMiL+SEA+uVi+ng9bNytssICNcIxiNAbYoMtBQMPcMYDNVhxL4ay1JybZ4WuJeY6BsBfITlM7P24DvjAg0Ffs3olXX5U4XSSgc9ADL0yTiKTQGtVrLFxYMbvlVeUiaABGPYAKcozKspZCdWdE7OneaX8g6ikJX0AJAIw+fKtXvEWVlhQ1/IYBqXvhwpZSckqVjvIAXqjOaSoeXk5BEn4IErxeOO0S2HdTfTzZMBREdKBGeNkw/qShI3WM8YhscC2hHQ1D+Mf3trO/noGChj6aAgnoOd+oXU9h3PJrKKqjF8hZejja+FehctNQdIbFC43yGEJAi7L0POwiooU9+RgsaN/KMgHsNMwhIBs1b9Pxp2G999TTANYJ1IUz96oqpLjD58x1lB3BeIz9dR4rfuOAvxgQ4aeoZO+vyV7TE3byqhCM9nH76cOOKjCi+zD5zIlnAszNPTos/OgJaxBXF+yDL2MKzBOIHOr2RQbgVc1m2LD7Sbc9oJkk1xFzZWRRpzs234YQYiWyETJYmP+wLZSyoBoitWeBHvU/FzYDFeTwAHwLSioqwwCJtP6IYe3Lhj6uF4dgvDnMj2Ryw1xBHvGlCxbXIxeFfSByR0u+70wl3F/1RQr29QagN6rNMQ+Se6O3h8M/cpVK1LbyvTBpwcPkKglsK3E4VsMPchq2aUL0MPlRngZc+T/b1sJQF9cnWttz7rAinBbIJPFHhjr6CaDpbDpVSi5DU2xPKWzGTHEVCW2+KNX3VdTEhGcflku8vIMZSGbcLnJSm6yPvSQ3NTHg4DkZhOAHglfAJp4GgAPtIlMbq6+2o8//Ghbb4PIcn9F2T2jo8bgwOEgmlPDcQYnT6X0pWFW3JQzv5s4rWQ/txqloNS2MsAFvhuBPg8A6QK6KUCPn6HTANwHEttKZ6bCozaxk5LeE8wfJj42pJQJgDmfAD2uLxYwlFRjAsYCpr/TRqW00jRYCkl2GMxsrinw50HgV2WlZevJ0LDciYHpKaZaeHBSLnbtpTbPaEaihVNSrtK1YfMUQ+9WcB4kIhlKuAuIMUWwFJro0AykzRWLOjZHVBLK2CQmUk+LMf4vdbnR4ijmX2A7DkbhBUxWnM1jPgYcxiAplhpEjn/3wCfTJKZUSbGyaROgVghbEizlshotkgq9qu1yIy2+u0m4kxHdIMA+MzxK4BPvASmISoq+cCTVLN0nefO7h3JOmhSrcpwapsDCRJUm4I4sRCNJVwEayX3KqbSvvlpko4a2txU/fWt9Bz5sO+64C0EuwS0APRn6bgT0vfpNc0CfYxWlJQL07nqB74gxDvYRgHzNmh/sjqHtBOi7jabmWNKAfIJH8FE6hAFEQN6gpFmMPT5ul6HxKIhr5JhWM18ePsPtVQPQVzA8qpI2lqycAKz7EQDvjzGFL1NpFXRgyON6hDEDO7B1lmdgpAF0BejxYsI0Duhsrka6Kvy917IvpgByM4YgyQEMbG7dorpM6cSmTVAIW0uXGQA0RJowKgTyGVepG8CWunEiWRzY9IzEYOt92B+BFOD8Ij8Yc/cn6MPXRZk7KV+i8ZNyjAJ76kkw9PfZccdfYDd2HcXGUMi7eMChXhqPq4B+8gTv3tAn9h+nA80rJSK7dzm8//2583fzCpUfwDtawTI1nh/L4JUVVqcOZCEIhlGlgqyxNyMm84eVTk+gxjbvqaL5KBE6C1sGUOTSDGq++f30s3Pnvm8TJgy2q67qagcddKyDo8wtoQMMrk8SgJTg0b3mmkXdflJH9YqjGtKpTXcHJMw1HUwU3IZnGY4rAehlayt9ON3Sc/JITtSpUywwn6dKy4bSdZxvRWQZVUmqKCtVUI5VW926RXIL48FC62mMC+zN9GJ3Fxm1m0ImgLkrwKWfB8DCIaLItmiwJRt0cXBGJSsIEIJaMt2php6f64cMMdYgczyRMy+VgxDM5qJ6qGo1DrfR7E9Az8NHwUYuNxqDGUDvjDv3LAJn7WN4lQZDz3UhJDp6BjjIhiwj0Vg7i8LVnaYBcEOBM55czAA4BVjlkiZJRmjouejwbpa4D7369YL594wRhyNistUES0TgEhn2XnEPVuBXAHrN3ApbuwbBUg3FYufIAhc9FmywrpaEUmYO+MZpDg3eH3Kd0NBT8utEZta+kp/jLjjRhM9DpEtQopk4KgqwScWfqYHUZSggWj1Ykt+DLICvS5ATWwHB7RoAevjQF9SzilJZnkZvYTwTEaSN+N7KLeFJ0X768SfbaqttpeDgeRtrobIUdODRuhGNvqw0Z/IStO+mDD2VDHTxUdmMCbpwMeJgllsTGfrVK23LhggsdRaE674HaSKhPhh69g+I+FPIlVcbK9bYkvmv/yY+9AD0cLdpf85FVujOcl52SvYjYCq8akhuwKwEoFfQRZa6VrBUNMUGQ/9rbCtRvtdSCOAsaQKaYsHQA9BHUqxCCQKZh9WiAD2ZclhrBYXjI2jlCpykMBAyv+gbJgcqW4LgtS7Aq4VZurgkTdZDEsjQBKD3U7pKOwj+qAn6KQECcI9Vz0VeNQF92hSblrwyDH2ZNLu1rcJwLbJTclZMfLC8YHPy3EYrw9DT5UYHlliIorOb4KBSOusU0CtQKAB98lmQWXBCy3ZMYBZaalhgSgogyZSCKCwXvqxKio0Fgj7IrtsM1iVAUJTZFEeNw0EkWsLmCsy2UiETr9n1YVspOYyYDrHHDJZKAH3qcqPEPzDdck0KvXpNQA9AhLCXCCwKzSSuDbpAAfpKZ+iF4dBs5tKPHIBNVAXEAIcTDrWKHmQltkeAHgs29Kz6XmpIDkZf4V2oAID1FKAnOOX8FKCHZpIMPdM+MUbDttIFde6rTPBBeUAaLBWfH4AeEgXhEip8E6ZOoEWe8nj+P3y/3KZN6W9/e+4vdv4lXeyq6/rTlcKqkZgqWcPq1Stt7J032QoA+v7TbOdd9iQzC9DBhZdSGWmVlUYrFg1NUncMRZNojnXpDslNAxEEbq+Hn0ejEiRYnK/O0Gu88M77dPdkQmfgCDrzi6wqx+cBeg+Q8OuORjm4xzzE6x6ESlggAO+KUJACy8sDgw8GucIqy9dZXm45teFatHU93PwqK9gzwk0FUpuS9VaB+eOAHisS1hno3gFkkvHPJv91lBRqw099sWlj6Kx0gecZyL0EB1Nn/hyoYryVIyUxHwx9uRUV1qEtLbSsqqjp51EGjmWKDCF6UXLy7ZmnH7CZM++14064QNkBYLs9cE3lEWB2sewC9KkLl8rM3qjtWnKpESooo+E6BOkT5ToAzNWWV1Vm5aXrXXoI4F9hRXUgj8JBWew2wC6uM0Axr7GinGybDpxpZQP3h2sL5hgDtXJ5/dLFS6OPMf3csw+x8fqoo08zJCkn7CB7EMT082CAe8abl+4lAeixXtYE9ALLYn0F+DG2sH7yO/H8lePZANps43AWB4AIsMrPKyCgRtMvDkHllZDW5NoGBCbVLWSKbtkGONOs55hRpaKKBzAwhCClshVejHd8D1r5+vfGWo9xxYoczRr8GVVDcgipT4HV26KBFSFTBGsn12GxttjjazP0OkioaoDJhH9hnWIzbgLonYRxG2I8G4xRtSq4D30C6J2xJaBT46lYX611aVOsr31JiqlZGawIyZQGj5ZZ1zIhT4EsiDv9YK71sTRZnzcG9JHOmxkWfoBJZK4O1IPxJlnjFSASMj42E0DP+QuZHXoTBDjxc9r/BOjDh14HQwUgYj3Ec8PfY10Ja1DMaMgqQ0MfgB7XG7aMAXoTOfGvAPTab1XJZE8exhD2j5DLwKYbvuzegMv1wWW2mMt5OahMYr3/nuO4oLDYyksFoKNJl6y7wf56LaVwqoCKZMG0XPHTSmvUaNuMAEO9K9FjoENXCujVsyIcGdeKuYD/raZYZRboc6ECQcI2AL0IM7n3wRBipSoDSY+IAH340ON30RSL3oBYH0NyAwwSkpvfgqHHugQf+nbnXGRFnka7KUAvvJFrOeWl5ahJk1XbiKHn2oSO5Q01fOjD5eb/A+gxaQrKSmlbuQWbxNAohXKSQgniFWUkPGSVWCCxkESDA9x96BG0EifzKE2DKeaN9Y0wusCjfM3TaoVKXtDvxfsl5ThnkDFwcJDQQIsyUU6i6eefhXYuB774GebeJ5SaHtNmVGjoxdBjAYS1mJxHBIp19ak/qrOCbk2Jh4bSOvcM/1ls0NmSG74rfp/NUAmwrQ3o1ZgZ18XDw0aAPmXosdEBlGUBfU6ePPXhyhAvMfSSoCTOBf5Q49loAhawVBva9LQpVhM8fOip63ULtChdxvcsKixWmTRPshZo6DFpsxN8I0DvVlx4L2imBZoB6CN8qlrBUvXQ6OPBUpzsktjg57Gw8r6RoffUN1quiRVT46trOKmRlgZVi1hYWgpECGh5U2yOQAmhJg5OngMA21DqppmsIdkNDygsP4KhxqbhzbkE9KoIBDMU9l2RFpwCetcXwvWEjU8lNumuXvbCM/cnz7Np84Os56332e9/38Qqytc5Uy1LQmIpbEKQVKCxihpe6M0hEZD1GPkj9AYQqMnNCYwTABjHJjXRfjChLESsJRdZ8/tcBY08dkGXSSCoLnZvdy2i9AOPAql/rASYVZdtkEcz2a1qMsfaPMUuclFnmqWiyytzPCQM35P+/JWU2+QaPLvDa1r2tLFhQ+ZRBhbdm90BPIu4tqDknEsLSzayOnAH04xDADYWPDOBceVLMKAsBzpVrEnQxIOREzuf9GQ4gcz1xMvJYOLhNgGpHCV1jknD8o/VHteqRGMc5jIA/VNP3mMnnHyxXdfhNqtDeaNcf9R5IBcUSuz4317lciBPO0Ta0oadLLv3KaXhA+BhQKF5eKp51WVM3IW0CIdCPA/4U8O1A2MF8wOacFk9wppS3xvgHvdVwUF6Dli3KWH0xnYCD+9HoEJfdKE3PuaQABDLmQbR8JmQUYNuXIcFVcIyLD1BLVyrInBLIy/6msTc6j3ZM1Um1jma1cLmj/MA/Qn+zLk+M3gOgX2qGEHygnu9oRxrmpysiovh3b2BPRzr1q7iYVmmn/oHtol5hegtEYhkJbe0lGOKRE7ScIkqAMwL9Jlhgcz7xMNXrtUtrm91EJoDKQpJBvdx9zyLmhp6yCb84FQNIkGAnoFWqGC63a+YdoWdaU8r5Hql6Yu+lWDos4BeDHhIbvCjSe9bpuKrOVhl5RGGlCB2jIsgVGr25nEdyfRzATiyd8blbQL0UREOOWpqs6g1Q+tVNMViWMa8ij0uAGPMewKtWLX4FhjfwjBikDX/s4Ae/uuSgHmlhQSHKsOsGnAvwDOQbfXmAH3YVmYZ+li/gsEP/FPTLtvnG8iLUkl4cSiMvY2gFgDZPe+V2SWcUVaGpFgB+tVrv7WiogLDfl1aWkGJi6S/GuO45pAYsXLBA6DWFDXFwmY2OFVUpC1h6DcC9AnLrvmKzxCgV6o0bTndthLfX9UnHFJYjuQ6BFchMPT43KxtJck+D5bC/QoNffjQY88G/oGLWfjQy+b9f/OhB/aAbWXbsy/iv7Xiqgs5nhsStBNAX1pSSkBf5Qw9GmQSyY0D+oK8Ulsy780aPvSKJHS94M8ES9Vm6PEQECx15WmnyOUGG7CXbEMIiC+XZZ2VfqbgpJjI+DeYrnqw/Mr45pItIGhM02cD0HPhRTIgGXqfGF7CDgY7q5sDoA+NWNw8fa6adDcF6MNeEz8X2vUA9HK5EaCHDEjMUDAsKetec2L5AoIDAHRsBUo2S6oSbAJGs5VOz3Eoydp2bZqhF6APvX4C6NF8mMg7sCnIpUX+6LKci1IqmmLgchNlzZjslJ9wI5CFI15xIEokTV4+Qlc4gE4NH/oawVIq/4oNE5cqzXA9n4hKcGTH/v+x9mY7tm1rdlafRdQRK1a1i3NOOpHgKbjgDtmkMbgAFxcggw12+g14AcQDIB4ACSEk33ABt2lkp+HetZyZNiAlzsx9zqqijlmhr7W/jdHnjBlrr733idTJtXasiDnHHKMXrbe/tfYXE54SnFnxMP8+AfkAZpmDnmltqFXTG0yxaiwVs2x1PPTvW5NPbnkOoGZl6uA2NWjPYmVzaqX+iPFikc4BwqDSGno2eWvodZ9Lm6r3qZQbewbMUgl0lVba992yCKoESaUwyIGFsOTGGcDaTQeGnrNkjMP/69/9H9r//D/+d3r1f/ff+7PtP/ub/037+qt/p2QlN0o5kU67rCOYR62R5gABSFvJryKGTaDY25jMjVPGJx3ukNH4uXAt1mxXQgX3Z7NuB0ewhtaJrjjQVC604wKJRh1L7tbtWhqFH2IVidXCgH4hALFqEwgL3kuH3MIU1cxHzM6EzYKN1/NiPiNL/0EMveMtY+L27sL4fsD8WmVfdKYcZtDQSx87n7eL8zNXwsQ6wlZda6yLEKnVsz/8cVWw+QOgLxmAiIxYBzT2eMYAX/wZGJ+RoJ1rzWSD57ZzHZbllKlOJJQPfzDC//v/9j+1v/u//PftT//Zv97+5t/5b9vBgahDN04qoOrqIetTjVnmocZZgXzWiTLtecyWNp4nCphX0sWkTTEkNgN65CCMESQ4h4f8/cH3vuSEsL6qKhQAphqkdS2m5M1Ghx7ANzIoGHzWmT4q1/IbrweWR9jUHKCoMZkuoiJvbCT1AaXqyTWnFQJRpE9YWO9TBvOac0ghMKvCoBZg5Jrld9Kzs0xKY7RIh+JwBCi4MqIrD49OdUDkniMNENNIYzmST64/tsf7mzahylRjgcMICTWwu8wB9MIkcTCHuDYTOz7hIdU0iHJqifczV1oAJQL0p+eDht6EDGPX8beDhKwOkwN+1qHYgF59NCRJNFGhfaIYeqXcDJIb7rNTbhhj27GVPoA/x9Cb1Bu9WQ80alRn74qt5Hn0Ep1M9uyY1ux4XWI+rN2AyM8OG8G4X4zEWhEA8pEYbCKhAxtYcuOY5mCErC7BKpJ0SQlgj4YWk/JZBdC7auuDjoGjvWlPAP26cEul6rDGfQ7QZ3xGOx+9Oddqk/Z4YOlxhz+Dxzim2F1Az/fZ/wH0gySpktUA9NMNlSd+5p0qcYcHp+3xcSVAn9Qd0cXrleIyT08vKg3Q+zNr/KeP1tAH9yXZTXjw5ML7A545RWGOB6QcskOmGtDPCtDD0PvTaa9E01+AntefztbS0AfQu4Ln/XaXoacyNJjIS0OvxoHrGzWWAtALG/wEDX0APbGVu4A+Yw5Az5clN9jin2Poi42YEFv5T353K+Umptjv6xTLAHVKg3O9e8kNgF459BZIZY3Qn065IeYq0g4mrU/yWTQp1cidn1/NgxIrao0ZX7uAntK69LNl6grYNIsyarypDAym2BwTKTVdX7czddfzoM8E3jXR8hn6mEheOyk3CzT0mOAOjpmkZ4YAACAASURBVCwBKBOWrre0bB543jxgwxlZMOJhWjQoV5WeQJZ8AL1MRI6P1M8UaxsGwZKbNKpgoR0ZehpQDUYPNPQPtwINZvt9ABEDIsmND1Q9oGe2pAxt1sEPpQf0HnhJv7FOeF+n2FNFREXjbskN8hRKesdHAHpzVTqoqaw2NpbywYbxwqb+eQ29jaLeJW/vPtoUK5Y8721GXpsM0hEx9DCrEt8Vm76foc+Ck2eALCmSm4BryozR0Dvlhjtm2cACQDsA+phlYxDy5p6y7QDoMSmq1BuN4UymQeVH14boVvA8R3eRzCbsEUdPgut2TALFwgc49OToC5UiUgbdCVGFxRDiwUE3r6QPRkSZYf1c2CRrfE6W0lDPKc0jJ1FiSgzHlk8J0M+RuhnwqbQvU5iZc0ePprRtE6CkFlRA6AnAY1m5u+Gqyt/TzcJMXyUM+Rp9aHNIgcGPKjBKj4FtfmyLx6tKdzGQcLWKConTtGhyxusiuZFfYT5rzO3Dg7l8P5I6VAWFVC7mjFUZBor8R+RvXBMsNYSEmDWkJkOzr1rcGNeALCoBeqaUkumc/KLd3XKIcRqUwCwHj+oNgdZahePNWkzs2fnrdvnyq7aZHsnouVnRbMhdTS0PsITJgL70yWLULLWxcVI32ky65GAK17NZXdKNmcYnspFpmYvbbNYWj/dtPuFQws9mHjkWT14d5UvbGxRDpDb/kptw/21kXFm3WoBes6aiDsMCZv0XmKqmXFqjdD+cfuHf8/yP+d2vyaHJPglVkwqs+yBdIK+8DBhynajhtY4xdHiEHj4klHeJsIbDYVexkvN2en7hA+nGewLyFw76fJzFI3Ku2/Z4d9vub6/alEPNgSsH5y8u2+xgrsMrBzrIJq4lQE4ssQ5BR5r//KwrFnwmGGkn5ZxevHAe/pSmUQD4eubVsC8V9H5/1BwqfbnXKZ5Lmh75yApw50/kIkeKPvYBAOZ+tWEMHD0B9Gb2x2djH4LvXfbaSOWQIrFOedERAh4AY8ZC9j0/nOzXzi9HJpY92qSAZb4BvNbQp6KXlJvqyMo+UYBee0JXxfd66qpJ0noiY8nni0bdh5ccLHdNoqPkhsoVlWIn01QkpyQ3Y2zl0ByqKv1h6Ecv3yhb4r4G0GuedBr64VrbRoCez3DUSQf5+Rt1ve8BvQ/Gjw+PYugh69DQHx0fGtA/rNrh8QjoDQ2Iir5vpyfVWEqXx/xB1nk14jsNJ0c139HRtmIrLZ32+u8J7ucbEjWHWn6GNVrN9WoISJ7KIdMLnPfziSOZX1yCK2PY0sq5Fa8JQ3+M5KY6xYah35Xc/FSGPo2lfhvJzWLsWhuGXoeXvRp6UiG4YRrANskNX5VD/1NjK5+aYtlMGRDl0heu94MZmiVwElQOfWUhd8BfKTd9rJH3XCedPAPopaFHnyp2q1pddx910NY3Sjvfp6Evw5n0B5hitxtgRebwlKF3YyltLEPKzXgRAFbp5DQ+xxIfbzMA+gKgWjIXj0PeehYiG22iJe8lN2aLDCLcgdZ6fTPfbnXtwxfbNCk3MsWy8FcXQWnle0BfY0UbWrU89+Jm5oKvLKpi6JVVnO/ZjR9Az0LPxLpBQ3/qlBt3a2NDLlOs3PVJufHGvm2K9edmAYQBS4nRgNyLrE2xNpTJ1FecqSQ3xKApjm2s8ri1OZuKQTGMNNdk8jTmOYML3jfpATbFVidC3Y/qijgc4Hw9A6APQ1+NsPAwCNAPefnVt4CypDT8AJ0yI1d0ptiYAvTuEHvQMA4mys5z20woGtwB0A9ZyoyFa//8kihKIvnuJKkR16z8agzdh4o25N6jiUayQcxdNtJIaNTuew0Tyc1aCEAS0ydvGM+hZDdcFfF3ABoYeoAGKT9mSeaOqpTkBnOrn40ypQVabKwGEOl5o6Hnvpf2fcpBAm0naTDJlK9KCIv1qtl8PIWh12uic31o8xkGVwyy+C7c2diBAJZWYEBnzYChVxMvlXlHQP/y8lJaTcYJgP7jx48CN9LLU1UrNjFMPYkrMO6Ar4cqF/eAJGV6ldDRoR8dCtDD0N/flYGYrJ9Dmz3v7qgElqa8DkIY0C5evGkvXn6FFVvXO8F83Wz+dOnfiUDImAT8JOPy2oyXR3IJ6eoftfatq8PxTKwsI9NxldxbtTda38sPwRItT9OMe8zhwV2YzdDz3GfS67LGQNgkDYhjM2t2mGL5pHn+pjWHMRfCR+bRkAmMm1qHkhKkCprGsqVDVmCNxmc+L1GCZEuz8ae66wPxCGSREEniIkBf1YQC/k4WK0NvqlXqvEnVbUzmQMf+6s1bsfOkNAHulysqyYB2ImLft+PDaZttlu3604d2d3PdTo6sRX75+u1wIOG/2bN6SU3mIswo4w1Az3jh89CUhzlGlfLi8mU7kuSGg5gPC1k3+06xISgGkKt7QXSw9zOFG0QWKADmChz3QWRRpXe5izRA1oeeHGrDzssUW7KMp5IbVxglfXkokBawUoCea4+sYwQyxvx5hnigGVORRFpyM+bQ7zLYnhUm2AYNvaRaXou2AL3bGvjwXfGbg2y0xsfYyM+SGyNLGidViosO0B5TVMW4h4wHN53sAf0oudkF9Ko+lM48OKSX3OwD9K4uj9K1+7s7rcGQDX0V4gYP3RmpeLUW1Jrw+GANPR/p+uaX0tDPyaHHFAvx2EVNcqCS5EadYhmOPjRxLxRL/uqNcTzme8kBxxQgvq8DpuTVFb9cKo5eQ8/85j4oahR8U75JS47qADp0xlo65WbHFMsa1TP0Dw/XBvR7cug3y+vBFPvrAPTS0P+FvzKaYjuBhnDOVmOpYuiR3MjA1qfcCCDz/27b7/+jv68YHj7Aj+0Um86boymWHHYzvD4l1ZjGNU/Do+pMdnVVQDnlKq8m7f2793s7xapT2cGon3u892tFQ79tik1DBJfEdhl6tPu955brtCn2vA4fOYRMtwB9Try9di0M/cXF+aihJ5d4JA20CDw84K5noXUSgUp89/QAqE6xneYeiJOs8bD8McU+BfTFGtAAoQCRJjspNwL0mGspSVVUpLrBVcqNTGg2L7LJYdZRBvAxLLoPIwL0lT2dQ0MWU004yRNcAcnCGv3s2CkWwMZpmEWNe1ymWGl1rc2WKfa4T7npAb2rM1yr3yupBWbZRkC/rISIdD304BtTbpKQEKbF5fRtQO8yuraXakDTa+gHUyysbcVWDqbYkk3x+wb0SUNI23SDjMWSngLpUOtOsfoHNN4Aoeo02yft7AJ6abUV0eXGLmHjAfSA0zGHvoyPG3Lob7yhbg4E0lfoyXWgsnZ+04gkJKe8EjZIOMFaWuZfl0zoqFrPoFU60+RBMomD+Yk74sY8qyz9tQG94iPdhc+SLw51MfVxzV7RwpiSaqLUqg7Qt+WjKktKiGfTlRF6pQOIGuT6jGiJExk3KypR1tQDzmDn12ukGsV6k8su4y4k30bJMjDoRFUCFmF/qKKhnUdSEoYeVosvNmM2BECq1iHkNapAesNOWRkQCFjARxB9Pb+fUnnKyU7mQId+JCB/fNwDesCgNaoLyrG1vPJI2CoB9C9evG0XL9+2R5ImK50GSdUg49q0NsevI9lNqjjS3HRJO8zHhSPU5EWZSHZlQF8NpNRQB0B/5+Qj7sXDXTsirhIDnMB8GYipZgQwT4jRu9UhLlIZDKEVmjyAMq9HY+U2BAJAKgchwEikO04IcSUogF/3VtGwoz5eHiTFl1q+k70jYy7MNDnuktws3fE6VV5+DjYQciaG5kh0kGs4JtNxeienZwLUdw9L3fOj0/N2e+dIQBqFXX96316+OGks0/c3V+3j+1+1o4MDHfxIiVKfB7HN9lM9FmAPmOfQIb19EVgwopBeSJbYMw4OT9r55ct2cERVrFJutMc6NSSvrfBg5F7VjEj7TclIaPCkCpfSysrno8OdD+BOjOlTbpzeAinAdah52G5jKfkMnppia8V15fr+puIDDbe5phwAMmf6w4fAfJlqeXViQQN6+bkAehEeSpHy/B2q5V1fGMlxJSmslJuh+lrRrGWKHfc7A9Xsfa6ujpGc3ivpeH3d0NALVGMal1fP6TCsVRz07Gmzhj6Z+JLBPJNyE4Z+S3ID8al+BeyLU2EuE4nez9PxNoD+WCqAMUFLptgze+j0K3UItCmWlJum2Eq8ModHkJg2xbIW6p5oi92438+5YytHr1xrNA7FLK7nraFg0+zYeMvV+UFerTkw+lrYN3Swp2I5SG5OBiZf0ZbyIzjlxn/ZD+h3JTdh6D2H7G+jYhuGnpQb4+WfrqGnU6xMsQ5isiSpxtxTht76gcqOXreJGilYEjF8bW7bH/zjMYZHgF6Z4B6MSSa4PThrv/N7f6T4yriNndVtFlO53hi/Fo/VKXbm0noP6OtNxSwG0CvWqHJKa0IxgoZOsQNqLIa+A/R8vKcaejbtZcVWeqCkXGOA6/x7gcpBWlNvklx8Um6KsUpV4eoqsZX+WZi5MabMjnZr6APoyb11yTGTiEt5eLDuObGHTEImLfdJDH1liTuGzxo6p9x4YYkRRAxgMdUDA1J6zuiOB4a+TLHW6GdB5rBwq0FqiY7lNGbqamKdXUQxocVegL4zAkfCOAL6MsXW5OXeD9KYMjoJ0BNbSWdJmSNHNh+G1hp6TLE+lSureiu2cgT0SIXCSGThkYREKTcBpwbvKv/dX3cMvb/PYiVZjBj6mDVh+NPZcIy3M0Nvgyu/F3bEgH4EH94MI70w86Df2WLoafXtTrEGnjbFakvoGHoB1crDH9kYdOqORWM8Rw8amY+WLnW8LMZ9yGvm4IN581o68Laea66sVmjZYUQBd5Tlq2rDqZO1gIpXNYRzdz1H91HZ8CZpqVKbPLqidECFxY1LUpwXk7e8t3luSqWIBTs5wwb0Mk1VdnIOQzD07v44bysqOjD2S5eJYej5rLCbHDamVAZKKOVZ6jSO1YqDq1OnLEcg5eauTTf3baa4R49BNwKzvEINh+QlatIuE13JgZG0G9isyxcvFKHI9bBJA+iR6KgvQTFJ8i91+lsAPWsElTKkNwObSF54sWajjAtAD+gD/J3qtf1ln5D0r0Rk1vwRMzWZaPM8P3/VXr75ui0w2wG8umZgmr/INJC1adw5NUcsd90Lr/0uUXtHr2eu7YTxabNnukhOYGTxWbRVWzzctBOWWOQDNMuaTvXMXVG40/2QN2fjKqlAsnTqYzBBSBbmvwmMkklUt+qxt9Zq6MHB6xARaR27E2lUXC1AH/be+4HnNPMUAOIo0mJeBFT9d8a6YkhL85+xwWsDogHd/WGM90bT7/V+os6wL166Syv3+py+DNN5eyjQgzzp5vpTu7w4UdWJLP9P79+1o0NMfrDTJ9Xczxp6Klrcq8WjTbhiJw/nbhzG2N4gFzGgl/xlfqy4yheXHAzYL2zAdzXNZl7ANvfegKrkrF3MLdG5TwC9qp4scJbcqEkT1Z4w9KWhR2YkkCjT/1ghYV6YyChTLLWzStfxOm6NPgeeIeWmtPXpY5ADTeDBWKktzTGeHZELXrN5ouqRUtVTM7gVDxmvdA/oT07sV4hhvEgry4HC0Hvd55P40N5XCRI57KZZlig55eacnPUibsSKT2ySt+TGOn/JDCEA7+/bkcyeGEwjgzGJEHN9Tyz6faoyPkjOSIkyoPdc8jrCNTAniYl1v5oxppPvH0tDH29aRZg+YIq1hp6UG2Ir6RS7gKiUlLAUFLpN6yJCL/U6aY7HIUn4DqY8UJT9pxpRcX/8846KDCEcqVB8g6PpGA09Y+V0uHfZK01UlucjOfRh6DN4djT0Jv44HCR9jmoMss9J23xJp1jWtulZ+3u/90ften5qdY/ON2F3/ZFYbwH0+2Ir9YSQYC4Kh7OOrTeeYquHO23M08qAtiM8+8OdAL1jeFiwHSs0lB818Tftds4F/pt2x2Zd2kENHu3YXsAA9UeLRfsbf+633Cl2xk0ZH4gfTJolPM2h90HB2qYthr5j+NmgFEFWX5TDj46PtdBxzQAcld8rY7aO35ogA6BvdIqtxlK5yXVyHeIpc90lubm++uR4zfqSdCYL1owTP4D+tr14gSn23tnZWyk3FYlXgN4PwA8B1i6AvpdDATAiuckD5n2kZ2QhrsZNOlhUpOEI7uo+HwG4EluJxqwD9GRxJ4dey1LJaGTeuVHb8p6hDwvVy3rCpvJvmUQpmXPN1pcnXYBHS8btB7U2NzOrJaMkN05xABAKjHmbKa1iEoUM6CVvqdLk8FBK8avmUqVdHJJfJjA+19VaO6y44WYAPWDWLCnyATasiouqz9ab8/jciQgFnCmqrtNZ+n0t31BWusBfmY81wzl49JIbWKxE61VHUD57geLIMWK8YxHPs94F9Ix5DhkBLnmGPnit2sPjlTZyA3oOTE5j0aFcTHV1qXSv7rEDbyI7xSBUyoUOVUhsSPBYaLwesIhRZKjF2mwqEaY2YE1apc+sY+zzQQpJlqehf1EpFeo4hqkVQF8adxpySUNfrc2VcoPEaGzKEkCntIvFjWQqK1NuYg1hrCeLG7H1sMzSYZI0AuApGcZd6dxhewCfMPQiC9qkXdBFubSpHz58GCpHPJ/IaTgARCPM9QDoGd86GKJ/r21eVYaSiVg2SIfYpWLYAIiUvmX+rC8OBLwGCTiSVnEvyugICARA//xP/dttiSdEoJUDm9d0p1SRwsPhR/EVZYwHJOIZwCvA+qJb5TkdprwO/pMZHUABqfawcBhEB36IhGmBZASw/kmANIZN5iySJM4JIigUD2eAH2mbWUtLZbQJa/3jmbgZofunYETzIQ/GDSCCORhW8/gUImClzysNvXL2wdBjNKekV5iKC9TDXELOqBeB5qobd0m7S2qMJFWWXEjKUuEL6tBcz7CXf0Tfz7+hgX/1+m37dA3beSG2HNKAfwNcQeTc3ZD2cdIa0Z/3t+3u5pPGIwdIJFcXFy8a1hUSj1brO3++R8YVOfM+uHPgo1qDnI1DhrZ3mlqdv25HJ2Tgp0GeqySWXcWcajZY6+DKoC/VdgcksG8mTcQSrWjckWTxWsgweNZckwzNGx+oAugFvvUW3u9Ynzns6e8cJlhnGXAp5g+RilSJffg3vjBwFoVYVRCvW14vvCZ5nxVRI4M+490H074viSU3VZnWr5fkZjOaYoMdUl3IoduHB+9Lw16sFChPUNZsJzWZWHKzxUhu6Jz6wkRUpXrh51IPgaXNuIPUszTu6NQN6EsmrAqDyTPGbSrHqq4otc3jVORlfSWIxM9iBO5gD75nqU8q1hymHtqJYitFGA+flbnC9R4eTNvHqz9WzwTWewr4bvpYhnL1fdioe/Gp8t3dZM51xOr3c/HaVyfywHIcKzZoKGo8MXgr6uYqDKAOJ6gO7EFzw83EbPNBdBAiWz84rhj69x/eKS5zO7p9zKHXISedYpVV76q6/TzT1qpT7POxles23Uza7fS0/b3f++N2Mz9zj5UxgLbWfX9ucuj/1l/4K+1Et8YBCUNY1K6GfgD0j/dmXz4D6J1D75Iz5elxcji9Yx+g16QReovwZ7oF6GWK7asBengxxXqwjQC6qxo0l2Revno14t76ZxtVxp/tAb02QzLpA+i3X/IHdopNLTsa+o/VWMpjUNnKM3SY1gjClu4C+vkhcX7b8VrW0FeMVccIqLpBlm93vzi8PAX01o+G0fDm4Bz+lKHSUEJlNqKWBg09zJibGHFj7x+ux8ZSHaC35OZWBrvnAL0X1FEesQXo63QZFttMerozdoB+woI0bhDrzX0BencYliFPKTG+x/mMTqZwh9scPIeFodz1Bi1dNvsXAXoz/jDHzwH6sAMB9GxEimqUDrnaXmduVjqOAD0G1QD6qhgslvQBqHx6yY/cRCmRmdp2a6PoKzqRjgEOU1IeNPT8PoteSaQcYeoxa0BP/4GrAsrcf1cQTCr60OEEEyc0+Xe82CZhg2fP7ym9R1rqktxMAYQcdN2RWBKeMmxq+xKzzj12rwIkNz7Ap5Mi3W3HlBux1TuAXhvhDqCfVTTi7MCAvv8KoIehV72gOueqLfzqTnr6+QxigvvCYXmmjn3STgtgmt2CYKBbKp8bRle679WqvSDVarFwXO3jon34+NFDsUDJPkDPRizmV8woQMNGTvca8Fh6XDyaBX58EGER7TQ/H5AMoBdTWxsp1w4g4M+vvvlFm59ctrU6DBt4uXmaNezyn0gKYRB7f3fdbm8+quz/8uVFu3xxobQPdUdc0dnxk6QiBwfH7fT8lTL9aSxlz4IB/XRD9OJDOzmaKIqRz2nfjruOsqYI4HSGfgOwsQOn/l5eHeawZGlTN1HD6KyQjGIw0SC7D4MPfIdHJwJxdDbV/a9GbQH0Jqusv06+OxpVHa4qeSqmWI1x5bp7vWVuq3KTNLVD+xui6+eeA/L5jKpKHB22r77+RiD7Vx8+ypR6dHymg4c6EFNxIub07kbgaNrQo6/a9ad3IgAwXzNv6R2BuRRwv273PlgsqBy4EZEA/cmZ7gHNq1SpOD3V4YbGjo5OdrVOaVR1uHb1tEsCkWfFgD6N9wRyO4b+iYZ+Y8kDgJ4xqUOGgKyrSVQFeg199KfW0HtflKlcfSbK0FmTl/Xi4cFRhKk8pjrsw9j2vlor3LAfOClp9Dh5no2NBk0+BWhXc6lKEIpWPWMka2cAfd4rgF5jhbW/1stIRfAeeK/2+7gTqhsnedwkptckAxVbN3jSHdEOaIZ+BPSsCfx7JKfPAXpVXwD0tRw+3D9IlulUMYNT7msP6MPa87sCyNLQjww91xxAf6DYSjrFdoBe/q46UM24/wtVLs/TGTcNpDar9uHDRwPrwoQG+mtLdAD0paG3KbZAf/1s5DQc8lXpmUyqw3z1FerCUrYA/WTV3r//1Tag1+kWbwMHrQvdr7u78topec54ycl+I6AHL2utepJyA6APQ29AH+48Hg2NpyIrT9eTzwL6QUMPZlytNxuwLx0eAfTk2sYUO2579+1fleRGJ1Ht62EIvXj+aIZ+6BRb2G+Hoef9kkMfZr6Qhx74y5fktSYSygCb7pA+tXngyN18QuthMykq+zw8qmtZCdqG/T1gLGXyoaFV/QQDnfK5JECuiZhVkCnWgD4AMkYgNP2O/sLRTbb9mRh6MZ1stFsAIx3bvg/Q19OpjWxsLGXWnYmlMpuaQ3lhCsgLW6sNSN3S9gF6v/4DDH0aSymhwOk4zwF63vep5MabHd8fy1wZP66KuBNtHfomnIY/trPzYuhXYV8AHNuAXnIP6WW3Af3A0JdhaQRwNU1gKGjuoVbUiQw1Qy9TrDrA9h0TY4r1IdPJNJjtRn1z2AKXVn3NSBfCmPeAXgBAu1AxSgXox6ZerlQA6J08l2ZfBTTERvh/W4C+YuYGqc/QAhs9KMkyfk9u9bOAfsoYgqEnMcYbriVB/KoPFWNjIQN6s7tjk6SRoSKlBrYz5WkkN6Wh12KY8rk/rwC9pA7eWKmEaGMuQC/9oPbpYugBHAWwxdAn/WZpGYZjLIlOLFNrJW2Y4vIyOgL6mTrV8hl1IOS9l3ftYAZb2NoCOUMdFFmQ2egW6jhoycXDnVlu1hkAvbT963V7+/atwDhACN3pd999p2uyN8CgKXIA664fBSykmRUjPAJ66dPrYA6gR8MKMx/tfdYe1gPGNrnklpV4LPMnP8t7nr943S6/+rmbCUnLPlabvOl6riMlpJHY4+OtAOXZ2XE7Pz8ViMAYZyaRtI3HdvXpWrrol5dftcuXbxsHKB0oVOjivtxiw20HM5KBbnSNkA3y36Dnr1jUfI6+Cjzs7Buz44B67iGyC1d36FCsYo32MCfRjICejRcDqqtzrvwclGkeQM+UlfxIHaTN0HM9ypcvllgfozqZCpBWDGWM0jyzjIeAd8sdAKgHkhGyf/B7L1+/0v8YE79696FdvHgpoMI4dlXFMqvHh7u2UqO0VZtPNu39u+/c+KyMrRygTo4vXKU8WKpKvFrMZSp8WHhfh/l/fMBEfSIdM/sUkZfLNUAZyYkBNgcwE2KC83r+jpj1PrdecWCr3h2VVPYcQ+/YSpKl9gN6M/RUYM0Ge2GtNCHswdUBV1G55c0K0NH6qiZaJDwZ0A/VpS7GN8x8v/5nTGl9wGtToQV6noMp1nIOm0ZLKqOH77V9G9CH/a8Y7+Eg0Utqisz5QkBPp1ivCc8Deg7AkNwB9Dwxy0r2AXrLPSEtWDo1B+RhSCxj+RaPqIz5WecgyjrHeHW1wp9f693D48DQJw56G9BP29WNNfQDQ98BeslTNomtLGWDbqUr1h8/fmqXL974sKZserP3QyOqmGIr/GNYzzuGHrLzCaCvwTBGo3OAKRkrgB6G/uXbSnqKOXiboUdy08dW8pJUwHYBvaoOv05AHyVKyOvqfxECdwvQK1Z4h6GXTGPSN5Yyi8MNzunzhwL6w8fH9l/+h/+BJDfzI4yPnSm29mrp3tW9kED/URc2yGMkiXEe/FiHM8b5nORmL0PfSWp6SY/ikZgcVa4LjTlo63cAfS+54Z/MtB+p1bZNPwb0SEkeyckmGg1dYYGTXMYPYeipftjMavMOX9HQK+lHTKxZln0M/f3dfTvcK7nx9T4ubp8F9CxqMEpfwtA/B+gTregDWNWSKMPdfizJDSd6M9SMuU170EJyOOd9kRQZzCceLFKfsUviGF/qu+ODhDd1a+J9oHIMXwC9YyvHhlO9hr4H9PskNwFoAgSVKNSD/WhqE+cq3SDiBoBsp6FXmKIY+pJAcT2bAPpqyJQ4vzJOprmHG1r1khtHIQJIDWJHhr6PrdRmh59icdMOpXl1rjSlX3XwkxylngfwrhJqBo1519TF9wy5Cmx+SW6mkdwQQ2vJlDcuL+RIOgx0e0BfKTd1HZ4uAfRUwaZizCO56Rn6tWIqO1Ms3Uu3OgBayoXkhnL0NqBftPn6vs2naFFpb+/EGEWhwcw+PraHxardgHHESAAAIABJREFU4m8Z/AAbJVhxdYfzg/bi8kU7KgaadYxDPusHm4nmJ03OCtBznYBtJByppOl5DLrKzXBIcLwlRucDAXoOAsxHp2JZssL6wloQs6DnoAG93v/guC3bTEZMNifyvNF0855cpyuKPkCTTMOhjrz6V68u2+XlRTs6OZKkh7HNxsmcA0Qul2j4TwVOX712p0en06ClvmtrDqkNqZQP1NwH3sdZ8T4gjlWuqmRUlGDK9dwfPh8M482No0W5BjZPWOBILgCUPNdH6Uxp5IdmO6lSxCyiGSYq0gQQZJB6WnQNhsTQA7AHiSXPzPJN2H9+J+AngJ7r1wHuhvXTB0T+ZD/xunncXr9G7nLc3r3/0K6vb9vLV2/a+YtX1tOXRp1xxHN4uL9R/CeHog/vfylm1hJSWNRZe/Hitcbx/MCAC/URXqzlisr7RJVdAAdM6Nn5hQ5jLAUr1jkBWlcZZFKVpth9LgRyIZ2Y873kppLwtFwUQ29QsS254XoD6JHchNwyQ+8+IH3Vcltyw/won01VZXpAz715fLxvx0cjQ+/q6diXI3tigP225IYDihtLmbQIQ+/1JY3ABqOmqZAC9PYvlLNzMPR+qeTGe7G7hOceG2ZUIASxjBXv6Ws3Q99LbuDnuR7mJtWZZyU38ii44WHGuSQ3qBUUguK1VEEkBeiTLsUYZ63oAX3uKfsw43if5AbN/5cw9GPKDUSogbvJhY2A+4uS3LiBnQE9/YdYWzarsYGUN7XytHWA3p16DcrtNRobYSrus2IsB0A/XbcPH961ly/fOl0n2G8ntrKX3Njb5v1UkqblVfvX/+IflkTd8ciuBG7aaurozS9l6Jk7aOj/ayQ3bE4xB5VnSCRpn3Lz6epaDD3aPLW/1uTIqQJWad7mAPpqLGU2xpM4ptgfAuhhTg4eHtpf/60/3bA8rjeOYIquzadnUiRIpjEb2ju3s3DyfZdA6DRb5awyp/QMPT+H5IYNT4yXMnkPtekKBMu4V5O5zJxhmdl43WFvTNTg73wfhkPmx1z7dNI+haEv6QLMONpFHYqqSQeaSJhnFiKX96oj6SB3mOqzu9Njlq9RQw/LOgJNF1M+J7n5PobeG8/zkhsAvWIrVbLndo0Mvcx7JCMUuOrTBUateNJivBD2DL0rKCNDH1ab7wPoybi1dpB3CKB/tORmXpIb6QExrFE+7CQ36F07ZtKLUDHapaO05MaSJ21MzwB6MXdIbOoAoGW3GPrnAH3kRgH0OUz1FSCDZ8dWSpcrIy161QBWNPTJobd+frOpXHDJHM2q+veLUalKiI2TjtSzfCOAvjp66Vk45UaSm3pPzcPpWpUZYuYmzaY15b8XK+ByuxlMa1qltNZXqhOWT8ECsRkwvkZTrCU3AfQduzUFpOwB9DoMJ+2IykhJbgCIK6IlA+jRwJuR/zLJjfqOeqF9AuhJ6XxsszWSG9rWowdHtuEW4huZYqkWeKNMJbF1fgYqB2TRR1ftMeBDloxmMEulZc26BqC2ht7PLveU52sG0tpwGlDpEDufioVnnbJx3uM8gJ5NLF/+/ak2NWWRU3GrPhgCs3RrPeLgNUYWylgXrxF3YPkgdv7ixZmqnrdUAJgfyDtWmNmpUlB1dAjCy1dv9Zq8NmueU09skD07OZasi8+KLlYpVCW7G6VzoxF20CmXiRbGm89zffNJYy2APhnqjAMYeu7RcuGeFEpo0qZozTTXyPs7uWWjeNce0OvgW5GlSrMqAzbPTUBPYHDU8XLdYvVLrmE5VaVH0f+4UkUwoZ6cnWosUWnmwHF+cdnOzl8KeLtLr6+N5+x+DMgrrpVFf3g4V2Qq8xBSBc01ZBEeFR2IFp6fxN5KvkLYwWTWzs4A8wQf+NDmmGHWEEvJlENfhJ3Jj+pZgiJH8hckN963tHd1KTfPAXqYWK71qYa+l4LVClL7vyU3llKk94UihhVVOsrVIP5GQO/vD52zY1Yt0kAzo6orrkZZ8jEy9KNOX3K/IU6T5+HtI6qFJMtYbvHDGHquYxfQp7EUe5BxzQtLOk0xDIDekhvIO/tEwG5ciwD9tPLxw9Av0txxR0NfklNX2h3fypf2VYVrVJO4WvD3AXoDfQB9TLHehwUwiWptc/lsYOiR3Mxn+CfoJOzDrQ+PVCnBUzQHI6J6BPQUOQD0Z6eXRSgZ5MtfB6A/v9QBR/t+GPp0xCijvJN9DOi5LkgDN8LyV6JHrfDQ6JbyYGToy4M3HLR8narQkEN/fOS0oQL0SrnB5N81llLK3k8A9MiJaSj1N//j/1TAPoAeajOYOYBeRFg09Ehu9jH0mrCb2/b7/+R3K4bHDL1kscOLPi+50QSSgzeJIbMGQ/9f/Nk/I0B/eIJ0ZRT3eJXd1tA7hx6tfZRGmqGlpboIThtm20/R0Cv+rrrrDe87DAH/ZbweX0e+xNB3khuYNmUZd4BekpuLM29u05kY/C9l6PmAlEx/iIaeGb9PcpNJYN3cPlOsGfowxNZZP5Xc7DL0A/tczLQfyrbkJiYWM0AACXd7DFPLLe0BvcJYWMAUGQhjuCiGnpKSgW2YeTctSrt2AMyOhj7KNDXRYdOgxDwy9LeDNu7LJDfPMvSq96fZFP6JbQ29gHiZs+TEj4ZecWSRAGG0AdB3khty0gu0ZeDnQAo4cv68QYbiKsscFGCmxJPa4CRzoAGZgGU3yKUVv1EqxUTad23/oxlVB4uKL2R+F6BngTGgt+zKB639gH5OznxJd7zRRot773SdAvDS0MuBb6adSkEAvTdnDsuqITtSdePUlHXF6MUUS2dSdSQmijEVQY3NkloA6DkQarFi0+GRPLb1w5UYegA9pllkHoDxR8ya6Ogrf5zrp6LHLyK5CRv79VdfifmClGCzZBN89+6d2ByeF4eRnqHvW6MD/HNv6i+WhdAQZn6gpKaDQ+ILA+hh0T062My4BvSptaTqTwN6yI2ldPJ2TPDzPmhgGmNN8BhCa008rJs88RjmMzP0eKg0f44s0VAX3w0sH1IQwCJRoBuxzm/evNX1XF9/UqVjOjMzymcnfpG5gP7ejaMMLzJffCjf1kObLTwavCFu1jUCenskDKJnM2viOfPuAnr/exh6p4xQ9QDQ+z0r+rMAfYSuxGdq7CELOSB9ZOy9IOMicaY13+/uaeIUCZ4rJxAVr/B+tYnGgnsFUCk5bqdnLxrnRKRB7A2em6xv9EVwx1ix9TOn+wD837z5uh0enLSbm+t2cOTD3P3dut1c36phGobPI6owp+dK+VFn5KGztuNyhzSp6YFT16aWmQwaemSP8oeUKXboVWMjI8bkXUC/K7n5cobe64jXgQB6p3FpPghPeJxYQ+81SuO8PElZg0LGbTP0WaPIoTeBkIOXJTeVHrLy843MxEDXz3IX0A+HzS7DPZVgxlLkljHFRkMPQ69xqHhYk0oiMKtTLGly/hoZ+l5Dbx9BMfTTbVMsnVBNxD0P6Fk/cm96ht4Ekfehz0luONTvMvQjoP9+Df0uQ28pN4cYPDlXktz4wUYiuUdDn4ZjX8LQd4B+6HXUKQM46G8x9IN8ChO6AT0/fk94hvrVqM60xdBPVtfqFIspVoeXnwDoISPIof+v/vxf3mLorYBz1W+rsdSP0dCPKTdGAd/H0HvbGAH98XIpyc2FNOSOSTTKqP0oKTcluRly6OvkWG9asZXW0Pe/DyttYOmxEFPssxr6mjKMzCzEbNxKueljK+v9dT2K0QxlaaY1kpscOwLonX9uM5tMsZcXWogAUypRDrnyvgkGYU819NuAvlgBdNbVWCoLUTT0WkRU7Si3e4FsTCtMZJXW9ff9DH0vueGkKRBXKTfR0H8u5caso+HEcJqsJhe+Vm8awz0v3XkYevUA2Ljca0kM/+KUm4O5KzPknFtDH7OVUwtsio3ZaHx/H0KR3NCpEH0oJeYfL7l5TkNv0fCYcvMcoOc+bElu1CnWvyv4Wgy9UyOo5mwD+oBoLfmDycsHiH0pNwb0LkHyM0pa6kyxnlsA+utqBOOKHSk3nk9pOlfMVKU5KNJSgD6Ns5LyYA19m1SX2glgZ9TQJ+y4B/SSOwTQU7Kn3J74UtjdMPRVEZCcTV1gge0G9JsC9KPkpk+5GWU+qcwsl5bcrHWtbJ4G9Kv7T+3kENkBMY4+dCJxu726csMhxcw+CozaDAaDdC3yAXaexlKSAa5XYtXfvXtvNnpicLfCWFsVQu5uGPo8u8xps81m5MZn+6jotDBNltz4OZihd7vzgd2v5w6gB1Co2RjRtsVy8TqATZgss1sk+zjlI/G2tHH/xS9+Jl0sn+H67k4t4K31d8dlwDzsGcCeHQJpCf/jvs3nBoDW8AI0nQPNWssbBagNB8OKY00Fg/c0ow6D7eQKXlcpNyW58e0sb8fUsXZujoUB0GCWQ4X3rvJYqB+DE2EC4PjcAuwcTqhmpfdBXTsXbjA4MvT8nP/n+YccKoCe62VN4x5zcOI+v/vVe90nwhEcW3mpXhMQJQB6fl+AcNraIb0F0LUT5QpbWaZcDk73d5ZTHBxaBjSbuqP4YnVfhMmBpW9VUV6uq/Ii8M6zqnjYKbI8yxv8nKyhd5UUcB0NvZsPZr1Iys0+U+zzDL019E8bSzmJZltD7yaAeq5h3NXJ/L4zxdoj0ktuRsnEsMl3plj8LhVvG5nOYIrNYcaEkF/H5n8xtKVVD0NvZYHvkauz8RRtp9w4iHNk6GOK5R5b/WBJHsy0t8OngD4pN5HcfA7QJzabPxmTrq5k/tl3FsmNyD36NFRELf/G53rOFMu6R2zlCOhNJrEOWnIzbZ+ud1JudjT0Wx1Yh23PgB4NvSU30bdva+iTcjMw9M+k3ERDL81/AH2l3CTuW2uXVqulGPrXr5AKRj/PE3uacgND787jft7R0G8Wn9q/+uchwH+6hl4pN3/xr7ZTffxyIA/Qc6exVA/o9zH0JjRv2+9XbKU+2hBb+f2AXmUtGfdCsE8bgJ7YSgD9dJ8pViaa0tC31j59/KjNsWfDuY5f/fJX7c3bt08YehakPrbys6ZY1dFGYK6FuKKcbq6vtQDXyu8/NxWnpOvpyoRimcaUG+6RY6OsQYbZonQLm/Ty5QsBepYHM/T7U27GD/b52Mpo6MNG9Bp6NsAngB5TYpV+fSp/PrbyuZSb5NB/H6Dfx9BnAmbj3AL0ol8oO6KhJ6vc4MobL4k227GVoym2AH0ZBtmIDNbcJGtYbTtAzzNyys2vgaEnf7xYuSFj/DOAXkOpLkrs0MYl76TclBqnTLGOlHPEJXQ9/xvj1/xZ3TQrGnrA5vxgLnY44BB9pDT0NW4Hhr4AfcaPEo/Q0KP93hSglxaW00BKzCWlqo1rNMX2nXABH455VGylIu56Db2DuiwbKvnVyhtsNPQ2L5qh92HEWn5Dv9p0S86m5l5O5G9NZtpJC6Anh17P52DsFDuyehzkb7TZYaoNoG/rZVvcfminR+KMFe2nNXW1bDefPonxd+Mmy2Cc1+xOoLC0MIfnZwCzA0kDef8//MP/z4w3rPrxsV6rB/Rh6PPMepmJjlM6tFmfbUYdAO5umQH0/FwAveJuy6xsOYsbHgnQK3LTTE9MtRAYMIQkn4TZgyVOgg6M4s9+9q2M/eSbTw9mKpnz3jfXd1rPMF3KkHv/IOad1/7222814pOO5i6o6NJ98Lu/xfxNxWJmU3TNDUnGqpcEB/AeHEsOo3x4Wthj7OTwR9RqUqG8QQPoISLG8jgSlCJEau2VzlYmPc8lgy4TQ/Qb0HysMRcTvt/fB7Jo7i2v8nVyWJJBtusiyv2VER+z8acrNzGbzsXIPzwu24uXb1TvQsrI9Ubrwbxm3OM7wCTLnnZIJ1pJegDqB+pvsliS20+H7JIWoNnVqHUVXZJXHeJKylEJRMQnwtzTuVX9KZR6U5IG6dx3TLG1DgjoEq9bsZWfS7l5ytA/TblRp9haz8TQcyUyxe4H9BiiTxViYGLRkptRQ59nGTgfQsdziYrmtuSm7xQbH8TnAP2XauhzIN1l6PHSedzbA8d6B6CnsZSVAq7S7WPoI7n5PobeXoD9gJ49QnvROlHho+QmlXTmNteyL7ZyH6APQ783tvIZQD/EVkr55u7RMcV6jCW2cmVTLA2nknLTMfTZ55Nyg7/gudjKgaH/CbGVqgZWDw72ViRE5NDTWOrXkXKD5OZsM22//Rf+SjuyYtjKmEAaiLleQ9/HVgonqOTEAphIxqeAPhr6mGY+x9DrZ7TbBzQ5hz6m2C+JrRyY8k7ewsfaiq0MQoLBKi2T8bfTD9IpTVOD1IE+tjLoqRYPddRDY6XGCaOJIoDenWLH/PUsFpQ82WDZ4K2lRFM1xnLRZloMPY2lFBNKQ5UR0Hvx2WboA/uYVNznvrGUfnwaDZ2j39gopO1PmXrqnGR0rMk/jj61Z+hx0zv95rg0+s4Rl6lKmly01Pw1rIwbS/WxlZEOWG6R7o1c1VOGPkDFG2e1xy55TgA9mx+A3hIUQC0LHqZYdJOYaKzhRmYj9qQb5Ly+mB/lTI8aVhtnbPiyht4lZhtDyV+/LY2iu7/5dy3tKP6lpEFIdtAKlhygAH0aeJilsQ5zWMwrHSDMhxuYWANPkx1VQQqMmOnGaMNzD+tjLbkxefwAo4FQVaCSewT49Np9V2wsEwub7rSaVM/S/ASp1a07OwLouf8luUm0qFmJoW+n/tY/U4FqAIEqDKzSnYYeqUjFVqaaNTDlAvRm5L3BOeFC/Qg6U6wY64yd5zrFzgj68yY/JWGFjV459I7KzPpgH4cB/TIxZEh3OICsbtvy4aqt6Vg7x3DvbrgTmNw1sa6jLObTx0/qECsjKofF2Uz63m+/+VZzkjn83Xe/dJJLxcoC6DNveGZIXGSaLOPqyPaZDeaymaeYYnkdNlQzeidD5COfi3HImmeG3t1WxTEWoI8shHHmnzVol2lTjepobEVTJiqokAL+nLDREACvX79S1eHsguZTgMxle/fugw4CrGnJe2ZDRZ7w1VdvXWHDuFmaVwNPa9e9SiSaE1bL3+He2OA+Am0fAP3faZ5kw5yrcoB3x+DyeW0cZgwDkAFsGjtTg268kAYMjDX7iVS5qmqTx1l5bOr6nOHtZ5gKGXNXlYOZte/4oPz6PvD1nqJcv7LsJ1NJCyB10LnTR+Hs/LJN54c28JbkiD2MhJLF451SfXg99pq5nk/mC51cHfs5m/J9f05F+3IZVbn0elTJQwL0OShTpXD/h/R7iO/DIQFm6O39sOROsgw6RFejPgB9nw6GVwKGXsEQuveukJBD773YHp2Mcy40h6pEl7qfgK9fpvw6cEFg3NMpVpryjHDvgV5zelNjqnLbOfTsyZHc9IeGjD0Z171kunJTjZU4KDNHNeqKwdfBrlht74Fj+lp+RrhUVT57BHuGXutR874KoPf6Zw+MEqeeM8USW8s9qK6xzGFuEZWlnqGPzCdSIK1RQ+MsjNREWPP8oqr3tfaSm8xVrgnGm8N7TR+x2JoPSoSaiaG/ufulNPSz2YmanXnsuLuuT+1Iw1i/wFMhux1P+fHDx1Fyo3YYTkxSbv3phSv01VvHN6nEqF3amuepMR8BIDYy+3AqvIOPstYa/WWyap8+fmgvLqkMOI/fwILYXn7fB+WHhxs185JUtap86kDOx1rdDIBev/4TJDd8XiQ3v02nWCfLDt6djKktQA9DrykpTTfpcAb0/F+l3QNth9hKLeqKOxo7xX6f5CYa+jCmkdygoZ8dcIM6yY3X8eruWjn0JX3ZLZ8ptjI59J4N+t0e0Avg7gB65XKjb+ezlslMrbjTWKom8Va6zjir3dggsZWRAcksa0AvFk/Amg2CiLiKrVytpLO9KA39ruTGIzrpON6QwqT0jaWyweiBzqzns67ueUCvDboiDPcB+n059NHQcx1fAuj7g0Tew4B4XPRSitbjqsSVgF5vkH6QTrlBcpO4RqfQIP3gXpwcY5YRjNwD6M1EGtAnV7hubgH6uPx3AT0mMpuxvx/QAwC8aRo07spqfhigd4l+s7aZ0JucNfQG9Em42c6hZ5wFvKtJkfKrx7z7HtDz+uoJUUytzGO69rFfgJOrKB9ihkYO4dSKLQ29DvuVAOQ8Qpt1BKj8nzbMork1Qw+g13VOSd4oyc3a1TsfEnwg4wAjg2Jp5sUcqoPuNqA3/PPhTFIjUkhmB0NsZStt7KLKpo6tXLVJxVYmD1qvo8jDW0nPlvqsSJvo7rhum4ertni4ok2LZBpLNnUkLWUmg6FPsglsNM1wWPglezk4aG/evJGBnnnPBsWala+k3ISh53d2AX3PMPqQbjDAfI/mPesUrG2+GAMAev7NQKQWyLU7mAbQR6PuisBjOz51CgvAnPULzTV6f5XrifCrjsxff/1VOzkDOKza9c2NUloeF2uZ5HievDfXiJkTUA9zRYmapd7MH3I4y1UcsuFKTRhMfUv6aYOE8T6MBzF+BB+ApXgQKAuZXx2bb70zlUSbHgG1BvUimSZurAM77kx7PC2ufCTsgfePfM8VJFcQhk11MhkiAt0Iy0RGTLGAFkt4LNPgcJQDf7LruTZJQZVjDXo/VDIQaTPMU5ZI/w4+G6RwyJtcleAZIc1BhjeYuzfbgF7AnHVkaZAb8GxA7/stuZzMlzyDA4fOaW3rTLFuEqyDredn1g0n3v0YQG8ATbXAlafawIbnPQD6SqDBgDwCeg5/7mQ+Avq8xNi3oMcM3l98YDCbD/uPl8OHOMWgau/34WDcwzogpQMWpkgHbYQcSWUg19wD+hxWdC1lCOX5q+HZ0t4DE08joEdyo1kx9XNgveXZcQCIKVbynYruFHte5B7zm5+lsjR2qq+Um7kPVMOh6cBNwxir+wC9was9Nd4XQ8EY0FNR7AG9MAhzdj19IrlZLOowX4dobRGVZgOgz54hc+pk41jyy7d+qNq3XaWSiZafb/YfWV5tyUyecQ7QrAlcc5K0APQ5iFuCZEmhwk1KcvPh43t3qE0Esja1tfxINu+Shkcne8jb6hSrtWiboZ+s6Tcx+0mAnmvCDPvbf+mvteMdQK/xAmbdx9BjiuUkvcXQxyi3uW1/8E9+VyUEPbAfILkZygND1vdMkhtMsZ+LrVSnr0q5kfSl17LXqclSHDSqHdtWDXNgWrKQ0lxAzaQwAf4Ahv45U+zQQdb16mETvd4D6HuGHjYOyU3P0BMn1mvofXp3Y6m+PPi0U2yxzlMmFoyaS2XPMfS/TkCv+/oFjaXMRHuzHk6TvYa+MtHHSRnNPWkZnzxhngX0L71xk3TyhKEf2XEDeg98XUmlsjwH6HuGPizU5xh6VtEsKD2gFzgpU2xfsTBLUmkNui+VoDSYeQ06YGPAwUhfBOiVy24NvRj6YiSHEjNASQy9021yT/uqjA8vTubg3sGwjoDeh2o3hhoZekyx6po66Tu0Vm4v11PIy9bKHNJKMIEGtwP0egYTYg4Z3yc+KFgoWuPDngFLbrzBRduLrMDpG0QOmjkSb6JOsZbBCNALaHCqd1IMDD1ftIzSPREjaE4zFRfFZS7vB1MsYD6AHlPsZkXVBnnctD0sHmV8PaiD/PuPnyQtieSGeStWfI2W+aB98/XXZtvv0Uu/02aUeSpg28VWfo6h12fYA+jZoALoo5cXEIUtVrWAHPpq5FIHoJNKnbHp1vdBgH65aCenx8qWdyM69OeHOszD0JMexscmrpJu10kJYcO/uqHBFPnml9XEai19PFIYem483BMBfKx7rM22DhwxU7pLcuaCozpN4I3ra4gBL/8l1SoCDUBq5tFVROQIAUSOxvW/mT3mgON4yvtHxo1BOgdN7rFBgO+MGtOpQmDjop6Z0pV8QDw7O1eCC/eYf3MVxZ+De8rz5ouxAACUURlTNXp/7iWyJXW+ncsMS27/m7ffKG1GHYs92Adj7KJSa/hdZ/hvA/pl7dEDQ0+ajyplFTlbbPg2oHdqFx+YxlLcOh9qYryr7p4DoMesmkZfPgw4otYSxjD0BqIchD/H0NPBvXwOPNh63pIslSl2ZOipIKQqaD+JmFLhhDQfTNJWzftKugmw7wG9c+hZP5zRrgNGdf/dZegNZH199m5QvWfvHskqre0dQ5/3GqoPRSKHoQeY7wJ61rdIbjwIS0MvQE/F3Id5rm8X0O8y9D2gH/vQVIVk8J1VJQOiAMb9wCZxzb8ax58H9ADk1GqfMvSk3JyeHu/NoTePtHG4CY2lhiKLGXoqnsSxDpNRHeM2NqdWh3oOD2L7M2G9CQ1rng7Ckvp1DH2AcAH68Y15mss2APq+y3w1lrI0iE7B1+3klD3MDD2v4Xhwx1aioTde/mka+sRW/m0kNwXoNTfV9MtjcQvQPzzCYW3UWEqAfmDoZ8r5hEGYtru9KTdfIrnZB+gjuYGhJ5/ajOSYBMDv9LGVkricOy4obA0fBI2VGkt1gJ7vy+xV7nRJX4qh70vdMPSKY6vYyrCaPYOchlYDYq+BoMZSJbnpJ+vV9dUguQlDD2CP6Wef5EYlyK2TYEpfZuhzIv4coO8Zeu6PcrLZ/MvwguSGTVkpH4A9ylQ6qVfZqYut3JXcRPLxYxn65wD9wLphGKx4sDD0fO4w9E4kSVMcWLR7MQPHRy+Koad8mwi6/klZly1Dpp5bSuudKVY5vNXJco/kZhfQp8JkQEYXRmZYSTqqaVbKt5HchBHL+ObPSG5U2arqhVI/nkhu9jP0I6D355X0RyzPRM9YTHwxFzlkuGqFofZ5ht4HEORabmjF9UzRviPxl+SGRb7iI9HyKyHFG13Yci3txUJJ5y+GfZTciKFXRj4JAQb0mddupHVf+ex+HzSlltyMGnojPQN6WBvpsPm8dNZU7wDW5Uqv0EGotWk09Idmr2JOi9QngH5Jgo80lWbop6u7tlndNTADkhsy55c0fkJ2sVy2mzt7OvgMgHZYLG2ABZJh6GHqWYd++SffCfwH0ANYDELrMLRpatTSS267qGJAAAAgAElEQVRGP4YBPYe2eGZ4tlQExRzV72Ww86zZXJJNPzCVm7WApdhsECSrf2nA6WZM50cqjbC/ynMnBYn7CghX23gzYbDtYgUl59i069uHtlhN2us3X7cXly81xmFQwWTIRNwYySBX0gTuCfIKdSAOOPFrKQ7U6N1jQ/n0/hqrfaL3nBA2RNcC6lkvquKrDHVkBSRBcI+tpXdELDMBYgIZDkDdQJ57zHwyqGFO8X2z126QZiafnxXLTt9bRYBGAmRGnt8/PXETKeZRwDyfnX1lISPtREZX7gM+HmXCTw8avqRHGHVJVNyrAXLj4uJU7Dz+K+Yp8sv5nIZt8zYt0/ly4wPjdIIUgjnKGkWlrGSFgxSy9tuS3ETaFkD/pQy9qx3PM/S7gN5SPbxQltxsM/QGzNkboqGnC7HuqaKc3V3az+N5hv7zkht/dpEhWotmkqeoUlMNxVzh9Zqpdyt2XxUNMfT2rQydsktmu4+hH9d7M/TCKN8juQlDz7rrT+vmZNudYl0dhbAUe95JbnQgUaOjamo2NJZ8Cuhz4E8iWg/ofXixzn8fQ4/3wz9vIytfveTmw6d/sw3ouwCGnqEH0O9j6GOKtUGbedkUWwmgZz5mf6vVQQe+hGRoLkdyo4CAktzsAfSO46ZKsxoBfcWyRhoUhj6AnkAC9/1zYEWUIaTcJIdee9dPkNyEof/bf+mvSXojNY0iuzqStGfoF0uC2vZJbtDUuENh29y1PyhTrDRSP4ChV5WpUm4M7myKTWzlbE6JdhvQ86Ddxcss3Qige6Z1IkB/flaNpeoh7QJ6JqIHfHUjLH1pD+izAKt8UQwyv8fCK018fQV4ILnBpCtCocqBPHQY+jSikn5SsVeR3ACkn2ro+5Qbv802oM+hiUnF4OCAEMmNV8RRQ7/L0It9rdhKMfT4BjpAz6+7zPZ8ys3nAP1uY6leQz/KevyZ9jL0xZprUlZEnE/LneRGk8rMvcviI6CX0au6GXrRTXJOSqZe0MZc97F0Fw29mEiVAJ2bvk9y40oJGzU/lwMCDB9s8dhd83MMfT5/z9ALoFSkJxv1Pg39tuTGUhBvaIARz4ccFgbGCcmNOk26JCmmmhI9pfvBL+AN66mGHoDluNJRQ1+AXrJH6/6joU/05ii5SSXEusN9gH6xJKWIdISwbTXyC9D3pljFVm5p6G3kNKA32AN0yTRIJvxnGHqbYslZD0MvdbE+73Jxp4og9IaTUNDQr9p889iWj6TW0KBpKaKBg9MRrBBN7+4xwJqdZF2QOAltJk3jZjNJbtjkqTh+9yffKRKSsc6XTMqDht6MC/G8MO7R0CdzW1MdQE+2eIEBaemPjrYZ+gIfPGvHFzqH3OSAxwtMOb+riiUHGAF6y18E6DHFKhYTY6e12AsaDxXgMRB2p9vjw4P2+Lhq94u1uo5+87M/1U7PLkq37rz51eKuTQF9S+Q3D5LSAZyQ8pyeuWSvayMZh4QYZdobGGveFBQPeTIw9RW5aWju1JyYX6f0SaiUKKUXKcPZhmnfD4OPRXUDtXbeeuq+v4qlSDxfLrCqojrYmgmm1wB7VUxqjDGej7qMHlQDr3oWObipkiIwS9XH94Hc/jZxo0EA/YLkG2RPEFJUAs5P26nyvDlAAOgXypTfbA7apnHwdooUgJ6vMPQAeoGhMPTV0CgMvTFYJDfuFGvW2RU5ExCAHctziKG1VGyU3ISh1/t+RkOv9WQPoI8kVc+lCA4+iw+8Nslqxg/SCq/vZuhvO4beAynyqIB2j658jR3utT4OnWJFtQ6dYvnpHtDXCK3DYB9b6WtJpfSHaui/THLDA/FBmJ/nMK39sPbKAPrk0Ev2C1HWAXoDezPIveQmh40cMtRoqqqfWS+ioY9qIN9XfPTRyWcBfXLoWe8luSlAr6q2iPVqFAVDr8O52XnInb5TbOIsk0O/F9BrXo6A3s/E45gxCyDvJTeWPTm0xFUl5sqqffz0oV2qMpA+C97LekCP5AZA76r509jKAPqfytAzIQDyAHqkN4x5VdaLoecO/iANvRfUux+dcvM5yQ0M/QGdYrdunJ+rHcgjoN+Kj9Tsnjj95hKGvibrHg29Frkdhl4ABw29uqumu1inoa+Umy3JTcl8ePqDKbbKoVkqeg29T/gsho7lkuxitXyioefft1Nu9sdWOmXCHf9iMNbEEkuxX3KjycqiF4Y+KSwF8nxv0MYa0PsQRc69T5yulLBBkIJhINSbYvd1io38pDeBZQN2OXuMeDPIHWMr9Xm0ro4pN260VKZYzpgAepqUhKEvds5DwhpJs5FpDFKaSBs5yriTTrHOoU5Xxh8D6MPQ8577AP3nGHrrL30I2c/QxxRrZtwHXyo6VbutCLUe0KODZiMUQ1+t6znEAQpgIrPZ5SCQ649eUGBmii7cDL1z6LlOMq8Najw29ptin2yemOIEYKtT7MySG3LonRCQiLcxh96smNOJRobeDW8A1R6aYejL1CeGHg29Wbww9IPkBlaV6kN1ih019JYv9YB+A6tfgP6gPUpD//hw3ThcUN5Fs3tyACs6abf3j2ZqK0udzVWpENoUJwL0PA/Ye0z8HKB5LmHFHbtakY/NgN4N2+jC6sjDIF7rt33gR2bAwcgMvTta9yk3bMwHc2voS5BoucIWQ78UsSbeeu7DH2AfSUgAPaBSy9x0qkjNy1cvVWp+XDyoJE4d4+r6tk3mR+347LJ99e1v6IAsTfSGDrvkMBvYtzVdTt+3t2/fOl9dHqDaxwuIcRBl7ErmlcNqDjMlZwCo6DAKb0kOvjoM8x5m6KWf15qBlAMQAXBzHjSsXqpQWg02Ex2sYOgVezmAAK8hqriV/pxxLMOsujpb3jgr0yAjUwfRiicmWYz1jmpiCKMAiFR07CkpmSFjbjJTyMBXX3+rscz/3EdkoUMGHgnSeSzB2wjQr1ZU+aiGAEzWDcmN/52DEocEp0KlWjl2ALUp1uEXI6DHFGsPGGxlaeh3Yis9PytNSruDJTc/DtAntrIOWtoD/L5h6NWfoMag9tGBoXcO/Si5+aGAPo2ldnPofXD7PKB3d2Yz9N57Irnp9yKNwRq3Wpd2GPrvA/TTWemenwP0nYb+x0huIv/UulI9S3YZ+l5yE4KRz5hOsaOGvqKLB1PspH28cmwljaWiodfaXY2l2HORpUly49qNAf2UdMPEVo5E3JaGvkyxwRzPaegD6MPQh5jNfNSeKJklJBhxmR/a5eXrJ7GVvYb+9u7Ts4C+7xT7UwH9E1OsqlsOmmGMGst67vEsJ/cPj59n6GFi2l37vWos5ZLXj2ssFYazl9w0lQZHE19A3kOVkfjvXnITwMB10Gb8JYA+W1aVOpHceNGp7qQdoM8HD0NvvaAnXfTnujEdQ58BkD9TMTBrU1fUMfTR1TlB4mnKzcW5G0sxap9q6GNO8fXnM0RyE4Y+nxlA4Ngqm2K5X9FNy+jbA/pdyY1MNsmmXdWE5sBgYyaT94cA+jD0qRR4onnDyqaWCojZt+0cel+/p3UkN5Qas0nLiJ2Um8OS3BSgV8e70nxqQZVhphj62gAiYVIjKv0PJuspQ2/TkdN1fP2fSbmpysI+QO/KRA4aHovZJALCvXmSmJJeAS7tJ8aR0rQWTEl7AORlihWT4QV0rIxUJ15aipfkJmPbgN69B2JCFSjSfXOmdNgNAXoY+mospYPcJI2lfKhTwpAYFVdUIrmpoksdqgASlUMPoFdsZWno1Sm2JBM1bt2gpiQ3ks4kbWNHcqMzQBhDqjtszNHQB9CjoZ82NZYC4JTkZnrgZiBWs+VwAjN8b4aeahC+C0ASz6Q9qIvs3e1HlbvRpWN8RXKjTy6AaDOlGk493CuqkfvM14vzi3Zxfi6CArMsCQ0MvBx4YWmVhFJVLLxCvM7B0aEyyHuW0TKWMsVyrZhYj4+GSiK/FxYYQB6ja6pDGS+Adg5VMPQw17D+fK68Hu8Lm0okIqY3acXPL9rbr79ux6en0poT0Xt9ddNWj8t2d79sByfn7eziVTs6uxS77Cz0TTucE8K4UNrRZrVQUz4SeojxnPGeKyoftYjG/JqkxWoqxH3UAak8QoqF1FpPHxOAsGaRxqFkMWLbkh7FAYrED9hfJEuOywxD3wN6pEyZA5HMmTFGAw/onytuNJ4dH0wB/AbvYlCpfCg2caKENBpLpUEY3wcEBtDzukq2qbI9hw4Y+m++/YXIJhE9Jbnhnn/8+L6dnR23o6ODtpb+F+Ms6wGmWO8Xo4Ye9pD5hbSlxpt6XBgEWKo27JxDitcuoNf6MU0PkqTc2AioPUL6P+fYe28dNfRaj3dSbp4y9Gl85ApVPGkC9OkMu8vQl9+Zea+9b9DQbwP6AOv+z1FDv90pVn0GumhMfmfbFFtk0ZBy4yCKdBkfqqGVQR9yaRfQf2nKzbYp9nmG3l2EnZizzxQ7eGFUZXE4x49h6CO5CWHG87Ep1iZTe6ieSm6+hKEfAb0TkzQ2p+1JDn1MsUhuzpDo7Jpitb/4OWV9dZStwe5up1in+sUUO0pueoZeB94iAseOtjbFwtBHMs16M4SxLK8kuZlPWE9+uuQmDH0vuYGhHz5jD+g3tfOs0NCzufMBq63wyHx/fw495dLbg7P2O7/3b9rd/EwMlJnSyszcE1sJQz+HoZfusXB5lV9jZGWCU8qOhj4Aggnn2MrXI6gubN3n0O8y9D2gT8pNDgmaxDDISbmJ5KYMcIUYO4Y+md4G3gB9UiHifE+50gZFb/x3t+jvz1SCd8pN3ynWoC+NpQxwfR9Hht6GmHIGCiSZWbcp1oDeLDiT0Dn01tDvxlby+n1jKb+OAb2qJuoU65SVXQ09oM+xleT0j4yGFsXqMhlmIv++j6HPwinwX8V1RVkl5aaAtcuaY8oNDL2yeRWB5iSAAPqktgyJDs5q9NApt7wa28g86Gx2x1au28PjjVMEpNsPoE/3Ol4npjcnTWjCFqgfcuiVnjHmq8PIevJ5DPSMjVs4W5qifOpVUm6s87XkxjIQb6DRDfvgI36sAIT1vu5AGkCvpjfF0JuNEdXlkqwkNzGT+U9/JqRnGCOPWls7Vm6DOWuChi9Rnj2g51qs7wugz/N6knIzW8h8GYbea0QkWU9TbtD2cv9sihVk8XPuUm5GDX0x9IyjyqEH0PORZ0pBMUMvBnnQ4JuhX60wxR5INoL0QXOMDRAN6/q+3d19lMH35PRAWfPrhYwFktndKzbuSMw5iSVXn5xkw/0+Pjxqb9RU6bE93rtLrFrZqwcFa63ZZhMlrZ2fX4ghP4ChpylR3VA+cw/oFXm3sEEOoz0yFsnyajGjtK2Um5ubgXXIZndUGnrkLesqgxOJCKDlgEBlAGaedYPruHz5sv3sF79oJ1QPHu7b3cOdDh1skBCzJ8fnyk8/OjlrD2iRpbsv9pOOo0pQWUj6CAB+/+5de/v2K7PiMOsyT45SCGPzYvuWJb2pD8Y84pYAzNUngXmrJ8zz4N+czob+n82cLGzGJVU9nvpc4JSN34cCoiF5Tmp+VFIYJz15fJvogZixWZBKi+ZyAT5Fy1akJ9/39RXDfHSkPYH1WGOYyNCTE8mgzOa7iRmNuFIpxAfyzbc/b4fH5/5sYtlZwx/bhw/v26uXl1qfHh8qhUpjtfpXMMaH2EplyHUMfaXcbK0/Lon2RIiqApIB7kpuOCy5oyyyDTP7VfvRGlwMvRokZe3kIIHp1PdI60ligKnYTEm5IVXIEb36KvAuORPEWgiPiu/knhmyRHJzVyk3XuNNkJQJfFjb/NJaa4aUG+8HyaE3oLdfJBzdLkM/VLrUKdQpNxaEfU5ykwNU6fZ3YiufMvQr7atPAb0Jx13JjfZopHfHTqBhfDrlBonbF6TcxCOwY4odpG6loWe8OmikcB0Np4aUGyeO7QP0H6/+SMDXkpsutrIkNwNDf/5C6ynrYQ/o+06xT1JuqEDXePYTjudmTJZK1Y2x5AZ8J945UCdUN3U/PysSnphia/3lvXc19DLFFinEvowURgbd9XX71//sd9ucTrEVWylMBfbAV1ad1W9nZ+3v/cs/bjfIT2v4k6CWr9qqn8RW7jPFMra1pmxqx9gsYIzH2MrhHYQZdgB96XfTGESAZbURkP+d3zegDwMZQO9IL17MGvrk0M8PAYRPXcrSicI6F6CXCTUHhErnkDv6wp0Yt0B511iqB/Qu0+7Joe9+WYBeSQYTbYaUwLe+0liKDpBbtx6ZyE07ObmoMpw1nQaxzqNnMuCOPjs9bfd3REGx6W4Del6SjdV6tfELvRr3j0VkvLcOBbCm1o0pAugBjzKgbTaDSXhghYfOd3TRpYGXG0sB6DFaaWEUO0251yXcAHqzX44qA0jQTjw8T0zHZqsMkofBWe/ZM/S1j3dMSKllJ63d3n2UnMBdYpOT7sZSjq0MoHfXO8fpWScoScPAyufvnvBmKb0BGdBbcqMy4NQnbxjMAOvoZh3rxiet9KFmQM+1pUV8L7mJTGKsTCQSrzd/m8FXQgSxiGqo49x3lx1tgtL7slECS3VQTuXDhjQB1QnZ2wb0Yg1LK8uCJtNXNUyT5l2NmCxJ0qYqDbo/nd9r3RaPt3rmmxXjFvMq2nVPtBgPbdirph91X2t7q9cih7tiKzc+cK7avTtrTtnca95rvDlbX+bUiq2ULGiDrpmNxEyKJDd+E1+LTH3VUEspN6Pkhs+1KEnPTB4IjRL7BmrwiVsCjFCBUEXLMZ2WuvDaTsBZYxKerdrpCepsJIFrpVFxzVfXn9xhcTIRyYAU0J2h6Q570L755hvLSNZrGWOZrzlwR3PvZXjSTs/O2w059Mcnen2XZwwQ9RwfF4MOPkkbj9XhkWjMpIjCgls3WrGVuV+VQ4+nYk3DpGUTQ69DjbqHOsJP42RGJvp5+41/6zfbyfm5IjsB4Bg62QwBosvFRG3qlfZSTcx8sHOmO4CJscxS4MSJ1h7unGSkSsGKdc0SFgYB780XT8hECCDL4x5QK+aWrPt5xToqipLrp8rFM1m2xaMPTBwYAPQAew5bMOCsw2o6qPSXiTwCiiuUofxRa6AYPUrZpa9P8yDp+jl8ccAt8M49foCcqcjggHuZiedzVTKk268qMNLFNOkSKJ1RDWb/9IFuOp+2N199207oFEqkI//WNu327kaHqDev30p3f331viKSXU0SmdMWlUOPmffch2/pilMRShRj1/0U3bCMjCbe8DZkH0lFRPuhFwhVwqyh73s57AH0MvhGi29vBM+N93HYsBl9NPsmVEz+De9Tvo5cg9dRPue4niM7otKtDrqdWTaHYO8/o+leXhuRJ4k6hMB7lK5ba2F1zfa9JJBg/Kxacgp/cJ19yk2INEkghi6xlUAiT57JIq2tdTAJaUcsrw/qZtC5ZANH/BH8gueD1n75KRJbmQlNX4rKoe8APeuiDyQ+MLGG6lAlY7Grwvp3NPN1mHKn2KOh2mRyzmQinyufI5/RGI0KE/n7IYMczEDlm2l2dfOdukofHqBKoAHcoQzIPtA61IDPS2ylYIX6q3jtdT594azS26MRhKE/P7/U/FXzTjWps/TS98peSMlR0vODRnySFBkn8Wb895zKRmKbq6JEys2rl29d/Rq6eLtTrOM1MUVfKYc+lSpStYRv50QoX7V//U//QZshfyuNfSpT8QhwCQD6/+Nf/tEOoPfl6RJdW2t0iiWH/jjqKw5VpaGXMqAYegP6lV1H68c7bZJTAcO0d89L37c/+Ed/v80aTYYcW9mkr3O+8ecAvQbyTmOpdIoltnIyc2MMXb0OSf4YA6BvNBLoYytr0iOJ4YHXyW64A10OfcrevYaenxMTx+bDZ9U6kuYBxdAXoB86xe4w9JTUx861tRCpNfBTQO9BZQaGz8VAoHvk/R3aYpIonK/df/WA3ouIs+l3Ab0Bz3OAngnoJAlMVx70yWlNK2sz9Ee0cd/YzAWg9yOwBOP+wbGJzwF6DHD7GPox79iHjJT9twB9najdOr3YYwHrpk6xnOzFuFXmucxdGxrVOIde2by6B46sGwB96VIjLxkOp5rtzuA1Q993ijWoQRsH0OB9xXCJraosYD0JN8IBWOr76HJ3GfpiMbIZhZlPwkeeqQ8LaYyVjqg8CyaCjXsAWl02MXYlTeO/XVEwcLLxxxnZGmvE3emeTqWzFhDsFnezXE4X4uH6tcYRqLQZctkBTdUpdt2Q/hh0mpXwQUvfUWXIz0DXViCaz4BkSK+/roY1AvRsqC7N+2s7ttJxdb4mGD5tzBPyqnl2S/Ve0IJXrK465CpTf97WiRors9tCoKa1p4DekYipSgjQK/7MBxi/Ps931Q5mm3b16Vdtubhur16etqODWbu7dvoOIBM9eUruyGoA9AMLP5+3r776ytUQyIAPH61rLwlJNh/f/okOyDd3twL0SqtSjJ43YDXHA2yvVtpM0iEWsEoDK5hfbQGKz5trPMiwGTBRFTxYeK5Hz1+qKyIuHcV3cERKj6sV3I/f+M3fbK/evGlTgCtyEnkRctAga9reGtYO4uQYEBwmeGRs5DD/NNviXmbuKxVmSF0yMLRB0WPdreMNxDzWSZ4psD+x/MWySIBYUlEw+LqBEtNS1Qc6yB740Mh7S9IyowGUAT1AHslA0cA1nw0uLZ9x1/AAQx3KOHAw1grAW9Nt8BTwICKkZDgw9EkS4mcF6O99SNdZWCiE93NqDwzfm6++bidnL9tkdqRoJebux6sPug8XZy90P+/vriyznJiQ0KFcgN5RebMJgN66YM9D5lySv6pR1hA3OFbWRg/UaDB0RdGfOaz1yFZ7/xtz6LclN/bA+PcOxMZrNKtq4wNEOhIX6K2W8lRe/YwtiRXkUBW3B/SAWTxDrkarC7andY0bA/0A7jST89rodRyjdmJ+twG95YvpqB6wmEowhys1cCp2N3vcPkDvrvU1w/c0lnoK6G/bybEbLTmHnl8fGXpLQsf54dQrjNEQdOyN7Ju7gN57A8C7B/QcOr8U0Iehz2dkHtNYivGvNbjWGaXoFaD/dP0nWgeODmmm+RTQqxpfQDmAPky8OsKevzI86zrI6ucVc1mhD5jeFY5Q+0gBesZPCALmMffmSDI1j14B/K2mZDsMvfaOHJw6hl4VmmvFlg5+MskDR0D/f/+z322zmotJwdEYKNMv7/+lgP65HPoBU21JbjpAL2OPtNiUDeqDaDBtM/Qaml8I6MPQB7wAYqOhP0WbWKbYZwH9juQm+i+YBFpnk3s80nX+a7RMzwL6NJYKoPeU0ddehn4UBu9UDKqTmB5UJDdUEjitklPsE742hrnbbQPo0dQ+3LtNuYByp7PmGnpAn4UCQM9l9Ay9mXLMXHZr61GVhp5FTKkppOaUp6AH9C4p0w33/llAr2tZGCT0gN4rjRn6SG741jZDbyPwsBnWYSKbuq/VerkAegM7SyDIoZeLvKQvPgkb0LtTrBl6l1gN0mPs0+amdIRqyJRzopf7KuulU2xpVQHw0w7QVyxjwKYXGWvNVW3e2Ki2y9AzLqUV1/V2KTOVnpRn4E1GN7IqDPsYesdH6qcmPaCnTX02WYCOf1ebWrEfAfRJ7kjKjceaGXndt2paZdY9DD3sBZ1TD9tk45jHkaE3ABn8BfqVVD5q06qGNTbL+drWa0x+gJ+RoQeQ5cuL05hDPxUjz/OuCMFWgB7JTYl/PTfcmAhAD+gcGXoOEpO2FEu3kR5eP1/mQ122tPSU2BkTTs8hMSTGb0UywogdztrH93/Sbm7etfNTs5WP98t2fHgiEMHrAmgT78bBnnXkEN31dCpjrBhGmJ2b2/bhwwd9bAGlYspSuqexFIAeaYbY3pJu5ecBvYx1gIbmwbEBIoDeBlizsVQGMMUC8rfHHFW+I40Zx8u5qgNIWK6X7ejksF1fX7WTs1M1ufr25z9rM5hV0ceYZ5GBGOwx1odI3tVKQPzuxhU9niXJLAL0mO51jywNZC0zWKI3iLtrSg5YcX7KfV+txECH8c466PEKWYEpGZLCax6AUp+z5IKAF8Aezy4SNwC9usXCbgnQO/9dwFGHAbPVBqg+8DCiuU4dyjkUYIB21qz3C0B+paPxdz4f10y8KX+naiFzd1UbAug13qcw8snedxdUgMuLl6/b2cXrNiXadTpv94/37cOn98r+P5w76WYZrwmhAUPs8XIE9GLoAcQcdH1/VOmoiOCAgTDi2SuzL6hiVhGl8ZdJcsNzq7jVgZhQlJ4PYwA5S26MhTT/ZwWOqVInVQeiQs/SIN/va7JuOKgLfI5dgUeG3sQC1wMoY6zr+QTQ63V8yOHLFWO8ANkX7Jkb+k/MkW5wIHS2vw75dFqVv4wuw2Z/zeuZFEOWdgz5VV4CVfTK65E1LRLTzzH0MO4B9B4TlrIC6HUYKUBPX459DH3WnhHQ3z0B9PGSac59D0PP+MwByH9a0su9C6DPwUjrz8npAOiTDvXrAvR0UCa2UuQgy25FYzqm10oIVxlcYQHQe0e1jzCGX8m3DrwWIoHcAvTq9qqsuko8W22ZYocNqjt4cF8g/rYAvSreq9aQ+K1v2v/zz/9hm2+Q54Gqx5CRHwromTsA+r/95/9yO3IRyWvPc7GVdzd3G5mGiqGflRlH2ZksCaQ5bG7bv/zH/0Aify13FU7xJQy9JnVNME/yWTt8fFRsJYAeU6y79xUoKHBgthjD7GRLQ+9ToDcUHrgA/Z4cej9MT7Lvy6HPYpYF2kB0Ophxe4aZn1Gn2Mqh12DQzV22q2s6xfrkGEDvuEwz9ABXJDcG9CWTEOj2V67DgN7xUfk+94PBEX3cUOYDsHeSG34+qRsC9KWhF7tXzTN0/qjXxnzMZs71j5IbAz5+Bg29Ab3NhGGoe0Cf846kH3XvRkNRGCgD/Ew0fy4baXpAb+YByQ2Antzl0vOrhAvT9FCA/sKsRRlDYz5KmT7PbGSfU0kpzTqNhtT8B7Bitpn3vbv/ZG3kwNAXE+Zf0VEAACAASURBVNxJbnSobABErt+bju+VS4kGUP5+7kP+7PWdmg8Ye9gMJx4PktyIuS+dL1pTbXwsRH5tr1rVXbXuH+9FlSOSG5lE1VDHTD2AXqbYYqVtGozkBka/79hqhl4a5bUj0tbk0FMOLXa+T6gxCho10Lof+rlRciNAz8Y6SG6IX92RZCn//l7scqoykdwotm3Q0Cs4sRhZ2CBnqe82lhoBfRsAPap4dQf1ABziygD0DkJyp2x/gRYxjmJovVYe/cF81RCOT9tcekxMktJWY3q9t6EX9k7Ahzm3WLbXr19rLASwfvfdd3p1Nheek3LOy0tgyQ0MPcbVZVspMz3AxDFsfLGuiPUs5sngvZh/+vIeIks5aDTBy7qiOS/JDQw9hIMPnkqxmFMtnbTjUyQQK6XZnF+8UJ8AZCGp5OiermCCrb1O507vMZTbS8JBReEQkIpXwGsxDJlZV1eAlRgDE1tzBtCrqgTN2joT7O76m6oQ+wb/M+hbyr/AGTuAUlWNud+fJwubr1jLmc13qkxv7GUIoJf/BKOhpD8OgGAeOP52LUCvMnzJbtgfVXGo9BKeDc+Pz8EeAfjgszIeuM4B5OuQzqGO+8mchik1o356/qJdvvpagJ5Q6Sty65f36rnC9evq06+hGHo9W7rfSkNfDL0qGJ63zvAevTzcU6RWmPEH0FzgN6b57DGsH1rTJLmp5jl1/V77e1NshVxoPbFEzp4cH+DUuqO+r318APTZ6+zF4Rk42CKETSQ3RYQA2OksjSEUjKImXMXQF0jJHjd8jg7QuxIRhj69BgzouUBeyp3ey3PRGYh5eWvoA+jroLBHchPp4z6GnnGZTtg2HhvQKy77hFx2y6gMAhJbiQ7ce4T+T7LYMsVKcjMCeh1iSk40xFZySFIVw5IbMfTBAvLQbUtuuG7GN3N0V3LDekclUZXuktxwqc8DekgOyIRtyU1MsVpDCrjzbHpAP0hxAqzPXmg/iGxIcqXioHvJjUih8mNIQ1+fbzgIHdsjti+2knusanN1To6GnvvVS25CgAt7HM0F6P/ff/F/tgNMsT9RcoMM8vBxpdhKTLGJrez7JyG54fNobV0v1xsA6erh1qVpnNsMFjEd9fUTGPpdQB+GPoD+4PDc5iCt0gO03QKpSbmJhr7QplqpX16+GgC9gQ7GOmtBsxE8B+gHU2ynNxiAqCQ9JfWJZKQ6qPWA3u+pYqSAfg/oZcraAfQMhBcXFwL0DCKDboPNEdC7Y9tTQL8eAL1ZT8HZulfbKTdhsfgJmdsGQF9AMFIeIvC2JDd0Zx1LsiND7wZDzmF3zNk+Df1Ysk1clx9KWMJtht6HM99zQJzBfyQ3GP3IA7emnMVrB9DLFOsUaoCBctg705d1dWnl7Y3HemQkN9YJj30AeskNHeC6aMZKufHzSMyik3LEBKmED0AJoB9NWbmeQV9fedDZRH1v0HBbNjNo6GHWlMteDP00mmEfFgzovfltMfR8fjbuAPli5vrYSo8dm8farMr1quwWw4E2dQFDf9QmGyQV1ry6sVSlFpWvIcPflbORobePAYBhDf0A6MPQz/YA+vq81ujWZi6G3p1jxcBJ+5x1yVWYwQS8R0O/DBiuzoi9hj7FBYM7zJmAUgMSHdZUlVm3+9vrdvXxXVst79rRAUzQpk3W1V117QOTwGzpv9mQ2QTF3q7X7fLyUn0BpLOfTtsvv/vORjYIi7UP4AapaNYvBkAvrX1J5dK5EzDKa5htrXSdWw4a1su7e6Qj/5Beka4zMPQ1BU6KoUcL7yLftB0eHyqDHkB/fHrc5kfIZuZam9jk6bQtkLNYiGnX5lUMKoCU8WwgntQXa/+T757kMMYIoJ/DhjfVe7GyHKLxLEk2V94D1lPWrYH9TA550nDwr0hCw/iwOTBrVKRUsynVDA6DzDOvX6wTEBg6KJObzoFAgNsHIZ59CBR3tIV1drWNA5iRhGV7/K57hHiNwjScSg2AHrCirsw1NgzoyxczmWgMaH5tDOipSB2dnrW3X/+izebH7e5h2a5vbtrx6aGMzwIeHHyWHLipLrqrsUErB0AOdfQrIGyCw2s09JHc2BxbJF+ZGUu2VFI+DZPyPBkUVjZ/AXox9JIEAimt0x8lN3h9LJ/U3i/JzT5Aby8In9Fdscc90HPPiSwG9CPj7s/p+S+GfoGGPoDe39euOLD+kQS6QqZ/H4yUveSmGHZ5Gvws+70qJKJIgMEUi1wr997rX6oAur6BwPq8hl4kWFUrAfTgHQB9ZFRemcPQJ9Eue2IIPTd541B/ekIO/Si5CUOv9UISPh+Y9Gy/R3LTA/pdhl4A+eT0sxr675PcbMdW2scWyU1y6AW4o61PHvwOQ79PQ291hMcZ64ikukfHKbU4fCTypWLot0yxRdZlVEUaxH+D42DojYdixF+Lod8sr36tDD1A/m/RKVYVRlf0n0+56UyxKg7s09BXYym3si3GvYCR9I9fYIrtJTd9Y6kh5WbEExpw0jexYK09wHtTbMqEHz58bC9fvcnhdzh/PJdyo5LI95hiVRotY9BeUyyNrkjdKYZ+eNOGWSMMvRlW2IOxzGmG/u7+ur24MEPP4izjYX32fYA+hxJvMAH0Q8ZHB+itq+PnxXJVWVpigkHu0bOwXtyemmK3Af3DIxsEjKAB/Whg3g/otbGnxKn7uM3QB9hm08jC42Y7kdzQKdYMvZnaNJbaNsXComv4lsnH3R4T/4j5KVrzPCXvBInGkocFKdSQwOTKgDT0a6fNGHCPXfBcobDZy99nEWLjDBs+ehXY7nJYSeXABsAycQlhAMzY9LYlN2l4tKqOijP0tJWWow/cAfpo6GMCMvPmA44kNyopJ4e+WNWVG8Q5acIMvUG4AQCAXlUZmWI1IwdA7/uVQ9925cMHL0dKeqMvQE83S+mNAYNlihVwji6f97fkJoBe7Aqt47VpGtDHFBsWURu/Pm/l0Gu8qNuGWOfk0E8iuVEKB1FiYegrKo2KS22ceeYYOjkPzCab9v6X37Wrj79sx8eAPppOTRwZeXejZ58mODxfAD2bhzSmBwdOoLm7U1IXfyfpBkO/cuU33pB936dixSXXIDWHOV8VS8b26flpe/nyUq9juY7L85jE+LGPHz7YrLky68018T4xdtk8vGkG9DD01jFz/ReXL9rPfvFtOzw5kqQGAywVnfgtkvYiU6ikJu4HQFWKsajDCXNl5aSNMJtKzjo60JxCfkLaDI+cNB/iBu/viQQliae1i7PzQb4k0FsxxGO1bZRRcJ81fWDclZhhkGKDqCWjzouvzHhVvfh9d0s2c8yhzFJFGHrWOTcGSvdemyPj73EkpUeUmiyVFttJGlNVa2DxwsQDuEkCYh2SHLEqK44gNtDUfRVR4ntNozzSgr7+9k+1Nj1QB14ImRcvLywzUuoXlYwbVXHIoLfsg/mIxwHZFSZfm2LdRdoejCE7P819TLmbsXXf3DIYjwTMwORXBT0MfQC/we8oudEBqQP0XJMBPWAST45XYL7vAxXVIrwNO4C+WFV+2vt2rm000tsUSxfnrC3eboT/C9BrLSrZzlPJDYC+PEakVvE8qoI0AuJRFqiPqgongM69H/ou76oSP2uKLd9adeqNKRbJjQ7oNS7dOIngjMsa17sa+o6hr/XaFXoD+p6ht9/Blbww9LuAXh6ROjhJfvuM5EbrSVXatI4otnJbcvNTNfSaFFJeeb8VoL8sfBdTLID+5radVm69SDSZjm3V9BfP1WmFShNENsdBmopCL7lhff6chp79v06PfcpNz9CznvSAfoOErkyxpNz8VIa+z6GXKVbTZOvDbufQ96bYvRp6vYA7xe4CehYJBvAPAfSAJDT0f+PP/VZTbGVSbkSPRezcmWI3To8hbSEPKwheDP3LLrbSO/ITDf1znWIHU+wwDnyq9QYxNUPfp9xUyXo0xRo4KR1js2yfrgzo+W9YV5UDVRqHbXBXSDP0I6B3Y6noFS078mSvjm21GAXQn56eacPWIqW0FrNJo4bejF8A/VPJzTZDj+51O+UmgN7SF+fQ2xQ7stZc8PKLNPQ9oOeatxj6kn/knhvQ+32joU8O/WcZerH0HUNfEq4xaWegdAdpSFJuBkBfZtzbWwC946gE6CNNqc6SPmCMplgW9H0pN9lIePYx54wHnbGUbBkN5X2bR8eUGxvPl6uRoRdLWJnlQ8xWlU61iZerXxKGGsfW0CO5YYFzUozLi7VRwi6nuU1FObKYCtATMzcw9M7DtzupjGlj1lYnuXEEmItto+SGlBpJ0xpdNA3orS1Mqd061WWkBAIFzEcOxZbgRHLjIok3Fd5DOfSqSCTlZto2qwffj1QdaG4kDb29CCJ8pGs3+yiTs1hFV3RIjqCyhwb87OSoPdzetA/v/qQtFldtOlm1uUDsoUyilp6M84r1CtlNPCUAcDZppDeY6dHQA+rpMspcJrnGAG+qlBsAPWBNQL9Y7uOTIzHo6KgtCXPSCuMLQA/Afferd9rAlGZBbCVRbWjopZUvhnJDzOSxNjziQ2cH7iJsQP+zNj8iunPZZocHiqkU63xXUktp1G2FZlxxC9XYqfpMcCiXN6Ma6XH9zBU+O2MQEM/r/fEffydw94vf+JlMifd3N8ruf/Pq9aB3h51n7ZUJWODdxvRI+gLok8ZlBo97UsBdrDWP2k1qXOWDTUZrTWUi8kAzsgdq2mX21o2nPK9NDrlSoQqAEqWqB0L9HD/PsxZ4rxSeVFEA+AH0PGMqANuAniQgM7A6WE/W7eDouH397W+2x8WmPZK0c3TcDo4MWi2FtcflUNKLNMbjw6KhL8lNUm76RLoy+/YM/QDodWiPln1k6LnmAOEc5Cy9GIMVdACq2ErFXla8rrwtHKmpvD0uaw9JvLDjSjH+ytCYKnVlmeOJ2ZXcqBKzk3Lz8EBfg5LzFTmguu8OoOd6txl6a/bxpPQpN0odKmTYm2J1cNHa6XE2ptyMplsz9N161nXqNs50wg/PMYCeGEqPlfTNsaQ3gH6U3MQUG0Dv9ULG/AL0vDUM/bYpNpJf/z6A3gdWp34x5vZJbsYDGw2kLLlRpaswH//OOGZsfk5yc30LCfJ8yk06sJIe0wN6ADSE7auXX+01xZJyw92UhLeqeLuSmzD0mt/F0A8a+vI9DQx9EWQ9Q6/9v6o6HDKG2MoyxSblRrJbZHWss8XQ/7pNsX+HTrF7AL0qns+ZYnVifoah//1KuTGQ/HEpN9HQJ+XmAgAzx/hYgKs7YYWh52kOkps6fXlmOSJuH0M/BPxX6TCSmy9h6HtT7FbKTQf6e0Cfb1tyE0BvVteRgTZskDfPJoiGPoAeaYtjK3NU8WLXA3obPg3y+fsuoOeZjYDeN5D/3sfQW0NvhiMLlLu9AfSsoT8+pofACKwB9Gac0PsWyC2Gmig1Sm4BZdumWOfv+suMD9f0lKEfm0DodQZA/1EbulNuwtAz/Su2Up1iHekmOF9RZGzWLNBsEk8BvUGmNfC+r2xA2ezHlBun6yTlxj8/xlYKTDU2T4D45wC9y/TqulmdI1PC1pXIaMjPwFY5NWWiVBlv2sg9lpuHkoI439na5TEfH6lBvAvR0CsysdjDAProJX1PXBJnnlC6syTGO7owuxh6cugxxTrFBCBupY8zpnXQycDVMzZoDDD1/oUsyYB8s/YBddMeZDaj4uCmHDXpJYewxCgpN1yNu7NagiPGnlb29StmbqOhL59KMfQbUm7oflo59DHFKgWHiM9QebrOer6qLjmHG0CPHOTD+3ftYDptp0SZLu/b7fWvKMYLRLgqgMly9AKwcbA+sClzz/kf2mfWMDqkAu7591/+8pftkBSq5Uo6+8yT0/Mz5dAD6AHcjDSYeQ4CsNxIY3QwBExOHMt2f+/DCxtgGlhxi9iESQIT6ZCYQTH0I6DnQHJydqKmUReX521+fNAm85ny5wGxMGBsGCIYVPigIRXZ/ABPcv83ludMZ+1wjqH2RsbsHN4Vm6hDAebcTXv9+o2qgu/ffdD6+ItffCPmGHKGCsPPf/6LaseerpMG9IxnryElEdNhrzTxihs1SFk+IiXgsx+KtaR/giOmLaGjukTyk/LRBVKO9AzQAMtsqgNE9QVQqR9T75FM6JLcFKBn8Hu9M4FCpYR19+QEI7C9LOoDAKDn8IzkZtNk4BxjK6kQ2qiqOFzG6mTd5kfH7c1XP2+3d4t2eHymbuiPBfwgL+czxuet+6VspdwY0PeSm2jYtT6WFl4pWEoFYW2FoXdamgH9WD20vAV9tA+9muVV7c2+Z/DrTr18kVqjz1EkIv01uEfR0DtsIx6kTZvRWEsMvU5dAzGQTspeJ7UADdeW/UYA9v62A/Q/lKFPh24nwPClqlQx3167u4jPYbUqQE+5Lv1BusQtr31jbOWwPuwB9D1D76VwlNzo9yq2cky5gUV3EmHkR/Ybki5khv74yAd+44504n0e0H8fQ8/r94A+B6NeQ/9cyk0A/XMpN31spQdQ9hLMqZ8aOfTCjVpiLYP80tjKZ1NuvEl9f8pNx9Anjef05Fz3PRr6SG4A9OplcDgbGfoNlTgd4cJW/6iUG2Ir/85f/Ks2xdZ+tS+2UrLG+9t7d4qtHPrpgU/Y0tBLKrhqh7PH9q/++f/VDqYuDasM/AMkN/x8GtLEFPuf/5l/v53QsOPAOfQ+EQYbupyT7qcB9N7APekZ7ADo8/OxY9hQXqtTcBbmnqHXAgXIVvLMXJ8lJzgmsE6jlDaroQJsWCZoFrho6J0WYhREE6CbW7rHnZXb3sCD33HGrU/GAPrzs9O2eEQSAlD2CTevzd1Nao0ZSL+G85EnYk1Tghb+LUe3GPTSlvbmVLBXmi8E4GqhqrKrTaosHD6AHKiTptkskxJOpACUyZBVebmATcw48iEUKON1R8mNs2+j3+0XuMQ39qZYa+/HvPlIbix9yaLKvV4IHBwf4XJnA/QYTelXuvJBA2kwHbDkP8fYSlWkkNwQ3SeQu1JjKZUvYXLTDVUbXoGuIfN5bCyla282Vo2m2LHZiJn5xMCNrcAjnVnptRdOxmmVMlVlR0lu9HmoFrhRmKsViUJzYyLrl8cDE/p+ZWuTgFNgxPfd5jKAjWMrKzpPMaVObTKwvhUocmwlb+mNOWksW6bYYq0GcatH7cDQPwfo8Ufki/dgTzeg57PGA0MaCT9XplhiKwd7j0HfyNDP26r0xOuFs86X9d8TpRJB29mLQFKJDy/VqVc6em5GDPqALDb8Vfv4/kO7vbpux4fTdnrM4RQ5SBIwLNtIWZ97DEOvpJtOQ88aBrB/9eqV5vIf/uEfCmSrzX2XPIJmnlxzJDeMa5qXnF1YYkNpmc+e9KzcO2mw100MMZus2PfFUq8PMaJITyutJRkgEUdMtLSYEwH6r775pq2oPBzNrduvXG9VhZAjlMwEyQ2IWTgOfTbyoznxmI8av/MpYLaaQSn9pbp2K9oS/X3lzk9m7cP79+3t29fNnbMftZ6z1rx5Q9a6JYoAu/gzmEdiVaX998GUuSvmtiQ3q4WTe6jWqFHirBq56LmyEdOZ1k3bvLaSAT5tJwoGWOv+yahbRExALgccVWFqjWOsh7nk2XLd7FfsF4oKpso6p3uwN3WV/lUdOWl3t04eQjc+m7nBzWRinT4yMW436W9Hx+ft4uUrg+1JmaPJ3ReJc6POxsSs9rGVa8linUPvhDDPl0huIr8YqvYAfa2hJb+r2NcwtOMeVIi/i+TNmjtKbtwoygx92Gyb80VSqYusn+E6Zn+MvwDPyogPruBDpxIgsqE7bPianHLDAZZDkr9Vck9t2InCHeMdrVbIvPf6RLM4NUGrajEHdKWU1WEm7PU+hp7DG5KnQf4X+NbJbrLvpaJm86jXbJmNeT5Iv2aMPxNFfWOpMYfeXhLWxwD6EKEc/N2ZeSKGHkDPl6vhVgjEi+J2D85513oo2Zkrxm7+ZYlOcAdLYp9DH4aea9YzLcmwCSjfX1cEZ+3ocN7Q0NPZODn0SF64HqsgTPr0sZVJgaEyymH4+Oh8SLkRoO809N9nit0C9BVWgIY+z1Y46NA5/SYNke+4r8iLi1dtuWTddNeEXM/RoTvjguMORWR4XeGgqn2YStrm1qbYRmXzpwF6nhOm2L/xH/0nSruBRNKeXTIpPeeeoV8+Lj8L6JUHO7lvv/9P3cr2xwB6gZDK3OYGJOUGQI8pNoBe6QOl1Qug5+ZJU1bSFwM2lwY5wZFyIyNWFto6/7sE7iNNAL00o2WQ6AG9QEElLSSFhfdlYknHnYWgJjmAXjn0gzuPn1gJ0B8fnxdzOTaW8mLhcpVz6E/bcuHy8FNAjwbekpt8aQBJdwmgr8YIhZlYx/oDgEowSZtR1zs2jO30FWls1fTFenulQExWVRlwY6OYX2FI2UDVkEGLV1Jc6BTnBji+P5ZwjIA+5qvS+5dGOJIbL142frrEndJfJDdpLFWdU2Wc4hY8CtAfHRIP6thKWEZ/uRy6C+hjovLPBCDA6AHoq615GSEfHq99kBTYHJusyESnr65TbEyxWzn0nYa+5FLbgN5jLUy7WWg3loopVodpHZiRgRjQ54CRYtY49sxeTqtS4PvLfKiUm8qjT6XAcgibBAXoKgc7hwRFtJE2s7jzYWgA9JgIo3fX9jpobjNn420pnl/3GsmQjN+rMh+ScqOyLV0WR+O9AMaUTYifr5SbyqHvAb2zJsfmXP8/bV8BrlWZfb9vB3BpRMAG2xljrBljxu7upJQwMVFxbDERMEFFbMXuwDHGGkfH7kQRg+Z2f/9nrbX3OedeLsbj73/ncYB7v/t9J97zvutde+21uGDSRhPnAttKMVdMiiWgdxciXGMsYA44qIWlH7aSCVv5vsGkYLoScwkwDEBbU1ltlYsXWNeKEuvcqdCqqhaLGfTG9lhA8dkhuYnnARIusPJg6PEf5hUAemn/Qabg2mrhYOIsGmaZhdBqvfv0YZMq2X4nM7ioeqlcVS/MNQKYZJhbch6k1CJvej6crQSjuAblcKZwaUleYb716dvHuvXoZk1wVCgr5mdjzmiG9zvBvAgXXDP2TPkyhWuWX1Rg+W4bh6AqudxIU086APpySrUBnlQ1w0KNuRvnUVZabJ07d2KPFK7b3LnzGFKFf4cbT1S1JMmSMw5vMfs+RL4oYK1JLiom5p3PAZ8fkQuY1xoa8UxhU+1PMyt0OSv0YCs5hGmTgHUeZAurFd4bgs0mqhQE8MXFrMREDwRkjwD0eI6jEon7jtsGQA8WD9cFWl7JDKHZVh9CPggEXLlCVB3zrVOXnlbWqauVlHYiqa1NiNzHeB2a6qRp5kbXx7y73GAMsimW85eel6hgpk2uem74DITXu/cLEIQk2mEBNYI1d9jiHO9klfTwrSZSQsnbIq8c0OM5oouekrAxT/FsIl/DJTciRVLCDs9zW8mN+9A7WRPXQS43arDmRj0JmNL91SYwKtKeh+L/zrrcRPWajeBJQ3CsJam8CDcAhwDJDQA9tsnJ84FRwnnMZTdu+BAsPy6KXJR0P5QPAilje0CPoCUPVKJZAi5Z6nITPvSasyOFFzau6IkTQ6/5SNr5cOvhvU/84l1eDKKAfSOBBbSxiK+OgqXCgYrMPZyLfD6IDR6saAPQV9UI0IOhb2jAM7Nslxsh1TQplkx8p25LAfrwoae1aAQmduByE4Ce19cBPeY+4RXhJAD6kKHSCaqg1SqrlljXCthlClKwtzRfgV+lJeUiWH1DHRp6zDsB6K2lOmmK/aOAPjT0w/fcnwFTAegzDQPtJDfeFPuLwVIdaOi1u/r1YClOFrwq0fBY0CYptgAaevwMC6wHxtDnOaML/1WXG1HVwhFYu7xDPgZmY4M6w4Mx424VkyhLlpqopIP3m+xgmk2xDuh9VuBrOpTc5Fqsqhqvh4ZejEh4gEtqpAcSGm0Ceg56SW6CoSfc5C4c7jhuY+X6AjI9KNkWiw3kJAVXFwagyE0nzjc09GTIMehdjpJOVM4S02FDjkAC9LCtShl6KiBbUJXBDh+APgN4oCmrQ5KuGtlwIRWfnTbFxmSK4w5btzYael4YLcSqALimGj70NZLcIHAlNN+oCgRDjwmCbCo2BAmgF6hvA+ixYGcRvVeWovGNDD31llmGHkySml2Iofg7EScdJemUoY9zDoY+GIi4n6Gd52IDEOJlXD/aJCk2AL1CvcRGNLXUO2CB5MEddnSW/v9qACJDH0mxZBfDtjL8p7VAhuRG7AYS54LBUpWBFRVo9ym5iaTY1LYy0bCC0WBDsI6Dc4FrqbUYyOWkpQVMOQC6s9hwuWH1oD2gT33oUd7FAsbGQ7qR4NgUwMamWNbfU6mOenjcoo2VDOzyGhJAz3EIa1C6+mABUiopXXvold9MQK/rj2qVzpdXGY2UGAfNZgvm/mTNzVVWWooQpHorKuQ2ioAiFlacOUAemXKX3ACcYg7r06eP9e3bl3//7rvvCOQhf2hqgFZeoINSGzzPpdq4r7DiimTQAVzqGxsE/GlpKts6eoNj0+HzQID7poYmzlXQ1QegZ9hVayuD7SAzwfMOOU//FQfQ3QbgvqSshIscNhWYl6qra8l2c+7w0CiAWlxvaqDBpDXoXEu8uodjAkgg0G1tYTIs5i8xd7JXXbRosVtWCiziugAMz5s3n0w9Kn/L9+srByEHQWzETdhThQ1FAB7GSQB6WABi7GJew/NDv3d3dmlsVFUqAD0JChwXNMVs+JXMJhRZ2KyAhQzmMhhKjCWcHzYhQQjh+VJToex5cT8J6CGZRGWgtZW2eaoCCCiDxOJ8kSdgAV/6vIIi69q9r1V068XcBF5pZ+gx1QnQ4/lE/xU2HlHdXNrlRpvfkCRmk2K98Ad3MDL07lTk6d7JmpRo5d2FjZURkS6hkKXnGRh3AnqF7WjNw3fQz5VnGI/08+fPIMVziQ4Z+qzkxu2MWSWJULXUtSbmdm7kyRKj0VHkxbeBzwAAIABJREFUV4Q8pbJEXydTjV7MTMlyjpwJmSlggwVL01QmKhZd/463UAUzC+izfUDYisV8qsp9VoePeSnkkKoCCdDjKxh6rMOycezm06jPdw7oIylW11cbL31GCugBmjUGRcTFmou5HRUCVbxUJYimWDwDwlyq9AfGwFXtSEOPg1PDO+Zxwdb4nRTQF3hSbMrQZ5NiReDG+YIglTIFVqqYgWFbCckN16yQ3Lht5a/50Mc545xwXHhWGAbmgB73keQtx05IWLHmNtuSysXWDc24HiyljSywG36/k9QbztCnLjd6tkJy83+locfcBWYeLjdl4iuFWV2ojXNrq6HPuNxw0BLMtkuKzdUZNPRoiuUg4oX/bUmxsfjSicp96KGhH7b7Lsak2NDQs7ape4rfYSmNTGlGQ6+tqv9n0tCjKbYdoKfntjc54d0A6MO3mY0h7g9NDSKZGZ993OqJ30eSFwB9timWh5aTD/1SDL0GYKdOXTn48DlYMFXqCoa+1erqnKFH7DoZepTWM70XrpdHOUfnyumEZVp8iflKy4jYvETzbeDW1Ie+HaBPkjFT2UdbQI8HWoBewA2bC5SNcpT6hO2bJpIWq66pEqD3qX1pQN/OZ5zMlZgafjnjk0h6EpeVDlxuSKCmkhsBerhCoCEr7ULQ5KuJnMl4/Kwov2psBZgHUxca+jhf7LzFgACExmStUignOgstuBwvWCZnM2vWtjJlkMPVRtIjNbUGIxLyFYCRnCeqhuSG1SUwbs7gMCk2scx0H3aemUtuyNCHy48Dega6qCk2GHoNdWmJJUHhzlCJt+6iA4Y+NPRyuVEzKy3wXIecsPCqszqVkRXVe0k7NPTO0OfyUg09egW0ePifSWUAYD5sK1W5UIKrAD3PPuYCAhJslFR5aAmrMbjcBEMP9i8B9ABBqV4XDXu0cCNQBJDzz2XQlIKKwMLntxZarqXRFi6cY0sWI/0QJeUCy2ttIaCQREOVIgB2LB7B3EJqs2SJNqj9+/VjP8XcuXOpfUcFgLIYSp/yCWqV2IoNkNkKK63IuYZykEb1U6jq5s2Z/uxFc1wDNO5kw1UuhkWmApGUcJqfy1mnclQImwwZFJ27drH+K/S3wuICgnsw7ljkMYcg7RTHWAyg7veplFpd+Kor9ApSDbD5eAYgMQGdjHGFcwQTDQcbXA9sWvAsgnXrVN6ZIVSYt0rL5J+PhmFUL8D4LViwwObOm2c9e/Wkqw+YehwPEmxlFiDZET6vuSkMAhTkJ5/zAissKLLCImzOJC/gHED7eLG4+QUaqyBWJHuCHaXLWnKtJEGoQikq5DEBqEtKo34FLPIA8wGecP8pi/LwJnr7e7UG47a+to73BXInJPsKGGJzIzCpDSs2+/kM8urec3l60TchCZess8waaJPLpmQw9JC3YH3x9aCdD30wXCFHwu8HSA2CRdasrlPHdpbNmZ4G7xwZjlOvEakBUIoxkNAKeZiDMIYh9REZIsI8gt9AEKC3CWmmwdADyGLzonVFrLbb0/BBj/Cn9NjSKm66ZDc2QGLi64k3zOI+ZV+brAlhPy0y312ZZCDBewBnOCfzaDXqGnr+fmATl+yQoUeSua/PggZe9eDyE+5r6XlgnAWgJ7hGBSkJ5FJzNnq1aAJS3tXno/ChV2V8WYAe7wX2HQx9FtADX6gKL8mOmna9quKAnsQgN/jQ4ovdjy/MO+019NEkLZebTgmgD7zCxNRcAVOaq2rmeVIsZHVyOgqwDTIJ4D186PmZ7nIDfIEqXreuvZKxFJKbYOixGomhd6LKd5jhQ49nMttPSECfsa1sD+h1/M22eMkiAfpIHef6libaYugjKVYYzd3wfN77v26KxdwFZj4B9HFjXN60TECfMPSuoecKk7DefwzQK7AldMRi6OFyk22KXSZDD8kNbCLhctMO0C9auMi6w7YyK31xRjoL6DEJw7YICxseutDQdwToo4SDUZS46wRgdPCS+NC75ljHJUBfVtaFzXjRFJv6v4uhx0Cghr4J5W9JblJALxakPeOOexhex3KzSZoNyFCLWQ/byrYuN1gk4Dcte7TQcUv2QebIO+QTyU0hHui2gB6nV1QoezEslsLLrQT0peUo7epJykpu2icSBiAIQI9/awJUQxLvV2aw1tRUelOsGNeE8XENvSQ3gLOqyATAwwQkuZUY6OgVSGYo+RW6Dy92/kqbjN9pK7lRHwl/w0vKYu4FLNWjIXYsW2aPvgEck0rrYgEJMH2RyEpuwBBnJTfJc+cuMTy3RNOvM8HiqcehNcPQq0myjeTG/egTyQ0XO0lu1BQb95rtvQJuDHiq4wIMZl3GOgqI0WZAM29s5KRNBfhNN6AaE2COf5mhT0v7WtSp3XfJTQB4pe6KwaT3fyK5AXOHhNFgHsPlBtRYytBDb5iHpj1SoClDz4XaQ7zUS4PVJBhRsUR0D7Iia25A+io81mvs559m0QWotDjPiqBxLIL9rNsfOojLym4AVuFsA7nccn368P6BuQVhgHsNQM/PJ6BX4iscTLCx7DegHwE9Fq26+nreM4z3aMikyxiASEEhATg06hj3ksoYnbqQTgvpTQ6Nfy0tHmiF92mxsi5IgwUTnmcV3RAklTNIbgDUq2vAzhdyHIgRVUIrgDjmKDyzTc1evQPIR0oxKg6NTdTHY97GnwD/TMzt0csWLFjkTZsAv/lWVIz+IDh3lPK/Xr37UBv+/Zw5JE569OxuneCPXyoJT7KRY3UF+v7Q40q6R+dKtngpzyKMKlRWh7bem4p9gx5ldbq9JFKLFm6Y2HJbXESGnltnlwkKnEMuVOoASAyg5hAxmnW1qqxhU4P5gK5HTS2UQ2BzwxYEv3fS6op8AUOfX1hi3XqIoQfny8/NU5MlFTRoxG0UQ895wcP4SFSYiJ+CPFS+fQlPbCsjWCpjORuA3qGpLGJDUy4ihGDbNdeSlCh3ISGc4LQFFylq99ULEFMB5jU8n1mGntr1RHIDeZc852Me4c7L+xi40qCPAmo5l5lxXkB1A70EDTVWWuLWkv65er80MCmpaHO6THtnuDHk/IhxrLmcjYXOUeC+QDvNecIXp1iHaA9ZViapnn9lAT3fw1ObY60Nhj409JqnBdhDXoS5LaQm+mBp7EG4qHqvIMgs5ok5PwC9JDcimGjI4A3aJJd8sxGkVmxgMJ6zgD6uWXtAz/U1sa2EoQa8+KPiGRr6APRg6OdaWVmJJDf1cjqKvr0sQy+XG2zwcJOUIE9AjyqV3J0TO8uOAH37pNjYNCRqBUhukMCLaxNqjAxDH5vfpQC9D+Q2zbsIvqxtmxQL4uf/B0MPqR0A/Yi9DxRD7z2bqfS2nYY+90uSmwygD9tKPuxcGL2M9ys+9GQayYIHCM3vUHLD+eT3MPS5HMu23Xv0Skl7f+hCM64HE5ZZAryhoafNEVxHXHKTZegTQP9bGfoEaQrQS3KT+tAHQ0+HBQf0agKDpve3A/pwRgiGPpkwCehT20oMzGyZibHkDioDVAdLkwX0CLSgb3ahSsYEbpANsSSIoJosQ+/NLLXVCaDHe0USbZTI5d8skKeFYWmXG9k9uVUoZ00tFDW10tBTekFJRTD0jdzcANBjO7A0Q9+Rhj7LHHtSLK27vCnWAT3OF8w0ZU0huXEZiQA9wK8DejRZttHQZxpSvXwdixGZsWhGZTNc9CFIhiaGPvWh14OgMh982aURTisNvEa8Rw7oydamTbHBFkeqZzD0WlgkL6qrr7Mpk062px+9KVmQOvpLn74r2aA1N7G/br2H/WWzHa28k+zC2jbFquQaPSte6OZ9DEAPDT3lInkIOgIbhuqba39V+EpcbgTo02ApMoTmgN4lN9EUDIanLaD393SGHi439NoPDT0SGTMMvdx6vAcDgCD6Jugu4baWzVAFy+UlP6/eGuqXWGXVAmturLHSAnjQi1mPsQ4wD1COP7GgoBG2urKK46pnTxAQ2qBXVVZy7sIml3akecb3qaurtc4VXRhIBW07ZDiwSIPPOaQwbHRnUJFkB7g+tN6DHh8Nd5SDwGLRQX1lFcF1c0OjNcOJhZVPLJJ51mv5PlYGZj7frGevHuxvwPW646ZJduuUK35xbLT/4Q67HWxDRpxJ6eHcn34mWAJogU84ZDfQxsN1hywzGX1IVIp4nXBtAKqQ79F3+eV5nj/88IPkfsWFttxyfaxLl84kLzDu8b46R5ETBfB/5uZWOn0ANzqz5EvOITkVHGvKNA95bxAb7gHySN/L+SokTXjGSjuVy2XJoJtttIbGel57OBQptRuvFyCLeQ9VDYB+AnqYGZh6oLDRAXvaWC8bUPwcvW1KCtZngKHPLyym5KZL155LSW5QAcFymgB6Phfu/GMYR3K5yTeZTXATFGu121bKrMBNKFwTLhggqVTMWyHpCOmkfP7BMgv0h4VjBEvhHbBhComkBhnmJkiExNDH78FlCDcSDL3mRm8/pLRrWQx9SItUG0B1raEegF5yPs1LeAbSVFmB8cyMtBSglylEk3vdxzGmUpZU+hogHZ/eALYX9sZ867TnINXQh/taEEzqJUtSkVmplcOZSMao/IqxFkMvK1ItoMHQe7I7N3aqomPzmWXofxHQx+aDUkP00slOGPcHc1WWodf9Fy4Il5uYc4Rlsgy9egt4/X2DCqKjGgx9mdtWNiBcTxkYlNJlJDdtAL272TBnqB2gTyQ6blv5awx9FtCDQGFTrPdVsHEd1q+uXNB4hV3mwkRyI4JLblDaSMhek/bW5WiQTYOl/n+43CzF0P8eQM+deFZy0w7QF5i0f7/X5SbbFIsLAIZ+yK47UXITGvrfBei92fWXAD2bbBzg/5qG/ndJbqCRrazsUHITtpXUX6I8xu5z76ImoG9pw9CnGnrf5DprHQx9AOEAAHjAAtDHJIJrSy2ba+sDpOP8+dnY0LRLMI3GqHgtd/x5cvgpLsIg9bY3l9zgoVbZPbVL5I4VtpUJQ6/yF8vZmYjxlL3QxNpWQy9WF1HyESwVYBaAHsycAL1s1sAQQ0MvQA+pj2wryXZzMyj2XRO4S2AY/JD5SpJiwQLApsxLvviMXLMHKgWgl1sDNYe0rcSU7I2y5q4pDDzRAheNcB0x9Fpk2kpudH/j/RVOQ8kNpT6aXNoAek9vJnD01ExMNJT+eFOsQJTkHwqWCo2oB24JNvAaTp18qj396M2/GbQNWmsjO/qEK22NdTZ1hl4VDJVWxKpxeUs27ylDn2vFGAOgF8sMH/qwXpMcAhMnHJnqBCpyKqNjwZPUwF1vXELBMcp1X24+2qSCoW8L6NkUm2HooUkm3eMNpqrWOMvmgB5sKBNpxTlaS1POigtL6F3f3Iw0UzDhVVa5aJ4V5FqtrEThUVFdg8REgU/VPIcunbtY5ZIlHCNg6/FanOPCBQustqaaC6kAPcKqEMBUbz1796TmnscO28xOSmRESBwWYPxJByOf5PD84OdgJzHnQ0qHv4AZp4a9tpZMfWMdgni0OQHSGrDKilZcDt1sCwEzzh3ncee0yXbblCt/89jAC3fY7UDb66CRZNZwCXv36mVdu1bw75gzcU0Wzl9IXS+BcEuOza+YNwEkcE64Bj3xe93kBjR//jyeZ+cunaxHj+5WXAzgrIldTj5g3QEO9PwDc4ZlrYC53FL07GJOlMsFtPVcy5jiinAySQBRTcD1xgYKzdiw5KQDDGSP9fUyAigpIZhjg64DqwDCeDQhZ4JEEm9Jh5CCQjLUnNddyxtabBwaiSZq4aGpz+ecRIa+Oxh6eNNrjogqImaJFjaty7ZSm2F8GpjyAPQ+d+aLGIjfby+50bwmjfqyAH2cW/QwpEy5siNIPFD3DC24qhnBc9G2FvNQo+afdCMOZhqAHtdX1bkgBbhRwNilbaOeTzH0Inc4/3ljbkM9JDf6TPWXtAX0IrE6AvRYyxR8Jy275vf4DJxLVv8esqMgLYKhjyyN2MxLQ+9rEaVhqj7zOFjBiKZY19A3yzlQTlk4BNlWyoee4hHNqajgtMqsAMnuWiOcsGyGiYZcbtpLbpbS0PNBkSEFrY2xEcXGohkud+jFU+I8P5OVGjH3OG719aUMPQB9WTnWYbHnAehTyQ0A/fwMoJcTlCryqcsNtOkA9LytlNViYpcPfXvJTeKKg2Apbz7/NcmNNvyFrIgmgD7UCcxy0OZIi1mzLXJAL7Du5ZnELrOCL0MAJeZk4ZWlk2K/+ehlK4BEnZXs6D1Uz6DIOrPagk724uc/WU1heercnuEe+VeX3IzY6wAr7YCh//2SG96sWvvyg5ctAH2kC3LC5LqgZr/aok72/Bc/WV0hvMy1Y2PXMolEgSxcuNKWZhu66y4MliooVpBRAgwyIJwaei8bJ8FSDhrwfSXFerBUAiwEpjEpB6BfSnIDNsuTxNyk2IlhdX5TirNUoJWP8kRD713ovD66SdEUSykIm9TkVqNyLyZshBNEU6yskhBuFZaGyQOaNLmm5bwII2Eio5cW494DAGSbZWEhlwX0bRn6AD8huVEDLhh6BkUQ0KdexE3NsnFjyJDrxTjB5pq9KVZuP3wUvClWE4GXwh1cRxhWFtDrYQnbxbREiu9BcgPPfdk1ugaefcspoGfVI6uhdzlNAuibUtvKpJDCSRD6WDmDpLaVuB6YvGQHRyaetm8qLuFnmkHDjQeAHpMYkiod0KPJEWVUNFi5rVRce41JsSxJCZbvJ+syatTJrEVTmTT0Aejz3dZODKKgpq6z/Lml5cfE7PIqf/4AiPF5SWOUT14C9Kf8LkCPw11rvc3tpHG3WJ/lV3btfVRVXOuQhFNpUWtpFaDJtQJ8eLAU3AQc0HPfEhsdAHoHKnDvEFGnykUOTWG8d3IhiYcb8ww1neHeE7Z7vpFpAsCHrMiZsBTQk89LFi00x5KRQiKtbrT+ywnM19YAjIFtRpBHtVlLvdVULbJcU511Li+1iq5duTAD9C2pXCJAX1VNOQ0YevnSN1uv3r2sR8+eXNhmz55tVYuXuHOLNLcA9I1NDdZnuT7Wf0B/svLYlMO6kvajPpDrGuopo0EgkqQbakKFhl5jRKwfrgs2S5B5YEGrqaoWqIAzjuWsz/LL0eUGGz9K97A56dzZ7pw2yaZPuTxZ3H/LX/6+3d62/S6HMRIdNphg2tlLBJYai2BNrX39xZdcKwKElpeVWX1DGsAXm5rl+va1svJy+/HHH1ixqKmpZqhW/wH9CAYgYQHDj4RNgsEIlmLFRWOSPUBNmNM8l4Ie7mJzofnmGMovIDsJMETm27NDANiZuYDXtsJ3vIEbDjjbAABqDvTqAO+BNtHaJIC4qTe4/qCKELIHPZv5vA4qyEiuhQ0L5jJ8Dp5VeLl367mcde3RhxtUWIiqwiktCDX0TZ6onCfbSumaMSelDD2NSqFjF+2h+QGSP0junGCIeS0AaXuGPuYr3H9KCtwyOth7zbXYuLt0pANAT4aeWQYAogK8TIrFVz4IL4B1sc0hu8HxIBwtpCEkXyJYSgsH30eAXhKUUA+wF8HXMOExBxXJWq3vSXKDPjc5waSAXq/PrlXxHgL08qHHGNGaqE1GbB4SlxuOBYU56aNDQy8HPDZtN3szMcYxr4ES5yNYapkMfYBQJw5VIQKgl3xNx4/PUD9MWEVzfDlQD0tZBWHiWYEkRuYa2WsGfIHfk5tQuC0JLwDQ68stYbwvJS8Hp6kCq6mZL9vK4k7W2NDMY2MDsm/W4DaAhvk2gN6dxxgs1b13G9JIgL7GECyFGxg9gIkVpkvH0qZY9bwA07WX3LBPE9eK2DHGSJMtWrTQunXr6RggurtbrKqymq6KuD4A9J06w7SDg5jEAjFPEebWKvvm41cs35/F1ExEze36QAD6cnvhi5+spkCAnrPWMgD9yL0OsJI2gF4vpNS3TbBUe8kNO+dVnkzZt3r7yptiOXDxRpkHkOZXuVarLexkL3zxcztAD/ZBD2A0GZY0N9nQXaWhz0dTbDhTxDWlNg6ss1i6ti43Pn4ouVlk3Xv01FiijAssXzTIwdpAFGgAXjat0fsegS7NbD7SVzTFSptKXVk043bxBDN/Jb6vptgMoPfBDMlN587dXGMsyzaWkr3ciAWhoaHasIg1NQoMwhItberUBcAigIddE59AfaqhdzYi4zEQ58czYdd7qgdMJTdpkmUKKtPPkg89QItSUsOHHk2imChkYegWkgSLsOlE8w6uD5YYsKspQx8ymnAeoBe2a8pTQIulRtIXMBAqMSr2uba2RrZg7uAQ10KgG5sQHzdgWSL1jsAw7RcQkZ26Fuj6hG0lxqWCpehl7S43ktzgXFVKa6VmXIyBvvz9mDyKc4L238G0szFRqYhpDgsp7n1IkNIStpyO5OTS1ode910Mt6pNsNeLQRggGuuju0/4ghaMkCbrAo7BbFNs+NBjPE2ZdJI989jNttMew+3o4yZIVpWH3g54l0MyAL/dVvvh+6/tkfuusRdn3sMDGDJ6vO2x32iXH8kVhpWZRHsboSfwOhegB+OuBbdBtpUFCtAKYIe7gYUfvTysMET2ABn6AmvNB3BBOV7a9lx4PcPBiSUx9XfkPCXYWsC05jFYCrNkvrsUIViKeQp+cwhMsMGwRvcCKHEQ5YUHlzNBG6yx00BLTGuqtx+/+9oqOhValy7l1rV7d4J5sbj11MgjSh0LbO/evW3u3J8pHenZu5chPArM9Jw5P9iS+YsIKNmgnQ+GvoQuVwMHDbSycoB7pLkivTLfkBECbT1ICHwfzyt08QGuAOjRzBnNuWwgxWa4JcdjgYa7ckklrxcAMeZAzDMDBvS3bt1R4odDTyVdde6/5wa7/aYJttFmW9vY86+zss5dpIN2aQD+TrkYtOaY12pqbcG8+ewfQsJszz69rahMKbK4ktWV1bT+nPfTz5SHqRReQCa8rt4dW6h6EajFhgfXDQm5uHYA9NgQoWqHygV+LpCr0n2zN+8z8gNNsYXF3KBQg8ycFT1rxegRyji14KmmCxgJej3jkNXIgrLMGpuQTaFzxffIitO+00OhyExC7gbffAE1gFs9d0VWXQVGHyAGwKWGzyJY+5YWyaQg0eY1pIREc0tBUYl16dbTuvbobS3cyGJ+lXUeJqsCOIM1NcgyEM9FqzTtCDwDoCcwddvKHBh62lZqXpTWGM9jysAGs8rPdslNAHx8LyqufGQo78hUPYlEAFwF0HHOBLjuAgu/eWrouaZJjqOKAJrssaFSDxPXBKzPjmh4b1mxdA09jiNJtRbLguNubKzjfI1rF+oBqTxVKRZwzwD6pGnC3YKYFIuNjkiRaArGO+B+Zt3jEqwQSbEEzqrQZgG9nsd0vVPPgX5bblz5nkINFya5Icm8QW5qbBLt3E0MfWKXHKAb4Y9ujME3xFhIk+Uxr8s6VRXjAPSJD33GIx/nh01xVI6loddzxSuYSanH/WHPRlIpUlIsnpHYbPKcC7CpaLKCPFhVFlh19Xxa0xYVytkPNtFUjTAgDoffTKDdGYw7B5tPzLkWSao7APT06efrJRXSHCAL4LjXImZjntEYwHOXuNzAIYlJt5If+sGY5bfYksWLrGu43MSSC0xSU2vlLrmpr0P/YKgWRDqiOlrIpNhq++rjly3PAT3Tnb3q3sLnMWf5rXkE9M9/+aMYekHYZQJ6MvSEBDKyYBWZ9wg2ul4dQ/9HDpSPL6T4E4tGG0CP38rV2lcfvkKGngPdbdPUZCH7tN8K6PHQZAG9XG6WZuiDVcfnMbEVTbEcaL6FgSXYkkqm6AWgj6vCBkRvZsHrtTnwwAQsGLStbLJ8PESazRKGPgX0Kn1B0+lLuz/P7QB9lO7zYGcJv/yuzhBJcqMmMjgyYKEGCwZ9HMq1auqihaGD85iIwhseh8ZFBlrBBoTZwOUGQDYYKOkgsXDJ/UFMDkvRPkkQ0LezrWQyovvQK00ugqWwYKfSGnwgGHp8hlhWTtnapReoaRjJaeKaMKDbAno24nLxLCAjKF2+GGqxyiySk5lqD+ixyJfyXFUu12QnCzZteDCZekmWenifKL0BWJJYfba+NKMmgB4Zl2DYMMHgdX5eTU3S8yr0CEFOrhQloNdGR0NQftixachuVgLQ43wjOj4rx0kAfVK5cUCfJMXqfOly04pocGnIM00mKhsQx+rcg6ECYy0mTmxg6nLjYTmeFAuGSRr6m22nPQHor/DmRznu5JgQjKPA+MynvOS6SafYf19/1nbY9QgbNupCplgiWRU/V+McALomT41FVBhQ0sZmJFwcGgnomchKv338p74c3Ntcs9igFjL0OcvzjAIAfEoSEttKbSKZ1qobq+tDgNNKVxtM8oBzeP8C9imAp1RSLKFCOOwgzTKn4LbWvBLKHKSNdUU9p0hU9bCRRL9tjVUumGcLf55jFZ2LrVvXLmyexDhGAzoWE8wd+A/zLnzWQT7gVHv17m1du3dlk/6CBQtt/s/zyOSq2mNWDl1mvtmqq67KJFY40cDxhv7Y2FgX4++QCIh8gF4hnnv8G3NzMMUENO5mVFdTRzBRtaSKzwEWUYAs/A6a9Pv372e9evUkmMVm+oEZU2zGHdfZxpv93U45ZzIrWZCmoBEU1w5pr0gNxfizlpxVLl5M3Tjke5DMlJSXWh4WmMIC+/GHn2zRgoXWqazcqvH5rQDNYMhxbcq5OcE8qT4hd/6CDWZJMasbSMjFfFBZuSRxuundp7d1rqiQxIjyAYRxFbMSTAta6tbhytZsJUVF7FnSxt2dVrDBox1k2vQoK3ptrDBWwMrjuqMpFvMILUEjVRZVOTfB0qYlslBo4shzUSUCDcvFlBWi0oBnkhuvJlQLYDUo6UNo/PlOhSVW0b2nde3ZhxUjAXp3ggEwzwD6VrrcdAToVd2kPzwAd07AR/MkHJsEfuRD731xGUAfssGoQsi6T43HAej1iASgbybIwPWNCjLXr1w0xQJ0CtArmVaVNj5rzr7jLwGEWWFieqy73Li0mUCzAAAgAElEQVQLlMZ69Nygl0DORyFHIhzkXJAC+gCnEW0dn0ECgbaVqmAGoA/GPVxuUsZa+APHTXbaeyhSQB/MfxpqFWBXK6TyMtiEy0oQnuNoio3cmXBTkYZeZglpU2x7l5uQiUUPRwB6rlAuv8y63MTao0oSTCNU4cvaXweGzRIFOGYGfbV5PnANQLrpmvBcC9EILkCP6lNNzTwrLyshoIcRCNZbrvcE9FgnHCiXwf7aJTeeT9NWcuNAn24zNQL0PrdxHPPhDYgGks+bnbmx1jnynoWLT5DGaOoNhp4H0GyVSxZbRQXcE2VlrpODuqLOylGRQC6QA3p166JC7AGewJ0t1fb1J8LL/PU/AOijKXbk3gcK0BNwCDdxkw9A70njrGAhWEolsTpOsAHoAXBYceaiVmdffPgKg6W0zOEcIqTh9wF6TthNjQlDb/klbnMlDa3fkkQXjhuRDZYSiyIWR4x4hcI2Et22gxiWuXSHo2mUC52npiX6dme14/dT3RwGDpJoEfWbMol4CHA8CJZKWQyBkcVLgqFXGTIkNyoLobtbgD5cbsjsMPwpALqAJ463DUNPQB/BUmpa9U10AujDZUOAXrpjvDdeS3bYvaPDogr/xnWL8w2XGzH0AYAB6AUoU0CvXgA0oVVXV7UD9Glza0hu9KyIJSTAJdBUKVU4G7pX2Xpqdy0Xk5q6ak4W0k7HqNN1VhkbTKU2F2TosTRwYpanfQD6NCk2HnZn6F1XmgJ6WRmmDL2ArAC9ytYa/EhRzgB6Z8aXBeiDcYyKBcF3AF4sp9To4/jTYKlUQ48odwFN+VRnmKao0DioF2MFlsI3Nm5XiQWAARsuP5KbSwEZ26lXn2bPPHqz7bjHUDtq9CUE9K3YqLQ0WK45BfTUAba02D13TbT777nadtrtCDty+DgrKS032WkWELiFe44YSwF6+FOrCc+bBnNqiuVGAJsmVmUEKNDkhsRqMfQeThMMPSPuMVzQTMeZ3+9H1l0H98sdWQDSHdDjdgHQYyBhY8Cqijc765o1kaEnsEHyJvSqTpfky+sQGahkwsrKC6xmyUL7+ftZ1lRXbcWFZv2W70t7Q070jQp3wjOIBUQgt4SMOL569elNO0aAH2jHf5rzE+ckWme2tpCBhkZ2xRVX5KVB2FNpeRmf5SZct8KCJJ0RYwuNrjF3BUNJYO/yDy6Dra3WUAcA3mq1VTX8N1guSmHcyx7Wm717I/iqJ8f63bdfY3dMn2gbbryljTnrKispBrOdR3kDqgK0XnQWE7Ki2upqBmWh6RPyIFQ5i8tKrbqu1n7++WeyW90rutvCeQtEAjlTWFSsZzYAPQkfMOPwj87PJ2jChoisZF6OlpbYcHSH+03nLpZXVOwbHm1ka6pR4ZHNJOaG6qpFLqlo9bmqwNN0G9h0jAod7hXsNUvBwNOSUpIZ6IlxDPiTgVg1dbxmPH5vZmZeAMei3H0iJ4GAIh+2eejxEHsP4gVWmmTom8XsFiKlNEnm9LJ9QbF17dHLuvXoY00wDeDG16Uj7QB9lqG3NpIb6Xvpa+9ZHdk1Um45qk5ReuLzcZahD4ZW7HkAegUiEQLEjsZ96IkVwNBHsBQxljfFBkPvzLpcbnKsqHGOBPESixrnWc3nMa/y82gOEA2omgtleAFA7yw551Ns1NqGSoWUoU3lgRu4xoSh5yaAFQq9dxv9O9em1CEnJDdqSEb/iru2JQRSWgFJGHppCHke4fQiQ4TYCClYKZpiteoJ0FOy67aV0rL7NEjZkJ6fAK2p5CZAbVvJDd/XLbqzDH22d49Ls1c2qKFHbwd7mwK8S3IDWWxCzhHQF1Bag/kSZgG1tfMd0CNLAww9wv+0mRSgx3NVy2eTlXpYI/NmdexDj5/h+tCHnqSdNqRBEgZ+jEbh2NQk18Z7BCIwC5tMkXLCNZAeL17stpURqMc39fvSqQs/T02xpbK9xsaiBQFxUHegKabaZn32mhPgmCv+GEMPH/qj9lCwFHcOqGxwDeSIZc8Ovvi85FQrslyTmFgjY+wBKwmOgob+38mOA4uRnFy06/w9DD0OAQz9kF12ouSmoKjcm9RCq+Qg3Fl1DOnEPlJ3S5r1YOgrurmtESYnaedDqxgvV+qsu9ywLOKSGzYVOUhypj6JKqfUJ+wyY6chVi/1ofdjIZtqbAaT5CYF9OrqlpZbXspIP9NulaVR90kny+07TEa/u+QmNiVwJeFi5xZqlIM4qxlNsXG+qQ99kRwx3EUm5A0JSw4PbGw2gEpMzS+Usrj/OhbExiZIPkJygwcQE4sGfhuG3kt8elBVwgyGXguHLACD9RCrLECPUhkWRLEsYJRarRYR1gyBQHlYLFDK0GPDAw9g3TuwhAHoI3WW4AYhToqXjUuTMP3hbCLbSjH0CjSrdVswBbbgM9QFkgH0HINi6HUOaPBJQ1uoNfXKlRYF6WtV8tbPAshScoNqASZu/k8aevnTtdA+UgtCBtBH0ymZN2l5g6EHOFCDpBj6piZpCHXdxY7gmlBDP+kUexqSmz2H2dHHXGoFvLeN0L1YrtkzJ8iM51lt9RK7dtJp9sbrz9joEy61bbc/QB3+7B8otPvuvsruuvUS23G3YTb82MuttBT+xGAfXUOfK7KPPnjFrjjvUFu44Cc76axbbKvtD9GYz8uz2d99Zledf6h98+X7Nv6a52z1dbfQ4tHabFWVC+3OWy6y116833r17m/HnXGTPf3IVJv52G9v6N1+t2GUChWWKL8AI6JqyQJ75fkZ9uarj9iXn7xpdXXVtvram9gGm+5qW+x4mPXqMwCrpRWiFJ9XpFRHa7Tbpoyzxx64xjbdbBfbZdfDLZert+eff9Defuslq66utDXX2tD+tMGWtvZ6m1tZSTkBfQRNdevR3T7/9E2bdMVp9qf1N7e99zueYJkb05Zmglew9C0tdXbFpSfbN19/ZkcedbIdPmwM2X9sNCC1wD2cPetLe/LB2+2NV5/j35f1dcDg4233fYfxmayvqaO9ZHjlsyMxlyMLjoY6yG/69l3O7r3rOrt12gRbf6O/2vGnXGolJeVqjGO1RbaYYvnAXNXKijGHCkM5SZCiUmyMzBYuXsTSOZJCO5WV2VtvvGRv/+8l+27257Zo0Vzrs9wAW3mltWyzzXew/v0HcaxjfsZzp+bhfHvrrefthmvPtvU3+JudcNKltnDRPHvy8Tvt/Xdfs3lzf7BVBq5tW/x9Z9tu532svLwbiYAiAnVUAeRPP3/+Avvkw7fs+Wceto8/fMvq62o6vFwrr7KGnXLmlTZo9XX4vMiTv5nsHAD955++Yy/MfMg+/eRt+/GHb61zlwpbe92NbaONt7F11tuMEgZsZPGM4zgguZn1zSd22cWjlnl/luu7oq262rr2ty12s9UGrmf5BSUE9N17Lmetnq2Aaz3v5+/slX/da2//9zn77OM3ra622rpU9GBfyz+2P9g233JXE16B5CYYegBChe8FoKfTClN203yOmEMC0CfhTA4UNF+rxyw04Zzj5Hgh20pv7sScJrYVQwuVAQBvl9xQQok5WxtCACIMQfYAEBSnOvqsnp+vdZvPCKqUbaUSc7F55xrqgJ5gx21E2TieYW/5XmH76/OkXKPS9TgBvJ5CK3ArQB4MfQBnVqCR/urAMG50siFyvQ3fwavlApryoV8a0IcPfcrQqykWTe/ucoONEWFHmiyPz8tKbkI7315Dz+XLAX2E4gVDH5KbAPN4LTaibRl69TuoSrE0Q58F9GDoU8kNKuLqhQpAT3MN+u5LQgNcEXJTBkt17aGxqq51B9Zi6FGNC6JMjjl+k7kZUyWJDj3eX9CWoc/LZB1xIFLOlkpuerWtiFNyg+BQ2GWb1dfB4S/WauVD0C61EJKbKjL0yG3iOf0BQI/zYrDUnvtbKdXIAvQRkZMF9LRczekpSgF94nKThgKZ1dvXH7zEA6Ru0gEsSyzUuS1bcqMgGIn3pcFWUywAfWeAPwD61K8ymfRoKYT6NlgWAOv2WnY0xSJYij708aUbmiS/+rf1XtBKi6UjiEO6ZkhuMu9Az2RnIJYOlhKTTl/85HhCBqQdZefO3b2ylya4ys8WbE1bQI/JBxquhKFX7dYaqYmThj5morQp1psmA186ex8MPY4vBfTy1JZ+2xnPjOwF9w9MGxrhlgb06vqub6hNAL2SSrWTRUQyQEF5mSRJmNcDrAag50TnOlc1STvo9dRGnZ2AAZhvAnqXVKA8TUDPJlRIIMIWUUEXlNx4M1L4Q4dWPCZYDG1FMy8N6Fmy4liQhp5NVOi3YLCUGoAD0OsOu+SGDD2+A0DvzjcuG5GsRuA93dikQJ5MDps3XWPulRmAb2ro3eUm16ooe9wTTOB8fWKjmbr44PqhpJ4F9GDS0koFzkGOAgHoyXLnqfwoyc2NtuPuw+yoUeMVC079fANBPc4BGuIffpxtjz441V58/gHb9K872ahjx1uXiu46ejQP5xfYffdMIqDfCYD+uAlWWooSaqqhr1pSbddNGGWvvHg/x/hJZ023rbY7TIuumc3+9lObcP5BBPSXXPOCrbHuFpxrmuuq7NYbz7InHrqev7fyan+y48febE8/OtWefezGZYKk9j/YYbfhNmT0pVZYKrvTt155xO648Uz7YfZnHb5H54oedsToK23rbQ4WiGVnNIKWFtv0G860Zx+/yTbeZEfr339le+rJ26yhQQx89mvlVdayPfY+ygYOWo8kABbkLl0rbNZX79rEK06z9Tf8m+27//HcLBDI5Jt7rhfbk0/eYY88OJ1vN2TEKXbk8JMonWtGM2Zenr3ywpN29SVnWOWSRb96DQ4acoLtdfAIAvn6Wtkn0ge/usZa4D6CkrSDDbjSgNR4842n7Z67rrMN/7KFnXT6FQqc87Aqyi987cS44rl5fxIcR0rLyqwMDWOWs4WLFtmSxUvsxzmz7Nmn77T33//PMo938813sR12ONS6dOnGhtSu3boyWOqFFx6xa68+w9bfYAvb6h972l23T7D5835c6n36D1jFDjnyRL4Ox0dAbwDjlXbTlEvt7Tf//avXasWVB9nxJ483vBeeo8YmbAhabcnihXb/3dfZv194dJnvAVB+4KHH2YorDeQzC/aysaHFvvriQ7v4gqN+9bNR8dpt96G27Q6HWreeva1Hr76sVCFc6pEZk+ye6RdbXa0kUx19bbbF7nbsKZdb9559LN+wrhZYHgK0IOtxqUds+KWhd627a6UJaCNYym+wms0F4FJArwqrHJYEdFMNPZqOUeUQhUxAXwDgHUmxqpwHQ48G4KhictPg2vMgnQIU43wD0AdwQ0Wvvh49T179c34t+XkHGnqRkFp5uKFp0/ekqrbINdkwR2I7fkOYvj2gxxqiyorkNYnMINGgx/c6AvSogJNhplRJrjaU+nbqpjWkIBZ6AXoQPLLIZf1F1tKuocfnoBIYGvpg3LOAPnt8sTlrK7lp63JDUo8MvSQ3UWHA9aDbnEtYJFOTRTlwDuY0MPTVVZLcFBZIZtwe0GPcSEPfTUPJHW5wf4CnKiq6izh260hcn5pq9Bigh1HuPAC9qvilgB7jHNUWYD+NG0nw2MjsJBI19ElTrDuf5TdTPlhBDX22aqSNRznddfKsvlYa+sTlJgPoW5sqqaEHXqZhxh8A9Fi/wcyP3PsgT4rtSHKTZhnk5dxyoLWpXpIblHPYtavGGTLWefX2xYcvU3JDHbQDemnofxnQg2XUZW7bFDt45x0J6IucMUu0SiGTSRh6MeVga7K7RrwjwloI6EVQJnon3kwvz2EAiqFHMJIAPUEXZSiuoffDw89i54xvSasFpiO+9KDjgevSxZs4+LmQiZhVVlWxOz0Y+ghRkk5dTVoAjF06IykRzYfGTUsbDT0WIm9obA/ocf6yldK1DClI1ocexxduM5Qu0Kc2rLOiDKgNBiZSsfuYTHSdwNCrcSk8buX7vLSGXgx9WalLktwbO4Bs4qLgkpSlAb1vvtgUq2AVMdeSVLUF9LK4UvNr2hQbGnVoaMlyOHBNJQjSzOorQL0nxXqzkUp1mhy5wWmUD70afZVMw9bdxJIxmmLbAvpg6Ck7YXNXuC4IYItJSMO9NJYV7iQ9HNhft63k9U+TYrUBUHItJ7dkIQUxILlGwtB7j0I0xcqhQBUT3HNVacTQT5l8qj3z2LRfBRrxgm13PMgOOfJ0egMbNiF+LLm8Arv/3qvt7tsutx13G2LDRl9qZeUV1O2yByAv3559/C67bsIxyWeNOWuabbnNgZyIsSH7fvbndtUFh9usLz+w8ZOftdXX/Ssf668+fsMuPedQW2XQBnbUmMnWq2dfSRpds8kFBlevsd6mXXemzXz8Fttut6E2dMRFVlJWbs10+gCm0fFCTvPx+6/adZcdTcbzb9scYHsfNMYGrLgKN3U//fyD3X/7ZfbvmXdaaVkXGzFmsm3x9/1lm1cIZmax3Tr1n/bsY9O4qOCZHjhwXTv0iONthZUGMYrqf2++bI88cKN99+3nttLKa9qwo8+2wkI1j2FB+eab9+zqq84gQ3/Ioad6GJIAPRj6Wd98ZNdde07CIg85+mQ7bOiJybP844+z7fJzT7RPP3rH/r7DXjb0mNOtV59+XCwJQpubyLZff8U59uyjd9vBQ06wfQ4dxTkPzayYL+DIBflNrqmFCyr07UhsRfUQUsPXX33Cnnn67l8cG2CnVxgw0FZcaQ1b/8+b20orDOKzi3kVzbvQ+wPsz533k9139zX20UdvWL/lV7bttzvQVl11XTYSgzB47dVn7LnnZlhtbZVtvvnOtsdewyndYBNqcaF99MHrdv21Z1tZWSfOfz16Lme77zXEBq7xZ27IZ8/+wp5+7DZ77+1XrVevvnbsCRfbqqusJYOE1kZ74fmHbfq0CfzZ3vuPsA3/shUbjelVyZRns5/nfG3jTjncVll1DTv+lPG2wgqr8ZkpKSuzysUL7dpJ59gbr83kPd5x50NszTU3YIo4epG++vITe/Kx2+2D9163VVdb244cdrr1778SffdbWwvs80/ftfP+OYTX8syzr7cVVlhD8x2e6/wCmzvvO3vqsdvs1VeesOX7rWwjRl9sa669MZtirbDEXph5n119uZ6dwSPOt212OJBkB+aTn3+aY48+cL09PGMyf37QESfboUNOs6LCCs4ZbLiHCoDMsOxhUcGLBsKoMgYpoLlGAJUMvKfZao52ht6bIzkPZZpiNQeHD71LM9DFkqe+LlRNZAWoQDhV+iUfoXwn42AX8zlAN+VjBPSS4ARgp2eWNzBr0yEogLUnNgBxDslAJhnjP6eGPk3SxhzKfh+HEjFn6vXaAFB2k2joy93NzRtyM85uMU9z3qcEUUeA641qRGjoReYA0EMtIPklXVwc0Ld3uUFPm5piPYiLVqtio0NWIie8tk2xYWWclVTRaYdBWpI8pk2x0QsQifcpoMc117UO7KDPwhqj3IdfBvTh1BUMPUgrMvSdKrT+OUOPMQNJooB72pMlQC+Xmzxfa3mP3QFK19jdCl2CGwQaAD2zbRwLtG2KRbM7jr/ZlixebF27AVd6kwzxbisJkIShr68mcaGesbQpNhj6bz59lYoWyoj+AKDH+0lys1+HDD0rAy65IUNfV1uTA+MI7WoW0OfD/9u3pYX59fala+i5q/eNuXa7vyy5wQ2KJhWUSPD70NAD0AMqtxr0b9p9JmUtPqhyiMH3sCgwKda/tBPOI6Dv2hU7uFRDHyxwwoJyhxmAHiAaNlJh5QRJip40gR54O+vhwPtQUlJe3mYjgc/GQKuokH2RdqbaJS6G5KZTW8kN9cu0jyrNAPpO1tSoRkZ6MmfKgRjUwdDHRILja+9yk1SXUHbEDp3SHX2Fg8TSgD5s+rKAHtdZDH1HgF4abgf0RFF6mMEcSHKzLIZem6rE5SbL0LsvLyd2bywNhp4bwFxLwjSIodfuWzp2WcGheZcNKbSA1fsIOKv5i5UkXFgfrHqPaIp1EE322ht9CJhbU4YeQR5aRTR+Yb/KEqdfZ3e5ickmqT6QoddYxnHEZiptik0bdWMR7VhDL3cKNcVi8lawlL60kGJBhEtA6F9VGQlGXpKb9N+S3HACog99g9149Vh75nGxwL/la7O/7WL7H3ayrbzqWpZrhsQiDWS6/55r7O7br7Qddj3Sho8eb8Wl6H8QQw+XnAkXjeT4B1u6aMHPduKZU22rbfZ3ZjrfZn/3hV114VCb9dWHNn7S4zZovb8a8iPuufkCe/T+623UyZNtm52O4DhVBd0rNpR/mTXW1tn0KefYzCdvt+12OcKGHH0OAT2M9sg8ehMRLMkgNXrr9adtx92H2iFHnWeleMa9VyGXK7ba+nq760aA9ptt0Job2gmnT7Xlll9FYXotdXbr1PPsyYcUyLXOupva/geOslVWHcgYdAA8MEuzv/3Kpt14kc365lPb74CRtuVWe/GYcQ8+/+wtm3zVWAL6ocPPtlyLs1t52IzX2913XmWzZn1GXemcObPs8KEn2sFHHCN23nL239dfsIvOGmX9BqxsYy+4xlZf+09sLCXjiCsE15n6Ortp8kU284kZdtDg422/g0cS1GE8QC6D+QTa1YYaJQKDGAOg79q5MwH9Sy89bE88fvtvGRbJa7baclfbbefDrHvPXtxUILkWC/izT99rTzx+G0H2/vuMsgH9V7FmbMTgiFNWwmN/+52X7c7bJ7HSMXLUubyuOBdoUl977Vm7Y7pCrlZedU07fMjJNnDQWmLoWuRqVluz0KZNvcTefedV22bbfeywQ4/neVVXL7Bbb5tgb7zxou2+x+G2z/4j1YdQUkQ3H8wRSPD98P3/2hknHUpAf9pZV9mAAavwucdm/7FHbrdpU8bbaoPWtWEjxtkKK67G5mDOm7RsVsjOLTddYs88eY/tuMtBdvBhx7C/q6a6wT775F27+IKjefxnnzOVGyDOd3C5oWVik/30wyy7/rpx9v3sr2zU6Att6232s4oePW3u/Pl21SWj7L23X7RDhp5t+x08Rs2UTcgMUcMsqjTXXnGsvf7K4/aXTbexk8ZebRVd+qqfBJU++plnpH9oGvYwJ6Yh021ETDCBpYMi/Jn2QqFXRVVYSW6CDXWGvo0WPKrBeJWaX+VDr54uiifcFYegDE2xLuGNwYS5EZUjsf8+90Zl0xc/jHdUmGElGtVgPOucDz1si7NlON1E062z7ewdQBN+oad8JhUKzRltNfShzpXcmPKNUgB6BfXheONaxaYjQDUAfGqR2xbQe6qPV0a0cSCR6MFSuH66IW2DpbjuUDokORPGETYOYs2XBvShMW/P0Ldvis1KbuI8gC/I0FNDnwZlhcuNrq8MPCB9wuYNGvrCfGAoaejF0MNMQxp64TNc01aZnrjLDY0RHE9VVwm4yzFJkhsCepfoqCdP1fC2Gnr1BpLcoFxILnS6Z6WJsTJdbwjKRXJJStwsDX0G0Gu9wcYDGwJo6M3q6tHjV8oqvgC91vqshh4E+B9l6PHQFTe22LDd9rWSJlgQN9NJCGSEHB1hYftbGXrHDnS5eT/V0Cum/Ldr6KX1TiU3oaEHQ9+xhj51psEhpG4z2jqrPJ3vO6keblephsBUQ+8Ndw7oE5ebX2To3bbSbbmgDeWOLnT2mukI6FPbSrc0XCZDL4CHJk6wpWi6RFIsAP3SDL1KDZikoGvvSHKTMPSZpkhJUH4Z0MeuOkqYIcGRBWTHgD6SU7FpoYewi7dUAgu/XPehX0py41KTSEj1By/R74fLjSe2dszQoxEv43Lj3e9sioXfMR5C/x8XAG6e5Lse4TJaoKI0zBvoTajS6qWOD6mGXgw9mPn2Gno82SFFk22lmlG1Uc3q5RNAn9FMavOQWmlqEZWXvCK+g6GXHzGZrWYFLQWgF/OTMgfQ3zOUyEvSbQA9bbs0GSeSG5AQrqGfMulUe/p3MPT4jD7LrWDHn36drbPOXywHhwa3sX3g3qvtrtuucIZ+vJWVolmqyerqK+32my6055+5x0adOMle+Ndd9s5//2VjzryRgD5Yudmzv7QJFwnQXzLpaRu0zmb27dcf2oQLh9Iq7MQzpxFUY2IFAaHNHZg+MO9wkayzW6YK0G8PQD/8n4aEVdiOaulTFee9d16xC886yLr3WM5OO/dOG7jmX7zAhwZRvJVcj+b+OMsmX3qUffHp2zbqxKtsh52PoOQF2t/bb7rAHn9wCh2njhw61tZacwOrgDykew+OCbhd4eupx++y++691tZaeyM7+JAxdMACmPz6q3ft6oln2vob/NUOH3wGm1VxjJBPvfH6U/bgAzfa4YNPsjnff23PP/ewHTHkBDtk8PFy4sjPs5eef9wuu+Ak22DjLey0cyfacv0GaFJnXkMrF3iwUVMnX2DPPn4vf3dfAHownXTiwc8b2ShbtaSSf6KhFYC+W5cubDr990sP23PP3fe7AD1evM3We9pOOx9CMA93mIUL59m990y2WbM+sf32Odo2/PPfpXcu0Ia3vEtnuXJZzh5+6GZ76cVHqKffe9+RbI7FhuCN15+1O28ToD/syFNst70PJdkDQAfJBu5rU2OdzXz6AZty7XnWr//KduKYS22VlQYxcXry5LPs7f+9ZqeOvdx22OUgbjYYhJRrlSd7S6t99P5/bewph9nKq6xuY06+xJbruwLfd/6CuXb9NefZxx++aSeceoX9Y9vdWFUVIYgNWJOa81py9unH79hl448nOBlz2qW24kqrc6H/6MP/2blnDebxn3PeTTZgxdVZ4MIXmmohG/jpx1l2w3X/tO+//8pOPe1q22iTbaxzRTf7+JN37ZyxB9Lv+5+XPGADV/8zm8dpW0kXMYHuGXdcbnfccomtNmg9O33ctda//5pMY87Bn58OVKgwYR4AQ5/aVmZdZcSKtwX0BPmcT7U1RvWRfQIR4EdWXLaYeq3cqxJzEINBg9tWFrpffFaiU6RgqUI3tRDQ99UAACAASURBVMhWDLKAngDWNfTB0OO0sAFsC+ghQxSRE6ReVPZVxFelIYB+S7O7zXgoouyZU0Cvqqaz+pmck9RNJhu26M5BjhcSctFDsGKjBIAPmQyNKpiJouse630Aeh2krit6qCS5AWBXI2dIh1pgi+0MPXrtkBSLz1byK8w4Yk0UGI8vrgnLcLlJrhkYd2+8D8lNAP3Q0GvtUQhVFtDjMa+pzgJ6twzPNMUyzyYYel4AzNMiaQDoIb+Lan9UrbNEYqqhFzEXxx2bsQD0GMOQIwHQe7nHmhoaXNaNE8gy9ItShp5DRYQepD7aeCBvRICeWQ/O0DPA0zX0wdCrefmPN8UmLjcZ20o+g5mm2N+moedTIEAfIv/fC+jbS25CQ9+F3srtNfR6eFINvZpQ5Tbj7vs+Ilka6do943ihxtokNMpHPZg+aNXxfUpuYFUYGno92d5oi91uaPclrelIu4/AGJSb9ZUC+iWVbRn6aLDVgCzi5A/JDWwrof7BItBWciOwFi43wWDjU2TpBttKed8GQ4+bGpKiAOtY+AHaOBFnNPTJJJaR4CCEikmxztCj+U0hYNpBZ33opSN22Ue+SoPRzBJx9AFk44FSoxCkJtpJZ5tiYwKTT7+0e9BWYnIAqKAW0AOG9FCpAx7HDIYe7A6avQDq44vaTi8bU68ebikdMPSy7UL0szT0uKg4X1aGAtC7D32ql8eC5yVj19BzF44Hy1mBmGR4Pr54iL1xH2ivUNCZwbWm8JunF36rHBtYscrHBlMay5DcJCfq07kAvVdDMk1BWChwHeUqFIBens/5eYUuuTnZnn7sJttpD2noi2hzCWDbYq3ezNqUK7QFC+bby88/YA/eO5GNo3/bak8bcdyl1rlTZ6/i5duMuyfa3bddZjvuNtSOOvZyltehOf/Pq4/axMuOtW12OMT2O+Q0m3zFSHvnzedszBk32VZ/34+ld3zN/v5Lu2r8UTbrazD0z1qf5Vexu2+50J576lY78qhzbbd9jrM8+tkLyCeMkN97TM7TppxtM5+81bbf5UgbetQ5eua9/JXnjfQP3X+93TX9Ytt8yz1t1EnXWWl5hUJ3cqg4yNMLlxFA4dap4/j5u+81wg4b+k+ONzBEd992iT0842pbe51N7JDDx1jPHj2te48ertXUtUZYyheff2DXTDqD92/ESADN1bjwfvzxG3bt1eNsgw3/ZkOHnmkNDWJ2Zn37md0+/VJbZdW1bMiwU+3BB262f8180A494ljb98AR8uHOyyN7f+6ZR3PeOvPC62zdP28iOzlni/H5BPRXX2jPPgFAf4Ltf8go90lH1UdVSzD0tdX1LGEXUBfqDH11lb3yymM2c+YMW2+9TeyUUy/npkpMqWSW+H0kKv70w/f26qtP2+uvP8tr1rWiuw0dPNb6LL8S57JvvvnUpt8ynvdizDEXW0VFb4wua83PoyynrKwzGVVcF0hapk+72FZbbV07cuiZtlzfAQRnr73ylN0x/RLrN2BVGzbiPFtnnT9baamAPGx/+Zy1NNqc72fZpCvOsC8+f9+OO2G8bfSXrRhgdP99U+2Jx+6yXXY/1IYecxbJCbKAmElbjEm6H334lp0zbpituOJAO+74C7gpwPX95pvP7KLzR1ufvv3tjHOvs34rrEJXFFxvAvqmRs4dmOMXzJ9nE6841T549z8E9Jv/bUeD+u7jD/5nF5wzjMf5zwtuspVXWpNzrCq8+TZ37vf20P1T7Y03nrO119nYhh/1T+vXbyWr6N7DWsHMIpMBwUPIAMAIRZNpQy2lG3RXac3ZjDuvtDtvvYxj59Qzr7EVVljLDI5O3DypTwUNvpyPOdfFvKxjCHJBkoylbRdVjUeFCpU+t5RNiC5IHDwgicFdLunxpljmaTS3MJyQrjBkc+EIBMZWSbxyFwrdvQejuWNMVA+YmuyfyWtHx7NaGkikDL3bF2QY+pgz1QScJlrzvGlYASJITbFKs9X6isp6aOhTTk/4RGAW7C7m6bYNmVERSFh7B/QJmdYBoA8ferx3BEsJ72STYgXoIbmRTEnpuuyDIwllzMCA13pWdhJrbqzJRC1J6FXYCaeJ8+wJYIMn1m1JcTEulM+itTYkN9EUqzCtHMcbqlVZDT2aYouLOllDAzb5xaw0yvqU9URJ/tDk6iYfAu45W7K4kk2x6XiUlbNyibrx15NzCuMNau1dOo2G9ka59OFe4zwgkwlJBO3MI2WY8lp8VJMtXrjAukHu5mGocZxk6CEByrVaXV2VlZVHFo6eJ26WC/P+z33oIbkZtfeBVhLO2bg+tK7UxhVkDsaKAL1r6FvCttI19JDcpNp0+NBL5E9G8Xcy9B1p6BEs9ZsYekhfWJLplGHK9Y5oigWgTyQZvvML2YyYZO9mpg89oroxmMLlpkiBAhyhcs6JBlp8Kz43GAHZRWqDAckNv7hNFsjIauilG8TuH5ZlAHPwo0eSowA9Gx+R8NfOhx6PaFZyE4xFe8lNaOgx8LNlNrJVHrZARhglOQJ8sbqpNERM87IAvbRhkPMoYEhe4vgNWUWCoW8vuQn/dS0QrrXjfkkLIK8Ukz2lOdT108OH4B5OeG0APfT8bluJUpwUkokPPd+X34lJRotsTKgB6Jdm6CEDUzMpzguPAMA0GIamxlpOOgDQwdCTDw7wzubUAPQd+9BHGRAXME4zyrFpQqP785PhgmWh2zu2YHHSseTnK2lViwkkcNlGdfEzCuZqD+ij/AsdpTSieiZcckMNPRjc0+Rys8cwGz7yIgJ6uNLQ/o52pQADaNrGRqPFHphxLUE7QNjp46bYn/78V3f4KXRAf7ntsOsQG37MeLJ4C+fPtqsuOcZqqhcTwHfr2c+uGj/M3nnzX3bi2Btsy7/vZQiAwn2Y88M3dtUlo23W1x/F+mtdunS3XfYYanvuP9pKSiskj+MgTO+3r2zWBMkDGfrbyNAPHjaOi5zkUhhmYK4b7bZbLrFnnrjVttvlSBs8UtIgVBoK8hq9+icvfcCXB+6ZYDNuv4zyh+GjLraSMjj3tNiMO6+wB+6ebFtuvafttc8wbmzQTBqVGpReESj17ayv7Map55FpB6Bf70+b8TUffghN+Dm2wQZ/tSHDx7FZDImXD95/g33xxbs2ajQkJxvZLdMut38995AdcPBI23e/4WKl0ejV3GjTb77CHn/kTrL0Bx9xrA1aYz0rL5OFHO41/OtvvPYie+bxewToDx5JMIbxh/9hTsCmA+4tCH1CHaMe2t3ycqupAqB/lIAelZjTxk6g/zLHdXJ3VGLHM1ZVWWWPP3a7PfHkHfzpHnsMtr//Y2++/t13XrE775xg/ZZfyUYMQy9BKQOnCooLmQcCLTj6U8BQfv7Z+3blpSfQ+ebo0efZgAGrkpWFxv7Wmy6mm8wxJ11i/fv1T9jimJMB0LEQT77qDHv3nddt8JBTbM+9jqTt7uefv28TJ5xp1VWVttf+R9lmf9vBevTqTX96AHqQO5999p6dc/ZwW3nl1e2kky9hszOGzmuvz7QJV5yeOevf9tcjh59iu+1xOO/txx/9zy44W4D+l77WXHNDO/jg48nsl5aVW+cuXa2xBRWVnJV3rqBFJ+bR+tpK5kLM+/lb++brT+yjD96w99992aoqFyeAfsCANdxMwEMg8/Jld8qKlfzd21dtObtnGPpgYvU6uc8kPvRJiI+AHOxp+fts7tT8LqkCAKnm+BIH9HqMmzh3JU2xGdtKyTBlTS15jmiRYNy5XBPQa+PN5yKjoY85N8tGc6nhB4e5gmQ+0NBTwsSkWJj8QUalZuHUwlqW2p5Iwtdh/pQLm9a3OKb4nLh2/HfiqiMWG0BcltaFdCPDuWH90cYgiDL50HcE6EXASbqE85F1pwN6WknKeSaIpaiKB7DnuuEbUmyktO62lTnHZhN/RlMsjjealvH9rMtNNMUC0ANTLAvQA0A3+aZwKUBPaY2wFBjxLKDXdcXM1cwEbjD3mKcD0Et+kq6DaaiWmmJxjtTQYxNGe0zZPTJEVHfIP7fJFi1caN0B6JmPFL1+LdLud8FGAi58Va7e8H7DVvXDgZj5v3S5AT6C1GbUPgdZKfecUhigwhmAnkQ1x26h5TU3NS6toc+hRRC7MWmX8qzOvvzgpcRX8/8C0IfLTS4PD+PSGvpgnXGg4UMfu3NNikiKRZIYInpTfTRekwX0eGXYVjJiG5HShWDLHeBE86KXa8A8ZRNqkeiYTCDuzkLbyuT7Ahg4BGjooyk2AD018kzCk41afT1inb2ZgrtCgQdOF84mZptigxloy9BrwuFx5bVyVw47y2AWosTGzu+lAL06w8PJJ65Ne4Y+BfSyrSSrxc9MXW6iKZbH3mFTLGQrmkg7crnRhCUA0hbQG63wMGEK0EsvrglAjAF6EtBQhi9KTvznAeg5adG2smOXGwB0so1MPHbWqhWpkHC5weQoQJ846dDlBmfvJWnajaWAHvcx1cmnpb8ojKaAPtUgsvksbN/A0NM/H8E3YNIgwVFS7NIMvY+XDgB9+C2n7jZZhj5sK8HQ19mNk0+3px+9xXbcfYgNH3mhFRaCsYLDDQB9vTftYYFTP81HH71pZ59+IK/D4GFn2O57DU0A/X33oCn2Cttht8E2fPTFFCs9NGOy3Tn9Uht1wiW23U5HWHVttU28ZIS98+YLduLp19gWW+9OLT5u65wfZtnEy4+3WV9/ooFtxslzv4OOsx13PswKaYOpRdWnMh8P6nOAbeItU851yc3hNnjYWXS/SHpzaMEKIHyJPffUnQT0Q0ZdxMZN6B/A0Guxl8wKwOfBeybZjNsvt/U32tqOP/lq64xNfF7O7r97os24Y6Jt9Y+97ICDjyEILod9m2cMEFDXN9h3335pN914gX3//dc2ePBY23Szbbm4vP/+a3btNWeToR8x+nxKbv7zn5l22/TLbLfdD7cDDhzFTdi0my+zfz33oO13wNEE9FhQMUYwZisrF9mtt060555+ILley/rLoYNPsP0OCkCPZ0XMFhxc6hsaWdqGm0kdmK/yMquprKKG/tln77G11trQTjt9AgP8osoWjGnIKvDvb77+1CZOPNN+/vl722qr3WzffY+24pJSe/21Z+22265gM+xxo8+3MiRggmlFAEt+HpuA1fvRap988o5dfvEJPI2xZ19rA1dfj/fvtVeesek3jrf11t/MTh13lXXv2l0e+qwYam7Bs7h4yUK7euI4e+/d1+2gg0fbfvsdxecIc92bb/7bbr91ks35/ptfvF4A9GPGANCvyLH975efsskTz/rVa9z+BQccOpr3rbmp1T799F07f9zQX32P0tJy22GHA2y33Y8gYEEPSENjszU0t9qcOV/aU4/fau+9/W+rqly2sxEY+pPHTrYB/dGgrGvMVHdaREtKSCvfpO8MZA+AZirbI8BzSU24ZsXPAUCLHGhnpX8pQ982WEo2xAL0YOglZ8FzBoZelWvp0INY0zwfPVGcx9sdm9ZjGRloLVAzOKFg2FZmQrLiwicg2yU0KF6gEpkCeki4BKzx1R5HULqXuNwI0KvJt2NAH7ghCCaeOQPkxKriuJuRl+EuN3y9a8Tp+oIvSjHxuVmXG690OAhtD+hVOUgbQwPQx/nEcalCLbCbAvrAEeHYIwUArm97QE/Ge6mk2I4BfUlx5zYMvSpB2PTJDhK4SQSs1nj8DDbgcLlJiGU3iggpDqpcPLfCSGqP/jmdOwBuZPJgPoXRBiQ36h8RyRVEZwB6aOgXAtDD+IEqBe/f842WNhI5NvCXdypTHx8wUbtgqZDc/FENPapYAvQH8088mSQwHdCHhj5l6FV7scTlJkmK1UNPIAJA/+HLCaAnuHIN4a81xXbkcoOm2AD0S7ncOFKNplgcXvjBCwCmHBHs0Coquolx4M5F7Gw41WiA5HtSrMI9UG5huAFAZOjOfecuhl6pq/hK7DKT/h/52WYBvUabSoVLOgiWUqgOmOBiSW4a4AyDoBJNSu196HH8WclNvH/K0Etyk/WhBzhTI4xKpzFQAXgxOaUMvdiEAPQY2NCjI8hmaUCvS93ehz4F9GregVZagF7XHccfJVxKSrKA3n3opd/3uk0+GAZsriS5wQKAh5qSmzI0JHtlYClAj0TNCJYSoNdtlGyJVqpkkUJvrvlRIFy+9WQh3M4zfOgbGqtlW5lrp6FHcxmrFop+Dx96ghqfFNsC+nSSj/uSXpfIEAg2WM2v0vNHkziuAxyKHNB30BTLMU92TE4KnP999RJrLyYoq6GXD70A/VR3udlpj6FkoLFQo0mMDH2T+9CTcdMm5oc5X9uVlxxLX+2DDj3B9jsQzhv5lldQZPffew1dbsjQj77Yvv36fbvsgmE2aI0/2cjjL7VOnXtadU21TbxUgP6E0662LbfcjdcRX3PmfGtXEdB/bOMnPm5lnbva9OvH2bv/e8l23XOoHXLEWCuCNpTpnpp1ZHGWZ3mFRWSFpt+QSm7A0JeUACzIgYoR6c3NdisY+sdvte12HSyGnhvVBjXFiitTemVBkT1w9wS777ZLbdsdD7XBR59vCF8CQ49+gRl3TLC/b7Ov7X8QAH2ZdK0OPMDU1NXW2bfffWXTb77I5sz5xkaNusD+BIY+P88+AKC/9p9k6I89Ybz9+OMcm3bTRbwOo0efa/36rUid923Tr7Tn//WQ7X/ACAJ6PlsF+dLLMsgr336aO9seefB2e/zhZTewHjZ0jCQ3TQgNk2MI28uamq26vt6qq2sZUAVAX15SwsrkKy89QueZNdZY344/cbwtv3x/Z2n1nOPZiQooJjLIXSZOPMO+++5L23rrPWyf/Y4mCfDmmy/YLTePt35wbzn6n1beqSsbUhE6hXkYjl8VXbty3nr//f/auNOOtP4DVrUhR59NpxhU8/7z2rNsMN5goy3slDMnUFIAQITcBMxlUrW12pLKxXbNpHH23nv/sREjzrJttt2bbJb0xZKxvfnWy3bfjCn29VcfdwiwAehPHHMRjxdj7N8vP21XTx5H95pTz7jK+g9YmRUFVHuwhmCtoATFXbIQ5ITnMRrVWptyYv/PdA39RdNstYHrWq4ZwnvJPWFF+c7/XrYHHphi8+f/ZIMHn27bbLcvr191Ta099vgt9uiDqUVr/xUGWt/lV7LVBq5jA1df31ZZ7c/2/Mx7WT1bBcd55jXWf/mBPE6NmQIC+sKSMsvlFep43ftdCcUuRfF0VV7NjN1w2nDYsQ+90r7FxDNYipKb1Ic+kdzAoY37BjGtmn/Dh94V4Zi/iTu8wXApQK8qeTSFUk4LlzYnZrI+9G3WmcQpJQIxqUSy0NATGzBYSo27HQJ6IfLE5UY+9NLQ65o5Bk+Ssj1sykPBAtDjuc0GS+G3kCbM82KwlAAu5/N8EUnhQx8aes673h4hEjJl6LOAPutuE+tTbGxYBXG7Rxy6+ulUKQ+GHp8tp7QA9Ok6KzIQ1yA09Gp0j6RY2FZWVf3MpthfBvS1lO7y9OlyI+MDAHo1p1LslQROSQrdjZKY5Jy8sTuqThEcGpsRAHpuQHC8zkQk8mqCWV8885pt0cIF1r17H+8ZdIY+h2bcWlbN8Ps1NZXWqbNnKDmgzwZLAdCjKfb/wuUGQH7knvtbMYeCb3gyDH0byQ2SYoH6mxvd5cYBfSTFMqKXgF5RtnxLEoR/LCk2AH1eARo4okSXatFSK8a2gD7L0iMamBp6T9BMAb26vn2mT1JnA9BH8yQmY4ID9+HFYEgbTNPPFfYM6yQPlnKGXsfTPilWF16SG7ncANCjXAnNHwA9Or5xs1kGDYbevYGX0tBnkmKZ2MjFI8CrHrjobGfjjDfBiMHOYyCNGjK14cGCg9hxaYWxy0ZzB44NgVZpUqw09KnkRtc5GHrYesKHHu5D2OGLKQ82Iml+DWtDjxpvq6HXtaOGvlDMALSVOGwkxWYZ+mTjRIZePvTUNNOWE+DXWyESQC/ZT0y2sXq3B/SItFckPBY53R9VaGAjpqYzghf6wuNZkENE+NCHi0/s+AM8c1Ph4yo7vnRdUGrVsXE7iMbgnAB9KyQ32MTQzUVBIrym7kOfopCQ3EBGEc1OChvBtdL3cF/a+tCjAY1NsXXQWJ9szzx2s+2w+1AbdvRFVsymOUhuECyljYQVIAkT2jyzjz/6r5099gAewohjLrTtdzxIq3ZeIW0r77ldgP6QI8+w6VPG2UcfvGYnnDrJ1lpnY8TJWVV1pU287Gh7560X7PhTHdBTS5tnc374ziZdfpzN+uZju/DKx2z1tTe2b7/60CZdOtLmz//RRh57sf11y929IoCGd6+e0OqskE4p068/w2Y+cYttt+swGwINPSoOYTdKJFFgDz041e6+5QLbbKu9bOSJ19IrnCFasA0lCimy1vxiq2tqsVtvGGsvPHWr7br3aDtkyDgrdF/tB2dMthl3XGmbbLaDDRk61ioqurgNrJglHAsA/Scfv2M3XDeOi9KRR461VVZdk9fu/fdeseuvP5cM/XEnXGT333cTmfjDDjvRttxyZ5Zy6xrqCejxfQD6/fYbnhAWAMKFxQi6arLp0yS96bNcPztq5Dj7yyawZJRF7k03XGxPP363HTbsJDvgkNHW0tRElp0SslaEAbVaUwvyJGo5HqorK620sNDqamrtlRcftpkz77XV11jfhg0/y1YbuDqrBhj7AFv80/tV8F7ffvOZTZhwuv3002zbdrt9bP8DRnGcffnlRzbpqtP4LB937IXWb8BqVt6lE20jlaBdRIMBbDBeev5Rm3T56bbm2hva8JHnkKXGPPXf12falOvPZWDXiadeZj169JajDyz7GpV0WlCQZz/99J1NuPJM+/rrT+ycs2+wddfbWIpKKS3s00/fs0mTxzGMarvt97VDDh1tnRAE2NpqX37+gZ09biglNwD0y/dbiVrzzz59z8aNG2rdu/eyU8dOtNXXXJ8sK95QidnaWKHSJnmXrgt+LklEvn3+2Xt29hlH8t6fe+E0hkghOZtAyAkqrA0PPXiTPfLwNNtkk21s2FFn0+HjzbdetBuuO5ubiwMPO8W23/Uw69Klq7U0NRCow2UDc/L9d02wO6ePJ6A/eew11r/fajpOgklI5wqtoBhN4gWGOY8yXIY5ae5QY73ImNAsBwHB+94mKRagN3W4w/yFYCl8Lcu2EhuvokJsegMQCtDnYf4FyZbRxhPwY42K/ogMQ69U3tD4Y+2ot6KiCCUUONF8nUqKeJ3bA3rq2tFv1yQiIwC9O/FgYta67TgiuEQ3c0ibYiXrjXVC4DZtPI0KofclJ5IVrNFk6FskCYFUKQA9ZHApYx2AXhtSSMhUQZbJMdfPXwH0sT60Z+gpOSVTrtU124vXXnKjKj1UG7p/+I1wuckCejbFNqI/BUmxcCica+VlqYYekhto6IOhx0BEL08nJL8S0AdDnybFqi4rkwi8vrpazbIhi8J7xVgV6ZvajwPT8PoWKKG53CsKOP7shiSqjaiIgKHv0b13Unnh2ZKhr+Wzh2tTU7OEgJ5VfOCxjOQGSbEIlgJe/qMMPdZvAvq9D+qQoY+m2JShl6dkB8FSvmPGA0jJTTD0DpMpLwoouuxgqWX50Aegh8sNgVmmQ1m7QllN4tPUBAHg6GmyfvWTYKlg0H2XRQYaEbw8sdSHno0vYMuZFIsAKcgJuA1up6HHA5NrFyCVVgYULOVNsd6ktyyGXl3miL+WXq6pCV3oAPcpQx8+9KH1DkAvxlnscyK5QZJrpilWA7M9oBeA54QNQE/PfV0PAvpoim1dFqCXpEOAPg2WSgE9pCpi6APQ43MIrJOkWLnchMMRQ2noBKPwJW2+tDFE6T+aYhkVnm9WW1djpSUoabqG3suwSVMsg6Wg/0MSrjcO+ZjU9qs9oNfkFw+nnBlQrpOUSM2zrdbYUG0lbDpybZz3jCRNsdSyq5IQ/u+h0YvrKg29AD3S47KMBydXskmKUmQDMqQ1LP1Czx9sIqxQsWCJKUelQpHqCZUgpos+9Gq4jedR5yhAry7/jMtN4kMPhl6Anhr6pClWDH0OGnocZ14xWb0mAMxpF9pTj02nhv60s6faeuttljBU9xHQX2Hb7XyEDRz0Z7th8sl28OGn2d4HjBCAyBU4oB9p7771ogP6XWV9mVdgc3741q667Bhn6J+wQWtvQjnOkw9NsVtuPN/WWGsjO27MFdan74qsCGATkcP4JkApsUa43MCH/ombbTukwh51npUUAah4JgBAaH6BffD+f+3CM/ax7j372inn3MPQJ/NNDJ1LsJkqKLUf5/5o14wfwgTZo06cbNvueITlYaPT2mAP3TPR7r3jSrKko4+92AYOXMMdRLS5wkJXVVltM5+dYU8+Pt3WX38L22uvoyQPzM8nQ3/jjRfan9ff3P6xzZ42fdrltva6m9re+xxt3bt1s06dO9N28rZbJ7Rl6Hlf1TeBe/rkk3cxzRX+7KOPP8+23HoXjgPcN2joAeifeuwuO2zoSXYgAH1zAHotyFhYm3N41uqoD61eUglnTqsHoP/3w/b8c/cR0B8xeKwNWn0NKy8r5dyB+ZUlfeYfKIn6kQdvsRn3KvzrwIOOsW2325fnunDBXLtp6oX2xRfv26GHHm977zvEikqKrb6pkZ+LeQH/xn/Tb7zMnn7sLtt62z1s6FFnGiQozY2NZOjhCoQvSHE23PBvBEON9Q3uq55vBUX59vprM+3yS0+1QYPWteNPGG+9ey/PZwuA9Ic539m1155jn3/2gW28yT9s5Oh/Wtdu3Sn1wbl8AdB9lgD9CSdeZP37rczPW7Bgrl018UyC8oMOPtb23meY5i1W+bwHx+m92bO/tgmXn2zfz/7axp17Pe8vsGgbQH/RNFt1lXUSEkpLlOyUYc85dQp6LTa1kaMu4HM2Y8Z19vSTd9gOOx/CNOfo42hthnkAxn8+q5lTrx5rL8y8l4D+lDPA0K+qihGRJKpohWTosUEHKw65uawtYAAAIABJREFUkgC9GHqHAQkYDXIsYWpdpiJCxtcSHrzmVfYkkaEX2KRFNedj2KmimRZ20QLvrLJRioNHH2uh7hELbl75wfwVibQhuVElNMPQ07IRgF6WjQEDwiY72NpY94LsiOowNPR4JpjYio1uThr6LENP0i+qyQ5kUzArdjqV/ApyZEnHIFYE6EOyk2ro0Q8jwBluOq3sawmGPtXQp4A+mmK5LnSgoW/P0GclN+xLcKIpAD3XJ8dc0Y+QEHKtaVMsrrM2gNo0yfYRpiYi0xKXm8YW19CbVVYC0JewKbaxUc5XSlTV2g1lAOYeAHpeoXzXiFur7MG7oCnWsab/TDlAAvRxnLq02lxxM4beiKQpVmsxj9f7HrQRAjGo8ar/UPJocYYeGvpMonur0qLLO0uCXVdTSdvb9sFShUVIihWgjyDWP+JyAzt0Avq9DrAS19BzN+4MPa4Bq5Shoc/5k9zqTKwlSbGZMkSuzr5yQI8bSZBGUKJGmV9KigWgb29bCclN0hRbDMlGuqPVI5Fxm4nm1M54XTyyeg0kN1mGXiPLWEpOGPqQ0aBBziU3cEaQy43rqxOsLk9PNUqYJ4N5sFSyhYOdUgbQ85XS0cOuDt3XKr21Zeili0YoEoAqHHfwonxqeBNZip8efdY9KVagcWkf+pSlUINOlqEHs8CdoTeDUHLDaGwH9KGhz6VR0W0ZejHxAvQ1SVOsghYk60l96LHR0mSaBfTBCiiZFIl8HQN6yLfC5UYLCxYqAXr4/KoJV9czyk3B0C8F6DkxSQsKQK9bFmMrSrouuYGGHvtrl0QVcOMAH/pUckP5hct44CZDKzRq5nAoAG9epvXrvLSGHtUQnXcsjOl1cYYebhdois01ZlxuINNqK7mBhjKaYtPz4rbEm2IzMiZO2O5yw2jzjmwr65gUC0C/4x5D7ahRF5OtaYGGHum9LdL0N1sR5TAP33uNvfjcvTz1Tf+2q40eM4HacUaZ5+XZjHsm2z23X2krrLQmpWU9e/W1MadOsq7dezkAEqCfdPkx9g4B/STbaqs9BCgKCuz7ObNs4qUC9BdNeMzWWGdTavkX/vydTb5yjH34wX/skMNOtj33O9ryIc8qKKLzB+zGAFCw4bjl2jPs2cdvtu13G25DR5xHhgigkwuHA/rKmjqbMnGMvfXqE7btzoPtiKMB/JHm1yRGNb/Eapta7c5p59vMR6faSqutZyf+83ZbbrlVLB/publGSnHA0OPrH9vua4cfcSI9xzH+AQzA5Hz95ad2+62X2I8/zrLDDj3Z1lprUysvL+W89N57r9hNN13MoKNOnStYyRsyDK4uK7JpC/8h1fqWW64QQ78/NPRHJdIIAOhvv/3cJk4Ya/Pm/WjbbLe3HTHsFCtG1crdDhoa6+3Wmy+3mU/fZwcfcbztf9BIyW2SZkVUrPOsBU31jU2UJUI7n2tssZrKanvp+fvtX8/NIKA/9IjTbIUVVrKePXskjZF4ykA8LFz4oz395Ayb+cwDDMJCM+mIUedaz979Vc7P5eypJ+8i8wywPBaylZVWs0Zcq1awc9VWWVVpn3/6tt103UV8j2NPGm9b/R1yLKzYOXsFOvYJZ/B6b/SXrW3k6HFsWsM8gLEHFnXJkvl23TXn2dv/e8X22W+47Qu/eXg1Y7Pc3MTU28ceuYNM+3Enjrc/bbCZgzi5xHz+2bt2jgP6MWMgEVopqYI+/PB0u/vua7lBOOaY89lXoAY99ZjhPBoaG+3uOyfbM0/da5tsto2NOu7cJCzn00/eacPQw8UnpCGsoqFZuaXFnnnmXrvn7qtt/f9H25uAWZZXVb773hs34kZERmZWVdYI0g6gqAg4YMNTywFQxicgoyKUyGQ3Yqvt8Km0tu3UrxUQBPspojJ84IANCvhUxoJy6Kc2ooBtgaj9BKqonGK+caf3/dba+5wTkZk1IB3fB1kZGXHvuef8//u/9tprr33/r4jnfsd/jOHyKF73upfE2/7wNxtAv8qwKuY74K6TzPqN7/hv8V9f8gNyoJKGvgC9AgXXiJYeyc0akyOjv7ScgD6tBmtIW4ddLkBfgMmgFmBui8Q6S3wkk9xZK+9BfiYqCtBDAiP3Uj9ZIxuwRCekoW8bYLuAHqBt+Q3Tkdum2LZiXoCevqMc7qRkIU+AI1Nb9d0jTbG4epE4OLG7K4C+q6HPI6EjufF32iq6AH1KWYgzNd0VC9kW0FtuQrM6Frd+BjnrI8/d6bRc6dKHXljJkht+vnXfaXXkF9PQ656qnzB7wi4B6Au4c41m6Nv+sNLQey0UoEe2XIAehv6TgcuNJTeTBtDLrz2VDUj8ihg8CuhPaGJrfjUJwHasy23GWE9JivZR25+mptjlJcWorsvNakqEGgOUxuWm3mMa58+eiROpoVdGrmqgAT3xmq/dnfOxBkOfg6W6DD1NsTUpVsTep8G2Ui43RwG91sdAMx5YW0qSuoCezd/noaWvZtuMsB9//9e2rTRD1PWhv+uAHh96A/p+9JeysaAAc2bDXcmNbStzUuwRDT0sS4Pzi6GHgU4WgQtum2JxuVloYTaTYms1Jvvf6qrS5YbKQF5TirStoefBFlYUi27NF2XSFtCT/ZcPvce7j8e78s1VV/2iAH2BzdStk8k2kiEHUmvo++2k2Cw7ck1HAb0lN2Z6edCHNfSHB2Y0TbFUAfapiniR1sGPb75cbmQraWceObUMZrGzy0YkY01A39HQm61eapqr2GyS5mS5rQ4Igr6lSelyIwYAQL+d2TSBujIuT09VI9SSwb7KayqXZhNPdoUaRJtB8mfpDpZiBadURcwIwZGekW5TLO/L4Crr3fl5HxPJ0GdTbEmxuNcVXGqwVB32drtp7eEaNp2eB+UExdAjubGG3l68RzX0xUK1jAIMfdcm08vYUhtr6O1BbGbNUxm5F4xMZ8DSH/zur7QB80781+oanvCviAc88KGxwKouveh/6/Uvjte/+oV6BZjF5/67n4uvvP5RsQAE62DrxzaA/mefF//jz98thv76r/nG1DP2pTN/0c8814D+RW+Jz0WmgwPEdBzvecfvxEte+L1x5VV3i+/9wZfF53zu/WOBtn8wlIQAO7+Dvd34tV/84fijNydD/5wfi+WaXqhSFwb8S7FYOhYf+Jv/N/7rf/52T4r9msfFYx7/b6SN1uTNWz8eb3j9S+LGt71ek2KfyaTYr30Ci1Q6+4iJAf1rX9Tcra/+2sfGY7/pmXH5FVcqsQBU/rc3/FJ87GP/EJ//+Q+Ipz/t+/T5GRUOE/m+990Yr/yVn2l+/ynf8p3xFV/5KBEjsG9KziPcFPv234nHP/7ZavAsn6ednS2x9++58S1xt7t/VnzX9+B5fk9pYHnAAGkqM69+1YviHTTVPuk58TgSgs7BKBIGgAYohG1mOBNa+oODOHf2fLzzbb8Z73z7Xfehf9K3fGdc/zWPtb6cKmGvF+fO3havfc2L1Qz82Z9973jqDd8TX3i/B0h/e+7s6Xjjb/96vO0PfkPr48EPe0I8/du/X70NvAbX/Mfv/X/iFzqNqTDsT3zSc+Kaa2yNyaTY17/uF+Kv3vencc973Se+43k/HldffQ/97mCwUFXm5372+5UskBg97gnfESsjLO3szELIuPnv/qqR3Hz39/yMXHmq8nXmzG3xy7/8U/Hnf/4uldy/8RtviOuvf2Qcl2VyxD/900fi937vNfGed7/ZoP/f/UR8kaxE7RP9oQ/+ZfzIDzIULeLHfurXxNBbuoQPfj+2t87HX/6P98bvvOH/jtO3fSKe/M3Pj4c/7Ck61m688S3xylf8hPbUE5/67+MbHv20WD+2EdP93Thz+uPxlje9Kv7gLa8SmOfrX33WveP7f+hlktxI7gGSTEA/YAr4YFkVs2LoraFvmfHSnXfjVWnoFVc6DL21TK4wyoayJsUmgWEAS8IPuISkWtYQNVUWpaHvuNxoaJHPOoN6s/bISgzoy1f+MEN/MN5Lht7EDz9XjLqlLy0J6MS+/s50VjTYWCDjctO1rfR7HHK5SWmtQWjY03yVCnLbo9Uy+W01X/exIXr9Wdh7BvSu2ncZ+hqqaE25570YonheQldyo7PnTjD0JXPtNvmKmG3sI32yXSi5ySr9eKJ7JYa+kdxEjPexy3TvGzJZzmGSaAbX4XIDBNvevk2AvmwrJbnRXB5Pfy8lRJehF5mVk2Jvl6FPma+rDh4kKfvMdChiyjRuYySGyBRlU8n1Jp4z1uP663lxOCK5OS1ZXzsptiQ3uNwc15Kyy81qyqUB7a7G00OwmG3FRz/43hiAl/WMPINJMnUGVIJVFr3YWVqLd9788dgZrHkbZSyqMO28dKFJsQL0hlAmOrJxW9LJyUUY+sVk3290CUD/kfe/S5ogwI8BfUlubn9SrDauMn9P0+KKCtAfxyJrQJPChQy9vFVXXO5Cq33IDz4fCBr6kyfpBs8HkoAeAGtA7GdX2TDMoTOZpZgdTLLrv4NipJsrdh9AvxPrqgxkXMi3waZt4/hGuw7yjWDoGQcuH9e5GSyDqNY3m07rY+vrAlo8l+EKtm3Z6ys2wpNfrZOzdILFCqDnDZvBUtU3IOsuD0goBoCFyv2GDeT1aiM3dopNWZCmWGf3/K4nsHqD1km3P95WY9ry8pq88yufWgQlcybpwiT4x0lSCHDd5s8kSzKQ0VneaiMd0H0NbkQ2UOX7HtywmmvDG0KguufR9Qb0HnBi/WfZpCWDoAbhGmiW5U5dpRl6u9zgYw2zQRBQtI/JZNfVEWkaVRMWoGfoj0uctlJT46gOQ5fzYIj4bGK1s3tekhsx7VnVSDePssr07yJDQkfuZxYxyvflM+Ex776Vfo8eg0Gjda0yuQNpZujZuS+mPSfmVtVAZW0qUzl8DZvEX/r574s/vAuAfuP45fGM5/2X+Kqve2L0aV6apCPOYhZveP3Px+tfZdaaSa03PPc/ifkG8KNNJ7BtbW/FS372+Wp0ff4PvCy+6qsfY8as14t//ue/jxf/9HME6P/TC98Sn3efL4+YHURvNontrTPxS7/ww/EnN/1+PPRh3xw3oI9f3RCox8+cKstkfz9+9Rd/KN725lfGQx71jLghAb0O2TrIBeg3YtZbiT+/6U3xG6/4ofjY/3dzJwC0/3ns+GXxtOf+X/HAr3lCrI9GMdvfjcV0N/q9abzu1T8bv/ObvxBf8mUP1sCfm25800Vf40u/9Pp46EOfEtdecw+xbssryzFYHsT73vee+NVX/LR+5/5f8hXxrGe9QCALsEQ/C6wZIOMVr/jP8ba3vSEe/4TnxOMe90yz4/O5fN9/8eU/qt9/9nNeEA/5+serKiKSIoERf3/Vr/9cvC01+EhFJF3IxJJ1oURYLC97wU5W7MOPf/zj8ftveU28449ef9HPdalvPv6bnxcPe/TTxXNsn9+KPrKJ9GxH3/7GN/2KJrle6ushD3tiPOkpz5PnvWRsCcZuuvEt8dIX/3B8/hd8SXzmZ9073vn2NyohPfp13/v963ja038grrvusxST+j2cbz4Zr/iln4y/+Iv3xH3u8+Xx/O/+mThx4lT0hz1VadUaEzSuvq8F9N/9M3HttTD0Dsw4SZw+fUv8+q//rJp8L/WFd/1Tv/W74gH/+utcwU4ZKYOlfvSHv+1O3cv7f8n1ccMN3295VvRic3s7XvfaF8dN733zJX//4Y++Ie57/+u1twD2P/qTr4r73++r0nWJEDZoNPQw9EhNASANY3wBCM7w3+ktK7AqQJ/WlgVmAaHlxjWAoFMMz2bbTBho7l+Wdt8kExNQHf/tcqN1K3vK1pK2ZDjELtap+8C4Nl+743VJbhLQZ3OyqgUyPEgbxFxLcm4X6cpMB9yeDFZLQy/JTVZ3CwiXxMR9g9kn05lk35JFPggPaeh1JjixKPeckn/Qq0VTrugkZIRiY6op1tKOAvTlcoPmXtgA1jfPcTcG+wwvbX8B9krG+LPbFEss4H917vLzmFPwd25tFTcgnKoXcDj0mVpJki2vRwHJj7UqfSx6HRQS/aGajre2Pxlraysx7K/GZDKX7/tkOo/lZTvwcT+3Njdj49iJtO10lYL3t4vhlX5eKowTv/Ch33H1S+cdSURHAqYfy2bkgZ8r74HqAjcd3MiqKdZKDuMOb3VLbs6dPRsnLzslDkjrzAe+7DLBoVzPzu5mHNs41lSDwA/CV8u2rfzoB94jQK+1lDr7er6+f73YHazFu/7u4wL2xVmWS53fkXg/jWMxiOcgueF6tJRk8ZTX3BNDz5d96JncAZ4pH/qLAfr5btz8/nelD72tsMjE9KZiIS6toYdlLE2by20G9N/+qEfEhqy0kmlNMF4J9QGjrenc7pkp18TW/KqbbMC9cVSJYz/QZOiVaVcDSsevc8q0UXWGd4ZVdQYScLfUbX4php6m2CZr9+fa3NxUkx3NqDzcavqq8qWAagfQ8zs6yNPzXWtxzgaq6a05FTc3Kv9+eFKsDfwo93a70wG8BJly63FHvSfNdYM4N86A3hIjadywFkv9PBsLDb063Jc8DMsDJNgz49jb3w0YW28Il/hYwB6gZA29xo6XI4accAx6tXYyWWkbkTuAHoYeQC/mPBtPxLIeHAH0HpRzKUBfw5tcoHRQuBigV4n4CKC3pWQy9PKhN1NiKsgHUiUwHixV49WzOVjl+MOA3uVlu0xUAtMF9L0E9DrYej4oxXz13TxezWvNc8SrvtO70AJ4Mz/1HGBNnOC5LAkg+uWXfP8dMvRMhv3Mz7lvfOkDHxYP/KpHx4mTV9khaHZgZyxY9MVczi9Ibu5+j3vJc/4en/150sD30crqZ/pyufn5n/uuBPQvj+u/9nF5iC/iYzD0P/1sAfqfeKEZerH/gPoFLOufxEtf+N2xt7cTz//eF8eXPegR7kHo4fiyrOmov/qLPxh/9OZXxEMe9cz4tuf8eJBP+ADOUnsy9Iu+3SnOffIf46a3vyb+8s9+Pz7413+qn/uCL3pQ3P8BXx8PfPCTNNxK5fHxfiwBUOYMYzov28o3v/GX4sFf/5R46jN+KD7wV++NP3jrq+Pm//k+JU2f+7n3iwc84Gvjsz4TJjbiisuvDIbOUTVkMuhf/sW74ldf+dPSiMOuf9F9vlxruiptnt7Yi1//tRcmoH92PPax3y62++Of+F/x8pf9BzWbPvCBD45nPecFsY7zglx8kA15ncM8vupVL2qaaltAX9K3mZtipzNNwF0aDJtKzq23fjLe9fbfjrf94euamHup/7j3F9w/7nmv+8aDrn9U3OveX+zm+r392Dx7LhY0QqY00/7l/fjIRz8UN7339+P97/uT2No6rwFONE3f695fqobTa6+5RgQC+9kVr36898a3NpN1n/tvfzT++X99VAO33v/+PxVI+bx73z+++qsfGfe7//8hJtuHM+BvFm9966vjta95SYxW16WN/7Iv+zo7uGBWBQGRjC1ONC94gTX02FZee+09UipqQK9q22wWH775/fGOd/6uhld97GP/qNe95z2/ML7sAV8TX/nVj4iN4ydzgq1BBp8Bhv7Hbse2ErnW59zzvqp63e+LvzJGy6NYYpKumO5ejCez+OCH/nvc+K7fjb/9wH+3tOZzvjDue78HxUO+4Vvibp/xubG/uxMvf+m/j/e++3fjCU/5znjyk7/LYES2lcThgZpiu4C+20jYZbW7Z0RXS90w9E0PVGnaW0C/dATQK95IVolfPC43LaCXLPAOAD2wVdXsBPSuuJZO/c4D+qawT+hOQF8MPdaN5dDmAU+1hywvau+HTq08KwGzXXa33SEifvINqXg1Fo15dpo8g5TyfA/OEBN/lu6CO6j0O6GswVI5KXbCYClIn7pK+r4uDei5/qOSmzqPLwD0wknGApWUcPJK2ibJzVJWfk3AaqL9cCVYXvTjCBvwrHGtI3HsR2xu2+WmBfQj9cxRIavm2s3z5+MYAF19EG5+BbhuYlu5wfTtSwN69SdmX0BTF9GsDZ9z9Bfq2peXxdbLlUfnt801mEbtElXR4y1DP1c1icqQZbFyuVl38+7uHi4365JqEWuoJSnZYbDUbFuAvj/f/RcDenD22rwXz3r0N8nlpqRNxdCLNCzJDffhTgH6QHLz7gbQcxCUyw1B5/YAPZporkJspMbk9huGHslNjwBwlKGXDt5ONbAcWuDpKtNum4UzqZOeJGaE6P8shr6CVMvQt5lMA+itB8iH2k4Y4+WYYLZaiUTnZ5oJsvU9o9PY2t5xGU4WabyWQe3FAL2t3yBOPPym21hjuVFm7BlAqin2MKA3YydAv9Iy9O2oZpfIzIpfAtBPHAy0QcXQV6OPGZD98U4D6OcCvVk6irGSE6wl2wB4IUMvuUmWUWuaalUtDJCRB2Q5NgMtDVb7+zkpFm07Q7iK9em3DL194i/O0JNmugRn+9WSonQBvQJdDjsB0Hvy4E7D0F8K0LvqddDxofewlqOAXpNaneY3a+AooHfy0zL0AHo+q5wy1H/iCcHF0LtBzFWxGrR1FNBb5mVA32XoK7hXsxhATsNMSPRmCwF0hizRsLZYHJj56LOeu4mv5Tz8nIA6SRyvQQQGNPSRi/Rjiq87khz52lOl60ePZFE/54FVgNAerFxKA7RP+LDo42HDAKjcv4zoFXOr6qPqxhzZHsmOm3fn/C5l7Nm2ml1JSqW/pUpAMjY8FnMBepY33vNcJ43ATJHmEEDGsyTbSocTN87FZBzj3c0Y7+/EH7711+JNv/WyeMjDvzVueOaPOrmZjoPyfz88pRWwCJjDh/z4xvHY3tnR0BHWxMrqiggKJVg5RIfPTbzx4U/ivixAZyDZDkxz35JJCCV6YtSQD9ihqxoIpV/PBnjFwUQA8mDOfhr9u6ph1pnygTnkTp8+o3hRDlj8G7p+fmRlNIpTp05Zl5oTSKmQzFKKh/RivLcXW+c3DZaV6E+VYPC7x09cHmtUPfsmWqgqEK/OnDsnQuTKK6+KK644JTmMpocu5vHud705XvaSH4n7ffGD4t887yfkJb1E829KCi1N8BA1x14dwz7zejXZtDTMJIEsQTdqNmxex/2rwLvdrNKjPQFa7SFVD1IXzY9JvrBC0yess58hz4/n60PfjY+Kd2Ps7BhiR8NoWg1LguN7BdBc6vNMqQ4yUXctVhkstcSaMPstuZuqLQxHRF65LBZzPtuzu82Mfc3ap9+NXpMW0C8NLbkRQM8Ev9ZNNfjXmVWEQJFBNVnV/97G5WLolwZm6InhTaVWriP7aRF7GNDLlKCmuiZDbwDdNspq/bPGVX0yyCo5jzTwaoq9kKFvJTc+AASyLwD0Y3mxXwrQN+YSHXcXn5Vmp0vCWMSBz7QW0NvHP/sNjwB6ZGVlOWiSS5ysgKMnsHv9+roTU8zscuMKFP/jzLp9hr5r1lBTfo9Kbng9O+84ntQZwXoDCBsUO+mofyNWMFsAZl68sBxq2NfIrJYkuRFDD6AfrMbkAKZ8WZa87vkzK47iAcmN1pNKZp7rc0eAnh+S3PQoQ58xtSSn3EYAvfAceCUJQCkoNJTMboC+/9M4cxbJjW0r8/huKyfrJpAB9GvrYJ8kG/GhhzAe4oW6Hf+QkptPB0O/vujHc3NSbDH0GsFRNu0XMPTkM7BtF9HQ65cWu/Hhv7kxbSv7d0lyUy43yr4AhOjAGx96NORIWnL6aKf010hBpDG0hr7VezhLPnfuXJy8DJ/SFubzGQ7bM82TofcwKX5YVpIw9KpGJNjqjgzORhGGG3UrA6Wh7wJ6s7RmDbZUSeA6rd8uQF9evwTFYug5fPgZFng1jlbp5xCgzxpMA+iTQS8QzYMtht55BWyIG21q81algG7oShzMIOAwc2lAT1aK5p9gA9BXhZ5TQw1hBejdFMuXg2JXcmO5Sl2Xsskc6NX9nhl6BylvABqDsK0EqMGIV2MspdejDP0RQF82maWpU62u5ef5zDoQU0OIxV8BABh6bCsJaujYZ3KgsZ6yq6HXtSegL9mMpTN2m2k07TnApzfoHpw1ldYHIoc4msGS3GDvSAIjpqJvbb3AQfYwGJw5EfJ/uym2grAmw9LklbKfNpjbGaVlt2BVaEhNXSfXcQCgt5OLtO/IHvpMl6QM7ZhnbOjSZ003Exsqna6HYgkEA5a5R9N9gWm07r3BisCFplX2ed7owWCV3fTm14NRpFGc+zKJnqoPdrMR3M/SaB2g6n/AtYPX6y1HLDE4ZBr96U7EfJwTflmypaFfjzlJh+7fVACcIVo04PIzTpRIOKqJvB/Tg3Fsnjsb8+lBrG+sxVvf9Ar50D/0EU+Pb33Gj0RvPgkmbbNXhgM7C3H/YU6IMzCw7F8APQCPmAKot0NTTjfEgjE/K78L+C2g7rKxAUk31OlwJVb1erE8HDqBIPnIoTr+WYOjaoIrm0J5lOv5DmJvf1/7kt9nDdMLxJ5nX+IuJoA5GAiYsIaw6UQ26ITPsY8yOtfI2Ugvzt72jtwXZJM5Z4jVfqyur8VwuBpXXHlKEjYALXaFMHo0xhJXsY+F+bI+uaek593vbAH9d37XT8kCc4gNY+41vy+JD4loMriZ9AB61E8lUylmDJhpX1qy5MY31Cwc0jUquwpZqir632z16SgCqDH4zeop7lLIFwANQ4wPsgk+f14QjabXMgdYeHK50nHihap1SPo0DsbMImdU33GUfx+tbcRgec17SM9U421TkmTbWJye3GOxr8qIB261jf88mP7yyBp6nGgayU1btVWcSa1FrTetQdzKsrp7IaB3PDCgx37RrLXORQE8/U3N9nKMmRfjfWC2d5C2lSJevIZ0b9PJieNPcphMiPzvBZhhg9HQE6/bCc9ttSFnVZTcRvSmn6uvlTMLjTVJuyt5XYa+YmcBWPca+OdoOl+R4xzPpJ2Do89bgF7hOZlrfd84pRh6kvbpxLbEfl+fTeAOmmL9lQw9ZMXcNp1m6NHmK9KKhe5Kbo4OlrrFXeGxAAAgAElEQVQjQF8ViAL0tQ6KYGl96H2NlXAhI8RhS4mber5yLZDALqjq92Jz61YN0hwORnEwpkp8FNBjMsKwTQP6aorlPhCHLjt5ZfbscVUG+yW5KUBv8w/vWSc/rbKhYidJn/3915NA8qRY4med4b7/kzh3/qwHSylDzsfQq0QLhn5xAaAvyU0B+n/80E2xtNjPydwG/Q5CJQG7c5Ib4hoa+mfjQz91j4D2Vsq42As188KSmzuwrfTHMUMfs52c2gnAaFnx22Po0UjzFho5noB+dT6T5KZh6Nvu0rx7n6LLjQZe2RKq24lfzjUekctgqYE8mWWn12myVagsHSqdzAD69QtdbpAASYqjrzpie1poGjbRAfRmdNx4ZEC/F8fW1zK5gIzkECitdx6OKbnx8CMH3HawlKftJU6Wywm+18WyV6btIGFpS4FoB2V7SWvhK7s3w+EgY4a+KTz03MQLSOX7YugFkDkoxrLGW17mPmR5OUEkrJOtyDhAfX+KCbL8pyQ31r07gWHYVjq/LKgM2G2mp4nFyQQR3A5p6GFRAfT+PN2A681uz3d9Hl1G9X4YBLu5N0usbmaXq48YH5haNawCJHkSDqyaFKvXstSkqT7p/QiyCejlsGHA5iqFnyPle19TW84DiPC5rOsE0Cehmk2xOgRg4HDdaTyZy6YypU5iVcxSUsoFTMlnORkMdNJoZ6vRj6Ck9wXQE4ABlDD0gHD+x0AryvWAZBJuXUSxnPaJ9rcAdWYA+ZNmqAL0+Lsv8NFXIKNfZsUARsOoYOgBeyQPuUp6HARCYAbvOGfQuwCo4vcFaNzgqr2ha8hn2IOpXBb7rvebbAto407E/tJK5FnSe8F7ax/49xlDb5YeZhPIZ40i9499x4A5fMPX19cESt/wGy+J38Si8xFPjxue+R+iNz+QjRl9CasMs4KRnkwMkKfzOHnipMCqZgIsLWn/w24Th1RlyeRTKxTbS/T2ywAvJ+WKW1nlNNgxuOS/ektOmmmmxUmEve54Yp/tsXp17EZW1ULbyXo9wqyzRmHheF9emd6k1kYv4iSDn2Q329eehP2nsZ/PsDxa0WfyRGY7XfBa+PAX+y42erIvzSnA8+prr5WtnBiy/iB2t3cUF/k765JkZn193X1Q/b4A/ctf+oK47/0fGP/2O39S/7a8RPJYzGq5zbBeKjYW40YDXrqyKH2z8xHMps3Dvab5bMRC65ztHqEKSQ7iq0ivqoE82FPKKmcoy+r8jGwB6fvv/gSqqMSikh+rUT0T8tKji+XXm3iwEgy9nnJ/EGsbJ9UzQvrp92XfTNKKQE9WP2egxf7lPuT65ppKcoPV72BZQ4y6VT7HTcfpo4C+y9Dr+SKjSitHAyEDjBbQu/rlc6sdrGSGnthWTLQrnErexdC3QKx+X82OmRAVoG8AQjKq09TQO0HXk2sSikMMffrmi6GvZ06VaLYneZN0+hrw1EpuuoDeZ2euAp1ZY30excdUGLRJUFPw194zQ59nbgJ7D3Fib4/12S/U0B8F9CW5aX3ond5T6Wn74Jgaz/CkhrBKQ4Sull4EVf6vbCz5ezUBK66XkYPsHnE8ayW8tV7Ys2triYMSzPO7kt4moD+/ieRmJEAPQz9cWRFeKVc+nhg+9I3LjfI6ztaZbCtPHL/iAsmN7CPXXcEQiVYVx3LgSbKO589eK2Jgb3fHiouU2UEoDMFrdbgpGMzi/LmzceIEyo9ub6ftRLlO7tXe/lasrtm2UpiI/ctsCZLDyWYjudF8m3+Bhp4zY3UW8dzHPTlWm6ZYz1lwAuJKp9YugH4+pahHp6wPcJpideCqMzcrEYFt5bsbhv6uSG6qKVbM8ML66tFsGjc8/Btijc8PQ68bkogqd2y5zXCQkFltSLOe/5iIU7aVuNw0/+AP2ei3i7FOCYsZej74ID1IOdiTPW2aydKWSxP8dpMlbjvn+f2SALnpqUIMTX+HAX0xtd7MBeh3NR3RTBoa+qHLVdolFwL6Shhg+PgZd2m3gB5JRwH6Yi/acccG2pV5F4PcBpe2XMfPtZKbPAx7MNb4oLOZR4GmrBxYoncgloJmWQ+66gJLM89iNhQdEtDrAO42xRppK5DIo7hZsYcBvTaES82HAH1albEeXb7z4eJVUI46LaCvJMaMZTbFNoCew7gkNzC+uAqYoXdfesflRocCFRaApQ9x7ksjuaESAhgWwJ42LLiYjAbQJyjDRxY2O0d893urSpzMcHmCrA5agPJFNPQG7a3/vwH9QKyiEytYsL5AmwF9PpcMejqLeEjqlkdGAwA8iLkm1HJPszk4n6PusejG/IYGO+HdDqjAAcgDT2a8Dmw/B5aMB9C6r4jFAV5ScRCDmE2z/JCBEMGKOMH9nERfLhl9y2AaQGOmRo7scokwqKFCEAOPPe/DutNUnEBF7Duvw/vikFMlVsklDgTKedJACK4LGRRSG4H5BWB+Q4cBPRFv+I2XxW+8+oXxkIc/NZ5BQyuJ795O7O1uxzLOFdOJDlkCLc8blpsyOreZRv8TJ443bDeAG4Zavh+A76ywwT7DhGvdl5d+BpsCX/wO03N53dXyiMcnPhn9mrOhBjgNvjDgdoOcK4R74wMBTgZLAeiplFECFzCdL8SUw/6X7pSmNuKnBtJw25PRxaUK9poZG6x5Dmlej/flXrDGAeqj1WNx1TXXaj+pb2B3L3a2tvX6dfhSHmevHD95QlWAG9/9lnjZz/+IAP1zn/fjcWLjhBh6HejyYLaMyAy9L9WrEzDreG+20VUe7wkSOdhwxyg+D57g3OKqZIo15T5Qfcgw76mwTpD4npKK7BcSqcBeA0TkgCbitmIj+2vqCp5igm6dnVZUBcgzTTJAJQOV1C9pavKIgTaa2MyGnWkQpDi1dKQrlnJOE70+a87vUKNfyuEgj6KfxgclW7l9hp5rLzAoMJzOKA1DLCBN0uLziV4fT81l9orjPnsaaYynMhMjWLkG9IMh8S4dykp+lhaIlwb07bXDcJuQ6gJ6JyiOC7UY3OtnQG/iyAw90i7HSZ7DUUBfEiSD3MOAHlCqOSK5Go4mRT6IuH/lzJMVC5GOJuHw0Rfg1GwNfjztETuSG6/lZOin6MArIXMhkYpYw9CP9+UOV+dxOZzVMyzJWAH67uc76urDz7AvkBDWYKn2vtqMY1mDLln3KQWrZGFG1ZC+KVxukNyYoS9AX9Ie7inJ/0juenA5ec4zcEoAGuBuf/qK+fo+g6h0xnPWZtNxJSJpySnCImfU8H7EciqLRWhKuYDhAdJoVeSZ14P9OJp+zFba4ZC8hSoSIxO8EI6jVQ/5LGmO1pB86Lfin/72j8XQO8n81Bl6Yg0MPYB+lE2xIsCyWqTnm7gWYqV3/ux5IpsAPUERQK8mzQT0gJJhfxwf/ds/jpUlDk8CGpgyB9rcgYYeQF/sUi3+4cE4nvrQB8cKOvIewbtt1iuwadbWLNXWFs2mPPCcTtvz1DIyuBo9XBmlmOYOC6zDq2mKbTMZfQ8QmexxaVers53XgaGvTLI2awF6EgyXsWs6ar/R0NegqAKoLaBHSrIXG2qmqFHTXUDvIF5Nse74N9i/FKBnrXQBvaU+ZYXlg+z2AD3VjLYpthj6YvDvCNDvdWyfzHIY3LauLq5eJ1OTXelHGXp/3pVGa1rafQUpMeI1zY7N64m2crkRoAe0uQJSayDDrtgxNmqxUTroxCTYQ156dqo0BAy5BiBBgqEv8JwMPeBXgN6TYo0YzCJoaIsAaOtyI4Yi74OGXpUjlGwqi6H3AQOjP08NPWCg36MSAsjgXl4E0GfCUr7L4v6zHG6GniFdef87Q8Q8XKwcl3zAyEc/R6bDjGtWAGt6BgDbd5GwGbBV5XM32mk/1MArqlA6K/uxlLIAufuI+bb8C0DfE0DKPQNLCKPBc2hka3Yk6JOQAOBhX1IG0wL6LMmrSRmgxetnbwfyBwAFjJ80xkywtN4cC0wDevT5S5Ui+ihWPwDNtzBLlmJMD/biABefAMynLJDq3vJSvP61L43fes1L4yEPe0o85WnfG2vLsMWLYNgP14TMRvc2kyaAzH76IRNn6HeBeZHkBIYSJdlgoOY21h6VL4IsIF3+0s0k4IQnkoCZqadkTNIiC7WsVJFYigVL2Q6PioNN0pGFXUrYc9x3T3j2kBUONkAsByzXyeAmS/TsVy0bQaR80iwnMCaBSY04a17JpFijqdhc7gHTpgHwVC9pWt04cVIN9TB/so601iRL364YMUlWkrvBIN4jH/oflIb+O57/E3H5icvEcCu+pgSjJDdOgBwLHBTsMmLQWM3onkipPpMC9Fx3VlJdKeCzGNCXHMOfDyveInL8HiVv476yIgH4BRrtIGT2jj95zhNJboiTVE3Ipf0cKlkW0E95FVWl4WgtVtaOx1hzMCDb8NbHutcgj83nygJVq7H3ZTiuyV9KvQ40AnvytUGr77f/zD6B2/Ghr8pgl6HXlFuFBZJISAmYZk8+L7tKJ1LcE64XlxvAt00VdL4hlcPlRpKZ1kVGkhuqDsn4Kh1TEmcGTc9XSbBtCW0FzDsV2WUSrRlD0mLxFtD3zODynMXQAyg779HG1bpPvLHjIAw9wLq1/TTto6SuWD4995TUJelU1174xtasVOI8zLJ1uTFD39hWRtsU2wJ6Z322m4Ys6SmJBmiWLWr1URWQV99O9uQYnLtPhy/2LEl5fanfRpV7VxFKwltnrW0ujcuwa5R0NM96ikQry8j5zgrQD3rLFwD6Sg50zStrjbTGDklYdY9jtOJJ9CXF4fvyg1/f0FrWM6rehIsA+iLvuHaqpOsw9HrOeV4jVcxeR09+ZqAVwJ/774qwJ2LjNMj12JyFSr7iuPhDWKokEEfDGMRe/PPNfxYrfZO2/xJAz/pd2p/EDY98bAz2cETKCd1Llj+yfg9LbjgNEtDLXknltAT0Tg0jNFiqbYq9K7aV3UmxnHFsPCQ3TIpdxTZpZB/zo1/yDFUGjKYs3WYy4y3Qj8bKDH1+JcjoasH4F08Ec6MgXwXyl9Skl02ByTRxc6oM1dXQF6Bns5b7zVGGfnvHjH5Z3Za8ocp1LJjDkhs0oitU+TMIlO2TXW5YjCXVaAC9mjj9YLR5NGnVyU+xU9XgU0lK9RR4Sl9b/mOxHGjSnhth5HKDFrN6hCnnUbkRgwBQcvOnghoMPQBEOsLS0Dt48b9Gt5cSkeaAk361dblhfbSA3i45vP7+/nayDiW5KV1517bSkgUPbzoC6KVft+TGqoZiawwIrVu3rlYlUw5LAvVkR9eH5MbW+V0fehmM+UhJlxuetZvzSkPf/inJTTae1lpwwogsIwG9XHRaDX3EihJqJ4r2oVfIKIa+dOaN13NWpHTfDegNYHCXSCutxi6zEmeDLoFOPTpOWOy20OYCwiYxo0NfNp32rjd89P3QfePDqQLDYCemtpqpkm2yik2Ai0nMJ+NYgv3gvumwtK43kMjouZgpLVkSMht85WdZOkBDr+ZiGEeSBa2nYkwBS/Ysdu8F9nwwhFwHoBjo5Ya0QXY3zbkGgSLNEhaIx95wPhtrOisOLQsS4p6t08SuqcqFI4yrLb/3xlfGm377l+P6r3tcPPkpz4/RMnaPSDRskcu+4BCUbh65Gg1Z+3u6fScvu0wsPUkoFmrTMU4d6EK3Y2uTceLrOlDc2DyLq6+6Svu89OsFFni2qmjAPvf7OqjY79XMCqCnYb2SXOIayTsAAuBJ0sBaIdFQfOIzjnHaGYsoYfgdwJ6eIFg6Po/iBGz2EM221/xwtKzKXsUVhrkAYmgGJrGBAeV9qTadOnWFNPQMR7rl1lvUJ3N8nam4tvRUo2a/nw3Dwxitrqpp90+YFPuiH4r7fvGD4rnP+49x1RVXaW2X5t/3x1JLgedsiuV7g/S7ho0juVd5XMAT4sOuQMipNIiQdZQSQGIH91ISOvZFgjSz/W4M1GGLJnjse6jeLMmjjHPFbo6RwCy0dtyQvCTQpfsoSRWynAL0Tp40LCurmySkw9F6HD91dfSHI+0N9sz+9qZdUrLJ05iG08LJQq+X7GGSgwKbkia4mlhNsQUwj7LLdcaqYpDGDvxsaegLGlSTLhUYkxgJ6IN95cof+3OC5Ibq8qzImYNMMjhvLA8r7XMZbpRtpVxu0m66/P2cjNAfZ0BvKegRQC/JoO9Lfc5qgjZDT8XYzddKSo8kDXWGtWRh+1ok+3K5aVQMrWzp0FnUVETbgUw+a+0uRzVP52sC+oahT0mJ+iWMWtJoo5pi657hNtNOir+YbWUZI1S1xWSOK9mFdfjvowx9ExeEiSy56UqPaIodjdazd8bnmE4K9mACehh6qnZL/RVJbpDo4axl2ZbPbRKSLqCnOsqa0YCttMXWMZ0kDt9HclN9QQXoRdjlOqpkzFblboqVbSXkTMqrDjH0JMecNQOkPjTp4rpjKbLPbjP0Behh6IlZHKC1n5QUJkNPU+yng6EvH/rnPPZJjeSmGHrFCs72YujlcqOpOQs1dRFlyode8KZZrPuBDz2DpWTjdxd86LuA/qgP/QYgRLaVjalmUy+tDJaHfikfevuUXt4E20KiBegrSAHo2TzVMKbAKxcdA/oWwSY4SsDpZtxj7etrPy88WOo4AwYa7ygFk/PYLx1zKYj3Lm24pTcu/wDoj28c07/xO25mKklJZf9OQIpk4rnoECjJTcNCAJxgwA77uDe6sbTcklZVC7YaWmrqHqWj3dTf06xFl3uW0MRE4KBjYLc8JIM2QyRnjhhLX7yyQjNLq9W/kKE3Y1KH7nRamkI+PievgYZAfkqJYNt2dzdT7gTwy2AtUEZTLGwPUi2XoGuwVMOMqILkikHL0FcwNgskEA0QwGXB9LIOoPG4NPTLHUDfJlZci7SLi6mSAna6AH3A9gCm0+s9AYCqB8k+cX2Nrl+zIayJlfyn8aEH0LuMbUBPuZOfc/AoKGsAa3W/kr5k+OoAVnPswAwU12SA0lbCNFor16VKi9xjjdKGMZrFdLYjOQBNuiJCE+zoGWlhih7OhAfde1+uJvofn0llc9xmsG3rx2SO5poEDAkCt83uThywHKwTJSBmy2FnJxzyWoKAaxh7O37ATio1S6aM3gb5bCnpwJ2G58ngDmuM9dPSJVu6hHuNnWtg4fHGXsTe7qbkQVh5jpZXY0WVEphdM3GWldgyVNIYACvFDdibKS4ZHMh2sKmhTsxoQMbCmsCh6/Tp02KSTlx2UkkBX8tLKzE9IOUYxG233SZpyvETxyX1Y82wb6lMSrsPW5+WcnweBXI5q6xo4qua99WsZR08Df91WPM6xeK0AJ8GWAC9E0bAIdIXwOvmeScU/B7le9ap4pVyOFfgYAl5/+XRqmzo3CzvBEie+AfovGH+YWJJvCZxzbXXxOamG8X2xru6Z8ePrenajh+3bZ0qGEgzeC/5p/d1COOMgaEAzPVoSOXWQNvJhN8XCaCnlNpO2Q4laPJX1Phru1iX0eWdTUWFitnSkj5vDc4hvvO7Gs7XQ4pjxp3PzOe3XM/aXSRKbnolKfT6UL9YLBRXuT6+D1gqZ5StzW2tQduTZqUhK98CyLN5DMV4UoQcxrQ3iMuuujaOX3ZVTPRa2MEyvIdIlHIibSpim6sqvaCpGL0/gcYVRlv4cq+GCbS9Dg3CfPYc1dBfAOg7PvQVvxxPUxqIg1TZD0rj5SRpMsW20gy9wieSG1UNqEg6BqgptvGh9xqnEqMkSTrzrg+9k5+aG4KrSmnoS3JVNooGMp2GyezVMuFhyU1Lglm+w2I+DHDb84P/aieysh/c29Qw3in9VCVCU9tNeHUr18i7IAHkQ9+rZlyeAxJjmmLZD6pPZDLi85vEiH4ZJUFJVnQ19DXwimsptUFL6LXJWYH6Itd4E69P+gJaEweuAGLiqOSGZ07yvzqyhl7rTDHZLjcQX0huaIrF5WZluB77ex7khMWl9N7pcgNxQFOsi22WUR4eLHWYoef+UOkjRqonLwdeieRIcqKSl251QfcGzXyeCepjKAvQXH/gkbO4J564osE13iOX1tAXQ6/K/KfZh56liIb+Wd/4hFj17fXZWwk8/TkdO/Y7borVi+zGhzsa+k8foB+0gL5RKfr2FUPPJ2ibUJMlzDB07iwuNx3bygxOXZcbvtUy9N4cd9gUm4D+cPNrvilDUwD6ZaOZEgiCGM1kJADVmGP3Fsp5LvvyJ4fS8Y0NsXgEjqWhNYfaFPnxNJhBrEOOU+4MlrLEqNXQ82DH5dmfryE7NAZLicGx5KaxW+tM8VN2LIa+7NQuBujR0FNqZhy92WhVDpKhX1k5luxIudwcltxoCmUC+tKPVuXAq9OHXbkLuDTuSWweLAWYt12ZnV+ymU72aABKW3c6YLf6SABBF9A7e6/Dy0GDQ1iSm2ToNahELjcMlspy2iGGXlDJgLJsK2uCYdpWOri3TboF6KspuAvozaR5sFQ1xQpA2/LlMKCH0U5PfNUb9BwTQKQsxQkDFQB0vB4yVOyM1mDTFOtkwNIg8lXAvFkug3zY6O0MuiNNd/RQr2ToVZbQFXrwFgAmCzf9AvQCrQxVwPIMKcJyah0PLHWQht6AQjIEaf4BAE5AJpwPJDKwNXxulealgG4MO1VYgEFkwci9AkRJpWqmRIIy7WQOsKJZaF+OEqh89sbj2NnajIP9vVgeDuRXf+zYql53eTC0Snm2ryZXAbscNiOHlMVEAHbCoQU4IilUad+SLTVoZdlZiXh6H585eyb22PNyLnFlCQnCYjKPg33uSQ5AWVqyHexopEogXwyxQ1KjhtQs6VvL3YshmvVK1rJBnL3kA9P3tw53yfySnWN9oI1FGsW/kyzs7ewKfDIplrhF3LTTVD/G6OGrEbrX07WwtlePbcT+PqVg9gyTrK1lPxhjaUqVhoZRysSTuPyKK+LsmW0D96VBXHbZ8bjsxIYklYA9JZ2SJI3EzPN6JHckJ+MJTP9EvvYrAHoxU+xXN6fjVALAUIO8EtQchd6bx9r6qkCJk3c/n14OtBtQ9cmGcu4ZcZr7XqDOja02E6ihOyaGPHEcxrGeHX/yv2pMHq0wTIdni7nAWBUQGhap5BZDTjLhAV8GpOpNECueRBMSsf4w1k+eiiuuvk7yKvWwzD1bBEmcE13LM6isqUraS5lYD+vKGtbjeybJTeO6U449PnwqNhfD2WV1BWs6PVCtd1grDZRtpWKmNfROFFIiNCTWZvykeVdVA1eEzdAXKKx97UnDur95bre2lQnoM167t8sxqSWQnNI3YJ5/bXos3L9wGNC31qJdQMznLolPscpmwm3RKSnfIUDfYgUnNJbhtOdTGVUgB3Zlo3G5kW0lbiwnUjZ2aR963TOdWVktOJRotIC+e/7X8+1+vooTF06KZR8loB+0k2Jr0JYBvSUo1aSpnjhi44JhlC2gXx6sxXg80d4mXrnCx32dq9+mAL1iRQL6zc0t+dDr4Ck7yx7zgQzotc4kk7HxCDGhKtN13rL/lBguURlzXC1Af0FTrMLlJM6fpyn2VJIDOcck39fNu3GoKfZ/J6CvptjnPO7JsaalbBK5NPSSVHWbYuVDn7aVymjFAlmCoL2gffPpkdxcyNAztp0AYOuvWvAC9J1hSdI+rVM+7myUqEli2Fa207z4oa7LTQvoDazF4zHq+RIMfS3+RlpTLjfe1bpOrkdNuplA6I9e/xBDz103MC9PcAcmAgEaej6fDhJZ9BVD71dsr8EAlP/ZtpKDtAC9AzAsp9xmmsmyHuwgEC4ryKOAPm06M8io9LeSg6UOMfR6ddnNya6N5qWcnKYg3ZuY3V+p8de+bt63GnHETKSlp9mLduCUA72DL6w9MoBWttKTLZQBfTWC5b0QQ4+Gft1NknIqcKmvuz60fKUBLA19ey+tq3MjYsvQuym2cbnpXQjoXc47PCm2GUl+xIe+HBZuj6E3kwarMFGCBKCWbaUY+pLc7DVuM5XwdVL0hqWvQ6eaHuXWlA14BE8PW7PmtmzYuoB+AaBPFx0aBhtAH3Y3cr+AdbcpWspAm8OuPPgPjZFlHtkkhQ89UwOnQaMxn9ce3PKNT/ci6ZClhcR73oNY4N1VwVLFIAG9mHYAvqfL8u9i98TRm2Wcq1qC9h6mErtMEsxFTPbPa7bBHHAKuJJLxVIMAez9XqyvL6spmF4KS2f2NfiIBN3Nke4dApgCLvf3p2Z3ZziSUL43MCyNalVSyhlGuvI5zL6nMwrELUIDmG79xC2ZXLk3CH05DbEAQ/YA4JlnpySfWJ0OUgLQyBIlo+jHBJ38IhQjeB39L0ezA84BCpalLAQuSRzk95+AXqB9No+zZ84J4LOfBejlkY+/eR1uNOcvC3QD6Ld397RPAaOrq3b5Qb5H0lCAPvpz+cufvm1Ta4jXvfzyE3HF5Sfi7NnTuv5KQtVPA0Dq93T/eZ/9vO7lwZIYfFaHm/+J5SSvPcuIJp56y/Mw8JjqNRxTqQoZBFA5VqVv4AZclpN1wgN58UvOmLr+ct8qQO/mW7OdJFSWclrGUEw8v7++fkzxnt+nH8G+/qt2E1I1cqHYS4Lohlez9gB6GHoB2bSb7K+sx1XX3C0GyytuOofEQa6pRt/aATQ6e4Juv2f3sUWPZMEgSRPMWbPpyuFqjc/drgRDkbJsUrMaVAz+IUAvrb6FPjSWC3RrAB4xwvekiBT2E89VcUZ7lzhAvwzxxRr6Cxh6uX7lFFedlYlLEkSLoU9AT9UhC34NMWYnvrIJ9NlagF59TyJ9qinWhgwG1v4qyU3FVt8X3y+SYTzNa40U461+njyIdH+zr6wF9NZ8u9fJDlY6M2nUV6G4tUd0iEu5kGIdlY52irzuvexfO02x+1hJ0miMs5Jj/lGGvp6v/73ckVrMVZUEgf+5sYckN8skTW0T9XifhN+4TCRvEmaaGA+gH/Zja+eTMVoZxsrS+gWAXvYIaOKVwNgAoGtbCaDHtrJ5cBq2mH5iePAAACAASURBVK44/LywHr1hrpAQx4UzSmra+ZPPSbwTQy9nBqSOUzXpWopMhZHrmcm28sTxyxuist6/deO5GKA3gdhDcpODpQZzFC3/Mg09nxeG/tmPeWLL0Ov881pU3JfaoybFdm0rWeFip2vj1NL+1CU33UmxZVvJpNhnPPLhsq0c4HIjeq/ZR/oPTT/TJLZkxLs+9PmjHtF7+z703vSUepazNOES64yGtPShbyQ3agxJf3psK0tzdfjSLsnQl+TGGvrDgN4gtyQ3XYa+JDctQ+9BS+XX66pC+dAfZegBpQCM1raSz9sy9LqX6fPeZV2KNSAwcajwdzZoK7nhNy25YdGYobe9mEvK2FbSgHPYh57fqnJ4DZ4x8PIBaMa4NPQ+OMrlhp9zg503jBqhNVQqdZdi7dqmWCdCeDhXWbIOKGspHZDLljIDTo7vdlNsMvRqpLMRYDXFloZe7MsRH3rLZOxywzWXhr5cbmQDmbIUmuK6PvQwZI2VZjoz8Fpdhl6fWcEFYJ2SG5xkaj50ri8F5gRkxUIVU1GHUTH0aHhdsaleAyob6caj+0ijqJsH2bOTqWUXsaDBqhj6ZKPazELJuFyvxNCrw9IHuoIr0zY4MJdiuhhKw4v0pcvQ63rkwuPPSyOtmn1gHQvQ8wz0+f3vAgrZCEWPDax142Etve9MgB7Gf6xBPUAeEqZFHMzsY4y7xGh5RS4NlsoQ4CeSwQBcGSAFoCdxl5ZaVn+qJ+nnYOjRXk/3x7GUFoXEsJK2OenxYVzgtxJcW7Satf3Exz4WTEostwkacM+cOS0nnKuuuipOnjxprTsa/GwalIYyB8ahcZe7gaYijpXo8Pqw2sQKtPTcY2Igr1GMKxaX/H0yo4F3LhtKQCdr98zps7Y+nbmRlRcoQF9xQwz9fB6j9bXY2mYiom0e19bd9wRDz3WXJIwk8aqrrhagF+Ae9GN9fRRXXnV57O5sKWkBbHIYozPn8/AZ+B9yG9yAwHwrPDOY6TkTMg/M3u9TZQSI46dPVcCA3gBjFhvHjwnoC9Az+kDD0Lj/NH67kum+E8sjrLu1awrPnoNf4Ht5OZNimHh/b2l5KH187T/umeWUoWZqPLb5IoEiUQBsjfdMztRrHsgcwla29FywlpFxCWQnoJ/1h3EFspsTJw1cJ57SyYwIGHqztcQ0Vxd6YuiRxxkEyfM9Yzcyluorqh6tAux3KLnpMPQGuq3LjUDFwPMDxLKWGUD50EsnXrGfBABAkvIR0fk1QC0ZeiRJXYY+zw2z4gYM9qGn56kGS7XVa7vcVLOqw4aifGMrCgjzYCnbVpqMqmbhCwF9mXJ0AH1KuPRM0qLSxKSVuvSTtAy9zyeBsBziZMkNhIAlKAb0AFwkNylL9SmjOTA0F3tCbUEmmuutoeerlQIdZuhL/959vny+mgxbGKNrAqKfTUDPvQQn+N753JaGPptES5IpcRekzkUB/fQIQ+/qjXAWEppL+NDrg+moJxFHsbEjlxtiBGeuKp4k2F1pKw5p2cunhGlpIAkkFbJi/pjiy2CpNilrAT2Sm0M4uEcvp20r+SrbSp/JrggeBfSfDg1914d+ZEapYegdc44y9Ano50c09E4BctUs9uLDHQ299Y3pdJGbBPnC7tJ6vPPmW2IP9rQaFfvo65KNTR96bCsB9BsE3ZoU2+j1/Z6W3NjhQYOcjvHA07lAr7eQ1ukyAH1lA/kaNSlWgEeOC5a+SIuXmUwzKTaZPVkfJbgsqYpHMN+Oht5v0ASIc+c3zSilRq8GOrWyBwB9SW6sdRwuVxNta41ZUp1i580IWOvaAvospwO6Bei9ocW+CdDbjcJBz5KWiwF6DaW4BEMPMDqYXERDD6DvoaHfi9EIDX1rj2mG3pptZfrlyJH2Z7oXKo82i0ue1Aos2hQOGNowMPSS21QFw5r7rssNn88a+iyLSutdgN42cQ7k9VUaertP0GTmJnD/O5Ni5fqTB2z1Q2hwhhipnDwbaOhrMq419JWs1GfnjeX2okCTPvTS9qKHrDIuexTgw9RIXscBxowHDb/oF+HkXDmrg9fsmh0yqqys+00SU8z8EckN6wEQZoY+hxqptM/a9+Hp4DaPycySm5gDPutgtLREu6+eXw7HsuB9ET01lwHAfUAXQBegV5NtMnMMlKkEhQbHihfS3MPQuxLS4+/IHhisIj/5Ak9uivN9430Mn9WcK0B/ICC/ULJwEEuLAwG17V2/P41amtQ4dZMnTJ0A7PKa3K12d7e0LuWHvgSQYyIiFSEPgJpOzD7ihgNm0kTQHNxWAFAS4vlc8rz9LItXsyuHIXHt3NnTtnVMnfaJkydkm4Zu/Oqrroxrrr1W6x1jAJhvy73yvaczxQM9TzkveN+jCwUUs+d3dnet8U5gUSV3A8z9OJi6oVOMPBaW01nD0PN7bvwzoDfbajClJGU+19RX7Hojgc1o1Yc+MUcOLCLDYIcXmgJ72yfPZ7wAIA+Cnz842JcMESmIExti17LAOp9LlQ1VcCLWR3b+gXihmY4qJM3MVFvQxJNosZ7ZA46f9DCsx+TAyT3xRfuWKhRJQqCV99As953Y7cZfPqwBDXwmYpSrXC2gH45WFH8r/vi8cZJE0zPyTAGLCQOACtC7z6FeU0O50h5WvvRojEXUS+OIt3PMB8uxunEirr7mOpPO2Vw/S0BvpReAGIYegG97PVWKJHmyXamcjABAJE+H4lLbJFnniIF5zhOpwVLJ+hYoNkZwnOLLk6JtTOn7b46yHSxVk2K97ughE0OvD1CDpfxZ5KokIItsKCfFdp6Mzra0raxJsVYllHzosOOND8jmsrIxev+wD33D0Jd80WeVoUclAwb0ktwgIUoA789xuC2vzA80BDV/jkdKI/xwCBhzpd6A3q5MdmNJDX2vJDdd20rOelclYZQB9EXo/UsAfVcVIaY7MRH7jObydv6Ab6RdX9adwGm6q28uDfEG9IPY3L4lVkfLsTJcs8vN8kg9KXLKSse5LkNfza81WAofegF9bWc7m0HIAOgl1RRD72cEQ2+2vazLuxOAlzxXiGeW1SARvUqEXO1lzREvYOitoUc54hoUQV6/fwnJTQH6aor96AfeE4PFXpo1fOq2ldUU++zHPukCyU3FHAYYilzoDpbqAnr7PXedZzxYiqZYwM9d0dB3GXoCrcqts6lcbg4B+gZw+T8oDcOqw/ZcAKxTR9Ro6BOMVQJieYFBpl4rXW4uDuiT1c3GlRosxQ26FKBvJsU2EcJhS93R6wb0fJXnemX6ZugPA3rpmpNxrUBUgN6Hp73am8FS2bRaBwIb6fYmxXIdMP4clkcBPRv2QPr7ktxMzfoku3CUobfLjYO1m2Jh99nQRwC9pDUGjjVJspjBbse9nw4MfQ2bclnxEKBP20QNSpGOu5XceOARh0kB+jba26PWMp+LAvp0uSlAz8YFCx4cbFsri8uNXClbht4FZjrJtary4E+GvpHcHNbQl8uNAb0PJzGFSly8x5BxtIDekhua2OTfPEODLtFTC+hTbuL1UlZvLluzxjiw6z53NfRmMiS2tTxFmlWWLp/JDiAuXc7jYLrlJAtAX026sO5NalQJmTXGanATSZgl2QQLSG7UV8D18zk0+AagUlIzLzaUfzDqJbmZudU1ejQA8gzUFLuwW43s7qqcPpYPfPqHSaLAPRlo0u0iDtQktYhhzwOPtnfdmLU+Qt9sBwQmuNLHoMa4WIrNzU356NOLAGBcGa5oX4jJXbIF5GxqyEJ1RYCwh+0kr+FJj2qczDgAy89UazdeWgYnCz+qjztbAuvEFK6niAs081zbqVOndGASDwH01fSlfZjEgeKE9rKdm4ibfEY5X6XlLWC9wDjvw73gNXHI4jWx7kNywwsQVy25mdq1K33qS3fNdYsgmU+l70fTSg8GXysr1rFyqHtYkg967iWSm1tvOZsVLdhvCA0qC3txbO1Yyos8IVcsfQ7F0YwCJewhNx8nH2P7v/c51CFsaOonaaMjNuNUytakod9nHZG4eb8sAaaIO1l5KYcokxsAAph+M61V1aoGwpLYIJ1QU7A8/R3zlcxgJYdcamXkBmfW9wQ3r6lK/pTuvfcXMRgilWKve38rEUnJjdYQLC9gb3lVcxzudvd76GdwYsLUgd4SMfTSw7E+/Nq9ANAzYbkkN2iN0dDbtrQL6Ou6+bMqRUc19CXJkQ+9BuNlk6mOPu5XAnqmQSdr3wX0+NCz9t2rw78UoM+m2JQaVSJgQIl9pxMqfgng5hyheogAs2boD0tu/Cw8cCiJhmJ0mkmx1tBzXV2Gvm0SrQqv13UWBPKA4Ty25MZe5benoS9b6xw6loSK1yySm5JLOB4A6Iuh998tyYFw0aTYaorVeeUq6B01xVY1oHTl9byPMvRHAb0JLBsDqEqfBKETm2qKxZxCQsDDTbHS0A9ic6sA/XoCegZL2R6zJHHdptium41cDAH0xHo9PzucwdDTNNxKbo4AehFd3WqbLTcvBPQTA/qUbBegP795ToBeDfQiiHjMkBpo99OHfn8nfeid9HNpXZebTxeg574iuZHLTeFcb4HmC0DP1yUBfQ2rsASOI3wvPvI3N8ZSD4cK26W50YZDOHXAl2DoWaDtJFQv/uXJgQZLrcNHyrYyWc9Mhrg4La5kjnG5aSazVrm/14utzc3Y2PDgAUdT/2cx9PWjLUPf8aEH5BJgclBOPbhuQ211jB+SAy0iXW647jaIs8jPn9/SddbkUgN5l67L5YZAwGCpKstyDdVEW0GyC+g9OMGMAB/O46Y7TbEMlkgNXfdAEUPfNMUmQ19gq5i2vqfA1UYt20rfT8EVBRAd4EvlcgOIzkmx2GWNDgN63rc0eAJyqUW9OKB35ls9DwqMOTwBhvRChv6wD7019MXQtxp6HSjlk512ZlXPKABcGvo+jXKqRrGOuZZsiu3Z5QagJMCqphxi1sUAvRPgRnJTg1JSDqSkoBiuZOirl1phqhh6gVE3i7oU7kmGxdALXOiDZFeMtLLJ5JWLgiZ6HmmGzb+LXWwkN7b7lFuMNLV29PCe7jTFxkj3QcFOyjjL45QMpH8/v1PTM+1y05OVotbJxO4ihxl6yqTZ/CvmCobeCYwY+WLoIRdlWwlD7ySkz4RMPS5uBBMx95SACH1JYuDBNb3Z2Ad2EhOD+ST298axfwDTOpK0AWYLrS9YAoBnPTYuVts28JF5D3KzlqHXQCI5muSz4PrFJAIscTSBQKhhYH019AOKaTgtaZbSs6VlJdIAau4nLixKinLfAujZm3x5HoOlabwHulwnb8iN/Mxgs3meZr+GgQc9kkW+R0JPRVLPqQCnWORZ7AOMVTWj8RWZEhOvt2M4GIqBQ/bG+xALKyFQPFCz/zTWjq2qFM2+kBfTysA+/lMSRtoMZtFfojdgEJdffkXc8okzAl/FzsHQQ3KsjdZkkemmtbSTFbAfqDG2elXWVy3pgOBQQ6ksIyEiPNkbWaD2P93PJHLL6PpHvkaxvY4TfF8D2bJvRFpjVQpzYFVWmmzZaGmJqxtp95qAEdkm1QPt49Qtcz9d7VmRnIB7DqAHTOMaxPcE6HvMNaACQRUPGVFKZ+YM9HEMZm0B6AcrazFd9OOaa65TXJyNx7IMntHrIx67A+gFeNE2c98+dQ19nSeuWmSFMSU3lwT0VNx1PllyY7YKt66DWJYPfTH0HrilOHAJDX3Xh56Hdpc19AKCLdsnUN4A+tLQJwFCI2c+Y8t5ypHMz7wAfbH1+2MAvQc4VSWjWG3/fpYCDjXFtu4xBehJ0i31qSb20tB7Eir4ye9vhzJspC2vScIjCcs7ktyUKcaFTbHV09C63NRaVmKdhIAqf2ml7c+XvuzS0Nur3fwUfSSloTegl4Z+CKCfi2wggeV6DOhnqv6Vht5zSnwWoKHfOObBoaWtJ24UQ4/ltGKgNPQtQ68eEw2Py8GOKYU8DOhTis1gvnxGTgIYLLUZx49fllX0JLazebcm4+7tb2tSrKqQeQ6qJ215EJEaeiQ3rk99ehh6gL0bx/PgT0hPbLEyYhC9vZ29250Uy4NisNRHPvjeWB5YW6gyXjP9swLoPHaH6/GOmz9xSHJj8Kcl2+gShwfjeNo3fL0mxTIpTlPQUtJQaUd1XPPQqym2DqTKRnjgMOKgnNLrOWuzDt7JSA5qGnryZP0uB5wYg7RhdPnRh6Y1lWgyx5Yd5Fdt3G5TbOnJOKzPb242DL1YmYsAeg4vGDs3MnDdtv7rfpWOP2XCWd6ybSUlq256xjXL5YbPUgxR6seqwQcG/6jkppiYCiy8Nl3o+NA3gB7bxKnBCT70MmNQc6DdZmDWlnh+ef2t9Zc3WEk7zGR2NfRdTbw7/h3Q3LTFM6cp1g15pR1PRrbL0Msqrxj6ljGqgCNNm6aXdr882MhWkdimpYYufc9h6GuglWcouyLRSG5yyFVjWykfWtvPtQMqWlaGRsWubaUDj0FCffHa0n1LbmBrPYOIRUwXntJXDH2THFdpWWVqg9nDkhszx4AWuTrB3OPvnqyuQIY0ut6/avZNpklNpDlga7HwgYu7jJIhJR2t3K780AFcaOhlK6nJrtYCM4FVAF2vz+MCSOLnjpzCDX12K5CHTMTcDVguwqGZPzCAV2IGcDer7mcMC8y/l3sFAIj7x98d5Hh+ch2ZUhnIakRNpk5ZkyQ5HDC9fuwB+mksW7dDCdpyrc2cGmgGKWV26cKSlKOkbvZsh02H4TXwFsOdzZG11imxw9a6bYnS9JZiVlVRKEmr1E2jqUAusoUE9AkieD80oTDrgN7abxyaYjNzyJ6dX7JILznMgXqIdF0HB9aA42axv6f7ABPF7AAOQA/QW0h/qvpUTl31XI+ZZJH4M6uhG0vJFVcCYeid6DmccLjSD3DrLaclE+LxsSZHq5bMAHRJHth7WgtyAjJjzGeTJLLfk6sG78u1MfVxdwvXHAiHfgOUlZiKCbVWnziyLccgV+34Bc0CkLOQdyFgheddMxxcRXH/jQdL+cAUCOEETCmh5U6u0hnIu3eA+IIkg6qN3HhIxOYzuRUBYHQe4pMPQ694nZU9VrVsK60LVjUNCdJoLQ6mi7j8iivjxImT+qwr3IsFDlIGp5rKDoiQLWw7DM1Vcg9gK6eykk/JhUVSaSclVDF8jrTNsgb0CVxnrqZ6eFedW13JTdsUW2ejk9EuQ0/8SNtKpHckMOWepuvw/lKDcPqjV9XGZ1N3UqwJqXK58bX7mVbcNSDO2nJHIuukmD3r2C1QlJ//UoC+EgQz9O2UW9ZsF9BLK1/A8pBtpeO8z1370PNFkuuY1rrc+EOUxDAlNxPcdZgJIwd0fVjPcfFgqotLboxp6gyu++szoXXDKttK3lZsfgJ3N8UOMtkt6+vU0MvlpqqlmbwloKf6tr19q1zGMLFAZsTe15DD2kuL+SUBPcQKDL2ILJ0/dn8ql5uSw4p0S+JHq6MzPd39MB4IR8zgmRXWcwVytdnfnEtseSSPAHpimCr8WkutbSV/7wJ6VcQWaSOMo9piJz76wZtiKQD0luM2VQBcp0QMRuwtrcU7/+7jsbO0VuMV2vyz6OLeIpYPZvHt/+fjY4WYKsYTqbDPUzBONVbrWY73xguPYM8NpkZRyn5uSgPMLPX24+8/dJMYeskGlI2lVEXJgoEY2vl3fPjj+rMyei0eJaylzx3E8sFBPP3hBvR9NdHY27xb1moBPYvCLjfWCHq3siAoyWwwEjsbBWRDyIGaNo31s9LjL9t9QYGaAQk0hCzh1NC+njPgkn+Y8WEBFEB0qck+9Pgm+/X9+3yG80ow1pvBUip14buqjePhLBymlI0V4BccJOjwMkAl+8OB4EFRLeorDb208vlt2X6lX3W3KZaNaaYP0GT2k2eknyfIzF125X5xTc682aAABHfuK6DLHcEHPxpisV+yiuTf8IXmUHHzVQVeM/TlZlNa+dY1oVsB8aFoP2gkQS7V2m0CDb0Cl0r5paG35Eb3NV1utNVzUqyDeQvs7XJjAOovy5dqUqzeSxIIYoVtxQ7GSG5I6MrlJqsMUaVPNiyv5ftSk2LbBM6fvdhM7xUAhiU2Jb+q6+TPCw8DTmdkP9guAlh4bsup6cuPomSQz2u7Qx9ytqWzVtY+9AXovQYJ6mk9SnOghfwOWn4JMd/SPMOEAzJ6eXiocXcRM4FkB7Aq+ZqhyYYvVRb6HgQFAyfGHabc18vEVg0OASQsAG2AVeuWsY+cz/ZCJCkHpGQzE2nhbU8No1cHvgN3V8+swJoe0r7/Bhzc85JBeDiSnWI8C8vrpaoTsDPyJYcAyKZQ/XunwYpDgtcD7FK9EIuLrlpkgP8bRrudMwBD6QRSzzrdNGjupKGWuCR7VxYg9z89pGtyK9INl74zOVKzqQ/dYX/gwUwA4cVC8UpNxcSQ0UgMfIURYt54d89AA2abQwWPetleDmJvdydWlpnAvSV2mc+IrIDrsDOLk0ckSjCCVBU82dbafYGwJEOoCtT7KiYMBkF/wJnTZ/RM3EswjbXVkRh6Xm9j45heA+aLZ4D+n9I8lQb1yfR6saqJ4ZA00xgOlmJ3a0v3Rmy4pE52u1BMTmtJBlSpEXo6k82k1oaSZwiSFR+IfeKfwaFiH+tmyoHuhkver1hKSa6y6kqs8r/ZpaYGabFWAQt7u54WCYDDoWR1dSUHjqVNJ/0AgJGORpt9ZUvFjC8w9EOYzUWsHzsep666Knb3xrI8htl3jsL/YVvJYClPnFYDqtCDe49SO9AOB8z+NwEDDQVi+TmJITng+5Zp2NLW04/9rNVLlHIT2VI2Gnqf5x74VvaTPVV6qfqYmCBuQWhpZKfZ1dyrjmVYc5rFFfGQU9VlJpCx3GcxYMZDGLskl4dEee8XI11R08mYCRe73HCWOC4XU+61c3hAYDUPF/NueYr71uq967yufc+/dGUulVh4joHnJJihpxKY03sFHNFqgy94bv53yUvlcgNDnwONXJdJ//gC9G3loNvTVUoBS5FdZbJMsq2oG3cg+XRzuj5ZDloryU01jvNvMu9YNj6ium2nMcdBCCKsZLe2b4nRiAonzn7u+SlA77jakwQNbbrVoO4da5j4Vc+nKOZeltYaeOd5P8ITSS6UnSY3peaw8O8a1KaBbvQ9uALIF0mcPy+hreTN09ja3oyNYyezKVarUYmWB43a3ZCheFT+6tylyi8JICz5fDv+6eY/iyGTYuWKB9nl+zmjmsx9X0TsDtbinTffPqBn3RWgHyHzTCOLxiY0jVx47VZyA7CaMgBk0QyW0mSYqhwhufnrG3OwVDVA3DVA70mCLJBBrEwm8W2PfJgkN0u43OSABANno9XSc7GiPODJ2qXaNATk8+fOxYkTLskIjGTzSuvo4cO6BfR2Nmm84cW+d1rSM3iI3SqXGwa2dDONxcJNuhfxocflhoqBA2wNPcAFwaVcPhPaT5goAjzv3brKuBznKoEz7tIt8hmsoafslVq75k517lUx9BOmFdao5mp+bCfEOlP3wcV1dAF9K+khmAD4PeFyZYVGZwMmB5qDYHgOTbEG3F0fejdfuVydsiSBaTepVNWjQK2TqDxIBOjZtAb0h5pipaE3mEICJNtDMfSZDALWk0kqNs4ZdtvMZHYCGZiDakluPKiDYWAeLDWQDz3gyjpglwFzAJMWYmroYSYTHMg+T2x4AWUfFAL0Wpt3BdDDnBSg556QyHWZ/XQbSLbQ+uYacU+C7YmxzYCpBPTlNMVjMUPvgG7AjFTGNpo9MeXDmEkChITQgGCungJPktZ+TSmOGlxhpfI+zVIKIttKEonqCiNBlA89hzN33Ayn3GpIIGe7MRykwzUgo0dza5LzShYsQSuG0IDe/+OrZC2udnggkjTjyTIVe0MTpX/e+4Tfc/MpA4/Qytu20QfZMH3S3Qwp20vAGQ4z/SXtTdhEDlrrcv0z3C/03trTusZiQQG4mRhKt79wuFXTLfe3lW+wngHpgH+uhw9PPBGg5zWpBuRe47qJLfqMSXKMJ9bdSw7CdRWgz0aqnf3Uog9guLfVXFqAvkCLfNRzsJ19nz1Yin9nGm3199Shwr2U4472sqV/fOFDf+uttzYgi/ty4vgxlbiJ74B63H2QVvh+zWJ13fF3h6bciLjs8sslJ7LMJ2Lr/KZWEL+7j7VmMy3S95p4SV/C3v5Ytp6V+JhMwK4UAsbxgwZLT4I1oAFoylNbibKZ1UpE3DjraiLAxkkpDdOOC7weydD2NlagjumzOYygKxrEF+4PLjmqHINttffQqLfTtmXprHMS3/9ebBw/GddcdzdLq5ZXYw5DL0JIcCFmc58TAvQ5kM+APgF0VuIELnWHEthqf/PfFYdblxqTInYBoopma8aOWYHcdezcY9tKrrmmhlKRRIbm5A+iwgc5UjMqah7MVXIml9EsI4RVLaJE1ybG3nLDItdsh8mZ2DrfmFDx/u+ScY795aRTgL5sKwG4XZebVkNfyYPhieNug0869d/qtSgyh58VcVAJphJJ722z+Y57vm/u3SApY23jQ++/l/1nzpQRoK/pug6EkHIC+eq1S0Cv/e5+ra5S4BCgz8bXksiSmPq1q6LhR0WiWwx9c93pcrO8subPJzWEz0niEWczgH5755OxsoKFLraVvD4+9Al8E+9RsTq2TgJjQF8TYcuH3jHd0lSOKnoMBKwLTwy7wxytHnFfHok4Es0W0FvGazxgLJLJIOeZCMwDzcWAoa/eQGMYJ1rr6wb0lgR7GrMr3H0RZKouT7dEgA9iPw037IKjHXoXAf0Fg6XulMuNTvfc8F0fej9P1FLxkfcXoE/IrRtvJuPOMvTedIMYTafxjEc9XIBek2Ibt4t6v9Zqku9owBN+8F1gHYu4wLYyiVgxvh2pjCfF0ohoQC+9KQzmUUAvVsZd03pod8a2sujynBQLoC9NvCQYqc00Qw+gZ/rjqi3dqBYso8Mz26hDpimhGQjUGPTUJAAAIABJREFU5kLPys9IDpI/q7jYTKRtgT4bk8Uu7SlJiq6jo4PUCHIfXBxiZUc13p/Eykot+BzLfGBf45XlAvRO5HC5MZNwQovZTEpH+pHNP/VE7a7isrQHori6wWcxQ+/kylKdOy+5EUuTDH33vhg8e1JsJRU+vyqoey2Yoc9DouNrrEmmmsNAQ2eyOrpCgBivAQMJ2+pDo8vQS3oEOFPAKVcZf9ZG85cA39NZeQcHfn8GrsfuCbMFelvel6EsR5IT2dHlASU2BbbXzA96YGvpzdS39z1/ToDeSYYTFW8eAXrYNTXjDgzoBeA9vQ9fd2kCG7u2VtrC4QQ3r88pQE8ZwHIW/q5qxmzSHDBmoxM4qIrEIQRDTzMcrjswf/zdJUs1I/ZT+pMVP6zH/HzNohsYVHLs1QdbDuh0Iu3JxHKjUpMpLA17qt8wvEjxxHLnAadnIqaffeWDwGw5Uhw3w9MXc/LkCX02/k1ke0635Pf9OwZN5RaBtG7KFEYF0b7KqEquMjEzQLR1JP+r5kAx+FQTAc2Tqe1C8xB2ZY+eAKQvtrTl/kgGwzUAJtkb6UJjht4gbXtrUww9hAXDmwDlgFLeVxNZsyLCvgVAVJWiBmCJ8R76XlZFke9Vuf/KK6+Mj338E83n53WYycEBSnxnnV577TUC9Fvb22aCAbdazxAxBufci3NUUpAF8XMA9yEDuQzyfZ2uVHnS7rpchpwQuQJS1rErq1SgzJq5muU9KAvXTMLYU/b+t6ypfOj5PXoDPA023VgSyHr+wCg2N3fl+MM+VIPbKpUEqjf0EcC8s84OrIhWP5fBToEsEktVUKiYiKE/IUA/hdVGHtmniuleIgN6nxMG9KX/5aYkQ6/vtUDX66ZAFGd5SjezKd8ADqY/J9riKiUJYFU+TcJ5UqwBvc8l9wDx+yQqkwn7mBhWDD3XSRJLrxLnUeoBjkz69LnSaoTND1X1DZzABFqDMpFNyYp3wbx+o7DDIUDPa1tyoyboYvSbyp7XUEmHSgJrVtze791EopkxqZjq2FPSrzoHXbVoGXrWheNW3pfwpFgArq5b8Y4XMpljht59VlLy0BSL08+yfewZnuT5LT73DeizatuYhSRDn7NhWkDP+d8Cet9ppHh2uSkysT4DmMQ9dH52lwb0yzHE5eYiDD1rh+pf14deE9gDLfuWJDeOiboJrSQpm2KNsarPpcWPJM+aQI7kRpJhM/S6N2nbWs3CfvEkhTuA3tY6TuIM6KkMpG2lBl8a0FvR4vOU+DGfbEqi3tOQN3ruXNHWDr2LgJ6YsTbvxXMe88SQbaXWf6pecl2joedLa3VBdCNjJOBQ6oC5SskNPyTQE3tx81+/JyU3Doi2I+MQduPEXZHcdBn64Ur6mPtMvghDXz70R+wjBejPxcmTXYber9E+KAcWDfSgQSwnJaoBqkA/QUCWaP6Tn6lkQN3md3awVPSibCvLtaYL6DnEJbkRoO8w9LAsDavcBfQczGYr+FCtbaU17g3znQkAutn64vMT0AD0fFXprZIDg0oOfA9XKYaeplgBemnH3VGO7y1f5UPvhwRl61HsHv3cYehTU46sx4xKqzludeatTtMla4NPM8zO23Z3c7BU17ayMykWyY2mlMqtxYxYvZeDt9dkaeCam2NfHJdrZZtmjX7X5YbAxYGrZtAEAGLo7YyuDY4rjZm49C1ueiactDgIuWxuj+QOoJfcJKVBycZaPlWHegL6PkECQG/Jjf34Wx9llQIB2dmUJ6CWwbsF8iSurhoYWPE+DoD2fvdBCKBXIpo2gzD0JbmRrEQleTP0SkAbXWC5rXuvAegVuPJQ7E2tv0SCIyaDCb26RlxveHZo4KvBnkPI01vtI873+X2eTzKEfSdXBzQZzmhOtRSKa+Xzl8yGz2mNtN2q+CKYk4Ty+2Jmk1Fxad8SOz17XkvJkG0bBZ4lkaP51Gsa0A57zuELCXDFFZfH8RMnNBSKvVrMfx2CTiQS0CN34zUB0yQGIAWeferEi4U0k+dAzbULeEM2CODOYn93hxM++hzM0VclUsOfGC6FXE1Wlna30VmQntJIVWytuIjdPbzb/WwB9Nh56j4Ml3XQqkTOZFzmdqSum/sHoOf3ANhoXQ38XM3g+j0uvqarOqE5depKMfQkG5V8r6/x+k76+N+VV56K0dqqhvTxmkhkCoAD5HkWPBN5YI9W4+zpM0qIeF/p/Dt9kHyPWEscVHI0n2taL88XW1CeL3GTZVnJnZKwviVYACLLtaaBkwRERCU1lmvA+C/p3wH0Zv3d0OfPvhxnz21p5D0Ag++vrbm6YEmCfe35/IpYKnIZ0Fu3brke+28IszmPGK2ux3V3+wwl1shtQj7uyXUdktxwTlTfmiubLsM5hjQAV2cPT9/NmcQ99w11JTNm43XmpBa/ZehNksDQa602g6Uck13toNKBhr4YeiqpyOk6gF5JghZpw6KXvruqb55fkoYA5cAyRq7ls0+APgcKNix5G/gVvRW781ztToo1oPdgOGOmit1US8A8xjpuH6SSaz/4Iu/q7JHcJisDvE9XomKbyZahL8LFSW+RXOnqt37SGBPNtZKj7E2ZuqJeCUx7La3kZq0ZLEW1x/u05ko41lUf2VxndBfQg5MKW9QaIa5osJT2dq7ThW0r6eMoQE9y0WXoIWZ2dk/HygiL4LXYT4Ze1SVVX3wviaHdSbGsU/6NuIL0RfczbVk5E4qhF2HWaYptJDeyznRMMRbywDYS/qpgslYt6ybxzf2gdXwhQ+9nW5WTZOg1+LIYettbEl8wV1hMt+Ojf3uTFC06bw8Benvpg+stufnE7WroDzH08n64sCn2kMvNZDyxhv4igL6rof/wB6yh50tgRI1r1k3dVUCPhr4kN4vgAO2WTLwDfbMJtjBg9nc/zMD2ZAV38sRlAl0Opi7xlg6+Ni4lIw8u8QFfUxArYNRhVOx4AXprprxg64uf6Wro65r487CGPgdLpf99A+gPSnLjwx0dpAG9lk2HobeGvt67sa1MVqD0qZbNWKtfQUWNmGoEySCgju/KYlv2SsBI1QsHE5imlWU3uVQTCs1UkinlYCkDekDhROCF8eaZieVQKJeLa6N1Ew8xlRrwUiyNO+ObvgWxri4fN5NiG0BvXWZrW0kpHhcHD0gqLXRzz3BjStvKLkPvQ4YmMVdI+s3gKX+umjzYU0nc9nkluTGMdUCkKdbrK9kipBaA5gRbBZSVVMAANS43XV/ntK3slGC9ngCwltyYoT+ioU+AVp+lG4AFlgUCLLlxslR2mXZCqSEsAHqureRweo4C9JNGQz/tmQ0q/3dLbsDi2degCG/igKmgAvQ8E3nq4zYzsaOMniv6QoN328zxPGHqcEUw4zSfjcXIWzaQgF/9OiUZsw/83j6aZANuH7QEY3VPNeux9rPY+dVVBXjkHaORLSj5tZJYcKBzrwCTTcWs8mkRG5aO6XBPCYuY76z6ofOWq0JqYnl9xRyY8fSBFzlSY+BJ5MQAGzjx3KWjT2CiBEvJOv/ej43jx2VGoAI9gByHmr3dGHjajDTk4939YGAUzJTWX/bXWMpjK1n2uyomOSyJe+jkZBY721vStBP3AKN7uzBneLinzE1AwrHKTaTYbG7o4C2tcMXUep+Sq/BZLrvsMsVsYjrxSNUHMf1uRiX5ueyKy/Unr43+HxCPLSR/ktTA3BOTWWR8nu3NLT0X7jXDCA2afEDzOjVQhyQCYE+MBhieOHkydvftIIXEDuClXoZ8fjRDi7dStWEc+7vIqqrx2P0X/CwMvYbb9GGfk/xLOR9x7vzmjtaqYwUzCdwUO5sxRMrTfKU59g5qAH1VNYg/0xmJ5EqMmag9XI5rrr0baYMNFXDHaVxYiqG35Eb9TkKFBvSOW5X0ej2LpBDITL9zPocADLI4r0HPx3BCTWVSPRH52o49brrlqwH0SbJUT8N0yv1j/RTrmd79YujdNK20s+MYVPega7bQsqnGH8yBKNtlJ64V9w8bTbQMfVv1RgpEzwMNyF2Gvu5MGTtUnG105cnQm0TzbBydO3lH5TmUGn8BemkGfa/Llawwh/e/XW4OS27co0czph+Iew0g2BpAn0437BV/r5XccCtN7mCN6XOpS1b6WdJ8bpkfQFHxLzX0Bu7+XK5GpnSug0mEHTQpPp9dB9BTwV0aHgb0430GS602pFP1gAHoS0PvHlRX6el7Aeg7QSoryoV7G5H6CtDbAEXJb8mu0xGMJMZkhfXlhecqgdH1D4sgdR8KRF1p6DmvqvewYei7PvSq7uW5hsuZ9PxYym7FP/zPP256TltAvzBD30OaGrHbZ27T7QN6Ekm088/8xifoz3K5KVELn+1C20ol3kwZPMLQp0S2F7vxkb95b/rQ246MDn3r8O48oDf4sYb+hkfYtlIMfZaYu8C5gCYXvL2Nht6ljgKtAtDnN+WcUOCWRIOFYP/3Vr+t4UkpuSlA32i50w6v3rsBl1mq7zbF1nsfAvQluen1BRZKQ1+HsYagpG6crJ7/wQ6a8cM+7UKGvi3nNR/5kIbeG83/Bpj1hmZqYPogdwZLSU11SMfdBfTFNFivfxTQa7LmxNpVAH1p6B14APQ7MVpBYtQ2H3JttWGqUU5s+SHJTadZli2U2XQx9JbcZElLpUZpEqxj75cPvQG9xiqVhr4p9Rps1nu2rLaDRTEnYv6Q3GQDOGt5PPZgqZoUq9c5MinWXTQdDX0yMtXsUyXiag4u+06AzNGmWDNBaU12AUOPtGIn7SKPSm5MRZptySMoK2X2oS+pzcQJhZiMmhRrlt0665ah190ReJ5EzGBY0b6nT7TuPUCdwGoNfSVygiIKB9bQm8mnTD9Pm0k3xSohSnZIgD6QxqFxtNuID9h9HbB+fQN6J7spyVpY7kI1ieSEvWQJZ3mH2z+cz8u+s7vM3Il52HIWyZsPt0GsriFlwVfeVTqaLsWMq73A4KdkNFwFe/MDf/Vn8a63vTE+8nfvj9tu/Xhcc92/ivvc74HxoOsfGZ95r8+L9Y1juudFDMj1pDT+DUsIc+MAbSCSlSx7pujw5zqw2iTTOXXllfpzDPFCUpV2ddPd3RgjDVxZlYacg6LLsgGK+T1Lhgzoq4dI01YP3OzVAPq1VTFgkB4Aelx06A3RoZ4NdQXoIV1wXOkCejUdp9NYWfF54FYvLr/8csVIJ9KWgSFTIr4DyLlfV119dTNoDkaNw5oHzHPm3xkmyH/DznOdPF9IArH38oPPhseUX/Gz6p8Y0ug8VBmf5IbEQdKofj+ObRwToAXk4PDDYsRZSG5UcyRb+/K+Vn0uG6ArjmiglZIos+2coYBEr69hfPKTZ1RNsnPTLNbWR7rmyYHlbgAoAdajgF7vQ2ndPSaD4UhTjlfXN+Jun3GPZJNHMUsphouS3abYizH0EpUkCeFYKPvwcsiRbK2joS+GXdZOgD4SA8uzsGmtuFr7VH0AAxIJW9byzA3omcCejnELA1c1xcr9iAqYz21L1A1gqylWiW7TsOp+AoNNx4eDMdM/U5efDfE+D+rnWjKuIQRVpXQiw8Ar4kAjF03JXplHuFJocxC9ZLoC1Rl9iKEv8lRNw12sUpKfIwy9yAFXNM3Q24jCPuto6Iuh57mlhv5Iz4DkP+MDseBdQG+5Hs3uw+yxsStVzedxU6zloGWrzD6lMuckrr1vfFbWPb/bJSVohgd3FKAvyQ1kATa2APqt7U/GaHVF+IHBUgD6ms9TNpcXMvS+T8SV4xs0pxpr+no7gJ6mWMxNllsXpmR0dP4B6Nnj1fvSmJzUwKyxpdhlxeWkoWXoMwXz+dr0NnQZesjMbBCXbh+CrCdAD0NvDT3HdEpaRXR1AP1gPd75d7cP6Hk93G2e9ZgnXjBYqsjLSwD6A3ltH5LciPJmWR3W0H+qDH0BejT0MPQcsTTF1iZt4as7qCvzhqHHUeLoF5IbWB8DbT9KHkoX0LPYCtDDhHQBPXILBZ0sWUqG0GnadBMEbFD7xc8Y0G+07TBZ8zx/blM+9EnmpfQnS15qijWgLy0v98MZa7FKPtTreisg8u5usuvlpNj2ekoOMMyyoxKJBtDjgGCgU+C6XtOlt3qvcrlhlHOODFfXIdIGa+gpmbVNsdywAzH0Kyto/S4E9F3gyoa5GKC3ZCTkxW3wY3a6q6G3btxNJyoD9zuTYmV76BKmg5+OFgfzDkPv9VHVjnZSLM9pwJCn1KbBCB+MkV0MG8mNkgwxUNnQiHREB9JhDb3lNTmNMV0WBOCzl6AOmdL2+u9t4iG5SkdDXwz9FIZeEsIuoG8PiKMuN359mviOaOhVyk9Ar+QoGyc5nJumWKTxVAeQcVhy46ZYGHrbhlVTrKfL5jpMZxZLbtKvOi3VWj94JyBMjuXnJF/oM3qcgAtDb4BBAkkpnEFXJW3SoZP2pZMZE07HSioAj8hx6uyRVSTJ14x1bftJlZuHZkJZF4BE6b/THcPsLKVxdOGjHJpTMjWkD0uSd/BaW5tn47Wv/C9x07veckEs4hvIIZ76zO+NR33T07LXoJrcsc3Mpl3AQVpaqqF3aucasaDJLIsVAmtNLRcE8Fx1zTUyLADQg5AA9ch14mAS+9vbqYufCNBzkFnrPVMzqAoXWeon6ZSMSF7xM9kqcqB6gJ+dG+hZgqEGKGAnyUHPdTTOZsnQc0+QPHYlN5YsMSwKKVU7cIfPhob+zBm73DjuzuVsA8h3s1rE3e5+d8kbtBYOaDxeU+NoMe0Aet7j6quv1mtsbm2LyUPzzyFeiazkfgtsHq/Q63jY4JJsOrmfJ06cUJVgLLci91NAYOAYxP5eKTexOecHU313BLBJNqWHZw0PGATlxmsAPQkz134wZfIvVdNRnDl9XokxVSF+b2V1WWsJtlJrjom7yKaqQqvm8L5dyMpilrWxNBSgX984Gdfd/e7W1Q9HscgK2lEN/aCPdLLDUsPQs2EvYOjNTLYuN3egoU/JTdlEGrqaoWfvLQ2qYtvaTx7S0CdDv0CiQ2QfAujdEKyAkn1jmpabZ5QZevdSuBoorlvPCW1+l6HvSmVqndVmLUBfZwFhT4OlAPQda1LjlKNNsVVFrziVGnoxtDXB2yBYVTj/WErREhzLUeuwhp51wj4php4zzk2xNSnWqgJZe+dgKeJXVY/IOG1s0W2KhTn2uU+cJeEtCZfuafaEWXLYldy4aVVJS+5RrreaYkuuU8kS+8IWtIc19KznYui3d25rJDcXY+hZe/68Gwa/1ZvZwz4SDT3Nqb5/PtvdnApDz/cB0ZK5ZJLm4FK9kAz7czLC3qQnUgRtAnpjzAL0WWleTBof+nJKMqDPpth0uekqCOrnXPG2hv7vP/ReAXrLWQvQ4xLnAVx2ubljQF+DpTQpVmDHmKnIW92Dg6rylIaeH2QEOBmQSjfpm1m69sVefPj9N+oCc52KNbkzkhstYK3s1raymmKPsUlpim2hcXNQHgX0JbnpnqRnzpwV69P90kdJhr6+L71bMuUc3rBPtjsyG1HlYm+C1i6rmRTbeQN+putDn2mEfkKAXk2xRpfW8hdDT/PU7TP03uxlJenm1/qyhp4yciutyZPRk2KPAHp+V6WoZOjLcaZhTbIp1snDRSQ3yRZMpnaOANBjW2nw3gL60Qgm4ajLjcGEgKIWTD37tJnKpmMlhv3DgN7GK26KdXNPAfqUATU+9Dk4JW0JDYa86b2nS09uEJsX0jD0/JybWHKwV2ojLbkB0Ns9QsAqAb3eQzZUrOepgUc1ex4C9BTEPWXODYetw9Bhht6AvmHoG+s69l/H5SYBPUHdn6XYJ2v7KqFp7ULd0Nd1uXEHfusf3QX0/lx+TR5xF9DLtpIGrGqKTZebAvQaKNXYVnqSq1jttKIB0DMkB7tLWA5PinWZdDDgwLG7DSCceLK/j8SI0rQdLkic3HzqXof9gz3ZJaI/JtmGDeWpcw8B9M7scR4xCAegYVvIazfVMtmc2fGkshLWOKwvh6bKzGNrL6vEv711Pl758h+PP33vHxyKN0f/gvPN9/3Yy+L+D/hKsdDIRUQkZLMfOn9eX3KbySR29zyZGEu/0k4r0ZMzClMgJ7E3HseVV10dQxpjSZrQ+SIthH3idQDbOnMWMZ9QbbDPs5KaMXbEDNzylbLnRqsjy2gODmJne8+TXuUHzYE3EmEBQw0zr6mgc4Nr1nP1HQAquL8M9hPYTQ09yQLvjUylHKcq5lxzzTVxyy23NECN7zPFtXoXeIbXXnedvkeMJUbz7Ei6+Flet75/HT9HL9JsFqfPnE1gTeOrEyTrk6fN+YCVsRqGIXiQFqaEZ1fN0p45gHyG56L+B+4fUhmqPZOZk5Y5cdCad62n4ZLOEskhw1anVExZo/LYH60J0NOXhIuP5oUsL2n97u3hTpQDwtLlRpWmBPQ1q0JYArtHXI5IRC47Fdfe/TP0XAH00csK40WbYt3Q6TO7ta0sxtPER4JMaeg7TbGqyHkvdJtiNaqtXG5kx5cx6BKSG36/AL2tibM6Kx96AD2uJ06OdJ1ZtVp0etlc8bQzVMn7Sg8PoC8NfZ01bU+aq2xHvwrQq8lfk55t98uLtwOeXOVzb1cXI5RZRA54SkDva/c71WBTpTo2EvOX1TmNy43iMw3RzBlIhp7KhnDHOtpx+5/7nlxMcmMgXdUCwob62iQFaQG9rYw7DL0+tyU3kk/lrAybABjQtwy9X7/tj3F1g71gz3tXSJ29tC43lwL07IVGQ6/7gibeGnrfIEvTiqE/qqFvfPrXj7dn/FIH0Auz2pu/XG4K0FN902ybDqC3jXE13fJsDuRDf+LE5arkZeFMZGIlHlw1+MTSP37GOEGkQUpuAPRo6JUcCtBnonEXAT2/yECpZz/miZ4U2wH0laAWoJfcUU2xPI4DGBhpK1pAXzthgW3le/IC8wjM4O5+rjtuim11uv3G5aYB9F1BUL4nB84wS2lbm+elIe1+cUAqgzt5smEKi6H3gmkbESfZkV4MvZtiC9DnqybLXkOd9NBkj3QHtpW1UwH6WxyI/Lx99Q3m6jqcmbPhSE6qQa4/sCuEN7qp4ho6UQ+MtyiGXsOwmuzZDDCA3l3ujt7cOx2AysYNogvQF3NXf6/BUvo9vJ2X7DsuHqS/iP3xtsttA9uglcYd95HxAUMuLg3o7TiCVtjlZf13lkMNAu1uoE701BGqpw9gN/aETaoCLmtlGbfD0Gt6XscF4VIMveKhPlQ2gEmr7NH06FDN+Dg4dgG9bKA1dwGby5ah98E7aQB92VKW9EV3T7pQa+dvD9AXgLRUoJh3yu0epFQMfb9n20pXMVqGXh7QefDU59QyyINazh1o6XOwVDUK2zfXGkodQtLIzmPB39FCTrFvtG0lVWEYejF5Cd7dHOx8htfhP8Sbydqul82zc7nlyI4yy/rDAcAh12t/Hkv9uaQnPHf2J/6+Zt4tA0PLq7IxLiJiqCjVmxWzWwzDlqzHtbe8YxGvBTBl3wAIWUtq7MJaUg42JNsuc9fvA04BojBbHKoAkJoEeOPb3xS/+os/rvd59Dc9Ix7y8CfFFaeujgOqAAf78Tfv/5N4/at/IW695Z/j677hm+JZz/+xWFLDZT+YKkm8gjkHMEIuwNhzUO6PmZJq726umWuCUVtMPVrd0qFZjNbWY31jI9aOb2hUnxh6Gr4AkJrsuhQrS0PZUiqZS9vcieIDvv+WAHnPWe6ys70rB4vN81sCVGjQYZKJe5TebSZgYK8Ykuw064ufK0Cvybqp2/fQGw+dSZ6yCdunTp2K06dPN5WIYuhlkykXn6lsKdc0c8SJIr0JLDSAj6wpU0IFww77zpRWqhBcK5Vc+TQz4GqEVIwKgJk8+/K7iZH9yvWKtUwQuaS+jeqJMCtKZYJBewf7B74H9B2kJSXXhCOQwSoMu7Xs++P9GE8otS9Evpw5w8F/LK6+Gu/4Hf0bydHeLpUp95Tw2cSKJtMJQw+gZ6/LWGG4ooFu/O+KK6+JK666OsYHPI+VCN4XyeAlAL1vfmt/aCu+ZMP1T7cP6H3WXKIpltfJSbCX0tArIVC/Ab0xMMtF8jAHYRE95pukZWfFz9LSFxg3YZHPjcm5mbTzugcHrqjWmdhWZi/U0B9l6BXPNCfDgF5GEjmxtci9YrBrPVoSRCXRDL0HzlUy4rtdgD4LDorrwpD1LJKEcmXAlqVuuBY1YVvsBPQiQRTTTASUD73es0ioBK98C9tK9qbZa8u+zNC7EilclAw9L9Al+tizcvgCjyTG4PMWQ28HLc8gItayF+mxafTr9AvQE0d1TgkutpW3NZKb/5+2M4G3rKyu/H7zWHMVkwNqUNHWTIpGJYIiCIqgKOBEMGpETbrtzmDUxMRoJ+mk08ZoVJziEIeIA1ExGmOMGqc4g6DIIKOAUNTw5vG+/v3X2vuc814Voh375meAqvfuPfec79vf2muvvfbyEp+fgxw1m8LVnYM1xZbLzbatu3zXkvwD0MtVbPM2ycX0HTEqKNKueuSyUm2cZQ29ExBcbkhIiPtJ6jQui6KDY8/e22P7Nj7XxhYGRAdzueG9ctZDmkzgBmTbyp8NoOeZop1vAH2R7CmH47sdFND36P7nBncBff2yJDef6/jQZ5bW2FbeOaCvLEblx7StBND3ARRVESji0U/GGnrKSBHTU1MdQJ/bogH029qHqV3dyma8CbPBltKmmmJdyutq6A3ArKGFtapu7gNcbvJo0oIqCZB3oV7TU+i+x3VgcFiRWKxnxg3o0XXy+dIND7L5KiAYNBagF0hJAKySd4KYbkWDj+bvzD4Z6LWAPt1McF1R043/vgCg77NLjv5cA3pnyrzzqiUQMF6ND7qbF/E7XlxCv3ight5aeAPZ2oy+Q607j3XlBrFt05PLigb0ZgsL0LcaeiQ3HA7pcpMaen+3rrTGzVFiPpJ1JRDxsKw7R2+KD70t2RQcNVjKPvRoSe3vbFCe7Yie8KjVkRzWAAAgAElEQVQv5bI7P1NJWznX+GCylKWZHquA1N57PdfUlRu4OlCaNTNDL6ZhdQbnzHWSm1yGuQxaQK9qU4LaShBqsFTNZmgbhV09EFvhUTQmt3UraLTEe3iwsa1k0BSXtip5jXWBPmQtnfCwKQiW1ISr0X0l+pQYpEC+bzkA9DjXDA2nDzyH1QpuNb4HslGVbMNVNNagSTtAGJKJ9BoP+75zwIk1zmZ4n7cGZhyMvMSAqy/C48s5cSu+8KzwXydxl0UjYDobxKvUf/2118Q73vw/47uXfDVOOPmsePwZz4ktm7cYEKblKizvZ/7lwnjD3/xRHHnP+8TvvOw1ccTd7qHqpI4Del2WLAmZGEOn72ZU7rb2SUkN6N2ZnY+B6FdTO4BbzW1DQzEyPhaTmzdrYBQJkpnhnqwvmew6gKQI+Uwn7uBiQ1yo5L6SZ3/vuVhaWFZ8hXVlYitgACYLQK/JtyR1K+5HqInD/Cz3nrizORl65BCs3WoE9ndzmlwxAMnN7t27G/BfgL68//kM3GcY2qdDeGhAgF5Ahj2fTmHcKzXJSo4zIhafRMHe961+mmspUwORHrBxOfiKdS/CIRv/kG4pccgpr3wGdpMC1gkcNDm83+uOzymZCNIkemnZ6yu95UAWxjXDdi4ursaOHbtUdZia3h/zi3N6nisryHuWNFlZ0qkEviwWD5ZK1hGAyTUQj/r6Y9ehR8TmbdtjWXpdZGskpY5dgD80wDxwEQCNXr5jW5mMYo2ktM0nuBxJTseHPpn4pg9JgYHV7CbuAYBMVmZrYjOfOzAwkuRLO2kWKSPSMiXQIirYERAixDxLHsvLvIG9KQepM7DiaZEnWluK162GvvTsdfZ0K9x19ik2V/LEOdbV0HPfNIHT50FVmUXIdDT0BejL5aY5v1NDb4LODYiFQUzqtI2bvLebNtOFRUYRnE3YVlpDb+bcGvA1kWlpMy3yzgAf6G1y0tUYA3rLYArQq1G+C+hFoLgnSp+RyTPrmJhjiWOe2ClZZq946JrZe/5J/GGNc76ibfeeANAjIwLQ98fs7O4YG6c/htjq87ic1vz59pVHYuRnarKNZMs+9HYx9PnINWXCw+AnSKmOGkP3Wo5odhcq4obfUtVw3oC+2wSs+JKFXQ+1Wm0AvaorKd07eFMsld+ycDWxBaAvyQ0M/XrJzU+voWefCtCX5CafSw0pFMZIyc16hn4ZvY9Ov3UMvcqmDJa61D70fAEZPOnmegvdmQ99SW68KQ3oqym2Bku5/lZ1K5d4Dej7DgLorbXTA2ewVCc70yNvPOb97QXSAfQABDI3dLOA3JTc5Imjz+oy9PK/r2bcJmqmLz5/nsAtsWrMTM9Ic6omNHnGtto1swM9AXoOGYMVWHRn0w5czsa7jbkVnAzo7dxgJrY2nAE9LjfrAH16YLPI5cJwEEDvAEGgNbhax9Bn6QvAJDYLezSx5da499YWzFJkl7juu2wQHczETMuL3eVK3+OyXGxdAAToy3pQ3uW+T8XQWwdarJIHpKixb7Btiv1xLjcVbBsQnM01JVWRU0RKzMT4JKD3QWPJBbISD7sgSMMGeMARgUNaRtgzue0kmM2HI9992BGaiTbaVjYa+myGzOTT64TPYR/isX/HLjdVcagKjG6x9qttRwXAG+lNMt3pf88l2v8Z4OBKhC5b2BJ0gvZwMMrlhsFSer90kujTZD0icg6oUkoAMrDedU2TJfGzB9BH9A/zzHG8WYre6kIMjfi+91b6YnnRgNEaTaQKnhBs33BrjUlwuJ8cWGZXmebLVGiswVpG2uVp+4azf3VwjtjtBJkPSaJ0zpqCOqbYQC/Ojh07xE5VlYPfQ0rCoXXJt74Sr/vL34kj7nqPOO9FfxrbdhwqQD8yZG9j7jfXXA1lqgVxDWrqzeFD8iFfEzPvJjRLO3hV1awqiDDCwwNDkrsw0Kl6cvBMH5/cFJu2bInlHtc3rWQPTT73nu+8jGaeuJOMOfIOgZSBQbHUbqB34xuAfm56VgcqLCWAnvsjQD/I4Cg3vel9cUtSU5ztCJVMMVhqhObUOTfMdgB9xSvFg0zkC9CLic5GQ6QotvlMJ6ahIenb+XtACn9f8hnFhfmsdpDgAOppkM35AoB6ftYSNidy9rcfkMxFlUYSO+SGsJP0GuQANDu6ODkuIIbUxnpo3KJosF6UVt9NlIAkvseaAMzqSuop0OEvQ3ZYX0yl6ZBdh8VKb0VAn3jKvkO+SEWX84ZkpUe1JTktkggkP2KJISNoQcXDfWAoDjvibjE6MWndOSBQQ5yq8ogMkCbyjYOlyrYyM/YOQ18uN45vVCxLQ9+ZFJsuNyZCDEBhYNvY2nW5IZEgZncBfcvQM6zPYNdJT78YelyP0oEj3WL0d0kItZJCTyEvW2idHR2Xm/wCTc/YwQB9Jc76DtnATF+EiKTci4qgOVjMlafUwpcU/g5dbkzugYfywGuYZYFyxWZXikvaW4DelQGllMlYW0PPf/t3ffZq4q4kaMgqkTM5TrImiSfERzl/5XTjtimWqm/bl+CmWPZAezYJJwHoE4/UmenGUmMPV3TWA3qSwvLEB9ATN8B5SNimp2/V7IXBoQklvQXoda/lsIa7lhOYhoWXlDXx3eaOpFokI5XF2ZhIQG+zh3ROKlYu97FmABVD32/bSjH0SaBImgjBU5NiEbb3rca+fXti69adPhfzZ+/Ih75cbpRcJKAvhn59U6ylyutcbn4CDT37AkD/G6efaclNB9DXHml86Inzy0tLa5S8KRuzz6XP1OHsUgIM3EDMxVWXWeQvFtC1HmuwtDG8uOYHJ+IzV92sf7ad5mmCn+CI8h22leeecpJE/oODlC1aeYxLWi1Dz97Ak5gg3/06vD+AHtvKYqxrQbTgoGXom8FSGlCClROMU2a6VdJhqmwlEnLXmRETX6XA+vxGQ58yDoFx/fysAb0kN1hMlUVhDt9ZW2sAfU2KlQ6yYbEMCLuAvkp9Zrw8+bDAfF2PAX2rubfVXU3WM2AuP/Zi6A3wNwJ6mhSdsdoGci0Wl+Yahr4F9JAci5Lc2Oayo6Fn7aSrSteHPtOPxnO/ZCjFiul60x+dP0NLTee+RoU3FomAobYpdk1NsRx66UOfUhNnm24+bLyLk8EXC4LcpmeXFNtWWtLjqXvJ0PcloE8Gwz70vGg80Z1LR4Y6ZFo7tKZ0LJBy5z70An8bGHoxWRqsNGfbyj7uRdsPUO7vfFU3AqaWL9mnjQx97YmaYmxA31pYSnKj7IRgvRKBVCYnxYpBE1CP6An48C8GOvKgVrLrJrVIJh9AT59BXw9f+b7oH2aPr8RgH/KF+RgUQw8IpenQw6ZcwvY/KTGz5u1T74oFH7OAVeoozatugqSasETsSkbN56Wdj2y/mA2xA26ihZEhEcX9BfBKHGA/IwcpdxmuhT2lZsuR0fjYh94eF7zn9fHIRz8hznz6b8X42Lh1uz6bdV3IaMrVRiSgqjq5JtI+1Am375cZXFfVeH3wvW+KD77n/HjUSU+KpzztBTGK+xUTF1fX4uJvfTH+6ePviWt+8L148lnnxa8953dlcQk5cOWVl8QrXnxuJzb++H999nkv1/eAjSORIXmgz4AIdtWVl8T3v/fVuO6678ftu2/WGx1+2D3invf8L/HABx4bO3cekVI8wLIdJMbHJiTRQdIzNXV7XPKdL8X3L/9G3HzztTE8PBp3u9t94pcf9Ki4731/OQ477IjYfdvuRk7D/dmck2J/+MMr4xtf/2xce+13Y+/e22L79kPj6Pv/cpx8ylPjyCPvnX7wea3cu+EhSZrGJiYVN3A7o+GWxt56DjzHTZs3CfjPkXihjUeymIO+SHSobDj2ZPUugagHvpnNFTmzzPTfJbnSqNoiCdCQGfYVmHFcQEgy+2JuYS7mF+ZVbWAg38TkJv0Z+nnNXmBGwgpEDGB+QVKnJSb2LnvqL2AeCZX2h/ZpyDyBBtLD73J36emr/0eSmw5Dr8FSxOAOQ28rmxwc2ZAjRgf0zhSQFFmzwYfejGyaEqRdryUkrmwq1vUB6F0ZOJgPPYihy9Ab0KdkUZVQM/TuTUqXG1nbGhd0AX0RD64mwAbTA+Z7JaDZ6N0L5OXJkyDVQwH93T3VmWpvx7ZSkhSnVp7y6vPMWKcIkxwspeqRMRIvX7qrKw3wSolOVeEqOSjHGQN6a+jN0KeGHsCqAOOzHIae13K63BRDzyfbJa5l6Ol/aRj6nMTLmrLkxrbLzXCrbDzmOxAT6Alpz2Z/C/Xq9LcD8eo71OA5YUDhVQYLGtBTwcF9Zt/+WwToh4cnxNB7/o2VAronfQXoc1JsMvTtYCkAfTL0LgEbl03ibkiCA2ZpbbCNPexYVUQAv8b3BtBX9YL35EzkrFHSnHuof2A19uy5PbZt22UpWw3xzKZY7DV5zS+gxrDLTZl2lG1lrNqHHrx84GCpn86HHqwiQI+GXlyDE7GmhxXrzo6sqG/NeoToCdAzuZVSPxvYuiQDg25TbAvoq9T9kwD6roZ+/WApXFVccnaJIBcRIDX1kzNT+1VqXvfCD35qOjZtYeHnKwFJM+1V7wnrmraVBN6cFCuGXgxHafr8+ZQ/OSh4MYWQoNy8vJJjZnra15PvX3/vZrLx6NPmQe9Ww3zaIRsebkATVunc7YOqgJDZb2Xc9d8sKtghXjWopv3KrmaUi4c3fTsplv9G+9l44dawowT0gKGSPywtssBbDT0LAECvgyolNw6cLLMFMWujI5saNwUONrFDybaVhp7vkcdHk4x4CITXl4ZQ5UAOx1pr99l8kp5kwuCyWwF6JDc5oTZdMWrzmZmx5KZBTHnDtLQV0Nj0PR2OxdCrwSgZekrH0vOnhl6frZ+0+wqBVpZjeNVm02s9r2JnSZrQZh6goW9YEYzXE/ylA4Ivk4vsMvR8m/W2lWLnVRk221OHiNl2M/S8SkNfNnrlrcytUVd+anUbDb0EoL1YWyaRK9tKrsgaegba2LYyNfTZHI/dJZGhbxWGUP51ukeD6OXZZmLBlnHrDca1w5aLr1qjKbp1n+qtpk/6igPu6uqCmC3ZVvYAQfO2FBzAB52DhuCKS0vexxwO5wON33eCwPofHffEVaanIj2RJlvDiPo850JrzyVbDg32ERryt73xz+NTn7ggznjqb8Tjn/DM2LP7R/GlL3wqvvm1f4/rrv1+HHGXI+NBD35kPO7Up8chhxxhEKJBNQbvkoos467isrHZbB/XgErY449c8Lb4x/e/NY4/6YnxpLPOi4mxyRgeGIzvXfaNePMbXhW33/4jPc/Tn/TrcfYzfsssc99aXHXld+Llv/dr62Pjj/mvZz//5fGrxz8+Zqdn47bbdqtce+stN8QnP/53ccMNV9zhbxIXTjrxmXG/o49RmAbQ24d+Mvbt2xvf/Na/xZe+/E9Org7yOvp+x8TTnvYiSVBKAicCqX8lLrzwzfG9737toL9HY+mpTzgnHnn8E+1EAxBTv43jzODIaAyPjMbE+LjkQjfddJNkVXIuygbgyU2bVJHR+SaZjSdIVszxbIAElUgHssrFQwLkSHYnzfCiAD3X4aZXEtCepDMrq/b97x+wFziN9Nu374gRbJnl+kOlxNaVZlrt784BDUMPOJqfnRVA1fZJCZwAEI5Ow6MxMj4pQL+SzD1ymz5Nim019ALWAqtlM5yNhhsmxdbNtlbaQNLgvXW5MTkJmdDR0IcrdZIeVlXvgEmx7GvHC0Wzroa+52owfTSSaAwxLAygl5Keg0yK3cjQ+4woyU0Nlspqag3DtKF5U/32vzvZrzgtKVBOiq0pzHaB8Xutk9wUoM8KArJP4kclEjq1EtDr/pT0Okm/9gzIMy+bfu2uVC43vB2Ankmx5fpSGnpfEwy9Bx9mRXVtxV7sBwH0MLeSzMntxk2x7BsiTwPo5Xxm1r1wRBfQszeKoXfPUTszR/M9xjEfL4aeSiExekmAngrb9Myt2ifYViIzk6tcWQJrgZXEKH33E7RzjV3JjYdZOuFTj0FJbtSImralydAL9Gr2TvYZZT8hxAXJfQXfpo+yq/DoW469e/YI0ItILIZ+jabYuRjXBF+I2ekYGwfQE08syxPey6bYAvQHDpZyD4ZdbhgsdfNPNFjqefjQS7spmsibKgkj9VLlRO4G0ONDb8lNSRA6GW7ffFx9cauhN9meG+MnkNyImVLTnYMDkpvnPOFxsUnaQALI+gYWgVC03QmsDwro+yJm9k/F5GaY+0wEMikQoM+JjrwXQRJJCiBeWkUWJlZYaZWonV+/S2k5F0gD6LslqC6g33AEHQjoLSNomkY6DH1l5pRku4Be1ysZTC1SB6VyuWmntbXe1aWhrwBmQN927JM5rgf0ZWFoR51WcuMmsALVALvFRTdHDtKA1TTFwoq7KVYH1jqXG9ih9D1PmY9ZHAMY3wsfxi7hlo+8m4tc5kqGXgGTwyQlNzkgpZHcwFjLrSZ93BsNfTXgesR7sz6SUtXnBskdmrta72aYl5ZoynQC414smmLdnKngHZTpAX1LDoo5GVdJS5UjUzftxCanEGcj63qXG5curaFvB+IY0LuCoqbYg0yKbQ6oPjdf08hkJiMPse44exw/etVc6um5Ih/1/X0wWENPs6UP47UVeicS0DMcqyZHNoA+m5VTSuYlsBp9PTfBAuA5nIZiSS43brbFp35ZSbOSdQ0GsdsQ167GTNlWDsTaqodi9fXRjLhsy9Tod8VI68fWjCRmNZXUVowrsgEU219sHYcd+vlRN8TOL857SjDNsUtLsWlispMQw8yZNeL7o69HF//VL38mnvvCP4jNm7fFO9/6v+P23QbY3deuXYfHOc/67XjQMcc1vvOWjhjQyzGDPgr6N3CnAdCkBOSiD70jLnjX6+PEx58VTz33v8n1Zml2Pt77rtfGZz794Tjn3N+Jhz38JN8nSYfG9Ls/+MFl8YcJ6F/5F++Ie9zzaM+4YBiR+gUG4tZbbozX/Z8Xxw3XXRXnPPv342GPeKyA6tT+/QLjF33kLXHF5d+Ie93rgXHCiWfHpsntqjjAdt9y8zXxuc9fGD/60fWxc8fh8cTTnx+7dh2hg4vPgcD43Oc/Gp/5tw+IDDjmmMfof4ND9vq/4Ybvx+c/9+G49dYb4thfPTUe/vDTmzH3HIr/+q/vje9c8uXYufPwOPbY0+J+D3ionHMmJsfj61/9dHzg/edr1z7jmS+KBzzgV7TMBL5zcNbA8Ehs2bpNQ6GwMOaaIVwEaonvfX2xbfu2KqbogGYt2HfcjKsr0T67PcfErkSyLF0gwcQJg7kn+yVJKD0vZ6p6CeYXY2nZCQRxRQOnRoZix46d8mXnjd2YDhmxkEYF3ocCvZAaeP0vLsbi3JwrMwwRUjOyG84ZLDWxeWscdsRd1RxruRxnB43OxYWlhl5nsk0MJIuRs0ZOiq1Y2omKAtxyqelo6Kmu5bFsWz7Ha1XdBFjpJaq4DEFSiUT2xBGrk8ZpNfSuvBVDL1GaqvPk/zWJtrW7LOcbxwe+UyURjhdcBxWOGrRU519VRQ8mufGZk7MKlGgQn9zrxBuWfXIxuG1TbHdwkRn6FtCv7xVrNPSduO5YZd06cbYYertfcVZ7XfGsRPqNGTgiOVRlNJtiV1Y9CFK2oSnh8dR7YkuroWd/yKVqkN7Bbt+gexhaQN8OnCyjgCLGagheNcWWxa/vq62BcQbTLCLlCa5i4BDGnIKhof6YpilWgH48lpfRmKflJmtfPWWLAsqtht4sfKOhl+Qm5VigYJpoJYVGal39AzBGheHcD1mA3tWFfmG6RSyLG0Dvfhk97+yZcB6XgH57Anr9HWtyVRLFAwG9xh2rYm0nudLQe1Ks9knZVvIuGhT2kwN65KEw888/46kHuNzU/vJgOlchOgz9vG4KtpVucEsmUjdqrmNbaU2xSXUcKn5yyY3BhgE9PvQ0xQ7QhCkGIKNSlsPUBMWBhIZ+/waXGy2onrX1zeCBPFrVZAf7bq2zuACaRmtSrDT0DFtYdkOkGkBlMaPAK4a+AD0uNzD0GwC9FlQ1xabcgM8pQG8NPQy9QZRtt3R8ZKe1HR0MbNM2yfmW/n+XcS+gZ5cbmLEs9St62YauKxNSMqT39pRTZ/VuaKv3osmtdGdtuY5MfCWG8TZOllw+9EvZFDuAPZq1fORhAvSLbBD71gvO6XtaOlPe986VWvFX/XvDaivpJKgZ0JtB7hNDbwlGMugCq63kZnAADb2DE2DVh0zbdFsaSB9G9efq5rRvsmy7dOpnwEhfY9lWAhZJxPirLPvWaPSUopUPvcvFTn67DL0OINaTgrgH1JTcqdsofceAnrXfi5UePvTrJ8XW7fSBu8HlJj/Haz/Z+0GAcyWXqfnHVUaNutVc5cavBtAvuylWtpXs8RzVjh2lGKzS0NPzoIOH5wagR+OO/S2N1Ha5EaBPt6cBNQHazpXqx3KOXC87VOYe0CwWaOg1oZCGWfzaLQ+gWZp7NsCAOjUdLghAca8l0ckhRmpYyyRLyWx/f6BB1/5i72ez0+z0TGzJ6p8PXao06PzN7E/t3xuv/ovfj0u+/ZV48EMfFdf94PK47TbLUQ722rnrsHjueX8Y97nPz6tqUqPVXREA3IUSYZXwBwdieHxcVdEPvef8uOCdrxdDf/a5L4qJsbG4/NKL4/y/+SOx/uc+6/fUIKaemoF+NfAOj43GDTdeGS/9nWfqUgD0dz/yPjrIPdnRFcgf3XJDvPavfj+uv+7KeNZzXxq/8vCT9P04eP/tMx+Nj3z4jXHY4UfG4x73nLjHPY6ShEZMJfLE4eG44opvxXvf92p9xpln/mb8l/s/RPebmDQ7szfe/Z5Xx+7bb47jjzsjjj32VK0pVetyKM8111wWH/zAa7X+n/7034l73PP+ejbf/OZn46MfeYv0qk864wVx97vfR8wTuncGaVH+f/e7XhOf/MT74v73f1A8/ekvik2btgg0WNtshl5OZ9mDxLNE1uNKLDaSPf29ZBPExpyB4HhFWafmWPBd2ffWIbscD4mRU4ujX1NuVVnMgTzsMSbr0jzLNFcYOiZQa+rt6LCm6CKVYyci7yJO6dnzf728RyW9Z69iOYr+OGVjEDNzs/MoncXSA+h3HnooZR1cTaXPbycoE6usoXdTLGudMxz2vgC9akKNVK6yHGLngT70jqk6ZhRoCtCbDYTY8J/7LO5WBhxvO7+vOJQuN2qK5WXJYn8zyKgawxM4p2SiknIlG3IHKM93x1OaYpvJqZmBaI/obGhfDbhPIpK/aSfF2vWpYcqzAlBnmKvJNi2wJNhnrvZzSn2655zEiJ2zqM6CYrerV0NkX8auATU3szJw+sI9ZrOlRn2ezGvL6Jah171Pplt9fx2Gvm2KLfyRfvRyuzND7yo18uNi3ZE+Qu55jkRpJVgDGsyWTbHV58d3MqAncaTSa0BvtywAvV1uptDQj48K0FtyA0Nv8koyt6xIFKB38ul7LAWGpEdOIMzQI5GcTYbeE+nZ577/Js+IbQD6mpS+DtCLJPRrPUPv+xL9K7EXyQ2AHueBAvRIbmaR0XUYes6TZm/YZEJn+8pUXHP5lz1YSkRUxxb6pwT0vH1JbsbT8EH5TUne0+2M7yNAvzA/nxr6BPQqhcPXpRUQ49H7FuLq734phvrtXEA5scr9wvY/hYaewICG/tdOPjHG5EJiQL8RDJEB463Og4cZsfNBCjdys8htZrLD0Cv4tF3fAo+U9OXT7olptYhpnC0f+q5Jf4FpblDXh76ujz93ycdNsW4q4p54slnbFNtKbgrosjmqKZZs2EAQyUbrdatEIC31SqvGP9Gl8dJEWAGVuhvIYrKBuLNQxeRpcqHvRzUYbQSV3WpAtylWzFEfzXBuJvNoc2QTZrJoisWibXSUwWBmKFpAX9rxYspb54nqreiW9WqDVwmXzwa4ybJOjFLZNYLqPIYeQE9yaA39HQP6AZiMJp8w8CyWxtpv+9zXoJJWQ2+tX03ZJNCaKSAbN3Pi97GdWiUNTiryIJS1ayu5cem5pkZWI1uHoW9cbiQsMCBHEyvwYs1qeeM7EXU8UVOsmnvNuvswcVCULG7QEgPrJ93M2jD00sK6yOxzzLKAnlxukHWkTjSb4Siq8rxdnvdhboCjEBmxNh+DA4yqx3qSJtA562PRysJG0VuiBst832yyrWZobOhghyEUiAE9AYGBWF2maresJNKyC1tRYglZTdXF1NvVZjgW065W3wsNKNp8JA6V3KyuxjJOLZObmkZKgCgMGQcb92vf/r3xur96SVzyrS83B8EpT3h6nHTyWbHrkCN002ZnpuPrX/tsXPjBt8bu224WQ/+c814mL2OeA9fDHhWQU+IzoP4Q/jm/aBvOj37gbfHB97whTjj5KfHMZ/9uDPcPxvv+/rVx0UfeFU856/lx/HGn53RpNzJj44vLy/U3XhEv+e1n6Nr+5M/fHve45/3E/Ku5TUlLxM03Xx+v/asXx/XXXhHn/eafiOmXbeX0dLz3Pa+N//jyJ+NXjzs9jj/+zNi8aVIyJA02WutJcrRn7y3x9rf/r7jppmvicY87J0444SlaM1Qdvv3tz8X73//6uNe9HhBPPP0FsWvnLn0fO0zh0EKiNR8f+MDr4uKLvxQnn3JOPObEp8bS8kJ86IOvj2987TNx4klPjRMec3ZTrWJoH9+NNXbDdVfEa//m9wWyX/SiP4973ev+0pjz+YB1wC19TqNjw7F//77YsnmrElEGUGF+QLK3acumdB7Lxn/ZifLvNKK6msh/o8VWBWd+TnIrABs9RUgX+HPifk1hriZEgeFVkk4DImleR4djZBTd8KgqmzgN0TNSwJnvhZsYdqJF4ghkUc3j73LYj+cXeE/P0yg9OiaJKTEdmRrvrYSh0dDbhlHAtM9EiBs82dcmt2z/a7im3Svwi4wuB59lHDF5Uj+XchYdOianCuQX2KKnSkx7P5NiiS66floAACAASURBVMuW3DhOeICTqssluVnLuTf06bBWkqG3tNExWs85r1HAWedkF9B76BH9FC2wLu17Afr8DskqV1XYhBdy1AXNE6hGap0XpaFPk4OqJktDn1LGBtArnrZEku5rlwBU6Knp6W0vXTH0Giwl0wkz9Nw34s/E+JYE9Pb9tzsQsg5cwGqar4ExvRdej/3pPGNJDmu4FALsCeGKbCAtIqmZUJvAnR4T4ZFcN2r6bnzoqbCk5IYhjBVfc9YAZwHkjSQgQWM3gH63ktnhoQk5MznJzmnYWkjuGQDQmxt1BYU77cFSbooV/kqG3j2MWyU1gzBzVcVrDRKFe9vV0Euah4Z+blYD4+r5uKHWxF3xyQw73LsXyc1O2zVnH4cHS3kAFi/PyRlVD57OrlWejZUhfWuzcf33vxLD/cjKqj/P5/UaZhq5wuaR3PwEk2IHF5bj2U94soA9e0P7MpNL9u96DX360PeWWkBvxjw1EjrpraF3CaF1uZFTw0/RFGugYx/6YugHh90Uu5Gh39icittBkzbm0UpT19atWZJpjlvf2JKR8Jkq8Q9jg9d6kgIOJOlpSjUWvbVZ25oX2kaXG7T78kFNDb1Xm4AfJWxYma42GJbP4N0lt/KhLxtKeQlXQ0/6pbdatoJZaLZsgVSsQC1yoitBjfJ6LdQaBSyGPq0SuzpuFkEt1O59JmmwbWVqAAM5g11FSLwUqPPwkG0lwXQUyc3BGXpbIvrNCsivB7j+c5UdtY78/i47zqg8Jt/i9E6W/rTPGvrhoUmBXA6iCrK+J2WXmRrIxndZf9sB9AbSLgE65W196FuG3qPX0ULXpM8ajGKGSRbsKh8yyKb1+60EijVHAPZEQA5/kpHWOaGumfevPgiX/L2s+J9HowOOXF4XzZsMFGvK99RJRZVD7aICg7FsZilnvHebylbRNOrg53BL6ZMab/leCejzIKmEBrbQXta2WHNJ2BZ+Oq/XaILtN5mCR/zKvAC6/Xpth4pv+PCQvddVHk3tKcuFRE5+7RhSrSBfmLcv8podX3Bi4abQzKhXkoSsiQWRAFikDQrMoZtWWVzf3/0n3Cs5ttDnghZ6Ca/1EQF4/pzmSS1BDobeWuzfvzfe/NqXx6Xf/oo+DjnMKaeeI9DFi2qXmbSI//jyv8QbXvOHmhj7B694Q9z7vg/UNQCsAb/8E3kYNos8J3y5NcAq+uPD7z8/Pvje18cJjz0zznrab8X3vvO1+Pt3/O+Y3LQ1nvrUF8XmzdubZI1YRg/Plm1b1cD6st8zQ//y//nW+Ll7P8AOQIDpdJy64bqrJbkB0D/nvJfHw489RSBgfm4+5ueXFS/RnVJS3rJpQi433BMYJxqAb73txnj3u/9Kja4nnfS0eMxjzlLcn52biX/+5/fEl770iXjIQx4bxz7iybFlyyatb7GbA2a8pR2PXmzdvj1mpokng3Hb7h/Gu9/553HjDVfGM899WRx9/4do0BasPD0SHLZo4pG0qIzdW1XlIWWyyTASWjzQadv2zZIqzs0tSOoCQr99z26BNvvPW6dMn9DWbYBizwHQsLXsNSHZIknkfQSiZxfikEMOjZkp2592D8/qTeH6YAxJ9Fk/JCpMnt2yZbO+59goPQb7xYCTMLDPWaPDw2MC9Ez+leNZTor2WN8ETdkYqliCu5xsjge0jvRs+5FUjfifCXoKmGKvKccfxQ5XTAsU15HlX2oJB22njja3eqHEyG8Aqf5P/txk1NIy0kAm3DIM0Jp+xaBk8FdW2fMG9D4tDOgZmlWAvqqKJuKQS7aEkBn6BEdZcRXRVX7wdX1MwM5mVl+z/9f8dWMlaZcbpJOW3LiqLYCb0sWaLlwEiQB9x7RDlo1ZoS3ZZMX9IgB17qWcsNjtLqkGQNf5KvmUGXr7snuwFPHVd9qWztzHmhTrAEhTtskaVc1kJWnQqgnE9C6pIu8ZGMTWtipMAuZmXFfjiZ/2aSekcfsxKVD/Rz8SmpG2iXptVWTKKDbdOru5OZw5PcmgIFx4flPTt8vVj0SP6x8YqoGPJms5IyS5EfPNR7eE2/79U7F16w5/zebv7D4GoK8ZNKU2aKsKrVthC3adqLuR1VhPs45UYSjA4+qAXG627Ghxad5nngtNsVw3TbEk7SIDJavxulsb7JMP/XXf+2IMrlGJlcAmDyrfZ1uoeFLsZ+8E0N8RQ1+A3mdQV3JTg6WwrWTFKtvJSbHNrVyIH3zn311CkCMHTFN6fVJW/jEMvTaAGuZ88m6U3DBY4mAa+rKa5BLUhHpHgH7bgYC+0UZlkOOhAvAPDuize8V0+LqBU+tsK+te5KRYGq2MbpvlpkoCgN4WWB44okExOdhpI6Bnk8iOLN/ECU81p6SNVQaQktwUoG9YZzLrZbMfxRTI5UZWZzAlrZ9uN8gUoO/q5grQO1O2NAXNskdT4y9stlsDOXppWznspubSBbqUlpNiOw031WBUgF52fhllC9CL9ZGEg8RnJkbHx1xqlOdxuq80gJ5yNgfWyjpAz/bxAdROis3CTt7mKjfmSG0FNGv3u7aVHMY6A7suN7re1ofeGnqXgvm81qbU12DJCzImM4UwFm4kT5WXGtHMSHBfAP78nnog9NseO69DQ5NE7UBV1LykMNyDtAutIVU+sNukjUMa1pZAbUBvgLsK20JZPpuanHSRVHE9LrPSJKcGw2aSZE5XxqteOluqA5ZJDQ3y/eb1T28LZjHg7kF1J6VNmmYIK4YTQw6zUhOpKz8w9LAsveU+JUEM+gJ4oyElUV2h10eslysLuIoAxDh8YeoBS5K5SI/vKhyVPv6s5k/UWiQezE5PaX0D6EkK9NwAJjR9rqCln4o3JaA/6j4PjBf8jz+VBMaFVCu4xAwNDsT01L746796cVz2na/FC//bnwg4a7aA3ByyOzArK35GVBpo3FqJD/3D+XHhB97SRFz+BTb65FOeGXe768/pz9njJLkAeg6mkbGxuPa678VLUnLzsle8Ke59nweKhSqHKT74+uuvjr99tSU3z33BH8dDH3qCkyW+3xz72EQHvUpbNk/G7ttu1X2/bfdNYuWvuPLiuOmHP9DPnPTYp8VJJ54t9nT/1N644ILXxWWXfS2OO+7J8SsPfXyMjQ0LuIkllj61JKo42myJ2TmD6Guv/V688W9fIsLgec//07jHPe6nuInVnV2OqGwMCNzzLPlv9R2llM0JpZWS/HPLNuLuaiwsLEnXu4neKjVMz6jSgKPM9u07Y+++KVVXh4fpK2G68JoOZtaOpswOGgizQUgOaMrlWVcSSLJjy2GDbvasJQlOCAFFmzZN+LxSEmH7TxJrKmXS6YuBT+Ao297WKtP6eevwq9kNO1QDNuxH2/4gkvoVpjhjcSrjgrYXrXoMHMuTKEmWO+GRz4sc+teVQmrndgYAFite+6ZchNx4DIuJ3MBj7gFuBjmOsxUHYOgN6J0AYFtJVFnrK0BfJEExGRW/bA2sGCUDglZKw/swmK0mxVZ1tAgOs8ztPfHfZ78SiSbxGR/6dGUTbE5Az+fVlG/NBMhKw3rJjbFLkWV1ttU5LPIz7yON3G2VvyOFLIZebmtuTram3K5+MMY+DNyLV4C+xQxY/hrQ83majN243Jihb/q2NJG3rXq4ooIsT6eBpb4w2PRYJaAHpDNvhsoFgN5SS64Uso8p3DYN0WnXo5pgRyM1xQ4OrAP0nqexHtCDM8BZY2OTPoMHLDvmM9QUywCpJIJKLmvbSt8fqQ9yTxwM0IMjuS8kF1T5iCcNoAefySK5rDg5/3qxNwG9iat6eQBWF9Azcds/47kFxJLgDFyZjmsu+/cYgADPinZJSn9aQF8a+vPOeKpcIZ18FGT0xljP0COkZWF3GPqu5EbQdG0urmwmxfoA9ZQvZ9I/DtDLs1yawZqEun5SLF3umtaZC79uXzV6chjeOaDP30r6uGtbWV/4AECvw57GvJ8S0FeCURr6ziMH0E9MTDY+uTVUqDYUQbrL0JtJsyd0BdkuoPcGN3tdgF66zvaJKiiWtGAdoJcVVjtJVYxkyj+6jZnF0ItlWWKwVFlxObiUD73cD7KhqlxuOLxGRymVeSs12v0cJW22wquv+9kcaF3GvgX0JVeBxZ02kxmWgBWgB0C6KZZMeUDMV7EmGfkSTKfLTaes0wZ0g2gFNCVU1rg3gF7lcQN6afIkcUqf5gSSNVjKzJFLlAL0TNOsXoIacjZA9u6kskrWntZHMHaZXmX47N0oBySVUAXosUIzQ680Kzc21Qts5uS9I7ceVxqKganBGjWx1qyekzJ55NPsqgZZA3KvQ1cquC6CP4BfwAfJjRLzTK4E6NlDHBKhn+WsgFFXVVel6J6YO5WI1wxgAPnz9LSkXSvrFycgTbDV/VqIQYD+CqVzGgVndXCsLBGH3EfhZi0YduQCrp5U4ornvBIXMeyrOXyIZMg+6dxbl2R76q0RayYvgGGVq4vVJAlA1sA1/P1b/yL+/d8uiuMec1o89/l/ECPDY+mIY0cUmC/eBF/4v33Ny+Lb3/pSnPm0F8STz3xuIhFXeaqXRVNLBVpXY2FuXpr1i/7xnfGpf3pfJ5pE3O/+D4qTH/v0uOc976Ofb+zZIgTsJyYn4vtXfCdemgz9y/7ojXHv+/yCdN01MIy9df0NV8fr/vqlBvTP/6N42MNOFBtO4ri0vBr79++JL3/pk3Hxt/89brn52nXXsPE/Hnvy0+KUk5+u+8Tvvfe9fx3f/e434tGPPjMe8fDTYmSUg58hV5bbcE6ISeutCkgvLHrIzTXXfDde83/+u97+BS/407jXUQ90TKCSwjPMWEXiojME9yIAvaqFbXWEKhOAffOWSVUClpewlFyJzVu2qrF2aWVeFpLz8wDtLWok5Tlv3mxrZYA+DCKNymbm6Z3AxxvJAlWBVTXpUiGF+QR88PulWSbEEfeGhuiLYj8vxeTkuBwwSNRmZ/lZQKtlPVhdOp70y52HShK/DygTu67qk/XqgJHqCWFvEs+pNjiW26PeU4AttxCDrb3tfxfQVMOlqzUmHyy34yWCQDHEktdiwSteG5CmsUA2INZ16O80WI8qJz9nOS7uOibuCJ4pI6J5FXcWEj1JbvgsbCvxocflhob4LqAH1BvQ81IFLAf4FQNerLsBfTsp1rGvGo4PlMJYruobQFWxx8CrtK3U9WfFhr+vxnkRDClNagG9m2LbQX2tKUIX0BvE52c1GIf46iphnV00xXYBPS4u/t0E9GLoqS56+FtLgkKa2BkMHIZcDkDv9WugX+e9GPok2Uq2S9OsnwezOehbJHYQW30eIqNcgnEfGDQ2UAJoqQyYZGQU22qf8r1VlAgG9IP92AUPxv6p3eqJwUb1YICez7XkxgBdczWS6IKh37IZht5OTeXG1GXoi0zRvSoUpeGaNhaps5T9KoZ+XVPsagxqsJR7yar5FZmlGPp1Zi3tRFs+xvjEgF7LczUlx8NMf56Na7/7hZ8JQw8JMLLckw/9aNpWtuTQwQB9l6HXybZ+sJTv0UJcc6lH2Zqtq+bCOx8sJeCULjcOGIMxtroqyQ2GR32SeGRDQuf0aBj6ZMQnJijtrD9e9u7dF9u27zBF0+isUkPfuMu0DxdAzYuH6wFSHP458EHDG9xgWAxEo5Vv3tvZvhIM/OlrYJIy6X4x9AXoCaAa6FQDU7SxWkAPKFWgbdiTUh2VD30GuGzAqkEtHp+tpe9gR0ksNfRVFi0f+i6gN4tgfV9XcuPEycywGHoBLd3NnKZag0pYFwDflGesLdj/lhJrZrJdQF9sjgNvOznWelUzHhX47gjQW0dL0EuLLvVuFKA3A6bVmFWMSoAqkVAASaed5BDye2VTLKkCgVRA0b7GS4t2ubHmWw82P8N2c2oG073BeYXPRq/qA7UAm5OVatK1HMWAnvtXCYgdMWii47DnvQzY3EPhZ9mnA9s9Bj6QzcI7BJvhtdTGzUwA8PTFT5cO3+9MoFhrzfRIJx5KtqXrzqRLsio3sRmkj/j6yq5OAcxlQ2Lg8HBfkNtzmFCBgJGHDQF8EyC7DL1dRD0yXOVbNcXCRK549LqCMow/06osw5ud2RcL83OBWk4JsKb5yVdBcW0QV5LlJZ0+3H8YTFWJAAPZYKkehM6QM+4JP8sehNHiYIXV5b/93Xs5oTRieHAw3vfO18THLnxnPPihx8eLfvcvLXvjGTNBdBW5iit109P74w2ve3lc/O0vx9lP+8144pOepT9XDFD1b1nJ0czsrJ4jQB6rQmx1v/D5j8UXP/+xOOYhJ8QJjzkzrrzim3HRx/5eWs5n//rvxX2P/sVm7/I86Acg4b3iqkvjD3/fPvR/+Io3x9FH/4L08wZDDHhbFUP/2r9+Sdxw/VVx7nNeGscee4qaxlhnV151aVzwvteJiec1MjIWhx12dznZ3OUu94ojj7yPntP7L/jbuOXm6+IxJ54VjzvlGQIVMzNT8a53/VVceulXJcN55COfGIODTONFw2smtqw7cSNCJoRtJe93zQ++G+e/4WVi6M97waviqHv/fGaqdo7h2Rs88l18PgBINBclGTnWjKQkfSErYNg+GHG0roBy9Kxbt3uOCOwaa3/XrkMVpwGBrPnpac8q4D04FyBH+AxVTweGYnYGOcCkp3HTC4G95DzOX1R8mGRLrwcyOjf7AUaYCisCaZkx9VSovIdUPh+17zrYHUBfzW0GfQbkxDPWBOCMZymwZPNugQjrfn1/iP0V90v2oTqiqlSuHArcN25frTsalR4l+Y2EpX6uzqK2ylkudWKqc2iZroHrFkPvSeZ98r/nM01GlXxI/ukAelXqeJrea0yKh1ggifGfp4ZeziwF6H2+V69ZJR96FzmtudGxzpMuoO8ihua8ybNHg6V0XR0fegFeSzCczNjfvb5HVR0sT7EMVVWDdCtrE472k7uAvs5WV+2z0VjPq5pTPT+DQUvGNK6eyc0Ihn4FVhwQajDEmi/gLuJv/kCGvlEIbAD0/H4lEgboCym5cRVXPas556MB9MlmA8Q9/8aMt53fzNBTRQXQ8/2mZ/Y0kpsC9CY6a26OKxKTE2k/jmVy2lAD6Ldt3eWvr54+93CoKRYNvfYRDL2xkh+T1ydkDfu6+vog2tDQN4BeCQhN2Z4kbybdAyO7DH2LU2wnioae+4yGvgC9bV1bhn51eSp+wCDW3lwM8lz/E5IbyKrxXl+c96SzDxgs1fQJNBbog9G39/a9KsAzcU2BrNMUK7/gWIvhgaW49vv/EaNDBqjGk21J7adtih2Yn49nnnRCjAB4B1NLm5lsZc/FHPN5aNZdwmxBIDcVQI/Xb/2OHyYHO2DdG4CLteSmRsmbCa0/c4OfD11vGMtkeBWgr6y+Aln9uYGNX/zdvv1TykZreM9GQO+S8LyYqirhll7PDLS/X/nQmwZsPWL5HLvctOAcMEZzatn0CSTVA5aG0raOYgNyImgX0DswJaBf5D51bCsRWqyi8UN60QJ6Na7Eoq27hs2UK8fPSbfci2rELfeajZKbtvy4vrzrZMUMfQF6pgta1sOh6GmXJBLS0DeA3veqdaCwpq21rcyKUv68h0uh882+ALlZcEB4sJQBPZm7GWwSJ54N/usKpQxG4fn3YEay4U3TIws8+3vwPzFBPaof3BcPQwK8Wtnm5IL3EiOejbMO5mabYP61Pspb36eX3hsQ7aDlKbuWR5mRKw/iZrqiys+sCX7VDjwDwyQsObVUuJQqAmvGNot2V+DzSIa5Vu97mAPA26AcL8zI8z3RzIu91Br1+iFhdFMX1T33kah8yzXzfcXQA5BJfnpmJSnNyyvfwAbJjWVlfsZUGoAiQ/3uISFgu/HU0pZqyBRjz7dupiGjc/az42fZN9wv7hXrikOqDnLsMwFU//KJ98cb/+aP5Xzwuy/967jXPe9ncKn14ASLKsitt94cr3/dy+P7l387/sfv/i8x4To0Bgb0vujorbO2JzpNkLBZPNl/+dQH4p8+/t549AlPjLPOfF6MjU3EhRf+XfzjP74zjjnmuHjuc1+qhs90Idb3YULqdy79evzhi8+Nw464e/y3//G/4ufudbSWXSW1JG0//OE18Vox9FfE817winjYI07SZwuQv+Mv1dB7///y4Dj1CefG3e92lJ5jPnStrVtvuyn+7m1/Fjfe+IM47bRnxemnn2tLx8X5+MAHz49P/8uH44QTzojTTn+2nGKQiHSBIgziF7/4yfj7d706jrr3L8SvP/flsdZbjrec/wr1ADz/ha+MYx78yOaeIJOSUwU2vwvz8cEPvDE++9mPxqmnPjPOOOPZlm4IQLAevRdGkNCsrsTEBJ7zZjW1TgbWVMnAQx5rSaorvNAus0Zg9NkfrFEalZkJYGTgWIs8rEiJKt2zfvkB2QcOuNHWGuhM3NVc66ri4oLf34Pj+J1BW8VqcByJJgTUcjqEuNLH/uO7eYosEiKaa7PpXU4oyTBjRyvJRtuYWdUnJbXJ0gtwJaDX8D7JSVbcoLhKU7Yr6GKoUy5VZwUxhTiqhFvJgRM1s7TWBoMb2Pcm7MzQG+NSVbNE0700SDZyvk3foqdn99MvYQa74qUZiwLTjm91xlZiUSEQVlmAvia0lTHAQX3ofcbW2WNAT8+PpwtzXzxF2BLhqiIb89RgKVeRSm+ObLEsJA3622fRMvUtQ194oXowiozSoC59qRbg6lrDgF6Vag2rtE2nb5HZ/4MB+jqDNzL0bij37/r3s58LCY2ce3IwJsmMKrKW4tjlBoY+j54G0Ofz3gDoS3IzM7t3HaDvH6xzOePygM1HxkaRzJXDDed2vwD0qGyx74ihb+WOZugz8et46hcO4UyaS0BfglAlFsQaAfpq5F4P6Ot5yS7zDgC99siysePA6FAM9S/GLT/4eowNIp3jnPl/19BLpje3GL92yulBc6xckSCnmnkCP6YpVg0xXYa+Fk3Mx9WX1qRYLK5cTvtJB0vxlUpDT0bIYKlnPe6xnhTLAzOFny8/lC5DX4C+mIiSoYihl4beLz3U9BE2O12A3uUXax89FKVh6Mu7Oxn6AwB9auVLMsIOKm39OplQX5+anwrQ84VYMPW53lgw9Ab0BIRiTko7XzfBTbFZmtTAoY7kpgHcqQ3Esx2f/QzE/Gx9T9kOpudt6fyKLa/u9wMBPY0+5cBSkhssCEuagpyBMveCPeyZ9CvNpG2bKqB1bSutZ3cyWPexgqpZpYxlyUrzfDVYSg0sxdBbrrGRoSeh2cjQ+xraKa0FTurAsEbc3ebF0NvphjK3bSsB9CL/xNDzfe1yo5HnrLWeGSbpZGEj5ZqxJA91smoPVfG1AeTlTT04ICBhNiHLZcl4iGloJlYajnDPYP902CQr3za3eUprP9NkC9Dn9erQlrbVEp2S4/BdAcK24kOuhOWnWbZSnvH9SOQN6J0A6H72M0iL/3ltUG0YGgLEI1mBnvB7AOAFpnOKpA8gLE+dGLnhec7VMdztJX9ZE9utYEX/xOxc9JDY5H0Wc96j3wRNdrrq0FMAuEDjuTAvrTzTX/1M7TvP92Kv8d9IIFhrHB4cXKxFWHlsaZ3I++AiebBridclz+S6ay6P1/zl78b+fbfHo088I5729P8ao0zuzKSqGL1Pf/rD8Y63/UUcfsSR8bzn/1EcdtjdVKKGCfWgqqWYncUSEU21J1YDJtDXfu5zH4lPfeoDcdzxp8aZT3leTE5ujttvvzXOP/9VceWV34lzzvnvceKJT3ZyyZoaGY7xycm49NKvxx+/9NlxtyOPiuee98dxz3sc5VibLjAkD7jcAJ5vvOHqOOfZL4mHPvQxSpquvebyeOub/ySmpvbEeS/8s9i1624xOT6miggseTnVXHHlJfG2t75K2+jEE8+Oxz3uGXJ4YP1/5t8ujA9ccH7c+94/H2ec8cLYvmNnxq7W+Wpudjo+/vF3xVe/+ul4yENPjpMe+0zdg49+5Pz47mX/Ecc/6ow49fHn+KCin4GR7StO3LEIfd/7XhM33HBlPOvcF8cv/uLDtb44oCVFywQaz2uInPHxSSWKOlw1yGklJjZNxMjoWCwsLMfMdA7KGzRxAtPJ/oDhZ70zdKyG3rHfIWdgBFkrvCbGx5RA2h2M5mtbndLkzf2AMWZflm2o/cPNugPe0e6jU1ZivWq5pBriBwZTmoaue0Xnn/6pibQ0bZfpgYEY/2N/m2TKCkbH97z807lm2emlJ7889fv6tQdUSUsbPVdvbbNqcslJuqqgxINV5B5UtTADYMrxiBzO+vqIKcQ1mslLcuNegdbi0M2cSsRWq3KzJJkTttVqihUAb0lC+gjsytWdFJv6+2beRjH0Bod1fnabYovsK+xQOIF/qnLaTIoFqTphsTPQxsFSlgTqOabDE/06ljFClpGE2WWlwSId3bydaly55WWr3XIjK6acO+Am0WKsDwbovTed/9S502joD8LQr5PccE+zulPSS7+Rm8TdFGtJVwF6Evdi6C2l5D54/ge21Vo7KbnB2awkN+zRmdl9CegtuekCej+TVnLTBfTcG0lr8Juvl5wWYOhnGobe+9xGDr617s0rY5H1khtr6AtqEvMxRtkI6JHc4K5zMA19udyU5MbVKM5UM/Q0xfaWpxrJjYm4/3dATyzB3eZ5TzrbGvp6yWndeGv9YKmDuNy4nG2hv7/9Qlx18eeirwcz8dNp6AkaGsyD77Wa9wYkuWGwFD70MPTVVGDljYFQ477SAdD+Lv57Xvv37ddQkY2vWsD187J1ovySgJ4FgIZ0QKBivY6nmTJLF3L50G/4gIM2y3I91RSry8um2GFG1JsB5boADMiH3DlO41hZbpWs5MCmWB6aB0tRjnaJq0Bwl6HXpybDbzbJFlxVcuuC6C6gh1Xj53GAKIbegSebYtWF70PIUwk9WIpnNDpCUC+ZRvnQt2C61mAB+Y2AvpgGPq2AKEw8bic0q1lu4w2hUlw/rBXg2J8Lu9z1xq1k+mELegAAIABJREFUz2yZ/XfXv7pNsQREEqf1GnppvvvWS27cFJqAXgc0B1uHORJTYscET/8D+Npqq5piPWocxsUMFOthddXPSc29aTlpxs3aXEncOpWgFf13ScwA+h4lDUPog91SHcr9KhuLTU+dPT/D983BTD1sMOXzb09gMfxqfE4NvbSldr4ggaukBiAzSONrP+uFRMT2nRpmsuJm2iqto/kE0PZ6qdNNQM81uTpVmcqaLCQp2zIwbgWttZrUzEBRclbgRkupaavDDaB3goA1JIA+PIU2Kx38O6VRbG+53wD6ig+APAF5gF3aaYrhFBvpkjuRkGf2nne+Oj73mY9oKT3+1GfGyaec7WmCEfKq/+KXPhUXfugtMTc3Ew97xClx4mPOEogcHxtTks8hZGCEENJDjzZNTkhzDXj5xCf/IT7+8ffG8cefGk8587zYNImLVsRnP/fxePvb/zKOPPLe8Vu/9ao45NC7KMHke01s3hTfu/xb8Qe/c44A/W+88BVx5F1/TpaTAqs5ofmGG34Qb3rjH8dNN/4gzn7mb8fDH34yp09cecWl8ZY3/ZFlLy/8szj00LvH6DDOO07CuAD+7oMffFNcdtl/6LueeNLZ8fjHPTMBfy9+dOsN8abzXxk/+tGNcfLJz4hHPfpJcjUiYeHFvbvmmsvjH97316pOnnrab8R973uM3vuSiz8fF33srfKhf8YzfjuOuvcDtBZhEQHnHFSf//xFcdFF74gj737feNrTXxSH7Do85S6OWbbR7VMzLmw+8WtsfFLEiRx2Bmh6HY7xCZru+mPv3v3aT+Pjo4qpHMbECKwyqTDSvAqb7TjqiduU/om7xGvmAxBviN/ad8MGP4MDuHiQGC4qkegCeiUGOfxudByHG5MjZTdZfR1qAl9cdAKvfW4SpCRG5QVe/S7urTFbWwSF474bwEuDTpy2/KZPiYkGpuGaprwvq3N5dlTyX8SBs333EWG/SUMie4aqAY2MIyNbJNtYQUNfTbEJNOuM4lkvw6TzvXslrVl2ZTBdbgSEFQpKcnMgoLf8pY1xxNfFJXp0LM2pvyvyqKkk5Herc6BAPp+puTNUsnMehpKIxAQVJxoyLHGHBxDaVlvkTUpIxdB3POi9Ph1LnHjS/+Or8HtzVuTEeGnoW0B/x02xKTHydE/9BhUwJXyqCK2X3KgnKP3RD6ahdzXX7jr+Tp7vYkCvU1Qx4I4A/SjNrEl8oKEH0JfkBkA/PVOA3gOuuk2xQhi9ZZOcSG70lQzaOcflcrNlp++LyFrduQbQc41SGyi5t+a/yEgTtlZi8JJt5Xw2xaaESoO3VN0xXvNjX4n9+/bGFrnrtA3VYCENlhqDMGCAF4Qje55117rcBAn+8lTTFKv+lP8koGew1POeeJYlN4nJVafL/sqDutw0tpUKNulyU4A+bStxudEi1d0zQ39ntpViTwmsZUkYiPyX49mnnnJwQK+nh4VS663eaNmTEStAZIa+miYyGUhA2zSQZXMRQbTcCeR20dhWtk2xjYYeJkG6y1kdxl3xPj9DxWDzFmvccrVpQexjANamzU3TkbSVaYdn6zXGhC9IPsTmqeze1l85qTN98z3cyBtWjPWCXQS6TbEqWabLjQ8JL8w2K7Xna23oLqB3Q1RaVcnXljKiAX3TVS5A74mZTE5d53KzZttKSmX2ELdDkIJXaral9cyoXkC+CS5ptViA1SVib0wOmXK50XTatIbq2lYC6O1EU7aVBXLL8z7ty1JjbjbAcg03xLoR1aXo1uVmmcFGVEdkiVme7fxWC+h9kbat5GdKiqXufpXTzdCreRi7unS5cdOnAzj/pOkOKROlfZIANVcqsfF7eo20Uqzqx4BxM3MFaDdwkhQrEz03oMMIZqNcDkwqtkBBKJtixbBks5y1hLDrxbS7OqJjdm0hVnsGOyQ8yG1gjwYG+A4uWSop1CAy5DBOFDQoSmXNAvQluXEviL4fzMZqxNLCvJrUpvbti9UlWDt6A7yeC9DzOAVWUifO4UozKmuNSpVkNDQ6cehig4jWfHQ0q2Iw5Ab0JbciOPPfluGh3x/I2EN52RMWOfCvveaKePMb/iSuvuqydt8f5N/udrej4uRTzo1DDrmLdObMpdixY7vHoat50Qcs8U32cz0SiqX45Cf/IS666N1x/PGnxVPOOi+2bLIPNbr8v/u7v4hvfvML8bjHPS3OeMrz9OyGx0YkufnXT38ozv+bV8Q97nV0PP+/vioOPeSuMTo8IuLAjcG9uPaaK+Ntb3mlAP0znvX78eBjHi1Av2/v7njvu18dV17x7bjv0b8UD3vY6XH00Q+Urz666Kuvviw++9kPxw03XNV8U7Typ556TjYEesjVP//zBfGPF75V5fpHHnda/Oqxj4+xcfcYXf79b8Y/ffzv45Zbro9HHHtKPPShp4sE0I5aWYh//ud3xiUXf0n369RTfy3ue98Hxdj4hBpuv/LlT8WnP32B1voTTn12POSYR8nPnechCUp6gPPsRseHNTMAbe7OnbusmZev94riLZKbHTt2xe7b9jpKiplmabtZeuu2LVk5AWQ6yaYpmpg7PTXjygGOSVr7A0reAVJqfkUitpbD9AYYIkXjqgmapUWA6XAsrSxpj49NWD5DOxd7iYm77GO87qk0kfRYKmqmHjkkFQukdMQFD9Gp2RW+fjtdZvNlAvd6YAIyC/MC9Kw/BpLxPWZm51xpS/9yxd+6r0kCcf2Wu7g/hTVMklMEA4TA1q2HeL6D5lRQyaXvibhZwiDd5GTohzcw9MgHhrVG1zfF8oUsuyhQbNIhJUlJWhjQ0y/hBKzIDAP6YvPbTVqxNB+8GfqGhLFjWQ1j437WWVW/ZzDu6qrwScYZ98G5AVhnQZ3EyfJvBPTF/vP9SOj5bxNptgJm7dIUq3WaTbHEYe47vQhuiq3etNblhs8uQM/vljkI30MEXkdDX5VxS1I5EByTGoZ+lQoQ0A3swSyRARsZ0EMnCZKBOC437A3uJbGsNPStbWVJbgrQe5+QBDrhIn7PxPiYtelux3NTNIqHAvQ+GLn9DJZKhj57mMrRq5HcIAHLpthWrTDgoZ40xaqc4IpT43LzE2jo6c3Z6HJjQxB6X3KeBcnl6owBfc8ytP8MoCdOSkP/xLNiVLmOe4bkHJnQ9cf70G8E9LqT9qEvQC/GXV6aLm/8tBp6fOgB9DTFDmB7WJ73lRAVoM9mF0+E3ZS6gKo19cW+vfvTh75Iz5TcaAG3nulLDOUYJnC4IVEBlcM7mxBz5yiIlo0jf3anPvTa35n1MABr35RL+AlUFFgGXD72IWBNJOVdDgSxUen2obdK2QJApBokzT57KpsPlawqCGhlk6GaWZiqmhNq8Z8VswOD7cDUSm6qKdZMLMxJefaTgFA6rsxf3rTL2FZygI5KT13lXTT08qGVZMrXcjCXG0sbk+0sO8sNTbFtRYWg4Eaf2dkpaejtNU+CKZOxjuSG7vr0iM+Gs434Ss4pYuArxFry0QJ6g17/HNrC1VjWAQF77JK+wnc6qSiIrtFPoG+bhx1MmBMLGDaa7eTGAfct9g4LUZjOBf2eEzX0gbPS706MbRKwd09FPT+PUedF9UT7LPWwlGPrgNCBNwCIRsbjA60m0oLKaw6AVmhZVqpR0hOGfTT50FTjFixRj2oMYMb3Qc17w0MxO7dXa2XLNipiJEK2jMz+RGsQ6ddYQzZDGRq9LOyR5WCajImUZc3Wfkpi8HAHNKsJFinbtHp5ZqamY6h/WLKQkVFPgNUcBB0kSFgAQsMC8bDJlkk4oFbyXfZ+650OzFzXAWf9qdktl6w9ZXBxAaeSScs+lpZUeeMwYErsRR99e1x37eUbl5r+m2bS005/bhx+2JGylZycGI/xceQeI/quqpzoPc2eywFG1n+9+OQn3xcf/ei74vhHnRZnnv2bMSE7ODN+3/72F+KNb3yl2NUX/OYrZdn2lje9Mq679ormOn710afFuc99cYwOjUq+AJvEQYcM6cYfXhNvf9Or4oc3Xh3nPPdl8fCHP1ZDpfi+3/n2l+IjF7459u699aDfCaB90klPj8sv/2Z8/ev/Gr/8y8fF2Wf9VmxhwFH290xNT8cXv/CJ+OQn3y0272Cvn//5h8eTn3JezM26asba8fdfios+9vb45jc/d9DfI0k4/rinxDHHnCCGl4ZT1ifAVhWtZNPHJ0ZiZm5G/SwAesAnmln2+9atWwQOxscmNIwJIAKr68TOe2NsYqyxP2Rvso5qyA4HeRkNqPk2y90Aep6tgCz2iwIqsOAjbnZHUrNA7Pe8ExJiGnWl6+0bEuvP3mI/sO5cVTF5w8FN0s/naXJyVq75+dJM891Z8ppQm65AJoFajbQYTA2Ic6MstsokuNMMySJRqKRa+vHqU3GV2CSSK8uA7rLQLRcV4sj+qTlN4h0d89C6wX6IFipkBh5uUCUpR545lIm+BxNq/QzY9Qf7VidgZuh5MOtcbrpuPUkScW2yTlQl1+dwyTvLHOBgi0rMJvahxPVVGHp/x5InmqEvrXc2XFr/5/6hGuAkGVZJbowFCtAXeVZnr2N4gV73uXEWHMDQy7aSAUb2ZQdoOw50bSvr+/o5E8OK0APQE3uUkCApyaFZwgJIgFPG5OTBa8IJi+VdQ/LWzzPB3RaSkcmHHotxJp/q9rgfkGqYT3jfTxIQ9QWtsZYGY2p6r9YbuEKE4UjZeJfNtr/v5ARueXU+G/NosNSWHYkJtKrXSXS6vSAlEdJ9l0ubLTtL/89ZofkaGipXFuV2uVH/FmYRctJZFTHggVa+D361tpX8l3v8Ul0iQO/1AkOPDz0uNz8LQH+A5KZIdu0tk5eQAcIE6l27M5cbvYElN7jcSAedPvTV/f0zA/RNFalKWu5eL1cZ39hWSNQOllq/bWlUwUqrXss0e1L2F6AA7DM1lqELMLEdYdIGH/p1khvTidq0zWCp+gAjJgF6BlGVLRiBVtWADqBngaHDLEDvwVKZyeSlyG1GDgTW7Ln0bdDmceR1o/yr3aZYLpNgUYC+JsXaIst6/CZjx7pP4MoNOe1gqXa64OLibG5mSs3Zze4rShsoJqcZiDZ2jQmubBXo7W6d2vrJqcV8dAF9PeO5+dowMFAG9B4L7cFSktzI5SaZaoJejehOtqYB6h1Ar/spUG8dKiVfXxufAaCfU3Jkd50sN6v11v0YaoDV4QFThUuNG6n4SxrMNDxGWnBkEYDRBdsvwsgO233ETAuNvbBvHi6kQ7zpXWj9gpU8p4tPgVFpwsfG0pWDYJv+yenQ4u/mZkyz+CRJrX0dVRucJXTYDuD2AXOco9V7ZvXpYTALaoZ+enaPwAuOHzpgYG/6bVdpDaW/F0BGWlxsTuWjP2tv52zktvYSkD+spJrf75HQLK7IhQAGZmrffuYMaq+NjwN4kAxYUsSBzyEFK2Y/7z4BNL4j90cacxyDkpln77G+zILZpYT7wyHD80BiUUn+wvyiADzgj5+ZnZ7RP2mM1I7T4Jn+uOLyb8TF3/5CXHPN9wRgjzrqAfELv/CI+KVfeqRYYO45GmNbG9r1pUA8MUhAMt+vGqL/6RPviY999J1x3PGnxZlnvTAmxmk2N0iAwX/Pe/4mPvfZj8YxD3lUnHTyU+Pd7/o/AvSTm7bEQ499bDzxqefF1s3bY1iWcwBJNx3yuzfddF383fl/Ejdef1U849dfEr/ysJNiEQZfQ0l68aNbboivfvVT8b3Lvhq7d98kHTq+8L/0S78aP//Ah2uNXHzxF+KCC/5Wg15+/ddfGve8x33dr9DfJ0ZxcXElbrvtprj4ks/H5d/7evzwhz+I8fFNcdRRD4xf+MVj4253vXfs3HlI3HbbvgbQc3/GU3540w+viq985V/i6qu/E3v23BqHHHLXOProB8WDH3RCTExYVkmcQq4oC89hA/qS3IyMDcfU1H6B6127DhH4nJ2dCQhIGHrGtpPcj4x4EA571Uyz5RAADdZ1SRS4d8RvDxyDCKKoUUSRZ0ao4jJoCQiSm4TSntMh2R37n7U3mPadDJXywDODJstp1EyejdpKgmUp6kSTFzakbnKEBTeIc9XLoIxKgskUAzReJq+8zh2HbWNM3CAxJAnLH8zKns8GyXWoGuRZWDGHN6eRlle9J8nE1LSH54yND2vYD3FZe73+T/KbFtBXc+fa2qL2bL9ctJAs2cLRWuhi6NPlRv0s7hlwJduXLqJraW4DoEcXXw28xRD6ydS9qzgLrkMm0vjQp6GA397nZN3P2osmMZFcMFQx+82aynKroS9Y0fbelZMYc0iwV+WMBxuYoSfpc5yviaSpAFg3WArXMEtq6iz3uZ2NwRFi6KkKVoWhiA4bHGwE9Nx3OzwhfZGfPZUC6cLdOgrjLslN40Of95Hq/eL8OtvKFtAvN4B+emavYuHw8LjOueFRKyWKoe82m+ocwYc+70PZVurP9SgPBPQy/OhIbgqSQaoB4suHnrUPGTYuhj4HS5FU1WCplC+RqEhys2W73fvK90TNyvPu0UGE3pHcCIT10pxieKAF9D8DH/oaLFUMfSODT3jL+gLQ83Lv2gYf+gEa2EpDr8E6uvwG0AuE8UcaPHTnPvSSOehgKhC6flJsw9DXk/Beku2QgFVKXGDo7RVaAHwt9uzZG9u3WWNVz0MLfBlbt3YowBKTKWHoU6rgkqe7/DVxSwyvbSvVFKtBOC4FaYDUhtf6BKM+HE1/C+iBiMX2u9HW2aIA/cS4rPb4KjD0LlHmOm6kL4CW+uC11ND3WUOft0CHjGQxbYbOb3QlN7JIS/amgkDD2iBH6mb3i0xgdfOX7ymb1oB+eGjcbFZuKwN6NGkJ6NM5QaXbdT70fvZmatrm2LoWS0dqumv7IDVaeRwWPjVoYssPBuirOSQ3fEXS5jPd5OWX12wxQdJ9wwSnBz1/jcsNAQhAj5yGX+W37KajFphs9cgmUdwP1FzmZiAOeg4JGHrYOvTdHhSz6qawZM84dPgcqk9VPbEkI1nbFduC4TstOQ7SDJ5z+lB3LS6RbpiNSPeWArUajrSkAxXwJKeXZBIE6LNcSOCDLeWbwaRzYGmgmJIAfLvnY25hOnbs2q6yq5g17CPFcpmZsx8vut8C9Nb2cgBJ3iXtrCCk3g+gpOFGlPEXsI80mB4bHVICD6CXtGLIbKFcliT3c5e/ypg5MER/z0TEzjpy46SrIQWW3Iy+pD3uvQgzSunYVY/dt90m+Q8AjkPTsj/kKznMSjaY47a5VFOgGVbpZhU/cDFBP26/dOeygD0cYZxIOOlxMlV2ogKWKa3ShNaUWnADlXRmRcvr0LeRSdVUIQjlK5nwqaIxOCQ5oZvhe6pekNTzP/57Zt/+GOL38C/XWzkZZ5UvzC/E5MSYK005VVfSr2Ua9dzDwzqCEeV/xCzuWwF6pCcAVmJdDWvhu3GfAZhbt26LvXumG7IBMEtzrVyKUutbz41rrR4S4kw5D8FYo4lX1SfvJyAPDf2+ffu0DpkUSxImQD+wFpu3bIq5Wa6/X5NbXa3187fMDy28JY58vphygWK7gBj0e1aKEndV4nwNngLMmsd733unqoCAo+UlnJ6MCtgzQyPWJyOVKUaf76P1kVNiS5LFeuW7uyHW1aRSlrBOiPt1vZalefiYE0k3XALgnQjzrJg07nU7M2fp2dL8Yg5sSrtXNdlifIGUwwBeBJHeM6sZmWAsr6zF4gJORCYykPNEjKpZls8RCZVOPuovkgWnE/W13qKluEwQ1YAjH+1a73JMscacV0l87LbWQgCuBx/60bGSm3o9W//fOj2Zuc8ToDMp1k2xy2pIZu2qB0AuN36JGBxofzfza11rAfpWQ5/Xnvu++qHqnNO903d0Yyx7VLaKvdR4N5Ni72iwlNeNAX07XZ6zgefTMPTzHYY+pYTrNPTZFGvJDYlhuSd5DoMBPevdgJ6epton3cFSsq1cQhmAF3uCf529nt1BJbsGS5k8oW9wPaB3XLMdpLTp6Y5ElOPPZVu5bdePZejtaEhy68rJeobeVbhKVI1XPAlXlsrsH/CuiDqeO+tmRQw9PvTqDexl43Kf7USpJPDq2lZacvP/h6FfZ1spJZKMpt0wkKTQekB/Zwy9fm0hrr7k82qK5eb8ND70dwroh1I6oQOuBV7qoM4hMQcCaIOzO2LoV1Zg8dqGBjH0DPRI7ewdMvQ5RleOANUUK1CZr7RKk4Z+c5XEWrb8YIC+tPsOvEsKchsBfQHOPFdtgwYLqduRh+1GDb0aiFw1qMFSdZkG9Bmc0vWmmOEC1dUU22WCWoa+m4UD6PsT0OcmT4ZeJbcxNPRmZNz03E6KbaoCCrLlye9SKsyzKjua1lhMiJt9Ybhm55Avce/b6ailoVeiNIhUq2XoHTBb1wBVBUpKc4eAHoaaAT8luXECwwGryXyZhIqfrwbYdLmBSQZc8nTMbpvlgMEF2EsUDkhawIs2vdtrqmgdIDSazWGTaaBf2vkKkKpE0KSIXzr68L7wussqS5UVsQnk32Wx11iwAq4IdL63BFc/e1geNPi2tiGf5+B0Iy4gNK0zNSiGF9P+poK+2u07t9vtSEmOn6cbovmqZs8pIZfNqZpAs0mW9+EX3R8xp/Kt3CLm52NlcSnm5xaU5I6ODcX0/imVdi2x8HfD5YbEFMmOd4UrCRwWcrdJNpr/1qhxWfqZuWTtzc9hmzcce/bskdyJA1lVsnxO27dvj9tv35NWnb0YHRnVQUkCzb7g/bhPsL3yHx8eEai305fvbTVo+RAx8PBhYn2/gEbu2/LKFsNSCXesxQiVC3zmExRbcueDyvapPoQnN6cEkUNMhtG4K6xK5gRZoTWFpScuSfL/Z12uxJ7dt2s0WA8A2MyC8B3F3QaZkLTb2RRbjig8H158d+6jy81ONpD3QKIsQQjIstFOIQXIVAXprarvaGo/iaLXm+LK8JA03tzDkpK4MTOTHvVl+PnyokrkpmwnDZqyGn1iiGHoWVf0MQESAPQwbjt37og9t++TTnl0xGuDAVisQ88CYchTSgDUe4GEC6ck5pXQoFrDlahI4aaTDjFIdcbHtO+oXpK4Wc9d7lYjMT2DqxGEha0cAfTeZ5wHMJWuHDUMfTZMsi5Yx1rXJET6nt6r7D8Ac8n0iJ/IK7ifvJcSAIHHlkSpRk8cdiDHtB5XehoAVlr5FjhrsIR7hHqWAHEmqqSPRajcXeiPYYYEVUpIDU/tXVnGUWqTJGuqIGg6LfeMuRY8V7uEMYlaZ8UALjfMk0iG/sdIbkp26KVgoL2wMCtf9uaI7gB6nz/+m1Y6sX6wVPU9Va+ADQT8/l0Nfcui+VlyTxqmPJNCEwqZdCRJVLIIxfQG0EP2QZ4h08qmWE0s92ySg0+KPRDQ+zpTzYCUJCfFAloVV1I7fwCgL+cgJFLp9c/nWuprQF/DrUF7TrhJ1GlqLoIbIpEqBQnjHQB6JDdTu9dJbu6IoS9ALw29YrKbYjdv2p5xlEeykaFHPmqsZFDeQjWbmww0DD1rAUA/3gX0ydCbfHAlugvo3V+Tf5yA3tfpCdT2oU8Hm44P/drPUEPPd0ZD/zwGSyWHnlIBXUcx9K7ywNAfxOVGpYbStfvypaEvyc3/q4beB9xAoKFnsBQuN3fE0Nu20ptrvYa+rbcJ0KPprf6msq08QENvtt9Mpwf4SEMPcK+UP09ggaQEWHfkctNNMMzaOGjZtnJSzA67tzZUAS8CMJvjxwL6ZPZrEmFl9OskN8mteTvTGOTvVy9cYFpAb217V3JTDH1JPwpQbpTcsMlxKbFcAeYuga9bDsW0joyywA04DGQMtNaz7qn3Sgu00kIXi0RG3wRf2N6Oht4Mvast6wG9/e81rbBkJU2Xu3f2wTT0jX4+3FiKDlXgShNgCWoMgmktOsVuGqo6zGuyIh/k8exioDQUhu8IkAI4cQDDVCxb2pX3wxsQFpfDeCWrLh6gUsCzeyjXYcDhMU8D8tiY/scHciC7t2FI8Y+mPw1sooFZbCfr2CCUF+9bnw8bpaAtppvDGEDoZyvXDI1kNzu3tNiT3nbnrq0xCojL8et8V5ej3VBssG7AbcmNWRMGt+jZJkPPezP8RNKx1V5M7d2rEjtJN8AFYMb0VICZZyv4OQEEAC0wq5YU2VtbYCibsbmHZfHHv1NhY98Q3KemphTM9+3dq+tq5U0G34cccojmWpjVh4W2awmsY0185ufcV+C1wIGseJKOIgI29azzICC8oh1eWFo0+FRS58pPSc6k4cxJvSRnenbZxKY7q8ZdM/v8Hnt985bNWku4HtG95nuEntIM2QgsKr0QKyuxwOAukqHVtdgHoOf+KUny0DG/nFxOjtHkuaxkhXd04x5JmKUVgBkAvbTjKVGhFI1DlkwAcD9K+0lVnNSj4gOaaufMtN29+DyAr9yJFs0SmwksHbddr6rCUrFNEhV5YtfEVc+/GB8fUU/P2Mi4krDpaSa6zsfK6tI6QD/MJEzZmY5JQsJ9YU+ZUV5Ii9qaB0KT9JASFRg4npeev6pQvmfFRAPQNc9gyJaNrDnYYgA9cUpVtKF+/Y8kmv3gRNHa8VoLltZklasfRh3JT8686AB6y8cs04Np1nioJFPqoFelJystaqKj0jrihMfzFiJ6K7B+5c+eTZ0qSrSe7Tq/cvhgETNmVz1ngvuBtAnnqeUlhvr0tP6Y1iuHN6oY2TcDUaLrQ3Ij3f6oPl9NlcWeN5KbNmaJva3ptwls+L7q49L0T7+Koe/ei648RU+tM1iKWA0JIzlRJt+uWpUTTfnuK8VsNfSyh0TaYoMBx6QcfiVm25UGiKDqa3BsMGNcRJqquTKSODigZ/6HkpG17HnDz1+S0JwFEK6A1XCt0tAL6JWGPieYdzX0jdysP6W9saw4ymBJ23YayPbnwKkW0KeaQO43BvS+710NPZIb9uigBkuVhh6GfqOGvpUYUem337zmzfStNRr6dTITNQ3aQkN4AAAgAElEQVTnZFmUHIByuaj5fudJ1Mic1a+iwWoDnqKLwiF/zk6HTgYk39WzIpHYL8mNHP2qtNNny+MW0JNI2nFQ+C+bYtdp6H8Gkpt1GnoVCH0GeCCdE/YV4b3U0K8urzaDpfjBktz0q8nNv9zftxBXZlOsFmVq6BWU9SDdWDg/OBGfuepm/bPASJehPxigXwsO7fXlcjY2IJWFy+dxGEtyk0GmAApsW/nQe0NZA8lDFoOTG1fyHR3E1hVWU6wOhQwE67TNapDrU6a8LlikDVWXoffhZEBPRolDQ5XTC8gfDNC7Aap1J3Gg8XIUM5sMfQX7ZlLsULmDuIwqC7VlS4rqpQYuDAgZrnWAD/36SbHllc/vGtC7nKfd3Oeuer4jTYkG9NUVv5T+966w8KrNoypODm2qMFvsRbEFYiWzLOzu+NaOzJt8OsYmxnXwuUvc7G7rQ98B9AoA1fVdBdNsyAKodxh6a+hh/7wW0AcrOJI0NIDeQ7Q00Cr9kXG50c8HjhOUhDlk08te2lWALZpw7sOSXERoBPOUWHutw+BZOkCJ101vKwLGTv7qsGRdah2nhIZ7BeAr+Rf3GSmFJDwpxSGJ45F5SifP0n7aZZfq/Vj30Tu3maCqw16rWNpGD2pCJ88ocYOeww7flRSIAa8a/KqhKgG97sea+zfQylomBBsPm9pai7GWYetIduamp3W9XD8ATBpjqnPDTNsEPJnJG+gzU28vfDcz8h6sEQJtJaeWLbXuGFRHkJL86JZbYnJiQlU9TazME2ts3ABvx44dGgxneYNBI/eQhAkW0qyzky8lBKnpZtNyP+rPFWCln07pVI8mXksqAN+WFRjM51HQxEr5kZOgqEfE94/YqnpIuhto0N/oSGzdtlXEgW89bLIrLBzoKqVjKKAZChGz88yMQLbUH/t33x4DRise4JXfhzU4NzMthr5prMN9JJvqYPp9zWb1uIeOtx4AgzwBXTDgiBtq9hUmvSQ9PcXw2Vm7dVViDYtGIsp9XljgfqeDTSYTitWZQEGeWA9uVtvA0BN4JyZtQ4l///AgbP20gA6AE0vK+TkDWLTKdqvBD97JIEmFgXr6OmcllzhKos/3ktQuKwqlZSdkeX9ReclzgMSYBFkD5QZjYQGw6/cnlGBpaemn5QC8B+9XE60lnZN8xg3UZtyRxNXAQEdU7juMI4mGB9LZ51zLIc/JhlRJoM9+17WMjGjPVDXP8d1VD+1p7HUzHiluKLFwgkc1rOI857Njm6uVnB293oim4/KzSJ/U+yKGfiHPli6g517RlGjtefWLWUNvzbmecZJmBvSJSzKBkeRGEhSfnWqKZV03yU1L2xaB1AX0NMUq/ooU8lC+GlJV8dhnS0o+S0MvaQsyVEvnCn+YzHAypMkmAolFqpSNpWVMPNcG0Kt64UnDXYa+AL3jqTX0BvR12pdTnc//dU2xGyU32dNXUj6z2iXttWWrzC8qWRBTwzm2oLWsylnjcuNeKFxxdK7oXBMKSMkNawrbygL0SG6QjDpB7Wro26bYkquZZCEpn5zY0hAJjnYG1jQNc4apJ/LHSG5EFiRJIDw3PNJIGJXwqqE6K8w8q4EW0MtptpKbhqG3BBuGHgWBLaRbQN8/Mvgz1dDz/fCh/40nniWm3vSiZexVUaum2JahpwSz7Al5TIrtMvRe/Atx5cWfk8vNzwLQd20r17nc1N7raOi52x4sNbleQ88gp717zdC3aFjBvgB0lWk5IAvQNwx9NmY04rqflKHf2BSrUrgZ0L3J0OvQzoBcTbEE5tLtUkptNY9sztqdPuIL0LsEZLaoHAcal5saTSTrLgP6CuR2ZHCQVhHpDhh6PlYgPg/nFtCX5Mag9I4BPW4RuHGY5fNB1zL05bICYqO8y/s05b/UvAkEbtDQ8yhm5/bnpFiCY5a12ND9y2quaXzodf8dAPwI1wP68mnOReLsds2HED8Kq+RmXwC9bTqLAVFjbPaMYH/HS4Ol9BEGl+XjzPAogrPU9mqKJRkyGJVP7FpoUqIa7ORK5wt2341t0Lh2nqOT0dCBXUOQWDP0FCAHwEOa3xnBanFpTnZ3HESwuzWUR2uIhuzlpWaqqSQ2mgeRIBSWHJShg9OsM88SG8jhEcshFhZhP8dj05YJH1yS5Lg83r3nBqoAVgNHBs7wbDU5FjC84nHiFAy4NgAQrgMLszOxloOzSLjRw7Jex0YnDFoWcC4hPbUsweU421yyFwjIBOq2QpTe9snEoWvm/t9yyy2xeXJT7N2zx5WOkVE9Z7kcieEdFwj06nFzoHoYhtG0l1wMxnPIcjFAkPaN/x0AXs21AHoVh2HVe+6VmNXAKldGnFhx2/tiMCt5+vme31/afSV/HihmzbEnC+u5j43GrkMOEdML1gHYSzqSZWUCvnz+YQJXV2Jmbk4JE/di3227Y5g9qurLomeEJDCfm52JSWnakdIh9+DaXanQQKFaIf19Wmsw71QLGAAD5va4dQNCFQ7SepflBZDdNLkpZmbn3VOTFS5ij6UvAHoPJVNfgljLfiVDZqxzg/PsAeap/bU+fDUmJkcUIzdv2qZ7MbVvygx2LAvQ0wMAIUFPiEEy7z0kYwTuqScGZ0P4AhIaJ18ry2Y6GR7nOIg0iAFyJhBYr7o3aooz4Cgf+pHh0ZibS+24ZjnwfJ2g9NR0T5LfOtIoZmfFyfJFJ6ZycdEUa7s5WXqDHGhZAEuD7TLO84iqd0S7Oa0oicUa8KhBSHbZEiDvIWdyFcx/56pKvVQbG8SRB+ces9aQCdwfOzE5MQX0oamPtdGYhwRY64nBxqWEPcbfe8p5JWIesGdChQpnm+Qd0BSbiYqJgpaU4P5jWzk6Wmdox+WmAH3KJiuBN8ueDcCyrWTNMWU4AX1NbG284svj3uCE3+fZi+3dwNBXAlUwRgx9OpF4+ZYphBl6kQDJ0HebYmVbiS+7QhHnDtdrUw8D+pZ003TzZlquAX1JgRryLCWtSohl/WkwqPsu+0jW4IoB/RD7PQ0SGPw14FkUjQ99ukJxHnqwFE3maMh9jPT1b3S5uV3Xy0R5AP3QiE1CNgJ6Bja52lG6kmLot7UaeuXJ1tzr5zXx+ccz9I1BSLrcEPeVRefcESpPxbL7TEO7z3yjHVb+dMhNJ1oF6Gclt6t9yj7Us+42xf4MbCu5sfjQG9DnWZCAvgjs0tDb5SYR0OqiB3H0cUilyL/Z1RuaYj2yuQVOApKrazE3NBGfudIMfTNFVZMdKwOy5KYAPT4lzaRYJzr5Kp9XN6fKVaZsK9uL0uG8bTs+9OtfWjCpg7dlYDH0lLyToa/peUZ4hQadDCT70wyQKpCYoP/A6/GFw9BrgEnOygG8dTX0MEYEZdtWmoVpAXpbCjQzWBp6fzfYS36+HSzl+8//h6E3s9j1g68Gn3awVAUX/lka+mKBeK+DMfSLi9a8IrnBttKlVgl9stxpDT2vcnYwcKd5saokXQ292c6mgqMKAj/bTiikW162lWjo0w9entPoK/twgIBJmNQ6JcCWted6QJ+NuOlD77to8YzC8jpAb6aCHWxAb+chAhvaYwHVdMbZCOj7NOgoh0ct22taFQdZoq1oUAwvWe0pqCwYnFlzEQO44mjwihlvwGaBSdZTrUXmIbhUuxyzaNDV/NYfy4vzLn0OWzvO4pPMZNVOK+iIi33jOuZpPtW6ZADPRPTKzpL7oQmpBNL9MTk+GCPjYzE9vxRbt++QVAD9LY5DZnbSfUelcm6ph+d0GXrugwZLcWAi2V4FwDhhJRCilZej8aKrVdxnNPRORspBwonG2qrtK9WMK6bYrCF7iUDLd9IwIXkim7HUEK8ErLt3744jDj88ZqZndY89lMSyKQAofwbIqQbGajZ046oBFNfXbcasZkVX2mwvWhIgrzH3KyBfAdBXlaQAfcPQZ7M+1ytHHA1Fgb2zH7l1OrYVJPaOTozHoXc5XGsUNlcsM+xZX3/MzlGtWItBWLy+fvU/LCyS1Nke9PYf3aokon8NzbydbrhXzEqAocdRBS19OWWMTeAZTzzOhuts3Cz7xPGxcUmbNO8i3bx072XhaIDMdwHIbt68RUkTa9/uKTQfmy2GATS5wM/ia+4SOjIvJcTVlFCD8tJByBWZiK3bAO1zsWnTFiXnyB/d7Lwiyc3tu/emTzr6cpqbR2N5dVmAhM9jLXH/JSNBjpSTvgFaAJEq5TZytkFs/HDpQUM/L8JCx3/HyIA9NjvDYDVrzsW2jbrpmZ4DVVKyIkEVCVCrSmsOtVKTqbTX6NXtQuKGfc4wAzPkaySTIg7oVQgkBmQJJA451ZkESQmF17Emuy470cGPn+/s/hSDPJ5lSUgKNBC/JMlj6Jeko4sCjqU9tvQGqdGArDqX8WQfGIxDDz1UawC9vWecJEPfW1aSYkIlrTVz+NbBAb3tsQ3GcufIzpkpvi1jXXMe3MPRauhbd3gznLxYX63kxr0Y1vnrSTbEoP4rsYkkivSm5ETWmkPSMvQp08ikwSA/q3HNTBEz9EyJ3mhb6cmpAEe73ACQHQBd0eE+F6B3kbFl6FkDavws28qar5EWjupVS4ldAXrjD+6Iz1UkN5AtNbxMg6WWLJukAuPYb5vLAvRmqKX8S4beLjdm6O1yMzI8kQw9tpVggKqSdu0g3WdSpI1cbiR9qX1VDP1cTExs0jqAsFClI+1RkwPNagMxxaQa8RwppySrbnhrTEtcns4KVx/yTEturDywK4Yn+GInakAvFz409LpgMS3rbCvlQ/+fldykrG90NeL56UNPVi1lRpp/sLKQWYoAYW/31myNv7LoyXH9OZJdS7Aw+9p8XP2df5eGvkAkB2tzQKn00Yu5wYn4NwD90ITAgRZcM2CC93MTHYAeDf2dAnpN7MSfeuaAAU9chybFMuApd1tN3tNIX1kZ+QuUXq0masFcevH6/ZtXDZPIZOCgE2EP5n4jfNanQwSfX515DTNuRqZkFTSAbZqcjOUcLEVJspPJaHNZb9gC9JahLx/69pIJ0nK5gW3MgEGJWItYyVnrtlMd36W94l1UNusOltogufFgqQHZsmnIkzY7QR/2GLYADX2XoXd2z2HtMnJbNpUcIasFWkeyi7QLD419koAA3OXFPCNbsF5/DnhS0OhFf9i2sp/KgBq6YPjN0LcL1gFfB0W/2e6Mik1jUgF621YSpMzQtxp6A3ptdIWY0tCTBTtwEdTY6DS20SwHgOfD8EaXFdrKcmMPWJKo+Vk7dggYcpWwNAn++LMC7iSNACXuGX9WWl1Pt3T1BUBqJw8nApKo5DRUg1YHrWL9uW/7pvYnC4r13wjUqcE/LF8v4tYf3RbLi3Nx5N0OjaXV5ZjtrcWOQw9X+Vj9AoOsM7S382Yrs18EsK5kJgEFvtzcJ0Z/Y9O6b890TIwBnjjwF/S/23fvURWByawc9mgax9Km0hKdNVUKBP5W3KjHgUd5HK9rTWEdH5Ukz0niWizOwzi6aVA2mDmkhP0wuWmzQB+XXFMGS7cLOOEw5DMLYIgpHxltGPpKhKsUTyMlQI7nwF6DLZM7jvTJ5WYDU2k5SAGFWo9KfOXF72ZWSBCe2/TsTAyNuunRZAlgPAd3rSzFtp07Y+uuHTGA7eZy2rgCGgc4QGfdZIuUZXklZjTvwE4e3K+bbrhRBmXLiwuxRKM9TDrEwmCfvOm3btkc01P7df+kL8/BeuhfDQJ62qMw8Th1IAObnpnOJNWSr1p3RUpYSz8Qu3bujNv37Ek22ROeaTLGnQaiooZvlSMZv8e9E/lRYRrWXE5k9n1HeoTEZdPmCQH4kr4AioixhPKdO7bHvn1TOc2YxJrGTapPTDVmHwxrj/E+fD9VkGQ5aWmAXI7SfpRr8zrpqZG2yJlGq5vyipLNUXVQdSQrPpObJqXJZw15vxrMqpTeczO2JTkUym03KVaeJEnN0nYxog+L+ELyxd9r/a8h4ZuTrGigbzKWlzmDDeqx11QiUH0fQ1QCqc45bnpeCB+TDLhySe8FvpskMFQQ0hazAOzo2JgY4lVJ7YihzD7AyWpJSd3WrZs1s2AR+86AhLDEBsmeKrg5K4VkU5Kbg9hW6txC8sR5onhsEbHYaUwMdPalw0kOvlQSrqpZtQO3DtWFC9y87PhdTbEG9CYpqgeupDqFZ3xG2wGL65BqIftySu5Xn6EEIPX/nYNIckNLfWxbWQC3XF8A9K5KuTJctsDF0JuDtAQDvFAVeg1P6gB6ERMacGkfe0nWsnqJ5M4acpIOfycAPXJrPtGKJ2vlBehT7qv1uOYeMAZL+frcR1Y+9DDWdrnZa4vlAVc6Yeg10Enzd3gZ0K9n6A3c1/vQ+xS2JGk+JnCbWVufdDWoCBchjEWGy7bShJqqKtmD1gB6ORo6ExeOGOg1LjfaHA0+7GlKsgA9zdhz0zE6Tr+BMS3vwVmwNtgnyc113/tiDDJrQViwFAaWMRc7MDcwEZ+94paYHRxv91/LkzfGkKOra/G808+S9EYxCjIq96umz5eGvgvoV5c8yvr/J6B3k4GbYg8YLNViVN2waoolyAFs2sFS7TfWJLGS3HTgXAH6Wri14LuA3hsydedN+u2BBGYx+jf437cX+JPYVpplgUmuQQpmqQvQA/pcYq3GipKLeFCED8O2ZNedFNsGC29qAL19683QS/MpvSRguJ0YV6x4lRwFSylZdXzou4OlKGUXoGdS7E8D6KX/7Uzrq3Kk769ZmsamDWaoXFbWAfqRWAW0Z6bcx3smkwCgd7NsTxvRZcm6h23p9ScB9NbQE3ZrlLg19Ko81AGRgL7L0HMYEHABNxojrlL0ioCSNhp9EmqEdFWIe7Dwf3n7DjDLyirbfUPlXNW5aZIICAaCgoISJCNCAwKSkYwO6mCWUWf0OYYxoozEERUUkSg5gwHBIUkSSQ00dNOpcq66975vrbX3OaduV3Wj+F75+QHdVXXvPec//7/22mutPaz7HppURg4yHlJGP2x+uEYxzEjRiPKSKJlFTD6+sE4AovFzYOelZxUgwffE9+G18QUwC8kO1jazpIs1/FQA48gvH+ztp8Yc3YVZnc2WQwegWGOdc+aqiAHox5AcFCAO6HHUctPidFqGKDqDpsKnVILEwmxoYJS6a2AIPNvYHAngyJYAgAM4Q4er9wkmj9ek1tncSXRLdMDgeoEtgjlT3Rxk3atwA9sf4AuAHn4G3Av8fVOzWFzNidCzFb4aXHf+XSYdgp0yJgi5hp6ASOZcfMEYioMD110FNaaEpoWBNP8C6czKj6PP0VPoqXGwUlZTEvgPQI/nmh8KBaDrmwGyO+bMsvZZXSwGsS5wILLbh0SkcsVGEcnJIXYCTdQeo7AfG7PVK1dRPw+5E3L2C35819UUbGRoyFpbmpjDDMMXDt46FIYVSBsUs4tkIjB0uPYTY+PW2t7GtaotVJ0OXA92U5xdjmysuXPn2apVqxJNMRYGAD1+XoBe8j6ZxlXMBKDP7lm4ppQVmNnsObMpVYL0BcxaGPflI6KQiYAebB9DZxEvWcgr5WYURWkdNeX4fcgFZ+oO5VEUqHDoGw5qvKdId8HryO9QtLa2VsVcIoLY9+wA95JZOgHB/aHE68oizv0JIGRQ/OPIx36B66ifRxGk/TtkOGGoxHVDkYy/RMIQC3Z+74RNMIkOvw9dcnldNLtBspIolgDO1LkToTD1y1lJyhmVzIQPqIm2uK54XiF3q7fa+gZOwYX5WFGtmO2AjjJiQQEkCzThYt4Kiie8J3w26u7VdvIOWAromVPh6VzqtMkTJkDPnd6TggDo8fkjn15SQhJE/NXa9/AfXIv+MXV+KnYXXqgg21KGXmgpJCtxrvJC8JcI/HI9+ITsKH4C0PsLKwFoLUCP7q1Ix8lJ9wg5Yz0ToGeiW6KhD8mNOI4soJ/C0ANAwycyA6DHOsTfS2qicwNAG8lHUT/jzzkU0Z/LKCRw9inpRymA+P7Ioaf0tIyiH6bYXpFNRe0nWUCva5ZlvhWIUW2KJUOfSb9hAcD4SHRYlEOffHnzOwvoGb8Mhn4IEacRWwmcBAkQcI0IWapK8hoshdjKCPvQ/U+lPuyEDPcT0PNM9Lz67GCpfxZDj/XTUDY7bfERAvQeay0CVGsaBT6+uP+UyhWmnoGhx98WahVbhJaJDnGs338OQ18N6JFyky/6tK2s5CY09M4cz5QHr9jK9nUy9JIpaEhHAHrq2tnWjvZauh4Yd+TGq7UkN/5t8X60AMLMmebQK+VGQAQHgRg9sQA4RGDOA3vEujthxENyowc0TF+s0smkZwZLZXZfSm6mA/RMg1g/oNdrpYOlqgE9NNAEhwmg94jGiiQ3azP0U1NugsmJrkDkEYsFEVSnjpdGxmqGHoDec+ixLTqgzzL0oVmfqqFPGXoy71l6zyPlpKOH3jVy6LMpN4pXC4Y+NYHjEVGr2yo4xCHXwGFf9GEhoyyQJjBZD4AboEa+cm6IOJgAOHFfpEmt2BgMcTVKawnmHfcarCW+6B3xQ41MmetiqWXlRivQg/8TCEeUVUm6cG62/vPB+GP9swAAG4m1iai30XHrXrWGOma0gluba80KOWvo7LS2rllkZbmrunkLgJ5GYPysD7hRb1LeBOXZY82PEKhCMgPgCkkO7ju6a2EgA9CB2RodjoZ6GAmhdxYIh5KEgKks4IEDBrp55OHjuuJaI51Fw6uwuck/Qm22A3oMkAKQgcQInQ89nj5Z1sFMAPooikJyo7SqlNkiM+yAHiAebKs6CQL0ADq4D/g9YlorPNBC508G1E1nBFmTSEJKAT2+FxnhBfxugGiw7WTQIw7SCOibO9qooSeTBlCEYgbTRqF7IGMr/wzBC/WikzbY328DvX0sOJEcBtlABd3MXN7qa4s2MjRoba0tBPSMRSQTDv020kQEPMjUQvrHYVnjJFTQIYl1Fp0hstz++kFMQH6xcuVK3ld8Ye0C0OPnowPFiZQc5qRDCr8vMvwDLEWRxOKms4PguqERZsx+Tl9mLDEYWlKM5Qygl/mdz0xDLU39OIxRCDEKs6ZoLS2aEIznQFp/aeNRcFC3PjlhA4P4vJK9oEMcxQv2ery3CDCIrg8+P36etRkKbl8zHI7lGgEw1JPjIAS0L1EKkc/7jBHtFdJcY00hWanAgop+lhKIqJJVcmBAcSYVrDSB6cTqaIEVBFsZIJSmdGbCi9mnd85ZfhQGkjFBTy/zLX6OoMHnHeCyUkaCIrm1XSwvYg9ZxKFQQP5+id4NSEqQ9Q0Ahnx6vKcsoM/lkVbkoQLrY+h93VDyy+hPAHqcQUFm6bmOOQ8xRXhtQK9gBC7nBNArrS6V3KwN6AnsXLIpEF3HS6LPI21+wtBTHqqze3pAr+nxMVhqeoYeb8k7wzZVcjOFofeZPXitKQz9NIBeHgx9RQdiOkDP2sW19dMx9OjE4rXErEc4CnUJDIcIyU2WoafUs15F7nQMPaU7lHKnDH1Lc4eIhMyf02PQ3DYtQ8/3gkFmPrhLxIC8JCx2kJvvGnqqNADovcssL95UQK8uiVLtOFgKsZVg6EcGlHJDfJFKbnKYFOuxlXkU1xSV/uMMPfYHAPrTwdBriYoIpfFe2AJnHr7WAvRZyQ0PnURyM2zPPf57mmIJGJgOkmFDX6fkJgvo1ym5qRosNYWh1ynB91HN0FdLbuJAmVFyEwx9qsmYmaHXE8TXnQL01Yfjn0/NoQ8nu5IAsoA+JDfcQKZh6KslN/jdfw+gx+HNNh5NsWlbajqGXhuTCpvpYitnYugxupuDJWiKTVNu8Lra4MTQx1cwbJxG51m/BBtM6lALid/P4VVlGx2R5CYL6PNrSW48uzgjudHrqMhiV2AGQJ9NuZHkphrQB0PvB0SGoRdiBTAFA4o2OQ5HMWzINQZTTxYHRZjrrwFusYEAvMJQSMAIgI82eq2bzvxQwEaJNR8yGnwm6npDA8tsbg3Gwc9qeExqnI7DBTICdmxclqGDXGCekpSREZtwwNjf3WNDA2CoAYTMOtobbXh8xGYv2tBa2hUNS72ga0zLHBiVgnkNy8GhlgJ6vDYGddWg41WRhrFUQsJNkd2v6ODgmnANVcrW3CR2dmxUB1kw9GDsybIVKpRHQKKD64QDXSkp0lHKIKQUFAB6AIp6sImYHNsA42t/wvDpedA+Fiw6pTLuMQktdQB6fJ8i0qSXxn0MsKnYWMQY1kqL7+w8vi9+d7I2vU0Phj4L6LFWAtAX630wD+45fQEqlLHzQW7T0NpMAC9dMzLCZYJF5nzB5XrQLbNAgfZ2fIKehd7uNSwgIKsBIKzArF6pcGruyPCgdbS2Wl8fJDC6DwBjuEgC6AL0WOsYoU4dNrLlqYvXVzWg5z3zzmEA+ugc4doDQPcP9NEDwkKdgD4M0Mo8Z2FTlXpCzXtJjDcO8PaOVkpuACRD6qd4/op1dXb49F9JFwLQI0yAzHpNbZJMA4AezPrY6DivJTpJAHr4HLiewyNDDhLynAsBUzr2HMm+JHPDQY5rwQx35N57QRBdNj7LiEgtIuZR+nl28zwEAXsk9gdGXBLQRPKShpxBiw92HnMhlBInX1uhBqlU8KXUsKOKwWy4zpAHoTsn+ZcAPX4v1haBVAbU657J00LJLDpvNK6GDENgGGbX2sZmFrOM40SxAUMlZnuU1TkeHx8lYw4w39jUSnMn7vH4+AgZ9BwG+/nvDvnbtAw9yL/wWTlJgesghj4F9FMZeje0+tpMGHrv5lI6WJI5FQUR7yHPrJShn9opj78KmQsYehFRYptjNoeySKKQJZyrGoqZMvTrltykGvrpGXpG/rrkFh9zfQz9FEDPQXCaUJtl6CG5IarxAIlpGXoH9Agv4Bf3BZlKA9DPxNAHoNd+iA5rOlgqGPpEctPa5d0WvITibxPJDbANpDVe6CWbEBUeHpGZAfQgVXRWyhSbMPRVgL6vv5cMvcToIsRC6gNAr7NWgD6GM2YnxVpp0F586g9WeL6nqP0AACAASURBVKOmWIeWkNwA0NfJty1vFaOBpwJ6KkvGJybJ0E+MDqsip+kmGHrF3uUqw/asA3ou0n8Q0EvfmKeG/oT996GGPl9oEDvnbnBdQRn7lDbiE1udqQy5Cd4HAX17u4dneqHhkyF1k2XumQnQh+QmfideOttmi0IiWOaouOPPU4Csm47YO+TQZzX0HHGfAfRghQDoQ3KT1dBrgU9l6AMIZyU3UaioU5RThOGU2EocKNLQr09yo2szM0MPTTnZmyrJjQB9MPRpbq8AfWqCjWuWldxIHuEHFXwLVZIbVMMA9DTEJTn0YugLOU35zNfCMBaAXkbXAGdZQF8tueEBxez6qbGV0g1mU260VlFda6CPAGYquXFAn5u0OjjbXQMNXWsYY9WKr1C/zMPHZQs1lK0gQxda3Rxb/gFiaJjzaaYho8H3BogMpl850iVraMIod4GhWI/BvMTPE7h7ljV+vqOjg98bjD20hQM9/dS2MkwlV7GOjkbrG+y3+Ztsao0trWKKkUjBGFBOJpLx12MYIUvQ9GOwBUom4rOU1yj3keEJgkps+JycSk25ABLAEou8SsUaG2vZSRseEsOLGDGytRVNfQVAQdoPQAyAM5KE8LqcPIt7QCOgwA8APe4zwCrWHAA9GHomeSSsmgB8VkMfhROBGYYLecpNAPrwohDQs9MmcI+1BXAR0p0orHAfQnLDwx8FJDto8AeMKz6S0icNEwJDDw09B2ahuOCwGh0uWIsA9PUtTQR7YAlhdEbiBvTuo+PQUYsdhCFX+mN4Hko20Ntry5cts5amJsOMjX5MjYUsDrMRamDYHrLOjjYb6OsTqKUcTz4jHMJU7DLvGYlNAt0trW2Ml4uviPkVAaH9KTTG8+bNsxUrViSSGwL6VkluoB3Ha+B79SykSV3B1gdZJgZbgBfsOq5lZ1c7C1zk4WcBPQ7izo72KYAev4fpND6tG8BUEYyaEKyJpyBC4NeAn0fdUYE3AFVoY7XndLS381pmvxRlh+IGMww03AzvOZtEFh1KMOcoRHh/fRIt7hdjPMc0ARmRofByqOs7zvvZ1tpKXwBiBrErQa+eL2DirUejlnCuYp9B1K/YfTKSXogx/hGRlz5zJiJuY3iUzk5oq2W81MwBAXpJIlzj7zIYTGbnIMgK1jRSfOTzwT2BcREdu5paTPmFHwiytEEmDBniGJl+laZTyU8gmVt0F0lQ+cAySW5cP06GXv6x7LA2YRQnlEJy4zcpznvKFzy2UoDejYX+jAYW4Pr1aOQouBhEwKnt0SHzuSYemRvnNmVSbsCNTgHBv0tuQDjgC74H31inmGJDQx+SmzDFBkOfSG7ofUSsqGvoQW7gNTAtHIU5U7PQkXYNvf/9TJIbSpa45bgp1jtnieTGU27QKeWXA3pJLtH1VZTv4FBfoqEPyU2WoV8foG9vm6X7mphlXXOP4hDr3g2/8fzFdZf/SXtUMPQB6FnUoOh1fxmfV2IJPCslmwLoE+VIat6tBvSS3LgPAwNNS4P28tP3WY1p33gjDD0kN3WT5URyQykvSBrXRFHqm5XcjI1PrBPQ49D5fwXoG6lzmwbQ+7S+qLwBPMIsmN04NUmslcxUHHa4WdKuC9DjKwvocTPQvs5q6GMRcPn6RFP8nnjdmQB9bAxc5Jaz3v4U0IfkJgvo8UBVm2LRcgxGYDpAH4fidAx9NFBmAvTB0IcBOIBI/E78ExuTMu91aEPr5jortmoB6KdKbmSKDUCfZehjUmzCTHh7L3v9sglEBE4AdTMAesTzlamhF2uSSG4wybEGplgK65KR7AHo9f7F0AMspg0YaSCzgD6V3Digd5NVRGUq6xamMU+xSCQ3KAggnykZIiup80RxAgkFh/joIMe1ACBjq50taRmb47+xztCJwD/x95Sb+BoMxo/MrH8Isd5hqisS0OP7gqWWuUtMqQ7U8SkSEKx9APoYuoTne82qNZwyyug9ZNnXFKypsUCGfuGbNrO6RpjckdFbYxUMnmKMogP6SejQYZyD1hiHkxhysIMCXopSg4YeaS8avAXdpHcDKOfCs4qiEebGBj62I8OKv0SsHj8vW/UABfIfgKSQxAgeCgE8Gl0Ryelxf5TiAITQnwF9dyNNopT6+D3BmsE1w+8MWYzYYN0PsLcClwIcSfoMQDyG/vhmGgdjSG4CzONnANKnmGI9+g0MfQD60Mrje5FihJQaMJxMpvBsa74HM2vt6rCGlmayNPgcAPS43/WNjTaMqaVgnX3CMDXco2Ns+yOWcumLL1lHexvlNv0A7gB2pTLvOZK0AH6hEQfA16GoAxssteYvSEMfKTcwPE4H6INVzxb0YOgRHxoMPe4LAD0lN7Vg4rOAXilgSdpQZKl7/jLAMXwCEbM4Z24XAfn4WEzWlQ4b6xEMvTT0CmbAAgOgRzEW66CpBfNDBMoApvH7aXrEdRsGeZEaWQFSOVQO3ZK2VvpBsqSQzij5CXDdsA9gjWGNRuoZpSHsBCnVCWtfU7Ml3cAegaFgTI5BshGeQd/TsN6h3e8BoK+FZ0HkSIHFrgcnVJB4he6NkkOU6Y4OE7TsGkjHNChMoWFyhk6TYJol/QGxgi6Xkrug9QdIw56Bf6ccZxLXEN56TQYuFuD3AXg0j4KUQp+m6lKOgwghIwQwJbuZE4HINUGSJ6ZEpjK32NNSQK9CUew0usQB6DWplfsvscXMgD66ECmgT4cxap1MnRQLSsdhxhQNPbu7iSnWB3MlaTYuK6WfX6xw7CPVgD6b+oIY2KmxleossfvjsZXrAvQxYTj05esC9JqyuraGPhEkIM0GKTcZQK9OoSQ3wdBTfkypDPwOMM5rrUByg/cDU+y6AL3SY9aW3CSTYqskN5BwrRfQc86EAD32kZgrxPePoXwejCLl4tqAXl3jgGepeTcL6DkeBDr6ijAABksFoK/NyXf0RgA9nksA+jDFrhfQR8rNjKZYCjH/P0huskg9Y4rFFaFmvRnaJY+YFCKlgS9rip1OcqMWqDT0mlhoBPQBcqt/J8CG9IMYaT5kjUh5qPpaO/1mbclNAPqI0Zou5YbSgFp4CPTzWUBfbYqdSXKTTbmJt5lNuaG21hfudIA+GPqZAP3omFJUsik3qKrXZuhjUmzK0OvgFriOoolDVLKSGx8vnjXFTs/Qo1OEfHeYzCamAHrc10Tq5rriAPQCi8H+pIB+qobeJ+Ay4QLZ+mGKxY9mGXqqTiX5QvuvggIoTQjgPXYmnOPYfb1FxwLtwZBI4O/Q8sOhkzUSBrMJgBkgPQ6MAIn4Hlxb6I/Rsg/dN75PRiWwjJrgh2cnOgX4dzB7eJZgTkSOPcBEz5o1ZBhwaJSQa100a2musUkr2aI3b25FdO1oPsKfaVgZGHps3JOY8DqGroTn0ufBeOP6yCgMyQ0+J4gobezSecpImeefAYSD1cN1b+9o5ooZHoSWv5Y59vi8kOBgjdbWafCQtM3oAKh7IX2zBnjRQId0rKFB+huisCegHxz0fG8VSSGFC0Afkhv8viygj3sQSULcR5gyI2AXgB7FcbYwwN9lGXpeOnYRcJ0V78qpopSOCvyDoc9KbjgFNGQG+by1dLZTcgOGUwOn8mz/gn2VHrlIxhZSmOhkonAeHhyyZa8stSbXpcMYq3MS7DFy4IeswwE9NPJjXijgPQOY+i7F4oCAenychkcA+gAqse5SmYxYbVxrTOOtZujb2lvE0NfXGyQuwdCHLj3V06vIivsgQI+iGjKsnM2bN0vhe+PyY+C6oMBEjjYAPWcMkHhRV0/58XiO5DVA/CQO/yAf8DrotmLAGYDI4NCwz/vAM4PoV5kpyZT39CaAPj4r7juuDbwwIS3D7wyviwodMNPoSCkFDSQAX5/XF0UrB2VYDYb34F4TPEjeiJQbSq5qGmhMbWxsYqKP5aKbAEAPPbwAPbTaKjrSjgnkiACaUYxEN0XniGuZyc4rfYZSuDEY81WA1EIvXEbELH6tDOYA9OgW4XW4BnICuePj6FLgmVWHDQPkAIZzeZiuPcknNPQeBhGFX5xbAdCjM833xKQ1FV5RiHPgGlndVHKjAsA/WTD2LrnRNOSI/nODLWMI0y5BCuhV+AQhmCUH1NHwIV/ebWckM4rR9QD6mRj6aslNNUOfTbnB+6rW0JOhD1MsvEDB0LNLgKSmtSU3HLKYnNzh1ZJZPcvQZwF9ciY6oMc5ietazdBXa+izplh2BXi8Tp0U+0ZMsWE0B7mJ/Y77k+NI4aJIuVHClXLoe5lDryno4YWYmaGnS6JqUixSbv6ZkpvToKHPSG7+LlOsKhPX0LOwlykWGnptODIpqMWv42Z9sZXEQBxYUGTKzUkf3N9gis0hDnFKJaSVxOmubOE5oEcOfdXX6zHF4kdet4YeGwnBoSIUCehhLExL8+nfj7uk/xENfbUpVg76NLYyPvL6NPTS8OorAP3r1dCvT3IzFdDLFFsqj5qm9OG+6FBINt6M5EYVajws0gxTv0kdADTuGuwzHaBfi6H/BwH9uhj6GGwSJivk7kvqBRbCmf5EciNAz4OBgB76Sxx2yuStZaKRQAFAWlYmA0lKHBAAEdLASyoVkpmQ2zCRpUlShGCfsPmE0TJahQBfSJjAxiqGWjIayNAAyPA+wrCIf0cWO2QP+J3Lli2zzvZ26+vtpbYdYArt00lEgZUmbN7cNgRE2sJN36Tp0RzhXrRJpC0QlI5Rew1Dzgi18QKF0GICACElCO8J5iE2HWmWw8RY5R3jfWEz1UGroVMN9XXW2FTLya7DQ2PW3NRMhh6fb2TEW9M1ktNgH1HnSAevDlmljRCooLgB012j9UUQ1NjM6yNQE/FtqeQmJs5GgUDQxnsqbayYU6VWxb+HHCQOxkhJCZCE34U9JAX5UwE9M8DB7PCiCtCToc9o6AH2Y/ga9iUYYiG5gb4bwCVy1PFgAuRSfoHPx2erQr8CukerV6y0lStes5YmSf7A0EexAGMhpB8E9Fx3NdTYxzRMGj0d6KFjAEMnCjlky4NRjC9lkzuYy0zvxt9j7YGhjw4etlVo35VyU7cWoMfPQNagglQHa9yHAPSUMOXM5szp0iCzCRR3KuIB6AFysxp6RSfDFKtnFdcJ+xGADzo6khhpIiqAKeRx0nwrrYYdmNFhL7YL1tHWbt1r1iR7H7cGB4yYYr5mzZpMNyjHtDasBbb9acJUBwgEOmWJPvipAKlm2WzW3HnWNWeelcEC0rAq7w0BF7orjPV1M2h5wkoV6OqLViy0kBFHyg3mVWgardaD1rDrvV2WmoJ6XR8dedy5GbGIf5fJWPNGEOoAdruxvmClSQzwAlmh8x2sPxOqKIuShp7ynmKt9fUhBrmoQXVgRcHQw0Dv01bVg9I1JLEWKTecPOzPbBS3Uxh6dTxInrhJPwvo8TtDthafdarkZnpAH8RaAProIKQdfiXuqBD05y55GvzPXgegXx9Dv07JzTSmWFyLSLGRQVSRxlEkqROjeTRZhh6GZvjJQnKDeSPrMsWCoWcRi+rMTaUhucF6q2bo12eKTWMdPbbSNfRZbX2ScuOkTlZDz2dvGlMsvgeyR+5PZOjVMUd3PGSaYYqF5AYD0UgWOPZDURvxmtwfRgdlig3DqxM1htjK0qC98MTv/ik59JFyczpSbqo09HgfeCKDVOJaXW8OPZ+vFNDzgaae9vWZYjUV2PsWVTn0APSFGugVs62NGQB9MPQZUN/T3WMdnRgAoK+/2xQ7Uw69p9wwnjLbGfDKLkndSfpS6hz09w+SfQhWV9IJudODocfBiGg7ZpbTQ7B2Dv10sZXrAvQ4fKYD9JFDHxKOOGgCsEj2MdUUW51yk9XQ50zSCGzuYOjHJ2Yyxaabq269mEjkKodZFv+MCYds705jioWGHgAykdwgM5ga+pShp5EqtKducFyXKVaTApVni+shyU2amhCAHoA0iTd0QK8UHh9R4oA+n0creZzgh8k1bqqMRCUysa7Djuzz2FxwX3DAY5MFaIG+GwcS1hw2G/lI9DvxvVk9LpgGsHQYzhKxjTFQCr+T+e7lsvX09PBz4mfxfQBVSvEYJchD9jjeO4eJFGpsjIqZss2e3WL5Ys4WbLQJ700ZkWOYmuqpH+VJJPiUbbB/UDGpOWR7Y4ND2oXa6wJfkBkBkOqA56CSsTENgcoXFKPHKcJFa2XCCIyuYzY0qM8ODb2AtqZoFovYWsEuQceNYqiWJnVJ7SBzwlAvsfjSOrvREIlBTS383CrwgqnUdc1KblLGH0PmNFhIACxl5SXN0NRDfAWgz0puRHgohYjDk3ifFcFHwFLwYVwA4B6rB0CP2MoA9CAYuOLcEI29F5KbJOXGiwwUHgBKkN9AQw+pTGi5hweHCeC7V62yNatWW3tbm0yxkaJD3XqRB/fChQts2auvMrMe77m+tp6AFyBUYEsa+oiTbGmWKTYOvphSifUbXwHEZ8+ezaIyLXZKBPTYT2nWHJHuPjXF4nViCJ/8UJRdJNcCf5Zjl6qrq52FQUODNNpYBwCdtbX5KlOsPCCadwDiRKPg8R7R0UHXC4AZunmsd/2d/q8CvUJpknThJets72BRHMw+V5YbgdvbYcbt9emmuhoo1CONSt06FYh4FlXoYF0ULYdCEvMUGppt7sJFVt+M/GvsSfi8uFdjbuaVpFBABk8GvCnYpxrZIcN6iUE92fsRXWEBJZe5JPGK0TH2dck5GSAw0qIKZAyAfHliyGqLqCiUvoPnGM8f9mQ8eyiocc0mS7h36GhVeH0RscmhXvXw54AkSbvUAebjmcsy9AmhWCW5oVzDO0EA9CwQEuAfEh3HCZnprakpNgX01ZIbdoXcNxDdvixDn3aA9fvjWUh8CA7oU7YXRb13ZZAI4zn0/u7Wq6HXM+avta4ceo90BLBn3C51+/KvRbdXBQuKSREtdXWNJF6jo6H9empspa7HBPdSmER5v3g/UExDygKJnxj6bMoNwwVIsGCte8iBm2LXm0M/Q2wli5VsWqGnwMg/oC4rCrc4c4Ohx71gTDKnfasgDoa+B7GVmBTrAzPJaSPlxvPycW1G3BQbgB5FLPdbnE+TA/80Uyzo88ZKzk4/8DCrdUAfKTdcAq7AwHvivaw2xeZprnTgwgoF/zVizz3xhyTlJhj6aOGti6GfDtDXjo/TFMvYygJcx+kQKD0RMbhB6SshuYkHJQ6E6UyxUdHPpKHngeGSG4CJ+F2x2YXJAr8HACtiAwMM459Zs2zyWJUr1s9kkqmAHofsFEA/PmYNGJi0DkCfZejjddeloR/1wRLJZ8ik3GCNRWUevyv73ygeIuUGwAWAXpuFhiAEoA/JDcfQ5DAYZGQaQJ+6/AlmHAThYZksS8oUr002hSY7aUY1w8ljKyPlpqFemm22yc2SlJvXoaGPA5iHS5gNPEc4C+hzrvdEcQGwPz6u1AQNyxJLr+ZzaorVCQrzjxh6sM4E3xy8IeABQE+GxOMo8blpLKT+WMNp8DM44AFS8PcB+iLCD3+Gv6fvoCATaLDDSNdgvm5NITG34nfi+1gkuPwmGHqC+OERTm6khAWAoAAWe4SAXHHTRXoWAJCam4tW11BjXfPnC8ZNarosErLAAGNkOgDN2DB+XkZEDNkBqMDnxMFNzWheCU84tJXbrAMCSQWhkdYUTqSC1LOFr/QasUeFogzyZSR2FIvMD1fsWJ6gE2sRAAu3BCAswDquM+UsGK3uLGRLcwuve4yPx6uCuQwNfRhXg7liHji7KdJ2475GrjP+HSA+EqVCcpNl6KO4I+vugJ7muwygx/PHJCTPik8AfV2tjYyOqmPIG+Bg1jX0LR3tVmJho8IU8hDcl5GRUQ6XCu07rjE8DIhERFTlUP+AdXZ0sAhC4RTSmNbWZkqA5s2ba0uXLqWJFmujtohIx1pq7kOHjeck0mc62jqTlJsoXvB+QjoWjCCudQD6BOkjT71ZkZ4w7eHe4f1gz8WfMb3Hi13t/WJt8UWJFWVeBa7Xjg7JW+rqGgjoIWuSrG7CZs/qYmEbgw3x841NSBFCAg26RhXOFMA6whrEe0BhRDkFn02x/loniCUdYkcaIBeAHh0N7piJlEOdPXTK0LVNAZ4APdYCV7wXtFwDLJQC0NeQjUfxXAbQKNTY3AWLrKWt3Uoc6lXLLk5jA/YGz7ITV2eVHJ5LvHqj5XPoNigZJIBoCjh1PVkecxI2/8ZTwXSHeDa6LE2gRsBfyTigJCfZqcMzi8Idmuki5U6esw//HSedonuLLHwMlYJZe5LMPQiE+gZMRK1J2PMoNOKfJMQ8JhYGYYLkAM2Y6uuBEHHtQ2qZTP/0VCYWlQ7448zPMvTq8rmW3zX0wfhPBfQ6GwPQo4AJnXV0kUIWJa8WhhtKcjMdoA9TLIqdAPSaSNrmRX94ClRQZifF6iY5KefdzmpTbJwtMT8jJDfh1cB/K9tcgL4WEmACWTdAGwi0Me5P6FbxHK7S0LPA5p6MImUqoK+W3BRrlciEwYDaU9N8dxZlnkMfKTczxVbGYCn47whkeSm0P8S+Szmlz6hhSIIz9LGXZwE9uhKQ/2C9ZgE91xUvdHkKoB8e6VfCVhJbOdUUC8nNP8MUO4koZ8+hr5tAgZ0O4sR/cL6IR/zyOsAUiwUXKTcB6IGwOI7EAT1SborU5/19sZXrAvSRchOAPipsPjATam/iK4mt9CUfDy8APWLGkkvuG2rqfA69myQs02ro09OF/xaAEzcdYIgMfeYrC+jTP5axqBrQ631Eq0tgltFhYF2pl4RmTAx9fPZIuUlaff6ZlG1cNSnWNyiYYjn+21uidHYz416xleti6KsHS2VNscgWhoYZ1wIpN2DoUbWGhn4qQ+8DQDKpFgHocVgk7VBv+wWg1yFWThh65p1nUm6CoScTNyW2stHNJjLFRotYa2P9sZVTGXq0Y6eLrVQO9Uw59NDQFwsAVJLcAJSEThMDWNSi19h33AOAlDDG4fvDpBNML2U7nlZE/TaSWeo1cAm/B4Al5CWdnZ3SstYUklSV2LAA9nFNUJCGfp5yntExMvSQkgE04/kCyAMoxX0FaK5vaqPRNp8bs9aOFqtpcs3hJEaVC9AzDhEJIR6HCKYXgAdgCBMHyY5OqKvA8Be2ZDX1E4UQPhtATRwOHKvDNj1a74glAxusKDrm0NNUqMIKplhuyGWZDpGuESkiMdGTaTcEwGAoBehxgDU2KG0mWR/QNEDykjHFBhgJIAmWlpIIB/ShSa0G9MHQZzX03CvL5QTEiWwA0ym9LwA05WYZhj4mxeapaR+V6MslN2TXzKxz7myy9GDicZCS4YbOOpfnUCkUNkhGwXXB5wU4R4GJgg4gHiAUUYsqYNQlgA69o6PN2tvb7MUXX+QQMKyX+po6rmsYPzmjE28oL9M1fj+YtYFMbGU1Q58Fs1lAr/2ubK1tkkGFKRbXTJGZqUlRLJufRZ6GQrMsgR4kN0hlarXu7m4y7gC8ZL99sjABfTfmOvhURxYSmt5Lcxw+RzPAMeQpBS94x9mhY/ypxzziXoLBHxz0jkQFk1AlUcp+zgB0ba0wGM8E6LXnY/0GoOc1gam7gKK6xoDVEdtbrG+0XE2dzZ473xoxZTwGU3G/KfpoMNxKlHjqQIGhB2iKHPqYThlnjUN2L3bT0VKSoqVseXSruE+7YZfSGrb7VRBMTMDIP2Y1NM2iQNIzBYyXz2N/lLdFccWQCCE5aIj7d6HYaMUiDPwgipSWFkU5i56cCioC8mJ0h31QFOWl6jDHvp90UtxAznWTYeqTQsXnIJQmEeGp12CxEr6vdZpiY5iTJsXqSqRFU7WcD9eOsaSZJL91MfTKO8fgJCAhSQ2zkpssQ/96Um7CHBtMPUkn3yOREDUToJfNo+STzwsE9GLXcfPVaa0Ho78Ohh6AHu83TLHTAfok3z0D6IExOCk2I7mJfPqQ3KwVyU3/kMzDWn+SglMulgH08ay+HkCvay9Kr5qhBwmQBfTstNUWElMsJsVqbfzjOfRYvDEpthaRvCxSNIgTSw/FdZAy+Iy5icnSlJSb6Rj6HBj6f0IOfTAkYOgjh56DpZyhnwLoqS/WoZ6YYjOAHg8qGfoqQK/Wu9owkWsrWYni8PA1haGvAuvRlsLrVgP6eH8ASgRNvpCj5dY/MJWhF7MarS6xsEhWyAL6rIY+Ntlg6GPzweuuC9CToffYKurH/g5Avy7JDRj69eXQa7DUDBp6b4+vDeglBwn9Ltt/mUmxAPRjo0Nr5dBPja1E6oMO+epJseuT3FAy5LGVKUOPYkWTcVVIKoceOtW1YivJBkCmAqkJWHcZxsDCJPGCk9rwstGoAKox9RXfH9r3uGdYLwGUQnuNNSNwWkjAAf4d6w9AABsyXge/Dw821hZSbPDvkCDgzwHoQq6zYP58/h7KKRh3OUY7wOQk4kPz1tY1h8zDyEiPdc1utyJBet4qEyhYam10Qok20NVCcoPChdINDBuqA5ASGwfCC5+hrl4mRKTU4PVwgII5xybO4o2HaNHK0BcYWO88AX1dHYavIcUEEXi4XzInwxSrQ1dpN9IHC3BT6sM4NmlpJXNTygEOUBQk+NxcH9Q8OuPhgB77TCSS6PeNcxhVAHruHW6EDUAP4yi+F58NbXmAg9DL4/vx7IKVxZ6BnwlAzy4AJgzTSI1ujybFRg59AHqSEJ4NqpQPs9kL5nG4FEyR+DkA9br6BnZQenp6uWZDBkNACVg3Aa/DsKa7tjTznsH7APDLYXctTdY1u4vvf/ny5VybeD4xSRbSpvFRZLELUIH1goYeHb3Ojq4E0OPzyaAoIz4+u2QqYvVgis1KbrAukEM/MjpM2RX2bOjxUazifePzUDrlJnAZ3wWEBehx34tTAL28FYg4LdD0DeAxZ/Zs617TnQB6vG4AesxAwDOGXPeJSXlawNRTZlXA5Ng6JgdFZwCAHtIc3Vtjt0ND4FK9rfZxZ+gzYD9M4CxmmRsPQO9aftesnJ+cyAAAIABJREFUQziP9x8m2AkUukjbKdRasbbOOrtmWVt7u695gGMQET7c0AE92VWGQqMAxJkHyj5kNW6s9YF3AE5ce3rLzr5OBfS473EvJSMD0OYn1g9VsL+McE+Fjwjfr1AA9xihv4nPBX09vAAcmDWiSOUSsvI1DVuJZBrkJbMpRzIJbFOfr/XnljW+b/gkUERnAT0AD4G9t2YTQO+d2hjmpX2hKoeeaTvhFZDmPFhf9yM7Q6/BUtkc+pShl7g58AdTqqYAenXW0v0JZEbK0Eurjc4FLq8wC+4xPiM6G9MB+njupjPFBqBnZrtHVDPLnGpYpYBNx9DzeUPHlZ2sArt1WUDPLoXHVr4eyQ0nbsNITYmLYohnYuixLpFMBUAfsZWRQ59o6F0GR6+Ed8aLAPQldUbwucBwR8pNBEbgc7Pbwa6zdx1mYOj9seD7xH4ZOfRrS258UKGn3CCHvmggZN7YYCkUJAHowdAzDQuftQrQ6xwtrH9SrFoObwzQx2S3akDfCDd/fYubJqd6T6UfVrxflqGPdhkBN254W1vCjlRr6ON7AyBXM/QxKTYUGZRKOIMcDD3kCyl7LmYteT/JhqE/HxgY4mhhTurzBUOwwhQOZ+gBuuoxxU+xbOsC9NnXzUpu0vaiuiXZSbE8TF3akWXoQ3saizn+W9dGulLGSnlsJYEy9NCZ2EqYlwBy09hKsLwA9DIrgeGKjTgkN7wHnJKrhJdEQw9NpQ9TwaKdblIsx6RXTYpNc+gVWxmRamwfv04NvbSNWQ39dAy9JsWyNk809DCKyxSbBfQCsRq+gg2FDEgJLJQiKAPYgRENDWMAx4YmTXPF5hhsrlhkTNFsTsAM/j5Sb7B566DJ0ciI15A2XIczgFMYT/E6AHFY+/j98+fPp/yArKgn6eC5xNvMF+up18V4bgD6WXM6rULjac4qKB4sZ6PjSpCgnpafE8XXGH0SAHlgBHEAJ/rDvAykWO4yPkpuIA2/A3qsC2LTskyx7B408feCodLzKXa6WKucchz8+CcwJvcKdjJKlJzgn+qMYE9RoYBiHuCVKTfsAvnEPfopBESVay8JThAD0NAjHjGiMEkMeJGFfw+wySEjiPYrShoVew/eOe4jiiux/+og4e8VF+uju3HvMik3BQx6YlY/TUsufRBImbvBArL07FxMqDsEqV8AeejOQXbgfpO1BqkwOcnBUmDmm+BNQQeJk0YlK6mpq7ENN96QOdaQ3OCARqHQ1NjEaEsk5FBCxUtXoV8Ca6uludUGPYcerxcyxqy0LtY/5F4A9AHy8Zs6mUCDPHUZxXEZ8P7x72GsjOdGF0Ogk5If3iuAPbPOzjauazFmko4gehNzC+bNRSGxJgG+YtobbHhk2CYnBGzCQ9DUrIhRrsF6RSojDx73C/cWZxKkOrGnd3VBzhMpN9Gf0/tEYUINvSfaTAH03nnFGQQTOgY/qpMEnxC8ZZohAjMsXBRFyIgQKVtfb3PmzOW5h0Qqy+HPPakmh0AHpBHhSVVs5doMfWi89V6VK59oEhOZJP4uPWs10CbWvWJgnbhkNCaK6hGbnBjlWkEBCHCP/87nIFvzznfE02L+QkkkAFJflVmP4XoNBP30V7q0Iwvoo+Mbe70MgZqjMh2gZ95VhqGnxDOiMXNKuIrYSjH0YNJ9zkZVtz7O3OpJsVlAH+tTDHbG3OvvI2Xo/T4nhMNUQC/JDQhDXHedHzOZYjUtN/XQTQvoHdPEMxn3loSkd77QZVZHOTT0Kp4A6NEF4bNYkAk/GHp+fy0kujNLbgYGe1mAAFdMp6GPQVGcwDodQ9/WJUkTlXbyg4Apx5AyfLFIKLqsNmJBvZOkWOA0tjI62PH55RmI5J7pNfTCv9LQTwfoqyU3YOgrrqEHQ88j+Q0w9Ci4IraSgB7T2R3Qc3J6tYZ+ZHRsnTn02MSgof9/IbkBoDcMLFoHQz8FQPsTEw9XCuilq1ThkE5GTR3pM0huXN6QBfRZDT0OGjCh2a/s+9GNVu51teQmAH3k0Cem2AxDz4OnSnIjfV6achOfdZ0pNyG5cUe2slexSShiMDvpMuQfAvRhDEkHS00nuVGaiNIIsoB+lEM9xNATd2QSgrR56PWD3Yl/RqJBGAEF6JUWALAF5jdc5BM0xfo0wymDpQDoUeWvzdCLLZOWLquXli9AJjABemyYOkAo+zAUR0Ophh7MFw1AVTn0XDAAqtC+Ip/bH3q0lV0PT6DrQECj0rW5cJ36NEnc29r6Ou5XIfUAQxt6azLanl8NQIgv3AswvtJwYoolAKw2Y7YaJycJ6AGQsH5prh0RMMR6nTVrFkEGXiPAKT79+HjZauqabM4GG9r4xJiVJmE0nbRzvvN5AuHN3ryVbb7FO2yTzd5OLWyO11YglGszhzx9HOTQYkrCA3b8mb89bM8+87g9+/RjtvVb32X7HXCkFyKj3J+lHVdLEoC4uaXeVq1eYQ8/+Ef785/vspdefMZWrVpu9Q1NtskmW9hb3vpOe99u+9nChZuJkYCGHiO9EX9Zrtirr7xk/33Ol+3ppx60o477pB38oRN5zzF8Iwvo1UVVYYIvXOsVK5bbz3/2HXvooXvtfe87wA5afJI1t7SR+edrYXNlnGDE32r6JkzPysZHR04SmO41K+zRR/9oT//1YVvywlM2OIgZFS22yaZb2dvfvpO99W3vsVmz58jsDFRTBejzSF2BJAbFJDosExP26qvP2V/+cp+tXPWyPf/ck3zfCxZubIs2erPtuNNetuVbd7CGRpisi4ySxAHGz42ol3LFerq7ra9ntd1844X23LN/sQMPOt3e/o5dWBi0d7bbnHlzrLe/17p7emzl8qV23ZU/tpWvvWwnn/JVmzdnY+lkpzD0Y7ZkyRP2q1993+bN3dAOOfijNn/+RvKQOIgQgNIOG4A+9jRsV/f96Qa76ebLrKWl3Y447EybN29Tg5k01ifWsfT0igMcGuq3K6/6sT3z7F9sr70+bLvvdhjlQjDFdnevcT+WABCYYgxbmj9vrq1aucr/ThKj5pYGRbqO4zkdsb889gd79C9/tKVLn7PR0WFbsGAT23LLbezdO+5rHZ1zJfeqAWMvMy1N/YWCzZo125Yte9Uef/x+e/ihe23Ji0/b8NCAzZm7gW211Xa2/Xa728abvCUB9aGhF5hCQLwM8Utfesru/9Ot9txzj9uKFa9wrbxp061t2+13s223390KkD5hfoUD3Q022MCKdY1WyjdqVge7WCjQVKRBciOiBU661BgbxYUoZI84mA7Qc5/UfQvvRKRFxVwH7p8G2Q9MryOcEFpkl5JCLozmshIkm5i74zNBJHtCjaoZAqUKCjkkgqHAraf/QTn2ytZnspYPfUpy5YVw9brJYMTokIjBZNEccckhufGDProMmroZDL1LvBJAX5VD74bgFND7MEc3TgZIjA6S3qHIgupJsTyD2b3XBFKd1WLoYyJpMPSS3CgGmKxyCelLMMXqw2BPx3rEvoQvaujrG3QWoJMGyS/WKklG/TPOoOjITG+KdZ9ETubyrIY+K7kBoOcaWY8pNgA9JDfqwMgUi0MgSY/5OzX0MZchiFkW2e7TAx6rwQRgehXXltyQZMqYYiG5LVWkoe/t7VFsZRTKEiYm7xOfNTT07BBSgpBq6HPlIaOGPjcmg/gbAPS4Z9UMfVZyA+IwuqEMnSiVK1MBPbJGcWEhNwj3PHLoM6bYv2dS7EwaekhuAOhrAAg9Xi20TQRWztBjsVSbYrmCzJj/C3lBfK0vhz4kN9CH4iJgIZAF91+QPYjw52GKjd9fLbkJt6Va+FNTbqYD9AG8wNBPZ4rVQacHdDoNPZaVhp2kX3jv62LopzPFqh2lSu/1aOjXD+hThl5xeaHLVfsyigi8Zpa503REHRxMucGhzYcDh2y15CYdLEV5Sy0kN9jklDbxj2noEfMMEKomNQ1GE5LFKIMWOjUdEDDFcrMGQ++AXgcowBjeg0xtAE9kljFEjBplsfY0s0ym0wQhc8DEN0RzBvMUDCfWOx7OWAO4/pxw6gWb5DYwampyJABPrC28LkA7GDwAesTmQQuN94Av/CwAfURfshBAVOVExRpbO2zeok2sf7DPGupQZIzY977xSXvo/nv4s51dc+zsr15om7357Rqgha4LWHuw7fmC1TcgkQcGYTCaeXtpydP2X9/4F+vpXs2fP/LYj9v+HzyGQAhGTeiFweipAINMpMduu+2XdsstVzBycl1f79xhN/vwsZ+wRRtuIjbVM5IxjOe+399i5//oS7bBhm+yT3z6mwS9lD/V1FF2olht6UgD0KOQ+vOf77ULL/gqX/aUU75kG2+yFT8XAC+H8LihObouWCfJZurSieGhPrvm6ovt0Ud+T6A401djY7Ptt/9x9q4d9hQD5ZOGI4cegH6Ig7PMljz3uN115xW2fPmSdV6TpuZW2/eA4+w9u3xQ3o9JZCr3JYbb1atW2fBAn917z2W25IUnbO+9T7BNN9uOz11re6st2nhDW929mpKb/r7Vdut1F9ia1cvsyCM/ax3tC9Zi6PHZX37pKbv2uvNt9uyFtt8+J9q8eYskDXDJTeyZeOPTAfpHHr3T7rjzN/xcb95sW9t332OtrbUzyQWn5AWmWWqsBeivv/Eie+GFJ2zXXQ62d7/7g5Sddc1qtzVrVicMPSOSoTEtmi2YP89WrlgpeQ4lHZPW2qaBVig2b739Mlu9evm01xas8a67LLZ3v2c/nhfwiaCIjqJkeLjHLrv0h/bSS3+b8d7stPMHbJ99jrL6+kbFkropFmtrbHzSbrrxp3b/fTfM+PMbb7yVHX3MZ6xr9gbaE5iR32QtHbOtpnm2WVE+HbCsZZMvQpKbvDPFIbmJk07svMgTAXt8kQjFueBdrSDEEkDviVFidfWzAGYgLyoVgBdBF5hlsalC8QRAD9kTpawFnLe4j/DFjPlQsDqDFYLGfMiLihropXulaE6Zn31SbADZGVJu8PIhuQGu4Pv0K5sy9K7BxzyVMop1B2PO0IdkMzp1ktz4GePXRoQKIh59eJWTe1MAPaVMkpZOldzgEqn4L/EMEaAXSIeHSKZY3qNpGPq1JDevk6EPP0QU2Sw2WChjG1w75UZvQBp6dsVqZs6hXxegx/tF2AYKs9DQo9gMyc3r0tBPk3ITGnooEbh+3cCNfV3rLU2mmklDr465npgypWmT1osc+rZON9H7DJtc2ZAWhkIb9xOSm2oNPc8Fl9wA0IOhZ2H6BgA9u6Fls9MPOtxqJ72rlNHQhykWa0ixleUKB62WxtDmN4OGntpktvP8SajKoWcFTDdyPBi6cMPFJrv72eU2UoPJkh7In3PDjev88EDXTUzYiQfsp5QbxlamrcrYcoKBxDsAmGlpbk4ATex8aHVmAT2fB7SwsXCSAQqqYADiqbXlQJciGS/GOlLPlWoGQ0OfvO40+fd8P/Hn+gVkfcGKgUnEhhCAHhc5GHKCrglo4CC5UYuPgw2c4Y6qO8vQo0IDMygNPQBjxFy6kRaJMBmtNt43XgdfeO21AX02UlLdgEi5ARM5XWwl00bySigAUMMGiNjKkVHosNMc+th4ccACrKYyH2lpOfkz/jxrECJFnjL02NRGGQvVoOQVHjrSaoI1pmEUa4wad5wdHk2YtI+Doff2oBuXUoZeEWtigNBGhLlEHYtRMPR1Nd6udnMtYyMibcAlN0y5AauDpAfo6dUyxzpDjjqKx5DOoPVPppUTDJUDHZNaMbhMem+YOzXhOPTt+HOZlgoEd1EYYZhaMDAA9P1o65fNhjDgp5C3jq4OmzN/LpmG1StW2ATMjbWKMaxvauaESTzj9XW1Nj6CSMiKjU2WraVjls1buLGtWrPSOjoabHx0wH7wzX+1Bx3QY02ddMaX7KAPnWSTGDCDKcMFRBri0MZwozorVxT5hw37hmt/alf86scJUPnw0Wfa/h88mi15GFhRfGCKLu7DylXL7JKffssef+yBdYLW7F/OnrPAjvvIp23b7XZmq5wbKs3svfaz//mWPXDf7XbgwSfYoYefRgMpUohwT1BIMB2Gk2UVGwfQcslPv23333+7vWuHPeywwz7mJnQU/0oZwjYRkYp8FhP5jZ61JS8+ZVde8d/24pKnX/dn2P+A4+3d797fCj6FlR0anxSLdfDgn2+3u++8wsbHXX7zOn7zjjvvax9YfDKfzUhggYxj5YoVNjo8YPfedSkB8V77nGCbb/5OPlqz5sy2BYs2sFWrV3H4U8+qZXbL9RcS0H/4yM/arM6FiX4dzwmkJwBhL738JAH9rFkLbf/9TrT5CzZUp2tU8pkEDOWRQz/fVq/qdskNUrDMHnnkTrvrrquST7XP3sfaDjvsJQ2/exOGBgcUeQqSZbDfbgSgX/Kkvfd9i22X9y7mlFKZYsHQewY9Q0uURrVgwXxbuXKVGHEfAANA/7e/PWZXXnmu9faq4FzX1+LFp9h22++eJPAAJq5Z85pdd90F9vzz6pas6+v97z/M9trrKGttAaAf1n5Qqditt/3S7r47/fwz/Y43v3kbO/a4z1lLayfXInT0Q6NjNn/R5pavxbRoSNLgb5CUJZ8DUVBUR1I5VQ7u1abXl4IvREzpu5jawr+KeN/IVhdJg71ZDH06NBAdVSR+6e8c/BoAFX4NyI4Jnnu6h+j4g0BQbG2u2GA5RndO6NnEVFz4QWogXcX7B0PvmnrOF8BXfAANlpLXLv27IKywwJgl7giD1J3HGkqWBfAvUywNjZA6Jabg6Rj6gCppyo2cBCHl8fjGBE+4Tt1NseoMaMKtzkFcq0niB81O0HWHvK2pyTX09EDgyxn6SUl2o6myzsFSHlOZJdHkP1LHBL8j9QhMOslTn6wPkZ1KJUN6keIhhTvwvhlb2ajBm1lAj3tSyMHLMn1s5UwaehVwYS5Oc+iViqP3IkYf1wfKCeCsVHITgB63mZ8ZGnreV+3PWF8x+C5Ih1p4fricqLewSm6Sg6XaIfVxbyBXnKfxNDdKgh0aemXVi4ikbAuxnBP9iq2sKFHtDQH6Stkayjk7ffHhVpeJrQScjmJVc19cQ19x50h5HIeyAH0Mlko3l1F7/rHfWb4ixonaHe4DaKvJZIOLPh2gJwnLlhEWPb43BfQteUSOoWXjOfRSbvD6ylDopthMfGT6nsz6kHLT3j6FYVD1j3SZdEIk2EAZ8qTnpW6RgN6HMaUxvGRRg4Hgwmlee1IsNKPNGL2ebC+qrHv70FbHg8igPC4mpWJE2g3GKGNaGYalKL4O2sGsiRO/MlpBatrh6qUxcGhJalcK3aQGJOCzBBumRRwRXPp9BPcZ/W4UMVlAn42tDA09JCj4WQwGyqbcVGyMg6Xq6psSpz/SF1B8gEGKTTXeE16bQ1Emxrk5xJ3GJxT410FMRj9fsaHhPsYgIh1Fpi8ZaHIO6GuKjWKHEKGZtNVkkEwGy8SAHS4qLxozBxXXAhh6PCjIeHbPAIxqbFfzGqtYkyFH3xcPuNkEthQrFnKMAcQGAoYe2mQAxXCf4884NdUlN9hhwDrSdNnQkAyBivZxovVjoYiM83pOD8W65Oh2Fmoy/gDoDWGs/RiSTEoGjq6ls9U65nXZ0GC/9a5cZaXRcaaVjI5NWKVQa+PlnLV3zrEijOUrX+V7Ha2Ydc6eby3tswyDNebNa7e+npV2zjfPsgcfuMf2PuAIe/BPd9vGb9rKPvX579J8W2LevAyn2LSw1scRR0dQ3Wc/OeffKLupra23Rx76gx12xBl2wIHHWn0t4h61d2BtDw722QUXfN0eevBeXlvIXPb5wFG2w4572KINN3QQULT+3m577LH77KYbfplITmbNmmennfEVe+vW71SiD41ceXvmb4/ad779KWtubrUzz/qWLdxgM5p9R4eHSTZAQ86OnbfSn3/ucTv33C/x9T9y4tm29dbv0uTLorp5WscCsiGPYhFGA3DZVq9eZpdd+h17+aVn+Dtmz1loO+28n739HTvZnFkLaYbHehsY6LFHHr7X7rzjShseHqBu+KCDT7Vt3/FeNgsamxqtr7/foKF/8M932k03/DQB85tt9nZ71w5729u3fY9ttNlmNjiCzzJpr7z8vP3p9zfZH+65gXIRfL131wPtwENOtcGhEb5/sEvUhg8P2O/v+aW98Pzjtsdex9pWW73bEP02f4OFtsFGG9orryy1Va+ttP6elXbDtefZ6tWv2pFHfsbmzNmIwIPFDzqFNKuO2otLn7RrrjmPgH6//U6yhRvgfsGPA0ZTulQxgiWbO3eevbZ8lUvxEJU6aY89dq/deeeVyV46d+4i+9BhZ1pb22wybHg9yIaiGAaJcP31F9mSJU/aLrseYu977wFsrXd2tVtvTw915SHX4MzVfIWAfunSV5xN1fPb0FBjv73up/bnP9/O9bn3Xh+yLbbYxhYt3IASK7D3j/zlPrvjzqvZadlwwzfbUUefZfPnL2LBDk/IH/94vd1088/4+3beeX97z04fsPaO2SwwxkYHWTRd/9tfWE/3Smtt7bSTTvyybb75W5PuE+RkP/3Zf1pff7dtsfm2tsf7D7WNNtpcZstczl5Y8rTddvvl9vTTD/M1DjnkdNt990M4vwC+jAF0cPL1tmCDja2hsdkqDrJLOGcLkFqErEfxfYqPDT8XgDYkCoqMRK44720uoncxSC5YTxlv6X3I6WyR4VakH4YPlcYx0CpneQzEopxR8znqAdorSEsbdt4OGvsas8kxK0+WrVJs4PuWLAdeoOEkDx06cph+4WWChwb5+6nan+WLTYzDQA9zqsg5+rsw1wQRijxnMOhKqAJep5BackAgG8Twaih9Smems70oOjwumGZc3yfi3KLMxfXX8oaV2WXTNXRs5Cl0Yajm+UFwqGIJfx5xzhy2yD/XvJCWpna9VGKKlRcPE38V2uBgCVHLE2n4grLh4Z9IZW/BzAcOwK/l80SZkzAQAa4PoKIZnmlSAkbAYjx7PO89znQBennA8LnomafMCjNKNNsCaxvfw4nInkMvghN4Qtn1KHCxfvEVk2Jxv8IUq/sqX0JcH3YwIF3CunayJYA/FgkxVFFytiygzw6WItFbBejx/nuRQw9AH90X379CGgSMMzKSMvTEBD5YqoLBUpMDtuTJ379xQO+yrYaS2WkHH2ENXpcnFarfNwx3xBcZ+kpJsv3yxKgeTrDWahKpNU3h/TA19JgUq6oNV15a5PUBelU9AahUzSDlJhj6Qq0DwsT4kAJ6TeysMGYviY9MStMcTV4trV7JqmaQZCWTcoP3G4AeIB6/D8wajIIAR1rNaZOAyRd4gHPm5gs8HFrwBME5Y4Qbgb7/HK9RrpIAel3RqYAeDw5YiPEJZR0HoGeigccsBkNPOZAXJACs0wF6tJT5INEUCJZCnwWbbACQqMbjQVYLUaZNvSZa4zAVSb+HgyzV0KOQQHWOdjfeIzZ+mRGVmoCsZhQnLf5nKKTWBvSxWfChRB49igtnCbixICHB31dEgOHyC9C7DjQD6C2nNJeaoiYNouBh9J/n0eKz63N7pjM34+BoxNopRk3ylyygR3ExNjHE5AkZylJATy0qvwLQ4yGatFwZXY28BiWhxc90lDFu7visXG8siHRfRAZgQ0B+uzZiGgm5WSudSaZQaetxn6Czh56aUy2Ra8+uj95/b2+3TUJSUy4wuaSUN2uf1WGtnZDW9Nhwb5+VMF+gAHPfhJXzNRj/YbPmLODPr3ntFb6u1dZb56y51tzaSZaopqZko8N99l9f+xd76IF77NSPf8We+MsD9siff29n/8f5ttXW2zHbXCy38sCZy16WmfGJxx+yb37tY3bA4mNtzaoVdtcd19iHDj/DDlp8nLT7E1qLOKCuvOpCu/bq/+HV3XGnPe2Yj/yrzZq9iNt9sYCc/4rlK0XXrkPKNGS/vfbndtVvLuDPbLXV9nbmx79mLS2dBKe4B+hU/PTib9sdt11p79/rUPvw0R9nu3RkaFixepA/lTBVFZ2UYfvtdf9jf/jDjWTnDznkDO43Ya7V+HYNl1EnRVOAlcAyzmfoppt+br+797d8P9ttv6sdeOCJ1tzcxs+AdYx7ikKMoCGft5deesauuOJcW7Lkr9RYH33kWZxOCHayb6DPVq561X71y+/a6lXLOCxp990Ot223fZ/VNzZZx6wuGmNRFKookbltyfNP2S8u+Y694Pr6I4/9lL1l6/fwvY4Mj7LLM9DXY7+7W5KbvfY+3rbc8l0sHmbPm2sLFy20FStW2qoVK2zl8lfsxuvOszVrJLmZP39jvn8Xp9FoC4Pt80ses6uvPc9mz1poBxxwmhdgWOsgLFSQwvQ5MTFGM2cAejxP2F8effRuu/vuq/3Z0j/e/Z59ba89j+CziaITzzt+B9bB0MggAf0LLzxpuwLQ73Kw1dQUrL291ZYte5k69scff8Bee+1FXs8tt9ze9t/vCJm+AS4BDPM56x9Yab+49Pv22msv2wEHnGK77LKvjQwPWFMT9Mdqk4M8efjhP9jPf/5tvq+TT/2SbbvtewnoB/p67bJfft+effZR2333xbbH+4/yBBdFq8KMiym6f3n0AfvZJd+2vr5uO/TQ023ffQ9PukS33Ha53XzzpbbZm95mRx31r5QasbNMRhH7rRjOSy/7PjX622+/qx177Kcp3alrqLOh4VESYmMTZZs3f6HNnjPPhkfGuFMBIKGzCVDPjrEPRtK6VTeSQNQ76ZCeYI+qBvQiZgBYFGiQAHrq9r2rinvJeOOc5Yro0uHsUMFWQw059NzCF5wgjf15clRdinwtAT0KLxWCeJ7AWoPsqrOG+habYAIWQL+KiFQZgHhrSSQB6AXoBOixlwPQM7oTxxWxgQAzzyKXfGCQHcyTZFedsSYhlZnfkgB6B1D4HAHoxfS7UdGlrMq7FxtfTWzx73z2Co5gprDklfSlLwwwGrLmpnaXkATbOD2gx1mWvhcj1gF3jfivAAAgAElEQVRJlJUPB6CvNsWKZJOULQvoUQAFoMffZQ3qWblupLgFU0wvWa5k5RKczlAfFA2m2JkAvRomrk1vapH3wYsu3C8oHlpbOv2+htFY81qY048TGHuzB0Tw87AQgdQLZIySBak8KRTotWJ0st8DmYBdRkQmHfeslAL6pGgiUmEnWuZdSyQ36WApqQ8itpIpN29UcsMCJ2f1kxU75aDDKL1xfZAEC77vB6DnvRwbGQMHaaUJ6GBRYTugBzsJk19N0fIA9K6h/0cBfWpOzBPQQ0MPyU3FwCyrwg0SFdupLraqR7CfHPAUDxSqkXyBFVwTc+IFbrGN4OGDUW0mhh6vw5xjAHqFZE+R3WR1c5BFQKsYmjMuXOo4VWCwKmetkgL65uZ2PxCkI5XONmXoqwE9DxkH9HGqkXGPDgObFxieo5Z7lqFX+wsa+lHPoZcRqBrQR4EQLb8A9HpYs9nnAej5qRh5hoOYDH0emyYOArwm7xDj3WpqU8kUOiO8Rq5do2TER5xj0AsZiSpAj/c/iSo728LF9LhhdDsaeRBPz9Cjc4KDAG3TtOWkEecC9Gq7OfPvayTYEYAJXAcwVFT8sNBxyU09ADY5B3VbWKH7uHVv7eK/c5UJq5RGrb4uEjo0RRP3DyeC2ppKAMD/GSHJTUtRk9AmQvYS5tSI0QpArymPmBZZz1xxvBeAqkKNjGL4foBRSGpqICWA47++1ppaWyxfmyfoqIxNWAmxfzm85gRTg6C5XbhoY27+q1cs10ZUU2edc+YTCCAbe2y0j///ztf+hQz9WV/8PhNqzv3ev9kRR59phx9xKhNWeG1w/QoYRFXvMXlmv/zFj+yO266yT3z6G/b7e262O2690g7/8EftoMXHU5YEyRna20tfec6+993P2iuvLLEd3r2H/ctZX7Wm5jYasKUUgEcBD7eMZDKlGcHs5ZedY7fdJnb39NO/bLvudkBiwkbqzbPPP2nf/danbGCgzz75qW/bO7Z5D5MKmKfNVAuREn/721/sogu/xvV8yilfti223C4pclF8k6mjllcsJu4dPrciDsds6dJn7YLz/916e9fYO96xkx12+Meso2NWkujU1NhI4B/t7ThAYcK84Hy87rAdd9ynbef37EvGqH+g32659Vd2802XksE/4IMn2TZv25ktbBR0ja3NNnf+fBuBttUPJyZalcv25BMP2gX//e+2evVrttXW77Kjj/uMNbe0E0TimvV0r7FbbrzInn3mUTtw8em2/fa7M9+7qaXZumbPsu7uHnqTVi1/2a664hxbseJlO/XUr9miRW9mmoRYNUsA/eNP3W+/uvyHNMUecfgnbdGGGysuDoDeDXjoPIFFnDtnni1btkKxjG7U/MMfr7fbbr/Ctt9uV6upbbD777+Fn/n44z9jb3/bu3mAAeSho4LnaXBowH59xY9oit177yNtz72P9Izpbrv4wv9kgVT91dU11w479DTb7E1v5TrC+3vx5b/aOed+iYXK0cd80RYuWETDIQds8QzBpMkaGxzos/PP+3f7298esZNPOdt22nkfRniueG2pXXjR/7FXXnnezvzYN+wtW+6ogoHAFIBykslLAGeXXvYDu+++2+zgg0+yQw45kZ4nrLUrfv3f9rvf3WAf2P9Y23+/YwhGw3zNmRauVb/7nuvskkv+y9729h3ttFO/bPBKoNuE7guiZmvrmjgborWt0zo6EWda4VRuhk1QR49zQTGZOt88XcoT2ARAMcEYpIvOXEgqwswaUiUBZaSVSTuvfRk/A+O2A/pCvTry2F+hT8feDgKlMs51hucaTG6uBM09cvYF0rGPJ8ByUhOfMV22rhaD92qorZfEQntNyD4mSyCzas3I5AvQc493QI+4WwBUAXpl4hMIJYB+XICeElixnNzzPVwjnlkcEq6k4fcFK041pgNirFUx9AHo0/krsSan6PgpI8EvwBkhRQGupSQlGiyFToe+ity30sFSGYbeuwX4LgL6egf0boJFgTWdKZZlq/sM8LMAxzFLhZ/Vi5LAI+ryu5Tak9lCCpdl6AHog6FHQVoN6JlM4wy9Pq+06cKAMnBjjQHQY7CUlAUi47BvBKBn0cV16nr8eG9OpqGgoGQZRFtVDj1eK/AZfz+xDdj+MjvUKK7ZnefkZs3ewfsMQB+m2JkAPTX0Nsr7+g9LbpzwRLrNyQD0xEI0/CWAnvG9Y1oj3DtCclMBoOdODbbWWc3ELTo8JYc+GHpGEBLkziy5mYmhB6CH5CbL0K8P0As9p023wf4Baw6GPoj2jOQmquTpGPrJsXErciNI2Xn8+qSKBXAHoI/BUq6Vx/dM/XPvYkzD0KulA62pRgzjvwHoISUBg6VhOtpAIsouKuL1MfSSg3hHAox1GHzJiIUuT2y8GHoAVz2M0zH0AipprqwgPVqgGckNNl9K//HC4wSTDY3SsuErAD3NrxnjLTsWnupQDeiZtBMMvYNurMOQ3GCjjoeGspeczDvFAiQ3OLCgRc0y9CiGZDBSEZGdFKtPFRt+NaDHxgfGBxF+Ibfhg860gogPc4Ye7HwFrUVEd6WsLbZoAncM8/GoSCa5eDETDAfTZ6BBLxZ4IMUGE1NiA+QDqAEoQ9ohzT8iBhXtCJAGfXEFnZFJrN2ytXV1WV1jgw0MD9hAfx8ZMgB6mWcgyVEE3kabbMaCeM2qVTy8AOgB8mtq65kMkisPW3/vSvv+Nz5p//vA3fbps39gG2+yhf3nV86wzq659q9nfctaWto8wlLDcABGS5UJ6+leZd/91qeta9ZcO+aEf7Xf/Oo8u/P2q+1Dh51mBx18ArOqefjm8nbTzb+0n13yXXpPPnf2D22bd+5E8MZiivl18CiApQ9myze0stmqVcvsx+ecbc8996S981272cknf4HsJR5pdOGgm7/26ovs2qsutp3fu7+dcPJnuXEzwpPDeRBzOWzXXH0h2XmA20MOOc1q6xrI5OBeApQx7tYnz5LtHhnhvdW01Am7684r7dZbf8ln4MSTzrbNN99Wme30vNRwD1FR4HnenvwyOgL5yM8pMdpi821sg4WbkmRY+soSu/Sy79lLLz5tW791J9t998OsuaGZnT3EFra2t9ns+XOVbOTrDM8/E3NKJbv1psvtisvlXTj5tK/YVlvvwK7i4NAQOzq333IJJTd77XO8ve1tOxmiUzu7uqyjq5PRj9CiL33xebvxt+dTQ3/0UZ+1RRtuIQmkxwDCzAzG64m/PmDXXCtT7EEHnm4bbbQJQRGTLAjAJAuDbAUM/fJl0LJjv9DB/dDDd9jd91xj2267q+3wrj3s5lsutZdffsY22+xtdvxxnyLLDkYczwo+LzT0v00Y+oPt/e8/giD6tlsv5T3ccMPN7QMf+IjNnbOxrVr1it1++2X2zLOP2qabbG0HH3SqtTSDBcdaLbBjNVHCNOIaq68H4zxBhl6kVZ6fF5nzF1/0VXvqyQftxJO+YDvttBc7YZJsIS2nhdNgIQ2UJjnHWQow/4EMgofh11f8hMB98eITbfHij0h+BdCBQhoJUziQCZ7kr8H1YSfO18uf7r/DLrzwa/bWt+5gp576JQJ67A9gDCWzKTJTZqJUtvaOLpszd75VsO+FfpfdJRiElXQSZwD3xuRMmAroJW8UKZEF9DBJkvF0hl4MNeJr1b3PZQA9k26wN5EMAXAGcSdWloAeywCsexYps5hA3jokhJCzqYtaV9/IdC3FpyNJJzvZG6RgSIymAvqpkptINxOAY9etpEIb90KgSB1zMdyQhoR5U4A+ZChYA8x+Z8a8SEFcS94zFwbRm+iesQD0ETSi8zBnk+UAY0oLEhOsHHqe03ndLxUsZebQK3M+Un3kg4MvCd/HaEUmfmm4UoBwfI7se5HkRt0aFHqBE9itT5huFTnVDD3fj0txYnCiisGUoQegx+9el+QGHxcyKCoemjTXh0MrGUCxHoa+qZVSLJz9BPQcXqlriq1Fcue1JTfU0OtGJtN+haPS2Epo6GmKdQ29lBlQiqwN6CO2Ehp6yrb+mbGV1Qz9NJIbYlZgST5KlLdJIFIaH5nK0IeunfdubQ19xP/9PYB+Og19Lg/zjjRI4c8Jhj4mwAVDH0N7AthDM9neOSueFZcozKyhz0puEkCfUeWxSnXdHG5i9UCraNWkufjS+Egqk2ro+Z9sH0o6I5OujD/Q0GcBPQ5w1ShpK5GSEgJ0/FZp6JkkwpQN6CuVwBIPNRjDAPQE1tBq56s19Djw0+paD2WYYsXKTJXcYJXjMIbkBu1fbBh4Xcl80FKF9AHsUAD6MBaFhh7/lJNdBmpJLKA51/3mdUOkYALodR0E6NWqk/RFaTliMwLQ4+B1QO8tVlarfs3xPvWAZwG9m7+cwcH3gP0RuIR8B7GVg9LVudxGphZpHrXuYvy4AH3eJLlJZBjMZNZU1pDcsHDAhupSDbDleJ+QLGED4lAiZwwEEnVYUAdYW0sAjwOZh2ehQHc9jNnYeKAJB2gsj4N5K9q8hRtQzPjaqpXW19ttTWApnKEn62V5q6lvsEUbbWLd3b3M554s56ylo9PmL9iAJmEAm5r8mHWvfsV++K2z7ME/32ufOfsHtsN79rRzv/9vds+d19rnvnCObbfde7kxhpkOnYOJ0qg99L/32n994yw78dQv2p57L7b/ueBbZOsPO/wMO+TQj5AFAqAByLvo4m/avffcYNts9177zBe/R4CkiZR5sugcRAV5TMj/wuLn6UjXXHWRXX31xUxX+cQnvmEbbLApvwM53ngGli9faj/63ucZBfjRM79qb916Rx5s0IviUH7+hafsFz//tg2PDNmxx37GNt98Gz5nTM0xGPRgBnfOEfevIkAfnT4A5GuuPs+eeOIB23TTre2Ej3yemuwAZgBeyHJn18wPzgALHIICLwSBnQ4Z3N9HHr3PfvKTL3O5HbT4VNvqLTuwhoZvBwUeAD3At8zv0vqygIGkq1yxpS8/Zz8590u2bNlLtt/+R9u++x9L8A1mq6+nm6bS5557zPbZ9wTbbvvdWDB2zepk4YHIyr7eXlv+ykt27VXnUkMPQL/RxlvSpC7Aog7p8NCgPfHUA3bV1T+h5Gbx4tNt0ze9WVF5nuuNewc2Gn4bTIp9bTkMqJLt4fB+5C93U0MPQL/fvkdRCnT1tRdxbRy8+ETbZ58jmLONa449sK+/x6697kJKbnbb7RDbc48PW3fPcrv00m/bypWv2gknfMG22mpHdaMmJ2zFihft2uvOs+XLX7bjjv28bfWWHXmN6htqrLd/wEolFaItLZDaYJBYvY+QL/Bao0Nx/k++YqtWL7dPfuIbtuVb3qFBahheU0LUa5319Q5QyiMQjj1FwB5+iDWrV9kFF/2nPfnk/9rJJ59t73vffpp1QMClYISxEcS+isfDLAewqeiMB3C6/oZL7ZprLrLddjvQjjzyTHpq0OXCnAIMhBNTafRRVfJFAn6A+lwBchZNuwYhkKfURmuMMgyX3JBRdvMl44ldMxzBF1MAfTD0ETVLeQZSWxTaQEDv5kaYZfMoGCqTlNxAGhWAvjyBEI6SIc0J57+KDO3Z8ujqPMSziu4kQH0jEkYK0GKzVymj4+gA1z4AvSI9p2roafLNSG7YxydwhDkXzDwAvfZsHGzTA3pXOoQ2PlEQKGgA55w6lW4YTgB9KrnR2cEtKXMe5lwKlWO4AM8YZ6Cb3RQb9yUAvRh6YYb0DB+n4Z9I7e+S3EBa6cbpjIa+WnIznYYeGzJeqx56fX+iA9BXa+hR2E6nodc1mRRQbmzV+mH3H50gaejb22a5N6JKQw9TrEt4VXRpynI8M3jG8CxlNfQolADomSqXAfTaj9zRVZmg5KajHbgyuiCpKRaTsfEaWYaeoD4TW5k1xb6h2Epn6BvLuVRDz4eL1ZPDYEQyZzX01aZYTtdLp6UJxQjQg7XjPaDx7PWZYoOhFx6Shh4pNyd9cH8y9NgAkgvnvkW+InXhtewAEFg3IXdcFz2+etd0TwH0TvAKlLtkBT/BhVdlioWhj4d+5jXxe5UPq+jFKUx8vKgPlgLwmPrDZevp7TNIbgLQhykW7ecAm9WAHgA9C+gFrJVxOxOgV8/FpwO6YTYmkgagB3hgJJNLcCIPP2VnpKFHdZ/V0CvlxrGrgcFEwoQ0imqz+oMFU+wo2IBWMUG++aqa9Y3MW7pZQJ9cX38NfD80ymrPuy8gYegbmayTSl/CFAtpEDYSpNzo59m2dH1zIrmZTBMa4hNNZehxGCmHXrnFyqEXQy8NfRQSiSnW0MGSHCkAPWSvoWkHM4vPi64QJ7l6sg8/J1vJk9y8aVQcQfejkGgeI9kJfwdmmAwL16geOLXjNQgI0ZMDA/2MjCMQhNG1vdPau2bb6p4eW7VmjU2MjVgjWIrREbLiaMujxV3b0GDz5y+w1Wt6bWhknINrFmywoTW1tMqUjIz90oD1rl5mP/j2Wfbwg7+zT3/he7bbHgfZzddfbuf+8Gw74IPH2pFHfky6cFxcdNsKiFrstV9edq499sif7DNf/IHNm7/AAf3V9qHDT7NDDzmJnwOAordnjZ1zztn21FMP2f4HHG0nnPJZtr8FbgXoIQUA+NYwq9h3wBzKKIX39t3vfJq396yzvm3bbvdeXn8mWDkPfP11P7MrfnWuvWuH3e34j3yO48oBfsHO33D9zwgod9ppX9tr76MIxvHckKEnsHcTLNe3JEZZQL/s1Rft8st/aMuWLbEdd9zLjjjioyxacVCSCa6t4++if8ILWzLpk2LHBOhd9++dhTvuuNou//WPraW1ww4//OM2d86GEJcxchTXu6mtxZB0BKkambWJSYJSFvIVY8rPJRd/0x568B7bbvtd7OhjPsXCFj6M7tWr7brrfmLPPfuY7bPfCbbtNtDlNzKDHmsOhlwMo1q+9EUCemjojznqc7bRJgL0AD/0NuTylJM89tSf7KqrBOgPOvA02+zNm3O/4P1y2RuuM4p/xKkue3WlH7pl6kMfefQuu+uuq23bbXaxfRntWG+33n653XffLQapzMc++h82b95G9ADg/YPxu/rqnxDQ777bIbbHHkfY8y88Zj/96ddt4cJN7LjjP2ednQtsfGySfgpMJL3lpot5LfbZ9xjbbY+j2EpvqK+z/qEhy9c08RltbkbaxaQ1NtYnUabYl++87df2619+z7Z4y/Z23Ec+b3Nmz1NkKzs8ZRYAfT0Y4lVgt60G6zcPVjlP4ua+++5k0drZOdtOP+0/bKONNiNLjn05dNvoPkiuAVAuA706tOhCLbcLL/q6PffcE5Qh7bLLB/j8gOwCoA9ZQIUkQdlq6xvIesMcDF19HVJIAHxK8LJpbHzsj4pSdJDpHqEsoK+W3CAeGEQOnjtIVpQE7yB6AoAe3hV06UA8YEsuWZHMNZ7fUV4TDX2FZw/D1yY5QwBrml4mMKsTmg+i5C+xpgCUkyRdUDTVW3097lktO8LoeIspX9sUq+hLn23ico2QTuJMAbEiQC/2Gp8H5JW+0nk2OjODDFPUbZAu/MxTAH2WoQ9A74l0lPpkEnEQOzwpwymmcKtzLI04NPTaVj0px5Tfnkpu/KwMUm4GQJ9l6Nc2xQagd1MsZcgiEjn00T9zNaCPomQ6QA9f2bo09OhcieAM/+KkM/TuhSSGxpkmgjQAvVTJuPauoSegFyseCWQE9Hxz8u2oU+gpZlUaekn55FlzhtIx/YT19HYL0GcjScuabg5Aj+MJuAiyN81VSE2xVkRc8IBSbsqKkH0jkhuQiQT0iw+3+mDoozL0lfr6TbEhR6mM2HOP/Y6mWHxFys0/KrkBoA/JTTD0GoUdsCty6OX2H/SUmxTQC9T3dfdaWztaI2m1ghuKwUrTaeiDRQX4RXKCwJJMivxK5CmoWnM20A/T7dTBUvgeFhgZQD8dQx+mWI2KxwGPgSTQkqaSG2ymWUDPbcQ1uq+XoU9AOZNZ9IUDHr8nJsVmTbFRwcY/BejFBk3H0DPlpgDmKVJuvGPFlJsRahwBfoHzNSkWekhNcIV5kwy3AxlsElnJja6bOioEec5CU69GDb1+two+31SZcpMCeqW9gLIRoE8Y+kRyExp63uBEciOZDgZBSUNP2dgUyY1LfbwzoIMAm8VUyQ0m1wLQ43DXZ9MixmaHawDgEJpr+DbAWCJ6FO9zaHiQhxY+J9ulI8O8F/i7+sYGXg+tmwmCeBal3IgmPUt+nAYzMJhN9Q02b+4CGy+bvfzqMoJrRCGWRgZsfETGsRFkPRdqKKvBhMs13X02NpmzhpY2mzV3Hhl+gJtivmyViT7rWbPMvv/NT9ojD//BPv2F79qu7z/QXnz+WfvW18/kZNKPf/zrNgfmWh7qMq29+NJf7Uc/ONs23GgLO+mUL1h9Q61ddP437I7brrbDAOgPPTnp2oA1/f73P8/hUYd9+Az78DH/IoYT62dSQBeaSYBvMpFg+1xrK0lHzp7722P2zW9+nDr0M874d9tp571V4HgiBo7DVates/N+/CV79pnHaGzcccc9WFy9/PJz9j8Xf916elbb6Wf8h82atYgHOjoIDY2YWqkOE0z2LFip4a/IjFoqWUN9vS1b9qL9+vIf2vLXXra99jzMDjjgmOSw5++qKVLTqvUg3wM+G+V4HMTlA04KRWo1kR507W8vsRtvvJRDmg790MdsVtd8AgFE94JlRdRpW2cK6EcQSwq99sgI2XHsl7+5/Mf2u3uus622fqed8JEvUpcO4NjdvdquuvJcauj32/9E2267XcjQI7YS+wWKFQL6V160a650hv5IZ+j9msisXCDh8cRf708A/eKDTrM3bTYV0MuQO8yIW6w5AHoClTyY4pw9+ug9dsedV9r22+7KrHZMnu0fXGOX/OzbZNV32mkfO/zwj3IPwMTW3p5u+81vzrHnn3+cgH7PPQ6zp/76ZxpUAeiPP+HzNmvWBjYBuQYAYnnCbr/l5/b7e6+1fT9wou2z/4lcp40tTZxQWtfULslNQ41VJscIGDTXIm9PPfG/9uPvnGmD/T126LGft7e9Y2drqq91KKt0J0h1+vt6rTSZI0DEXiCWvmI9vavtgvO/bkte/JstPuhk2/P9hxkm0aIQw/MuNlqkSnQAYaAnsPcUod/85jy7597f0hB99FGfsNa2DrbWsU5iX4G0kIAd96W2jmImaOuhO4dRtrahkf/OmQqRKObzQeKZEmEBw3bK0CeAHqZVH/wG7xQAfcEBNOPz0Eee8IFWlNyoqAEoK1KfXCJDrwnjWDsmQI+IzXxFgD4P+SvOB0lB6BdhR0FsLZ7B0TGca0VraGi12pomPkuYOBspN+y0glzxkATcZwKu6H7RcKlnGb8H9wvgU0SQMgHF0KfdgVRyI/ZXQSAucwlDpae6hTk9OMIgqyKcgud7dKYddiDmF98XgH5mhl4pQ6nkRucMjpvpJsVScgPgXBOT6teW3PD8y2S4AxMxYpkhHynTCdySpNx4Og9JK07oFgGYldxkGfrpNPRJyg2lL2Lok5hOB+24UGDoW1u7XGrqyNPjIxlbSZmLEvz0PPl8HSTnuSlWqgGRmwlD7/c3iFMRzSpgUJAEoKcCIJF4ZwdgpaZYxbyqaIzYypgU+88A9LgO0M6fuvhwpdzQsO+tHseL0zL01NCjuuENrtLQ24g97yk3vKw+OZNO+X9AQw9Af8L++6ylodewTrUU0ott0wP6iinlpi0dLBWAFkAqGHr8GdhSMp44kGn0rbES0lDoF3AhugN66sx8ka9fQ5+l95Wb2tgkXTH+F+ASN1rxdxlAP64NVHpvAcp4iPCgaJHKcDuz5EY7RJZlJ6BPYiuzDL00tusG9ND6g6kKRzky7odUtYOht9CzU5xCQF/PSbFga9LXBWMRcVIE4n5wVQN6XfKQ3ETHQW23weH+qpQbn6qXh6tfKTdcp8wSTqfBTTXFYn1OBfRqawIcRspNDaMXOZ2wUmLKDXwPLFI8HUdGWt0vRmW6WQljzTGYPQA9tYbeCtNhW7aW5qZEc42JrQHocY8A6HFo0fDtgB4HGdYNdM0B6GHGwZrE9wHMDw4Nc2AQigewhQDu7W2tLG5X9QxYX/+gLViw0HLlkr22dImNDQ9Rez2MbPBCLdOd8P1revqttrHNFmy4ieXYTQF7htgtmGiHbc1rL5Ohf/SRP9pZn/uO7fb+D1Kjed6P/8PuvvMa+9Sn/4usNzfzvMy6t9x8uV1w3v+xk0/7N9tjz0M4QfKSi75jdyLl5rBT7dBDxdBjjS1f/pJ973ufs5deetY+dMTpduQxZ0quQGmWS1EgyZpAZwObNNavGEaqFcple2XpC/aT//4ywfnpZ3zF3vPuvbgmUADx4EahaGZ333GtXXLxN2yLLbe1k076Ijtp1//2Erv55stsu+12teOO/5QNDY2QXcbvD00qDjJonvEMM+fe5W/498aGBgL6K359DgH9nnt+yA444FgeLABcLKrIptba8Mgw40zxWXAPo2jDeiW4L9bweyEzu/6Gn9vNt/yKgP6QQz9qc2Yv4N9DQw/wCZKgc/Ysm2QxW7HhkVEy9JBh1dfV06h70/WX2M3X/9zestU77fgTPkdvAV6rp6fbrrziRzR57v+BE23bbXdhihIkPGS8SiXrXrPGli1dYr+9RrGVxxz9OZfcYIon9Mtg6AXoHwdDf7VSbgjo37Q599eIyMV1IkM/PETJzbJlAvRg4bDWH37kLrvr7qsJ6GFybWtttcamZvvdH260K688n9954olfsG222YWgDu//15d/j5KhXXc71Pbc68O29OWn7YLzv2QLF25qx3/kbJs9ZxEBrWQt43b1b35oDz5wux1+1Fm2+LAzyagWakBCAH3XuYYbmi6AeSQaFeyFZx+zi8/9vD339EO294Gn2JEn/ztlqaWxQZsYGbYcCYNJa2istb7+Ps5SYkoKC9KK9fYst6uuvMAee+x+yrw+dKiM0s0tTWlH0gJTpqEAACAASURBVE1QWF80BGIYkxuPcYbdcuvldsONv7DOzjl2wvGfs0022Yq6YBT9kA4EoA+JyhhlBnVWqMF6G2N0JUB8R9csa25tpzeE0huXIWoQoya3KuMb710d4zC/EiRlAD0kj2Lota+Wc/h7tP2VuZ0vwsOCCdsy8BXwejnM3xhLJLU1CE2YHLZyGcOl9B70GgCdKtwhWSKgNxTBCgTA7x0fQwSmWX1dizU1NdvI2DAlN4kpltNX8Xr4Hego++A6SLymAfRZyQ1z6NfH0BP0RWiHa9nXYui1wqcF9LwsIrI0QyUCHRyLJBp6dL6lSdfvUrJZxFYqnEL+BZz/0aEPNUJ0zNeloZfnI025QcgBAH0w85LJKmUK3wccoGI31dBD/hWAXrahqSk36zTFTgH00NDj5yVvxbUBnmpt65LMNwZLhZYdTDlBtBh6V8wk6hnFkiNC2jsg2Rx6vq5IFSYdOpGof1EOPSfFcrhkzFNat4Y+K7kBoI/BUnqWFLstrBlTm82GC012zzOv2RCeGYeS6YwIt3fmTSk3iw+3Rg5ExLWBaZvoic8OPisJ3KwpFjn01J7i4aiW3EzD0L9eDT0BFNsgaQ59/eTk1MFSMa0ukSwhExWxktKFwVjU2hbxlEnfwbpXr7HOrtkZhl2l4hRAn2mtENCiuEErJgA97y0uknRVWUCPljJ13JlqFd9LDT2Z+6mAvtclN95tJrDWoI3Qj6exlWUyjojQ1KYgBlqVcVZDj5xa/DU2b3wpnhIg2VtueVTKkicFsyBtraLPIn4rtOxRyeLmE0wjKrFW7V20qQnok6cDLWvovPOMs4QJBdGVnM6aG+PrYmPlwq8C9NhQ1YrU485R6TkfnpSJreSC9GSaMFdjwYZGDS3TbMqN5SdoIovYSrjiYyT51Naox1ZWAfpYt4quRKGlRBu2ruEZmBhWslMem1dsVX7g8SnyRQoXKgxNJRiJZZxia9KXBNqmlNM4Q8/7B7MX2PYcJkTq+gGkgaHH3zM1iGCoRECvFnDRN7Y2srBw/mNIDu43YgP/L23vASbpVV1r7wpdndPkpFECgTA5WlhgwCCEMEKZIEAIFAhGJBH+e7H/H2MwUQgwBnMFSGQEGNkIYZKwiQKBsoRAKGvyTHdP567qqrrPu9Y5VdU9IyHC3zw8M+rprvrq+87ZZ+211167jqNTqRjr1q0N3N227xyPSndfbNywKWrzs7Fr613ybx8aGYnJ2XnZxBGEy0V4tWKsWndglHv6ldxKg8qzhzlbnIzpvTviA+88J6656ifxuje/J57y1Ofo0P3Oty6Oj3747+PpTz8hXnLaGwQWYTNgYT95wbskD3jtG94XBxxwaNRqM/HZC8+P737na3HKKa+IE086IzFSpbjnnjviAx94kwD9CSedGSe/4JXR01MRQ+7BUyTfTnDq7BecKIoOsG4qj7j1dzfE+977OjH0Z575tnjiE49yLxDVoHrdFrWNplxfvvS5D0qi8+IXvzEe8MCHaSoskoaXnPbmeOQjn6gkCYZbIFw9DKwzpA14ubNeXEniWUlDX+mSbhtAv3XbnWLon/vc0yy5qXjSL9dIgshrW7cPgDdrBEPPZ9P6R7JURPoxEJde9vn47ncvjnXrNseJJ74qVq9eL6BORUCey6VirFq7RmwrfCEa485DdmZyMi752ifiZz/+Zjzo8EfHC059Ywwkn2fkOF/+0vnxm5uvjr99zpnxyEceKUAPQw9ghqwZ2zOmRPCSr3/MgB4N/cEPkqWmG9AsuTGgv6IN6I9NDL1sWF3eJRbBjC3Mz8aaNWtiyz07fK1qrixYQ3/51+JRj/zrOOZZp8bQ4FD09vXJzebir/xrXHPNT+Lggw/XMxpZsV7TYL/0hffH7265Jp7ytJPjaUedGmO7t8QXPvvPsXPHPXHWK/8pHvuEp8sxB9ODbdtuiw+/95y45+5b49y3XRCPfcIzzXCRuEouUeFAsLtGcpC45aZfxqc+8ua489br40nPODVOfdV75SNfogm+Nqs9z/kBGEQCgc3o3BzxwF7ne3beGZd89V91j+nJOOG4s2Llyg1ak8MjQy0ZgBnSrpid90AlwBIVsmp1Pr73va8oqQPMH3fsGaqkEFOJ1a769NhNKwFEzi0SGJ0nhVLM828wjJzlhVKsXL06+geHVanh0fB/3hsArfdGz57sKbNbj+d7WJZoNxekDHNupMyVSuEUPjsWtlSFASc06ZrJLqpnKqK6OKdkRMuChls10UK82e6PKc7EefaZQabthd2Y61hNjAHbz87w2bpkWS03G5FfHrhoKbCND/x5fLbpCJfLTZuhF3kBQ58GEPFDrtpbipT76XR2Ei2l+JX7vs9oYaWkP+ZNElA3yZkSC/n/t8k6zwGwiQL3ERc5SW44hxJxpKbYfmu125NiU1NsjWocSVdqioWEWnCjLD/fCeh9vtHDlyrg6b91qct86JUsVGtyXVvO0BPvMqDPzjedDL2uMzXFZslNZ1Ms5xv4IU+KVYW9KycC9WCuD4y74kJKBDmnJzsY+gzoWwOeBjzvR85uGdCnvSA70DQDqLNvUnhOVX9jSJHG3e6ZkdOgzu7FGB/fIx96DTbLziPNekxP425oxcYshGO/Zb/6f8OmFAyW+nMz9EhuznruyZbcpC9igVIFzrn9AXoYetkY3cdgqZbkRiK3++dDb5Y5N7mw/tuDpRhO3XK5aTHlSYbRAeglfWGQU+pOzjd5YmxcXf1LgDVBh+xMXuLWn2Wt1L0B+tZd6pDcsGC1sZa73OxPQ5+aO2WjCUOvj+Ayod1KHFyyD31fL9UCN/+4LGhAn786AT3+wb8P0Hdm6PnzOmNzKYqN1GIsU2kqA3o0pjm7F1BOG83XYoDLYmdDSo+YXV+Sht4MvQF9rgBYcpMmuKWii8qRLR/6jsFS6Z5npkDyl2II0MtPNw14cpNq2+UmM/RUMNqAPjXaOoQrYdIExdbgsFw2bfvQe+Q2CRIfI2no0+TB3Hjsp2lXogzo0ZLS7FVs4l5izWeW3PA8kC7QvEQJnYCYnW+4B0qeqlWtr4GBfoF4rOz4HbSxBNuhYRga1q5196tWrVaw3rlzp7R8BOoqjdI0bnZ3CShMzszG9OyiqkTr122ImcmJGN+5JeZnZ6KrpyfmYbmjK4aGRzR0CneVFWs2RZFnniRPHgdfi1icjKmJ7XHeu14b11z1YwH6J//1s/X8t9x1a7z/PW+QtO31r393bDrgUD3bO+68Jc57/7lx2IMeEae97C22T4tqXPSpD8R3vk1T7Ctkd6nm9mbEtu1b4kPn/z9xyy3Xx3OOe2m8+LTXiX3k33Eg4ZggVmNDu1jDWpfnb8YqA/rf3nxVvO99r9f3Xv3qf4pHP+ZIXQvyFTktJfs/9NQ3XPOz+OhH/j42bTo4GGCETvvxj/+bOO64MxRHAN1m1YtR6bJGV413s3P6O+uMQzgn1xx+e/bslOTk9ttv0mu94Pl/ZyciGsmTfStsPTIWXKQ4gNwMGapoZI0w5X/2Kjr5733/a/Ff3/5CrFixNk4+5TWxccNB0VPpViOkUEWxGGs3rI8FKo5KbuyilQ/0sT274ytf+FBc/cv/jr942BFxwomvkPYTzmJ6ajIu/vKH4uabr45jjz0rHvnoJwmYrFi1UmCez7l7967YueWuuOTfDehffOpbYvOBh7WaYi25MKC/4cafx9e+boYeDT1NsV7DeQ/W5VIzNzcdK1euih079qQytitk193wQ/UwPFpNsafq8yPnAjbddvuv48KL3hN7J/bE3zz95Dj62S/Vvf/she+M39z8qzj62afHs098lQDiJRefH9//9pfigYc9Il7y8v8dDzjsUUriPv2Jf4irrvxBPPYJz4izznlfDI2stnuSNNW2dCxQJdX5E3HtlZfH//nQm2LXjrvjyc94QZz2qvfH0PAqT0KtV6MAqwzQzaXvUjMaxLVqUQ3Fv7np53HJlz8Qd995czzkoY+LZz7r9FjHHqMqUIgYQHKzaJbbUgzWU1VgXcnPzN649NKL4oorvmMw/9wz4qF/8ZcCbFQ9BeiT7IrKs4AZrLYICs9YIf5Wq+jTXclC044dLUk7tpZUQPgZql6qEiPrq83r3EJCKa02A4x63D9iN5w04VRaeDQzCaRmzXMduRIaeg+KagH6OpaMrKu5KFds4UcVpCAfesvOJM8koZXEweeIB9Jxfplkk6xPU2ObMTU5qz8BY/2D/XK/oXqcibQsrdQET1US0pdih/tgrKEv2OUm2XmKQFHvTdJh0++U9hXPpw3oDQbzvTbEd8WQrwzodWro/rUBPQdN66yQT3qWhFgyi7TTgN7AkXPGOym5WKXBUobQhkT5/M/7f7kPfWax85/8pitC9GxQebdcBQUBlclEWbcIwszQm73PZ2hbciMgrvPdDDfPF8a60+WG3jziVKXHk7dbOINBWsnlxjfPlR2whwZLwdCn3ik3NKOh59wcXsrQ+yYlq2ASQ1t/u6rqz2lA76Fb+QzOkmfZqsu9ry4nsM5JsSZ7E6BPz0X4pM/GHPsD9H+uwVLsawC9GXobhvB8JHtPyw68q89IYttYbDRhtPaZFAsD3NLQ79+20nqypD/+AybFwtAjuQHQdwEIlREnn9d0ldKFpQzYTDlarZSi6LrSYKnfI7nhdZcDejJ6l2SsodciTQx9q3FEFlDYMnoBZH1WZ7OsM7vErBfDvvgJ0HNvJLmRnZzLfyqvVz1YyswI/Usep3xvDD2BkX/udLnpZOgp4WSGPsetNkPvDaiEIjWoLmXoabK5t8FSEmxJ88/BVy51J4aeoEyAte1iT3K50VYmOFF2TZPzdE9zV7+ssAC9eSpsaqrucAPyPXCQaneRu7GpBejF0CO5aU+KNaD3AnfAsXwnV0YcKLMuMNlWpkmrAHrfT+9LXG7sVmEpTivRohSYLNP0zAm0iaEX143MCCvDSpeaVXnW2T5MYJ5Dqoam3r7mHOIA+JERV54AUgs00crLLQRsWHMa3tFV0YhtHGmQVQjMy7KwFs3FRa2nru5S7J7YG6WufgH6lStWx8TunVGdnYjF2kI0mdKLrrZ7UNKc3Tu3xZq162IAgFPsosU3qd1od1sUQz81DqB/TVz9qx/FOee+O5705GcJ0JNIfPqCd8d3v/PVOPvst8XT/uY47eFvXvq5+MxF58VZZ78tnvK055rNKtbj058E0H81Tj757Hje887WXkP+hiXgpz71nvjRj74VD3/EEfHaN/5zDI+MCpB7ujKslCfuAujdPJr7LuxW8c1vfEYOICMjK+PVr35HHHLIQ8TQq39E+zbr6QsaE3/Bv70zfvHz7+oeU1nAeQQQmKsfuWHQvQuuEqBNZ92q8pcdMfj97kpMT0/Gf/3X5+Laa3+i9z799LfE6MhKM+msQabLVrrFLOuZSVJgVhSmfefOu+P222+OgzY/WN7HIyOjcd31v4gvfvk8XeOxx54pdra3u9tVOCp+0Yy1Gzeon4IlyQGZdbqslztvvyUuuuCfYtuW2+MJRzwrjjr6hWL4AS4zM1PxlYs/Ejf/+qo47vhXxGMe+xRVP7kWCAiuG9vKHWjov/avmoD7ohe8SZIbqkZqioUsQHIzMx3X35g09Ks3xnGZoU+Sm8zQEydoimXQ0tieycSgMtO4Eddd90MNlsIy9NnPelEM9g+qSRcLRj7rd/Dj/9bn1Qj5ujedHwcf8hfxwfe9Nm6+6cp4wWlvjuec8nqtkV3bbo2PffDc+O2vf5nDYOvPDZsOiTNe8744/OFP8mEOoGTFwyxqqmopqo1a/PS/L4nP/NvbY2pyPI5+7svjeS/5+xhmf4g5ZQ8vRGERZ6vU3AhxwdlZxLyhJ6771eXxyY+eG1vuviUe9qi/jhNI7grdAo6A+Z5KOQYHet1rlGAakhAceVgPO3beFd/4z0/F9df/LNau3RTHH3dGPOiwR+vskNwBTXqXHXCyvW1mWsWwJitV933Yn1tXSm9M2TKckRUr5BbTP4BjjCWU2ie0xqtKZOcWgEQaserJvoqFrF0D+szQZ1azuUi1oGDJTaEUdcgO7i9VtkIb0IesjxejybnSxJ2pw5hCkiWDMaoUPb3dAslyKlGSTEWrEdNTTJN1EytSMVntqnKc+ZZMZUJA5d4yYpGfo6QkDBhT3xc9ZPahl5llxzRamRKI/be+Os984PeY/WK5iWe/GH1T5fE5l7+ybCWDb6ownb1eue/M9tUGlMttK30K7R/Q8zv3xdBnA4Lc+Gu5I9WghD/o3UmTcLnvGnKYAO8SCXDJk2KXA3ruwXKGvhPQ0wtHgoHLjYB8Nz1iBvS6N4VGcrlhQKVtK3Ufikiqp2QMIGyo3jQDffvWW0PfwmW6SRmneRZP/uy8Ltduf/++lqSIeRJIUVs+9NoDSKdRhKxoE4GCmxC8c9Hb4363+QXc8DxDyYDe11Lo4u8zrabYPKTuj5Xc0GeEhv6MY0/aZ7BUBvQaLph96GenZ5sqOVXnhF3K3Ux6I9UxoGfD5cFS5YKtqf6YpthOl5sM6PuIrYxm1mCppfruzilkLHAAvWQb6sz3hqUE4pHBbXbb5fiqgl4uHS0H9NlxRt7Nib5tS1DaWTmAi4PeJTwDQv6f7SwFlFOpJk+KRZsLWLe23Vm8M2PbVgLo+SwZ0LfdXfbP0HdOilWZfh/JTTtDz0HEVk1m6LOWLk+IzQ40/rx06y/sV3JjcMxAkDTQqEgDHxAlZ7IEXeQmJFoOYPJVRteXGHpP9ksl3RagN/jIQYNgknsNDLz5ffvQ46rRlJa9DegLaorNgN7NuMsBfU6Q8iS8ToY+Rd6Wht6B1D0jlHfnaQJWkzCHWGflxO4L7mpPNm+Nqhh6mInMusBO0iQHAwegz44oArdiwCpJXoMuuy4mXo2S3LsEFrk/BMHMLjCVc25uPpB0cZCzfveOT3jIj8Z3l6JZqsfM/EJUeodjYHA0+nr6Y/eO7RGLM1GtzkWx0hOLha4YXb1JB+D05ESMjIxo/+GKsUhwVK9NOYpY2NWnY2bv9jj/n8+Jq3/1wzjnje+OJx75TFm9seav+Om34/3vPTee/ORj4mVnvFXM88c//o+xc+c98drXvSvWrT8oyQiq8ZmLzm8B+pNPObNVNWINXHbZF+Nznz1f4Prct54Xj33ckxTAFxbs2+7x7tWoVX1sImlw1akRExO7498+/vb49a+v0hTNl552bgwOjVjSIzs2s9dKmlNZ+Fe/+lF8+oJ3agjUEUccFS94wd9FpdKr+zozO5OqMPb0pTTMc6PpVIyWdLmuxPAePMvZ2Zm44mf/FZd963NaWmef7WmiSGjEGNUbKpHD3pKIarJuAvQgiu9//ytx+eVfi80HHBYnHH92bNp4UNx19+3x9f/4RNx992+lcT/xRPzThzXMSc3njXqsXr9OIVrNovMu2+em2//5/iXxpc85IXjRaW+Jhz/8iCRzKgrQf/Hz58WNN/4ynvf818YzjjpBDf7Ts9MxNTMj5p34tmv73fG5z7wvdu3aEi9/6dvi4EMfIleHnPDwbCA8rrv+Z2pIpeLxvFNeG4c+4IEGgMmVyKX5eYF/Es/JvZbwdfcwLKgc//3fX4/vfOfLccRfHhXHPfdlSlwZnleFWi6UYmxid3z2ovfELb+5Oh73l0fF81/0xvj0J94eN1z30zj5RefG8S881zrk5mLMzUzFjy//Wvzkv78ev/vttbFh4yHxqMf9TTzzOafH6vUHK3FlkRcagE9+h6OjKCvML1707vjvb38henoH4thTzoljT3lddJWJbY4LHiK3EABXdr/iIFKUUjHmq7W45Msficv+/WMxPzcVRz/3zDjlxeequsuchzoJ6QJDZhrR3wsws+e7QSC2ldW45pofxTe+8UnZqx566F/EC55/joZ1IYvJ61kVIiRP8rrvFslDvFQDZBpiR1Uwx1TiL+cMMlr081PTs0qWPIRqNAYE6n0+UZ00EQPAI67mnhF7s8t3QLGW/i7b9GVnMNhLSW4kZ80MPVaselnVdJHcGLxjI0nZYF6Tmvks7CnipScym3Cp4pqDxFTzW5zcI0tZmIcImVcvABfU1d0TfX0DUVYF2dbGybhPfT1ZcpPBsgZeKZBTMUGysaC+Bc5yAXrOpoSU8hRdKm0GnwlrZlZcWCnreVIpWjG07Wpjhr7tGZ8bZ7PkJsua7K5jjXVuEvV1Gqxp1gDGCzXbVmpdJonRfQF6fjNLbyCVFJd80PrPpL3mvzPTvxzQ596wTkDPr2oAYo/nNvik9KTVPFiKdTI3Py0MRcIlqY2GMFoJIEllmbk+ELYeLJUBPVKs6SkkLvQkpqm78qfPg6iGUv7UbuB14dde9FxzZugzoDduQ3JjQwVfT54Uy9pnPTY062JocFR7xxPCIexwtoHA7NP+AtCzni19IsF103KxG5bcgP7PNVgKDT2DpRgwlWWBmaH3muhg6OVDL9ls0tAnD+50WvgiYy5uuf5HAaDXWtA5cv8lN3JxTg2GfPhOQN/VjUbdWWOnVj0z9DwMQBEg2M0SGg2q69Aksd/XFNvhN6qDWKx4YuhTeamToc/gkkXqRMI+q3nx86dcdwYHk/Yqa9+bslnqlNxk+8w/hKHn9dvXYB/6TskNh50lYG3bSoNyB379ftLUGtC3h1too8IoJR1fLrPJizb50APQXeKyhhGNKF8cblSa80RVBkvBUsjlJgF6HQwpmNmfNwWPFFTM0JM5d5RBpb3HlSiXHDsZ+l4F5NxUkiU3nYBeLjey12qtzFbFQ59T1mX5ATrRcoKWB2sgzbKUJmvoAXNtht7NLK3BUhnQp0OsXp2VDz33Xm4ApaL0v/29vQooBBHFTRhdHCjUJDgnhh4QSZZfXazpdwl8BEnWnCxHUxI5PzsXU5NTuk5+fmF+QUEfeQy6cg9oqUeNA793OFauXKeS+Patd0dvBb/g2Sj39kfPwGisWHegE6R6zXp5fjkx9NhXqjmNJKUxE1MTO+ID7zhLgP41b3h3/NWTjlZPDwfhjh13x/nnvVVTWBkyhSwGuQ02iS857fUqg3PjmeT4uc98WBp6mmJPOgmXG2vgCar3bLlNspstW+6Ihz7s8fG6N75LUgNYSw4fmqT4vFI5yMXAz49//9Zln49LLvmk7q8nrT6zBeTV2JwAvXyukxPFXXfcGp/77Pvi7rtuiTPPeJtcYDgEkAex3wED2q8A1jliIsTBtBh6ABUJW66AAejZq1g7fv3rH5eenuE/p77wHDVVZSIAyQ3VFWnv8S9Plb3dY1vjK1/5Fw3IevzjnhFPPvK5YugB/z+/8tvxk598Q5/tOc85XVNkYfrZv1RzVm9Yz4PQ+gbQZwZu+9Y74xP/+g/SjB/6gIfHc44/S4dTBUBUKsXsrBl6kqDjT3hF/OURR8XmAzfH2MRYjI1PqNEXS9Qtd98e37jk3wToxdAf/GBVKwFfYmKJj3K5+YVdbmDo1RT7QPeBKEZ5T5hxnVN/AIBeDkU8x4i46qrvS3LzmEc/NZ71zBfEwKCbYpl2iha73N0bv/vd1XHBx/4+5uem49gTXxG/vfnquPnGn8fJL35THHfK6xNp4OpJQb7nlpJ46FKy/aMSJzDJWUSi5ljFnIJPf/xtcd2vfhCr1m6OF539jnj8kc+V64psGdNws8CusYHPPwCL/V6ORoHBObvjC5/8x/if75AMDMYLz3hHHHXsyzWfUdISpJtTUzGzd1wJAQ5SyFmQzyAhYw+S0F126YXy3n/MY58axz7nZbFyxRod1DxXYi5SGzH0sOMFJoZXYmZ2TkehPlJKOFmfmVyQVlv+82Ul8QvVxegb6Bewp1eK761evU66Yhh5hjmVAOScGbDnXax1V1TbgB6ghATHlXnHNiYv+5xYDuhVpxJAn7cMVuYK+Aoy7C4PuUL7b0klFpd2wwGoOPHBJS77w6sfg32UnFiIM0yW7u2h0u9hU5boAM5tP9yCFq1Jsdbjs8frtU5A7+QlS4SzXEZ9cE16wPx5PQ2cMzdNmm9JbnzQtCU3OWalTEBHVMfEdCUSebCU7SLzYCnZQSv+56ZYpmszbAtAn0CoztpE6IktXqahTzhJgB63m2zxmCrWenaaouqERQRdYugzeZm/D+mbAX3uxxPpej8Yes61zNB3Sm70+aK+hKH3frUD1tQkvYqJodfN8STZ5Qx9xj3ZJZEKbd47WgudDL0UF04GwUkaLppcbkwq18XQM1jK7nfGdxnQd1c8i0P21sJcbYZepFwFm6XpFkP/pzbFgleQ2uRJsdo7mk9kRQLX12LoqSblSbH7SG5y260WoV1uik18Nf1i97cpVmCoQ0NP1twpuSkD6DsM/DP0ajXFNtMoZDKrTskNgB6Xm6GRdiKQJEJLNPR6cIkpT4B+eVNsfk/+1O8mlxsBepooln213W/arHrWfGVArwYi3k/MWVtDnyU3LJblTbH5bbKG3lopD5Zi8+zL0Lvxpq25T4BeDL19y3n6OTBlgChgJPacw4VseSmg93V4wAOTYm1Z1ScdpZt8AdHzauLs7aXb3IGOQ4pVZraQ90gWj8tsK3PlIH/eJU2xZMUlkqnJwE4PDaSGDGmNeLDUEoaeq+TgTMHN7ILvA/KGnNTkz+TPZblGZi6slXflAZcbMfRiRNzzYUBv7aW8+JPW0ZIbsnaDb4CLJmPWFmJoYED3HTDI/SDI93b32MKPwUT1hq1PsSllamzV1oO8hvzG070DrMHGcxB0V3oEOgH3AnDMN4BR59aUG1GlCbR3ODZuOjhmpmZj+5a7o1Km6bIa5f7BWLF2U3T3469bji7K4EhKxPKUo44nMxpYDcmoiWWY2bszPvjOs+PqX/1PvPK174on/fUx9KS6VF1biM9+5oPxrcu+FGec8daYX1iIz332g/H6N74nHv/4p6RqDlWb+fjMhecH3uonnXRWnHDiy5JkyBp5nsall34uvvTFj+q+PvJR8QY58QAAIABJREFUR8RLTj9X3usGL005FYihTwNrWHeXXvr5+MY3LtLv0Hj4ylf+Qwz0DXtMtyZt+jkBUmBhcbniHn7vu1+PCz/1rnjc4/5GdogwwhwAVETkQpOsJWFmZmZn9VxxW/DB0GgBer4PoOdZgnau+Pll8eOfXKb3fPzjnxYnnHCGdZ5BVQbJzR67HaUR83v2bI/vfv+L8bvfXS+dKHIVWG6aQpnoOjkzFl/96kdj54675Y3P0KW/euLRGh5EAojkppymULNGiFm33nJDXPzFD8ftt96k9z3xea+Jww9/gtYHk105kOdmp+Piiz9sQH/82fGwRx4ZhxxyiORee8b2qCGZNbtj613xta/8iyQ3p536ltiUNPTudWEN2If+BiQ3uNy0JDdLAb1lY8SKmRgcHEySG0gV1l0xrrzyOwnQP0W2lchyehnElQF9T38MjayMC//P2+NHl1+8JBKffOob48QXvMGSmDw9SABcOhrr4xNA0N+TQ5WaMmWLNxb/9pG3xq+u+K94wIMfGy9/3flxyGGP1PwDDYTRoBqkdiQAVT1nywFwj+mSjebnL3hbfPs/Pxmr126Os9748XjMEUfrDGk0qcZU1TxcgX2uzmsuxML8tBhJkjIcqq6+8nvx5S+eJzD/zGeeGk992gnqv+D/airFDpb4C3jIZHChmSpKc7KrVEVdpJl9xXk+xBGelRh+sc4lMfOsd/pT0NPTx9XdM6Dm0t6+7tRvglafMzu5SWVXnIaJjRZDn5hJayrrEQL0HizVlCyMBt/M0EfMM6AQr/RCl/dxAwMByyP57JUKjaGcVVSbDIwlC9H/M5HkcxAwzRNXX1qdWQCD0dsz6MZS/HmYFyFDAbvftGK/wLFjvxl6pDYLdgtLw+Py7BYps1ITqWWq/jx88UcG9B5umN/CTHLnAEyDQTsJ+TN5oJebNqkCemCkrlWv5Emxfb3W0Jcw8peaBAaZMyZPim1vhU5TjP01xYqZT1779HTls4/3y9URk3vu+cs4Ib+D2G7ZiPp3OwH9coZ+uYZ+anpCsRXJ7r1p6DVYKmnTdcan/Ty5dyqGR1elnhcDett67kdyo0Vl9xr+1LwbNPT0GaW5JHMoOtTI6nsq6/I0ddffckWk5XIjtz/3B7Bo6aVCcmOC1W54/39r6LMPfXa5yQvQDkjJJXB/DH19YVYXSnlOursE0oyN/vhJsffmcoMP/QCgk4Y8NkW2B0qrKGeL/Ce6YTfFtstafBo1xXZMis2a/06Xm04NvVxnkk6upaHHAqjD5aaloVcn8zKGPmW2yyfF5geOJKIT0O9PQ19dYFrZ/dPQ3xegzwx9Zob3mRSbHFI6GfpW6UqA3swFzMn+AT3vXo9a0tBXAPRpSJmr6XZlMaB3tBJzKYcRB5+sB88BJHf3d7LmOnwAnMmzPg8Mmp3bK4BLwbahw8QM+v4AvTLrJFtsBSOVoh3025Is6/Nsa9b2oVepNuUB8t2voK/0oJPWIC350CvEpqzdzg6N2qwAPWuO+wuwZRMODw5Ks5d7HwikrD3WFACVyX50/wPCcSlBRgGAhb3m+1lCMTkx6XHevb1irAAD/DeBl4SlUDdLU+qOmK1VY3jF+lizdmPs2LYzxnfvFEPPfesdWREr1m6OeqFPYKTUhO2xZl9NzNK9pqoPCVJjJmandscH/unMuPrKH8TZ57xLTbFF6U+b0gRfccX34v3ve1Mc/pBH21qu2YzXvPafYvXqDY6NTZ7tfFx00QdtW3nSWXH8CacLFNOAne85MpALLvjnuPIXP9AdhqU96pnPk1/8pgMOVBWitlBXI+9Nv74yvv3tL8dtt9+sn2X40Ete8qZ42MMep8QdQMqwGq1BAZCm3GCwuIOd/ti//IP04y897a1x+EMeI3s8kj6qIkrI1BDoxJSDg89Fb4xlNrhMeZ4E64x+CD1fyXL2xn/85wVxzz236brQQB955DHx8If/Zaxbtykmxib0euPjO+P6G34WP//Fd6Qr54uJp0943DN1uA4PD7vpubsrrrrqh/HNSy/Uoc/Xgx/0qDjyyGfHhk0PiIMfeJgOJxp577n79vjpjy6NH//wMrnJ8PXEJ/1tHPOcl6psjaMRvR0kIDPTUy1AT7PsEU88KlatWSP9PICeCiAmBFvuuDW+TlPsnq3xkhe+OQ446EGS3GSACbsJoOeztAB9ZujlciMYokSIChH/x4eeSbF+7p6+e/U1P4gf4HLzqORyMzQc3b39UcM0oFCO7oGRWLluc9x2203x4XedHrt33tNCMie98PVx4smvia1bb40Pv/+cuPP2X7dRzn7+9vb3fj0edPjjtTCri9W4+LPvi0v//WPxgMMfF2e+4V/jwEP+wgAemRa6aVUcARiAAjdFy+hcgL4S//Ufn4gLP/rmWL1uc7z6LZ+MBz3sr32Gyose15B5JcCFxqL6XdgzYneZQTEzHzfdcEV8+uNvibGx7XHMMafHU55ynBNRgHkC9KxNklSDqdzdD6CvyL4WMI+fPmtTjaRy6EouH2lAGs+Ui0I6BmlLwyx9Ql7mFQH5oZFBNcvD0Cv5aQ3L8zRtkx70sSwIiEqiqCZW6XAiGmbo24Ae+Yx72GF36cWy9K1ipzkcg5CwqR+I34WprukXJKuTu05JvTTy+M5Wj0liiVkEa5F5AyWseMu9khVJEocrjlx8bD+s61I25KZKnxFMiqUptiawmve8HVPszsbabc2DkX1n6sVaBug70Lrea1/JjZMhATD107XnpdQhT5IPfZYFCbD2pfk3iaFH86/5FYsMyWwz9JwXnfLk5YBeQF7zUfjTPQH5POacYtgXr8HZRVzTkK5lXxnQ24Eteb0nH/rfx9BnQI+pRtbQd7rcoKFf0hQrH3on6HsnJtUb1VJQeMKC4igJALI3qyBy03HS0FOZSsSshu1JYdDZFOt9xHWgoTeuSVLiWNSkWPqZsg+9KwC4GzLwK7ncpKZYW1tbQ58Z+uxyU24St/88g6WWAHqQWVIlZJcbPo8wVFOC9GY0lSnyySmLoSluyyUM6P9HDL0H8JhFtc2Ss2we9Gy5P35wy/aY7epPLEcS0fFusKzKggrRU1+Mlz/7mBiAVZWrSs6C2ox3p23l1N4J20RKxNeW5kyMjdnlRjp2TWzQz7TA+jKXG3yDteEoIdIAlqartWpy8hauq0TJ19wMGd0yhp6KwfR09OfBUopzlsVgs0RDoj+nGdt2U6x96GtVjx+23+6+tpVeaKlRVVpts0JLGPqW3MZNd2IL6FZPFIKCYIuhd2ASs57KlC1tuVjljkmx+9hWUob1oiwzMCTpJjNTbu0eJSzA9lIfem/8pQy9nX7aDXx+2h6sI+ZPw0toFjRD7259Do/U5EqJdomGHmcDS2ccsNu9DioEa7pg5zr2+7UAvTR8MBL6ZW3aJU2xHGIpU8gMvf2XNWVAhxilZmwrc5UBdpUAMDw0KOmCkpxmU3IbggssLetzsH9A+sPp2RmXtdGlwrz14Gbi9YfUZHpyWocnso1du/aIeeIQ54DT2Agtv3qUezw4at3GA2NwcDjuvuPOmJ2Zit6esmQ1K9ZuiL4hvMupPFAGh6VM/QfSqpM4+ZC2JGE2pif3xAff9cq46heXx9nnvDv++snPimIarFIuRuzctSU+eN7/it/+9npd79HPen6ceuqrLZ9KtmoLtbn4jAD9JXHyyWfGc487TX0gsOHccz43h/r4+C4N4fnVL390n6Cs8x8B889/3islcyH5s01sWa/J+vcEYjTmOHjU4rJLvxjf/ObnNRX22GNPj+6ubskA5BoCoK/WEqDHKta9MgD8yUk3ObtShcQF7XJTv0NSCyHAIUtz6/cv/3Ls2LHlfn+Gxz7mqZLaYAlJQB4eGYn5uTkNkEJSce21P45vf/sLLVB/f174EY86Mo5+9ot16JFAkvzRwIuXPXKwL3/h/Lj511ffn5e63z/Tktw84DA1cUuqkqR2XAM+/GvWrI17tmyz9hdgVYi45rofxuXf/6oB/dGJoe/tDxUyypXo7h+O0XUkol1x2dc+Gl/85P/XuqaTX/DaOPl5fxdb7rk1PvSB18cdvwfQ/+N7L4kHPeRx+v3bfndtnPeus2JXR4Lw+z7sM455UZx29jui0jsQO3dsi4+8+6z4zY1X/L5fa/37ox7zlHjdmz8awyvWqJr52U++Iy652JWp+/v11rd8KA49+PDo7e9WpU49RqpOmt0lcWM/cfuZqUByTCWwK0n79k5OKUFln6txtpjnk4QA/arV65TwA5Rh1KkA5OZCQiFJg3o5tL+XSW5UvEBDb4ZevQaLDO8rRJXZFmo49WRp5EtcL575XDmVa6oXhEGm7SJXAmiTzAtsIr8pFrTPxMCmfi32pyupXUpG0UTLlhNWP0luuLcCZcnjPGMWnRly2LG9qswfUhMsr5HJPcsukstNOrPahOPSBtgWQ58wgPXXWUNva8uWyw1TvDtsK7O0s3NSLKYCOiebdo5r+9D7M/EZ1KDLNHc1a1IxdjUyVxjy+cqezOoDN1NT0bF2P5sP0MvUJsC0g1VhYw3oZwWxfFYSB0mibA/qapamjDPjhfWH5fLUmOIkFX6x5pWyFRPZTU+Afjr6IAaVEOa3b8b05JTmhSSLIyfXDcwUZqKf7yPaSoPBDACo5rhKggGFq1Ammvj7/MxM9LRsK2Hoq1FGwiwJYGpKLi7G3vGx5ENPtToPcarrLB4Y5H1pkJ2UfE2FMQF6Y+ACB2NjOm670Rp6wdVsvS3HRw9K42pnS33CyzMl+9AnCNMKBYbLltwsta20ykBOXdzxToZ+bnZKNS1KgurzkW0TrW/oDS0YQzt/+69/ljT0tihU2Sq9oEpSzQzod7QAvUFW1oCxSR0EumvVeMkznxG90veRtachMLkuBZiRy407+9XMAGuZadj0/uPjEzG6YmVKMgxa+RKATZIFsmUDXvux8qWm2DTmOA/Z6Gwqy1ox3jdP8XSZzl8sKMrHuZExl8rI4Lp78I+1HrBtp4h3c1lSDEo1DBeh4ZKgaTsyd5wrT0yDHLzxHKStkzMAckksMcoikJ04dDassLD8Wr6v+X6QiLl8mIduNCS7cJmWoR1tOykzGXgb+30ZuZ2Zcl1TcTHm5melXXQzkkuUWXvXsspKelaxMh2AvsXaix3oWCNyXWjE3PyUAL1cChKgV3JT9FCecqndjOvXIhFrgzhp1zQ4w9adiompHG+hB5P0zO7IilOsIQkMQ5yIKiQL7LKcEDh5xQPGbeEuqQPoYXnzfQW8jAwPi4WXBlvSDGzV3BvB/7kONNswFpoUKqkSDeg0w3KfHcQnJ/ZqDxKs52YXpIGtIkkqVzT9EcCO/Rte93XCR20xNm7erARzy113ipVhy69YtTYqfYMay84B7YMuDddSk6kDUm74beiwnYvpqb3xwXe9Oq6+8vJ49eveH0984tOjLMaS5ir3FVz0mY/Epd/4gu7vm958Xjz2sUemXeLnSIXnwgszoD8jTjqJwVJu1vPBSs5kZyTW0w9+cElc/KVPyD3mvr4e8cgj4oTjXx6HHHyo1jCyFMrvdlmy3OyrX/tk/PvXP7XkZQ466EHx4he/Ptau2ZTsWGkyTFN4KbsnZyFYUZhyMcwMBGvY79kMOozzfIyOjsrRiH2qigkVmvm98Y1vfD5uuPHK+7x+Gvme9rTj4wmPearuB9fANY+uWKGKpBqvkjb+7nt+F9/73tfixpv2dXDpfBNe86/+6ph4whOeHqvXro3B4eGYrzK8x43MxBSqIf/20bfHjdff9/XdX4CZf46KxAuf/7rYfNADogcjgDQ1mvvJvULmMbxipWxXuV9dVEabzbjil99TL8QTsA/925cqrnb39EUV15FSV/QMjUb/ijXRKPfG7l3b4sIPvT6u/oVdik56/mvi5FNeZeGWGjm93uWjDhNsLj5p7E0KZD31t/7jgrjogn/8gz7m0495Ubz0FW+PSk9//Opn34/3/L+n/kG//0gB+o/F0Oiq2Ll7a3zwnWfGb278xR/0Gv/7f/1LHHLQA2NwoFvnUKnUIx3zwCDxZCFVOzk3ywIpEBaweZXeisgC5Fqs64X5mu0yNXxrUYSBGOlKbwwOrpBV5/wCcw5g6z2jQ77wwhjISlJcFBDJDD0lCAZ1UR1LkhuqiNAfi/NKEBqKn2bodaamWSkaIUVvAdN6JXGqhwZQIZ+RC4+BMASZBz+aBBRgkyGD2iHVF0B/AASFlAaSXrUBNa/ls9zXRWOuGfo2oDerartn4rr6RpLvt07p5Mxmy8PsqtZ+jDoDdf6kqbdlg72cGPGT/u/2DBY3knsyNjgCFxdViWRKIQFR+px2/6M6q2thUuyywVIiwtIgPNtmW3LTqT7IeMZJmeW1/HtXGYae2kXy3i9SdZ7TnoIAkexWvGo15uaZo8JQxNw0jMNPwj3YVpboQ5qMPtnQgn+oDOV7QWJmkwNwVrspVndH95geySFp6P053ceG5Ib7Y9vKRRLM5L7jZ2N840qI8QCflc9PHOLe5J8z0WnyBwxA1R5cQ9VzBJebVOXP5Wa/L375NMhOR2+fpyJbMk61yM3bxeZM3HXLz6OraEMRAH1WvNQp2bEymwb0l/9umwdLpTxm+WApVj7NsC979vHRzXpMEuy6BlTRRmUfer4SQ884mmY0FuYSoEfL5QvUPiXDbM7FbTf9NAoNyrkaB5ZWb5sR/X2AXpskAfqexVq89FnPjL5GMyr9ZGb7MvTKnuQlnxhx/ODbQjT9fXJ8Qt36ZlGTHkTa6Tag50IZvqPBOQnQc3jWqzUP0XLXgpsDNS7ZmR1fNH315fftAPRi7vk+AFFNYl6EM1N0dLuSYF9gA1UDSxro0ErbOkmDcgBrlQzo/Uj3BfQGPQb0/nmD1cxvU4ZrL2plp4m9sAuBBx4omCwB9JY5oYXOch0APcDd10wIZZMz8RTA0hd1yTs8jrtQZBT3XEiKA5OdvHw7Ab2G0KT74/li7VHNDqy2PXUzSjpwdegSRHDF6I1mw4HZa7LtQ98J6DW5mHVa8qRLB04nSd6svlcKmEkLou4EjcbGdis3eXEvDejV9KZpk366yohV5uJA4gFUxWQD6LNLmewpBdZ7NJ0YIMjz5HOw6QgIBE0YC9hSDtQqrLL0jYvR3Ys1IQ3bPuzmmBCrsiIsBl7oMACV6BsYikpPb0yM74lCbUZrlkpXqdITK9esESCcmdyrNYP3N43jeM0Xyqw1A557B/QEXNbafExPTcR573xVXPWL78dr3nBe/OURT7erD8eyWgsa8Ysrfxjvfc+58cDDHhbnnPNPsWbN+nTDnOQvAugvOt8M/UlnxPHHv1RrWE2myV/YawbpD4w9Dbfb4pqrrojrr/u5NOa7dm2XC84hhz4kHvzgh8eRTzoqVqxY75I5jdsktGVsVf18eFoZ0P/Hf1yo62FQy2Mec2QcccSzYuXK9VobyBZw0eB5w2pxv1g3/Mme42DlUUt6UwcALUj6J9lUtSpwb0DPa5EsLcbKFSuUtI1P7JRO/dZbb4i7775NkhMA96aNh2io1YMf9OgYGVmlqgCMFnsQhpEBYEhZWDeq5iza1YlgPTa2NX79m6vjd7dcH3fc+Vu97/r1m2PjAQ+Iww57RBx44GGxceNmWaGyJekfoKeDQz03VyI7+pcP/u+49uqfpbj15/kDhv7kk/8uNh94qKQ9AC2iD9fP5+DwHxoZbQF65Cfs2Wuu+0lcfjmTYp8cxxz9/BgaHJFz2QJAsFyJ0TUbomd4ZdRpym8046ZfXh4feufpMT83Eyec/Op4/gv/zhNeiQ8kqmqAJolHJsLmZS+xd12FY19Rbfnsp94Z3/7mZ/6gD/+MY14Sp7/qHdHV0xeXfPEj8flP/mEJwaMe+9R43Vs/HsMja+Lm3/wq3n7ucQIGf8jXm978oTj0kMMF6DUBvXtQWt6+vkqUu0xesQfQLEMAqAEZy0H865ESEtuKpViYX1RviPsb5tKEa/Zfd/T0DMboirVR6XYvQxvQ5/jpSbEmStzY6KbYpKHvAPSl1HNTXUTaiasc5BZJAbESZy9Avhvtkb/Ua/M6k6rzTJ41Kw7hRA+B47KrptalFyQxYw8D6Pm8kBUMz+JztMwU0g3OxI7PN9U6JfvJGnq+r8nt6bzQvUsuMD6rEohueb9n6Uubpec1FM+Su5vAW3Lmy/1nPqORigCy3etAZVHvkTTiMNayv1QjL+9tTEJiJFIvnUv8SCegZ6/53LTaQPe8Q0PfydAb6LbtMuUGmAG9znnO1MTQF8uSrfgcV11d8tLe3mSKIfhFNSJJ0wToPSDSxiLJf55GYJIZ5FCJkpYteWLosyyKd5icnDZTnmbEWF9vyY19+g3YTcAloJVwHGc7az0nhCSBmEvgnGfAl3FiSg5h6OX6sehBpnpfjRxPP18PafCZUEslZG5KEkT36liCBvYQqVyfittv/mmUC5Zw/imAPttWnnnsSdEjZ6eMRszQcwa2AD0qjVp1Tvzq4sKctacdDD1NQQLVjdm49YYf7wPosyj//jD0ywH96cccLUBfRPybMrzODacyUpoU29as59BnkItmfXh4JEk1WHweJpN1XhmKqdlDHftthp6GCGW6aePl7FlZagL02Z6yFQBSQpGvxwDRch9XEmaiW776HlkNq5cbRLNtJYOa2oOl6Bx3iTAzB4AtH+BeSIpfBK59JsU6DwI0CdC3Rla7OdWWVolpSBs668szWwCqEUOfrNHQlAFwHdDUXmTJDfalAu6dwLqqg6Cvj0zZkpt2IpGANRuqo/SuwVIdTccuMWbGxODbKxZNshl6mCYllzqMnUjkptjcTC1ATzBJLIRtMd10jF4/N/G0q0ouMWqd0KS1D6BPVqqqDNh+UPp97kwTtpO/ZoYeHbqfX9Yv8uYLc/MtL1zWE2VGtO+8J0CQdUZAlGuTKi1ox6l2MCgGmU5DTd9i52fmBehhnQDtK1atia6eXjW9NhemzDDR6NrbLxZ069at6aAqxerVa6IHCYOYtoqcObRmKYuStC1h6LN3ei2aQTICu2DN68L8ZFRnJ12RKFBGtztRHp5kZxg38ClY6nbZN9hMlcuDYgNTdULfSR37MH6VbgBZU1KjEs2+eo7WvKqZVKXvuuQj6ICVAqtptupyfoclJNdCo7GmTKbr4L6PjU1Il8s+E5gn5lE17K6IEZfLTZrwzH5m7+G2wNrm4GQwydwcTi11ubaQpBnQY0dq1p54Q/OhZDRM9VQ1xckca1c2pZS7dc3Zbcle4zThq9E2DbaTrj8NhtO8Aao9sq+tyBaxWq957fT3KzlQ6ploaO6JpGxpNL3XcUHPjMOnOr8QUxNTsTA7H90QHvXFGODzzfrzTeydiELJ18/BIctUjRe33Iv9X+wqxd6pabGyuH7Q61FG3sd1NUi2ajE/NxtzC/ZAh6GXW4v61+oxODIiIgRXKNYA9wzryKokN90xTHVpYDTqXdgWF9TMHdW52L39nuhloBp7pkETKud7l5h6JCPsa8dP/g0JgGNLPmO0TsXqd+naFSm1pxkchQ1jagLh4fJzWF5ycEOtiSRwVZMmOkky+HdNcVqQLSbVOzMKlrOx93IFTHter0mcXFQ/jTWLnm3RrDNjAmDrZnklIXUnR95YdfnZi3wqdSv+AOb7er0GWfs4GwFwtZbYZFx3MTQVmHgACQNTzzPEepXXErOpHqFKjIyuiZHR1QL0ubvVEltAJxX8rI2Ao+R+uSdGGvoOQI92CqCHW5oBvf3fudeyoe7q061WlVOxrxa1hfmozs86DkpGVA4MEnKjuzYcQLsIsJpJ07VDVSAeAVUJTQpm4BTX0kHGZcJJZwGEg84/21b6URvgZWJMhgZp/zh/aVfM2Q+W+ywH9AZdmQXXeaTmYjPZ/Bv7i16ELOXL7nEAep4LjLWIqKRwyG493MeWy016NFT+OSf4agF64phsvgHQ2J16yFJnUyzXgizLdJWrx5oUT9Kl6j6VeAP6Mk31HYAe4M35RfLk89Oe8vSOiMiE61SVc68GMNGTpkmx6V7TT5EbO8V8p54BzwqwzFiAfgim3K57WbGQmXKB6ITX2vjJFQCMMnIjsBM1rJ/nZExh3Go3JMhbXh8FhXvxzNBjVKBBaWqmdwIj7X6vJ/jOzoFPjJVyYywMvXowOgC9fv9PYOj5HPjQA+h7ucdy7wJdeh2yJMGy+TMWatV5AXpJbtRcV0kj4Mt29uLAw+Xmxp8klxsz9G1wlOQGf6Dk5rSjj4p+NnKFJhwDvw7FjQAsekC+pCkboLST3jdpwdECDg0OtzT8WSeeM9K8qTQwIWWq+YN3Anpt5OTewgLJnd687xLbypRPtAG9y202YGuoRIRrgIOIB9GwYWz9Zf9hAD2Hv9Ys8oBkLZkTTD5j25e9E9C7MQ5pQS4dpzyzrblPzILLh2b7dU4khn5/gD7r73ltNYmggUyfk0UMQ89XF99vAXqiWLXF0KthNTXF5vfN75kP0JxkqUEnNebkTNnNXlki5FQiM/T1RRVo3RQryQ2AniCsOcOthIAmqbyBc3LWYuit/Uo9HwbmBGZpDDVl0AGJZwhDrxJeKtkCIrTekx+wDzKYAibFMiiISYMG9DC3ONSggUbS5fvmJkrYEgAX/836AvwDqjjYKYlTtSFQ02GP1Iwog7tNf19/zM3MxUIVFhK9eSVWrV2n0vJdd94Wi7PjMQiYww2oWJYUB/vBwYF+gTxZDeLfvIiOENYqaV9VigTQ8/H4/C6zqo+ByoMAPcAfzSuJ2EwsLkzH4gJ2mR7nzoFLU5WqQIvWBsIqWb+eEqDUs+BpvHYkgg33YBj2nW0YeT7scew3aZh1MLVWU3aorf+2z7APB7Na2QrVetrcU0EjHsDKVn9iz1eujFndSzvs6PUTSGGfZiCby+88z3KpSxp661cXVWYlNvG80e0D7g2wqbgsyKWF7wGC3Q9RkYzAE3gdAAAgAElEQVQk6+555hoylh00UuUoM468JnGHT06cAXDhiAQI59+obgDUWS/oo0uVrtbBnat4/KzAfJqUmCULGs5Ckq+R8gX1/NTnqlFhDkENKVtVa4ZrBUjivgSDB+Muz2gNHvJzAdhzQBK/9lLJQNJDQtID6Mc9pKZGUDHAc3M6/OkPaEluuJZGQ71IkjbKq7oUPdy3voGoLjK1vCdG12yMUt9QNCAUNHehHl3NxdizfUsUGrVYuWJYulqBElg2mM4Ca5ZmT/ZqmiGgxJxkxLpUEkHFaaQMkkiwp+ejANOshNqgTICc/ZFdc4TdeDpIWrgXBri8p/S7+v35JBvRKHDbZUqj2zExVICe54R7jXwaDWDrTKRloBkJAYAKCYGrLVi1yre8WY/ubstRSVwAtuVKQfa5VSrtUYihgeHUNMq6rcmGUkWM5OdOTOC6+bf8jFg/VPAa9WL0D4zG6Mq1mjLrNWMw7ySpE9Bnht7SzAzoidVyuRGp6GZO1ofmzugRpMpJ0RVqQLXpJ2QwWHpy7lAxp2nUgF9DtdRrZBzgKqsnvRJfSHqoYlLRhKGn0qN7m155X4aec4AY5opu6wxKsSFLSFuAPnf6qz8uO8IslfPo/Mt67uzulgC9q+Su2vMc/b7t2S18JiQoGmAkKQufK5kxJJcbA/qUHCbCb3+SG8uREqHYAejF0Cd9fQb0mhUDedcC9CQxxFZP5ub1paEvOQ6IJC7kGTZpVoMktW4GJ1EHeBAHrKFnsBSSLs5bSFcqAx5SlSU0ZughG/w9YjwVpIH+EUtdRU7mwVJOALx+UVRk5zlXVNiHSpiUPKRJsWniN9VzA3QnyMjAbIzjBAbTDUluYOhbvYpcGpWB/L5tQO9ebeMTYruntU7HHb/5mSQ3fypDT64oH/rnnCiGXlKuDOgxIAnjRb5E3lQX5nXZlLqkaUrjmYv4f8tLnM07K8mNm2Jt05Q3VD4Y701yw0LJJfVODT2SGwB9odyjEqkXdkKSLQ29dZDT+M2rCTVJHxIA58YzcCVruPQwE1Nsv2RnyZmhZ4FnQI+zSi5decE4s7s/DL1dd5hslqQ6aUNMTk3LPss9AUmTpsoAEoUE6KuzHqm9mAJjC9BnP/tOQJ9URtgpLtC0zEj6NqD35/PIZmfa/moPlvLgJYPr9DxTvwOZe26oFYAUoM8aOrPkbNoM6MXcq7kjAdqiGXr5/+bBUh2JhJo208RYJyvW73cC+nxAeGPnQSXLGPqGfV7djA0AhrVCYmFA32LfJQMpChyaobfkJoP6DOilQUsgTk2z0tjboi4DegU92VNa7qM9q4YcN9mqAU0HEsNP8Cd2+Q6AI9Z2errFyADgWS8EGZhk/j2DQyIgjCIHHQMvAIKworCclNMXq4vyD5+fw06Ra4DF7o2Va9YKaNx9521RXJyxvWO5V5Ng0dgzBXLlilEzYlQhyuVYqDXtDZ8Sm5Asy1VFN8Km+yzXjDagbzaoYAA4qrFYnY7q7JSt3rS93PgmqRMXmAKvKnYtjadLvzCaquDAJjIHAo102neWKoXY72I5MZEqzbuRza/dHs6i607NegpuyaKMeAwbxeuxLgClkjLB6NeqsWrlah2WZrItxOLQyQ34AHheSwOlEB3NWa8KoM+JQp4VkBtk5+YBUNbQA+ipAvDzyCAAwgwAGh1dIZDcWqtpsJRKxanHJZMVer+9e10ZmJpSBS034MHemzEsCRyPjI5GQQ2QSY+bPJfFOKWJrqrisbKRLmCzRp+JGPZCjO3ZE9WZ+RgeGNQz4hql21XvnrXv0i1T5WKITxpUxw/wfe4jxgLYN0oUUCpLMibNdHVBTWdM50V6xmvB0O/YsUPrDoae+89aZb+gu+dz9fT1R6W3X4C+3NMXq9ZvjkL3gDT00qs2agEsHN+xJeZnJmPd2pVWPar64GFP2rsFmGtiKskXTk/J7MF4XutK7BlVK4FOrFoB4wnQpz4kA3KyXsdSyy74C4Cef3PzvxID9gMSRV4DIEYMIl7omsxoY9WoV+HaqCiIzGKSbFF9BbjI4JwlHXnrvTLxY30wkhQqjKxzGfGoWRSw69enggIrqMqKLIQXPbmVQEUMFn9CzwYVHFjUGT0D9qdkhouF6O0bjpWr1jlBWgLozUib2DAwIqlhroXCJL1Naoq1XAbJjQA97jgVXFIsm0FDLya31KP1SFVHjZWp2Z/Px94EHFoHDWFTkHSI9aNBWvCUi/NOEJLjDoCec4zPwWRZ7oEm5ZJAJclVZs5lv0vlAOCnLuxEKun1CslJxKBJsSoBdT41rDg2wm4OThXtjuGTGcpkIqsFSpNWxqSje+1MgiVLyJKJoWxbKYMC3WjHTya7qzE4VbItx3WcUsxijgmykhRXMjPfSXbl89jXZBvaFqAve/qtGXritYG74h0yJhdKVSWSkkBVEMta2Yf4uHdOip2c3G3XtpJ7NJzEQFAke8zsWpMBvSpgbQ39QDIZMaA3c98G1sWoKTFKRhWqniQNfYc9qAiIxNAzfTjHWkuMuI42oIehn5gYlw89+KJtqZ4AfdbQz3tQXhp3qHXQydAD6JHc/KkMPUmMJsXeC6BXlSINEm273JCxMU1SgrU8OZPDxk2xGOUjubEPfWLoW9mqj8Y/REPfW1+Mlz37WUH+XKgkH/r2SjG4VFOsF2lL+tKS7ntV0TRI00TqmPBKQ/4iG8qkMe/wV5UBP1WBLiyg7MXrkyB7mOasLWn31U094H9XtPJrYusm151UUs2loMmpKekP2ZwEJHS3MHyaOKbpqW2GniDOIrCGra3vZLG1XG7SPeY8yfaHGdAbmBmEtjvus0bULh0CtvLltYZeCVpyJAJMsLE87vneAD3gaF5X0cnQa6OXKOdi2dgeLJUrA3mIT3a5yddKUFBWnK7FGXeSCGTmuENDL70bzV3pMJT8ougJtRnQq0zM+sXGTE0wZur1vZZtpR5eSvCsheQw4WcEcgXo/X0Y+gzoYcTVvOkiqZeAGsLagJ7mUAIZFR+7rBTFSAL+uQ6uVc9Oa9q66yyf4tP39A9IqgDoIJBwiAHEx8fGBKS4bnobYLTRhzJoY9XqtTFXrcaWu+6IEqwiBxOAGdlNT3+sX79Bz5QDiOSH3wPoG9AblNiSz5/N+8dMPN8woHcQB9Db9aoq9nFhbjqqCzDIgIZF275prxEDGAST7UpT178mN1oDqqmtJetUW2x6ek4sZQJkuWJXGkqgliNxQEhl26qiIJHJW5YKopJw9cO4T4KJfuwjyxUael1+BvYcZ5DMXIkIaCzqeWRmnOSBn+X1eXbsz9z7wGtzmIqZBujqkJjVsyVW8fNUaAD0HFz8O8B+Dc9rDtu+pDvWesVhyWyZLD+VBOF2xBRg1kHJ7jqq7HjyNfsha+FxLhkaHo6+RHRoGFqLufRT1oTLPPQbFpr/lt7BDeo7tm3XBNM1K1ZZosaBm5rIxf4muYEH8LjChBzKzk0RNVUOKgK2MOuQCuhmkdhMTkxINlHDN3zBjD8J1bbt28U8m29pxPDIqAb1kbjyOrCqyMkW6oXoGRiONZsOFqCvF/M+pRbViL27t8XesV1x4AHrBWS13yUtSYCeypImOCPNIkbkAXVJgZLZd0A1oCyqkspILqMpZmlfGC0uaY43+QDrbnKDSgCAXvcMYJsAvXqWVDHI1S9HIcFg9lYadsX+pFdGDZ7pd9Vwn+2UU1m/Vf6XDM39R9MzWFECCqlMUYkuKrFijQ+QHCUXk0UsdhUjnaBYYYLks6yq4NTkXg+QSoC+p3co1q0/QA34GdB3mhfIHCBVp90U60mxywE9khviZW1xzk2xzQzoXeWi9wfzAWGP5DuvIoisOw0qs/RG8jjlEZ7NIqeVmSnFOlcFqQDCfkPisY+bmobL+yIlEaObkl7+DrNfr9tjXRXFpM13wtae3+JKXtv3mxgnEI2bTIeMK+OETlmPzhiae1t2j5b2tBlkkw8Z0FtyQ78NDLQ8TBKgtyyISocbOxPptuT8bwN63lcSmyQ1Xg7oLSnjI9tdjThrhh6HnCwz4p4A3C3jEqBPk3D5efnfJ8lNOgH2mRS7BNAvMkCsnPrc2gw9n7cf6a6uJw9x9PwPDehLfRyWNeSmWDT07kGAEHPV3Tguyxj5zJnc5GfmZmcU551/sUYWNWlYr5/6ymDoOYf3Zej9vn2pckJvAOeK3XGsInCTbTGai5Nx600/jlKkvpI/QXJD7OpvFu1yk/omfG5bT+/qeWdTLFQXwbDF0NvlpoB22U8vojGjwVKdTbHuyXR+8scC+kGARFdyK8kntJfvfgC9Df0dD/3gJsYn1I2cUsxWMkUAaA016gD0Apw0glCCR8vN5MW0WfOfLsPcB6BvNpMvvisGaXUI8O2dNEMvQK/Je2bOYeMJlipvVmfaPvRoQin5GFW1WGxLbpw5Z1lKC9BzzWkB+Va4JObkx09DJRgAfZezfsrpfOY83U/BJQF6DhGCOpcgf1hl6B53rteueZiYm1+zU4QlN3a54T5YQ6jNk0BAu49habKSp8JmFwAYVpc2zcL7XlhDD4DBDchseSo/IrnBoajcp0M1Z9uW3KQmmaShz+x8ZmT8s6l0nCxXXQq3HEQ8Rc2SG95TFYlUkcK1QSXwZYAekpUDS+CvWBKYV5NqygEBZTq4dEY1BfgyIET60D80LF9qqh3cGyQPACANk0rDUVg/PBsOfmzlsGplrW3bek80axxolagVuqJY6dVchoGhYdl2mQl3WRFALx/oDOgb7v6X3KAT0EsCgi57XkGu2bALUKMxT+iIRnVBDUHoe5E6ADzQ1HuKIhHHVpGWMZlF09CWhkutxE1NW60iO3Hy7UJXSd/v6evW5MDsO93VZfZfGkc1qSV5XNKklhjOgj1sspvj3sPC266SiiJDo3AOQtY0oPvaYqbYK4uwyNXoZ4Lm5JSAtis7uTmW5lT3Q1j/b3cRAjdgiX3J4ZgBvRn6vW7wTdKX9evWq7+GA8aA3Fpau3jZkjZPxuR1xsfH1DQNQ59lNMRbJFmazcBn6umVi83KdWu819W/QFJgsOPqYZLXwNaz/zUjAlba779t29aYGh+XrnR0ZIWGWqnROMkf0duKZW40Y3Z6RpJCZB/qTWH4UVe3DlziHQ82+1lPT03Gzu1blSzUqwvSRHPYrVq1KrZv356kItax0nPAHkFHzjOr9PRFudIT1WYphlasiTUbD4mgOZOKDcmGTBoWY3LPDg2/2rxxXfT19UQRFzNR7VwHsTAlODpUuSMZ0LMTswUh9yeV6xtVWSkWmjD0xAifa4n+bckQM0PfCejJTpqBhAXzcmY4kBRYcicwr/2VW/MTMCTWif12JVCJFPdavQfW4LcTNMdQg0elzr6HSKDU6A4xw/A1enTcu1BsFnRPe2gmJemlwgab2eX7mAE9z4zGbuYTkGjj/4/kptI9EKtWr4/e/kFVd7Lkpr133EPgxMKAXtdXcqOgXW6QSJH4A0Tn1P8BoFcMypUTKiSSZzhhlxZbziCuOgm8J0mVCqfqV0OuRyxoxoJAWgLrarQ3uKJPBlCvqmaFfdPreMYjSsSW3W3M0Ld96JdOipWMQZJL+f0k/GHWmmF1SajTivGGBGbtXSX28CaeSafLTQb0AFL2pCUo/kyW+g6lfqQ8/8RJBz/v+SwG9Nz75Qy9e88M6DuBvN+zvae5F2oC3i+gtxcckh+qbIrPapj1GqQCJdvqnv7E0HtdLh8sNTm1Rwx9qcjsHWxKs8tNJ6CfWwLoIUP5bEiqR0chG6wUsQaceSS5KTabbLTtsdUvlGSXfHZia66mUomSc17CfEg7K6mB2H0QbPp6TEyMxQgaelWu00GuRILKiaVQLUDf6vtz/6aecW1v3PZrJOq2/P5TNPTgSAD92cedsg+gd2VomW1l01RmB6B34NsfoO9k6H0M/35Av1xywwXgcgND3w9DnSUb+wD61BSLH/QUfqQA+ozova/Gx8ZjFB/6jHtT3FviciNJirXLKvlTZkJbylhtAbf7wdB3JBH8VQx9mvLZmSnTHGZA74ebByapslgq6zrwOUdTpr4rNR2nhqgWoC8mht6lxcxiZ1aX0cM5uAuQZR/6ijWRLWDNIS+NsdkAAfpksaVMMrHYtvwjicMqFIYnaeKSTZQAfRMQ1gno7TaDy01PN3UWbyiac3NlIOsPHdjaTjYtQJ/ANb/X/lkOCAfPOZW07EPfydC3Bkt19SUZB+VVZ6wG9CmIJZebPJU2M2M5CcpsEyBZWlrZq/ng6ZTc5CmMLV9lHcwcMjBMVUlPMqAn0EouoQPL9z03TWbZFz0ZOH4A3JBj4JsME8H1DGgsdTN27dqZJDqwNy7XwybABqxZuyEGBodjz56x2LVze5QKTl77hldG//AKaehVkYFtyq5CXWjo0ZUmQC9MYzcCQB7PT/s9JWYCFLEg4BcNH9D1RVhzwBQ2jjOxME8jHQ2EAPpcFeGghbEHxLgJHRafA3RxMfdI1LX+Ack6UHD4UZXFQH141Jpq74969PZ6Git+2Yq3ssr1oUzwRNOO7EWyB82RMEPPa3HQ8UtIX/gCBNuD24FCw8BIvBnINTyiuQFupLamNh8GJFP8nbWbmXxeH6s/Gp25+LaGfkgaTKk00sG+bt26wGKX6wW4ZTkMz59DPNubsl64Vq7Da8kOOir/ox1nzaT+C+LPwYceEn1DQ2Lh1YxFEqLEA2ma97/iC/8u+ZX3vRp/6/XYvXtXbLvnnjhg48bYuH6TACyHoSogrA0aMWtVSWbGJ/bqIJVEpFkQs7Vy1Zro6x8UUEK/bHtM5nGMx9a7bndf1qJBPXtcg6Vg6KX3tC3e8PCQEpce5AvJHrfY1a2K04q1G2P1xoOjUOmNqlhDPmM9CvVajO/eEVvvviN6y+XYsHF9DAwPW96SWG8SSLG+BTPBAG4qbkpgBejTxFAAPfdFCbsZepO/6TDJVSw/CMtLBPYZYEaSWVUy0QyAUdEMPYkBya/N0B2vYelU1bIbmxh6ZC8QPpwDWXop32zcaQAibSBvINUGcQKIsnwsm4BiIJOmWU7H/Oy0qnvMWmF/9XQzLdb6Y2Q3fv7eb6oA0XyrPUR1keocUpzeGBgaFUHQYuhFgrC0eM5mxR1HG75vHYC+3tLQJ0DfKblRfLSGvtBlDb0+v0fiWCdMjwkJcYm1T5Li6p5wHVU7qg14sM/SFGtJjZzNlJDSsO++m9k5qm+9cslSI6YqkCYQzNATY83Gc/2uorUHS5koMBHkZMqJKIm2hzC1RFipYu77auKkbU+ZjSh01slhhXhctA+9En2TbzxHeqZoinWlOUluVC22BDYDesuAUrWgQ3KzP0DP5+gE9Er8OwA9wN1yY5pivXeEZWHoO2wrLX81oIcwwWJWzm9JjuZ1T6UWiU4p9u615CZr6A3oqZzlCb5p8mvfkJPoZOuYexKHsI/cD0PvpmGsItPMnizrbQF6n0mdgJ44K4Y+/YyeYY8dge5tsFQemmkNPZUEJNVUQqbtcpPdsxokzSYVUbQA6EvhM+5PAfRLfOilOHJzO5K2jK2WSG4Wq4uqwtbSpFjGiavaKO2yWZ5SzMUt1/8wymI7kqZYD9yL8/4y9LnJINtWAuiLZTLnpRPI+BCWkRiAEPBhNrNjigNbCAjx/XzTzR6wSWC4AUJZQ2+9vAFG8qHPTS1p+lvr4EyWj7xO9qH3jfDBynvkpticvNkOshkTe6fkj2qXNJfS5XBCaaeLsn8tqjUz9LAHHIRZ2+co77sJEPGgKAcPQhjZMF9qik3NGlnTB6Mr2UbKd8SUi921pEiJTGLlssYsy1L8Xg5aAPoWQ69kgrLaXLK1pHnLkwHFkqRJsT0kZIl1kXQgsYBtht73zv9t2VH2x8/5WdsfF4bRjdh0kbNhrNvP7jrtSbFlAXokRUlykyatOllB8kT51e8pbkznqE8Ls/R049s+S59J78EAk1mVBbHZokHMrI6bhvi9EgygThw3rtEgmj3EuId7AWOVbiUjJKIEFP7P83QgNl6QHKOnW2sJiy37QC+qMrUwZ2bZE/XsHU9THM4Na9auF8DeunWbmPxSkUajrhhZtS76hkdjdgEmPztJpJkMzF0gqQQASFvI5wU0LGqCpNz1mYyLI4UAD+z5rKo4zXq39qdsCOW4YO9mJh7PzeyNQh05EYdt0Y2ymhjJIe4DSDhT7jPtKkv2Rra1qJ0WFtUk24zuXq/FWs2Vpa6KWRg3R1MJMHDk0KaKxaFIgsS9lUPUApIss1rIYfRZ074FBBMzBByS1hI7PbP4vaoMGLShaabp0wNVeH8l44ntydIqMfRzuEC1pTj0SBCvDFrdlLV27drYvXt3YuLQVHOPi4FzB88gN9myDohne/bsUTM+pWiB+ZSkynGMxDtJew446MDoGegT4CKBI2ai40Tewn5HLkgM6KzAoaFnLdKkOjE+FhO798TmAw6I0ZGVWodUdmjoBlBN7d0b9epizMzOxvT0HAtIswyYKrxi5ZoYXb1aa8qrArQlpBILs9Nx5603R9Rmo5R8xQGNq1evjh07drY0r2xLNK18/t4eJlHzWZtR7u2PhXox1mw80E2x3f0xV4XdA3wjh6nFnbf/NqYnJqK7WIoDDzwoegeH1Y/CNaphtVnWs280sVrWytKeVtUCMJh6u7QUtF79vcyse1J0ZtNzndQAR31j8lPnLKQqib7eFVINXkOypv8j/eQ89W94QqoBfSNXT7J5AZbAPknNSCdtdRJG2F+/Jf0wsKPyRq8A/1Yq2QOcvdlkvbIPFub1964uEl/OIX7Hjbm5h4v7oepgzVIqz15E/tSj/oLVa9erugNA92ApgDbOV8l5TAl2I5oyT0ASk11u0qRYwBukGtIWGrghaDindX/q8qGX85Jkfb4DGdQbVMK681rEcvY+n9MxHN/6xYXsCGdXM85i+nNYRzpLa0h2Qpaxff32TM+A3g3xubLLoDMqXW0JbAbhPjORU2Sm3nNysJk16M3y1wyZcuKVz28TeibUkjxMldOyACn31e8r4KUKY38vjmfgmayzcIUyu9xk8qXF0KceOgZLtWwrk8zH5xyqBL+nzmMZCEBEsC+cSOTP5IqsDQvwm4f0I0G0miB/NktuAPTtSjgSH9uEA/LZf1OTe3Q94AqZgyRAT4XLiU/y3Qegy7rYFRgwBlXNwYFRJwDiK7LkJjH08ok3K55jZK6mZJVDJgv5zMt96LPU0g5slndh0zmeGXrVZHKzbJL66DrbDL1djjz8UpbZMHx1mmJ/KkD/pzL0JOCVaj3Oeu4p8qNXEirpcftcoNdOu5bks1qtGdDPc3jQo+ISWFFACsBdlHb+d9f/qHWBCjJ/BKDv9KHHthJAzyCKDOgzUOflaTqxjMQSFw66XMLKJWsB+kG0VAnJCg9bcpKHDbhp1COxs/aTUnLL7siK4hZgz4f1/QP0zuxcsmoI0DPZLAN669Pxn78XQC+dsHv77w3QCxwpIzTwMKDPaZSZ71xyU80kNQGLgZDLg9m9bF23P0Df1tBbctMqlhRcyjVLsT9A3zEplkCaOvZ5r7zBOhOl3CSLJrczuJm1NzMiwqcYYuhxCUHb7eCVbSuTL3eXJ9SqX1MlNpcTlTDcL0CfmjJV6sxMGI2rM6nxqiJA35oUi5aRMndqbMMOD0Cv2QbSe5YVELECVDKmhNPNlAAt3GYIbLkjnQZFyaFwoKgtSr5hvbGZYGvMk7avAKhsiA0F0I9PTMbu3WMtpgR2cnAFVpZ99o3m/lJeh4GjQZTqEAFaDJUtBwEMZug9fKUIw8ghKKwLq25A32h0y3IMJos17meHnno+5mcnoz4/pXI7oJFya6nI/wuxWLUzARpVOUg0u1Iix16gWmVGKPeQaEw7sBDMRQm6SOViUoBeTbN1rxkOc74ELMqW6ExPT+mwYf34dW3XxoGD/M5gv6iG5N2796TrcUUJKQGMOW5CaopNTjkwhmr6FEHgNafJz+k5K7lOgJ4dbMebuRgaGlS86jxI1qxZk5pBk7wp7VPWRPa3FzvXaMbIyEiMj4+L1eJ6dPgqoWxq/cjqtFCIgw8+OEZXrYyegYFYqKGPhp2v6hAkkaGBds3atZ5QvFhT4qgkEo/4JhORq6oEkIBu2rgphgeH1AcyDRM/NW2Hndm5qFbr0dcLoF6MKjMMuvticGRlbDjgQDWvEiw07kSHsZ1r5qbG49Ybr46oTkUlanCL2pfch+07dqaD3OBmcNj3SwNSYA1xuukbjFqzHGsPOChWrz8omsVK1JBlKG5TEWrEzh1bY9e2rdHVbMSBmw+OoZWrQ873SsCLUajDMvIe9ACpW8UyuhxHEqCXi41YU5J1mBj3T0giIAVPstbNmmU17JkA4H/NBmYSfH4P5BGgB/TTX8K70fyXRsPbwNLpRV1Ms/3Kde7R9lTSKybCwf04xk/ut8oVCmnSa/i6G9DbPBlWFAkcBrUkKOQ+eGczaXoxenqRWsC+e9/LzjdVa1i3sLCSaaiXl6TTgH7t+o0J0Nv3WlVl2RcmKdEyQF9KzcuW3HiADkmMfOi7WXt2GvJgKbEMbeetlPQ4BrXlRTC+vJbk/7qrZuipUhAzib0ZKJuhz9NjvXflT1/AGWpAlp0me6gKAARrrcpuJ6C3Jj83rLoS4cKeqyxm6NFjt+fy6ExLxJ+eaXJS40lnzJIxjmegIH0yGHMcdMKIE9eAGGs+a2o2LmAraw29KwOuAkAI6/xfBugVI9ME8s4/lwP63BTbBvQMc3S1Q7bFRWL9gtYL72EAK1RhO0v1ZVlzr0bmclOAHgaeCsv01Nh9Anp+p8V8d0h99wH0rabYDg29CIB87puR50vnKr1dEFm6Fl9fBvCKtcl4hZjqifLZ1cdNsdbQZ2tWN+q6GXepbaWlwsjFslW3Af3tN/+kNYjVDL0x6h86WErT42uNOPu45+lPKeDZA3K/cixaAujrjaYAvXzoNXsEYHgAACAASURBVCk2WyI5U1YC2pyN312XAX1iK9KET+nk/oimWLvcFKLcocH2ivaXLP7wpZZmvaMJ1QhR36d8jttDFjimZFlspn3cXaHQ4Jk8BjhlMh4NnJxhskyK/t9k9QTQntHEtg7tfro2XHfwDM9f7vSHoZ+MfmyWOhh6N2a4lAWAaTH0VevGpXNPDaF5WASfnY1nsOpAYkBfdEbdAqD6hKlBp8Plpuqpd9JzJc/bzoDCQsjWkU4GclPsvoCegTgePLUc0Nvlxgx99qH3+xrQL0ralBedBkAg3RDDkzrdBQ5tO+hO9eUMfdsq02XQ9mApDg5JfVIVpp2pW4JirWQHQ691nBn6dlMskhsf8j4salUz9HgxA+iTSZeZOB2UsDj2t+agxMmDX6YRDacIAC9gEjCWmVo68QFqVFHkJIKOumzACfiVew5NhlgFAthSsLEEARcRQHkl1q7bIHCwa9duaZn5qvR0xcrVa6PSP2RNbgquNcqhMGLyii/LNUTD1ZYA+kY0EqAvNWGA8oG0FNBHwQ5N0q8nECJt5cJszO7dLYcs7Cthc7q7kLiUY2GOgxLmwgAbQO6kDFtY2MLcROyqD4mqkrLEyCPlEnOd/JE1YEzX7kRMTG65HIPDZsSlDZeNGQmugbiak8We9+hneQbEDCpRTlphMGwhh9SFZyZczX1ozX7wDAh09t43tmvkGtoMvQE9+wEJSU7kctKaAX06sb3OGUDW1yvJT07WWQcrVqyIsbGxFqDX/klNdWh2iRfo9Ddv3izJFi43DMjj52ZoRp1CC12WNp3DCqC85Z57BAJg/fk3YsLuPSQ2jbjr7nv0vY3r1keNhteFhbj7jjs9lbtZFACanq0Cz6LU0x9rNh0YGw48WPMQBJ4Ewgti7cW44Y4zORa/ufbn0ZzbG6X6XHQJKDeVYGzbsb01d4SfHxoZVkJGTFAzcqEUg8Mron94VRz8gMOj2ihHA694Sc/ceI1l49Tesbjx2muit1iIjRs2xboDD44F9it7gES8wT4kueVZsWZI+HiNrPtGwpb2t8ICySoabqQj/G6vZUQAeiOtFpPJf2mwknicqsithhh6A3pX8GoJ0KMbJwEwn58Z+rre2zFHWnmqgcmDwrMXYAvbZI8lRAAHEuYOQB+5qRQwDxFgG8cKUkIau+fnYn6OuIQHOY+nJlY4VwtJokjeSNBF9tQBSQA51lpPrNuwqQXoc7WI5LsN6J0MZYaeuJx96NUgD5HALq7Pm6FvpOqhJIv1KLQGOaVkN1XteC+55CC5SdaUNPwayNPo7MZghu/lwYidJFFmjdVIWmPmB6ReTwwNjbiHILlkqalSGnpsPXnubYY+g0UnC8lWW4A+O8ukfrbEuidaMbnheLf795KFdGLo+T6AHjYX4MkXGnqzKQ1VCgf6hlOFx/Uvzl+wyb0y9PuR3FjW47NWlcYOhl5Ka92D9mApqSK60JhbcmR5Exr6NqB3hb6toa90I7lhbWZ5UaMF6JHcTO7d/XsZ+v0B+pbkZjD50Kdkimbc5T70YCU7Mhqz8uXeMTfFkpjsD9Bn2VReK/7lRREqAHoz7+k5Rj25D1lDPzfv3g1L4Ujs24C+uTgVt/36xwL0toP2/udrCaAv98blt+RJsd7/yyfF8g1sK19xPIA+VQxl8t9utAbQc00iRRtN85PoHDV5Sh3DabqmI05Ecy5uuRbJjR1PlOEkhv73AfqsoddhnibF4nKTGfoSg5hSttmG8/cG6Dt+ohPQp2/vD9Dr4SYJTh4TjUQBNsraw7wN/SKd+ntNMAPQL/sCuMn9xng6WXftH9Az4Y4GHUtv6i0NvSQ3NG4lFr3dEJqaUyWDSW9Q8NAiMfTJtjJXJQgYlNhx08hfvB+vlw9vM6FZQ98uU/Ec9wfo24cXQyWWS25SPhUG9N3d/WkinwcNiVmRnhGZT5rslyU3AjL2Km8H3wzoSRoM6DNDz4bxYKk8cKotuXFTrMth0k6ricqSHiUyyfHETjsud+daroJZcrkBKHttusNeDL2SKeQp/JPfw0yJ4HJiiRlRvqjAnPXyAEikMwQXQJ0Bokvsq1avtl41McY8TyU9yQ4QMMXaQ27jKosZvq7u3piZXxCwWr1mnZj56alZHe4cTKMrR2MI+8KuHslq+NxybaAcmqbOiqFHMysdNfefwAdrWo+m1h8MPXMnzN7D9C3WZ1oMPbIBA/osC7B2Ew393ORYzM1O2aavUIvuSjN6eyrSIOMcxAGsg0jnlgF9dw/e/FQi+DdbuprlKUTfgJl5GHqSaZrI1ZC66FK1y+0uq7O++wf73JiakneSee4dATxLbizr6VJTJgc8g6K0P7q6VMpVYlUqC9g4WXAlBuDPWhKDmRI33jM/V6wWs2d8BvSZobcm17Gyk6H33vJnUS9NBvSSGuwL6CUhy4dyuRzrN26I9Rs2mKUDuDEVE4lVl4dIzc65B4TrYT1t37otbrrxRiUAfH6x4VSy1KhYj6nZubjj9js0oGl670SsHB6OvRPjYqLGJ6ZiYGRl1KnelCqx6aBDY8XaDYHGnTukKmeyAwTQK5nHeWRqPH5zzc+jMTseZQA9qK7ZjHXr18eWbduFFPQsS6WUuHjP6Tk3sLIcjsHR1XHQoQ8Ozocq1ZnEKCPdwFkJicjNN1wXxdq8Ptchhz9UgB4vepxais2S5FkRVJ5ZM7DZJk/MjRso2U6So8+MslhsJe1Mpk0MvVjzNqAXQGsB+oX7BPRRNEPPgc4rlBRLmtFQD4EBvVhemVbYNb2lEU+yHDP0ZhkJSiS1i8k1ptlMsyV0j5HMIHcoRJeGayHFCu3P2gIVGsgUztZ52YRqHzUaSgIF2tSYisSNC+uOcqV3CaCXY5K07fxuYuilnyfwVA1cij2q+mXbygIxpQPQI73rHCwl+8JWf0A6UsWgpjjF3QB0l2hC51kRM0i6RMPoDGK9myG2PFWV/OQr73MAySoEAnvO0pus4c6yWMlFJRnKA8OWuty0NfRGeMQvGHrt59yHlw5gS2ETnmj5zLfPPIK0fehZqx6QlyuUxEtwB3aNXphuEEUGtZyhdzymqtw+/7OsxGdcatLMgD7NgMlVegD9/hl6Sxo1qBbbShFPZuhb1ftmp+QGwOwAjASUqj6DAQH0U9NjikX3JbnJgN4a+rbkxpLqFelsTuf3vQD6tJmWAvoKbk+cBZZR5sGPwh6pem0DFJ9NFnrA0Kem2NQbmJ5ki6G3hj4BevUt2h3O8w9wuTGgl4b+zwDosa185XGnRMVHis0n1DCeqhGdgL7N0HuQA4OlfIFJy6YHZclNsWHHkz8XoB/gEC/32utWesX2RpCeq8dBB4YeyzkL1hJD32i0GfokuSFU8vCqYsTdEMoXwWo5Q9+2usv0vH82g18euJtx20x8vp2dPvTK3tNN3q+GHkePGhUDa+lzU6wBPaA7WWdmlng/tpWsFmvomdZon9gMCgCyGdDnsmOehNnJ0OcO+xz47o+GHrYAQL9/yY0BPePBc0LWAn1ZKy/WvR3YMkPfCejFAYihd5WAswFmihH1WUOfR3j71GtPis2AXiAs6QQzoBfTqsMvl81SQEiMPhFL6wOGIvUkKDjK5SZNipWe35P2MkNPYCsXCZYM/KlGo+byNcCOzwXTiLXf9My0/uSLzwGgh0GlasF/79q1K7qptjQacqOYpgGSgwegz4mKdIxqEaATl4b+ATGGeyemBYRZB/ibDwwPqREQCzzuE/8muzdK8rBbMBRlM/RU39zvYUCv0rQSHje5NWUxZ0CP5MZ9F0gVSG5cfnbyYy0fWmbcsWamJmJh3oCBJsTenq4Y6B0QQw7wkl5XEyI52tHFlwKtJyC5IQco21jCIPf2VwSsOV9xnsGKzwx5mq4oLaUBvZpi+21JKY9mwLwGXHmSKutTPSjJIWZ4aFgyBRqKOchcpbIEgcoXB0hm471Wuc/dHrSEE43WU8Fa+wj5PcMuc1fykCkAfXY2yrESDT3+6yl4LQX0dZrLnJDwBbMOQ4/bEYmD5Dap6RWbyo2bD4jh0ZFWI3FfT78+v5xI1Czsa+aonxgfjxuuvU7Xh5MNiYWkXvi/Dw2KOd65ZyLuuuuuqJQKspkc7OsRoEAbW60XoqtvOIZXrY9V6zbJRhL5C6zq3PxC9OEckpoJF2VjaAlJdXpv3HzNFdGYGYuu5nxi6Buxdt262LpjpwmAZKvL5yS+5yEwqizCABcqMTCyKg497KFR7hmQpEfPVlpqSJqFuOaqK6OrsSCDggc+9BHRKNFMa2ELgBsJDdVlJ+QG9G2G3oyrY8tyQB9RKvTZDYXwoDvWdsHgPwXo+QuTZUmg0efLnd2a8szQtwG9VOJqKl8C6LXfPCzA1T9LC9knqqrqvDWgl5OUKgAkyHNqeG4I0FMV5fMwaZVzhRzDswM09K5Ri9npsWgsMjcEQwgmfyYtfbMpQA/ZlS2WkVkB6Cs9/R0aehAeINd9R8gRfFrTKO8JuZbo9rYAveoLsMB4pSsBIUZR6fVUXrmGlXz9egZpgmcGzyILVTVPVYeubGNJddSOMFluapCa7m0dfb2lU/LEB0AvOmaw5pEuIr+xRI++Me91T6xN8wWIgokIywy9nbCdEqr3LDnOtXBLAhyWCyWtfIqbmu/QoaHvBPS8KklSZuhl090/ktZnnkfQBvTEmux/f28uN7zmcqnNEoY+TdXW51VYt4aeOJh75QTS1RTbCeiXMvRZwsTqlmyNOSI0+uLclAB9p4a+WDap16mhXw7o0+QM4buRYVvqZrkThFBm6MFPnfLqfM8zjvMkXgN6VWzns1zJsk73aaZeGe1czjgmZI9rQm3WxufnslRy02lb6YSc+NQJ6DW3SXHij2fosw/9K2HoPX8xVbY65EWdGvrM0FNqlW+v5Bf7MvTLAb3LwMma6j4kN/fF0A/C6qCFvjeGPk+KnZrURMHlX/KhR3LTQbLrUFMznoOEHm52uTFNaIYqDaNZ/pqd31/CxHf8oIA+15NLAimwsQAludE0L2wc7R8NoPfEUEtuYOZqBE0BD3u7ejH6TdwMmXWBZpJ86O8L6NWemhj6JYA+WeSpiHQfDL2TnXZTbDnbVmqTM1zGvuxZctNm72v2oddACN9rM/SW3GSpQNarCRBKc2oZjOUTZr3uL6D3oAvrmTsZegH6NCnWzUuW3LgBtJ3YdTL0GdCr5JscLToBPQyOB7ka0CMnIaCjrQYo1OuzYroA9DQMAb4AUrJNnJn1JNg0aGt05QrNLZiaoTOeJvCC/LhHhocTw1+IqYm9ujcw9WrooaJDk02lR2Aee8tt23eqysPBu2LFSiW5MLNVmPAikzFJHjmYC3afgQlMPQU1ZD04aqSG0AzorWElHJuhV5kcwNCwzSIaepoJ5WHtCO8qViq7wsXNTU/GzMyEyvr1+nR0lQuxcmSlNNgkPWpQa9BM7CbCSndZbix8Tpgc/p01T0UGH3qzS44v3d0l3ctqlYE6JE/7MvTe85bacM8A9gRqT3HF3x6Xix49Hw7hsbHxVHo0Q8rnIUGyLaP7GPgXEjLZiFY9+0DPk8nVTEZNgB4rNBZbBvSDg5YA5cObn8sMvfeCkyLWJnGAP5cDemYQZA29AF0htH4OfeADVBmcp0lNEkJkbDTW4adcETvPBybWMPV225at8oOXXreEfV9FP4v0ZdPmA2LP2N7Ytn23LCm7u4qaMbB65aiGmyGbkNPMugPioMMeGnUkd+ijk5Wr2EXWFkw3Ok4rt8WK12YnxdAvzoyJoS9R3Wo0Yu369bF1+045v7iRsxTDQ0PS8XclOzvGy8PaztMkXeiO/qFVsW7TgTG6co0auMX8FomtC3HDtVdhc6LPdehfPCK6B0aktQeFs565NgC9IXmboc9WiwJiOeFvsBZ5lABNgLDdogRApMFPgF6HPgc065m8eM6JL020/N4yQJ8Bq3S0YugT6CTep1kpWhNUr/W+YFUGu7vR3MQN15UBPXuPvWBf98ha/6LPCcdZ5CpOoKlm9HSXYmGO3oix6O32cC5eWT0JND/jKsVclqIHvi0sIEfqEaBfs25DS3Jjhh7L0iS58VxpGwPIHciAnge0mFxoiqnqB6AXeNJckf9L23eASV2dX5+dmd3Zne3A0gREBUEQ1NiwJZpYI0YlxqiJCmLBHnsHAVFEVLAighEVe4smsYu9/m2o9A6C9O0zs9O+55z33plZWIwp3+QxtNkpv3Lvec973nNYB7AA8IDedUnyAL1n6DWHQ2tHrb0u2dmlXCs3JGWgzCxTPaC3rqC5u9m+a/MHAcTiJEsCKC+v1Hrg5+u2BejzXW62BPTaux340HLoNnDvciP47yQ3WwN6kwUzKMoDeiswU5a7U8rATM/Q6xltDsVyHfdFDZ+lYKkIB1UtKZaSG/+r1gFHstkaa51LPQpSms/RXADPqmPo+XlaAXrO0bggKpKM7HYoZ8dJMUOFFipHQM/rlwx9q6HYEGf6coBeNp2yobSgTlm/UqLHmcRaJrZ2cDjLATDNGJitp2E7N+jrl1b3NH1nSm6UJZLT0FO26D34BeipAsh3uSlIqUPJYKmcMoAv2obLjUwuTJooabdzLqIPvdlWEtCbKUdOcsP10hKUm3+G5IbnqTiVwXlD8gF9WgGBfo9hRohwLRURyVQmw3UjIUlHBgHq1tUitDaC2XNuzdAbe/evXW5+yrZSgJ4LgNcqeWAuPXELKFfhg77GAtD+wSs9j6GnhpMP6YMZJb8FQ9+Whl6VnSwjfflnLaOs40rWLjOPoXetNc/Qt6ok3FAsAxI0A6jBJVtsbICPLWWT3DC2nT7cvsXnN3n/9QRYpVvXkpAF9NxIwmHz7ffggGBzK8lNwhheDS85i7q2NPQEE962UoVEnEAy53HLG2vrodjWkpt8hr4tyY3WCjl12KIqXaID3B7Q27BhTnLDa84z9D6t1b5za0DvN1kxza1sK83lxoqGn8fQm4qMxZG3QXOBYHkMPe8TfnZW8YkWpzt1GzGvHb4fbQxpo8iFxrc8KZPg/SK7ynAYzbGoFm1quql/a27ga7UIzHO2w/SLHCUESiurUBwpE6RYu36j2GxaLFZVVotN4nMI1skEUupkTJsBeqZxcjiWbeQ4QbgYet8iJmi3oTRJv/IAvR+KVRcnxawGulPkAL2ApNYF08+S8WtuqtcxSacaBTjKabumIpWbaxKphPdlbkFxSZHkR2JqMsag8Z7ltc6ZADHhlCpw2LjQadgT3KD4fhYIJpebwkJJbqRhdh0XLqp0ieD9Zj70cKnOGW3g7FZYWqy9HzECPx+ZewJ63v/G+Kc1E1HOzggZcJcizWuWMzRaaMXem20lX5sFhJfc+M29LUBvAI3tf9t48wF9OzL0Gx2gj5rrDtc1as136LWThY7V1kqGo2sulRH7T5KCBaMvpgngucnWb67VfAYTM+17JdGuQwc9f/36jUinQhqI7VRTjfXrVkuSUVtfh9KKajS2pFDZsRv67LoHUkEmtfK+smFQzo4w0InXiphbpYPa3ZqINkhDnyKgT0fl785rpVPnLlizboNBXseGVpQzKZa6fw5wO0/ukM2vJNNBhCNViCWAkrJydOnWHdXt2iFUFERjUz3mzP4aRXJBAXr22RVVHbuiRTI5Ft3UuFP5b0m+OUDvQJaXurAzpevQtOlyp1FH20tubC1XF08SHhti5BC5MfRWRLGgNmvKrTX0fijWA3qxzko1l+DGCgSbOXX6ZNEczrZSK6ha93bP2RyJAXo6odH2kR/IvOm9/SJtXlVCZNgBZKeuEfW161FE2Q1nC5zkKZ5IqBBkcUYgJ9KphQObpRpO7tCxc24o1jP0YpNthkDfl/ekd7lxgN7C5Gw2iL8mqaHXDI8BemPo+Y9OkuT2cHMtM/adwFHzfZTY+DAyZ/sovxlKHsFivDWgJzHCe9rcUaijZhHGAiykAVn+RzDO+4/7ImdheNzMCrdtht4GiU1LL7tMD341FGn4w9/zWzL0guOOxDII4bqNXnKj8CnOeOQD+goN67NDaY+2GXrZVrYhuREE9RbODth7QO+LDxt8tc+fcYB+S4Y+K7kpCJrxgNPQE+hrhs4NGecYehui5X7CgqWp2Sx4veSGLksySXAFJ+chuB5TCuV1+9auSqN2cx2qqmuMsBdnyPswx9ATnJpWfguFB68ZZe/Yv3vJjblpET/ZQ8eNTnoO0Fu2wRYMffbZrX3olZMjC0wn2RGgl2kTMslGBUvJ5l1rggf0HIa3Gz2QLvhZgJ5vT0B/7vEnImyQ0e4bztc4ApjycV0hJF7lQ88BQg3FEBf4YCmHrvUCUSye/Z4+oK9IVZh4QK92VwbNoVLMWvgjmgtLpZ9VJadqi5/DWFOxzMkEhh/9W5TxJiMj3Aagz9pWMgK9vi4vmdV9rnwNfe6v9B3kcuGHYgUWOOxhg33+i2voVgXDvwD0W3YGnG1ljqG3yGoeaGPoK3wBKBbSnFc8Q0+5CEMUSswnV763XnJjNzpvLlbcnhnwmkCvoTdAn1tAeEjpWNFKQ68oYKehd37obQN6u/nyk2I1tS7Qx1emnCfq0iOpySTbLXpF0hcCVybj+gLDJDdWDTPEJN+qKx/QK5FQ7LkfivXxzWR/uQhTclOP4giTYs332uQ1uaFYMvQe5PNGZGGT86E3izCxSd7fOXtjmosEmQ1dj0qKdI5OGoQ0lxtKUKTJdC1wahnJDPIz82eT1Ha3sHUdEignC8GWHEFgPOYXYega69a9u9gP6ucJkjfXbtbrkp1sicawYd16aUTjskDkd7XgF2pRq9q3R1WHGqxYtRqNzTHlLjB51LdsBcrFfBvLpeRWek2nUkrfZKGgTY1uDvKtljDSvgPdIzQUxUXH+UCrACO7ZQy9JDfyQLbPzmtPum6j6M1yLgDEmxrU1ueEPy3pCplqWxbR9e6HYgW603SHYCeBGy43RjKItshST1pRQQkGbR9DcgZKpdmxIMg2OZGt7iZD4LGlHt9LriwkpUCad3VLUjbQRe0nWR2y3ix6+Hq0pJT2VmCNdrBhub5w3ZHkieprFgY+8MZpUnltK/hK93RI9oA81p6h977qVmDY/dzWUKwB+hJ5hQvQO7BQXV2FTZtrtcE1NVPbX4QWMmtFIclkistKEWtJoClqHY1wgDKsTWBngDaUstZjZ6MohEhxBJs21skyl6wrh6JD4UKEIxFESitQ39Cs48IFa4ce3VHTvlKg/ocfVkoWFqPDTXl77LH3/oimgsjIwcQC6grlRQ4k03EVFwbola2MZLQBC775AsnGWgRTzeY5jiS6iKHfYIyWs9RjvgiTZa2DSR03gQCvUw6ZcYakFDERFEGEwmH5Rnfrtp3Whvnz5giY8rrosWNvdOzaA1EGIxWwuLXzHwqYO5MsK11OB699c6MhEHetaw2b8tjR5oXdAxadlgKrDTKroXeyNGnIObtj8e6QLaYBerJ5XC9UmLr5EJP1OTmOui45By2xd1l2Nxd+55leCZnSJscxyY0jWligM3BNZITX1tPJJiD7SGPq+XHiKEg3obFuPUJ0zXAOW7xOKI8gMBMpkmG6MmVrQLi4HCWllahu38GS1ZkCzUJELCRRi0kJDANwUNV86PW+soa07r19L7PZJCD0SbH0/Bc4DvHv7MjZw7JVJIaiHavC0khysPNgQ4FeisO/5xAwh/+9g5pJlGwWzr6T3YO+4Od5jMXYNUzpWopESi38UZIb2y+8lbS3v9be6V1uspIb7rnebSa3H2u+Ik86bCDfpWc7VxIPto2h58yGAXqzxUxp/SNDbzkKthZtayi2NUNv5ECWoRegt0JA5I809CaN07FhtoWTunK/FzGosE1+X+519nkIhFmQiM13pCnPnen1Sx38sYyGYNA09+xw01mwvv4nGHo3cyNAX+oVD3a9ENDXba5DJRl6YwrcteQY+lJzN/SA3kIH7TywA879RZkLLiTPa+gVLOWuNWPoydhnIZUbit1kQ7FcG7LprK0Z+mi0wRJ7sx0+SygOFHJ2rBFL53yIYKYZaQ27Owk75b40dXDmGs2hCGZxKDYYMcjFj5GnADcBCPFy2gC9/ywO0BvxtUVSLH3oZdxIPTBvTvm301qKCzZvTNp5xbDw23cl8rcUVPfBtLjYlG8O0K9B1AF6O8CmAc05swQQTiQw7OgjUa7WKy/knBuKx135GnouOLxIbejFe5oHJHOgFm5LH/oW5/+uWoUDhq6C5QKvm4eVsWs/mUF/7jW9rorP837zWSzoqnBvo+nboVJBFhQofIWfx9tQ+i6AZ9zlZ90S14Xg5RgGqNxS5uKlcwx9zt+WN5sHHl5a49+HtnXsBNggECtFsi0uWMpJkLYE9CanoDyBsiAXDNVCqYLz1nWdAdpk8cGkWKW2uqEyJsU2U3KT51KUb/NloC83uMHjaWm5PoTIPqsVYB7823XCwRhKOEpKLcyKMMED+i0lN9w8CQQF6J0W0s8L2ACudy3IHuUsoBdDzKRCbpZk6jgkHDfpjEa5RBlwgIayDOrvmJoKNAlwtggw28A1LcVSShqlL7mvnAXaSiKo6dTRLAhZrCVNqtSuAwMz0ti4br0WQA6Y6v2oNQ9QblOAcKQU7TrWSD+8dPkqlJRWoH37jq5VTEBqCxjbi6ZJZHuaf08A7lh+Lep0HbIuiG2opmXXdaIZEAfo3SQ+/40aerXwQAbDCjzT3ntmwMB80mlDAyl6Qjcg0bwJmUQUxfLdL5QrA9n4VNrs6siwcLitJcYNnaDNWoWyDiygDCXsFmHrspB5pJQmGIwgwejwsBVr9JcWgy/v+7SYFlnRSd/NXAZKLiDAyk4BZxMYA0+wz00rFrdNnZsOf57n3LsS0TlDA6bUkru2vFmqmpMCuzC0iFQbnRuJ8iFMs0+AymApz3zx2qZzDb3lrbh37lbU//O1o83qqsiGjDHfLGjkrlWJhgZaInKDDUrCUFAU0x3K6gAAIABJREFUQmFpCYpKyhCp6KCfTzZvRiJWj25dO6OBNpSbNsrVhNcTj0VjI33SaUFYjBABTFWpwsc6dd1BzOWyZYvRWF+LEC3gEjHUdKjExvWrEWEXJZFEaaQKO+08AKFINWLpAJJKZw6iUCA0JaBH2VdCuw+vpARC6QTmffklUk31CGbI1nFwNIFOnTth9Q/rVSyb+2gGpaU2h8A1kUPIYkxptSlSwggPyqi41lEewvWSsikeb7LL3JC5ptTUdEZN525IBouQChSjJWUAvqDAkkCpobZ1mgOTSRQzPZUSTIsftXRVzQAYsSJ5mH6Ee5Q9RGU4plbYmow4mX3Or6TIsHId5YZNyQqLYq4NueBAfWNt6HxYp8MYdy/NMJsbv2+xu+jZPa2fruCwLjTX7SIKc/R8cxJiUBoBPW0nnVlBJo1QQQuQ2IxY02a5canQdCFdKTpVNTXoXmbnnraSKXr4h0rQqfN2SlNnLogVL7Z/ktix72oyK/5binkU0uxTwuCTxg1wcNngPqIurGYNWEOyAKBU0Ig++242PC3XH7duGRNvBILmv0TEOOcYws1EDMUsUNKWYWBFm62Lck1SFoBda7zP2QG1jpulKbP7SeLAg1zbf3j8nK+4Zqy8EsFc0jw4VCiRez7XBgO7Fujni3n/q5cEeZWVsecmK7Tvb+Qi9xr50Ecsd4fXkX1fY4K5npru265JqSvU4bakZnOes6KKxAWPuZ/h8+/p821MZmWJynwId3CG0n1+b3hCJtu/flYl5ggPMeuO6adNLH3zLVnWMfSNdSZ1DFlSrA9f5R7ncxeUwOoYekluiMkCGdTXNaCysr11Zt055HtwL6XkhseNlrxeRmR4whcrPrjLXG54zPhzZoVuD14DJh3kXsl9wO5bb1tproM2M+ClUOWlFXqPpqY6lJSWZHNsOAsmTFdE27RGrJj3EQqV22T7a24Gx4pV/n1zMIJ3FjiXG8+fbwHoSVbSrvJsudxY14v/U0aMS7v3BJQx9CmhCLXMVDnkAXrr2PGWpeTmXTH0+YDeGAcexP8c0Ae9ht5roLyOPM+H3k6gtadzgw8ueIA+9D5Rya26BBC8AA1YuZYULbO4MTjHC9lWuvApW9BtkciX4uSkNdlrQD/fGug7kEtAv7lWoMFkym7oIhzWjSK9YjIhxtSCpXihmVNJPuPOi6dNQC9drzGJuWNgX10MvbT4DtAzVVSboSk6DVxv7XJjgJ43hAP0CQfoVbHajSVAL1vBfEBvDH1zlJPeZOjt5/laNjWfk9hkiw+50Jj/vx/I9Tdg7u/8DZRBU3OdFloP6O2G2Hoo1m5MAgu/QOYm+z1Dnysm84KlaH3G6ylobjYEGbxgDNBbG1gbqxZwsq1kmJgom0asmYAvhaIgI8bp7BJWd8aGOV0XiB7lsbjYWXNAiel81DVwmKZEsitqBOs310k+xvcw1pqbfBChoggq27VDCTXZzVFsrK1HZXUHlJVVOm07g57seHEjk2zGAXrbKOwa9Iu4gQu63Jg7BRcoeiDb4B0BvfnxG8BPIJlqdLaT3KAt1VOtZH9cTKOUZTjJeKYTzWhu3Ig4gZwGMRkuQraSx5VsEK91YziTCXNZUXqpZi6o8y4QoJc3szozFrRJYBNvof0kmQxryYvBTZrbiWxA5eSTQkmkVMeax4LM3aaNG5yWOKUB91iUs0IBPdccOwjUbWid3RURAC5hkx0XfjZp/V1haO45UWOtggHlDsipSOc7KqZcSbF5LB0TUjkEbd8zJ/bkOpB2HvfmQZBBWUUZ6uobECmrRjTGMLEKRMorUVJWirKqSkQqyxGktVyQTFMG6UQ9Yk21qKooR93mTfqvsaFOSb68ZxoauK4XobyiHXbu1w8lFSUahE5nmI/BzkIIG9auxbo1a7Bp/VqUlITQEmtAYTAj0qOivB127N0fxZUdEKe1qY5DACFn9ag9gwWjrGupp44jmE5g7ldfIF6/GYFUFAHatxW0oFPnjliz2gC9rZoZHS8OxfIeseCuoIbEecx5pNh5pMmBH24k0FICLhn9BFnWiK6Frp23Q/uOnRAoKkFKYU4synm5kZDg7yxATenHXIu8PNN1aC0h16WUOmCmxqsILAMK2k0cU+uHVwly1QXMA/QKnwq4tdW5aPk5I7H9WYLLsXJZQC9fWAfoed27WTZpOJ0vuAvd0TBnEUO+bEaIZqQWCNdirGGB2Q/yrVhQpeMbVfhpsFaA2si2dEtcx58wgN2EGIfPM0FUVNagXYdO5vpCXVoB7xcH6Ok4JALEyYQCBDOUt1EW5HNM3D8KH/CesgKzFaDn9aIOqUsOFrVuczz8S80QOCaZbKufi1OH1VY+xJprESnhnmidXImAXOq0sfJuveBcguZrkhaqxP/YiQkVoayswqQ2bpjVCkEP6E3apoaKK8UM0DMltcSgGe8ntVRt2DIf0HuG2K9xbQF6O26cZTLtuIjKCF1ueAxzDD2xWD6gt26AKRC2BPTGXtu69lOAngWef2Q15a6oZTeaMEBrnSsY/Ofne2elMlnpDvdervWGEyW5+ReAnoQcO55UNuh6kqLDdPR13POqOthsl5fcyNaT7oOG+wjo/RyAFapmpcvCT1adznmP+Msnxdr3tc6ezDhcno0FDub70FtxuCWg5180O0DP9UGqBRWUKaDQBUvN+QChjJF7/w2g5/cmkJdtpY0rOQdBJ3nndZrIl9yIbs8BetlWqozyLTB++RgWz37HRP66cYyh/28A/RmDj0IZL+QihpPkv5fh23wNvQ1BRJzA0F1+GbrcsCXTztbrvIccT/KGYsmA+nRKMfTU8rElI0DvX8+kN2Jc3aBIm0Ox+ZKb7Hvai/AC5NBaa4aerWQDzcbQe0BvrdpgyHnZupvIAL258uQ/8n3oWwN6tsqouc+3raT3uPnQ89AYK55LqvPaOgMvPhSI70v2NKehJ+ij9pHnp7CwRAx9FqiIoSeDSbcAD+itkODi5Rl6s+N0enayHmQF8hYRfkcvx7HvazcQAT0HSAnsTE7SlobeGCxFmUty4zT6zv/eNOy2YHnW3CRMlu6qBUCWgHJ815PoQ98K0GsIj9cGixVel9SDcxHJoFCtPQuGIjg3f3MuurZQkEGjpR4XSjsGaWyu2yyQz8+6+ofViDVxwJcbpDHR1gUJIVJWqYG0ZEEGazdskG1f+5rOCDGJUQsXv4MBea4jylpUkqMNAUmJ4zSGYujTrpOQBfRMHcxZfBI0+9AQBd9oKJbogoDeEnlzDL274Zyzim0sPMgpxKJ1SpBNs4gF5yUoAaIfdsKG13SpcGu0WG4G5HhZGfWVkQilDuww2XmjtpogLx5nmi5tHln0mP6ekjYyOUqBdoO1ZeUVAvRc0ClJ2bRhg3luOys7niPqyTVX0EKfYEotjBUm887zySLNF+4swjgcy/PJc8aNgUDfAH0Q0aamVgw9ASpdbvyDP2MJqeZyowW+lYaeIWpc+A0YM9+CblmR8nZoSQSw2y/2R2G4zGwOeZB5bglOGSikbIcYajetRTzWjPXr1iLW1CTZFT272W1rbGxBpLQK7Wu6oHvPnkiiBekCRqYzMZZkQxQRapAZgBZrVmesubEW69euQrS5CSXhUuzYaxeU13Ql946UmEQgyCI4285mrJEtzwVoQUEqjnlff4WGTWu1qZElN4a+xgB9wPTXvB/k299QLxaPxRHPhX5Pm1AKWdzvBZrygDU9zdmxCQRspqhLp84mnygpFagPlxCkBaUZJxNJ/b9sK7UGJSV1ImEQtxvFJEAu+9Uz2AbojRQxdxyy+54tNgtWSk0k9RKgN1mNzY1RBshry2bSHHR3xYXdA1nBfDYR3AChl2uZvM8JBNQpt66Igbi42HN+LwF6HVDP0POeoSTR2POCdBTJ2EZkkpQ/uXVBSaqQfTOvZwIjdivjiQwKi+hu0w0lkXILrRKgt/tODL1YXc4euG/GVHQOB28J6F2KNw9LNggr4xl6S5SWbaUAvRFOWtPUybM93DT0BlgsOdaYUO4ZKRaLAd6H7FISdJNZ9+uGzaDxHHjiSrKapLmbZSU4KJQ3PYdB1ZHMBkVxeNPIIds8vImD7mKnH88D9Fw8BWyN8fbko3cH2xagt72Pe7X5wXNv4vlgQKXt820HS+W73Pg9nN+3LYaeDLfIHNcVsOwWFjVJdWx0NbrcDQ6Jam7HSWLlvOYAvT8f/vn5gN6KIQP0nqGnJLGhfnNWQ+8ZeiPafAZQUutuhDadvkI0y6ec5IaH33ucpO16pbWt4bVc+q0jvu27OQzolRDefthkMiZdMzWGC+oUhBNaUlJsNaU+eT70LLTMXcdmOWN04Ys4ubiC44zx5+CaJDffv4+gXCH/O4be+9DL5cbjXEemZSU3+S43GZl4p5F2DD1DSvRF5PzhyWMD9AVMj6T7h6zg7CL/Txl6AnpKbjQVn7UEc++Z9Ue3k07mk4ymAIVnvjIZBQBQU5xF5e7EZwdbtYGaTys3Bt+Ck4WlGHrnQ+8ZerJxGsZ17+ttK/M1cWkL4qDrhF2AbpcuCEiDu6XkhqDObjjaVjJGmYCCiaHbAvSmoTdAn2v25gA9N46cFIcMsgH6XAHg2X9JT9wATj6g90BXQ7FZQM/3JRDwGn1L5ONCzEWOgN67wVgFbYA+X3JjAyg2ZOMvthyIMXebLQG9v/ns56zNnQ/oKSWRxt0B+pxtZakFxTD+ma1vB+j9IKppBG2BzVVt/DSOtdHmlEaArLsD9DyV9KHPAnonO+JCFQha2IssQdXlMY9NRo/TbYnuIZbi6YK1MhkBOZ8gynNRV1erRZWAnueIgD6TzEgSYFpIygw4wxJCeUU1OnTugmhLHOs2bkRpRRVKy6vEcJl7g2MLBej5PW3YzCQ35hxDkG4aQ/5qGtYsQ08NvQZmPUPv5yN4WSeQyjjJTYYFhCumdB/kZFQmkbXWtb631oQWJOIxxJsa0RJrRFGAbjvmOlHIDZODxcyBSJnNFxl2O1dpxdIT0HOh5bk11syCYcJFpSaRCVvWJjcHLaxMK6SUiMPByZTuP54Lfi7KadatW4vSSARhN/imNnRhkYr5hrp6dQW8Cw43KBbxBPR8Ly7gxuyQ8beZFN5n+YCeuQE8Kp6h97aVdt3b/Uvbyh9//NFtnHaN8/sy44K/0rXG7pcCDdVu4ixOeXvJRnbf6yAUFpcjSZKDjKNGIAoRJAut6zuO+rqN0s9vph0n+fiiECorStUtDIcrwBwBulEl0kkkMwTXepbuZ0kZeDwV704tL0FVCxbMnY3Vq1ahoqwS3XvuhJrteiIRKFSAlDTmZFAd+LLhTgOzgQID9Iu++xab1q5COED/G2actKALJTer15lkw61uTDlmR0IMvTorBuht0MuGjVl4KYXWAY9sl1WzdVzXU2hXWSW3HvNAD0oDrlZ7KI3qdlVIZQqlNw+G6XbEIT266QSVw6CAKc18cXjNyAcBeb6+SBFzw/FFOa97m/8hWIxrXiSTdkOxrj1vkhsCemcDrXa3fWu/Z6oHSsDtWHkDrXmA3g9cCuh6QM9iIYMEJVX0Bad7j2V7OkBvWvYCAXoyrMzKaEYithEhhuHJvYQzNTZ7QycqAjbKNlNirItRWd0RlVU1us6MuecnprTRAXplDrAoY6I8/50FBgF9AUJBJ0MhaHSAnqeupYXJtmRD8wA9GxKU6DBgUiYb5h9v2CpHyrEgU8dZoN/WCgH6NGVvlM5xDsXC4thl8IYIJtF1vvSO1fcyEuskk3hKo7y8wpENluVgICyXQqoiJgv4bFBXbG8JvysLcQtvMkC/teRG94WbF/NgX9KtoBFcluq+NaA3AJZj6Mk8tyRsPkgUjgty+ynJDdf8LRl6j914XAnoPUkn28p/AejzLad5DCiV4ecyeS2/09aAnp+XuGIryY02EHOF25qh52xQvXObcdPRIuGSchljpzo7FOuUFnbf2nyOn/nKAXrrrEpD757DfYZrgUnEbB5EPvR1m1FV6YOlvD893YeYD1AhOBFtqpfkJsu+O4aekhv60C+b88H/BNDzHmKw1LlDTkKx0/pLmuaMIKSh/0lA7wc9nA+93V0xLPpmVo6hF6D7HwF6SW6yNLldw/KO3xJYb53YunnTZlS3c7ZG+inHsufpqniSPaBXhc5BEA75yLbS6Rutp+I6A35Ylu46rRNh/VtIilNRnocTbeMmS8u2fk5y4+wH5ajDgCkC+ri6DaYR3Zqh5+uY5MYAmlX69FA1yY3dzLkHdbfc8PLT8ixYx9hED+hba+j9sKivUq2AIUNPrVu2ZiKf5xIETXKT13qGAfqSEgsG4+fcUkNvC7B9VmN2jB3zxYUvWHzHwLNYin1mS4tDsdKI5gC919CHgq0BfS5Yyqy5uKj7KX57f3/M8odizf5Jz1NxYAx9UdgGw+3n+KUJoI2dS7WY2wHbvRooa2hSC5Dfj5peygGKSyJS0tI33Mu4uOArATQSASUY/D0LgYwsBQ0wWyenGJmCECqrayS5ibbEFCxVVlEttxl1LLRxue+hjYc8mpPcpIzl1DBOK8kNNbfc7HKSGwH6VpIbO7+mrzcwawy9SXSMofcOS9nxeCfhKVChr24GQ0eamyQFKWS4BmPfKcuTv35aG2GUYRhkXZ29nF0XTCYNubRcY8QNLNh1qUG2Im7EpoclIDNXFwk/sh70yg1wtm0Kk8ukESkx20qC/jg1+bSzUypvRhIP3p+83wnWrU1uw7U8hvw7vp4YX9lh0iWnRZshrdu2Bej9zE8+oM+3VCWg51Az2VFeW2Ksq8pRW9eIkrL2iKeK0HfgvigubyetN5s3assrSpxFG48huxTGLptMge1/HmdzLQkUhBGNJcFExxYWdWHleiIjYOXsY/k7MbkEi0lkUjEsWzwfq1etkNd85y7d0HWH3tLP8z9ef7pDeE87W0WCaOmLqZlPJ7B03hxsWL0ChWBBx+NsgH7N6g1Zhj5dUIBIZTXqGxsN0LvCSd1UZ/nKdZDH2M/j+DVRz/Fxbxmgpqoa9Zs5bG5yklCoRMCrsDCNqupqrN1Qh2QmhIQY2CAqyqt0n27Xc3u75lkk6742pi0L6B1Db1pvu+cELgWmKN+IyTTAGHqXuikNsLNNFEPvSAWx7bYQaSaI7yXXC7/O20BlPjjM9q6dy4sSZFnksnCngQGlRbLL9JIbI2AKChwxQ+CbbEQyvglFvJ3dgCQBPWdOWKw2R2MakOfZrKjqgPYdOuc6GupSEPDYEKVn6M1fmyNGzuY2q6E34oedMw+mLRuGAYWcQTJAn3LsJTssZsnpAZXbVrWWOK98eusL0Jse3xfKBF/xWIM6FtybCouKHWlh64PvdPD5KkboT0/ZrSUGOokNHaCK7b08sHY6/PxOdk5yY+BenuayLczNPVixlBvv9fueAXo7k064lTM1yBYrnsBzkptSJsUaY2yA24ZbeRwt5delz3L9cKRcWwx9W4Dea+jF0ItMsk/WluSGYIbflQoDMxHIdR9sALdUn2tbDH19nQVLEdCz8PYaes/Qcx8loI9EaFtJrGPXDe/j+tp6VNA+UhueGTmYRIeMPoG1Y+h1Ybufc+SsJ/b8LA4/Py2GPaDn80VgMtfHfX/P0HtAn20LuM6YAH2Z2WVuCehZ3IpkcpKb/zVDT8lNPqD36eE87q2SYsXQ50tuxE67qdwsbvzfAXouZEUtLcgy9GKEvcdvDqjmAH0GDfX1sp7LsuG2IqJ2cy2qqukXmi/ZybOedECSr0UnF6+h58m1RFgCJG/jZy+T38LZFqCXT2x5mV95HNdUsE1A7yex8wE9/07MSivJjd0YXnOfawxYyhn/jRuZl7FowWCKbNzYD19pEwCJLdEQpAHt1oDepCgqdjTZbixPjqHXKwvEsSVv72sa+q0lN7lgqfz2Vg6k5yQG+YA+Hoti0sRL8cJzD7YqUP6dP9w3/T0M2G1/Y2wyBuTN/cUcagyot2VbSbcVtzkJ/BvHJUCf4OCM6YRt6+U/GqAXIHVuE4mWqCQK8cZmAUPNMRQXOyu5IMIl9nu1suXU1CA5By0CKyoqsGrlCgHVRDyJIrGFjJOmhjiMQDCMDp26IFJWjlgyDnbHObxFL3YNR2kzsk4DQZQKKfpuy1aOISAG6K0jYkBZQ7EC9K2HYn8OoJcMiHrXNgC9mHX6UtPKUEDSgBGPVTLehER0ExKxRiWKJsm0IqV7pznqNLXUBDJBlzpABkAVm+88uxS8zsNh+zUapTSJelvODjjXCLdF8thLC1kQMLAuaYxp2gnmCQipp9cwOjf1dAbhkhJ16eiwwk2K1w61q9bFs9fnxsFffYKs3QdhFRzm9x/Sz+vvnYaeDDulgPkPOtd89dXHWLT4G6xevRTr1q9s8zIfOOBAHHvMUDQ2t6C4rB3i6bAAfbisGukQzQFNY6vtPcBQMkofCXbs5awQcRsfz4OcLXgtsMNWqOKBQIrXdYqhUZTXsegjU6fJTDLKaWRScaxdvQLLFi9EpLgY7drXoEfvXQzQO3Aa5HlXAqP5L7MINUDfovCklYsWYs2KpQhRU08ZjgB9Zye5yXUTyypKNRRrGnpLG5WESjNG9rlVNPlBPQndrSOSpKaYJUVBAB3btZO8yoTwLPTMBrAolFGo28o1GwB2GWmJmQHaVbWT5V7HLl2yQ7HUl9sQpp1/ETMsOsV459KneX3rvklTmsUANzpEMZCHa2oa69YuxcfvPI2vPnsdi+Z9oaTWmk7bo/cu++LQ3w7FrnscjDA/C4EoGVibEDbQ6ubRTPKQHz1vHRy+p6R/LJI9oKcjSVZyY8QPtew0tkgmOHDfhEyqASGlyQoK6lrgHAt92RsamAodQLikFB1qOkv+0BwlCWWD5ua2YmSY3RsE8zb7xZRYgv1k0oou09Cb1McDWn4Nz9AXgKCeADsnuTEJBr+rySD1IV1xKvDvAL1nufUcl5LK4W/eezznXOs1aC83LDue3rIw10005o7H1gBwk9YGgX9lI9iQNJ/D97XwOWKQTRh7w+kCmFdcc5eMCwjouUs+OfMuPD7jdtw26UXs0n+vVqBXuuo8QG8D0HlJsYpGp+Roa0Bvd7VJbgjo+VqUWlFKaPIuk474OTg/FKtgOcktW2vofRewLUBvkhvzZc+X3PA0ksDg/cZ9xPYW2wvyAX1bDD1xVmNDrYgUD+h9sNRWgJ4aer2ugXmuc/V1DBR1kmqdE3O/yfrQO/045Xf+mvHyOQ/oiW94bZFoo4TQrCZtGL1NQL+VD71hTRYTlg9ghUTUzfh5Bz4C+v8fkpu2NPQiFVxHS/eH86G3oVgnuaHLjaZnt6Gh9wz9fyu52QrQE9D6si1P2iKPUMl/gPq6WoEgV57b9V1QIL/mdu075DZHd6N7yY2v5HOAPs/lZhuAPmdn6Rh6JsW2rhfkhiGG3ncqTGwpQE9rvJyGnu39wqy1Ej8H9fx8jgAMl8V8zbprC/7UUKxvt/kPRYaegN6Avn1QkyxwwzZLsPxBVC+H8ZpF7+rDn9MNzYE7pwXlwFciaenAdLlRjLEbqsogjuYombX8YKmcht7fUP4c+D97PT8DqyZNvAwv/leA/l3sOnBfsZZe7+iHYXgoc5Kb/EvEAWFtHmzZk/mwIBbT1VFyk7MSJTvFzYxhSwrSoUNHAdDcWIdELIpYYxNaaF1IRr6qyqQfKYLWci0k9Y0WMkTnFPqWk/EkI7/2xx91IxIDExCLQYjG5EZSWBRBpy7dUEj9cCohJpLXCUF6JmPzCn5omQucCjY5TzjJTSFdPay1vm1AT8mNgabcUOy2GHptwQ7Q22bnLWuz3Q164Ksy4jGy1Esqq5sb1iERa1InIkn3g4IkykojBt4c66ahZrE8QBEBvVJZTepQXMJCNYBos1nPphkAFDBAp8WMcynS0lvhxmNI9p3HnkUjzxk3PN43ZOI0YKnBykJJPOiARUBPsM+Ni+dKQ7BB86vnxs/7i1IA/hs9j6mpp4TIioAm/TytMfl+fijWg5nVq5fgvQ9ewKpVi3MX4Ra/q6hoj+279cW+ex6BHXruiI21dSgua490qAw7D9gXITpe0IJNZuU2/xHkdaCBK7vnzV6RxZFJOCixkqwAvF6dDIHgscCTG9zTgpILyAjAAXqyvwweqt3wI+Z+PxulxcWoqKxCr10GIsk8ArHQBQhIH876Ni0pEN1NjARIKDxp1bJl+GHZEg3FsgwooOSmU2esWWNDsQKDSKOyPKwh3uxQrPO7NsLDzrNfzySRk+OKDSG3MPlTUrMA2lVWYtPGjXZNFXIg1gBIoqUJPXr2xMrVG9CSCSJSVY12HTqifbv2ZhRAIKihRudXrTA2Izy0QbeS3Hgm3fTcZE/TqWYrNFNFutfeeHkqZk67TiB+W49BBx2P4RfciU6deyCVoZORG/KU5a8RCzyPAvSO07dN3HIdyH6bJp0Ww4UWSqXhfesYCP4FwroHE3G6KJGU4X9JgXw/wxGP0XqYACmGcElYeyn15CyGqKUn2SQwzeaLumLmyGKA3q1D+jMlQJTjcgjeD8XqDnAFQD5D7+RWGt7ld2Hh5AG964C4n/N7lAf0JocxHpVSQV5BMQfSvPSB+Ni7l/DpNoSev/7bn23gmGsnXZBMetMa0Od83LXOpFL469SxeGrmZFx02W04+NfHobyiCnO+/xyTbrsMHWq64tqRU1FJu8O89/OyH2/zy8smKzF0BJStgwZKeX5JLFBD7xljGzgxQwm60nEdM/to6/h4QL8lQ/+zhmJpY+k+MZ27lH6b53LDo8R1kWsd/xNZ4yx25OteQlxgZiX5GnriPA/ovQ99vuRmaw29lzDbQCy/e9uA3jP6+baVudTUnOTGZurYvVAhwrW6yQA910peyNyDKLnxygDrvpkPPSU3+Qw9C2nNNlDrD3a2LMleUdKStrlOeSGdz0xDH2DauojB/9zlxgP6c8jQu6HYLQH91pKbnzmdeI0TAAAgAElEQVQU6zX0/81Q7L8F6CUv4YnNA/R5N8vPAfRivJ1tJRdt0+oWikEM5HnAe/H2VkOxpZT65N2irNYF6K314mUjvCjIzLXW0LcG9Pwc+YBerWsXH20AwBg2MlJi3P1IecZafPkMvQcMvK8VWLQFoDfNLxl6W4y2ZOhNlkIAGzcPe02zc3Cx2FhtLeAJtfj4oIbZGHqzZuOQW1NTI0pKeBy2ltzkA3prVXvJjTGHBD93Trz0vwL0906bhQG77WtDkkoAJoNlYSJOdpotQPKWdHM+8JsTix7dKCFp4nMMvQNKIdMGBthCJytL5g8sMjchGY8p4ZV/5jA0fb5jTKYrLNTAHReUjZs2SpPN40+5Ddn45qZGLS4cAuT5lu6SwVMEuYESlEQq0Llrd32nDG0byfIHCsWoplJOIqTcN2tBGmPS2uXG21a2AvT5tpXOh97mLFjQbOlyQ8kN7SQtFbK1y03uWuX7ksVTs0CgwgCnBbnQVo6a9ChiTc1Ic24k04KSsPnjsxvGgWArMnl9AOGSQllKKimWtp+lxfozASM3EJvhsvuE3shkiQX+xGym1eXg4s1hVoJ13ro81vyVWtkmymV474tVZWS93RuUynHB5r0ia8uwY4yd85VUxO65SgGmFj9ozgnSfTvbSvnB19Zqk1y1ciFeeW0G4vEofrHHIejbZ0+UlVWjuLhUPyP7OUof6G7EUKVgAaqrK7GptgHh8vYIFFdgp132QqAkggRBHqU1PL5kNAmoeMxZtLErpWLHZguUTp0yC0gCgaxMi7MgIc4HUFZjiapgjkI6qaFKC0UiGAQaazfimy8/R0lhUMetd//dkQ6EBerFcNJFQhppSjoYAMbNzRyS2EtYvXIlVi5dhFS8UdrtQB5DL2cIB+irKyPKGcky9AHKmqibT+j88/dk0vRd1JkxdpzrF4ei+YF5/bSrqFICcIYyxkLaVrJYoeQoia7bdUVTLI12Hbugon2N6aMpL6S+mEsZ2S7KjTx8ltzDClQVitJbeMmNgRdbTxNIpy2rIJ0I4aVn7sEjU67RUrPX/kfhmD9eiH4D90coGEY82ozZX8zCEw+NxtJF32KfAwbjwivuQnl5la57qQwoMWNx4SwVvR86j7dCE1nUyYaRA+GUWbIrwKFSczthgZFJxzQHEGKwFD3XZWFKyQSPJ9NwabFrktlocwyNjc3qFNJutaZjR51HZlVQS08FgbG6ZrfJddakHp6hd11MMvSS3BhDb64hXrtu93VLIqa1z0tu2NlQR8cleXsph4ZiHej1CZ+SarhjzuOgkQbtyZTT0rbSbBptH3JMqQCmSWCs8vUm3jw75tZlKdEtIlg8oNeAs9ss8hl6/tWKpfNw043D8f23n7UqEigXuWrk/Tj0sBO30tB7QG8mHd6i1LqqPnvBOlGUTvEYW3BSeXm14y/ZuTRAz5/JB/R2KHKAPt+2kv/y7zD0/EJbAnrvcuMZepPc+E6gMfQ/F9C3xdDbuk8bZ7PptErLJJs8Vq2TYq1LzC6iadkJrGl7bN76Hg9tCehtRsEsvLkP5EtutgT0VlAlBOhzQ7HWDWoL0EsS7AA912Jdp3ka+v+ly01bgN4XzN7lRphRDD23yBYm3jFYagvJjTpgzbKtpA89bxrVsnKUct69P8O2Uub6kgoEsz70EQ4Fh214Z8tHvuRGSbFiyvNrX+RJblr/tC1CueE9fmFqMf20vCwkvZuN9eKyry1tvWMCZJdJQO//3aeBchjE/73WB0vVrW+gn3Ikq7/kCeYi7YEAjxdb9NTQZ+UprqjI6QLZTjUbqqy8RZHO9KG3drTe0kR92pwI6K3NZvo2Yxjd5rANQO8HjLgxUI7EBbElzk2OC4uBJv5HQE8AbsNdrOa50RFgMpyHjjDG0PO9/Xfisfff2X9Wf064cHKjIkM/eeJlktwcO+RMXHzZBBSG/Hszha5RC57ZR+aCpVaunI8xN5yJJYu+x+T7X8WuA/cRq0Fu0IKTbKKf38cCV1pLbnwSIXU2xtD7YTaCV7ahTXJjp5w3BFlZ+rvHVQQWhYoRbabMphmNdaaB54O6+MbmZg2RlZSWCmzw89N/XICxtNT0xhqqbhA7nLVk44LDmGrZMBehQ8euqKhur+JAjKyTEZjjjzECvv3oAb1ttLTsMkaCEe6SXDhnA24ENhRr2nrz0LaNUiyvEhxtuIv630SyQfdM1uXGaYfz5V4CGsoICNg6TLtJx9BbkA61smzFAy3ROJob65FqaUCEgJ4FqmMiyZb5ApZDr9S5m7NRgZJjmezYEjev+HgiKj1sWWkZGhsaEJbHODXi5nMsmZPz12eLlceE6wcf1dXt0ETW3XnVG6BPa3iWCz6ZYN47dCnisWpxawEBt8mxcu43/L0GnptMZ8/PRomPhmLr6iQxeOvNp7Bw0dcYcvzZ2K5rH9eRcBp0Fn0lnE9ISopELSs/Tyldcpqi0s0XlVaj6/Z9NIya5Ll14UHyfEo79jZv7bLt3YovWUjyvOp5vrPG803ZEwtaF0ZGJpp/Tlk+gAbKGK4Vb8Z333wBziBzE+zZuz+KIlVoYYHgAD2SLVizcjnqNtWie7eeqK6uVm5ALN6E1StXYO2alSgM8Ps1ojCYROdOnbD2x40WGFVMl54EqivKlBQr4E6P8JTJoZQTkM5IFsMCzFh5n1diqYgslJjuytujQ7sabNiwySw5C4pQGKlW8E+Hmkqtt8W0AeQArbpLPsGUCZlcJylN4eyJdQ14X2qP0OCoeeGr3HHMZHZdLiBjTVvOAJYvXow7Rg/DymXzccRxw3HquSNRXMxup/OSl/VkGiuXz8U9t16MBXO/wpnnj8FhR/4JxUVFCClHhA0BDmaaPFT3I8sjacDtO/Nc8bRyKLYoTOcxf375+rw+40qIZk4wnXxInPA2TjO1UpIoSqxMvrN500btg1zmqqoqUVnJQUOu79xn+WsOOKfktmIFIwch6bbFc8UhZN7qDIAzKYsBel5/5r1uskBKf8LsKNCWV6s1i3Z6hRvbbDMJVgTw332n1XeU5ajji39PEHE4uMXyQXSNu/BKyYQIoJ0u3w+0qgRww1Q2X8L1kiRNHkNPiY2DE0ZK5WbZ+Pw1PyzDjOnj8clHr8vBZc99DsGJp1yA3X9xkOUKuMFqf42YPMhcfPIBvSe8vMsNiyQj9HI+69rdeY1pbsaufa7jlNzYnmgSMZPNGsPPNYj3qw3e26ycuj3OMlrg17nccL9jMeO/cFuAnnMHHk/YTFUOWxHQ8xrfkqHnvcRrl/sQjxEVCcQPCiUrtGPtGXoSAtaR8DMD3JfZuSFpRh/6drYXew19QQpNjTZEq/3HmQlk1RsOI1o+jGE+QSXn4sM127T6VvBwnbcl1NtAtsHQ205mLjclJv0mPsln6HmKvIb+fzkU+9MMvXUymLDNhyQ39bX1rGnVDteFx4VFl6bT71GvGIhj6byPEA6xLZkLlrIpftssePFYUuzWwVIuMta1+gpQGI/jtCMPAwF9hp7EAhJu6M7dTJq4ps0dN2RqlwjodYHnhjLo+15ZSXsnY+e8xo4LsQflOnFZQO+TYoPu78zlxt9cdsP41FImRfJCKzN/Uffge9h0d8TJBJx3twA9GWtOURvLIvAqBtTdBIx5j/JiNMcOr9P0LS4PfnmD5gN6Ps/0pQGXbptbmDTY5AC9Z+FVSJD1dezStjX0BOxk901/3xrQW+uLrV1vU+YBPaU4dH0RoC9msJdVyL416hdhX1Tlbjzvix5ENNqE++66Fi+/+BAGHzsM5104ziRCci9hOp0llVqglHFnPP+rVi3E+JvOx9Ilc3HbnS+iX/89LWpBbUtbjOn+YPaqtkHmP7wvsU+K5YbOzUAhagRXeYCen59Mk8JowNRJDnZyIKZJIIybJUGpmPfisOQeBBGUMfD69WwvbzRKbbw8hMN/Zn9nbWOCyUQ6hXiCwUnlGkxj+A+BjNrS+vreutPJgfzwkHOS8EVVmkOx2wD0uWApa90boLchQTuH1mnhJpKg5pYLhIKl/GJnm4ixISzrWdyb2Z/8o5UmaTMD5iPPjZkDqLbZ0kkr1rgZSMXU3aBdoh8GtZZtBuFiK0LUMZFjkKVtEtArOKqIAMcsPo2TU49dCz4LAfku0w2nqFASHfrQE6SyYKDrC4skar55bPnvBeoucEbCtbQ1LGhdJFtH7PPwG3hAr8FZnw4rnX2wNaCvr8eqlYvwyCO3Yocd+mPY6Zejudk6bLKXdY4d1O5yg1bd6DSxpeXlqG+MoqCwBNUdt0NBuEqseFIMNX+URzyQBfTWnvZhRXafKB2TemkVkBYSaOeZx5WkDEGr+bJz2JNMNAtBDcjxTPHzZVJY8P1sBDKWHtm1Ry+ESirRomFa/jvlG0lsWP8jNm7YhOrKDhauFW9EPN6MdLJFw9CZRBPKigNIxupQUVqKZtq0Upvt2urlZWVyK7Ni3AZaA3QGY0EqIO0kIuJyTHvMTVnsKR2TGIKmgogFWBrBcAkq2ndGeVUn9a/o2EOmXsmx1JS7LmiIjK+uHuczzUwGkgGyqbdgPp4v3gO8ZriuqJvl9MMCoNw3mcJaEMDfn52OGVOuQbft++Ly0TPRrWdvXVe26ZF0TDH0RR2N5x6fjKcevQ37H3g0zrvwZpMBUK7CzpLTcJuxQUgFh4ZfJY1j8BPvhwDiyl+gnMqCnGwMjfsbZxbSCHC+gNI1dX7IbHCAmlp78yUnEGThaa4+BOkRfQ6ZCbi0ar6uLLbVwvTp65SnEaCFkeT7Mv9BA7U25M6OgdYRd37NZYwZG5xjKXIFpkmzLDDKDfVmXUbsPNuebOuRl81IQqbOiHciIqCn60s+CemyHuymyoJoKcqc/MaTNZaHYXkSLHL4XW0PsXPv902PObKFAa0cWyjtI8B1qb/uPPPT+6AmFdTO294n1/uiwma9cmRfW4DeuEaeU67JFnzI9YJrm6tLtCtuC9CL4KBdpcgd53iWdYSxLrUVsUaUsogOb6Gh9+ue5iME/l3AoCS6dA/k/tBacsNjyu/D59OHntcWO8DCJSED0pxB4KOoKCh8x2vKnMtMekm7YjLxNN0wmZcfmvb2kZToWNCY4YRcOKgdJ8NxHlcaoGcBYoCe34f3mM0S8pzlBUtlJTfOmUqHx71vCW26SaJSclPiXJWoY3eFT3EhQgUxrFn8OcIBFtgq4/KcHP+9YCkWX6FYAsN/dwKC0RYVVDIAYZXuQtcI6PmZdBw8Q5+RPaFEi1sPxWaiWDT7HTH0BFeaI3XeudpCfgLQazHQRWObimfoh/72CJRSQx4mUPcseQ56ZRl65/tutpWtsJm1ZGhb6eZoPNGfi6k34GsaetM48snyhGcFxwUmuzjYxZoP6M3vlEloLibc2SKRoaWkIjsd7Vj+tgC9B+u2KKSzgP7nMPS6jFyhkgX0TjvsK3+eiC0Zeq9TF1MuC6ctJTd5LjcJJmc6QN+SkJtIriFBpjYH6OlGoAs/H9A7hj4f0Ocz9L76zTH05sBjDP3leOG5qWLoL7pkvDZlVtRkTTisZAu6lsgcoF+5CLeMu0CAfuKdz2OXfnvZRRHgPALBEose5w8r2UdO92/MkPeh90Ox3laOlwZtKZsQLqYNnd301jqmZRvb1QFEm+JobqBunk4nMUlGKLMgI8/9ggVgcywmBl52os4WjM9jgSh5hR/yoso8SSvGEsTojV0QRFX7ziiraKfAK/OD581qTketGXp/0ds1Ik6OBUc+oKecQm5OLKRywVJW+JENZQeJx9asQS3KnYcwnQX0SHPD3Rag54iruTrI31pFuQFtapiV7slESPnUE3ykkYzXIxFtRKyhzob0ZMtmxbwAfZEL6KC+W1Iks7mkrwplGMWlDFXivEo9isOUFdDHuFHXBwG/pSOGjKVKM5xks+5r08lHbGZCiYsWdJWI0Ys+pfuc54t6+aymV8OQdo5McxnX8aTdJdcUsvJNDZTzGEPPDcNr6L/55n288fpMHHLICTjqiJPkaqTWukgKslcsAsgO2XenHSoX/tKKSjRFW1DVoTM6dO6JFoQVlJQSgHSJvbwPeXw035fSYKzBoFzhq86O1lULTjGygGwpXXkILglcqCEn+OI+YYWYADXXuVQSC+fMRku0Tmtn9547I1JZg2SBuWCRBWa7PJGKo55BWCWVKCkuVpAYwdumjevw4w/LkIrVIxNvQGEmji4da7Dux40mjyK7mkqhfYcaNDXHxL7G/DEor9TnohyjJFKmIogJljxeXBN4fpcuXYqm+loEk82IFBVqWK2hOYZkIITuO+yMdh17KFk2FCSnzU3QwLG4Aa6p2sTt+1qzk6FYJj2iNFPyOtcllTQqT9ft9wkx+6mkrosHJl2Od954DIcPPgfDL7gDoTBlPDzOrFL4K1/ByIr33noOkyechz32OhgXXHgLqiur3AxEnpNSLA4maCJQiEhpuToVvHYJ6FW8EhAGKf9j180tj7qXYgqZyjAvI84BeRZJ9JhXH0ZML1Oa6bbW3NAo2RrBPVlfpY07jbwYVcd0s2PMwpH7BIvhUCgsQM+As6JIKVoo4VLBQPDu11OX8+HmsRg8RTcp6xgZoLeZCCZDc17AAr8UvJV/rN0eqCVen9WCowwr835vcvuXz87hOXEEmk6sdXC0JmkzyRGCBvI53G5EkxVtHtAbk6w9wAV/Za0rSczFKLXKuakJ5ziUrT3H2Vf6IkQzP9kkYrNV9CYORr5tzdAby+8CEOX7b8FSXGvkxOTyP34K0P98ht7MOPKTYnlOuLrz7yVbcdpz333gdf9TDD3vn7rajQL03mbXM/S8hoz4S2QZelukjGDhNcB1hTMJOQUFOxVkynMMPWeZuL+ZLMZmMvjIMfR+rs/CwKx7YcdO7mmeoXedTR7vuvpaVHIYl9/evZ4Cv+jGQ1c/hnlGGxGO+AFwI78lZfsf+9Dz9qFt5YjjTsz50Os4edkrv2seQ+9dbtIMeOGF72QOYt3cjcNFYolLipVGzQ2D6obURrxthl6Vk5Wx7rwEUZxMyuWGwVJt+tDLD9x04Xy08qHPw/TUqlYxWMq0J0biCgTlS27IDpj8wU+cqxVDi0C9vmuwOVC+FaCntMZ2Q9s0vQ+9XHeyyTp6GS+5sRASF+iUVyXypmcxYEOx5hdMDb2vtv1X4w2a7yvPi4/tLUkQ8qKLVSRIQ2/dDM8kGLtj2mx+RgP0WybF2gJCaQBtGvnwDD3fxw4HLf7oR56T3FDCwrAO2uVZ8hrtppy8wgHVfIbebh5LApUuVcNnBPRNmHz7FdLQ/+744bjg4nFaIC0tNWFpc9TAuoROY+rTWLVqEW5xDL0A/S57OreXgJ3PgoAA8vr1a/HaP2fi049exffffqLvt/uev8Kg/Y/EIYediI4du9r14vymbadPYcaDN2LGtPE4ZsgwXHT5eIHAYJCLWrOIzXg0gaWL5uGWsedh2bL5mHD749htt310DnjO+Pz169fh00/exttvvoD5877WFdanz2745UGDscce+9u5cEOWajdzcJqbSVExNmxYg7ffeAbffv0hVq1YID/63fc6GAccfCwGHTgYxcVV2UFI35peuWwBbh31JyxdNBsT7n0LA3Y/ICu5yWnoE3jmsdvw6LQxOOrYszH8glt1vKyLw89jhc/GDWvw3puP4bMP/4bvv/5Qx23X3X+JAw75Aw454lQUy6Y01yFauXIh7hh9MpYt+gY33/0udhmwjxvVCqFu83o8/teR+Pid59C+YzdcOnImuvfYAelEHE0NTDhtwIZ1y/Hl529gznefYsmi73Rd0Bqsd+8B2G//w7HvoF9paJgBZvLEDtHasgSxloQi6//vk9fx/rv/xLw5X6tIbOvRrfuOOOvs69G37wDz7nb3DDcqspi8XquqqnSPRQmClGjrOnehQiyc/w0+ePfvWDD/G6xbuwpVVR3QucuO2HOvg9G1y05iSnn/eUBP8P7hhy/h009exYkn/gV773kQ5s2fjS++fBvLls1Fbe0G1NR0RZ8+e2CfvQ9Gh5puGnimnj0cKVWnpscOffDxx6/h/tvPb/M7tfWX106ahV799ndrmrhnAXoWPLM/ewVffPgCls7/FBvWrtCP99plH+y611E48IhT0a6ms+sYGmOXicewaP53iDVuQmFRSMzW1//3Or769DWsWPyVfO179R+EXx09DLvv+1uURSqRSmQw79t3cdOlh/zsz8wnnnz6OHTruStqN/+Ifzw/EatXLcRNk95E7/77uS6bZ2a5lltI2/Lly1C7aZ0KhYJ0AjUdOuLHdRtQXF6J7Xfqg5KyDg70cMCabl1JPDblGrz58rZdtQ4bfAbOOv8WARceM2rjCWLNdcxs+whi+KEo0+JaEyQZEgjLM5tAPVRUjMMHD3P6+hY9l4DeCje7b559chKenDEee+5zKC6+ZAJKI5Tm2CEz4MTwsgZ88fk7eO/dV7B48XfYsH61/r1v/72w16DDccjhJ2K7HjsjlXIJqQIeSfyw4ltMuGGoJIkTJj6DXr364Y03nsHbb7+A+XO/QcdO22HAwEE44MCj0W27HQVm2ZlhsSSJnZmdqkPGELz33/8nPvvsTSxc+J26qjvs0Be773EgDjhgMHbsvRsq23dU2Fkq04LHHpqARx4ch6OPPxsj/jLRBQMaSJMbTagQK5YuxtjrT8bihbNxzY3TcPjRQ10eQgBvvPIYxo08FfvsdziuufFhtGvfMes7r89VEEB93WbcNPLP+Ozj13H92Efwq98cl3VpW7l8EW685hQsWvAN7pn2PgbscUC2q+/tQp2ixwgEDsUm49L/T77tCrz0wkM489yRGHrWdUYQJFP4YeVijLr2FCycPxtTHn4HA3cbJIApQM9MnlQSzdFmdZv/8dIj2GufQ3DNdffLTluDro45tc6cFZE5lxtjzbPddDHxGRdgZJbHHtCLdCFhkTR5re3R5nJDvGBdCg5rmqSX39OkLXS6ai2/zJfc/Bwfel7/VkjbMKlXAthQbGmWofc+9PmSm3yGfkvJjeEVk9xIQiOm2Ox7+dUE6CvbCShbFkIueIvPl+2Ck0WaBNyrNPxcgRFaviizAiTH0JshiHW4vA/9VkOxLvSUHSgWEmURw30xDsVGbM5E82Ls9jnbSqZ3+6FYSwD+zxl670N/Dn3okzZDlBuKtbmQNpNitwnotXvnNPSeofcXxb8C9NLR8UQ41xF+eQL6YUcfKUAfYlJsq+LBgLm53NgN0WZiKxg8UJtLivWAnhdyXiiF2i8u2MlLZ7hhp2hvp6q59d6TPxRrEcMO0Pun+aFYD+gN7ev/G+objbnPAnpKUzyQtgsuFo1qAMkDenrhe12frxy9y41e2a30vBj57/kaerUFMzYIyNaXB9IExQaGPaA33bp//fyB1ZyHLUErhxSdz73oP3rc070gIM0kGWJ+HE2rE9DHDNB7P+u2JDf57+mZe22Y0aYsQ09Af/5F4yRp4bkim6y0OSe5IVPnnXcoZbhlnJPc3PE8+vTdzbos7PaEjEl74/Wn8fCD41Bfv7lNYEHrsfMunoBfH/ZHFDm9odGUSTwsQH8LfkdAf8WtquDDRRx+bFSxkYqnsXTxPIy/+QIsX7YAk+99Hjv33c1a8ZkCyXAenDoe//z7zDbf+9DfDMGJfzjXmAEN8pJ1A6KJKJ5/Zireev3pbYKhfgMG4dxL7sROO5vMyO7BjHS7E248TYD+1nvewK67758NE8kC+nQSzz42EY9OG4sjf3cWzrxwPIIMWHIuN+lUAB/OegZTJ10ki7a2Hn0H7IcLr3oQXbvtbP9cAKxcPh93jPkTli2ajZvunoW+AvScx2jBI1Ouxisv3K+n7tBrIP4y8jH02L6X+dTHY3j56bvx3MzbBeK39dhrr1/i9NMvQ4cOXTXIyvHn4kgJGhobMOWekfj4g9f+JXgkoD/99CvRq3c/NEctsl33vuv9kG1nZ4WsvVqXhSHJdzZt2oDnn7of78762zbfY+c+e+LQQ09Ghw6d9Z2ood+wYT3efuspzJ37OYYMOU9A9e1Zz6t4butx8CHH4uBDTkBRcTkKiyMoKilHx6498M5bL+KBO/4NQD/5bfTaZb+cAxIKsGD2x5hx5/lYs2r+Nr9D+049cOYVU9Bn4AHKOpAWOJnAiiULULt+Ob769GV8NOtpxLdxnvb65fE49dzJqG7XBQvnfICxl/x7gH7EpQ/hF/seis2b1uDeCWdixdJvccMds9B/94OdS5eFGsmtwnU6N27cgB9WLUVBqgmBTAKdO3ZWYVrdsSNKyqoRjZum1AcPceD/0SnX4K2Xp23zOBw2eBjOPH8cCikVaKhTIcC1msxfQ0O9htgjJSUCT8YFBBEoKkaQnvcBhoSxC0DoSEesqIgJwRCxtyaL+mHVYkwaPwLLlnyPP5xyCf544rkmo1IX2+Qvc+d+gfvuHoVVq5Zs87N27NQNf7n6Pgzc8zeM8xGTyM7aqqWzMWHkMCxd/D2uvvYevPP2i/jkkze3ep3i4giOOPJkHH30ySgtixigd8OFPP+ffPIOHp5xJ374YVmbn4E/f8yxw3HSaVegqn17UGP/yLTxeGz6eAw+/hycdfF4eZR7TbyX3Kxcshhjb/iTAP3VNz6Iw446XRaq3BPefGUmbrnxVOw96HBcPephtGPGjMuc4PrMPYxmBONGnSpAf92YR3Dwr4eYBAUBrFyxCKOvPckA/YMfiNiwhw3a6nfi7xggxuKJQ6gtstycNPFyvPT8dJx13igMPet6gUvuZ6tXLcYNV5+sov6BGe9h4O77GaCn84s64CkV++PGjFARuDcB/fVTUN2uJiufIqjOAXr7HDZw611YbN7Na+gtkdQAPQGmdWC3BPQ2t0Z09fMkNwZut9TQ+6RYfiZZL7MwcEWHQqTofe8AvfCYGy7meaVqgNfBT2nofzagj5iG3nfEPaCvKG/nDBPMaS2rZXcFgEKNZRAAACAASURBVMcy4i6UH2HA33/X3Dwhs3xMcuP3LqlA5BTlw6NssJwBkCwkWtm3F+QkN/mAPiuFTdk59T70y+d+qJRsy0j5zwE9C5lwIo1zjjsx60PvNEJZ3Li1y81PDcXq2+eSYj2g9xWTaaq2zdBLa6vjlRuKzQf0AQZLtQqxsuMtoClJjCWzktX24NbfpCa5cT6lWYaepEguyEG6eKeh94A+y9BrU3cn0wUS8ELw7Lj5zZdnJRL+/e2G80A/18ajny/ZQ6+hV3WYBfRcIBiEEdMmYX7XlBNYtZ0d1pEPPTX05v7h5TIE9DzO/rNJR+gAP1nF/KFYD+i5SLJt2jZDbwDfFgMfLGWSG6v+TUNPH3pp6AM+WdLmHQJBJqOyi5LvQ29te8/Et06n9Qy9yX8kubn98ixDf/6F40z7zYE8AvqEJZ6y4KHDi7VzM1i1cgHGjR6BJYvn4I7JL6FP393VIrd1OoC/vTAN06fepFb9SX++BEcfO1wMKL/rxvU/4Pln7sULz0zRa1161d045IiTbKiTytN0Ao9MHyNAT4b+wstuEePOjh79f3lNtjQnsWDut7jj9ksN0N/3PHrtPFDsETsWr/7jKUy9f4wY2JNOvgB77H6gru/vv/8MMx65DRs2/Ig/nXIxCOzN2zqA+qZ6zHzsdnz+6RvYsfcAnHjqNdhrv9+itLwCsWitgPqTD4/HZx++ir799sYl1z6E7j37ZNtuK5bPx4RRpzqG/k3sutt+OXYmOxSbwDMzb8ejD5KhPwvDL7xVUhYP6D97/5+446ahsts75Mg/4/d/vhjbbd8LmUQIixfNxswHR+Hrz9/EoIOOxXmX3YuKqhr5aP+wYj5uH23vPe6ed9Bn130FLhbO+RK3XjcEO/QeiHMvvQsdOvawhTlIh44WfPLe3zDltgt03v7w5yux56CjECkOa05n/ZrlePO1p/HqK0/oVh9y/DAce+xwFSChopBe/7VXnsJD025BTU0XnHjK+dhjz4MUTkLQz4Wa7BpBw9gbz0L37r0w/MxrsdNOfbG5rk4sPYdo+d2pYyd5YOnQlG0Vajmig9OTMyfjzVefRvsOXTD4uGHYdcB+eo8N69biqy/fwwfvvSDmtHfvPfC7Y8+UQwglN2vW/IB//GM6ajevR03Ndliw4Cts13VHuWD02Xl3FBUy7KkZ33//CV57/Uls3rwegwYdhUOPGIrK9p3QabseCBaX4aN3XxLA7bHjQJx33Qx07r6T21B57xZJG79w7vsYd+mvdZyuv/NN9Oq3n9kPF2Tw46rFmDrhLCye9zl+ecQZGHzy1UofJnhsqm/Alx+9hL/NvBkb1i5H/z0OwVlXTkG79t1tPU4n8ePKZXj1+Ul4+9XpCBdHcNjvzsahQy5BeXUXINWEed/MwlPTRmHF4m9x5HHn4eQzbpGpAsUdBQrvS6C+dj0+nfUiHp9yiT7jsBGTsWOfvVBeXalOGnMZ+KDkZvUPS3DXzUOxfPG3uOHOWdip3yC7N6Vlt/ufBT+lbwSgTU0E3QkUE4RIChJCmr76GTr/hFDCeYxksxWQsYQKTDL0vx58JoaOuBXFBJyuexikNS2zLDSTkUC0sdG6hAGm1RajpNiSxms3bRKgqygvQ1FJGC307i8sQbCgDJkCB4bE/EZlHcrPytkZApv5877Ek49OwLLF36P/bgfi4ivuQlVFpeYRDGil8cPKJZh851WYP+8bHHb473Hyny9E1647aAZlxYoV+OjjV/HyC9OwYcNq/GLvQ/CXa6aiqkM3ze3ws65Y/DUmjCKgn4N27ZhI3YKTTzkfRww+EUXhUqz7cR2ef+ZBvPXGU1qDhw67Akcf8ydZN1pwUwHef+9V3DV5pEiXY475E37/+zPQtdv22rdYrL744uN4+sn70dhYh1PPuA5/GnollUF4dPqteHTazRg85BycdeEERMje6g7n8Wgxhn7ZItx0wykG6EdNw2FHnWoyr2AAb706EzePPB17DzoM14x+GNVVtBY1Zx/P0NfVbcJNN5wmQH8DGfpfH+fY6QIsX7YIN15rDP290z9QRonhEy8RZsFkinG7rsz+k+eJ8s+XXpiOM88dhdOHG0PPfU4M/TUnY+GC2bj/oXcwYPf9VHhxDoodHHbsbhp9Fr7+8gNdxwT0197wgLp4PviOv5q0wyfOmpW0pL9Js8iVh770446hjxDQ84rP+dDzUFJyIwmYG1impOpfAfq2hmJNIsSZEWc/6gMttwD0hAHEHkpdzgP0IidjZLwN0BsLznvQ5hK8hp5DsV5DL2mVG4r1khvu9ZpVdAUMtXA2V5VCXV09qrnPeM8SEVjmAuQZejN94L2TB+h1nGwoliSLGYS0BvQ8tpzDyibF+nC3QAq1tZtRJalPnlnLNgB9Wz706WRDlqG38/qfA/pWSbF+WttE/87wgvkuJrmURDCVYOBzBknvcuN86LlZ8AJiBUqR/6Lv30dhgHpeG6LyNlY/ZyjWEq9zkptwIgGvoQ+GqI3PsccG1u0iohSECwzZETJorQG9JbOyVc5iwQ8rqZ0lhj53odK+jkmQBNT2xUNI0HOd7RZXrnn2eEtAz0CrfOaZT88Ceheewb/j+zY00ueUVkZecpMUUPBgna/DoVh+FxuwI6An8+0Avcu4ygf0+ay9l9x4By7VQWTo4xYH7SU3BPQcwvG2Z20PxXpAzyrVjjMrbkuKdbpBBUt5f2HTUnNzlaSJgD7GVFUCemv/be1ykzsHXnLjQ1tygH6qJDcciuXiwoWfz5XPMiUhwbAl+sonPgW63IwdOVyA/s57/oG+fX+h0CQeJ7ambx4zAg0Ntbjkikn49REnCeDp4SQu9B2mpGXyxEuxfc+dce3oGeiy3Y7mhpNJ4ZGHxmYlNxdceosGudRCpPNLPIF4UwKLF83D3ZOuwNKl8zHp3ufRq89AaePX/vgD7r7zWnw7+1MMO+MqgXY5ShCQFIbw7LMP4tnnHsDuu++Pc0eMEguTSAUw653n8cjD49VOJ1jfbvv+Ts/OAc24/Nzpt/zwAyPxjxen45gh52LYiHHOMxiS5kwYfboD9G+g/8BB6iaYftJ08ryPn515Rx5DT2mBOThs2rQek28+B9988TaOOm4Ehp47DsFCugbRX5duJBksWzwbd9w0DKuWz8d5l92N3xx5muZoVv+wCLePGSorvpvumYWd+++j4ufJaWPw8tOTcN4Vd+Ow354mG0rebLQW/WH1ckyZeAG+/XIW/jhsJH73hwvlFpRKNGuN4a/NdbWYNnUMPv/8HfxijwNw9tk3oLSsUsexKdqEaVPH4ZOP38Dv/3AWjv39mcbeO82rxnQLAjoPN489Bz22741zzhmJnj13VjIm1bLhcIkNmMtpw4YROSjL3xNAfPj+P3HPnVejQ00XDD1rJHbuu4e1d5Uc26j1Y8XS7/H4zIkC5MccMwz7DjpChT4B/fPP3YtFi77VpdezZ18MGTICXTp3l6xMG73F62DenC/w0Ixb9bw/nnwVDjr0ROnnYwngo/dfxP0TzhCgP//ah9C1+w4G6Lk2p20gb8HcjzH2iiP18yMnvoKd+w1yg4QpvPD4bXjxiQnYfZ+jMPwv01HZniw2uwRMzbRB5lefn4wnpl8nKdXV455Fb0l2qNHPYO7s93Hf7edgw7qVOGrIBTjl7DEIFFaa+0s6ioJ0C77/8m1MHjdc73/JtY9i11/8Ghk6hXAYjwNcyTgWf/8hxl32Wz1n1G3/QJ+BByLuBvKCKXrg00q9AJSO3X3r2Vix5HuMpOSm337WCifz5lWP3I9c2A818nRZ4ZqbZP4ACQyxfJQTmmNPQC40Nlvx8H1X4o2XH8RvCOjPm4BwEVOZTXsbyLBQSFtaLm3zUgm5UZG1ZjhcqCAoQMs/U+rJTlxxJIxQJCSnrAIQvBZqkFcz4sk4ViydiztvOR/Llszx25p+3efAYzD0gvHo3LErAokY4s31IJ6ntO+JxybjqSfuxd77HIwrrpyACkXQsyjIYOOmzbLAff21J/HkE5Mkdxhz2/PYuT+LaL5vBiuXfoPbbjwTy5bM1b+ff/6NOOTXx8hchq40NGxiAiflLU89ebckNFdcdSe69egp2LFu/Y+YeOtlmDPnS5wx/CqccMJZzq3G9hTq02PRBL7++hNMue8GzRBcM2oG+g3YC08+dgcee+gW/PbYs3H2RbfZnqRvTFLJciRWLV+Cm0Z6QP8gDj3yz3pNAtO3XnsS40cPx96DDsVVIx9EdXWNjAqMoTYWn2v7zaPOwOefvIlrR/8Vvzz4GBcEWABKbsbcMBSLF36LyQ+8hQED98/Z7XodvAg8m+UzC0Z6u+cB+hGjcPqZ1+ma4z60csVCjL7+VCwioJ8+C7s6yQ2JOa6dM2fcjoceHIdevQdi0cLZ2HufX+OaG6bI9lBdE2dLLBkfh26dJtsz9DlAbxJYSk6kEY9UGN5hcrMkKF5D74di7cjy2s4H9F5y45PS/7WG3nIB+PAaepulsbkGQhyzzOYA69YMvdlWentQ3putAT0JIhmFcHw9byjWu9wUFnIotgklxexwGUPPooaHqaGBQU5VbQN6ulbJmtM7+uUboziGvjCYlcsR35Fw42fhg9/RAL1JbjR/5hzecoDeWaCqG77FUKyT3GTBetoANm0rC9JNIENfCKoq/ruhWO7BhfEkzjruRP2qa5ZSd9dN417AvV6d5fyh2HQ8poUoIPujrZNiF89+F/ShV+XKmkOaJutheZcZc7n5EdHCUrVqrDJ2Yy4KxbHKuCSdwhlHU0MfRAEZYVc85Mtf2LK3YKmMc7nJ07K7kk1JsVXV7nM45YuKEIKRnJaGQIw60Kzkht7NiRaE6AGfLf+swhOg1zFwwVJMhM1j//l7+tCrwPDHwB2H+jYkN37z4VNYUPCiIotHQM8LWAOcbhjRr/r8N++takWMDeSZ5Mbp5zSwYd0ISl84nZ6V3Eg3ZlWpPJfbTIrNB/QG7MxZqMR8hN370oKOFwrlLDnJDW88Z1tZbAWZfT8/3JjT7fvvlAP0pnOzYCky9B7Q3yzGQ+CcgD5poQ+hooiKHnNX4gI7DyOv/jMWL/wO9zzwNvrusrsAJM/nEzMn4fFH78TxJ5yDERffgkKGZGlRMtcEvi4Zvbq6jbhj/MX46IN/4i9XTsJRg4c6kJXGo3+9GTOm3Ypjjh+KCy+9WR0Xzj2EmOTa3IzGhmasWrEE9951NZYumYc77noGO/Xqr2Jo/pyvcPNNF6Bbtx1x4UW3yEuYRYokS6EgZs16CVMeGI2BAwfh3BGjUVpWhY11tfjr9DGY/fWHGDnucex/8BClbgq3pRNK9uQQI8GXXn/UaQK2V478K7bfsZ8uzdUrF2PCmGEC1RPueR39Bu6LtHM6IlOtxQoZPPv4nTlAf8HNAsE8zd988Q5uvOJ4dN++D64Y/Th67NhP6ZLy16aMgIPV8UY8On0sXnpuCg4/+nQVFBzU40zDHWPPwNLF3+Kmu95E3/6DJJm4Y+xQsdkXXT0F23XfyYZkyVAhiW+/eR+3XHeK0m+vGvskevX5hbV5EzGkE42K1ebn//uLU/H8M1MEOs6/YBw6d+6hY1Ffvwn33z8as2d/inPPvxG/OniwrlcyOpxJIWime8N3332Om286Dz169MYFF43F9tv3kntKLBqXrIYFI68bduG4SnEjZfoj5V7THrgJ7816GYcfdRKG/PF8UAupoXq225ujYj7Zcp/11rN4+eW/onfv3XDCCeehpkMXA/Qv3IfFiw3Qn3zyRRiw6/7ZBFstvNyx6JYRi+JvLz+MDz/6Bwbt/zucffEE2UMGw6V4542n8MBtxtCff90j6LJdD3NKkaOQGQksmPsJxl75OweWX0bvXWjjmkFjw2bcf/sFmP3FWzjlrFtx5AmXOzu4uIY/wUyJDLBwzicY7QqCC6+agn0OOt5czgoCeO3FB/Dog9ei506746TTx6LfHvvLfcdMVex1ONw8ddJf8NmHf8cf/nwNhpxymUtwLVQwGpmypXM+wuhLXdEx4SUBUIX40HWFA+dk5ACsWb0Md40fgeVLvsMNE19DvwEHagDfun7mOKE1M1yM5lizabQ5IEptLAOn+Dpi8eilT6DC3dQGxii5mXbfNXjj79MF6IedNx4lzupUA8FKIDb7Tr4VpT1MCi8pofNWQt0GLvfFxUWWCtwcQ219LSKVEXN7SjOQJ6zPZsmVaSxbOg933jJCjHz+o99uB+DoEy7CvvsdiVCqGYloPfOrZIV3+62X4ov/exdnn3s9jvv9MBkFcC9lEVW7mXaocc3l3DJuhF7yquun4IBfHmvERQBYsWwOJoylpGcufnPoEIw49walrDPLQragCdr+NWn+4P77bsCiRd9hxHk34vDDf69i9q03X8Bdk67V/Mqll92mLgZ19ubnbR1fFr4MV5v56J34x8sz8IeTLsKfhl6B55+5D49MvwX77HcUrr7xIYUjkUjQrA8Lt1CROhDUwJOhv2rUNBx6+Ml6DkmPt15/CreOORN77Xsorhk53eS0cvGy0Ce+P4usm0cNNQ39mBn45SGD1V2gGmPlysUYLUD/He6Z+hb6D9gvm6zsfTcEUp0DHNc+fi8C+qzk5txROO2Ma9T15Z7B1xxz/WlYtPBb3Df9Tew6cJBIAIJfFuNjR52J3fY4EP36763k830G/QbXjHwQlRXVJqES2RUQEWH7gJFnHtDzurJALufIEnCKhEilybACZt5AyQ0d4JgvIRCqTgP/l1ImQc62kt7wNviZ73Ij9y+XGu4tx3MMvdGaPmTSE4OS7FKf4dOw5a7jXW4saVWAnkSNSFkCerP3ZUeJ101D46YsQ28aeu7xli4uIjZDht586AU5NL1sOnqu52TKVefooxhDLzvxEit4KI1koalZzawzkp1XZVXIAcuOfT6g5w94jGkaeuNKeLzzAX0Wk9JOlBJsNxSbta107Dt/1ohOOuHVY+mcDxCiiYzkXXxxy9EgEa6rIlOA5lBErpBNwUhW9ZPHEbvx8LS08+cNOQnhbJRCjqHntdO25KYtQO8pftDl5j2xHQKNTr+rSsf9j1WDAfq1iIaoO/SAng4DTpbiPLDDyYQAfTnBTogA0lomViAYMOeCIQslMuKU3BBY+wFW99S62jrZVmYf7mfpwR0i7eMenOr3Lje8IDn8I795Vc2tRfTZpNiMY+LLttDQ6/PQ/YaBU/4zW0+Ig1GS6DidHl9Lk+yywbNJeg/oeaGpeldCnHensNfjjWLSGr6Q/cchHD7fAL13fTG/AElfqOvM+tBzaJUtVGOnfwrQG4jnLAHZeGPoc56+3oeerhy8KSyBVNq9ABPt6AhDQO8my7MDKJaaZpZl9vBaN89IcJHwwVK/G8Kh2Fu1AJKh58tp0Id64qJSBcXYIE4KlJfccBUZnm9xz4PvoG/fPWRdRt33xFsvwmefvIkrr7sPRww+zdlx0WvYFgjfyiOAeGzGRMycMRGDjzsDwwmuS3l9pfHYX8fjkYduwzHHn46LLr1F30GDcOpWtCDaHMe6H1dKLrRk8VxMmPgYeu7QTwsdNywCDrKBvL5UqMnyzTo4r776JB6fORkHHXg0Th96hQYLFy9fgPFjz0KnLj00CLb9Tv3NVSZF8EIvbhbRBPQBzQRMHDcC33z5Hi6/fioOOvhYrXTUEt82ZrhA9fh7XsWuA/ZVx4CgTMEbYi7TePaJu/DY9JukoR9+/k26Nvl47vFJeGz6WOz/q2Nx3pX3o6yiEul4sxiaFC0r6R4gPXBakga7nc3icPWqJbjj5uFYtvg7jLvrdXTu1ANPPHwz3nzlEZx69o04xklRLJDIgKA2Mbr4yJrSfOxtwD6NNIePCRSjUTz3xGS8+Oz9AuQjzh+Hrl16oFCa2hY88cR9+OerT+Hww/+AP592ke4Xth7ZAjUiIIXvvvsC48aeh+49euGKqyai63Y9kU7Sco7hSmZVSQDoC3jb8EJqo0+eeKWclC6+/HYM3H1/s6GVHz0tHjkDYJHiC+d9halTR4vxHzbsWuy0Yz+sXbcGTz89GQsXzkanTt1x1pnXo6y0Wu8jGZmzV9UmkEzik8/exlNP3Ymdeu2Gv1w7FVU13YHCMN5/+zlMnXA2euw0EOdd+wi6dN1erj7mmmIc/4K5n2L0lcfq2I6aQEC/lwEJNURY0PM4h+WgJJPRAg5qEsAaCFow71OMueJo/fy5l9+DAw6mFIw2uXE8NnUk3n5lBvY94AQcdvT56D/wF3LbMUtCs62UXakasEY8sMFsdpjsfvK5BVg058McoL/tJfTpt7c59JB55GeSj3kGa9asyAL6G+94E3122Vfe6n6YkNd6klRzIIQAPfPFeAaRYXHFvIN0QiFZSkdQR45uTS1ojsXR2BjDM49PxPtvP4lDB5+J084ei4izvwxqaNMcYdgRULHE1OGmRh3B4jDBiQ1Q8rWLqZsPGkBqaKpHU5SgoUwzEAgUIVxioJ5Fviw4CQATcSxd9A1efGLS/+PtPeClLM/m4dmzp59DExRLRMUCoqixxt6VxBJr7KiIKEVREBAUpChVqmAX0cTee++aaDRqYi+g0hRE2ulld7/fzNz37oKg5p/39+37EvCc3Wefcpe55pprLrz392d0v7ufPxrHH38uGutWqzt1lDXQ+pbF33Iwq6UFqKJ71Yxx/yBbPG5sHx3j4ksmKei0NTJlJ19i0rh+CiYuuWwiDjn0z24+RDvWxibppHk8nvsDD9yAp5+6C0cfcybOOnug1ss5t0/Sz844sz9OO6u/dh8eN5I11iknUV9Xj3/8/RlMmTgAu+95CC4aMBn/fPt5zJo2BDvtsh+GjLgdG7RtL8DGz7uJXDEWL/4W14zonpXcHHrEqS5cTED1QxOv7oXd9yIonu2CSJIwISXNoIXZ+vGje+DdfzyPYaPn4KADCOjNKJNoGX1VD8z9+mPMvPFF7Nj1D17zQxszPlsVoIaAWufVTBvbRkxlUezDt6HnhSNwVo8hBvSplGoeRg0/V0HCrFtfQFf2PUmn8NNPP2LG5MH47NP3MXzM7crOjhl+Nvbc+3BcMfJWtKxs6QZuoX8AGVWuNwSyGvpkwLnuaS4He+XQHCxfQ28XMO65bgjG/gORVRZhSkvQZisQRPxRJ54H6FUU2+S1LhaNhsmna1TdRHB8MpFoksddgV2jpU7SRUWhGNeQicdiNiAy9OocTAlPkeVElLAS89TVr5aDEjPtPA+OazHxwZUty3yX01wjEMB63hkDeo2BIKHW/Ql+8GTo1Y/BWC++xzUSgZhVjQI7i7ue0I2wzNDz5cZSOQ29xzalPqvsrqO+MNH7JCViuUUlMwNAbd1qlKuxVLR7ZgbMVqtorsK8z94UXna9BklFe7+l6OzGDEQ6gdpkOV7++nvUFJIUCCgwi7kj8kujPJ3Iaeg1GPwnPh/eV75yjaXIYDY2mKEvclVu1uVGb80BerF9fNCxXfWvAHpVLXtIBk1SAgT05/6pmwB9khrsfK1SuNmKnmTr5oiV6c4ouYkSFkpu2jCK917il6JuP+ToHsNiJsp3ZE0l4EVvVhbF2rZSHwrgPH4vj5eT1mTHgL7HnWJZDBqfdg7Q0/4uH9DLXUcOL9bQc1CRMaG2Kx/QG9Q4+iWgz/nQ5wA9T9Ktig3o+X4udg2x22s4TQ5iOTCoqDRXCR6Pb3bAE5zvlW1lQdoMfRGje7mjO5AIDL0Zf7ZI942KgJ4sbbx5azL0rqzX9Apex4omg2aQTWGmXTvQGvoTWBQ7zpZk+YC+rBxFReUoKCxxgS/SAvQjLmdRFQH9K9iu0+8lF6P+dvzVvZX2/G9e+x14DC4eODlo+NK452+Tcefsa3/zIcZcPRs7dN3dlqeNzCwERlHpwGZ7IWfS+PDf/8Cc2yfqXl144Ui58xDOfPDvtzBl4sW/+fviG3tcOArHntBLY2ExAf01PfHN3I9/03EE6HsT0DMlWS8pzzOPz8aRR52Lc/tN0CLd3FQTrN7ccEtSBDU3sm2cSixQgEWLCejPF6CPL2Ym/vjnnjj25L4oLS5Cko2R1BCLn6NNJI9VjAxlAsxGcIGsXYX6mpVYsvALSRU+/fhtOf1UV63E5h22w/m9x2LzzbeSxzY3my+//A9uvnEEqqtX4+hju2P//f+Ili2pezSbywzdl19+hNEjewnQDxw4Eb/bfCtpT8lSRlleBPSyAgwyuLlffSLpVn1dDa4YdSs6MsiSVzsLn71ZqFCsoAALF8zDnXdMwOLF3+CCC0Yr+7JixU94+OEb8f77r2GbbboK0PM5MdBwXQjT5yQ6nBX8/MuPcP2swWi/yRa4dOjN2Lzjjgqc3nztMdw08UJ06NgVfa+Yg002IUPfbHtQTSxKbv6JUUNO0L29iuz39rs68NIarZSrtN3s99HUUIOm+hX48ft5WLLoW33243+/ge8XztXn+wycgX0OOk7zsKZ6Na6ffBE+fO9lHNrtXBxw2NnovENXse8uxiag5/0IYD62i9eo5jgJARuArxh0DPyjvmPEpMfQmUEHCZ9Q5CaAkEhg8WIC+j74bt6ajHYcV9t23g07/v5g7HPo6dh0q87uYEr5D+V5qXplf9hbgX7yohK4d9RVoynFMZPEX++YiNdevA+H/PFs9OxzjZxqTDwwRgr9AII9KNdN6qQJlirKS1BeyrWU9Vjs9k02P4nSkjKZBixdugzNzfSLLxNDX1ZZKXOEJgKRwlJ1o5UXfiKB2trVuOumEXj2sVvlsT1g8HS5zvBcyOJyz2NPC4LO4qJiVK9epVqMRQu+xdyvP8Onn/wLn376Ln743k5FDHS7/enUsAVmVBg6ZdKlCkYnTLkXXbr8XkEjxzytKjmGySQSWD726Gzcd+8s7L33Yejdd5TG04zpw/Dee6/9pnUkvqnz9rsp8GXmc9QVZ+vHV4y+A7/f7QAVCIuRpma8qATfL16AsVedHRj6W3Do4SerdOcMegAAIABJREFU5oXL5MsvPIhJIVD5LSdwxeg5ktxQdsJ5tHDBXFwz8jzM/Xrd42f7HXbX2Dus2yno0nVv3XObMDRi2qSB1tBfeBXOPGeQmghyr1q0cJ66wzJIuO7G57HjTnsIOzzx6BxMnzIY5/a8Qu9n8fGYEedgzz8wu3ATWpSzf02Q1YY5z9qdWKujbGXYGxhAeq/k3AoacWno3XlZ6ybYCZr9MwzoI2ay5MZOdZxHEbTyvWLCk0XBytefjx1rKfcjoKekVA32gszZJE9s8OXeC9HlSbamWQtv44Uy1qGo11kO0DN7yX4HlJCtrvpJIJrdkpsYWBS5R08+oJfLTXlLZ3BlpJNzuSGAtpVqrijW72+lfUM2qsR6wcbT4yavKFYFvevS0FtivDag5/1fvXq1G1rFxmpabCMOdc1PXV0V2ClWmfTA0rtvSQESqer/M0DPBZYM/QXHnYIy2fRT38T1MgSF7C/QGCQ3a2joI0MvOy43I1HkJp/q/ztAL5a5qVGAni43KODgzHVFjaBTFcllBnLr09CzsRQ19LYc9AXy/UwvRvaRP2+sN4NNQM1BzYFJtk2NjCKgDysIB699Xq2ZUkFH1ovUkSkBfcuWLUMayN/LybdyFbX+LcQ28Tp/ztBbpmJAb4Ze+vCfMfTWtcfBmWPoyT7mAfoweNlkZE3bSgJ6FpL5GFFbHM8z3+WG9/mXAD1tsmLX2RxDz1M2Q78+QB+18nFhNjtgQM/zorPJtMmD8NhDt+AYudyMsz6MnscsQuVzYEFqIR1Jcgz9gvlf5gH6lwOgr5fWccI1Lpb9b1677XEwLhs6Cy1atNLGcO9dU3Hn7ZN/8yEmTPqbLBYpbZFtlRYfB2fcfEeNJujOvXr3GY199ummBZwL/Nv/fAlTJvb/zd8X33jG2YNx8mmX6D8XLfoG14694L8A9L0E6FVQ1VCL2TeOwPNP34kjjzoH5/Yej9KKCqQbqnU/2IxHWmQVbBUgrWsLYz6dwaLF32DquF5y7YgvtrM/8bRLVfBWUsQiVrKptm1DmtIx5vgK8ekn7+G5J2/HRx++iur1OBLxmFt27IJ+l05ToXEm5Q2Oc+y9f76IRx+ahe8Xf/eL969Dh21w8SVjseWW27qLZeiezAFHQE82lWlZLsjMrtCe8qqhBiZXjZ2DjlvvqIXUjWnc14K2t7yehQu+wZzZY7Fo0Tx0P3sw9t//T6havQoPPngj/v73Z7DXXkfgnO4D1KfA7LyzXXHd4aby1bxPcd20Af6+8Q+i845/UMOjt157FDdM6osOHXdEv6GzscmmHVDAvgSSkvgPCy1HDTlRnx0x8RHVlLh1Ohf9AjV+eu6pO/HhP1/A9wu/+sX71GfgNOx34J8DibIK10++RNmgw/90DvY7+DRst30XebkrS5siqOUpOE9OLTs3vYIgn2FmgE2H+DvKgkYNdBZgxMRH0Xn73+t9thJ051PC+8U/LMCM8f3WC+jjyVPv3+3Evjj2tAFoUVYMNNWhKNWg7IUAJDMFIhFSqG2ow6rVVVi1uhYP3H8T3vn7kzjw8NPQq+81LnQVmLHUxil/Z54IhBi40d2qvKQI7Tdui4qKEqxc8ZOkWWQgM7SnQho/fP+D7CM1/RMQ6dJyg7Yob9la2RH/3EWWDIR+XPwNpl1zPr787F/odtSZOOOsS6V355pPML98xVI89vBteOet5/Hdt7/8zC7oMwbd/viX8ExSmo9TJg2QHHDilHslSeRex/VJRE/owcCM0sMP3Yx775kpK93+l4zT7Z0+fRg+eN92tb/1tVXH7SVdbNe2PW6YORxvvvaEZHbn9LwCu+9xsNjjqqpVkq+89dqTeP6Zu+UIM+Sqm3DQoSeqSR9v/SsvPozJ4y/6rV+LoaNmY98DjpIUirIkAvrxYy7AvLUkTus64HEn98b5fcagQg2NGtW1/PFHbsV5BPTdL0Oqie43zVi08GtcM7qXjklA32WH3fHdN5+pEJbExdArZ2GjTbbEyy88JOBPyc2QobPE3rrfCEFxkdZ6gnlmXyIZJ5AqdzS/JxbBVtfUoEVF66AeiEWxJgEaBejp5++6Nd43AXqaBajhUR3K2L1VkpvQaC803PMeHNlPN2kjQ+8aBUtuOQYj3rHUrUDZctlWxsZqQYPOTGe2QDf0I0lKckNA78ZS1TUrBOiZ+Vf38rUAPSV1Ik5pB0mKaC1AT+nS+hl617e4g3TKGQ9R6j93ueG15DP0sWZQ2dzQdVdNqAJDH6U+8bvjebLfBT9bU8uGWe4EnQ/oXZiaA/SqR/wfGPo1AL3qmNnXyYBeazxNXxpztaFuLPX/I0O/NqBXY6n1MfSlZtB/CdCr3Xik16PkJlhCZRnvICuxswwlN0WKwAsC4NWdCdKb/IZWOYY+J8vhpIqA3p+LMiFLbnIMPZ1RONgcSLjolgw9NfTrBvQ5hp6+x56g2vAkubHlHRfiGAC44IISAmYg7FTDlzRsocuh/fDptsOiGwce62Lo15bc+JnQkaRuDUAvSaSue/2APhYYq6lGYO4cbOUx9PVk6AfgkawPPRl6ShCi5KYRpYGhTxY5sCMQlOQmy9C/jE6dd0VTI3XtX2P81Qb0V4y8BQcfdrJrJsiEMm0bCqKVUlexkplmLQD8o6ZIGdzNwq47puHoY8/Ehf1GySFJXfZC8wY6mXz91SeYOvkypbfHjb8DW3XcIfqhacOMjAdvk7b8dBo//fQDbp8zGR9+8CZOO+MSHPvn82SJ+tprTwjQb71NVwwecRM6bNFJhbRMr3LzT6fqLQMIbHbo6Gbph+QF7J47D5PH0srzE4yf/iS67Lg7UmK9LLnh+RNQPHTfLBWtdTv2PJx34Wj769fXYs6tY/DsE3fgyKO6o0ffcdp0KH2hjpguPBo3TFsHFxGBOOm4M1i0aC6mjDWgv2bqU2rwc/uNV+LD91/DUcf1xBlnDlBgRoZYzYIy7F9QjUcfuAkP3Ts9O2Y33XxbbLzplthiy87YptPO2GLrnaUhp9UmAf0lQ27AZpttgRTrJZopHWhGPbOK6Ua8/+7LeOm5eyQzWNdr8823Rt9+I7HNdl3U6Tc2iyJTyQ1GbKg6ZHvufPH5fzB2lBn6kePuwNbb7Kj1QgSa+jVws6dsJ43vvvkSf/3rROm/+/Qdh65d95Qu/pln7sJzz92Drl3/gHPJ+FEKRJeeImYsbCyQSmXU3fTb+V/huqkXY8uOO6DfoFnY5Hdbazl649XHcMO1/QToL7r8Nmy62Ra6f7JADN11vvzifYwafLwue8TEJ9B5ewJ6N+159+3nJbFatnShfl/Zog0236oLNtt8G2zVcSdste0ucl+5ZpgZ/r6XXYd9DzhWOn1mRq6fNhAfvPeKrAX3Pfg0bLFlR81JJVuDpJLkD+U8GfWLIKB3nQEDNrk4IYGvmEUIDP1Vk59Ep86/pxuD+wBqA+YWkMSi7xdixrhe0tBLctPp9wClNAwsU2md66svP4yH7p6E+rpqnN13Eo46/gIU0PkDjZLcpAjqubkHyQ3JjpVV1ViyZAWefvp2/P31R3DEMeehe4+rZEfLAECnQRkSgxJ1I2UNhpsGrVq5HC0ry9CqZTnKy0v0GbLNq1dVSwrKc6P7zNdffoIPPngdu+1xCLbYantUtGyNlm3aoayirZtahWZulJPV1qzELdMuw2sv3i8Wu1//iXJrY+bmvXdfwi3Xj8KSHxbovFq2aoOtOnZBhw5ba21o374DqqpWYNJ4Z/V697sahx5+gi1/m5vw/fffYfKkgfj2my8E6LfrtLMKuLkWyv0sNBssK63EAw9cj/vumYmDDjoGPc8fpuuaNu1yfPDBWzir+wCcfPL5DtrUtM3jnwOTexr1+JQ7NLF/heSdUG0BMwczpgzCZ5+8u865mP/DISNuxsGHnigAyGzPqy89jGvHXwSSLIOuYGFpG8071T8xSKM/f201JlzTW0WxQ0fehv0OOMpSvVRabPr4Mb0Fvqfe8Cy67LCnAjXXTpFhXY133n5BUsslP8xH9/OGofu5g5UpYk8UM/QjcGb3QcrEcM0nWTJ2dC/MnfsJZt74LLbdbifccuNoPPXEX3H5FTOx735/1Hm9/NKjGDOyJ/bc6xAMGTpDoDr2XOGcd3M0N++ip5okN6oZMxjLAXoD3Oj6Qv9zD1Az224sFRzngnkFMy8G9Otg6KWdz2Xkswx9Zq2Gk3ka+th5NRaKRpebmNV3J1xLF62hd+NQrkuM4fk8GfAS3K5c9eM6AT0bVFq6G119DOijbSWPTx/61q3arpuhD7aV1NCzsHYNhn4tQC+Z1c8kN7SYDtmOoNDISW6ibWWeFDoRGkuVuw9L1NCrmVToZk9CSLWPQXLDRqz/q+SGgL4sBfT681/M0CtdkeWwbUbyM0DP9/1Sp1jU4+t/v2bHAC4IykVEIY1V9L9FQ+9iy4I1JDdZDX3+TOfArDNDz1FaHVxu1ta7qyiWgD5Pd8TDWLNuyQhfEaRzweJE4gRLNzXJKu3nGvpgl0kZwLp86KOmv9IP1i8D/tWrqtYB6C31yQf0LKhlJmBNhj6n15LbjJxnNJPXAvQuohUrFqwrfwboG7k5uW0536Pqctln+my5uMXJaVcfbr4u9Ika+pj1cGMpy23M0AdPXw7w2hrZQ8bjrsuHPgfozVzHRhAEPVOvHYhHHnRRbD8x9Aw2mLmwhp7sf5GKYgno7dM7/9svcOXlp6tIadYtr0hDT2tNpnupHWUzlgv6jsZJp/bTBiUNZcqFd0qOsRA02lyFEgW/x9pbatzv+ut0Afrzeg0TsOYCqpoHzSe7KUyZMkiAfuSoW8Q4CsRw45E1mbuncoPVHlhA7WQRPvn0Q1w3YwgqW7TCsOE3Y/MttsUnH7+DIQNOksUcXRs677CrO84xxpDjDx12qPssdvfYoO8lC6tsBshMfYMpEy7GN/M+xfhpj6pAixuFAyRu4rZPevC+63HXnEnodvTZOPeCESpa4hc9fP+NuGvOROyz/9Hoe9k0lFdUej2QR4QbT/GZsBhvaP+jBDgHjZgjoLHwuy8xeWxPFf5dPe0pbN95V3w392NMmdAby378Hhf2HYP9DjgamQKeP0FfSlrb6ybaxvCksy7HoX86W/OGYIfuIJKnJQrx8N1Tcf+c8dhy6x1kz7fpJpsDKRc5MkAhYPzgvZdx04xhWP7TD/qe444/D23asKlLBp9/9gHGj+0PAvrefa/AttvuoBoQBZZpZ1QKuTkGBw2Oc3bg/IHSj8mXy/rvsmEzsMvv9w2SG7NA9Q20MKW1ajP+8+93cOtNw9UArPvZw7B95521ob337su4664p2GKLTuh1vl1kWP/Cgl1l75qb0ZTKoCGVwMef/AN3zR6NLjvthz6DrpdulI/szVcewfVTLsL2O+6LPoNuQtt27QQ8g9hUzNAXn/8LYwYdo3syfPKz6Nx5NyDVgB+XfofrJ/fHl5+9h70PPAEnnDUcG22yBZIJMn5kBakOT+KLT9/FmEGWw/QdOAv7HvhnBQ1N9TX425xxeP6Zu7DvgSdIdrPpZpuj9QY8B5V6WSOfLMQbzCRM7IXOO+2HfrS+3GAjHVsbXYKFt//EqAFH+BynPKego4CBe1iPFFwXFGHRDwtx3diz8d3c/2Dk1FcE6BMMaAm6tciYf7//ril49L4p+P1e3dBv0I1oWVGOYtCBiEWDTXatsZ5JmvoVq6qwaNGPePa5OfjHGw/h8GPOR/fzRsvWkkExmXzdExbSqhlQoRh6NRFcvVLOHRu0rkRlRaneX0qNO5JYvvwnFVB/8ME/MHPqYPzww3wcfWwPHHrkqSguq0CrNhuh9QabojnNGhbOQWa6UqitXo6bpxvQMwDod+lEtGzZWkH/1ImXCgwfcsRJ6HnhcLRv/ztJPASg6urx49Il+Pyz9zFxnDX0nF+HHX58yHZAwf3UyYMF6IeNuB577nmw/PPVyZoBrAIWBrHFyiw9+/RdOPHkXjjttItEpsyePRHPPXsfjj6mO3r0GJRtxCO5qkTFjHl434BmuoMU2RWN89qdVOk+twIvPncf3nz9Ccyb+7GkRVtt3UW2r5tsuhUevH8mFi34GkOG34pDDj/J9qCJjBj6a8f3E6AfPOwmBTlpdQ53h3d+D+W3k8b3xbv/fAlDht+I/Qnowx7JWqJxV/cRqTOdgH7HPe2axs+HTYrX/ujDt+KmWSOwQ9e9cOVVN8n6dsbUoXj80dnoecFwnHX2ZZIncQ0loCdDTxnPzJuelZ3piCvPweFHnIRevYcLuPN+vPzSIxgz8gLd7yGXT5fkigy9M7Fk6AuV+S8ppnmF924DZgeUakIlxiBqxM0EswbBCMMBJjPmao4kUt1yTq43axbFutt7bCzljqiU3Fj6a0kNCSHiADrXuC6OgZ8ZekuQY3mhAb0ts+N5y11Pvu4uis0BettuR4a+pnblLzL0ZOSlhFDDwnxAn3ZjqZYG9LEoluNMRbEC9NzfGETkN0H1bXGNJIk41nDkAL0K6QOs0vVKvpQvkmhWd3Fp6DmyshIjauhrflVDX1hYgEzT/52GPgL6C6IPfYSbYa4J360B6OnzxYVyPbaVplHoQ2+XG4G6bBtrSoTdMv63Anre7dJUc7YoNqGi2Dy/T99uaczpOBF96AmCsyMsLO62rQwuN0FyE7Ww0SWGx4pNqvIZemn65Ayw5ner0ltWRpbcsMjVAyCnl4/+9HGRMPNdgJWrVmUlN/xIjIyjVyoBXo6ht4bekptckavON3QmzDH00TqKkhun7LIsPRf6rOTGCwWlPmLo1fkvFsVGa1BaoKX0O3nJhuzF+jT0ZuhdYMv0kmo89fUG9PmSm3zbymwBTlZDHxl6M8YE9NTQZxn6PEDvzECj09BrAPpUAPRn/AzQU1t4+y3X4JEHb8He+3WTNpUsB1luA3qnFRnEMcCbNWMYXnjuPpxyxsU4/cxLwxNI4567Cehn4E9Hn45zzhkkv3JN6tCJrqmxWR7QkyZcim8DoN9eloZNuPvu6/DUU3fj+OPOxal/ucA2npovGYHZRYsX4MZZV+Kbbz7D0BE3Y599/4QlSxaIlfr80/dwVo/LceIpfc3g0DZNGkwHZ8nCUsxfMA8TxvTEgu++wshx92LnnfcWeFm86BtMnnCRAP24KY+iS9c9xWwZ0AdpBAH9/dfj7juuxZFHnY0e51+Z9fZ+952XVZi7eYdtcdmI2ejQYTtkml0AT6Y1yiyefPRWzL7hCuy1/7Hoe9kNWtwWLfgSk8ecrYLca6Y9g+077ybQ+eSjt+D2m0cKvF084FpsuPFWSCSZrWrEX2ePxZOP3ILDjjoXPXpP0jx3Ex5mUhqkTa+pq8WtMy/H6y8+IOb60qE3oX37zVScy+CUhZGLv/8Os67tjy8//wC77HYQTj9rIFpWthGwKCpK4PPPP8CEsf1UVNu77whs3bGzdJxMf8fgkgWMXs/8ItBnMeScW8bjzdeeQrejz8AZ3S9RQjn2c+B6QkBeV9eAZ5+6G88+PQdbbrUDTjjpYmzZYQttsD8uXYDbbx+v50uL0u2220XfqyJOZQJSoH1wXSqDJx+5Hu/+42l5uZ/aYwQKWbyHFN58+SEB+p13PRi9L7sRLVtyPIcUPAF5IhkAveUswwOrncg04v13nsHkMT2w+Zbb46LLb8fGm++gHgDZGgatufT+vhOzZw7U5wno9zvwWNlRcsN+6vHZ+Nvt47Btp11xwikDxey3b7+Jsg0CcYlCNGYy+Ntto/H8Y9fjiOP64szzRgok8NyUihagfxujLj1U30E7SgJ12lVagOpmMAzgvl+yEDOuoQ/9fzByGgH9Lkik2KGZgbnHM4vrXn/tccy8tg922f0Q9B00C61atEAJwXKCrKNt/grlApSW5GZ1TR2WLVuFp56ajTdfuR+HHXO+XJoKWZxGR40o/WHNUdJWufKPTqfRUEu2tBQV5ZRlUYJgLovPkevismVL1YDsxpkj8fqrD6P9xh1wbs/h2GTzbdGm7cZo1+53CmYJ6Jk9YCDO67t29Dmymz3m+PNxxtmDJPl6950XMX5ML2zZcXsMv2YOtt1mxxBI2mWnoa4OS5Z8j1dffgR3zmE9DtD7ojE4/LDjswBm/ndfY/q0oZLcnHDy+Tj9jIvANYtjl4CQoJJg/sdlSzGNc+eLDzHkihuw516HKuP2xONzcPtt47BVx84YPGQGNttsS/vI8/MqXHdAQLB4773X44F7r8Mhh52EXn1GqaZAhZoqdrcchMGSnD9UMFikwudxYwiQP8LlV95khl4N1zK6LhobUKYzeNiNaNNmAzHlJuIo+UuIZb92Yn+89+6rGDJsJvbfv1sWFixe9C3Gjb1IZgXXXf8Uuuywm0C1pbbeA4hfuC4M6H+C3MmGj7hBma+ZM4bj8cfuRM9eQ3Fm90t1v7l/85hXj74Qc+d+ipFjbsOzT9+DH5cuxpCh09CxY+cgEynASy8+imvG9MUeex6IIUOmoVxElwMoAkvun8QV3L9jt1gX5XI+Rw29duucz7pkWiT+eCe9X7Omw51iA24JvWRip1jLSgzoef7MDBDQm8CzxtuA3pIcO+YEQK9GS6E3SbjfxmLRh97GG5GkY4F2RSWLWc3QKzNWmA/oE6iqpuSmVD06mptotxgKWNnATi58MYCJDL1djZgtj4A+J7mxPC7fhz4W7Ea84eZTOZcbZQsI6BPsTu+i2Ki34HWxyWCUB/uzzVi5aoUyA9G9z1ooA3p2Mecrauj9HIJNeSiKzTStzmro/1fJDc+JDP2Fx5/ixlKqUrcyw/eJtpU5RYYlN7+JoX8lMPTWf/6/FsX+jKFXY6k8UB1OmNXaHqQIRbGBEdfNNVtDP2A1llrrlW02EH4eAb0X+8DQS4biTrT5r1/tFCs7y6oc0M/7MIsp6JYSi2LzAf2aDH2FQDtf8qEPkzPGDGbonUKLWQZ7wa4J6FUUq26usTmUgX6+5EaDO/jSk/lV1E9bz9DwqiFG9+twueHO1aCiWEa4dLmhdZbPiQEAI+X/DtCvzdDnGkvlM/QG9G4rTevJqKHnz+d/+zmuvPzMLKBnYyluCBzcH330NiZc3QfLf1qCHr2uwHEnnO/rlOTGizmL01579XFcN2WICnquGnMHttm2q3XHmZQAPSU3LDQ7t8dgMRBcdFW4p02Rvu0/YPy4/mLBxNB32kWsxjvvvIzJkwdjiy22xcV9R4MdSlXIRC1lYTHmzv0MM6YN1vldPfEB7LTzPmKPHnrgBvz19vFg98eLL5uKrl3dEEXnnaEEKYnGpjTuuHUsnn5iNvbe9yhcNGCqxhqve+HCuZg8ro8kN+OmPoEddtwjy0rlAD3w4H034O47J6EbbSfPHwGyCfyelSuXY/qUS/GfD95At2N64OzzR6CYmFkF8Ax6C/HTj99j6oQL8dnH/8B5F03BUcf31ca0cP7nmDz6THwz9z+4etpz6EINdzqFZcsWYvqki/DJR//A6WcNwJ9P7INkcRmaG+tx+61j8NyTc3DYUT3Qq+8UaWy5cfH+p5rI1gFvvPY4brpuiKQVdBGy5GZLgTuuP43NKdx/91Q88TCbIbXHxQNnoOM2XVEvVxBmmqAGM+PG9pYPfb++Y9Bhi60Do+OMCUF5SVkxEoUGb0yZKrmfyeD1l5/ADTOGi+3vd+k4bL/9rmZ7koUiCPje//z7XfztjvEqWjzsiDOwzz5Ho13bDaQJJpP71NN34pVXHsVOXffCCSdegA3abBjYTNutNWeS+PSrf2POjUPRrn0H9B1yB7brsgcyqTrJR9569WHMmtzPgH7ADWjVurXvUwzoE4X4XAx90KdPflF++fRUf/v1RzBjYh8B+osvn4ONO3Qxg0rnhQyLnKn//xo3T++Pr794X2tRvwEzBeiZKSEQYxO3yeP74ofF3+LIo8k8n4UOHbYSkBfDnyjE3G8+xdSx3VUD0WfoHOy+V7fg/0Y5i9fWrz55CyMHGNBfNdXnSEBPmUVWQ1+QtIb+mvPUWGrkdAL/nYDmemSaG8TUKhecLBKIfOS+6dh1z8PQd9B0VJaVyf6SAD0lDh9IavNLob6pEaur67B4yU94/pk78darD+LQY3ri7AuuRrHsN+kyEgp9SU4VFiNZSBbVdq1FykrSxYZuN4XSHPMPbfqYDUijWevtYw/fgztuG40Vy5dg598fgFPPGIhNN98aFZVtUUyLPUofUs2oravCX2+8As8+7qLYISPvQFd6m6ea8Pc3nsTk8f2w5VbbY9io27Btp64oks46JXKAErAP338bt90yGl9/5SL0iy4ZKycbScJCTce0qbbU3XCjTXFhn9HYdtud3EEzA1RUttT+9OD9N+Heu6Zg510PQP9B09C6JYsAU/h+0TxMZrbvm8/Q7U+n45weg10kz2wj985kkaSqH3/0LqZNHihHqCtHzlYxqGR5koFwv3ADQhfF8vKcNV+08FuMH2tZDLXmBx78Z2cgEtC6fO2E/gL0lw+9Qdl3FpbquyWJJEAkoL/UgH7oDByw/5FZgLZ48XcYN66/1tnrZj6KLjQeUCbOsp0o3Xn+uQdx3XXD0aXLbhh2xTRs0LYdZs0cg6eevBs9zrsMZ5x5kfZIyXjI0F/dT8fcYcfd8cnH7+GSAWNx+OHHO3AN7DQticePuwR77HEABg/22syXyBhlRAryJHdBckO5hGqCWLNBrEOYZoBL6aIP4IJHULZFsi5q6IPuQllF7uElrpcjYWhAb5kaO6EyoMsCeq75CrQcpKmDbdDER3Aca8AicJcBgLCHvyML6GkXG2wrWeSqzFgyX3JToKJYutxwHyceYnAjAJ0wqWJikEWuJk7X7hSbZehV5U4CgAx9XR5D72NGoOubRtcquxg2BzcyOzPV2erWFyG726JSkrcetzFDIoaenWJDUE+SmIQCa2f0XBI0cQguN8oP8XnyWYaAKc/l5n8F9FFDnwX0nLwyKAvyAuG7dQCBJDHyAAAgAElEQVT6dB5D/zOXGzaW+ncE9NRFKj7wffkvXW7Wq6FfE1eLwRVDHwG0bCLXfNPKFSvWBPQBEbsLW3RYSQeG3lr2qKH3A3dnv/zX2hp6FsVqQoX3/VxDHwIM+WDnM/SMvq1d4/dKhy2G3p1iLbkh85rP0Ptccgy9B6cn6s8BvYd4DtDHVN6agN6WYRz0UXebXxRLJtwTNUhu1OjKizInfWToBegTTrWaoU+hppZFw/TwtuPO2gx9DBokDQopxnzJDb1/zdD3QL/+47VocPPkIOY9IOAuLCzNK4pNY8F3lNyQof8Ys26hhj4H6Ami2AWRjT74OvTwk3DiSRfgd7/bSiOVXQZffe0x3H/PTFStXoke51+B40++0DIIjuh0E+65azrunDMFR3T7Cy648Aqn3mXd5eZVXACpE50w/hIx9FdfMxvbbtNVv6Ot5M03X4P33nsdnbbbCSed2NOygcJCfDv/a9z1t2nyLu7SdS9cNuwGtGu3sQDqihXLMGv65fJWbtGytVj6gw8+CS1btRIjQweVRx+ajVdefFCg/5JB16kbbGwpL9vKcb3V7n389MdVuGXNNxv7uNiPEhUz9JPR7ajuOFcMvR0NuNhRkzpt0iXStx/+pzNx3Ik95ftOyc03cz/HPXeOl56aTXF6D5qJ1q02UjCweMGXuJadYsnQT38GnXm9wVv89ZcewIwpAwUsLht6Pbbejn7zGdnT3TBtkADNyd0vx+HdzkI53aGaG/Dj93Px7FN/wwtP36Vz4Yu6+ksvvwGbbkoNuUTw+PeHb+HacX0F+E88/RKceOolKCspRnNDPWqrVyGTagT15WOv7u0Aq/9YbN6ho9gqZhW5GTMQpoaeLD1fXJDF/icSWL16Fe6aMwUvPfegUvInnNwLu+y6v6QRLHplw6snHr1dgKZTp91x7HEX6HratmmlYIqb1dKlC3DXXVPx7XdfKktw1J/OErjinOdYfPufr+Dll+4VUDv1vNE48oSLUMbOtfVVQDNtO6fgsftn4ve7H4o+A2eqczDBtjd+boZJFVaOGmQf+hFTnkWnTruCDP3C+Z9h+rjekjZQcnNi9yvkolOARlSv/gkfvP0CHn9wllrbx1ffS6dh/4OOM6CX/3cGD993PR68d7q6uh5wyMk44eQ+2KDtJsowfPbpO7hrzjXSvB/25wtwas+r9QwS1K8HOzcz9H/HyEsO19dcNe1ZbNdpVySDxO1ngP7q8wXoR01/DtsJ0NcpQGqsozXtT/jn2y/g4fuv13M/54KROOq4cwWGC6TJZ6MphxFFsoxNo765EdW19fh2/vd48YW7FSQddnQPnNlzJFqWl6kmg6/Fi77C1PFuAnXEMefivH4TRbYQ7JvUtE89C2nZXZhOaQyIV1ctQ0VFOd5/70M8++RdePbJOaCD1w5d/4A/n3g+tuy4MzbYcBPNP7Lhj9w3A+/9/Vl951m9xuDYk3qrO226uV5dl+nyQqcaWtKee/4wbLnVdihKsj5rGV596XHc9bfpaxSB9790rDTwWn9TzViyZCGmTHLTO7423XRLnHjyhdht9wNEyHDdfvSROXj4gZsklxwwZAYOOOR4ARbKUCk9fO3Vx3DdtMvVKZaa8BNOPF9stpx/Guvw3j9fxQP336gi1KOPPQc9eg5DSWnohCrw4yY3apSkYnozppx3Cxd+g/Fj+4lFHzxkKg46hICexYgJvPrK47iWNph7HIihQ2cK0Nsn3tJJruFi6CcN1Bo7ePBkMfRR6rNo0XcYP2EA5s37HNOm3GeGPgB57onLly/BW39/AY8/9lcs/XExTj21N848s5/6m9x4wzV4+un7cM45l+K00/pYzsr1bfF3uGZsf50vX/vtdyT69x+NiooWIWgxOHz11ScwccJA7L77/hgyZIqY3OjOwrXAvVwKVWcguZo09LHfS05Dn7NxtOSGLjcG9C5etQ89awud1efv7B9PctL21mv40GddbiJDz/XN7G4E9JGhl+Q2MvTBNUbWryxyDZKbLBPOfhxhj3ZQEwG998oCkDSxD70Z+jJnCqQMYLY+ZgIsoYkuNwT0sW5QGvrWbSVBdd+jyNDXqlMsv5XYhscUKFd1tIFuxIAE7dHlZk0f+gLjwlIaoDDAiJ16U1ixcvnPGHoDetc2cOmtrVkT0Otc5K9P28pcUay5gv9328r1aehl6BDsXG2R7YapZug56JsbXHgiD2dGPFGkw/tYg7mfvJH11eTBmH7zQDOoX5/kJtpWxofORYGNpc48/FC0pL6MRbGKNkPFWQDlPwfWTufly27oU9oqT3ITZTEx0lTBo1wpzGBnJTdsnSxtcZ7kJmjsIuBkVLaGhj7S52sz9Hk/J6Avp41TaCYRtWu2arQPvayemOYPFprR5UYOIqHQzecfbKzyAD0XBnW3Fcb386FNGyeQ7bBc5MkHnPOhz/MQjqA6AHxXesemFAT0TbKtzEl6WPhC6QULnhj1cwHxQk2mkP73ZuhzPvQ8ZiymidXy6wP00tA/dKsB/cVjtWgQwKpKvakZxaWlKC4q/wVA/1LQ0DNly/I7SKrz0AM3C7TTSWFdLwIvAtZTTuuHUjIDsiTkeICKYu+cMxVHHHESzr9gmF2FyAg3eWFgsdz8+XMxefJl+PabL3H12NnYdusdQ+FoQi3Cb7ltAr77bt3uFBu13xwXD5oqiQjBhAAqgCVLF+G2m0bj7Te92a/r9bvNt0b3867AH/Zlkx5rhHlv6R4xeVxfab7HTXsYO3TdQ51XbbVoqUKmgEWxN+CuO6ag21FnoUevK7N1JgT0fIYsGJt90yj8uMRFlGu/fr/Hweg1cCo23rSjU6z0aZ7/Ba4d3cM+9NOfFKCPjUEIHG+6bhj+8dZzOLzbaTj3gqsUpK+uWok7bh2HV5+/b73X2u2Y7thhp31w/ZSBAhbDr/4rdtppbwVAK1f9hBtnXol/vfsKuuy0D/oPs24bZEiYaUk3yaLx4/+8jTGjeoEuNwQ+LCwkW6XZE2pM6ApBlobzih7d3NDUhCWdwtIli3H/3dfjtZceXe957rjT3jj44FOx0YabKCBlsO5iOC+4bB3/yGOz8fV6LEWprT/qlItx1MmXaI599fGbGDXAXVXj64RTLsHxp1+qzULSE019MuQFkhuNHBgaS019xgFkmrrhRrz07D24e84Egd91vegHf+xfLsbzT9ym5mLHndwXfzmtPwrYDDBIYZb9uER66Kcfny2t87pe+x9+Kk7rPU5dTQsoEUuR8uEG6YYtX37yNkZeYp3+VdOfQqfOu6GAa1Twm1b2q6AAi5cswPSre+G7r3/dfvWIo7vjrJ7DUFZcjAQZXkqx5JjDzVlNU3UNDc0NqK5twPz5P+CFF+7Fm689jCOUhbpKlqrqpFyQAN2zpk3oJ0B/+DFno0e/CSguLs9m+AoSLCqlHAyoKC/TGCFjX1+/QoWyc7/+Dj8sXoqPP3wdD90/C9VVq9Y7ZlhvcXrPUTjymJ7KECBV5/23qQEvPEemf7zG/DqfWaddcMrpffDk43fi/X+9iZNOPh+nnd7Xxf0AfliyEJMnXiZAf9LJvfDWm89K5rL2i/0RLug3BvsdTFejjLJaGQFnF9tTE37rTWPUmXV9ryO6nYLzeg7RHhxrlLguaD0JmXZZShI8hmaHC+bPw7gAkNkJ98CDmBGi/XIGr7/2FK6dNEig+PKhUxU8c28Ts84gMU02txrXTh6Mf/3rLQwaNBH770eG3ppvAvqJky7DvHkOZn7ptd++h+PCXsPQpm07fcfNN0/A08/cj7PP7o/TTuttMC0Xr+8wduwlYujbtt0Iw6+cip122svEQAFdVlwf98qrT2LC+AHYc88DMWzoVNVJRW06z41gixaRRZKuhs7wOkE/N2ERvhIp1NUSlLdw59KEg51kQcAvrBVJOmhyXZmbThJT8Blwn3KHXu6l1vAT09iNxpoN8ZPEnZHUVNMu2/ZGMw4777ho1y43ySDPcZZf39vUJMmKESDluFQ9mBgsLOA6mpTLDYONfIbekClcL1IiK9koii+6ydCsgWOGnWLpmJaT+di4gtIXEokE4TL8UI1ZYNjDPY04rlnEqe8/AT3rD8zG21aaDQb136pxYVajQVmgVi03CFgnNtKKUh9nEkg28Z5rHQ6C3Xwf+rmfGi//rww9T81FsSejNBqSBMmNxSrGe3ypmLm+tj6j1H4eoFfrbPXDoY0Q24DX4pvP/w5W7Yq5De1nNf5+haFXlbaReDaqpIaegL6V2oOz4C50Sctjy2PXMg5SRnDU0MeIRJsN02964CGSjUUvjFhDI4T1Anp6w0tDT62ngbF1amGQB99SauXZyl3TLtshzRIgOtXE4/vzBVixcpXeHwG9/eQjQ29Az8nBCNrV7Wbo4wALl5CdWLF4hWyZbS4TKCmmJVVO0s/bausmt4bm/0WmXG3Isx1cQ5qPBYGBQVQhTAgeOFFsWxU694pFMCPgCcHNzwuPrjvR7GAguO44xee0aHS5iT70+fcvRs5ksejj+/gjs3H0n89BbzY6UtBDSYGvgfp1MfRMgYdinvnzv8CoK85RkdL0G55zYymybDbDDdmUpFwinnv6bvz7gzdUHMkX/cR33mUfHHnUGdh8i21C4ELFOlUi3MyacPffpuLuv12noqcLel+J8rIK1XOYzbAN37fzvsS0aUO0aV599W2yrcy+MhBT//rrT+Nf/3oDn35mOQPdEfba5wgc1u102ZwxYKEFI7/T95P3O4VPP35XFmhffPYvuTZQdrRtp52x5z7dxJC2akXXDLvOCDinKY2Yiynj6XLzKcZNfQT0Wxag50YZ7Pg4zln8eved1+KIP3VHj/OHZ5uvWStI8FWIn1YsVTHme28/h08+ekesM4HfQYedhL32OwbFZJ7A9ta0+iOg/xxT6UM/7xNcPeVxdO60m86LmSMy9R9/+AZmTB0ku9aLL5uGPfY6TDxLQ1MK773zEl5/8X58/sk7ltZ03BE77rQXDj3iL9isQydU19bgluuG4B9vPIkTT7kYJ53WT374Tz4+B3+bM1GFphcNnoU99j3GEqXmRlkXUmfPDqGsS7hy6JmhU+w12HLLbSS58YusDwv87UlfWVEJ2sUxJatmLOmU6kuYLv/ys/fx8guPymaThb7MrGzfZXfstffh2HSzbdFQx/4NRWJzDegtD5HdZ4HZ/g/+/SY++PDvmDfvUzQ01KrhVCd6Yh/bE1tsvy8K6AKUyWDup29i1EB3VW230WY48NBTcNRxvVEqRoqysFDgJw07NfQfYNRlltxcNcXsNwG9CozTafl9v/LC/XoOy5Yu0DG33nYXHHL4X1Rsmywpw7NP3Ia/3jwCXXfZD336XyvtcgQaq1atlLxp8aLv8M9/PIOvPnsX87/9DJUtWqPrzvvhoCPPQuddDkWB1oE0CnnvJbVwl2r+v5pfDTCgHz7lGRXuJumaEgrVraEvwGIVxfYUQ7+u1yabbqmxuN/BJ2K7HejdnpQGPpGiw43tPLk3UQqWDICkur5GTkKLFy3FU0/NweuvPKjajXN6jhCgl9VsAbBowVeYPomWmZ/hsKPPxjl9JqCohD7TbkXPrD7/JoPNdYA/Lyki81YvP/PlP67GT8uWo0VlCzQ1VOPpp+/Bfz58Q9ISWvSyu3OnLrth7wOOxh77HI3KFgwAk0jQCYOAnutecOOiVOylFx9SFmrpkkXYaKPN5FbDbq6UldEy+YnH78AtN43Dzrv8ARf3v0ZuOBxz3y+eL9kf5YBXjb5NTOOrrzyGd//5stjmjh27YO99j8Rhh52MjTfbwtyN2Fo/D2dxvY4uX74Ur776OP717mvq+8AgY7PNtpL0pFu3U7Btp12y4Is1MN4Po3w22ioSSFi+wvNbuOBbTJw4UGvngAFjcdDBx2ZZ9DfeeAZTpwzFbrvtp9+xRscsdaSvCKRqMHHSILz33pu4fMi1OOCAXPBLOc+4wNCva/xstNGmqks48MA/Yc89DnQ9gZqo1eGGG8fhmWfvR/fuF+PUUwKgDwz9uHGXYO68z3HmGX3R/Sy7CzkLzkZnJja53k+aNEiSm8uHTEYl/dO1RnOdSTormEyaAY89G+Q4ZAkhe3XovgcpK33W/QOrCrg+yLUtYScVZcrVcyM2TCLh5gZm8brYL4FERWyY5xogF8XqmVBSVsxAwAW6EdDrOYaf8f1uaumGfTFw5KmRoSegN29qlxsCeh4nutzU1q1SRoH7OAMMznVnLgzoSVJIulvKfkQuAlbAEgB9y5ZtPCYFz8yAkynnvsTvjBkDFsZGPGYsYlWEn9OagJ7PgrdAWESBDoNF1ufw3JoE6Fu2YG1mrtiWPSgouWFtBD9sQM/AntbnDA54790/KJmpxfyv3kZx0nKq/4Wh5/igD/15R5+IkibOoSC5yStajpIbAfpoW0mdohK59D/PY+jVOj5Ti3mfvZWNOP4XQM+HSYb+rCMOQ2tauLGxVJahjymT0IZYxam2R4zA2voBLzpMybBQbI1XFqR6g1wnQx8AvSrLYxAR/pYUJ6Td1aE2utlEJp5t1dnoisWya2QVCsAiXQF9geFcx1cPLttW5gA9AZcdUHKAPrjyhEjZCyv/J9cptqTYTHnudGKVO5n7XGc3asUlHxBYZVGnU3aOus0q8KUOfsV2H3HKjUWgKj/zvWN3RBUZsgU6N7cA6NGMBjW0iIy+J0iOoXcRbHzFgGhtORTHHCcdj0199c8Y+mxRrCc5U3IKlNh5jvr0hnpr6ANDLzaDxc4Jal8j42SXDEmcuKCqGNr30I4dzNrTtaQOqWZrjIuSthrjZKc0IwqzKDXgUyotLXShTBXZz1AkqOFmPR6vK1tLobqNEjmEpLjUFXKRJZNMdx1bDOrF1Gxor+7aHjYIclFPIlmmJjVmBGyzaU2hG4hwHMnJKE1JCTMcBDh+9mIvuKHwWRWQvaGPOO9bXdCmxp4TRfIuVy/opjp/Xm4ldgmQy4664SpKdN1B6MQY55FYV4J9MXOhIZWsDd3yXC4tCcp8mFFycym+L0MQyt8xgOSmk6T7jKVQOg9+qcCiF2jq+tk0KS1/+2JdM7MdBPW0suS/yfRwoa2pqdbxy0od9PLB6J7za4oKVFROYqCmtlaOFPQRZ7CqjamQHVadiWTWkMBdnYMlD0vhxx+X2R2CLd0zGbRoURmCQ2t2GTxTg7xixSqUUVdLC9IgR2ndtj1KW2+M5gLOobAhZnj+MXNj0M77wJNVk5lw/fY/Tvo+0QGJx+SYSNHKkwFu7DBJpxmCBbKm1K3Xh2JU7giFSKv5HDcdasnjM80VIdKid1VVFWrqG1VPsnH79iguLLL3t/znS5FJlolh5/UXpHx8uTEp6KAVJINFev5zA04o4Erqedt5ShlfMnbMDrIRVjNbyadVEJtJ1cpa1UWNGVS22ABIOsAnWaTghQXcdM3hmDMKYsipjF91Qy1q6+j6sxKtNtgYG3XYSiQOrS4TLJhkwa0+QrlOARJFdGPi/aQ9JRvzhEypGS4RHEWcZwDKuG4216C8pBQrllVh4YLv0WHzDlpLv/9hIcrKSpSxZfZ6dXW1GhmyJoPjPpkMXuHNq5FqrgnBvYNwrs8Cb3xl0nLVIbvL7+dY5thj7UdZqcepa3vsjMWeDBHQXzn8BtWfcE3he1mrwrVRGz+90bU/uAjR1r6ea1ESItwTsihcR3Q6gbyyzjq6j5hZ5dzSnhOKpmWWkmRhqOWnLjR2bxvOeYkDOOQCYHfBJguOKUVxDQ/XNu8dJs0ImAiICTR5zfUNdhKLoE/7TyCVeCWcgwraAlkXzRE4X8kcy+GIkspwv83W5hBFdEjhce0a58ZcXAv4NjeNtEUjfx/Hi9UAPo6kNYEF53OMUlSvqWa7I8AlcIyNk6LkxtdPYpBjIlgjclWSDTD13ASaHE+U39oFJ2bf2Z1XQFpzj5p6XwP3S2vYyXKH5l8irdyAKjL0PHfiLx4v9saJGnsy9JTFeuzxGrnP2aGOIJbPyJ1iLbmJgN41fLHA1tdLgG7m30FHBPRq8BT2bhdYB/fBcsoPTZISiMtyNu6j2p6MufLlxzmGPqgb1OjKdRARa9FEg4C+RSUzA9FIRAgh3Gc3FBWgLydW8j1cW3LzzefGy2qi9T9IbgqLkgL0PY85EaVa0nO2letk6H8N0PtS6/HNx68DqRpfvBbTkIr4jZKbfIa+PJMWoG/DRSoZikLzpCv8xpzkhv6xVQL0+Vp2nggbS7XZgPZCa77yQWME9JSkrGFbubYPfTiEU4P21l0noF+XbWVY2aKGPtspNmQKLLlx+opsLwe4JTcsirVrTZxwUROXbSzFjYYT9WcMfYi0BYipoctFz0wHWnLjAcmFU4ujGENPgsie01M7H9AXF0fXIQN6Sm44wQhu3TnNx+Rmysg9FsX+nKF38BAj+ugwsDag53fIUq3JFfwC9GLomxQsFJeUK4uRr8l05sMBTGNDvWwreY+4kKu9tzYtN4YheGMKWYuUGBA/2xCvaEdSQWSjOwZm0qzoBwpVM5DUvXPmwUEmK/XF4hayOHqVLKP0vQLxgfwQkOHmH5yRaNVaWobKFi3dR1MglniY5xV8hrWB2RPdmVFuRvw9bSv5GRfr2bbSG710pSrWtYuOew1QYsPiUjO5ti4rUCfO4tIKNXji5sJW96kmu0vwIJIuBvcYzu5UU62uK+tDzzHEDS00RWJRpbp0im4RLSqAV6D0eCoo9uS9qeLztEApL7pRn7M9YJFBuYAdMxYGaAIU/L2sA1nk6E2Pungy9N4lCej9eT5Mgjl2CGWgYbbQ85gMSnVNlXTppaz0VWDgDAfZeRVpISM7OQKv+oZGZQP5tzYDBYhJpBWAxaJyz0e+aqprXCsjC7o0KsupFW1SoZIyck1Nkg4QFJPJISPGbBdt7TZo1x4gQ6b0szstJgTa45iITUsIyjMh8+DMnjYRBjW8RwS4CpbMVvNP1r+a0hcFU8yqMHNBsM/nZpca2kXyWCoO5X0TwjIryHnCBl7LV6xCVW2jyIp27doZ+OtY/ChdkDgufP6U3KiTEn8m20oWstIW1+w5A0TJbXie2Z2U4zOJRFEZEslSXT4Bfaa5RqCegJ5yF769gg3gWEAoKzpKRVgw26AiYrNXnntkLzVnU406/x+XLEe79r/DJlt2VIhY0FQv2aXJSF6rgwEDeo67AEI5pgVenaEjcGXQxzUjyTbuzVVoWVmB5saMJDcbbbghamqqsGjxQpRXlLuIlHtJbY0C/NKyUjTS3ihjuUCxOpo7kDKDa5tD2R1qLXCRr0Gfpa1yHRMw4/pnj3kBxkRCEpHJky5Tfc/QYTOx3XY7a/yWl5WF64goPBAcKnw34NXKEhxPIljQ2pNFuDGb7aJXMZ1C2lxjHYDEgliundxXaB/rYIF7TwBPtBtM20aT90TkRsAT/IZsAyOtoc4a8NptnexAzZlvOkWFPgJx8Q3A2bbVtm6M56bgJ8hauV+SOea4smQ4ZiZMmEh5EFh1XqMALbPUzOg1OzsdC+j5XTwe/7bdtDPf2n8CruE56/cKJAxmiQcYUApvcK8JTc547MqK1g7uuP6bwfCzZjAcXOe4jvAZKACoLNd1ynmu1I0Y6+splfF94vPgA2aBqoNj1/cxkPD9txtetKbk9Ut+U0AL8Vrdj3xAr4CBXeZLIsMfOsUGl5sI6MnQR0Bv4slEWgT0XKvlllPRMjvPrOROyQacgN6SUA4RZyi45lJyQxJLgaLGxs8BvV2ETDKuKbnxOLb7T1Hu+Axz0g3KqJKhl2lKdlPPWIKt4t11A3rKr5RdyHO5kRHH/wDoOT4qMgXyoS8XSRLELkE6pTGyLg09N8s1GPrYikr0WC3mffKGbCvzAb0XgV/2oV9bQ89PENCfcdghaMWIlgy9MgJ5YXFsciCP0Byg1/fpwfm969PQ54NGDlxq6JmG4s85adQpNo+Jzw8H8jX0AvRBchNWK333mgy92TuO/Ohy406xHkwcSPGY6wP062LoPbGi378bS2U19Ho2HpSxaEUdz8LC70HsRc+LgieSGukosLDjC19cJFwhb4Y+H9A7hUeZFZS6U3GKGq7YvcDWouXZc1m7KDZG8j4vL/ZrA3oem4tfqok6ywCqJfVxulC2lYWhsZQKrHIMffTlbQwuN1E2pYWOTLLYHReG2m/aqTvduaA/oye9mA+9lxsji7cySoeLhU05hWjXAy58ZNgpyWiUptiAMxYRhxkRJGZk83l8vl9NshR0Gfg6kHBjqDi2DHy8SZq8pN2cQTeDAHoRRwYyy0YQJKnFPO32yIAZ2KgoNgsEKJNLoIiewSwXZLamyYBe1xRrYQjOCGAKC5BqZDdMAzDpjHUOZlnFFocUur4jnLOYWAYXvOdCBlyDm9Qwh0y6aIAUGcXoMEUwSUDBoxBoMwCz+5OAqh9SYG4cAAlMavjbfYeZqMhuK1DQ1zpDILYuWayUemPDKhQyCmEwSzCo7JOfK5+LWEt2AKyrVfDF58ANUWtFaFBmpoi2r9zQrbevq631psEraG7W5kUyQj719JpvakKLVq2x7KcVKJZndbEcMDbacCMkqeGWhNEbtkGUx4RuieYoQbE3KwJuSZ30frLzBPNkyZ1FYbDC4lAWicaGSbo3BO1i0Dio3MSH6DqjhkdcNwKghyVcroEw8GNA1NTMoxUJmMvzmRIXsv18fwDRDpFsAyn5EwM4gX1+P7OFylkhlXbQVyCJh4NJkQQC9KVi/HkKhRwPqTogVat6CK7hZHpFIOjZ82u4mbtfAwM9MfR65txENTIF6Nkp9qcfV6BFq7ZovWF7Ext0TlEGz6RDcQmzelA9RZJBV0GJ5gLXPNZGcD3i9xP4R8tfBv/FhfUKbgoLirF0yTLU1dZ4PUs3q/t0bU29xr+yUnI1S6qOQ2uG9OYujOSYZHMgNR4KjjS+hGCqKZaZ1+fGiAxELeG0vaKYa0paFu8RTOsAACAASURBVH1rH/pvv8SwK67HNtvsoPfHjucODMye8js1psMGqJg+ZuNEMFhyGy0fJU0Ic4Dnrlop2YNy+Yxe8Z5HBJCShshmlVGTs7xkNBlASFoZsjyxts3nkvG+JZmFSavI0MbixtJSdh4tVI8BZtV0nCA3FTlBxpzzQgy9sx2yaK6ndJJ7YKG78rIhUQhmrFcP3dVDJ2nvyyGLq+fjDB+zbtz7ImLheIgBRAzElGVpdodeXi+Ze72vwOCf11jP/YOBXBZYu46Lz7NFJQuCSczFTA07thrQ87k4cPIez5+ToSe+yAH6pMaGulKHfZ/XxyBGgYSkYww2Cfh97fy+COh5z62nt3OOgk2u4+E+RUBvWa9JD45VBtmRoefzJ6Dn9ZKh172nOUcA9B52qSyg51ygVbM9XNKoWl0NSm6UiZA7H/cNN6IqL6MSwiRKVAVojcxKpx34rA/Q8/o8bxiABZmY1t8coI9SVEe5BPTMhPw6Q/9/6UPP+1CeTuQaS2lf0KwI+0WomeQaEjX0YvuygN5yBbADXCh2TaJOGvqiAjdD4hxmqknH/hUf+rUBPR8mNfSnH3owWnBhKQztc7Mbt6cJB4X9VqmbY1UzUzvBeioMNmqamM7Ofyk6DkA6J7kxgx2ttzhopaHnwrHGp4OuKrRo58DhBh1fTgkZ0EcNvQeQJxg3Di6cXotC0UUAjLkCE6auS0L6zLplD9jc4IxaNgM5L2iRoZcPfWhf7/MiMKEUwAw9/0R9X1xkdB8CoHfBqhd1vhil2uXGBbs5Db0lLlxA+B3W0HMQhYZdCbKUOcnN2gx91LbFe/dLgF6BVrMlGlFDT108u+LSE9pd9NzmaA1Ar3ruZgUdulcBrXOR4X2Nuk0CSLE0SjUqQZvT22n8EoQaVHKTJqgiQ8/EPfXVPI40pkZZZu3FJLtlvJVdFrVlgkMQwRALK3lWlHBoLEcwHF3vtdCG4IwbKBdFLYwu0uG1NTfX6poF4CQkcKrbjFaM1rmJEdAz0CDwcbMJgc9QL8HTo2tHBnZ2ogRFRbli1WSDY6AvFoyYkICed4aAnsyxsxQETLrTYSPXbqpOtAb6ZMl1T6TVJEhnSrQIaUp9xLJ7E9M4UsOqmPExmy/mNwtmHVJ4HXIaVoCe30kQG+o5HDjyOZmpDBStAxyBMnp4L0dhIqXagiK1Mbc2lME3gUZk/DhCyLS4+Zs97zUv2L+AXYNlf0ZpmOcNv5MsPB8R15cS+T7bao9zi/ersLgEq1bXoLSCNqzl2HSz3wV22xkg3XBdH59pDFg4uty11KCJrHizAbMCQgc0rNKUo4yeKRlyy7iYujceJGh0oMY5TgccdUVWYykfR4w1i+/kbmPdr8aYninX6BIz58FLnVmUJN03COj19kR43ixG9c8og1L3WM4vZcTcmIiAXglqjktPHE0ddRGmfIifo0uK9tAGAfqGumoFz3wG9r02sDXes/yMmnyNgZDpIjDlfK9pqNZzXLFsle+TMqJAWREzFpYyCGgXG7RTYmX1SqEK+yjZ0sqggIE6YrPo5WWlmv+8b7RdZEM+BneUxJDFJ5CjxKqp0XwvwY0CEAXg/NtWd9qEA7g2yDYbrCmgNTpkb3ltgZCIFoWyPiVgFEjl2pBQ3c2UKUPU9G748Btl/cm1J7LCOUBm6YvHiIm5+J0C/IGu5zkx8OVD4p4f13H/HUwxVFPnIFB4gHMzzXjOHWSjXKaokPued1zeIzGoKa7hIdtPeUw6J/vgNYnljpK7gDeY5eB8jQGzArnY9TvcN55LlJfyGLwm2h3ynCOAk6yHkheCfrLjGQaMZboG1s/E4EXgloCWzHogSYhPHBwlQ7+X3H4veVSQ+ET5lIpig0VkdJKpU5G5mzxyHTTx58wQGXpJYIstG4qSG85rjqUoRdJcSKdVoKkO2tyTFRTmiDt+PjaS9GfN0Dvr7ecf71UkAWPgx3vE9c8OPQ4OnL1IoFFFtdb+M3CwtSixSr0aS3GeUHLjAIaqBMo/o4begQCvx+4zlUE9EBrfFTD7ydrJVta4B8ekouKkioapuWcRqtd6z5s4tnk+0ZhAzz6Poafu3WPegN7Fwh6DkkYVNEsR4h42EdsZG1hD30Ljuba2SpKbdMrZUj4/jiFec0G6BpTcxJrT/4Wh58ZC7Tw19MWN3N9yGnrXQ9i20s8gFMX+HNDTwcKAXvt1APSFCaZ//rui2AjoHUYbjBDQk6Gnyw1T5jHdFBcynhwnDDdM/iwWxaraPYBWnjyrnQno4+fiIFyzKNbyHaXXxMitydAr3RoW0DgJHTHH4ovgW6pb5tfagD4ucgT0DDzWZuijZt0aejZMWrfkxgGIGWsVYOalMqNtJcEhN7y4oPKhNrKx1DoAfZycktwwWpXUxqm9qIF084mfa+ijmw01o/mA3kWxzBywmr1BEoKYLVgXQx/v2foBvQtgRRpqYjmAIOvOa1WTFwU9Tu3aXpMbKCUSZoaa6dBAeBKeozohknngJFXUzwXMenrZ8Wkchc0ppGbJwglANxFAp1AsX2DeMze/4TPRQpCGfeUFZgIbroWFm6OzHgZYZuHJSHCM2hYrsOlBJ59jBkJnPrL5AqFJZFLWCDc30+2C52Anmhg48Ht8T0IoI0kO2ZYGZRjo+6zOuwoazIoVUt6RsQSALkVytnDKLcz1pIAZD5tuqkOhOqq6YQjBXgipwiM1w2ggJj7Vm2UInJzgI6ucA/QatAT0BO5kjTmMlNKPLwJuS1kiWLcsg4AxjLtsvYEL2j3n1adQahpnQPh5M3zundCIuuplKCpIIy1PZUh+w/lAZxs+B4IeAgTqjGvkMuHaEM4dPnv+PjJuBAYcU1xTvOG5cFz1KGqa1qD7zXHdnMmgokVrrKyqlgvMRu031SaoUgPtprpxQXfMfxvgKnOhMURWTCuTQHD0+iaHzaBGHskStHtNMFgnCIqWCEGDL70tgwWy2XyPN6tYIpxQi3lbDGqNDbaY8hPnPEgnQxaIbI4LOZkt8HgMBbCuHgrjokRSHCI6S+GcDWGuR1aQkj1Fn/IM0pRMMVug6y3QM1KDq1Qd6mpWoZ5SgmJmNyqcWQkSlUwqgyKyp/wA/dp55pQ36Nkx2KqXG9fyH1c6IOH1pFKoLHWAKXaxsACFRQnU1lcrW8n9o7m5AKUlnLcGMSITCuj2RflVE8oryhT0mxFmPY2DZwIOrkfKqCaLUV3NegsHAQzKGBAwANC6xHU4yDQIAlVQF/TWJnOsb/Z8sFtZI4MHab+ZxeR5eU3QXG9uVqdY+tAb0N+ATp12RkV5eQDvDooNdkPgG4IGTxrP/SzjqWdioKpCzgj6SRQIZPI5mUVXsCiWkFJF7/MKUFT7yJoeB/GsoXDw3Oi+D1QtBdCubByzMCUloPsUbQVJJCkbwSJ/6esLUdnCemveP1kk6tw8l6IUWHtBqHNRVpjZtLr6bEGqggidn1efKLnRWh3msNbvUHvG/ZMBpfeStIOcNLRHxWCax8hvzGSg6DnF43A9jbIVPgPmMUUiaRk3scHzaagnRmgRHFxiDYHZca4DzPJIOhSPD54HiYRGS1UVUETg7EAhKgXiSpt7ztwrLQeS33zIVMb9RUx8trGUpWaxHoCSGzbL8xywdDVm+pnhJn6rqXVRbNTQE9BHDb3PkVkFA2XLgZmB8DpYW2MpjoMO7rcpybjWBPRePyPZGvdEaegZjDJLETIZ+Rr6SHxGQM99wxmpFKqqVmcBvfdoF8ZHQJ8vuVGxshK/JIJ4n5MoRB0WfP2OCHDhnv9BcsNREotiCehdhAIRF/EZrgHoo4ZePdGVF7OTh2mTgNUy9Zj38etrSG5CYGRWSBKBDGqLKvDyVz+grrAitMzl521c7kJLDzL6wJx1xOG/oqEnWKTfKhlxA2UNstjZVQ1xVv2qD70AsiJdsvKhOQYLP2g7pVRoFk3oH+stis172xraeoE8L26rVq9WcR2BpLZgpbBsN8XBEotiyfprYVAb7ZjyyVlZRdtN03jecrOSm6JoW2l2hcDBjSVCUSxTgoGRMDh0cSYHemy4lc+ec/FYn+RGwDpIbmKBqDc4AgO2fmakXJZd6OP35nT6ZgB0niErEBeXGJhxUGqxVoGqMzAKFijnKSmRbpyTRmNIIMVBERcIPjymP9XuXU4BAeBJT04mwgwK77WcnIKcQGlYOTqkVcMQt6rmpno0NdVqsyspZGrSQL2hsSn0BigUaGPTs2QRxzz9dikVYoDkzBY3LAIgFpfz2Va0bCGnGvUdUBGVuwdygyMAN/A3MLeG3pkBYSXQkrQmwC7OIWcC7KJk3brvCxk124SxiJkMPWsSJLMKtmrcPMgUU2ZhoEoWkQW3lnvE3gPU2otF4X3ggkhJAsd3SKmbU/Vcti7T1q8EldK66p6RKTVDzyJVS27MjCbSlPk0iY0NliQe5sJjDLosCXHRp0ZOYKQpwQkRlRZ8FyIZoBg0KIMhxp8f8XmIl24ky7tCgL6+ulZAjgwrwRO1zQQWtNOMgKSuoT7bVVNp4LDGcWNgIT7HAO9reTnlNQ1qgS4LOzL6ITXLZ8Xjsktwq3btsbouja227YTyFi1D4BqcikLBXnZ5Cc+VQSG3Tm6M0jgrArC0x/UalGcxkArSJqbgdcs5kchWx6JYAklKkywvyNBKTfIdr+8CQioozmV8fDe9BxBU+nsKQ8E0tfx8Tg2g+kbzVYy5F1KDZMqASpxBkOSGR6Obh5+IHl8I/OL6pk9Rs6qOmGGTpvc7AX3VCjTUrFJRMwEU7WibG6nrpXtFsQJmFn0qWxm6YUpUpbWxCSuWL8fy5ctVoEppmtZSzVtmPXgMWvIlUU3WTUxnSjIjpvW5hnL+e+3JoLSsWA1pNtxwI7SorFTgwevnGI/rhXTuhQnU1tVhxYrVaGhgMGNteFk5ZVo11lKXlJgRDq3pBaSjq0tWZmAJg2R4lI82Nyt7JHJDZA7nuYsjedxFC+Zh5owrZJs7bNgsdOmyq5yXosWh1ws+miiNCRr5IOEgQBewCX1ciAsESukYomyAazhMcCjdEDKeLi6WlJOBk7TraZSVu0aG8jWua7QB5vkzA0uAVVfvfixR3kFpCp8Bs/IE9JyjCrbpkU9pVHExWrduHfYUFlTWCfAriIikQiiKFegPQTuPTwLQwaplOcWSn1CaEQL/jAE655ftnEkm5VzhOP9pi2x7ZTvYcS1XBlHBGddgu7fEviUMDpUd0V5fkPWI5z5YGkhG12hFCU1S18Q9w1IZy014HhwHrDGLGQ+OpxjQEDzz97zXlgmavZYFb3D04x4Ui2HduNKNKp21MHGaPxa9Hib1nPidsSg4rlUk1srVQMvrFPENFQVk6Jnd4jnRh94ZorJg8ek9OmrozXxbQmN5V+ibku3M2spjSrIqY1TVDMj1i4FlzlkvXw4U6xZlDrEeht44K+cyqOGcasDqqqChV6AeiEQC+upqlIfi3dq61SZ9AjvPdYQBNuWqmVSVJOqFoCzLLjexaI8NWTUCMwnUFpbjla++R00hpbCGolYK+OUYOxMkNye7U2z4DZUDDjQsAc3OoWynWD5sRuQhusujblRINfej15RCMIgMzgRKHdomjICeQP7lr7/X3/HmahMRXonpwyRKmprQ4+g/opKDWJ1i84KHcMrSdpc6dcVGLi1ahs5pESEmEli5gp1i24Qrz90IMW0KTPyKBbaWXhDEFSHFyE2APny3bp7BpaQqTKswxVKxpqSHd5laeVqHZR26wvcwwKisbJEt/Y/Wm1HjyAnHP2RM4oJIQJlTMfpA0e7SF+Y/sQhPjICATAiQ9Lt6FIkt9KbKe8d/qwNnKIyMjHxkNiJTT4cON6UIGnoB5dwArG8kwKUe0gVN0rcGbaQiXkqeQlAUGfr4HWoTLhY1FnXlOsXGbIQ3h+AspEiXunPbk7GQi2CC7LQ3JI4lFsHSVYTPxc0gmqS7y2VavEBZmx31d7F9OE+GWQBvTLbj5PhlcRRdX+rraUdVIr9gbkKUIFXXcNOglWtGDc/MmLuNuzXrloSo2DVRiIbmDErLK9Cm3YZirwlqoqWnisPk9uCiw0CMiU1kEELtrmtdOWlSaFDnVM9yBz1B2iIkoQjXgWFo1EHNfWTrnHZ1sZ0LQAmYHECSyVdQI20vNcfcFPk+W6elm6ud2qUEQrVITveF8jU7v/DZBuDJhUxFo2LblMN1QZ9alxfqOAIe6XovzGRidc98HKfdmVmo8yambJ5EGiFwoKRMXF/QI4dAKMia9KxZZ6CgijemWYWV/FO9epnSoEWJDKpWrtbplVGHSw1tQQIrVq2QhI5zXzpfOlSFDZvzRgt/cAfh5qNsmQqLm9QITXgbwT6utFidpHnPGFA2plPYYOPfoTnZEltutwOapPtm1oiDvTmYO8ZVPOcMo2LSELBoDkUALNASimUFlr1wBcFZcG3iPAl2d2AgJM8XZCjngYtiE2kDkag7tc6XbBPvm2V5sRhNZmmcy8yUCb9zLHBjImsaOlnyPaHYWJkbyYHcVdy+8Ab0bjjFd+QkcM4kERTbgYn/lvSLTkWpWlQv/wHp+mrZRMrmj0FrU53crRpSQLv2m2h/kJojAFaBITJ+jc1YsXyFmsWQSNlggw0wf/58uZdxfU/SjSORENCmxzk95plxoVSJXTZ57eLnQ/fcWCOx0YYbo7S4EEWsDZAOmp2HWYRuT+yU3KlMZNBemZic61dJSREamupFUJEM0VoZdOniMlTv7Xtt6YuzbJwbHDPLVyxHy5YtVFwr6Wu4dyQZUtzDme1MpdUVk4wyv4MAWs8hyFSYVSuQa1mzxmA2RE8k0KZlpexif1pZJR16eXGh9s96Ov4UFmHDDduK0KBFs2QaNGAg6KgoFRCnPDLVnMHy5Svl+MSfE3TyHnAIs+GS5bNmZhsamxVoiSFm59HSEgHH2ppqS9qClSeBvs0HWM/lmhc+49p6mkyUea4EYMoZEWVDqmdQ3UwSVTW1BpXJQlS0aKF7zcBCGeeMm83FzqckaFwLQbzgzKsKHoP8ioF8KTPIlFbSgAAGx1zDCfqjuxiBF58x90Y2IPMTZm+cRpSXsrGZi5o5f2MdHDMJkmhmHOgwg6RsXzNNGewJr2sMsig+R9cIUubn2p5InjJw9P4atfSu1bGDUUYBTLTylaQwGFlEMB+Bvhx8Ct0d2XiA+2M96LrH9cidgRlckoxr1FrC9XXlqmUaF4VBQ0/bSa0tIl9ck2JAb3xHjXzEPHIxbMHgzf0svFw16f209Yz3lbUJOfLZ26KCmGJ39eYv6czF8812ig2Z1yKRXOH4+mQKK1YsR+vW9qH3xisGwpkE2mVSBl67GmUVZd7DuDaGIDZRVIB0cxW+/fRNJNPECqFmLrpwiKA1fK9N/jqgjxr6C4/7C4qbQh0bN5cQ6Ek6JHltkO/lAH2DCTPpqdVbNgAGfn895n70emgsFVwBgleoTvcXAL2YN1FBUSayJqBPEtBzAwgpML01NPKx7piAfrUWpSw7H+4yF2q53ORFNXqYBDE0Dg5aKT5US268ySnlpw5jLsrLZ+l/i20lrdyyAUb2y3OdYiNAlzSkyBEy/+ZkI/iurDBjqwg6D9BbluIUfoyg5YDAbTi4akRAr3umD/B39QLvAogEIw2N2lSyRbGydgr6t6DVjxNXlnuM1jkRZcsXAb0jaQN6bm6WoNiL3n6xspuSL2uwwMyzrYzZgLiwRDmUdYLR/SZXPOxKf0a3lAcBNZwwbFpBBjh2riUISDTmAXpLPaSdDikoM44GQ7EAytmJ4OEqSUEqtNwOwFnOBQ1orK8BWXoCeq6Ven7FpbK9k/ymsVGAXkkiFf8RnPOfnHaW2TRzgidLUNmqtby6xVTH+gilJQOLFVhIM5R29bHUy37/uhdqGlYnotNFj/yZ5Q1e4JxmdgMRBib8N9PUtnvLAnouxHJaCvaFAvRNEFsQ0r0FZHElrSAbl0a6qcq6S5QgxXRkcAmiPaFXVrMD/LeWCmleCOiD17A2XLuZyC2IDD1PkJ7bCl5cdOgxbEDvgjAXYJFVtvtGPqDn03V2KFuwpgJQM78sGk4IwPJFlojX0YC6quVAupp5D1SvqtbiS4Ze6fwidvusctMUslBJOowklX2SlrWy0kxueEknXVtra0EWx9Za9sfAjyCnqKgAdTXVKEyU6F5SYtlukw5oueEWKG3ZVgtxTNHr8XEMhcxSDH41mPXy5q/1NcgN/dO4IwdpUXyvdmlnRqJ/te5HliHi5KWlHGsZOOeDe46YKRfnucEai57pnGTw7ZljAsGEtFl5G0vYj1uAX/uhGTPlRlTUy/N3hkdFinL0oVQj9FFQQJCTommTTmXkckSJUBEaUfXTEtQsXyqZBrNHxckMytCo+1xQVIa2G22M8ooK3e+IVmJWpaG2ThLJZcuW6bm2bdsWK1dSfkOjAQZjEdAXSxfLtZmSKQF6ygk1d9lXgewjxKrW1dZrnHT43WYoKyFzSqLLJIvdqDh2mZkKnSwLS5AsKFWWgOssgU4E2fF8zVra9lDSJBZxhixlBCh8LlxzWfvRunUreWhT4k/ApuCSfweLXV4DZwTBFAkuAVVOP64XzA4r8HX7LxNYrsFo16aVgE91PbOSDWjXqoX+u77J0cYGrVqJia0L8ozCRAL1tdUoLS9W/VhjA9f3IjHvfPYbtmsD7pfWr7Ow0oCdZIVqdlQM7iJV7w2UtrhuhXUudoNjsOnxRQIg67Pe2ICGenbvrMgD9Ha2EaAXFmABaEqS1JXMrqUyKk5nobr21braENQalBLgqeMnXdLo+hKdbUIfEo3VDHXftS5ipi1kME1QlkGFwt7XNJ8ioJcjDMGj13tikjKBaTfOMhYwgcn7zTXFGn7LWbh+c/MgqI/WndpHlZF3jWDEF8psy/GMWWsWzXpv8Rjj+pNz63JgZJkc9//4Pp5HlN+QuKPUJWIY/jwy96phlFwl9BIqsANY1NDbh96Z9khsmg92wMr1PNuBVc/XATLvE01P2EchH9CTSBOgJ0OfiX10LEfKN+Fg4GGZkaWyfI4McgXonQ7WvMkH9C7EZud2Avq2DjpCgfqvAnpZQdO2MPF/Cuhjp9jeBPShfEx51cjnEds0eX8SEZBhTphvYFRJWMK2wuoC6cnjVz3mfWSXG740YP9LQG/pqx/8Ohn67JbpfSzKZCy5ybnN5CQ3aS3Mrdu0zQUfYQ+MRbGRtWU0TflO1L8RyFtyY2eD7EuFEtab8aGTacv6zevYBjIC9PShX+Oc1wT0vKuReY6AnoMrn6HnezSgAiCOyQdLSlxhLpaTiyZZwZAi80kHh4JQhEKGXlpWLtiNwW4vpP8khQkFMBHc5gP69TH0nFT1jTUB0FMyEQC9dHCN0iSWlvE+rAfQh+YROYbeBT+RYVCRIws4g62nC4Ot26T2TiktacedxhUbWBAkN0xTST5iPacXKT6QHNupDSt7Dv559FZ2Yy/rbQlKJLdpqNG/S8miqSjKMgCm3MW2NjSoDb11rtbi619aj128mMoUoKJla7RsvYEkLmzKIycdXVfYRGMnRc8mLWqxEQZBKY8XCz1ZfGsMHbImQTJDMK5rJasdPJ6td20Qo2QZUNRPBmZF94LMSGA6pZkODEPaUpzm0BwkC+gTtCWjNt7vZYAS2WDHTsFzP0K+4JhA4C9XghR1mWxu782KDLH1jQHQh/nnzYsbcH1wTHCGjYGjpD0Eplpw7b/vgMf3ziynXVsoPbJNHUEX/fQbJNdgGpQFm1WrqrXZUKIhzXJRUnNL9niB/WMgSbBHEBLtcgkKOI/IYhFUEdjze0o0x7iJs+aGRfrFKprNNPuc0skENu+4HdpusjUaMs4IWPlsmYTmd3adXXtJiYWywbYzLBDKxGVXdDMv/lkus5am/aXQdwiI9R8OiLXep21XyenFMIkZADd2I5sZCsxCB+GojPfyGrNFoXWUCpzJjtKFiUy85UEMcC3DYdBr9xtJbgjoE0kBSWW5Eu4r4A3ZevsmFsHJ1Yla+0ZULV+CVT8uluSmjPKRdBPKeR3NTaipa0arDdpJMsUi9Fi7ovEkuVWT9o+lS5cKRLdv315z+8dly1BF+RV97wV8C1FfR+avDGzIw/keyRZmt7zJpNGissIe5Cmg/UYborKCvVLMgOqOpJ0NUy1LMG+rq21ASXFlyA4ThMSCSxeUkzXmOTHry3HtxjllAmkrVqwQUOaepOxAUyOWL/9JQJ1uScoKxCZyzSnUVK1252syy5R4hGwwgQy3ejLkBLS05uQ581qtCXdxb5tWtmyl0w/HcWVpseSP6VCAXir2l5avQR9O1CDW1kRcXR2zp7SELJXzCm2P7bxSrpoEBj3cAxsa6U5TgLKK1vKSj+YTzvI6HRlJGoJnTpHo1GOQzzHbhOaGalRWWCYTpYixZo3j2Ot4JgvomRhj9pSAXtfNbHaQLjDAIHHFe1GYdLFkzNDxXEpKWbBt6aaCLbneWFPPl0ipaJsagIX8nnifA3MeA/hIpBGbBFjhLHSQM8lcI6y5WgdDg0CunXyufAZyKUrbTplKAu6jDPYioOdaVVxUIoIwK2lSYasBs0k2k2tcY23jmFM2mGSjl3yt1kqZiYQeNvwd101LoRnoh4ysXG5Yp+SiWEpumHVhPQld36yc8PsjoFeNpCQ0Zuxt5ZyWvLFVy7bZegzrURwARECv9YrkbdSsBAwoYpYSVNVIJfQMfg7om9Q8Lqd34YebsWrlCtll2n0xx9DreyNDX1f1M4Ze9S5k6JtWi6Gn5EbZyjzFQyTw/huGnp1iLzz+FPvQC2oFq2hli2i5HdUGhaGxFN9C6781GPrg76f1uy7L0FvKECptJbmx7m99kht+OTewtSU35x7VDS2kz3TKxg4mOR05J70Z+kTwg7eGPivKZqdYatZbtl6ToRdLmRuYHLxm6G1byYGsgRkHb7TcC8f2APGgXlsrYDZyjAAAIABJREFUH7fbLND3CYUfsyMkMwktsg2F4gSJ7CsXYw52S25cjBc3DYNexwxm9g3oo63WzwF9jET+P97etEmyNDvOe2OPzMg9a+ueFaPBmCCZ6U/ITKRAyaCBjARkpg+EZCIA/UgBJEDqg74IIKltMBQJcrq7upbcYl9lj/s5996IyqyqWaCEDao6KzPixl3e148fP+4huUmpVKbYaeCHqtwylrqVlmEMfpBXSpN7THJjfbIkH+2w85JNlBl6NLqW3FhDp0dhL1gqrTFrMGKmIeQ1FXbx0KEXHINjMVGhUbPEJAYwJbewnl2SG7F9MHq1j3EWcXzfn9suQl50G1ZPAPpgKtidcXzBTQOQ0eu2NbcBg5uDsWzw3DNinQVGAlArR4mhPjuGdPtHhWj3o5BeMRQpBlqgK2zwkOFUejhtj08CegCudO4B6AEMYqelxfMxuENhj+b1xgUHgCPPN+d2KeYe+0L/Pp8D4GHbPCp7Az8APVZpAHruwU2BVUIqsw/oveEGsJRqLYClAH27bLlHAFh63wD0apkiuUFvGoDecDTYKAaLLBUQENWCZQa4VUjkc/4Bi74BrRl7Pyd25Ck7PmMA+tambJeLMp/eiTVhWHQ+WSg0TMmuctlyJ4/hWO5N1glAEPcLGwrPTYat8DxrNZxO9azzjv0A9Fz76Wwu9pWwse3a3bfucFB++z/5z0prcKHgpPmaz9Mq3XBh8WBcdjsMivIr18P8M/9N5z3Y+xxr1T1RWaJyXty5kH5eQN+OEpLc8G0KOHnZJ6A3AEyGPgG2XIJE+WTyZx6jpTSS7ySgZy8IsKCOVQTEJKD3dmxHjxrQ2xnD4MlteKmRAtC31vMyvXtbbr79qlxenJaT87Myubsp3fVENqTsoeQ79JlLygU0n3cKiNVaxA8M/fX1lXz0WUsN6MelhRQMyc0QR45JOR7iE89QbEiAWLO0J9jpBhkgPthHw2Ndgavri0rDze/wP15vMET73S3v398IyFycPxe5QJImAJg1T446xX7e7GXIQpCfAOaVOK6slRs9zzzLfB/5BZcfFhHiBk26pCHheY51qwY52ec62OXibOXZM64hRUCPvVDOOAyK4oXu5QhQfTzge7NydHouMLSc4hK0KEcnZ+po5/WF6GAPU8KtvPnd8l8tAYvOLXGXfKugHqQZZnGxr7SrmkJ9WhAm2L0O9NwDwFOeaPe1XRlTpJRdOT+zVzkdaM9urMtyRlclPPZ1j9byRu7nat/s9cvN3b0+6+BoJNyAOxzBhBr6l5FCgFYcejTNm3uXnWXcOZjrugCsbWOZMzxRVIfsh+NTUSWpiq2rxbarhrOMj+Oju+NArZSmusPAtc5CQaurAqzAWX4djtm+/B7CH51wv7hzwHXU7McCRz3Cx1xkpQ0px57e/BWgr8ifMKCIFFqHWtq6uulDzzFJchMSYA/1sq67wEBDzzkbT24sxRJD7/OoZx13qYbkZiQ7SAB9TVTd35HYSmp1LHfR1XuUoY91KNfOxFx53unwIBUbhMsN+xedFZG6CsHi+eC91+X27kadgdq2klfF439WSW7ms4cyHDXkyRruNqAvm7EB/Y57RbRhpaH/ZQF9auj/+Pf+YRl8AOhdxeRQrDBUMvT4UrMNdJRIh8tG3KBa/aflZ3/952HDE8NqqqQS0BuoPKahz/ZAbbfXLv3lUhp6AL2TYmtwmhekDpbaFQKbzi9IhE0vcFv8vX/3vlxe0hpJ2Yw3Q6rh1KPx3/laqaOWj7BYa6fJJuuvgKGQx3AHs8iysHKx84ufh6GHTfHvmrXnM9zeWRqU2m07yHhYRQOLK4NRWCANs2gIMvy244HmdZoMvVlYwh1qht7sZHVEdpvRIukv6fMF6K173wf0BrrJ2LMp6Hf3NPQGDAb0+TB7eMSDpnaEwUfXkhsvfLkQG5hHsJS788EG7AP6bCnWBVjKskqZUgGzGWGfKi2+JSi7whwC0iAGw7yImEHL+3WfoU8df8WiqLtgliXfX4CexX0+rXzcJ+MHM2LrTBpkMbbjC4M2ZgD9XjYcaKnaPz2/UoCTuiUR5mWGPiUw1qJK0qDXMxj2cFa3dBTx7Z9ViImCrhLQ02K1DCJbkxpAFdjeB/TbYOh97dtlqVatveybgF7e8dLQ+/sC9ABhAfpe2bTQ9NcMPZ+pSuKOIkVAE5DNJhuDyGKiYVqikEBD75OFFzTPHsW6LQLzfnGHYWaWCI903eQeGBOglwd7U3IDS2eJiEAnkgc6ATqps9JpbcpqxkDsfVkv76WnXy/WapO7wLUQlVY3r81GAdPL+sBnR4qT7Xp3Owxe2RhYG8STwdIPhqXTOyp3Sg3elflsUZYLu/t8+f3vllff+62y2A4F6JcwbACdmElgRqC+d2tCI7+X96gYySZDb1he+dSk/MmbhwG9f6Q2OWCzbBXfuwB6bVjB+GhAXNr+OJ9xv1aAvmH3p85aaONtesCIqe0fq+AvvbbXEPd0PPiugLEK0DvEqpbcmBFEtkb6LR2ZznZRZvfvy9tv/n05PT0uF9fXZXx3U1qLe8m5sgAD0FdPZEi4eDwB9Owfb9680XoCCNNQLB7ZUxyXcPjA0Qa2miF/BjDpxNQMPbINACv3GfvKdDwVQOLAr59fS0pheRs3oZnJbg/d/UrvjYzx7PTawUBrNnkHAK0AVgwjzjgOrwvuRhUBOrrAb95+W3VpMwwJDT1hP/e3d7Le5P00NBpWhJKntFoaHuX7dBh5PQ84W45nicewDI8vBKqRK/Ez6wVzRPMyPDnzvrXDJ3xaBqNTnevt0tkVw+MTrVnL+bjMF5NyduZ9kuRkloHLi2s9Y2iiIUfQuacbkByjSDOWkxPHbhxBkc29qeFNBtePj3yecOPabHR8kiXmrNhsWtZLJDfHMTgZRhFhg8mALynffBEcR8AY8sEE9Aq32jBo6i4i50d5K5GPwDEkAQWY97ONSsE2igbrtnNOG8mUo/Ceue9aquKhXs2TxFyOOo1ty2D0bCgLpQb02YkwoI+Cm2tcWTR6zsO2j3RSbSWNVp9js3S3rwIVyZEBNB0id+lMFNR7c5px6OcyUC1m9KwO8GvY9MKEHgRmSmhkhdm1DAaGnnXu7j419BSelkInoBeuYsYJBYYAfaj0Ir3YGnq07DipeSiWZ4dOaDL0khEx46BivoJANjfhHISyAfcxuhceZLW8TJKbAUPBISPVfh6A/oJEZ2ceed21beVJHOc0NPQJ1iFNhH/6nbILDX17y+D+r8/Q40OPhl6AXt1Mkvdc2PO1D+jTrykSOouAYWox8wTNy8//+s9DQ++WMTfG5wD6qjuctmqlLcnN//hf/64Z+tjYI4a0oqkrQF925f7urpydG9A3v969fVeunz1vFATe5Gr9tn8ahp6FnO9z04t5FFNM0mQN1oU3Auzy9ypYqtK0+vX2mfsaQDL4o4GfkCIkULU2zfIHPXDB0D8G6HlgDOgZ8DN7y1fNNDhZtp7ItQvCflIs7XYz9LrgwVQnOGgCfEJO0MfB3vl9h9G63wf0noY3Q89xsZgb0EfnpGLoI3CkYY2ZYESMMe4uMdTTBPTW69WvD0OvCGtZQRrUy7mjwdDbo9uONXyl5CYZzATGTYbTxUg43sgGzQl3GopdzKSlB9SwcPPwsyiiu+TBdCDZKhaJmqmUtKDVkT0hEjCGM0kwZG6BTVta0TgftuzCeSdZ2QjcQfPXcLhxkYovM0mxfDZLj7D0qwG9ZQAupAzoAQxixANY+x6kmDRTzjDqk4C+dMpaQ5sA+rF1rYUNDl9wM/AMK0pyl09dJX2J72UxcgDo1xrGZTXCQSY19PuAHqJqtfLx2wKUa4WNmTX1Wljxkg9G28C0qZ0E+Eec+3YmZ5UFQ6xTEn0fSh8HgjXWgw65cuBap3Q1fIdm804SOK4PzzESDjYbtjcHrviaI3FgDdBSLS0wriDD8jDB135dkFhs1q0yOj0rP/rJb5fO4LhsO6dljltnl024W5YzChcKPTP2/mrq/1zoVIBeXszxU5VNG9e9ltxYKx9WpuFyY7lag6FvWYtbdpZWuo1dS260/lUzDZbNVPr5OM66mJVYx9Ia/OwBLBqYjeHXSFiFocfVRtti3H8Ot1LccPU5dZ1ZR+TSavcpJDf3714L0F9fXZQXX3xR5uO7spndlr6WbmvduYYqG9TiC6MD1YO+rq9fvw4g4zb12cW5fK4p0p3Q2taQrfcJErLtgMXDB/lBiFGr0yqnJ6fl/Oy8vP32rVIyX37xQvshxQHs9LA/0jBot7eV3OQWyczRiQC9tPHreZnPp0ov5jmakTha5YdQbPYMrNeWFsbMeBSg8QzuNhqMvb+51RAs8yDZpczQIn6RbgT3L2QQMwbY/cmWMdjYwfFx6Q9PSndg4oLfpUvJfQegV/bJZimpQqd/VAF61kDcTSRZWS6VjHt6xhwJRRGadXdbbPeKuwzkANaF6VgGUEaShNQJe0YDUZ67dLRhjdD6O5+5A7Hx58xOsxjXGev1UoC+KblJX3uAL/sm9yXSk9u7B80QUIycX1zZ1nQxrtbGlNywb3D+jRV66hxYBmRHOZh1GGB1lCIXxEysnWDyGFmX+aJQ0cyNDAqMNwzwWbu8H3iP9L3J+7P3VeRi5atuQskFQMplPF/Hz9vVCctLdywyWErEYvjF83Cm3FTAPUKV+Ht2ynOeTcP70przWb3/Vd7na5LiKR64DzzkmoAePAIxxSzXZHrrjkHXhbLzGIBd1tCnyw2+7/pS97Whob+wht5Lo9cLDaci0dnyvBu42wO/Xj+zEJPzTmChxXR6wNAzOGvbzSQwmwy9cEeFD7fqzOKXLzwGPjn2/Ge0Ob2csdxuxnKFBNDbrvpXZ+i5RwH0f/rTPyiDhoY+2qNeL8NS+7MYei/es/Lzf/XPxNCbZclqyEs9i+JTDL328BiK5aRxIWHo//Hv/r3CKEtvgHQipok5umibJqDnQlGloynTltdIigVAYxOZX8m2J5BODVoOxXJx+RkPf5lBy2otXxugn9oxTV/H++Z7cHOo5QMTLz1ZbLrtzl5SLD+vB7gLQ29NfGroadvykPAwdbrWcDY38wT0Oh3hK9L0oa+DpSw7kG2lUkhdTVbtvXDrcXs1GU8zAU5sY9qewc/HAH3YvhHRLsuqdEcxQ0+lPF84VTOZQwNLA/pmUcW/m7F3VHMT0OuGpLiKgK3U0Fe2UHI7yQoaAJaSG8xPASQMuFoKkW0zPdgKZsoArWQ+k5UAKJM6mtpj9PEzBSJJS78EkJnVQkuNHp3igXOMnlT3ZizSuMSst9ipDcvZ+ZX0mYphEnFJS90doLwXq85FBc6sGeR4tHGQBpvsPem965kBIxpW8gdgOLXAGcwb0CdDj4VVAEUkN9JF+voyUCinAzHxvn6ww+ot0f4MxpZuh8JyAPRKMh2WzbZV2jHsuMkFLnSjKg4M63wXqzOA5AYm30Oxuu47A/pWaOjb0tCnzjoGaltIbgLQp+QGDb0AfYageDgxnxlLi+oNsYOXucKV8EnHf/6hLGYPZbOalCGhHwoMSjtXgxjmgZi7YT2xxKYv2Q1zKQAiNky7Tpg941PYPQFXdVwq1qXdP9Ig4HQ+Lfd3OAQNy3e/98Py7NXLsmAGoXdeZgKJnH+SfO237PuiWsIe/Yu7Ux8Ceu8gYfOme8IbRxY+LhEsu7PkhhseQA/ABgCzYQWgD7Bhhj5nWRwYVhcSBiNm3b06STKUnvmYG4U2N9Nr5TwfGnqxj2q142BjQG+ddDyrYdW4VufE61kHG7l335Tbt9+Uy4uzcv38eVlMH8p2fldGmhtCxtIX456A3hlvTjNeL1bqqL5799bDerDG7bau7RzLQ7rEOIJ1kUH4uYaQWa52SlamewOLN10wzL1TofedL78sX/3iG73O+eWZ3hstuor+3pGAJ37Ws9m4vH3zprx6+Z0yHJwI9OOOwboJWygdcuZbRBASb56dTgEezmeAOD4TexfHSdGA+1tPw/JbFRzo5C+vLtVlwkoVuc3D/YOuFJ+bvzMUPDoemYU/Pi5z1l72DgojmH4+J/dkz9aRnR3uKit1oHgGCGejuw2RAxCfPNDV3JaTU0t/ZMYkuQb5G0N9VgE85D8DXH0Y0rT9IvIhtNNo1nmedF0U9GNAJ2/+Dp0U0phXKmIoNpGYmBRxWjn7qQBZ+KGbYTfUwi/eXbZhuX+YaMXsD48ludGsw5rhd6ybbaPL67JHNeWjYuf1/LnbxP6X9woFjHGN5S+SMEoaE53TAPl6JhvDvTpXkXScGCKBZUr/+NMg2p1tkQlKeE2du80e+Dcz9IDvxAKWgNi2Mod765yJfO6yiHYB4Ps/FQlJKGgGL7zckzRTMbfifZEn8tmMF2DoDejN0CO50WfoYEqCYsHruPYcFRR2jyFIy+uWM2I4J8Z3/n7uWXQZGUrHt5731RoB6x/a/lxAE9Bz3xi/dPW856wGv0fBQ1Frnji6ia1Nub+/U0KtyctcnF1IjI4Zxt1aQXCMy01KVn2NkNzA0P8tQawFG9HI9PgVXW4oegmW+ie/94/0p8PgHKAnMY9IUndjBehv399KeYkVmKzLpFsnPIOhC298g+6q/Nv/+38t/Y69Z5Oh15mIdLhPaejlaawFu1O683n57/+L/7wM0BzJbq8Gm3nx0vKRmyS9VfOGywXPbKd/N/8nvVpoxrNCToY+ZRZVUixyl5CH5AlpLqZycTkyYE1Axgm0D+ooKldfcI7jPhh6BX4EsIbZ1nCKmB+zLiz4/KnzoRTHulLmtXLaXDdTDD8+Bej5kVxcElg3FyMqOfmjBuhJeUM1FJshVoBHpCx9hkQSGCBx8Pn3g88CEolqLTzqWZSzwg0NfUaCB3OaDEAC2cOhWO4h691qP/49DT3AnJAlPXQsGGYMOu18mGD0XIX74WtKbhjISwDre0SLp0CwtfBiO0ibJd6ac7VaSFLD6/Dwe2jMFn6cM64DiwebyBJNvZKJt+VoOCqjkzMBoBWgTx7cMUDeaJEeAvpcSDzsRHy7XS58vZATLcQMZqdiGxp4lclyi0kHHwOVzca2j5wzXsPXFJBiYLzV8GsUigBL3X0puXHYUqezFaCX40H7yIA+GJBNMDqeIYiFUIys03Zb4TBRDcXG+1aAfmevZIYRvRgmO2LbSjT0ZhriOAVYuR+DIQ9XlFy4rSX1Yiz4SmAVxcpmopCqLTK3+USA/mjYF3Mk151ghhVsFaE9s7nb85o1gKU8dqgcgBAww1XQJsmQryQzHvgUyO8M5IZEt0i+45t2uX7+ohydnpRNe1AWm34pzA3IfhAm1oxWzsg02aVDVF+1xgOoVPd6uAC5kxdMOs9uDI/p6sCcRwaIwDvDpNzPOwN618q43uRQLMV1FKAxpOe3zTUqhn3UncihfVxu/JxVGvpMr5UTFO/nROV9DT2DyDGbkfH0JtVjKLaUzmZe1rOHMr59I7ec07Nz25FSoPW5jgxqxyxEzHfJBVlOPrjrkOroBNckGcRGajCbTq33uV6Pa2snEva/9aYt6Zyyh5lBYQ0fOusDEmm95L5zovKQYUmBLYcdczX6A+dUUEScjs7LcrENtpg5KpKGKbQtY6SgZF2BnRcpEcwwg5Oaa2BgWfeLu3EAYa1zUdNDqMnj/BiNvUHlIooTZBHpXKJiBR1zJLAqUZsCAVehFoC+p9kG2T4f4RW/KmWz0L2BK44kR6ox7A4CoFvOlyI5nj2/VJFCd4rOt2eXbEOYkiocbrgfzW4jaaJDZYIpZzZyf6LwVacRcB2BSRpQbwQv8r4QFazFZsgtB0lALzcn/InWmzLoH8l+mFPW6TEnc+L8ksgxsQzIACmHjGHWPVjqIC8VV/E/QBSSIDpCue8mKZfPcpP11s602+oai0hj/oDrGrNyflbt9ObORs781Ym3h4A+WXruCVz8ANIJ6LM4SKlgrlncJ7ouQUQaXLuQqZUBNcOQ2CeLQq9X6ZJTGz0kQ9+l04VXfwB6GHq5EnXsjY8zkDudke/RprtlQC+JkSSWEGTYyDLg63kmf7mjQdccplwpyZKq2Z65KY3OboOKMLmXZcIstt8mUgToNasQBQmrU7fIh/787EoFa30to/A4dlI1gJ6CWXsje/3W1qRIbrqtefn65/9bOepGvs6vwdCz9XVmy/JHv/vT0p2DezDe4HlMh7Qa0EvlIA09C/NypnvAPvQfSm7+5q/+TJIbgYJg5JIn+xhDr3aue7CxKXQqDT0+9LTyUqtUUVWho7MO3ho8h2nEjRaU0aeCpbI4MKNaWxjJhx5QGDrIagMNHfijQ7HROeBnK8lN6rb0Z1ut3Xootg6WcmHhCh92/4xNXvKfWqeZOvQE9Jbc7AN6/k1DKBVjbSCTkpv8HGb/YygWwPwIoFeXQpo7W3pmwlsCeumR0e4vPRRbBUtFYqcYeoZMho8PxXrzTDCdLhaHQ7HWSDum2QWDgQO2lXfqjgBGBEq08BiQaBh3cCb5CD/PBpSLVBZeXkxDVrU3o+HrYGssJ2pqSG3OMGanTO7vq7YlCxFWczo2zQ84mlwdDun/OmW53pXBcFQuL69Kn4l5fc+R2O7422EowUTKgIyqUzpl5wsNaurahhpBri8LB/NoANgsZONWDPmTB1EFMKQHZbG0DlJMhWwsraE3Q+/FQLMH0XZVmh3HGwP0ydAzFGtzGYecrNQuBbjUvv98jJThdGLt3XhispQ1rXRCiXw+2oWBQ549FlI/zz4e6yeR3JgRQ0dv/2/5oe8sz6mHikwtwPQNh+hFPTxMRijBWvPpjYA8toUPt+/L6LgjhhcXM7mgywvfT4xtWQlBGet/3OvY0gL60CFzD7CWnIxO5OxkRs7nC8AIKJktXMTx2dARr5bb8vzFF+WHv/3jMl2R73FecP6TIzBdQqOcin1KNuwQzNfsVK2hrxi0WFPMtnm2wfI0lckuYDnv8Sz7ZDPECDixy80GMB9Dd4DHbF0nWJBKfy8CPW5O1QG7CFYiyddMfieYTPnNhw+7nPLwj4et6jhdl/MG0McO0rrQ2pqQ9crBY9vSk8vNt+X9t/++TCcPKpYH3VJenh+V5wykAsDpRKpQt6e77kfObQB6Bphfv/5GmnT+pyyB5aJMJ9ybg4Ls8PRsJOkIRdzF5bNydf0FY5tludmVv/3FV+X7P/xBub2/0+tfXT0rR4NjfabF5G0ZDtzVAXdQyHHcAJk+lqj32O+OSr97rL/P5vfK2OAcAL5VVIQ0wx0sWwDwpzuXfo4S0JsQYEB2qCRNCne8up05QngcgXZtD0PKJhkXFVs9coMgn5EWXvMg7dIbEvhDII6Li9ERKa2Lcnx+ZVJqNnbxQW4DwEmyRGSI7sQxLM9aSuCW2NACo07B4kFXvg/Tz2ufniCrMJDDJU2mBBqUrTu4shqOpHaOm9cBPLNH8JmH0ribZEKOt1jUGnp37aKLxv4nm09c2rAD7ReS3OmmHp+cleORgRlFgddyd4ETSOc14R7ic1CEm+0lybYf6417VHn/8t45BMs3OXbALZ0GXVutnazTLV2HxEapTTecaCkAy179LuCyYAjuw8cTJgWWIxnQJxZQJyX85/cAvQpD9hHvgVot0uUm8zYOGHp+hn0+O1sOuvIq5eTUUcyCed/mwdZ5Uo4DJOc7zyEGoCfEy50DB1oB0K2hP/daqI6hQbhcbnCbyS8RFesyfpjIEtodU0uQ9r7Y+6PbADayqceHDL06BjwXlUKioaHHLlPC/SQIQ+ojVz8GgscC9DbmsM27ZlOCof9NDsXiciPbyqxruHbhdMTn/lByE4BeQ7H6gJktm6dpXv7uAH3okDjIBmBPht6AfhyAPo7nA0DfAPoHLjf8Rg3o096HpE5ii+2iU30loA9f3n03m/rH9uwsXXrvAfqUA2SV6OrRg6IsMCQMctOzkKH/rOQDUS3XDH0CmKc19E8Bej4XhYvYgJC5JDioWWJXuwnoDe4NohM0AujTh97aRA8HsYjXLjd+oJqdgdSMZ6GS75nnxGfTC4stG7ON6AVjH9A7LIiHf1ccq44NXLrcHAL6Sourzx0SlXg/vass9BwMRZEAK0/ACjKb+WRSbaRsig/jSQ0WUses4UuAHAimp/YtWkIWAGRcbHYCypEOnIA+2SMzMZYBJROfC38GRyVzj8sNOwEsgEKTJNKrCz1x7ZKB8N6wS3ZN0CBrOD7w39hfsshv5Ltt/1+kSrCDGjoO9xxceWBCpaHvW0MvhjfswdgQGfLVULmQWQyiicuMgFb5jce9i1YWEqBldrPTcvhJp4srSTL0qbSj+IzNI6QidBY8T5CSMtj9epaG48CvWteT9QuQuppLMz+f3pfJ/ViDfqcng3J+dlpWC4e4AH7cvvRrsQnCFN3e46hRBOghLrITR5vXOlXYNbegAQy8hKQHM1roBl83N7dlNlmUo9Fp+cnv/E7pDE/LsgzLttW3zAngFYNZvgfS5aL+XI8B/Gaxms9PatA/BPQ5hMd5S3bdQ+WS3DA8zLlS9Hwy9O4aeM7fXal83XS5qYfEzNDb/QiG3mtNOxOFowimE0IGWjL01tCLSTKgl2aqAejlk74rLdhjXns9K+Obb8vtm6/LajEVIGvvVuXquKsC7fjsXAFWCeglIHJelh1I1kS5P2go9vLyspyfnwlYT+ezMn5gaM12m6MTnnUTR+hzL69fleOTi/Ltu5syXSzKyy+/KL/46iud9u99/4dq+3NfwcadnQz1DM5ngCuva8MB7jgLudScn16Ufo+CYSL3roeHO6VzC4j1+V1nWqgIAbBDdIltM9RImQX3rEfeGBg9VnFJwiYdA/YM1pyrZ1d6T80UqLNsQMg9BhE1iOFI3gsgeXZ2rqFZ7C/5maOhrXb7x6fWfS+nCk4aHI9k07iajSNcj4CngYixfq+joWH5lYebidjPAcWFJUSsAdhWquiRNGSuGRVcwVhD/EyeFiSOAAAgAElEQVS5ywgZwrPJM4m8BhmsNPVhNZvnC5KCodwciv0A0GP3HNp8CqfU0I9Oz91NleSUBNs6RC0daVw0uMi061YU3yqusED0cCwzMU0IwVqfA/ccp7oRsdZnOB2/x7AmgBfJlYqtSKlnrWN/4z5MqUuzi6lObsM1J0On2MPl6BfzdJZm+ZyqSArnI3drzLLz+R2k52ufmMsdQK/NvB/Ho2HkKEaStZaW/UlAT5HbEaCX3WjYgGovks9/BGG2THIiZWkCeo4PQI8fvN27HK4GchYeBNDDiofffK7jOpENQG83wQT0dgDi322AYkBvrGPJEIYQ6XJTzykaM1hy4+HdGS58EI7BvpNtItMEuoZpW7mLfIpfg6FnERiud/sa+gD0WZQ9Ceg/j6F3+l/6YGsT/4iG/tMM/eMuN5LJxI0uAH2Cc8h+Ieak2EawVPx7WhblT2e1Jo1TsB0fBfRN20p8Vg9Av2+o9KGvJR5P2VaagTaA46bAyziHbupgKbPTfH3KttI3X2zpDYY+QQDtYRZEhjLV5o52VBPQp8sNLVMB+gOXmyagf5KhXwByuH4fAvpkpN1eS7nL47aVdbssGXr70NcMferuDhn6mAOAoSfHJooma66TCfDGVgGgAPQSm2gg0YCeMoV0QtIWkdSY9UBGMRPoBbsr8CZCMcQPb7dlOBrpHmRhxE+ZAo3nQ4x1AHoW+EcZ+vT0Lmxwjhq3q09eXwNc42bAVe1y02SqK0AveZUXXxh0igC/b6ust7YGhUFUERGAvna58euvJGExoFfLu7DZMLkfQR0W3WtBrGVOnO4IGwrW3X9AW9jNCTBrQG/WiiEpAH0WBH49Pq+Hd9F+S+JF0qxYZyzizDyLgRZIjICrYHaU2Els+2wsydDk4bbcv78rR4NeOT87EiBYzLFz5Hpaz84myDniXqPYfH+LzeBKzzfXHeYeX3r0nBwPG4Kj0A3mZUO43ZXZfK3CmWPjZ8f3+Gx3yvd/9CMFS803vbJtE9Llbl0CeiV4PgHoXXzWIL9m6pokhMkCF4CREfABQ98Yii2ZjMmGikY+JDfhWCa9diW58fUxhAzbyup5dqiadfB0bSO9sgL0TkiWrlayT5xLGkOxcb3NcHpt5H3FTMP+wtAjyF5Ny+T2Tbn99isxw7SHKEO+uByVL1+9KHNC3fT+PHPe1vW/+AuAns4ptpXPnz9TIBM2lg+TsQH9zqmXg2EnOsGnArcEHp6eX5fJfFlevPqijE5Pyjffvpb05tmzF+XultmMcfnuFxel297pNaeTRWh7Aeokdbf1fdr3i7nlAbP5uIzH95LKuSgMhj702ZJD6d5y8rLugS0Js329t4xat1t1jthDvvPd72u/kAQsBhdJJ727v9f6xd5D94p7nwAmyXgCEErbrFp9W2YKhOqUAfM2PH3Dka7DbjXXnoWDF1JRZmLQ2Tt8CTc8tO7IRtcCWgwA2w7TxEJ/EMFckJddgye//6IsKMYHR6Xbt1WoTSLc1QUc5XCw9u0dEkhYXQpoinzGRzgWGHq0+U0feq9N3HYJ6MEoBEux5sDQA+jVxZVrj0GyGWPPfyVBpWtEMqrSqz2fpqwEAUVDg9x3Oe8CveGglewxx6riIGSbPK8Aegg3OkV03dUN0TkwsKaTZGmpZ9KqjJmw5DZhZgIBUOsZOg8Xc6/IQrRKiLUXPsejVNUGQ5/LC58hiUSRYNFN4EQjpaoBvfd6PjfrIIBeuEXkjOglE3vB0ONDjzQJowiKuXS56SjV29njTaBcu7fhbkiwFG4zXqMcpIhRQTD0kSxfudyk3DYBvUwsTOJyHinCqmAp2VZy/7HnhuOcLJu3tQ994BofAGTsgW3lMWSs5cn/vwL68KH/KKDfEGmPXketG9pD0cbQ3gFDb5cbbc4C9LnMA+g/7kP/UclNJsVGolqCcG7MtJ40Q09rZx/Rw0RgW5khKwKsnXpaO0Hch4C+q4cHDWPlchN3dg7Ucne6kPBUc/Mrg6UMkIPNYsEI28qaoXdCrAG9W43J0NsLloGOeig29Ww5RFtvTw2Gvt9sEWm5t23loz70BrM5IOLjDe1aTNY/DugNKPXQLiZh18bmYJBoyYptK4dHdUHWZOgTwGZCcK2h3/eh55gy2c/neJ+ht296uMKEBriW3NjneLVxK7S+FmYYNFWvdNS8RkKBOn4GUWV5KE0zWkoGvO61ZlDs8ZCz+DFc1oqBO5hYng0WI9uctcvodFSOlWLcEaCv/Iu9bAo4mpUwS4VcJ7WSPi5fw9U6rEer+QV/Xy43AegtTYtORkglkqEH5mhARoDeMzAfAnos1tJz1+5AmRRrzXrTthLpSRPQ+7ppqzsA9CrYtB6UUkluYuAJQGDJjRl6bBPphCRDH31aa2gF6Dl+++V7ZoOCIN1rDOil1/dkrEtgdVpiyJLkxOW0LOd35e7mbVlNF+X87KSMjj1gh52kdNdR2PMcct/qOW+3xG566P009NTE1Z84LRO/55EHCgVA6Qxw77EJr2y3R1GCT/nkgSHKVjm9uCg/+PF/XDad07KKYCndq3KGcOHX1H4egvYswrMo9unPDk9YQuokBKiP4SukLGLexJyHPEjXKAG9mfI4gR68jOwAETShJ9aMkYq42MgbaNkbuIdilQGgDo030GooNgG9En0B3/G+MPTxjOwBegiI6HzJGnM9K3dvvyl3716X89MT2VaS/tvdTMug21JBTVcJ5aj0zJWZrJE9SwaSKYKlDOgvDOjH4zKdAOgJnbFnPD7056fnZTKdl/kSHfyotHv9cnZ+US6uL/U6PMcw4t9++1b2gF+8vFTnEDaR2Ynrqxe6l29uXstmk2KCAb52q+/fe/t1WSxmsmKUOYCClkwiyKM8TAVU2MDuRiEFOAecZnn3/Plz3XckpfN9SVPC6xwtPbaqzk/wzBHg+OL8vECCwcKzhnJ/IAdhDyIQj/tSTjVIIgYnPp8kaC8XZXh8WvoUwMtZWcynWsv4XdJ6Kdg6Xe8zBEjBvsoSFM34wBaHdjjhGewroIlBVAqUhYonS0gM5j1kjwyK/d/OYr6nBOijY6E/V0t147CBNqC3hKSSMJEGTBdFdqAG9AAwSW5OTj3cOp+KTNEwaPj9qziiqFh5NotFWlIVAeaFpHKQNS6IfN/zvGhwNRI7uaezS+0B3nDN6XblsgVIFogGoOMsGHN69kt3yJg7EaFXj6F4E00uANhXuEfU3Y05Dq6Vg6UM6LNDjs2qOuFhv5kMfXbGOX9K5w2XHpMoPPsOPVM6bQRNxRZQJdoeAnod99b3EtIzpFIAeoW1hW0le6hep70Lhr72oTdQrYOlvEjVchzjrwsRPJXaoBHsokItZkhM4hZZ8tre8yg0owz1EiwVHWj7nonMuru7ldSHvb4O8LMP/WPBUgb0UQg2JDed3ezXtq0EkDAM+6e//4d1sFQw9JpFw2q6ORS7XW/lOrYOQN+ldROAXsICreMA+n8agN7BUg4q9PL56wD6KliqmmR2JZbDfLxLSm4S0CeQfhTQx8BTtpZchfuBrS4uDIFCOfrV9UrQpyo2qnUY90yEzY01j4fvZws8/+3Qh14+p+GGoocjHHvOTt3O/BDQ++H9PECfujFr6HFtqAoJkmIlufHAsFiFKinWgD6HYpfz0NC3/OAO+k7zS2A9W4xDQ8+iC+aBjQHY2raSSPHmuWuyHM1wjlzcsmAScIn32Qf0hxp60iOts1ToRGsVGvrTcEfaVIA+Gfpkjr2JWGdvoOT/uSAJD3OG8gjkmEzLdDxRJU8BCKOhYoOfTZ9zRla7fTlZwMiLETtyqrCkNgx5B6Bg4VTEenhDHzL0zVwGAfrYVNIGyzOeXLu52DzpyAXow+1FoDaLE7Ypa+PNcNsTm81G7ysNvQePc1gWwMcwscEy7f0I0drzoU9A35U93j6gT5swu/EL0APepPNrFTT0apESTEZB1oaRh4X1BkQwmNJdY9jSzxDFHZpWPmsOu/t9ZEcpAGzNtQG9cynQzAP0kXasAUewig9vy/u3r8tocFwuzk417MRdvVqyvqT7EDafaPrXYmB57tksYDfxzcbJI1l6joF/y7VBjJuSCN1WZbBQG0SnlMnDRJIbOjqgnR/8+HfK6Oo7ZbJ0zgefFQ0zm3cGxiTL92lAH0x5sN9agxuA3vcP67MZ4Xabzgbnz9cDyY3dOszQU9oAnDWgVwVLNVxuJE+K860nPRyJhJblsRQ+9LwWQ7EB6N0yqxl6Afo6KZZnztu0Rhmtv9e9CDDntW0t2t2tpKG/efN1uTg/K5fPnkvq0i+Lcjxw/gjSDT1rqvBqppbXp2Pz7t278s0338jG8RxQe3tbxujosWPk3Vs7B0vNplrvl0sAKMeGrTLrnfCJrvdQrLeH7U8o5kdH0onLiWWF3vpEDOntzZsyGBKahAvSrpydXev5e/3mq9IfdPUzPHt0c7CThLEVeOM8MBwfRFETFCbgYk95BqCPgCIsKSlCGfwlPGsqCcOxnv1kkiW5mUw0p8PzxdoNW396ei6Hrk6PAT+z4JPZPAA9hhgOdmz3Bir4ejxrG8tFeXaWC2d34EOv4XvNPHWUxcCzOhyi7cfKciunGQC3BjBXFLw8OpGwy7XS79dSrxzmBeDyfNjNJqxq2dcJoVp7KJZ7DyDTZNi5r/mcrNUAenIiWClxIhscHVuauMZu1Gy5rZOd02JQ6IFYnOBcfNllJsOdtAdIZ21jAvv7OyNH3dnYZ70eu8ugLkgPDf5C258sIcPGGRyVWm/uQxMgYWUZEiDOj73yrTNPxx0kXPy8wH3kItD10LqyRR7VF5Pvz+gZqiT4NBPUQupjnJTnIdekxRJ5EAPbNaHKea4A8gFD3wT009mdC7E2+6Mtw2WMEYCeIdr0obdy2XJe1qpMiq0BPcftTlAC+sRrTcKD/TLxo4osCrJ2JzoKWJzm7CHuRh6KdVcckwm6W7fl7PQyck0sMaYjrk5CIyl2uMfQfwjof1NJsUhu/uSnAPrIPWKlq4w2WgdJsTEUa4a+1WDow8tXuHHRYOh/s4Ce1qas1qLVmHsGN5G1ZQ5ygiXbZ+hpc96Vi4vLfYaeqlvhUGnX5kQw30h1RC6AXh6kWlT8rmaLY3CkSqLFpsiSkfQkfXQotrQEBJpDsZ8C9B4ErIOl8rPX0+bWbukKyCYvhmKjve6SKnzoK0APaIE19OJQA3r/PRn6BPSLGbIZLATtwANYtfVdDsXCxsBGBEOvAVW2TrR1jzH0n/Chr5JifdJzAU3ZgdyQVLXfSwbBBlED+qbkBkDPZrD7ANDna3nhSLeUGOKsQPBGG1G3zfDcSiEtdCuAFIBEaxAd0EXYEkCBh//4+ERDsGJmlJDJ+3v4VjWKpDhmdFjQ06HCXRLannYc8qJi8GtAz6LJcLJ9ww3sSMIMH3pZ2CGVyeHhaEGmbaUYejaWAPRi6J19YA29Af0m3G+UToukIYKl2jD0VPsCgUhuAK8AcezQ2jEU2ykrtZXNOLlwsnzFTD++4QHoU8qhpOFO2el10Ac3hmKrYcv0VaY7kq4cyIsyCTYAPcBTSbGxNkl3yj3rGQGYQs1ALGdlfPe6jO9uy4vr5+VETgZIdyh4uL8M0uR2tAJsEJRDkdZT7L3TOTvy2h4QboaPdb+vdSgZMj6lbP5wlmD4bc08ykLOKxSHixkDe8uy2u3Kl9//Ubn+8sdltm7JdEBa6QhoS5eeJqA/7ETm2lS3x2uG3gNktVd8Anr59QsQxNCWoYGGYvV92YgCfqPIbQL6sMlU9zLkX5XkJrtdUUgoOVmsqu9LAD1H46HYGtAzQMpWs9NGDqO1lY+/tbExFA2gF0PPrW5Ajw/97dvX5duv/rY8f3Zdvvju92T52VlPSq9l9xcGnJE72azBz2A+WQD2ZOixbIT5BNBPplNLp/TE04UZlNl07DC5Fd07O7DQgby9uxNo55X5d1kbt7rl6uqqjE6PZd15d4Pf9rEKRph7gIH0vpOx1ngCcibY5h33Kms/7gNAF/cN+xH3lthoJWn6M2SBl6QRMlSOgQLU+8JSjjP8OwOeGobVmo55gmUZvL4kn0gEyfaQ9TKuP1wrB6u1e06UJY1VgP7oVAC/J0niUkmx6jRvV/pvfM05RkgQAPHZOT70vTIexzlVF8mSNHdEWRM9oM0XnTeeH4CkJIM4DfX7uo6WBPrneA4zHEj+6pqPoKCCUZ6X9cbJ6wnocz8RsJbkZqa9i38nKRZA3yHFtk8YmLxZ1GVLZlpyoJg7EBYIpzCOg4JT91tYYXKcMN+5p2ZXSzhB5EqGF9ZMMkWzPlOw4XRXskNHgc/7U5AJ0IctowiAxt/JP7BVs6U0dDuck2EfeltdOinWzwEe8pZf8ZlZPxPQ517EfrbH0IdrHOeA72N9bIbeKIXzbEDPud/3WfdQrDX02FbK+rvlvc95PPuAXvbgRy5g0o65Goo9Yyg2GfpDQG+Nv4qt+OI1JFuShLVfZU8koFfAWgB6nnPOZdpTck64X29vbzyMG+YjIkCik5DBUjNcbgLQq6jDE5/OxMFQrHfFX92HPjX0f/LTP3iEoffav17WuLa1i2CpHelsDN+ldCMJTV3AZWMo9jcM6EmKjYe8uipi0miHuC1Daie+74dfd7ckyHraufnlyriefLZevqcHUYsEYIuqWwDq4He52SIOntY5kcqHX7Rqj0fcpPv/cn/3IO2tGS2q7xxgqa31aslNutwks56DgWjom16zBm7NpNhsr2th3O7KIm7eBAXZehVoV+vW3u8p6XmMoU9Anwx9AvqFAJm1xLrxQ1dmQI/LTVNykz706QGfm9K+y43Z71gY2hkEhr1efo8JegA9dmRmkFMCtGshfaiHYnkZaZdFCKYVll2aPE0fiaCNS6UNBpcbAfp1mU8eyhiNNB2IaK+y+KgVHg4utObQXWJ3JvC+hdu0Y4nBbIRiRaKoFj8lxTpMowL0keCagN4ycBZiJGY4UVjv7K+dfOjF0Ge4VuUrHsws4VOyUKwBvYdiDwG9uxWHgL4pudFmKIYsg6W6ZY1URoDe9xAAlaFYoR2v7AGNYXpxOfG3NxHrjeTmsaHYbs92mGLaK0kUrF8EYEWQVNptZrCUkmKrKhy2jmLd0pztellmMJUPN2WzfJDG9uWzl4WUQHU65Nlrhj6dUHhYxeD0zUzx7L6/udEGirwGoK9uF9aFSwaycSPyQJeGhtXyXpfligTDSTkadBV4w/AtOmJcWa5ffa9cvPhB6R6dyZ8fYKuCMLtE6mZkzHztHnS47lR2fA3JTQL6BN41oDczRWfD32sy9AB6J7Zuq2Cp/aRYb65m2UPKXV2rfFDFhau453GzbAB/eQF63rPJ0O/S5SYkQHRzImqdW8jSI+C3g6VK22ROa70o0/ub8vb1f5D+/dmLL1SwwdCP+m05r+gaCND7dfJ+0ufflkiK/VYAHKAkvfts5uuzdrfy9JRU0gfrzJcOR2JD7w08tAoziMQK2Ql+7gx4Qjg9e/FMwE0g7OTMxa+KWf88GmkClbbbjgD985dXAi0PD/cq7Ox5nsUXHaaVisyUYGS3kU/FsXPPNdlkCAbuSeY8uD/Fzo9Geg3p8Am9mjAPgy+872WnfE7tWsVsDJKPDpKTrgbHJ7NF6QwtI9wsZ+pkDEd29xgwj7P04LqY6aUHMXt9r1mT8dwgLwA9UhwbN4RGntwA3VMeppX0LJq1Yp5DciV2ue3BWN6f3xET35jHAqzDOrNH10WtZ8a0z0ewVEp3b27vvTfzWbs87wgV3amVTr7bi4KOAfdwlQqSz53MnTorSQJIVx7uOPnz6lBrHdmq0PcgaRIW2EM2AT2yGFjz+Pdk6GczX8PK/ShyKDSmtJN9am06AVYys/4YoJfUs+UEXMs+vV5beuoTn8PI7KuHDD2fJ4F+FgPuCgagH3Kta2yhXBikSso16JSH8Y0KXGyKDeiRCRnQ+1yx1yegZ8nxwC7/s8vNZW6FoRbZhBS64XIjV7TGakkxBfbqQ7hEjk6HQWYISCfF8nz5ZxqkrjRboaG/uHJbLr+CoWdGhK85gH4EPnFH6u/K5YbbS0OxTZeb0NDnoe0B+u3WNfNm6eE7AL3YmD2Q/RhDX3MhYno22zLtjcr/8rOvy6w7qobmFBSgFTY3lQPbymDoG3u0jjMrrA8Y+oaOXkOxAHq1fOLjNS6m9iQx2Glb6Uomo5iVntZMin3M5aZZSMSNsD8UKzSiQ2CI44RF3R+40q6npIQHDssy5gHwugUTwY4YrPqh5Sb3UCwbcS0T4WHjS7aVoZeVtAHf6wD0eYHTtlK6v7DP8oBs+sc2JDeP2VaqY/K5tpWZlva4y00C16bkpna04YgNSCuGPm0rJ/fS3sFYy9pMnX1LBugM4HIjO0uxrmlbmYDeD3gGazQBsnhZgQv0iRjTbcrtzXvpX3WHtrAnHElHC0gDfLHYo0s9PcetAps3uxf4trOWkmuo6xb+zJzrjGSngMw5hg8Y+mQL1gaKBvQJ6mHo58ZV6giwcCZ7ZQYfpl0tQwB9U3ITrhUp9YHJEkMG4NgbimWjapd2+NvTjbDLzcRFMC43rAXRrkWvrN+XpIcOBSAqvIlzdkkShRBUyLWG60QXiPtvadvKDjkCmR0QBR+Sm2ToGaJVt8RAIF1UFPUqVle9FA1bdugorEm0nJTFbFpu379V5+Vo0JedKOcFSZMKkiXsqwf5xSSJsfLQsQfauuXm7laEAgNfACinJFu2Agjkc/P7klUpFMzADIKhS/Q56Z9YWc7mchC5fP5FGZ2/KFcvvlMWDHLBXvXxmd6U1o6Y9NTJeg4yixyvIv7S2XQLKOQzsezl7FHV8QnWvZUaes9EeeNuSG7E0HcjGIpHofahzwF+B6PFuzeulQsFgJiukN2UZN/GfhgFl4om9hHuE467tq3U/hIzE9jQyW41NPs1oDcj3t4syuTufXn91b8r11eX5eWXMPTL0t/NS6/FYKY7svxPHbM4X3muYDnRk795+1Z7BQ5j6NpZTzXwHsURz+psOlHRINcXEq27DBd29dpKpGy3yvHQAJMLxb1xcXmh7rHZ9mXphXvHdDbWayHt4QYjgfv4ZCQAzdoj28wpTimElC1jv/Rewl5qQG8NNes47DWp6Aaunr1g3UFzz3vzhUQ09zcD0Dq4jNe4uXlfrq+uKsbeTjlmsHlL1in2nQkAujvQ92HfNaR55gBH3ImmuOUQ+gQxtmImxf7hZn3b5eLiSvkdSn/Foht7Tw3j9ssQeQ95HouJ5YgtJ6tmN1uD+w3barqWkGAG9MhBI0xImSAA+qU7IhkuF4GOolgYhIT8CWtCrjvXwi46fl/ydxwWZaAN4GMdT1JMnznYahUuUdizFtAZMFh3EZESXEkTFbzk9SVDH3OWTu49C/CW10iTZZbAwNJzzDmkL1lPWBXzHhwX8lq+XFR5bbMiYV9ykwy9AT2AOgB9zDvluZQMqt3V+x4Ceo4rA9koPJrOYKxvFJK5v/redIFKN9mA/l0ZnTBXQWFsDb2zPHIodm1tesPlxqqEcLnBPjK/IkwxXW7YgypFRfUzZlP3bSvprADofS80iU+eKzfgA0O21mLo5a6jDT7kuq3Q0KfLzfzBYV4VoN9n6P/d//nPS2eLNelTDH0p085x+bOffVMmneMgBSNCJNcwP3AC9P/zT//AtpUyJdiWFqnngef2Ab2vqgE9G5uAZFv/F0qDUnaz8jd/5aRYXzR+JMKWvL1oU592R+XPAPS9kT2Aw9XOrElOQnfKYLUqf/QP/n45ZRMF0GvDaRCTbMAsjn2zPrVt5T4lXgH6KD4si/EwS05zc6g8iHlDW/tqgJV6WK9UUbXlkIpcTyaKzN77yuPB5WavKvRU9snJRWzKfrhqZtw6Olo1p2cn0lvah74ZPezFIwG9axczHE1A33S5od1L2y69bPmNGtBbBiIGN1gCXj/Pgdu0nBsKGz+4ANaq6gQ+L+xD7wrfjhY5tML7YnOZLjepPUwdY7YS/Z6W+yTATA0gny+/p5s/rDvT5UaFoLTgITFp460MQ09L0kOu2vhi4fW18oMou65GIePzaXZeUgHO7XqtePbVigGuntwuPLy8KoulbS+5B46OhxF+ZS23POxhOWSnaQmNOyF2E9BCnyCsMSDVPCZfXT87Ds3gqauDgDTwu54GQ897AIyz42BXGK6/JRTWRsJ8eVgKd5G4z3ssogb01bDpziyUAQ0aeoNrOTUArJdTMYvrwkwNt4cdgRwsFba20ou6qDTg9ZrAp8i25mZrhr4lP3vYfdjUVel2fJ/psZcekM19J/27ns+WEzvbkt20ypZQJn5/s3BQkTzTV6W9XUrXu17My8PdbXm4u5GbAamS+EWTnAlA5zVpu9Ktkx90WExuAJoFxxs0pvhpD8t4YjnG0RAWFgDizAbJILYuXAE0KiZ3zHCsJXNAxqDuiDouzHqYAT49uyzt7rB8+b0flVZ/VJZ0HyQpwVwKh6UIV4r7QQmumQ6b93XK/uL5SJated8b7+/70Etyk2SKYtU90IsPfeVyI5YSeUHtQ58JxzmX02xH+jGKgVxVGCQDh21lBO/IwzkHCrll0F3zayTAMvgpJr9Oum0yjjJAVRdsW9rreRnfvi3v33wty8nnL7+UBWZvt9A9KZDB3EsMHeb6xvHSpeJZRCrFUCwaeiQ3ON6w7gFUMxhIRfxkoo6vAmsYwjwaCfTz39ZTdwXoAf4pZwG0A4IoFpDL8Jqjo2Pr1YcAN2YpNgrEUgm+K9LVz/X+7u743vLWz3VgcN7dGwN6TgeF6bPnL/S7FJIUARpaj64z11QOaudnTrReUji7qEupqfY8PTe45gxEICSgV1jP8UjAnQ4Gbwuo5HfYezj3YozFbDKo3lIxoQFxOvsd8jiGIl6Y20g9ObNWzPCoi4BeeUPIT1sJspx7pQZ3epHE7GeM/7krYhmbb7etgCzPY/RMGIgAACAASURBVBbfDpxyUGOy4JKnhEMLfwIW6RjwhZSOn3OBNND6sCJ/R9bJ6Ke7YsYJDKQ4SjvJPJ9yvzo5sdRoOlVIFOdIYYMRpJiYgvPpIWEPqOZnEMM+8Dxf7cqWEksX7Vw7Xld7V1glZ7FgyZ9BaXbaIT9zAJq90aDctpXJwqfjUQ7FNjX0kv6K4LDUNGUrKniiUOXvKhpCapfXBttV7fPh+GMik/uXYLB2mczelaOjgdb75dKhfClNYu9I9xjbQVpua0DPcOq+y01q6+1/fyoiyknorBVgv0RqvudTNpsd1gwKlSQqi8aGy40B3Vq2lThTGeskyMNes2FbOXewlG28a5eblNwA6Ltaa70m153TSIMDX3ZG5c//n2/KpGtAH/i9gpt65wD0ktxEU1z3QnZ1wLtNyc1qvdG2yqCRmMAIllIzytLh0i6z8vN/+ZcaijUkqls23AgfA/QCXAEczPqaoQfQEyzV7tAG9I3jitUfQuASoPnIUGx+Yvye8RauZCBZscTFdGIiOkNXZtWARAPQ5wVLuYYq4PBvZ1F+bCi2drmpLasAOwRXjEYs3L5RzUQmAPO0P4EEDFMloGdhScY9mfqmht5gtV7YJMsIht7WiLbmegrQa3jpI4CewknnOWwriaz3QKyHQRLQwxSYXU6Xm01ZaKL+04Dei5lb6hkiZc9XMxRPA3pSa+1yY4UHwyA1oDfY3wf0rlotueF402dX4DmAs5w5VOpupblmiBE2DtBOq3wynSjZsdsbaiaCKp7Fx+FJvie3O6fJOubcADYBffNe9jWK5M0obBIgZptYIUcC9E6KdbKnOxKrVTyXuh4HGnpB0YgY34XkZgsTzb3GAKqTDnt9A3rbkdlJYvMIoOc99wF93xp6PuMTgJ5T/TFAvwV4HQD6ZQzFps2izqPNJOWqwTMDoBeTq/TAVgQS0Sng9QxylFgJw1s2ZUYo1N1tub99L2B0dXkuBoVIdywKeW4AIGrBavmKAp4EUwXcuP19enYqsAUAGfQd0JKFKOyZgaKDxThXZlwN4FlnrOl26jKvQTdneHRa1tt2+Y9+8p8K0K9LV4y2rr+GhjPa3AVe6tWTgfG9G3M8DcYwbcty3fRaZkCfLjfW0IeneYOhF6Dn32ITlOwgXW4kFUM3SlGa3aK4J3Vn4j+ZR8omwayFZXRtBbZR5TqMTXH3Wg4pIIsKM74P0+sOS62hr9aDCtDvSkcM/TsBesDz9fOXmnnp7xal2zLjyPNHiFI+d7mmczxcF4DNN19/IzDPeg5YA3yzjvMZud9gW3NdV1pyr1+urp/p+r1/f2OJwXRSBsxirZYCg0gCWTt5TcACWm9JKsKO0mz3VG5JgEQY8LPzc2Vb4LJDwcfQpSVz7pJUCdYhV+KkMceB/l/dv9AMS9tMsnEw9VyVBJPZteR7mgNqBB4BMG/e34hpFtAJtzNeDz0xxwgY5ZnNlFkAKyw4n5XPRqEhi8PQly8hC3rOPel2BgI+yBI5P/ann5pckczMMqm7+/f6eSWBcl/Ig99gFb92FUICxJ5h4f3a3Y7+XZp/dNL6GQP6ZF0T0AvwUjwtFhWgByAmE2+JjYfCuZ6aX9juXJghY1Xn2invaajB3zkeuWUtlxpuVTGJK1oAvySxEkynhWSF0nQtOto79ZwGwci/Z+HF61FYmOCyLCbXAl2nCKrSZxXgRvKUjkbW0LPWqwOoohrHGfJRXAD7Kzsd7uKD4ygwmySnOg0bX+smoM8OHuvbkAJLzG2sC9rPOWYD+un8vZKUDwE9vyMpKa5gAZSt8nPnOV1ubFtpoA8JBxbHttLOUV6zs8PB6/k67AP6vOZyxxvWxZ+K9OiuS9arlNpNubl9Xy7UGahl2xyPCokjz3LOAtBXWOlAQw+g75H58ShDb2T+OYAerILLzR///h/qT6Vz0/WM5GjhjmX9jLe2O0tuEtDD0Mv1ggNhvZXWcVZ+/q/+uRh63UQB6AU6PsHQi8XUJpQyDgP6f/y7f0+AvjeE6f4IQw+gT/vIhtyG9z5k6I2CQj8Vfqs8NQwLNRn6fEAlScmJrEcYeg2/HjL0WWDE0EqzCEHzZUDvmxuG3hUv/20/Xhh6AP1q6VjgTzH0OciSiX8enMyBSruL8ECzOOaxfC5DLyASgB7bPw+/7DP0y5BiNQG9F4NNmTEU2/Chf4yhz2OqAX2w15XlZ8SZB1h6jKG3/zryDoDCUu8LQ899yv2V75ussO81FxHZem0C+rSuhKka40283kpeweI7W47V4mVBIk2QQTc2fXzcLW3xeQbQm+Wwdv9zAL07F3XXwHeJrcE0YS+G3n7rBvRsyIcaegpEF0JizPW7TYY+ALEYegA9nS4PTrlFGwD1CYaegTBcY4i0lytOqwno0cbXDL1Y+U8A+kOGnusHCMblpgb0LrYAtruQxqzD/QKAKH/xaNEWbDwjnREgjw9PWS8lmxrf35fx/W05PhqUq0vCvo4EgLDHE6u1s/+zhw5Dl2qxgM4h4AsWl+dCYSpqy5tRytZuFmPJfPJ8CgyEowgbJps1z5Ja95udGPrxdFl+68e/U3okDXaHZb3rqCBA8rUP6LnuzY0ktl8xtsGXhwTAgL6R2BvrjAF9BEvBiEOkaNiclRuXGzP0csDJzX0P0Nuhg1kJAfoYXvbyGseQrd+wrYSh179LEhWsVHRt6LwQ3GZAT+aFh2LN0PNn3ZlTgd8A9N3tsoxv35WbtwD6i3L17EXZrBZlWJC3eOBS4C4KqwR2ydjyvAEAXn/zurx69UoM69dffy1AzwZvltgOKlxzdPYAq9V2W84vLnX9WNexieQeg2JmpouQpdPTE/2P30fOgZZZ3UwY+/NLFRL8m+Q1yBNGI81YCczP3SGQbE1pSwZnDJsrsIzOQ8hG2MVfvHghYoFLwXF7MN2GD4AUXguNPN1sAZiwHzQxZsaev1PUeP1EOjRVarkcUMJycTA8EqDnFuF71vljIYm+fGD52jLSusNtBR9whvex+GUGK2WFrKc4+rA/8QytFnTm+rLNHE9uBUyOj0n8NtnFqsZnoPDmfHK8uBIlG8xnh7km0IfPj/QJ965k6BM0J0PPnQop56LAkthm8ct5BmwC6LUXrjd6/vHYT4lkstVNpjpzGjIoKvefquhWh8H3pYqGwC0J9gGe3GvCwbIK9Z6S0hb+tIwrQrmCKfYeY8Ix72/WdDP0+5IbA3qGtyFLLdsSHklcFE++u8smZQHomguI/SyfpTwu7oEcO+dc8xmGA89lPAXoYegT0K/XPg7Pd3GP2lkmgXICd0sq/dwxTB4LS+V+86sw9JynjwN6yAsHSyWgf4qhT0A/GEYI64FtZdmMSzL0Gmb+NRh6zlF/uSn/5L/5R2WAjDahMgRjDDftAfpDhl6AnjZYMPSAHwD93/zLvxSg58vtWLNGvwygd+uXA6wZ+rStbLZcDxn6x11uaKHdagHe86GPm15AOlrZ6Wmfbbym5CYXgWTos+Lj+5XUJ35IQA4QKNskt4jq3y/hQ2/JjbbUXxLQJ/O+73JjBitbj8nQZydIqtilC5ZsDtVDsU0NvdtH+RncOcDv161bAL3f1wy9b0KKBUuxmOY3KHcwBdUyG8ORhkR8HpIRSMlNthp5z1zkbdOXdn0ucj5k6EmKvRcrhM1iDqEC6KWhXxBfjvuQgY/SJivV1D5DnzZpCfbVzpMd5EqffTFDZjQUiwPbjdSH891p4ybB4HOA9QD0fL8J6FWqHQD6XODTi/gxhr5iEXX8ALMYKN5j6DmntYbeSbHJmJqJsHaVvwYzu3M7HNLfbVeG3jryubfkJryesZLTlPNjkhvcX5Dc9KWhrxl6JBMxACWfeBcdv6zkpmbo/VksTaoBvSU3aGnhlpFIGdCLGWamABAME9raqnOwnE3K/e1Nub+91eZMciQpomxAsIdyKOL52Hi4PBl2nmVWSGvg1wJar1691Guz+POFLIF713kC1pomM6b7NoJoDAhsEweIYM0xS1fK5dXzcvswleTm5PI5BpvS0YvZFoCrB4NNfjiJeF/TZzbP93k9e+A2dKxD1b3B7VAPxQLoPbzHvQ94ATJzH0ewVAwGyrYyBvkoNjxrccDQp36+umY+ygrQN20rY85Bo/lbAP1un6FXYZEMvdcmrRWaR+VexQZ1VR5u3si28uryslw9f1E2SCjLovQ7W917uZ7HtFa1zukMIruYzMpXX30lUA4gfPf2rc4j+4osZ9stBS9xzQFSGobflfLsxQt9foCFh2lvyhGs7XIhRyWAKWsUEhXF24s15rrDsJ7otXhNZDsQNzDsMKmA+5vbW3cUOHeyu01MZGca5rtgghPAXT27NguNhDRC3tCpI71BhpLMLZ+JY7HTidljzjsdhGR+JRfp91WU8DkAnYA5zsXF5ZU+b7LjKkhifot9gt+hKEa/TleDmRQAPYFZkErDgZllSWyQwnRguy09ODs5k47+4R6w7tkCAD3nhr0Sd7GcCxhPHnROPEvmTgPPHTbJfD7OA8eBfpzrUD8T7qTaKQfQuahYfgB93hP8PBIq0mzpDCRDTwEBoM/ORu7v3sN8ndypw9vcczfZGcrn02Db+0Kz4E5Az6OoYi6G4XltdZmi+Mr7MBNeU36X5yEBvfY+rTvew7Wfh/96Sm5S4qKuZ7j51FLeJLxM4NIxSrefPJ/ZHcmORkpueF/JtIZPA3o09Lf33wjQQ+DIBAaSKOZlAKvgiFrKYiY+GXosXc/PQsvO3h92loeAnntG1+ARyY3Ps7twTwF6HY/c+5AmHzD06hpYcfEYQ5/y5Md86LGtpKD6dQA9WAVAD0PPn8nQp+RGRd5jDH2loZdvtys2qRLEukzLz0JDrwcitfFhH/UxyU3w+V6uBDqsof8f/qv/8qMa+krbHcCah9iVYHicwdBjW3mJbWU8dr4/NXAqrVjsc2Lo8Q9OT9KG5OZRhj6TYtHQY4nVYMzE6gLoNSTU1PTjXACjXw/FJqC3ftwgFoaeIREkNzz0H0pu7HLj1lds6uFyw39JQ5hWctFeghHUvEFs7IcMvSr1APCHgD4tPZOh7wdD7wFMFja3BpOhtz2jH67ZnOS1TIozaM/FKXXkuSDmQ+zvZ3Hhz/cxDb3ACCBKenkDencGOP9+HS2klWwhouifYOg5bodlzLUZjo5hqKyTZvhtNmcYF19j2FkYbjOO+G1ba+iBJAKfEkx9CtBrWK8qphiytSZbG7TartYMcl1VSMcQIwvU04A+4rulofdDmYWGAb3fR4Aev/QYijWgd1fgVwL00u4x1BhAT5K6HJ0MWUgci92ELLlpt/C5hvVtauhhBSLABMkRr7W0baUYehIzI+4eSYfi1zczJXPymQAja5I370jpRHJzJykEGzzMqRYGCAk5WnQ0wGdA71RS7juGgOVhjtZ6/FC+993vqJ1JPgPsfm4WXENvcv7cIiBiMWVNsMzB3ZLx+KGSGXDfX12/KO9vx+X6xRfl1fd+WOZrOivtgtOPhr0jnKbJuNeAPhe32sLQwC5YMUlXpMaP/xlE7GIoloRdnWMt2gb0ydAL0LucsoY+AnB0/4SbEcXchwy95TY6vfw/iiJ1y3hEDXq0fliM6aHfsK1EQ48ch59TRyayEJqEjoOlnHyJD/39+2/L+9e/0EDnsxevyhpHqJDcSBIa0gDJNkLGkOAJQIeO+s23b8rLly8FQt+8eaNrj/RGnuGtovsGQMV6LzZ7uSpXV9fl6tnzMp8vy1TD1jdig1OeNIS1PoIdX4R/vWPmtT5sNlUImeYzYLvRpY9O1DH66uuvzc6GtayY4LBkRA7DGkRXKUGiQPrQEhB+vyP9PPeg9fQJwJLd5X7nHIjN50GJNSiBI6+Drz/bJD8ja8tOVzIjgC97Cl8AXM6TZwh6sg7NooX/1jA+Wunpne4kGHr2Cg+50gGng+WhWIcCM8fC8bqYPj46U7p2+rQLfKFRR6rU71XyVz2r640A4eCILrI707wo184EiTs92XXh/pM0RkYSHhr2zJALfAp/OpesK/wciJDzzv2X8twkvlJPzvskQ6+4u0bOTK7x9dyc7SGbRQF/h6F3oeZ9IPcCPiPdBPmyj0YCvnzetMVMcN0E3Qno7eQT3Xqx7MiC6IQaQLvohdwxrkgNPeeLfSJ96EVaxL2TxFxTcsNa79+nUKsBfc3cW3JDJxvJzXj6tgL0ydDrvpUBAeenOWxaa+glYW5q6LWsmYzDfVAaeoUqeV5S3Us0+Y9Ibng2+PyVhj6ehX3JzeMMfXXxAtBb618+lNzAWcBEdNl7H8q//T/+8iNDsZ8vuUmXmz+BoefXtEb4s1rNQIO6YVt5KLkhGa8J6I1Z5+Xnf/XPKg29O7sxAPeZGvomoB+u1xWgb3XRSe8Pu/Ke1VCsrLDGn2dbeQjoA+k3h2K5EfcY+gMZD6CfdiVfGoqVh2rj+Hb2xd8D9DqzbhGdnJxXLjcJ6HOYVO4Gcz4LzIZDiAAb9WbsTbnJ0OfDl3HzjwJ6BmF4oOMwAabcxB4I9eaSC1Oyxk2G3rMK1sqJoY9OijolS4YaWbhqDX0tudkH9NkZMAPvh7bZFciFqQnoWViagF5tN1jOKQmLMPQwHTWgB5AI0MPQI2PaA/TRNTrQ0KtskAbZ2jyKTK4Nm441cQbRLFbL5VibNGyCpGfB0OOMY0Dv4b/U0Au7BMPSHIrN4tPMwYca+mToBYbkKfwYoHdyKvcA5yx96N2dMSMh0ExBs/NwIIWGNPQrS3vcceoK0Ncaej6rGVOAlz7j4VBsMPTrnYPmUkO/TfvTrfXkn2Lomxr6xwB9zr9wVQToSZYlCEuSG/uaCz6qCISxXZRuB5DeFih8uHtX7t6/U7E+eXjQMCwsIsyphiq7tL0Bte4g4V7DhiJmgyHGFfeTLS1hHb/3ve/6PEpC44E+zpMDyqxfTMZMRYEsBt0e4ud5zdu7WwF63o/r9urVl+X2flJavWH5zg9+VAZHp2ULEFuzDfr8p6ZVUD0K+Vx1cgNNS0a9v1XXFcNdrSExV4K9p+ZUKg29WabSriU3BvQuqg3oG0OxwXKqO1Kx9CG5CZY+BGOWTKgoQdrjzaUeim0AemQlDQ29AGxIE5qAXh3ODqzbRj70APqbb2Hoz8vzV19KckNSbJuR7X7PSb1LzzJ4NMIt/ZRAoIFnIPLli1caZmZAlutEUa9rujWQ4poD8lgX0LkjP7m4upbzCWv+TIOQ1tBzrhiQhUjJ2Qkx+9utmHmAod/f911mlCAXwb6S4lFSlm5PWnABRYB3sJcAOicUz7TeAdiukYOs12L8Ael0TQcDUmHHmhWxRa8/e3YJzTS7QEu2Mt1tSFjF0Sp10pKcvHguoowuE/fu6clpgS3nc7GOPL9+JkDP+1B4LObkuQAWF+V+/FB64Y7j/WJdjo57Ghbn+emTik4y7mJeZrNxObs4l50nrL3zOgCW7pjw/jzHXBc+M8fIMfA6KnRiPbfjWZ0GzmelsNZ6GZOaOUdFJ0XQpd3R6+J4NJ2OVZR61ghnn74AfXYEJMuNLmzFwMfaAaDndZoMfbLB6RufDH3VkQ33MzpLGmoOuV4Wgrw/gF64I7TtSSAkoE+GPtcwmPecN0zMcQjoXZBsKslN7hsikUS40CGwLPNjgF4CEvnYx5xB/+MaeiQ3dEH6PWw4PeexXrmryNqazPfJyC5KFgbUQ7Fm6P19CmmWyt8EoOcleR5qDX0N6JtDsYeA/lBDX9tW1i4329W9AP3TwVKfD+gh3mRb+d/+d2UoTBLp4pIr+eh+JYaeodhKciNkk0Nan+dy09TQp8sNGvoMlvKmGKevVWr3lab0pWotuzSRhv5zGfqwbRKglyd9APdmaFQ4AsiX9yOFRF1g7DP0h4BeFTHWXg13GAA96YIw9HqYAnQ3nWsOXW6e8qH3IuGqPFuTbGhNQM9JTbZcP99wuVF1n0OxjwF6+HD5iBvQZ6ehdrmZlQGylJTcrBhaMUBpbtDZFfBG4+FPA31vph8D9MnQi/iD1Wk1XG5iaMVMcw4W7jP0Xtjzy+08ecMoPASrNtsy8vr4Ri+WE2npYRN0nGFpRWtQgCUi7gH0DnJy4eLF1S43FfsehcRjDH21wMc5sIY+pG7JirbCthIXiXZX4KyW3Pgzy7VHgN6M3OcDerfixZbGlL7lDuFys3LCogF9uNyANwSUAG7WVsuh5iMMfWroH2foXcDqfhFDif2kBwsN6FmtsK1sV4C+u1uUQS8iyWeTMsHZ5v5OPUU2M5j5fh9pgFk7OnUaxg75SzPREWYTOYEcSRRqsyzf+c6XFcuqTlcMQ5sBC1eefIbQr84ZsrWVoHTzq1W5u8cWEX0vm3ZfgH6+XJfpYl1Oz6/LxbOXpds/KnOel9CUuyqQMF1MbfXfUTC6iPQK7mHVBPR1Yq+JkWTomQwIQK8sB+5RjtJgzEDfRZNmSjbpgOLX089QiFZDXdHwiLPgM+F/tcvN00OxEGet7UpAaQ/Qa07LLHMVyqMNiyFoD/nZtvJduX3zjWRUSG62dJvWM1l+6rpEMSUAFKCW40+wBEB68+atnmUNdQapQ9GVIBgADtDMQgCWETb9DNOF1MgD+tS9masAQrJxdXWpAgFwxtDu/d2dGDTkPchubu/vrdVfb8v18+c6JqRdBJix9gJG6QYBogCqHBsAFgkQRSngnaF51ndlrlRFJfc7621PRFI6qklK0mdg1z753MMa2F1assLrJPNPJ4tzmXsHuv7LayQ3MPI4OTEka59/7kf2sqPBUMPBvA/P2HzmmZij44GAPcSCAntk9WomMyPqmVViqaKQWCym6jj0+hRQ7EPW+rOWcV41zBpSGs5f7idy50mJhXTnyE1NsiQoznkt7ksVOKEnl21lfFEYKHNgtagkNwwFcx9wrni/lOgmYeOiC/Dr5wPJTX7lfVOD/zweF1gqNuP5VcilhptxljH5lsdvYiGCwQLQ537Ka6ckODtQ/B7rVhPQp8sNOALJIOfjENBzTbJAEizQ+lk7/+Vn5mcOh2IThqVxgK0s6zWrORR79/C6AvSERB4C+uZQrAmi2uXGPvQB6LXcmaFXDlC44lRqDJajhuQm8Z1czVQ8YEs71fWtlAxyUmTGKGS6WsuwH45gqcgK8WdruNxojsUuN35Tu77pWvY7Zbd+KH/7f/0Ludz8uhp6ChiGYXG5GaibG6RlMPQfAPrZfLHncpMaejbsdLnptubl3/zrf1G6rbCQ+hU09MnQp4Y+h2KbGvp8IFk8aPk1XW5ScpM3Px9Ekpvz8KEP8MS/W2ZgrTf71aHLTXMoNl8vW2qpWRSgj5COZHqyrZnaeg9JejPnxrx9xLbSw7i13eMhoG8y9H7e9xn6aiiW9uKOCGe73GR1xgWuAH0MpwAqPmDopSmsAf0hQ18NxTYZ+gT0ClR5xLZS0pfjKtXPrJBbmoeAPouK3LhzAcuFxQtUAjxr6HFJSJebBPSttt1EGIpNH3MYGVmu5s0eC3mGK+msRtCJOgKwvtLjeVYgOwAsJlwf3G7Q7vP9euDJHRVp7TRD4MAKybA/MhSbbiE1i2MpTJOhd3GxD+j97CVDH7MLe0mxNaDXa8kNCCmIGXoKxhyMkvdv+tBXkpsPAT3nSYOa6OLlB59DsU8Dei5ZAnrp+xq2lbq2n3C5yWIQsOphXEtukvElHCoBPQt6t6xKv8vsx7xMxvdlgyPNBJcit5KHR9jxOTSm0rfC5QZTqQJ37c1VPtYAcKQ6YmjXGpxUcSH9MrHs8t6pveijGwOI6dDWnvFcBmMVqbHIBdR1aaG37SqbAqtGZDaL1a6cnF2WY9yTBqMyxywpJDdm6Wv3pwQLTnZsAPqQ/qiwrn4+mHTAuzo3K69LlW0lzyUMNseLHs0+9OlHAPuFp7sBtiVFDMUKXFdynqcZ+sq2UtI0d378QHI/4VZkl5sN2njZpKbkxk411rE6vMczE2y0G9mSLsa35e4tLjWn5fLZ87JlCBA7VByO0DNXxTT+/tidAuYNRDgW2HXIn2YaeXZp1bJe06kzE8x9w7oAuEm/ctKTtX5xNiMpVBaWR7hgjcq7d2/1Ue24luDIzPgynFp4liBaAEEcH8ekYUg5etrNBUae92HYk2cZDTqOS0gbOd5nz59bRkNBIb00QB9bRDuPSS4STHbuZ4BDvg9JpbCm7NzCUOLKFAmYFABcZ4LU7PCCtMjPM+sl9zNgmoFVfo/3QaLFekiXq9trl/6wX6YT/24y9BAMnDOKiq7W050kMtvtSvfe0fGZ7Ayx3+Q41RWLdFsAPZ+Dc2Xw2dV54nv8HOeCZzT1408Beg/dWmKVc12cM4omkTjzmV+v05V0imLLRJyNChIjpJRV1wy9v4L6/DNp96gC4kBD35Tr8ExjWymJT/TH0qVFkFjX1YPOucdLh91w8Msh2sQlSodlFiA09Olyk0PZkhjKG98hh4KnQaTl/EUGMZq4yE63CcscilXxG8kUXj8daKa9e8+2EntTS26SoUdDD6BnzZRPvQI+0bbTjbF7jJaNAPT7Q7H7UpwnXW5YJ4MY4Vmun3HUCh/X0JuoY0+1bSUuN5JJY6+n01ADeu6H6exegB5ZrmYO8WYIQN/aTgTo+y0t7r8RDf3/hOQGEjgYelifvNeSoecztjbb3U6BNGFbeehD7ws1L3/zv/9TSW4EGkKbqgcoqrunfOjT5UYfLGwrU0M/YoEkKVb9lF+CoY+d7rMY+tDaJYjnV6tgKZj41OTHn2KLKQae8r9v+tDn6Jr00LatPD298C3VeF87mzhVMm0rlwtHpiegr3XxdSuoqaGfTT2kl5Ibg3qzejn0mwyrbiwNgngoVqm7SrV0V6Jp9UQlK61jMPRo6FNyI//7pX3oFXAhoO5TpqHYGZVycyjWnyklN5XMJ4Z3Dr1utXBoQDXjm1MHDKC35CbnLiS9URcVh4WpJDeAcTFxFUOfEMh/ij0PSUmzAAI88Y5gYgAAIABJREFUG9Q7B8CfyZKO5Qq2Nv3a6wFUPq8IbZhyDUgtvHhE0t5jDD0nSgXBnvTocQ09ry9ZRzwjLMKyrSQpVqGb3JMeirVEowb0eo9id4LNJqwTo8Pghc1Dsc4S8AaF4wkAA6DJoGes0xFwsS3rJRrWgRh6ATqGahmu1YbVlUZfrG8w9F4L3C1QikXY7q03M92H6UOPy00OxTZtwQzoATcGLxWgR17Bf7NK0IUhqIqQj8l9mY7vywpNfHbb2g5bub62UwnAHhCGhlobiDICtgL0bKgwjWjv+TtaYRJi+VNOJxvufTOnMI8JJMxy2h0LqcRistCizz0ICQHAxPbU8wNbeZKfyFkEMqQjQM8ecXZxVS6uXpb5ylp6F50U8+EpHbMDOq+NFNn8OZ/vlNx4qMnD+OlDb0ZWNqs5LIsMBys1ioAdz3MvAL217LXkJjb0GIr9ANCHuabBP3r9VmMo1ja7kumEy43K5t2mAIxx+GFbkthnx3rh9npuTjLEoWtKkiQ/s5qXye1byW5ORkflxRffkad9WT4IjDK4i/956mNz5untu3cqErgfIWa++erraqiR98KOlu9zrHY7GQrYidVWcBxrKB7p9vN2yvJGrjDcN6wRAPqLi7Py7bevdQ/hIANrzWF7iLBX5kukfSuzvbFm86eGrqNTwIUbDgbliy++0PeRB/E56DbxjL6/eafn6dUXX5hxj+RU7ueHh4ksLQFo7GvpZsP7538DlLmXtd51sS90l5T7YNBtCzAD5GCoCb/iv4dD5ju4VyNEj/NEwN5gWGnouf4k5rKGs37hkMW9hoSG4CD7jCPtQ960UCcLiRDnmQA2QMlgeCKGPq29LLsxYOZ+5D3tCEOBc1QBbf6dL/bUZOhz9c/ME54JXg/L0Czs9LpdhmGHKlwBlNW61fFzzvX3/lFbRFZdVz1TZso5F/k8JgMvUBUhb16Pc2/z65m4gqhx8ZjEV7MLwD1QBSBJnREFfRSW2aGouknbnPVxaq+Pwd1wEZs7A1qY/Np1x4WHSBucWOSos61CsLKIMY6pbStr4A7QX1ap2R4cNSGBDz2zZoNBt9ze1wy9sl7ohDJITTEYPvT1sCmKBR4LrwkQtpeXz00sy0XbxJeCqJDoKA3eGnrWYL+eUIW/LwtWZrh8HxwOxabkhue8wp+7lZ63q6sXFeWvGal4X0mDgqE/dLlRp7zXFkP/m9LQU0AdbYoYevnQh4aehyTvHQC9C3UlLzeSYlmDD4ZiU0P/b/76LyoNPSxeerz/Mi43h4BePvRo6P8uAb269jAIltm4MkTHFZHXuv4xXZCSm8ZQrGwrDzT0dVLsvuSGodg6KZaHPit9s6U80BkshfawCeibrPtTkpsE9Mlk580rHWGETcixY+PIad2okRSbjAMX3Q+B0+lyKPYpQL8MyQ2FhxcJa+hYwHnfoxyKDR9dA3ovVE0mWjefwiu8OVYMdQvQ+qsDei3qEryn9thsvLX5JEn6uJ8C9GzYBvT+neXKw1gOYDKg5/Jjj+YBotBSb5cfBfRabPOcfATQ+8F00NUhoOfyLZdT68VFu9Y+9JZPeDDWgD4kNweAvtLQrwGKFC/pTuPzzkqpwi9mtzQ7iTfzEtCSgJ7pU4B1u8A7qmAjKFdtEXvIPwbo+VyPAfqmbWU+WnsaephhBRXRATVDzxKvzu5qonTYyfiuLObT0t7s1ErVM71di+WEyeVLQ55r5lbQSrfEEMIOAWhY6LEfXM6nkj6M5E9OG/VYdoXdPsm2lrd4I2RQEQ9j9+S0A5AGO5kFi9OSFzrPFwx9NMu0geGg5PdFwkYx2SqdXq+MTi/L6cXzQhKIGMgYnlRCq+RCXjM+BPQG/5wgeerHcLWgRmjoeZ7N6tXBUgLOrbl/D4a+3RM5o//bA/S15MZBVZlOHKKjCJWqNfTpQ89P1wx99i95ErDnlBQQW0MkADyv8b4mCOwiRLKsXG54zvge1/r2rVxuAHgw9INup/R28zLsWbKodnqAvswQyS4l4AHg/otf/KKSanBOAdBs6KyXyHCwZCQczHI7ig/L57gmAEIzzvweMhOvEchlLi/PBdp4zlIyYyCHpzrOOQ76SfBEcizDfnxWAYpeX4UnoDwH99Ku0WCWNFSHECnoabORqw7/TVEyX5jNZV21dMwD4Bke5W4FvvomdJgL4LgUuITkZrXQ71mW0FO4FLkmgGfIEP4OgaL7eHika0ARzGtxHzELZkOGrYbIYexHo1Mz/Dues4nWKQF1ETB0yExsDRWeNIwCw/79yhXQouDUVNnARrhUnsfUsnPMnJ8a0Hs/Nvj2mkmBLXu/VkvadP7OZ+GcMQMgKWXMcVEAZEHnbmctp6yZd54Vrx8AesvqvJcmg29G3sVk2qrm61kOw5piT3heR+dGn90EFcDT93EMQKbFbsyLJaB30Yh8x9Iz1tvEHHx27mOuWXrio8eWLaikPi4yPV/AQKfTrlN+lZIejjsZ+mawFOe5CeiNE2tAD5GgpNjJm0pyA6DX+Q3Tjw+DpfY19LKtPLsKpUjIZcPmklnFJqD/WLAUn+UDyU10QrL48bpZ21ZWhURsUPvDu0UMPenxGSzFdqDOb7dVA3oI8Mox0IWcZMOx2X6ODz0LPMz8n/7+H1aAXttPw9mYodjPBvTWts6VFAtDL7AGg6IP/2mGPl1uDjX0uNyIoR+c/HpJsZ/S0DesnLQIRciGh2DcXqoAvcB/DfQPNVf5s01Az8NtFs1DsfjQe/2wNaJaXcHQN5NinwL0ZukcllDraB8PlkpA32TotbDI1cabXTL0VLHJTkiS9JmAHqkGHy9fC/DLgiCXmxmatDoAI+UpBvTWoPv0xrxFWorGcWWHQbaHe5Kbeii2ydDL0qqF7tk+9AYbHoLaB/QGJJ/D0DMIVQN6wrKm2tSbgJ7rUDP0FAgAfAA9YSgfJsUmm5PzCk2G/jC9Vor+JwB9+tAL0IdWD2iURUZacErSJUBPR8AadA8TuzWtodg9QO8WpgE9LBjgyXeTgfVTgL6Du7kZ+lXoDj8B6NHQHzL0mRSbchud32oo1gzTBncW1i0GoTjffELasctx2a5Ich0r5XcHYIfRgqWdTzWsDjhTNH2nI5Am+UTVOfJ9AQBEsoNvPYE+o5OzMp7Oyq6FbGMogE+4kDZyAGSva39wLFx7zB0UaanXi8gnCC90nlsAvYG/mVrAI5smwJDkWO5bgFif4uHqmeQ3kqNEYQlNtaIYDf1rXhcz7mYIDXrY8HP9cZBOzdCnbSVrQN3VQUPvQoDzS7AUTksG9LiLSOYSBbmL0vyf7w/30AKMa+i2TorVvyOlUCVWZ3zIXvQxQC/EUlvpCtRwrWEMmS0IQD8lWOrbrwSkB8ejcnI8KMedbTkfHXGT1wVPQ7KQoArmniPG2QYGXYPQsMVaZ2mJWzInFns61X3DzyhcChJDcynu5PE7AFoAKT/HrAb/Qxqo142h2JR1AGoBSZKbqDO6LmenZ5XdcnrG5/tnUeMz7eOyq41lKxSrvPb79+9ttXmMFaCFVRwbtppIRgS6p1P9vKQRaPXxqg9tO59FexXymrCH1L7Y65eTU86RmelkNdP9B+CM1n38cK9/4/nCV55Cmv0OKz2kfri0cWk55nYbgsnkVY91JoKlmFVi2Li06BhY228cbyvPPNccP/toApY8N+oyRkcrpbl5d9ZMeDp/+VzePzxob2VdlCxF66XnInTv0u0ZDNRN47yndJdj2GPSo/NK9y3lL7pOIfFKSKHXDK/5PG4VEg0NfW2AUZODysCI2TurZGtbW44jZyCyCOD8HtpWmsjbKG/Ae45tK10U2X0nOzZWT3Ce3b3Ie8+daBzhvCZ/COgJlqptK80xmKHPYClcbnIoFmlV2gCriHnE5aYGvFvdo2jomwx9JX05YOj3XG6URWTZdQ6CZ7H8VLBUBejbW2voL66FS3Mv5/52ETxy0TV/KMejDNX8UEP/m0qK5RwB6Js+9HYgqw1H9oZiU0Nf2VYKSIZ9XiTF9tqL8rO//gsNxSbzyFCsdxRrBp+S3IhF1JNaS27Shx5AvysslLVGLF80vdX576YPfbaC+L6SYi8uG1odLwQpKZEetV23sbNN58U1U8IyMc3OLPkQ8zrZomkuItm6Y3PIYRJWIFp3aOjx1W0Ceuu4YHto2SJTwSHnRO4APKgZLBV7W9hN5aBSamqJC/9QQ69CgjG3BkMv1h0mDC1ok6GnQ6DQIB5sD1nl5/2Y5CYBvV0+AM92YwBM8r7yao+W4FOAXoAk2I5qvkF7uWcccgHO1j4f6zEN/SGgT+1xAvqcvvd5seTmcYYeiUQE72j4LgZgYZRiKFZseCNQx4Ce9ryLwAyWSgmOF7+6E5MMh1jJBkA6BPQa3MIUM20lt4Ca0G92uJcdLAVbZlefBGfBEsulogHoY6gUveIeoF/BFDLgmu40NaCXnEePqeV0mBAmQ48PveQTYuiR3ARDTy0QwVK2MntccvPYUGwzKTZ1pCYOdmWr90FyE4NuGzZghnUpaTZlPb2Vzh7rQsk9CAGCHcXubTpR0iv3tiz12PBnDpLivtfatS1ltdmUyXQqQL+VFGFbTk4vyt14Apeo4uH5yy9LXyDIGzXHOegDYmTNomAkAQL5Z+OmY20ohfJ0ZskN7LmYVWmbLfXJIamFHHT6Gv49PbsQqG/JOpW7oV226n5E2mpKNQJAA3qzs4G3vhn6gPqS1/BcBaBvMPQOlrJNHwy9Xj90p+lygy9+HUnf0NDHG5qI47PFgG4Aej6HAIxcbqyhrxh6Bq25dlQsPYLKSlF3XJabORwfVnayhA2GHuZ0/lBW0wcNxiLV4Lz02eTKopyNjso5hE4MirLuvXv/XvcDenZkI69fv1aHBBBs1ywDFEKBxChriB/JDQz9TPeNJDIUE8GSQmbIShO5ZmjosQOE4dYwaIQHYVea7Kmsb1sAazvUpAvP0RAQztq5UFAWaygADpAm2VccP/cwgFzuOhQyw4H0+rm/cY1g+0la5bxqqJe5s7BCxKOdVFruXQ83Z0etrZ/n2OgwaEZFc2buVjAIzKKsZ6g/0LniXrYbiFNVKYjYM3Ct0WCuyCPzcmnDyhomt6rNQjMdizkDwAMBet1jyhDYlk7XEhcDyZ276OFgowIz5FgAyiyUcn23Zrx2ePH3Q+YYIFhESJvZh57Olz9PpOpqNqbraxqSqCagz/0spaPZVTazvxVDn8VvAr/sznAcaSVpcslDqGLo6XRqzm0/KTY7Dwny5ZIVnYbcQ/M1cj91x30ll6Nk6E0GGtDn77vz4JkS3leJxkE2qpvPREpcB/9M3e1oAvo0n+B4uGd0TVUMuZNtuQtEF92DOikWl5vFAhmkO2CPAfpDDT2Kh9OTyz1t/SGgb3ZI4vLvSW5y1oLP+pgPfd0JcWot92Vq6EX0aVDX//YYoHc0CC5x4WTX75QqWOo34ENPV0WA/qd/IB96ngi7xcXAN3MkTR/6T2noFagCQx+SG92wv6Tkpgno+fDpcgOg78HQwwIxYFrFYFm35cAjt8pY3Hzn1D70AvRi6BvSl6YPfQyBwio0NfRsup+U3NDOi6jgQ8lNZVsZdnU+sH0feg7zUHLDhkOrsQnoYYFyGNbKn3raPBl6L4geSGaRzZ93cUP7zxuCABlT6QILnY9KbjgfPAz4uJIk+pTkBmaXz5IJtWy2TclNAnoDaDtkHDL0jwL6YNPy9wyA69h7NPT2g2fDZTglYqE/ydDnYpQLWrrueEP2sVtDz1eyoFb1PqKh15Ahm4QXQ4KlmoC+cud4xOUmpRIfs61Ueiaa/mBPytauM9ogGkmx+4BegsJKR8+kP9IKAd8K0Ft3b4kTG0ho6MM/ngFJAM0vzdDHHIE09AeAXttvYyhWAOCX0NB/AOhZE3BfYcNlU1zOy/z+nXT2W2LMYctTstQq0gkDYgTcwsEJBh/uwXIOF3kwcFjsybIukl5Pzi/kFd9mhqQzKL/1459InsD1QZIwm45VQCjegoFOwADndTkzqy0wvhGwf3i4F2iBYWZlQgKErCe7LAb1oPJOKR101ptycXkttn5NhDgbRHcglr4oyM1svwOhWI9T9pPNxXS9yQGsBqCXm03657P7OOEYhj6lPWboN6UL8Au5XkoM5ENP0RlLrIyV9mwrzdAnoG+L+bPoNceigJOVhr6H5SDTBC6MrKOvC346D2boHSy1XYwlubl9+1rHuGsb0JMUe35yFN0ND62SNfLu3Tux64BjAP0333wj+QeDz9gUss7c3dwKbC0UIOX7mK5cAnrZJIYEii4uXTzuGe4pDc/K7aZXTgHYGqRnTsR6adasZFHT9QrZDfcfrjHsHcm++ufMhPOe7GUa4L291ffQ1HPvMXSLrAUHJn6O4U6eCTTv7J3cJmLUO20P1GbXQRac7kRz/FqHolMk4M51Wttph9flXCC5ofhI9y72YY4l2VcKhmpoNzJRIIggSEwGsDZ1onhlKN45GHxWNPmS3RbSk+02Ipcb2bu6q6rUXK67Qtu4F2y/qo6AjqMOVdNeJ595r8n55c5snRfB+7DnjyfTikXX3olTEV0WGPNIyqX4YyhWcqzwhU9Wl/+WfClCoCgKU6KijkKk8xq8e+YgCYv83WTIU0aVWu/sAvAZUtutoMbq2TUBxmduuvzwnuwfNt+gS5QSniAY5PBjKQ17niRNIW1KaZKK2nC5Sclayn94z31AX5MJCsLqRajXE4A+fegHfQLbfJzYVmo9VnPNQBl/96eGYpvffwzQVz70jwRLNQF904ee81yRi5VUsSG5uSAxPMPBjO84ToZ3+UrJTbrcMB8iaReSm8240tCLqP01kmIh87Ct/OPf+4cf9aFXBwvM9ykNvTFr7UMvJpJFO3r0dib4OEPv13CIDCcAH/o/+gd/v8i2kqHYtFpIXN60rcST/Akf+g+GYuOJ9oCEJ6+5S3LQ7JCh/0By09TQw9BjcyQ/2P2v8cODIrw9oRBykrajpU9OPBTLZazfF/YJ1tWA/uR0VA6HYhOkSyIT7aJcRPkzB4PS5aYpVzhk6FNyUzH0Eb6gxYiKXiDeDD3WfQD6TIo9HIpNDb0AvW5aB2OwODQlN3xidQYagN5DuY9IbqKtl1KcPK4MsOF28FDsvsuNZ1cWleRGbf1KQ++ExVxAzdQkQ1/HJCf7mEOxHXTEwdADmKShR3ITAU+1TaWlFTD0egYULFUHafG9pm3lUxr6xxh6FuRaQ8/z5A1QLjfruc63wWCtoX8M0Euaso6hWM06pMzKgH6PoX8C0Fca+kVo6It96NGy04UioF0dNUm77UP/MYYeQH8YLLXP0PvZEsjTUCzH3yv42egejxREBirX6Hnv3pTNEhcZmEWG+hwMREAUBQrP5RGBMcuVgBeAvss6E3kCgBU8xgH0ML4ATa7r2eV1eXvzULrDURmMzsoPfvQTSW6SmcVVZ44f95pO2boAXJEAMZipcKQA9LCB9/d3dtUBFKL7vjiXNaFnR+xL7s4M62arLNYbdSCOTs7K1bNXKirWPGtKlDUYrxxtJE3ygDAkiH2QPa/hNYG/235N96fOo8GNfqd4ONKAvqt0ZGlfkdyog1HbVjptEzDvqYF8hyxUrKF3caLgL+6NKJShbA3oLdqxhp6oyJqhh+WXt7SICAMgM1A1oN8tJzEU+0bncXB0rNfaTm81S/H85SvpvAG5SDgAw4BxwDGg/quvvtazRPv+1cuXAjZf/YdfCNQ4wdWdoAT0yKME7mJgHqcfin5AOa+DpGWFfvroqJyfIfvDPeVOLCmFpLXyEd4mwLmS1p1rJZu/wUDHenp6pgIEGUSCPb32Cn05toXhYw+rG6DNGn13MgQTdI4ziZKuR0vFJD+vn40LBpAXK69uhItjzfcw46V+lEOCKIRGJyf6u+eF3DlvAnpkNg8KaCrl2ZVTPPX8s1aRC3E/KdMpLmRHKmS7Pevcucb3dw8iZpArDY+YT+j5zojuh4ijGIp10WSwqmTnTn1exR5nOFAA+mqOpzJD8D2voU9ZsLb03JuhD5mXnHvcaXG3uK1AJ4offi7xguYJYi4iAb0KnZDu5L9x39Ra+NTyx7xLdKktZXKXXFr6ypEvZmHkHuO5C/aKlNyYvDOgb85qaA8tBvkO8PLvpoaewjMlvJxL35+xZmIcIHtRm5LUs3sG/XwdSm641rUP/X5SbFNyA0OPNPF+/G05OkICWQN6OpUqdjT3VgN6rV+NRNjKtjI14zEsq2RZ+dZDYEWI6BO2lSJSGsFSj0lubAuWQo91ubl5p2HcdC9zZ8aAPoOl0uUmNfTJ0DMUiw/9//uv/+I34kPPtQXQ/wka+oZtZbrcCHccMvRaRJeOmP9lXG68Xnzch56bKBn61EPvAfpe6JCaLjcCw48w9FWf2dsLbgCXl1cBrOsdp7rIjzD0rmT2h2KlQ+UG/syh2A8Yei0GdbBUbn77gN5tvZTcAOi14CjIy63C/EKD6O5EfiYG/7woOvWutq0UxJUXr4FmU3JTudwEoE82oOlyw81wyNAbxDqMZNFwuakAvSQQ+y432VZ8iqHPRTSPoQn0K81jSFz+P9reA7zKansenvQQCEVERayggCD2XkGpioooSpEuICC9hRJI6L33KlVBAUVsVynWa+8NpYtSpATS+/fMrL3POYmg/K7/7zzPvSgm57znLXvPmjVrht87jbaV1MjKjvH0DD0BvQCSC2ayIZsg9Ahq6B374yzFeI4E6DUgxWAQHxbkh2Lp7MLqwXnMCnDaz9P3WcCZQ7FaYM5sW2nA3+6t4CbCYtNsK3W9xNBTimFT+SjwgN4WOwFiAXpjvryG3kTvNmTjGXoD9CaN8ZadNjcRIR2uAXrv3GODf8WHYr2WPU+APpbRPSY9yqeO8q+AXmDQtVpDGXoNzhbS7u7vNPR2XoKAPgz5jmHyGnoCem0gamvmISv1GHIz6UyTIWkQ2V+674g4DgNi4swJI5fpmfw7B+gV084Brxz6xKe6YB+CbrMLjS97Do6lpKEwIgblKlyA8y+8RKDaQBB9901mQ/ef9NQUrZexMbxe5hqjz8zLF0tJL3JeEwLvuNhoxJcsaZ0Sd935c8ZKcmO3gcW0jGxk5eajwgUXIZYDX5ExCI8km+0AtbeodD71BOc6b1pencY2sI54QE96KFRD75JixfTHOMmNkQ8+/VTe74EZGGN0vXJfQMprnPXx5rLjfei1HwSCpazY5s9IQ8+Cqzig12Cxoz/U+THbSg/oWdLQhz71+BEcO/wHLjivAkqVLsNyFwWZKcjOTEU4mVu5dEE+7VybqZWmUxGTYffv329JsX/+iYsqXaSfo+MNQQ8Zem3VBEmUxWTzmlJzbEUeASdZcAJgFmF8puRTnpUp/3lq0AlklTqdk+PYeZMTeIcR3t8E52mpabresod04WQKxaPTjEuA9fplyT9U4Fohx3uXx6jZGNeRVbeCA6YFdo1MTmbdWsqGfPiSuovsmkVQ7x8jmZdYeg5F5uUg9cQxF9hD/XisrDFtUNMGeX2nxndR+BnUGPPYmNxrsyE5SKPrFAvkMA6Pl5LU0YKM6DJlQ7caGixgIBbXMg758Nah9Cv4OTqn3P9pnRkd7YA0nx3TcBuwdZ16sqzOvz60Se+7pp4gkgRWgD5NAFprtjzGeV4KA5alPE/MDiBD78kpv1/p3ncvnzId64Ko+Ne8/r6bwb3YZ60EbWiD8hquZ5wj0p8O0AcLARuK5b3gJb3++VaXI0RDH5QCFYiEYlHpMYeXW/I6KFNAqcN0WjLJrHWUbChW7nWyeTUZcuix+C4I/8409C7h3DH3oRp6rSPS0HN9iQ4MxdJMICaakhsOjsfqPtC9ToKhSFJs0aFYEqQMljoTQ28yob93uQkw9MV96J1cSx0WD+itzMWJlOMBQB9UhIQw9MV86AXqC6z7G+pyQx/6f8vQ8xwJ0BdzuVE+ivAIAX1IUmyhlXhKaNQ9G2XAQYxgAGRnBpJi5XSiRdxVnmq/hjL0h5AZVVIJgKZpKqqh5y/G5uehw4ONxNCHE9ALZAQBuR4QB1I1nU5GnJIbbShBkCuGviwBfWDvME02qzZ9D9N7egBrk/mmnwsMxToW36Pn0KTY03YGithWOhTBqxZu0dLynNYmGLROMsBKQJ+HrMx0sTya3KfDiNOmB20rrZjxAN3EzRCg54ubgy8ADAydHtBzut8PpXpnGTKY+u7OxpLXyA9NhoVbUmyQoTc5Dxl6Loa0IhPI17ClJY2KSSrmcuMXAz+IYxfBDZe4IS+/cXmrMh6ftSctZp6LZ1p6iuuOOJcNtmrdUKy3reR9KkAsk/pgwqb/TNtUTUvt9Ym2IXDRsYVdG5zTj0u+JA09W7ghgF7A3DT3RTX0HtAb6CseLKW/cxIG0zxaUecTfHUsDlB4LWBgszcSF3m0raRGVcWLH4m0c2r/b6yN5l74cNOXWTpfBxgDtpWWhKi2oFh2p6EX0LWWK18EL+Fk27LTrQAIMz/ksAJj6KmhJ7PL/dgKErsHjTHgquYcJtTeJwgyQA9q8fVGtPFjsU7fa7NY1GPqjKa8Dz217PYw23Vi8cbvlZVxSg43kssU5iE6LJdqUQOOUdSjl1G7PpM6dsl/IgSItImpVZ6LlBMnkZqe5thos7EtEccQoHTkFoYrzbX8+ZXAMGeWDOGaf6E8hGy/6fwz0lORm5WOiLA8FRXWSs5BYUEuTqWkyKKPkoH4UnEuydKz6DYAzLRQeohTukRGlPr5LGq3EY4SJUuj/PkXopCDweFkWsmUupkTYRmbN1ComEsYDi0+A8y51iETNxvmNw29gQzqbMmSufNPxtDJl0IBfUCbH9Ak64Z1v2Z2bhxMLQyjNSnvE/ZwWOS56+eGnXmOVMTI5cb6COZy46LknQuWvwfDBGio9c9FxqmjOPL7PlQ8r7zCgFgcsJOTkXoK5c5h2qjZTBLQ8zpzbr8QAAAgAElEQVQdPHgwoEmnDpfr2tGjx3DRRReB2nKCewF61zXh/cJuLddk7xhjgD5aXvzyJY+gnWK4WHWCzUqVKsldhaCYBaWtP5ZyymfQ1gJbFzxAJ7NIDb131uDzwKLaDykS+NBBRsOoGUzDNg0712gy+vSIJzgmkSUZGpnrSNMkaybKyUEIfsk0s2PB9ceGsc11h3sO/52FkIo4FKjTqrUtIlJuO5Qm+GFP20Kta+NBLW072eW155ZrHDMGyJQSKMY4MMv1IB/x8XR4okUsjQwYSkWb1zxEx1ByQTljtK2HyiGArDq1Dru5MJ07lyLrh1/9GsnFwzzYbXjdv/xaawWokWX8LPqX2+CqFcHW7WCyrxVZvOY8Z+zG8JrzpSLTLVLqVOhLW/YLfex5TiXvYzcw0M3wltLBrrVn2NkJ4ntSz84/QwsGD9D9+edH2QyYgTdP1oXaVnpW3Bh9XucgdvBuMgbUDdCbfp64wz7bAL0VSZpHiOL1s+9sha3hggCgV0aHLRpct/i8yFFI1ZkBdNPusxiOQkrKYeW6REfFISvLArD0bLnk7SKBTbxOEVy0rLtIQF+27LlnPxR7GslN6FCsaehNIsRrZdjHChrzaz4zoPeFR2hSLJ9Xm+Njm5qBnpRc0pM+FXtcUqzQsUIY3flhB8IZG2RExGHbr4eQHkHrV4fqgrexwW8XLNWVwVLOtlKARQPFtpcXBfQufrAwN8vcgxWjTFGjS+rRtcvE7m/N5cZYATo/uOGrvwD6w8iMLBlYqNX6ddDD9NDhiM7NQfsHQiU3rnjQWxpA8KCWv1pEQx8kYLVx0s/ZVhaHcZwmWYEjYpCC7yVAz5uJFk9sj6lKDEETxRh6PlhxJd13cQw+P8oHTjmkEfiDrUi2V20oNkxa9kDxwGGrnGwtBJZQR78QdguYdBjU++n31J0wlw8/6JGVaV68xSU3fhAmNBDCV6VW5Ru75PWyCspxFnEE9AEf+jBzaYhmsFQg6p0OCRk6iACT7ZJSeV3llxt7JpebUNtKA34Geh0TrdNuwCDo1WuD07xulNxwUypUyqUNqHKorwDWDo2NoeYueN4UE6/vZhupLYC2SRUF9H4S386/ZBDOBYQsecDlxgF6G4wl0LWOigFrMms2KBlksMz319uT+g3QNg0/LW/uP7aBOaWZgq4sQZGLpg/d43dT4eGCouQnLgW1BWJxgVAdKeYrOLtgTDBt6+zvLK3YeU/rmXBAnJ/J78GzK/9aWz34tHKTy81Ks3mNMOtghFPrTHmJmHdbpKQbVJfAoKXOc7ZLR5b8qQAFOeZDjwjq0QmwDdDTe136bH2efRe+G4eAyTCayxCZLHafmGjpfNbDOFzJ7lAmMlKPI5prUh7vQwPd55Q7V8AgIzMV6akERzE2iBbhwkXSc0CQxwFGPlvSInPgD2FIz8xGdm4BKl58GSpUvAhZeWHyQy9QAJN7bqRhZ7JqjkBlyvHDiI4Mk6SnkF7/EYVITz2JvOw8adLLlSul85+dbfp6rv/k8dkp0Cqeaw4TYt94HnnsWbmIiy+LMuXOR0xsGeSrS0X5AQQA5R5CS1Ot2ebaIYCujcM6N0bgu8FaU+BLhlMgX3BeK659nCsI6vMJ6AMuN77CIux2A7fWqQiu0Xb15V8qtxKBQj4nckHz2n377ACgZyFXaG425v9tWml2P/x4VB7XCgfoUZiLtJNHceLIAZxbpiTOkaFAlhJKqf0uEUsPagJok+7wf1y3WZQTbBHE8dxy2JQSnNCQIj43ZeLjJTvkWaMkxttUCqTwOeIzTwejHNpDlnDJmwWBgVaeAwJidaJRKJkgzwNNE7wUg3+yoCBTyv2BA6IE6Oeeey6OnTguVj02Jkoe9yxU7dExe0WT/5g1LweAuRfSY5+yMkkzAkP9du0JmMgcC/RKapOPDGr4HXEUyYBA3m8MKYyJ0nrD+RC++JxUKH+uCgauCZJxuLRzD2r5d+xApaelO+AXgShKFJny7BY1Sv0IlCi54KMvkEfnmwISdbzvbf3k8ZWILS2yiGsCvzdBEtc9fi6Pxxh1k0R5IGvab7sumTx3CmFyKMNnf7h7wfz2DbCyU8NrbMSRBRsVFuZpsNm+HzvgMUhPzww4gAXXcbPRND2CyWn5s9Tcc93nnuT3VX+u/L7jOx3cnzRMrCFp2+O9rMeDeY93fEiYHwTm8fNzeD/4vV4haO5Y7ByQZedxWdFgw6c2H+GtooO6/qCdKT9TXet8yrtsn/GyLhsitxkQP+TrJTc8l7QelT0o1ye51dm5iSABExWJU6nHzCozklI2m1mwQDTz8PeA3mvTg8FSJEhTUTreukChPvRecsMiwojZKDeD6Us6R6YKcwUlN9wzSpCsc5hPx+EcyKwLYoD+5MkUlCnDz7VCUHMdoZIbrtEZp3Svitzi/cWkWDljUTeaht0/feBs3v1eae+fH26W7+EFYSCg37rzINIjSW6dHtBzh44rCMMzDJaybEsrPFQ8meQyP9eIRRWchSGAXgOw0g8XA/SFGdj5zbtyuTGnDbPN8YC5KEP/V0BvH2GyAU3X5+X+FdALaQQvCC+ExfIWaBEjqx1Y8d3DezIlBWUI6DXgEhyq9Vox/37+vUzXevaAXsCdnYHA5mabWQDQ+46BIStpCw3Qm4TDA3p7oCJ0c/0doPeLUtClx7HO1NCfAdDzIRZLEZLwdiZA78Gn0kC5WeUXmp4+ECzFwUkfLGUVa3Zupq6LAD0Noj2gBzcKWo8ZoOfLNlU+3CFFg7v2PqXWLy6qwQTwjAmwBYQLr7HHPliKLVrTqRkwyBegz0KJ2DIO/NtiJIYopFgRoJcjz2kAPWENJ/4DGktzhOGCFHS5MUbct07lciPwa61QDnt5yY2+s0vAY0iTHw42BttYkQBD79qN3huZ64gH9NJ5yz2KG44FXeXlW4fEGFVzfbCXc6uRQ46fXbCCSdpTMfRBjSa7MwpME6C3dqtYX22MIYCe8ghKfTxDL2bd7Ag9oNdAJ68LFzLbBwXoZTlIIEvJgQf0uZkKrqKURfcfcrF753eYM6kHrrnxPrRoP1zSBuFNWmnmZur4qf3WJlbAjS9agF5sBxdEfueCQjHkWSePIjc7DVHREXjztdV4+43nMWT4PFSufKVmb3geTa9JIB6OzIxcMXAEYZq5cM8CHW2OHU9BWESUwPRFl1+h7iEZ+wJKvtygsgY8bRRRDCd9vE+mHDfXG1r5FmYhMz2NJqKS6URFWWhRfp7TAEcYQ082R9+PRb8jH2w2CUhLzxRzGR4Zi3PPvxCxcaUF6nNybfhWQU6FBfrOvI+twPPDsx4Yc7HnpXHX3DH0BPS2zpAhZQvdbav5PA4riI2hd1IxV9xbH9ZewT6Ri2nn8w5jL8N5n+guNQcdASJeXA2iFyAs0go5knxeQ68hXw/ouR5ooMIYeqbBnjpxBCl//o4KZeNRthTnI1gUEqzwubM/jbjwrLFJY3ikBHH8bwSp3EPYRfUdQX7H8849V4wxrwd/hiQP/1nPtJOp8Lh5yrzTCkGOB2W8ttwPlKLJa+LsgQn2+HleisHCgqCKkg4P6An6uXafPHVS36FUyTikpp40SYo+07tvGaAvXbasPosBaJQjZmXaoLvvPrIYkzuNYz9VqGr+KluFu4KDYgiumD9gBVVONju/zmEoPFy6eBY9ukcUomag06/R7JRztiwjnc9PuPYFDlVrpiWcPu6UvDlv8wJKPcwyl8fKPZq+9SocwfWE1y9a4VT6DoUFKoj4XLJDb9/fmEieX9814D3lgSlTdClZCgX0gX1Iunen1+a9kJ4pVtmhIgdSOW/AgsTubLq2pGVkBAk3R4Jo/Xb7vYFo23P9EKkvvDy77ffawD2jDm2Y2G3+nZfneEtO30n2BamXZtl1sGPjnsHrYI5DJp3hYRNT8D705B6/j5E5Bug9E+0LDi+NUVdYgNYIhdMBer4/91u71sSGhkn4O5oJcc+ZkW42S/F/AfTcQwXQ4yw7xAN6fs5fNPS8a/3POw29VxvoHIUQwuqES41QDNDHklW3LmMRQC9cy+c+Xy435cqe6wgRb8ISTIrlcdK2kj70fiiWh8Y5FSYmF+SmCtCHFTCPxBxwxNL/D4CeGEyA/pFmiPZbPzsYrhtBjFJAm1BnkXxGQF+Yb9WJ3eiU3PikWAs98YE4vMn/DtCLVXWgzjT0Buj/IrnxF0SHZho6tjdPC+gd834y5eQ/A/rTMfSuPWmx4XZz+koslEEm03M6QF+kY2BvEALoSwUYem4M3lZKTga0/GKIDQNCNFXPB9xpuJw1Hb996KCMnuZigN7Lc2x7tQfIA3r/+3ygvbRFLTAOULnCxOzCTPeVSyspBYNYay0q0lpofJkjggF6ay3y47yGkZqydJRg8JZ7cXrdwG1xQO/OMSPVnebN7SeOobfzFPi78KBtJYdrFM5gM0vIK8gKAHpjtV0wkwC9l7SYhjyUobdq1odiEVyQobegKAKM0wF62VFJHGCgWQ+NpEcWNGULgLEZ3vbLM/RWoLiiJZDqZm1yn84nIFxIxpR7mQWqyM9Zv0jgRj0x3Sn4hDlAb1R6IFmCOnID9HYu2HGR8wGLJEXYM3OAm6rJmlQuqOByFb5cDyIQTsZfylYH6BksFUX9MCVJBOLmNU2XkQBDr3Nj8jIL5aB0zyRF+aa/ADt/uvfCjUXLyTyB+dMHYP+eH9E3cTkqXnSFjlMFOQstBWOR9TAgyuukjku+k9ARSBOcMxCM7hqZaaZpz8vG8WMHsXRBkoJtunRLBFP9rDCgtMOi4gnouRFp03HyCP492dcjfx5DBLt3iMDFl1+J0uUqIA+RGvi0boI9bwZoqQs3DTmtM9NSyVqmICa6ADmZ6SjIzdOwXRgs0p4KLz1XLJj8TACldFlpYjLFSmow1dwpKJXJoad3fiHOqVARpdl6plyCKYxcMzwo4KYuPbDPJ2BlZE4zum6uELSN2AboBNYJ9HnenQ89We6/AnqTtAV97B2Y90YAgTNCyY11FCOYOCbJTUTQGcfgpLXiox2g9w87ZYBOmy/NuAP0/I7m6pOPlGOHcOrPP1C+dEmUjKHMxXn/K5+AsyGOTXbWgHwmdc45q5Cbp7XWM/RkUj3wJ5gqV5YMsbmcHD16VAw9CwpeKxWasFwQyrn0rLugPgO5ZOrNVo+WkidOHEfJkmQsDbQR7JFFJ0D2DL/W0Xwm1dJT3owSUtNO6fc49JuWdkrhVVw9ghaLlmjOxGEO/R7584iAL9+TFoEGGk1SxkKCEjMeg1Jz2bHIytR3otSG6xcLQhYIfH5ow8rin88Ij5eSG54rv454MM/LRdBIq03uzSSYtEew48hcBt1zNmPkk4m5BJaK53FmqWsir/NcZ/fK2ROx4qbtN8kNw7JKqijisfkBYJOKeHeWoARGUp8Cdk6KAnpjvf2a7kKtwiMEHFlYeEBvMpIo06s7CTGvD+Vw1kF3rKdj/X32A+8BA/S8LtZh9MyGl1n54+Wz5jvl5upinVgfKOXQeoBB5zkkvlBKuuumSiJCLOtkd0V86BX8ZIFo/F0WiDwffJkUy6xFtSf4zrxzotK/u6FwK4jNJ17kq66NXZNQQB/acfYMvREHtoZZGKIx9CzC/omh/6uG3uZ5+NmS3JQ597QMvQ+WKsLQy1LYdiTT1gcZel4XPouUSXkiWoCenQ3tPf8boJf6XOsvn6kgoN/1owWx/ltAT4xRsjAcXZs8gWjP0DtAbx0gnB2gD0hudFtnYte37xVh6P8NoA+V3FiwlCs3TsPQBxhxb1vpNlE+GaknTyG+jPkQB/X+pqkOSG6kxzfAW1Ryk+skN3xYTjMUy4UwPV2SmyIMPS2L+PcB9xt30GEQQ09WJii5sQfJZA+sFgkkcv4iufHBIKZvNkBvkhtrrfAVcLmJMsDtmhRiiUM19/ZQWxDHmQB98MG2G5+2XX8F9M4S00mxDNArwtHOtyQ3GUrWNOBqDL1p6IPA2u35VjS5pFjPFNuz51p/BPSuWOBa4hl607KbhtgkNzkByY1p3+16awCLulK18Ll4/RXQ2wJpP18U0LMeM0cFJhsaw0FZjKOfHbDUsiVNM4FmthwubOG2osOYP/tsvyD6zci+v3fzMPbZiBcreNmJMEBvzgY6z9SI5mcYkxVmCzZBvr0srjosjIOnzo4sILEJAno/NOS7RdrM3HGImSH4CI9EWIGx7QUqKNgiz5CekoBeXRO2yB2glw1XMYbeAD2HWq1w0KkjsMs1DT0BPeUi7/1nFaaM7IJnB81CvYfaa/Mgm63zQ8kNAb00906DHcbChN0TK5rYqs9X8caBVPLC1FNn4+TJ45pP2fHDJ5g0tjvatO+Hho2eRASlILpRjHnOSGeHxzplJOh5z/gN91Rqmr4rAX2Z8uehwgWVEBFTMsDQEwj5l6YflHhqziwExGmpJ5CWegR57DKER0rrHRVViDj62WfbdeXzKmYtzILAcslsRnIoLV9skuRSjpnlcDwBPDsE8WVpa1lBTDg7rGGR1B7zOcs1iz5XkPF7kuUigy+ewZ9HV3rZzIXZC6rA8CEzLCbobezAkzmDOO2+9XkdQ+/Sad2JMK6G4N0z9LYZs/Cz0pRg3gdLhQB63sfqrDHQytYBAlIeFzX2ZOg1xJefo6HYjJQjKB8fhxht2lYUU8KUxoCxQvNh9wW9aYMpNTDQzX8nECaI5j97QM/3j40NSjmOHz+hfcJ3TwgI/HCh5ljoEEI3o1wCSSuMCHC5DjL/gC39888/Tyw6r633AydAk9RD81vmQML11LzprUtaunRJlClTWoVhtJMbiVGPjtHnSa4THy+JCZ1seGz8nKhI2lWSlLC2O3X3vB+o66fEiBIX2rkazDGHKr6HZLOBLokBep5DyoAI6D3g9OeK59YkJtTxZ2hPlZSEcl52SJTlzKXFkrdtVroQJUvGaq3NzbbcFbO7tfWTLxWn7vmnhIqAXvehc7YxPx4rNswhJtJJKk1ewlmWUEDvySQD9CQ0ghLP9LSMgOTGuC0jLfU9pC3nQG8Judzw3POTvbxHe6b7WXb6qFX3INq7Gnkyy8t0vOTK78N++VAHwkluArNcrpPMc+IVAF6yI0Dvln3+GbCtlAQ03OXBmEae78fCy3CEudh433fvJsfnRQSCG8jnz5o+PwjoTSZkVYSX3HhM4iWkvKdJ6Pn1hD8fEWm5P5pdCgH0kVGx7niKSW7ocpOegbg4b0tuGnrP0BdPij1TsNQ/MvQsrqmhD5HcaNaSXQfXAbEOQ0iwlOZI3YkPM2MSBkvxFWDoRfTwObDhczL0hXlByY3us3/B0HOJLpEPY+i5tIroz3dBHlpCBeg9iRCWk5WjUTvqQbkJRLL9xIuZZ4whF/bI8Czs/P4DRIWzXRWU3HgN9NlIbgRCOdjIxLicbLRr1MCSYqP1/67FG4B/WlC8PRNvcO9Dz1RHVY5MfmPaXanSDuC6gBW1j5yVkWsoe8DrAb0fIBFj6QYkTHdtN7l/AMXQlywZkFDYghUWeOAEQlzVTAkSvY6VzucqXDIipqE3vdzpAD01jV5D79uGxtCbrZOv4C3+mi3Bohp3r5szbb0x4cUlN+YpHAzvUvtQwMGCQti6J5CUryzf32nTCR7JrvAmMtmDa9U74Ml2J7soQclNqA+9b3XaNfXWkL4DYliem7pZYxlDbwuXSW4Y0hXnGFbvEkOgYEE/tMHK5+ZA8BIA9CZ3CdXQFx+KDfjQ55vvsiXmWpVtkpsMx3BQhx7qeew09OEGrPOlobdWl2mYTbPoP9sWdR+aVVxDz/d2yhoXnCIJhLpdrgx3hVNOXqbp8opo6L0kh8+BedjrgWaLmRkE7l4WwHb3s+/6CJS6IWE7/VaAhWsVcAw9pS9ZabrXOBQbqqFnAWCAnvCaUgs3zUpAz98XoI8UoCeQK6AvfngUCsNjcOiPfZg6qqOGc/sOX4iy5Svq9iaMM9aY92O2RcmTWdf9YOE/7NSYTR9Df9wcAU9+fj5iosi+pMl9Izs9Dc8tTMZv+3/Bsz1H4dJLqtpwbITZ71EfSyDlAT31+lzneF+SmdPmRLAcFSsQTckLdfTmpxOmAsjWMrONjKRsxTmQoDAHp04eElNP1pMSHA7NlmKwlFtPBW4d46a2OItClypLECPZEplUsng5OZJH0NaS0p8SpcqizDnn6VySuVeGgpKcDajxZFKUpuFX38mh/t4NHysMijeeC0OxoXlbYygpK6qhd50c53IjpsnJbfQ7brha94I8542UiZC3fIEBelcs0F6UMxgKWYumxtxSHySd4vUlSOc51Heg8w+fawP0BXk5SDvxJ7JTj6FcqRhEOi9+ZgRQHpNDjW+ODedpMNR5k4dKDvg8CPwy9Csjo4ivNtcDk+oZI8j3kT89NezOwtLvC55192CMIJpMufnQW2FYoUKFgATHz0GZxCvT+Zpb4BRBOFNe2SHkMk9WukRstOUduI6e1lw5WVgIEPfD4yknJLmJLcHhXBZzkS4N1GR3dg5s/+NexN/lgKfIAG1g4UpJttmAMHVHuCR4GRKP3xcsnhTyZIT/0zoOVnzy3rL1iWQLbxaeS+vk8rpScqbrTNBBva/kASRxskGnDsm+HGaSnWWsAVN2Yfx+y+/O60KwbfMwtlfzGeb5IrD2wNsz0fa7zIkwkonHzutgmvwQgKyiwjCNAfo4SWV5TCp6QodiZTTBTogN45p5grNbdU49Hsz7cxXa8bcusXUyNYAqLb0VNvxsI8Ms5Ze4w+/n/k+t1wWcJzAnJu8waMFknGGx4tX78gcZepujMtmnAXUP6DlP6LvXpwf0BSIT/b1v2MvW69Mx9KGAns9VWvqJgIbe3Ha8jaYVHdrrneTGlBIm4+M58gy9ghMlReW5s5+Po0SHrLibKbDvZia6AYbeJcX6Y5cPvbtm/GwVOuzIOoKDn8tgqZOnUlA6vpzhAsk8iwZL8XdpWylbbSfApC8Hu16yAC9Ix56fP0RkmGG2fwvoGSzV6eFmCpZSVguftGKSG98RCsvOzP5bQM/TExWRLUBvB/i/A3oPFMnQt21YX4A+LCLWQFvADslAUijrbIDeInf5pNkGGiFAH1cy3sklnJ2SaynzZvKvUEDPgsDYervJiwN6z+7oonEo1oXU+PdSC9M9cB7QG6oLKwLo+Vc+Ac8z9KeT3GhYybXs/MLmnWds8MHOR1FAH2SOefMGJTfB6e1Qht6HhFjBYA8jWXKBfzEFpjHW+wSGYk3zlZtPdocMibnBBEBuEYbePte0iz5YymQRoYsRF5MAoPdf1mnoAz/r0onT0/0DYwy9NjaR+EGGnhtigKEvoqEnQ226QNPQe3vEYCqlbCvdQmq2bwYgvIbepBqOmRQANkDvNcnU0As4OblWENAHGXrvQGAMy18ZegNg9h42K8Ai2iN9k4PlysedDD2Hd1V62/dRi9PcTryG3pJLTw/o/YZtgN4kUWLoiwB6lhPm/JCXZT70QZcbgodCFCihjn7jpiTX8qkhHcLdogy9AXpKW8jQx2DjCzOwdE4Cug2YjoaPdJSMhXMcSoR0Kai5TLRV0Jm1fi0MhQDariMZaPs7JyETi5SPqEiChRycSjmJzz56HTMn98ajjz+NJ5/oZirwCGt9p6VauIzuVZj0gXpdnnsOyyroTd7rkQL251e6GJHRcfpnesLLtdsNsRuoD9MQLyUCMvUMy0ZOdjpOpZzSd+fMQAkOF+aa/aBAvpYmA5KZOSZp4zkioOV/opWsuZjkiV2NYGJnXgGy8woRG1dGoJ6BPDmS5pjO2ixcDdBrzkJg2jH0kjpauqsGWZ3kRoypmg42nCr5hXdlUkfsDAw9j14gzOYBzO/YRcY7l5t8ry/QfWHBUkpmjSKg93eODVIGCgkxtbyOqpL1fWIiw+RDz/yB+FgWnrnS25Ph5tCq8gccIx/QkjtJkMwAaMIQHR3ocHrJjd/kDQDb2kUmncDRGxb4f+a9wXvGA2YPxiSncOYF5pATo8/y4N4zqdTx8/e5FsXFeYKI9o3mTGODwdBgNz3ueV49oeW7ttyrCGiZn8DjZNGrwJ/wKL2PX3uDc0Qmv5HTTR6H/d09Hx5hbhzOtjDG3bveZYusvn8vTwj4jpHWJ5e4ac8PJNHQDINbx7hHkGjhTc0uAYG77hMWq+piOi05O2Z0xZGriiObNJhrwJadotBZJJ5Lfh8D2H5mIjfghmMdPuc7b/Gdul4GVm33lvWoBmqtgPMdcAI2Lws2sGzsvJlJ2LosHlbrsJE83iparLTb5zxg9p8bWpB40OwlK/4eCp1P8MUA8Y5XAJh003vQBzX0voBhkRSU3Jjbjg+ZtOHTopIbez/DFSJ7igB6Y/TteptRiWUUWDfG5gWCMzoskOJIYDrJjRWSRRl6D+hPx9DbnugAegm+T1FALw196fKWhB4C6BXwxCAq6tZDAL2NOAQBPY/Xu9zwn+VyI3vv4P1AyZFJE7l+kfixpNhQQG9NbWdb6ToJGRmpGoolblBXtxig37vjI+Hlfyu54XNFQP/0Q48L0HOdCAB6a1YGTDEk9/rHodjTSG6C0bPGyv0vGnoy9LStJEMvhsfZl3ng7Bc0nn2zrWTF6vtOpp2Q5KZ0Wf2zdFBOQxV0TbF384Be1TmDOmQ3Rj2haRMDjLXaTtau5cu3vjwY8+A0tGPgRPgBDb2cWVxz+p8BPYMgTcuqR0frkPemPR1Db1p2XxjZtyuqoefDFSq5EZvsWGtb2BygF0NvbbngUKwNIBpnKrdnaZr5a+Y0osrFiowwc3eg3V9wwSwK6G3xcEcp0GyhVtLve4ZeXtrWQfDaxlDJjcleDDzy4c9HUQ29X5y8u01xht4PxVoxY5IbYzK8RpLt6iBDn5PrbStDJTfGYFob12voqQENutzIIeY0LjdeDhO6kXibNmv5mgTCF0o6DTw3BcGhWA1vekDvdPveylCMrkvoLQ7oQy7svocAACAASURBVAuo4oDehmIp4SH75yQ36g8YoM8noKfkJjzI0CuYKERDr3vB1ZYqNP4G0B86fBATklogNzsT/YYvwyWVr7ZNlc89GSPJlOi7TwccyhIobTJ2z86X6+A4lxbeQzZMzFRJpsYWokR0lORwB/b+goWz++PE8cPo138qLqx4qXnWR4QjPd1YOrW6C+k7XVLrCDdBMo+apZCrQiRy8gpRrsL50tLHxZeRTjyH10oA2jkWhUXaWkKGNoKDYicRVyJGzgMnjh5BQV4moiLCkJOVyxBBzSLQJYetcgG4fAb60PrS2YcWWpQ3W7cq1CLCkMUwHMrYClkA0Le8FMqfWxGxJUuZPITFh3PBETPPNY0gSsOnxgCb4ILn2lxowsjc8z3l7Oe6mjJKMWmS5SeYy4t3vbJ90P5GA61cIfh+mrUytweGPvEEFvAcucFo/7lksKShp1TJdwbIivE5IPOujZFFnM226FnNz0Z6yp9IO35QgJ61HtOBtU6xgHVbONds7hmhDKlf7/x/C2Vb+XNaa3MoWbRwJ67rftiV35QFoGdNPWHhGWD9flgY4uPLKIGU95Ns7NyLP0dwzGPiQKyfY+L7W3BToYZfqQFnQRpXMlbe9nRfU/BQCFCxdcc6eEePH3Oub0ZwlaApQaGRTFprnPbZy1N8RLwsCL2US7aVtLbNFQHAooLHyyFdP+TriyMPKLUnsrtOKZO65CaTsnkdnj9nA0z5T77tKzJsyKOO2DACO37sJFF7rq4NpWZeAqgQpWA3gmuZf3mJKD9bFrsOVPNPsyK0+RyBJzfw74klvofvDntQzb9jp4AdBK51/NOWIkrkgkGDfO70ma64ZNfM71vB8Cc7dx7E+3vM7zfB7rM/ZVbQeFktsYkH0P53Pb4IFgZ/ta3k7xiAM7LPuhScGQkC+tMNxf4zoLf9zZ4PK9yDSbFFAb1n6HV/Opcbr6HnekZckZp2vAhDT2clDbIWc7mxpNggoOc64xl6T+YZgeaGaDUfRfcpG042DOcLuKDSIhQL8V6h/FELmJQMeSpodHd6l5uwfHV6vctNEL/kOSKXgVZAZmaaudwQu4a43MjCNj9NDD1NZMT+/0vJDX3oOz/yhIC9WYY6hj4A6N1831kBen35oi43JpsMaqzOBtCbXtra+34oNp6LVCQXwWBEsj+B3pmG/27uMSWtsrIyTK+U4ydQ9hxOIzus7/CjWCY3ZMn/5N+LG69auwxIIAhiZW0IL/BnaIss4HITWFrsRtBQrJJi7d/dE6DCwwC9HgUbAHUDV0GXG6+hN5cVOinYzeTbgP5hZ8VYXHLjAH3AecLAKZl1X4TwfXxV6rXBoSCXn7Vr109IGPQUdvz8DYYOm4PmLbpKbGGtZA/o2fLPwqRJfbH2+Xno2DkB3bqPxJJF4zF39nA81qwTuvUYhXLnVAgwCJ7Z+W3/r0gY0AK/7vgWo8evRKMHW5qm0mnoeVz0Gf7yi/fw5hvP47tv/4t9e3/RWata7XrcfEsd1G/0JK6qcZ0Ni7oUSrXSCmk9xgjmsvjzyCG89cbz+OC9V/HVF+/p96+/8W7Ua/AkGjzQCjExcdoA9u/7BYmDm+PXX74NvZJ/+8/DRy9HvYat8Nu+XzF88JPYeYbfPf+CS1Dj6ltQt8GTuPm2+oiNLakNz8C6Y56ZfJyTha+/eA+vv7IcP//4GQ4d3IdLLq2Ga66/Ew0at0W16rdogRZW1L1ggH7FkiQ8t2j0GY+1Rq3bcO2NddDo4Q6oVOkyk2u4ljQXby5o/PfdO7/He9vW46vPt+LH7z/R+513wSWoVuMWNHy4A667/j75osu2MowMPW0rY5EXFo2tb63GpOTWZ33ups57H9WuudNMNnMs+fWt11di+rin8UizZ9Gmc7JAqboEYrZdK1qpvzk4fuIwPti2CV99tgW//PipFs/40ufgqqvvwN33P4Fb7nwQJUuVkfSGsraSJUsgOzNNTwXb9umnTmDF4hF4Zf1CtG0/CA0atkBEOFNbI9R2t2FC6pfzUaZ0GbmbEBTICjM9HRtfXoyPPnr9tN+3RFw8rrjqZlx/W0PcU/8pnFP+Am16VjBR4kQrQZNUEfSmHD8kQJ+blSMP+1MphzFvTgK++/Zj9OgxCnfcUdfNnkS6FOIIWfy99sYKrHl+Ji699Ep0f3Y0KpxfSfKEvPwwvLxhETa/shj1Gj6FLr0mISqWMj9OEzhNPIAD+3/BtKSW2LvrW4ye/QGuuvpOHDzwM6YkPYk9O8/+OeiZuAL31Gvlhv6MsTt6eB+2v7USX378umYW+Kp53T244bZGuPu+x3HueRcFih5fSKSe/BPTRrbD15++g57DV+CuOk3x2Qeb8ebG+fjuy+2IL10OtW6og/satEGNa+9FXMkyqhOYBnvq+GGcPHoAW958DhvWL0L9uo/i6Q79gverc+Ag8Pjjj/2YMjUBe/f+inFjl+KKK2oJUIh1D3TJCvDrzu+x5Z2X8f0PX+Dgwf0aoK5W7TrcfFNtXH31bdYBcL7yq9bMwNatG8/6/r+vzqNo23aAJcRqv0h3oMG7ZNkOwec7OspSnEuWipOG/vcD+/Hee6/jk0+3YefOH0FZY9Urr8bNN92Lhxo3l00zwST3E5NCRKu7c/LkCcyYORhffvXRWR1n3bpN0bpNb5QswXTbMBw+fACTJw/Crt0/Y9bMF3H99bdbRzzwCsOp1FOYN280Nm9eg5tvvgdDh87UADqHqclgrlg5G0uXTtNvnHPOeRgzajFq1KylfYwFLEOIuJYr1CgvGxs3rcboMf0Cn7D8uTdx7bW32vMQBixZOhVz5o47q+9z5511MW7MYpQtW951GMKxeMkkzJk7Go8/1gEJgyZLTsMX90N9RngYvvryfQwc3BF//nkIY0bPxyOPtHTds0hJk7hXcX/94osP8cYbL+Gbbz7Bnj22V1Wvfg1uuuluNHu8AypXruZgQLAQ8Z9F56JBCe3x4Yfv/ON3GT9+MWrf+2BALiUk4ciD48ePYvPmF/Due2/gu28/Q3pGGq6qfi3uurMemjzSEpdddoUBeg3jm6sRyZBQlxuRQ3b3BRh6/puXlXkcESDjCjxDT+tqD/aDLjd0B/OAvrjLDc0YTp06+reSmyJ2kDwQl7wdCuh1uM6li8Uvn6dS8WUFj0gQKliOt2qIy43NjkVZWrgrPDUUK1ceU3qwsCCg9/jL3iRPDH3ZMuWdV6Y7W8zDkDKjtAqCrMw0db+M0bKh6P8/hmK5uUhDT9tKr6FXB9bfSmGWSn5GlxtNbnMoJcTlpjBDQ7Gc2v1fJDcqAEI09EGXmzCER5awE+dBtTtO73LDfzWgzIn9ooD+5IkUlCnH+Gn/MmBO5sEPXlolZkOmApysbKMiZX2mlNYQFlkPoBvsZKtNwVLexcX3aYrbVrr2Ht/HCg9urvYqaltpg4q8Kco4uzJpuOk64NWpLvDCgLUBeqs37KHiBmNaeRtGUkuUrWyn0bdPNV1Z4AI7fbDXdrOgojvN5EkD8OK6BXiwcUskJs5xkd/0/CbbYRajvx3YhUEDW2D3rp8xdeaLuPXWuli0YAzmzh7hAP1IlDvnPMesB0M09u/ficH9n8QvAvSr0OiBlgEtKI/twG87MXLE0/jm6w/PuMBxSGZw4hw0aNgyWAVrGCRHG9n2LZsxdUJvDUOe7nXNdXdgcOJCXHppdfy2fyeGJTyJX3/55oyfV/w/ENDXb/QU9u/9BcMHN8fOs/jdx5v3QJdnxxr74Jgyspi/H9iF2VP74+MPTg8S+dkPN30GHbqMRNly5pphHvuFWL4kCcv/BtD747740qroP2wRrrrKCgPf/uWQ3fLFydiwbvbffveHmnZDp+4TER1HIVx+UHITEYMtb6zGxOSnzvrcTZ33Aa669k6xKQT0tMabO6MvtryxEgOGP4e7azdFpDo+ppGW5lot4Dy8sn4u1q2eGvDGPt2H3nrXQ+gxYC5KlzvfBWGR2WUUO5v6Eurg3S1rMSH5aVx3wz3o2XOcABPZSw42WeeCEgSzdQsN0klPT8O6dXPx4Qev/eP3rXb1HeiVuBTnVaxs7KCkBUyo5XHIgBvhYbnIzkxHVnqGfOozM/7EvJkD8c3XH6FLl0Tcc3d909QXciibDGgMdu3+CdOm9cWff/6BSy+tih69xuKCihe7Tk44Xt64BBs3LMBd9zRB555jUbJMecTExCM7l11KY9UP7N+JackE9N9gzOwPUO3qO/H7/p8wLflJ7N313T9+N/8DvRJX4q56BnKYuvvO5oV4fnEiUk+d/rkjMG/ffSLurNcKESIHTBaWmnIkAOg795+L33Z9hzc2zjvtcTRq0hWtOo1GfHw5hIfl49iR35B+4hC2vbUcL724AA3qN0WnTgMU0iSLS/fienjg972YOHEg9uzZgYkTV+DqmjcF3D34Y6mpKVi6dArefOulM56DKlVqomP7gahe/VqcOnUSK1ZNw9atL5/1OatTuwlaNO+pFHOTStr+R+Ct7oez6Y2OIVgki5cnTfw333yExYsn6Tuc7lW6dFl07Ngfde9/xAEyC5Qj6ZGenoop0wbiiy8+OKvjbNjwCXTrNgxly5SR5O23A3uQOLwrft35IxbMexm1rrklIMuTH31+Pra/+wZGjeqp0LbbbquD5OR5Fuwoe91sLFs2A4sXTw18fp/eo/HEExx8L5QsgAw9Oy+SmmWcwpgJA/Hqqy8Efn7F8v8I0OtVUIDFSyZj1pwxZ/V9COjHjl6C8uUrOJvNAixdNhmz54xCs8c7YtDASSrS/N7IeyUl5RjGjOuFt99+RZ8xetQ8NG78ZMB0QnvVgT1ISu6Br7/++IzHwb1qeOJMNKj/WGD+TvN5rjvOYithyNkB+gnjl6JOncbCEcFuE7DlnU2YMnUY9jjiq/jBsLB6ukMftGjZGWXLlA244hDQe5LSd2ntd01mRsmJZ+Nths5Au+8acK7H5GIuKdYVxYZJcuABvTkY8kZ3Nspay4IMPROBZYsZZfJZ5oNYB4KYKFO2lSq41aG2qeqUlJOndbkRoC9VJsSIgt1GS2YygxNzeyMGJNjl5/CfTzsU65ys7CHl7+dq6DyeBYNUAa4vWWgMvbT74DxGmqxjA7baDtBrQDzPbCvJ0P/boVhvW9n5kWaI9baVzq2Mx8Zzye/Kf1anKFRy80/BUnaATm/mUwX/wbayUC1y1w77iw99GCIouQmWG4H7NMDQFxaoFW43uPvPbg2XbaUH9K6NwosSSHt1DIO3NtLFlYFCpGmNueGEOFfw3X37nH/vXW5CXXD4M0WDpQK7STGGnhp6Y0v9YCLf++8AvfWCQm0rgxp673LDRcl3O3QPMno8JIiKf2faUR8O4QcznfWjkxht2/Yq+vR6HOdWuACzZm9EjZrXBhl6PZwReOedjejX5wncclsdjBq7BBUqXIhFC8Zh3uxkPNbsaXTvkYzSZRjsZX5curHCw7F/368YPLCVGPpR45ajQaPmboGIwLE/D2H82GexfesruOvuB/DMs8m47PJqkjyw0Pj8k+2YPzdJbPrllath7MTVqFzlarmqUE5ADf32rZswKrErqGNr1Lg12nVMQMULL9Wl/PmnL7F4/kh88t93cE/th5EwbK6KDumdVcWalGHvnh8xYkg77Pz1OySOXIb6D7TU4pKdTV9jN3hcEAYWJ0lDWomhH5q8FA0atda5pX0mGd7jRw9h04YlWLlsouRHYyauxXU31g4w9EePHsK08T3w4XubUeXKa9C+cyJuvPV+MfmnTh7Hf15biZVLx+HUqRN4pGlndO45BnGxdH6i5KkQK5aOxPJFY3DzbfWQkPQcypQpp7+nxIKuLj99/zGWzh+On3/4HPUfeArdek2UvZ1ZtwHrVs/AknnDcf4FF+OZnuNx4231EEsdb14e9u7+ES+snIp3335RP9snYT7qP9zWNNU5DHiKRkFELN5543lMSm6LylfWwuBRK1HpYg6a2kiW3xy+/+5DDOxWV/86Zc4WVL/2Dp3Pwrwc7N/3M8YkthGrkTTxRVx6eQ2zz6N1K+1DXVH8wbuvYPaUfnoM2nUZidr1miNOszPAkYN/4NUNc/HKuln6jCfbDkKLdoNlj8gC3WQ3PvilALt++QpTRnXC4UO/YUTyMlxe5UoV80q4LCxAlnzo7b7lxuQdSdj9eeGF2Xj/vc24464H8Hiz7shn+zg2DhdfVgVZOTn48vN3sXLBcBw5tB/N2iagWbvBYkqN+aH0iICe7gmE1mQb6eufg8z0kzh+bD8Wzh6Eb7/+L3r2HoPbbr7XzqK6UEwlzcbixWPxoSv+BOh7j0XFiherE8BN8eWNS7F+/SLcW/sRPPZUT/nmn1vhIhdSZy4x+/b8gumjO4iNHz37PdSodbv0oQV0Z5J2TuOMOHBgN6Yktcbend+i99AluLdus2DTUu4fzqQzvwCb1s7EivlDwC5Fk+a9cP8DbVDuXBb0wLFjf+KN9fPx5ssL9O/P9J2Fe+o3N40/CpGWchRTRnVQ16Vc+Qt07zZq0hkNm3ZBufLnI/NUCrb/Zw1eXDkRqadOoEnz3niqU7K8/AvyMpCechivbVgoEqJRo8fRudMgsW1Mn/SDkgQk+/fvxrTpQ7B79w5MmbwKtWrdEgDQGZlpmDp1CN5//y1UqXIVWrXsjlq1btZwKtcedi5fe301vv76v6hc+Sp07DAQlSpdrm6OumeO/GEo2YsvLsD2dzfj/vuboNnjnaWN93uJhkXDLKTI1mH7dy/h8cQ371fzyS/Azzu+xvQZQ3H48O+oXftBtGrZFZdeVlX30IEDe7F6zTxs2fKyJDa9eiahTp0Hxb4aAcNC5SRGje6BTz7Zjo4d+qFd295iLj3Lzj9J/EydlohNm1bh4YefQv9+Y1yIWyH27d+FYYnPGKCf/wpq1brJZjLcEObhw39gRFJ3fPmlkTC33V4HyUnzcc455XWMlGY+99xMLFgwCbWuvlHhPFWuuApDh0yRlIdsqJfccA3+6acv0bN3S/x59HBgz1+x/G1cc83NRogVFGDJkimYPXcMHmvaDv37jhHDLoDkB1ULC7H+5RUYObIH7rjjPiQnz0e5ctRcW8bD8uXTMW/eWDRt2h4DBoxz4Yg2a8fXhg3PYezYPoHPHz1yLh5s/GSgW857etz4/ti69VXcc3cD9OgxXPcNr2NKygl8/c0nmDNnFHbs+E4M/eSJK3HllTV13jyg52cdPPgb+g9sg6ysDEyetAKVK1cNDCHzmrCbNCiho95n3LjFqFO7sXPXs0N7882XVFQwdOzxxzugXdteuKjS5eowMANj48srsGTZVHVpnu0+FB3a95YbE8+Bt1HmMftCMiA7VTaJCxItNrcYmAcISG6KAnqx1GS8ed+LoT57QG9Eipl48JGSFj9EQ29T++ZD/7cuN6RuXN6KSeBsbs5LmsyQxAF6N/vBodhQDb2X3AhLaTY/COiJgWTdrgfWyNhQQC8fehFvVlRLUkjZT15qQHKjfvu/kNx4hp5DsfSj17lRQ8DszOWu5xh6AfqMtAwNxXKAi4svXW60iOe5QRB63IZlBlxupBn6P0huqGqhHtM04kGXGw7FxqkiMx1ScALb0HpwKJZJsQbo9RJ9aew0NVal4stYpeccR/jPnpH3LVbTxZvbDNkwDhGZ64cNxdrFtD99FcvFm9IaMvR+AMX/XKi23geAkBkLutzYoRLQe7tMPVDFAL0BTBt29Ppx/Z5LmPUMPf/ur4Degakw60D44Sz/HbyFVuh3CracC3Ho0AEMTmiN77/7DH36jUWLFp3NucD50NIdYNrUBGxYvwyduw5G+6f7i7VfumgSFs4fgyZN2+GZ7omIL1lGTyWvYR6HFcPCceC3PRiW0AY7f/0eSaMoDXgiMLi5aeNyTBrfG1dcWQvJY5aicpWrFB3Ozc0nZr67fROGJRBYAiNGLkSd+5s6F48CHE/5A6NGdMOXn72Pps0645lnRynMxCfFEqzv2fUjkhM7SsYzIGEmHngoKBcxPWQ+9u7dgVHDn8aunT8gIXEe6tZ7HAz2ycvLCsiOWLwe2L8bY5P5c99jUOJ81G3QQvdgQUGO9MP8vgTm40Z2FdDr0HkonmzV23INCguxdvUMLF0wClfVvAn9h83FxZdUte/qhwoL8rDlrbWYOXmAqn52Bu665yEL/gkLw8rnxmLFkvG4+ba6GDR8MeLJvmiI1uw3UZiHd956AdN4Tqteg0GJ83DRJVfoZyh9GpPYQQUWP7v+Ay1Mc64C2wo9SRRGdcGOH7/Eg006oH3XkbLyy2diK8FCeAlsfWsdJo96GpWvuBoDRy5FpYuv4PrmFjqbI/jxu4+R0IvHDUycsRnVa91qg3L52fj8460YndgOV193F/oNn4dyZcvbILwkNzRoL8SJY0cwY1IffPPl+2j1dAKatepn9qcFzsqxIELnedakHvjkgzdw02110WvwHJSIKyPrOxZ7pq+lFj0MJ08cxIxx3fH5x++gc7dk1K33qICl9KAq+m1IUAQAGSNZ/xUgJzcHa1bPUsF5z70PoeVTvTQMnlcYhhIl43HeBZU0oLr+hZlYu3ySCqRnE2YjvrQFkVjbOVI2o2b147qCmvPJwZFDezBzUg989/VH6NFnLGrf3UC6aekwEYYPP3obM2cMwWWXV8fePT8L1PXuMx6VWLC6ZOL1Ly3C2nULBSabt+2BsKgYREbFITY2Xm1gauoP/b4fE5LaY++uHzBqxtuoWvMmsd10+9F943TZv+/bhakjO2Lvru/RO2Eu7q7ziGPOnKzSXeZdv3yDySOfRtqpE+jSZyruvu8x+7lwm6OSKj6vAB9texHzpvXHxZdVQ5+hS1Roc8tLO3UMk8Z0xlefbdU90rZTEh5p1g2aTJE9PyVR4Xh/y0bMndZPRWe/oYtR67pbERVRiMzU49iwdjZWr5yDJk1a4tlnhyE2Ng7ZWQwKM5cZgk/KIaZMSRCTOWH8ctSseaMxzQBef+15LFg4DtWqXYM+vcfissuqaG6DYVNytsm34eBVq2bhnS0vo369pniqdQ9p+/2Gz8/h561eMwdbtr6CevUeRZs2zyrHwOvtzbHE1nQ+537QU17xGqC051eAIYzg8BgmTRqIDz58G482aYOuXQc7yQ/DyCzYKT0jHQsWjMXGjStQo8Z1SEycgcsurYICt6eSEEhK7oaPP96Opzv2R9u2vQKg0uv/c/NyMXPmCLz66ho89FAr9OyZhLhYsowFAvQjkrth586fsGDBK6hZ8wYZC/i9aPXquVi4aAKuvPJq/Prr946hn6+gLCX+FuZh+fJZWLJkKh56qCXiSpTElq2bMHbsIlSvVsukEZFMMLVzs3btAsyYlYz7738EW7YYQ75g/iZcffVNktKxKl25ahYWLZmMhx9qhV49kpxkxoLHzCyiEG+89SLGjeuHW269F4mJM0V4mBY7DCtXzMaihRPx6KNt0afv6EAIF+9bgujhiV00UEpi6OjRI0gaMQsNGz7uiqBwvLJpNcaP74eqV9bEmDGLUKVK9UCBZLKnKGzbthkJgzvo+JOT5qFu3SYiOnzx51n+xBGdUb78eRgxfLaO0TvRERvt37cLI0d2x85dP2HY0Bm4+55Gzi89TPv0qNE98d13n6Fb12F4/LGnXYK6Pcfyic/J1n8fPba35FsTxi3V9eNNbzbKfjbAXG4EXAtpd5wPuew5Vz4/txg6D8DhAtPQFwf0nBfKQkwslRNUWNj7cpZKsz+OoU/PSFHhHR7BLg+NCcwNTnkFDtB7hl5zGzKFsMFbnxR7uqFYSl+cX0hQ76/vZYBeWMZ574uhPwOg1wyjqHlbh7ivp6alIr5UWfe99LSeFtAXZegtldm73Pih2P8XgJ4a+o6NHwP/lNEEZxupVnBmCl5W9Jeh2CIMvbPNM/eJTOz67n3XQggy9JrY/h8ZerOtBKJi2cIIDk8aFA7q3nnVigB6gXr7GTH055Ahti3FvxSqEwgqsslvDuIQ0PMnFYfsAH1xyY0H9AHJDSU0IT71ocx9QD/vVnsb3jXJDW8iSm58i1VMfQigl4bXSW6sa2wbgH4vJ9sN2tiX5QLFh4cAxyQ33t7RNNreRs2fAdOymwUWX8Gh2KDTCheDaVMHY+WKGahb91EMGz5LdoIENrwee/fsQEJCa7FlU2asRc2rb9HnLpw3Bgvnj8add9XHoCGzUL7ceWbrFJIu+fvvezFk4FNi2UeNXY56DZrpGHJyMjFtyiBs2rgMzVv2QI/e49yQlTkmiFnJL8De/TswYmh77N71I57uPAStWvd1vt3AF19uQ59nm+KyytUxbuI6XFb5KrWszcaLbUQOeeVg3uwkvLRuPh56uB269xqrzd88h20oeN/eHUhObG+Afthc3F+vma4zW8dmW2qOGwd+242xIzsJ0FPCQ0AvLxFKRag4LyzEyZSjmDC6u2YCevWdhEaN2+jcHz/xJ8Ymd8a3X3+AZ3qOwxMte6q49UFKZHNpfZeVka6uwqaNi1CvYXP06DURsSVKSz5hgH6cMfQjllnOgXeoIQtfmIct/1kr+VGta+9A/4TZqHB+RV2r7Vs3YuLorqhR61YMSlyEiy6urEXHEm6t5cr7avGcRLy5eYU+o+/g2SqS6f/N1ODCiBLY9p91mDiygxj6IaNWoGKlyghTEi/TUvl+Bfjxh0+R0Pth3W+TZryKajVvtk23IB/r183DiiVjcV+DFni23yQ9f5L1KdDGFu+ffvgcyYNbCsgNn/gCqlYlQ2gLrOAU7fDy87B21USseW6Suh39hs5HxQsvt3AwAUMGxESaE0fGSSybMxhvblqGR5/ojmZPPCMNuxKXdf3MIUOuJGTH5S1NS8wCPL9mBrZtexn31n4YTzzR3aLp6QePMJxzbgWUKl0Wz6+ahrWrpqJ2vWbo+Ow4xMWVcciUzz4BfYyz5LMAHzrYMPY85cQfmJDUBl9/sV3dV83CeAAAIABJREFUFDJ/dIDhvXfg4D7MnzMCUdGxqFuvKWZOH4JLLrkCvXqNRaVKl+p8ECdu2LgEa9cuxH33P4L2nQYgM4uERZzsHmnnWLpsORw69BsmjOyMPTu/x7iZ76DGNbfKY5nDixpqJNETEYHfD+zG1JEdHKCfg7tqPxJI57RhfXNRWLd6Gl5aPRUPPNoFrZ9JRgxnn0SC2LC4SImCAqSfPIo5U/vgkw9fR7e+01G3USu9X9rJ45gyrgu++mwbrrmhNnoPmit5hNhMMk46R3QaOoXpk3vj44/ewBOt+qDFU31kXcqZjldfXqL1qumjbdCzJ+cwGNJUoEAnggauvZTaDBnaWQx9ctICVK16je6348ePYPacEQI+/fqOx+2313V2t3kajjNwYfaQBKxTpw0WG9ev71hccnFlx9BbNgQBydKlk/Da62vRqNET6NJlkNZlbaiBgU3qxC25lSYMlq1gHUL/czxvTLylTKZb96aoUOF8TJ2yGjVrXuesI31SrOmdDx48gBFJz+CHH77CgAHj8WiTp3RvmuNbCoYO64yPPtqCZ7okoEOHviGkgRknsFidOWMEXt1MQN8S3bsPl66da8Fvv+0RqCRDv3DBJiuEONSak4sdO75G8sieuP6621H9qmsxbdow3HZbbSQmzkKZ0rT3M+epVatmY8mSaQLQt99+P5KSuqFjh754/PH2uk7cWzgzlpaWgqTk7uoqNHuiI0aM6K5zs2jhZtSoeYMV+gUG6BcumoRHm7RGvz6j5Whn+ndzq+Ha8cab6zBmbF/ceuu9GJY4A6VLlxMU4LVcuXIWFi6ciKZN26IfuxHRZvfILtycOSPx2msvon+/0Xj77Zfx34+3C9DXr/+oOjZZ2VmYNTMJm15djSef7CQwbS4vxgKzAGQnZu/eneqMsLvToUN/tGrV3VQA7l7gcfzxxz4MG9YJ51Y4X6C/dOkyRtBR+pebh337dmL0mF56j6FDpuHuuxtpXeK99MYbL2LipIG4994HMGzodPm1K3naBZsRHxFw8xrMnTcaL61fJga/Q/u+zmoyWsfjj90yMAh8bY6Aa41pyI1E9V0lL7k5HaAXKQb7XCbFi+RVYWmSG6XfOkDvXW685IaA3rT9Ju3h3BEZenaeZIxQzLayTJnyVvxqzJIg1vnWU8vuNPQ810JQItOtmCO+498H3Z+sEC/O0FNy5JURVpDkSmZXOt6UB2Lotf84yY0SarmPUEPvDUqMoZciw0lu/FDsvwX0/E4E8mToqaUnASHXaO5GSjo/nYaeWq+czABD/xcNPTKx22noQyU3ZwvovYa+eFJsPE9WuNv45HITHCgJutwA6Wn0m3cMfSigl4beBUt5NM8F1zPWTpdvEhyb6tcIAxP6/kZyoyrWa+hDP9d9RiBwSsdiAxYsDE4FfOgN0Hs7NV8kEACR3adukcVFcYbeDtcAvdfQ20fYw8MHj2y0/0irpA3QB7Rvrsvw94DeKvWPPtyCzp0aoEKFCzB16jpcznaiAH0YXt20CmPGdEftOg9hxKiFZh+Vl4+XXlyICeN64fob7sKQYbNx/vkXB9rK3i3oj9/3YUhCKwfoV6Be/WbmKqJBHLMclfe5c7KgnSf/Gxd9LlT79+1A0oiOAvTtOw7CU637OQlLONasno5F80eJtR82YjFKxpfWe5ucygC93stHp7Owkc2jSxrUJDzE3o8c0cGA+rD5uL9uU7dZ0Pvbhe4gXO3usSONoR+cuBh16z/h9N5k9PJw7OhBbFy/GOtfnIdLLr0SQ0cske6Z53DHz18hYcDjWoRHT3pJLL3kUHL28WA4T/+85e0NmDy+G2rUvBkJwxbgggsuk8vIyuXjsGIpGfp6SEhcpgAbpdaKOcnEt1+/j2WLR6sr0aJ1XzRv1TuweJtvO+3jojWwI3tFsmkuy4GFLtmdxXMN0N94cx30SZiLMuwCyG0mRoB++zvrMWlUB1S5shYSRq5ExQsvE4MmMC+2txA//vhZANBPnP4qql11k7nW5Gbp+F9evxANH+qAZ3qODd4vDtDbBhGOMD6jdP+IjlFyrTT29Kt2c+ss9taunoQ1yyfh8io10X/IfFx4YWWzvaOGnW1curpE0IkjF+tXjcfqJSPRsHF7PNW2n4KeeJ8U0OUmN9tCnujcERmt4ol+3dwY1zw/A9u3b0Ttex9By5bG0HM9YAwDAf+Onz/Huhdm4siRA+jedxrua9DS5EdubgLhBC7cKA3ESevI2quQ0o6jmDq6Db745G107T0Dd99VTww07TqfXzUdb7+9Hp27DMV5FSpi2NAOAvQ9e4zGhU5SxvfasHEp1omhfwQtWvVATAzlHubOoYIxIhLpmScxeVwP7Nn1AybOegfVa9yE/EIbEBP45vkF8McfuzFtFJn879ErYa5kavb82MbI+5iM1axJPfHlJ2+jR8J83Fu/hT2Pesa0y2gztgosDy+umoy1qyaj4UPtJZ3ioHJa6nFMHdcVX32+Hc3bDcWTLXrJmchODAsM79ASjo0bF2PJwpG48+4H0aPXBGOa83Lw+ubn8NzyaXjs0Xbo02eMgHp6ZhoyM9IFcthNlXRkaGexnWPHLBXjy/tjx45vMCyxE84/vxKGDJ6Gyy+vGnDGsOfBQCCfrZSU45gwcSC++uq/GDZsGu6v09jNZNl8EteY2XNGY9Om1XjwgeZ49tlE62yK5TO2T2CCDKg81EtYroi7F4KA3uSRBJ4zZiahXr0mSE6apfWCoNPcPayTxfcimzyTIHPTKjz+WHt07z5Mn8s1+1RqCpJGdMV/P96m+YL27fq4cD12J4xpp4yVQHbza8+jceOW6N6NINW81KnbHzXKgOmc2RskueEamnLyOGZMT8RPP3+NpBGzcfDQASQn9xCgHzF8jop/PaeFeVjphmIJ6Nu07omx4/ronA4bOk3DhLxeLJ6//ua/GDCwrQqSOvc1xtNPN9a5IUNfo8b1ZhtZWIDVq+dIR9/k4afQuxcZehoOmBOdd+F56+31GD++P265+R4MSpiC+FKl9X25/61ZMxfPPTcdjRu3QPduQw3QFxTgvx9twfgJA1C/XhM0f7ITpk1PxKefva/BWR6PXMdcvgyvn0LMCIQ96UR3ONpeR0SoEBoz1sA4ZU5PPfWsA6pW3PH5+XnHN+jbtyUaNngMvXsnW4IwrSCdIw/v2dGjHaAf6gC97CZzMG/+GLz88kp07NgPnZ4eaIPUst02W0/eG8ZGR+Ctt17C6LF9cfvt92HYkOlyYIpxNpQeqBPQm1+7ncfTMfTe1UeEIBOGT6ehP0tAn5ll2Q50wbKQL3MHo42lAWXnWnMal5tQDb0sq0l8uJ8P1dCLgHMih+IaehmhOJl1Jn3oQ1xuAsFSWg9NwgLkSOJNht5mOw1/WaBVug3FhmjoLQDRLD6V2szvl3sqoKH/t4Ce14lSG7rclJCG3gC9t3nn+4fOCYQV5MkzLxAsFRHNDZELqAXVcDkIL8zAr46h93pputxY69D8pwkUMiJLYtuvh5EZyWrLmDe2eL3rC6sYnjefFEtAz6FYs/4JBkP5atHsiDjVbO4xamk6lxv+PJP9zjnXudyEDHKESm5MO8ihWJPcqFoNkdzou4Z8tk2/G7stNxv5rDpfVjcNHmorpbAW3Uzehz4+0CsI1dCrJSxAnxYA9NwDg0Oxfi7Yp8j5oViX2OoAvYKfQhh6b1UVdLkxqY+GsFzlGnS5saLJ24AdPnwQw4a0x6efbkOPniPxaNP2WnBpRzl92mC8+eY69Og1Ck+16aGblg/Al19+hIH9qDMEho2Yh9tuuz+g1zdAHynXiMQh7fDrL98hafRSsY3cTPhSm5DJpGyDMWY9N0ebxp9H/sAfv+/GD999LqZ7587v9fPtOgwQqBKblZ+NBfOSsenl5Xi4SXv07j/FwnXymKRIORVdUqxoCxo0BMOhVOSIDqRm9FeMSe4ihn7Q0Dm4r84j2swl/+F5cxZov/++D+NHP6Of+7sXwXyX7qNw/Q13u7TNcLz/3qsYN6orKl9RE0OTFks7rnakAD1lFhaiwT9/+P5zDOzdBBdWuhxDRyxC5co1dU+tWTUFK5dN+tvP5n98pGkntGzdV1peX+ixIOB5M0DPQaQIDQWmnjyB3w/sxM5fv5X0g+w45T433FQbfQbNEoNEKQx/jwmvZPqnjOksyc2g5OdQseKlfwH0P/30OQb3barjnDh1E6rVINOWj+ysdCxbPAZvvr4aLdoMQst2/ayY0c1gG6fAIVvxHFxXeziShAjS05i8egyH/9iDfbt/xg/ff4xvv3pf3+HyyjXQb8hcXFiRhY8xxOGRMfK7pwSF8q/1Kyfi+SWjcNNtDdCr32TERkUiOzNDEhduJCwjFKwma7pIAXpaSD7//Exs3fbPQ5BtOw5Fw4csKCvIRXDOw69rUTLwolSNwWDcyFJTj2L6mLb46tO30TthIW699X4gPwvfff0+pk7phzvvbICnWvfEgf2/IjGxEy679Er07jVOgN438jZsIEM//x/vCf8D46e9hhpX36x7W1uCfLzNXevA77swbYxj6AfOxl33NjZzY2Nh9L+DB/dpDmT3/8Edh59zx92N1YWIK1kK6aeOYerEXnKj6j1oNuiyIn08n1f9aXaZPKZt21/F5Il9UL3Gjeg3YArKn1NBJrocBl723PSz/t5z52xA9epku/Pw/gdvYvTonmf9u/4Hu3UdqqFKgiBJwLhX5uVj5qwkvPLKSgOL3RMDwT0CcU7nreCxSAuEkhVrCKC39w8TcJ8xYwTWrluExx5rh969R0ryRwZX18oBS++bvnr1bCxbNg11738YvXpRHldSa1pa6imMGdsbn376rjT0bdr0knTFQJ8RHB4gvv76Czrurs8Q0NOUwXT6Yx0wnTnjRc0WcK1+7bUXMHUaddl90br1s9i+/TUkj+yB226tjaFDZwjQc8/kOmYAeob0+d27DsPq5+fhxRcXS65Steq1AsBkFFevmY3165dqCDWmRCl0727rxtSpL6B6tWvMJQzAiy8uxIqVs/BAoyc0M8HCiKCJAMt844F3330NU6cNwQ033IG+fcbreLwkd926BZJGNWzQDF06D9bv//nnQUyemoC0tJMYNHCyNPeTJg/CZ5+9r8HZ2rUbm0TYr0tOrmGa+Hw5/Rw5chDsQtMljq5Cu3b9qGOhzIlzGV5Dz7/jPf3V1x+hX7+n0LZNDzz99AA9VrLQljyYJhEsCnqrKBgyZKrWAJIvqWmnMHHCAHz8ybb/03179dU3InHYDJx3XiVhHb582BSVCsp9+BtAX1xyY655NOSwDoWXOIt0jaVzkGno7aQVZeizspnka4DeghdtkNMPxRYPljLbZpO+nQnQhw7FWrHh5luUycJ1JCi79rNkBP2hDL3J0PI1FCw8peKZODY7AOgtzdtn2NCH/q9DsXm5xIY0QDCrX9pW/r/U0IcCejL16uorbUSpV9LQ+6KF+5gbimVEe7baMIrCLe5yE8LQe5cbHxnuFykuGKcD9ByK9YDex43T5ab9Aw1RSqAu7q8uN4VWFYp1DnMMPd1m/K7ptCVkxEuXMR/6wOpXnKF3mnS2Pbl5qx3GQA8C99AJZ/fInG4otvjTVJShNy0fjyH1FCU38U6jbJIbS6U1r1qT3KSjTOl4a6lKX+n9tl27KMy8VY2ht+qQ/wtKbv4K6EMZev6OaYOLAvrgjWkWVb4dNXtWEpYsnoB7az+Ifv0ngE4Ku3b+jBHDO+u0jhm/DNVrXqsAIHprHz9+DJMn9cf2ba/i4osr45muwzQ0y+/BFuq+fb/i3e2b8dqrazTEkzx2ibS+TMnlQ0P9Y1pqCt54/QVs27rpH60k23ccgBYtexoTkZuNBfNHYjOHuh5tj979JkhiwGKBjKs6ABrMdfIl5y9rwNn8uW1ADXK+GZVkQD1h6CzUEaA3O0OxMdK3hqvNPXbUPwN6nvf6DZ9Exy5DUIpzBSjEti2vYPKE3qhcpQaGJC3EpZWruwAiBkCZT7MWr8JC/PTDlxjQ2za2KTM24KoaN2uheX71NKx8bso/LugXXVwF7Z4eiltuvc8Snlk40Us9NxdffL4db25eLVkMkxXP9Lrx5troNXAmysSXVpEkEEKGfuvLmDy2iwD94JHP4YILLnEDrY6h5/Hv+CoE0L+CqlddL9Y1JysDS5aMxVuvr0Gr9glo2a4/8pSO6HMXLMCIgB4Rkfj2q3fx1qvL8PXn2yX3OtPr8io10G/wHFSqeInWCDL8LBBZgCAymjPUeGnFJKxZNBLX33wf+iXMRMkSschKT1N3jmA+l6FO0m7TPpaSvDzk5OVgzZrZ2LrNdL1/97riymvQqdsYXFHtukBcOYeVeI9F0L2L3S62t5XrEIOIyBiknDyCKclP4etP30b/xOW4865GOHZ4H+bPGijg3KfveEk8ft1BS9mOAvR9+0zAhRdeJtKES9/6DUuwbu3pHWJOd7zJ415QoamNjl0wsem0DI7Gwd93Y8qYDtiz63v0GTgbd9/zoPkcu44pCyWCl6kTe2iI+v/yuv6me9G73zQNRaaePI7pU/rhyy9oEzgb9eo2QX4+OyI2pKwN1REpW7dtxoTxfTRfM3DQNGnd2Wt64fl5WLLMbBHP5rV0yWuoWvU6ZGZlYvv2zRgzpvfZ/FqRn+nQoR9at3rWzXhxpsOkCmS6X928Gg8+2Bxduw615FffZXZM/fPPz8OKFTNO+5lXXlkDo0YuRIVzK2LW7CS8/MpKNGnSGt2fTUR0DNc0V3yp6LUNj+dn9epZAvQ33XiXGGnqsY18SsVYB+jJ0Ldp3UvFKSUdvltJyc3ChWOxebMx9JSR2KwPOzUE9L2xe/fPmD5tLQgK6XxD1p6OH4MGTsB551+ILe+8okHRm266C/36TUDJkmUC69i6tQuxes1cNGr4BDp1Goyffv4Ko0f3EMB/4oku2gOP/XkYk6YMFMgbOGA8/jx6BD17NtP3mzxpFapWu9bJJ8Pw0vpFkvE88MATeOaZwZaLwTkHMfimlOBgMgedb7zhTvTvN1HuJ/xPXANfWDdf8xAPNHoS3bomSk9O7f5zK6ahV4+ReOCBJ0UOTJjU3wH6yahdp7ENzpOMDON5PYm339moQmbnP5A6lLq0bNnddX6MFCQp+vobazFp0mD07TMSzZt31vfjIL6kIXmU3OzSuef8Amcj7rqroX6X0o8JE/ri00/NkvlsX7y3kkbMwcUXUSpmOMKHctGvnrMqlK6I6GN30kluQjX0gZnGM7ncnIGhp4beS244lJ2aeswS353LTXHJjbetPN1QLAF9ubKU5YVIbsSUO/tIhtD5lPliDL1JqoNDsQFAL8MLZ1vJDB4lx4rlcMpvMvSnggy9NhfP0LvPdQx9iTi+1+kZekpuzBXy3w/FkqGX5OZvGHp+BQ3F5ubkqLbiUKxS+xghzDTYXKYXWhKkH4qly408UaVXcqDBaQZZdRmgP4TMqJLSQovgYXCOaAYzlFNyn5JiTUMfEVWcoQ8mo/o2EU+wH4q1xc0Wf15wygO8Bsoz6aEMPW9MPxQrsBYyFBtFO65iqXLFh2K9ZtlXrfzzr4FTdjwa0nXew1Z9B3Vc3jaT7eHSRQB9rKWou5dJbmygw1p29h8N0DP1kEluRR9tFQDObor/JVRDz/fw0+1+uNcDep6vzz97D716PiZmd+TIRah+1fV46cVFmDt3JBo98CT6DRiP+NJkYQrkj80FlWB44sS+YpX/6TVi5CLUuf8R2YSSCeLvzJo+NMBqsL18xZU1JeOoVu1aDcuy+Jo0vg92s43ZgYD+WS3i2TmZWLJoHF7dtBKNH26Dnn0nOjvSHBcVbrputbRVNQdjvQNtdWkbgd9+24UxDtAPHjYXtes8oqKAdoaeoScwY4t57EgC+u8xaNhc3Ff3MVktEvwbA52FH3/8HM8tnSSJUPNWPdCiVS/dZx+8/zomjO0hQD94+AINClIrzJeX3DjhIX786UsM7NVEMwEJQ+fLxYBryQtrpmPV8qm48ZY6GDhkPkqWipdMgb9Ptv/E8SPY9MpyvLx+gSQ//RNm4bLLTE5Ay8oli8Zg25YNgctU5Ypa8jSvWu06XF7lalx4UWWsXzsX/3l9FW64uQ76DpyJUiVLmWsMz1VEDLZv24Sp47sZQz9imdjiAkrGyJQxECjMyYv6PqrPmTD9VVSvfr1Y/uysNCxdPA5vvbEGzVsPQIt2/TR/QB8YS+I1S7/snDy8tHaG5Br+xeHbCypepg7HFVdci8ur1MLWt9fihVWTJbkhoKf7i5+O4uBVYUQ0wmQbCry0agpWLx6Nm25vgL4DZyAuNlr3EZlKdobUsSvIUXor2+o5uZzzyMPq1eY7zkK0fXu6YFjok+YPKFM5+Bs2bliCTz95R3MLPfpO1cCbSe942xmg57Eo8VQdNdrDkUk9FmTohy7FPfc+gs0bZmPp/BFo22EwGjRsrtmM3b9+i2FD2+laknm8qBIBvXU0Xlq/GGvXzkO9+o+jXbt+TvdqmQPqmhYW4vc/9mLWzERJyyjhqn7VjRqYpXNRuNJwKVOK0HeZMrqjAD117XeToWeKshx6jKX//cBeTJvYA3t2/4BBwxfi7rsbo5BAvIAOZtQz82fNEUJd2QDBwvuDgDJPxdm0qYPw5RcfYMhQAvqH1TEQ+eBYaMoBeB22bn1F4Pva625XgVOp4kW6xmvWzBFDzyHJHt2HWzHPNZ15C3m5iIqMFNOczAHDnT9h3twNqFHzRs1NbH/3NYwb11ee7knJc3DB+Re7jBDTYxP8mhNInva9wJrJY1OAmS263C943yxeNF5AjRr6Z54ZKtkWwT5BoH39MLywloB+5mmXyCuuqCE9NY9j9pwkOZUQ+HbrNlSsOe9DL32yNyAZEYbnn5+j92zQ4DE802WINNB8pZ46iclTzLaydeueaNG8qxuAt/A12xdysXjxRHVeaVvZ6elBgcTwP37fq9/nUPG4cc+hSpUaKmzfems9evcejVtvraM5ABZGk6ck4IYb7tQsgoYTpVsmo75IMpkHGjXXsaWln8LESQP0PXr2HK1OyyefbMPYcb2l827V8hn8vON79HCAfsrkNZp54LXgmvLSS4sNkD/wpIom3rsaiHVySn6n995/AxMnDpAv/qCBUyRXUnBZRDhUUK2cgcYPcoh6BPbs+RlJSV1Rtdo16NljpCQp6ekpmDBhAD797D0MGjRZHvDqcCMMv/zyLebMHakihy/ukbxu7FDyz2pVa2n/mTxlsElu2vUWQy/ZGzs6zF3Jz5VN6rp1izFv7nrccss9bnaJwYQ2n7L/t93qHvGeHTFiFu66s4HWipOnTmgo97PP3kOXLglo26Zn4L4MyI6cJESa+3D6sucKC5B9FgNtwSY6d1zPY2OiRRbyZzV3pm656cS9beWZh2I9Q293pIZi6brn9S427GShjVRiRDEf4ThKlSxp5h8kMDnLqARec2BifgGthGm7KdwcZhJOPxTLYpLD2XaIxJRMlnXSF4bw5dvz72dXfMCkx1AszvjfOKyalWEhZJoh0HNs5yqYCM9PdpKb+LKus2oKCXYexNCXsPyhzKw0xMVR/iwRt/CtcodCgqX+XyTFsvDyQ7HS0DvJjYZiuYozZ8CpH/4/4r4DXK662n7P3Ln9pgPSBFGKiIrCQ4pKSABBMHQElA4htBDSICE9IZBGgBBCb0EUBR6K+hCR3lEEAREpSlF6kpvcXmbm/6219j7n3MtNwI/3vv/4YeBm7sw5v/Mra6+99tpeFAtlqFm5C2Cd1RN+gd6ykrttq732/MMsisVHqt232GO1QpYuSoD+3QygFyDlPXtLSTCf1V1dduIPvm9sLIVDr4cPvQB7alvpjZygZQ+A69r4xlWrbCBtK3sy9IltJW8sldwEoE809PDc74WO04gvJx/6rLuOH1Qsfo3GUrFdewMRVP2T9XBtWzD00YYYOkh46otFr3CXm7QDHT4unAWyNQXhchNa+fhabB74rCq4Ezmbowp6fLbkRL1dfyJths/44IN3bPrUkfbYY7+3M86YYft+/0hbtGgiWfZJky62/Uf8kBkNdJZk9z9mI0u2pukju+tXPxFz8eqLtGzEJvf1r+9sm2y6hf3sp5fb22+9brPnXk9A39neTjbk4ovOsYce/C2bR406bapttfXX9fg0STin4H8/cyp06y/ZiSefa0f9aDQBO64bQAbgeeiwEXbu5KVWW99AIM7+AT4/sEhfeulZO2PU9w3M9ewLlrOIVtU1ipH+9fbrNnv6ybz2abOus2HDBehRuKtgKk9G9Z1337LZ00+01155wabMhOPOoXJI6Wr3g0XFhX/4/R128aLx1MBPOPcS22CDjezvLz9nUycfw7GZNfdm2wb6UDLzFFTrmIYjRkWl3XfvL2zB+aezgHXy1KttCKw2y0Uy9D+56SL7r28Ns3OnwFViAAMJbFwqbs3ZysaP7NKF4+zZPz9sJ4+abgcefKLS5b9ebldfMcs2+NymdsyJk23osIO4Aet3YTWHrEc3bS3v/vUNtuO3htv4c5dafV2dQDcbXVUZXIcuuvAM+9o3vmvnTL/OBg8cbEVq0OVehd0W9QLnjAG7a7Zg6T223bY7cIzwD7Tht//8ctv3B8fZyNHn02VGgN4xcEWlPfXUvbb4glH8/R8dP8n22f94Hs7FbhSxqi8CDg5o6G+5cR6DkQnnXWEbbrSxOs0yeCuYFaotz2Z1xiLOm6893/Y98EQ7+dQZ7NCqTpIqioU/fnd7k+Vz3d4hs82sXLDlN11kDzxwpw3f8yA79rizyQyGCkV++SUewlcsm2HvvvOGTZp2DTMjDJ5LZWXdKuAQBPAMsQiuX0zY6tXv28VzjpXkZsr1tunnt7JLLjjJNtn0S3bqGXPJZiGD8erfn7OZ04+zL2y+tY0ZM9c+v+kWSR0JpAg/uxWOGofYCSdO5PoEgOF2R/AQ5cIUAAAgAElEQVRWtnffecsWXzzJ3nzjVZs15zrb4ovb8dqwf6C4EO4OKCB+9/13bcHsk1g8e/aUq+27Qw+Qlz5BugA9soqXzD/dnvnjAzbq9Fl26GEnWnenOoCC9UURITpFsugRBfIYZ5OjRbSNB+Ccv2ACAefoM2faD394IgP8TnZNTbt0gkFEg6KrrppHe8pRp5wnJzPL2U8oN1lsBxzwYxtz1mwHLggY1CET6/bdd96kJAQAa+llt9m22+7AOpG/v/y8jR13JAtx58y+yrbc6quuYdb+GS3jccuUmnKNub8FAYj2UoxzZ0e7XXf9Qrv77l+QPYa9ZRWADd8fxgNqZAawIYbctx/WPWntB8GCAO3mn1xqu+22t515xgyBUrd6VgdlnW9wMLnuuvl2z+/vsAMPPNp+/OPRVuFuIciOXrrkPOr+Tzt1in3PjQgC0DHo6eqy669bwEBkv/2OFKCHFLRcYhYGjaVQVLxo0S2UAs2dO4Z1GieeMMGqqqsJDh948C76/O+443cI6NGQS9datttuB6N+OT/79FOnqjD1J0uYfZg8abF95Ss7sNkTJJ7Q42+77fb28ssvJIB+8eKf2VZbfo2BEe75jtuvteU3L2EWZPSZ06y6RoWTXgXCa4cb0Zw5Y2RbOfMKzm0FtmY3L19i111/kR0CR7ZRk2zxxVM5PpPOvci2++qOKtZe02gXzh9nTz31sE2efJHtMfQHBLrIeFy2dIY98sjv7FvfGmqnnjLJttnma3ymCOyBJcBAQ5I5deooe+XVv9rIkycwmAJ2CWMMkCrz5k9gUfaihTfaFl/cigC2o1N2ivgsGC/MmnUmP+OCC6623Xb9nvfHaLGll89ircYPfzjSxpw1w/db6KZlBMElamX2McB4yFBD2UZaNtJSWoAeGAQgFEA7GPrQ0ONZAbCq8ZJeJEhzefq347PJZnvNFP4exayQMfG9VOdpbuu6sA8WrHn1au5p2G9Yt1hVndHu4zu6aQ8ubTpXRWKUAIJUHVtjDeD8LlpLczDlztAXUJTbswYzvPdL3V4fU4H7aFUzKC/KIsbkPSUpALN8t61pbKRdphqeuvTQrxMN7zCe7a1NVgOGntW66NsEuS8yHvKhj6JYQtXPYFuJQAYdYk87+IhMYym5I0i+nE8APSU3nR3t5M6xQeNCCzXVbBmeQ6t1PNBCheWtzV59/mFDxMHpE+kNOuCIYVsboGc0xKDAf8nyBPTH7weGPkdADw1SalspNkEyEum/QsseG5ucMXLs8IiU47oY+mC8MblCvwymgc43aJe8FkCP3wvbypjc8f34eZa555iw4RQ0Vui8p00829AhBfQdGUCPtFyBGZHsK1xrPg2gx/XLxQeRpg6KYOhDQx+APsY4DhJ8PgKFX9x6hS1ePNmG7vEDGzHiGLvwgtE2cOB6NmPGlbbpZpsTKKFRDoBMsGmFSkiKOlhUIw2l2HGAQPjuzp45imB5+qyrCZYhuUFh2oxpJ9nKFR/YJZf90r6543dUiMbiSI4yJ+kzf3rIzhkPplIa+iOPAkOv73jqqfv42eigOWPODbbZ5vD0RZV/idpAXB+aFv337dfY5UumssjvnPMutzrWQigABTp7641Xbc7MkbxG6NuHDTuI3QuRBYB+kW3sK6vt3++8aXNmnGSvv/qCTZ5xlQ0bfqh1d7ZbsSg/b256FQV75e9/sfFjDiEbP3HyEttk4y/YqlUf2ML54+zF55+0k0+dboccPor3oU1YG0WezF7Jrr1ylv3ytqts7+8fZWeMWWDVYKOKnfaznyy2W5ZfbDvuNNQmTl5mDf0GscsxNkJ+vweA111zvv3ut7fYj48daz888kxraV5tly+ZYo89erf96NhxdsTR4+hoQdlGAui7bcWKj2zxvDPsxb88bjvstIeNnbjE+tXXc0xphZor2MMPoonXaAH+qVdbP7hNUOLkd+KA/twxKm5bsPR3tu2Xd7BSN8ap0/779qvsJzcstG/vPsJGT1goRxCueeXNATThxf+r26+wvfc/xk7F/VfVcqyyLjewl7tq6WR78A+3k6Efe+5S23hjMPRhwwjZjjT0mG/XXzGVLjeHHj3ejjkW2n3UWeS55hEAYj8odrRad1crrToBLrs6S3bzzYvtgfvvtOHDDzJILgDQsSeSGaS+s0SHrauumm0vvPCknTb6ArLlKmKElAUMeJVVVNcxMSnJjRj61avet0vmnmDPPv0HGzX2Env973+2Z568x8acc6l9FVafYLSLRXYTnnHeMbStHDt2nm280WZeq5KzO+64lnrlvfc+xI4/YSJ1oPgG1hI4G4s6FtjOvvHGKzZz9rUE9LTTA8gsVPLQr65rsHcI6E8WoD/vSvvuHgeCNvTaKB3qgOc/vXGe3Xn7FfbdofvbuZMWWRVkTaVuun3AqQX1UWDhcrmiXXnFbLvnntvsiCNOsWOOHs15BBeW+fMF6NGAZ8zZs62WDLsYNGROsN+jaRGKHB9+5B4788zp9v19j0isHn/6s2VkpwEYoYkOJxAx7AKBcBSZN28cgelFi25h1g/7E/pBgFl++eXnCLoOOvA4fi4BCJ2n1JgGWwiyG/PnjWfQNmfONbb913dJDna8D6DpWgDj/7mVYPPkk89xOYjWozo9I6BRUx8BEmlxCaBZdxbaXLO/PP+kTZ8x0gYPXt8mT76UNomSlCiUDfbxgw/fsYULx9vLLz9PT/R99jlcdqdlWPytssWLJ9EnfsKE+WxOhH1Vn6HPQrPG63oA+nO4FjF2APQLF07kuE2efDG76H740Xs2ccIC22zzLZXtzOft/gfuIvAHoB839kJvwEPUYrf94hq7+SdLbf/9jrIzT5/GgOtPf37UZs06w36w/1E2dOj+tmDhBNviC1vTFx5n919fes5OPRWNsswuvfQ223LL7TgXEDj94rarWdSqAG4GpUg8g/yFsYRHO7I5u+46zGbMuJwNitAJGjcNuQ4CQDj6QJu/cNEkO/GE8XbEEaPUdyKHzMZKZm6efOohO2/yYkpu8B3o0jtjxihbufJDW3rZHbbjjrvJNc4BK7I0eL5P/+kRGzsWjdeMjj4/Pno0wTZWDQLDZ5970mbMONX23HOEnTcZ3WrRO0HdqoP4U/OqM+yVV/5qF15wte2yy97M0iBTgRoEeN3D3372LJgAbMYZhnmljJDOPOCbG5dfYjfccIntu++hDHhRnxfF+nRbKlRaTU01zzfcCrNSblPdF6DHPWFfCVtYKCaUkdW+IHca2FaK5A28QrLSAX3LmjW8Z3XchZKg2jpoWiKpCxj6APTk2/J9APqkQL8XoC/DeET1kYFpYm70BvRsZtamgCUCDwQ9qtPU+mRmII+i+EYb0H9wYmqgz1RRLJyv8PutrWuMkhvWf8qSnUXwztDDtjIULZ8F0OO8AaA/9eAj+Sf2JzQTLTugp6zIGXqX3HT0APQVYHoBMIs8InhI5HMC9HGBjMb8Az8toJeEWdrkqs5OO+778KEH+OopuYkHgk0zijA+DuiVklm1qtEGDuwb0OPmIrKLolhqu6A1+g8AfRTFxmcF0MfP00mkYAXXGYBeRRdK48afmNBgrFDgS6cSWkumgD6+IwvoA6RHx8EobiH85WFrZKAQgWuBaLFnXW56M/RZQI/PxSE3fuwRtHb8xje/bb/59c12yCEn2qhTp3BjJQjIYTyTSM4KaFkOJ5SCdI0BkHANOFTPn3M69elTpi2zoXuM4N+jmciUycfy0Aag3+G/dufzQGqQQVGpaCtWvEtry8cfu0eA/gQBeo1X2Vat+tAuWjDBnn32MTLRJ49CQZqcILCB4gPxnrmzT7cXnn/SxoxfaIcecYbS5mz6QxqTHWBnzziJgH7qzOsI6AFiOztbtdkT0NeQoZ8z/QQ2oJo8A8EJAH0bgSrAlwB9hT315H12/sxRtuXWX7NzJl0inTkan9x+tS2/YRGB/rlTL2ejmuwhC3b+oQd/TYYd+vbzkC3Y81DWe8Bp5pblF6WAftLl1gCbOIwFWWkACASSzbb0ksn2xGO/s2OOn2iHHzGKB/wlF51jf3r6AfvRsWPtyKPHJX79SV1GR5vddcd1dtN1aq++w05DbezES62BaWu4/YDJKdjD0KnOO4uAfsLUqynJoW1nMCcE9M/ZOWcFoL/bvrLtjiy0L5Y67E9Is886xb78lZ1s4rSlNmjQepxPGGPMX2QKbrh6jv3Pr66zvX9wDBtgVVfX8T7xPWDggYwffuBOu2LJJBbwQkM/btJSb7gU2Y5KM7DilTWUG106/zT74xP32NlTr7bhww+27o5WHTqYxyysg4yswzramq2qChZyndbR1mG3eGfQ4cPFTkLWgM69Sc1DqWTvvvdvMvSvv/5XO/XM86k9r0fDLsgWwdDnq80g/+nN0De+b5ecfxIB/dZf2cne/uffbP+DTrAf/ki+4RqRsv31hadt2rlHEdCPGTvfNt1kc423lQ1FsZAT7LPPYXbcCePZLyAhO7zPAJjqAPRzzr+eRdYkoliAjHWSt4qqGluBmpgLTqUbzrgpV9p3h46gLCwCAzCiAOr/eO0vduGckfbRh+/aqadNsYMPOo61JnDrQM8KOqiWzJ566ve2bJk8w+GpDc93MKEA9AsWnktAD7eSs0bPsu98dx/OO9b3eAHpQw//D33FN998S5s+fSkDY7ywx/zs1mUEadBon3TyOSro9Kwkd0Jowd990y66SEzzgvk325e3/YZrrsv233feYDffjGLBje3ss+eq6ZQ7LWkGwTmqlbp3sO+77DzcTj99hjIaLkvAuwDmbrhhof3untts330Oo10hgIqAgTdcg0c0HFLCUi8rfXQfBUoJcjlb07TSliyZxuJHFHCedJKANvYJSlfzyHS02/Lli+lQgyZGYJk33fQLlC9g0wNDH4AeIBwAEvu85DaaVQhywZBHUeyoUefRBQXnBaRK8+aPo7wETPpLL/3Zxpw1x773vUN5BkiXDkD/a5s/fzwlLriGYFbB0CNrhKLYAw84xsaOmc3M0Xvvv20XzhtP0mm77f7Lbr31Cps4HtkXNTD760vP2pmjD+PoQ7u/1VZfk/S3osJ+Ab37TXKpQXDHfiMZQI/5h8Dj/Lln2267DrcZM5dZQ30/BpnY5xFcQO6yxRbbkFGHm9vUqZfaoEHrK+hC86LGFXbBPDD0D9mU8wDoMW5lBk2TJh3Hs2rZsjttxx2/7WcHGOhuznvMaQQJjz76e14/rEKPdkDP2pli0a6/AXKba+iRf9ihxyX1cGTPPZMPQD9j5ul9Avq33/qHS8heoh3oyJHnUvqDecvMiJNDf/vbs/Shh289vP93/86+ZOlVOwepC+x581aDAm2QtOimCgDqUl3MQxaN9mLo4QIG5h5nbJiUhKIuAD1XToahzwL61iYVxYaeHQFEJ10HA684oK9DLUZftpWD3c4Sd/pxQI+gRGSt2OrAUImzoDP0Aeip5/dMggB9um7VQ0SAfuAAKD9CpRKAHpkBl9y0NRHQg+jJNpYCoM+VWiwAPcP7z8DQA/MEoK/qRADXE9CzFjLbWKqMXQVD5Qx9ng8YkWjmZsqt9voLDyci//+EoZdAgx4U4i5ccgOGviGXJ6DvKbkRpEdaEww6ZmMA+gD78ScHPpHceP7eO5YSjDhj3RvQsx0yosSM7jw+MyYCFlsiraF2NY1AeT39oPnKpnk+HaAHWAegp84MDiTomOkMfYD3TwPok7RttoDYb6Ivhj4b4GSDEwB6HGIzpo2ye+9NtdazZ19r3919XxW45OF4BJeG8FnOW2UVUo8o3hXLBvCF9DvGHBvU+XNOo2TmvKmX2x7DDqDEYdXKD8kwPfvnR+1bOw+zkadOo/sBdqXmNWvs+b88bjfesJDgMF7HHj/erQMV9WPRPvHEH2zB/LEEwPuPONYOP+JUVvSDrYDW/aYbF9nTT91v3919hE2efqUNGrJBMulx8LCRCvSU004kUJ8++wYbNuxgAfqOVqZSsQYKVTX2zr/fslnTj/NOsdfZcAD6rjbKc8hQtrfZSy89Yzdev4Aa+gMPOYlWmwgamUVqXEmmHGD7i1/ajvaJ23/j2+ywByB+372320+XX0QAftBhp9ipZ82nHrero42NiG5Zvkga+p2G2jnnLbN+/QbLdhI+wsUuW/HRe/bru5bTFnLwkM/ZlBlXS4fa1Wm3/myp/fynl7nkZpLtPvQgq64Re/3mm3+3O35+hT3wh9uTsf7GDrvbhEnQ0Pcnmw3mF7UTt96yxG679TL71m7fswlTrrX6WkhyOlK5GgD9K3+xiWd+n5+18PLf21e2BUPfQV//99550xZccIa9985bNmfRz+1LW0LuIMcLSmUqq+ze393KplGQJx0Fyc1+x1l9XYN1drXYh++/bXffdbPd89vlBPN4bb7FtjaBLjfooOq8KMYcDH2h2v79r9dtwazjbc2alTZt/h225Ze2sa42B/SZDAksLJFSNutg3UBXR4fdfNNF1NAPH3YANepVVe7kwGZcnfR4h7zgySfuZaA28pSZbKBUW1dHb3Ro0wvVDdZdzlu+Ch75IEdkNrB69Qd2yZzj7Nmn/sD72HrbHWzsOZfZ51ALADcSb1b2t5eesSkTDrPNt/iynTVukW2y8WaWd83pHbddTWAEMHkCwB/YLhF1cjQplwzWsdCsg6Gfe+FNtsUWX3EnGej7lR1Bgey/3nmbWY8333iZNQlDhx3gDcs0ptgrMJcB0H/7q6vt4osm87oB9A4/7ET73Ebwxy/byhUr7YEHfmV33nkdweXRPz7TRvzgaKuuVjYAemqAHwB6vKBfPvros+y7392HEhOAo/vvv4tFiwBRqF04YMQxCYsOYIoxR2Yi9N+QgUTGBRMJ7yHTvEhM8/x5yynp415ZLtuqxhV21VVz7Y9/fJDff9BBx9seQ0dYfzQjwu++80/71S+Xs9By/fU3stGjZ9n2X9/ZawREFuCzQDYlgH7fw8nQI7gg2KQEVSy9yDAVR0bAlXQ51YfJyrEib3/5y1N24bxxBGTDh4+wI444lVlIgDB0j0UggwACYzVlykU2bI/9HKjLF//VV15kAyJ4ms+ZfaXttdcB3Jd1Tui74BV/2WWz7c47b6LtJRx1OA+6u+1tZiMkVcJr9933tXHjLnAGXnprvO6/7y6bF4B+0mLr51IJnPIIMm+8SS43KDoVK9tuN928hNfPdbvZl1gMvPnmXyIyAEMfLjdgwrfa+mtqhFQoGDIy11+/2A468Gg2hkKnWfZQ8CwI7IXv/p9fUGL17W/vaefPucrq6vqT4MJ4L7/pUrvmWjmEYdwmT15kw4aNEIPu8wWe+BdeOJYM/bSpl7AnC+fzyo/oPIP5ussuw+zMM6ZRIoQzBo3Anv7jo7zXv/0tPaswZ4879myOJ14A2ZAtbbrpFjbvwmtJPoDhBkOfNJaC5Obfb5DF//vfX7R58661XcnQw3oX+7yxgdnChZNoMrHbbnvZUUedal/eZnuSdi0tTfb44/farbdeSctW9mgYPdNqaut6AHqw8gB/dFyiFAyAXkWhgQd6A3qOcxnSGslQ+5LcYF9g4Om1fvidAPQIHIKh51mC2sCqateai6FHphl2knW1ktyEDz1uHI2lILlJ1RvIOKWSG+ARnIHIAIIMzCoaEjLVi8txLcHQMz3hXcNxPc50iJHIF221M/SS08QLgQcUGJJ+t7e55IbYracPvRWb/+8kN2QkS2ToQ6nSE9CL4lg3oLd2e/35BxNA/7+hoT9pxH7U0MOzuS9AD9CBAgq8emjZM0PMxlIDoXXylzuZ9NDQR5OqSjDlYuhTQC8WJPvKutz0+b0RYCQaeq9QLUsaBLAekXcw4yrKVXfaYOjlQ98T0Md19AXo16ahx7dTnoTgxw90Rv8IltggKdXkx8KNBZLKkSp5kM6ZpQYfX/3qTjZt2jJbf4ON6I+NA4ENTFBAQyeKglXXVDLVgzQoNh5sDtQOskMpOt/JEhKAnvp0jH0uZ088/nu7ctlse//9f/UY9/iPz2/2JQLiPz71gN39Pz+jh/0ZZ87yhlrKDCFTgEN52dLp9v57b/f5OTvvshcLITfbfBu2SUZAoVS3dPrwup9FQP+izZh9o+0x7GBJbjpafN7BNaWGnVRnTTuWgP6TXl/edgebcO4SFY1ygwEIQLe/t+yqK2ba00/cu9aPOPDQkXbSabOsf//1GXyA3QYgvuVmAPpPdrnBB584cpodePBJ3LBxeGOMl102hVaBfb1qaxvskB+ebgMHrW+XXzLRNt7kiyyg3GyzL9lfX3jSpkxSKjleRx1/rv34+PMsx6LcAPTS0L/892dt4pn78q2Llv3Btv3yjlbqamOnVxzqVy2dYffd+3M7Y9xC22ufI9loiTiL67HKmlpa7Lorpth9v/vJWsdovxHH23bbf9uWXjSWwH7G3Fts++13YaZCchLYRALQ19jTT/zO5k49ynYdepCNmXylNdRUW2dbS1KwqOJNMOJ5FsjCLxmBGjICy29YaPdnConXdkHIaB13/ET7r532JDDD2kDRchVa1Ful5avqrIw6FhwMudDQf2AXzz7Wnn1KcwGFqEOHH+iZKhVaY95gPKeORwO1r9iYiUvsc+tvZHl0wwVDf/tVduvPLrfvfe8wO+WUSV5wJm2xsGuZmaVLFoupPv/8G9l5FusvLN4kXcjZ2/9605ZeNsneevMVO230hbb7HiPIeGGPVMZAzlANDfVWX1PF+hWwngAXfc6pmnq6iowYcbT1a2hIgAl80i+9dJo9+9wTdsABx9srrzzHzGDvF9j7o48+g8EKpU5ubQpAefvt19itP7/S9t7rEDvu+HEKZFzyGTJHZAcvvkRSowvm3kjJTfb10Yfv2fU3LrSnnlLH2r5em2zyBTvu2DG20057yL7Wa7QCMHR1d1K6cvfdP7d99z2cBYuss6D+XmAJey/+gWlDdKzEd0V2lNlV9DWglZ8KFx948De25NKZ9sabr/V5XZConDPxQttvv8NdttFhFy2eRo11vJDZmD1rmW3xxW342WH6ILa+aMuWzaWP/UEHHmOjR8/wmhIUZv7TLrjgLHv99ZdZ4A0m+xvf2NXBmcAfxuGBB35NQM9GTlOWWP9+3rna0GH3crvu+sV2yMHH2YTx83hf0P3/6ZlHbfJ5JzNQO+Tg4230mdPdp7+bDP1oZ+gB6JHRAfOMIAfBGwD9gfChHzvbG0O5pSrd6irs9/fckQD6uedfTUlEeLzftPwSu+YaAXqw22ePmU3wR/25yw5XN66y+QvE0E+fdik7/3r1iD380N229PLZDLL6emGfPGXkOSxaRVdZFCqPGTOHGvl588baH//0n7nTxHfs/K2hNmuWGyDQQKHEQvFLLp1mq1c3rnXeHjDiRzbqlHOZiYhAjcEkBH+FKrHs1VXU0GP/E0MvjIUf0Kc9w9Dz52X7uIbeIROKzdEIUC85/REou+QmC+izGnoVoyLrqaJYugbWqVGUoTeFF3yyU+yAwSKOiNOwZ0Fz32Z1bCylWoJClZO3rI9LZcd41kUH9JhPqAvJauj1uw7oCfKVAcCcQEOrBJfy/hzQO0OfAHrX0OPaw4ceGvrXX3qEeJmqlM/I0KMolhp6JeM01nTy83vtm6Fvl+6LwBDCT20yelZt9trzD2aKYqNNrjRcn6YoVppBfJg09AD0/dkxEml96fWz4FoMfbUz9OrAmvy9v5eAHhp65nucRfcuYdT/9mDowTYGoFeagg/TJ2H8+bGi2KxdJscCXtJN1q9/FHGsHdAHMMdnBqDHz5D2AcuDjUO2lT2LYtemocfXZyU3nGbO0IN55eV5Iwg8k/Cmj8/LHiahy1QxWQUtucadfSQBwDHHnG0nnDjBG1qBvZRfPq4VYB6HfU1NpXV0ddAHmYC+u0hAD3YQLjizZp6SAHoy9O6/jtEC2Ljn7p/bk4//3t566zVaZaKYFMB/192+x0Lkhx/6rS2YN5YNds6bdgUtuFT9Lm/s6uoGW7Vqhd177y/s8cfutuefe8IAULf76k72/f2PtKHDDpZHM9nIohoKuf4P0xoAZvYMFcWCoU8BPSQ3ztAT0L9ts6avHdADgGzz5W/at3ffn3KcQUPWJwNOr3PnLSDJweb352cetAfv+2977rlHrWlNIwt2d9xpT9tznx/atl/9lksIcgw+UEwKNx340K8L0G+66Zdsu6/vbPvsd4x9ZTuwiZBLIGPSxfUOp4RHHv6NPf7Ib+2F55/gs4TjCeQzw4YfYhtstLl9+MG7dtG80+ylF5+20WcvtD33PpSe71POFaBHUe1e+/7IDvvR2VZbC0tLuAo5oPf13xPQ3ycNvQN6AMJ7f3ebXXbxONtr3yPt5NNnWT0+x4sO0QYcIBwWm48/cqc9eM+t9tILTxC0f/FLX7Wvbb+r7b3Pj22Tz29lLa1NdsVl59hjD91lhx81xo448gxv9gxADw19jQHeL792tv3qtmV20ugFdsDhZ1q+1EHJjS9hLncEqOpYiCzgCnrmFzs77eYb59v9f7hjrQfnF76wDWUJqM9Yf8jGahGOjRsFoRUV7CRbXdOPRbFlFGzB2gwSHDD0jc7QP/172+N7P7ZTTp9jtbUoqJR2njaOdNh4waZOOFi1AuddZRust5GVMealIh2Nfn7rUgL6kSMnqdbBwWLcH2o/AtDPPv962+IL25LtFaB356tchb397zdtyaWT7M03X7Gzzp5vQ4eDoVeDN4BBFFEjLd2/Xz8bPADPvsP+8drf7M47l9szzz5qL70kUL7FFl9mE6c9hx1om2z8eZ4LdfX1NmjQQDJ873/wns1fqGZNZ511gW2//a724IO/skceudveeOPvDIK/+c3dbPjwA1gvoOZLqTMavgM2hmAikR1goaY7vDDL4+l2OPIsvkSBzIUX3EQfeuxJAco5TsWSvfzys3b/g3exrgesPtbx1lt/jQwo5Crrr/c597NMn8gAACAASURBVMuG1BBAPHqRqM4HVpN33HEjweu4cXP4bAVk9BILiqZSkhvEmOo9KmgjoGchXcFr9cv0OP/d3bfb40/8wZ5//ml+1vbb72w7f2uY7bPvobbJxpvy+eEMwmdcumS2/eY3P+X7dvjmbpR9oCmUpJ54hmIuKaHKWcrQH3aCjRs3N2nmB3YXWncw9GCaoTUP9yAEfzo7cww6wGjDhx6SqH4NA9JOsbdcbtdff7HGZOwFcuDoarcVK963OXPHUt8/e9ZVHF8E4dCRv/jiM3bWGNlWQtry5W2+wXMHzx+sPhtLHXSMjR07J2XoPemAzBE6xaLR1Xe+vZfNnXs1z4D2djWju2n5Erv22oVsInbB3Gtt8y9sRQDIjtCQWlGu2GQL5o+3J5960GbOvJz6czxrPq9u1RZA5vTYY/cy+4GzCvN8jz32s6G772cN/frb44/dazNmnkEjhJkzllm//oNt3oWfAdDvPJTjREczl9FCGgUP/d/89hf21JP320t/e45BNSxuv779znbIQcfa9tt/y5tqqt6NWQDsia6xx/MAfqDLDZs8AtCq9k66cNUA9niVoJV3hh6KhsRYItXQk6F3q1ZJjeW2he8Jhj4F9DW0ZE2/F51fW6wegB6v3oC+/yCX4rCddM8GT3CWYXAABx2pJSSL9GCFhbjeWArdw6Ghx/058F8noEdR7Kdg6EEucv9HcIHaD28sFYCeNtmfAdAjiwV3m6Qo1hl6tNdO7jWaZ2HPLCcMfbuK9BixIdLKSm6ygF7NptRm95OLYglqEhcT6Y3C5aY/UuTo7tirKBQPJHW5KbHifK2AHgy9Y+qIEgGIEskN7CPp6y4/eKTnUejbo1NsBBNe8MKodh2dYnu63MSXyxVHnqtyuQlmPtI/mHwB6D8LQx8aMB7eWbspFsXJwx8TqTdD3xegR2CBBQHd+YRxR9uLL/zRLpx/s33jG7sQmCKqxQuHemVlDZ0soIOrqkZFPSL0fuykicwGvfW9KI+uMxUoQER3zk5f5NKXYjFjc2HBNDYebAAgXqhhQyMk1R3QkaWIol/ZDLI8zz3ma2oa1EURjkjdHVy4OOiws1AvSI0eniOK0OCCATmQrFS5SUJAhOLAqlruUV0d7dbd3U7nk1RyU8uOdngfGG88U8wbSHPgvqJ0dp4FPup8BwZULhiYg2zYRgszaZbZ0dT7CijYhP6+kkWKmDP0DPZWzvTVR8t72OgV5IaEjQPjJQtOaOgVqcPjF89GThYAffCf1qHGYuEKdIgty6KOBbVi66CpRlGuvIgVrOL+ILcBYCfQyMMOrcD+FLSFRBFrZxtBPceRtmjIZsBdRvIxdo+F81AC6Av2wfvv2eIFZ1hz0yqbOPVK23zzbRM5gJh1OMKgQLiTfja4ThTe4lowjtTco94EexSLGTEOqDPAOCk1HQz9hx+9b4vmjrS21iY7Z86tttkXtjHranVnFhELtBfMF/js1H58jXW2t1hHWzvHr5DHs+6Q7Rs1z+hqjeeLAjAAXsk4ip3ITpWtgoVZeh5g5Aevt6GVcpWWR0qbcjUAejjeuOsCnRE6rdzdauVShxeiSrpm+M4KafARQLP7eBe06q1WhJwAIh4v4DTrsgL2G99jydJTdoO1ouJ8XGeng5xgjykXREfTgroI897QVNDBPv2+nUWGjAi9CQYPGGBVFVorzc1ruJ+2owcEAF+XgmZ2f3X3o371DTZoyCAG/CtXfGjTZ422Pz3zGAE9WtnLpSFcX7wOwjX1PNvzAMk6qBPJiktaOPcxF1hs6liAvt++77mmF3+Dgxt7ET4P7499EZ8JwIsHzD26soJBD64Jew/uDwW/ZDO9E672dGUv8A/2R4wZ6ghi71NBpFxxAOihPQ7JSqLtdW179CjhtdHiFNlEed1zf/dgBdctJxPsEwL0MloA25yOEQIp/H3Ir0K2gfUCRxLcM1hYBmzFIsEafl/zBPu8bA3x/SSLOjr599rPK/h3KGaOPinQIbO4HA3CcjlmKliMyQAH5x1wBRq4wSlIzwrjhv2R+75LkujelrC7giAYQ3U21T8sBu0lucE87t+/QQ4vXd0E85HNxphh72TxNDPZXZSF4p5ifPHM0T00znwsJN4PxqSIRkEFBqfYmzFe2I8xbzva0VRJz5bzieYUcp754MP3ydCjoHbGjGW2zVZfpdQxGh7hfE7r78pWVV1pdbV1tnr1Kpsw8Xieo3DsaWjoz3HAfeB7MIdx7VEnJw297EyBOxBE8jynXAcZc7jdKZiEJAxzW9cLbOemHRkNfW+XG665DKAHwaoMotZbuNyQ0M0UfquBnRoEQkOP+ZYF9JgLyAzo/BTzjWLmtQJ6xKKwRksAfepDr3WroIUw0s/VCJRLDuhFqoGhl6VxD8kNA0RnvMHQr1qZMvRJdFOythYEBCCWU5ebvgD9/ylDz+spYXF8MqBnypAMfS9A30Ny858D+r409Cfsj8ZSAAKhoZf+MHYxudxIRpICeh/dLEO/LkBPxtr9RjOAHot8XQx9n4A+A/r71tAbq6A5eX3jykptsIj6ktwAiEWKr3dRrDZ0nVa9i2Lj59Rztbd7t0uxhFr0OrhCVhMsUQQD+BPX2d7RynGGP/BZZxxmO+8y3CZPXsKDCJtxB7TcAMmV1SxKQhEsNofqmgprbWuxejA0PMNhNYq6AK0XNWhSIxYEBqHzwmcBKAqgqnAIGzsaVwkgAmRIHoVrKJUUkIFx5ibogB4WZuxkysMCABQp4fChLySt2vGBYsfUyCkOB232Hwf0uN9g6CG5CUDP3mwEmQDLsmMUOJcOFsCQbtxIM4OhZ+Eq4mtJvABE4TIgqYMa94g1U8YBXeoE+HMGqy0wtRhHVLTj2RH087Ap8e+jDbaY4Qo2VcKGjbFgIEGWJCQtsKYTaygWWNfNLtAMKBzQAwh6ISoAOx2uAEbxrACWKtHt1OhBzwwACwDztN6EHRkcq6ilxOfjPe5yw/uygt31y+tokXnCqGl28GGjHPcpeKbbFcAl3HUQCCKwoExKdRkMzsCEkLkVwIM8BqCYF4V3uOTmvntvs8sWjaEW/4gT0FAmZ+XOFjnzOADU/C9w3GgtWey07o52a2pcQ//8qkKZOskquBYIE2vuOM/BAlPIdaJJFuY852cFten5impbf6NNLQd9J6VXckRAYTbnOYOzLit3tZoxMJGvOzNZ+JJCNSVfQPMgIXLlLjP4tiM45vhj7qCLN/zXwa6EjhXdDqVohQ6ZDjDd3dbW0sL1gWeB+U3lZ0XOaqrrrcvZeAQFRcwLBlAqhlcWhc3EraGulix9XU21tbU0ETS0tmNtI5hXhqGyMs8/0ThHhXQqwoNv84XzJhLQz6bG+yA2cAGgjFokABa5cbjcBxajDjTDDhKfyeJ3ZiScSXX5BNYeASnWC4KZcpmsI3pFaA7Kho/OWuxXAe9oBbjhPx+1r6GJ1/brTjPuIhQsJ74P+7LsAmHfGTVV2hOwtNHDA/rlAPSp45jbW2KukEAK1h6FueqRgCBCTZT0XphE+HZhTc0A9GBXewYzHn36+tBaD+YSemeMH61R6fJU5PgAJAegB7mD8cO44DlCvhJyHQZDlQWrc9cSXBczs2C83Q+8slDNZx6AHvsp5hlAHAkF34ewv7N41cE6e864/joCFABpBmJJh29ZA8YLDD3ANfq6SN7TxW7PWUBP7TcBPYguAXqAcd5vTu4w9XW1TjBpXiFTiHHHdWCu4RorgRmQ8XBQj+eO84lztaA9icXhpaJ99OEH9NoPQL/11ttpD6fNa5caIWL++Rytrqok4IfU47wpI/k906ZeRvYfL85rONOgABIFpZy/yqJFLUBtjdtWdgnQM2DrBpmjMcfPtD68UyzJpiKLuUOK0ZOhV1EOnOOyLjeai8Il+DkKdFlro12N/58F9LCtpMsNpU5dVoBE1wG98E3xMwH6YOh7A3oB/azkBgw9in5TQI89i/fP40W6est1W+OqlSqK/RQMvaII7b9YM9Ep9h9/e/R/rbHUxyQ32IxpU4z9z5tpOp7LpUWxalxklBsAabnkhk+qzV5/4SG3rdRGWc6J5fs0khuyVgACTFsWrLZYNAB6udygA2wMpkdYbrGliLDkEwcm/qr4x8BjQjU1NbOgaZ0MfXSK7cXQs0ADzjDJg9RkDDYfn4+NgSmabFEsGkuFP73vppzkwejTwUabKNhlshHOsmITw6SC5SUOANy3imJTb+Ksrj3LxAeg7+1Dj8cTFpzUZZbENtFHvZcPfW+GXptXOw/cyy+bZVdfNd9mzrrS9v/Bj3gIwsIRRZ/cEApg5WvoPsKDugYLpMVqahuS6+d9kzHAQSxtKK4FDg3RWIqWZNCXgo0m2AZAlsc8rp2MRIXYHVpxluQJTYbdi2JxPWg5DVYYa46aczBarhNl5b8zZGzXzoZAOhTx2dBv8xCFC0UlGHoEIwAmsK1slW0lO4+KeQcjLFa228rdYG5R1AQfeh2EZOsAdhGs4PtYjOb2arSmlEMQDha5NCjwwH0xg+U+zgS2aHLP4CZ6PaA9tQIgDA669fJ3wRSFaw+DE7DpALkKBELDj08CuOguFTnmumb/fs5bHEj4bGXbyO6iw2Qw9Dn45KtpkLpD56zMw14uDXgAtDVFcZ9breEuyjjk6XIjq0hoyj/66H276MLTOF7jJ19mgwd9zuuRFBSwgBTpdhwY3QhcABTQhApLUNI+WHLJLQvrq5vSJpqmOdvc1NJqSy+eYP9++1WbNHu5bbbl9nIjAruNrIUHTXSBKlSyWzT2MDQUQ8DT3txOsFrsarGKHHobhDNSxF6hQ8Q1IPAIcAAgLZFVB9P5yD5W2YabbqqAPY9MTxVlakyD8xAoMduRQ7CK4IRZoKKCNwRalVUcF8hsch5oRRMtsoHMbEEKAYtEMcIMbNhoqZuluJLDyRWpQAmImEL8TG4XqosBqG/taEsKZikf8uAH3wWQiUAiXy7ZBkOG2PrrDeHabW1rIwCBpEySONETYNbD9QVyna5iu82Zc7Y9/cdHbNYsWW4SgCEDyJ4IcqkAQMJ9YJ0qfa9mTWEDqLNXGVCxqALkUXga2nVm69wdB8CROnUG3wL7eAEQM0AG49rRTmAWcg8CIXfQwR7CoNv96etqwehqD4FHP8ASxkdZDe39AboGDhyY7MMEO15PJVDqHRZcQx+ZAuwpDHT8XABRogBU1pp4lrwnZ62Z1vfnFTVC0lArqFcWQww9rjkYeuxX+J6QAwXZQecPANeuIgtMo+BRjb8KrI3QWJRI4gAkY/3gZ2DoJc0UW8yMYQ7nKmyiAdo1rzpo/Qt7xxz3JfQfwDzEXs0gxrSvBjsuu8/wONc6I0FRKtmAAf35fQL0HZyLSUEy9ngPAgPMY1wwr0AcYA3Amz1qRpBtA+hmhoL2mQqAme2i/7wkO9GJFHOG10HbZs3JFR99SECPrPf06cvsi1tsnZnPqjVj0EzsoVoAuNRBHjlrphpToQdMP2foMT64TgZE6GyNTvclBBea/xiDqirs0+r7gPnIYAsZBuwlKMmnVWVemQJidQWK2U6xQaJyX/N7x5rBGuWzzchz8Al4PzJZnMecD5KlAdBjH8B8SRh6d2OB0QSyXpVe84dAEM+L7jFkA+XehqCBGnqYQNC2Umx+dJZlQzMSLdor8Lu4J+FDBTuco+ghwXO/wmsEQJK41h8aemBAfq8yy7mKkq1Z3Wj9AejxdfwMZP+VkYA0D7+PbC7AO0go7ybIPQ/BKxh6APro2/RZJDeAxpDcpJ1iSWUYTpjYx4AJ8CKBu2b1aret1CIoVCPtjd9RZMwJm2u31/76qFXmJeXg/XN/FHW1Lg09gQWjbBXBhW3lMfvsZTXcADHRFGmLfdULmwHTTN7wAAdRFHNyK0x84jER9HsRParrX3rABSsiyQ1uXIwKJ6hbGAVjHd3SAtAjCo+DMtK+WR96sfEaXKRBIQ3i94C944IqUK4RwD4L6Nnynqyd7jmYGOnaxa7Hd64T0AP8kq3RB6mCPm0sFZKfLKDHRouNG8VqD9z3S7vk4qnsDjhrzjW2wfobk53HJo3noMmCVB3+AWsN1sOslb6uvQB9cvBpMwQYADiP+oWoURAoY4/ipPAqmuIwy9DVoS50wr+yrXQGHwsHBYkAkGQVsak5aCHb53OI9+te0zFnghGKcQVgTwBuESniVhXFQvdGsAspiZ4hriFPSQwOb/nQ65oklxGjowBOBymgFpQiAvTYPALQs9urNwEKf3Ndk6J9fS5AYjcZZHbaK8mvW+x+BA2SHmAu4fvoTczaCh0YmFvqHChvZ44JHR6gr6Xw0XWWAmIKrHBYSHJjkI2QYdZ7CTI8GBHQwe8DgOLAQRfALoPVGXwMOUYA5AgsoSPPVdhD999uiy84004/e4Httc8Ryfixsy+C3zLY8SordeOARJGoMi9Rg6OsQtpEiQA41k6+0p544l42Sjpu1Ew7+IizrIznj+fRDZkQghA1AmFmg9edsqP4XhHhYPFWW7GrlU2nkOpVBgnr3GEY2RummBTwA1a7vrQDYBuSRRTdVhZsw403sQ7gGgRlDIrw9XLawj3mrdsZevi5Y79Up2O8nyATzwnzDxaePGO8a225ZF3tLVZZyCrEBb+wlWJ6IVDFPl1JiQgOZQUwqSROxZkAJPCHZjBN1lijrsJKBZ3MOHHfLNjgQQNogYf9AR2kAZB4//wtZT/CNg+HdnexzRYtmmzPPPO4nTNxge0+VE3IQtstMKAMF+4X1yE/dzGU2oPEhAKkiPHWfhfdisWkFhI5iABgNw/icPnCXCQcZAMwSOkU3AagZ2bRaw2icFiSCsnpcLbgvvHv2L/CjxzsrwpQ9SywR2KtQUoR4BdjiDEJyY8Ybq1L/FIwn2I/212aoloGEge4f++iybooylSU0WSA4RI7nj9uk8msu4NvAHqMFc69kJzguTFD4Uw+rhUAknuqZ11DEUvyDvIO3pNIqOi8DMczjAcAPfaqPBxIQNZ0S/pH0onMvcYf80ZnvsgCZC9DIsiMAN2Voj9LnIPRtVP7I/fXUsn69WvguCOIRbZIZ5Z+h9JTBtBw+VEDMt6b9yTBPGPmw9+PfZpgProDEy9A2qlATWSNgiViDMcilN95fwHUds1fMN4aV31k50251DbbbEuRLOwBoq7EzOyS1FKAijkOIIlAAN8NQN/QICtHyqw8gMR9hHc67ieCDKxJkoEA9K5swPyNoA/4AOMcBbEB6JnV9HsHxhBAd8MXB8dqDocMUaq3x3XE+4lTKG0VDkLROJ4lM3PNsq2MLBYy2egKHsW4yJ5CclNbUy/JIggU/m7emptb6H6zLkAfeCKyzjzjXFJKzOWdYvHvISmKuRtz0gW4OmsB6Nespg99dDIPwk0SI63n9vZmSqW6aT2LdamgDh1p8+VWe/OVJ0iAf9aiWARHsK08ecRh7BhLu2X8z21xmTFiV2ntk7kycqzYCDoRhTEH5UWxzgbw6YKhf8QjDm3+wdAzJbWOxlIE/WAPvCg2a1tZWypbdd0A94VOMjYe0WPDAoiRoT/cYwI8BfBbs2aNXG4cEIfeQ4w4NmGxpL0BvfRcsuVLXi73SbT7aG1MzZV3TgvJTdZ1pxdDT209/el1QdqsU4Zeh0vK0GMRACT3BvTZotgA4cgW4NWbocfsZ3DSy+WmL0AfGz0+5ze//omdN/nE5PYRIU+Zdqntv/+PXRrUZl2Q3LgFWKGiiump6qp6TtqKAlgkMPT9kqJeHYZirvgMYA9KPagAPceEqW4cPkrpU69Ir1gx8Wwp7x0ocXDC/1u/J+Y5XwB7X1TBqwMysTpK+QNsBuutKF0dRhN2ngVo0N7qUAALH2krfEZ7RwvbY3Mx55GmRMEmDmeAL4A3yF68aJXAXTre0CtTpoD3uQYUMxCbGCUvDAzkJU6m3DtUimWUxpQSFgecOGyKpS6rqMShhGwFDrCyfq8MwIzMBj2nvOW8DjgCA5dXYK3C7g3evzg0xWwKOHI+OEObJk31HHAQM7DJ4aDlceTSMLGjBJ4+tmCcKfuBTR2CUfycz0OSGbJrZYH+9rZGW7pogr3/7ls29tzLbIMNP6856Iw57gtrAgOoTIQkRNjBXPyRyK508CB4FuBkd8fF4+kffObEi23wkA2thIAbki5kCwBYeThjzyqIAS9IgkFgBr16CcEc2pE3WmvLCoLtXFlzTzPG5SjYwB0wauzELoJJAjDu6kZwZVa0IgulhwzZxMp5jQ/s3zo7weZo/ufKmAsA6xpXZGSwT+JakU0SuJJ2NwCuPOURa7Rba9NqyoqC0cT7sXeBlYM1Kj4ThyvALsALD/W8JGB4ZpRVIDhAIILDAsGL22BGAzCAJYAZ+PZjnWyw/hD73AYbWHtrK7WlSDfj91EUJilCDQ9kpv5LYOFW0+Xmz39+ws6fI8kNxq+ltUW1CMx0AXAIYKjzrSRmAMdR0Mvgmdp6abyjv4T88pFxw3vTwl/MC2QRUFQoVlcMPdYNJIQhPUHBHL4T+52YagUWuH4EEBhsAd0uMrrM8LgcAUw/64dc0ywQpuwkzq0kmEAghjQ/5p3vPyH9CUDPOe3MuWQrGPeS6qLA/rnMr60dumOAC7npRIYCnxeBVOwFYnRLlNpgvoGhlxNajqBMbK4YTY6hB0x4PpBvcjtyjTH2TdxTBCm4HwSmXUWNWxVreZT50b6PrBiApgA9iT2eydDuQ4ajnh/scgkCw+VfbFII20+XpShLI4kmtwvXHuG8xvPgfuHyMtpGln1fdlIsspcA05JfAgAp2w8GXpgiZ2Uy8WKvCYjZS0DrhXPNgwGw/QmgFxXiwNg7A0cdhTeYigBJNRICYArsBIIjaMWnQBIUz0D7uIIsyY9U36FOxroeBDD8LJyb3pNG9QplrnH8BeY/xozZBkrjJddRrZl2NgSlBP4uU+WcAg5KGHrhpZBwSXaksc8y9NhLSQ4XwNCrsRTlQjQigZQ3inHFuMMVSBp6YE79DAx/lqGX1FF/hwae7H8AeSpq1JDNS7JpmCceAOP8dECfMvS1rspA3Q+CMmQzRDTrDC4S0LNTLG2VXUyEOqsWNCCUjz0APTvF9pLcYP+DbWUw9Pzsz1AUi88DQ3/yiEOthtBGTdxgWxl7SAB6ksBZQM9oMXzoEQLw6fUN6FGN/GkkN5w8rsGMgasrlezEH3yfGvpcoXadgB4TFpEVfN97vOArvGqVDRo8ZO2AnnkYdVJNi2LFmKoo1guAKW/ISG4o9XCpjwcS/tR5CR8rinWwn0pxdKXUirkenLr9PiQ36kLZ89aygD4m1H9qWxmAHp8cjH9s2vjMl//2nJ17zjF0g9hl1+E2ctS5tv3Xd2O6lMW7HW2MtKmBpGNOtVVW1Vp1pdK2FVUqVoZ9VNQA4PCJtK0OKqXPcd+SIamJVGQfBPyVxgSIVRpRBTU4WGuq0TBHzIMOyzIzQ10dXVbNoljokwVeBeYlu4n/5oHGnUApNwBKBhJ81GImsaHhT8py6BHczLSknJNc6sJiNZfIAFiy0BepavwsBdM6AJwFdzkVxRco9vR0P69Jp7aYfI4P7D5lvUjGCnINBxXFsho8RYZLLL0CHzAKZE29toDMKyVN0aZeAUR1TS0BAYEJNdIps0PuOykI8gwBiwS9Uyx6D+DZ8LvELOtQlcxMGns5kuDa+dx5+Okau7rbeagQ0FODXrTXXnnBLpt/ln39m9+xo46Z6J1A85bHwcoACIyZvIUJCHz/YDMteNjwMFe2IKRCeBa//dUN9svbltmE6TfYdl/dmYVUaPwBZxaDJz6L5eUqxWAQ48EsgyRXKPiuyFWRGezqRIFskzWvWelFsgCSwPqQuOATNK+Y0WAtrJxjAOhxoHV15fjMO7s7rK5hgNXWD7IhLJTNWTdTyChGBVOIrKEHSNioAWTIRMc/et5cOwjg3EaSbBjtWNspCwKwRhYpR8a5i/MQByUblJWLBPPVNdKXg6RQcSVs7CopLQyGq4tyKwGesIzEd3Z14HMkT0ELdcgcNt1kY2ZicNCBdYueFQD0NTX9rKMDEsNWdn9sXPmeXbZkOl1u5sy+wvYcdgBlI3RhYSFuidIF1q+EHtTdM6qZqdXfBRDjeqVUx4vVHXhTI+yMPu4JRZKQxUA/rkyqqHDs78wA8j5VHKrMrTzMA9RgjADACaqgLe+SS1kAXLSnB6DU9WgfD+4HgKehQfruJHvaKQtjgSIBabL9BK9pphkSnuQ+ipJ/0kHDZXq4JzitoT8I1kuw1XqWYYUpaQGJlWI3AwCANgDyAPRheoDxJ4B2ABu1Cyys9CJbNbMrJ04oyjCITIExAdZ3wW2o8bxUHyV2F4EBCCFJ55A5kqses4Ree5Qy9I4t3L8/5IM8B7z+J9Ye9lAUOrq3B/EKrkl7qVQG2i+052tuZwqtmakppE5ILh2J7ElIuALEMuAoqkMy9lliUG9SxTPXi2w011QDEpKm2PvxLPB5kpSqLizqQgjoO5Q917VKKhpBKv4dkl1eHwuaMMeVzcFegvlL8M7am5w7BSJLK8dAKRfUjRXjn9XQY86pliHOMM0fZK8kuVk7oOea8jojXANANln21Y0E9MBaxFzoJZDR0EMpAMkN+kIkeJPEBho8rWYTsEQfH5Ib+MET0MtUI5HcUEKq8zkyWrCtFJnnRbE1qkviuYugLDT0mnz0oafkJgPoOX8guUEmAZIbBjkZQA9Qgmwo5IG9JDeflaHHM60r5WzUQUdYbTRJpsIo05nXGfqPAXrZVrrrTAB6roNWey3D0HPfyrv2lx8s/VRrod4eePVda6usV4e7sBGiZkkcV5ahr8exXeOSGa3r5KEidRSsM4Fy2EfGrpnLsf36gIEDPzWgJ3D0FGVSFNsTS1PrJ8mFpTZOaQDOn6soVtXO2sFV3Jg2otKPUSSjQEIuC+vS0Osg0EPKAvq4vGDo12Zb2ZcPfdhW9tS1LQAAIABJREFUZgF9RHWhv8KGHp+J70DRK8YGxbLcqKH5RUq0ssaqquu8Iy3Y2BKbxRDQu0RE2v3QmgpYUlvojgH4OwF6aVKVnFZjEwAkpcoAHMGUtxN45OGy4nIGzqCcisag5YckQTpTASKuKnZrFEBnAMN0qwNlgk4eBUpdgdVzQK9kTsla28QoJNXrDlQBaFW8Jx065CQKAsSM4oWDhPISPkcx1jiwxJCpGJiMAgMUgSMCezL1vvHkwAYq60WGDhp0Z3DwXbxOBi1g2iM1DNmJDjAxijigoOfHQY7CpyppWD1lytQvghI8L8q+vBkO16uKbVAjoBoWrVtkKMQiAmgzZCLIkqhdkoGkaAuMCUA/UtxFzCm5vHDfqOimC1BlRZUKX2nT6MsewUK5ZFVgfcoItKCF1Pzjo+V9uzTPC5aYJnV3A8irStHdD+CdEh6wWB3UqXM+OKCvKNQgmnNWCJuxtKdWRn0HdkwUanda0+qV1t7aYjnoVAs4JBFwarwxR6C5pZ89AX0XQTZrOooCK1A7Vtc2WEtbyRr6D7bB66/PAuKOLjwDzAPVIYlpksMGg08AH+r9JW0UOJARcQAFAKVcGRkMfEbZmlY3Wltri6QXAPWYPywYRyAjyQ2cOVAXJKAC1swDHTSdqVGQIdkCghKww5i3FQRkCtbRQK+Ja2zwoEHU07c1t9ia5lZmz3AP2ENgKwu2FiC0qanRVq9+32qrkY4u2MD+A6nDxrpvbmmWG1axxH1XDL3Sx/g+OJfgZ7GvJEApw9RSAtGlIvos2xnZTUohQQjx7FCmB8wuQD6yEWTE22EOUGltYCN9D8NYSEaCPUjyU4wDvbpxkND2sCUBWFGwKaccNP1ptf79pe/GmsE9ZOWUuE+AN3aXdI18jzMAoA4e02UZH+B9DNrcKAJd0lnUzho0ZTFBhAAwchxdyx/sKDMJnRinWn4v90lmfXwvSNjsCusmEFKGQCVuAtkY06wMFQwofr+TgSWYZGU3xXgi6yNwR0BPyaGKseEohhEESSSJhTtXudQlahm4K7tTmDIrCqB5dpAgEgjVOtHzFXCW3CbmAD4H94H/jnObRAb250o8H9XhgJzgx3A8XcfvHcgx92VYoNoCBMcsWk9ku5LGxLVgvmC8mTmgO46+OyRiCFTFksjRJz3rJTdOZWxekO/ZKQD6OL9x/SA8A9Bj/iKzHfUvmLuUXXqWJgC9sn1lq8nYVCL4xbMNQC9sk9XQ9wT0rDFEYylPL60N0CMA7mlbmbXLDNvKcLnBd+osR7A8oP8Qfy7pz7MMfdblhmsnA+hZKxSSm0Ih9dl3QE81Bq3RCSw8Eu9OAT3lr4xSeE1sLNXLh35tLjf/fPkxKlooF/oMDD32GQD6Uw483GoC0DuJGfOlJ0OPkx9jhSI/ME9Jp9hAq/jbdvvHCzLK58L2SciDxjeBtQF6xhLEbSmgr+rsZFFsD0DfG1h3hUawJN93bMgx6FydOVu1Egx91rZSH5JIblyLEzIaFgzSqi8YernoZF8JoEcpcGub1TKd1/PV3NQ3oG9as8b6eWU6rRBdC08WpiCwBcYqWxQrH3q9IlYJQM8NxOn7LKCPDYSbXaZTrNKCa7etzEpuAtgDHAvoISPRThAohhGpWDGIZPIqYVUGT2XZJ4JphSd4LSU3miu9AT03Hddvhr4u7M/0CJ3tZuW+bMugocNDAgMFrSbkE6ozCLssMRLVVQioYNcndwiuymDxfYFiQ0RKF+8Ri6KAgEyTH05kalkQo+CivWMNbcwAbNHGR/lmHHwq3M1DgkJHE9lWYu8JTSz1sd6GWil5gDDogXWwqLDLi6HioDIUJKaWmhUVzmI58Ogugh1JHXBQ28KTiUVNYnfiuVYgYAKQ88ABh4RcAKrSmhFmlhVQ0K6Q8hOGTF5QpJQlagl0UEr6QEkIi/ekJ6ZWnwyYUuhKHWcAC8prcmDY4cCE+eWNz3JwoWiz6kKNmn1RtuQabfkUWWU1UrQqtqLGnABbaXFo7Pnfbkcitg37LcB6wYrYPFmU28EmTCgGJqteUpYoTyCPuh1ZQoKhx3cikwCmU1OJ6nGC5DJAZ1OTdaD9ORitCkhjZH+LpdkNUsdT4mCVKvJydQIQZlAJCVF1jXV05q2ju2z1AwbYBp/b2LpLcAwBgFawLw2z6m4YFOJzvViSB5Xr3Jkm96BRWngU8+L3kC6vIFO/asUHLF7F2MHjOeqTKIeprbU6b/gEBq2bkguxs7BFFNNZYtpfrdF1wIPBxgvgB2sTATfsMjfdaCMGH2uaWjgXq+pQOI89U0XA6BTb2dFsq1e9Z4W8bD6rC1XsNoxMBAvoXCsNgEOGkMpPyVJ0DVXJusGYxl4T0hj8d1t7O91X8IrxEQiFJnaNoThVgauYceyxtZ4+x+9gT8H9Y26GVaKyitB3RwMrSVTolIFX3uiIAdCe3ZP172arV6+2/v0G9Pi7KIoV4NJYQ1IXKJKgL4wO2JYe4FTFjmLoxdrCNhTsP1zAJGfVvSKrijEKW0npnyEpE7kEdpR/RuG+a/dj7+Z542A2xkvgUYI3MuJ0H3OW22kZrB+MOzIGMu+SVh7XCxCpc6ZaATDPNckyDNlINyvAZ8f9Z59jVg4UYxusOM4qETAujeB5oOApApI4YBFIxJkTf4+6Gga23h+AWWWXaJKEcVctnle8H9WJUNribj5ip1W7Ir2+viey8/ickJyG5AbvhbsN5n/UjgTKaG1to7QD45E9U0NuBvyQnCWGwLElqRmENz1lwp5hw/3gmkN2FTKfODOrfc3g+oOhV3bFbZHXCuiVNYLLjYC0iCzMFTL6ztC3rJHLTdopNiQ3OFtwJrrdd63qINJOsQL0Awesl2S8omBWEmxJbkhg0cglUT0lDH0EYJxfkBa2tvZqLBVdZnX9aadYbyyVBfSlbkl9HN+1tayx2np3aOT7ZASQZej/txpL1ZfzNvIAaOj9JtMyO86ztUpuejD00jL4QLXaq88/nGjoCYzcB1NFOlpEfTH0WclNlqFnYylvBOO6iZTxhp4LG0CNQB41TQM8JROz3sxWfPSRDRmyXkrtO8uPxaPGUj019H0y9B7Vx8cmevSybCiVGch8adm8sRQCjPi5BkoMvXc8I0Ov4lalVcWu9Ab0LHb0D4pNKQX0URQkNwKMM9LE2cMjSdHBJSAOK7JpSFFLO9lDcpQpAsYNUDdHNkDV5mBZaJmGVDYADfS3lZVkxHGwSUaDFFaR7BqrzV16EMAypDQ8WB1Ia7GLoQ9GWxu+qvXB7Gi6AriD+cJnN9DlRhkgMLN4h9Lo1VVoEAHQ7ayLfxMDNpfZCNB70XGPZ+iSFbKiAOhe4GjQ2yqFDiArrbUDei9kktsMgkbIH8RypIA+lXbxvGfxooA87cYygD45mNyvGS2wxS6CMdABjQ0MWlNaWiYd6ZxVZqAsIEwdtrNxKtJLmakAEJpTro/0ww/XBg97HtjQiVN6I2ats0uMJYA0Rx3MIHV7kihF2jqVGeiAj/tU9gUAAzageLZqMV62Djon4fmxQIwMpAcnzhjCTSmXlzQG40J/ftesl6BpJwiRpzWBL3WvAMYFNpXifXS1ceZ1M3jroksMg6nKOtZGUCrEYEQOKp1FBDBeO0HSzMmKsllnW7u1NcPHvpUGAXC/ge4dF9LtBbGsJaJWvUSfdjC/lJNBc93Qz5pbu9loCtdXVVNng4Zs6Hp+v34iBgBzBIDIVOi/CfZZZC9XH4qiCIiUIQFAAxCmzIl6fDUWa169Sox9G3Sf1XK3gY6+uoZ/0mXLylZfgwJGZBMwzqQw+byx/9IdzW3vOuhpjfkJnXk7te/Iog6oayBTX4RtGw7X6ko6X+UrkJqGx3eVVVehVfoKW7PyIytCP2vSuGNvReEkAK0kMLhOmRDgWeApYA1H3RCfswfEcf8CWnCbga4WhXVpwMw9pyIv4mfQIO3XBDoiBfRd2sMBQgLQ0xWF9Q3qf4Agxuvf/fcA8KVlhfUmu4NnggVlJAG6WxKwLw21a+Hd1liZBRUQYvy5/zkoijMA+vkkKU3CUNrykBFBjxz7Ba6B38M6FO0BqatPZMlDD+/gAK5E/nvaB0QexF7eczxRrFrkcwpAHw4bkMYRxHF/dItZBuq6FpwzZOi9cBKZN0pNPFjSHpn2MYnAVdjCnYMy0iVlMGMcFMjFM2ChL0F9+NfrGUupJxKJIA+EC7BCBMg8M7VHal8NlUEq1dEZrYCQ/vbe/CzO7uglgnHHODFw8kBIwFe4IIKubuxNXuAY5zcAPc4+1k+4xCiyPngPyU0+PsklMfcDqGNeYF5jsofsFWOO58LvrFImJILJag9O8d9aE6oPSexS6Tev+pJYh3GdKaCXMYTuTzbT1NBXVlhz4ypKtPryodd8V6fY1IdeZzz2MAL6ges5g45bUhfZBNBDCsh5pTM5vj8ySbjmtTL0gYvA0LN/SLDxvXzoQz8XDL03+yKgb8AZ5sFrprFU1uWGv/5JDH1FnRS+fot6uLptkE0A9GToVbIn2b7jGdxzn4AeDD0t40Jy4zIKfXRPhl6SGz/Uo9q8WLbWynq7H5KbQn3iLdyboc82luqH4hkcsBE8iMT3AwWSG22cYr7F0KuxgWgFMfQf19Aj9anmCfj1FNBGZT+iaEluvCAkA/Yk9ZHeLAX06Rtw8NDlJtsp1ndcMEH9+yvwwIOmrVNtNSUVAeqwOFA4iwg/a1sZQRF+N8vQB3sZGnrJYzRQwQqEM09YvUXzCdqPZRpcxSbNiU/wplSuGp/IDUIFZy5PAPsLr9oCfHIB6GXzqQ22bM0tTewUGIA+NPSxCQu4K8VNptqL2bKAnhCeuussoFfvAXncigUOhh4HhFKDyO+oJ4LcBRQWCdDL3UVsJzzgY4n4MqGGXExX0oCKTDwAvRgFBRIIwiJg1fsBBBWIoAhOQEtNssROo6AxDWxSIB/yn96AQ6wswKbmCIEmAb0WMwBxBV1M5M5CtxiCVq0/bn8u4xGgjiBSAUIEcxG4xQJDZocuHn7oySpMMhJ8c0dnixwPsoCeh6CKiFg/4y43/EwCDX0f0+fMBCggoWaYkhsH9OgCjYCMDclU2CsmEgy8vJErEkDv32Nq3FQ2FU2nDCekRWkRdqks+UKpW4BesijcmxrFoO9FGQWx1PqmTkKdnWLo8bnIbOB6KBsELIXNXnubtTY3WrmIz4WdJQrOgoWU1AtjAE94BcThEa3MQXs7gkt43ldaewfmTs4+t+HGtIJF5iMAPFwTWBtCBKK6BGQZgoXFswnXEgGxYF7V6AtsPe+7q8saG1fxWTTU1xHQK+UPN5BO7mEI4hpqCnTJoe6V60QIF7a1zDbnVNiOPSnYSs3LLgY6hVxeAQUsXqurra5ff5hoWgVkl2XIfKD/LVp9bc4aV35gLasbvSoDwKSBskoG3S7lUFGefLNx/4kbme9ZXNMOViIDiPcDyDQ04NwRkEsWfa5kK1akxI/skwHo5UkdYFnSwypmHsTQK1giGPL+EVj/AE80a6DNa5n+/gh8s9lPZWQL1FmncizNh/Ctl/RCvvjaTxBcK7sgrT76C8hVJKQMXO85ZVNQ24T9XQF4CnoDcFJ251r6YKMxlvh7fFfswQmwddIJiyJLPHwM0DPwkktOdpzhcsNMFQvvs/eljEDYKUqrr4wSayX8HvUzFX5rfnsG0GWEqZRKzHvMRWZaakFypdIXWojSaCHV3KcBl/ZM/bf2qHDTw3hyTL0YUg5t2vexPgIE43c73YUtGpsFoA+pJMYfwDoY9vhdfDeeLZ346JokQB+kEP5ewWmDagG8GDh7hLHJJpeq+koEQ68ARwG8zhUVdIcMM/6Ma8GfVXyvxikAfRg7cL8oK3sVgF64QeAZP8d1ZoNrzOssoG9avUo+9DGnYVvZCZKwyvfxMm3A4XLD0DxT/NpDcuNkHs6pPhl6l1zxXqLgF7VQKP5GVVqhkLjcMPjw4BoSRO4ZGR/6VfChHziEZ66CBBFLLc2o5RRh29K62urr67iPs97Je8TAc7lcbLJ/vvSoVZRBwmIv8kw/STi37cNzrqizB159z1rWAehxLw1WYaMOPNyqXQrG49az2jzz16ahpw4WHqbhtJHgoHZ73Rn6AJHZolhMajASAPL3vyZAH1H1fwToE0JaTEYA67CD5KB73ILJvJLMyxCPkv1imQbPAHqyTQFaxZJQ105HBlWG+wqXntk3Y/wsKXL1xROSnx4SIP+72OzF6LtPMhsNqNpfjI+KrxCcgBHC50lyk0Yy2LwTgE42QXISpbzB0If1lzdXAZvay+UmNhFtEqkMIjIFwdoGex/sCHWy2GTo2CALRm3+BUqPCOBopShmGEwCQHcscvolu/VcpEkFEiMIliYzC+jl1qJupnoYmvDB0BPEhqMHmZX43gZ5orvEij7b3uqZf8KhglZvKMiMZyxZjiQ3DtCZGYiQVxp6MvQlSX3iu1MrSgANzBN0rpXrjRhk6LDRqEI6ZLyymQqNRxogxJhp+kD+ggMcYD6KLQWuOrtbmWqHPIRZg7KyHioGdc2ob/wKmASoFQCJMedm2gnpgljyONDUqVFWdPgugWT9uxh6FEhJ/48NTYegJDdqmaXyUBlZST4QAEAHEbS5KDYE0++FgNZJhheAnq63qAPwJkn4Xki9sMnmc3guGC85JykzAJmLDsDQx+Lgj5S52DGxNfjePOp8oJEmkMUYA3Cr9oIHMTyPIfGixCjNYPC+IGXw/hjadiClabOW5kZrb2u2fK5ktdWVLAot0J3DrehoN6tDWzUAkqzRBcUZbwJkHDR5FKg2WEO/gVZTCxvWShaXiqHPCeizfsTrE3xeBeBSoSyAtuZvZCuCncOzV5dMPXPZmEvjj6ZwHa1N1q+uwmqqxLzH86PyPxrTQILHglc1IkoZyg7rBKNXUcl7q+/f32r7DbCqmgYrV6ApVp1nuOAOA4YQAcAaa29tYu1EdUUl1xmkIWDGodtHYFBTJTkHgEbICdWHocJK9LaHn36B2QECD5d/wp0K7j2STOn5YW4gIA53IO4X/LnWfwSluC/OfyepYrsPQK/9y9O/HEitbexFebdXDFCUAOAocOUzT4tiuR/iGfA7c1ZZIfmLGPXUMAD7PQJqBOL6LgFQZOsku9G8YvdmB/Tx3fpTTkHx3cwaePYlwK2IgTh04xhMAVtkRNL3q2FgyHkEmD3r4Q3TIiMQbmMRMOAeQxqTgFcSLzm6EHFeUcuPOhTtffzdkLPQjSb2cmR3GpgZocXgwIGcPwjIEYhCGsFi3YSMSRl5udmkzw8MOcYJWnC68NCtq1KOTgzodE3ZjsIRfMjcIQ0kcAsqXlVQhuvVPiDpTgRSCA6iwVwXG5OpoVpgBATbAwYMUBM/ZpHVwTg+ixIWxxP4UwXdktZEcygF+64MoARL3vS6ZpGBnHdsVqb3koAkYZhmcfCZ+Hzcs7BHKlsTQ49ic2foYeGYZegLeVuzRkWxlH3SIx9ZC2XkGRvkpaGvQwdWLDEaD4CK7qmhV9JdpAn6D8HSk0FLj4y/IERkIEICimvGfauxFGQy0ssH+RTrQARZtzWuXmWDkBmIxlLEOzBnabM6SoPM2jsgbUIg6TbIni3G8V3qbrJ//vURAXqScCmgDxcffEZrRb09+Mp71lIQQ89xD6ySYeihoR950A+tTkcuX9Ebom9Aj6O3CwCzF6CPqAdFsS8+6o2ltLllfejXBehDcrPWothqPEhP17CjjIBBdnKxCBVRKWeAj1wUxaKxlEKW5GbDAs1hXA9AH5OagJ6pGi/u9agtwC4HvBVFEKpqzr56utwoUg5Ajwke7LmaKMmaLsBdalsJhh4TTY2l9Dv6lgD0mnfSjsuHXpXxiVWSP1j6qYZtJSaqV3ZLcuMLl247Du7c9ScAfWj9oJslW+YHN7XYLhlhJMvnLvuwLKCPscGmKreGNDXu05SgBJsPWezkgNNCWRegp37eC131kLFpIZBYN6CnvpnBWRTO6sDOAnpusEz5poC+rR11AYjaU0AvBs1tvpBJ+A8AfYy5AhkUqaZNcAJcE8h2d6rgGBr5JMArW1fRJTcO6KE57Qno5fCTPTjDaUdMHjZR2eplAT2eC4ClWGAFyllAHwz92gB9svN40xo57ov9EwCX3rdYArsDoO1WfbkA9GBTUy9r9fqQll2BhHzrKfXhNQrQI5BSljscP+QsRE0/HJHgjsPDqk0yFNWccZ6BFausgkOJDmIFJaGJheOBGHoxdMoCcG1zfHWYdLS3WGvLGmqAq8HQowDRi6LxXoFraWYxFhHICRBjbNSFk8wRAmaCMbOqmhobst76VlNbzwMAASn6LNA5CGDMmb3YvwRK1BArkbb5NceBnWVXlcESxcPiyfY26+xotfrqvFVWpNfNOZnTc8T5hlQ9yBr8N+YS9kQAEgSgACNVtCfstqraWqvvN9AGDt7AsyBoioX13mnVVXlraKikZKllTaO1rFljlfmCoeFUZbX6ZWA/jiaFSe0RvhPNrFzHTBtJFJ6jaZF3aKUkAS5FXZALgvYGgaH3iKFWATfmmuwUIbdKA2LtLSr2jbHBGAhE65/IQMb+HAcqfgUudey74DVENHf1DLKAnOt7MyBJoF7zi1af/C49zwBmtKmkrlfgSmOjI1Bg0NcZNev6ziBLQs4RwDVYeT7TcPoRfEjImACm8Tu4jgB/WUCPTEgAQHxf1HhFoMcso2ePdX6h6FRWooMHw9tb4Bb3h/nR2VUkoBeZBhMG1KjI2IB4z6UcDOQcQON51Nc1kGSC5AngN2oE8Lk4H7hXoAmg741Jdskz/CKVylYsK5jCc4LcBM+YjfhY7CtAnQX0QVRFZgzjlWSivScPazu8eWEEUXHmgZzBOgqCCA0X47nHuQkGGjUfysxEwbSyVQx2KfUJ2Z0+j1lRzyARtLpFdLj7hSFCSqbJOALRU3xvFnNl8Q6AO96Tldzg7+P9kUHCPoH3YX8I20rUetDGtqqKwRbqayArRK2e1pFcDCG5UcwcjaW8cWimsRT2YDH0sq3EnMVzyt6TPjOd5+HmlAX0sT/qTJSEVGcfAr+irV7daAMG9PShp71mG+p0BOiJE+rQ10GSG2TVOZ6Vsq1846VHrdLQa4GVqY4xJKPVmfPpAH00ljr5wMNpX8mdw50jk8Asy9B3tHWQb0NXxyygpy2bdz6szHfYa399LAX0GTaDi+4TGHqyKN7pMRpLHbvv3iyKzeUV5SQbjR/s2QZPmOCRZlL0pZQhUjL9+8PlJp3cnMjuChFaOTD0iZ7NI30cIGQKnEkRS40NRZosTExMtKzveywiMPQohEoXszZdXKcWk4pTuQllGHp8PhZHb4Y+rLsiIgnJTRbQS/Mqv94soAeTDk9cgkEH2mBe6TjgDH2Ayr4Y+kSryeYqKPQRICLbAKAE9pcuN/5zxh4KE9VoAZo73W/YcZHZ9/bxWmD6J5jK2Nz0fNQNkn7vXFRiy9bG0Ked4lAQJmZA9o89GfosoPe670B2H2PoFWXrkM8y9CnQ//8H6FF8i0XNAk46ykTNhVhGWhe6hj4kTcpQKIiMAFUMfdp8TAAEA4jGLtLNi63TxpZl6EmeZRh6yWn0VPU/bVJkOBIAgjnQbSjqpa42imLzsEJFUbM01lSqMEWvbBRYcNiGhrRInsQANJKMoPMsu5ES6GKuyPZPcxvfI6kdinFR9MmiQe4pYpgRwNEW1Fkq3Af+HusAaWAGIokVpXcg9I7YNNspoulUq3V0tKIDlWE1VntRFqV1rDNwR54kY6G9JQIo9WZQMMU9xJlHsLG1dQ3sfg2JG3oHBAxno6JMdiWAQmpRKKexLEgjZAsNsoMkPjPWrcDitcsqkaHgs02WtT9PMd1kKR3QBwFAf/FiJ51QUEAOj3EUnldV19p6G2zM7sudXXpGcL5B8FNXC/vTbjxxa2+G/h7fX7QSDnDMVSS43SEkYQExq5yREhgNxxOw9V7cGQXxOemmUZQpdzEV+sM9SswbQJZsaGVdKZcp/Do+m9/Jx6H5AJAugJEG2ATqAczZWwUMvUrnlT1SQ6SUxRQgi303pAwC85Az6nlBukWgGIA9PNGdKGJw4euKc9nXGyVHyJhZjkxpkCWYayH3UGbIMy7eVddvQwRNYjcoV6EIGHGOSYvtAYX/Hc6+ALmSD2ktedvOBFxFUCQ3LAFcAPoI1ujMQlmVGGaOH4tAXVOeOZcDnPI8cxyBcwf72ZpmyXHDDllZcBkWYO7GGR0AnrU24RqGDBoBvexQkRFRzQZksgoKGbSADPAi4giS1clc7HZWdx/EitSQqWGBxlZFkxiDyHaJLFBQECw+cARrPtypJ55B/F4SnPjzC8yCa4vakMjIBNDPFpZzUFyqiRUS39sb0AfhFIA+MEBkjPD+qEMhBnRZbRbQg6EH9sL3qxGVQDDWIs8cMPSwJadbngC9glXUKjb3aCwlclNN1+oQALjrC9dB5qV1n5o09Gbos4BeATTOH1wPXOpKtnpNo/XvN0gZVcpKOVo9AD3d8DKAHhsV95EqkDzN9tbLj1slGkt9RoYecw8NpU5iUaz3sHGjmdiPekhuuju7Cei70YIcm5Q3XgGgD7tAFIK9mmXovSCIE5SH7bolN1lAj40VLjfH77eP1SEaroRkwwE9G2e4ywIfvlI8fQF6PEQ2Hug/0LuySnPHxf8fAHo+emcNsMhiceB7o9AqgHJMhCygz6YxcZ0JQx9NSaip/jhDn5XcENRINMv7Db0hDp4AuLIZA0MfjLJPYgcjEXjgXnAPGAsCu6IsyfTvSsFlJTexiHnv0X3QDyh8RkS46qroll89AL2KdHHt/F7XZGfZQfLqztCHzl5jKkAfDH1fgJ5p8nVIbrAbqumU0onMvLgmOcvQ62TqKbnpi6Ffm+QmGPqeGno1MKGkBIyFO8p8kuQmNsTYMPuS3ChjU1onQw/GGOPHYsmw2gOsxmbmAAAgAElEQVSoJIjSQZpq6BH0SXKTbAQfA/QMz6UZ/RSSG34O2cZegD6xjHNAT8mNs0q5DhUgVkeGRd1vdeBBItHKTrEA9GICZedZkZcUAy43lDoAKLn1Jxg2MWdi6HEXkFqw2I2AHteo5mYF9L1wZ58Yf/w9DiEW0jt7ynFylwMeoJivYY1aBsPdah2tzVZR7qadpVgugTIdlrJNldUpdOsOCrxZUjwfzFmubYBfep5X87219fVW39CfskPWOnjWC58dwCu+k1pkB8PhlhN7loJndfROQmvOARyqyOl30sGIHXcJEJ2d9/uX65Wav4WEiExqdyf3iyrUBLS7B3lltQ1abwPKiIpFNY6TTzxIkjKzG5XsegmAqkJm+lDDMrKyklIarXW4NaGDg+tXyUq7/Ss61xZLCUMvRxLUwmjgK3I4oEUe4H7zeVm8KkPsfRMYcCF7lII2jqvaG/AQVyCk74xAQtIzB8H4bGj9vZsmGeGMpEUTQcXs3GfchlPseSUzqsjWQWaHeYr3YA6GSw2kYimj7nu9P7cInjkv85UElOuttx739Vjz0Pdib29sbHQALrKKZ3bGapFzyJtKaV6pfgEEGkB9MNyxZ6BOTIw/apnafW0GuxlSljTwifvG7wwYMJDuSZDKNLeqRgcMPeWkztDToY5zJJV2xHeToXejAjwXXG8La9LUZTSCV1wX/ltSqixYRq8SSG4lh5H1b3TOdb26M/Qi5OIzsS8hMJIER0RJF2sJ8J3AKSEBpGSHz1PfH8FiiiFSS2XuE6xFSK8xWPYA9JHt55pw2VsA+sAj2fM8AH0EDEGeBaCPsQxA/0kMPX4/nnMQQoGz0voWIpcegD7xoQ+G3uso5N4TAFo2xMR3DugB8KOxFAB9/35gynsy9wHow3ggzfhr7+gN6HGva2Po5diEXUSNpSoKZUpuAtCHPWqiDHCGHjihh+Sm5MFbBtAXymgGKlmqyMH/nKHHfgxm/kQ0luoF6OMcAKCPoCVXzthWEpcFA5ytJOyjU6x86FU09kmAXhW8wXTkrbqri7aVaCxVAaYuimKTQEs+wUjTRBEqNph4WDqYzBsPDEkY8QSoRGMNf19WQx8MBBgeaujjBPYIjywbmW3X0GclN96QJAvog63G+6kF4/tdo4UK7Ooq+UA7kMbigCcyrqm35EaLPpXcoKAsMhKyrcxq6AV0sSHFwgrbymyaiWmptQD6CGBioarzm7d+djaQqVFvgsEDJmN+FK2UxexqwyH4cn1fenDgOt2Vo5eGHgtlXQx9Vscupk2SG3S29ZqdT2ToI2W+NsnNuhj6CCYSQE+f+CiKFaDPaugBCuVfLZAlEAmdLOaAtP19AXqkmplKXZuGHgwCwXZWQy+5SBSKY/1CChHBG74nMjBJetGZI8w1jDsAAYt+6L8SDH1fgF7AGj70oaEXoE8deThXmYIUaANoIkMPQF+CfATCHAf00FpzY0gL+qRlb2VjFBX7qekWpRLuroNGW3T9cSmKWHcPVgHoyzj0AejxvfgMyRkSQE87TNe9ciP3IBqAvirSwO6Y4B0TUURPEEMGXtII2EV2tjdbR3OjQXnDtL3LNrBnYbwlm3CSgY43aj4UNR14PwAMAB3ALxh5dt1l1gQFcwAfkt3AXg7zI6QQARSCuY7iS/UNFqBK61Wywkzvf8DiWhSwtVmxu4P7LH3tM8175EetPQmMdciJlNVweSR9sKXh7UZGsqqWTD2fHwM7gFp4zOcI6JlJq6hkwScKdwHG29ta5OntskOMmZpOlQh8cfWoT1GnUQGHRPrgVnFi9bAH4UxCgOeyjXx0jhZhAttZsrU5gS3JBwHioyFNgEA0c1MHypDABSkBZhagEHO8pbkpscANAM5A0W0TRVJozcefkFOEjWY4qWD+wAgA8lI8t7aWtoSACcCSJEc9i8nmQTk0DKu1DTfc0K0X5diD8xJ7DpovKliAFbEHxx5c4MaZrUhcXySVA9gNhj7mUBBXuL64TwFx1FopEBRwkn48CAY8K7moqWsugj9cG2Q2kkBJ2xysv/bJFNDj55Ex5/z3TK4kfSVrohtaKovFGAvQKysRZF2w0JjQcn2q4WMFUFf2Hhlqb76nXUFuam7M0cl+DWGMoMJ3AHp8bhCPIqZU76G9y521/Nk7xHDpoDdG4/maFkN/GkAfdQoiPERCBmDHWIZTFD4rJDfheJc9e7iGCtHZPdXQa593OaSz/vi9kPrEHgG8QLyjlBPrlUJDD0APYml140rOpWDoYYMryY3kzgDwLHJlp1jHvQzAIX1ZQ0DPcIGNTKWtB6Cnux73Jq0tMS6x9UXgrT2wN6DPauhDlkxAT4e9Ihn6AWgshXMi2P9eGvqQ3CRqCRg8gHipRGfyJkpuAOiZ3f4MgB5nHTvFHnBY2lgqw9BznjmgZ6D3sU6x2aLYGKBym732MdtKb5DwKQF9bw09OsXC5aZHp9jQOIctlBdo9ChOTQQc8AButIGDMi43vmIQo0gTqRd8oREcZLXhZYCZ8Hmmw4D0sgEQ8O9qINWrQ62ZXHcSlxs/ERAAJDaXKoplMx86Aqy9KDY09FGc1BegB5iUbaUKU1Qgqfuj5V6mKFb3q4070kmfxNB/EqDHZ4ZVWRTFMuDxjERcuzID2iCCyYh/T11ulCVQ8CVN3P81oA8AlQX08OjmZv+/oKHPMvQ9AX1aBKzsSE8NvQI4BcZkfBjAum6X5yO09d6wpxegp+zEs0spoM+63IhxzdZNhF6Q0MY9vtlYKgPoY15JQ58WxULaot8ToFdq1Dux0p8/LUZKAb186KMoVh/Q5UWxcEHxluFJ1gDMq74X0hmCaLfzhOSGmxcbbSloYOOmaNyFLBi18ZIKBqBXHwP8qJPFoJVk6F07zImhf3BgE9B79knSCXcbkuZIzbu47FTHgyZTbU0r2YmWOlj3Uw8GE888Sa373kJg5I2H+Fnu0AQnHHw4pWcsqlO2ILrvEsA4Ox+AKdh96EjFDKKxVhowpin6sO9zv//oFElCRn71Ae4CeDr8ZVEm1iclMVy3ynTFgY/vVbEZvPbVjAgMPaUt7k7FbtMVAH6aI3KQ8UyiAUjAClRdPVHzwmJCSh3kyiNAj720hsFPOP5EZ+TQxKsITp7bcNJAp2C0cqdIhR10JV0TIBL4QNBEFjp2U5IGys5kHXMiiMDvEMz7WIDxjZ4W6XpmlaCDeK21AHn4boB5SDZJfDjwxNpsblrDMwdjhB4olGx0i90nyKI8QsW4CED4rCxP2SPkLAE4cR6g4BgvAHrcXwB6/Cw61WIOYy1hTLW2AearkgJNXCueP9ZjBAMAyzGv4dhGtyeXnOG6cR8AlOkeLylLS6v6WgCMxecJ7NcQgOMzsQcCKEOCFOc34gS8H9eCz8b8CAIJ97S6CSYGdYlsBOMEoNkb0CvbreojNF4Su6r+BZInSaqD4lieR3n0WxA4xvtQyB/gUHun3HUwliFFIaDPewF3JqCIMzDLjlNa5P0PskWxuG4QZZgj2qfSQBD3GxmeIArw3DB+6hkizEKbSHcHimAqajMkPdK5w2CtEmtBksXI1gegj/eF5Ib7su+PwDf4uQqdnRnncnXHLPehb2qSaxzORZG06D+iwEevknBErQhbEdkIdoppp1htRtKeB7D2TrGSRnk3YH+fSFAF9FmSMbIXPTIb4XTo5y0C/dWNq2zAQBDFXkNFchPXKa0/x7yjmZIbnZfqypsF9P9bRbGQ3NCHPopifZ9KanVA3PRwufmUDH0AegIQT01+WoY+JDeaoBVW091Nhv5jtpXB0CfOLWh0IpvIYOhTRTY2q0YbOHCwF685MQ72xjX2weT3Zuh7uNwIiWiiRuW3+5r2DCR8/vUF6P2v8H62BWcxk4pTYXH2aYti4xvAFKjqPW2alAX0wSgHQ9+jKLbUU3ITUphgbfFnVnOXFraED603TQk9PnzCzRL9dTD0wSRk2RGk5gnmMgx9AISUoe/pQ4+Fki2K/SQN/dpcbvqS3PA7vVGITqyPS27gEtGboWfjGNo1RlZp7Rp6dpD0zQmSmyygDwYlxmNdgB5ZHALuXoC+G0WxYE5ZRCTbyo+73ISLgzeWyox/aFZ7M/Q6lNTUh5kdZ+izgJ52bjk19QlbSwJ6l0txlw2ZhANjBXIqjEMgmjD0lNwIWINBrKqWJakY+rABxtyF/EION5Qx0A5PDD2tNstitMTQITsheQXkGyq08gLFIgrFsA57A3o820yDGWr0zTq6YFtZkNMJZHt+H4kUTscrr0niTZauWrGz2TranHn2zJ6kHnIPyh7iuh93QCIwVaEt1giL3xiAyZ0j2GB0SmV/EDbBEogjyGUnYIFOuFORfQ4nDQecAej/H3tv3xtrll33PcVi8Z33pbtHHyhIYkeGZI0gaYwERuIokZx8yMiSZizB/wSOpbE8oxmNlQQjG5rue/nOKhYr+K211zmniuS9t3t6HAMJgQb7ksWq5znPeVl77bXXBnBFnqPrr+cHEAVYSEo0SDH6NZupBNRxlhoMuGaiHfozCl8BfYvyq95Xe3TqFASsVxRB38hulEs3+OAgrDqG9b07Q3KuUBx8cOjGR5o7zr5QqM//pwcH+8xSja+c/eL5LQ7KavTRRgOMB8//bkkRJ28fRxYaegEYa8+nsZs0za5/MDhA3r9WbQASqDGw43dhSBVwNzvDHuSoJqQCLMCZn2+caky0xNWE9RepDJIbzirPM883nruzF/7aX7iAl2uNo0oY9WRtmGMCv6oze6/1yz2OUkyBGslN6BVgK2Q+k+AgRAD3LSeT49PqLOtsmutB6OaNiwfv4foqN5061Fkd7TZ7O8/04vJS1zS69jDXmSth1FV8qmdKxqpkO7omBwiWGNlFJsTXDZ1R6/fcd4LcXKeBnR1/HKhN2l8OcKjCgEK2l8eSlXE9cRZibGP1K3MB5FDqGeDgjP+XSxPzs9zgrCHvtQhcQ+RWkbuG6OJZcz0paE32jdeBdwLok21jUlIIzu9N6sX3fa93QJ3czAwMEocdraWdDP3IUAfQJ4uTbEPmG5/H80kmQsfoYHP5MZebd+++1PUgHaQolgBuy+VmZkD/EkNPp1iNqyCVi8Hp7wBDD2GQDFLbs7aIpQ7oR8nNeP+pn3CDRLvcbDH0CWAqkMh1vsTQz2Do11d2uXl0UP7LMPQB9H/wW783HY+J1hTfF6DXvNyHof8UQD/dTX/zF9+fZo83Zs2qKNZMlT1nX7Kt1OYoWYAPYcDTluQGH/rqtFVnsQ4XF1DYQumJy01Jad6/w7KqOsX2THMdxt6Y+XoiuaEIDVZrtK30KdfALn/cJDR1CGYiPOlcWx8kP9VjulxSvENRTjqHvuxyw4ExFsXyVm7C4YPKaSYv/DD01jk/z9DzfAgkWPCZrAF12fA+BugTweq9Kk07FsVmXo0WWY74rUMcGYmWuivP3N3GUqPkxpuXwRLpZ6zJdiU3n2pbuV0U63nwKS43u0Wxz0lueJ/nbCtfAvSSI5TLza7kxqyRG8yoDqIkN9HQB9CreFWbThpLpRnTnuz8nOLugD4HR57185KbhwboYdzNfFYnTWnosTx0c7IO6CON8LN+LAZpdLlRkKNDbkdyA4jY0tDbQYRnpQ15g53j7XSogDoNrThEYW8PrNTfLB1HcKjLKz7WbEhXrKF3ZgMZSFmKaWnjTU0tiRt3OUFkhpo5dy+G3kworim5Jp4XOmcV3g+2jaxvJDib9VKSEd6PAlG+bIe4DeZz4DSWr4rk9iUfcnDCa8SGV4dhzYEqsBXDG7u9SgNzv9SMIA0IcAmDl4McIKN9oOYYwDhspYKLClAsqTCr5UO7mgyVxCWuFAARCq55fzGtchJhn9vTPn24oNvrsRhyMbPXV8rmEAsAomBqkcstl+W+tYcEByYarb3ZXO51ic/9ajUdwTSzF9/Z/lSaVmRL0tLb+pEfHB276I4sDSy86xH2p8urd81XXkwaTa32CcL9p7yFGXrfewK27GfY68ltpjzNGZs828bM53xIoWHprOMB7gjKYxpmlB+xvlblvW7pgOeYgDt7Bm49kq+V5KuaSqmGRGvA525sEsdMAGMI2BSoLO/57P+RsJCZOT09kgadL5hTGGq+Mqf4DmmTwITfBdCTWSFvhPTEQQNFkofKPoQRZmgC6AF2nG0JLPh/5kIAvfo3DIBekhG5zxy1gIjnagLFTDzzQsTDaABQRacjo64gQfIvipAXCup0vj08aB5DovGevLc042WXLKBNB+Y7GPo0V7OUUlmQwj/OytnVqJ155So01q8F4ENqyHyAYvxqQiXp4MODGlfi3BOpl5nrPdnE8gyVNShXPr53qS+qha/0vLpNZAf0ORNGhhrJTeRIDsyNuQyHnNFL74TYiOd3keiGoR9dbqKhf18+9Pytevw0QO8+ILaD7Mx3GHr2ZDT05+dvjR0VgJspv7p0Q0vJiatmbhfQO7gtJ58PaOiTtXbWx53qxdCXy03zp4+73o6GXmYVzJXsIwdzSW4A9N+Ghn6rsdQzgF6BdBV/K3M7AvqxsZQaITbZyt301//6jyda2dZu/41sKx3B7k/H6/VEp1g09BOa1g9o6Pm8lyQ3W4C+Nk0mSRpLZULCfjLBWSwCPjBZI6APamO6cOBVWur25mY6xoZy+D0fMy6gmvk6dGRneYY22ABFgP6AVJMlP6T8paE/o2iMlDJFVzCPOkLbQnqOod/V0AfQy+XmA5Ib3jdR7HjoJ/UWjTUfHi1+u5BK53EvSelxklh3am98R+ieabuAfkuvV372Aba1ZTyR3ATQX99Q4W5ZhhkZL1A2ALvrYD+IS4qZoZdcbhRcNZ139eSlmBKZAUtx8KFXsED1etlWWmvtYkfr98X7aWPBNQU5SDT0YrylgXYa3QB727J0V0OvDVZFkjRLKqkEDHybD5bcKM2ejeMR/a817xENkvbXvQgI9uDRKXMfGNms4wzA63O9TD1tmALzBqIwENKZVmMpilOd5vWYJOu0iTZ4y4e+rOsoDN2xrVSnWLncnFVNgA0VNR9pGnZvUEgmgM9DU+8D3JkJuZaIAQfQ41KyLCmHuyGimddcXLsZCkWScTtR8dh+FUGJoUSmIzN8NxRamIHmkLM+2XCfw10MjvpHrbWODUAfrS0vcB55TRhUriNSC8tMHSyFpWc+q2mYdSwGX2UXGdbehb+WXaRrZLyj+ezlHcWplo/lffl/s3hmJvk576EGSCW3adpoJCcU7Kpwvzv0BNADCnGNMdjxfKaugYPwVFpotMUr3YeC8GNratcryy9w4AJA7+872OR9Tk5fTbe31ddgg9zHWmPS1oBg6/Ht1T8/WIil5/rk30/2Uv0aAjos42H+aswK0FtKBjC9Lo99N8EF0COtWmAvRwC8qvS86glwpTBznSCL+R7QHJmDsyTOjAAQzdiahGHs2avDkHsfsHTLshLrsPPVQZb3VAdWFeDyP1XDYKIkXU4r8NL7aHZuZYLy3jn/wt7x8zDnfOfNz06Pp9evsQz0mrJlLMw8DjZuWsT1cz9xo+H/AWErAH1rsOZAlmJcAGXOGp7Z0cnp9P7dO+0nkS6ZYLDBA/OP7BgWlAH06K/5/ONDNNeuSVIggve+yAKTTQREuSdeH4lFmGWug89152G7aVkK62c1Anqf26wXupeSWZlbGrXvNYRlJ/fuTAOEIx2aywmrCC2a4inbNEjsIpHLc/XvmAfpf2HZTphvAmM+N9eT+cL9eh07gKlNX0A/stmRZEvGZqyD2JXcUOOn69rbZvrHORSGPp8R8JzP6tjFwTb7AWcKgdDl4HJjnHJsyc0LtpW2fjfJcnlx2QG9tmYz9LGtTAOwjlPrSJQbmYkLZYCr6FvSQNmKs+U7azUCemOMtYpi37z+fMuHnvWODI6MEl93d/ah35XchKH/6V/8ybfmQ4+G/p9/93vTUbYNJkZ1C+dZBNBbQ18ebZsHmh08TnNYQg4vdTYvM9gqig2gD0NvV4ePu9y4V03cSrrkRolZ2ddVnvs5DX207Ls+9FUUi+RmqxWoCl1gkMxq6HBHl1dNHvi32Kul5RHPFsVKWz9rgYScKtJJbNTKe4U2wP8soF8AqohM7QX+HKAffeh3GfpIUF4C9Oq9Ka9xtLcGB9HQe/F+GNB3z3tS6z6oM258T1FsNPTPFcVm8afAyxvTdvGn6xosKch1GZB+uCjWALO7KKRTLCygGWsOyuddbiK5sWc5p3nZIwoIGtCrKHSwrRx96ANeWejMde4rgN6dYg3ok2YNQDYLWoCwBTIuit31oQeY8N7RJfP+TeahuczB0iU3AGzNl9ZxrhonFXOYDoujdj7AXhmA5nHv5kcOeGLZx0Zn9tqAHgbKjFPzO6/7TV2IeN3mvuFrsdORAfpydV0a+sGHvrnc2FoktpuqJYChRw/6GA29A5LNYzH26hRrWY+a1+BMwAZeEpnHdTVNAdBLlgC7bvtC7pcOtLZ3dO2CmM5WHHcgdl5gPtKW0rFqjqgYE8eXsp1T5xeD9hzGGYvo6QPQGNSkyQPqtL2W7l6HjGQnaLK3U/dx7WJehWXlvdTVuTTuCRy036l4d1wz3gc1rvY/rAY+bgomgJGsAqFiWfYxD3uAMS83Forw7H1PfRBD6ewhqfDL6eyUviKsE0DgoQH9HDC2N63WAJLNdHJ8Pt0vHfROBeiZ9JGvCUwDkOgbcHSoIJm1xd4hHa4CN4+VyRCn5EdA71Q370H2wmGZ2HkKp9WgqTIi63ZKNm/w+OFpnshf2n+fr7C2CvSrT4cDZ2ezsh+H+dReII2tn1+bE3V+wGY6G7vd/ClgPdkbB4TVBEtnqu2FnfkuOdgYDLT/79aECvprf5J96YMZeDZSnpfBr0G0rT+7C1x3WgPQXwvQE/IeUbhcGQaxwxXY5JoWh0fTxbt3E71M4ltvIslNsVLMSDaH9QWhwtrlffbLOpL3EjBuPS6c4QHQe1/zOgyg53uuNxp8PXcAEJk64QM3m+N9CWCQ3XisPUYUbkO+EZAy17jnSKXoLEyA3IB1EVq6pyraSiAyAnrJ5WS/a5Lo/vauue5kD+mmGw70Exyxf/H/AfT5+aihf66xVDL0IQay14jgCKCHxEnjpTbTO3GXGoYEoLzkCaCv7K4JKgP6i/dfaU5xzbGtRHLDvmwJ5rYPfVxu2FjTKXZXcjMCet0T5gfq9mr7bGfQDeidXfb8370/3b/mqleapYQDoC/JiPFQmXGgoed8vL0UoO9FsV7fow/9tyG54V4OV48G9LUNCY+qEaD3ri1AH9tKfOil1RwAvdpSq07hdquxFAcMv/oUQK/NVDr1DuhjWylAP9hW9jZZVehZC7VJbhxb1X92uZGGvqz2vD/OlK71gyqLqZVBAZtIAD2par2m0qyJOqNnZKFGWpOFk4Uw2lnmZ/x9OtpuMfQL2FED5QB6Nr2RoY/XcU+7h3WwrSP3YesoF8VmEmmzLUAveURVp0cm482mA/qMT/R8/P0I6MMyNXAxSG54f6mznnG5yftm7MJyZLMT89QAPfdm/aL/rvvQe/N66kNv9rIibnys5T5g+8FfFtB/iKEP0A9D7/G1Hd4I6NWxETYZwCg2sQP6jLU3GLTA3TZO91+APn7NHwP0AF3Nl2rAIUGb7BQrBV+a7AD6fG/BWhUu8Xp7ofv90jDSNo8A+iundiVhYbOqRje7DH0OHNUP0YTJ92dASaHVlewy40M/zZZum35w4qBvn83XwZU6yxagJ5CwXMBAyY2+gA/d5k3ASJ1kqw/FRArWrj8AOWU2Iq+Z2bZvBPQcl2z0HPKAR0kHqumHzU1svWhhvd1ABMhKJqExn1yMmsO4dRSu7GbAmxl3B5Zh8jWfdgB9LHCylrVhw1BWG/MAel0371d2mAkWHHzZOSf7X7JLcr/Qbbmoz6DYJIDmKV2ShmZYVuNYihXQqOCouaKQEXIfDLtPkDo/EUvOyABuFKxyriwcRACaKJp9XCfITpakyzJzL6qFooCVZncFXmHbAPQBx15PdsHQemqgvWxE5y44B5iTDXXWDFDtrtY09vJ+5wxgUvV8jpl5+1QH0HMdGnscyAATpbvnvmJdGEAfh5EtQD8w9E1CVYA+DL3PG3J3yRDaHpqvjGe/Vr+m30OXeuXA995QdRdVX6PXPwJayWKNREs6XDtoDhiN7MXgzPUS1vuvp7NTrAhN1KQbbM4EvvMeaLs1/4ADc++VtgTtmnS73ayn8/MzXVuywsk8KXCuuqZkPG7v3a00mZCcQdL4V7GosxFVAyKA52BSMrTqrM3zU21GFXazUJi/7srKOUPm5bY57nD/AfQdO/QgaDxDE/BnTLIH8G+as8UZKPtDk/TuFMVyT/xtdO5h4HOfvF8H2d43EuSMsp9c20uAfhfvpBOtMEDJyfJZjI8ItwqEWvZholiawuIrXS9rwVjjSI3fRpebSG60zlrjJQP6N6+/eKKhHwF99sNcs+e8CQqeW2RXfH4cgPIcOg7yviFZ6V53ubE6wPtUOsVir8nzJpNPv5RIbvCh12dVYyn50E+QCa62+qa2lSztg+V6+sPf/if6zrGiHj9ycKtM0NBvYba61wkopwZeuA+LU5qgNAh60lhKlP+n2VYq3b1jWzkC+r05RTg+vB2x+YGMxZofAvRv5XKTTdmsS0/DbQP6RLgpiuW7jcv8lcMwh2U+N5M4G2Rzs6m/y2TaAvQFpCmKVeV+ZQh2GfroPQ2avNEEhBnE+rAxoEf60qNCXU91kU3KTvc/2JPxkqTcnk7k7cBpBPRZ9KNtpaQkJbnRpEaSVF3pGvAouzaBtRw0WmCWDfRrsfbVOjd+Z+D4IUAvRhObuwL0sT18TnKD9nlk6C27eMrQf4rLjavmkwrvgF6yl7Kt1Lg/kdxsW4YG0Ofw0fNQKv55yY2yNStLBkbJTWfonZoEYOrQVhG153w2uieAvsCCnGDU2dfFltFOdyZfnBYAACAASURBVIZ+B9DLXYbJaGs7+0WXDIb3rHkqO9gCr0haUuQ6m2DG8Ra/V8bq6OjUTXj2AO3O9Gme01Ib1qgyA9bCw7JX7cBeNWIRyEcuAmNr20qtoZULmGlABUtuZxPAtAtAA+h9L1MrONQaxWJWzBmPtTJD2hcMrrKxp65FriPotcu3PAeunkUNaGNOGyArWU0FuAkgNBcEsqox0cC0an8pjbDWTxW9hpVnjboRkrNgXCdOIQIM6JJL+x/3C//cQVSAahgtB6sGc9KqFzudfhbqjlq6WxEC5bwBoObakEg4o2bJhCw+kfOorAiJwcN0fERW1s+MAxR2X2y7vNcLmJe7Dfca4kX3W5pxCBkBc44iFVBay08xtQJs+dEj5UAbDrPJs6bA1XsQ80NsaclV4n+ecZCkSiVizjYINBcIVIKsXGdiO2o2truFmNG084hLzdzROYxhG/vK3JTqqsY7rLsJmRGsOFPoGJNnE9DRDrFKGo+AMgwl3yNP0bzkvVTf5qZdOg9LLjgy/x4bB5A4xHCmCbxs1tPx4WJ69epcmROeNaAvLHnmPn+Lf73BnxsxpfcChEIkgbc31zoT0KY3k4AyquDvLMsza51xub2/raaT3XLVZ+A2oDfjvtD7Zq/TOhBR4SxMrCvDWjGP0LIrGBJxZmkL769eGkfYXdoIIuefg5Q4ZBlwJSgK2DToNQlDp9isp+cY+rw31xjJzSjP8bX0esORhR5JnWSLnpPcZN/YPc8zpz4kuXkO0EdyA6BXj4kDOydZirYN6NlmUhQrQlO40tKaAHrNxfKn3+oUC4FTBb8594IjR0DPGKUo1q5Fxos5I0cf+l1Ab28pXxOuRwB6vuJD/xKg/z//3Z8J0DtT+M0BPQABhh6XGwC9ur4MgF73MQL69WrdOsXuMvQAeg3M7E4M/XzCC91Frumq97GiWPNu1aSlXG4A9PGhB9BLCy2wmCn0YYY+EXYY+hHQiymtqNtpdYpTDagTrSla3ekUm09O1BaGftQDZpMMoM/EeBbQR0P/EYZe9m5V5OPUrgF4MgyfwtBHC5brC6BPUexzgD7s+QjiRz19NuNPAfQJdLKRR+MY2ckuQ59NxWP+8U6xYeifA/QvdYp9CujtziHgOEhuRoZeabVbbNCOixG2ZOklQP9xDb034RSI7TL0GuN1+YI/o6F/CdCPDL2YOhju+vtdQD9q6JOa1qg/AupgZS07Y57pXouxDUNvYI0nup0O8m9r6EvPL8BpZlxNogqkcODDuOsAmpyWf9zcyabw+PjcLNkMYOaGZABl7DJhviQtkhQEORlpbDtbsOFKG468AYBEx9Bqe87vV0sXd6Ktt/VdiuEM6Pf2qGWpPgF1nYyZagxgEMtBxw2LerFqChq5RjE55fQiSDwcEPxbGQo1y0vH2HIGG7ydfYjOlM7XewwFT4IrkjL6sBYgI7sjVxr3ydBnECBXAyukCckC6D6r4RqvD3ino2bWXiQVzA/tkWpKxGcafGYNM74mBWxrZ9BmL3cB+ro+NTjDh75sBdnT/Roz5EhcVLS9ovDyTNI17cdzd/sFVLorbQXOFRQSZKUviMkOLDTJxFhP7CJJAl7uAeBumZULWZWfLFbbz9MZMIlxTB3VoSPwTwBYfvwB6BTFig1Oo6DK4Bhg7omlDkgOSEBbT8Ey5EtkNC0ro2tK5TG1HtVJdbBZdjbTgXMCHAUTZXHLJTsrRWG2g6/MwRaYV/On1B8l0Ot7kWUkAqul21ftwsrkgK6ygJDBp8mjMdNEHIUG/+2bV65PY5UfOnuSLEv2o5E5VhHq3dLWVrPuCnN58V7yEwAuJEWkO34WHdA7W+QA9uaOxlK9bs2AjueybJabYaf9vhUQKWCnCaVZb+rWwtAr41YFsqyZAHqICK6JLxh6pEEK7Op6OrgMmdXJOZ+nbsxoCafJO2oGXOvS7Z4JftDQ+x69Hvn9S4B+tGMcQXlwQc5/PnMX0FOPkz3rQ4B+V3Kjsb+5aY00fZR7Xo+AHtvKMPTOEncf+m9DctNZ9k5mjJKbce6Eoc9ayfiMgD6dYvGhT52i18O2baUkqaWhV9+QTWUDiqH/9//2B98KoI/k5g+++z0B+wB6MrZZW7GtVCbopaJY9dw2icr0nX7yb/5URbE6lAdALxfOT+gUm1QZNw+gx4f+FQsHX+ixKLZYZ1VEjz706Pw0A3xg8/8qin3tFsmNaN/R0AsUlASnAXq6ni4tj/gUDf1WUeymGiG066kmBkh0Li62NpcU+4j9G4piR8lNGHoz1Z46HWRbu8XN7dpWjkWxBiNmg/hPxVqDy82HGPoePDiIyoaVST8CerFLO5Ibd8b1prML6EfgbhvAHlHXqVEHPumx+Av7fimKPT1x8yEfbN6IGY9RcsMPP42h/zRAP2rouz3ohzX0kdw81dC7oyDj4I1nu7GU94myxKwW6R+T3Iwa+gS2Zuj7hjYy9En/j0Gfn5cZetaAdOM7gP6u+cG/DOgBNM5wWYuuwKeeM9AJ0LRaWkMPoPfB6KJYWnc7K1NsMRaUk33rVby5jlSsOoQ+wrZzIMLqUkxqhpcgIiCFySlAjzRGGQV2HcAvB6ZBO42FAJVhWJO54dlRMIUcwMyCv1tHbcZUmczNNqCPe5f2xQJGPO8AetaEAt46tAP6/NrORrvUvFxWXHpcIG27kzXSoKTwCWbvYaoFpMurXM+V+0xHSmQEBu3sOyPQgkHO9QnQC7CVXWDt6QZ7zh4abDuVHoAYwEqgEzCFzhk2XEHBBlbaEhfNl8fNdLhw4ynGXD7xNHmSnzuSrcpQCKSXf76kMRVklEd4xtr6WqRRlqM4ILWbmseAwlUDVB8tlkeRGdKMa43WHHCYnEldCBJHMqIOJJDS6X6V7XOmIgW0IUCYk9Q1MD6ML89CY1cATl1yC9DzWXQFdu1TDwwVWhdI7IDeNRH8hzTKkhuPVwB99uwQWWFe8z31NVsZ5/LsZoTcAK/Pr2RUA6YzN5JlYFwP5rPp/OxUcxLJWogoN5bzfTMWakJUBgoLHE9olCipnzuQE4BSg+GGXQYeJgK2mwMJ5FawzTWjuwfQR65qcsl1ZPwsxckBfpbLRfZoQM+YYrSgjsjVHIq5yHgArGOhyTkTGRV6+mQcxixX6iic1XFAvsXQS0Jb6gYkhBVIfwzQ5+zk2pMlCJEWyQ2fNzL0wREJNDIGmav6eQH63b/N+cz3kaEf504+K8FVpM/PAfpdDT0GBrsuNyMTD8NxUY2l9PMXimJzb1q3z2joR0DfGmGWQ1BXgXApXUP//v277nLT0jkG9PjlCxHfXcqHXqV5Bei1J33LjaUYBzrE/iEaetW1ljywNPQiOaqxlKV9g23l6HLTAL0u/276yf/xJ9Pe5kaL5esUxToKtg7TUf/HAL2biTwB9BTFNtTuw08PHEDf65o0SUaXGzHAOBAUoNbmhJ3Xc7aVsu7yhjYWxX59lxun3DTZFrAeLsDlvVkcOAEw0djIsK0s75UqhrTbTNJqzoc8Tne3u5IbH1CtsVTVG+iQUNTfbSuzSSeTkIXtaLozIR9j6LURxdqt9HrxoVfgVExKmCVYRUPwSuNvSW4apP9gY6nRaSaA/lNcbsLQi4Eu31wd64oJe1HsruTm5tY+vpaeuEDVB6klHQb5HKZLgRUX8hlMcTjvaugz9h3Qd0ZNG7I8x51i1MEsLZ9TyoDs5SouN3wuAKLYqaqtABwQOLLwEzhY5mCgmwxBNPQedde0oB81gAUUGOSHoZf05SiZilkB5G3JjdllPtsNaqSvLtmYwIVcay6rcN46ytnearq95TCE+aKYDR14LeDNg+wmYXSIUTRm+9bgorkWMMKHXuDYtQoAbDFv0npbcmNWmEJNOpyaTQY4sv4kxRgKISXVkERnPR2fnLqHhMBfJDcFcGsePG4ACnZV0noqzXbmP6MLONF+J3BhT3s7CfVC6cbYFhOvuR2wKLna4Ik+BMNhPzW+s71pBbMt5q18qSWTqRqOakSkvaa8yQMC8j6AGAcZA0NfRbkCjNW6IaRJeVwNsgXLvNaPLtgTeJzhHY80wc4szC+eh7zA1ZWV7AqFr2tlaGLlQuFoGE9lEAtgK2hHDgoB82jgybrhtfj0m2R3582sHa8fHpOb7PmM4IV2MtLrkavJFcmWr5bVea/ydXgdqs9BMaUKlus5mbDYVHuLatpV1pUMnMGfXYQChJy1NEHhzGP+rrLe9ZmWvGSPL1JjAPSpG6E2INmI7KgB9nnWLdingBxyoaxRlV0nmNDz71K9EDHJAnm/83zPYavfKWLCOWqurCba95gqJOHQ59mqGjg9TAdHRw3Q783prO1MAbIdBSwF6AVcy33NAYcdywygHXyhaw+g3w4yLYfbHQv+MnuiDBmqBoczhaAt465gYOEi4VJbWcqmTP+qsdOSHWads+fOkS1VUDrIZwOi/Yx6LwckNzzyZD54rzD0sUvNuR2GXhr62rD5XSQ3zwF6ZV12fOi/LqCPhh4MpZqaArkvMvSqidoI+1xdUjtxWI2lwGHVWKpcbjg79D7HlWUpaU0D9DDlbJ9PAP15Fax7TgfQa2lLjma3t5CMvKYFO0bFgwmIA2gTZGNRbGu49IShlxueLHXZ01z0ruB7n6w7tpXf/4APvc+Fm/nJ9C9+9HfT9f5Jg9tjplavKkA/FsVqklbNmmR+JbkxoF8XLIzLjaqeGZFqp6v5B0MPoKdbqb2RWVNiTYtNgCm4WZxO/9uPfz7d7p8OD/6p5GZxfy+G/jXM3ZzuY6TynWrNhiEAssXQn3RHmWLoG6BPCtOrsSawH3ID9DsuN0hu5qTPKiOQzbCB3cHl5oMMvQWSerByuaGzbLEEfi/LLjpDfyumjN8p2j7E+ihnvw+RDuhdACHLpHSKxVas0vkarWFi5h665MZ6vgboK5U/pqkaczsrCy11Ts2G+TjdL/3MXaBkTamH2wtR9pE1/iOgz0beGMFq9jVmC3z91VhKraDN6oqhv76aTnDMoNNni555vbvmosH2KjcY4X2UWpWFngvZOKTccbMK8HT/loa04sXS7htxcU/uPIgGGLDmg8M6b7O6paEPsKvmL9I4CiDDxvfCVzXHaYGMa0VyAOcg8OFem3r5HweQ0PFUTDOuLqXF6wGgA8dtht6SFGl7C9Dz+R3QdwbWRbzWBge8CNBj90cVv2wrbadmyU0CjSqihBkVmKomR2Lo616wo3t8mG5vL7Sk8ZGXleLc84aiZuQSDwLXMxU6qrDy7qr58RuHARh4rmaJsQvletS0SN1+CZoN6NmYFNwoUK0CeCRtcq2pdSANtV/D+M9LygDzDaDP2BrkeX7ltQI1NXfMOju9b4bUAYie7+CIMjJrkbkJAEvXHrtRy2sSFBgUl3vYxmA87zMG4zqEam6ja/a2WMFcHXIjq5q1GD0tC7ozg57f4UZy6IdxzDWBbA0wYoHYJQTJDFlv3tecpDZrZ6pUjVC2g1q7jzxPZ0EgADSeYm67PS6fBylgfTKdTUuu0/Yzy2oSUBS+KiDvMfY1W8Jg5rgyJ2nSVU25ZEeJtKj2Ftk41piGLSezQACYYsYw0VnD/jxfp9l5j6rBfEllqjhTz0KdMdPCPtIar4uAJ4H/YnY5UwJereHtNWQB75m3LTOg+dDnR56vFL4An5pj/J2Lmb2H5e/9vWcRVCNStRpI/s7PT9UMCYKqrS3te27GxL6fpk3sK2ireX9e794Lvgeyd9kv6ZzNF8/DFs8G6Onbwvq5KYZeGKeulwCBr0ie2iKOEw52hcj4VHdhSSR7khqo1XNiTNOgyffjNUsGgXvhDDKZ1Z8XWabG0BfoDZhu4x03onJcg+zjd7uAHu3+KC1q4zAUxdbOtAXoR2nTSwy95FvVICwuN/zsjnOVPgSFo+pB6l4ZIwN67xN8+bNs45g5yP+JoVcTtMG28vBAyoFuW8m57Oyu3uf03Nm5pqHfWEP/5vPyoecdU5xKLwu07OwrHdBrfy08F9vKKAyioVdWpV7XjCK0LnpR7Lt3ZVtZjQ95z2jo6Zvge7+Yjk6QXIFdwcsmNsLQB9DbiS9BKH9p8k3vMT+d/ujHfzddz0+qznSUXrqalK0Uhv6f/9bvTYcx2+KMjeRG0m6fZyKubq5uNkTED8vbcrlZ2GjhkZQlLMrjtD+7m/79j/582p+5uZGanbQW2Y5u2LRu9rnAn0+3i9PG1An0i5npLjc0lvqn/+C/nA5wmjksP/EmqfCmEfeVTBxY7aRZdRDP59UxjOZDqfKv40g7T4p2uWEv2mhJifxlXQXzMvj+juCXyUFRLBq6bcbGRRyRmrgY0B7eiQAVf9ep0lkrWyrdluYv4Df6eW8M2sLlGmE2og48OtVVYykVWiX20eHodOYolfF9mlnyARJfdG/cWn61sfBZBwfIErxx4gRhltbsE9IFnqFTqSCsimT3qvnXAZKb7pQRZisgJJtpDqwR0PtnTmfP5QfPWNqW0ICe4Mg6bd2Dove19I6HzJtpLuYu4NzBU41dyQQMWOxb7EPd80JBAEBUjjtmwCTnuXcq1bg0RWlDUWz50CMhsJbaACWHloMJAz3AoQDYwiASnbMOyqHgUmMsIMwaLT/pmjt+z77hKzytVe66k1iButALDTAHKN9TyJYMjJ5tWXRR8KkuezUG1tlyIGIP6QYeS/zgkRtsLIvBT97dNd1+ni/84tU9sYJ6OTet7eiE1IXDmS6h2miqcyjj74YkdkdYCRibCQYgLe/x+qUozulyGHutoTWbJgWQ5VaxQe5jaY3XerfvjFNMAGaAgA7hk5O2D6gAtdaQ52WXRAX8jvpTy1IMtLXmS97nteQ5gruM57EZzVFy0Fh33Wv6GRgohA3NYZki11x7QGN+3/bC7Bu1zhMkjuttZC6TTeLACysfAkBZHRXxe84leIgsxwHQCCadBdT8qIN1BC78zAe8g0v2EObhuP/kcwja7tUgi06eC8lxwrzVUW7QUBaN2WdUslbnAZ8zAlFJn7DXLHeOSLMS0DhQ7nai+pxmc2dXtASP0cknaPM91HNU3wM/7zxz5raY/UcHkr7vmc4cM/PIF50Z67LPzvL3YH/blz7P1fOTiVYdkyvIStYg88XzLF2ES7ZUsiZFUXWYuHakBxCWmPnf7qDZr807o8sFzdQD3maWp6iT9HgeW3+v/U+2nlodlVGxHzlAOM96PDf4bH4OUcK+mrmVM1OdqFfL6fDArLgDd4gVM+2QK9HP59nq2bcMlgMIpELy1a/MdorHfV4YvDZiSu4pbjSlfU51GWWVW9nujCN/37MBOQn9XiHt+H0yIrnWMVgYgTLPlNfLLaiuLTUqOf+jp8/zT3CU6x/rEhSUVk0A10zRZxqL9avdlTz5+ZmUKMKsXpzno3VPsHdAH4MrZW9wZeHcJoNhbBENuLX4AHTvaZ5rrEs6wiLNNLI1mcfykXTmiD4m3qME0JUgLiKtgooEX4wVY8uY0/yPfV/jQ3FpOsxJIsXnrCT9Oj97U3Kacsva43PJHp/o2uhvcXDkLKSIv3K5mR3sT7PHq+n//vG/mg73IA2MA/pz7FLLm/2T6Y9+/B86oPeRUl92MIzLzT/79e+Wy43Z+Qdl9U2CIPHzPrU/zbCt3AX0iihI7WsDxdDmZvrJD79fjaXM0MeNJof5S4Ber5QkbtuH/n/49X8wHaNTO+hFsYnSuVADejPMPEAXvvT22rzG9k6O1DKZsl341DDzM/rQ8zqlzQD5AN5igjKMOcAD6InCc0hkkx1dbtoD2Hii0dkwmrL+d1UAQxvlW99L05s3hjjBpRl60lUuDXC6nvHgfwyy8qlhNcqHvjYfH8g+UHLYhh00KPTmx3dnQtgso6EnYEjR0eMEQ8wis2ODvZwNZmDKb6ajQ7MU+ZywDVvSgJIdIO8YNW8+GFxwR3Gqn6ElHGwEdIoF0DMfFRgWoJeGXoGE0/Jm6Fm0o4tO3HNyEISlK0AvzS9/ExtQaR7EEKuxFFG3LA+rsdRkeU2T3Gwc6JBqC/OmwETabm8sPCaNQ2noAXtmcGt8a46mYZD87MWeFKNXgN6BR3WrjO/0VKx0bV4+/ADy1irbfcPjzTWZrelNzASm0TCrUylSnmKkhRLIzOA2czRNjx3Qz/c9dro3jR3XNGQXBAJp9OTiQ9bd9fVFjY87PBIUOEV8JNxtqzJ/Ntd7j3Zf2m5vwpLYcGBKcgMI9eZlRsU2Z5nLDSgSIAyyiRzKIQlcGGedronByNQwAeh7jKQysQPlECiAap99dNtla1l2ggH0ee/sF2HXW7FwgQ/ZdD64uDOAI6A0qdeQEGH123afoK8kQrqLQcefsQhxELDJmPbxcqsuHcDSlXtvzPXk3rNXZf/l6WZvC5kyfk6AfPaAvDYB1riPRyok61A5pxCwxbXI4McPwXu8/p3vbedJ0ysz3RnLgBkAULpdjuSG+x8YyAbsJzDncwA3didzYXHAfAII1QRUMOFn3plyxoX1lr8x4KS2wLVCuk7dSlw0QkY5UMjXCCjzjDMOYHGKWNlvlDWoWpoRmCfwBATzkQ5mav+XtMufpPkxgPoAev99l9p4zy6QW38LoKfPAAw9+6m8/ssdBOKDhwr7zRnCVLdcCELEklMDwyqCrwJcPjKsNU3f2EObVrvsmHnf+7vb6eT4ONUouhfta5x/FQTkmWfeKfiseWXAjb3ijTAB48P5rECiiMDMEc8t7w8BzhAjCfB77VsnzHLe9SfaCcsYdUj2NMzBEIkh+cY5rXq5Ui74vCSz/rzLzRiQS2qlDIMxVQDtWHAOYIVxz+flmhPYOmjwGBg7EFwct9dnrmodC9DvTxcX70R+8jkOYpzpzzkKgRdA7z0r9QXTdHFxOb16RY1k5igYwE2/kGyqy7gK450hHQM1Ows6mxJAzx4QQM87qvfGDqDfTMsG6CO7zHWB+1TQP3PDusPjUjNIcuPzaaID8cPF9Ld/9WfT/gbMBn75EKAPQz/TMnsO0MPQ/0+/8TsTDaZo5DYCeuYe9SJ8CdA/Pjxu5Me7vDV4V2Mh3nxbckPnq9njjVmBsnHS5C527iVAr4EWE7AN6JHcnMNswsyqC2M1b6qHh3vACOij1a6qAL1KjQdevxl3v2o24kVnZspRfOy0dONqLFVMbg6MehfpbCvST4fasbEUk2PX5SZ5arPKpy2168WcLqeefFhzcS+a9PLhT7MfTRtdhbohEsxUhEYk2RtL4Q0eOyAzA6Pmnn/7ADagz7/bgTVYGo6AnqeUBRdrQjYLGGs2HKcveY6lQZ2tHX0fk4LydbcgpVKfYR5qCxjkUA40imJy5zjcJDQEVRR7fWlAL8kNh5ABPRuAi2LN0HMIedG6MFAsYx0OZv4NYMLQ87hla6gggOJKp82MA9IplkLtgPcdl5uBoSdtHzcEvqvbZoERA48qii3d5X7Zs/owaWWQYujdoKoz9Aq6ZL8GA12sdLV6dyq2dOMVNITNAiCGoSeAEAPEZkqaWXaQ3lwYZc1BATnr9pVG1zi4IRRp6b2pJAePuNVYjuPuttZty3by0ew24CBSF/zZef+b6/eVKi8t+9ys2MHCUjO+OttIcdqlrPEo/hWrsrqx9n7jA8EpfGcTMu9ykOS9dFiVrGbMrgXUBjSj8SeAZJPUWq3GW43xYW1VIESQIRtffNeXOGKsdCCkUDKyL0Y3LCnXk88PiBDYKumDpRY9e8brA+DJ5oRND6jNoR/WPnNsBJJeVhHOdAY5PxtZb4HpcslhDo69LAJac/iPQZPuq3TYWWNhthN4ZN8ZyZAR9NcG0JqKeT/0nYRBixxwl3TRPdbJx5riK/eVYGQMJgD0lixWWrwOP/bUaNEBSQFw/C3//s53viMQDrOY6+P9AQbMAdtxpreA13AyFtxJAhgHPSnWJWCveSH/+S4tqsXXQON4vS2z0go66YAZ15IKJBqL7uff1oXWuPfAZGsEjgnKhz4IXoyRfzizGRAbeViyXwLHkkFRxDpNiwMDehh6yxBM+mFJagB0rwCJpkIGWvciq/bnltz0TI/3cvYiCDeuV12c99kPnE2VZKTmuCQ3pyeGmT5AtCZ1/rdsmQun5cA1nE28hnnBZwEqc/Y7MKHZlK0p1Ym0si8uvLRMxIRT11mr/o6MiNOd+i6QmZ8VxpAsuDKmqyWgr8uJeMm7dxRlWnKjlGSdla27aQH6QrGqI5A8MjLhMuxIPWCAvb7XtWgvVEO26M/pFPuUoed120Wxlkfxc+oOIrkZg/Qw9JzHl1cXujZhLuGhauREIanOs+UWoA9Dz5gE0Gce2yf+cbq+AtCfCTca0Nc6qg7PjLsz9b3RGOtHCgr1Vim8gsGAMoz82ww9gJ6OxTD06ffjz19LsWGpD/d+NR2fEszw13a5kUvhYm96XL2ffvbDfykNverwPgjofz5dz089jUSY5svPhzPi5HE2/eFvfW86juQGRzERnyzXuQLR7IHW0AO6B0Bvxf1AEzzeTD8pQO9Jhp7PwOtjgH5k6DNwuNz8/m/8ujT0Exp6AdR+CHFxLiT1Zn3TJC5m8/Kl1sCvXrd/539ycPgg3KilN/ovJrhuXLaVq2kuML399WxR7PiSXZcbLTbPCQUAWkwG3JH6NDcSAD3NV9DQ51oaoK+OsxsYeq7XVeDS5pZunLEHWD8H6EdLwjD08cQdtXRha52GNjNJasyAnqyIwazZAXym3amUA87uII6GYejFop+4RbXuV4FEHWTp4DZIj+KlHaDfAL2sDl282gF9jaV8zzugt8sNGy16ZzNdHwf0kdxUrwPpkg3o9+W44WI95rSKXdDZtWLHcs8o4LXVKTaAXl7kljPZRtNNpHy/K23oYsz3zDxaK1ya2LL7U8OV+rkPSw8Hz0SyAFxMlKmwxI3/1BdAdWkedzOS5SZSEohIkNRsTa3WDehlW6lUtq/TgN7jSdC0AtADcNcl29rcTQeH6JsNFAToMygdmwAAIABJREFUSGlLv+4CP950tUKWN5v2ca9Yr6fLiy91gFMA64DFfs5o6Bl//laOGHiQb5BToa8/nPbr9Wj3DegJTugWynhYt849jGxwA3PqKmpmhg18lEnwGsaJA1sSnyUZKK8DsVg1X5018Zy2dn+UU1jOFsIgjKjvE2b3uO453vWRe1XQNKTwLZWyawxf6jdBTcHC7eDz83iY98PNpEXcX3Kg8h4jqA2bl9+HgTZrFVkd3V+raLHkCGHzMr4BzBqHNJ8qTXo6iibNr2B0KEiLlCDEQ99OnWHhvcWgx8+7nh0HcJroxPGmBb31JmZtt/fwXAc/dWaz701j9iHNtQL+w+IzRgAq/hP7XZ73ec683vPiwbIvMq9399Ky9uvzPiiZVtUGeG80CMkYVTKuza/xHBwD1QD68TlnL1F2q+begAh03wkQ87l6/tqnvL83p+ja75MJ8b264H/rmmqsdaZpHmMTil3lfPr8888F0BVsywybsbHbFOAPAIxVLkTdikaWMwKKowL0qYey1zafz3rii7+1ZKuf1zpyAeQ3Xf6aA5PxRQLFd/Y475MEQATv3uMSFNvqdCP9eILPt2/f6pw1AKTGz9GCxr4AvVj0V68qQdkz1GG8GxYZQX6wS9lV0mNhraZsNF7rzRbff/XV9PrNmyq4rHcq04msU/1U5+U03d/eTFju8u9bWGSc54agQfcdqVEAPXNwBPQKbrATpn6sS408/jsa+krrwJS7zm34CqFI5qqKYtWcq1zJIkMTjtCet55ukdAgrQFS7kWSspnAdwDoZOUgYGBDjAfp2IrEFlBetq11Rht7GdBHRsU8dvEt530ISJuVNFczBcT3Un68Oicz4L3FmvsHAfqz8zeaC2SeT88IJG0wwfkk3AlDv76cfvbDHwjQc65ua+h3JTcAejT0BvOAen8Z0HO/APo/+Me/606xeu4+K+WORa3agGsboF/f35gJVPFjMfT6Y06IbwfQe/OdybayAfo9Fow9cRUJ15dcbqooxpp1HoQbrGQHF0P/BpebQTuvluGDb20B+lFLx/87YHABz/gVyQ2fE4a+ckRtUXM9pOUc0tmVh7F3BIdThq8xjE/bvKt99NnZqT6f8ega+rxVB/RecBQBuRB0G9B7rMIYjge3JzGgpRfF6p4H+YXTn9bksXHKYhAW9wBJTwf0y9VteU/jPOLIxc4VRKyXAvQB/wH0irxLnxYmJWMwagq9cVhyM98ryY0kHC6KjeTG7x8NvRmDA9VeVOAk7ayL1AJEtKmLobcntZnGsAsuhjJDDwONdpxPDaBnDNwmnte86HLD+3HoVXMhBVKDP6w2VbH2lTl4AuhtA6oDR+RYTys7tUtjKTPSOtC1wZTeP0WHxS5b21xNfIqFYiPUeC/M0HuOOFPGB/PessATU1uuLgomqsMrGtENhyi1FIArsxiWabiLZ2RdvB+bKBItgCiAnH9fXb2TxpWiWG9GMJwEZDgJOdg2WHHwjVsKsoRoa/GhNzvse7FnfbGc8XktVjoMdoAX3zmoUywaMNuAp4JYu0cxd90Nucs72Jcyd7intJAHWNhvXSd94xgy3m7N3gGdQV1ZMBYQsaSBcXxQY6x8sbfw2mjOG6tdFoABdrnHu7LFy/ri5wHhYbjz3gGICXYEmGaW3EgGdUTTl3LkqvQ8ew9fCkKjMS9Az/sxlwK0vMYMntKUMNa9Ar0ABno8RC5EDcIKuSD1Fp4HykpVCjk2cxk7/T5ZrLqp1Md0CZCBap4x45jAIEEZ16fC15Id8nPuO5kb/gZwys9g57ncMShMkKVanOrMzHrAWz3SHEtu3B0zDH3uY7yOrEUd4UNkkv/PZ41/Oz7HBCj6Wc05Zd0KPEZbnYCsMfRyRWLTI0CLlaKz6bm+8VzMfLOdqsF0ehbA8h8e7k9ffOeL6WBhCa0z8pzFzoIQ8LCf01gsgJ43IABY0g8D+VplG7kmBbrVHM2A3gFu+6r7u7q0VfTQxGa6X/pZqlFj7ce6Fs6/oQFbCl1Ziq7fMJB9+/YzrXUwCJ9JwJJxNtNP5vF6OjuHTKyQiDlSTd+6657XViOwcvGqWVypXuVB+49JRu+Ps+ndl18q29EdffwrgLkkNzIrKHJzY3kqLDifEwzC6zknY7MZ/DNq6FUf+RENvYKmAvRyHys3LN4fjfvZmfuJ5NqTRWBUuL/Li3dPGHpLUvcrg7IugP7KcSOy2spcgu/Oz8n6oORgz3cBvewjT86Fs5D9SPoozOUMzMjQB9Bz/9beu/Edr+H8g+j1+vT587i5t8vQ+dtpDzeukvQ0QA9zv5mm65v30+mZmyPa5cYM/ewAyQ0uN386zTGRkaFH3l9PsQXI1tD/XC43RlbO3uarOPpi6H9PtpU+zOTPVZkj14hqzx196D/I0G9up29DchOG/ujhofnQT/NowrfZ97DqjoYsU9liHzabSY2l3n5W999HYkyz80u9lyzEdhj6feQ+QyZix7ZSkSCfm8VTn9R+Pu54YybBFHaxM2UnJ+xPqs7BQFK4nTWtZ62q/s7QOxp7TnJTlmbS0FlSVKuqMeUBWwlSNC7VFS8SnAB6Ullm0Pw8olfcktxIauuJTwBgiZEBPV+7kptIF3JYBTglvepDy+DQqVpBxS1AD9jmM80CezEE0Odz2TQjuXFaz0DcG0dPHTtTYoDedPcK6mxTyHtjW4mGPlIfRdjyna5i4sHlRu83dIrV/SeYcfcXz4GmocetxYy0GCMtTtu6uij2GUAvht4bVmMjm0e172cEjN5wzQyzwMfiK9dBZNKWnIcoX5tgr5vAuouiWHk4z9LfAAkch67fwIHTQbN5pC6AdUYAuFADKgpc7winLeXYhJkkWEAyhYcvHU1h8/ysJI9b32u9kSER8Jysc06jKT7ftTZx4LDmknnMfwFyYl2H1HwASTTk7XsdBgRV6nosML2oFD+BEGx/ORzVXsG6MtPU2aSwfhx+AfQB18mQ5W8akBQw7oCe17PXhZnP4Zv3Gfe1gA93xfbBE7AvQK8mW8vWyXlkpgP4zYC6KDuF9ZYYObsSPT2f1eRzxS6H1U4aPWs8YDCyt1xXpCroaXMfzoxY66q6oZJIZG9UceAxgbtBZMBtAxDMAllK0msEOcG8yaK0vqrgU/1K3rweurAapDSLxTIW4Jph/LhvCjy//PJLfea4j2bsuM+cJ8okV/OtzMN0/fYRXEH0VnGlAx+pMwoUjve1C+4hdvL7zB/085GZtNd3fLnFtAbQ813jL6kN1ox2R8rZoesdjsQR3HewUZIeecUfCPAK0H/xRZ0fyZpwdpmhJzDCQcXySsDPUqzkHMlNyfcEqCo7o2ucNmJLGXOCgZOaC5HccG05T3OO816cD8qqJZuYJk6VfeoZrGQ2DQyNp/HVP5NlJfMQMkLjHpvasj2GnRbhVB2VHZxb0pJGXZ4jXQKaNcLz876MrMeE2ZiBAVCSHXIGcxvXhKHP+nf2A7c5N7lKQS2/Dy7ImZg1PQaoB2Qg6r4dQLuvzPjFeIZgCAnH7/N6n/M1aWov5idh6LclN1YGyEFMxMy2ht51jz7P43LjzAsT0xgggN6SVp+vkgFVozSdTyIv59oDFRzSqVbueJzt0t2azOT+S6olsn2zbICeLupdCo7Ux4oEXoc0VOSEbRW0aMgyb7Ct/MaAfpehRzWwnk43e9Mf/tbvbTH0lrMV7irJjbJOkdyMDP0ouZHu7FdUFHuCo8ERGmzr+dqGhuPKTlHsroaeieUHXhr6sOU88p2UEQ+VxeMiqKqcrwKNXUD/hKE/dZHIuNmO1lDjxG+d1ooFaAV2pe0ismfBGdA7qjK75Qdjsn+bobdhmwsJAXSAMrMfPTWTYj9fo11jcp8BOI1VqtRqDgUXKALMYltZE94rSJIbvpOChMUNW+6iWGyuLH0JyBNz02QnpQkfGNRsLt7cDIg+yNAXoPezc3Qqxu3ADH3YuG1Ab51epC9hWTug92HMv9l0LBexH/vtHZIb7tVRdfT7AHoBCyra5dgGeDRDb2a9ArjKEmh843JTDVtSFJuCLBPlsNKWdwg8pNizFuyqbN/yGVLIqbK+5ByV8s/zHoO3MMYu7DNQi0NSrndWLkCR/NjRwgw9uvHN2paypCIPD5N+t+yCQ88HmrgFdaxdLq1JpeqfubW3Z+9myWNwn5hgmXApOpZ/LoeRgbeLeima5c+pkWB8CRD0jNfW7a8f7otJDRtcWv5a12LUyt2E77BK+TfzQQ5GScEDgoulva+aGktuevGl7E/rAEqgJMA/T5EXwN52lY0FUot77wxce4qAJekZQUXJV5gX+Tl7yMiqJhDZXccGiu65od4HFcgKyJa04P4OaZNrIPj7gL78v8fFxdvKLlUAGkCfPSPsd+6HWxvvI1rlfM74+nHfVFEaDkatkyiH6tK2pEMAFkAvNyTZRhYj3PTd2VccFEcaJWlW3Wtjomczp9BfIQ3s4EgBRHOk8lzl2gD0zGt+B9uZr4AzvidL0Fjf0iGP4wtAjDSnaWhrbwxIZu4J+A8IehyvAC3WZMaAn2Xv5m9bk7TGyvvE0HwZArEA+YxLqmFlQ1jnjzLGQzOv7OW6r8biO4DWtZXFpRpMHcwF6JFspqmSzoRHa8QZD9dh+foB9GqIdnCsrBgsvzTD5ZDC8+H/yQJzHa/PX7eA25JBS2pubq/NWLfAifW2dK+cCujHMylr0OeVpXnbmRT2nsMm/4oXvkkF+myYcLJ1cpdv8Blh45NVG382zj1+nv04Wu9xnbMH2F2v9vp6ttyvggypKDyXHSzZcYcvwHcc+ALgcyb04MIcpQL1RXVUnu0VQOeetr+SzQoR53ENkRgZZ6/ZELbhvffJGFjCGqkvLnrWq0dhAKC/nc5OvT5H28rLy6vp/OytXysC3higud8097tdDb3HyUXHLr7m2u2uhtGD71/jIeMVYy83p1tNF5fvi6GvrtLljicXoCNqJGcTfVpo5ul7QUNv3BXbyr/9q3857W/uXLu3y9A328pdhn67Y7hOor1JxbD/82/+rr7b6q3qUisQi4ZegP7q4mrDglzeXWuFLqTFsg3Pr8K2klTLaFu5N3eKbhc0L1eR3HSGflwU3JofOCkfg7G8h6d6t9kC0JPmS2Qu5pKAAYaxWKFM4ZHtTPpq94AabSvbIVeFNUS4tqyMvtWFZ9qESzrDYk1w4W3Rkh0nAsrlhnRjmp2UpSSfxWHTm6c4wRALLW8KRK1VFDR06wvgS5CRzY6/BdDTml2swT7FirFxBDDclRvBgSLQ9qxkW3k37cPol5Xc7kY2psfzbLYBvW3bOqBnU08UTgfA80k9k1qnWGtuSd92d53qFFudG71BljPLBxl6swBo0wPo2UxYqAB6Gt8Y0FcDnC0fes43u9yoeUm5LGnupMmRsg32nB5dbrTph6GXs4QBfUAkbJ336siRzFDHEz2AXg2Sysoz424Nve3+MmfbwYHLxOBgwrOx1Z6LYr0xOW0JoF+trmRLOZvYtFhLFLJmE3ZnTzOc1hCrMIin92AJCylIMeYb5hTNbPycCQSZ+xTFAp4SljK3JBl6pGU7rB5BCN8NoHDPsENISTrmLpqlsZQ7Zw4uKLWYM/8C8uKWlbGxZtGyNaQrZsSZzvNquFWe4bKZ9JwKI81YcUBgp8uhkXk9tk9XBmKxaGxwD3S3C92YD3luozxkBKUBgSOYjKQL9okxC8un4AJd+t29tdUlTbOUweDec8cgynPBe1QCE4H+OjDGZjIN4FZxZuwl+XnmXQB7fpb5yTUaNLvxnTIyCUTyWSWXCVg+Ukrc5ML4pWfHGiuZZsBKnlFAL/8eWcuRceb/JUvk+asu50hyH0iTXHNen7PHBEJvBjV+bsB+3DcyJ13v0qUsloNU7YisU8tlZgg4xsSxP7s3KwoYcoArrm5LrurdY/tLQLaemZ5PSW4ovrakcJD8yHWlQFK7JjfQCjh2gGHpgscRqcpb2x7LBs8F9NNElu1xWi0BWJE3APSX1RjOWUnJPun3UYCes4UzWveC9zpF6c2hxwQK92hpp+uWWLeWliCFSgMk7wvZGwOyxTlUIB5AL9FDvVYAL3tKZYcAqeyPBME+Ny1bTRCUeR9gr3XVMsb9iYxEi4Gn5TZ5PevEmawSYtR1ZE2MgJ77cJbL+KZ3b/XO6vt19i57jM/isnoscMm/x71rlEM4wN4u3PXadfG4h6WCjz0TN4yTi2LdqJEz0FnAqpmsoml6m6QDqwKY0tDv72Mbfj0dHcaW3J3EwQvGX93lpjXsq+w0nx1An2fM/StoV98fkwAOaGwta0BPoLIN6FNbx+ci/To8ONZzul9ey2TCWKnbVgLoIcD/rx/9+XQ4Xz0juRl96AH0bizlJ/0U0LN2DleP0//4j35btpW+UOB5AlbXambeflpR7HQ3/fW//iPZVgLI1eCi3Ei8sb7sQy8woB2rgCu+GauVJDe43OwtaGRQ7hpDqs9NCHyIEqU3zfqwT7376l0x9KHDPCrolh1NehGJqTo60o3zENXkCe0pUa01GO27FmDpypqGftwbN04DAsoHGk7/f3XpNtRpTtPS1ziPqNul00v8bYqVxMbVxphcZzq/Afb4Qi8Fk8lDY0JFk5mNPoeRL9N6xaTt+Zsw+FrQQ3tvXp1KfoCWXlcayAwJXT3n+84kbOms9x7FYElyUwwT758N38zhdmMefvc8Q4/FolkWF8U+ThcX76dXr15PjyqKZfNxUwn+Nz60CYbYQBOFuyjUrjU+bFNVD5DpDUyQfQgop8rdZeZuLHVKYTBA3cW0SgVvytt/j0Xsf+t6SnLDpUt/fGC5gm6lGLhYdtEoRQBbadnququeDtbwquC5tKeZcnK5qTboRZSVrjsbNjrV7lW/C+g13jTiCUNfB7QDR/SHaETtHS0bT/WMQE715fT61etptTSYms2W09Gh1xQ/YY5JcqDW6aTeOdzW02pptwjek9fhliN25A7tLGnse9WELO/dml1+6A9uvsPzOD070vMlQ6Ji7KP96dd+7deU6iSoQQLmOWZmnE6Pi8W8xq/XxISNaYyj2sS7gM6grCwpC9Bfq0ma2Sm5Q1WaVkGHHGccQPkA95z0we26goz7KH8L8Brbsecw1bOUXzayo75OEpzvAkWuKyAzwFuHJPIlOm9Wd2kBoLq/HGo8BxUDVmaC13Jt7HMAImZ4/j7rMwCfvVRFuqXx7WDS2uAEjJmvXGOCgoCUgOFtwOC/yN7k+W+ZQ/ZG5gZEDKAzgUxjQSulzuEGUOX6t+38OoAa+4nkWlRfIEafTsVOvyd7kLkRZjL3zHfmwygZdIH3mAWxDlrFinVNTUOvIj6fBd6pvWfEzjSfa+BWxe07cpEEKgaUR9PFxZV815VNqaZVloRZbtdIlR1pac4OMeNDINGTBQXKdS/eA3XNA/D3OnTWbn+xJ0eY05Pz6fj4VCCVP2V8sC+UDn6evZixcWOpi0s7q7COuGfVk2we5TRCDY4tcA3IXbdieYeD/P3pilqr8zOtDcbBOu/HCRMAy1AoGrTnOF9q9iVXLlv7Jrhk3jEMXe9OkzoHxkiKcN7SOq1Awc4yDjLylfU2kpPjOs7a5NpHKaTWYjmz8f+43Fh5EGdA7/W6x5qn7UMlQe0uN81ARLUoBvqes12Wx98y18TgC5QaHHblwaAYQNJzc6Oz3C5pHSvtvj51EyIrJbmZq1MshOECF6mljRkoHhcRppgCHHGteaN1Vs2mmFNy+3n1ea2UjXT0XcsONkg38awnB5ecG7p3cN6KGhhLw1ojrJrveo0aqQabKuc5vXs/NJZiQVR2AIae6+QL84wT3JW0YJ42lvrZDz/UKdZzsTWW+gCgT6fY/+W735sOy3ui9Lkt05xOsVuSmw9q6AXo/0UBejrb/ecO6F0g6S+8ap8D9MsC9DoBvzmg116nVpgN0Gsh1madtI/TygOgL80ek05astbsg02Qw+lA7K2nfAF6giFAX21q24C+p8peBvQ9PZ+N6OsD+thc2cbppIpiuc4R0IsBHCzRXmLo1X4b2zK5HbE40B0B6N8J0G8ee8GkZS/uS3CEbVU1fop8xoW/zwD6coZxYa3nhAH9TC3qU83Oz7VQKcAud52cdRRj8iV7TQEmtynPYcPvdFiX97QOv2oTvwXo2dRK4x/JjQH9Q9k1dks2rgfJDV+RYZjFcBGvpIUCk88Deg5DAJOKhVekas12mvAkG3Ev5mQhVs1A0PIX5uk7+dDvk0ETE3Y3LfadDeE5U+Bo8HWvv1ng549+8uHWB+ceWkkOoNsCfk578vzsmnTcDhkCC+ZsGHlnyRa67tPTo+mzzyhSOy0LQQOBuHYIBBzYZz+dpfn8APrxcB0BvdZOuXyQObvB0UJ+1nawYf7C3ijbVYCSvzGgdF0HGmY7LATQe7zDoAlktY6KbP7DMRyHnmKy8hsBdAU+7pCbr3x2mBgFFjS4Id1elovR3JuBcpCYVHz6GyiQU6F1ea/XRX0I0LOZRd+eezJod2YgUpeAjhHQa7XVZ4yBTX6egKAzagbnAbcEwcxjWFjthbCNTRpE4OUM1wjo+yj7s18C9CI9yiWHzxdDX3UYAV1jQNjW+PBc8rzH+8z+n2uKNFCe0UMjIa0ryfYMWHPP3kurs25l88L+BtArk3N0PN3dofm9VNG7A4XS5Sv74vtPpmAcl5yNKWzVv5Xt6Fr9EDVJ8PgekQiN71TZE7kV7Wkf9/oooE/dNUEXXvNqKkRNAsGHwen6cU/7j8mA+5pndsLicmRficPNvs0NkjlQBpzMyvJuOj070/9T75L6qYdHgsHsa8mslRtKBScB9MxtsdCyDu4Anb1WgQRFvwcH0xH7p0dVIFqBnMbMAxKJS8Y8azYBXOZIB/QHArlZixnVlwA915h5qvOlMldNQ7+31x0Bq7i8A/ra0yoAeRnQV+fXRHboxW9ulQXV/tpMQHwOt06x9foEo5rTdIp9/246Oj4qQA/IHgC9ADw44iVA/356/eqzLp0aAf35GzV/hBwKcehjzRmT1GA2Enex+OaAXpyvpUHfLqAfGfq43AxnhB7yRp1iXwL0yuosXRv6NQH9HxegdzON/yQM/ZEjwg8y9G9xualBqLwF7FIH9DD0bH67DP1TQB87tmcZ+gH0bzH0zwH6mtz9sLLTyAjoqXLXQ0BDX82EwgQ9AfQbp9LYzMwG9SIUJrBBedfzpbo97IxZMIOE6G2fAnpLaHYZelp0w9A7Nd0b+iB9uMIr/gVAn/Rupmc0jdsMvb2Me6fYEdCbobfvvTdNLda5JVhH+N9Xr4RtQG/JiQ/F8r1tgN4avQ7oaT5CEbBjMj7m5uayHJWQkPRiNnuGu3DVTDmMzjZDnwxInEFiYfmEoa9mYmnQRnqYRTk6FWXcRobeh1h1e6w5LzC5y9DL0tEbG9d0sADwLktyYw0o51A87p09SoqaQ5TD8VpsGQkCDqr7+0vpCxMIjTUvZprdSoZ5QUB0ckTAhdxoYy/nGZaObq/NYci8Zx7bitLpW8l3HpHooFE/aAc/+uf5HhkcGFIXaJkhr6LS1AgoOPZ2EECvwLK0tKNUToBY0802eawvsfflF67fy8fYVqQBUiNDL0DPXJM7h1m/EdA/Zeh7N2ix/ekuOzD0+ntZ7K4boA8gdqAzdGothp6D9iWGPoWfGYOAiQQGmWcvAvpYolVwEnBoOREZJwKP7j6SLMbIXH6IoU9mY2QyCTjI0KJR5Xp5LxdC0zG4A3pbzn0Y0HN/2a8zF7aBeWc/WX+Mf65lJCgCoEaGnfsaA4nOdBsY6x7iGV4AbBfQa08rScfIlCcTkc/NtY8M/YHInfn01bv3mr8eJ+oxWEe9+6rfI0y8rRc1N8tLXkCzktwGzN3MMvMj4LHp59v+4+JaSBgHyXH0MHEwn9tiz43jWNcLZ10WdoV7WOOIZFYeNlUBoyQTBKMLgWjdO6XDBehzrvHz+9VSNo2WQaSw1dbalqCRmSIjYDclZ2ljJ/soosNsfeqYfN5wvwrq5S620ZrEwnIfUAnxIzCLPWSPbp5j6Mfz7imgX0iK9CFAP0pfXmLoR0DfrLNFMFnmlDmb+8l16HrFUPvLtpWQWYNUIoCejsuFx0ojJoCrMRhevw3o9wvQH+4w9JXB1TJxpn+bofcZjenJ61fW0CtI2mLo3clV83zf89WAfmTo3UDUDP0vC+jX9svfYuipr+STvylD/6sE9Pd3bryJ//muD70Y+l8RoN/vPuBNUFvNlTKBfqWAvsCiQbXTUAH0V5eX0xnSGq+AxuLrgMCDVg+zid+3GPocGmHoG6C/tuSGzYspiARGWtZyv+Tvvh6gt+uLq7e9EJ8D9E5n2482h6jlOW6e0SU3vdGS9fkAepiXtPSuxfUJgD6HehhDNtmtDa7kLG4sQmOpAHqaSpihfwroLZ2g9bOYdRVepbFUWXM2QA/z3yU32hQqzWdgugPo2dSqU6xdbr4uoK9OsWX19xTQu3nNQcmAAujZaBmDsKmaaqWZ5ToluSm2KYA+bO8HGXoY3NsbHYxrDkhpNQ0gGGmaNJH1EIOvtL3nxvL+Rp1ixTAty2Fnj4DDkpt0uyTIo8kHG7s1svsqjnv79o38g3n+d3dXYmhwMbIUaTO9v8RJyAeBQYABBwcr409mYEOH4AL4dppyUxkkO5a5FHCRHt9FvwKvdTgFWKdAns8ZAb3mgqscBCBu7+owkx4ZvXFJSspHPAyqAwEKoeMx3gGhtLXVtdEHi0FUOyhz7JS7iTvPwgJ2ABVtLkBjl9lLh9u8r23blhNOFXwfpSA+WG3FOTKGAfRcisBK7WHqUzAUTwdQirkcCjHD0LMfsrYAUZ/K0AcEjcBVrCzZS2mTzaDyLNkDYV5zHZJ3gEGrOVDbR2TVWnZ+A3gemWn267HTuLIUw3jlM6OldrDSa65yz3ndtuTGGZmADk8/zwlqGPK7gMSAq4yBilJVQwpJAAAgAElEQVQHQJ8gMPedeTTKrdDVkiE7AnxRy7FcCWxwT13aOoL48MolmylNthUOVQ9Qhce5/nplY4FV6D7UpbHQrDEv1zM5kPBXAcSWoq1xrVJ9m+u/yMyRKaS2BjcXapXcIbt6UpQtJMD7/OxU5xqAj+euLukldeNzeS6st2i0RQ5UDxAH2kVElamEmojJUS1ZiI2liATu1WsiVpF+nuWsVLr5k6Oj6fDAe6DA3VkcYfy8vw6gb1KzgaHPnB0Z+m8M6BtD3wF95tKvDNDLAchyMUZEtpVi6D8F0L9y5rjJu8rF8LVdDMezW37wZ3YBkkPSrwTQf1HBaZYz7jrOJPB1c3tZkpv/H9Bva+j/XwX0pbktdpbJaEBvGzI3EqjGCfUafm5AX0Bfs81o/Prycjo9651TG0O/djoUFu/2+kZBggE9/rM4zPwygD46+NKgfwKgH9mf21sqvzugR6PftXu8N8yPrfyiNfPG82GGfpcNCLDaZejNFJM5sJZNrZ8HDT3+49sMPYAeP1lSg88D+ugRLeUZmpGUvzGbBlIRB1R2DUrMtgXoy++c36kzW3nF8x2/9Ca5qW6VyjTwnHVIWw+jsa6219bQPwyA3kwELIMBfVmIaUqZRV+u6KiIi4Q90uMSoThSzNvLkhtSxXYRwb7rbjpSTQpvgm59NVEfgS0khycASsyV6hFYA4/T6cnpdHTwyo2P5gB/g1gHIOoCMt3frZQy5d+vXp1PR0cLgSeKWBmDu/tLB5s0htL47E3vL96rw7MgggqSvLi4l4vLr6bTE4BctOCr6eQMQE/tDs2wCtBT3yCGfj0dyG6wy0scFN8L6Ao4FcMzejTrcNMFuNBoBPR6bkrlOkBs1qe1P7SiZvW7yDOwfVq8jQXr6nO3OioObKkCHCQ3gw/9qKFPQBy+LJ0swzCm0EySG3UItkQnAXQARgB5WF67DyF1cCGipV32nx/ZvAQOTwC9XIciufHfjUD0OckNv9/V0HNf7C/ug+EeIw5E1gKpZGbCaLfMQDVmG7X7fB7Xj1QpXwHM/N0lNVinZ1vyE54T4+V6GzPtccLgPVhvqYX5OoA+48B7JqgM48082mb4U5ORruY9S9ZJl7jCuJFMOts2x44qXmXeYBLh+oNqfKaGfGpPY339oPlKgJR+1Rk3zVn9o/8mYH7gbf1ySbE8h5Ak+Cv7dQIA5geB/f10cnwqfT0Ew9X1O82H+d5hESd2kGF/UD3UPEW26LAvNd/IQrMHqLg+jQ9XS/ucswc8UHAPaeXn6ks0e5HiSBT5PBuRJzi14NXOOqdAtnVwTjBkGUOCLgB99lDcdRQkptnPM4BehEjZVo7zMgEl18Dz+qaSm3qsqq8Ts84aSxPOZwD9Swx9AonnGHfGTpKbDzH0SYt+BNC7LhKlxHMM/dcB9Iy9G1p+G4DeR0RlmtDQq4bh848AeuoHI6O0q5skc4s92VZ+mob+/0sMPV1LS7PliKwaObUte5pUFPtJkhs09Gi3xqJYJDfbgJ4VLbnOLw3ovSHq0DkoS7nq1CbfXAH60mR/I0A/Fpt+HNCnUC8M/acA+gzzS4AeKQWFSy9Jbn4pQL/pRbEG7aPk5lMBvTd+Zxbq/NkB9DrUhswDr2o+9FsaejTzHFguxuQL5kl2cq0o1tmHdMRrgL6AYYC8bfHc8MsHLSlpa+gFSJp8zId7incBTWw8dJe2zjPHK10RS0MPa4z0oyQ3koDc3U4HCyr86UDKAXZTzZkcCACmOLRIe8fnGWnNbLaazs9fTdNjNSB7uJFcyV1pAUEGDe/eX4iB5nq+850v1AJeTcvWlS26R8IEG2+pEo1D3r1/P52fUx+BfILiM4CxN9TLq3dyN6LeVpKhNQwcqU3rg7HFNJMLoMdtx/cwAvoRTDno8SGumg+CgzA+MhRLG3MsWN29Vp+rRmV+X8k+VIRrFw7JXipYGwE9z57UPvvWU4befuopmOdeJBUrR5ocqmHot9i+ut4w9MkWSENfGQEB0hcAveZ5yQy4921A76BSc7fGMbaVAbv5+1wj+2SAigruhoY/kdzsZheeA/QCVIwXckRpX+3EYm31Rr1HAmwD6K3F3i7GHTX0I6A24JmZmAF8FaBtgKo68QIWXWvi583vnVntRf67DHvmkJuk2QPcXyEHnDkdGXppe4eiWF4dCcj4fLy/OENkiVe6T1f/CgXg98p8GeTbGYugHBaRmhSDU7PfuaYR0At6S3bjngVNhmOatMBwr6sJeBwLQchg7gJ6a+djAwzafdAZCKA/P3ulxoV8xPuLXziIorGkUpUEBUgqfU2s6S++oPPsfMLz3cGoHdx07RT6U8OjwmnkecydKnavIMfj63008sN8V50LRfVydrO0Tmuz6ghg6qOhd7Z0mo4PD6eTY7t+ITdlX5ONcX3tMvSfDugdOGS+qhj09estaW3mBPPH2fh8kQEsH/o0w8Qff0tDX6YcJSHKuDwtin0qoflPA+ijof9Uhv5bBPTVm8Wdk5kr6w8AeiQ3JnhvbkdALx9JG2gs7EP/FNBH02bTD73H/DmXmx42Bx98UENftVy837aG/qOSG4pi6fq2V87oZna0/H8Zl5vnGHpYWzVXiob+JUD/lRtLfVRD/xKgrwrnsO9h4ArQS48GQ5/3N64UY3DWGPouuTFDn1bIM7FGbExipSm0W6PDAtCfFaB3UeaHGXoDPg4Hvkg7WovsBc33VuVea3xbclNpeSq+S3IzAno2WlKg7uCJfrdr8Xm7AHq3d/eBZbDyKObrUwF9wMCuplDsIIdcFcXGh1bd2vCOrhSu071s+OVWcnyuQ8uSm22XmzjbUE0fu0GPVXX1nNn/WhrP5s1uQElRrBtLWdYRWQiaeR+CZrnReovdLOmB5SBmdeOoEF9ve/CWNKTsIwXotXY7oJfUhGSPrtXe0y6KdZW+GXp06dQzuCmVi4qH/goaS7PXMPT3dzdilZZ0JOS1S+bRRj8TM4SmVXr2dKIlQFhO93eXxaID6Al0cbiq+m8FDJam/P2Xv6iCvMX0+eefCfRLrqBU+kwd9dDUrx+qWdkMBwve+23JbeyKQnAAwKWltpwqHgyqYOQdEPjAc+FsNcFCIvdA3UcH9AFtFPzuup5cVZt4QdgqADaYKNlatT1PWl8gIQBeWbRiVCtl7995UzAz+JSh55q75CaAPt1MCUi8N+Qwp8hVRbH1c83ZWtfPMvTURshB4mXJjSVNZpCsNXZBODUSWZcu6Ga8h8N/DwOEAkSlwRZwHZjH/F1j6LUWN9UkzffZGECYxHIS8i2xDu+nQ31u6ntoLua6hcheIsVhwqeGgbEQCKr76gWoHVBnTMei2MCgMPwS+VVRrYrqV65TGIM5M/SevwHkDhJddwRZ5HEJ01cFm1uAvtsSivWth0r9iQLEIeDiGl2T0e0MMw/5GGnHC9AncxjLVeYaezoFonE38T0bqGd9+HtJzpolJsWq3SO875kdZES843e0A00YegNnB9vu18GzX7YmrudndFa1bzqZUAWo00K9N7yTM2+0IxrQf/6Z9jLqA0RmrKklsy2ugmb2A8k1qc9xtlZzpJyr+FfOm/G+G9mkhn4PclFKoMCeZhtQW7ky99w3ZKN5CqBnzV9eXbgrfDufelHsWKvxnIa+M/TOiPFMxwD4UyQ3WVOuobPLDe9rWaG90gnskgVQndQzgN4+7C6cdtG6pZAhQQC62wx9aYPV1CtFsd2lcEtys9h3p1iKYg8OfD1PGHoTLdbQB9Ab8GocXuNy8yHJzW5RbDT0xo8f1dA/C+i/mt682ZXclH16AfrrG7AeRFMFwFuA/mL62Q9/MM0fMYhgxXSVgV38/HUzP37GtvLrA3rkmXyBM2abakX2yEFPgNo09GNhzO22hl4J0mwIvyygL9/7aNT9+Mp2iC52fuBPGfpNZ+hrs4rOfUzH8m69KNYgTA+aA1CeqLWXeKc0M6LueRt3BkNDPwqWuR4Bejqk1gSsa9fPR0Avq8De9IX3BtCfn5+11KisuIpRTWo2Vmi+NB+I24A+XuXq9zFo6H1Juxr6LOyxAK0XxbpafxvQ5wAIoJ93j24d7AabALPT00FiNDBa4+bBuwVM7DJUZgfZOC3pkeRms1ZzB2QZj2rwZDmG2KwG6Amc3FimdX0tl5s4Hdh/t4Mlb7Q1v8rpA1aSBeemWSOgN8ANW4XEhi8D+mqYIkDvtLMBvW1BYRv12sGH2HOybCsVHPn4MbgsYKOMlO3iEnwAaAPoCTLC0EcqwcsF6Cd3tBToK4tCAP0DRaRzbLxoxjWf9tVu3eMp28o9dO8EidXkpsYHYP3mDaDb7CB6exj/NDthbPn68t2XAgGHi0Np52HUA+iZY6TW1UhthVacYAefX2xf0UBax07w4bFZSpvoJmbY4B3p4Fex6qOZMLnqCAD5gOLfzwL6qisZmXJJtVTIVs3noluq9RWXGw6zvla6z3QYt0huLMeJVtiHvwIJiseKHea7Dsoj621dMuDnS+0HX7saeg7hJ4FvgWiuLcwt32ONCKB1+/gOoiVHKlKkA3rrx/25aJd9eMdiN8WxYeC77GS7VwhAlHW2fHjqciNAX3r4LUCvTpR240rQ6uLHg7KvRDqEpMtBYfaNvBfXGWDr8fHeaQ39rm2l5yefzz4OOeB78YGZMyJFnsliZv3wmZH7yLO9CiW3bCuL8AgL76Bmm6FXY6L6+bgf6CK4PhV8WkqTM1X7S2PokYZhROHAyvGUXVYYS++L6eTrZ8scYxyRUHQ5QX2empmNunn/PBmQoO8xmzHO5VGiIwCvPdKdw339bsaXjNvenKwW9TdHkj1Ra3N1eVF9PLh3u9d4npiE4J7QqsPQ894p+OUZXF5a3ofDD+PJvGUPt0c+bkgG58msySqxsi0O0F3ILpCuDsO2Bw2gl2VtTdCMq5qvlaUvIJ5/C4SeOevmB+k9I05TAcRPAL2ahPk5MTf4LmKlnM+YCyOgT3CQvYf70j7VegJUp1iyNbNuzctYSOJy4Lotk1yu18lYq7FXnUX87ZZrTc1PAhvZViK5ecnlJv1LJFG1wQHjQWbm4uIX0tBjtrFcPhSgZ8wxNlA4XYAeyY1dbxLcURRr6YtOCTeWLJvLs3Pq6yBN2Qd6lkSF3s22crsoFrnzseqxjF0lRxWgL7JJttgw9INtZevhsS4NvXEfRFUH9MYP6omAZOzhYvobAP2G9edeNrKjJhtfdu+smjD0V/NjHfvqZxPyuEZhy+WmnO2ku9VZjEMWDnZRe+xPsy9/8febORslByUTnQI6FjyNdUg/z2Fy7qe//dG/mhZ7sGNzfbhZyK/P0BO9L+7vp//uv/ovpgM8nudmB3vE6TtSKvbAXR+jvUxhUA5Bfq5CmYF9GA+nHOZEabwXh4dYADbrslvDa5YvO2f4wDDT0Ju95Gf5eYq74uGczTm6xpEBH1PQLG7SY/GhNzAprd+QDh5ZoLzXmAqWVkubjoE9TEI0n1n4YTF9eLk4LptLwIqA5IObbnnMvcmMmzkst1JzQ1o9B7a072VFlrFjV2FBWUbRG57EFSXXkKQuk3yrU6ysJYn+r9Ra29KLaH1hB5xuplOsNjV04uoG58YXPOMO6LsPvQ8l7bzlJ06KlW52FGsi/TDzTiMtb8rcg0EoX2HoZ5PnCUVdOhxmeJR7/kZ+YGtJzyEOFGy18hzTdTQbfuJY7B7VYEQN3ZyB8fMpzbikPqzJ2rxma20Q6kYLaz8BzgDwdkfhELUhw3par+6mR6QrxwdysFGTtfWDAf2+Mz7RCWtN032Q5l1qsGX3igAp1lrADvPu9u5GhwXWc2enJ+rsKgZt4QZCKxh0MSV259lfzGQRmQ7JtsFznwOenQE9bhKW+pAJ0Zx8NCtPwCCAN6HJf1BtA6+XvEFdlw14OmDr6bWmD1cfARdhcr9sueOa43OzHzmAqc6xYYpKwjPKQbJG5CZU+uusk6wrr9vOwKiAj+CqHGRcm2DmOQFwgHhbX0OBquZldahdVVOVHPRZwwL/BF+tw6kDQL7GNd2vP/U+DlAynp0dNyDIfOBQGYtEdyU3uY/s45Y6VKfRqj8AWLAGx72Q+cBnZA/v88/7d4Kpx7IaBBAjPePLc9mgdV7dJAFB7NvKUtbeHoAcKQw1LnpfpCTpXst7VfMqNhAX8PfMgPaQQRqjEpWhE7E/w/v0COiz/mGpHbD0rFyCoEhp8gxyX9wb56MzUC7ezDgXP1fX5A6tZB3yntmr9G+nFPS3nu8mBQJS+3smmDAbrz2iPO8B9Mzh9cZBIg3vYgPseqgCXI8bZQJRG1CoT4aXLNQeGvoqcNXY09xygU2lfe0ly1q58yvEw3JFVouxQi5p21LdRzULErFSjCXF+3oWRZAok1BEJM+YL/ZwAOF45mXtZ9xTk5U1wlxSkyT1HLFEi/8yN/Jeu2OeOWkyxWDba9F7ajJBSIwIHLK++5xO4S3OP+le77ngnj19XvSmVD4T4kPPvdqxLRjCEikFlJI9uZg/641/iyzA3rikorlfJF5uFua/ZyzlAa+GgQu5460eLvV9b3Y03d0iF/K50PbePfc0OTo6rc+0YxLXeXdL1tFz3ESfM/Tqhnt83tZyxnvcM+M6xl6TrJsaS6nWIFjAGMp7goudqRVTxuPwtOrVHATS68R24A6ckH4y5gB5n+nUzlkBsJjdTj//2f8uvCz7awH1mm/VOAuzPQP6n7uxVBQ5zwB6Gkr903/4m9P8tpo0kgWVgxSBAmqWTtBsMfRKH8sJA00Q6beCqo/X00//8vvT7PGmdLCORhRQfQ3JjTe1/eno4WH6Z//oH05KWKnTKNKGcpGpj1QnV7zYae98cz1IWQKfp+ni/fvp1Ws3YKiTR09qN83mpjoGe3wxWfiZbc+G6E4udtXVtYqapKutDVp/nMKTFun549NtEAYw4LXrH80KmKEH0J+1yJyGPGMwk+g9zhE5HJiMAkrV4tkbstk4gE2AOP/2YZdmLE4TB9DnOsRE6B6t8+RrtNzzwnZ3Nb7yudlkuJZul+nh1+Y06HU7SIzcJc/GAYTAnDrFovv2NcDOs6Cvr2FmmSG2KPQGFEC/FKBPUSzAiNHQc93yobf3cU+wmBFgQwOI8HMAPfjCdm2TOsVykAAgI7vxRmdw0QE9rd1pCuNDMOMuyc2ObpPfu6PmNlCLhEnSgwcHEti+xZbUgN4yNwc1sYRjzqnBuxa2Nt8J1sluNaSpSSWTvr65uhRLP9/bTG/fnE+HC1sAAuhXDzgEHKi5VoCj2ZGwNWagAjRz4PCdZ8/cMDhfTOenNJQ59n2okMwMAgBfXQ/XJTeZeT0fHcN0sdn5+sNwhZEH0MflxgcJunUkLWVbOTklvqyO0tovxEab6QigT/DLfVD46myUGXoBpnIkGu0Hk20JkJerTemUR1IhLHZkENTe+KDe6UrdAuXau2rTZg+Nves4ziOgH9db2PIASD43ex0uNZmH3L8tMXGi8dzky9IB105kTed3eZ9kknJvAXu+/+7ckwA1AXR25bw+ID/jz9/LbvbInRpTaNkaWNX6CFAcQdQImHug5YBMsrsKfnUeqU7B16ntWvaRlm3xbBJUJRjj+sX0NoLHnZmzTzZAXjeYLJz3KpMDFH168+rsvAGeGducT/lZyCP/kYPFEdAbnGast+VSYS9NeNn6NZaUCfoYj5AagGjWKiy377+EKSGtQg5VBkJ7T2x8M12HYLBl5tkX1N3Z1+7Ge+Aje9D7OXF36+lIdofTtJgvpuUdxfgwvrac5fWW6bjxn/zejw6nw8X+dHRMgG4mlcu2PSsEE3uGi6jxoc+zzj6vAFb6/gKrhQ8UbLL3V3ZR1112s17XtkjVfcQqcQjm+TnPEyzBeDKXc+38jqA0MrFO2PQ105+xGXqkWmTYeO0YFEeR0PfkLoFhfTqDWYC+mncdSkLZs/WemwSbEJmcCT572KPYV10TZjyWOZizM5+b4E89AfaojSrHrMpuGIhX/xthIEvlANAB9De3X06LA3qdnEzL+/XA0M9FHHFOyTRADSrZvMkggSMep8uL6+nVK7LErvHg55B9lgahnOi4gpsfcZr2J7m32fSBe2EdKKtV89qvYTw0EubEZythj7NT5GHO0BvHZWwJtMiQeS9TQK3XkT2vovaHi+ln/+7PhJeFITjTvyGgZzker6fpD/7x76qxlEvNdPJ7fbHPxALdkhvfzvr+RvvOXAVdbt3e7nxzO/30L/6kLpDUQWfoY13F5LnZP1XEcbs4lc2UJ7V6KLsFrjD7vLncfBzQVwHK5cUHimJtazR+7aa5zMbbizuLR6k2MXpDmrQ0snrICiR6pFz0rn4u+yL0c4loOEK2Xu/39OHYmx0xgZhUFMVSIxBGxBFo1zeG0fP7W7PKtfDvXmQVucZGm8II9ImQWYDRj/eiWAcWTFAf/uMGMFWKrrOcAkG3aKctfwjj4O8UhlCcgo7MB9AI6Pk3C2pkK9xYZceOb2KDhiFPW3DAOektA3o3eDI4VMptVr77h6elrzewU7p2h6FvbNpWxz0XX8n1QBE/HU3NiDPUSEROqwMc15QDUAeWUnNh6A3odXCUD3dAZJcppJtoObxoU01jokgjhATkr+7DPwd0/3kD9No40HhqxRrUzywTE6AvSzd1f+Rz9pCHvdehiszms7evpkX5KvM36Gxn8/2yxDQ4MVMzyNyKBQ6rEjaNNcCc5G9gaZBH2VXnbjo+OqrMymy6un5fWlO71CBduiqdZ1gpnpN0+g80mLJ7BEyI9aHXdZB4XJbLu2KzLGXjb6gBaY4i8sMfJRUFZiX/uW5FsVpbOtB8v1nrYVJZMyOI9fp0obUYF2VpPF4N0FMUW4FFGLAwXDqES6uavSpsdgckPbMQwJzDNWDN12xwzc/Y06T3DnOcw6q07KODju651in/K+ekAnTJUNi72gGJ11NkQdtAJ4AfYDky/buAXrO4kJbsZiO5KVZTTOeiN6iyj3pY6x6YjUA+76nsWc35ZHTFLmruGzDwdX11PZ1IpmAWmmtM1jJsXTK2/X69djPf88zcwKmDdNi8dDQfLSN5fZxzcr1PAX36SmwD+tTmtKLWMPCyNzVTOQL6kTjh+llLcswa2D7Pm8iTHprfvlnFLi30ffr8yhoZ5y371zgH0ykWJl4/RzqZjITsOHHLOq7+AfvT1eWNzz69XgxfMdwmeHhOpycnktEBBNljuSeoFPaZ+yVrnkyWN+z7+1tJbgS8Cqi3jEXVA7Av5nzNmtNdVgZT2Z0iwcaaq8xxv9agG9JolKc0DXUREwlELde0pXKAscfTQKydyY9mtcN+85mp+XCwFOtkA0sDetds5J7StTbXZSmWmXJnAXqBta/P5x/PNZlSrjWAN+c5ig0yJLw/79fkYwWe1WipuUeFoEPqA9F1oGzs+4v/4ADt8HRaLZE725zEWS6fcfbOLwmzCkZh2DbT+3cX0+vXn7leq4qlmWesZ2wrQ7yIGKoAPsFwnl1q5fi8rcZ2yeKqdwlBbNyQ7qb3763dJ9hs1srTunqVnGvi3N5ctlo7SGG2UUg7ZdkfLqe//ss/meYT9R4B9DUfviZDD3RXUexv/5PpqBK8qj2pvUB7SkluRBQ8AfTycvZFWOjIrLyafvLDH6ixlH4IgZ+q9EopfgzQw64ZHO1NB8ulGPqz2d60ODzdYehND2TCM3iXF+91yLt4tHTQs9n01ZdfTW8/c9FE/9rxOo8eX5ZsAfSO3KyVrw1MjEMVdFXF+dikYQT0YwTdg57uc42uUxt6He6JfDugR0voa0nXyQB3/i6gYAT0TEa+WMwNANRhaeaxOy1Yl+eImk0g6b0c2pnsbHz6LMmW+udmLAPopZ8bbNzCCDE+5+fdNYTDLvcUX+m8Vw4FosmxAIguuLqeuVOvI0NP0JROsTAKKZgl1UeKDjabuerUPGxzNJLupOr7TDagp9kIGJqN2ZxukfwdbMZMtokOUvDep1DTgETXpY3dLc2R4OwC+gSSAvS1LgJO/H1HSqH39SIDCMNORc8X3SA/d2MjM19IDHzesk5sm+hOsXsC9GIFSatildq08/sC9TRGmVUnPdaisj57+2ouYiDWGSaKkpGG5QBsUqkqfAug53lzgLCx66C6t+MCzw08hdaQLBeMjfg6ddyD3UAyZVCq56dyBJgP5tT5NC+G/v4eH32CTNc03MvlxuPB3/EcYe4kd2NtVJM2ZaXSNEWyjD3bF56fa8lbiuLx4zq4H/aYrA3ez4W6ee5VyFodnRvQZpuse2Bee+1ar8pn9vWXgLUD3M5+90Y2YXV3Ab3AQV3LCBAEGhfIJJFapROw90Ben0xfC6wl69lm6BmPUY6XDEEAfZjLPC++jwdm1nPGRM49tYdmDBI0qcC5MaAu7uT5qfMpnYkVRDhLyn2OoDjjnACK55OOwZZluhYEFjb3wBhfXZpNCzhX4V4CF2lzDbCiteb61JuhNPcja0smRNr9AmzUZ7lxWu9Z0YFW+oMkAd0DFO+LvVZD0Kay3gZcliBZ7us6E+376HDlcuP3TgCafZZ5z8/03Iv99/Py37uPhcGF7qvAN/fKuDtI9jno51QNqSoATtBvmRBsrGWsEB7a+7EfhqG3zHdiGsDQrwTy9vQsnFJxMWgH9N4HAfRnp3SFdnEjl6p1rnsaAb2LMxkHCju1PsoBJ6yq4wXLEp7/8h5qDb2z2pFYZo4HaJsgM6Dn+ZgAAJOE4fU+1gD9MF59vdZTl1WzZcD3yjAY0GeNU+vDXtQlb94z/Izc0ZivAH72U899OzrJl19ZJz4DDX3PDssiNoRWkTEGtFX0KSvOksQ1Jv4poGfvhFlnDDInzHC7oRr7PY5n797/na7t8BDMsy5A7yBHQzSDdAojLtFr+7kA/ZvPpw17bgD9xgEPAQA4K0STxsqLpY1V9mPbbg+AXlON86/qbpjjHNnSqC6nX/zi76fP3n6nutiDzVkAACAASURBVB2HVC0NvQIPCCD70DsQ6ID+4GB/mq2vBej3Z/eWRomhD6DngzaYvU03e4PLzQuSG2xcF/cP7hQrtZvlojQ9TMTeHBPVV6QY+sflrbG6Ds+KWNoquJt++m/+dJrW121GulOsEw5mPZ5n6DXAGsCwEZbc/P5v/Pp0DvCd41Gdu2nwr4pi7XIjx5PXRGS8jzV8PPUvf/Hl9NnnXwxr1e9jZrbrP/F875t1STMUJR5oQ2mfOjD0/EyerpHW1AJtE5+fCw2kI9S2Byx/L9ZHXR/NmDPxSTcCGG0dhy7NnWL7RWwHM75np5nYMEeGPjZkdyp+OWjFRSm0SYqsA3qz4954fFjc0KCkNojRZi0beizuYEGbZVgVMQkEMalLmchmo4hUhypymmFsK82ug7QV75G9sZdsik0B24ra6UIrkAgY5f280N1plGsmQ2KAKwanMfS9/bct7rLh1ghX0W0YCoGCGWNiQH95BaBnk0L357/tgN6dcg3oYei7/nFk39R1sBiubUDfbejM8Gpb1rVTdHooIFgZI20U9su3Hr+Kd8XgeyOUpjBFsRymSvOvZAU54d4wJ0hdTsfHuMZYf6e/KccOvL6RHFkL6jFM4Pb+vYPoMLhhbBkLrfWbW81hNksKDpnH/L9sJWFHJ7s60aCKLs1qDAWb+rjUGqCYektlJ6kRAYADCf6ez7pfUicD22gAgYTHzL4bS8l//OigN/GpxxyA5mcHeNmfdE/VKK5JKkpTmyC9SVgE8NBxu/A5IG08SEfQrf/ftz0oa2UEv42cKOYzTKI7Chu4BAzn851Fc4aL/8/84vNHQE8RLoELn0/jngAwAzNL8cK0evsEFBjQi4mvoAo9M5rjfA/LHVY7wHlkOuVCpL3VdSZ8JQC0x3201mXTVt018x78fiXb0YV6GWCb6n3aTc5GQG/QkExdikbNzPJ+ACyDdmddeC2HPfdze0Oq/WTQHVMz5n2CQzyAPnsj9xFA77ljSYjAyoriYxdy0pRJ9VQqSOwZ1vx/ug/rlKzswFirUVt70xN3QJ9smQGm5rAK/L1+CVhGQO+clL8M6MtnvbIEyUokQM1Z1CRLBYJs2uX1HZZWQXjJdGxA0ANcgHKkU+yHDpQBppa6kLE7Omb/3kw3V9d6LbpoEw52vwGUhW3mO2w+DD2/s4OU60q4Hs5rGHquz+UoFMleav/iyxkV7586v+rZMXa5n3yWx54bfh7Q5xmG7eb1/CwZOQeQdJbuvvsJoHMdWdNjQGiG3nbErFv2fS45gJ7rZC1gGZxrzVnM+/J842iTdW3mGeky2SjOTbBJL4pNgCznM8ZqAPQivCpzJ+UBph6155ihtyEH99AycfV6uXdJYlxSk2LcqRsD0O8v9qaLy/+o82exOClAfzStVw7Y0+SR+8VXXl9FVDFOX3751fTZZ79m3Coo4efF6w3oo3+3o1o7UJAypv9L9dxgbSfoV+ZOpLGNKlgfqpdb8CEP01df/WJ6i8uNzDIK6G8A9O4Uy/O4vTOgl+ysrLGRsNKrZbO6nH78F38sQL/N0G+mNQz97NGAfn46/dGP/u6DGnoYejT0/+vv/LfTcQJTRfGpZ5kUVDMXzNCvPfPX+FTPZ3K5aZKbDOT6evrJX4ahL6lHdfTS8qkCmeckNyOgj+RmS0O/z+Iloo8mzFedFDp/3zqz6kCqopy9vek9rYGlofdX2zRjaVaLthfFOi3IZi2wzWQW61Hax7FTbLNl6kxiPieSm/aZFckmpZyFGAmGo/90jeyAng22MfRDajpgZDyIWVT8e9Sy5/nqUD8wc88YbAP6Ib03pN5yOKCBPj6xHGDbN1mrqy1mWQmOG+ZjZBlusBUGQcw0Gm0W+dAuXgAlPsySudTXHjUAVGuXX3xVgatuQgy9pRYcYqlyt37xzOycJASpjdguinWqsYONmiVbkht16h0kN6pePz2V5jueytbQp5DPxTMcYMoabLrkxvpagoPB5aZ84QFIFHEFmPSDx/e2fogG3FXxXpWMjTdTZ3040COF8zrgkLRm0UUyAHcA/ebRDD0HpxiyKjI325ciHiRHdoZIKj1yC4JojX8xdXw3gFuJ8eEZcC+A1/NqsMJ7rVQUuzcd7B9pvtwvozVExrERIOcwe/Pms0r1C5K1vRgfegB9in/R1FsbH0CPhh72f19gDYDF3Oz7hQPgscA7+8JlsVfMg6yVuD4EfOX5mCl3kWQOc3/vOltl+ShMkqe8AX2kEP5Mrwu0pl63tndrQVKY2OoUy2t3AX2Ayvh9l6HnuWxno/w+zzH0zBNndGAFKeSyv3deu/v5vtZ4nacQrxfjhhzIXhVArzlbSzz32wFugmSK0PGxxw3jYnp1/rpp11OcGQZuBPQ8u+ypXBufZYbfEs3MYeaEgsJ7gtoT/Y0OWK0ZNzFyJs3kSyR7PiNMfBjEdZebAHrJrhhLzb+efclc2d1PU8Q4ZroEPNVXwuAGsiJzxmdll1wAxuSGpJoZCtrvJW3z5tuzPiITaq3yq4DJSB3HLKLusWqDss4ZZwXKK/a3jbInmQNK1lcWWx/L3BABQYErHWEF4wVyuSdkM8cnOLncTdeX1074rynTIxj3s5mr8V8vOgeY8h97GPOTPZ/5SlABoOc+wCfEwpwv+MGrb0zLYHnWabxVpGtQmvsLoG5ngSSQnk+MN2MSNp5nD6BPRiPzmGcUDf2sgu5goDHLIyKKcy+dTMNbBtDL5SbS217LZ4ALmeU/cHDhsR8Zep+7JUFVlsguNymoDWC1pNVno4MfO8OZpEF7b9wwSm4scfXnm7hxlj5BevY1O+54X1BASmaAJoVIbvZn08XVf1QG62BxMt3f2+0II5Jkm5g7ykiU5CaEHs/9/XskN583zpTf8XPf46uqn3FVB9jCxEfPmHLNEA78jv9P0B+ZpcfHmWNkPQL0m5UkN2j3R2J7tufrdENL19qRCYEIlI10OUuJSH64nH76b7+votjO0DuzvgbffA1Az75wuHqc/vC735uOS3LDurPbsrN4W5Kbu5s7mQI9FKDfh+2RjGkuSyrWw97mevqbv/pzaYJqhkmUr8UxVLx/ioY+kpv//r/5r6cTFTuQKuqFhMF5PqAPBDiurtzEoS9Kb1R0xqObZYmxWprbadHeNRGLSkfDPZJZlRyGeCYAPIdR0mbRXPG5AQBc3y6gD+MR95sswrAx4yGJHg2Ntg8qNg/LQ7w4E707o5D3yaLiewpY9foCDKOGnp9H/+v7sMsNfzdKbrxJbabbe6eqnwP0keQwaeROMYA7/j8LMT8X+IFtrCr5HCa5t3RKhL1zkQjxJywrbHJ5OW8BervceMOx+w0dCWEGYOjlBoOG/DEMzq7LjTeycd4YJncNISDbB6dB7d2905duhNSZrzSWMkNPwGKXGxfFpmU94KR3mOR1I0MfQB9WysPpe8PlBskIMiKcbpz7MqCP5MZFwMUWTpYZ2bbKTC/OECry0jghwQC4UNl/ON3eWIvuseQxWR+NFi8JonEdZI5nTYyAPuxvCsQEKFceUxh4/k2AxhyDYRejNDnQ4d/MT0vlLHPLwcfr3198KUDvQI5OuS665d+aP3L9scuNruPRmtKWPq11BECTq0bljxjqgL4cVAlqHQSv3CimmNYuKenOKTn44saigtBisfL6FLs5QPJ6NqDvmuYAA57vWBT7EqDP6xNcBNCbhfZ4O63ea1YCvJKWz74q+FWkiB0vnGFNvclzgH7c/zJ2mdcOfNzTIIwkr28yHAE/Uw+7gN5Fwfbyh7R5+/azBlxGTXGyKdlnx3WVPbLVUFQWk89KdpHxB3gw/3Kd0RVbQ182gmUxzLzbBvQ1Tox39RRxcLaZlvcOJBKgZ5xDrGS/zhhmfOsgLSctpC9xj/Hz8eudiZImvFrcc20G9ATqdFlNQMwYJ1vp+gjeY8zuPHU6o6eMJQAZR91HZdOVUb6/awx95j3PQedH6/K8mR4e3dGajCp/D1CktoBjmL3nDv94mtHhCqasrE0e9mYYEFRh8F4vOoXdd6DUAT3nJdaHZk59ziDBk61oyYr4nqyq5Xe2FW7ZDWqnilF2gt2BkgF9sZzD9y2Ja51/mcuqB1Eg5nmVrBp7SV7KOPkcrB4oBdAB8g48/dy6NPRp/ZJqHKp+hzM8dShOHbo3h53qnMkPVoodNASO1xCEk68lklOCJBNI1Q+GJoMQQwL0xiTBEyMmSaB8eFDyH8ijCgKQ1jAPJGEVoD+YDg/Opvt7ujlD9GwDerK9AGWdSyyFmcfK/vTYG1cSQfp6a9kB9HJjrF9m/Mf9iTnEPgUhn6A/Y5f7DaB3Nh5p13K6vrEEKP0UdM7P6/w4cH0CRJXXtnGCZIvVl2S+uZn+9sd/bpcbOdyU7KsB+pLcfCJDj4b+93/zdyS9Udd3XP1q3+K+HpbGPzoXxdDzQRQ+7DL0WuWcADfTT//yB5LcaKI69HVBWT3ElyQ3tT9YI1sAJpIbNPR7u42linYWw3bo4ixAsKQv41ekOK9cHFEnt/5X3V5LcsN1CbzvAHr50KsgIk0ResOUFMVqcXxMclOVR2wM42LyIWkGL4efNkjJDU6bNlSaw0p1ZlMNQ59/B2wzkT4G6DNRs5FIprB04WAOsVwPG1EAfTapraLbjYMDBnU3OudzWIhE1t5E7bajjoMVLXdAn2ZUToPjdlA5ETFEel4F6AHb9pq15CbM7P9D2neAWVpWSZ/OYXp6khhW3F1XN7hrAhVcCcZVgqgogqIIBlARZYABCSoGhhkyCIgK6q6KAfh/XQygu4IBQZFVUdbEkBRQwjDT03G6b3f/T1Wd+t739gxB/7uP20P3vd/9whvq1KlTh+CVZIv8lQnoydADRD4IoIeLy9YY+gT0Yk8UoSOwAkATAMVGiQluyzm73JAPzAyEAD27JWbwKNvK9pbxNfChzRp9cgXKPR+wEArQi4lWIzkFXNNk6MHgpfuUi2JhW4nz70C2CfrUICMG7TwWUlBhvT2dMTk5HouHBrk4innqpfMP7h3Gq/SnRVeL88X/HMziHpntXWjH6MJwgiR4AtONIpuZoACqBxrR1MDPq4YGGzA2M7hTiTlSRkLaXhRRPUAJjzvNYuNnLcismtY0GQvYVqKjaNpW2jLWwaMzcFrwUZymWhKDT7zPkhG8BdeIjdDgsQCw0vjHLJw3DUpa8tnb7YVFa/1iNZXZEUOPbGANeh0cYOwadPtem2E2QK8BPY5RM/TOCnnTNVjxmug56AwTQI4BI8dVShRKUaxYK4MTz20TGg548H5kdqQFLtp9B8/4Xskx2gF9ASMKre0yg/G5YsWjqsyC6zoMRvQcDBo8r/A7M5eQduH8EECC8fc9UeZUNrcCyFUmJMEY9xtmOgTsnPVo1uCU9jDwyQBGmSBY6LqHRiEA2gFDwvfKgc3zH3GfMnCS0On3GDe23yy2lC7IbAP0VRMgfIv173WQZZIHz8nPq9mb2DCviMw1RrMwH+zstJpU4R5bikMgjqxFWo3yfEOSG0skkd2C//j09AQBPW2MAfRZaAjgJHchSvFQr5ROW2CzFTDgOcrxBter5w1jCxAZYlSxd09tRgdrN2rTdTTWnay5g6d9X+5fagSGe8AVlvhFFol1Nqbed9WxVcGq530TnCKTmwWc+J2ZZzDdztJivDeAPhWo2DPYUbpHzZZACtUEZF2jVweKyCq1A3oV3SqoljZe1oz9nL/qwwIyRGNMa4VOwnUaDCSSuDJhABa/ZKRVLItn8mCAnueI+C6tc1szGMcgK4OAHoRSb+9QTG+WBLBm6EGUgYwZHEAnZ5sOqncBCNvFQ0tTxpsSqZDkdmAQ9V0F0NO5LYkDPgtiigzU6ICHbsVyuWn2CJqWeO5a+gpHKGC0JbKyxt7BhpFSK/T2qE4H+xqJq7Sr5DrE75+PjtmxuP231xIvF8mNYKoY+kcO6PHewbmOOBguNy1kA4RTMeOcOQKgx4tzqDXdmgcYmJma5EMBQw9dcsd8NmuAxnB+PNbddE1W7UL7Kw2PjO0fWnJjQK9qYQGVvpmZOGiPl8m2EpKbrfrQC9DjBXDnFFTNtqLxwLJly7awC4Mns1l2Plw8uF7pPc008nfUkKZmuZKNOO2GTaE0itJ14kUJEIvrklpPJg6/1/vtS6sKdrN3mDDYXLBIFJmIImQtRFrQLdXxwqKgplhHaXtQUMUgIe34vOlys01mAAMKE8ZgTGkoZTCYOmQRo9h3F+M2x2dXP7l9NPq5qkkUGHpMRL/M+OL97rKn52VJRaVdpbe7BjdZyo5sxtMJ9qCVz9xaasddYD1VjDMILRszvlVjqR7ZVjozgYXDkiYBE7mSMAigZnyeANz2VLgOdIpFZ1MxxMUP3hu9nG/ERJNJwBhmwao6A8vXvrhjaOPMjqP8qbRkWagLQ8+iWJYVgEURoAcTAFal0dDbTrYDTVnUdAaFxnKcBWhGFI+NDN8rhh66PvdsMCODZ8Ki2C4wSG4pLwDqDcve3bYu9aZjeQbmXpO54lQQYCeYCF0zGHayB5290ivCeQeN4hYPa7wT8GldwMa6ceR+dQjORlKW7ECTSVCRtRRgVATo5zh+DdY9vg3oeX7ZjRf3APPT14hn4I0cn7de1qDVUgPMIc8BvA/foQ1zll0mAeo8nzBPnfImO9Tpe18kawZN+u6SmatBoJlvn6u/D3eKYDnlbAQ60O5nkb2ejYCbdegOLCjZAJiFRCsDA687+D4E85Yq1aSC1yWvqdZp+3vNpnsdwPuRhaONavbIwPHbXCawKqDfAYoauyG5GY0Vy1fwvDC/7bGOz3N0pD2izrfSceeaTAnEQD8lIngv1mI8C47KzEKIYRZry7WVxGey01kY7ACoDmB8r3Ec7NnUzzMQVYMnBAJ1dsRsoee+waoDKa/rWJs2T2kfUlwlZlLg2QXqmONZe5N6f2YSszsosuh1oaulSB6jDhYN5P1ctSd1MSAWY6u9pwSAua9TnjEXqNOSNE6SJt7TlJoBfM2la41MA7o5Bnt7urJmZpw1LiRy6EKFNT8bxFUMPb7b8wh7A7y/mUVC4Xtvb+PYAqYXQwD7BrpaY2836eBsE46FjCcKxTEW5cOu2gO8V/OpJTewBLu+/jrwxvlgXXCQ67FIeWp/PwE91lAHidhz5Nql4+K8FbCV/b2Z511ZAN40llJGD42lHEho31IWhuRkutyUPRqSGJyL9k+AUexfeMmxCq4yKo73eqRzEXGjzKGeK7OLmW0S8VQkPQKvpYsw/k0tO4G1ybbsRD0FJQTGQFeMTdxPQN/V2R8zM6rRggsOx1CSd3TLSYCO/SFF3ZTcLIXLzQKGXgXJktxo/StqDAf4WoOwNkP+I7C7cP0pa6yIOkre2FhqIxtaMQuU6gDIffi9g5IYT05lJp9Zc2FIWVN3NoC+3eVGNXF/CaAHQ3/I3vtRSw8pGmSKYuilXmgD9Gbo5zYD0EtDr3BLmh+1op+Idb/8wQJAn507m1TrwxfF1hp6A/qePgBCpZSKY0zqvhcA+kYbkKBDncTSh94kA4KTJmLVsAd4BxMJHTFeGEzqFJsa+obhV9EPFzW662yKxe4I61FFGzR0iUsg2+wO+f4sunP6U97oCjDwE9pwABYBerC7YGWTycrr8kDTrqPxbfvIOoXrwgi73IjBkv4R1+DF2XIEReyyjuQiQ29ubYR4WUNfNkEUMWnhraNzTuDOrqw2L5kTRvhgb9jFTMC1AHqAOnnUEhjyeaFgWoAejDiXrU4xmwriBOjN3kpfh4mllBsbjGQKmuC8utfSHFojWFgbTAItZtldDQyGUk48nwLos4V5I8FIJxnq4DFONnOhwPf4PjeyhQcB9Nw4Mt1oQC+5PRjDSaZNVQ2vQitKceAhD9YKmQa4+mS1vDrqobhGAQ3YUHZyRZEhpDdo+NMFKYGKNItvspl+sETSDav4rGw4ODeAbow1PFMsimasOZ/SzUFODOlbnbXhlsh0dWgDgSYei3hPz4C6FQaCNTjZoAhKEgHb/eFYZugDhAIZOPQFgAQqXW0S0IM9keQGjaXcaTQlNsnGg5njeadGHbaVBttmngnaM5htY49zLjLdnVpc3CvMLQcCBqt2z6IWuy0lrnuKjcDzx6BYhX3thIA2Yc1dH3trgN4bK/7GTTqzgJ63lnYp84Tn48ZBWbTKIvQEb01THGUKmHVIR6smWEv0YELD944N5NJJp1xLNY6S2DCYqNl8AWqwXrLFBYhfumQp/21ta8PA8fu1wBfmUNeG73VmA0Vqlk3df//9BPUNIKK8o86MkU4m48VSsUYep6CnBvSJtquzqG2Gxf7V98oBoe+N55bnUAkQIrrSBledqEsnT4N0yS0EuFjsnpJB9w8BmWB9voEivt9BBO9z5Ylfyy61B+QRDejZONLe26xa5ZjA8wFJgzXVMhRqkxPwzKIoloFTN9cqAHowpOPjIzG9WT0rernXaXUDIcL7QNIEpIgyOgpWhT3gGOLsIb6T+3YLskhYWWpMwzRALL705Vo35+mPrq6uCuI0Z4tdp+ZOK+Y433SN2kOUSfMzw3di/SmElkC39NgDAQ09bqK+X/fHRe+epwh8ve848PNzQDAkiVfWkEVUnWJz4jW1NwL0tpBm4NGZgD7rRwDovY7hfAzoLSETQ19spg3o8U2NbC0LLlkDhyx+9hrxPsf709FB+8hFgyJIDP6poZ8CmQC5VUeMTaxnpqW7C51i5UgGxyMDepBi2M8HcRzsISkXxTkK0K8QoOcyLMmtAT2bKnL9K/U6us9aF5G1gNOgJXQNQy8WpcFlCpgAzBHUzsbGEXWKFamXBdbsn1IAPRogUpqL0Zy9jLC3cz9MDT0APY9tH/q/QEOP9YmAvvKhZ+1KrgXcQ2vbyoahTx/6bhTBpA89C3/oIT+ZgF4Fb9TPp33Ww/nQC7ThWZil7WprLAUNvRl6D1/8tOQG/zZDX/8d/1YktazRgHnxgoa+Zo2Ky40WHQN6TtJkurxxGnzjQdq6r5lW+XDtE6sFzA4GW76/XjwN6OGvvmQJAL0Wn4WAHsczS+bvxfe4KLZdcqNotgB6MTk1Q9/cy14temCFzBxxYapcbrZk6AXyMZHbGXrpO6mzJhsgnsvsEBfP7MTp++p7JXeJLEQhHS0GSIDeE1qNpQDopWVXNCqdqQA9OsU5uwJQh43eQMiLuDvk+RlpQzVD7+6y2GTsVCBAr4kqAO0InQWwZGqVjsSGBECNc6t96L1wYgUyQPKzb2fNUAyL8SNNI4A7JDfOYuknNLroxOqiWGlHdaN0LzphwZmpThXFSnJjhh4bP65HkhTo/xAUqBmG2OZq0aocVOAIUzOLBLWpncVPMWZIn+o+is2Q5h2ZBhY5z8Op4L5YtHgoerrhwoDFbzZG2VdimPPWDLk3XdiGIuCVzSVS/qlVnNe4VcdeNEyStAlrUe1Dr0K9YkPo88YYgG0lNpQ2wAWQPj3TNudqJlXMpXSw2Pxq+YtBgLI3pRjLa48BHNLryKT4XFy4aEDqDRZ/d7BkYgE/Ddx9XmYQDTy87vleKvOVfT8cOCfxwHmYIM9sFk6+nqc1I+3AX2C6aK19TmY1FeSXTI/fX4NLn6/ngZsU4VgAH6iHMjCWI4vtGzW26nPw2uiMjMCY2FT83LBhQ0OCFFBvz3Mxb3i1mgY7DoIRFNtRR/abuJ9gA12kmguVQCKb6ZSiTj8bfGfNevuetu1hbmjHAng1r1HAh+tWbQNlhRmAabykVe2sgnEX9BdSoehpfZ89rgSISy8SPa/SPAfv83HsfmRp2OaZaRJB7oaNz7oLr6p9xHp3dmFdgP0o6mjU1wP7L9Z9yM7Ulga1M8gOyvLPgSdyHgT0zERAXqrGUoVw0F4Bdy4WI7KGBHa1kmd5/GPsYCwNJumGa3HQhzXPzwXsPCWKmRUnT1t1yjWjjT23aOmV6ZVjyqK0rdSerfWgPGE/cwcpDMqyzkU4AzIN2XeS7Eg8IVxTzD4a8qelvd2udJR3ZFCseoPSEJBjewtAXzT0uAYRh1th6JPB91w0oHeG1uuN6qwAxHUeyoB3Mutkhn50/D4y9Ab0zAJuDdCn5Eb7miSuyNotXfKoiqEXibWQoTdJQtellODhGaPhm4qOFeCaofd1GetJcILAGJLh2RjZtDGWDCMzwPy7JHBbMPQLAb1VCe2AXm5Ytq20y80jt62EpIqNpfbej8AeQT3d0bL/CdfOBPRcqxuGfqFtZTL0qn0FQy+jfC6qqVKR5EaL48Np6BdKbtwpdkuGXjOigNqqSCQjKy2oERs3bIylkNxUDDsjlkpDz4HNrrDdjWcufZtpPyZGr37VDH07E1862Y5BWkMnDulz9eqItt9XzW08cHBsANXhYbQtNqCXnV/uVvzRSG6q630w20rKZiof+gLoxdBjMDvyXqihxznLAlJ+xrVTiBeXhfo5Pv+08dOElq80B1blCtEuudHfOdmyI6Q/Y0DfuNykJnFsDKDPDL0bAKGAy6kvSDbEFMhOU42sGskNfei1IStqz6dkhj43co6BqvgVkTclN5iE6TaDT5aGKlmkNo/FG99bNoE6gBN74joKscu1bZzBjQp7wOzY5SYLYjm0MFkndQ3U3cMNKp0P2KBiNrrYWCobiTF1jEJNS24g9xhTB9fsMIjjCPNqE7LFnwG1F8T169c3zJ7PFX/DuWC8IEjgNZI1yUxeJ9xCkGnoi25Kk+Zi48b1sXh4cXR0qACsowvzGfcY9RHJPNqaD4XWlW0l7jsAvVxuBPAQSBG8den4kDmBobOGfi69qO3M4M3HrBoydTUQpoMG2LUZuToYiBk866fGry0EzQoL4Nriz/rnZJIbOV4C4fn027clHC1rexiM1QEEzsFA33NGgFSgxPPSwZW1sJB6WTNO68me1KCnzlTZJJ0bQUU2lrG9qsG4QJKyBP7emrH09zfzN8/X4KcEKV4VFejgf7jeSG5LPAAAIABJREFULY9dJCaaq9ZQi5zwZw3q6rVaIL6AVIFVBZuW26jpXLFiNHgsY1psMMEvbW5LkOkggZ9nwZ7YchlCiOHnKzNcCwOthc/M39m8j8NHfjkAsaU3juwswICrR4aAkrTeknFCNshnlg5dHg8eI56rvof4aYBfiAUAAK03el+kv3XKlBo3IXRolrsV5ptqCFTox/GaNr4AzgCI6AItu+DZ2LjhfmZD51qQQGwd0GMMuotxw9CzO3mP9peOeUp2kGnGEGZ2a75DBYIzqE9xjxsFRBj7A/0D0UspqbpC44XxgXWhGVfsUTO1BaD32HZwbUAvQFsAPa13SUpIrqLsXbFqNnDEeJRNdMnAaI+HU5cZ5IWAHrjGw0zPCOfTAPq0NcYxbZVLci+LYnW96sOiTrHoVaFgztcgXFKapNWF5a7nwHEWMvReU8WsFxdAGVfAhx4SUDD0nSFA309AD8kNbLwhEZEzkfY+S27ExAvMYyzS5Wa4Zuj1t4ahZ6NCjWst0rKYhNECAX02msT5GtDb8rMJaBqzgpRCdMzGyMYNbGhllxuum8Qdkgbh5Uy+jCpEkgnzSHJz229+SNtKkpVb86Gfg23lw/vQm6F/Oxj6dLlRgU2eb+Jbr+upoZ+P1vSUFrZsLAXJjRYaLGIA9N9LQK9OsSrylwb24QC9XLnFGFlDb0Df2QXWMFtFM9upTdKAnsxao00vyzkeOFgYMPR+aQPE4uNupJrIkNqUIidJM+SC0cf0Yr1JGdBjMuJ7naL3IMZ72xn6otFcqLl3irkGepDcLF481NhkbVm0WYIZbwD4zpqhbzbYXKhqDb0nPe5D3SnW8onCYqfPN92E3FgqGy0kQMf3wJ0A98Jev17s8Ld2QK8F0/pwbyAGEb7HDm4aQED9Jp6bXX00yWFHNrQIk8cMPZ4T2DBF6GboMfZge4mxKMlNpaFnCkwgwYw3UnzSwKeHPIuCLHMBQz9SAXqBX/JnZIYxjxQEQgOqRa/YGNaBm4GZQAYW7pJBMHgqo1luNnQqSNaOADuQ7hzjIgEtqCZeWu3RzxYOMckydcoClcErpU4qCkI3XyxiXKz7YcEGXasAPX6HTUWBX2EvMffuu+++TEFnZ9xKY4sAQc235lhUZkCPNYYMfU9f2tFFrF9/D/WgaBQFKRxkzGPsAixAX5hdASm4DLHYNhSI1S43TKXOKSMgRkXOOtRlZlGjJDzFutWgioFtSoewCfAYlIYJ8FGilQ11DGT5vJPxEate7C7JUFK+hvNJH+Z8oHaIUCAJ3SiYfTUHqkE6l2RKKUqWxOfLMZYbE+df6rTx+3amHvdIzY5gX0tGeW6u6WRNRjIDbTwrAz3MEwNdZ2LM3uJ7bVPr83CmwOsgMzRpZQvAhPvgF96rueKiWH2vgXYNbK2R1jpR6pkcXNVru7/bgJgghwGc7AXBxoFNbxoFJaFh+9wi4bFkxjUjYk4ttfH9atawzGhYesPjJJaHaYKcokqWw2ubxxFrVbJY18WqDCLp1+3POTjMMcJg2QWxIkN0r8Q8Oogv2cVS4+UxVmepBSZzn83nwqxRBhQCLahpU82Jj4Fnyz2VDPRsoD6NWWIEXtDvc2xpfcRc6untZ4dvadlnYnxsozIOCeiTXKStLpcySIYyMDAosa0grtPFnv5+BtVUySEIQL2ZAL1JJgN6AM3GoCCDTkleJxrZnDAR6mAsuVG/Cu9ZxgLORhoMq4YBtTKLA97jtOOdhkmCs1Slk7PmkrKZlg8pW4C6PmQd5UNfs9+SEhdcU88rSfrg/e6gUrVvzmZIQw+STUSX+3WoSaLkeeIJzdAXUrMd0BeLWksGt8bQq5u75HNaB4FfSqdY+dAXQM9GV9NyxrKG3v7unN8pucFxwNAPL5aGHvuGnOaw/0tyi3HQhjNQbMr1WiQJnhcxSUq52jT0qWTooXsfw2ey8JDc1Ay9g7LmexcAejrhpWysaOhH47bfXLsVH/qQDz1CAPrQA9D/8SF96BG4b42ht4Ye96ydoc/dbH4GtlPzRUNvrS5H00Ssu/EvA/TUPJIe0uKE4j4UxRrQd/dCgy1dlxZMg3A1ZcJLTPkCl5uIGEHxSD3wFeI12ihNBEThcrfQRpNMLjX0sB1qKHa9m2115QnbNJYqyKs6n6H8aMmxSXPvBljZxh0RKTdc6WIxOdoAPQFlladjpzUFINKw6W9mnFi0skAmtBDQS0pRgJqDoxpwenF3cRW+w5Ibb05YlDEJtpTcaOHiRKRXuW4QwVR2EjVQqzdkHHchoHd6WX7E+HgB9NDnIXXXaOjZzs1aNrjraLQgbS42LSv58/mZobAtlxYMLQwN6KALzkLJzUAF8jU28RltignoZ8EWAVC3M/T2oW8H9C6KNVOfWt4sRsNxCOizuyPOl9s5Ae0ENywV3oqhpwwORbGdc/Sd50Ld0UULRWyc0rXrp7W2U5unCMDgeoC9AP/DwqsuerLH00tA34DeKXgzsDgngCfIxvDChs7gg24bqF+Zij7oZ7sxtyLuufdupo97e2QbiAWKwdriJfZdbXyQ8R3oDCuLVIEuu9rAvhTjABugnp3005CzAITMZPE2NjoDYQOqmp2UDhjFtal9TtDN7yIoLY5MniP4vDMYss5TlsAOVnLkkM5WjJlYN2wsuBZsYrZMxD3xRoOAGPIkvMeyLHzW2TiPUfwNmzS+A/MO32/pgHXBZujxXhx/ydKlPCayhlwPsp4Fv5N9IXSuKrTDcXGNWJvMkNuJC/MVa08N2HF81E+gvgjni3s6NTnJ+4rrd9EsrzXXKrOclibonirzVmRfAlSuUyjBlLInYm8V+Om7vF3o/gPQcw9L1xM+/7T69bNR8F8yHq4v8LOWbE0goCZ6OGdYF6TMClhgdGuEe1pXjzT0GnelKZPHoQLnnuyArHnGoH4+Yv196/l9lJH1pB1kkhyoN8LY0Xlk8xzc027pwTlmZpQ5qoMknCe+24GPrrc96OQ52NEmM1Bcs9IFBfODcx94Ja/N2W+fE4+Rje5g94fv6esfpBQF752enoqx0Y0EYbTdpCe8GuDh/Rwf3f3Z/drZOmnoOWe7ZV2JsaoxpfFBLJE1Oyj6l9be+7gc2VCjg0xCEycmY40MOcagrl/OLAD0nmsm2Pz8XRDrdRCfw70UOByMSfY6KP78JEfSBtL7HQpW3SNBGSzp/ZWxUsd4NVtU1qfUBqqXUiJwEiL4nDTyWcCFwmzKKeHYB8nNeAPo6c7S2U3CS9lAZXX0UbnLsbFlvpoMPe0+Sx+ZyawBMqDXeMR3gaFPXMbPSH4m17XewKMCoEfGu42hpxuc3NXoQ08tfjaWAtLNQm0CejDluAfchi25gfvgMH9PnMEaKQc4siL1mo9zwQsFuui5g07ETIWxWzRqKyVz3aqGHntQg8EUSJCIYtZiNAYgNyYPIdkY7nPR0Ltvk+Q2yoT9+YAeiwQA/dtftW/0Vwx9Dehn8xqBPTrmYVKK25oMfVMUC/u85tUO6Mm456JpPWaR3PwpJnsGaWmlSSETfDP0NaCHbWVXz4BuiGdoMgUAtQAgeDXdzyp7LYwoNpbaAtC3g0Z83gDZlmcYACqKTUBvRIrzxUKYzaYm0IimtstMZmMczL0lNxxLWl1GN41mEa0engMJTFoxZ2ofDIccRY6dGtgVnsdxakDvLmzYVDGRnDLiM0vNnQE97ndh6G2FBaCiQremECeZOjwb2H5BsoBXLbnJ1WWLolgtaIreBei30lgqJVg1E22A3+j38zh0ICFDnxp6APpAN7jRWDwE0G72RUAfgNwMPTcqSk60SW+NoXeRkwGE2QlG8dj8DehzwjVFsQhoU1tPpjUbsEgapMZS0Knbc5nPm2nUXi6U3DDQ9KG2LkUjl2y9rg3YzYfUmIX2d1kgJuYsXW4Aupui2JTcoCi2Qww1axcCLH4PLcHkjS5HH4w9bCYYI0hBM5vGQEjuRwZUXOiTIcWGh6JC7S/aaJ1+xphBJmHFihUqcsY4TvANgIBOsQKoACJzcd/9aP09QA290uWtQHEqNPRmtADC9R0owFXNBoreBLLVUK3V0jhB+l5zB5kGvEcFWWS/eW91zy39MNAxMyqgINCLOQFGazMcvtIVwpphvN+buRk7A/vRTWMCnVmohe8CwK2BMZhF3Hv8DmNQBemlQB7nDsLAzDX+ZqCO8e33eq7hntpWE98tazw5lWDeWnpC4NvdzawI1hxkDbFx4XrMzpPcgKymu5NgQB7tKupzQZkzergvBvQGiPiJc4HsEOeH88a65pbxNaD3ZxyQ4B56LcPfcP60ic3mhJg/NgDAeeK4DibwvBYGNHBOwTnjWnG/sfH7nhr4+7ttXWoZDgYksx1NV14RFTQsyHHveeEiZqzXIJf6+wYI5DcDUDJQVtAu+V9HQPqF8/b1IsNJ6RszI8HxMjy0OO794z1NcAXgh/sh8ChgpPknwKj5CBCMc4RzGYrWIWXR+i0Zp9Zny0qcxVJwI/Yfc4WkQDLjzhQpaEqGngW6xZ2L61kaAjB4QYAAgA2SgV4vqiPp71tEQK/AdiogYQTyQq8MFL4ChCFziD4e5EW7B5reGu7JwHNAxrWnm4AepFMjZ8mMgkgP+dmrAZVd9AzoF9NxjGtHZsYwPjC23I9GPvWz0ZPXiWt00OislV1q6n0P/0aWHs/U7lIOErXnZa+PBO84P68/DjYN6NUUsFgf49hFQ++gMus9WqhhSB/6lOP6Povok8sNAX+6n3hdkMuP9gRdSzL0rFMoLje2oK2D2Zqh1zwt7l2sI8CTQBCWcjDgDWRYEXga0Pd0V5KbGtC78+ug7EFBXXNfZUNRyJOXSaNPu0ZLbsDQw+WuBH5NsTytSrNTLJ7rjI6F54pxpHujYIjmKVsB9Kgfk+QmiegMPFQUq8ADnWJlDyoSGfuRZcbR2hS3/vqH0RWbRcBhrD4MoLfCPVtC6BklAQntfA3o1Vgq+ychS5ndoTlmZ6Y3E7ZIcjMfXSjMwyOaQ8ENInYsLgsBfZViaSQ3c6HGUgD0ixLQ44+pOEy5AAZ7X2sm3rzHbrStDDSggak/K4wLK8KoMyu30eFxKLXaApoCGohk0SnWeNhpQuo0M+LF8LW0QIscFhRtnrVlkwBYNiLI4j9MWqWvynfiO9okN52QX6iWgN0OzdBT/ztNBk4pcaVLsYkPVZIbgLDKPlXtsZPRYfczygvgRiNAj4lr1ovaQDaukQ7egN5aWkXULrKVY4lT8kollS5zuMKtAvoFHrT1wobNdhBe8bkgOL1lMFUAfZFWOKjwccR+S3KjRSSj9omxDBakj+RCSJebwtBzMqEGJeUDDy65KenwGtCT8WEdRTtDT10g7CFTJibphIIGAHosnLOz8FzXYmxWx5pEs7G4fl+vgb0Dm1xXU4aLTRZsrrMUZl/wTJQhMbBgVoIBqFJ3WDQlM1EDFQTSYHu8eIM5xdiA7RwWLz0bbO6yJMWxaz9yAduZWL/+/oYVVYoY4FFe/fgMAb21i5qRmW6Fhl4MPcbXxhFp8V3cjPOWznNRTE1pU+f5UBcL5lWMFQC8wLiADP5bAUc+h2xGR5YE9yEdT9zdVQAvva65UauoFv/j+ZFlRUHs5sACbmZZKWqkyfsbRtWMp0EF5j/eL9AuyQ3usRv3YP5BkmSWCKwujolNHXOVDC+Yx2lIEiCpShvMZIbZKI4e/u5eKsbYTh8EjrDsTCAKZtobtplZuHAR/IJBb7V4fnrWyPagcA12kdK0qxcBwFgf1yqw+hpveuF3dcYNgBAe2gCy8hpPQM/aBgVaNcDBOeHYWJN9ThiLctNpMctn8I3nh3UUz4trHWRjKZNwPQyBMgAuCYwie9P6o3Xcx8RYc7CFv2MdLeBYTKTnCtfaLtnPcS9KBtsNnvgMenu5J+BcYPk4sRmdtgf5vHB8ZMjYV6GFvgcqtmYWdKA/hhZjzE/SiADSlEWDgzGBgIuWo+kjDVeL/gH+D78kOGIdFIo51YQLRe9osIb3oJYE54e1G+sxXpKd9KQUTTUiLOTPrEaTnUxeUlpm11fYmcxWodkwLKU3HtP4Hs1/gUO43OB8BwaGWBSrQAZAHHV386qdSoYeY2QenbbpjgJm2S4wwgDWqtOIIfcozbdk3HHelDkg46fg3S83QQR7zmAy5UIYM3g+tq6WzA0yO2nZCymkYB/j0/NF61dxwAOG2TSyiTVbkiTpnhUQXLJ8JprM8Jvl1l6hLp969qWRZJttJblCSdF8DbUbV9m3YQncztCjLsgEB+aVs6x63mrISAxEcrBIfVm0nLgDfxuvGHrsWyJSEDzAcGEwszQoCoW8FOsF9kWsNR0xMnofGXoAegSfIK1Q1AzHIzXGBHknhp7yVZhkoD6kQ4AePvQ4NxaDUvZaSW7YcA3S0i71A8iMIM6PGSwHatznpTawNTHGJ+6n5JByWQKO6+qaiw3W0M+jhiVt2lNDP2TJTQPoU3I+n/2GAKpnR+P2315HyQ0kww/J0K/7Y4x1DSbp3fR447Uwv9gxz2JYdIrFT9x3BPNzifxx3thHPO/F0JMCAECZq2wr00oS6Yy58bjllz+IjrmJRsPbUP7pR4vPCtDfE5Pdi5SyYboOA0c2h/b17J9txYG7vTQWQ4faO9ik3hPdaAPHZpZV7pNoDGJgnZML79k0MsIGNX5xQtEaUYU71oJIPww/VqSCUBeAAijZHaUZcXMMiqZ54h3B713YWArRmX+viuHms5To4DwzZUUGDWxY4ywAD/UJsvtodkWf6LTyKidQmH1HkviJDRgTm1q8zBTYN3GhVMYpa6eZLT3B+WBhEZMsCRI2HNtgbQno211uvOh74WKgBV/vBPT2aqczAzefkuWxxnGh5IaLPbWHTpuqyh2bk45dvODVWCobS4AFmivsMQLCrTL0XWWhVHrOdpDTfPZsvEHbVKQiYaE1ErC/QyMj6bizUJJFsFhYFHhAQ+9n375IqwiJ7FMCOTBNAI6UXbVmuPlbL4CFFYsVjgnQw4xW2gyKfcnOqDgPDJJMgWuR1/hzQMO07VwNbnuC6VIUTDLFWwIGLJIcN5khcvCFn+MT4/HAA+ubDUrPW+uBASMlF8hSJVOgFQlFWWPJtipbNDGxKYG0Fj48P9prUj4jNxY4PSE93JrFAqtgG0XJAqECFj096jA4NQXGFn9HkWVvrFixnBsyGWI2O1NnWm/yYsKwOauxiK1ZpecG4BDg8sZnphjvx+KPa8R1mClWsKHAgM899bB2nyLDO9uK4SVLGgkb1xuCj7L5U/KDduSjY5QL1XPWGQZvwAbTzjb4pwBRtpfPeW1wYTDiIHuwHxtqsav1eqOxmswvexKoRboBtqUoCwGLi/+QrXHjn3odrtcz/FvPUIW7Bm1ck2dn2UsE1++/AcRioFM+xPutvxGI5kbm83FRr4+ta1EBLj6PMS57VWVHcBwSPqmvxz7A7CVkHbMqsJ6CvXFnV/T2D7B7rRvBYfxjD0HaXlLSiPGpCVoYkwlHdowbLHTZPTGyYYQsNd7b2d0RS5YNsy4Lqfm5eYCXruhCR+fs28F7lpH+oqHFdBAB2HE9w6ZNIxzrQ4sHZUfL2hhosWEL28NACMFmYZl7aCxAkmhyKqbhJc85KMs+jN0u3M/GPrXo8AtALmDZ99ZZF+bds7kfiDvUEgwNgWlF4Kbiyw0b72emkYEAQHh2LYWGnmtrs+4XNxv83usRgDcyFQ0RkoSECQSB0pQRzslSE/fNAS6etf/nfYs/U+GLmhzcO9wPge8C6PHvRjdezV0cb3xsQl1Xqw7JHuf1vfO4L+SW7jHGoQkFBGnsh5JQggyxXW6sHsiiepwnnrsQny6Cagb60M/H1ORE9Kckh5Kbrp60itZ+T0mIJTcp+1E1dkfMoFcASFTaIha5L7AHryPxmHEJySJIbiDyYLCGDXKehiMA9FBCjI09kFnKfq2ZKIYlK6V7J/cYMO6QYJqowjyPGBtFv5JlijaS6DMh5MZSykSrrqw+b2RyQSBAJYG/i6Gf0r2RFzvHFQLrUpuGW7iZLmyLh9HfqBB9qFfDXjowAEUC9jlJbnSruiOypouE2cxI3PIr2bwXQK95tFBDf9W61NA7P16pNcDCA0cNzM7Hoa/eP/qkpUEUg9SY8Doy1bXkZnJiHJ+KuVbR0GMBi9n0l8YpdUzGbb++jq1sabOHqCXBhGJHHfyRAHq8u3dmOt70sn8joAdDj8HgFKEmXWGLvUlLq91w8ZwUavCUmvVKCuLN1rpBO2CQuU4tppkGy1Z87HrzlDUVFu+yEeOWqhgUhT9p1J8zGBIUBB4GgU1arWku1GJ6HxuMNi9IbpTy0vwUK6nJrnShNy4VxUbVZlxf6ver6EbHADPkTVMAREDegN4gB4GWJRn4XO1D70VJenw1/KgBPQYuNpv+ARXgcLBWLjeF0dPfyLIjDcjIORtBZGMJnZcDFUw2AXpZYtmTHQEY2FzIDSATEKDHPTQDZQZZ51qq/B1MuGgHE5LaRbBd9EZ358EC6JvGUumOAybIgJ7XmoDeuk7fZ51DAfQsfuqG7hpaTwR3YoTyiaezBRgsdPNNvWyjrc/UIZjNBMEerwas1EJ6M6J7CSa5dMA4l6kJMeaw9iQbkeBc40TjjLKDZKBwbdiwrOP2+MvR1owBnKvmhhhOgDAsPpDciHHWFbZmtRnYVx4ZGG4q1N5ioVVtAFLPmym3EVOE8aAmUG7J3sfvmJgYTd1pF9khsD/YEO+66/fxox9dHdddd1Xcdvvv4p577uIYefKTnxJPe+oO8eIX7xVPeMKTGpZLc0vBk4Ezi7lyc/P8AQtq2YQ3REkrdH+Z3cysBcd81nFgfRADBC0ppFaokyjabNwbjoupzUwLe+4YeNZZrpr5q8ECXYMIqOTo4KAA7xeoU9EongTOA+fHc87MkZ+71g1lfPB3Z/gMUBrwnCykpVn4u561siZej+oxUwchNeg20IF0A04mCpKUyneQgX9DWOGAgeeY9qD+Ds+H+ti+fq959qZ3kFKYSmrptG5i82SWWFLGxUuWcG1TMbvIBmVqWmTp8ZMcWif0ufjv+ZS+wHChRcIIDlNofMQgtrMzFg8tZrdM/j2ZVzCRLO5kp2LIT2RDjEANwQT2LhMjkCHi/JD9wVxBRo/3Pfc0rwP4nTOD+CzGGe7pZmTEsgCc+y1Z2LSoyoHl5+VxtvBne1BpSQLum6S1YFQlZcU6Mk3XKrK61HMD0JvZh2QNOAKSHa0VzlpSEJiF4h6rlEVlAz/DAEoKSQK4rknNuHp6LeFSwSqeN683A1fPJ23fpUcMxy/BX5HIODjy+EZAByAokhD6/y0Zegc8Dq4tYzEPh+9p1t6mH4qIK3yfJB9Lmv4CBvq4Dklu5Czj+aYMPQqVsX+JVOT+x4ZSkNrqGr1+aYznGpaORTgerknyO4Fkf0fBAC6qFs4QAYjgwvaOuBfqyA1ADwJrbHwDz627G4AeTaDSoGJeHdexHzDTT6CMMZAkacdcFsXKxVA87iwlttibWBQ7rzHGdSLlTeqLkB7z8KFPa2bcV+PAgguRtYZtpzCGvPSnY3RsUwwjkKgy91YG4DyxUoC4Glw0kOYM2APguKa6iO6OyfjDuuujtwuBqH3o/wJAn/UyXZPT8daXvya6EZBTZkytG9cKSA4tSSRJMS8Ba0RLDgHS0CPaSnaVROBE3HbTNWTo5WFNp1AR2X8moMcmDobegL67aSxVF8VmISvt6sS6tWnZtQQrgoNXeQ2IG4YekaDQmCUpDaDP9t+UE9WzjHL4LB6CR7sZd80crW0puWFH2IYl5Y7AFtfMJGyFofcGjQgajA4ix4WA3otnDej1lYgIJ7IdNvy8lQLkwpRp9S0BfWkGZWbOIAQTi+nubMCDwq4a0DuQwHebITbb7/PBe5gqQ3FK3n+zgQ0YSY9jS3LMbpbiGjm1cIPtUvt4/DcmHIqX6JaQDaeoN6dnfQL6fgRU6qhKtqnSfDq9abuu3PNEaKTuGe4IOG0wBtSUU8RWXG4w/nH8bEqZLjdg3cXQq6iLsXA2TCq1Gwb0XESRLWLjkhn6JduFB6NJJAjYOizUkGehwyrSyQKbeKHxlzXf2DxwDdzscsOjx3Pqa7FxE8xUgB6AkWAn3X8AUAzkMM7wfA2OKBnI8d+k5ZMB1tiUTtUbolPjAhCSOwCQs3W4m3KEAhVIlSiRgisPbSq0ccpVIgg2JqeQAXTWaFH2a5DNHNYkyA6wkAqQQXsN1nlzfOnLn4ivfvXzMTkpycGDvZ773BfFAW98dzzucX/TgHg1eHNrcIGnEiwJCON0BZak661dFPB8PfawwCIjVwfyOBdIU/A3LPiePwT/DCSlRfbmWQfefgb+m+9/zZDab34hoJcdKQC9vtPf2wDprDsxeAIoZzOyKjBwAFAH8gJ0/p8IBY8fg7A6ADAwMGuOMaflVEWuANFF8pDp62SM+V1NkakCDl+7gKwAGF4qMFTq2WPY5+ZgxuPWP0kyZHF1dy9kn5J9gfFe8ahtmgwu7VKzJsxyBWSQITdiES615SBnAFp0b8YnRqmzhR0t6ka6ojOGBoejcx5B3AxrXchEd0v6AS0+Cs3BOGPO49kvW76CcwcEBq4PYA3zFbbH0zN2NsH6I0JM4F9spAkVjEUVsYaCx6w18V42D0Dp5ogPOXva2XuPA+qD+QhmiQugPe7tUzaN5zs9noAetT2QBGKNgM5ZLjfB9VRfLFckAbqapefcawB9yRiQzGqJ6dY4y6LZ3Ku5rvNwebw8vtdWNeLTutUEzR3aNz1maikrA3lI3VpaowCsW1mP5vnl8WlCwGMzk/5tIFmFqpqf3rPwOQH6pdKOV/jERALcypJmLww92HNkSI1BEtDT6aet9wA0aXjkWZgLQJ5YAjgJ+EW+8sm4JwbAWiLHIZ+TCEBKwzgRUR+BzWmOTD8ktF09XTFOhh7SOUh+oViQyQXP7vW6AAAgAElEQVTWczHrKIrFXg8b8NyfM8gcHUFzSRG2mufqFK6O3/i99lwCWWS5WZSbmWRk4bAmIMMN04cuyQ97kd3I9QUEDsaq7Smp30+GfktAnziUkhtlogcG8VnVu+AYbtw539oU6/5XeLndh/7PZOgphZLLzaGvfp0YeipPsw9UMvRbdbkpgB5sxAJAPzvGxlIxiw0TXSuRB9eGQduqP4OhB4gdnJ+Lg3Z/WSwG89GJaF6uHAVcV4A+XW7MsjQgen6etpXLlj+qAZRej5rUUoa2lpJIr6aNhEW7rA9ofzWAHpUDDiSMCDVrmw6pAqBWXlii81CAXm4QRXLTmRruDBbyVCSJKVXv+M6aoa+DC3ykltzgv8XQa2FytGqgIAYZTT56GZSxdXkyw7Vtle8Komd8xgFDvWEqQzLciI4WAnozW97gtwT0Cg01EcTqgJHFJEfqGAx9AfRmz+S60T8g20O8INXAd9SdYvl7+u8qA4LvZlE09wNlJrhpUJKjCYmFXraVkIEJ0DsYkctNSm4oE0JAoKCKwDbdlcywcpyxKQzuNWROkjaBiWejqGSh8HkzL2Dc5DzRDKqm4NFddwVWMsWIJS5BOK5K/vOqueAi3tnF8Yb5yvEDj2BsSAnqa0bXz5UBQboECUhrs9NC7mxJ0dy6QArTF4Hh4CD08wC9YlXA0IP1AaDHuEQAg2wFGE2MD+nOZ+ldDHkCAjpsln29g+lfL6ACD2Mwm2rohe/viHvvvTs+9elT4qc/vfZhoEj586Mf/bg48MAjY/vtduH52Ycfm4sZerP0DIAhycpnxGfKLrzFRcFuMfgbnqOLz+sNno1gUqrj3zMoYYMdBaO5tBD01Jk0gVIFcRiLdRYM5wVSwtlGjWmNY2mtZc/rjBgyXPi82Tp+Zwak+DcCFUvyMCVwbQxoGPAWRtDn5DFhwL81QG9Q7UDCoJubNMY6JXD1+KrAFQdlGWsGeo02IWVo+LwBfQ2A8HEDXAX9Ak5+DzMcGUwBWJPxgvf50BAlDxgPCIDHxiYaG2UEzSBXMI+XLUf9FuQBAvOQT7ZmIcdDU5yN8l+HVhzyw/mOGOxfFH1dA7F5Er7sqglR7T0+g1qCgXTs0rzDvYccCVIa/BvzAGvu0qVgb1XnAbAPUOWgSHK1EviojkRad9Q+ODjhvQCQnYV1Zn2P26dSCW7bwaUBPT01SK1rXMG9qq8PFqIzBPRw6aLkBvOdRbHZ0RqAHnI99JPgIep1T6y3nZmUgcW6Jntdjh1np1uoMzE4dEGq3I38XrxbdWc5z5KlYcCL60/QrPEre1XMWcpb0GgzgyXPe/zkGtWnQv+azTag9/zzuPea7mDTpB3mbJ0Bx3VCQ4/sjF+eQwb0AtGakzhfZtb73VjKDL2atbGmKJs5cl1pOsVWtpVJEFqSIkCfkhvKtdBQFHLfdN5T4UTiI+zDnGkJNucolwagx5wa3XS/bCvB0M/MBgJnzjvIWXPcqEHlcD5UBe5YmDZt3BTDS1c00iLVU6VtNYG1snfcrxqXnWTCsf+1SW5gAqGsimXVAvi4l5CV5yVYcjMEKbcbrwmnuKGlpaWU3LDVuyS77H8E3DY7mkWxkNuh+PzBi2IfUnLDgS6Xm3e+at/o5ZohkN+RblTcd7y20eVmlm0eYx6pQYAMnBBtI/IB8aZPxO3/KxsenCCYQqRKpf+Vxd4jkdxgHtUM/XBXd9C20vor4hidNAY8XW7QbKZiyjkIUmPM1sBLlzfAjq4lCVrMHvJYtHXCgNLk5QTEImsNvXfTZHe8iBnQ1yAfb7XkRgtnAfRg9AcWSXKj9KwK4RRFyq6KgH5ogYZ+C8nNZm4sZg7wnQL0KoxbONF5r3rFcBe2FFZYSrObmfdmbgYRz1CLARYmp9BKJ00c76FsK+nTv1i2VTXoaRj6xjmlbNI+F3+GIH8GgN7SI7m3gKG35EZDIh1hAl7leJ6LUj4iIEL2NOUOlgcpUBBgN6BXAG9Aj+AUrLj1+w/dKVYMEACOO8VKf+yi0pIBKeCBtmipnQdTAUadoIKFnJBLZNtwNn4qz9ZpQRQeWSbhYSpmI1OimIt0J1FKmQ4O7DCr7qR4vtYP0t0prfUsVXKgZxCA/3aa2YFGzRA7iGpY2yxmd4p10ZDGz2wrswwdLsgEIMHmq3PCs/EYYMv0lmoBurqzbqCzT4WmfSpmApHOa+zUHEfR7sc/flJc/5Pv8jiQ3r1irzfGc//1JfGEbf+WwQLev379vfGLX1wfX//GF2Lduv/le7fZ5nHxrkM/FP/yL9tnE5Mi3dLYdRO00oynBq0OdASQ3axFLL7HnkE2PmcplcGs56ksEsVYG9RS+5uOOJLlZQ40+wT4u3UMSHy0rhiIGziAleKa08hYJPdRhshEhhqi1EFLkyFAF8sE/8zoNI3ZLKGTL7/vM/eeik30edZrlYuG67mPvVBBitPm+iIfq3Z90LEKg0sEUNlx4v577fb3+jlYjlIzocxAuM4H7jhdnXSwwXoIphLjYHJyM1P/7m6JLBr2BdzzZcuXsFAP+yHcOMDUY01FR2Jki2inCjtoZmE6YqBvMHq7+2J6cibmMT+QHUAzNso+OqO3DxaDmyktxL4BAPLYxz62AfQ43xE0UySgh168P2Zayo6BDEDgjP3FNpm4FwyGGUjLdcvSIdzf7s6OaCGIph3gli+C6KrgtH6W+jeyid2SAMRc9A/2x+AAirER9GzOwB0WrgL03Z3ykNdeOK2ym07p3z1uCYiToTegb+YbmutlltDyGTqLMMvBT/Gs4CSmddkBgH4vbUF69pL1VYbUw9buNDWgV+G2SIayDppEQ+axBBH4Dsk/ZC0saWEWO1eZLPzOe7YJAawbvk7hmofyoZcM2GQTmm6hHgXXIR96AX6Mi0ZyQzco1ZAx8ZUMvV3gcP+sZCiSND0X/L4EJpkcmIPsREWxHFspm8bxVeSN+sCuGB1dT4YeLmeQpYC1V3ItWXU3ispiU7vc4BzB0C+G2wwulZwv1jAEEjBVkMNWkREV4w2TmCYuFKgBQ03GALBOBizU0HPPleSWeCumA7UqmM8k9LI2rAB6yEAhi1MDSjVTUMBMkgqWstObqKEHXqaJRto6c2wu8KF/OEAPrEJAv/d+aizlNZDWrrKmNUOP6+0Y2zROEc18CxNMgB7plvnZdNoAKxUTcdtvioaehVjpsqH2Fw8O6MG4uTmFulxKQ3/AS18SsK0EQw9AJfa0uJEoAlaRoFIsKjzSxictKDXc/RjcyZRrJ8iiz6L5xqI2ONDfaEyxUJgFqws3uV1U7IY19E5feqMxoNf7E5jMKfAAu/NQgB7gBIV21qlCwmHJih+XondFsF5EcA14GbhrhdJC5cXB5y8g0M7Qu8rdKfWmKDaZY7MQBpX+XuvnmNVwbjQXLlwvNfSZYGgY+rSt1OZZM3ALLUWVOkL6GRG9GBVZEY5PqOB2dlapVIKXLIqVFg6AXnesAHplH6yhZ6fYZFj9TLDg1Aw9GpuYiWcqjdXrA43Ljc4fjKxBuvWahaE361cDenyfARVAALX07FYsRskMPTYfMz5NS+/KMaGtgM9sZbJUZIwAhsFgJZsO5pDLEutF1PgF9wOOKQgS+ZnUajagK5+rLBa1sRhgekyxiHVGgUMZr2LtvLlgOPYPqPbDnX8hTcJYQyBEUNQrkIFnQyA/C/24JDi4z/g7ZRnMkHRET2/6w89LmoMie5zDF794QVx62YV8/pDSvOXNq+Ixj3l8M39xThqzcqECW3j55Z+NL3/5E/zMU5/6nDhi5epYzgxfkXpg8VdmR9+3MODx9fL5duNcS3Mub4T47gLGJQfBy/cbfyeYZFdSFeP5xXnJXgIq4tRzEBjzGG4738wYCNArAJD0Sdppab21RhBo5LjE73CdAvTKBvr8kfFyUO55r3XR/RGcUcyiyIpF9/2prwnHxvGcHSxjRi5VWou1XhtE8vvy/3Ssco8kX9Bewk7LKZmqXY28Vut6y700mypSB0BTun0ERmASAeQxPlHgiTUTdVFTk5DN6NzkZqMiTWSkAIUhgYDUhIx+S5km+KPrfpZ9CMfHdeA5aSzA0x56eLCJkMpAeoMalA4W5mNsYT0GYMOzxHmCrV/MdXGWhBc6szrAkDyMXePaJEiyalTXUF8/7wu2+CQA/LzqoOxhAX3aM7KLdsc8XXyQWQOwAejS2NPfsE4xY5sMPSQ3AvSSPJaX/gO8XRPUaYbKHtGbDX8niRSJuaYqqaxHDq7b1it/UXbiRoal6VuQRb4uqLYEceHcxVlgrHGvzCxxCcj1nAhtMhgqEtPihOM9W/UnWdiZQQj914dh66tA16/C0Kso1mpp1FNIGlS73FSdYsGMp4be54bvtFzFmYmFgN7XpHoM1dHpnHRGGO/CaLjDGOe4DunaURiNcTyaRbEwNUCGFc3CxNAD0OM+WUOfTD/smEnMBl1uwNyrVohPIbGBNPSak1oruaY0dtylhsQN2BSYyPHNa4NqC2QVLTaewkgWxRLQ05AjB2e63CBgxUv21qgfxDoCYkeSSlxfd8dU3HnL9dHfI6Lq4QE9amdydFdzAf8kSJ+Yirfs+eronpphvY09PJpMbkoNeR/mWlLFY2LPYXATSGriOTKKuYm49X/lciPwjGKWbFzxCAC97NUQnYsJg22lNPRd0UMNPYr52lN6YuiV7sZmDKBs0MIHAjcOaLihZc+XIn0PZPuXFw09wBQXssYZIjVhVSMIp8TwPjL0ZGrKhMNXNYC+cVwQqMfiT2lQHq8w4mAeVTyGSaOiWOsdPaDKkmYXGg883IOaoW82zZxYtLmrGHqDCS8kAprtXtgAl7iuhyuKtS5zoYYeiwCuF22+/TJD5u50ZsO8IAosuYtvKcTTwpIa+gwUoUElQw8fejf7Ybc4eXDDHs0BojX0mExFJiGgYHAvVsJOCph86t7Isd4Uv8zF5NQYN/amKDYnNL6XGw1s1gjOwNiYpdSCsiWgx7iGZV9q59lZVABXG5YK8PA5PLPSlhpJM23MBil8Vngfi08Fag3oG+s9puPUUMqBAHZLeorDbzldRsBqGRySwcyiIoxLaXUxzyUl0ljTeQCQi1k3oBPQ0nOXjVxPr+5Ff58yVWDcCea61K0WDAYADy4PzhsA25xzXDyhUVcRtwA+9MlZtNoh6QeyN3feeWucdtrR8Yc7b40ddnhhvPMdJ8Ty5dvwebOgi4215EmPoJiBZsAOdjI+99lz4spvXcJn+M53fiBe9MK9Gv2tsyLWHYNVxDXguJ6LHusEgV2w6UPBlzY7B0L4iTVC5yP2XFGpQIqfHcE7WSezp/o7g+gKCHJDy429AC9lEizFUqA+3XSCBPOsTEtp3IR0sLNYuEY8ZwRpnqdOyddzVAFCYeURbBTSQ/7LCrjb9e0GAw0oSztCj2e9HxNKwY2csdJ6rrGbcz2Jd7n2PYLjMIF9HSyUlVTnZSBigFqv53Q9Y3F8NzXxWBfRJ0HBoxzBVCSowm0EP5KoYAeM6O7rj0VDwzHQr7oosJMESzNo/oVsWa4vnQDpAzE1Mx4tstMY43Co6InenkGSfCAsIFEBWy/dcempgDmONR5SRPcNYMF1OhNhTjEjDBlbGipgDOI9BvQGmK6/mUcwyT4SRXJTA/qFY77+b64LvP2SKgGYAYTCEx/gZnRsnPtd0GrQAawwAH3oIZMEgUiXsWJX7eANx2cyvgrsGFA2BELu9ciQeZ3KTKyev+yEG9KiGhSZ8+JzhMuNmz7ieeN+IdPieag1P9ciI9nsDOu+E/U5iaHX/zyvtgboWTDfp+w97o8DZ/yU/bUAq65E378FoM+9ic0DK4Ze1ozYA9x8TMGc2WxLRUUymUhTHROOgwyhx4rIJunQjRl8K11EK0Av4g3jmPWBKIrtQQD6AMcrbIxlziGbYgJ6dq21AmNIXdLRWCqBe90ptnSQBdmXgD5d17R/oYeQ+iN53zQesKzSAYvXAcxPPpuq30w7oC8d5t3Q0oBeDD2yEyA5sk8A6kMAnWckuemch9xMWaWt+tB3D8RV7hT7IIAe59rXmo937L1fDCop0/xPQTq89q0UQFEsK+0i5sEaxGx0oSjWqYYGKRdAz4gEQ7AjU6MPA+htW8mJn4B+YG6WGvoliI66UJRh/VUhYgjoYcVEzTrAXbrK5KTCAgcfemgMqZ/KrqH4s1JNyehVjjk1oBdYSJ16FRWx6UZuYmLcF3SonVdTCRXFtne3nUhArxRONuPJIjoxXrCtnGRDlunNSmPBsq/pI5732/o6Lq4p6bHriPS4mTl0jUAF6HEIA3ozg4qwZafoTQLd9TCx3EkUn/OArzdEbPq1ht6ABO9hBD2UHd6ysQkXYm7OdjPR0QymPQgto8Hs00IjFlMZj/kYG0cEjGeuBZ8LG4tiYTMoQC8Q6C59bokOdlWFVmLIJC8woNfwMaAvNQz8WjIc+F6k0pSu1e9Lp1gyz+wCKttKyw62BPTpADLbigFIbSAngRyMmadetUVBdgLPAMWpFXtABjc7WhbbShXdqLDSgFqdDgXoZzkcARD1jMWyYgxgQSVwh+tNWjdy2ifbbn0pxrQyX7KexH9j3OHZIT0pJxtp+L3JiXFUQy1qhVPNYUAfHZJ6ALQwdUsXG9w7+YuriYxStjh3STelsSQY61EwAZccA3rIZz7zmdPpYnPMqtPiGc/cMX3mIS2wvErz2Ay75/Tdf/xDnHPO8XHzzTfFDs95Qbzzne+P4WFooedjZGRDnHvuB+LnP78uVq48mX//2U+vZQDwy5uuj8VDS+KpT3tOvOiFr4inPW2HdJzS2KKsafNUXHTRaXHllZfWU6jt3y99yavjzQcdQZvEj577gbjhf66J959wZrzsZXs3gRPkRF/96ufiv77zn6wTWHvyZ+Ip/7Rdzg+B2k2jI/H9718RP77+6rh53U2UePzjPz49nv2sXeMlL3pFPOYxf8VzQr8AaoWZYp+Jb//XV+PED767Oafjjz0rdtzh+SXI6BWYwXoLcPM///PDOO6EQ0iq4HXkytXxvH99Sc6pzvjBNd+Ksz/6vtjumf8aK99zcixZsozPrQZSd919R5x59rFx++2/i9e/7p2x32vfzs9fetkn4+IvfuxB79XCP/A7Vq6J4cVLxOaz+cym+ME1V8YNN3wvfve7X/I+PPGJ/xTPftYuscuue8S2j//bxqL37rvviNNOPzpuu+23j/g7jzhiTey0025cU5S5kR0jnjnkNZ09CmAxbwYHFlE+OD0Fa8zsTs6gHxrfvhgaWhGjY1PMbs9zXkT88c67Kavp7oUOHyAMHZ3xDOapWRYT3E9rU4Nzy0DochPzXK/GRjcxQCa7jOwMs2Jy9sCawyxe7nPuB0B7wXS7cUCmtVLrS8NO5t2qgzMD+lR+cF4b0GMOInsuWYfWSWWkKkBP1zAE32V9Lw9FY5ze41mjR7OAygbZazrmEQrRub820h3+Vax+FZD6mmpAjyJLZk4R2LDQvp+4AP+Ne4d9U+NZz573gPsmXMvU18NroYGi9kBlpBxQ+tp8nw3otb6rwaQJS2nogWvUJMn44JEA+rpTbNM7pGHos4t41n4Z0BfpDgq9LUlJQhdSFWjoO1NDr/QYz8uEp+6z9krs0coOdzeAXl205XKDYFWOd92sn8F9ZcOmRYu1q/H/4Zpn1TF3yaOaQAGSG0ikDOixSzRKiyRKvJ9QVszaNXXExvMoLjd2E0RQBZvOeuS1GskNmzs2eqy83mToncmHXSVPF0XIkJX1dMR8a6wB9MC2/z+AHt/fTw39PtGbyjgST+kWhPG0wIc+oRWiKkRHLMbErlpAQ8xPxi2//B41QWy5zoi8PXp+MA39fKDI0Q+8MPRv2XN3Sm46e1CA2O51i9srfZP8ugHoi6tMufkbN2yIpVXxiHG5QaMmsFJASmVnG+B0coCbAUdQ01I3dbBZkEqAvqChFTC0I+gMzJooBA1ZhharJTEOK59T+TQbZLnRCUANgU4vJlC5JjMDjJzt4zUPbZy6WdadYv2I0NJYUbmOA22b0oYCvAb0rsKWnZ5Ar9NQGBguivXZ4FwM6M3Q1wwOtH6L2UjL2v2q6Lgp5NPRxDIWFpt6tWwk5cIuWbmpudQDG9azMAjuEYz8ub6AOVBRMnxonRIjMwoDtKoTp5xJxEzou3QeAvazZGbw6kIDJOvn5tFEYySDR/VN8IudYbOxFH5XbCsFGn1trpkg60IArwZptqvkJoENY2aam8ZMNgfCozb45Hmm3MMWkkxqohFQtvG2ZArHBagnG5byHaShsZlgo8Kmg39jkQUzT/26i10ZdKlAHMAArCDGEc4LCyXGWmGay8Yi9tXPVZIFsbSyHCUQoIsNgIx0zR2R/QDoJIB0rxp70IM5G6AhuESLboLBeReF61y6OpXaRarzwgvXxHe/943Yfrud471Hr43hJdA7qtkMgyNrz/MkVdipTAKu/cuXfCIuu+zCeNzj/jpWrTo1/vqvnyQ5w8jG+OhH3xc/+/l1ccjBx8Udd9wc3/r2ZWVyVv/abbfXxoFvOpxBBa5Bm3tHnHfeR+Lyr31hq5/BL1/20tfEYYe+j0zYhz58WPzw2qti9Ukfiz1234efwXz70pcvjHPPW90c45wzvxRPfvK/cNPENfzox1fFZz93Ttx51+1b/Z4lw0vjiJUfjpf+297y0Z9TIIb7/o1vXBofqAD9vq99a7z5wJVkk/Hq6e0mMHMR/AUfPyU+8+/nNN9z3LGnx3N3eJEAUEdnXHvdf8fpZx4bz9p+p1h15CnsAFxLiwAaPn/xufHVyz/HY7zh9YfGa/c5mM/rkssujIu/cP6D3quFf9h+++fFUUeewgAM3/HjH18V//HZc+KuB7kPeDb7vOatsffeBxIU/+EPt8Wppx4Vt/4ZgP6oI9fGrrvsmWxpKdyUaZz85QEKAVRQzzUzDacRzG1JSOku1YMGUMPREYti48h0/OhH10dnz1zssMP2ccdtN3NM4zi7Pn8n2rLiWDg2AHuTraXfNayCx5qxhjVcGUll/gC8MM4xj2GtaaYS94ruNmkj0gBzZubF0Ndrfn3fJcdoB/gGydp/RDohM4e1AxLSmZlZ1stIeqFxh3NAPwysC2ToAehTAuBeAgwSeC76nzX0mPi0/U/ZWTk/FSAjIyejgMLgkySoHKvqazCgx5oLW1FkZElUZUBAGZetD7Phk+sFtZkJtLI7awYMzkhxT6nqkPDfZujre8w6h15J4vBZAEv3xll///0MxL2vNgxwdop13xgfD3t4u4ZeVtLKfHerIDmL7Vk/AyKJUkfJtrKCOCbH0SRN+vtK4Ub3Maxt7TVeUg2oP5DAv3xN5mM6feixlo9sWk9bWpheUALL2hxkhXsSYiqbOTg4pI7jbHIu4A58sWzZNkUpwloP1KjIXc+AfuH9xXM1qVuI026urcRJWfCrItkBlpAQzzIgmY0NGx6IZctw/yuiGdp92msWyY2OBYYfAY4APTLQMftIAf1gXHXz3THePfigkhvMm8H5znjH3q8lsFcFeVa05wBoTUtWyYw6GXq8D8UxKDgDs03+MCvj2QV1ki43MMqnlR9nizShrE5/GA29E0eWSMC2EoAekpvObrGhTnd7kBbnlpoRT2o637QRBUIVoPc4bAf0YhB7HYXnhRPkZ5c0D2gsHFwgU/MKOyUwVdVqR2RIQL8k/e/diArtoAHoh4dVBMWGGOr06FQXfqJoRRp6WeTRs7cC9JgbaACCdFyD0GlbqUpzLyLN3wjgBejNqKgQUk0x8Bl7Erv9fAH08jz2RN0aoGeL67Tx4vJdFffAXmt4qVo247uL1Mdtpktg6DR3u+RGGnqm+vpUXONOsRs2LgT0akKBuagOvmhqJN21fbARndca+gbQZ8pSTZAwbhMA0/0ABcH2uTWgh1zEjdCyeRXdVeBykxr6Odg9KgNgMG823WlU3Zc5Sm4wFuxEgUVVHTxno7d/UOnN1HzbVxcg26yCnr00vXimsnsU+zAzPcWNQKy2KuC1qYj1IdOVnZEx/hD86SXNnpKlRarjzYKbTG+vZBkE+KWIVdKR4v2L56b0MLJemu3qH6AFUqu9ms0gIKP/9KzmWpGI6l4hcySZg+57DyU42Jiw4c3H+gf+FGeddXzc9L83xKte+aZ4z2Hv54bOzAWs+WZanD8gGBwICnekfCMirr/+e7Fm7Uqe37HvPTN22OH5/K6x8dE4++zj42c/uy6WL3sU7QN3323f2GuvN8bSJcvJ/v73d74Sl152UYyOjsQ+r3lzHH74idU8m44zznw/LTRf8+o3xapVq1mYjrmOoJVSppiPZUvRzrwVxx5/MAH9mpM/Hrvv9mo+i9///vY44f3v4PhYc/In4tGPfnyMboJVp+7/jb+4Ps756Pvj3vv+GLvsvBvPYVsUAXd3xz1/ujMuuexT8Z3vXM7s1tGrVsdLXrxX6tJ1f7/17f+Mk1avim0f/zdi03EPjjmdGnDbVmLNw5i559674yMfWRm/vOl/miXwmKPXxk7PeykLsfE8r/7uN+Kcc98f22/3vFh5+MkxhJbsCRAxfhEcgRWXJWnE/q97Z+zzmrd5CDZstx07/s///XR8/gvnk/FH9mUQtriZVavXnmuu+Vac/7EP85nssft+8cpXHhCPecy2XHfHRkfi6qsvjy9f8kk+p4MOPCL23vsgaXYTqzhUB8g3a7/qqLWxyy4va4qiwdj29aKQXdIpF0trryLcSrlGi7aTK7ZZwTVwfAJrO/ojLIrNm7E+wFIw4o47bo2JyY0xuKgvnvSkJ9Kdgh01u7vilzf9Ip76tH+mhAvZbzwLACHKZnoUkCJLAFtCgWz40Q+RhMHaSn90Aqng+6G597rUyPPS5lgEmxrxdOBa2uoTKiKvqinjnM7n2oDYZGbxpcguIMBABhPrGkA9s4bs7Kx7R71yaujhVkUTDgC7ikmXjHSWV6kAACAASURBVBEMbkpdsp6H6xTYcDqPOYswn91JocW2zXbp2lqysw5K5ADG82dBryR8ao42R8ID65rsLrU+SZIimZw7tINssW5dILZI0rzeulAX5+p92JOokHbqvI0XsEgN6JcvX67jijlNeSzW+5ZcwzLQwrisJTdm6Mu+L7tgjB3ikB4i5hzPcsERsaaMqXThejmbgP3HpEWjOkrnHxfFNgx9hxyAIBns6umOkZH7YigBPcaENfSqHaTHHcf4YtpfS4InylsKjKVLVePUMPdwmyHRqvdjvef9LWctzJM9VlxXhPfUgB5SWGVJ4HpTuRV2zsbGDQ/EUrjr0BzG343znCCgJ9E5uSlJVOEEYAhr6OFyc9tvriVeJln4/1EUi/s9MNcRh7xyHwJ64AIDeq+HbUWxAvTzMT+javQgmFWr9nIjJ+OWG7/XdIqllIep8mzW8BCAHswmN1NWNCqShob+zXvsVhj6huouTAEfSPrQF4mLl2O9T4Aetkb5NPOp8samkwMnpjujpr0P9ZZNJ9pS/PtIAT3tGodzAFZynXG4vgwvbgP0ZlLNHm+mbeVQWjvBH3UrRbEz8h0uDL2iYbwaQN8M4ALoc6Vr2rpbh2uQ6/SUAL1tK7d0uakXHrukOH3oQYSfSHfjWvw7HNcLWtGpFnbHG0ytKeTithleybIAo36uE5akmFTo1uaCJ7Amai7VMPQJmF1Y1A7oZdsFSZPcCwQ46bhAhl6baeeDAXoGmeJy9H4B+u6014QdI0CZO9WpSZc0iZKlwBITji6TfGbwgFbxVTqn5ObR0ye9oxtBkdGHI1N2R7REBu/BfVNxuLrrTnNMiBohQ4RkfjKx0nhL283GRtlcBcezNlOV+dDdok5BwU5di4Exaz09ryeLvDCepINUWlzFSblcsI8A/lvt3MHQ8/nMScIEDSXug+4rFicBdgcE3d2pee+QZCDCTZeQko64865b4owzj43bbvsdPeX3f/3blQ1Lez5JC7IQG6xgbsg4QRQx4lnc+Isb4r3HHkQweNxxZ8Tzn78H5Qrj46Nx5lnHUWaC1wFvfE/s9fI3SJNMMKGF/3vf+2acf8FJdHj4yIcviO23fy7vH2RTZ555Ynzt61+Ml7/8dXHoO48LsOWy3ZyRZSgzLN0EZmtPPTpugKTluNPj3178ct6D//OVz8YFF6yJA974rjjggHcRmKEbKD63ceMDcc65J8b1P/le7LH7vvHGNxxGT3KZBPRwvGFzv+iiM+Lyr30xnvKUZ8SHTvxoPP7xT+C8wfO74or/Gx/80BHx3B13jWc+c8f4+CdOi5NXXxg7Pe/F2VFTJATu249+dFUce/whseOOz4/7778nbrnlN/HBE8+NF+B+paf51Vd/nQz9s5+1cxx1xFoybWboN448EOd97ENx662/5u/BpL9h/3fFa1/ztgRBGLGyPUYBN8bNJZddFBd/4WMMEBBsLX/UNkYXjYYYsqkzzzwufv3rn8VBBx0Rr977zQ0LatCJD934i58wQANoOuH4c+If/uFp1aqpIP7OO2+PU087Km699bcskt5ll90SSGlqoehUxds5p7PomPrv+YhuSMVmW5SHzgGId84GCLPWDFj55THbGoof/vC6mJx6IJ7+jCfG45+wKGIeQTj2TkhFAM564uabfxtPf+bTyMpPTI1zTpiBtxacNTAE8CDZOmP5smVkwu1kQ0CYxaTUcGetGLZ4PxN2vXXml8gV9z8pN6O1+i4ZALdp13NNJ8iWfz/Uq6oVAQOr9UC1BlojG0A/L70zMpzEEWxUWWSRWs9q3/jiAKVMXzYBymzrZnTgtg89f9fZ5nKjoF6A3nVLPErWwMC2UvUnyt6xcDfHotdz72/OGCCjMc0+ADD0cDdRnaePa4cbEyMG/R6ftcsN/qZOsUpFg6EnoGfhdiFSsLYB0MsIpBgSYM6j/gOv2uXGhBZryQzo0+6QexrWfjZW0vey8yu7zOYrF3XX72lvSHhYudwUyY32V3RFlw99d2wauU8MfaearyGgMEOPbwFJB0e7IXSK5bELoEen5SVLVzR4Cu+l5GZcEh26RGWzPGF+b0LS8dvK1vUMJj6Vstd+LUkVPos9EAHdbGzY+EAsXbJC48aBIr9XDbDwvCS5SQ/7dLnhdoYp0BqNdVlzSmkRCPKUU/y5Ljcg6AbnOuLQvfeLXhO/qVbweFsA6LUbz05P8oZ2ssFGJxtg8Pds2TwZ6266Jro7pH2l/jalC4/EtnIhQw9ADw092gb19kOLDm2dCvWMzmvnlnZAT/pPgH4jLLzg15rFUTkw3bzHDjRMj9HvuqQmCOizw5yBcAPoKQGoi1/bQb/819XZrGb3yeijmIWNkuQBXQC92GN07kSnP2j/NJElJahBtLITpVMs/gZgiPfXaS9/phmoyVxY+2fnCC9MbYC+p6/Nhx7HWsjQ+3fWA1brPM8F9wEpdt6GZDQM/Fzo5mK+mqF3sZCZLgVgWS2P2oyOuRgZ2ZjNNWyxh21DjgR01+lHICGpRwPo07bS8iAV/NnZQZKQhqEnk61GUbCO1HnOpeQGLAUi7yz6wobE4i750GO4tVoA9Khin42+nl41+EpLSgA3LjApMQJAR/tsayARbKJ4jR7HuYlio8ZmjucMhhTvB9PsglmB6Y5YutQAEUw09Jdi2nH/tXHbiSa7LYJlzNSwGX8BlNmm+KkLhZ9c4CUNUxZA+ns50uiYdaGUFnEUIkmbq00TUiQ5eNBnOItimUVB52ksbV32mFamAYWqAsvYiPFMxOapYQeOm9pfSnA64q67b41TTz2asomD3nR47LffwWLop9Xqu9RuQMqjomTV2MzH4MAgtam/+92v4pj3viVuXverOOH4M+MFL9iTWS6wW6ef8d644YZr4pnP2DHec/iHY5sVj5V/N7oU5iY6OTEW553/4bjuR1fF61/39jjggHdnwVgrzjvvpPja178Ur3rl/nHYu95HBshyliaQnZtjMLz65CPix9d/Pz70wXNjt5ftHffe9yfq23//+1vilLWfjqc9dXtem2xJ5+Pa666Oo1YdECtWPDrWnHxh/NM/PZ2NkXT/ZZWH5/+HO2+Pj5x0ePz61zcGGPU999xXgKazI/7r21+ND31kZey4w64MGE4//YR41rN2jre9bZUK57KbIyRhF3x8Tfzw2u/EwW87Ki677N9j3S2/jve/76x44QteTjYKrPpVV389Tj3tmHjOs3ch09/fP8g9A2PgPy//XHzm38+Mg996NOUuV377sjjgjYfF6/Z7RxNgOzPrrA1ciD6fgP6Yo0+PpcuxsSaARCA7NxtXXnkZax2e97yXxMrDT4rhYWcJSU1xTUaGBsHxpz99RnztaxfzO1+//6GymOXYFSK86647Ys2aI+LWW38TRxxxcgPo6YDD4Bt7U93QLT+bzdFsSxeds5zLM7MorFwSrVZ/3HffSNx4488DmGnnXbaLrq5ppMJjDjKcjm62nZ9piWXE8rPtE7ZlQyoWjTfdflXc7GJiNzXDswSgx33GWoGAlHtoeso7c64tyr7spYi42bySlKv3n3qd9zpmUOv/1nFF1LkolvEuTAzInWg9iIBUUYAebDB+b0CvCY7PZ7CcUhsx9EX/bjmLnpuen88f85ImA0k24JxIMDRdjMU+63gF9DnLAQa3FFSjpkqZRMhujEF47bn+2fqSIJqOKUK4XhsMHi0pxfOxHA/HMdmzBaBPrT6uC/11sM7r/SXYIqCnRak6ivP2hUwGkAXGHBqHgUh2q2fNHFyEMlAxLlJNGEgqEQE+93aGXteE6xGgF9nD72QTJ3VsRSZQ90DBBzX0JK+goe+OTZvuT8kN8BfquFxfp+/lnsuu8GgshTVM7DzGzMjGTbF0OSQ3qbkFNkhgzYaWLPx1YatBlIwCFjL0mEPGSTUBSYaeH1VNGwgk1FItWWLJjY+LfhQpDaJjjswzsjsamXgYT3DPaRWGvnSK1Zj9cwE9jRdmIw55xT7RR8nNrNQxmbXEeduOXZKbXK3mZ/TQxNAjzdPO0N/6i+83LjfUmtH+T2n+h5LcYAMX0IAOTgsAimLf+vI9YghfiMZSjQ99YeAbhj4bS1H60sYgzMfIxo2xxIC+WoUEqEsjCR9LKU5EUergyQLgBS/cHEtuqJmqJTf5XmnlMQAbcTf/Mjk+EQPpxoNB5Q5tltxgQiEKxmcVxXZGF9tkt6c5PRhr8Teb7oQcS9peHR1c0NkwIc8HQBAbkdNybYA+my0gMseEkv6u3Ye+Pn5dFOuNVSwwpEejTNVzcU+2l8AiFy559Dodqc6omNTUiHKe4P7JPgudYrVapE7OTavYcVRgmxZlndIZw1XCk0msbNHQN4A+FzQx4+WqyAuyoYjGggGp2IKRWDQEpyL8vtiGFpcbLETpQ4/AtiU/aC98GOvUECajjQUViyYWRUlJVJgMP1zoHtlyfg6NldoBPcbJ5MQkP2MwjXsOfTOOhcVaUhtlyfJuCti7izMdWiD5kUZUTBSs9Wx1mZuCKAptePns8GxUg6GiZfzE53Gd+G/8j98J8DabIB0dKpGR4x/k6oT/FluoTIkBP+VmXT2061PQiwZSuC5kp3p5/3GuJMy4OyJA6Iw777wlVq89kozqQQceHoccfFQyJpgfpXMgzh/MOgAcxrifP+bPTTf9NI5c9SYCeLDjL3rhy8k4T09PxSmnHB3X/+T7ceCBh8e++7xFtois0RAD6QLxr3zls3He+R+JF75gjzj22NPoyAQAec45H4z/vPwL8eq93xiHv+dEMjwICIhxcszjehCwAtD/5Cc/iBOOPyOe968viksu+3T8x3+cG6961RvjkLcdXXVthERpLi7+wsfj0585i7KQo49aTdmZXGfklqR5OM/i3AsvXBtXfutSypIOOnBlpv0747vf/Xqcdsax8axn7RSHvevEuPji8+OWW38TR69aG9tu+3c5jzrj93fcHGtPOSb++m+eFK/e+01x7nkfYVbkyCNWx6677q5Vv6Mjvvvdb8RZZ58gDf2qUxrJzS23/CrWnLIqnvR3T4lDDj4mLr30U/HNKy+JA94AQP/2PN90raEUTjrcL37pE/H5i88nQ3/kEaiPQIOXHOGsSwJIPz2+8c0vke3ff/9DMxsr0M0uxMwwSwd91VWXxxlnHh/Pec7zY9VRa0hAEPwR3HXGHXesi1NOXUVAf+SRJ8fOO70sgYa+U+5NaSpnPMz7jGgfYxhSQbi+Yaxigx+OzZu749prfxrDw0PRmtsQz9nhKdGaHYmervnowrxoRfR199GuEqQSmoMh0wlwiTGJe4GCWwFVjDkVx9owwD/BfCKDw+zP1GbW5Xg9kLioyEGUbPR9zL/lulHvPl6vvVoa7G0d0GcfAgAwkC2UssBpw6w11hUVv+LZUHID8E7JnSQ38KH3WCodsjWW8Zy4nmWPDchtioxGZz01jT4dCno0BUBOiPADqeYAgPtSBjte50S4yOVGGQzVKXmuItAiK53zCsSHQB/IL0lVPT58r0WGCDupdkHN5mQZmzIWA06QjJXloO85paxUANhgQvutAP1MU0eH+wPzBAcX2CbbimIpceltCEbiESoXlO0m0K8yA5PYVytNfA4g4gt3ivXvALoJkCtA706xrc3pQ9/TzcZSGKedlEzKgYzSNSgTuO+kNj07xVpuAwhKH/phyBMRKGT/oQ4x5e5Qz2ugU00bKypA3wupK5Qnkj3hfJsaRCo3IEFSYIGxhZ0zOmZi48YNsWQYkidks3S/FEhAkjTEgGFqclTZDKaZ1LEez4fPZGaEDD1qTkEoqrFUNrz6i3zo4XLzuuj3wMxMBudPdDaAnm5PBvRzFUNfOsVaWzQR626simIhoc+OY0yPPYTkBkWxSq2pmxZbts+2yNAPAiT0wsc8bd0awI7K3ekGWIPNgvduO6CH5AaRrKrBvZnhZhuUk51Lz1gVK8JGTA+XILfR0LOChprCWkPPzMDWAP34eAH0zcoXbGGMLrBm6HEemNyKkJWalcvNEM+RxZTZxc+HwTWSoc80vwcqNmky9FVWwUO41tDjPYj+3TACx5UWUA0yzPZYOwedsL1Za4beC/lCC8zmPnfIyQBNsswWmH3wYqaAws+mMNZFciNHG02ELJqkF+ysOsUOIWhycxCx5A2gZ6fYnCQ1oJ+V7MVFsQpstMB6IxTQVEaIgJ5FsexnGOPjG9sAvYp5ZZepTQaSGklwoD/FYgOGHvlc1zkg4JVsQZZxZNGg685ACL+nm0ICixYKlGaQSkWbdz0PLET4LBZhdn/N9Dn+RtcKLEJcRFrZMr0QDZpvCo61kSpoYTEuvc1zY8G8pUWk+jqwLTc6uULfj+Oa9YK2vaeHCxgABDIQqgFQ1kK+6fi8NPI41tws0pKwv7SXuuopwODgOlHYiE0LIAYvFHIj9QqXj6GhxbzPuM7R0Y16NnMC9Pfc+4c45bT3xq9//fPYb9+DKU2BM4M6z+o5o+gOixv0yINZW4J7j+NBI3rttVfHWw9+Fd975hn/Hjvu+MKYGJ+MsfGxWLP2yLj++u/H+084i0Cfzj4JSOqust+56mtx8pqj4p//ebs4/tgzYpttHktAf8HHT45vXnFpvHzP/eLth7w3urKoDuPIsgcEGegkevrpx8b/VF1uUcS56y67xYEHvof3B0+QwRykNFNTcdGnzohvXnFJ7LbbPvH2g49hR07OvbTW9J6G+3XJpZ+Mz3/+/HjhC/aMQw45lsW7GBLf//6VBLjP2h6a99UssD3/Yx+JlStPihc8f89k6yL++7+/woDl3Ye9P/7lX7aLU089jlmRo44Ui23m8Ps/uCLOPvt9BOD4GwqUsQ5+8sK18fMbr4ujjlwTT/mnZ8ZFnzqN5/7GN7wr9tv3kARNuYLR7URyii996eNk6Lfb7l/jiJVrSNg0bCTXnNE466zj4oYbvt8smY/kH095yjPj6FWnxKMf81eCumnUcOcfbo21p0hy0wboU1vgQKMBMjUohL1hV3/MznVHdxekc71x261/iBtuuCH6ejvj3/5t1xgYBMs6FV2w54SMpqcvZtCPgUHsLO8DQD2zc/C/hy9/gkt6PXVLeiYdfNajpOsWXFfgJgW7PqwTmEvY87oqIqUB62kzWdYG3TUSXFuR2tR7bZMhMSvcOMekhTV/LzerLrh+JKBncNFZimIJlqGhp+RG8x5EDmFJc6LFQrNZf9LCt95PFASoS7hde3xFXGctq8kapxK0FGabGcX8vAG9Mg7aD2RX6kJbaOi9poK9BwGjNdz3h9efBbEORHBOdpvDemxyxgw9xoADDI9juMdBAaD91HJRrQXALSL1UgKZWnZJbmTxTetsFNDT3cZ2le7RIoCKdR7nKDCs+VAy/Xm38nljXOLaG2MMM/QoimWnVQVyxAzdocZSrA3BOleKYu1yI8lNb9qeZv8edIpNxl7ugfMxNgo3waU6v+wqWxh9BTyqr0rQnTfQGKjBfPlc3FjK95nng72bzV5VWxCdrUpD3wUrq0YGBDvbRZDcIHCahDEHSFSMFXx/F2swGFi2NqXLjUxk/nJAL/OZ/tZ8vP1V+yWgR9DBJ6gaFEj+ah/6DQ+sn4cmrDUta6J2yY0aRvX1zMQdv/1xDPRigHcrpcrBiZRO6RQ72b0orrr5nsBPdVcV42pA76LY7s1T8YaXvCj6yaRDh5aDoVpYNOChXYU9olxuFrIHkNxAo8pBn9EvJpg1495A5XKjAY3FqwH0yEaQhS0OIy6EwUMnqFwA6HEOLOLghFPTDKFF/B7arkUNcPZgawP0UyqKJftIzWE7e4zj153+DKzZ7ISuOMlk52oMZo4DNYELrl+AXgDIUpitNZbCedVWlVuT3JiJNVviyYBzH5+YIPjEOWgBzN4EuRgaYAlMi3EpE9BFN3bAkVaezR3mq06xVftlMfQqEIZtZe0TLpcbHD8BPWykGoa+BHxON7JgixNdmwzvFRn6dkCvgARjPV1xslMsJDeQh2D028cYBca65g5G/q6bEDNfXGJkJan+BlioGDRlMxgsyKz/gMYPDZbwqjqvMCCDpSULylS47s2K7GTNxGWzIDocMDPixiBun44NGJ7QAu/uZmyQDZBlhwp8LzYKL+pm7XFt3LS6e7NjI5hFWFhKsobUpPCT/I7BDKn4VZ1gLbHD/VHgM5E6fm1EsAdVjYFygdAunv+x1fHf37k8nvPsXePYY9eygImuIpkVYeYlXRkQXNOHv9XifMbcu+hTZ8dFnzozVqzYJlaf9PF48pOeQtkDMn5gr3/602vjmFVr48Uv3ovAFf7jFf+TwPiKOO2M4+KJT/yHOOboU+Pxf/U3lNFdeNGplITsvts+cfDbjmEQpAZOnAXNGAdJceZZxzd6ffwVoBva+Ne+9i1koAQ8FZxhbF104alx5bcuI6Ang48xRBmZ2CFhe4GOSy65MD73+fMJ3AGq5QQU8d3vfjNOOx2a950ox3lg4/pYvfrI+Pu/f2oc/DYA/wHKoM4998T4/e/XUZIE4Hjy2qMFeo+Aznx3riu4mmt+cCUZegD6VavAgC8ha3/mWSfEPvu8NfZ//aF85rDzvOLKSwno9933YAZgfvbYUUluANB/+RPU0G+HItuVJ8fw4qXN+oIrg13n2WcfFz/72bWPBMc373niE/8xjj761Nh22ydmNkBr1h/vviPWrJXzzZFHro5dd9ldktJ84CYkyD6DMXawTCTcE/Nd/THd6o3ujsXx+9vvig3r740VywfiyX8PqcBEzLYA5tV5nV1VM8Ce2jzBIIa6eLsyZeMvSsQy901Nd764XtA1RllMHKunq5/6XD4P/D33XTLSWVApsiITF9VdU7CSfs8Vm++3mJV/MEDPPZe8N85Fe6ukdm4oCOCWnv1uHsYsfQH0haHX2G3kNRk0sA4gC8J1TaVxFL4dgF7OLamtzwyj95v6WrQPpT4/A4KZlhr9qbusrTHze1zwmjaPqv1RwIG1mZLJRhpVgL0DkXqvNMCviTLgG9ZDJHFi0kaS3mFlnDLb4Gfg+jePT2QNrKHH48T+gXXBAQkyxLKrbgf0rrfyvo65pw6syDiV1Q7HMVahJWR2Bse1CTugCWPun8zidjBDLZcz2Os+0LjctAP6tKlm59eJGBrE9eJ7cdOlxafEZQA4S42myKCnRAdFsRjfxlZlLdE4QsDloFn7UxfPt1Y4KPOTtsns+4EAtJWSJ3SoNSEpJQEzA3DXa4piYSGOYBuBYciBrrcnejon4+7bboi+LpBZjwDQI8uX3HndGRvZezzTrsnNcdAer2JjKfRvAE6HbSWlTzCX2KrLTcPQp5WjrSS57k7ELTcphaC0Zs3Qy+kG4GqiB4D+T22AHoycPK+1IYuhn2VRbMPQ01HHnu6aBkyZ9EFzB+2SgHUboO/oIEO/BB29kul09Fs09BqYbXq1NoZe1l61Dr6xCduahj5nqDvCWpOtX3c0ja6sRYbOlBMmCzcADCYmFQyUSSKNZr3w1IC+1twZ0DcTzpv9pOyY6sVCLLgWJvvRevA3xZvZsOrBGHqcU91Yyvffi0xZePTsaoZeDX6sf9fjxeLcDujF0HMep8TLDSSUVlPTMU46FnwiGheTAK2ute/uFCsAXQN62XZtydCnbzsZ+iyKYYMceNzCtlJZIy4kzXerA2s3pUFwTgLzrjQzAA/95NOb2NCNAHRSshmCzdTUY6EBO93KhjXa0MWUgYGkfCgtCin3aDpoZio3d2fZb4kB44up79RT58anZy4dpQt2NYcxJzWZcW5gzRWcKYVr72ovlAgkMQet33Sgh2AAY02+89LQq/teFxn30bENKfNRZ0MsjHgfnp/8iVPDGZ20cUOhKuYMWoVDkjQysp7nBztAjufO+bj0ss/ER8/9MNOfKEqFfATny9QpN0f9RFbBrBhB8eRkbNq0IVafvCp+fuOPY+edXkJ7xwF0Hc6aHBTFAtADnL7w+XtybTFYNiDAOAMzfeqpx8TTn7ZDrDp6bSxftk0AHHzyk6fEFVdcwqLYd73rfQRxYgz1IoPX2RmjYyOxZo2yASg0fcbTd4gLPrE2vv3tr1DT/553n0g5m7XEyHZccMHJtMR8xV77x+GHfyB6e/pjc9pNQltOwJPf84UvfIx2kwgs3vGOExhA4f5cffXXCOif8+yd49jjTidThnqA3/72F3HMMafFE7b9u1i37ldx8prD47k7vije+tZVcd99d8cppx5DyQ2YfLjr+HoA6M8+531k1FeuXB1TkxNx1tnv41kcsfKk2Gabx5EF/dSnTmcwsv/+74x99zmkkUUolY4UvGQwCES+cLEA/ZEr18RQes6r+HA+No0VQH/Am46gLWUnQC7+j3MlbwDZ4gRg1jlTVZHBbN6ru+6+Pa0sfxNwudl5l5dl5slF4N63ErBxP0PKritmOxbFXOejY/N0d3z7im9FX89c7LjjP8aT/m6bmJneEDObx6KD3WixbqA2DWukGlahotbg1M+YGeTOToIqWQ+ryRGCUry07sqi191NkQmTRlwJbK0V2UuFdIOzj7lEcJ/VCtXsp1W02rbHNreyBtJFxsMsR2rowdBrF0RGdeuA3gw9geu8yAp0FPU+Vc6/NClj9t8SmmTDHWTh87AfZjBYPVfGKAnGDZaboIQOKmWNlOWo52gBpjgnyww17+vmkvOSSPb2EVQxu5l1d96bzdx7z3V21muAFALoni0SyMEK1pqmZjBZeK//OAb2T2QGfBzUvAC8bpWhT9tmdWLPpotpW2mixjgB96SuxTMe8Xdy3crmmL6X9HUfWFR0/mlnjkZHALJ0pJtIhr4TpIpIJTHZ2CM0nhFIUEKT1scqTkWPibEYXoy+FinOYO8ja+6XkAytXfPcMAvjCPuBSVxcSy25KdeW8xLHT6c5SW5Qv7e86XMjYtqAHpkBuANKQ499HyQ3WHgSmrBdnhmJ2351TXQHSD8pUyQPxiln8UJd4gAAIABJREFUlg0WxV2DcfXNf4rxBwP0nCBzYuj33i8GGit5ZQ2Ed7sW+NAjd4/1afNm6nm73MpX4bfOY35zrPvFd2nDw4UFH2lcblTAgkWLDP26P/JnAXep6XV1ekdX9M3MxJv3lMtNF3zoa7/PXFwIwmHdyAZGmwpDX7H4Gx7YEMugodeamz6y7Y2l8PkmvUWLqHnKBiStycpy5TB4DHvH43PqRLtlYym53KAo1hp6/RzbNEY5jddHAHoOqhmlhQB+EEFLalDsqoo1kg6pyY4BXxiF2odeCww2wdQRQqbh6vT0k5eWT+wOOnyyTXnVWIpMcieKO4rLjSPYelG3y01JG2pjwXtQS7CYRbFyZcb1ErgCBKXHuc/VwRZ1fI3FGG5butE0Gnrp+zZtgo4QsoPS8VesoDpcoiW0ehxjURfrq+ImFclgEZBNpyytRESpU6wq/MW6kqEvDQVibHxjDA3BFxaRuxhsBhOzAt3dKbmByw2Ooc6RCprwHXS0AbhMX3noIZn6S+CFa8CGzeZSCHDQMhr6WF6D2sJLC6t5pcU8NyBW9Us5R3aCzBhYBjd5K+lq3HczPvVPMjeZ0ndvAFwjQXRPN9u3Y2F64IEHMtMjLTx1/wMDqUGUlzCuHwAOwBxSAoL8DtkZAmgwE9aSXeHYaLaf70kLuK5uzl3cCzWs0rPZOLKe19zfJ3/36ZlJZRZglsE5OkfN9wc+8K64/Y518Yxn7EgGGoWiBkjS/iuAIVhMuRLODx7v0KHjBR06Ckaxnk1OwlZyLE6B88wN18Shh74v9t33rQITbNilnwCeqH8AYD7vfH3+8Pd8mIAZDhPnn/+R+Po3vhR77bV/vPuwD3D8gf03E4b7CLZoZOSBWL16ZVwPDf1xZ7LQ9O4/3UkZzi9+eX28+c1Hxitf8SZmTbx5A+z++3+cTQ39EYd/mHpwHFvsG2p/1JAI4+mCC1bHN795aezzmoN4LEiYIPNDEyYVse4cx773dDaG++YVl8VHP/qBePdhH4wXv/hVcdllF8XnLz4vPvD+c2LnnV8ad931+zhp9eF0uZG1oyQ3kvBcwUwDgqqjjlobX/nKf8TXv/7FOOywE2OnnV7K9+B8LrroFGYu3gCG/rVv59ixDSSzcujW2tMVl375wvj8Z8+lJv+oI06l/IpzF6ltED2tybjwU6eyP8DL93pTHHjAEZRYdXanDWpuBrrfIJtcFyJrOQTqlB6SBOqIP/3xjjj19KPittt+w/PfddfdmPUQABNAVUA8S5kpQLYIsYGYaQ3HxtHF8a1v/SBmZ8bisY/ti733fm70dI3F+Oj90QnAAsDNNveSnc5hXaHneXbFxVqYLewpvUjtCcYJ5hTOAPNDY1tzTiuZJGapKk2HjgJUtYZjXysuLAYyBigN483GOA6G/a7CmNcMff0+rp8Aw2kaIFJCfWy4dvJaULemGjrKWRrbShhsYP2Fxrt0SjUpRTlIEkLO/NYZX52T6pW0luJelCDJmRDbvUrDXhh27VMdje1lI3+ihl77Kn5Xu5b5PuCv2BcXDcBfXU288Dfvi57rZuV93vW+SsCZFr3cV7IJFb7XRbHaO0mDNucD3GICzuvdwk6xsp7UuOHeUzWW4n2gujhdbmBbmcHP1gA9bgUKrnmdiccSmLDBE7KKhInkloQL0FgNzxVs/cjovTE42E9J2vQM6s1QO5IdavnJOdaKgZwRBlNAyuAdNXrDywSEabnKp0LFxuIhAX172zcZNbp8qnbBHdNxTrgPtaSIyoUZPV++GAzj/OEm9v9oexNwW++yvPtZa+15OFNO5jBIGCxQEAgoYRIQKIgMisR+nx20FWpR26rIYBmcAVGhFQUtqPVrPy+pl7Vq+9UyExlCGEwIEJIQSAIJyZn2vNfea+/9Xb/7fp73fdc+OwEF13Wd65yz91rveof/cD/3cz/30wL6ZjZUR1vZVkZsbK5J6ulAEqbc0ubelItiv/TZv47BLpIbRn8BehNa5VO+PpiP933+DvvQJxMzxtDrvPZcFPu8F8ZsQz7X+WZvn4MY+r0tA/p+NVsqQK8vGsZN11hDr4GrfJYXGJ3u3xLQT21txQ8/242lBlPYeLUKt7qB9ok3GyptOhr6sdeebStVFOsL1IOXZtzVxu2x0C5mNzhZbFEU65bR+3X5X7MoVo2uAO7lcmObLUa0imXRfTfn4ehfAJ20Hj7gDaAHtFE53unMJpI1ffP3SWuQ1fAq4F6TR9GiilNo0OVQwi439wzotYBkF12aSzDAW+9/38xiNWvRqvtZLATX666NGQyNAfqu/rCNJvcDejnR0nAimfKyrSpAz4ZUEbqKqyI7ywnQM3SQ+linXW3t9wN69pXEsFkqYUAPYYwtXSdB0jD01dLemwTnmD70pM3DUhCBRqLz9C52wdKsUnMTpN4mJ+PUqdO2ocQWLd1i5udmG6abye4iV7qhJpAQ2+ohXdIWu8g4cLYOw4DF98uUVC3wNRMqO+TsSbth6/lVulKbrMcNgL4CVXotOItkGRPHxtGAzYLNk98xR7FfxPeace9gwQw9zC/fvzlc0bHXVmH9sbB1x1I2fVLDaDDZePjDdw23aGIC44gUAU2xXSLwtfdpeyz90R/9brztd9+gYwMmX/yiV8R97nP/JjAhawKDUkVq6ON/7/feHG/7nV/VZx7z6CfE637lbXHo8DF9N+ldsiNizT/2gXj6058vhhmgzvdV0SlrHcAfHTp6dED7857/T+1gtbEeb33b6xqG/sde8irN78qQ1SZD5mB9YyVe+9ofk3PNz73mLZL3EBC/7/3/M97whpfF4uLheOUr3iQnG54Lc/DjV18ZP/XSfxLHj58vlxtsGLG0dMBCuhemcCBG/VWveklcd90n4xUve31897P/sa6ROo73v/8vJTF5zGOeqDoBfJ5vuPGz8dqfe0k84P4Pie///h+Jt/3OL4uBfPVr3hwXnH+J7CZf/Zp/HTfe+FkBeopiDZgG8f4PcL4/o+MhBaKx1mMe850KiJgLAAj0/7/1278Uf/mXfxT/9J/8eFxxxb9q9OMCqFo+nelC+/+f//A347LLaBr2pphOO1vWagLr7Z1h/MVf/pd4x396Y9z3Wx4UP/PSX5fcycX1rpESBNI+tSNN/h+/8z/FU57yPfHiF71S7lgGXmaqv3rHl+P1NJuiMPilb4gnfeezJfFQIbNS8riz2Mu7R0ZkNIjd/kLsxuG4+uOfjc2NnbjpxhvjoguOxfFzpuOpT3l47IzOCODvjbZjenI2dke2mVWQT7CpTJbnHOdLQO311j8QgMUBbspFl11A3xTGZhaqknM+hNcCr8+ZWUi2vNbuArXV/0FrRgL6Avjd9xbA1tFzf2l05RUsqZbInW9dC+Wu8JaomESz+5TrlbouN7ibVVG91yXfly47LqCUOujCCvsBfclLAb/FhpeDS+1lHS4wiaeSk0Cs5HdUI6nsQtpkEBv/et8dLGpFzExZR1/gXWtX/p/3Vd1anUPd2wL0vjZn7upeF6Dvkjl1rAL0BfJ1LhToztDkyraVEC88f2vEJwPGXOy6suZtUKNstmwrPRIB7oDU/S8BeoLZxGP5gGJ9YzMlOh67Ju16sT2EwMDwAIncXaplmpyAuNl1oSre8TTvzMaS8pUvQC8C2Sw2gP5QAvpmsiCLFR6Eoc/6Leo5m8yc58F+QM99GLPlLOI0ZdeVtSIAPbN0WraV48YwreSG925srOa9kvZOsjfJPhPQf/EzV/79AXotmK2z0rjkJhn6HQBjP2JAO2nYkJLc6PlvxI3XvD8ZegN6XG40AL9RQH8QQ0+3sS23VubVpqA81DzwHcmqo1cKkCw3sA0Ym2BFbRQYSk9VVpHyod9O28pxlv1ruuvskQpKH/paOFML3UhQUgEhPb66+Zk1rjbHBAM7KRHAtrKY0rq2VieXIKwfAk68NFnTRqsmnjq2dSQ3/L8AvSJmGPq07WThqEWmC+g51n6N2UGAvstE3DNDb4uquiYtJnL+gR0rByVvQG6pnu49GcG2gL4YevusO0VHgwczdwxsg14YeqcVnZmodNykNkc/qipwBZBvi4nRhpIMOONqbf2MJDekgpuovzT0Ys35OUW1tLem0M3Mk+7V5lDPgYVoetZyEv4NsAHQl8sNrdopblYQtTVqAL3Yk1SlajFP+q1lxex2YnDvjcsSpW5nsmTbci4YvPRVRFsbdmVLusy/NyQ2AFtW8pIEZ5fuspYNcV+5lmKTdL9WVvRcKU5HEwqjbrrDoH+4tepC7C1b1/ForBt1mrwKtypoA9DzfgA9YG96huJWOlDaJYfr5fc4Ebzq1S+J977vf+pcyebQZAmG9T73uVRZOJi7U6fuiqs+dmX81//3d2TjyOuCCy6OV77ijfHwhz1azDsBDc8OoP6rv/qy+NjVHxTz9FM/+Uvx5CfTmCk9yFVnMAi811/z2pfE/e73oPjVN7wjLrn4foEfNhKjt7zlF8XQI4tBNqOAsSmKt16W89rYWIl//6ofVWOpX/j531LxKqlo+i+85bd+Md71rv+uplY/+qM/6y7ZsadredObXh1X/vX/0fEBzeVWxRojvfEebPgb453v/P14wAMeHK/7ld+N88+7JFZX11XM/IEP/M9446+9PB7z6CfGa171ZgU0BG9vevOr47rPfDy+66nPi3f+t7fH98Hs//N/I0Bw6y1fjNe89l/HTTd9Vl7t+Pbz/HjeSHiQ41xw/sUqYifIe+lL3xgPfMCDs5YCZ45h/NZv/3L8+Z//1/jBH3xJdop14zM00Ey0gYol+/Ff3/nb8Z//8C2y0vyZl/6GitCchRvFHsbvg4hbbrkhfuMNL4svfvGGeNYzfyD+2T/7SQELyY4qe9nrxbXXXh1v/o//Pu688/b4+Z97S1z+2Kdprtui1S5Xt99+S/zyL9vl5mUvf2M8+Tufo2wQMgVJ2GiAtLsjacHW7lTsDI7GTv9IvPv918Vtt34lHvygC2N95a7Y2V6Lxz/uUXHB+fOxuX4qpqk3I2s5pAeDvdkB0RNTZoVdxG3rWixsBVCzg6flbujPLRes+pAC81UHZGDtQL8Y/HYtSA29FuCMFLwaN83cGuY9l4/9gL72ly5Dz8+6gD53ZNUYKTihxqiR16YNYRaDkg1lSWN9caften852lg6VdKbkqK0gD4LOFNGxH1oau2UwcispHzw07a3KeBtpUIFnMXQp9UwloNN0JCRFZLIktKI0c+MKTWHzHet47I9rD3Ia1PD5ANusdPNTEPz8zK+mMa9KImiDqA3Q5yNK5NY416Vyw1EiB9lN0MPW7zP5UZ20F2GvutyY/mOpXi+NxgDHNRYChISQK+agbTv9F5JzeBCE4gwTxgb9JURoB/0YmXNgB6GHkAPeQixY2bcDD1KCHdgRQLLcuAaETrFHjmcjaW43sQGJlSPiOgu8tbBj6V7lcnSvpNy12Loy+WG93brERwQMhFaQF/NJa3EyI622ViKWi4HP8w/smxZQ5iA/ubrPhgDCHCtAt8YQ4/k5kXPvyLmlLgwEVE1ozy3u+kUC6CnKLZsKzuU99563HjtB1pArwtMXVkO9HuS3Gjc5aLCxcPQI7mhU2zD0O8j6QXCE9A7ItsnfaFACnunwzQfyqUnj7GfodekT4ae9zpq3VbhYiM6zUN8TYa+bDQrY9DRH5bLTVHKsNGSVWSjKyZkdYrdHrKg9YLGQiX3yfXWjD7prUI5gO0NSxfOYugPaAgBu8ZChP6Sl1wVKMBJ26iS3jDOsOurQpG7A/R2bGktPoupIYA5REr8LMkNmvKzAb007ukbW8dgVvK8JsuHXikzS24OY1m3B3BNfagKclxE0wJ6T+ouoB9n6L3AGpwb1DrdWIB+yprYfO0H9NpMpM9Nlxu5OFCUSup7V0UpAqD9QWwOtwSCAfE4V9QiImeLLIxlDFg7TmBAyhjmdJg+xwb0jS6+Sf0TSKQGr9IJJcfptBmuTT01CmNpYAWNAuptZC+nkmRn6rOWbXjzqCC0MgsFHpqbBauPpER6RTcd2R5hcWaGnReBj9gnMeyACcuE2GhY2FlD3ZbcHRsZsnIA6tke1FpFA3rOF82sN9dBfPFLX4g3/vor4iMfeV/3lO7x3xdddK/4qX/38/GkJ2FPaDmIn8FWrK4ux+te/9OykuRFwf0P/4ufiqc+5TnySeb3/+t/vTN+/w/eLPD/0z/1C/GD/9dLJDlYWV0RcwQTXYD+x3781TE7Pdfo+9kMkb7NzkzH+vpKvPJnXxwf/sj74jWv+Q/x+MufrpoKXp/+9MfltsNa8bKX/Wo89jueqvoRxuJNN10Xr3/9z8Ttd9wW3/XU58QVP/DiuOii+2peAU7/25+8Pd71rj8T4/WKl9mDfm1tI5bOLCkDgOQGiQwZCuoPKGLlOdDd9s3/8dX6foKZX/qFt8W3f/sTY3tnJ2655Qvx2te+RKC33HAImCAJ3vWeP4/Xv/6nm3v+wz/0k/Gc5/xTy7AUtNqOFAkQDbcA9Fe88MUah1UUbY6rr2zX7//hm+Ltf/AmSYIA2LOzhzXCycTxmR2B45346w/8Wbw1O8WSEfi+7/thuekAJFg7PvrRd8d/+5PfVXbhe579j+MnfuI1krCobjTPCYLgy7d9qXG5oYYAZyNAZ7HWyiBq7szF9Oz5sboxH//fuz8Zy+usI+vxD+4/F0unbo7vftbTY2dnM2am+jEx2I311VNaJ7CoLAtcQEF/wtnB6E2q7oR9yWu156WsjWVxy7pDAOm5odUrpQgF6GudawF3W09TQb805PsAvYmNNgvbsPwdCrt+LxyVPy8texf4l/SW9dGA2BIOAx0+bIlQyR9byU263FBYjDdASqSKKeVeFDhuJTf7AH1Kblg3/LLck+MV8Oxep9e43LBRI0AG5X7EHsIJQ0LpfcnQS7KZHvb5EPQXYxrwW7LWqinyXuAgq8izCgoyUtH3mDiclJsZr+oZw2cL0HezI1pL0+WmGHiNiV2fi8AlzDFFsZmtL1mx9/uUjWWNEWPJhGM1lsKKsSvdbW6pfq5OsWTyRSK5dos6D2wrTeymZEVBEoE1xFAvVlbvkhvMBAz9FlnEKQHQiaks9q5GUdhWatgY5HN8M/SpwNDjrQCgy9A7+9BgQDH8jDfLnCu7TIZP14crjyPGlDZXzWipPDBHOK2GVjZ8r/uQDa3yPAvQu17EGQJlzyeQ36xGMfRSEXwDgJ5tX5Kb535/utw0ybcMiHpyuNIYwghlZ3sH+aJcboiOJ3ho6VyvghpSNHsbcdO1JbkZqCyntE5ajOWUcfca+i6g5+JLQw+g7/VJWeFfna44ybCU7p0TVSexZKlq52DC0BrYOuuObSWTZeSGTvWUDThgykeNm0gVhorcP6DhA99zUDEug1dANjvFMsZq4vFz/ITr/46A3dCqHEY2iWqzU6wj0irK9AKryHGEw4/lRnWsgzT0tbDu176V5EYsaFDxfTBDz/ftd7npuuhwfI7dldx071U12KqSP2vonXIcB/SWEpmhL5spXW3D0FMEacA3DugBgqXXdYX9OKBX+nqMoT9AQz/W5bD0g5bp4MNLAY+LRfY1lsoMcGnoOV3cXFxQxIa0I+a9us2RuQLY4nbEhRA48izISLBBa5xncao2HgFeW5GpcYkkNdhUmqEoKzedZwL60mnWc2jLLXPjzU6xtRFzb1oNPXUTyeynDMdyG28+rYNB6pFTt1ubZXdDrLFHK2oWLW98vNMFfGQ4YKJHO/bX5/lqo+u74Q/3jGKo8lEHUNtFwXOF95vJc5DE/w3o/HyRaOHGgp/7f/8f/yX+4Pf/gxxQ7un1+Mc9NX7sx3427vctD9SzoGibgJY/PB8KZgH0dIqlYdR1130irrn2Y2cdErD8b37i1fG9z/snMT0zqzl0+sxprQtvf7vdXJ77nP87/s1PvFaSG5q9wNQxPtCTLi7Mx9bWRrzsFT8iC81//7O/Hpdf/nRlr0Q27Izi937/N+JP/uT34rGPfUr8+I/9nJ0rCDIOH4qPXvW++K3f/hUB7YNeBCL/7t++Np7+9O/VeF1aXo6V5RVtxBTzAugf/ejHx2tf9ZuyhWR9IHuBfeOtt90cj7v8u+LlL/vVOHbseAy3t+OLX7wxfvEXflxOMDRyQu8PiOI5YN/JPeOF6xDe9kePHtd6S3CooHVrM9761l9RoFOAnnVJrHrarrKGI0V6x++9Kd7xn38jHv2ox8XLX/lrcfjYebHNRonGvjcVezvTsbY6jM3h6bjqqr+It//O62LlHp77077re+Nf/oufjnvd6956xoxV5tDGcFPz+NZb3ajs5puvlxf/dz7pmSYQWA96AzWLid5UxOBw7MXx+PCHb4lPXntzzC4sxqC/HI9+xKG47BH3iekpz23V02wz5+nqSRMpG0JY8ofvNYCIdQS5GfUqrAtuClayBfYr/kgmp4ygQWhJGrwU7GYGjXM1u8/vS36onzZONy1Db5BdYlxfZ4Nx7wbQ1xir8+gCeq9jrIcF6O0aZnBNNp918mzJTdnZsv+Ztff6U9mwAvRaUdI9zUy36UkBddWL1F7pvdPd0VtAX+tg929LFS3zwkrUwDtrGpCC5MtZkixYNcRo9mPWdQPrttaAfxeY52/mB8+xApPu+snPIdIaR7HMWu8H9N35zX0AS9T3+oTsildFscYCls1Up1hnwO1w1vrQJ6CnjjBfbhSFy00DnTQuIRZU05FZZQdJ5TbX1ku61gqXvW3Cc2nol1fuFKAfFEM/NS3FgPBZutkgUaVTrPd/19C1GnqANQGWC2X5HfLIxcUjaU3t/UK3QsXilh9WVpT7WzUKBCAA+noO5WiozI7MCwi0R7G0fMaSm25tp4pxqd1z4NFl6KvTk4K6SXxnDegpiv1GGXquqWXokcexHlVyxuvCeGOpKopNQO+i2I7kRncKhr6V3FTAXy4ff1dAj4Z+AsmNfOiLhvVJNtKXfvq77wP0vEcaehob1UIkCYYvsDRa/K5YdzWWIi0jDX0y9KXTSTa820FWjPv+hlb7NfSuXBWAQ36AD32lRcrRRYA+3QpIX6FT5pz42KQaQqU+witGpyi22ATrUBnwVRDjwU8EWRMrWzYT0KiDKIAlGXpSXFMUxbpuoAHV6nhGVO4FoOvS0p3k+ydzN4ChKHYc0NvJiMYoTWo2m4PIM/UAQG8NPUDZJhRdhr7RTqf3qopoWHjSzkrPW97qreSmy9CXH3+Tkqui2F0DLGvo1XxexyiXG7kvZNRtRn+o/7tQDd/nTS0ALG2AMGmsGc8Dim82xepJL6gsDdftIs26d7WokP6vxUcuONtbBgJJE1pb3wX0BZizYLbZhLOINgvsaqMpQK90JJuG9LtldWgAQhCmgDNZ4AqE63ylIU+3ndKI2hIvlbpNq3TqQtL1ZmZe3Q4pHhYbtJ0NqoJeDFi3HtImCpvDrdMmQIp65A6MuBvgvFNFsfIthlEf2b5VNmsb6/bdnhjEbbfdEld+6D1x9ceujM997lPx1Tu/Iqb5oQ99RFz2qMvjqU95dlx04b0kaxluDrWwWw63oyItAjM6BL7uDT8tl5vXvuY34/LLnxp/9j/+S/zV//7TuOHG6+KSi+8bj3nMk1Ro+vCHXeZdL21s7zpxQg49uLkA6J/33B+Mf/tvXxuDAQB0VXOL19z8rCRd2J6+/BUvEqB/xcveKP95nku50QA0YekpAH7Rj7xMdpZIyo4dPab09513fjX+91/9aXzwyr+Kv/mbq3Tshz70UXH5Y58az3rW98XFF90rAeEgziwtiZwg6Prglf+rcbl5zav/o9wckOKcPHFXvPV3fkWNmP7Vi18RV7zwXxqQjEYG9L/4EwK9P/nvflkZi6mpCYGd//Pu/yFN/tzsfLz85b8m+0qeEzUk2hd2ASFb8bbfeV38xV/8kfoG0FiKtQDpIc/CBaN7MTU1iHe8/c3xjj/4D8ogvOpVb43D51wQ6xs0IdqNE3ediptvuD2mphbjgd/6oJia3orlMzfF+9/3Z/HRj34grr/+Wj2Diy++bzzkwY+Kpz31e+NB3/oPBXAWDy1kUGX5jpuNjRQUveENL5eDz0//5OviiU94VhJWtqWM/kzs9hZiaXkmPvqRG2NpaRTLSydjd/dkPPjB58XTnvqwOLwIUWG7VoqrxfyONrWH7Ug/76AZgAN+Yl4N+kgkXLxden5PZQfTBLiyclUNT+uF7l4PBv+2VHbmyySD61PKAtZA3XNl7HUQoM/9bz8z32WJC9DXut4AVAUTmTnr24fe8hcCFYMzgpMJupZmsWzrQ099QqshPwjQl+TGwK2TWRAZsuVO3bkGFWlS8pvu9Rgn1H5tV7FichuGvZOJdpay+qP4Dnodhc3OTrEKDFqv+Ap2+Bn7JutmV7ZT97MIS8gNiJti6E1UUhsIYPW4qWuQ5AZAL7vfxAx7paGHoQcLlIYe2ZjdZNz92W5Jdp4z022iMY1BxnzoPW78HRHDJPXIOttWMqU+MN70QcjMt54dDP0Q+dVkDCZxbTNDb0APQz9t45GO5MZ2meAmvpDAyqC1Yegzuy72XoC+/OnHXW5ESClDw55aPXfc5JFnYHe8AvTZn0eObFnVqy6sFMXS3+h40+fG9wFpEBKjFtArcNIcpoDAkpsC9FUU+/fC0HPHc63g2nbScEMM/dbmlhj67SGsYoihF8DBPxPmjhTU3nrckIDelfr7JTd/N4YeQB/pW1sDvRaNGvCMnTGXm5xU3OPTp89IQ6/J3En52He+BU/Fxpuhd/Gkf2aQUAwmN6e+l/Mo3+paDGsB6zL0KtSUPrlvbf1iNlpiYCczr+/KCJkJd+jQor5Hi/wUUoLWEksM/bYZ9S74u1uGPu2mupXvXYaecwcslRe301AV1aIdHgf0Jb+p765OsSW5GWfoV2MRyU0y4GMuN9m5tYC0o+Bi6IsFMRVgQJ/trDOtZg39YaW9mtwYAAAgAElEQVTuWobexaJdyQ2F3GVbyaSta+P7XAHfOhDUGggQZ1PnNWBBkwwFVMEzPy2nFxXE7FnaAWsO0CyGXhmtEa3WsxhXTcAAo5YOEcnTUGhS/ucspu6EqqCu86wFkjMLw5jErYMFfosi2e0tLcDyy1fOzAt7NZfxWLQUQZuMt5tm0+nOp3pmSr87ZkymPvsHqDFUOXGYWbOO17rS7jj05uXNgmtCesGL+2xAYcnNxIRlRVvb65pvPF/GKJp4ni0FtuV8sbFOU6l1Z0JjpOyXGZvdWF1b0mI8NTmr+TqiwyQB4g5FU0siApChqU9DZkJgzHkPc2gaYEmjqWxh7u+x3ENF8ZlaZ9ycPHlX/FraVqIvf+YzXyCwy3Wy6ZDanpyYFEsOmKoNEoYJhp41AOaauaLGcCrMJNO3piJTxoh1t1MxP0czrB3tX2eWXIAMGJGHf3rLF3Bi/VN9w2BCa0c5dvAchts7SiUTqBjkzcWMOliWj2FPGyNdINnsOC+KZ7kfZtCdwaMrtpLDuPjMzgnssPlvZVdhgVOx6QStA12Dtt9GGtGP5ZVlkb+MyZJBaKgJsJhJVN8S1uvdkDRgZzvTYH1IGDfQkpd5zMTk9BG533z+819SIxfY1zvvWIoTd63Hxfe6NB72sPvF4cOr0e9tyKefZ8meDBNv3GENN/eDAJJnqbG7S1C5KtaPZyjIu0eDmUGM+D1SGRnETMb23lxs7xyKD155c9x6y3Kcc3gxlk7dGJc98px4ynf+w9jZXY2pSdY1vh4DhJKq2ZZpcyP18LiETOGYw7icjok+zeMAEPbcLu04z7AAvWQg2p/axngEoeWHzhisbtZICA3mTRB43eWzAOwWFBqcGNB53agOq61DTne/62YE9wP6WnG4j8Wqyo7woKLYrBkweHfmzePNUroqCq21pguExxn6wrJelyCv3InV4Nl7uTPbXQ9/A21/tlsTo9oTFf5ndln9W/zGkh3W/ai/+Y7hhj3Ny81Ma1LWynQZ+dqPmoxmpkOKoQcsF4Nc195q6Dt1EGdJbupabGbBfNTeuOHGUtVYUWumTELM0HtN8T0wQ93ijANdbtT0z1l6a+i9zvAS443LTWrXRfAm3uj3pmJi0pIbSIwJ+jUMd7QnNuqIdGgzUK6ageyz0NuL5aVuJ3rPE7Jcary1cERjn3WvYeizQZ0Z+nGXG86/1AjlTCOcpYDNUi33FdoOnOnM0GfWTXsgZhx24+FZUgM1Q2Opktzs09AXQ6+M0TcguWGtujuGnmcILqhuw9yH3l7aN7SdYlmoS3dnqUQvNhqGvgvovykMPZ1i9zMI0n0P9fDlQ5+2lbIo6byWTp+JwxTFNiuQ/0Hxqzdrv4qh52+JK3CcEUOf+qnOMRvmHp/Q1dWYO8tdJ1om3svDPTL03OQuoC+G3ronNyDaz4IUoG+vq6cNmdf+olg2ozHtW5ehFyPrwhw8/ekKyiZdTH2TNpuz3OWgTrFM5q6GfhzQuwFGybr3A/ouQ18MsdyFOv70ZqQAK5n602JTtpU01wEE532Wh3lJbg7Z/5YMl1xuyrbSwQrf19hWjmnoU3Kz681dgF7hLnZyBwD67MYKU8xcQMJgb2RYdDsjaJNN+QZFUksUws7isz4bW+gFtajazcNBBsVurfRFkpuU2BCMquMjYA/7LY0T2HdzbWoe0zAidqXeD+i7WtfuBtluKuOAXrZxEz6fgxqdeBOsTqeZypdG1v923wRLxJDYaGEJWynC0LFh9vtT2mjm56eb+ohqjLUpy0j7+vP5o0ePqvU2z/XOu27X8cjIADSR3LAZDje3skX3ojaadW2MuOoMteAz7ukSy1jTeJP0Y0sBLN9rQOpmQYBMfnfXXXfEr7/pZyW5wRv+2c++QnIcNkJAuzbhqZlYXFwQiLCFIJvopkgHgPzMNBsZAQjAy6l8irvK/lWAexaA6eZ7zM2TJ0+LkUWjWveRcyMg4rWyvGyQ3+/HfLoMTU3ilkKGbcsSrwzmuMfa4MS4+sf8nnOvQGZGchmTICgNAMDIGvk9z4pgi7EHOBuORgreaJolQMB5TQyUPdHWwdcMDPIprtWPyHxNlZTQAA5GX05d0ku7xwPOZXY+sgaX61/bYE7Nxu4uheOT8bGrr4y5uak4//zz4+ixo7K+W14ZxsryTqwsnYlvv+whMehvxur6aXdZ3RlZrlIdOGkwNjWja4Ip55sYlwToKp5LO1RlbgHkNGpBIkMKvjcdt9x2Ij5z/R1x6jTWs7tx3jl7cXhuPa54/pOj31uP1fUzkl3RyRh5FVayXKeYM0kkDJwIaOy2taPM0dz0ota90S6BnJlQdyL25xgP/J57L7vHLFrnvlqas6P5BMPqYkk6N2831omemyklzBqhAqplLsDYKltg/bvTuKnLbDefSzBa72v3p2LobQPcBfS91NDbmtJreRfQ01iqSLUif4pEOFtD3zrX1TlBfjD/G5ebkhKKuBvPiBrImkSqayhAb4be+3F9Pz/bXzvG7wrQS56KFKzp5Ou1vWwshT2SPNP5ppkF/xZxSIFo6tO7e2IB+gKe3QBDTmplUe2FuQH0dl9JDX0VjNIh/iCGPgH9RKOh7wVy4BlZXnZeCkqNAcTQVx2H6voM6G2oxM21bAnDEQB9H4a+kdzMaP5AGEt9Idxj+dnG6nrM0ilWg9AsPH8vn1mOQ9KyJwulQHSUduLU13muNBp6AX6fh/axQV/fxf0rht74yRNOuDANNJrzB9BTlAxDX/2RdAK7ITceGHqsPNcN6Aus43LDWt+b7P/9a+i7DD2EVHWKbQA90bxS2fKuGwP0vpubcdM175NtpdjMlOTpgXwNDb0WH4Fef4g0Y1dD35c2VsaoNjPVvXOb9inJUUh1rNi2sqPx420C9PKh73rm262j2EjeV1ISM2K72nAFauVDn4M3jw2QcqOq3sGAnupupDgdaY0HnKVBarssXaFTp8guxOSxuW9vKyW2sDDfuIYg/9n/Ks1/d1EFWNeGXEUdAmto5GEpdK88oFnkBBozXbg9tAVoAXkVtlAgWYsBbaOzyZQWx3oO8ue+ew29U2IG9AJ2ncmznQ2H6tqKPQHQV+q0Flf55U7Y5cabDXUKSwoWXFDWFsWSjlOkLJcbxuI4Q68Jno4BXkwdgdsVJtmFnlO1kpookEiv2AT0cwvolc1s+c+ugKaKilOKsxeAVW8Ope0EnMASmzWACZ3Rxsy/FaRlcaxBW/vivKS1nLBFJOw8wASQUYukq/Rsp1clvNp4soYAz2eD/ZpCZt25B6pdSHZGgYT8/NsOxbWBtYFC6xLh6Wg2r5gMdzeuiVPflxtlNsxx2p2CQgN8MiCMLbA1LDvP9sjhowK0HO/EiZN2f9lcjYsvvlgZEu4FgJ76GTWamqbxlYtDT544peMDoGG9AT8EVbDhK6uAU3fh1MYt9yDXg5QMjnPi/vjvvtaIEyfuiDf++s/Kh16A/rtfqDHNsRnrfJZrAFTLNStdiJCNYIsJAOdcALsw2QKP2/ZNhh0mmzG/4B4EAHLOjWOfPHU6g9oJzVMyGgBe3sd9hjFSrcbkpI5vNxuY3snY3NwOWpKzrvEEsESthm4mXMxMVdaOYy/SdVv2vYPY2t6LzeGmGfysJzp86JBlWawtyNlk00cAaxtHzgvW2wEgdShujkdQUOwoMr6atywnfC8ZDmQXrPe8b25+Lja3nDExozcfaxt7sbmFKxJs/Bfj2NG9OO+8I2Ka1RUbKcvOXkxPnhM3Xn9LXHj8vPiW+54TZ5ZPxsSkgSU1C1tb9s52tmhSxb+Aa8lJCYSGa8ry7OwwBlijLcFDZrOxief8fPzNpz8fp85sxNaIor6j8eVbb4pve9hiXH7Z/eLcRewoN2Nzh7WVtZexPYmxprzReW4UW3sKm8FWqWXPDk7YWTKeseF0OsGrH/fWlrCW3ZSlY81rSxK9RnJ9MIZmsC27KVePGltdcq7ZT5KhN07qaNI7oL6+z0RMW6O2P1untUPWw2bcuQflDlK2lZYD0cQHENd2itV4U1+Pu/eh93V0bCvzxOqcYLiZk8XQ+5r8plYuY4/4phlXyjF4jxsRmr3eD+irBq5LuPEZjZ915BszaTTQrrnlosJ7SqrIvG1tpv1eu4ZBrllSWTiB35UCwEFKu09wPo2GvoOFtP9DUACO11abXiFyEJuatkV3Bh3CG7mXaH9MQM/5ibAARzhibPAWWTPutwjWrHvj95AdM9hNpvRQHcfJvmwhRYXk2muLYifnYjTkfDy+Rfpk5931FXBTAvr0mueYFPILWAtgaCcSQy9gPYv0BbtRO7OVJWdhCjsL2tGP190x9NqLG9k1x99Ww1JJbtRToQaU/fJnZa8Jqbgcs/MEBy6KLUCP5AYf+m+WbSVzi6JYN5Yq3saSm2Lox4piYegBsXtMSFgCFSsMHCQ1OSo6xX6gAfTVcO/vCujL5UYaenzoswtgF+QYpBpo4g+9vyiW91IUS9v3sZfwl7Vc9fKAx++W69zVBkQxTAHe7qwpQChAv7YWc9Ipdl5dDX3tWPnrjbWMjhNcFXioYxIp419L8ylHjn1FrI1eLY/jCDY98nNGHwToPdb2UhOMxaBTjsWql9xEgBm9cGdiG4R6M5eGfj+gz+8tZrFY7wJ//M3Cg/+4iHJ5jlvfDNgB0HdZBxOGrshuU2Qeofbpdw0A6VsmLoxnAXpJblJbb4bemjtVlYvRahn6SpNyLyql2AX0WtQDRsv3fyDf5Gr+YNvKORyVkNzIM9mNlWgs5c3NxdZsYPjTey1zYy01+cmmVtx7M/MG1hWkbcPYd5qI1DO0RSPNmWBEK3W+o0wVz0abePfvxu3G2nRLYXbTxrlN/3bHoIqkBwZTWh6zS+zXA+idercMb/949bB1Xwp3gq2GNjDA1hQD6J2ZoNPmTszPLcSxY+dYVrQDaF0WQIU5PX4c/SL3bBinTt+loBHJjizYdgDYozh18rRYHAAsrEsxYcsrKwLfgFr88SvY55xg5zUHJmju5KJNQDYLP4D2rhNfjTf++ivjYx+7UjaHz3rmC8zQ7zIeAfQ7Ag+NS1HeRyzsCNSZs4B9nqP14w6GzpyxpEY+/4sLAm1ooXmeHJNeBZZmDWJmGimQNyLOn3t36vRpp/8HEzELYM9nzbnA0K+urTeMtAiFLGbWegCgHw4d9CO3mZwUoBfAlJ2pC+ML0HNsBem5obNhMlqQRVUmaGZmSveA9UxdHzOdD5DmmhhXnGdtH9xfWH3WJRd/24GLVPzmaC0BG0XT87G8SnOx1djaXokHXHpJzE4iKVozEB8MYmNrM9Y2kOcsxm1fvC16u1vx6Ec9PDa3VgVUyBISWHO9lgP1nDGZqiYwJls2N9dlSLA1JJNEF8yZ6A+o2cDV55a48QtfkO738OFzA2vhm77w+Tj/vIV42pMfGbGzEucePRwry6djZ49GP0gcAPQTEf2t2Nr2mEGCZxaRTE51Up2UzAUJGc/P0pMW0KtnxcgWt9LRjzzvDCprrbGrF88KQO91yfNvP6A3Id2ds+X1XvI8hemewfnAun93AXwF9sVSK1hWwExmpOwXsQnuNAMMMqEZ+HF/1EEUsGvmdD9DXwybJTNm5LugzGt5KyFijTBDb0vfFthnoX/a9bZSx1obfc3V6boAPdn70sSXht7fV9jO7H7JNyrgqc+UZLXY+CL1uoCez9S6XEWxIghyHSfTZdONyoa2EiA+V/LaWnd1LpByagK1bgY/1xaRSbnnlCSoXJIcsOBc47FQGXoHIw7keHYcn38raMhdujL6jH2NHUgGefm7kSUF7Dzu1bUTOrfJqQXZWfJ9DaBPkO5i0wL0loOJ1FumgRTSmowtup1i9X4TVertICcqu9dwH+ymV7aV1SnW9t7q4ZKOQWRZqk7FGYNR1jCck+M4I6qeZZfYa3J/1jeWRa40kpv0xN+b6MXu9vI3rSi2XG5+5LnfH7Pi9HKtyGBIAS9EYroqyeVGRQSj4VmAXlZ5gPzYiJuu+2ACemvoDbDKh/6eNfR6f3aKLZebf/6sZ8S8Ut52r+j6zzJASmPGQLKW3ZFgpeX4OSCAIgUXNLZd4gAMrVasvGqdmgTQl+ONokT5lrba4wLfLCblcjOO51ttvTe4dnEhLT8rD3NH56UVq2PyMwA9G6qL5OxyUxO3zoNFqlKrtVAwqXgVA1BAUOk/qtzlGW4w1YJwmAEAs912GlYgWWyeoYpis8jmoE6xHNssl2UsXUAPG/q1GPqSf9ixwXKfMc1b3xr/cjFBQ+22zw4WGoa+8VtPH/q59KFPBoexMa6hr0WzGP4EvErmtIB+arKYRDstFaCX1GfHgJ75IQAv1scsBcBTkpsC9LJs3NF9doAD80cDIWdLaiwAYAGTXdbHNnrVd6FNBzNnkWgxZktPXyypIXSGQHLKyHGcWbNWT5r+/1kQRQahnkmx7gUAa1PvzjED/7ZOZD+gb6/DgMJuBO6Oqc9mi3cCIQMFgxHYyWPHaK/N4mvnAgA9AAcPZu4/jO7S8in9n6JYrni4hTRnN5bOLMvqT3r0edxSmNcTOg7rggq5MxVf84L5WQGfdO6psef5YDt5151m6LGt/IWff0s84xnfZxAqHfxq49vMfEFiUtfOWoV2lXOZmyWT4HoQ65tD5wrTz3eigceqkHPXfd11Pw2AMedDoRUAuexduQ5S8EheAPToputZc7+GW84AGAz09HsBKMYMMrQB9xEZl7tGAuqR+zi7sKf+AIBgxpmyrf1eHDlyWAG5HFuy74GyAAkcYefJjHBMAXplpdxPgevmurAZ5jw5njtzWyrlonyC7d04fGQxtnY3GBEx2p6KweBQfO4zt8b0zGRccPFMzM/uxTSst+Rq7Du92FQX5snY2pmIz19/fRw/MhkPffD9peft9QAvFM0PLeWRAJ0ai2kBCTsxDTRPN4frMT29EKPRTGwOJ2I35uIzn71JIOH06RMx3FyLS+93v9jb6ccdt98SU9Or8cQnfFtsrK/GBeedq2zE7AxFsKsxN0M9iMFOf2I7tkY0ikOmxL2xu5rsW2X3RyMGskfTqUlGbmcWkfOtddxON7C3rdWsM2jOYjogQ0rgBm6MYYgHAKL3vn7TkMoa+pKrts2bag/pauy7YLm7x9S/a8yXnFJzSwl22/piW+nmTj5XXEMahl7rHtkY1iq/n2fWMvRn+9DzHmcgAOhn21YyL5j3XsOyQDUD6ZLs1BpWrL701eqRQh8R70e2Pna2qd7XdpmtZlG1DlpmWG4zJesric5+POHGZEl05JMuUFuuRKqdyfdULV7d83omlnC1gD7VQ9ntnfENmUdRrLGA7KDpbEzPnazf2u9yw7yodb+V3FZw5OCXdViAPuv9vI4bV01Pu8iUP8oqA+jx3ifjNtEXQ898npzE2ctNAlnvq2aL2g+A8sI8jSJblxuOAzFTHWGdDbfkVgEA76cR81g339oUvffzXDl3jsUzUEYhi2K5P5w/z1BjVUEoWd7dtrFUSs/b/jcbYy43kBbUzJA9JEjXvpouN7d87kMxGWQ11Z++Ja3/lp1iy+XmR+gUKxUuChLIDddCcA3jGnpcbtgASBPizcrkQMifDL1B+0bc9OkC9N3GUiW5cQfLjYn5eM+Nt+vvdgBr+WkAfdeHHkA/OUN1c7bF7CDnxoe+GPF0uanJwgBSNbgaS+UHM4p2dNlh6JHvyIfdBUMq4BNDDwve+VLprj3Y7pah3+9Db72JDiLJzfx8VlrvB/SOJgEIBCdbuDvAZuNDv+8lzTs+rRb9aaCXLrPYiGYxzsiajaAW2y6g5zuI0LsMfYEanrcrvz2p9wN6judiPW8YNfHre2TTqcYS45IbM/R5H2ur0jhyUWwdywEamxBgw5X71VSimnSpwRNB6d0AeumAG9vKblGs2U/LW6qgNB0lxKb7/jfuOkqd7cXK2hk/Q32vN0IBejVOcSMqMWGjDXnZM/bUKCs18SyQLlDEorF1OWgW8Lz+7qJf97lhd7IRC/dDxbFIG7I4URtASmtktLk3EjPSAPoEBspEkf5MuRf2e7JqzPOsTa4NJi3XqYCtmKcKTusZt44ZGU40HWpTCpAMvQMxFjMDK56vlAI9A3q+FycHGG2YXhZvNmakTQb6WL6ZoUdTXz70tNzmtbqyZsZ/EMreidGewjJ0LWDp+Z0Xb8gGAyZ+XoEVThGM+2LpKbC9446vxBve+Mq46qoPxC//0ltl+4g2vwvomWcAWjkbUQTXcyYBgFfBBRuqwYDXRTKJsOQC9IsL+tsNVCxFBNDD6MLOI0PhnFioJwgmVfx/SgEBQQRF9xVci5jY2Y3Tp5c0FnneOMcQxAPYOTzBI1pXSRjR+OP4guRvZIZ0e7QXW8MtyRrZKJBu0SRspPoQg1/ex/ORpKJPQfF0zEzi4LRtj/asQWDzdBCzKycvgDzN17qkhDX2tnE897zzYoNgaJPxeziuvvqaOH7sSJx7nHu0HQsLk2pKI/IjnVPWN9fizNIw5hbuEx/60IfjHz3tkXH08KTu4fQUgR1AwK5C6orZc1dKalp2dwmyIVymY2V1Q03dTi+vxVe+cjomJo/FnXedUc3HmVOn4tJvuT+W0rGyfGfMTI3isssujdlZ1+8w3tQzQFsnMizGtgO8/sB1ICoqH0EywEi6CN+N43ztAH3mO4XABYT4fFkOEoTxx/er1X7zjAGkbWGnZWMGjWcDei+/LUPvrarJ3Xvt7hTNGqy1bH2t9bUO1O/0Pv0phUbbWKrV5TM2XKAoyQ2AngZiTVGsO8t2fegPaiw1Buh1+l7PQRYGlQ6mCtAz5wTOs8lTnXsL6L02KvhMaShBrUxBmu7x1mdXlrvkOjquCuyxh6RGxwEAf2qN7xJfXcBZ38/vD2LoDwL03fvNsfgON5GsJ+tzUafYPvV0LUPvfTWJPCRr2ThQgYwMDCxJrWCoSFTtDTsptepZoy8f+o5RhzCJiMTWurP2IRh6aqaAUStrJ2J6GiIBQO8MpzLZejaMnT1JWdpOsW6oyM/L5cb7v87KTj7raO4X28ZSk9kFNy1UxVqr2NmSU77HnWLJZCTeypoqa/kltsrs8s7ZgF5vKKkvxHJrW2kJ30B9NNQNGh/6lNxM7LlQ/xsB9FwvQL4AvcGQ65ZSK9TYVuqeqiiWE0bLBd2oQqy2KNbDZhg3XWMf+loO3HrWmkr7Z98zoC+WoDT0P/zsZwaSm76kFp3WvRrBbQc4nsaB9pGxl1onGg+gH67utbblaxl6UkAunEHKwEBUeivlEfL0TOaZr660F5tU872+CQ3APqtTbK6ZbmFMCsqafk0Y5D0q0LBeDgDNpjuSXRWgD3ZhvNh3TEOfazE6Ng4qjVvnBbizDy2FWS6c473SBmsB3W06xdaCU6k3Crj4GYuBBqnAPanpAmvewBgoXZebAqOrK6tq/lT3b0xDL0/tttuqA8NxyU0L6GFZMlMj5onJjORmsenY6tim7RRLhO7odxzQt5KbLqCvTSdZIzHsBvQluSnZ1+r6skAVBTEG9NaLu6EREh0HNrJjxC0nnXTU0VFsgQtgFb6kdp1nIUAldsKWXfs3SjTWLbPbZqIYM8wvlaGkjIhnRmDE97vHhzWm3WBXXfvoxJoF4mZa22Yn3gC9K+z/bDHylfIuQDFuf1eZqTpXPx8CL42fPZ49LLG1tUiqioFhPnDfAEZHDh3SfQL0sjGjbb7gwgvFYgIQT5z8qgA+GRyeN8wqrxbQ28+87i9jGDadeTI3S+MXs8e8sLllEyK4n5+bNxuOJGPCgBBQzgYFoFWQBZOb2nEYfAIPAli5NsgGzhk6HFbW0dBP2YWGDdfSB3fCPX1mSRIQnvvhI4clPwFscp84PufF93HOjHmAsFx78nmdOHHCRa39nj5fgR9gHctN7p1rJUJBkra+6i8wMSHpIAQC94JrJqNhmsVSWc5h+cwZbXxoYM85h4JkwJjHNL9Ax1+ygbnZ6ZhH5gRDnxprntXK6poAP+Pn6NEjLhxWoSYb+YyyJ5ALroXoxeKhc2Jji++cij/97++PCy+4IB546TkxPbkdPYDy7ERMz1N4xhBygTH2satre3HNp2nctBdPeNz9Y37WaXKKTbG5XVvfVI8CQHRvsBNT02joj0Z/MBs7I1Ls/fjCF26P4Wg3br39trj3fR8Yvd7heO/7PhCHFifiskdeFjd85osx2lqLc4/149GX3T8GfVyCtiXxQzO/ueUsMNeHU0ZJ8SQp293WGqxC0L5lPNpXiBDk2c5cNAgnbW/5nx2sGMuAJzIOHnuuXfF64QyKMmGNtt0Ff4xpA1xnVFmPuNetBrudr94+sh2gfAXa/efuAP3+9UJBWkqAGgliw9CnrljLliU3tU62gN42rurUnc35nOFzsNEF5PcE6LV/yeHFMhH9LZtQg/NaZ1vJTdejHkAPaM9+A/mZaqWrDEvHwKG4P8Z47ZXMweoULvDeNLnyXXZBajY+6pCH/rmL8bleF9lX8GzJTTHftd2Xhr5tjgTwdhG2ZH79njJt1XhKQRTk2rA61SM3NnHF/mA5ELLmku6654fgS95L2VYiuRn0x6+N+rpkvAsaWUM/iNEW10FtUsTy6l2BRG9qCpmxi4zrvlp6NUpNvDvFdn3o7TZzvCO50W5vlzsy9I6pdR+tg887RV2ZLLqZA5aCdYtia79TXZuMV3QF+fl9jaUasnjPEmzVDICVVuTS5fllKWo1ltodrQSdYvu761IlfDMA/Ytg6M/S0Hu8n90plge6PdQEhaGXLsgypjSg+bsDetVXaAD5ppGeoCgWQK/GUgD6TqfOdvCik7ReeVXyi7OLYl28kJ3ESuOWm1mXoYfpIEUsoLVnyU3r9NKl6DPMT0DrSHBf1TeuFl1tfbXZCyq6Ke6YT50yi5gHsFl/s9Py4D50SMDOUWpbuV/X3vi0OrPVMvQ4NqResF1gHUF3GXrZwwdArg4AACAASURBVFHwl8WX6symQuCO3sy2KVqYABKKuNMxoMv2Kk3eAfT1vQwka9wsfSEmAVyI9UZi0gQzrZzpbA29GXOzpgcDegHrKopNz+ZmQmej0y5DXxkWxajZIc8LjoFGMVQAel5dyY0Z+qXsStwB9BpT2YhKEimCiKGzCdlUSQxNbgBK3+YiUqm/AvIu1hnfaCTFyuZftYhXSptrBQAC8ur+8Xx5Vm5bnmk4jZUWoHsDc0FZ6Uo5tkCIu9wkoE//+n3gvgUMLUO4H9DXQs7fLobcFfOsBVOMpQG9mUnfN34PI8n7YaQX5ue0meFMA/NLUeyFF12kDptsVDD0AHo0x13JDZZmXIvlFEgf7MTAvanNFvmJ559ZjVOnTmlzUmHrvAF9rQf8DnZ/anqmCVL5HAEAmxvsPoCWuUtRO2y5AURfGwwbKcAAQM9c5GfcUm718tJyulpMST4kG082obR4kzsMDlYzgG2fc0nsuJc67/Sx517UXJcscG09C3a3FSQcPXJE56bswK4tEjl+BQiAebHAqcHm1rA+wkqLgZ8A0J8jBto1Cy6OI+CR/j2tNw/NzQnsq40J7kKbNPlabuYZQYG7IRvM8Tl+Pz3pwIx178KL7hWnViLe8fvvjPvc+9x42lMfHytnbo/d0boCg+mZqTh05GhsqJ4K737kR8PYGO7Gtdd+Oh7+8AfHOYcnA/nwcLiuZwcLuL6O40uO296uQMvC4mE5Wn3qk9fF0sqqZDEPfugjoz84HLhcvvd9H4ov3HRDPOlJT4rhxmp85cu3xsJsPx7/2IfH3Oxe9NRfwbICaruQ0hF8UevDM1Jfg5yjFNhyP9QoDP9tedFbmkLRnVL4e7gvIaGayyyoWUV3Hx1o/CBd0Oc6Gvr9gL5YaQA9axtZE81zBfPO0nQJIwP2lqH3mjFua1mgvvajLsFTa2mtU5ZfA4xbDT17PMBdgI2A/gANPbU1DlitYeaandGrrrgHdYq1lXCdQxF/APpGO6/sj9e3LnEyphhorIOdkaeehb+5gVVIS7gjR5l9BJplaZa2qDA8mezaM9ssq4mmyhweKLmZbDXeBei5NuarZIeNO5ufRNVWANi7dQ8E0yLlup1ik1QUMSENvTM4Vh94rZaGftr1c1wHe30B+kb1ULaVE5bcFGhmLWAOgHcKS5dV5N0B+qE09LbRBPgzxxv3mFnwXYHyjoZ+0QSFH7p23nT1W5CKpJ6fn0MGvtmbxuYCHk9yoet2wk2XG2EwNZHzOKbW5czSaQUSlrvVd6eGHgcwqRnWlO3kWljLsHnXnjtF/emqAP1gN01kvgHJDfLxud1evOj5V8RcBRd5L4qQ29l2BloScjP0BvQwtgM9tAT0rDtqyLYeN376gzGIOsEk1RsNfZehvyPWJygSMiNYgL7rcnNgUey+k+3KThqXm7q5ifBUBX3oSBHi/ju7xAGg9YjUeMH6ZHXh3NtV6lnAT00FHGzUolWpMNiwtVV7ujbPNFnQ8qevRgb+IoB+MvQ2kBGoVXV5yk/4fjfVWWykLNYFZnSY9+Ashj4L1zhHLRhNDOIPeEKT9m019Dzcsu2S5CY75Va1uxbQ1GAVQw8j5IDBV8w13DNDvxKHFqvD2z6Xmyad1x6L42qTk37RgYolN2cD+tbT35X+xdA3tpXS0JMfGret/FoMfVM8BkOPsCM79bq4ZS9g6Nlk5UGbDhB2kimNqNl1d4r1BNFGjnxBQZr1mJww97jqFpQ1GQxiuGU9YrHgleLlGpEFGJe3DL0ZNwN6ZXTSIYExTcMewIMZ+oMAvf2VOY+W5RpIJlHf4c1/nK1vFsGOb70Wj0p1d0GANIHs2fuLYluGnucNwNd3DXB4gJF00erkhN1vGHuwlcOt9Tj33HNVv1Aaetgqd5pFAmIbSXTpYpzn7HcPGK/7DUBl0ysLxyoUhMXlfvB9/F7Wi7nJAVgd3M6q/4HS4kjkshiUOc994VzI4JB2FzuU4MsBxUBgn00RNtovy1Uqg6B6AOkfrTUHtDHWeVWgwZgA0NeaJJebbO8NA28/aIInagZWY2WNolFnSwvQc26AQdhwjl/3gHss8AdvJEmPpQJLp/HR9zw75/g4oLfs57S96dHpz83GQmYhePpslmzunGeBx3OOHU1Zg4vC8XY/ffK0AneajM3PHY65xaPxp39+VSwtn47nP/c7YhBrMdxYkW0dY4Qu4DMzCwjTA7v66C/E8vJEfOSqj8ahQ6N44KUXxTlHjkrWg60sayCgYXkZe0zW9r46vVJ8/bGrPxFLKytxyb3vFd/64AfGnSe/HDOzx2M4nI8/+ZN3x8TkZjzwAfeNuem5+Oodt8bm5p3xuMc9UpLYCa4Ze75ca5AQYNQASUInXTJAZCwUaEnnynM1oKeB1M4O6XicKQD1ZFooDGeT6KueiiCBscNcV38Ein/lyASL2vaC4PvNanoDd9DvtXRykgDBz7J+R+Dkplbt/tb+uwXO+wH9/vfX/lcAosgGv8+pf3fZJCNBYGHNsNcVIqt0uVHGOPu+dGprxgB9EgvF0PNdlk14Pa2X5kZm8rVnZQBbxI1EFPskNxXMtGw9mde2izsg3uux5TiN/DbvdV2/JDdqquTu1916AhWO5j4uqWS66onx7siA3WEclykTS12dfRXFGj+1aomWoa/GUsYdYIqDGHrvhWSF2QNMIkmGpq3CwQb7X5E7TVGsTD0y05pSXGvoMUzRp3UsGHqshHOZy4C/L8b4LIY+JTey6kzJjW1cR5LcVFFsSWtbDT1rce7/2S3WjSXdmJAXJEQryzHwL4Ze/T9y7HR96Lu1hRrHaWSCRIx1jIZ7bYbekl/jO68DSD8B9GUtChTQvj/ZV1EsjaXuWXLTi/XBXLzvhjtibTCnvheKZzo42ImDVnIjQF/Rk4Iy/2eMoaexVA8oDziAtZG+Ew19WkGiP+ptxo3XXRkTPQ8+N5byBs4iLwaB5iuT8/GeG+6Qht7g0jfCfsWKbXUCU9tb8c+f+QxJbvbwK+0ZJHUnKwOdQc4i5QJJV/N3FxUYHzqVyq1BG5wjNBfqpFwiJSmS3KS3t8BtFokVeq3jFqPKAGazPAjQl62UQY4ZTq6LwjE2ewaQXA5SXuGJA6gyoD+0uNhxhHGXO08y34P6XKWGij0vQN9lTGwH1xbF8vmuMw3HLm1cse0Fej0w3fHubIbeT6Nh+wFlHWmSGHqei1wWXOWO2wc/r+Ch7PNKslGL8/6i2K+Xofdo7hTFAiLT75mxeHZRrP3t9XQOZOhJSVZjDRfNrq7ThS47MGq98LMpz/GyGQXgC0Th153adFmgpUWlF4m+gCZgXJpo/t72391xzHtVFJmFUQbU3Znticv9Y5OSxC094+09jbymNNl5rRT4lFUn4JONXYA6g4lK4x8gufE863b6bfXe3XFa49PjMYFG43ID8wEo3kxLNs6d+hzrXtn4LVtJKdLIcgPeL9lIutzQWEqFoD3WAjI/ZEbcdMTuJZYb6D6n3EkZOWnkveEWmK3iUUAugF5FuCMXEdLciXnDzxforaBCYKfWuT7WAuYNgJ7PGdBbZ4rOHlkfBZ9kHLgOAuG6L0vLy7LnJOOIJaTHolPezE82cH7GZkdNAe9Tg6UMEvnuGi8KbpKQYHyxqZrN99p47CgA1+OjNLJ17pwr7Hwjn5OZgK0zV1MjzwZCFsDFhlPOriag53x4ZrMz0zGL5SLzXaz+ZKwOt+PMCt1oByqHpgET+wrzZWNzPSZmKDzGZYjnSBfMQ/Hu97w3jhwexOMf/4gY9CmkowvrKY1l1Uf0J2J2lmK5ydjZm4reYDo++anPxObWStz/gefGxGAnji2y8Q5ijXT+zHzsjOiqPdImt7F+JjY37oStion+VNzv0gfFXn82Vod7MdylC24v3v2uD6sO4lGPfEisr5yK1aUTMTU5im990MUx3FxRszfmNy45et4TNOSyk5iBOJ2hASTzYmwZIwLS2bHVLeWRgVYGy6RLNYRyEazrP0w8cX+wGrVNqJnd2h+8p3psEihZ0sh5EdSWZrjGpfdCZ1C6e+sYQ9/+xris2Jzm5+N6+npPZcAr61kMtEF0x25xz8WmAra57pnQcB8Ws/ltt1WRZDl+C5CPAfpk6KVH70pzcz1TI8As4ncRdLd+yhfVBfR8n+oSRmQTKYpNq1tlOBxIiIgoMJ7SUcgGs/dtwXGx8fUZkQJq3uR6m9LQ1x4vqY+IIsuA6x52G1d2nx/Hr6JYYw9bcwrQq7lWL9bwoRdRYTMM9iMANH+DSRjPXitcDD+toliDfCSz/L/dK73ngBH4m74QXoe8N21ih60uvXJO8TXK5YassHtdrK+f9BpdGnq5OO10NOC2g3QjQdaatHjtIat0A6kqU7Thguv+7HKX3V4bh6BiOtl3HDDV2l8kySx1VZlR5nqZsx6HjBskQ/QNOaM+KHZSN+4Bd7DHqKOteo8sG9Cr6Ru2lR4vVRR76/Ufjqmem4eeLbnx/QPQvzcBfXG6BwH66e3d+Jff84KYgRSgfga8rje6UHxcckOowo3c3hSgH+gCeTr2YjdluB43XfOBGER243N/SxeFIZth6d7bjfWJ+XjvDV/dB+g9UTT+sshwZmcUP/zdltz0J++msZScXlzssryEJ/li64+ei82pkyfFvugkm2dJ1O2FryaQLNtSo8bDUUHb9r6i2AwDqwkVX3Ggdn/PDiyk3vXq4K41ikQXHXiw2VYDhZrMgC9cbuYXFt0MQJrVVkNfm3axed3FtYBFV3JTa+6Y9h1dbjWCQLKUha0M6ALyAtBqEmGZTaUVu42l6oYy2VQ4mE1uuoDOmQqDnwIftemLFZBkykXU9Z4KmLypGbj6Z9bxl9aLSWWm1I4NVUDDPeScmVgqeBQT6QVKC2Sn6FS6zeyy6I3QQ5rX1tamgj55BKc+lYlSzkY6P01ob5oKBhOks5GUVSbF93wvi2k1sUCvXNdr/2+fl+tO7DlcLL2BVxZri7kdbx5lyUx116zBlixL6uJqA9MxJfuxdl7ymswOlYZ1JyViFRwXA5Qy/QYYNunZJtCstM24Vl/p29QyajL00uUG28+UJrmWwsVj9qweKdDS/9VYx4G+mJSJPTURYq3gOS+vnEpduQvQtrZxEIGFpfAVoEVxoSU3Loq1VIF5Ugw97+ceCdiOYK0tudGYzgzR6aUl15NMT0tDL/24NPR2lwJ0cwwYcDYBMaG5+jJf7XpBAyMztZb3GfDffvvtYpOQZbCOAVT4Hj7Dz0/cdULH5nOcF+ddc5oA8M6v3qljMYdLkiPrzcnJWFtflyTHALivgMFpZDev4d+sV1yHNPyHDzdpaDZjxjedGpE1CowP+uqEq7V9oh/byQafPHlSz4fzhlyZwd+amiRcVQYTsbw9imWyGXzzzijudf650QPMMX6wNRyM4o470ekfjdg7J/74j98bq8t3xUt/8nkx6C3F3p413xT1AXJU1Dw9L+1tvzcbo51+fPgjn4r1jaV42CMeFKO9MzE9NYjzz7kotrb6sbLVi6nZmeCxfPqaG2LlzOnY21mK73jM/WJ+JmJ+5lCMdqdiJw7F+k4vbv7yKD5w5Udic305rnjBs+LG62+KL3/phrjXRYfiWx94r5icGMVoe1MaWNbyyWk61xL8o4UfyAKVzCvpbv7mucjKMztXIiEzkUOnSEsaan034DPI5n7Xs2NMle2ox4azl95PvG7V+tUCRVhxF7vXfPdxDWxNDowD9YaYSbbVa7H3spqL9Z4aw7VeF1nGeleFpZ7n1vW3ZE3q2ZvurQa0JgpccKqaJFyMxsBumz2UhOAsH/qO5EZykKpb8zWqbkV6K59fvbpBUf3M6w/steVJAkjpcsP9MOmHYsE3R8A+7XmR2FFPo0wE67N6QyDv8r5ahhZtxt9WiV7fCfjShWXbLiwE8/yMYzHXkL017G+uwTUexurcdkpy25HcZOFnBfTVYNGqBGk0s7DawbhZ32pQWYx7WUD2Aq9/zqv1oXfxjTvLzrl/kBpC+bqHG+x5uHXRhPOENPSDCfo2EBD7ebMXlvxVOCttK209SZrLWViYcg1+xSEG+2Q/cTdk7XJ/DpubVA0h5yFpK3r9LRM2/DFhM9ecp5qXCmNWV23OfxRnTp+KI3yvuiznpNul+d5azC/Q0Ra2ftyHHopdYxrJzWilYegPdrkxGDegvz3WULRkWLUf0Jdt5Yue+/0xw1QGhzi51xADYNbCXb097+wRI3x70QBlY6l9gP6GT1VjKW4uTF+CCln+3D2gl6uFl5T0oB3E9GhbgH6BCdgUxXbQFix1AfoC0NhWdrUg6DpPnY6jR10U2wX0ygjgrpCroAG9ZTYMJkXDKlJy63cDcw/GswD9/k6x+wF9B9G7syzFGi5OLUDP99YiJkCvotj0Qc/mTwWUeTBjkptcfe4J0HdBuSbUppuqqAahA+i1SWfld/2ua1tpQF9Ft74vxfY3gL4mTjL0BvQGLircSxZPC1lemwO6LOBomj3lbZeFJLZaZZ/FdKlOsYftB++o0jKFPezxhjFLKj6DBdKmtZm0GnVvMpOS1HQ3l/Jr9rm6W7DuviU3LC5yufEmJ7ZJ9lipxUvtsxj7lDnIjo4gIdN7PPfapAyoyy+X5jgeGz6+07q1GQ7KX7n85rtF2mN6ypaJkE49GSkB+vT/3w/om/bfmUotQO+28m3xb0WoZh/TqSZTewkpxoBJvV8NaiyA8mxPQC+7PuRdkYB+r5ym3KocyZBABHZ2dNPs00joPAVyktwsnUpWfDYt2DYlx8DbvYoBYdUZpwB6d2V1xqocYer+ILkB0PO7Kj5EOsW1ikVPe1cFkmnDhr0iL0AxBWi41CDJMnjyfMJ2jcUeCQ/H5U9ldAhCvvKVr2TWrTT0EwLGjHue08mTJxqtLZ8FMJeelffcdddd6TRhfXsVT7OOra6vWd+erh7nn3uezq30tryHFDIZA35O9qM2OK0FZFbX1mJtZVWZJGQrx+jIiksL7iRJTpwGINPManJaGUYYQfyPiSkJrJY3l+M0HXoDF6iIS84/HhPo1yn829mJM2sbsT6cjK2to/GpT10fn/j4VfH4yx8eT3nCQ2NuZjc4Ps4NctMhq7izE+ccOz+mpzmXvfj4Jz+houVHf/tjxKAx7qmLOnr4sCSUH//EJ+OOO78au73deMAD7x8Ls4ti/Cf6G7KXPLRwPIaj6dgZTMVHPv6FuOXLt8je8ru+8xlx25e+FKdOfDG2h6fj8Zc/MqZofkYhYfbqiP5eTE73Y2oGQG8SRlkAAsUdZG+jzPjYepBxCeioYLqY8gZIdwA2z0CuR5lJ2g/oOUZDODR+8yYUlOHS2ms5WzGrjNcicOo7u+RQex6tHMfBhhlZsYodi+IixqoYt8iyAtCCDxnAKoOY6yG/996X+mL93MW99fPSvne/w3uh76ODhQL/tRdUgGL3tyoC7QJ61m0TIeMBQO2z/C35UrpDGdAj3yh7XWeupBtPRluAPjOhBBIAegV8EE65xnebSPm5e42QoiFxgQAnGbsp5gNZ7bIdddDDfMbZq9blCkDOktwI49JVuPWhV90fNTLqiEx9wFQ2ljKhZ9vKLqAv0NqPjTVqBvf13VFTuWwsVZ1idRN2gw7fyESNy7KpYfnQy+XGnWIB9LhLsfZyf6m7cbbYn1tfTRtKjTmz4dxz1egt+j4UoAfXiSnHD16A3sH/1wb0thptaiJUTLrlxlrqZ+NApwH09DeS9FxRrrJ8ZZfJ89jYWFZ9JdI55EX7i2K/QN+mXWqBCOj321Z+/YAebIOG/ke/9wcM6PVCHE/uFELd96DmfG9PVU3k/LuAnp02GXpt0hvxhWvR0NuWTCxfanis6/3agN5MoBeLya1h/NCz/lEwdKYAZty4tOOpwr5iqTlRFUFK11wvL0R64Gjo9d/sJsYk0oAh7rCPKp1ScTqoRUfpJ7l/mEHuTjaB8MwMHFiM2wX0+T11VgXoKzjoAnrYLlWkwyjMzwvsy/Iqdfy10HQDgeZqs6Mr/99fpMPPBMRLQw+wzqLYWkhq0HtC5yRIsI8bhG0rPeDZsAtsVnDBIlOLq+sUqpvrqjT0BV5bQM+99nfx/gMBfYakRNxaeLJja/nNLi2dFkNPMaXTynZQYTArgJm21Addann5SnKT7F7jUav7W7pBF6ax0DaNpSbK1tLfcSCgz6YRmjTpEgAQ0waXGmyOKZlEFtt4w2g7tMJ444AASHJRKi8XLjbgWv7tTtLVz2rj88Z0dndXZx4SRMvhoRgna+eL4TdzyPe3vQSs8Go3PG/q/lNMY51HnW8bOY/PxQbQ91wovB/Q76oI0F6/FPpYa8sGWefjDZaAANAKoGezW1NNA0Wo0wno3e11ZQXfd7yXcW6ZbTTqAEIcQgrQ16bOdUhDv72j39n6DVbRLhN0l1WadjCpjZo1rkAOwJ1NhGORzlZAkBpyGEYWehXUTrnhkn2g65n0484772okV0hmxNBPzUi/Sx0EtpSVri8GvLT+zCkAeWUKVCCc2UbeC6Avf32Oe+45xzUfK9VcDH1JgAD0JWXgOaj76uZGbOBQI3A5YckNTkryskd3a0mSznFiSoAegoTiN+JafKbXNk8pKNrr00lxEMePHY6J/q4yv7jCbPfm4o67tuO6607GX//1h+KyR907vve5T46Vk3fF/OxEbGyvyTZ5ZW0zhiMcy6ZiZu5oTE0ejquuujpm5nvxbd/20FhdWY/lpfWYmVqML9x0c+zuDWNl6USce2wxHnXZw2JvsBVnls/E9tDZOfDL1PR8TE4ciVHMxieuuy2u/MhH4l73PhxPeNzj48s3n4pPffzquOCCyXjC479NQQCdLvdGWBtz7WbtJqZhX93xmGZIw81dASVS9GSZeBZdaQUETK2LqcxsQLJmXQdoFkPPM2es8+J5FwHVAvpiuVvttwLhlH/Vul2bewWy3e/rbKJj63wL6Nv6pjpegW0fzwx7AX9LEs4G9MXstxnC6t7u4sValxx4tE0IfR7MyFaiI0CP0/d+Db1kIikZzSW1Au39gL573fUdItlGSCDtoKQ1u8mYOxgpeVqtiwXomTOsEyqizWdZ++tBHbvPAvQAUcC2AjZLOyooKw19NwDk3LoMfXs9uNhtuukTjaXW12KGuj/tWZBJCeSzjkp7csPQG2CbHu6nHeTZJiDgCWGAxAz+7o6Zha3WGgyGDe5gwNrci9XlO2N2btoM/TbzaUJra/mos+IL36nzewL6rMuCZJinKDb3/2paKK/9JPQqI29A39ab1P7FOsa5g79kW4lMSjfcDZkE6KXpYdyzZpMZOJ2ZgawlVRyaDP384ezIC0MPoAe7ugkl39n1oUdD/81g6GdGe/Gi575QjaV0n2XH20qfMMeoOd9bPrO8p+KEAvSkL1ggRqF0IZvc1MR23PzZD8f0BCkht+BuNVPprXs3kpv9DD0fBdCjoceHfrRjrWRJFGqgMlFLXmJXExoAlP7QiwIsSDUk6E5YG7K1RR1dhp5BY9vKtHJK/XcXlDoqNytn68SWsajUPT93DNF+j8CgOqd64a1iXA86a7HoJls2e5wH3Q+LEamFtxj67jVVkdxBPvTF5hX4s8yj9cct/XaxBaXRZ3EuLSDPZZyh96bT1aDVxuI0rq0lbVspbmfsvSoG1WKXS+EBDL1AOl3dSnKjhaWOvWRAjwaVdHU2lTCgJ9KmgY5/bs9t0r2uUzBwZEGjALo08t323wCeypC0LeoN6PHWbxn6ArC2j8N5wdrpAvTolf19+HkPlf4mdSr2v9ptp5UfqXqxep1akALK2mTyfpQ+u1LmXVB6UNfH2qAE7rMItlK944CexdSa2gLqtuH0Bi0Qmjm/gwE9t8CBhcdqW/cxBui7DP2uU57F0LMeaBxWo6mUAHn+SXUvdopTYdzi9w/47vemNG+R3PCM11b9czI2BKSVpWJNYHwwhwscdTfKktyUGwU6b2Vm1teyHwLNnWa1glT2wgEEPvn4os/YgaUKU/sw9HynMwSVNWifCS417vTKePC60X6enyOZ4f2sC/4O215WLYoyC/n5CggErqenYn1jPfXcBGwTktwUkFPA1HcNEufHv0vy0wSICR431lfSMz5SlsMay/rPuIQ5t4QEx6W5uZmYmrRH/pAAaXZGjBXWnoNJntUgFucOB8KfQQ82cCLWh9OxPox493vfG4uLM/GExz4iDs1NxkAuOMPYjmHsDfqxOtyNjW2s7RbjxKl1OfBMTvbiQQ+6d0xP7Ma1n7oqjiwuxMYaWbrpuOS+F6lj85RY8zUBbEgTpquaec1ORX/iaET/vPjqnZtx+x23xMZwPR7ysIfHTTfeGHfc8sW48LzFeMhDLlEDRWQ8MHZ7OxOy+5XVZG8nqB1UICUP+akYbribs2QAYRlXF3DCXtZ62wbFB7PFtVbzfsYA7+d5tQGBCbQWmKekQI2avPZ298bKknYB/d2Bes69GHTeU+tBl6Gv/Y/1QeqHToaxnEVK2lO69fG92mtLBQYF6D0+3WhM1oONvK9l6DmPcYa+VszS0JNVJjPSZhj03ZLCjDvI1XXsB/QEsZUlFaCXK1f6ileHXhmhjDP0ZNIMxFnfqJPwHOxee83bLrnTSm4oFm9o12b8gCOqZrD73MYBvaU7kJYyxZB1pyVIlbEok4au5MY4pMPQo4vxyEoJTfXFaceq6+hohpZymVz7kTZWYyowj1QRfYjBbc0RcP7a6l2u25mYUzE8e6BIpWyMVC43SG70XCCEst/FyjL3wUWxttkl29ETgYJFLd7x3uecjened4g97RcpO+Q9ktzQMyKfqWwrp1xvoN4JYAz6UADoD5EZKCmoi3f53sVFJDcRa2tLMYt98SQZyZ6Cf84FyQ3mMbd9/iMxRQE8dUrfAEPPPZ0cjuKHnvX8mNpC3od1bmvAI7vsbeMNSdTOYuilR6KIDk/QEu5txM3XurGUYxdY3wAAIABJREFU2plnhNMUxd4DQ88GbRlSy9AjuYGhX+gNYmLKRQb7X/IsZXGV0wpFEO7opTSN17bUsufnS4SU6pmSRfFeFmYYehYOAT8aEWCdlG4rXkmMU9yEyYMcr+uFxX0pKHWN7Pw8z4X3qwp6wdFxc6xJuoS28gUx9HNmFInuq3A0VSX6XnVOVXFOe1cAKTw0NdFoFRfN+7k+u/Vkp7ZMfXLbYSWLhWDh1P/ZkHd5L+y+vVjZPKtJR30z5+7B0rWP9A0re63MoMX2dnmdw8C0i7Qgk4PiGKnZiplmfa6fRcC1OSVebNpfN41VnPli4dDEpN161lqb5aii2LKFLMlNNcTqaOhVTOVUJ7Zp9eKxkdZvAX07qNpNuZpyWNsKG1MbORG/QHzT2bBtLMXz5mia9I0DU6ur1WKUQQ+Asb6vy9AnedXKxDI17YxJFsMewNCbqU8L1WzzzftrE2w+2zActlwdl9zkHK751WEZNRoyS1YdLCkS4oU93dmSG8CtGXrJGvIZs1gb0B+J3V2kZzTogQmbV42Fux5uCOyyuNpizYC+0qlol1kvmD/VVbXAhopiCfLUkRVNfvusqukUCzw6S54Rx2f8s3GeOHlCmyeSGzYPy1787LEudKZrJgF9NbqxFA3JTAPoF8zQW2dPdmpXmlnOUR702cG2iAd+jgafV7H3Xhu8CGwMNywHKg3+rOVAFYzzDGH4a2Or7pYci2tlcwVArK2dicnJvhhtJEVkE2HZYKB2dnqxvuZaAobu1CSFojQhHKhtGBlNfPgJbABHgLT56cPRDzt4bW8TGEzHe97313H9TR+Nf/FDPxDzk9NxZPFQbG1gl7wXyxvLIOZY2tiRzv2Or+7GLbfdFcfOWYy11VPStPd312KqtxEPvN8lMY08aHoyZham1Wl2axM/+CkmWGwNN2K4PYzp+fkYDSZjp3csPnnNclzzN5+Lo4vb8dznPSk++vFb4/rPXReL05vx3c98fPT7mxG77i0xAcE0Qoc+GVsj5u2u9g8s/gg0CdoF2HOec78ZUyU34blyv8sX3fOjC8jHd7v6HM+QMcvf7lBsyUYBkCpUL0LBUh3XYB0E6BVw5Osg6YmlJNl9NiU3XsvGJTdjgD4LRP2ztOJsGuExn00Q1PXyt5hwZTK9JnC/IETEomenWIP9dj00QdOV3HRdblqbza0k/ryWpYNOFgJXQNu9B+067oygGXoDeq2D6eGvtSu7yldGQn9nwa4lN/OtDDjfv98TvfZeM8jZICn1+Wi/dR9SDw0WYD85iEj0+VieKplLbX6Fb2ZMnm2urydDj07fWXJnmuxE6F4I1psr4ATv2eUzNtc3Y2au0+cmsc1w07JJZ6fzVXhhtt0/fQONoQgMiadWl0+qOdyAZqM6DwxMTIjze57bxhp1hS1uyihVhfoLC1mrWP2CBqxFSG6495B2zFN/79j9He2qeF3nIixEoJH4RmxNWIrUuX6zOHuxfOZ0HEJDX9gu8Rauh37mERv4/YNJE+xVUWxXQ3/3tpXGFV+vhp6i2Bc/7wr70OseW1JuIEimoWwrsc9MyU1TFCtrIrw0AfRpX7S3Hjdc2xbF6rqzdbJ0YV9DciMdZgJ6/i4NvXzoBwygsxsvkLaRZnFnL9bWC2RlaJgDEubq6P5OsdhW5pOoyvS2KLbVWhvQdzrFJir9W0tuHK3oPjtF5E6NFHdsbbrde8lAYCk2sWiadyMcDTQBm3F2ohj6Vlfowhde+yU3LFBdl5vKDHDsSq1Lo76/KJZi0GgZeo7NgGdjUlSZ4JKNRZOZ6K8pxDBwN+g+3HjxHqShd/m0NzQ+U1pub3KsJC4KRVJhgG/GtIpi6Riq98pmz/aR0tDLRo5CJDM4BzL0qaFv1iBJ98zqF0PvCLvY5mLo7VTkc/QqxeJnXbSbkTRFsek8owWXTAMttjsbfbF0KnJL718WWY5voFnOTKSVDcptTulXaeGLVW9X1FZGZOYsLWIbL3wHkZVyrPSxGSEHxaW/1RWme0Zt1C6iTW/oXEjae+LFxP9vFxY9TzEsltxYK7sl3SZFj9LL7uHKY+2f/q924RyH4Moa+uPnHhdw4p5RBClWuW8pGLaWXMvG+lALKgFEeXkzN2iyRMANYIXNNnhwUSzjtQC92XDYQYBFxBlp6JFOWI4DU8fiTfBI4H3HHXfoWSA3wa6O31W6l3WILCJMNfccRqrLGLko1pKnhfkFAWm+39ajo4ahr0CSczfT794ZfDf/5w9zkZ/zHjZpimIL/OlzckGyPKHWESQ5BZA4LzNTHMMNnnChGW6uy41CnU+nJtXSnLbuaEQpOhcpAXuZDYlgpknBj1TI7GJl1my+n72Gv/f2CBgOyxnmN3/r/4nzLzwSL3jBk2NisCXtr2Sd/dkYjQBUgxhM9mN1fSc+dc018ZXbv6Li3IV5Ap/NuOTi8+J+9704drbXore3HTMQNDhNqa4GTfJuzM8uSDqElKGPQ89gNla3J+PmL52MK9//8ZifPxYvuOKx8Z53Xx87W2di6fStccX3PyM21k7FxIAmc4ACxoDrrVSHAAjpT6hoUQFQZt9Yx7UGkHtScDGtzAT3nedqyZJZ6QrE94PqLlNcbhr7AX07jrwKak9WVsMBd3ll1/pawL6Y4na9SCzQZYkKHzSZtpLSVElZN6Pg4IJX7SvOmnptFyDu9OTono/YaTXBK3ODKop1p+7KRJSMt4D92YA+2eROZ9vhlgNp38vqxNuy9bWHdu+D35uBhvqClOQGXbfXKa3neY85hv+Ucx4d37MYV1IN36daD7rZjQrka733eKii2EFs77igsZHB7eKysqRaF6/F7ZnXmLRsJPeI3P/p2cA1db3WbY3pPhwc35KgfUWx1JDll7SdVDtMYmaLFLRmR149n11nyktz77U/u0ZvQmy1DH2jod+2i5BMS5KhZ+9C94/SQq9qlAhhuLQah8SU15Zllxu5D862a7vuXcdq0wGv3YWEsyayKJYi3hwrjbSZmsGy0dH3bGdRbGroxQyrdW4Wxfo8qyi2XG60n5LNnICtX4kvfuZKaei/GQw9nWJf/LwXWkMvsCKfm8wAIn1040Qz9KLb0fzjULAXfclNoEI7haaxGTd/+sqmUywPhPEkJwwm6dfhcmMQ4RRGC+j79+Byk1r2saLY8eVJRbFyuem8UkNfaXZ+00puOoC+KYrNzyaq+1u73Hid1UuA/tChA4tiXRiJi4Ndbkbb6Y+aGm4dJkHvQUWxpaE1K9lOZj53t0WxyXAUoBeQ2q+h3ywNfTH0451oC9A3rKAwXBUK2uWme96V+ukWxZLQqo2mFr0CjkhszGJUKsypteXlJenzez03JDI7BeObgH6mAD2bg4MAu8mMM/ToaAuw24bK6bsW0LvQzRvTbqyu2Ye+Nl+BeQEa20OaPc+UJVpz+eonk5SLSLkZlORGQJQGRVXg1aSsPW6KhSODoQ2os4oXIK+NwPfanfG0MXVqGlxkyjnm4p0++JXuVdfi3PgqSGkatWRtQY3Dgxn6bpDT6oD1GdYLV6zkukzQgh2n5V9B4ZCCGLrrstG4GYxSfnq+toZrXW7crGh1jVoKFm/rTWno4TG/JVDMcwQE8TuAOIDeTapmGkDP77jH8nMXUDWgth+8A5AzcrmxR73nWF8a2ZKc0a2VFw43zAXOSSntfsuAl4xH0pvJVhMLQ8/7WlA+EQsLi7q+0c5WU7Ba1oXF0pfkRsFCOqgUQOD/KopNbT/Xp4xKMm/NM8+grhhkBUNNkD4pNx9p5VV70g+cHwz63dEVBt9BpzcM/kEmiUCIjMlQ6yjpapdioZhT4NsbxfbOXIx2j8T/ftc18dGr3xvPee6T4zse860RNFzR2BjE1g51B1OxthzxoSuvic2N1Vhe/mpcev/j8R2PeZgzYMrk0KEVedNqzMxOxebmqggGyTUGE7GxhuRpJmam54Ja3T383/tz8aGrb4i1tZHamj32sf8gPnT1qbjxhuvikuM78fznPCGGw9OS6tDZmLkDoKeQe35xRk27ej32w0kdm+Lb7e2hEugufN/Rxurn5YCTe8T99XpRVoUJjNMCtxjvVkZD9tLr1H5A32XCu0x9BYh2AGuBd4HuAvQVNDB2u3tid79pzicZbj3vZLlNSLjxThV6Czh0ZKicN+sgb6psQ+0JFdT4b5OEXclNK0tsrTm7gN7BgrXR6tnSqfnhGiwZLYc0u9w0engVrB4kcypba8gZ7xesCzr/LFDm2FXHUoBex1JWdkdBsC2tE9A30tG2aWAdw4CzdbnRz9PGFntYjm9tu4EEEjzqWLLgqwHvZxXFaslF6tnR0G+khp55KIY+m2iW/LOxrUzpI/hjDNCfraFvimLlgOhgiHXb0tcsik2pLIs+iggIGJhzJDc8n/0uNwXoIWRQNtCXwhsHG5uaOdjlhuJU/Tzdb3o7Uk7QKV5OZCIrO0XHHbOJLqFlhj419Ang3esoO8VWHUABehXFZvZC0gCywq3LjTvFzuo9kpvuui5kv8uNEinfgOQGrGJAf8UBGno/unGXmw6gH7et7DQ7gqFP20ptyhwlgY186L+OotgC9Ew4fOjL5WaAbaWKYhNV+fEZhGsA2baSDowqsMzJzQShZToWc2PaFBaA1NoXCOJYSEmse04NvVxYMuLvVKA3DP2eI8GzOtSeVRTbSoD2A/puMaoXMbcEx+caQM9rYopo29dci2AB8FqE+fssl5sO06KovDra3Y3LjeoGDiqK/ToAPROjCoUdnXuBBTjdM6DPdHDjh+xBX4VGjuq7DL2LYhjE4ww9gCKdgmirrs6/tjtlshRDD+O6H9DjMe37aEbataWt5MbddBOM7u3G2joa+gT0ualVCt2yHjM17vbIOHXKllex4E4zmyWtjb38/GvDrY0JGNQU9aYWEBDTHQsloagxUgw7/2fOVi1CF9BX4FSZIN13FeVW58mSQXkjZaMV079vQeymqMezFubDpJ3UiWXKvAPouUE7u3l/EtDDqnK9k5Ms+PS78HfaZQIbtYgLL7ww9nZbQI+mnoCP+7u+7iZMOJR4zO81RbFssBTFMi4ZY8zdtqgtxopizerZhQWmm6LPYuilFd3bE6DnefFz0uDu0OiNHvtHLeAorzdouGeNdWnVOYYCqB1nBuy4Y8YIwMH/AfT46vMdfJbnzHv5u8ZUybn4br5Pe1tKIfkdnWz5LMfl5zjVcDyxy5mZ4xnW+sDPGIuWawB40v0LzSmWa7t4VgNK0dzjgmOGWk13xLrjNQ2gb6UKWr6Q4KBj3aamBQwyiNHesbjus7vxh3/0x/HgRxyOZ3/Pk+P4oblg6WPYMPWu/PCn4+Sp22P5zMnY29mKJz7usXHpt9wrEPNMDnpym6mUuRhKApepQQy3KUKejNgBKNHkZjWmpmdjtDsZ/YkjsbbZj8987stx1dXvj8svf2I84NJL4r3vuT5OnfpSzM/txvOe/cSYmaIviD3+t4f0kKDPAcYPOzEpEwUkIHapoHETQQXjl/cpg01/gvUV3X/ZG2aDIDb+ygr5Wd09oK85JQOHvdCYraCrnnVp1w8C9KxpNUY4VslsulpuT1C/uqC+1ph7AvQOICkE7qxTWZ/Vrg2QHl5XukxzrVd1XhUYdAF9nWebjTY5Uxml+uzdAXprxmnwY/mBbSuz8Vavddypa/c5GdDzaNiHJUncTiedDqCXvCV7WTT3LQH9+kbKL5KkBNPV3qb7mnO06QhfgD4JG8k9si8Jx2Z/lfNevx+QB8ePH2/GTZEuY4C+SHT12bGGXlIQfOgJNLLRkQpvO80F7XLjho4O1uyEx8aIRfWYy41wXr+1rUzHHzPWfC8SFkAtWLGKYnHZI1NHgzRky7jckHGcjZ2RbTKLobeCYlcNPAH0um86vQ6gP8p9qC2aGq8d2eyWbXVp6LsBU5ehrxoyTtFuQLMN3sIs5esC9ArkRsaD6lyLF34L6E2ApxPeJPWnK+oUe/eNpb5+yU01lvpXz3thTEvQ4EyIfOhl/OKghteYhn6coS+XmwrI1uMmdYq1D309EDe0uWdAj4SiYQXTU7zV0PdVRKVIqKVJdXLoZ8eLU21bWRXkPMDTp041ntHdz9Okx+yb5QyAdLkypLWWi2JHMZBFZ6UxHH0Xo8Dxv6bLjT7bLpb2oc9q7bStrAXLXrejGG5syqvegL5nQL/vVe443esthr6KYhsGOQG82MEE+QB8FqnyxK0CSbE6aqqVVk9iOttggO+AlWvZabP/xSzWhlKnaz/+w01GomwbxXiUy03eorK2LKBZCytOG07VVurVmR/aLx87arcTrytmd2VbpQ6+3GeAqAtjagPo2rnJdqyjzfc5GIyboceH3pIbL3IG9DSWst+wg4BKn3N7WY/rGIwhwBnMXWU/OBLjr1gd6iE8nmmmlPaVpG9h5DJdTYMPrllWgDA2+RwF2LKYsU0dV3YmdarqOGowrGAbKVnKTJo0a1mVAvbyfXVtnIcXTA/k0ul2NyeurTIsJQ2AGdU5ZcdTiorM0Ltr7UDa2F01ipKMi+ZxOv4oHWncERO21wDTKWMAPbaVOAeYoUdWR+G16xFwheHZoT0XI419YaZR+T/a+qr7qKZwBXgYrwBw3lfB/rScS2gohssLkpa06kzNOve0siQKPNLzl2vSmFOnRc8TM9t2POFcK5jid7YjbNlDgYhsCgbTXExl192rnnkFh8VU+rr9vAD0ZYHJ/wGbvI8/nIvdfMa1yZV1mJ7C3z01zWrkx/njV2/Gks0eQA+hhYe+xwGAn2exFQNpt31sAC9nNNykkHQ2tvdmKBWN1/z8X8VOfzd+/GeeQelx3Hnrbqye7sWXv3w6dnfXY2p2KXb3TsYD7n9BPOwhl8YUIGs4jPnpudjbxkGmOnnT9dXiW6wpAfQEGBM9gqy9WF4/FQuHj8ZobyG2dyfi058Zxkc/+pE4emQ9nvGMZ8R1152Oz1x7Tdz34r141j/69hhuYdNpOznGMppYpDZIOJTdULyOfGlKUrmpKQAgwTMa+8no7U4o67KyToMzpDb06nBw5KZTDsqbeUtX68zAtuDV5IUnnhvy8SyZeyVfrOfs4tXUreeYrKCstPr7Ab0CrCYDZuDf1dp7DrSNnDgNs+BNElb/1nFYp4UnWucXrTdZQ9T2s/DP6lorS8H1IAspwqVIGO+PNhuo9cffY5nIOKBvLXYtU7VDU1eGWnPMRbHGAHWeNee9VvvzZugxMrAUsRpL8e9aA70f+lnmWSZDj6NTeph3GPq6x9oL0m++u8VL7rHpoHoLt72Ux7JwAuqrNq1kllxLHauCDC3ZApp3A+hpGIfkBplYdjC3YYSzLVyPn0Xrwy79fXV+LdknQH9tTfcIH/o9JJIZrCgAGPOhdxHfcHOYgN62ldbQz6l5l1xu9hXFVgMpZ5sZZw64lk6daX3odc42bQCXsf/TtA0pF/evCaJyXeRaax/0Xpy2lUhsEmuaNE5CVSw8xx+5sRSBRAZrrlcY2Y0nG0ttbALo8Y/3GtLD/ZGgFkC/sypA/82U3DSAPiU3SA3NQ7Z7kvfTjobekpvyoc+Bqme/HjdlUaxTCNbQi2HNzmlfq7FUl6EfB/T2E9//cjrEm6XtKZOh16DwuZ05fTqOHIahT9SYh0HzOcjiDz6Plh39FykobcIwZzRxaBj69ttpFKIotleaeM5v/KViDc6nA+Z5hzX0C05XqtGQr8H2Ud7AAdsLiwtNEyIA5f7XmOQmr+3r96FnUzXrUBt/pekN6LMZQ157FfNxDkTWJRvQOfVc6MtxKrjKOgz9WpmTxYys+6TaWh96BrcKfhuXG8cb1tC3xTUABBZ0gJEkMUrWmKEn+4KUo4n1dMNtIUhjCaW6ciE1oKeCPv2Zd6zrxKJ0LAOitbHL0E9bQZTg2kWxc43fML8DIHpjQmdrrbotB0fqkMzCrM07rxeAXqnnLqBXt2C1g89GUcmw836uGUAvlqbpatuCyRYE1GipOVOAPrMQGcxWEDcWzCU7UqC8uhA68K2NvQ0Iit3m2ov5Y8P3hl0FaO6MaXaMv6gFoHgsJQyxrUIoCiwFcsL3DXtUGGvAmI8NoKGj7oYYethR5svauvWkdAN1gGCbydG2GSFcbmCnOAZj1x02PTGLXWMT5E8VU3dBEwCYF90Qud7qvmkQ5yCzwIUAQRXPpU+9i0ztSuI5btmOg0brYzmn6shYAItnwDznVcFfbdqtJtjPugvo+X9XHz2ksVP2gOB3DmDbvg8FahpgmPpSvZegJIeRPJmRrMldx0WCcvxgzApcOVBwEGOZJcz96gbBynz05DTVj+1RP9Y2CVYH8b4P3BLvee/H47wLD8V97t+Lc889HF/50nrc55L7x6233BTnn7cYR4/04vxzD8UFF5wfCwszsTNad/dgNSOzFay06X0HSYwf9aKgMy/gczcLQqf6MZg+Gju96fiba1biU5/8RBw/50g867sfHp/4xJfiPe96Tzz0QfeOFz73CTHcOB19TAQUtrMe/v/EvQeQlOX2PNwzszmQQUEUCSKIAuZ4veYMZjBLkJxzhoVdcs5RQEDFAGLAdM2YEwqYMaHkDJvD7Ffd53lmZlfwWv/7q/qmilqdnX3nDU/o06dPn0IUFh6V9EdznfL+MNcu6xsRBh2FjKVTNoVN8MKu4LfE6hE8+OQzNctKewZ+3kbAWTkJiAceNv7jI85GHtD72W6BtgsKvJEA2WR1orW5Gwvo/frzTwG9Hx9eP25rrncGM+DPl2XXbF/WdzqCo3wWwgN5v/cUskhZwYozDtB4IcNYHtDb3I0AehWueslNrITGQG5efo5zdTFwY/fAsgWxAbE/H16nHdsAPZ89x7tfw3x9E8/NB+d2ra6+ya2Vvig2QELEPVPLgDPLFXW+84DeBzh+X41IbtSYzepQvFSTNTla87y80g0CH6RHNPRGcDt3OiuKlQ+9pEDWGCvK0Ns44VqsDdHVc0Uy1CqKzTMG27bIyIvaegZAbKwWeZ+OfZHGUh5/xTaWMslN9tF9cqOiEqO8baX3XLHGUjE4y9lWHjlEZYbT0Lt92wg9aujZaJRjw4Kz2IJYycMc5oqVrJrkhgy9BR4C9KpHcJeqbcwBehbFStDvswOuQ32ynSczgnS5sY5vBnIUFDqGnhr6/4uiWM/Ql9HQ6yv9SQePraE/rg+9Fvw8/LLpPWnoZdGj1EhUx/3fJDexRbFcMDygT2eFfshptvyNc/c21pnGujDaQPMd8/jAmAJh6vuvgJ4NIlwgJvkOF10rDjFAX87lJua7TZNpUSxTO6q+LveKuN/4e+puRQ61XempkcEVew1ifUqKtUFFi2LjorKfmERBGZcbV73tbSulF3QgX8EVNXRsYezaPftqbh/1exDt2Vpee6Tyvpz+XsAjkVrQ6AXTMcQAvctm+ODJdc+sULFCZNCzolyst7TstnjoHC354YokTbaiNcMVqVrBndPKO42eNPTyobdjOPmiAGPUt5bHtiYrHOA+C2KBjE1qA/SWjo26MpA9ZQ1DCCFq9537AP/GA3p5wYetdbrXYJtFpbh7bUwesHlNqa36UEttf/+9dEGuRl7b7lYyDTuyvs6zPEn+4sUC9B5AeylFNC1u1xJddaPFakbY2MZfHtDbxmJSEg8uDAi44MK5XXh7Oc9OeVbPn481grGB7xkvD8gty2FjgA4nZoNpwUpcfLIBQjAA4HOxwk/fUZ3H5cZaUJAnhp4Yn/eCjDF7UFCCw/lbXGyafJ6DCo3D1jTOM1d+Y+Z3WWbA7iWvlRsQx5k/bxfF6TO0OKQO2gcsyvK5ouDIbGAmKUYOo6yKuofasT1Da5IdK6rk98oO1mXivHSAPznPGeB6wO6/h2udZ9k9MPPzl5+J1Ufn8nvVoKZQxAcDFMkEHSji5u/Hjj9mVA4SQEISA+kSA/JxiZJOWL+CEgtQSUy4wj11lg1Qc18qFxgE45FXwkA6HsHiYqXUC0rIoIfw7XdhLFq0CnGhYrRo8W+kV8rDSbVqoCg/Abt37kJSYgEqVQihYd3aCmSLigw0hhK4btAfn63pmcU028wgLLgKBChZYoaG52cuLyzszWV34LSTsOHjnTh8uBBVK4Rx0UX18fKrX4BL1/5dP6BDmzsRztuPpKR4HM2jt3wKCvJpBcegqACpqZRhBfVecZE13QqEuNfRg96aoHH/iw8luvFdikKXBfFsOMeBGRh4IiKq4Y7O4aj0xWeE+fc+E8qxXHbeW/Dqxy3nuZdTcQ3z4Ns/c/7040Z7ZgyT7r/PZ1t9IO+DQK9T9wCUP/0aoADaWTNaAKF3LLCOFMxaoFOGoQ+RmDDDhSi5xHWBjknOvc4vBNoXLBg6NkNvs8SvYVwvfBbKSIVoF1pPXPj7bkx7NFjwDL2ftwoCXFZA2mTnDGYbnIF0bX9uvlsRu6thcN/r3eP8HlqewLKTp4beOpxyjeNa4etlmEE/fOgQKlaqFJHK2F5p+xDnrkCp3jQgKSLOudxEAL0Cd9d7RNlyGhBYhtoKTy2LZ4Dezik/x7nclCMqeXxej0g9Z3zIvZHEodUbRTEx8ZkkN6qRosvNXrn6GUNvpBdrR/k3xGhc09nQyrruehcgk/WySWClSgTWUcKNvWjU4IkBgHe5IScTAd72WY/jiC08YSJCh023Yhl64injkxxTTe2+86Hn/XXxj5GbVAb4PhF0E0rUGsFxxhXKM/S+KPb/AtDzftKHvjxDX6KuuVx72eAv1uXGaeiPB+i1wSMPP29530luzFmEQMr0lH9fFOttKzXZ6EzsNPTWWCqA+MTYxlIO+TmJgqqqy3RmtepqTcxAwA186xQrXbcDSn7R8pMw1uWGC482XF8UW27w+gWHx1fk6DvFxmj8JcWRn3TZP86lFEQMvXUD9XUA3CyNLbAq9GhjKbrceB/YCGz4S6dYPrj/5kPPxlJegxdx0CETzECijIaOzh7R+gHwakrwAAAgAElEQVTaaPqUZcTlJgbR+2N5BsEDST4DL7nxE4RSIQP0Jm+SZZZYNT+HDGh6fTDvB2Mn85om8CDbxnvFYx9R4SCLjqKAm8/eOsWxKEZsiwf0kmuY5MGK94ypkY2a6/hqYNVLbhygD3ETd5sTeynkZLtiJ2ugbKykaystMGXNkQjoPdsUYcNcE56iCEijBCTHmk3JyceKVSVTI9PjFmoD2QFJdwzQ+++1jTKWnY/dvG2hNw19ZOP2nWKl0TSPWgsmLTvDdGc09eyZ9Sjo8PeI97E8Qx8L/v2Gq7SmCsr85m5sWpDPTSfrWM1Edk8lsC6SMIdyBXlWy9s/hCRpMblpFeq5086OoJIOJ7bh2q5BNxUFUAihoJDAifOZzD6DWhtDXA9iz99LpiTtUYrZNnXboO3eMfVtwazJSLxsir/jePYgI17SCpPs+JeYZCd9YebGM/texy4ZjaRddq1WYG6Ns5ghi2Xo+RlugBa8mGbe5lSUiWVQ6YMqea3HExAXqZiOgJ7sns+qSJbh+g6o86urCRDrGQwjLtF1Ky6iMw2DW2rFEwQySNoUFOfJbYxsGIP0cEkIccEkBAOJNHNEbpHVX6A4G9u3b8PeQwewfedRFBRVwZv/+RBnNTodHdvfjMKCI9i96xcc3M+sajoaN66P+DhLZVO3z/XW1xjY/aLtHWtQbP5pHVETMj7xEhSVmKkA+xuUIgkFJUnYuz8XGzd+j1AoCTe1uByffbIFf/y6BaedehIuOuccBJCPYGKBjclCAo9iIJggUBofF0aKegywaRSzSM7+l9Jk1gcw46tiYOvP4gkIMs/WmdPkFVynfZAWK72IZYyjWZrYDqoGwk2uaPUPZbMrTi7o1goCZJufFjjEBtcWNEbZbD/ey0tuPKuve+octyKSG/c9fj/052yA3hd8m2OLP76N77IFs55p51j3DD2v0eqGbG5F1zgv+/OA3sAy76e/Jo/uDJwbsWISt+heHMvQ+/vgsyVRht4kgqwFoYmAzbWAlAe+/4QnBaJ7nsN9jhwgoPfr8bE6xfox4TPlPqDgIC5m7VU8JV6unsXjgNJS2dhWlYbebZxun+A58pxsv/aFyyQsXVFs0NlWOvJTQYN3uSHmoSrB4RBq3u3ZRptrmuSGwUJZxQT3db7ULd7VABDjcIyaDz1XURd0hhgQsx9Loj6al8sAOiEK6N3z5iZnxFOhPi8JLTP0AuemoZc9eJprLOU6yHKtMWBNxQb3Hm+CYZjL40PDgNFOxSJtvIZeRbFQw1Fq6E1R4ZqbBktw5PAhVKhA20oCet/0lB1tc5AiNx7isaN2rygXd0y+bNHpclN0RC43cWCjyf/Nh55rEwE9i2JTfDf2Mgy9FcXypbHOxlJ6HMWF1sFRUZg1luJA56CLC+bj528+QDyN8qlhFEJyYOMfdoq1MM42WzaWeviG65DCBVL2dt4m0SJRbbBizIxhkwQlwQoe/WZpnylCgoCgd1GxOcAUsaWW7FVIbXiSpft4fOsUy9QhN67Ix+xvXQMXHjO2wUNsyozvs6hN77lW1vxbFuOx4NUvUL6xlEAmPVwJzOlyk5oqAKDFL6Zoyp9JLBjx78UC+rJnHE0N+g2kDKDXgmiMMa+Nm0Bs0a3vFGugpFBMYmThcZtUmZS/61DG91QUm/Z3LjexnWKNVYkETLYkCZAVqhFQsgNj5maTnZONtNR0yXCisRTHHUG3tYrms+PmXiy60MCSv1YenRPMfJFj08fG1NOtQkVccVwczU5NGnrXWMpvUmQ1uLzxvPmTi5r+XsWMJqXymw3HnSrrfVGWk1XwM2QKbNwZoNdarROzfK5AW4i+uYX6vQeQfiPya7vNj2Mz9GIJj+NDb/edbKbTXsa0VDcQ7CQ7rgFMlAGMsloC6jEMvb/fHgyIoYfJTCIMvfpQkEmgY4p14uPnxeryWK5I2lxCmN2wOg4Cet0D2CYULrHvzs83CZiYCQEfk4l5QO03Yy9b43XxWngszSsH6Pm+Sb+sh4Ex9FxvbC1SkBUMIjcnL1KwKsCiYueoNtdrh32haZErFvWgzAAJn72dr59LfJ+f9cXenuHlc/IMPe+Tn9OxYCzKmEK6cg9SKHkjoPdz3H8uFtT4ca21i5rwgBXllhTRg57paG7wtBclSmRKIoxiOr+QIQ4lID7IFu4MFAk+U/HHrn04cvQQCvL2IzE5gNRKqahYuRZ27wG+2fQzzmlyJuLCOYjDASQnFuKk2tVQUkxbx2KkpqWK/aeMirUWXHsSyOSVWMfjwgJ2YrVmXeEA3Wd4FiHN9xIUUGmLUjCwSMX+Q6XYsWMPTqiShhNOrIXfth/G77//iMrJR3Hx2U0QH05BKD6EnMAhBOLCQH4JkuKSUci+Kk7KE8ei4iD7eZiciEEeGXo1zNEz5/y0mh9rIsZ5bRkiHyhx3PnArSwbznETtav1z9XPb79nGNg1JjYaNBpD7MeIJFaqeYh2wfZrts+klQf05c8pVoLi908DBVEfef9+NKNl2dCo5MZnT6NafX6vrVVlz9fAn2UgLSD1NQZRWY//O1tHLOMaAfRy0ImSXwrmNE8tE2dyWi8DNA2lZ+hj75ufKxYsGXj0mV3+PUko3yzKF9fGMvSWSChVltiK5p2symGQ8uCd1+3viT9nfrevkyOhx7lgNsEmbSUJxDXAryl+L/DjIpqRYGMpK/b0jaXYC8I3lvIW0dGfUetQ7pw2BizDw5+8Jq+E8BhD61Rs0WVkb7KAgFk9MeIuy0xSzXzrCehLkZuzz4piQ5TT0QSEzdnMJdF4WWIi6/xue7cV2NLZyhQD1mjN9kmzribQT5H0xRN4Rh5ZnZ0RNX7u+XFOWRPrLVKSrKbIAL6RIYbjrB6Mrmd0Q6tYsYrxtTpRKyK2Z26AnsX0SSmsQSIpROmffWcoKR5xgXzs2PopEoPcdzRzXZMqwy8+nfBPfOhFNhQUo93Nd6ixFANQ31hK3ZRV0B0D6Esl9gujVIA+jFCiLei+sZTY3EAeftq8AXEBl0p0WX+7Ef/M5cY2PgP0dLnxnWIT2MLXu9xEkKrJSJTiIRNMlwhq1mUHatE6N1tp69Mr6DOeFReLonSxzw1ZBOt1swL0ZPx4XVoQ/wroNdmDQWPoXSvuCOLx7jeeofcCbN+UiJ1iHavqr8EzufxuNZZKTRV7LxAXcVmJnsexAL33ofdBjgep/MnW8Rvefx3PrV2JL778EDk5R1G3bkNcdeVNePDB7jjxxJMizA8LZbmYeJkItYBRhp4TKFqky2dmRbFRPb6/YTx370PvJ4jXfXqWSZ1i3ZxgKl9sbixDrxlD20oCLZdG1IBncw06g7Dg1saMpXetYMZPLIJTjkBu8DwH22CtYRdf8t91PsG2OVnUzr+S5EZpbismjgX0KY7h4NTQgq1iSDqa0JnDAD3/3jZZ21jEkjonGf7kyy+SvpsbJ58WHJca5tVr03b6TIJFpdpjCBLP1JUF9LFjNpru3n9gDzIyuuPe1h1xySVXaiNh59u588aiWtUT0aZNT8tMetDqWDkPHGIDYw/oPTPn09l+U/IAwTZI67SnTaLU21byWskCW9BDP3M9o3iTnpGR5zghAPVFpJyX2dmH8cMPm3HPfdfh3nseQb++GUpzkjnmeVMzKzDuGoLx+8iQxgJ6Dis/9zw7bwErmaNoQakx/SYjoBbd2ELHErpbrOLukC+iVVc9jRV/zxio8799d2YfSPjCRr8JG1BzGU2fodFaxU02WrjndbuxG9MXX3yIFSvnYOiQKTjhhFr6vm3bfsG48QPQrftwND3r/GgGQVrcaN8KK5yMDUCiRYu2zlnAEZ0b3Jx5mRyX8YiLS0FeAVP29L3n2lGE7du34+eftyq4OqF6JW3CF1x0oTzbSdAgmI6vNu7Cy+vfxGkNTsYpJ6Xh+qvPQPbhP5CcyGZ6QeQr784pVCwbSt4/yTETkpGfV6j5xnXJwIpJmHhv2G2Sw5adKEuCSSgKpGPvwWz8ueNP7S9Nm5yNPbt24603X0HVyvFoeculSE2KRzCcJgekYHwhggn2zBOTCTL4TCyAoCSOMYwcilwARuZO2WiuS053S1CfmJBqjkKlVlTpAzgPqD0Q9ZkV3mse98iRQ8jI6IpPPn237MbzN/83Z84anHXmeRHAwvESDVhtMy7P0Pvx6cHksmXTsXjJZCyYvw7Nml0YAUA8bz+nOda/+eZzrH/5GWzZ8jm2bfsZFSpUQtOm5+OyS6/DFVfcrEY/Ymrd2iWiQ2urPU//fX5/8nuhH9dWiGnkkjH0cVi8eAoWLJzwX+/HXXe2Rf/+4yQ5sXM2cwMj+aLfH1sk7Md+bADjswbaIxSAu6JYEbK2zvCels8mq9jf+cibhp7ZeNdR2s0jX0/lA6wowRS9vGhRbByKXIAjIsIVxXrC0K4x+nc8lkluYvZosAg1z5pDxjQ84kJv559gWnqX+YkEMo6QVZCkTSFo+vvyDD0BfSTzHq194703SZJhNF/czfXEbCtNcmOAnjUmdLlhIyv3rGRhKkSnhlbJYugtA6/mhPDSGgJoPhgLagmuydAnJ6c5R6No084oQ28EnMcblgF1RbExmnlzNKRtJY9rDl/WKZY1DFUU2EeY+wBr9yj1MRzqi2JjGXplqp2Gftv3H8rlRvD6fwD0DETI0He89W4kyfuCi58FGYYJWAcS60MvGwE+/QIB+qgPvboIOTIwVkNvjZuswYUD9C46zY1Lxds/7UZeHDdgazqhVu8xjaW8ht5sK4MIEMhx84glHtntVGkka+RBXaIkLjEvAntGUpUrm+QmVkNFfZEtLI7td9ZutogQVMQjTClCbGMpd2wvT/mL5MZ/dyyg13iM2m2ay02a3RcfhYs9MIacE6xAPvSpNkkIKCMatqjQPNblxs/o8i43/nR+++0njBzVDR988OYxF0QOzFEjZ6FFi3usGMj70OvaA9aIwi0Q5nJjsgMbLQGBZ4IWK4qNFbPDAD1rGByFHpn4zirLy4kE212QE7vAeYaeQ5CpbplY0BVJ+jlWuFdiPidGQ09NtgP0KenSzpYSbLNVuywly/rQixl12nwb/K5+KUC21uRBPugoA+hd+3VjSI2V1aQpLXVsXAkKi6w407MCYonVCtuAvd/wyDJw0dTi6iU3zl7NGPqoxRmBhRgd52ahyeqYOoFwZSuiK7ykNhEfervHq1cvxObNn6NXjwyceGItvP/BG1iydCoG9puAM844O8blxgUCkhuVdYMwptz5+7rshql6DDh4kK9shPy2vS7fAD3vSUIcmyvx2ZjDS34BgQM7arIYlCnWVANOrqV4Xm6+FvijRw/jxx8346E2N+Oe1o+gf78x8nyn1IOXzmDV2BgLrKihZ02Kz4Z5Vi4K8BmUsuMsCx8py6Erim3WxjAZI0ottKWnTVDpHYhMM+5IBBEHUQcjZWjirJjRM3E8rnfXEQCNsY/U/FNO2QICv+lb5sPmnAdqPmDi/x88uA+TpgzF6aefhVZ3tdPfPbF6IX77/Sf06jkGVatW1+bK41MSxJff/H2Ru2dMfcbAsktsIufcv8D1yGzhzNmG2Qr6/NOSMV1M1A8//oTdu7YjFB9AeoVknHrKCahWieA3hIKiEIJxaQiXJmPz5j+xedNu/PTTNtQ4MQ3dut6IYPgQQjiisE/zg63qWWPDGgkCa+5TcTxWnDJ/1IWmigFjIRtBSZGAgvWiS0AokI784iTsPFKCr7/9FnVPrYaTa5+CH3/Yic1ffYH6J6fg0osaIT6RevQipKbUNK1pOA+FJbkIpSagmPUe4TASSQCEeUoJKCmiQ4c18LLGddwDgyhhoCp5YL66T8YFk1VPQEaPrKTJyYx1tucbinSp9M+SawMB/chRnfDJp+8cc70+1ptzZq/FWWee7+SCFlB60sfq+6wAlM/Uj1Wef0QOEghg2fJpWPLoZMyf+7wB+ggZYYzmzp1/YubMUXj3vZePe151TmmARx4ZiGuuaRkJQv0eazKXqNTHkzyxgP6vDL114128eDIWLBz/X++HAfrxsiy2uUO70rKsMu87gWPsnCqfaYgCenKZBgjtvgUlubG11jToJo/zSVEro+a1+cZSVCxov3SZuPIMvVhbNXMqq2TxXUpZI2T9N6zoj8c27TjtEaNSVT+n+dyjLLqTIcqtxfZn09ATUzkNfXwU0PtnYXpxk/TRBcdvjMQmiRGXm+jjoDOfAlJ+h+qijHGyJlbOh97VGSjozTf3HOsUuzfG5YbSNSM2OPdNElMkgJ4uO0h3jyS5KcHBA4dQuUqN6PvO5ca73EkeqeL92OJV10bJudx4QsyTLmwK6F/CWXQHNJbLWUL6olj63zsM7IhHu7eGQ/PzjiIplWw/9097vrGNpX7Z8p5cbkQg/Q+AnkRGSjiALre3NttKvcIoq6Ev01jKQtuobaV3uYkB9HS52bTBNZaiQMcAva7CpS+4qRug34W8+FS5QTipu/RVUbeSIJJKSuRDn87IiT70yiGU96E3QM/voJsKJS5lmjMEArKtFKAX+x8Fm7G2ldokywB6FujFAvqyerG/APpy7Z35PaYdd53NYgCWAP1xGkv5QkVWkqdXpA99LKAsew5lXW4M6Huva+mE3eafffQwMkb3xHPPrUTTpuehb58sXHTxFUo/ZmcfwdrnVmLOnExUrFgZs2etFqDjtaujqWsOYgyY6eA8CIrMoIDp1SwV6ItifZ1D6TEZek4cYwOs4ZKHn7ELu9fQS//ttZtMdTP1FzL27NChg3q2ZGbt0Rpot6LYPEXKttkSNFoQYMxPNGL3RUEWhxiLxIjXMzta9B0AMhkMew/QEotpPksp+s2Y94z/LTaopMQVvllWgO/zuTAgYsTPRcRvbozqeU+81Eh+zZ6h90ZSboEUo6AUrRUI8t7EAnrTTUZBvT7j7Da1FjJAy83B+pefwpq1y7Htj19w7jmX4qEHu6PpWReqeNLr9T2zzo1LKWa5VUTBumU6oiluP8wjLL68uU1qYADfVQ8FzOWFz4e/P3R4n+Zubq5l9xIT49w9TosUAfLc+Uy5SbJx1HfffY3uPVrhzjseRp8+GZFxwI0gNy/bZQQs40L7RNqMRr3V7RpsLLPLqLkoaRF2FqzK8DkQzWfhAyduilavEWXMmYploMZ7Z1aVroZHTW0KBDp5n7zUwgr4bdPgezwXX+BohVqWpfEA23z8TS6mVHxMit7L5Pj5fft2Y9nymXhvw2s69r8vvwHt2vZC5Wo19Hf5eRw38XK5UbMaBausnyl0feDMZpHzi70BLABmUX6iJGL2fLnmM4sWQmkwTWnybdt+w6+/bEVBHiVwiTi9UQPUOulkZOcUIzk1HQVFeQiQLQ+HsGXL7ziaQ9leFZQUpeGZZ15AhXQC62a44/baOHKQjbkYbOQhHDyCUKgYIclbgigW1Wm2iPyP+KABDXYKZk2B9PtyJ+HbDBAr4uCRIny+aSNq1qqFeqfWk+vZxx9+BISz0erOKxAuOaL1IjE+CYV03lG2r1AJ4QKuEwnMEAUVBFnWKFFF8Qy8rdaBEhGTYTDr6zNzvojf2G2CUue048aVjS/zQ/dBm5dT0I535IiOut8jhs9BSmqapHhmCxkNjL0EwxeYan47noXfSe2x1aDQAteBI0qnXC8JA/Q2t/kiQ09Av2D+8zir6QURe1re022/b8XYcX3wzTdf4rJLr8X993dD48bNFfzyGvfs2YGXX3kaTz+9WP8/eNBkXHfd7RE9tic++D28Tp8tEPRwRE6s5CaWoWc/ikWLJgnQZ2UuxA033KnztYyr1Y18ufEjdOhwC+68sw3695+gTs2SSEijTT11ckyAXFZzbwx6tFZBPTYjlpiQ5E+Z3Ui3cde5XfVTYSO4XNM9W6aNCKHeXAWSzlRAha4ibUwq+BeGPuJKwj+h5IaSKVs3iA2ESZwz3IH9+62xlFub/LFEPERqhdzmEY7R0JM5puQmlT705QA9ndjUodURnWHLeImhts3DMfTlTEBiMYC87t2OHnb20alpDo94Bt0VxYZoVRnAkcO79XziElJRUmjOd8pUqlZBYlYpLdJS2UTS+dk7Wa/6DFUksPaFvASu5nIn28og6wGNvDUS1bu1maFCWYbesqjR7Ia58hlR6e6lgIYD9GwsJaLZWf463GFSH2PoRdxIAcAOd2ZXHdtYikWx/6vk5i8uN9zLvILHwfuyDH1MYykNWKXTCNq8PzXHcC62fk2Xm3xLdWntdzfP+19HAP3OGEBvIMncBX0L7CCSiovR7hYC+hAClDwcE9C7xlIqjqA3uPnQx770wMXQx7yc/lWn6Fkv16TKQBkBvbetdAUhMX9+3E6xMQGDNRiIKYp1RYnUdqe48/RgzFfQew9hRnmmvTOAGIrznUqdrtq51kRsIt25RV1uXKfY0lJ8+OFb6NzlDtSufSpmzXwSDRo01jEJjgwUluKxFbMxefIQ9OwxCu3a9bEGFmSlFJma9MSn2coCevtib8fndZNOm6LnqsCGkie3AHt2KHYB9bfWA5jYNCbf4z8rXnX3QV7P1imWDD0BvVtvIpIbTWjZVhEcUUdsm20sQ8+/se/yDL9f1MsCemPoo+4FHGtkfO28LPI18GupeQUpYZOE8T069ngbTunkVcAZZau83ai/buky1RU1qKJDgWEn4eCxJa0y8Z7Ya3vu/A5uNBaU+F5OJmmx67F7RB9606jGMsYeGMp60GlbPaD3wY5f0/zz4vXFsruxz9Eyc6Yp9nPM3IBYiFuquZribMhycg678zZGWoyMPL+TI1IWvk/2lbrgwsJ8/PDjJnTvfjduv/0hdOs6VBalvE28v9yQI7afKso3VyovaeCxzL6SjgZkUKyXgGfoPeDg9fhgJJK5c0yd/52/Tin5Xf2JHw8+SCPDTw2o6fotY8FNQ1ZqbtzI3o0dFWOYeQ/qeT2+qZSAubPP5Dl5VxAPEJQN4fNz6yCBRn5hrmXackuQllbR/c49CzkyhXHgwCFUrVzTik6LcnA0+yCSkuNRsVJlFKgRFMcN3cuooy1GYlIlfPzpN9izdx+SE4H69WqiSaM6KA0XiHULhyk1SQXrlPOKgV9+P4jff9urjqq1atUCa+g++uAr/Pj9r0AxZQ2UOhXgwgvOlEdzl67XIYwChJCHgtwCA2dxARTSRQZOlxuOk392SYkxmHEE5UXFSEiKQ0JiFXzx1R58telHVD8hBVdffT6yDwHPrXkRaSlh3H3X9QiH9yOAQm3K+blk1JNQyBbpWl8Y1Jj2mRI66o81lxwo88+WzD6DQv6zxkkB2WX6vg8SAbqaKz9mjNkP6NnR4cqDDa4LHI979uzCqIyumt9Dh8wQYNG8dYEd57KNDWP5I3yRWEQDimqIVGxghJ749llX7O8kNKah57yw83n00akRQN+02QWSevFFOeuUKYPw1lsvoVOnwXjg/q5WW+a0yPbT2P/PPn8fEyf003jLGDVXUhwj7Zx+2Hnx+yxF7D3xe4uXdlkwRFIgEQsXTcSCBeORlbUQN1x/p9V0OIkmP//115+gc5fbcNttD6FP7zHWK4WBTIgSRXMukd2k081HsxTW2C0iSXJe/lGSJKAxpvo8l5mzddYYX67VRqBFVj+X9XdMOOe0dyxzjLgkN8qa2H6udZ/1c7aTxGTvC0QSROUs5szGc6Xkg830InjHrSO8Lv6LWkuah7iZbziG3jeWYg1ZEbOJRiBwn4sagbC43cwKIgx90AF6gtRy5Cqd+Xg90Sy9pQ4olUlMSnHkroONMjIoQaA0Tg3gjh7ZLafAQIA1jOaIpdo2KQSsSZLZVpZrLIVSdf2u5DvF6v4ZoSeXwTTKcW3c2bE8u296exKmZtFt5Br/Rd0S7cNRWbc1hrJgpRgHD5Eorh59jkrfF0fMOJQJkYbeXLFk9sI1lJtUfBB0uaEPfag07/+kKJYMfafbWiFJ2UkP6B2hLnvS8o2luDAVkmkJIMiiP96AUgr9JVaUbeXPX79LXwndCBY1RDvFRtlPY+j/CujN1NvACNMTiUVFaHuzd7kxhj6SDnJD36fQPWtKkGARXNQJ5+BBDnwWL0QjYm2iMQ08+P++sZSlRS2NFnV6cfZirkJaMg3ns1umU+w/BPTJsrKyh+sHm+m5DHgR0KelpmlBFQvhO8W6BSBaPW5uHH5xPJbLzbz54zF16nB06jQI/fpmRr7Xg0jehy+//BDt29+kz7Rv319sEI/JTYyM6Ftvv4h33n4ZH370Fg4dOoCTTqqDZs0uwH33dcKFF/w74rbAezJ7TiZmzMjwq1vkJ2U955xzsQDY1Ve1iBQue1kBswAff/w2nl2zXEEIgcm5516CVq3a48orbkQwSOmFZwqMqdqw4XW0a3/zX77Lv9GoUVPMmPG0agW+/2Ez+vZpjaZNL8SQoVNld8nHZfffAPu3336JTp1a4Ibr78aAgRNw+PBBDB7cBvv37ca06U+ibt3TrSg2J0dr9JtvvoA1zy7DJ5+8I3DavPlFuP/+LvjXZde6dLoV6R0+vB8jRnYWgzph/FI0aNAokr5lsDR+wgCsXfsYFi18Aeecc0mZtuSPLpuijWzx4peUBufC9MUXH4iN4r3s1zcrsiHzXh46tB9jx/XFhg2v4fbbHkavnqMVoPH9MZndcWD/XmSMnIu6dRtEUu+cR089vRiLlkxGg/qNMXLkHJxySn3dEwtSnNzG+evz/vJ5zZg5Ei+99CTmzV2LM888T7edQPyppxZhzdpluPuuR/DQg70imx2bjHz40et4b8PLGnOUTNWqdQrOOKM5WrVqg+bNLnW61xKxoAmycQzg00/fwxNPzMdnn29A/fqNcecdD+nveve5H7fe+gCYZn/6mSV4991X9BxuvPFO3HtPJ1SqRBcIzu28Mj70lButfe5xfPzxu9i560+ce87FuOaaW3G9GEWTjvlxyXnw7bcb0e6RFscdZ6eddgYmTViKGiecpOFkzqcAACAASURBVEDh920/Y8iQR1Ct2gnIyJiL77/9CkuXzcBXX3+CU09tgBY334NWd7dF9eonKnvCtYCNUwjmeL937dqOVY/Px7sbXgPlcnVPPQ1XXHEjHnywK06ufaq6NXKjJ+uy+ZvPcd/916DV3e0wZPBEsX8KFoPA3r17kDm2N95991Xc2vJ+dOk6FNWrVY8AB2N82RSGoDRF9Sh5+QUqDGOhcVp6AuISKJGxdebw4SLEhUrx9cYv8MefO5BeoSouuOhftl4nAa5kQRaQLB/5/tsCfPfddygN5GH//j1ITkpTpqS0tAAHD+zFju1/yAGjYnolNfHbv28PTj+9LrKz96Nnr47OfjIfJc6lJD+/UEVqnK/MGIgFjwshL+cIKlaoiPzcQpSGkpBdFEJ6xcp49ZV3kZJcARdfcjZ++mkHdu36RU1sbm15DeJDBBTFAmsBAnoW6QXj5Cji12GmrC24M9chY/Rc+3bXVZrnwGtQXZEjJmkiYBkpC7qjbK8HtVYkT1DMddg3KosF9NTQ86+HD5uFNBXZQc2riCBU+BuxhfVSDW8D6aVaXNsYOCbq+kwyp7MxltBJXwzIGqBfutQkN3PnPqf1ncXInPvvvfsqRozoiOuvvwt9ejOba9IHu0aTRwk6COAWaV0cP6EvbrjhbvTqNQbpaWlOdmiMuneE8oDW3x+fCTZix99nKxReRMkNAX3mAlzvAH0xGxjpPEo1t7p3vxMtWz6A3r1GKwhgFnLChH4YOHASWt3dJvIsJblx9+Dxx+dj4qRBmDH9SVx33W1alx548GrcfXc7DB40SU2ROEa2fPsFpkwZjuyco5g+bRVq1aqD8eMHaN18avUGnHf+ZQ6PG/ny/LpV6NvvYb331Or3tJexzqX1PZfj3ns7YejgqVb34z3v44J4/vnH0bffg+jdKwPduw93jTNN4sd9guvfM88sx0cfvS2gee65l6J1q3a4+uoWkcJND+iXLJmC6TNGHXMf5rNt3aotrr7qFmGuiMtNKA579+3Gm28+j9deXxeptatXryHOP+8y1dqdckqDiFzQH1xBrGuaZ7jIdVunaqAcoPey1Qigjw/i8OFdSEtPRTDITt8O0LO2Tdlfkzx51zr1EXCEHo9F6RGLU6OvGECfXklmOBG8FtMYMTYDEiu5iZI8lgkzQM/ag+MDeoVYqmU4NqCneYNn6CXXZLft4qP4/bsP/k819J1uvdt1ijVAb/1DbH8pUxSbn5svl5viwnyrIpY1ESMOc2XhzWFR7NYt76soVr63vMiID71vSOMlN8dm6L0XOM+GgL7NTdcjhQcK2g2JBeUGKqxTLB+sWRgaoLeba6urRXCu8UDsY4/oGO24JrmxRdun8riRSHZCH2PH1ngQ7gtbjIFOj3yn/+4yLjeOTeXXU17BdJcxGq4KPLJZmIxCerG0dAF6i5zLMvR8z6cn/WDy94M/Yxs/EYCvW7cKJ59cF1dddUuEceTAVSBTVISVq+Zg8eJJ6NEjA61bdXB6s1Jk5xzB5MmD8Z//rDsmmGEWYdSo2bj2mtsidmrz548XqD/ei4Br1MiZuPnm1hFJAUHgrFmjsXLV3GP+WcuW90oqVL3aSY4YoIwkjPXrn8GgwW2P+13UE0+ZvAp1Tm2Io9lHMGF8XxV0TZy0HA0bnukAvbmpcBVetZKZioEC71dffSv27t2FkSM6CIxMnLRSYIz3bMeOPzF/fiZeevGJY353r56jcN993SKbHgH96DHddZwxY+ajQX0CemOFKFuZOnUYnlu3AvPnPYezz744Ro8dxLJl07Bo8ST97qyzzhew2LjxI7FRBLO9emZo8/Lj/aWXVmPS5IH67ltbPqBnyvHAcZCZ1RMHDhDQz8GpdepHvufHH7cgc1wf/P77VgHmYcNm4tQ6DQxEENDTYJJsnhR2Nre4+c6cNQrr16/G7FnPoEmTc/X5N954HuPG99F/t2/XD/ff312bM7931uwMvPPO+mPeM46LgQMm4OqrW2rBVtYnGIf1Lz+NeXPHgm3UY19Nmpyj9D+DLKam/9z+W5nfX3LxNejbNwtVqlRHYkJIwIbOB7zPixZPQ25u9l/O46IL/637yYBLLKfrkPv2O+vRb0Cb444z3rNJEx9FtWo19Xx27PgdQ4d2ROUq1XDxxVdLLlD++5o3vxCZGXNw6qmn6bu4jhDQv/nmi5g6fQR27PzjL99Xq+bJGNB/HC695BqxgtwcNm/5HA+1uQF33dkGA/uPt+yQIyzWrF2BCRMH6Di33HIvunYegqrVqpoNaBxtOAtRVBhGUWE8UlMrynaRrGZODms6AkhKJcOZjqKiED7+5HcgcAhHj+xCzeqVULlSuo6FQDIqVKqAXJaLxAMffPQHDh8swtaftiEOCWLvGzeqgQP7/kBRIbMUYZxQIw2XXHI2QqECMfNkkGk9ySJorgUpqUkuK8W1N4CcvCNIplwtt1BZgvi4JIHIEhigL8zPQ0JcAgrzShAOpiEvWAmff7UZVSrGof6p9XBgfxgbN36O2nUS0KjRiYgPFSElMQmlxXFIiEtWd0qOZ+JaK2Q3Jo7NqRg4kUiwGheTunHO+uyVrw3xdRf8UzL0lhGLAvrYwksvneKz8j0oeDyOHT5XMvRjMntobx0yZLqYRulvna+0z1oKjEsb7PY8V4wt0o3a43CRNP+0h1WG0QF6dXH3cjIB/ZCeu9fQz5mzFmc2PS/SE2Xe3Cy89NITmDRpBc4/71+RMaaslXPCUtGwy6bu378XkycPwP79u0UOnFrntEg2iq54nt33xbFlAb05ingphFzGQnFY8ugUzaPRGfMk5fH1LbwmXo9qgnq1Qotb7kO37iP1HQyGx4zphtNPb6q1hfu0Fa8boGetTdbYPti9ezvGZi3GKafUlXSnXbsbcecdbdB/ALX4Sdi3b5dIknfeeQUNGzbB5EmPoWbNk5XVfubZpVix/A2cfc5Fjkcsxd69OzBo8CP47LMNGkorV7whMovr9gMPXoNWrR7BwP4TrYOqC4zI0L/w4hMYNKgdenQfgS5dhmgsUnJDLDF79hgF+cd6tWx5HwYNnCCm2gN6yqdmzR5z3DWLe3fGqJm47trb5ALI/YhExLARnfHVVx8f8+9IoowaOQeXXXZ1md97ZttnQE1y6Bj6vAIkJZsvO/dsC+JM6oMSdqoP4tDhXWLoaSVLvFveppQFsMRNYtxFxJq0lodiETuLsJ3Ew36HYhEk6enWdNKy5NbA0mdAeK7+/sY6/pUF9NyfLYNvUlYruGVNzEHKfStVi2TJ7Lg8T7PL5rnl5h4VQx8ImIVyoITS32KUxlN+kw0WxcYHnAnD/6ChJ05MLAqj462tVBwrAxveh5jMfFmG3uXwSwpZlBZAkC4eamVrRRpKKdK20vnQK4XtiiN5472ndlRD//eA3jP0D99I20og0dkP6WF6b2cHKjx4/YvkJgLoveQmRoqjdGq0cx4fMwE9GemIbaUY+iKLEl0BjNfni9WV+w311NlRqc/fMvQWYMgyyjUe8NG5L7gxXaEx9CyKZfrLUl70fi6bYfCA3gM5HyUb8xPt0mczz/T1lp4nQ1MsW8fDhw/gxZdWi5khMztmzALUOKGWWBkumMsfm4ElSyaLCe7bJ0PuGUwxk+1dvnw2ljw6FZdccrVYE7rk8Hvnzh2LGTMzMHXqY7i15b0CUVw8WMi4fv3TmDBxEM477zJMnrRM7gg8/+XLZ2LipMG48sqbtZgRbPNc//jjNy3iTz29BG3b9EL/fuMFXun5zMnz9NNLMXxEFzEk55x9qWnKQW39fvTp+wAOHNiHaVOfRN16DcVKvfHGOvTpfQ8GDpqEtm17WSaJTECIRXZHxELt3LkN06Y9IYnSnj07MWRwWwHxqdOeEPji8+BiOW3qUDAD0Lv3GJx//uVaqL7Z8rkW+a0/f4/x45fgX5cxrc823QcxYkRn7Nu/G+PHLUH9+qdHOhUSHEycOEh69sWLXhTL71PZSoMvnYqFCyfod2TBPaDv0LEFbr/tIX2/2TsGxeyS2ft606d66rff/jB6OkB/8OB+jBnTHQcO7sXoUXNR5xQD9BwLdI94+plH9TcEpyOGz0KdOgxezKZTTTGchZtn1WIZ+vnzjKEnqz5x4gAVQQ3oP14LMOcTF86ly6ZjxYpZ2nDbtOkuoM2CS7rurFmzFKtWzQcB9ciRswUUeaxff/kJw4Z31nn16zcWF15wldLnzAosWjxRc4mvSy+9RnKx2rXrY/ee7Zg/f6yC0Ace6I4Oj/RHclKCgho6c4wd1x/16p2OHt2H4ZyzLxIrvXv3Dqx+6lEsf2wOLrn4SowZPRcVK1SKSIVeXL8aAwc9gsWLnsdFF14emUf79u8TE797zw5MnrRcY4Yb1Z69OzBwYFs58fDVtk1vtG7dQYw8N3vOj1dfXYPWrdtjyOBJYupYWM6Aigzdrp3b0b59X9x3Xxf57R89ekg1MHQiIhs1ZfIynH32RQboN3+Oe++7SscaOmRyxIVn+45tGDyovZhLvlq2uA89uo1E1apVnf6/VNp2Asq4hBRzJkmMQ052ARg7JSSmIj3dpBqvv7pBAWHtOjXQqHEDsGMsg4LU5CRs3forfv1tB3bsPog9B48iOw8oKkxG3VMboKgoW0xUjerxOKV2NVx++b8kfwqiGHm51NunyHqOlpQELpSIUAqYll45MjYTkxORk8fCsZB9b2kQxQVs1lSs85VMqqBQTacC8RXVhPDlV/+DajVqoOnZZ2m9eO2lt3D0yB7ce/+1CJceRpAOGaVBhEqTZBUaCBDQszleSLUFdHCTojRg/QLIsNma6N1qKPOx7se25AetE66zivWSG6+ntuyrZbk8WPVrtC+I5zPie/y+3bt3igDguj1s6MxoPw1ZZ1qfFfFcXs7mCvY8s83vtWJCq1UJyQfbp9/pMmRgyKRwfJ8a+xCWLpuKxUsmiaFvcuZ5IpT27NqOrCyuldDcPKnWKRG9ucnQjJWPlX5wrV2xYoayapmZi6S5N7mP2UETbEczBNEmTlxTvL1nFNBbJmPhokkgWUQN/bXX3qp5JqtE54/vAT0Zeq553Le5ti5aOAFvv/MSpk5diTPPPEff7+WF3323CT16tsL1192h4J8B9eeff4AHH7omwtDz/jHIHjqsI6ZMXo5LL73W9UIocAz9Eqx+8l1lVn2KZsWK2cga2y8Celc/+TbOPfcyMd733PNv3HNPR7lReScen6V//oXH0a8f1/QM9OgxQqYf1JMvWTIVkycPw5VX3oTu3YfhzCbnCMhyXeD+uPqpJWjfvg/69smMdGtevGQKZswYhalTV+DWFvcK38Qnxutv1q17ElOnjcD551+GCeMXoWrlGiIUGLSseW4FevYYiTYP95DRAO8xe0fMmDUaL730FFq2vB9jRs+x8R5Dnpp802rjDHQboLeGVtSR217iFdEitMJs2kgyY4+T3Fg9SqRHjXTvZlHNdUH+7q741Grlwjh6JNt1ivUZKk5I09yziJYFqZLvxEia9GDkzGMBk3cf45iLlRTz+kwiq0YTEZkrj8/9lJKbqK80DxrV7scCekpu2O2YkhvNmVhAjwKN5f+lKJbSTQL6Di3vRrJ3uZFhZLS7exlAX1RYUBqg/stLbhKsJXbQAXrenGMDegcIXAHQ/yugD8WbD/hfJTe2APDlgbUHHB7IHjzIwklXNOGmmGew7LmaVvlYgN5aPrMYyWQtfiE4luTGL9bHZOgNU+u7cnJzpG/zn4sUQrrCIF4ji1aYbbBNI6wJEdsUg4eLOBjESIlibSv9auIjYpMwJGLfvj0YOrSD5DP+dfnlN6BH91E46aRTnYMH0/W7xOjSQ5mscsPTGmvCWsqbYPtXDBzURotOZuZCyVp4r2h7RlA/ceKjaHFLaxxlZ9zUVF0HN6qhwzpo0pMRoT6X7Mjgwe3ELmSOmaegwesXec1cgMaN64ct33yJyZNWoH69M8SkkUF89tnlyBjdA088/g6aN7tYjBTrDgjoBw1qjwMH92H8uKU4pU4D3b89e3ciY1RnpFeohDFj5gnM8X1ez3fffYUe3e/AtdfeIWaG10KmbPjwDjiwfw8mTHxMgH7P7h0YNqyD5DlTpqwUCI3VkjIdOnhIO1zx7xvRp89YJCenIifnCDJGd1VgkDlmgQC9Okyq6UUhpkwdiueeW4EFC55Hs6YXRFLZFuzMEDtFhp6gmRvVVxs/Qtdudyi93KvXaDlucFF46umFWLVqrjImz7+wSgx99+4jpUU/dGgfssb2ElNOlqVundO0EW/e/AUyMrvJIYPPgs48w4bOQJ069R2gt9Sj93v2rFosoJ8zmwz9efj226/kzsG0/FVXmUSFY3jXrj+RldVbDZ+GD5uJE06s6Yp+TTe67Y+tmDRpoMDZyJFzUafOqZJ6PfnEQtV3DBo4ES1a3KfFmQt5dvYhLF06Hc+uWSZZy7hxi9Ho9GZadPk8f//tJ2UJOPYJiE488UTd5wkTB2LX7j8xedJS1KvbUAXbDDbJcnLBmz1nLFavXoypU1bggvP/5TzBgVdefRaDh3YUoCeznuBs1fbu24tRo7pgz95dGD16Hk5r0BjsysoxMmJkJzDz0br1I+jbZ6zWD/4jA0v2fcL4/vju+68xbeoqNGnSXPNq2fLpsuejTrlrlyGRAlgPzh59dDrmzR+Htm37oEuXwSJKtmz5Am3a3oi7726LgQPI0NORpkT3jffo+uvv0Ni65eZ70L3rKHOFcoVlBUW5KCgqUNEl7x2L36iPLy5MxKGDufhz+07kHN2PU2pWQPPmjfHn7h2oQE19QRGS4hOQlBCHZDbsoUazNA7FSNH+9uZb30pqU7VKHOrVrY6LLmiCBGcDSfkC1ZXx9I4P0nKS6wnZXXPQOXqE60U1Y1LjSnHw8AEVtqv2oCBfElay9NzXScAUFrGLaxB5RXEoDKTj0882olJqIs4771wcLSzE+pdfQbC4BHfefgNy83cgKUkFE0hKSEZhXqmYfQQKNTYtqKBcyQrDVSxL7Tz7G6g/BgE+728U0Ju9K8oBeha6OVAjNjLaidJnmX2GhQGVAIMD9ASQu3btEKD/9B/aVj78UG9lwqKA3hjuKKA3CaXfE2lAUR7Qe4aegH7OHAL6cyU5/eWX7zB6dDfUrl0XgwdN0TptkiQrKrSgxjTJIqQkBSrF2ueWK7AeMmQarrqyRYS95nOlBJBFxeWzFn8F9KZtZlDGeUEd/ZjR85Q9JVjnfeWBuf5yHvTte6/WiW5dR4pw47ls/OpDDBz4ELp1G64AmY35bD6V4sknF2L6jBGS0Fx55S1a57748oMoQ99/nD47ddpw7Nu7C8OGTZd5BOcYz5XkDdegFY+9jubNL9Y1MivQf8DDuk/cQ95//z94fNUb+v0XX36EhxQstNdc9d1chWtCIRFe3AsJ5rt2GSxwybEwYKAdLytzPqpXP0GPkRp6ykaZRc/K6qf9iPsjM5YkkR57bKYy5RMnLkXLm1tLRsc6AD4vEmWjM3vpGYwZPR9Vq9bATz99q+9p0OAMjM1agEoVK1knazU5DGHT5s/Qq/d9InzGjV0iTMXn54NCH+z6gExrjAP0ZOjNmMFqUGxf4Dyk1XUA2Tn7kJLKomWaRbgu1K7uxIIAq/nzjSJFF1NLEygVoJfkhnuD5CUO0FM5kWaA3ltyeobe4z7P0Ptasr8F9BGXRB6/SDbgVSpXl+I8GiybbSWLcXmdsRp6AvpgOPhXht5J1P8XQM/Mx98Bet1v56onxUlRYaEAfUkRJTdUwJSV3JDtDgVyo5IbFurwMsu43NhmezwNvTW48lULZSU3HtB7dkP4OMLQ22LICDOioY9A1VIQ0FtrYBtJHkjHauj5/vEYelXRu7XQA/pYD3hLsVhKKfb4PB9GuFrAdcL2ewL65BSz1OLv/gmgT0i0rpCx3+HPwacr+TuvoS9fLMsvJ5tJQL93726BagJP/6LcgYsMWXAunipedHUEmrClpZYSY9OegnwByH379mL4iE5isUdnzBfrySiYbP+CBRMwftwi3CJAT21wCo5mH8UrLz8jmQblNmRUacf5wQf/Qf/+D8o7uM3DPSNuL1qo1TylBC++9IS80wlEb77pHhWNsxh02bIZeOXVNZg+lex5Q6XI2YiHFn6UPPBn5phFOPmU+i4dHMZjy6fjyScXYNbspx0bbp0LySZNnTIYM2c+g6uuprYwjF27d4q1J6AfN36p9IM/fP81evdujYYNz0Jm5gIxuf7FDUaSloxuOHhoP0aNnItTTq4n3/TMsT2lX8/MnG9Mv7NAoxXi9OkjJAVZvOAFNG12YWTy8bhLl9N5YoqcJ84881xlqL7a+DG6dTdA35OSm7h4/Pzzd0rTE9hSU8nFmZIcBmoct5wH4yf0VtZi1Ahj4I9mH8as2aPxw/eb0L3HSDz91GIcOLgfQ4dO13kr0+YYeisyNcs5vmIlN/PmrkHDhs2U0aHefNjQ6WKj/Tz1KdaoK5t1jVUvi9KwMhdTpw4BU/UZGfNw8sl19N9TpgxR3UHmmPkKNlUbzPbj+Tlychk7tg8uOP9y1UTQAcECbzu3x1fNkq5+/PhlOP+8S/Hbbz8q0KJOvm8famxZV3DY2olz7wkDn372Hrp2uxPt2/VF2zZ9tCFzQ2eGiPpWFuTVrXtahLnnHMgY3V3BL2VKDRueoY6GO3ZsU73C9u2/Y87sp6V1JeGg4DzRnI7WrF0qC8CBAyfitlsfUD3B2LG9se2Pn5GVuRjNmp2ne815bhrPAH759UcFk9zAmBXjz+++26g6krvuaqusCD/340/fYvjwTmjcqLnsA/v2e8AB+hFIZXqatRHsk1BMrXwpKlasiviECrJ6zMkF/vPGeiQmBVC1WgWcf15zxAcoScwXeOZ6x2C6apXKzu86BflFPF4KCoqANc++gdJwHk6rfxIuPKcJkhKAguIcSZ6oe2d2LRRntrJJSbSctUZKtJ4MBpnNKURyQiWBaI2bkkLkFtA215rpULbD7Uf1TcFExCVUwNEC2kvG48uNn4tNb3YmpWkhfPDx+9i1+3fccev1CJTSalKJc3PNCofVaZYAgEXaHDMmq+Ego2MNteosOiY7H6fgyRommfTGM/QmZQmafMIRP1wjIzricoDe7xFkg3mtnqHnPeC67Rl6zuV/CujbPNwbD9zf04C1ZHGuL4aKYhMRx063LntsDi5lNfSepafk5tFHJ0fWs9j/kGSrywix2LYPRh2+bA+yviw+D04dNl1xCOivufpWjTNlm1UUS7vCoOxg/RrBY/rmR35P4302wi0OZJwXLpwoQoSyPAJ66ZG1T4TxzTdfoFfv1iYz7JkRKfRkrQb1/AThGaNmu8wgdduHMX58P6trmrgUNU+srXOhhr5d+5uU3eSetP3PXySDeeDBrsou8l6RVCEYnDJlKNasWYalj76iQJ/je9Gi8XjyyUUC3+r78txKrFjxHzRvdqE09G3b3WBOPP3GIVH2uG4lDIXw8stPY/CQR9Cj+3B07jxYe+37G14XkGatVJu2PQ1HBCC3Jmbv+FxfePFJ2x9HzcFNN7bS8121ao4yehMmPIpbbmolH3reczZjfOGF1Zg7Lwu33Nwa3boNQ3IS8Yszc3C1c5onAfMvZ7C39dfvMXjwI7b2ZC1E5UpVNV+82YAZOoQUAHucxnmWT8lNBO9YIMnfK3BmUSwZ+uy9AvSBABUSpqGP4hrfsMkAvc0fe88DetlZ/g2gp8uNMmIxkhuOq2MBeq7NDLb9NVCR4IugI5KbYHEZQG8W3nwwxwb0lNyw8L685OaPHz5C/P8RoKfUxjP0tE2WG1gM8CzXWMrC+3BhngF6seLlXG5A28p3ECp1RbEuao9Kbv4e0PuiWPsmA/R0uWEiMy7xb2wreS4qKjuWy00p5HIjDb2bOi5y9IDeA+toUWxZDb2X3ET+XoORXV0tkLCuoWZT5EabUEXEttLbjThAb5IbVn3TIo2Wg0XO+sxYHA6kXHZAdQw9/798USyPH6m+jimK9Qy9+cRH6wgs/WOAnikkAgR+ljKl9za8AqYIySw8/FAPdOxkzKAPNMRMsTg3TKb1D/y5/Xd89+1XcjNgcSZfbETCYlNO6KXLDNAf73XJJddgwIAJ0iDy2laumI1588ce9/OxvyBz2b5df9lKMlZkJoCMytTJq1Cz5ili6AnoCao9oM/KWoyTT65vxdZByL98QP8H5IbQseMgXSv12ZljeohppU705JMJHkuwe9cOMfQfxWQz/PnceWdb9O07VoxPZAwVF+s+z56dgeefX4W51KI2OVdZhqxxvQToCcRY5Chwo5ReIaZNH4F1z6/EksXr0fTM8yJFZvyuZctnYLGs5F7AmWedJ2BBnWd3Afr7lV7mizUQb7z5PDIy5uszBPwE9N26UU8ajwMH9mPChD4G6EcS0J+GDe+/quzHvfd0VvA1bnw/HDywD8OGz8TJtetatz5nWUmfZOuAagV93HzJblH+QskNNdDTZwzHvfd2FiPHOakAQHpVm1Nm08d7dFggmNmi73/4Gl999RE2bfosMpYaN24m8DpuXB+xRxmj5piOWFm6EuTl5eg5Ml1+660PosMjA2QtanWIxhC+/voazJo9CiNGUCd6u8b5sGGd/tE4o8SMWvrUFGPvWZDHwueMjDmoX6+h2CK+f2D/PozK6CaN7bChs1C/QSOBi19+/QHjx/dRdmbc2EU4pU590BfZd7Fmx9mNGz9Er16t0b59P3ToMBC//vIDRo/pIfKBgWuVKtW0sZilptWM7N+/DxmjumLf/j2SHtQ5tYEAfXsH6KkT5r2eMzcLr722Vhsvx3fHji0N0HcbgaSUNHkhk3mjPC0xKQmVKlVHEAl4+80fceDAQQTjD6PFbVcAwVykJSfj8JGjOHIoB0kJJpEJh/NRo0Z1AfzCkhBy8oMoKk7E4ytflQXmheedgrPPqosqEzih9QAAIABJREFU1I+G2OgrD8npFVBYUIKElBDy8g879yYCu0SXraEWOgcHD+xHjSonIVzEDZfBTAHyCrNlH8ngt7SUunDXHyCYjtSKtXCoEFi77m0EcRT//teViAum47m1ryIYOIobbrgYlSuHUFiQi+REFs4WaYwkJdHOLhcVK7EwMSxJIoEjx7FsOWVzG9bckeZdHuJRyY2eiQsgCVDJtirzWxIWEIt6MxjwjQ2GOQi5vhM8mMuN2Th6QE9Wlhk9YgQGimp57/YR2x/Nfk9d2mlg4Ho8KFMotxXrlukbNbEjs+afs7rlGLHzYUBDEG69Oh59dAoWL554zDly0UVXYsjgaWKo+bdW/2UFoHzxPslJxGUCGEwzYB0xYrZMEEgQWYY9pDXTLD+ja+fxAb258FhR7ASN6Wuubqn9T/U9bp3ZvOULdOt2h8Byv75j1UyQQI7P4YknFuCxFTMxaeJSXHDBFQpIt3yzEf36PSgLTEpVmKXlPeae5gF91y5DlTX788/fMHL4dFSsVFWXx3NlJtMD+mVLX0Xzsy8SmdG//0O47LJrJR2dOTMDa9Y+Jg09127usZTo8T5lZZJoqhsZ+8QZL69/SoC+V8+R6Np1iNYZFtNTP/9PXtwf27Xtq+tYsXI25s07/r5KmSL34ROq1zRbZjbwIoFhiBm5uUfw55+/gtK9r7/+DB9/8o4khGTwydCTEOKY5b0gqOdYYAYgmZ6zInPlLxsB9Hb+rpuravecy018EEeO7I4w9F5y42VINu5dwyYP6IWfDdAfOXwUFVQU60Mjfr7EXHHcnlFMUO4ttT0ei5HclC+K9baVts9RMsSGlv74nICUHZModj70bk4eD9BLwucAvaxtXWMpFsUS0P+vjaU45ym1UWMp73LDGiAH6IXnHEMvp6dS+tgdz+VGrADBfQ62bnrHbCtZwKoVzemmNEb+O0PvbSupofe2ldZYymwrI51e3ej2hawG6K0oNpLTcZ9hJGu2lWU19M6JMwKi/x7QW/Gvd88R2HXsggKJcg2t+NV/eZ9ow9lFpqTRm9Y613r5jtdZ+qJYukGYRtFsK8UEufoBsrveMjBWYuSdazQgXeDiU7yUMNCz35r8hKU7tZRnEF9u/BDDhnXUhsW03WkNz9RnCDZfeOFxPLV6odxAjveaN+85NG16gTaY5Y9NF5NyvBezAVxw6YDAc1++fLqKPv/Jq1PHwWjbtq82rcKCPEyaPFja3kkTlqNCRepuDdATKI4Y0UngNDNrMWrXrhdZ/JkGIxNKD/4xmQtQrdqJAod9+tyLG264C336ZDkLumLs3LUDo0Z2kvtO+dftt7dBnz6ZVgHP9cUVKufkZmP+vCy88OLjAvQsFqUEaLwD05kZ83Bq3YauVbYBemYtKJFZvPBF3Uc+W3sF8NgKk9wsWPACmpxxjp7Zxq8+NkDf4n507z4K3373FTIzu+Oaa25Dxw6DJOUwwP8AunUdrgWbmr9Jk/opazFi2CzJnSZPGawmNoMHTkFKarpAKH8/fPhMnHRSXWMhOf4EHAx0MGiLAnq63EQLg9u26Yu77mpn908BlLFwPAZlZCygJTNNac/xx9I6nN7wLIHiiRP7oWqVGjofyqPooe4BPa+Rz+yWW+4TIDZg449aqmBl4sT+GDF8Jq6+5lYV4zJz8k9erE3o0WOUWFcLuIbjwIE9GDZshrIHXFMIhijp4jHJ8g0dOlOBGgOfrT99p+fNLEXmmIVq6pSdkyPZD8cLg+kffvwaXWSz9yC6dhmO337/Wc+HukwWQlasUFlFfApPCIZKw9i7Zzeysnpi/4G9GDlitjI9P/ywCZ06t8QddzwsFo+b78iRnXHd9XegwyMDFTB16XI7brnlHvTsOQbxKoBj5otsWYJYvrS0RKxb96b6wbS89WakpTOTSGcgc0rJzslT99dASSkS1VegWLK1nPwwisOJyC9MxIvrXxMRcf+9tyMpLgdJoWKksjFUgFkGaxYjq7hwIcIB01yH4pKd5awFffHx7P58GOmUQVFpX2Q66ey8bAW57NhMMFZUdBgF7N4afwKS0yvjldff1hp5xRWXIvsI8OWn3+DbTRtxzVXNUL9edYTiGAjQ7Sio5nQE8wX52QiGCNjjZIebq6Zl1tiPkj4Fs6XQ81JTH3Ww9h1MDRDbnmL/COg1XwToGRw4VxnXnKc8oKeVL9drMvTy+g+ZuxJBLgH9qIwuwj9Dh84QM6mCU4KByMpgEhcV7HkNvSMtrKsw3Wfo98+AyZhwnzH3zLdnHssD+gULXpTkhuvQH9u2IjOzhwLqoUOmoXr1mg6amR0iL593gHsL2XfLxhXLLYe1UTNnrMY551wqqQFBBe+xnG7c9XofeQ/oj6ehX7BwojT0Y7MW4eprWsqVTr1k3J645Zsv0LXrHXK86td/nDWGYyAFqKZo5IhOygx36DhYaxJBPtfdaVMflybfZ8sJ6B/pEHVOoxEB9fVNzmgeycp469lp04Zh7XOPYenSV9GoUTNlFD/66E3V09SrfzomTxqC59atxGPLX8MZZ5yrLBwzka+8+ozWZgJwrhEkR3795XuROnQ7o6lC5y6DVecmueX8/95Qiw+lU8dBaNOmt8buqlWz/5ZY0z7cLwvXXXO77Co51ikNZdNB1nPR4e1YL5PksICYLmgW3JjtqlnrMhOnLK7ZD8nlRgy9npORLYZ7HEOfEMIRVxRLyU0soPfH5X7vG0XZONaiKJbeGmyZpNqwTqyGvrJlmUtKEYrV0Dss5zX0sRalZX3oWSRvhGsZQB+IMvTWNCqWoTf/+/KSm/8/bSuVEXHWnJLcCNDzAUU6xbqq3xIDmdI5EdBv3oAQmG60iN8KVqjBsos+nuSGH1WZjzSyXOsN0HvbyriEZDPn96A6FtC7xlIG6NNj7rsB8MOHzKvcA2gNLFcU6zV8PJyKRuKteQjBrDUHYqdY70MfDQiO2VjKj34HpL37TZlJUWp+qvSh9+fBDcsXxVqkW6zuarwWFonJJ1gLZfT7LV1k+n4P6PnQYgG9Z423bv1Oi8rNN7VG48ZNtdhyWvF6/fWTqad84aX1T4lRufba28Q0L1o0AWvXLpcV4FlnnYtmzc4Xm8eGIvRGnjhpgMAubQvPaHKudKYrVs5SIS1lEjfd3EoTkZsiWSu6ksyZM1qgkdr2evUa6fNkhqjl4+d5DPNwNtsybgQCzPLWds0hAsD+A3RQ6IIzm5wtrTq/gyk0ZhMI5IeP6GySm8xFAvS+cQ+fMVll2plNmLgM//rXjXjm6SWYMWM4pk6ju02LiGXant07tbFScpOVtUROQWSSO3duIYa/Z8/RSGTBsmOFeb4MnObNz8SLLz4BtmM/s8l5dr0T+sqqjy4N7KZonsZk0QzQU1a0aMELsqb0vvI87oqVM1UYS0DfuNE5mktfb/oE3XvcgRYt7scj7QeKVdu85VOMGjFPG8nmzZ+hR8+7lCLu2nW45hMB/ZSpA3GIcqRhM/DzT99i3IS+0nffcP1dsmMbP763PkcAfWLNOgInlvpkcx02GOJmbIDeA11d5+w16sY4ZcpgXHLJtWjbtp+AhMX6ZG8LsXDhOLzw4iqx1o0bNVMDsypVTpQmk/NzztwMfP75+2DHywYNmmDbtq2YPGWQGOshg8mOVbZagZJiFcay5qFv3/t0je0fGeCcM4yh5zx6/oWVWLhwfIQhfPOtF5CZ2RMdOw6UpMbXg1DSRbadwMqsCem2YrIYehQzGBs9ujsaN2qKLl2HyYKPFocca5w3GRldxJgPHz4LtWrW0THoFpGVxaKyymLiatSoaWws3VjoK11UhE1ff4J+/e8XQ3/XXR3wx7Zf5AxC8mHw4BmoXKkKUmlr53zMOVZ27twu2RTH06BB03By7Xr45dfvFLwxCOnSZZhS6V9//TGyshahXt3T5YLTqVNL3NLiHvTpO0HgrqAgFyUl7NSbhiNHCrFt2+9ITUvCWU3rIzk5XhaWtJEMlxSJSd9/6JC5RBQWoWJ6BW2igVAyCorj1Vxq/cvvCOTfeedViAvmIRjOR/VqlVGURwebBHnOq1guUIRQfCnyi+gCAyQmpYLTm5a05gXO7M1RpCQ7zTe91bhm5uUgL5duEDbXSgP5iE+phJL4Knjznc/kVX/llZcjJw/49OMf8NO33+HsM+vhvOYnA6XZKFZnYjLyVvwZF0epI/3yVVqKYCBR2YMQddelxdLz295lBXoKZt1exnFjwN7WZG+jySCWTDnHD9c63/iN20FsZ18+RxWqhvgcWMzLYkLTk/vuwbE+9MOHzUZSkmURlNQnqPcuNQJT7HlhjlleJmDZNOvnQL06wQTnoZcc+IyZrDZdQMJjcx3mmh8L6HOyD8uDno4tGaPm4exzLomwytxTeVyODd4nrq18sTifhbQMeMeNXSybYwZkSvsra2drCR14os2t7L7aHmx2obY3muc7SaL5C8Zj7NhFYvwJtEx7bjIfFsWyrojSs379xrl1x/YO9iuZMycDv//+E0ZnLNBawuwfiR9lupxFL9fvLzd+gI6dWijz165dXxFOBPmDB0/GWWee5xh6W4dmTB8uqeSSxS8rAzFs2CNoccu9yvwys0TtPTO1jz76Mhqd3lysPhviTZs2BFu3fntcbqFnz5Ho3GmwZHqSsC6cIPvbm29q5dzGAir65J4n2ZGXEjOPRylUuARPPDFXBbNcB268/k6RCAzo+JN6+AULxiqTnZW5RCYUrO+aNm0oNrz/mrIw3IfOanIOqlSpgcbsHl5SgtGZPTTGuKZRAskX77+XYbLpGuXHgn42YYyhp8uN4Is5P1nwVCrJjRpLHdmN5JQkxMezmzcLuS0zace1WhTeC7nHKDBg5tj6ylDSSxmQamTZEJK9E9jgKcdJdFhE73z+BfhZ/+HsVtUTJWSd433Givs3iRyfhbIsl5snlITTkCNcpDHF9V0dYCMvkySWB/Rk6DkH2VhKmT3H0P/27fuyrTS63HeCIm71DlkB5IZSZPOeE2f1SaIPfFTvQqQyDL2KYv+LbWVRQTELZkGXG+qqQiqKDSjrIW2tJlUutm56zwF6MvT27f8E0OshOw29B/SxPvQBpmUjYC7aJMfLTnjzY20rDQCai423rbQHZMVCilhimn3w/72G3gN6LSzOb9409FFA7QcbjxlxuXEP1Q8Er6HXoNff2lOg6wsZep6Ht5/0QMIq+4sE6AkcBEI5YSJBRXToeA19LKAv70NPW64xY3ph3fOPY+DACdLIe8aeE9sDeg7OkaO6yj+YNmNXXtkCmzZ9iiFD2qo6n9pcMpO8B3kEOqGQKt9Hjuoi8Dh79rM4o/E5WqwfXzVbshvaWRIoMsiwboqWVXh2zVLpDKnTvuKKFtiw4WUBrQcf7CF2WYCH6aFSMky2aPuCYt8AgyBn48YPxMIPGjRJunoWFZEBtQ6y+3VuBKfUI59Uu26kMytBmuzMRnfF2Wdfoo6HM2aMMJ/2MYtwwom1tIDwfFlvkDmmmwAUf1f75HrYvv1XjBjeURkBNn3h4ucXVJ7r0SPUqveTgxClE5QCsQkF5S4E9MOGz0LdUxtG0vAEhgxyXlr/JGgX17zphbpPxqYFsHLlLLlPzJm7TpsC2Tfe81697hKgv+CCKzFuXC/cd19XtG7VSaB38zf8/d1irzt3HqoNlJvrtGmDdS0dOw7G6icXqJCPzkFcKKmnZ5BD7b8KSWuebIBeDL0xgeqOSd0xvd2LCjFjxkidNwO60xs1x+uvrcXESf3RpfMwtGjxgM6fCyZlIUOGtsXZzS9Br16ZYqxtRll3zZ07f8PESSzs2ojp056WexDPY8b0oSpkZpDJomuybhwT/O5PP31HxXoXXnglBgyYqKCTTAxnGYHMihUzsXbtMkyfvlqb0/fffS0Affnl10u/SscEsnyag67Rjh9zBPRe6sJAic5BTE9fecUtYs05NpgOp3vR2HG9pPcnQ89NjkCEBeO0y2PgQQ0/WS06V/FZkyjgsRlwzJ07RsHTZZfeoEzTtOlDsH37bxgxYo7AOINF3h9lR8NhbP3pG4wb3xvVqp6AgYOmysXhxx++Rt9+94rxu/jiqzSXHri/m8Y17/2mzZ+ia9fbcXOLe9G162hpzMm2E+DuP3BQ7GCzZk2lVQ8Fw+qEShBOZwiufwyQ84sKNBbitAZzDShEfEJF7NlXiA8//gTJqSFcfdXFSE4okeQmLaWS2HTCKeLevGyASUleS0lJLpKSQwp82ZjQel44z+mANYqhCYCAHq2SiwuQm3NETi3F+TxGHCqQ1QwH8ennm5BbUIizmjZVx9pNX/2MP7f9hqZnnIQzTq+FotxDCAWpkTCvdYEIFW/yfnITt8wxSnlPTF7D76Ssh7I+jn0xWm7t952mzb7SrCC9xpYgnaDCAD295Y21FFPOxkQKFmwPiAL6gkgPD67jXrppLjeWTRo2xCQ38p73DjcxRagC6q6rtHURNZMHy2QQjDCwNuAtNt2tbTy2N3yI+tBPwRK63Mx7HrSF5d8T/Dz77KNas2+4oRU6dRwiFysVRLqaGp+J88COVrPMJLVq1UEyL+9Y44tYhRmcxMjLdPxnzDraOnqbnaDJgpjFJainZPHKK01DH2uSsWXL5+je4y7ZTZJR567rwS6fF51uODcYYJxwwkkydKDevGOHwZKd8cXPf/3VJ+jctaXzsx+jjBHXc7LXQ4dMR40aJ7kagmLMnj0a655fgelTn8R/3liHn7ZuEYHE+iMSHDOmjxBRs3DBC1oflXktLVVG74kn5+G9917WWkCCjN26OW7oBEYP+o4dBgorvPXW8yKn6NhFBt6PI/5OzS9d4RADJK5fvAb+W/3UfAUDbO7FzLOaUynIK0FuXi6eX7cSCxaOU43D1VfdijffWIfxE/uJGGB9GzOiXOdVFBsMYcu3GzFgwIOoVLEKRo9egFqqabIGfl6GSXaeQan9vwFLNtRjDWBsh1bT0JvkJp4+9DGAvrCQdStsMGXdXQ3Q000wB6kptIMkiWxN8fz7ZuvK9/mVXC+tRkdFtDGNpVgTY7jLJHAmKzbAzxfHoretVPihrLs5RWnyqPspa0EKZYNdId0AvWnrLWBRTSXPkx2KXWMpM4UPqii2vOSGjaW4P/8vgJ5rtEluWumn19BHXW7M9MFfY6DU61Mo10BJREMvGZNjvFEG0JOh/98AfVmGnkUb1pnNRF6C7K77mUkeTDPltezREObwoUOOofe2QzLjlXUXH6aBf6CIPvRJiWLl/QbDjppa7HxptvtmL4/htUekNW6x9lKXCEOv9IOT67D9Vo5ru+wkN95+0mvWObjYMjotPc11iAsiTq2H3VU7V5vyDD1/G1sU64H+8y88gb59H1Qjntmzn0KzpufretjZzUtuPvzwTRX+pKVXEINBffXrr68VWCHbQEaTnfZ4iWQyOTlZ4GrdDKllN2kJFxem+pYunYpRo+bixhvv0oT2nWe5sD799BLMn58lkEat9e/btorl5ItuOaed1kSFOHKTLabevxgrVkyXewv18P+67AaBuhWPzcC7763HhAnLcPppTW2CqhFXGIcOH5CEiCB90sTHBMTJhvGY6qxakK9zYC0Am2XMmpWBq65qiY6dhlqhlookw5I2jCZDf2Avxo5bhlNOqacJO2liP2zY8CpGjpyndLJ3jOA5fPH5+xiV0RlXXHGTAiFKHBhYZGb10HFGDKdUooE1NiMgKCqU5v7FFx/HgnkvoFnzC8Wi+MBTDD0lN4vWO4YeYli6dW0J1iMQJNLBYMiQGTjxRDKSYWyhJ3OfKKDnosN7QUDPc2Bm5MMP38CQwZNx6SXXaWE7cpSAvq+ANMFpLdUkWKbECtkI6FnERD96ggUyUMMkyaIDT6NGZ0ufP3PWCBWgDhw4FXVPPV2L8tvvvCj5TLu2/fHwQ31QEqaPN5+4sSNvvLlW7DRf06atlrSIgePq1fP1r3fvsZKmaN46DT0BO9vME0QPHz4D9es1FqPKzYKFpZMm9RezMmb0AtSsWRsHD7LgtrvkSWT5Ljj/365WwYAPxxpT4TNnsiBtGO64o63WF268H3zwmhqC8bv8GsPf7d23B+PGsdCYxc6LceKJtSXF+/23rRg5sqMKlTt1GoKHHuqlBVXp3OQkSY7YE+HgoX2YMvkxVK58ojYgsmqPPzFXzbjuuaeLA2PG+lJ3//RTC7Hq8Vmg3OuRRwaKbd685TMMHPgA6LtfWFQggM4xRgtNbkjM5nTrdjtuaXk/unUfI0eY4kLq8Q8gMTmE2rVPQGoa5SK0ksxFjWonIFBKb/ciFBdakXmYRbEEpaFEziAUF4cQRhKeW/emQMhdra5COtWOxQWIj0sR806V5JF8YP0rX6BhvTo484xqxNXgHl1YmIOEeIpqggoSi0tsTeH8PHQoG4nJFZWVLAEbSeUg58gBhMJBxAfSURpMRXZJAr7f+gsOHtiDf13+b+QXAV98/g1++OZnVKuUgDtuuwChQI4YsQCzvs6NQ0xc0CwdLQtogJ6BJTW9llq3gjsCYhbZGxNv7i0E1b4o1q+d8qkOxQmEGFAp1nMWQ+/YRYJPs/MzUwYCBO+oEWXoQ0hJZvdpyA0sY7StiSOGzxGANs2+ayrlmyLy3AWs3T5GwkodkQ3UM7BlAEmpmjrtykPb5ohqs5zhg/WNCeDRJZME3BcuWq/1nJIEfo4acq4NdFJpQ1ndne2tE6sD9FwbvB3kZ5+/J4ce/m4si7ubX+DmFwueLYgi+UIZHwsouT54YO4DED4b3j9+XoFDMITZc8bItenRJS/L7YvrpgIYJ7nZzMBVDH07WdxaZtCAGgPTvft2KjBvetYFqFnrZPX+mDF9tQgBPj9/T776+mN06mwMff++5nb2zjsvYUxWL9xx+8N48KHeCnr5+ZmzRuK55x7DXXe2w8uvPI0unYfirrvbC9sxwz19+nAH6F9EIw/oIwGd627ugkU+t9deW6OMMB15OnYYgJzcXPz2648YOuyR6P7YoInGIfchy2Jwf5yhIlhKYS699DqNQa5b3IeZVbnxxrtFdvHm894SJzy37jHMm5eFEcMoSbxNBIgRcXNxy02trchZTUdJeJTIqnnhogkiJ8jQ16xZR+uS19HzeXNtS09LjQB8MfQsMo0w9IbbTJZlPvTqFHt0D5KSExCfkIrCAjpJJYlQMOmOFZsS0PsGa4KCYcq3AjEdZJ2IQ92NCeg9Q2+Z/oidZsSb3XV2d/WCHuyqY3cyFSHG5Ef7/ThAr3tSIAI5wtA7oB/R0CdbP6S8/KO6JwZag5FOsd620jP0/6uGnkE8i2LLaOhdYymftWNHYD/nA8WF4dJggJ1iC1DKNuoRht4Kc8QmSnLjGfr/d0BvbEPZTrGBIBcPL7ew9tV8RRn6qG1lBPk6RpyMj7dqI4MXYei1aETTJYX5BUhMsnbWXDgJXFRMQXY8kq60o3uGnsfy7jr+e//C0JsINnJanIj0oecELs/Qm+SmBPm5eahQIT0iEwk4Nih6bVHWJ1ZDz8nDly+K5X9TC0f2/ZVXnhXzyQIgMnkcRNSRv/X2S2r5Tdaazh4PPthLg/+zz97DiJEdxYxSWtK82QVaiHfs+EO+4c8+uyzSLIfMMjcAToBVjxPQT8OokbPFDORLysS0ewG+2fIF5s3Pkt/2lCmr0Ljx2bqXq1cvkLvCaQ3OkGygWfOLdd9pFUYm89lnl8rnd+jg6SqAIRMyenQXgbKevTKQmMCiaZdKCxDQH8Tw4R7Qr/z/aPsOeLvqKut9+2t5eUlIQAghELogIlWHomNBRAUpARFQQelioSNF7IqI+H1+g2V0HEdHR8dxREdEBRUFUYqiSA8hCYHUl1dvv/f7rbX2Pue8lwSDOtefv4SX++4953/+Ze21117b5m+/I0E8TktaFLZa9oc/3GXvOv94+grDaeeGz3zbDj7o5WLCXEKDAr0Pf/h8pSY/8hXbfsFOfGZgMwDItt12e3v72y8mqAdDAjtJHIjwsocDDjZXbAgMCGAZuQ6WoTdS+xyZEhxMZOh/8A373P/9L3vxPgcTvIVk6mv/9ln7yleut5u++CPbY8+XMHn3wAO/sXPPeWMyHd534SftqCMXqyiv07Y/PXiPve99J5GhB6OGsQQDfP31l9g99/6KvwftJCwt+/sh7WrbyOgw2XUAf+h2kVnQOGiN41DF/MTBTRlBs+5Fsd+gAw8OLNzrPffcQYeXI1+7mHMJ6csH/ni3XXPN2WSdL3jXtbbToj24DlHk+d3vfpnPGIWuAvTfYudYfBYs8zBuGIszTr/YXn74UbyXn932PWp0Q4t/yD+8hoHnvHnz7emVT1HeAwYfoPctJ6NNfUG2cD/4D/vIR99D4P2OMy62g1/6SkrbEIjcftvNrP+YN29bB8Q72qOPPcjMysEH/6O9611Xc82gwRHnmktgkB1B1uMTn/iqzZ69NRsRLX3yMbvmmrOYVkfmAN2XjzxyMRuMrF+/iuluBITvfOdFlETBcQMgcMkSFNO+hwXDxx9/hh1zzFvJzoIl/PGPv03Aj94NV175fzjeeNaQGlx00ZuTufDud3+EB3h0H+VceO+JnAvnnnct9ewjG8as2erYwh23o8wFDjIAhgg65syabfVqwybGxll4livm4TFJZzOwZ51WxWqTvXbLLbebFVr2hqNfr8726GheMENN3P2/f9Lu+u09tmrdOrph7bHbrrZi2XI75KX/YMe+6aVykrEaXWZAmigrV7NWp27Ves36+mYTRNRbVWuDlodfdHHArDCXxbG/ufv3nLN77vUiyxdK9vTKMfvt3b+x3lLDjjryEOsp163brlm9KktOKkZZ1Br2kQWCQQXiyubSb9prlVj46JIVAWSBTuwN6lWS2lCiGBDgUc2SBOix1wWgB3gJWaUCCAF61aHIepGgKF8gQ4/vkW2lyBJIbsjQex2F9id9Z4BdwiR32JHeH/Ndkhto263W7/WMAAAgAElEQVSj9/Jw588FdIOhZ8DCTrHX2Ze+CGnLzQ7oEXhDdtfl3nb99Zeyz8PLX/56ZgfhqIX1jWBneHi13fqT77JLNAiXyy+73l7z6mMJyCJgxr3ivgMEJoW0gDvMTsv3PwA9fOIx3/H7kL2BYEFTJ+i38bwQ3JOxtRylZZCewawANVo4s4Ohj4AKxMgvf/kj7yyaowvZ3K3QrVnPBf9HZvqcc99oR7/xVEp3sN9tGB1mFhfF+1h7L9xzX44fiBgAY7z23/9QsuGo+UEuBdnxz954DTOY2h/3ndJRnbgJoNElKNhTfnzrd1ivAG09asVA1GCefv3rn7N//vKnSHadc/bl9pL9DuXcGR/bwNorZFDgpIUxH5gxxHWMvQL6e7iGvfY1x3m2I2/1Rs3++MA99vkvfsyWLn3cPvXJf7W99jqANV+fuv4yEgPvefcH2VgQ6wPyQfQQQcCCFwA9nOPQKTchNn3sIKECEck5iAwV6klqNfXdSQQOIltRH0OGvlwgQw9AXy73U3JDKVEG0EdjKTH0CGIxJzGXpHjAz4UbmcvcLEMf4JYMPXo7ueQmqVUsIHMoQK/zV1hPWSTcgOpisoCexa6hoc+pAVbfNEAvnb0aS5Ek806xBPRWk5T4b5DcAA8L0C+2vg5wUNblxtdWIzV7mcbQd6Yx9P6kulUWxYaGHpM6SbM4E7I5DT31gZTcy9M3C+hRFFssYUI4Q5+pbUVhZxm+aOE2kzD0KfQdHRmxQWjoFRgmEwsMKSZevBq1hpUrkIb4jeOwaYaGPgulUWQh7R5eKFzp61fHt+wLncowudOXJvIkJDewudTsSyYMJxeCiFbT6tWa9c+YYS22IYeGPnT8Ylcw2aYw9K7oCUCvolj/5q7RPu/aD11ASc3mXnAnefe7PiBmDIzt6AiBEfyEp78gM4FsAwV5YGg//rF/UZAA1xpIRL58/Wa/B/8AS7Dzz7vG9ZGQLY3aTTdJY72pF4A+ZBXw8gWQ+8IXNl90u6nfB2g65ZQLGAhio8H9wXnmA9ecwxqAl+x3CDMTc+fBr1w1FHi+CIYgzUEzpo9//Ku0v8TzGRsdte/+5z9zfDb1Ou+8q+y0t76H/4TmZJBkfPhD59vdW+grvbnBu+baLxCs4WA5+8zX8W37H3A4pT/oWoeNCocfuuFeeNGb7fVHnWxnIetQLlMCBBYcgBs69g9dexPHEy8wWaMjw/bJT13sgP5GZnSUSgRDD1cKgY6o2wBo+fQN7+czgwPPHrvvS9YMh9A/3fRh+81vfmaXXPJp2rVBegKwgKKv6S8c2KeecoE9seQhu+WWb9u1137eDjpQ7Dme1S9+/kO61QTgj9+H+w10n/gTL/w9+3rpS19lF1/0Cdt6axTxdQm0R0dQ9HUTD7pNvZCKx3hBWoPMCLr0Pp8XAoi3vf29tmL5k3bVVe+0np4+2223few73/nSRh+DAj3YbcLNZvXq1cx8YW0juPziFz66ycJhpPvPPudK1imQOGi37cE/32sXXShADwnZhRd9koW1eF6Yx39+8D4C/je88RQ7/fTLLJ8v27p1w7bjwgUsFEO2BAwlHEHw/T3YAwGWoBMvmJV7K1bPdWycbiw9Vq/12GMPj9ivf/0b+8dXv8T22HNXlFbZH37/BKWCq1Y9S9Jnsjpm69avpfTgJfvuZ/ff+4CNbajbQQfsa287HQ3C2jbQj3Q1KS9rNCfN8nUGs5WeQZus1q1Wn0QBlxVoDDDTxptDds+9f7La+DP2spcebMXKDFu+fMTu/PVvrVkbtree9lorFSYNMQj2aFoleuMnzGOsDfZUyIczDLZJHO4yAAAoR4oehxEOWcqQsM97V2+k7AHoI5sqdlm1XwTHDuiRJSEj6JrhrOQG+7kAfZ4WpwCmAXCz/To+8MFz6Ky0pS9kv95y8ru8/qdh/+dzH7Dvf//fSKwc+doTM4V7siTGmgB4VnGcAP2XvvQJ+8LnwdA7C46uuV7Ui/nx54fuYzAKE4HNveB+AhIBzZrwImnVbhJkogPpBe8+wQ488HC79pqbbKu58zj3gqGXQYRkeCDUvvWtL9F5K14nHH+G2Pe85DiSTkhKhKzkOeceYyccfzplhAT0YIENDdQaLNZEp1ZYJKNr82mnXmDvfOelrqFWtgbP809/+h0Z+jcd81a75OJPMDBGlgq/C/b84INfSVICzxC1T//l5+MHrv6cve6oE+X+02nTpAOAH4D+8zfdTPIqADDHHTLngjozq8dMx2655TuUWkF6iuJWkGG4Jkj7cOYhi7up1y47v9Aupcb/AN4z9P0g1v7SOXnssW9jQT4KuiEvvf7Tl9uvfvXjjb4CzxQBBq4Psr/rPvU1W7RoT35XzF38EnAHzDwoU6OGXpIbFMXqlbrctJqou4SEE3LpNdbbVyHOI0NfqRgY5SxDD6Dc3zdDHxNC8m6HDbYGYVsZP5fokhnPPgB9ypCwfwhvJepnENSbkNykDL0UHY26sly8ehdadLrNlKFn5stvL6caSV4n7ZXH2XNIb0AE8b+roT/r6BOsEvL76Bnnl4Zsa8zxtCgWYAc6pEq2KDaeVRbQ5xmlStPU0fhvgcvNZotiNwXouylDj7HiQAZQTrwAzItiYXk39YG2O/6QfZ7pwalpCDvakT1qqyjWmcqY6ankBu463ik2/tHBdSq5yayPKIrtR1HsdECP4jxZbdWqkNzMcMlNzi0yNWueC9BPdbnR+on3w2YJBS8o4sHGCrCKltyI7GH1tfdeB/KeASywgeFPgLMf/ODrjM4fe+xPtJo8/LAj7ehjTmMh0S9/eYtddvnb7W1vfa+dcsq7CIJDcrOpjQddUMHuvP6oN5MZpUYTsak3bbn33l9xAwTohPsKiiPR8OPoN77FZs3aigEAmIq/tFFN/+4U0EdzMOni4Ed//acuJ5OLQk5cP/TFfL7w7B0boRYaco1PXPc1FtfiYEKTLmxkuN7/+u5XaEEIwLDfSw6xxYvPsAMOOJwgGp8D7SIZ/g9vua/0JndtM7vm2s/bEa89wR64/y47+2w5MVx9zU1sJMWDhBKlBmUYAHFgZc85+0rakRGwX3cRMy8Y//PPvcoKbr2K54Dxvs4BPSwYt5u/UHMHR46n9iGPUJGainmv//QVdvMPvj4F0GPOPfzoH+i6s9deB9r5513NZw1Q/+Nb/tNuufU7nEsAz5BPQZe73fwd7K67fspOtqe85Xx788liJyMVDgeL7/3XV1mwhjmIQljIXy6+5FQ7+o2n0XITNnm/+tWtZPSOPPJEvgfdaNEEClIszG2AJx7aD97LomWMBVj+7bffyQ468OX2pje9na5HOJhQDAdf7ufzOuOMi+3NJ59na9Y8bVdfdaYNDW1ll1z6KXv4ofs51yBZQPB49NGn0R9+JvpUmNn69evJZEUAtXrV0/a9//6q/fbun9uKFUvY1Ad2e69/wylkxqL2hVmvB++1Sy5+Cy/zoos+aS9/BYq6pWEFqAUIu/iik+2oo95iZ555lY2OjRH0Ldhhey8wrlNORzeHQtk6cJ/wxi2FgvZByje6vTZe67FOrtf+83u3c3963ev2t9t/+gurTQwbRDg7zF9gr3kNbFexNyNTqDN0dLxts2cV7Oe3P2LPPrPS5m8/z/Y/4IUGrAy9egeSG/rB52xyHF1h0XAKMqgGSYI2+hXk+u3PDz1jz6xeZYcc/iJKh0o2YF/76g9saKhmxx/3KivAPacLQkYMYbUO/3tld/HCnMVLjDuK8igqMHgOtJoyRVDhl7zPwRJiH4hiVJolVKDxxnxCsSyKeYUSwtiA8qg6nGuUURZDLclN1JREd3N00Qz2HtcLthvfsWo15CFn212/SZv//aV5CC34aae+x6UqNbvhxivte9/7V7LGR7xGjmLBaqWAvqIu6CzKE6D/IopiP/9D2u3iuilF8WZRklxO2t1332a/vOMWe/jh33P9YM3tvfeBDIRf9aqjrVzq4bjjXloA86jFaLd57rz7PSdwrUGHPXerrRPJDO5fgQ8AvVjRJ554mJaNyCq++lVvsnPPeT8DeBSXs74qOvCiruiB3zmgB+j/aGKRS2luo0HpA87VD3343SRxPvaxL9v++x3mMim4IElDjTV61tmvp6zt0ks+yevDHo79659u+qjd/IN/tw9e+3k78MDD7DM3XkXJDeSVV77/swSW0JwDQ4CkQo3MD//nmwT0kqSqeFnNMDFHJZdSjV7Hfvg/36IsSID+vV5crbkLKTDkQD/AvrXR+XgKG+zhhXHGeAPQw8p4Uy/UFL3yH99oRx11kvX2oNgSc7TF8w41bpBIIosOIH/Ea463o45abHPnbmvf/Nbn7bOfvYb2pXCpi+xSzG1kL+E0iM6llCpT3gOZYYbwpId8xwLQF0t5+tBLcjPgkhvV8HCfc2BKlxsy3ymgBxNNlxsUxWKpuWUrGH1q6MncgzSF4sLJYsp1RK6Gpl6BvoJySYQAwpGg1NyJ9bpZQB+DnHMfer/OKgE99h8veIXKyDvFooN2SG6U8f3ri2Kxx4ChP+uYE603rJtdcqNLy1E+yTOVLjehoUfEC0qlHBtfynhbt2pP/PEXlu9W5Rf9VwL6kNykGvq8FQDoN/EC+ALzhhceeD/tIPkokndvjqFPojZ/ewD60GEDBG2OoQfoDmum5HunXR9bDw96RJn5t5Sh12VyE0MhkH+mimJTQM8I2IGXZpk+LFifLBOfLYrN1PDy/YiUkQHAmMkpRLIO3IcsCSWpwCGDTZhV8V47ACZEzCykFk2CPGY4PO0bGzYOClxv2JJJJ6pOiFgMkdoKb2cCes84hNsBNyXXt2oDxCSUSwPYEqRNb7v9ZuoF5229rc2IRjmUSnkaBoATQHrdGrvoktPYtfSUU1UQjFQ6Phdjjs+CD/4NN/y7vXjff+CmiXGRRZ6aZuC6wLTGgYODBFkZ3APuGzKjSMsrcDV1QiwW+ExxjwwQPNUcm2AwiNLqATipHTqZRGRm3O8dP1u+8im7+sp32Eknn2dHHHG87tPJDvw73q+Nq8W/Iy2P60U9QEjA6CcPXSSBnuzeUGiJF551pJ3BRsTz5XRjJksbND4TANkvk78ntklpdcwNfBDmRmiU9bsqJgJIwjggXcotxYuEIA3A3ARbFVk9Ah00LqHDiNKabBsPpn1shC43KPx94xtOsTPPusRKRRX/aYk475iHPZ6cFAhKO216YHMJeVM3uXRpfYQsAQ49APPwrodESi4YkGEUpKF3HTIOQbwglfngB8+1Qw97nZ144tm2etUK++CHzmMnQbjRQMOPNYdCUNwDfn+gf8AZUmPTL6wTXBjXD50+1AOARVT0FxcBgHmBl3zRMY46+MTyaV5QV4ziR2fQsNeVS2KKljz5uO39oj2TTuYICph+brVZWIpDjFKUXNfKlTydSOrjVZusVqzemWffufnn1rCmLdploT35+EPWqg/bKw/by/bde1cb6B3gtaqrsKxl6elOBrjIOXfnnfczqHjlKw9jcVmxgPR51UoOAkaGR9lBtt3CvXSsZQUba+Vs1eoRauQX7rSDbb/L1lYszrDvfv1uW7dqhZ119qHW0zNp3TbY94q1u0VrIMNTlowCRb6RBdDclTyPQJ/7Dxh6dB3XeuEYogi3BQIA8yWcORAQAoChcK9MiQ5dktyKEc9DdT9RNMscwVRAny8mAAH7Nd7f24cGQ5Di9BAQoj4jvOkRPIQ5ADPZvvZ1LhSsiII6Nr+V37005ZoLkFfQoQMZBwAsP5PplNMFQ4+aCCEkFZPrXIvCythX6HOPSed7GP5KCZLvH7HnY20RPLRaVumRAwsIEBVDhw99nnsI5rjkeypODMkNAD1GDeMc44iiwSiSxHVj3FgU63VwwdKjiBwF7ao5qSfFjhiH3p5eMt0wS8DNAoDPnoNOnx0GsyTxikVdGxlmXGeJLDnAPNlaz94ikAMol+Vml2sE14LsLs9WdLHle9t0qiKWyIyXALAyAol+392sQssfgaFcfHROc4+k85M09GyW5CCN1+xjGbUIwZ7j+ak3ggxF4kyOAlvWfjBTJBmQ1Ad65jyzcd57J/uYI5iT8dxwD/hdZK9mDMxIGXp8F6TMDpA5ydxyEoAe+3+xnLfx8bUE9GDom422yLAsQ48+OpSyOA4MUO+2lbD45SvBfiqKhVRNDD2C9lThob4NURSrQJL7hBfFSveuZURZdyWtYdQ/SMGAQDZT1MlfoMtNAugnMoCeVo7KHP41LjeFPlexbOxyg7MVxbBnHbNYPvQxzn5OYf4gQOKcK+YztpVYRAbJjXw5VRSbSm6e+OMvHdCT49lihn5TkpspRbEbMfRCtdnmSqnbTGhrtAFNaSyVSblkGXpsiOiEiEiMII3FTyWmnpPGUhmpz/OzrVQL5CisZVGsa8owsajRQuqbIAsgsElmPBh6AqmMy41A61QNfdQURGMpgjLXtYmlNxbBRoc7AFb8N597OBUQMGtysxAmY6emhjhKKWOzwgaaLGa3F4vNHcOEzZpgH4VN0NDj4HBLNx0k5WQDx3dRBelayKgtSICoAxYtuBIlN7fddrN97GNfsnlzt6VGmZXsHR2mGAtcA/6ODqRXXHEGtdcnv+V8zvQIHOBaAJcU/D7Yogq68XpBGzblAPT4U91EUaQFzWuTBU+YK1ycCYDSpgcQQhDqgQPAM8ZNrc4LOoRyBWuAffQgBH+yVsPZQxxWGD/Hp7bi6Sft2g+cbSeedLa9+tXHJUEQgwRv1oTdAhtXOLfgYMThRGAH/a03tyGwdTkL7jPAuM5ryQEEELUBBKuE78JYKEgQaMR8i0MFYB5zhvugAwx+Jgv0kpykBxiyHAMAJ4sHuzp05GSnSWkhMc90SKj4TvMUh2hBgP7Pv2f6nlmIcy6nLAgObhHUqfGO/L2l6RRwj82ZgYWzjwwu8HcENzW4MlQot7njlz+yq6/+HBl8XCcAKT32GbAEgMpRZ3rttefaIYccYSeddC4bsnziE++l5dvFF19v8+Ztw/vFuo7iLOg0U8eK8SlsV7hCYTyDJdVBInYZIE/Bh59jvtZVQwGAr/Wkxj/SglbK/dbp5G358qdsl10X0toNe42eETQq2hwBJKVTQZAJh62yjU9iDs+0hx4asR/+6Ge2067zbHxyte2+2/b28sMOtEqxaQUEbF1pTcPVq96YtFKlZLUGpIt9BOqPPLLMnnn2KTvowH2tVGhTd6+nDq/9ho2MjVqh1GudLvoXAJwXbOXatfbU0qW23Zw5tsuiPazaKdtPfnKnrVy+wg4/dF/bZed+KxUbBAi5fNk6aNeCTrMlBHl5K3eL8DyxRnOE3WgV1LeT60ShvAgSrJcIPuGopD05HB4iGMfeh3WCNRv1VHiuBPPQ0JORl8uN9mrtJ7QgzueTTpQEpq0WO4rjhc/De1VUqwBagLPGNcsAztclpXDuXx8gkM+e/Uq0XjB36OBCB5DU1jIaS5Focf36dEAfgUkAG50n4WiSuqnEHsbAmcGENPrY4xkYuL1g7OfYGwGUSSJ55qSNrL8DLLnyYD9UN1bMd8559k0QCEMhNq4PE1sBvwJ2NeZSp3MA2FRyU7feSoUZgvdddKqdd877WaPCjugO/nGfWI/YM0VaIDOua8C6xZpCUAESBGuELDv3OQS+kGp1GXgxqHPPfTwXBO7Rs4ZjRWWAgnJad7Izu+YJm711ta/wPmFc4cWp6qyrAAj/B94JMkXXmgZHOJeiToMZpnaHWY2whOa+zZ4HaihF/IPz3ruBRzYH16/np3MA94FzJOZ9VnqG30EQB3e+RHLDPa9uPWwMiqkhbBYMvVm43Kym5KacYeihsQ/JDZak3GNQSyLCQdaOIbkBQy8JNfJ5YuhRFIuGbCJytB5VM6PsXMrQ4z60t+atOikNPQNjEFWQgfFZ+xlGOBe2lUNOCsS/oXgXkhto/Y2ywyxDn+uoN4JlGksVOiDAN8fQm9tWPss/oQYMtVGcBzwCsoCe6USxfbhkEaYwQpjO0OPAa4HJ61qebXRjowttes0e/4MYegIC+gUrXHg+kpvQG0WnWGjoC+V+v7pMQITW5YieEFzkvNo50aZ7mBI+9EOzg7TwiSXdMNkAPxWnAnocZg7oo2Vwenpyc1U6KG+T9B3VhOXg+USY6kOfgvrx0VG6yYTwChsGNgRqOF1PCMAI/T3YDaYCS9JcJt+R1dBnXH8gucErW6UtWzYxkOiWBoCNwwsLTYsrrlkbDBYsN3cGGiUucoBQLAgsBDAfcR1izdWMBe/h3Ao2wRlmbIZlsCYtNceh/R0ai/gBSNbcfZjjd1udlm8+0iOydIgd+oqsxL/99ptpPwaGHgwIarzIYvHzVSyDhYPiwquuOtMOP/x1dvKbz+XP8MwB2v7zu/9sX/zidfT3Pe7YtzNzgXvD89CYQDuOYrcSQT/YPDA9ZOgnJ1kcqU6FYq8xZgyG2HdBDClZap835SIYCPlt47Ppo+yMW1o0p40hfHFj0T69cimLgBefeJa96lVvUlYgYxcmD2+3BfT0Ng6lANvY4HDIiOmW9hrzFGOFdcqmQQCBZAkr3lFS4JBMJrhz/z5aV3r9SLTJxgEOFhhARnNDwTQzAdFkxGcHft5ugRWWflqa05bbn4llYpFiS/6/ke0hGEcTL6z1iTFaYaKRDAA92pezy2cD9+XSAg+04qCP1BasOnFQ4yLjYMM6iyQk9hSAE3SI/MUv/ocFsuiaq8tHulwZifgdjOnSpx6zD3/kAjvkH46wxYvPIqC/7rqLyABeftln2CQqPKB5cBRyCROI/1agKDkQrpfBIgBCo0lgEtKnyAxE1oSHrK+zmHMADOSFgxGEs0yxZP0DQ1abbNuqVaust7dos+fMoHacoAkyAM8CCnR6FiDftU6+ZGM1MIqz7Wtf+bEtXfKkHfyyRTZ/wYDtu++uVioBlAvEFwvQ2HAVszALgB57TrXRsN6+WdZtl+1Xd9xjQ7PKttuuC6xS7MKdmcViSInXm6O2YXyD5ZBNyPdZuztgrU7e7r3/d7bVrBm264IXWCk/aA8/WrV77v+DbfOCvL385ftYMV836zStmKtYu5O3bqFkTStZFS4ahV4r0+IeHssjlstVqbEHG6UCUqSjQVIgU9nLYK5rKLhsUvsNJx4QVwAx2F9DN8/g1nXzAbJAEmG/wj4hqZIKXzF3I0jDWREBM34fDccoC3IwDNBI1p6FedQHkA3E/KWNqPeGiEwN5kTYaoZVM7r5RqAPkIUTWFkTZQCja2ScnVyzToLgmoKxFEGkDCIDyGCVeRaI2Q7yBPtCnKUiKOJsFYjDveDf8XOAYWbu3OgiABe+N/TKyoAqg4tAHgAv9kaclcoG6pyOdaNAocR9GdeGz2VA3OmwGB0N4laufMo+ff2/2fz5KKx1AM7zS6QLnj8ydCQQYJ0Jhr6JbLWKdnk9pQheFKwBHEfGT2Be2Qj8DHJDAEKsZ5EXqeNKBBDKSCijixfeh/1PGfd4OnGvcGGD7nzM9wnZOhOPeAdf/D72zhgXAfpJzjEGMN5jg5kC36sx7wjE3VueBAfrJ8DainiJAFNnt+4xmG18LqR70NDze7HveyZBwFo4A/sCCRsE+TlkQ3I2NrGWhfml0NAjGHwOlxsRmPhu2dwOzdxK545LBbGUqLlHZ1liJRFGtC131UHUhtD8xIu1cV9k9tEZ1nEcm5diDXEa41zH+d2xkQ3D6hxMziQIq6zkZmOXGyByBg9bBOh1pk8W+u3njz4rH/qIG1IBih5f3qzS7NjZbzpRDD3P4A4bvgrQT5PctBotCOmskwH0uTyYHIEAgYGqPfaAGHpuWNQE+GJ29m9zRbEEljyHI5eStwD0MwiW1HGQG0biqq8DOSLRqW4zsYnIh55e4ZGO9xtsOgubsCjuER2pQW7WPskj0tGZnqYI8XdGjv1o/KFRjoc7OgpbIzEvuOQYWBRxqLOsng6BvGv3MaGwqNFVM1xuqM8suQ9qIDwHASGDiVRTFtDH4g5AjxbjGCuyfrFZCCr7BFBHUDLm3PSR+lIxJMYkQBACgZAmBFOLTU0yB92TFrR8ivF+6ZiVoo2oPpoEaWMXmx8SHm6G7pcs6QaK27r0ooYUAp7CatizDQs82aa9jfeI4WDPhHbHPczPtMMPex192v/04H126aWnJQWWr3jFUfb+K26wrefN51wCIA1GlPcG4FWu8DtwQfg3bNhqHtHn6XoscoXDSo1rU+Y1+6aOe0R6HgEJ03/IhLQans4UgGfmwFu4E3y7KwU+Cd73WUAv7ajcpcjkO8OjuQkWT97xlHcQ6Cs9qvMcQF5AmywX9JM4ZHggG9mzHNgMAEPKUvAeBG7iUSXPUjM5gE2kWfkdyA5QgqI5wHQtDnb6iTvIRHESunF24HkOUKCNR24DYoNxL2BZkAJGsVYc2Lh4Ne/pGLrxPvTn++3sc46Re8s5V6gDK1iIYF5c968dD+40vZIhob15Qen0YKVw/yEHI1NbLJGh/8Uvf0QnDFh4KvBQw7lgwnGfeA7L0UjqoxfQAvSEE85kRoWAftZcu+Ri+MXP1IHSlqYYv4//xveIVXJ5DNg0PDusHxRlImMECZUHgcHESnojgEQGGaAd+yT3x7QglO/HTpwHwCpbMTdgS5Yss6GhIRscHLBcAcEy1m7TZg3NtHyuhw43lOHkugZ9a8fKNlav2J8fWm33/3aZ1SYmbNfdZ9mrXnUAf7dUhFSB4az19gmE4TAuldBMrsq9q5PD3zu2ZtWwrVm1yvbZZzdrN2FDhwAAaxe68xpc5/kMK72D1s31WHUyb3988EGbt/WgbT13a7M2nmGvff2b36eX/XHHHm75fI2NqiCr6S/NYoOodq5lT61YZjXsYcV+W/vMhPWU87bXPmhzP0lnHwQQCLLZ9BBp+SbWpTKHkOAIvLlbR0f2nXh2rMXAei0WqA1Gk7FyCVktrG1lXDEGuC93VJh5v+4AACAASURBVORqwOeGzBG9DPA+Ght4d1hkA/Sd2j1wpmBNIXCERSzWE+ZrzAHu74qcuYsrEBZgieAOwB1yELS+DStLHu5u5xiAXvMkzfqqUBdSPjWC4p7qkh12jfYGbMGSY82kQEnEArvGOhhlwOMNfQToQcJ5HsctNMMPPEiIAPQ6U8XQa59xSQtAmLPqJA383JHbkHpLYN2g0/ZNn087rcLl7dRTzncwD6JDbHgQSzirEARhQHCt7HuBRmGQq+KcQ+LH5S0asxb3EgbQyJC5tCj2CBBOCrrFFEfgzj3AJYTBqGuPFnjG38Gq0zuedqsImBXw47OAIxisMcuoM1t7fZeMPAIT7SOyT2XWxz3Y8bncV/2MYbDS7vh5of2H0kzKiPDdImgli2pbGZkpHzMCejb8UzCGeZu43DigByFGOBiZMRJaeH5oRlawsYk1BPSVMpr2qXdClqGfaluJQ0xdYrFHQUM/c1CdYuPnAegpufHMOuZsrA9iMfYiwj4wFdADQwHQx3riGuUZh8AW2REEJm066cmIIghtjL4AfRTvhm1luNwEoM+V0WRqXBr6zbrcbDmgZ7E+AP1xb6aWnj6QmwH0fLbU0G+KofccgIBIjY2lsgw9umpFTmdLi2KnM/QA9PkSwJMXtZJd0edmGXr6wU/xoc90is0w9MG+/r0Y+sT/PsPg49HCCWWGA3pJGnU9m2Poo/sgFzIZerjcgPEEU4CAZvMMvYIFeN9OciKSoY+Mgf8eOraFpIjf4Wx+MOvU2zpIIGDzVGIAemYswD65D32kCbFhAOjKTkqQXpITpZehfUORSbAWTFuD2XeNOb4zUse4ZjpuhKayrfQlonoFAiFLUVqc0hd0amUqK7IE0sljw0HBj1LAYmqWr1hqN9xwBRsYQVd/3rlX0Lu9Uu6luwaATLBCKaDvYQMmMMpIfWPDBqsWQVxssGRUqZdXKpjZArLbCnBw0PCQol2exozg1fXnwdpx06S/cqrxWv70ErvmyjNt8Uln2xFHHKcW6mRSvVOz+zFj3PGZGGtttDroCJCRuSCwULAmyUn6/Xy+2KwhufGGHkr9IkDSQZIEaxlAD/cIHl7s5SCZTASvmC+SOOnAwXNS51MEMACkejahoaf7CNeRGCochjgkQh9aZC1GlwW+eIZnnqUGMOcA0JcQrCqYwQaH75PdpuRDYEHxnZTw5MFIlxLJEOYkrgNzhnU5Gc0rPidkTLA/jGJH8tBFNUaS7EBMOz5n+YoltLtEIfdll8BqdcgzelofAGaUMJWK1PwKDChNzqDWK8FwCI9PjCdpdjrReFaNAN4LyoOdE/hxazQH/c12zSwPhrzPWvWKrVi+Di6Qtuuuu1gu37R6c4ysNciHfLfPGjWsI/h/g+DpWK2Vt3p3yG7/+QP2uzsfQ+Rhl11+mpXR8RXscgUyLIz5hFkBWUDYX3KmWIedFSvWasOertdu++mttmjH7W2nhdvSjhK2lTgg80X0hkAxPuQUHRucMde6nbLdd98f2Rhqjz0XWLky0yZrZfvWf9xma9Y+acce9xpbuMMcXqsVEAiWLNco2oplT9uKZ5bY4FC/zZoz27beegf70k3ftAULtrVXHbGPDQ7h+sR8co8rohAY8iN0CO7j88EzhuVlu6VmNcUSDv8aM0lITIOxxQeAeWzA37kDGU2/tZoATk12yKSpAqj9LvYegCkV3eH50IXMn9WYmzlUa9J8S2KS5x5Oa0YPEPAz/D2Y9ACPrLUJyz5vAhcSRniPq2mSAgox9Aoe8SKwdnnWVIZe2SICejYXEsGg9a8mc2H1Gcw04DnXgRMZBA5+Xaox0jqkFJDWlNgb9TPtE5I9TWfo9Z3Ym1JAH/ptPKuQb/J93rGWe4B3TEU291PXX8F7P+208+3Exe8gUQCiiSy+A/DY2wLQY25II4+GiHItYv2YZyq1RlVMGjLOJCum3Dclu8Ak2hMdIJM8wdwA2aFMNfa0GJMYJzLpyJDkECTqOeicVBYTQBZyjrhPEReSk+AMwD1K267nVofkBmcupDzVyUSiE7UkmE8kcyinxLMTQ8+me5A8uUUoiJbITOFz8fkih/Ts+lAPQh3+/x5DjzEJQE/C1gE9Gk5RqA5sMIGOr5LKStasegesQ/EeLndmoBadYmVbmTD0zPTASVGEKh2wnKGHDTRMD7aEod8UoEdR7FMP/ZqdYjftQ7/lgD6KYsHQV5RQkQNUBs9tUnJjbQBM5g+90VNGWG41e8IBfbAHfw/JzRRAz12Q81OLyRkO/NcUQE+2X/rRETzwAPTxq65XYztzf6EAiMUYnlZLi2KDaUh/Oarr8fmU3EDqM+2VNJzSpSYv2VmmxbK8B1ihkfWRRi0kN21uqAL0ikDTz0qCmQhwcsbGMHiF5EYzVwu6Nonq7bQ9eTjiCGCJOeDih7TFu85BChQbLdgAXBuYfunDxUCryRD0dyraCbAeN4yiYYAJbjwE1tEsxBlG14pKU5kCfTITBHvyG9Z3aDMTmw8P2jE1rfLqcW06OpDJTgHQe3ZE7Lr+HS81XBEgA3sOQI/3AMDy3PN0PD4fDD02chXxot30mByV6OssbWwW0OtQc/tL6jvR5lzadDAoZL+aSFkCDEh7KSAmnTaDF6ZDFQSKQVPKXSyJ/Jzj0FRhrrPP7hgUTVcE3AFYpaHjgQHA79+j9Kd6BeDeWdjmhXUB6HF/0KjH75NVpmSllrJEKBrzRjDUKrrVn4C7c/T049UBRVbN9Y3ttroYsniRa7zDbMlA/wwvPkM2QteAgweAHs+P4MmL/yRRESAi8HKmkoAbKW2/ZgDX0K7jwCRw8jWPcUX2BY1jlB5WXQLmTTyrJPOFoCA0u0w/pxraYMojxmeADAasLEDH+gDX/SLDwaChqeJIMZ04PDQUCNIleSsabHojc0XW0/eEOFRDbsP5A4vRMor6Jq1Ulh4cbHWnU7HHH11hu+++uzU78KMfN6htytx7SlYq9DiThxqPSau3cjbZmWE/+ek99uiDywlQd140y16wzaAtmL+d1avQjJZtwQ7bWbMNAAKZWq9NToIlHKLjzdr1a+zee+6y2bP77PBDD7J2E3aUcMHpVwYi16BXPLrAWqfXuq1+e+KxJVYoVG2PPRdavT5q3dwsW7Vuhn35K9+2Bdt17dRTj7M22TWzTsPs6WVP2SOP/N7mzRu0hQu3ZU+AfHnI7r33Ybv7zjvtwgtPt1p9xIqFJhlGyA5g0VlklktN+dDRkkxlpWR17r0Com3Wc2D94U9lvFTbhPlaskKx1zoduLNg7uX4uywkRPFsqWud+rAV8yqklTRBoAdrYGR0lAAfBZd4Rf8AvVcBN65VMiwRG5KTiDAgIGRGU7JOBvn+P6wzBbI6w2LOkJG2bmKfqdWpuqOQ3OB31KkVe5vWFb6P2UYvxgxmPv4MSQozulHMnveMrdcUhdySF+Ta7GBKAZiZUfBCT1pIB6APWaFr1Om1TYa+LO2+1/XIerRrLR8fFYFWrY+6aNUlYEwD0AcxFfsFzrwIskViIZMiQI81ivcRfIdU1wkAZTOVTWbgxP1QexjXv0tpgqGPLBuDBshQIf8FMcpMhs5W1quBnKLkR7KvIJA2bNigLI4TOCTm/KzD76KANDLl+DxIirnnw3mmOqkCW8oioY2XjSvH0o0gJMdFTRYCZlmAYpaQoafESPMpiDvZvpZ4Huh5CKwIH6E41esIictgWiHJDabm2Pha6+1FTUrf1KJY4BCe1x2ZnuBz+EqBO/EdAX0U3LKbnIpoydCr9iHqFrKIlbVk2EMC0BeLxFDI5sZ6CnxGHEWTItxHO5HcqFI1ldyoeFfGCbKtTBtLcb7DFauI+lMx9NDQY2g2drn56wB9VnIDQB9rFkXG3F9YWI3ddjOSmwBuBobeNfScKIrVOfhMa26hbeUmGfoiGOeoUg50nEpucA0huVHqyTMDZtJYzZqT/ZEm1DQNPQA9JmpsSlOLYpO75F9iUSadYrP+976YN6mhz+fE3END7xIgsD343rA2wwMAoJ8RGvqONPRMrTq4wzUkPvSuoQ+GHv+WNkZItYvVydoU5p5FMpETdrcdMvQJM+GFNXl9F5hYRvfQ33l1P1NY1ImqiCsYKG5gnkpF4wekmMGwJJuUp+l4IFGPmDLAoa0PvR421PBXZ8dD6vYBKFVpDka5g4YNPPwE2Etl6KlxmImhx4vWYzyYVRMQ10qmNa/iNgBrpV5dYkKnjx4WzKpRiSQqkFP19/c5S650KhYlmSNq6KMQ1YMD1ygDdKvYWAV0oUEML2oebJ6hiCIebl8ecYdrCWsrMuxsFKGhw150WGTQybS22tyHLl8ARaxSFFdqM66QgSJLEyCc2QNsvMEkKT7EetahWEvs6QRKFaxp71bQpwY7YuMULCF7Als/HGCavGCRcQgUwbR6q+9oSKJi2HgeOoTGx0dYqMwUOJnxqruDpC4fIUdioXkXgYrGHAAH4Aj/lyZa94Z5g/mNZxtFUTosUaQoqRXXvQMbgQkV9/HIcecESimQqXDXlpBghYuVUvHSm4ZUAJ/BQMLBl+ROGsPsfsQDHkIXL2bmAc7ux3ENAoCc33DiqJTZ5h0SEq1ZML+zbMkTz5Lhe+E+i6zVnmAKuQiwk4N+uM9y3bxVq6PW6YxLj56fZV//5g9sdH3D3vj6I9GuzibH19ieu+9inTZqDvTMO8zAwKUEsiak3vP261//wSYm19nQUNlefvj+1lMBc1m16mSdLDzOt1prwmbOmmXNVsnq1aLd9Ys/2UBfxV60z9ZmuTGy9PnSdnbzj1fafff9yY4/em/bbfcFNt4xu+22+231kmU22J+3gw/fzbadPxPnpbU7vVZrDNpXvvJtazfX2oXvO9NarVHrKRes04R8D444WFxNyxc6NlmrssMtAX1PxWqsq3Dr1KZqfwDsSmSusR/2sj8I7hfaX2QWyj15GxlLy8twb+tWr7RttyrZqpVP2nbbbUepXsgxQuqC+UOTBpIbylDGHgsQinmKuRHECwN6rGyvP0qZcblXsY7BA2cQCQHo4xSLYlFlq0ISl0pulA2NvUq1Nti7CA68ADM5B53owHiS7XbfehaWenGuuvMi86jr071NZeix300H9LKQBpBVcMO9xWUrApxitkmGeFY3zAUoPXEdOHpYAPxKnKQu4MyIsIhf52oExWToGTz5mumKoVegA7Zacr1AIbW6LEmJOmjzK2kKfh/nIvYpAXw9L5wR4WwTGvcIpAJ8xfxgQFUEgaNAXgy6JDcA9DhXI5DQveoaGDT2qFZDUs4OHbYUNMgBBvareobqkAycrUBNmYBgebmnQwrMgEqkDeZiMNOR+UGtHGVoPWqaplpCufHQuMIlO+odkNXQ5xPJTbmkxlJ/reQGDL0aTsFtRhp6XAeuOZyGEplRhqHfrIbeGfqQ3CQa+lzbhjesp+QmnNW0tjYtuZFtLtxl3KgAUsbmqAB9t6r+SxvZVj4/QE/JzbEnWc8mGHqeI8+7KNbgQz9VcvO/zdCzYAFmx1mGfjqgH96QAvoMLle1elJRSrs/sb0q9nguhn4jl5tNNLSawtBnvncjhp7uCtgsvD24A/psUSzAVuJZ5DtJAujRT921s4gu8fDCRzVh6LtdSwC9B5OQzugA0YaOVFqAaIE96eYxnKxVgLTCN6lsMRVujQ46bn+J/1ZQpc2Fgc3gTEa3+B4AbW40LrkhIMqwR5ESxr8nTCcdbKDLdAbXWz8PD6+njpVSDh8D7CMAb7hm2VbpWsBCJ4yHA7PoggjmN0njgo0uKtsANhIyDwYGrm3EraGzJwIuHQbaYHH4U1NKe0YFlQHGWDDo7EqAXm2QOugI8iHHgVUjpS/Q9oX8xAG9ZzeQsgZgDBkLnRqola0wva70pyQkUdjEbAGLhd39JPOsUScAgIJgAAcqdZo+9hhTjDs2pACy0uErvZ6tYYkDPhquCcBnbPQocVB8xYY9COJySt23O6rLKOQlqYFcF17/kDqxdsLlCsGYoinYzJkz6WqDca7WJhiwQ38pYA39NzSiqgUAyMBBE2OPMcIcFgOpIEGfBHs0Hf4C6QpCGezBlhMFs2AeaTcXrkU6QDEHQtKGQwyfG8CAWYRaPQng8HU4jJGexrTF5yPbJH2x9rMoAtQz0CEXbGKWCY1nGgG0isjFImpuwd5PB3y11rH+vpmWL/bYvffeZ7vtsZvVG+NWKMKaDYC+aOViBRUTTNF3u2DPizbayNutP/mtrVw2YW94wxts9mw0kUHBNPTyAkXwhe/vm80grd7o2FPLnrJnVj9lI6Pr7GUHH2DbbbsV66y6HchP8Kww5yBZ6VqT9S/IYs2w++/7o7XqTTv4YHTj3GDNxijvp9TzAvv0535kG0badtX7F9sdd/zRbv3Z961S6NrBe+1jr33NK6xZqFqxt2jjdQR6A/bQA+vtP77xDXvbaa+2Aw7Y1SarCASRWZPcqlyBDAaM+rhS7X0zuZcES40MVKFYsVYHcguAewSDPTY2qhoW92Pg88J11xsTtnbts5bLtWzD8FrbdtsX2OCMPnvBC+bYDgvmJ9p11DAEKbR23TrKMrB/CIClgF4gVsBaGam6s8Bq4qPO5wqcpc/27Kefgbh+vQ+Zv7RoVVaoXQEzr4HLaugpUSCIU+EwC/2TjJ7qaGJ9ACARkBYkHYn1QrcaUcaJDWKsP/2+S2iZLVfGLvaT2BcpNaE/OIqdVReEtaS9TcFrSHTEjqsAXMSXJ8a7ALDIIoncwVjRGrreSKRHlLK49SgLVT2TQtIBlR0tsc8sAvaAhN+BzDdcXNxzH7tIZC/xd1kn9ifXg+tjYO8Z8Dj3cPaqRi2rQMAe0KI1aTD0csvRmbNheJh7YGRwA2LQKrmBehYZdfA6YWYBcwpOWCO4x36ofQbfLcc2STY9O4ynF5p/L/rFd7FRFCS9nkEMl0M0lcN90UUs2HjszWC8E7tJdTFlVt819EU0loJtZbYoNttYygvYQQwOsMg1dmpJa8jQz3SGnmfMVECPa6bLFA1QqDDTy/fVrIYe96/rTX3zm3AEwj1NY+hDcvNcDH3VXW5kbZkC+hyKYv+ODP1GRbGKLjdfFEsNPfRxbfd+5cRA4wAfHf6xseTm76ahzzL0m9LQPwdDPzy8wWaBofcNhFE0JlSGoWcavA4f4udg6COtkkwEVZsnwD2roQ8gG9IaZ+3x/mDo3dmXKWd+7zRAD8AoiQciZ3ePmMbQk52gu9Jf1tBPTuDASidqMO0BaMJpJdgh2bjBzSiYWGmlp4M4PvkMoNe1aF7gTxUH46CUjIWOKm65lmQ6/P3BUMSBoqWrivYU0CP6VySORYXNAiCCeyGa0xTA6KoYl1XuDuhxuIUkJxjxYDPoc+yWYaGNli86pCwAWei8q0LQqYBeRaaIrvGceKjwGtKDh0wUC6x00GTHmQdQAcyUAHyMOQ/Isnez9B2IHseuBZS2VTsqxjW6XEZmJgAf9amU80BTmkpugqHXQa1rAktDNwBKbtKATAy9mMNgmwPQg5VR4x4dMolsy5996h3tGnqCFjH0ZA27AhnQJ6vJigA9/gmHIQGHH9pq7qHMD/ykIZ2BJRmuqVpFo6+CVQHoobXNKbtEu1cHOwyEHJAz+HP/fbHiCmwBWtiQhIVd+q54H+Y9ZRmU2YjFA7DHWxC0gukMHWzYx0I+kAQ/VXmOM/NCuYMKyJgJZOfiMX5XeJoDrAVYT12QUrvAbEaEQCHj5Y1rx31pHqCwDVIygMAh6toBEp5atsJGR+u246IdLFeYtEJBtSoV1HoUKtaCCxOaAgEYlQfs0cdW2Y9/eK/tvvuedtgrXgy4QvkJa0TyCEKhTS/ayqdX24oVK2x45BmbPa9ghxyyHwF6MQ+/bmQbVcdRbwBUImuCDMkMq9Xaduedd9uC7be1hQu3sUoZzOgGdqul+UJhyH74kwfsN/c8aq0WxrptO+/YYycf91orNqB/L1vdWlbt5q2RBws+YF+48d9t7lC/nXfO663RWGXFMogKOHWB9OijNr7egiQJNU9jVoYkqa3aC7BpzEz2zqBbTr0J+U0P6w9GNjTsoYceszWr1zCo6e3J2fp1K2zBgq1sp4Xb2C47zzcQoLhnrG1ku7uuncdzCrkf5hpmGNYtjtggB2IfUHCqOR6AN/YMBH6qbxEbjKwN9gGuI5+7XJ/sSptjRiLmM4kHyg7lGhWSmyn7j/fZkEQleh1EXxABep4VTiCEQ1sEoMGcS5uhnXw6oA8TBbpcZQB9sLkB6Flw7BkMabsFNvGKTGvckySQLBN2ZlyAHpKbLKCHLCqyZpSLus872HMV5Ep+JA17CugxXiKhtEcGoI+xZcsN73OgvUTsNAgOAuiMy02ck7Gvhz+6Q07f7xHQueQG18MtKcfeFbNmzUqkIenvOKDPNnNiNrXqEisBesj7sHnRpacEu25lhWRQoJ4FcrlpWYlWotqPILnFfA1JYNwDPpOAHudW4pwnhj6RynBcBOjR94cuN6WcjY6pKHa6baXGWfKaBNBnMMF0lxuKOBzQ4/3B0Aeg/2s19AD0MhdhuanlpjH0MQbB0MuHPmeTVdU5pIDe7aDd5ebJB++ghp4Sy7+Bocc1oRg2y9A/p8vNZotiw0dHU5sa+lxHLPHfIrkBI1huNOz01x9pz6WhzzL0G3eK1WFMH/q/ILn5i4A+U6AYRUCc9FlAzz0r9ZufUhSb+bfNAXq2Ws9o6NGUCswpHvYWMfSIhjdnW2nQ17vkJsPQq8hGdQRZViZYXrIGlgJ6bWDScyaTGIt8cpLXHvZdoT/D+1mFPjTk+jNIX6Yy9PH9GiK3WPJNjxfmC5obT1GsAn4WgB4WoJRu4HFTDiJQj41nOqDHnMSjDOCJ78OBG+yzvh/uMGBhnZmilMg11R44pQy9AL2ApqwyA9CHnzA/c0sAPbI0bq/FwiPfGHm7SJkBGEQTspBcsIOgLBTxTLLpZ/weDno1hwk7T6WWAdZi8w5AT5eYug4uSG7ieegQTj2xs9mXYACzzy0sD/G+AJnx7zjUkEJmkSBS+G0FSfAfl3e6OxHkAegnks6ZAMFgTcK3fmRkvRfASzaEAxf3Va+7wxA81DkfK2QO5eoQmuC0aDcAOsYigH3UR8RYYq7gZ5h/4SOP98uHHAdOnodWNF/JHsYMXF2qQEYIwREyIsiEMD3dk2hQ0wBbhbJyDULGQcFQgLTIvmD8IpCOLI90vgrK8NmUFLHlOZw4emx8AhmgHoJZAPsH//wIr3uPPfawbheyogmrlGDUmLd6tcrGT2RIe2dYu9NjP//ZvXbXb+6zF+69hy1cuND6B2bY2NgIWXg8g6dXLGch7QtfuIu96EV7GmojoD1HIS0AN+YVDn2AaKzZTrvPCvkBazfyds89v7PR8VV26KEHWX8/wGoVCX4FozREKFu32Wc//ukd1soX7YgjXmklm7A8vqMt3XS+BN+dijXaffblf/k2aB676MLTrVUbwx2RiUf6P28Ym4ZVenFQo/CvZuMTKBoE4QFmGcF3j01MtKynt0TeatmK1fbwQ3+yp1c8ZdtsM9vWrV1llVLJdttlkR12yKFytWHg3LAJSsIqlIIhY1WNWo1mU500HQTjeaEoFtkaBIQK/rTfBovNgB91Vl6oncgkM3s25hyeu+R8AejhAV6jJp065wwZlAJ6992X8jsJ7APMpgy9nLmCBQ+GPgvoUZcQGa0IWrQWRKBNB/RRZ4N3qCGhpJvBdnOforsLshbQsrv7SuIeJoZ+SwA9bG5Thl4glbbBtFCW6xXuT65T+nvUqGF7x36Fsy1cf8Tc6wVAT4Abbj1Bhri0BWuEh4MTipQzZRh6nr3BILuGPj5cQF+Ans4xmcwGJDfI9GTPWp3jqUNY7EX4Eww9SRFou8HQO6APhl6ZA+j5Ja/igeqAvujOXngWZOgzkpuo69scoFeWAtlsHmSbBfTQ0Ce2lc+Xoc9q6J0AZGfZPqwrSW7CtvK5imLxXKfYVmaLYqcx9MPD62zWLBTvex8P3qBr/aEMAOaqyYee7DwJcLnBwbby7ym5waUR0B+z2CqJIj2bjrAtlNyE0z3XLTrF3mEFk28yPzevKI9lXs9DQ4+bh23l2496rQB9MPScFA6cw+WG/cW7NPSny81fktz42gL4iqJYXO9GGnrIb3gAo/PJ1OZQKqYQS5H40CeFEbo+RqYD6pwoj2G9KLnBz13bDRmIHEbCulB6N/i5YlMRY4c0VqYolkUlwab6B7OJA6I9FJtlALdrLdEBlml49luXLh6bV6T6ggXEpowNLcCj3AzUWIoAGK2Q2azEZw7TcPJnjmIpLVwBETD0qBkIhgKfRcYoNJnhvpAB9Mmm588bUTe1fgHoPQ0Hhp4aRZMeUF3osDFp40GVe2j9sp0FA9CzTTcBPRggXS/+DzCIz4D7CgAbGHocKFGIATlIyDKi5gN/RvEkNPyYDvgeFoDS43pjhj6Amhj6FIzxXr0DMoExCpLcDUf2h/rvAMqNGg4cWICljHD8O+ZVSG74vMHCeAFe2EXimUBKgMOJBaNeYIb3s7mJOxZxmWcyMADdkI1ICiK9d7gwMAjx4t0Ao5gyeu7uZoFGRJTMjHF+gTgUYNEaYJdLL5Cj/KYj+VetNqE11BVbVq+DRECggABGzcUA4BEE0IWJWQr9bqLfpaWqtLF4BTAQKPJGbz6nWfvRaCS1IgEkxOApvY8UPn4eWaZYQ1gHTHUj1e+BGDMdKHJjF2JlOJIid6wUd7mJ9RY61QBisYaCyaSG2p9L6J9DNoD6iZw1uU5qNUgJeyxfhGVn28bGJ+zxx5ZaPtdne++9lzWbG2xwZi9OHRYeWw41HXnr6e236iTcb3rt1lt/Yes3TNqTS1dYX/9M9hqZNbvXFu74Apu/3Va2887bWac1LheJOmQ4YL2hBS5aqTLDqujzkIN7Vc46zX6rFPvt5v/+kc2fP9f21RDQEgAAIABJREFU239nazbHVLiVN9qbctXlzCqFCsx6aA9Zw36MImr0lchBCoFiVEmeGo2Sfe1fb7GRsfV21DH72Iv33cmazNw0rN4AC1+2Zh3jPpBo1WG/WkdmJ4+i2KL19PdYtW720ENr7P77/2DtNhxoxm3reQPWao3YQQftabvtsj2zB8g+5A3ZJhT1S2ctckSe1fifzhbtn3guAYgx7yaY4oceX+QKe314TRJBr8tMIoOEZx8ZuNjrw13JMRPnOkA0m+S4o04W0AcwlyxGL0luwNYqSx3rJPTgIbmJ9Yg/eVa4Xpymth40RECg+RnWyGLo45zg8eGab/mwq1FdFtBjzxYjXlaTL7DoXlwbFHF2XHhtsQd6DQreB4Z+oB/7B9ag9k6APKxJzEt9bpqlUzChMQAbAw296twgqZQkK8YNJMiU8zaoa8hcq2hShFor7/ITQVimABYfFMQHbR2jViCUAJDctBDYykZTnKE09AmgJ7EjWRSdvlAHUvKz3h8uAT3nAmQwMKqQE14Aev7prj6cc24swnGYDugzkhuHMSL1Ssi2pRJGfJdwEDLlGxfF4tyGD/3I2Grr6+shoEcHWe6/7kOfo6RYjaLC/jLOeZwTIAwHZ8xW0DhNchO2lUkGJOmuLowWOAPEKckXSG7wzKIoFuODrC5lRA5GmHHC/rjBBgdn8QzKMvS8ThTFOqDHOEtnj6LaqT70tK38OzD00VjqzGMWWy8TGmljKe0J0zT07Wa7i1QJJDcsxovGUu5DT99ZFMU++Gsr5pAeco9cSiNkkfd8AD1uHgz92153hLGxVBEFHl5I4xITFWikiylxHuGzkjQCE5MPHC16t9CHPjbLKIrlIvKOW1mWLIAAmwy5a0Gk3bhRT3gxKPS1DqoBpuEfC0aG6RuCvgAQ8gLHJgkwg6JLaXzRvt5dbnzzxR9ZSYyAljTNGHvJEwS+ghmgX64vzPj9mMT4c3OSG1lXTQP0noILEBGpVKVnU8kNxguBFiruVTgqPfDmAP10yQ0PCI+4mTbzcYDkBgWwIyPQEQ5Zt8P2NIkPLQ5TLCzaVnkxEv3ZWQyr4sgAbbQdQ08FCRqToiYwqSpGgquDNJwpoBeQ1UJO/48NAveYSG6iS6IDT4FOuRlJd+2MuWvmg4mjL7x7yMchGWNHps5dKhjD5HQQ4n5CTxpaa/wOAD3GCn8G+wRAL8CNn2mT2RSgjzR4AMc4xCN21dxPLfhCYhOFZqkER/MwAEoA+lxOQXG9PsEirWYj/JS1Bugu5GOEgzEAPZhPrCGZeyAbM+7PE5kMuDEoWGf336QLoEBzMJ34vQD0McZ4LwvKMravuL6YKxEQxDoPzXOAIfxuzGEGTt45mIGWH55MY3s9A8Y+wICCKm9g4lKqeOaxKceciTUU7H2s9QiicF0B6DEW1lWtQLHUS2cWdObEHMMzabcLtuSJlTYx3rB99n4xbSBhQZzPoQ4DwUDXiliHbQSsIDcK1i2gYyaOU7hUAPRgPUGnO2llFKwjYMNegF5O2NOsyyzp+GTDmu2c1Zp4zmVbsWylLXnicdt+u7m2xx47WQ6imRbAb5/qXYpgrFugcFVMKaRq3WJF1qu0X+xaq9C1Zhc1IEN2+89+ZSuXPWYH7benHXzQXtbbV7CxyXErVQo2PrGBAU2pgP4geL/YfxBIk5MN6x/otUcfXWG/f+A+OqPg/svFvPXkc/bmE4+3sfFhmzV7gFp5y7cpE2hwfeEypH9vtSBxir4O4RRSt4oD+iikjn2yWqslBI/moQJPgkYH9BwDP5g1vzyr6uRIMOMhjYktiWuIQTFkRNp/SRD4mgi3Fs5ndwPJEgshv0yvQ4FjBCQB6LmfZmyV8d8hP6PtsfcSiX1XwFQyFAbB6J7tgF5rQGx8VkMP0iO6VMvu11vZew1MBLncN30cYz8HQ48OpuHMpnWlbB7qp6KAPrIf0wE9zgHVMAj4UWvuY5YF9OIaVTiMf1ddBiShqTlFOqbpORlBuDI0XvzrBI66yMvNS9ls19AHoPdzPvZoNh5jr5PUshITiY5kJPqU/VT9jsYBAdN0yU0UxW5KcgPpLt1afE4SvFYhXVPfmthP8RkhuWEGja4rkY1xyU0xb6Pjq+lyU4LLTVN2nmEygHMYOw07v/ahCBhfKhku/h+2lcyUZ/zpURQLQI9ZJuCus4Y1HXQdUwG3TCSc3AxAX1HmFONDnFWBzSqiT5FNKKIfGd1ggzME6KP2AdnEAPR8/rUxBk5RFIv9kHt3uWC5zoQte/hO9LT+m20rQ0P/jqNPIFNPORpjCMkxlJUPF62C5WqTtecE9LScy9XsiT/fOQXQg72JCf58AX2pXk8APRpLJYCe4ydwlQX0bLnrDZ602LUA2MhpQAxxHMRkxNBunpumNoYsQ49FxQPRo9ZNAXpsSvicpMlQhr2Mn4NFZPTtgB4pZwJ6pOHCfQXa+ZK0a5JByLaSGnpMNOiXw7Yy8x1JUWxmPDYF6FUrKuum2GQDKATzF2xifH92Uxeg14aG38sWLsUBEcAtWPeIWAXoJ6yPLMVzA3p8VmxKCTvCHUNFjqxUj8AmafuM4sgU0BO8GBZpLgH0wdDLMUHuNlkGiiA0D5Y2ZA3RZVjaSQAIbHjE8z7v9MxTQB8HcdjMqTBKBZVK7kgCgjEINp7ynAxYxJiHxhtsVKTc08AMkh5IJ+ThHC+MMTv/OdMUh0L8noA8mBh1cQ2GPlLaaapb3sx8zh4MB6CfztA7XaGOudD/0rlALkCy3RPQTpgnl3lh8xPTJ2Cdz8v3GIAcgZYPCWUQcGcJLSJ+JwA9QDgYeRSEtVrYcMGMhzcyZBz4cgX08q+W3VrYr04H9AFOIhgNMJIF7TGWLKR0XXwE/lHEinmG5xcHMgqLAxgwcKbECHOiLbCaGeNgPzWW2JBBhOjADBAfzzVAe/a/pwN6/FvcJ8YCnu+4f3jBQ9oBiQm7MZOZhGNF2R55aJmNj3bsZS/bzxrNcWt3AGg7VoaDjTc2are6VqjkrZObtHwJtR95Wj2C4cY45mFDipbtAJA8h1VYnwdg6OSt1jBrtMD4D9kjjy6xZ55ZZttsM9N22XkbG+hDU70m7XXLlQFrwhXLEGiWrYNOs5WyNZqTnJuNFsVbVsIQFczGOjXrlIZs7bp+u+WHP7JF83P26sP2M2t21fwp17ZKf4+NTYxatwvQMWjtFgAP7Grbtnz50zY5UbPlTz1j1ckxK/d0bO7cflu00zY2f5s5VkbRLsAzxgIkDIBAuWhF2FuSRRZfxDqYhhhS7ikgEwAc2rBjVCYo1mnsnfDf55pLGG4d+tpvtcohucCaE8jQ2sJWRCKFkkzIXTTP2QtElevsDgqGnk16PEsc6xLfH4A+3h9gMxv4Rm0P7WCdsJguuSEAd0DPuh2vEyDgL0YgkUods4Beu6pAbJwtkSWmqxjZAzHPnGMkIKcCeo1RWptFf/sEbIIlFqCXhl7fpSZ4aBLlRgsZcBprLBh6AOooio09m7gSpEDdM99RN5Zp8pVo6LmWtQlmsxdxTm4O0IfkhueQ4xkFVwUaM2APjHMzgFsA+iCE+HOSF6p3IkNPskREjMb1+QF6MNhpgt4dz+pqVhV9OnSW4xyW5Cax5HSylRbHOTgw5Wx8UkWx6OqMgBjPJPY/4nQHys8F6LOEXraxFNaVxtGz+M8B6HH9PNPg/pTJNqHbNQMMdMCmAqC7xYAekhtgV8pypwH65Y/cZaVcXR2T/wYNPTBSudG2M954PAG9ZAkC9DE/npcPPR8WXG5cchPQ5/lKbiTL0AIGQw/JDRj6YkVMK19RpTzNhz5p8MQ3BZtqNgqGnp1iHQJtQnKDf2FRLDuURSdHl9y4C0tWH7+R5CZ86DMa+sSfPlhy//qQ3GQBPSJbgqFpPvQtb9QDezRNWL+16ZIbz18GoA/nn9DuMdJs6JCIV5ZVp/OIb5iRhkoq773LHA7WAPTcGKLQ14sLxQDiEIvUmjfScolRZAo2xdDHNWUDBOn3/VmiMClh6FNpzSii5JnIvkQ/AW84kUfNgBj6KMalpzHYJQDHkEwFQ+Ee69nxleZTLb/VwVSF7gDqcCRJCyd1ldizw5Yx2A2OpUfJAPQYAzH0KoSMw0Hyr1Ryo+yLxpssqgN4srjeyCnGDMEaaklwSEWQmQX8IbkBoA92DT70wYAFQxEMPecI9JpeJAoAHZZxDKWTDAzYiDQ7lbJLaZYmGPuke24XzcdwqImBBEMfDLskCZKmQXetAF1aRDBLArvQrFatVptkuhlsDv4bjL+Cc+8omVNjLmykwQpmG9fE+IBBw5iFOw3uFWMMBiqCXQa/ntEAcA3JRATFIXPCppx1IeHzoIyo5TUUms8AL3hftnFYsEEJIQH2O2ODGYFRgPsAL1mGnltjpgtoApryCkzVAAwFmLJmBAMNf3r0X8gZGO+CPb1inS17aoXNnDXD9tprL453D6o722DsVR8CUG0FAa1GU1IrurLh2VJ2gnko5ySgKuy9AOfNJhyH+qnp/9ltd9ja9atsl10W2P777W3FYsvGx4ZtcMaAbRgetb5eFe82mpDNoRAVwBU2WQgy2lbpm2UT0Lxb07qFXpuwmdYzULFPffwLtvPCbe3YNxxqvWVkpRpW6R+0aq6PoX5tEoysWb5j9sRjw/bII3+wNauXW6nYtJ0X7Wj1atP23H0P22Xn7W1yEradmlu0KXS7UWVllDlElghzgq4x7pfebGK8QSpgLxQj2WqhOFWfgXkqplUvMPS0snRAH8XlyrCIEWemJNPlmUEfCBBqwNMCVTlsuVzCPxuAXsRCalQQn6tAwl8+d2IfCslNyDwi6MS7Y24FQ899bnOAnra1Oo+zxI9oJi++Z7AiDX0QR0E4MDgto8C7zXoY3AbH233Xsa/yfKPDmJsPRIrCiZUqJDcO6FPSSJnzkAhOOYPo/e6SGzbWAummGicG58H25nDNUglocae4A98jL3RlGbOAPvGcz5pBhONeiv1VtAuGPgPohQPyNrJhg2rTsuetd+zGtYdcMfCS3FpwnV2rQ87ogJ4GCcjaTdfQe0C+RZKbrhj66FuTTG7vjfOcLjdFAPp1BPQgF3AssqtrZAB4JIihnyK5cYZ+ig99NJxCDdYmGkslcILSHBFu0aGYpBXqkmARi6yW4xs6zwH7EOO6BXO+I8nNzNkpLhUKSBh6/BeKYiVtmqqhz7rc/D0aS4WG/p3HLLY+8pGp5CaZ7xvZVrrLzXTJDe/DXW6W/PEOFsXq1sAW6AjDFzwfhj409FEUmyt4pTAm+3SXG6ToOgBZKi6aoqHvdm39+mGbPXurqQP/F3zosww9UzVZDX3W5calNdRTT9PQb9KH3jvFslAmw9CrYEMgC5tjdQKdYsXQY9zCh157hlJ1CUOfyPOV4sO/ZTV99957py0+8VA74YQz7Oorb1QTrK7Zb397h13/6StsYnLMPvuZb9n22++UZAimM/Rw4pkO6INd+N5/f90uvPC0ZA1v6i977LEPv2PHHXfdpORmymbqB0tImlRV3rXVq1fbpZe+3dasfdY+e+M3bccdd04kN9CvPvnko3bBe060F+9zoL3//dfRzQIpNwAtvMTQ40AVyItDSdp8sWEC4m476dpJPCdp9xVN4XoA6HFAEMT6iQhJToAwddeVljbasgvQi0kCewLWDL8PJpegs6jrwoEWLI5YCsnXMCdDljF9jJnJ2RygR6CIwi5olz1dngX0OEhVHApfdqVlqU/2br/4GYJpAQWvifG5Lo2oZC0poI9MGLT/0kMibSpWUd1twRBz/N2HXhp66P91OAMQqiZG6wRrQw5N8EcHoJ+gwwMYegB6MPpiKeG0IsmNvOsVOJFBLEgXG1kqjGEUH0aaH2sKYxwSumAb2UsEa3diggEhHW6SBl/q7ArWDIAkggW8P2QvEVTEGAagF0hMsy30yg43kvCtduYxmFXNZUmmgm1MMZmyIvGcuZkXsFdAkqVUOIIkdDSFrrhUkXUBaO52O289FcgS8nbb7XdYodBjL3jBfFu0aCdKdnK5htVqo4ZpDF0+5n+1JikPMi60FM25DWdHtQmlYq8VCvDCr1m7WbRSboZ973s/sp6+ru2198628y7bWxMBAuxhi7i+rm3YMGoz+mcbswEoIG41GRD09Zat25KbUR2a+W7O+gd7baJRssl2r/3fz33Ttp1Ttred8iZrNuBd37begbJN1LvWLg3w3Fi2tGmPPbTE1jwzbPkObEhX21azC/YPL9vLBmdUrLfcb/29/cwUNBs1a7aqVumtWDXS7mTbva4ARb7O9ik4R8M76KwhZ8IcFusORq/RQD1I2hFUwadAeWjoCRecgY/1H7IQjEu8P7q8gpkPZjfODcyDWGt4rtEngj93GQqDPm8yE9k4spEZGWd8f3x+tq4kAD3P+IyGHn0M8ArZWtisMnBlllL7F+5Re3tqWzldcpOy6JK40IUFWQbKaxzQe5Cin4kood4eREEig1SGlww9HefEWGotqRFTlsnOrqOQtMolSkWx7PDs+6xwT452tFmJa8AASmfphY56OeneUxJABcQRyMffo6kU9eBuZxtFsVkNPe4jNPRxDsfzwJkBW+OwXozPCsISQ1ObnPBizSDyNmbopUdXw8nQ0ON6N+dyA1UBcExo6DXOGcmNj3vIoRthW1lMfeghucGeLlmpu3yRRJOGPhj6pCNsRnLDANGluFgvVAawKFb1gFMZetQqSB6ZBfSYSzzTAOhx3k3zodczlMvNBsh9B2c7WA9XOF1nb49sj2v1cQL66BQ73YceLjfwof9bGXpgkr5Ozs46ZrH1JBF6Sn5z3j0vH3pdftIpNgvot7QoFkeLWHhpGlEU+5wuN11vy/sXfOiH10P3CEDvy3UTDL0Y7GmNpaIodjpDnxRTCKDRtzRjBxmbgtxsPMBg4C7EODE2zmLZYNzlPS5LQHbja7WkoUdjKQf0m+oUO0VDT7AE3fE0QJ/LGQH94kNs8QnvsKuv/Iz19vfbunWr7bLLzrDbbv+BEWzf+C1bMH8nee9DIgSPeHrgqlspAT18a72ZEAMGNo7o2vMB9DvttNsWA/qUBcHgdWzNmtV2ySUO6D/7LdvJAT0sMacD+iuv/BQBPV1u/OCANZqAjhc8eodFbOzc1H1+8DF5ogiHOn4/1e6rpXIUxcYBjOcqP3hpwJFmlrSiKV9fNk2S334C6An25UjRdLkVWKYAgaGhjcAPB2UA+tjExeAbWdbpgD7eQ7tKaKbpduOaZuiPw0XCGyoFoJ/O0LMzcE4dgIOhny65wXcF4CRo9WCVGQsv6tP1pICe8qy2DliwvswuoCkRpADQO4+PsfZFwBV6ZQX1APA4oAHo0cgoC+jb0HmjA28XnS3dv9ozIXjuqU5dh0UA+pAaYHxC9pQF2gAruC4EGQFIWGODomovYsM94/CL38s+j9gTxO7myepGB93QP+M9SaE1wbyCd1xPvOKzg+kM9gU/j7+nAYyzwO7ChM/o7QPTJFs7fAEAI7emXNcGB2eQLWZQZWVbseJZW75ipdUaTZu39ba2cMedrNWs2dDMGTY5NkpgC0mUnEgw7zGPIQ+sWKkiG1hjgAaTnbb97jd32xOPPWEDfWU7/vgjrVSWfE9FkAKijVaVEio0tkIheX8PmkPVrdVRMM4i0zbAaY81W7Cp7LNurmRf/fK/Ihlu553zVoJ/NvUqGSU+ULrc9csHbO2aVVapFOzxxx+xHRbsYIsWLbAXvXgXy+XQ4KrGZztraGumxRHs9PQU2ekRa7lc6rXRsXGSGgy4vSfB0CCyRAiuNOejmzTGhIYLlAZKLoj1hWcUblQRzCFIZGZmE5KbIAgiIKPsBVakzsJxrXhwIAlfCoIwvye9IRXYToL2xEVM2cEoiiWQfA5AHw3oYv7F3oz/hpSMgN8Z+iyg15zEuEiCqJqwME8QaMV7wLhHpnC6yw2ukzVMUSTp+1UUxUZWEmuC+5s71STSJOva+MQoJTchu1UmSyQErW2zL2pacjr/SMIgQ1cnqIU7GF13/Fzk3pth6APEcv9zl5u+fnd4yUhupjP0ETgJRLsr0DRAn7jccMufalsZxhuqLYCjTZ2YJGuDuRGgd5cbMfOY05mi2M253HDPrE/xoVdgIxyUFMU6NsDP5T7oHV4zLjeJD30xZ6PjaxINPQA9s0PssQDbOjyCLSiKpYZR70UQByUECT3Oz9SHXgYtGzP0nAsB6DfVKTaCRPJ6zaSxFL80orgusIF3it0EoM+63HRbY/b3sq1kn5G22VnHnkSGXp2j3UfFz+aNAf1GDD0imNS9xQwuN2osRVbNGfotBfTE8n6QZQF9FMVK7xAMvVgtOkNsBOhjdQrsTLGtxA+iAMhBlH4EJwJp4UIbyygRwMddbhK3mqT6XBtBAuhTURm/47kYelgtxgu6aLXXViEL2owDmG+OoY8FBJlFtJIPgBW2leGcgffee++vbfGJh9mJAPRXfcYqvX32059+3y688FS74dNfs1e84vVK1U+R3BSTJkfY6msNt6rKdAedztBfcMHV9u4LrhGThDHtdAzWTu9931ts/fq19pkb/t122nHXhKUJzTJTXa7vDKYiq6GPzqGrV6+ySy89PWHoFy5ctBFD/+73njSFoddGonmD5iX4S1ZDL8ZkKkOfqKacoedCz8uHVv737cRRKQ5JHLQ4ZAmQPGgASAI44b3kYYmm4uooPhbLKnaXAM0BJxtLUYOadgfGc8TYZGtGNG81x6HDpeTJswDpYQYZswA9JDe4Xnai5XcrayE9qQoy5XKjNDwKmPBvtSo0fmKg8Q9g05SNVMdBsdnaB5KDycFJAE+dZQrW6UPfUrE39h2y4B25z0ij2LXevhLHeCZTmvhO18ijoLIOQD9KyQ2YD4ByMPRk3tsCF+2OAhzcCzWlnv3KapMjM0Em2S0Bpc9HQzK1TWcw4QWZADW435ivASQIzFxulTLuqZZZ9yVGkONfApOvRmzBsgdQYrGZH8pJZ0myggqYpgP6LMuXMo8Ca8H+QQ8DrIPr6OsDg1ylphs2lojxKItC64GiWf8ACkVh6Zenpz/S8kuWrrCnVqyzRqNrMwcHLdfp2Dbz5tjCBTtYo4rnBkeaDoPK3n4UoZlN1KAxV7O1X/z8DpscHTVrN+zFL9rN9t5rkXXaoyycpVQuV7JCscdGx0atWIa8pMG9o6dUoYMNJsBkY4KFZKhG6nQKVrJeG58sWmFgwP7ta7daZ2KlXXDO2wxyFxTStjEdC2b/c8sfrDo2avV1z9qcmWXb78A9bLc9drQaPq8A4NZChws+80YDTbdmU8YFiYUZCn/rBMz5TpHyIdRdyY0JGYWSVcpi37QM1dEYMj25+uBHKpiFx365LFcRzNMsQ58C+qksrgIAnRLs8gmXIG86B3DLrLeD8sgkYW2SoXfwqA6z8l/PMrkh9wvJDX4PizpIoth/dSZFR2nNP8yzyJ5uiqHH7wKgQ7bAOelgHvcRDH3IeDblQ58CehXtM0NNSQiIFwWp2NNi75sO6PnfDMC91gCAfgyNAGd4UJNK0ySn/AuAntaNktxEZ1kCepe4KQuiAtMIqJgJQKYdRbGU47pcdrpFpQPByOAlWTdgjoyrWeJD7y430xn66fsA9mx8L/Yuki0MPJB99cZSdLlRTxqd+6mzkfZwybbI0Ldhoay5iM8ig41CX//swDHYG+Hulu6L+u5EQ+/e9GljKRTcg9FHd2V3uSFDLxwkt5+CweUGLnesR+hD7xEQbiL5wuVm5uCcqT9PAP0A3aPk3iSyKIgPSW7SjsjcmzNFsWToSfQ21Fgqyfrgu9EDZ9iGhry/kbS4SadYudygKHbc+vpltzy9U2y3hU6xv7YiXCGZLELOzeVpTgRgbCcLffbzx561iUIf7XN5imZYePLTeSOgPxNFsZqGU96IS2Mw6veY29iHHmxjNJaKyVrdBEPvou+/UnITGvoCbCvxfXEnXsiaAPqwrWT3TkIdH+AA9FslkonQlGV18NRL48FB+uIsGyJy/B1tj4NxjMmb/twojwHrnakS4dsmRsesfxBuNvFb+nNibIz+zdoRAuAJyLAKvIXJO2EDg4PWIquasyIPg6SyUL/njh3J/bqEAP+tTVyvAPSLF59BQI/Xxz9xGQvSPvTBm2zOHIyNUYMIVozpTxbOqTulClLFpOEasYHRBcQ3o//+3tftfReeZgD07zr/ykQeAqZ//fp1dvHFb7XhDWvtkx//F1u4cJck1UgNNRkVdd7k3TmanvJsqHcwW7t6tV18ydtszZpVduON37CFO+xIS8wBplJLtnTpY/ae977Z9n3xQfb+93+SB0BPBR1eMW8ANgVio4BMXfFSQK/nIWZFF4MUcYOHQ55a740BfYAmpeJgt62CMIA2zqmWLOYA5gNsTwX0ALguuYF+z90t8DsaewHpOEgFvENb71OIxW+wlhSgl7RNjKlYc/gtoysiGkRhAwWgl7837PjkQ99iJ1EBenQkVZoCByjAjtwz5LAQIIPWkrVRt4bsIRhvAsigGlI1eQpUcgCuer7hwqEDDBusZANwucF1QZ6Bz+0bQDH1mA0OzLU2dzFtvADsuJ6JyRGbNWsmN0np1mW7qUZFAPQ1sqPFgrqrMl2dx8auQCkOQBxymA8qDMM8QYq5beWSukqyl0BSRNewWn3CDwaxOfgdsaYIthSgqTjRm3l5cX0J4JnNwDD/YLMpQB+BbLCLIV8KgIj30+nDwYPuRZkAztCMR33cU4A1fHbyftrYQQIDaz64OsBNBvepwm44DMFJBcEzsnHFojTLeKHoFV1coZdf9tRSXs/Y6Ij2sf4B+f2jLqWDQrFxAt25W8+zJ5cu5V6BNXTQgfvb1vPmWglWjl0wzAh0IW0C6JAVJcYavvOjYxts9tAcazfRyFDMcbWpIlzeda7XOi1kPkv2jW/fbqtXr7V/PPRA2+/QxxV/AAAgAElEQVTFO8De2X5794O28pklNjy82oaGBm3hDtvboS87WCxfdYSNbLDPN1t1q9bVMRNjJWZthtXr0qtDtoVxAuiFLz/mg+aLu63lcjRbwNwRlhMgwP2qUZLkNtgzMe84PzO2lQEuUtAXO/ZUxzFlcHSIJICPIE0AO6RUcpLRewK8C9BH47eshl7XlQDzjPtNVkMvckJSwJhP8XsRvPLnBIFpPxPMwTgv4lowphgbSH/gLBMF8rynroJW7D+U6mBO0GWs7p1Z08ZHnPdsmKYxmQ7oVZujRoMhv50YH5VE0o0xYg0R0KOrWLwypFzb3chShr5oTc4NyXqImcJuFhINB/Q+eQjoCULDStvPyzjbwtaZhEV01KbMA9ZQAojxXjUHhKRLQH+Khj7OTXduwX/SshmZAe7jwmCyrYQPvXdvzdpWFlLJTbjQhLSZwR3rueS3Xp+EDK1vKt7pqJaJ9SHeu0a/gGyXnH50KOTdh94BpsEeumBjY2ust6/HisVeZWJonwm7cwB6/E6TNXG0oeRzDZebrtdIhgJDTQVxj5M044DUDmYLcpbji88J5zwyuSJsQ7KKbu01b2gYeEsKCqkTBPKRTuza6IZhGxzy2kxvOoWPJx5ksASsBGmTFxDjDOzmmblEBrHbHrMlD/5KgB71R95JFti/44Aecctksc9ue+wZAvpwLp8O6HG/9KF/04kZyQ3GP2yUC9b28wfjkKtX6+yR1W7WZPGEhwb/8A6YSUX3eZu0Jx78NX3oCSYyxTBkE57Dh544KiO52ci2Eh7EKHCjbELsPDaS1LvZnDWVdikWOzYPNgEawOGPjU7hDTTJyXv84MNnoflJVoMa4Au2htkoOJuiVwQqZi2b1pRlVTBuSh/hPfF+hVo6nONgD49dHISwraR3egcSBLnEpJuqwGZsyHG4S3IjR5C4lvvuu9Pecsor7fjj3mZXXHGdPfXUE3bhRafZyW8+x4499rTkAFDhneQoZJy76LaJw0AyEzBTwRJHcS3G8Ic//A+7+JLT7bzzrrBzz7lCgKotYLt+eJ1dddVZNjy81j78oS/Ygu138qhYIADXGGA3IucoAMweJlgva9essSuuPIuA/obr/9W232Ehu+6ChUe79qVLH7dLLn+77fOiA+zyyz7OcatUYK+FBRh6U4FUXGPoOHGtJR4w6aGJxShgphQm3DAiU4B/kxVXzDXuMC65URpXbaYxBoAgKgaLYrhgqbKuDMGEhQRETHLo9uVLTmDgDGF6AilepJ1iqcxDFdebBYQAMmwQBCa57R7BkKQUkJVCIKB6DFiLhoUZtO1crwxq6pQdEOB2dJ86pNtWa4xQ557rQncM33AcwFpbUUeAz0HnUd23zhcBnF7aVGKMwISSiSv0CHBVmrI77ZmjBkSm8Wg19Rxr9THr6++h3SgAKIAT9gxotvV5k2RZwaDKxQjym7I16prbURDMwJnyN9wvQzCxOUU0PIL9nVvBMpgB2IU9prfx9gNazk7Y5xmeyiK0g6ZIoXPvWm+PLPNS5lPWbRonBWz4P0CQChYFFvDvslQT+5sN7BIGPjMZslrq7F6EMcF8Dds+jCE+K5hirOeYl7EO8O+hh8XzwvOPvgXBbGlPDDY0tUVUwa/XW+QVTDOA41ERTcvk1sF9kyy35iTXZgHBrLzdyRx3G9bEGFnRiqUha7XLdvvP/2zLn36a/vlzt5plK5cvs7XPrqLOfv62fXbg/rtbKY/DuGDlvgFKh6jzdUAe+7UCyQLXNMBkjAOuE89Ca0pF1pSesDEYiox7WHuD+RUdXeO5heY8xiDWPwMkd0mKMyw6Ise5FRmzNCOTBtHxTNNAUI2k4ueRpYl/x3mA5x4McEyVyEJnTRLie7P1UylDnzKZAdxToJ4GCjGPIxMWksQ4T5oN9StBoC19hIJ8APpSCY3SlCFErQ0zIW3VpKA2ARJKjCfvlyx9PButoajjSdcFbaTElHpRLOZfGviK9CDB4TVA2hcULKesuQAk/o06fXZGRhZAtU2xpmM8eI5pM9FZD4Y2g0ni/TxX/H3CEyL1OCbu+hN1cpGtyz5/aOjD5Sa7F1AGSEIIAaTjX/bggOmHXMUgGWUhtneKJcnRToM37fdavwHEyZazQVXq9BVrCN+iuiDVR6juzd1vUJ9FHOGFobymlmR/BqtlNFdbz8AaRAK+Et+PdYVzV3OwyyAFgF7PB0BcZ8nIyBjtI7UGJctjVg9j36u6CeBG6fJloR7jjKx9zJ0gWCIIDjyi/j0i15SBQZykzt6R9QllCb5L+A6EKhh6d4Hz3gGY8wD0zM52xu3Jh+EKCVMCZXGxD+LVRtU+VgjmUKHPbnv8GZso9k4n3n2uaL4A0L/jDeFy06aMssMieWVoNmbosYgaVT5fAHq0soargRAPfqVqS//0KxbFsqMjvoYHrSb4cwF6Th6X3Ai4FhOXGzSWyuWRKtJhGZR3RMcBaqOxVCJnctZhw3A2NeKdBTKAPpo+iaEHK6/ujJQ+gElEAY/rknIeIWddUjZqIOWrSKkpj2RxUdIppBIdB/SSP2iSYRgJWOBNDA09nUkwwTWh4n0Cier2mX1JfoDNMG0sBQ39iScdZieccLpd+L4P2v/7p4/b8mVP2uVXXGdzt9pGgSjY5ZD8JJaJ3YTdwQHGdJ3LnJKqfjP77+//u1144VvtXe+60s479wqm3qmjbAHQr08A/Uc/8kUW3gabQzs7XCuYw4rAqMS0sL5ratyTV8fWrF5tl1x6uv3yjlun3PP0/zjpxDPsiivE0MNzGiw8A3Jns3BQ4IblyOPNVDLWZRhwsoU8aMBkoeo+vNZ1AAnQK2UZ4JlgCcGDy1WygD6CEzHmcrSR5EZMb2zcoa+Xjlv3H7IcfAZtK6O1ts8Z7I8Efd6YJlh0ZQ0oYCZQhXwM3TY1hyDRgTsOCmbVkRFFe9Kyl1jciMwEDlocBLTd6uLzUtkM2OzJ2oiKVbuQuzDk18bXFciLg1oBlDJsSPGCzUaaFBIJHZIC5HlDEAtGCDKDqs1Ga3NKeaD/xmGCedq1deufsTlz5hAYAKR1c+rW2KhHVgVSvCIDBh12csXAM8L9gbHRn96AhVkSsYR0a0AjMYLeFrNd7GgLxqU+Ju27BzwCGFMBPcBupyubQYBSzDusnXj2AguusXZiIv5NcgPMv3RW6wDTxhyAPrTI+G/NEd8/aAmaSm7iwAUQReAi8CnZRAB6/H6AmgAG+HfJvtQ5E6y1AhIBSIxlADuRAKpDSUFN2AqicQ8kKhp3gnaXaylQjkBajDZqC1DQN4sORm2rTkLG02u1NjquDli3PWRIWNx88z228pln7EUv2cVGx1ZZvbHB6rVxW7RgoR24335WKkADPWmFfMtmbzXEa0e3VswVAKfsuMVBjgM6CqYDiFKO5/uQAH0zAfTSwqtYU0A+tZSMOowAReHeEoAn+7yicDVLKCiIE8DLBnfZIE3rQpmlBAj6xJkO6IMkiVk1HdDjc/H/ILDwZ9TyBOAJoJ8F9BFAZMkufEe21ifGhuFyU03qELClDXmAEzCvxNBTatRRtiMAPfZfPEMFL8iEIsujtRf3GvM+pGwCKpqricsNcIln3JSB0v4b9WD4cDLncRZJbO01OZImkrDBecEmUMjiSKqbBfQJmAWrjHMiQIl3ciXDnyEAaVKAszxYfgwi57DOwXZ4iGfcdUaG0YMFRKVnIvzZB3EAEJ2+UChbs3IPznCA40np4BGkE+NUrNOMuirpzalUBTlCD/c4N9y2mveLfTD6hshgAGPJ9SIXAd4PuxX3SJaZPPNui+cAAD0C7omJYQL6QkG1EgiaGUx7I8mcYS+oWi9q4rjnQScv4I4i+qEhZ+gD0McZ3TfIrACIsGxmTQw3zlNhqNhPcf0B6DmskKPW5TiXACXelgD94CA+n2y0/7tszIENOO9qInsZfbionQw95mVrNAH0ODv/VkDf381LchMeCySucR4LpEQzSWa0Wo3/z9p7gNlWl1fja+ac6eU2+kUEQXoRiCAiQUUxVuyYaEyMIFHAEjXYhaifNTFfjEn0S2KN+avxs2DDAkoRpLd7qRe4V5By2/SZM3PK/1lrve/ee+bORT6TeR6eucycOWfv3/6V9a53veuVWz2aSwB9dwJ6gftp3LP+V9LQK8VORloHvN/wsTL0npdlY6kh+ewO2IdekV85TauNYTjAPLS8wONE7HSwfft2rAqtE6MWb7Kl/V5uZvLADQ09D+Wq1toa6ZJNK6NsF8oxUsvNLTdXe9Caxc1NZGcMvTWF8kQoAD196OXMEoAyD3lHjmaJkmHLQz0BvSegD/obbrgSr/rjpxeDdtSRx+Ed7/woDtj/EIORovq8I+YhWRmOIxcZ34Ogjv/mlzIZ0X2Q1/K9C/8/vPOdr8M5Z78XZ/3leYq8paMMhv7888/GGBn6D38ee6/dzxkAemKHtpibIdNuaT9mpqgEtAJN9W5s3rwZ5737DFz2OwD9K1/xerzrvP8VhWhOd5khMQhhA4t8vvydGNmareQSWNlm0QuCGyTnn55P6EFdFOssSLJzYunDZi4baKTMJ5+/wVxZ+Mq/35EZ67XnfjYvUVMYH9rcgKqsmrclsyNZDOaNxwG0fq+CwnnpP7vYCEjg1ZrcVpObMu+BAVs3Ggt0MWHmhB1WWRxpQG+2lNdg5p6HL3XTUzPciMm+8IDynCRI6+0dxUKDBaIt9A9YRuN5VcfcLOU+Zl9pU8azc3p6DiPD/aDdtmLfbmbcAOJ54lMlAUOmSPzPg35wiAe/M9Qcl55ey0kW5kkOEDhYI0n9fVc3WStmAajPZ7bPgUSjQa2vs2jWjrL197TY/8wm2A3DTX4oMTKgjw1agJ4Mb/gMRydAZhy4Z3R3ZSqbWRsz7PzP89tgJP/j9Vim4MOhypRXHbDMqrlGIIFp/tvzNxvulJIb/j33Is6rBHdm4OnF7nmf9RS5jyVraGbewVACer5f6qBt+7eYJXYWIzTF7Ow6G4XnXZRceAx4uLM2RSxgN+c1mdIOJlVENxhBrx98oz2Pem01mjND+OUld+OGG2/AnmtXoXdgFqvX1PHsU09AvcZDfwY9tX4szHWhlxr3foIvSxW4N3LdLvbJ9vjzXijfy30t1zVBX0leRJNEdodVpqx3WYY+Aa3JFpMD6a+egF7rMrIzVQDhsXfm2QCxnAf5XHJfLwG9M515run0jJqkapY49wM/a0tWqntJ/nwpQ8/3yrmQXvBLMGSldsbHjPc4B3gZoCoz12SBPTNxtgG2jI/7qp3MLLkhCRP7YpN7j92D3EfFfWNEgoUE1XPYdUj8SpJL9xuAvtTQc+06W+56J5sEVAOl6lntwI6yu5LJ5Wfk+UoSzIDeDZvyueb7cT4qM6ZF7aDJ2Zqyl4iwSGQbcs3kM2b/F57xLLy1HWxJ4BHXsI4oA4k84DnefE5VyZPnIIE1gbgbS7l5nouDM9PkrBSxT9qD+hynhj6/BNApQwvCKOeViZ9wMFLvmLK5ljT3yhx7DLgHaA62eU/dmJ4Zkz0tAb3c35TVI9lCaS+nSFVD7/lCsoX3MjExFQ2eIiEjmUlTwHp4aIXXU2Tki8CWdWCcp8sA+qozFHUn3DPzeS9l6AXoNYoO5vmvkuwrGXoaJ/hG2GTN+26VoefZ+t8F9GToX/+Cl6GPTfsYYfC87Ob8dkZrUVEsAb1aeQegr3Fh8cEEoOe9pOQmAT1Hm4BegxBMIyfbTH0Il9z1IGZ7ysIKMaKS3oZbQLjcUENPQA+mJKjvDqbKh52jRWvmuhQxpZVgLC39JSf+6lXW0DujkYA+CkZiJeamq0g/Chszdeoim+UBfcovMkWTwUICei242ES4WWgDD/1alRXJA5wgkF6oBvTWZ1LH6gWRgQiBdXnvudnzHnif2ewmAf0f/8kz8LKX/hne+MZ345//5WO49trL8I53fBxHP+kpoQXUdhPpp7Y7vnWzlbolN04x26UhCzNz87rwwq+LOafk5qw3/LUabRDUG9ATyL8FY2Nbpdffa+2+iswJeLURS7/bq1bLnHjJCvG9M7AQy0iXm0cewbvecyY2b3kYn/rkl2SpRy9YRv8En/dt3IAPfOANOOqo4/DOdxLQEwQ4ICGrK9eT3joG+vtCAmBQJnaxuyzmseTKgSMBvdPuvvedAfrUly/H0PO9UufJe8lgsJoi9nwt7SO9qVri5ASYwXk2+Koe6snQJ6D3BlsF9ATWDRVDcgx0YDcYMPSh0yJL7dbmQ0N9aIoJZfBqgEYWxHaf3oySmTar1cb0zHaxz60mx5hyAo4tMxXUyQ6j3tWLxiy9zAFuHUwhUppDC+S5uVKS+JtNwOS4f6f6EACUJ05NMjvin/EsC6MeKCvvPQvTUwDLQPaju2IAf3Vod72lvs/M0jOcAQuZKWChNeGix5atNDnWqmWQnSPT5CwQJlPvwJhjxrkg1xONj/X/ueZLptAsLgMO6T9hqYBsNXvDhz4AOec7D0BLOryuHBz5+SVY5+8yu5Ts+lJ5TBXcV5nKkvWl/zwbh7GngMG4GU8HFZklcnCR+4CZfs7Xwj41ujxaZ+tDTIFLBAU5L83i2j+dxV7EWgQJUHrZ84P6eM1BrfUWWh26ikBNt8SACpBxz+tFqz0ItHtx2SW34KabbsSaXfpw2GH74fjjj0K7w/qQBuq1jjTykhvCdRK1OmVMfejqsPZiXs82AX0CsCR0skGg78lyG45VWgBnxk2SvWiMpiwPG2AVnUC9kpPpFinQZo2IteFVQJ/AMWUxCd55PVWGPvdCfl8qd3EQWkqxfA4sBfSUWjnIy/nqPa4E9Hl+LGXo8xr9OZajVEFl/l3u1TnfUmJkUJfXXTL0eu4E7RGIuDuxWV4+P/5OZyMDAHY97nN9jz3qs1ttTTKCvJ6Uw2SmSIxwZIMmJykNpM1w9rmoAPqYu/y8vEfeR94z2WJ1QC66rEe2PQKKfF0CWIO+ALMC9GlbacSfWZ/MnlUBfeKaxC+uEeyVTCOvLzEApcR0+io/158pQD+fXad9LRxnSW4YZNGjPQA9X5+NFUUcFvUSlie7S7sRXAYOtjhmo09m1Mtut6XkJshJuT5SWz+nIlrP73wfy4JoqsLMLSU3CejlbhMMPSU4zq4vuIHngAubbU7hrN7UlKU1XrfOEpNBNy4b1TPP8zTP3BxfWdCSoW+wiN17IaU9bAYlUy2txd8B6HVPIUll7wE9c2voZ2ZpnTmobHcCetUqcn9sTYqhr4FnxXKSmw66O12YqQ3g4rsf+p2SG9pWnvkid4qVzFboOxQDDCSjKFZnd2uBrr/La+gLyU17Gvesu0IMvQ473pLSInqUj0lyk5EOwXt/s6nGUgT0NUZqrtIoijz4vnR6kYSCdpBkdqSHLXQQGsPJ8QmMjK70gBbsflk0mz9LyY1qAgTeWIS3UBbFOneo37lQpOJyE63iK2F64YRS/syXxq6effl6wgqlscu0qRaBbCtHlHLjoqv3un133hs3tSzYSslQvndKbvJzVRT7SvrQ/wXe855PSYt+/gXngE2ZPvCBz2D33dcKMPJgcFqcG70Z677+fm0GBPTcWIoUmgo2vYGk5ObN574fZ511ngvhgqEf274N519wtgD9xz72Baxd+3gfVnIXMDNCEEPZjbSs0VjLzI6LY1wVD2x9ZDPeQR/6zQ/h03/3VQH68fGxKOIENt53Nz54wRtx5BFPxtvf8WFtagQGnEsJngg++wdY4OL3lvsNJUa0+aimfoJdlDsMfx+SG08tSm5Khj4jcwUH2U68oqFP8JPjlen4rJ0oN1FrSDOoqTL0srwUo2DmK4GTN1t7/aaG3hunJQDahJVloOf2NLpr0cCqwSYtrC+w0wybDJGVVvGQJBVxKFG9Tgma3jBSpuB4kpWGAD3dO2rdQ2jMca1zHjPtys0eaEwDfTVlj0FTkVtvAn51RQvUJSY4Yfy8dfM0rvrVTRjoX41mezu6B+7F0cc+EVdftR59/YP6HHb8bC6wm2APTjr5OFxy8eWoYY2Ckv0P2AcHPHF/Ofg4IzOPJzyxF89+HnX9rg0Lm2x39OxjtmNahYw9fT2Yb0xrrhPEkRhYvWoFWvQPn6OUiRs2qQS6oViSRMae1207Px9S9r23IwiBiMZfDZu4l6RcICVWKclxl08+67RwzOCwevjkYVkF9NU9I1lUzocE9AbtJi14jZz7VUBvoOV5lQwnQXfeDwES50HaMnpNWvufbD7nmpy5WpQV9S1yP3H9D9cuASfvswT0Hc47BX0MmFhY4Wxup3sBjXnujwShZLM4tkOYn+vGf37th3jgNxux994rcdYbX47mwoREWj01Bo3zkm309hEMAFMztBfk/lXDIK0vZ5sC3mVGd/Fy5zhxjLPOIMG1ZUel3MDSMUpBnGHhXEymNyU3CegzqOF+ke4xHMMMEvPZsBh3eDgBT1lomc83QTLfN8Fr/i73EB8M3pvyefP/aTnLe8qsTT7rBPQpJ8r1noA9rzeBevXnJQNe2mAW+0WkkTMLWYJNX1tKbgjo1Ygs9J5cX5Rp8BkY0HscGBgr4KzbgSslUSZJGICze7hrIFIOo4xRLnbpu7JvSI4x12N37NVej7Gh5jBKSlIAdc53FopzT1cXaksx0ttYuux8j+zQqcwoz3HKRMKiOt69KtctzhzVeUUKMmQ+mkdyWGHRfmj3AydwbKihJ6DXWVBYBVsGlJKnfC5i4klwhdyUAUpiENlzsoaM4Jzvz+ChyLBlIJifkZgrAm6Nh3GJmxu6fiwOIGVmxXhTL1mxzyXjLslpp6bGWVOTbCxlDX0CevWD0TzhCWdnOQN0PgAKRph57XLzrqHRikUnJ08L01MG9EmOlAXFxnD8IqDnzzk2mSmtMvSq30lAH8Gnp2xLGb3RkRW+rwgU+b5yPQxAPzc7jf7CPtTnZ2roLbm5UjWnCmCjKFZ7uDT0BPRVDb1rMUSOVySZprbtQ/+G014ptxsdvjS9iFoGOekloE/JTQL6RRr6KIrlhFrK0BvQR9o15B87Y+g1h0NDbzaoWz70f/6852CwQ3bHgF5WmDGBDGpL/Vo2+/HG5jsmy8xIlm4EGozib8sGOfkzR7BRFEt3ip6wcuJCjsXoA9vRZW7MyexUZRX8fE/AITNZaoJh0C6rP2ms/K6lfMebcQJ6Mgp5qLJTXgL6/LsE9AnA+HYpuSlZpQ6uv/5K/Mmrn4GXv+x1OO9dH9dcvuTiHwjUv/Slf47XvvYt6Oulfo0FKq7e7w/AXjbcocuNWWql3OL3vN7vfe8/XRT7pvfgDW94pzbeZJbHxrbh/PPfhLHxbfjUp76MvfZ8vKrh+Rn0L+Z3fjaDharkpigG0jPzAmIgUjD0n/gS9trrcWq/LI/iVgf33nsXPvzhc3HYYcfIcYdAlQeu2ttHh0HeHwtW+J75rDMCT7O38gClP7ILfHt743lFhsdzzXKqWGIaV4IGHTZR6e8CYbMAeXAkoM/0H9N5Zg7dVZTXZYbObFJaeGmDl9a9lFNprlckNz5sSxs9sRliRGlbac2+tcBkNKkl9mvNDvcKiNp9yE4RdM4QmCxSvd7gM83NOd5bX4P56R7014HxMWB0GLh/Y5RD1IDPfe6XaLam0OnMq+Pn2MQjOODAPTAzu01SKgK/kZFRzM20sdDoxcjoAM5842liXtWUaMZNXdIekNdLlv1z//JFHPjEo7Bl81YB+I2b7hPTQT1/p9UvHTzdc1auXIV2swvPOuW52PfxzgKs2RWgxJQ+5YzVmJpsd3Hz5eE/LkkQpThpd0bZDucgMxnKfnVcSGfAYTccSgKZERLr1bLnP1l6sbfdZk45/hnAWdNvYGLZldPkySIm4EsQL3lcIdmx3WgV7OXrlzL0ZbBhRyDlQQMASHYVmnter+UlZicttfL8cJBhJp33kXOXv3enXAczzng5w5UF4faBdhqfGR8eCQQPlEqJiY/GaSxcoxKL3xkttjtD6G6PKhj8xtd/ivvuux3HPvkQPPePTkK91kCbcoTuPgVdymSiif4B/l0LTdXNsAHVvLJ/BAn8zASqfGYZuOR5wTWQdQaZDc1sRu7Lltq4BkOMXhTO2rHFdSMCN3IKSps8Z+UKE4DIKFuK4gJ7dyYuOyznHpFsbAKzzPTls89MTc4Rv65k6LlX02EkXXJ4bRm88W+qwYoAdDDwYuojQ5hBavrNLwfo8+zL63VRpjMSviZLVwoNfU9o6CVVaEsWSEykoLaPe20CerpVMYtLO8OoZ4gMl8+FDnqChColNyRn6EiWbDDH2J1ik8H2vZadujOAyzqVDJC9TjhXWWsUQYNAazjpxN65fGMp21aKoS8UwFlEa+LM2KDMBjD4SDwiWmLeXWjZp4T3m/Ig/l1ZFJtBfNkLJOV72oNCIeAsUUhuZl2sKfwhS0dLmnaQ3MhggISWa2n4xUyX501I+qQNdzDG8asSTrzHWRXjZg1gup01HYB1XBQ7NT2ma6NcU0BejRkpuXGXYwZ8JePOB285JWVak5O2N1YPGNVy8ntbgH6QGvrIdibB4RWa2Mu1TAtk6Cud0XMf5tj5fr0vFpKbtokfF8VahppfS4tiubYpufHrmN0Ls4H2dDD0dLmhZJ2dth0c/T6AnkCekhsy9FQ00O6Tm6eC3Xk2yqvaVrbMe7UXuMAqRbHUkorq4Yk4jXvXXVEUxSqVGoOgZnGhp1tOciPNsqpxM41bx0CrJYaegH5Hhj42zmgVzWuamrQ1VbLoPlG7MLF9HKMRyRaj7l3c/xuRl4pGKoCeAEvRdxFxxkMr/GENrKanbENZ+NTHexP0cTEXBTehbZYtEiO4+HynOe2kUAX0zDaQgeCi6KHkJluSxiJ1oRVTaI7sDbapEy47xfJn1aLY97z7U2Irx8e24+OfOA833nglzv/gP+HQQ48WkCOw5lNg+ktsUnThtYbeRTYFoI8FXthWBkNPC8VkqsXe5F8AACAASURBVNlN7QMfOAsE9mTV167dV5scx9waPDvpODr3AZgHTpnadQqJGnpKe9LlZs+99sHY+Lg2dBIF7BT7N39zNg4//Fi89a0XKELs6qZOO7TKtW5p/xLQ80DmuBWA3jnGWO8O+FwUy4K+/uio6c1gKUOvBUl9XIAZbkgGPtaR8ysBfcq4EhRxnvEaUvbADTyLdDwe1tdp8w2GXkA9g1N61aqpRxQWVxh6710u1hWoaTHA4Y9m5BxgJwH7olPrzgNXKWswM8NxbaERmQ5tE9pcyUxaYzk+Nod6Vz+4Eq6+Ati2GdLBX/idu7FlyyNYtSuwdfudOOzIPXDQwXtJ204G/nVnPgd9AzwcCIzYGGtCAHywfwgLbjqKsbEtWLFyRLUBLEqdmiY4cbEqDwA2FLP0BZia3o41a1ap2LYbdfz4BzfikQdnMcsMQe9KTIwt4KcXXYkn7HMM7r3ntzj99NPAFgUjK4GnnWxpDkH9QmcG3TW63NiHfn6e2UYX9JIRIlBzMOvA3lp5p5YZHLEmQPOgzWL2ZLd4wOS2FE1Tgjl3jYVZWwISFuDmc60C9GQLk1mtAjk/4tJfeWkAkDIazlvPvVLznsFjrrXc/whcGXgbQGQxNOdzmcFJcKEiarnVuOBZ4C7mvzOqnrfU6UoKJvbSGm46CSkQZqdYFv8xo0rCY3gU7dYIbrx2G3512TUYHp7HYYfthRNOPBhdXXPoIzs738LCrIuaOY6cG+hqyvaShYR8v9lZapBDLldpnMS5m4EUxy+lAVWGnj9LCUruSfwcA3o7k6VEgwynxikK0hh4u47Az4ZjaZkCJQaes0l6cO2WtV8+J0vJTr7ORFZVcqPAseKQlp/F7wm+rKEfCvbS15PAPbMPJeg2oGfmUkWx4fhmtypmMV0UWgX0+X5V+Qh/Vi2KFaAiAy3ppl21HMiFyFcknTNd9E+3p7sDLhIMLEYvi2INCF1bRnvl7mJ/F+OrMbJhh64tzsbcr/PYT+DqfbliLFE0PoqCzzjjmurz4XEgaLQFooNdj5WZ5JIRt9QqAX3B4CojnwWwcdZoPTgQ80WXPzerzn2Z5/piyVUV0GfAnXM5xz8euFKUUgaoDo5FsbNRFBvXQ01/0Www1AfCxiQtbPlYEp9RMxBEZTVgsKw1zCxCzcBCd/cKsmzTLjMlQ0/ya6qQ3LC2wNJWF9p77ZKhtwUom0gGsnR3NQH60dFVlbF3NnVm2jaXJFWsqAhve9nJGpynOQFxVuIENc4i1hEDw6JYm6X4Kyyt220z9CqKtdwmv9yXiNr/KD6WaYQmozBJNiJkY6l7bmOW2c0rDeijn8vvwdAvKopVRNzRviq8zkCiKOiul5KbalEsTzJq6B0TddDVnpZtZWrozdBrCYXkxgUyywF63bHSY1lkaMlNMvQEVDpEK+4KmSZNVmkyAH2CHS0uaui3jWHl6tWVB17VohsYpYSF76VDUx3wvLFJWhMAihObKbNkepKJZ7V5psj9fiVDnxM+LdrkflNh6Mv3MqBPDT0Z4NTQU3ZgRqeM4JPFSeavZOgN6HN3oG3lH//J0/Gyl70O73rXJzTGvNZrrrkM51/wJpxwwrNwzjkfUPBx++034swzX4ATT3wWPvbRf8Mee+xV6uCoK6sC+rhPM/Svkwf9mdTQh06Xj3ScgP6Db8T42FZ86m+/grV7kaFvYHxiOy644GxcddUl+Ld/+yGOP+7k6OxZtsRO1kfFv1kU+64z1Fjqbz/5Jey15z4YI0Nf5yYA+dD/zYfPwWGHHoO3vOV886Pdddy67jqcfc5L8ZSnPAMf/ei/Y8899lzkMpJOJzoIK1Zq1mo6srbDksFJSm74fJLBtHV9Fj1yw3aLcllfVmxW+RkJ1qsHkILHqK/ItHJq6KtSnp0Beh/EyaJY02cg5tSkbSu5PxuIs6uzXG7mnT2gpnJoaADNFn9OXTAZGG/iTWoau2hrVgd7AdEMvB771/Yx71P/5/NX4IEHHsCWrQ+qCJEZmZNOOhHPeMbT5X2+xx7d2JU9oljgyqVOAM3rWTCTvxCSGKqh5hoQ2J+eAbgv8vXefskmMbMCjE8A3Cd5HWTc1W+GPQb6edh73+XPda9dwCObgUceYcFvL3784x/jjjvWK6uz7+MPwmDfrkB7Bc4880kYGDJrL/KKe6uMkGakxaZ3Ol2AzHIRwBLQOxDToaHO834GdLmRr7vmkE9pr39rz/mlJkEMCgh22bSmmd1wvXKT2fQeYLeenUlucu+pvqYK1Mw88rPcEElrg5I6NRNzxi3BIV/D1zJ4Sdbd7kaez2LalaUxa8/74pomMOJnlvtvsmgE9PzcXqDtdcGx5KGreg3OAwF/2hLz/4fRavXi+us34pZ1t8ip5sTjj8ARh+2DyZkHsHLVEGanG9Lf0g5UQYTqFAiwKTMiW8/3T0cfdw/lPedey6eaMrwEKlkLlWuH45EZ4Cqg5/N3cXBZRC8TiNwjOl2Yp9Vr1BHwOZppTUBvdjZlMGljXB276vmSILFgdEMOx7FPcqDK5PuZeO0noHcY5WfobJBrnGRIEJkfPhjuL6qxCZcbPTcB2WbREXZngD4/k5+bf5/7oz5ffSlCQiOJh9eEiMK2ATOleCR4uPhU4F4B9LZzJSOftSgG9DyrHVhZZ651FnVy+WwnJthYquzYapmYiRauB7KX/Ds6rmRW3NmKyJ4V7HZIiSt8YDU7oZUeyJxrJYO1EvBZlrm0KLZ8Zmn3GI0zo/YilQ65vvl6AnoWxWaGOAEl76squdG8UodtF8VqRwtrRQeF3hN4TGX2UHOXspYAzb4vz6mUPuXz1vuzO21hWxka+nCWo7uUfdmtoVeJpvp9UEPP4K6GsfHNUjOwL4aOWRWes24je64EoB9ioM8XhHtiN2snmX0h0HczRDuaVTT07I9ScW2ihDJ22AhQa+4KHOu5lNz4dWLoE0+p2NdBNucUAX0htQsycGY2nG1oWxkaetcOOIBlPZ9sQVu0rbTN+38X0KcPfVVDn/Gy6v7Y9FKuQtG3oRMMPbv9aeTUhCU6xaa2qDODu2++NC6Qh5pBug6j38HQWwXEk9sbD9PXKbmRy02vGwQJYMWBKHCUDD27wUkGwYYj+bys7xrfNoYVq1fnfC++L9W+5YMkgORGQQbZbJM996udYsWYhc1U2lYu+oCi0RUbS6XyybsAtf6DBIPZiWzBnuhmbK1PZTTNe2FkLt/sioY7BIZlY6kM7UMOw+twhGngcN21l+OVp58ENpZ697s+qUVFBokB0P/5/MfxvQu/hg996HN46lNPwfp11+OMM58vQP+Jj38Bu+++pzaoqrVaFnjlxvXd734Nf/X2P8W5574ff3nWu7TgnQLvSOP+gfe/QQDv05/+DwF6MvgE+ud/8I248qpL8MUvXISnPOXknTL0BtXA5kcexl+f93oB+k9/6isgQ89FxcNakpv7Kgz9Wy4QUCQ4Xb/+erzxTacVgH7tXmstiwm7N6dyK53gwjpTrk6ii1mYyYYcCbJYWV8eEE63mZ1Lhl7sv6QLdAkwm5eORCknMlCznZ83VR+kbnSUPvnaSsVw8fV8bsye5JcYKQFygk5rsZM54nVJDiKA03CXw467os43pgTM5uaoBaZtVwO9fWSdmXpk/QTnLduB87BlQwyAjXYXZoBbb1Tna2zcCDy0+SH8/BffxpOOOQAtjOHQwx+Hl7z8Keo6qqJLAskFgOdIaw7YvpmZFDKyTur946d/rIPpxKfvh98+dDfmG13Yc69d0O7ahsMOPxi33LTBm3pXQ3UZvT1Omx9y6P649ZY7gNYK3H3nQ1i9ci3uufd2nPtXp2P1Gmr6XWy511pgl90M0il3nJ1jcSr3E2B+rgvf/841uPm6LbjvTmD71gaOP+FwnPbiA7B1K7DfAcCaPYGsz+QhMTe/HUPDfD4cLzcs4TjTLrOHWZyOmzaR5aerDQGVm+iYneGaSIlcFtkpGAsNsAqo0o40iqEJssRm1+zkkQd2Hu5V2UxKBZLNNRNlRlPab4EUPl93HU2WN+WD/L0/w5klvo/npz3rnf3rDTlOenVH3UIU1eVncv6LRQ1bVsuRvC46avzVQr3X5wjVDwsLrOEZxdRkHRf96GZMzc5ibOZunPjUw/EHRx6C3toC5pvb7YgCBiAMivqiu3AXarQIbbqZU5tBWLfrPwTQZalp9xjL39yPwtmLsj9IMvTJeCa4S/DCZ8v1l5Iag2Hv7473+V4p7WEhtVnE3DOLAzXsaw2QmHkaLAAFX5PrP+dCSn+qTHiOc+rck+Di3p/SmewUy7OsKgvgOPDvM+vKzyy6WFf2n2Tmdd6FbWreA78nmM05XGX/U66psYwjkBkv74XUuaWVNQEY951uzM5YIsT9XFKIphUB1NCbsTWBmGCcuILMqoIRMZDU21Patfi430EiyTkX2e8MRIN99B8y+BCZZ6eihejKbovpbnTL8thrq3i2wUjnJ3N8s/hUGCKzrCRRlPX3jyQ/U71YjlMqB4Bmwx1qHSDGvcXnLgL0FQ13ruHi2cbv5tgQigXitOZVUazPkQT0eQaVcrooVg/CIed4VeZcZiS60FAPHNcECZLw4ZCkooyKdRGxPvgPAvYF7pOsx6rXMDGxRWtADe0IrnssL6RLmNYAXBQ7PMTu4Ok1b1xAQD8ysrIwRMgOsqxNKTT06jobCosQoKfkUetf3dSdrRHhmo0zo4ZIDH0lg8K6viqgL37JzrghoXPgZDldUT9A8oqZEAYVFUBvQv33Z+j5iF0U+3L0243VAVkUxUrqM+9zRM9nobEg20qezmovHY2l2GObf6vuYEsAvearKvBbv5Ohl65X/W8N6HkBCeiHGdN1BysWIv9cNOnvy42VA6zBK9it0NCPTajrqjVf6c6QHbTKqnemRbkIxKAK0KdnLbuVxQQL5iM3WH5WaiBz860y9IWdZUo54AZYBPR5kOTm67S62RCmxEZHRrWQfbjEhlBUQ5R60GpGgoeDAX2k7uXE4TRR2kpZEtMU8M4NRQcbXWbC7jI18pkmpjd3bhBZvFcFlfzcXNzyoQ93Hm4eDLqYweBGy2pyjrODNktuGP1SR58AO9mw1ItmQLgwTybTmxABFYvnxifG0avOpmRyO2KRUqs7NTWNHhbVZIc96uZ7esJ+00xPMhRuZpKNbtx8gj/gwS1QQ0BvKKJNJBdzsqja7CqAfqmGnn+bBWh5WLuYzoA+U9m5WVYZOj8kH2J0AMmNOMeb48pNiIdGNstK1w2Nsey9WIjakEsNGTA2eMnmP7w/zjO+7+T0BPr76PdN56B+EG+NbYX08ddeDdxww8O47PKLUe+dRad7HC847Q+x2+4rccJT9vf20ARo5sLYgZsMSYHvfOdqNBa2yUXnzjvuxYYNd+OJBz4Oxx9/AtpNuwEcduTeqPe01fhpr7UrMc+DnGNW6xdDz/NQ/AEtKpv0ojeLTlb8lpsewMJ8HdPTk2hjwhadzQ6++Y1v4aCDDsK+++6n5mPHHn289P10ks0atDDtwu13AA9vvh+333ETGnMt3HrzRhx68DE45JDDceqzVuhsom5/YgYYovVzrY3p2UfQ22dpALWftOOUtrS7IybfrCYbFTnbp8CM+0/4uKd+OUFadV0VakA5xNA1x2xhSm7y0PX8cfGrcEili2y1KFZF7SHr4VznfpkZoMwU8e/NzpsJdXbBTjhsAubsofeolOMk458abWbEyootB7Q8JNnvwDILwUD3RaBLheQnlMUxkBmWi9GVV67Dxt9sBOotvPKPn09uETXq5Wsc1ym3gqesqdlBT2/YGTctTVORGwuY29T/ez5SdkfHBz7EDKZ5Dy4ALu02S7cys5EGOw7Grbf2fkDJXgJ6B1ClJZ32iLazcHQ1Muj2Xp1Z09zX8lkmgKgy37kfJCvqPc9WmcnUG7iVEpgEuWm3zOfms4mUWJ6ryTq6xkOgWxPHT2Y+iIQ8kzgXzNCXgD7nnJ5keLpnULEcoDcz6c9IQE8phbjakF1Susb5rQ6n/dTLM4Csu7hcZxNlVaE9rgB6XkOe1axB4UPn3luexT5jUkNvbFDKmnhR2jPDsSrPND7XfIYJ6Cm14jNQ0FDpkVKtKcu/9+dkhiSbTlovn7UAuX/ze+KJnC8isTVetq3MHhkpueL7j4/Tf50At/zUfC9eZ2rk8/xwcapd63ie5znCcZXDl8whnLlIyVxm9QzSvSZS15/PP4k9Pjuemz6Dyr4ZZuhtWykrZO2BrjNhzRNtKxPQM3DLrt0OAELqw54nlNwMjhpnqHmh63kmJugHv8pZOl2iLVAT0AtWhpTXI1Vm2vMZZCadbndejyWxokxBZIWs0becioSobSvThMIBqtec6/Q8zmx2aKkqGXplvWga0ZrCfXewsZTrmhYDekplOuhu0+UmG0vtvCiWnanT5YZaenWBYs8XjZEJcjrbFYC+49aqKBh6Ra7cMUMcqoGawd03/VKSGzGWAejFsEYx66MVxS7tFEtA/xcveC4I6Gtsxa6NgbOinMDJ0PNCFcGNRGvgIklPQLIdK1fv4k0rZBPeeBez/daYEewQ0BtwmsXfkaG3JstasTIii+uKSF1FE3zgSxh6vp6Sm2Tok91YCuh5L2SIZQunau+8b2ceGOG6iUNZtZ2dYgXIc6AiCMgiNwJ5AkOOHa9BkzpS8KoEp/1gaOkNUHIRO1pmCoqbQRHxhgwnr26uQTbY6R1v4m4Uk0ydNPT8VRQE8bOobefvc4Gl53B+Bh8d3zOBdXOhgbnGrHRsakSiw8GbSV+fG1vQ3YgHQSxhgXH+nraVeVBpStNnXhaaZuxKWRPtvyqAfglDz8XswyH93kuGvgroU0OfgL7cpB1KJzNvptwb+FJAz+djhn5xDwAt1ho18GSFbb1p4GgJgjZbAbNW+NAa0LNehA+ashunhumGMYK5uSYG+ofUs4Nx19wUMLYN+Ie/XY9NGx/C3PwWrN6tg9ee8Qw88ZCV6KpNYrfd1oi9p6pn84MAy2wIzD7+8e9g/wN3xQMP3oRnP+9InPi0w9Bszch5hB1BV69eHQfJgnyIWRw1ODQgoEcyZfv2MawY3YWctrWqbAnOwtOeGsbHt2F0xbDAJYMAXmsfm0G15+TWQ3D9yCNb1Xm2OV/Huls24aIf/hpP3O+pWL/uLrz+zJeAWwWf3PAosGYPYL7FDXgB27fN4d67JvH1/7gYrcZqdLVG0VMbwVvfehSGVkF1AfUBYJ4p/hotaAlEZtyFUdbXZGSnlDGhm8vCvEGwQXJ2GnSzqeoa4rowax6ZIMkOWETF7rWus0ngXk3z57rJ9ZfArrqelIFh0zx2nY61xt8n259AoQro+X78TO4lihdYAMjsJaURDTeR4bWmXIygSPNPqfqoQRGBYjmS7QTdml1FsyR65OnPOTuExmwdP/7hlejt78GW7XfjNX/+MvQP9mJ6Ygy9DPzrLnJVKpn7gbpXE9D3oLUQTfkIDGmnJIlZF9pNsvE9aDNFH/sYx5hgMYtUuUY4nmliYEKp7BmgDMWCM450g6oy9AmEpNvWProjQ88lmBlOZzxCyhYZurQ33hHQs5al1Gnn7xO0ybUorAh5/XmO5NzgfdKymbUmidoTfHGf4ZcAfYB5jmlJNlgGlgy9AHt02/a88P3mZ1UJLv6b17IcQ08NvceA51kWErcl9VPGsALovS/OoZuZFAF6ZzFlnx2e85mJ4hHHa2fQVtZelTQ9g313hC6deeze5ALXan2azya6wiSTznNgTtpwYgOZLETTP772sQB6H3gmZuizXmXok6wpwHoYifiMz/OAfQmsoU9wSkC/YoUZ60K1EMEBx8KNo3wI23GHgJ4MPTMhJUNvW2Zm71zHIswTxcAubnd/jpw71YxEtbGUzqAMkFJC3W5jJmwrBd14vhJ4i6GnhW1NewwBPdcVayVYQG9yj1duWRsBvG0rLZvi30u/KRXAhJoUilSQqyIDFNaVWUMviU6lriQJhyQsTFS4eR8JQdVxyJXHGQY3OuTeHvNJR+pihr6KA+SuI8MMBnTU01tulIEVg1Uy9Kmht0Td7Lw19B0Xxf4/AHq+loD+rNNegT7t1dbQu2+TCfLCh54B7w6AfgfJDYdsFhtuNqBXp1hpoRzR/C5AL+5TL02tX7c09AT0I9Qn1iwhMQj3e3LAC8nNUttKI3a9ZnJs3LaVoZX35C8ryx0VW75Tbf2tQ5iRlfRkAZrjezIY/NuigdSS16hzLVFDFdCrgDHTMBULzHCbMOPTVJRIzZ8nfXcAWU+obKvMQzrT4Hl9VZebMkeUqUFvppLEtJpiy9PKKYEFDyguYDud2COet+UN2oDejiiLAb3dM7xpSUNP9jmCOP7/qpWrnDpsNCS54ZhkGpsAg59X3aySjcqNZSmgbzXndZjR5aafgusopubz6yNF3NXB+BjlOL1xlnkjZ3qvAPTcNOgwQJDDKn41Q4tOgZJDWXJj0OwFnYCsZOgjatGDKR0+lgL6DDY0z8I7uWTozYqk7CJ1jHloutjOhyeZ9Gqa3JtdNKKhBlRgwaBiEaDnfTapoTajy4OSgQ/Ze0bvExOzGBlagcaU98SeLuAXvwCuvu5m3HjzFVixqg9PetKRcpv6s9ceJgBNlmWmAclXfvzD23Ugf/2bX8Yee+6Cg554oA7pZ596Mp6w/yo9A1oR89mzIKreYz1zZpe4Wa9YMRpMJu0VZ+UisHLlat0H5w43VjXB6jTF1Irx7JBl7QWzN05JO3vDeSxnlTqLe9lNlg2kejEzBdx00wbcdvvNYktuuvFOecWf8sxn4zmnHip9Pr3vo00ExsaBb3/nKlx+6eWYGJ/BHxz7NByw/6E47FAW+Vr7L2xSY+E6m3tRQkEL0Vo4HtUUhJBhU8dJSfgMILme8hDPfcSsuh1ZeIhKTtO2DCYZes6hKkOf6ygPLf4ugU6C/AQd/Jx0H/FazmDBumQzVaWTGK/PhbN+VhlYSJaogCAaRsX8L+6HDJHu1+CAQZfJB+0KKnJmprfWw32CBfL9uP66dfj1VTfj8CMOwzOfdQIWmjP2v+Y1tRroZeA673vrdLn2gPdCwM5DUjUibV4Xx9cpdAJ9uWBJqmlyIfebBPQ6n7roZx2e0aEVzuCGhIGKyjtt7d0s4J8nwNOexbVkGdNygJ53y/fP7Et1H+AzzbqZUnIT/SbIlIdMiO/L58dsbwLxfL7sRMkxz/3btTAu6Ob5w8+gg5QBa1lIvzNAz9dXCQUTH679IBOeweJygL4aFPJ93PXYUgeRS13McFiWUQX0HB+6QomhDx/6FrNaSwC93EGi0FgALOaptM8kPCihUbGz90AflpwrlOOGYcYygN6ZqgrNLfDHuW5nIn41520WwICW710QaUXvkOwU67o9fXQ62g04u2VAHHUcma0KyU3B0IdEQnNS68aBONcb/9zj7gyDgCw19JVi3CpDXzZJM+kqwpIOaQwwKxl3a9UD0KtGsGTouYb5LNV1Nj6n2vVY1xLSYQH6gqEPDCvJjW0rlWmVvI1n/46Anqw2GXqu5QT0ZPQ9oHa5MaDvQheD9iCqnKnYJeFedCvPfiKjCiAyg1TFT1XJTY4vn6uD71B6tOik6KLnHQG9GXpZpGp5OWATwRu2lcnQF4A/imKpoW8vTOykKLYC6NO28i760O+coad5B4tiz3rxKy25ET42oPf5sFRDv5ShLwB9erjyTeZwzy1VQM9ILBjPx8jQZ2OptK0sAD0psZAelAw9I+eyAnlZH3rQh34cIyvs12rQ6W/VAjUBLS4eWkSFZaDSLCycyZaR5TtYXyc2KjRT0RG28pIlvvjlZxeMfgQAAnPhv06ATbkKJ8IwG0sFoCcwzQv/7wD6TCUy7SNgGS4WZnIj6aKWy56kZCWs6+eipgOOD0WmkTJi19gF46MgS5IbFxzxDxicENDr8JtfEBDPAhaVY9TJutrWUdX+/DxuptF23p/TduFKSII4Rgxo6GhBeRH9z2n5VO+tC5yzKn5ifAI97DoYRZWcwgR9BHbeQH2PKoqNznceh7LXQasC6KNnve5JjkoK1uImFc0/OkOf6fJ01Sk19Klt3jlDb7DSLmwrc+wT0HMz5cbCsUzHEV5oNk3mXGfKjU4sll44eJ2amEZvD4uvu1RnND8FPHQ/8G+fexi33XELFrrvwp/+xTNw1B/sjgMPWoVmw82hWBh7+23Auts34drrfoX16+/AS19+Ko48dg32fcIKrFw1qEJmbt7U6VPTzmtVN1Ba1EXBlSVNBArcn7sxOJjWcgsCJEqlih62htvsRhtj47/FLrvsgnaLmss25hoGWvy9AWi6afRIs2j2yU4y/LKXfB33bLgfY1vbuPDbv0azMYx69zCOPPIonPbiXTilpHTj0rv33ofx0G+ncNf6KXzr65djt9WH4O1vfyb2eYJf02JHvt4mBoYYcMzp8wnS6LLiQmsCzuiWWzdbn5008/CX3l6BPSUjlpCYsTeYVJFg6H5TplM9qPg+1nSX1qL576q3curlOc25Vi1li3bteo/004/CtcjeETSxhkPaZjV/yuZUYc+omhUziCJJ6LIgVxw3ABJwEtBhIEDL2g56+m0xx2fBbonXX38jDj30UDnWmB20FLfVJKDi/kEmnnoEdqM2seDMnzuSudmM553AjcCBQUGSEbz/BPVewAZzLq5zhldrrSgc7Ss6NbPgjYGwyRR3CCbws1OK99AcVz5fPrelDH1m6hLQZ+Gk56T3k6Uaet6jZHWhA86sXrK1IisojVGAXjYro2UzZRkCrEVTn3K/pqbaWMTFnlWGPiVbPCN0RkXWwusnA0ADhiQk+Dv+m/8lQ59gludWAvqqhl5MKQgquwq5Q7tJZxsy4rPCEOoUGxp6riMFrfHcBOi5hxSAPrPW5ZnLxlJDI8Nl1lr3Ggx9gOTq2W0Sy2eEySQGHCm5Mauf53Fp45jvEMFBAHproK92nAAAIABJREFUqMtsgTPN+aw9/TR+lGGERMtnZzD03K+VqXc2NtneifFxjK6g/q/QEenvM+smhr7Q7kVwwOx11eWmUhRb1dA7OHOWTUFedooNe0pn7vN6Pe8l6Q0pWwFw6fTTcGMpEbyBM7j/C2d1sfeMfejVWKqH+3mczRr5Uvcu3BQMvX/MfaPlwGbFmgK/GMy27Qc/6DOaAbnWjh5DnO8hKTRREQETAX06AKkrWSoDOKfK+USGnoSTsl+pHIkXPFZAT4Z+w/rLlimKTUDfDh/6IVz8ewJ6BrMZSKqGblFRLAegRfeADroE6CnPcHMI6eoxi7tvLS+QAOr3AfTGUzX0zs/L5YaSm54+2lGaqdQFMi0lht5Wk9yAGcFJ4lKsK++u42NjWLFy9aJFJYZe1fEhDaoUt0iKEqnRdmgo1XAhUlvMEiSTwWvQxKk0isoDmoCErIoXXFyUGiEw3eUIMA8Pe4ObpeV3Avpk6Mkc7wzQ63CW1ZYP8UU+9GKtXRjB+8k0uZjODhs+MD3tZk56XYBpszJmjQmqlzL0Kbmpgspk6JNl5t86evcmzXoAM5VszuPxlZY4ulUmy5TsoPzWe+1jbAbNlngpuaFWlouQgJ4aURlYE1D0GASxcQUXHFPyeWRnt9i+Xvu9031Fh/5ykpsKQ89x5fgXDD0r61UU6+50xUovGHoeRouLYvmqbB9t5sfXkAssi/WqBbMGc46ykqGvSm6855uh13NfFtAz02DXD64VAms6CRBk99b70ZixUwx18nfeAVx66WW49PJLseuuu+DQww/Em9/6DOngo3cb1q1r4tJLf4GLfvIjHHnUQXjxS0/FkUftq8CBMVytPodaXejcfSNatAql5piMppsu8ZCkppU2mfPzM7rH5kIX+ntXoTfcFph53Lp1G0aHKcvxVpOJLsZ02yfux+Agmzb1qIZirjGJvt5RWWiqRIMAu84UPOVl7I7aUXfmmZlJ+3Kz9kdWXmTxB9Hb042JMeD66+7Cpo2/xRVXXIkjjjgSRx11FHbbdS0et5byBGB6lm45wBf+/T9x1x2b0N+3Ascddzxe/Zqjo2GVGXvUppS5mJulVIQB5LzStM4SeV0mQ5wAmM/QwVZLATFBioLA7PYXgXWycFmDkzpwrako8OTcyH/z9UrBh+1slV3lXCToNduczd6iXmOejaFsCymL2fDFTkDvwMA+9CqyVG+cUlokhojMLtPLbbuntDtk5l0wTaSehIGZXIOVMbqSsXeA9PcG17ZOrQewSW/wFnp7+gW2JScM+Zidc3z6VrXJZAeToed7pdbXwIUsLtltp/QTFHmfZzMzA9iGimLJ0Ds7aoLEVqDJ0EseJi26i2IT0GddUlVykww9AwneRzLLVUCvzFxIL1IGk/tkdpnlnkppFq+HwChlETyD/LmlTjUDG+4snBM+I/yVmec83yy5iUxMZG9zz8qzSwFbFHbzvXeU3NjWj6A9AT33ZTWWiro2NgVTUWzol3NOsrs1B5C1EgT0ZuMtuVkM6B0E+dpcvJ3NqchSyrYyXW4KDX0luC9OY/+D57GJF2aquT81lDFhjUFig+yequcfXc+F20NWx3G1y1Cc9UV239IhbRhVhl5nBr9Cmkc3ophnPrudsUuMXm0sVb385QA91xvfwzI/nsmsiQsf+jCF2BmgT8lNfoY19K5ls7uUM9e6xrpr2LwWLPecm7eERUs+ZLZVQM+zcnJym+RArjlaLLnR82ATQ3Z+HfSZW0pu2gL0I8PsmGuraNmrdKxyYFGsarsyU6TAtXQSSnmtJTcmJFxI7n4gJAlVYyCVhkfAjzF96FNDb7kdx4JzjQx9VUNfSm7CtrIiudnR5eb/HdAz60vtfFEUq8nfQZuAPuzgSYLmPXY1Zhsqii0BPVkP7rZux8M/qnfN4e51V4TI30WKbt1tfSNv9tFsK2V9qdDLkRkB/Z8991QMEqjVyQjXBMILZlgpPKek+CAI4Lh48oDkgFIbTaa2f4BFqIsLW9nARIxSZA8YMXLzY2qKE0+LJ/VkcVAmA5YbHq9FjaIeBdDrEE+ddZe1XWx2kgvTzj3WcS0H6DkmlHwsktDI09f6uoIBidQsJ2J/nyekx8JFsRwrM4BmzwkgfFh7IxHrweuIBh4qxNNBxpQoU6guDE3JzXIMfWYakhnkOKoT4tCwxj83Gy9SX18elrkxOGJ2AVgpubGWjV7lycSR/ZucmjCgjwY+0sJLY+vugP39/J2Ezb5vFcZaAsHX8jrlxsK0dVVDH7IuZki0CNRx1i4l3BDtclMB9AHsHchY1pIMpTcLM+N52PPf+RzMMKbbjCUBO7jcUHITEiB17A2dr732Gaz54GPhYc7z3HxYENtdC1/x7gF0YwjzM71qK83a07vuAO68fQy/vPRn2P+glTjy6H2w3wG7YtfdV4EZ5/k5YHqczcjuwl0bbsTTTzkGjdaDOPGko8j12HWE7ie9lsrQW5zXMd+gy80AOjQX70QwTl04Y6/OLBZaU+jrt4a/Qyed9ircesMYnrDfrhhZbT37Ddfcj+OO20+uORvufQQrVg5gxao6ar3s7EqnChZHOsvSaQ5hgPUU1P8zk9AD1PundY1aa90dzDWmFABQt839hEV3POR4KA8O0F2DILyFyYl53L5uEybGunDX7ZvxuD2PwEtfvjdmFgCSPvy69Zb7cOf6rfj1r27DCcefggMP2hP7H+jYst7fwdw8C4GHFcxI1x09DQjo06oy1zT/Pw9Kzsk8YLg+cw0ncNJBWilGTCBvIGInnPw3X5cBgLXwZqwz4JY/eFE/4xOLz0P1GvKsr4l8SBlPVXKTev+0/eMYL2LouQplt0mm3Ax7SzVX/I9rkfOV/R243ucUYEsLPk95FNlUso0z1r7L0Ybrgq5BBoKU0zAo5T1z/tfqJJYsVZCrEMGlAgq+trRd5HUrKyiWOfW1ltxQrsL7SFCaxanOdjlDYsmNGfoqoPeapJwobBv7bEXLcyj3zOJADeCbgJ5jTMIj99SlgD7352rAxLFev349vvCFL4iFf9/73qvx5vPjvfEzCeyzoZL3Az9jZXpCQ68xq/y8KrkxoPc+WZNVq+fT72LoU3KTgUcWv7qDshuKUR9tqSTrKdx5l51teZYq0O5lAOc6L2qrHw3Q5z3xu/tolIWKBPSllrkskFQRbWbrvKSLrzyDFHwFoOf+xhoOFcUKN3hOZLBpIwVu+wZRvK8E9Hke8vdZfJrzRYRGSOpSopXrNwNHF8U6A5u4IbMviXfy4gtAHwF8/tyyLwZ3LtZ0gO8GW4XkJoi8dGlLDX0GSXwv7VPFOZzgmAXrtmpVIFtIrbjnUvlgcwM1T9OaMEOvotiebkyGD30Cer8HR9jYhBp6F8UGoC+KYjsqiiWgt0bfkkyyewnouR4XZzLL51MC+rJXTAnoWagaRGtI6vL8577BotiRkRVFUiWD5ukZNxTlazjOaiwVBI1tK9tSEnS3p3dSFLsTQF8bzBhwh06xlNywodQZL3x50ViK7HwCegbIrI0o9p/mfHNZQM+6BNk70gawaw4b1mfVrgE939QuJbHZPYoPfQJ6R1o19DQaAvQDKuQiQ18C8ryj7O7KBSjNugpfHEF5UYTWjJIbedyX9kXUVXoCWI+lTZeAvvBT7ZEJtoBcFEQm61XdcNNH2J9bRqzJ0Jtl9VcGANZ9hyae1xHuNlVAT59zXpM1ey4iKj6jUuCVmzE/hyCdz4MRdALkDBhyc8hN2YygWXCCWRWpRfGl2DBmJ6hZJMOnDompobeOOw+X3PyqDKHGVM5VPihHhkcKoJnaab93ecgkW1FIbkJX72dtQC/XGm3WLS1cLiqzamb3VMysxhFuFU2far1ezW1cRJO+ymTE9M6U3ERzHN9TFJLIncKAXhr6JYA+i2KrqfYCpNfNFnAjzs28ZOjN/CzH0C8tStPcUWDmOU1dsbXjdOXhYeM0YmNhUjipXht0R2KCZNjdhuCJ99+gZWPXKGrtLixMAePbgHvvAz7/r/+BAw9biVVrevDc556KVSsB2uTSUebBh4BLfnk1to1txP5P3AvHH3cMdtmNWkcGedOYnhnHkHoqMFNHoEjmmXOP88fZBTrlUMrTmAbmZgCWs7TqQN9QA60W620MHleO7Imv/tt6PO1ph2Kf/YHvfO/XWHfDON7x9lNBifSF378aBx6yJ448+nECyz193FN60GkOo90ApidopdnBF7/4Zbzq9Ffj6GPrqA8xlljAQpO6djf64lc9iuzIGso6rdt6XzYmkia6myw+WbQ6tm6exXe+/SNs3TKBvffeB3940jOxz+OsxJueY1Mr4Gv/8W08eP806tgLZ531TKxcA7DrOJUktR7uRbPy+kyGnnIRA4/0+m8oqCCQlbysPaOAsKfOImFfd0obcl1X/z+lGPxdFdDnYc/xzR4bJXMvSFFIe8jwas2zcU5kJH0QmnHjeuEewcM2C+yzMVkyova491xlUM314OyjAYkPXXtce7/IZnIMSl2HY7WOr4HBojIMYevKcXPwHY1nouid124tdPTyCMlSjhvv1I2R3IxPXX3TuUIMo32r1YQpOj7zXtNvXsYEtL1coMyHZ4SLOJ2R5JgxhWSNdGZEqi43DtZMiFgiUj6n9IpP1pa/S0Y+n3XeHw9mPj8Wu15wwQXYfffdcfDBB+szX/jCF9qmNnKS3K+3bNlS8Sovz6Bks9U4cBlATya6KrkR6RGSmyqgr2aVLdMog6Fk/wuihrppNUiyFaoZ9PChZ11NnTa6BvSpX+frVZBJlw4STQK0Bid5xns+ONgSsViRLvnQ7WB2zsXMKcXy2jFGyILPped0GcyZobfLTbKcllgx2HANhTM49p8oXVRcL8d+JWFQwGBKzH/Z7TsBvcavcLFzcO55QFlXFsXG53R1g4Ce7nF53YkDDOhdw6DfxRnboIvfAM97k5D5e0vunBnk2PmZOgvGNeweErmu3YiRbnhJGObz3YGhjwBH9xCSHQW8sqP0+9CWUi43U5tdFEsTg8gYxu7kqsFOU0QoAb0OPBXWc28Jl5sR9hni2HvfYcBgO9gRZSAXMfQKuIzVhE3D/SpJ3KoPfa5l4imRf+zJUuO5Q4begN49aEys8VpT68/PmJlhJppYycErCXCRIzpgp7Dx9l+hp6sRQYHtrzXuUdzLO5qpDeEXlNzUBvnnLq+tlHzolO2GgPzrX+hOsVY18OMSj1K2mJ3imXkIhNYOnzf6sMpZJC0HdC+z2HDLZeFyE82mNHB0ueHitbZxucZSliBb55eSm3S5GeFmSpcb/o4AOxsDBAhP2cnUZFSyO+9VsC9j28ewclVorGK98YLoa53pIW1E1IcSaFW0RtR+Su+mpleprfbgpA99EUhUdHJ87SKXm8rv3JKYKRkDWjHtle6DfOBkOqmht/zHgF4boK7DkzFZbO8kvl0uVH45ZRRNsyLF5IIup8q4ETETwU3EG2a3WqintV2yeErnd4dLQ/jW8u+KTmpxAleDIIPQKC4NQM9AKxsvKV1akQfkQeDjJhwGKo0efPgzpUdmICr3lc5vqgPtqlWrxfB6gzX45zVPTU65U1wUhbigqUsMvZtVeVPO1Grhl5wauzjQeT89ZCSWcbmJ5VWk2xUsRSGKZF3hIS5AEZt+HhQJ/pNVTV1sgv3U2jq1Sza5IVZbqdK2O5JKH9ghIz0pmU9/76A6rXKz6+sj2KflIQ+uPszOdKFOTeAMcNF3gJ9edA82j92KPR63gLe/58XYc20NJPo5khtuB669Zgsu/9VFeOapR+IFLz0CPX3T8lRn0MT3p5SFKXTKBSiZobUsdfBmkpkdIxMETI4Bl/60gcltfbjlhk14yon74PmvALika7V5oGserVYDo4Nr8JlP3o7nP/9g7Lkf8M3/ugo/+9FGvO3Np2PPvYCPfvyLeMUf/xGOPW4PTE5vw9CIm1+1Gv146B7gHz59Dfbce0AuN+tvvQ+v/tNn4egTDKqbzUkx+s7GsMERMxnAJGVxDAjDfaLWOytZTl/viNuOt6xJ5fPbdN9W3HbLVvzfb16KFz7vtTj+qSPYdS93mGWccP014/iX//0LbN8CPPOUk3DGX64GeQj+NTPUZJsZZNEHv9GYkf6SbkCcd7S5pKSsj8w053uNgU74rS+4Y3ExHyJwL20oLc3iuHMd5jzi//PfBIy8hwzIucYM3N3x14CUkhqDRR7mVcDJ/cddnSlPM6An82TQb0aUv9Nhp4MrCBWtUQNs3hvJg0VBf5ArmUHI3/FAzIynQArlds1mADKDMDH5UcCZ17rYaSab9FnG6KwV5yyBTJ8yfSymVbGoeBLb0HEuU67D4mu+P+e4CyO7NVaU3Fijb9DjfZLjFhKKALQG8L16bvxKCQzHNyWiuf5LQohZLgJs1x2R5bOUpVt1RwIctTo2btyEs88+G+9///uxxx57CNh//vOfL56ZdN8BLugCxntKxlr7ueSXbHzWLs6JDAh1nQP9zt5GFpHMtK6D3u2VvTv3rSShMqDiffG/PIM0VrJctdySr08ZkOaNMlI5r+wBns+W+zR3dD6vBM7O3Lj5mYMDe7rr3E5AHzVNaS4yOTEW8tfsdu2AkH9XdXApghtmVdhQSJJWnrUNndF5HpuxtoyJzbCyLsXnl88xd4qlFzqDRHcSz7nOmrFCPpxSp+xkGrK1XKfc1xnIOrORfvZdZWOprPsKQpH3xaChKuvlpLLkxlpw68vdrd5A3oA+FQjGNgTCLtxmt9r8YsZd+KVowmh0Scwi6+voFGsXu8xScAwMLtO6l4FEF5gt68L45COqmzGx4hqFtuqlAuCKoCMxSM26dpiwrexgbIx1IlEUG+c/zycFAGJVkmUva/QsL47ahahNyrmUiou8/ixoV8BA4orClBbr98axYnS1gs10TKS0sLhOWpqT8BoeMuin6YYMAbhpdqFDH/p1l6HWto038XQC+nTr4Z0K0N8ZRbEp+9kJoD+LRbHpoiv2xASD5t1CaZZQAPqObKckCPaHp+eVxrgE9HqTCCVKhn7ngF6MjqIPS25SQ6+i2Aqg1+ou5ICPUhRbAfR0O5GGvjIIWixZGBkzlYUnaj+eWiNu1tTHqWBsceFJag15n4vtMuPNqo2lAvSmE026KYhJVRFLE3UC+ug+mICeE0FpKbl89LlfQhZmpE4z2yzHx9JrnF9igypFHPyZrarYkti/IDDnBpEWXCyaVGAh31UW5/o730eFIiG5Wc6mi4uA71Xd2JI5YErM1fgOOnYK6DMOUxGcNxd9qV6Cz5rMRnTA1WtbAvQrV/HZVoqz1e6YDbwYOBnQ8yv1j0ztl/7NLDzifduHXl8ZuDEVTHcS9VmI8dTvYA29LEljBxcT4sOCwMjX7mdrhj78eaMBSh6GyQqkvGE5hp4LXQxUq4lme0pyqk47Wqf7gtEgBa4MxQB6dQBYh0jLRGnXF4DmLNCaBv7xH7bhmusuwfjURrz3A2/A/gcMgy5bnEqMB//hM9/FpvvX4wWnnYJDD98fa/deg56+ptnSlkFMs8kCPTdz45xyQR6zAmxVsQJTW4Bf/GwaLzxtCDffAnzggx/Dm899K+66fRMuvvhHeMkrTsKf/tkxih5anUnUah10t0bxlc+NYdNv7se7PnQ47tm4Bf/wyUvwzr96BXbfC/jpT+/FqlWrcMLTVmJidhKrd+nD9HQLfV0DuPpi4EMf+CX++fMnY/c9gTvvAv7xX76F1531dBxxzBp0uqYFpKcmZzEyuAbqa8S5yKnSDTBeUxa51sTYxEOy7nR3Pz43BtNcD92YmpzH/Zu24Kc/vRy/2bgNTz72FJx22sF6Dy65m25u4te/vgGXX3o9dt/1ADzzD0/BH54MMFHEKdrVw7U+p+dFQNnXw+ZxltgQvPT1Eygkq8IIkowZ548bVeWayjWY+1CVneO/CQiTEeb/Z58Igqz8W7Jy/HcWxWbgnpa0hXuXvL6dsWNQzHllhtoWm2lbWQX0pgVLQJ/dMZNkMCCrNHuJpcf1kJ+b4FOpa/UIsWSIX0sBvYPk6DLNbGM4/WSqPSUfjXnb9REgEsQkoGeWyDI6amJJVDkbPNfgvsZ/OxOdRcFm7u12kpKFZBRTrpNFsSm9yKymZRMeGx3YlBIMDUV/CO43nnfJfCrLEEHW3XfdjY9+9GP493//d9x777347Gc/i4985CMF61+wqwF6RCqNjEZAFjU3kQHgNaSuP+dVAnp+557IZ06TAYE6OUdZp+/Az9r5lPekjJA/S0CfgWICOQY6GdTkfeZYWHJTAnoXxbJXitdg7mkcM/c5cdBm8ElHo3S52bEodmpyPCytSxezNG5w74Tc+8sz1jVb/p2KYinVFNkXWQAxxV0mwiiDzPMjDXZkB0wLQy5+ruWyrqNsIuUzUc8tXNeStPPn8hpKQG8/dGeCXBvITrFxZsUtJKBPjXz82PWGAejnyNCHTNjnfG+c93XbVsowIruMt1GrAPpZSoYVDFTGLAB9auh9bltDLxmVZLH5ekuAq4B+cpqNpQzoyZ/wPglAE3/I5UaSuKotuXXiwndZFFsplq02liqwjJPGcW6n02EZqKqnS2QvEjcUxivCL12BuRfUNHPFCtZmRoGXcFVbROIwvZC1tiekpy8APWWuPHS4lzcncd/6y1GjbaVs3n9/QM9x6Fto4y9f+iq53KTO3zWsPk9oW6n1wgxh2la2aTLNe3oUhp4ify1SWS89NoZ+KaBPl5vXPf+PBOhrvcyd78jQVzvwpY+wD7eSoaef9Sr60FcnYEgwspmR0l7RfCUlIQL3VUBfTsnS5SY25KLwJSYyI7ZFRbGPwtCnM8FyGvpCctPbb//WeJ8qQ5+bMT/aRbHs5hjAV9fjv0sLpbwNa+htvcav+YZlNVnglOlU240RbPg9bX/lhk0p6EsPbVfvL46cyBLZC9nR4s4AfR5gJePm1HRKbpzqiy6pknIZ0JOhFw3LLwX0ZMU4/gnoDfYJRviVDL3dcNKezP/mAe80HNkFW+Pxa7lOsVUfeqc2zQRwonEjWiy5Kf2nE7wn6Fh6MCZDn4y+M2E1LFAS0XLTijZdQqTGccrQwHpIRUWWulhalK40bPB89RXA1ZcCF/3kJ3jas1fieS86HAccOAjWYs2OA1//z3tx3Q2/whHH7Ik3nPNMoGdcMhUGZOzMOTy4C1oLPMCYAfLj3z42gdEV9A9uYr45g2ZrHoM9e+HvP7wBWx4cwjnn7oG/OPNr+Iu/PAWnPnd3cAp95EPfRL17BO/86z+Sn3u9ryEN9WB9Bf7x42O4/oab8Nkvn4zJGeB97/g2znvHS7DrHsCFF/4GV15xEz79Dy/A9tl5DIzModY1hNZ0DW874zbce+c86r0zaDS34syzXoBvf/+rOP21x+AFLzkUCy27+sxNQ1mKn/0Acqs5/MgDsOn+W/CO856NXfckUdHAfIuHy1CAFzYrMrDmnJidmxAgJAifn12Bz3/mF7j5xvtx7pv/DIccDmn/yQd8/8JbcOnP7sP667uw91774h3vOhwHHArMNYGB0Rbmm1sxPMxiYXI2ZsnpPNQ/YDRAK035swvQN+WcQ6vP3JzTOi4BVc4hpYWDveb85Lrk/6eGO79znbMoXuBTRWh1dy8MmSLXXYI3aejpFBQMKxnrrF1KCY0CWRXFloV9yYBJ3lB0Y3Z2MQF9yk9yT9IYBzudgF4F/A0HKMn4l6yupQBeU1UveIO9BPS2JXTDr2ToE9CraKyLxXVjYrPJtqsBDosa56aj2Z+L/DgGKTni2WFHpehGS1lFxTfegN41NSklcbYg+lbEQZsZXmWwwxO8KpHq6+8VafTb3/4W73n3e/ClL30ZDzzwAM4991x8/etfL8B1SrBs9OD7tVPUitjXPMr5bHldmbHNa5IMUzUCdo8TUx7yyx5ZGzqbk//lGSHgH+YU/Hdq6PW+oQ+Q01YEBM42lUFLasirgJ6v4TxbDOhLH/oC0AugmCiybeXiolj+ki43MqhI6+uQbGm+kzmNws7q96KOKRl6zfsg2CRBSWKslFNpfHfC0FcBfQZ1ZdBmb/oqa8/30llcJ+BcbFvJz85OsfkeuYaWA/S80h0Y+gD0ydDbjz4cjZYw9NlIyx720Um1IgEWLqi63MQ8K+sILIV25t4NoehMZYaekptHMDTEZobsCOxMROFQFSCdQLkquckGUmLoV+wS56FxgW0u3SmWYLlKwOa+UGXoE5Pw/lNDn2uirGdz5s5NrRaiuSSLcUvDFGIP4o5hZgaIDWcnMKAmUym5cQ1FV2+tAPT1jmu8/juAXoQSAf1LTkdfkFTWN1b6LjSqLjchuXmsDD1vRsGQghe16npUyY1SKMHQGw+6KJYM/WitXkhuHo2hf8ySm5j56XLD/9UBofboFW0zmQmmo6N4SodpeK46ojaItE1RJQKN99f1FI2u4odi9CNlFa49Yuh7mLpdXBRLyc3OGHoufEluVCDpwc6DIwF9gv90BKKGjo2z8ovAXE4NCegjdbiDLjL0aMnQV4OofC8eBFloVjBvEXzIXisAfW5SSw+EpQxJwdCbjLCGfilDjzbGtm8VQ0/mWPebgD4YeqXcUssXUqpCchOHiliQZD5Cq67nHICe41oPyY13jWDo44Ao6J2ltpXKNCyEJtEFdAk+8vBLgKbis0pjqdyAYhdUjQAdbgj6nMJNr3kX+MzMTutgUlEsa01aAA0iBihlmye7Dfz7F76HTvcY/uh5J+KVr9pfjDz3vqt/3cYt667AbXdegxe86Bl42h8eLf03LfoUaFOrSCuc1ii6WTNDe0u64/QA26eAXXanYKGFZnscYIFscxdsvR/409O/gQs++Ep86m9/jle/9hS8+BWOu667djMuvmg9zjvvZLRJpvXYm36odxif+dhDuOKy9fjK15+JbduB8956Pd765mNwwEHAd74L3LZuAue9bxRzPcDg6LgCG8xirbxLAAAgAElEQVQP421nXoZ91z4FhxxGEEVGGWDrisOe3Mbue89joTWJOnZVhuLXlwNf+cp38ZY3n4Z99ga++pXN2PSbu/De85+KFXsA2yY2YPWqXdWwiAcOmXqOKceY0iDqUFn4OzPdRrvZj1tu+g3+4z++iUMOPhovftEzsMrlOpIbXfbLTbjk59didmIAf/W25+KJBwPdfcBcB+gdnEBfnyUxer7z0euhOAw5B50Kp3SKgL5Yu+FPnfPGWnUDLb4f5xVlbtwjsjiSpEMWSWbQTLmAGUc6srSwadMmPP7x+yzS0Kf+N6UUBKplgb3daZSRrQB6Lblg6JWNkrNTNHmrAPp0iknNfmYXXFQW4F8+/CQbnK1QsF3prplrKgG95n9q6cM5zPIIA3pKYVJy40OK70D7O8oyRgtAz/dIQE+GTU5TbHDVS6/qWQF9mSg0qOs3c2ppUvrdl7aVSTYloM91z092v4WVUSNkT/TU0Cfjfv8D9+OMM87Aj374Izz44EM488wzxcwffvjhRZFzKYEp7fkS0JvMKucP359fpVe5f1cF9LJwlh++g5ulDH1+XpWhz+eSAL8K6LmX8HNTCpaAXqMfuu0sItX+tzOGPp59FdDzvXZg6DOjLZvhkqHPDKwLwg3oi6/lssR08AqGnpIbF6fuHNDnecsFIQ295nJ0Q6uw8cXcW+5ncUFmlktAn9mIKqDP8y0WjNYIz8qysZTxwWNi6MP2dlmGPjLXblBFl6LENP6+VHJTMvQMAAIfBWufDD019Fw64xMG9Cm5UWDBRoKhECiY7wDKSfL9vgz9UskN5xu/+LkZfOe4ltbopbV3pz1fAnrJ7VKOHZkEav11BkwK0Nt1q3TNqTL0/xOAnuNAl5u/fPEr0RfPRTKgJQw971GF3p2WY4jHwtB3saAryhNcoPi7NfQJ6KuNpaihf/0LnyeGvotUXviCViU36R3PAV2sZXehKx/KzjT0VcmNWK1HY+jV7rc8TMT8cKOrMvE709DnbhFaJkeObMftboRyXAkNfUbIaVtZLYqtauj5d8ni6O3D/sqdYrusX8zOZrHyuOCq3rRLGXoe7jyglmPonab3gVwt8NJHR4o/AT03dW/kZvAZQbN4p8pQ8G/4mhzTauZhZwy9C6WiY24Uykpys3LVIg29W0Jn4LRYQ8/rXY6hT52tA6NwUpIHr4tae9loguBYqXyy1gxSRq2jDB9aPh8eTPx7tx93UaxBV9k4K/WhmXJPxqyqoU9WIA9+fg41nWQI6caibIIG3wFGdt8laGNSgTU13QvAPeuA97/7DmzetgEHHzGCE09Zgxe86FCx8lseBD7+kYsxOfUQznnHs7DvE3ul3R4eHkSn3Wcryb4+TE5PotbbRnd7hQDx/fcA3/nmLG6++Vq84ZyTcPRxkFa8b3Bemvpmw5Kb1/7xV7Df447F2PYZNBbG8YlPn4I99uWGArztnK/iVae/DMf/4QB6B61tHu4fwWc+fjt+9P0bdA0nnfQc/Pj712DF6O5othuqDaBn/LOefwDOePsQhlaPyUGn3lmBy38KfObTX8d733c69t8f+Pw/P4LhlbP487Mfj67ebaAtXk9nd9xyJXDB+y/EoUfugtefcQIdPXHDdcCXvvh1/OsXT8du+wGzzYfQ1zssa0vafFpSwVqSZPqGxW6rSI6sev8INj88h4t+cBNuvHoCe+25L8544yGgwRKddu7b0MAH//pbaM7tgicddQzecPYuGNmNwL6Det8s2p2GPqM530ZfL/cFLh3bvrL4mYXGbJjUw+ri+KpKblJbz3nEuZbytwTLBPEZpHM+2W2J79nBww89jJtuuhnf+ta38MAD9+O973svnvrUEwqnJf6dOgsHAPTfG9Aa0LkTrPb7lpth+cvZ2Vzf1UJAvTbkJqnrT5DO3y01GWCgQYYyyZbUPFeDXl5fOoBUAX0y9HneJqDnPkLJU4KqZOgT0FclN+7yG9axHdciPBqgt0WgXXCUzabN7eSk9nwdptVzAtxLWFw34o7XERiRkef9Ml1PYuhDH/4QXv7ylyvT8Xd/92k52/B9XPhnZ7dy3+RcNTJNyY0UUFGYyddyvPg9axUWZX5U9NsQ+ZOAPiU3ydDn/p3ziu+X86qUHNmlrOjx1GkXGvqlDL3niaVi2sMKgsMMPYkKNzGztjszoQnCFjeWMkNfyIEfA0OvGctzi/URbCaZxZtx/S7GdpGq+0PYsYxfPDerzf6qGYl0ORFDG4y2gxXLhPIrf/ZYGPqU3LAwmoFgdT45A86sG2tO0i7TgF6EXlVDX2XoKWmKurXENsJ7LZ9/1NDnHLHG3DWN1c9mkzM+w6JWJ9h4r+fo8BqZ72ToVRTb07UsoGfmUBm8YOjVJ4KMeyVrT6AvBcaqXQ33ooPsUg39IoZezSNLSWD296gC+uwdQHyXc9s1jyYNF2nog6E3FgrcMcBaqC7Mzk2qKNZMowF9MvRsLPU/JbnhHklA/6aXvqoA9MIq0YhNe8M8ZWp2qFoW0Jt+L6MWNpbacPOlv1dRbEpuEtBzARSdYn9fQB8r5rEAei2EsIHMaK2Q3HATKcCxl6B0ZtRJ7xBI5HkWAcZShl6M/oyj9lAFUXJjIF86WexQFEuGuKKh54RcBKyDWUhAn9pIg/2yaKUK6H3oUEoQkpSK5MY66WCuVZBKyUIJ6MneVL+osec9aKNeemCxsdeIU1/8Wiq5KbWy4RIUjaVScrLI5aYoDpZa2xr6laRES8kNC1OqgD5PlCyKTQ19FsW6MYwL54xFysYTybAnoLflVgnotblWAL2kBwHo+YBLlxtr6Mn8U4eZ7Ba/J5CvMl1LAb2lQQuSRyzaqNUNjg4AU3YsouvLQg9oBX/DNcAnPvpzbNv+AI59ym549/v+SMw195eNG4GP/K/P4LgnH40nHXMADj58F/QPLKDVplaUnVe58N3foclGUDUKQ4bwo/87js/+72/g2GOfpOCvr2cQp73sABx0FDDfmpYN5NDAGmx7BPjk//o27tswhY9+5E/xd39/MZ58/GF49Wt3x5VXbcVPf/49nPeu14H7/EJrDu0OffFHcfWvNuLGG+4WW7zvvgfgrjs3qdtrq7OA9sJKXHP5OPbeZxTv/Jsj0T+6XSlaNAdx/8ZZfPpTn8eWzeM48MBDsGHDBrzmtafhWc8jJT7hzssDe+CqS4Dz3/dZfOyTZ+OqX9+Ie+/diNtuuxkLzUl88cufwJo9Opie3YzRkVUOODtOdbsTaRempgm+hqPJzLyAnaQbnX50d/oxOwX87Se/idVrVuHQQw/GKc/aWxKcTZuAX1xyIy79+e3YZ5/98Ja/Oh5rdnNTqq46sxvT0tAP9Fkj2tXlzrJuwmSNfa6HBHKpWa6CxJQ7VEE+n2EWevH3Dz/8ML72ta/hG9/4Jk570Wl49atfI0C5du1ems5ZyJ1BosiBWLtZnEugYtBjEL8zyU0CemfBFlvs8j7TdrcK8knM2DQgAIMkf84AJtnAtZr/5t9moTmXrgr7Qp5YZhsNGBeaswpI+Mz4X5Whd5DORj2lhr4xPytgzqBKWue2u9MyQ8H3syzEch+zKvbYT3eSrKdJnXxKjJYy9Mym6J7CMScDHL7unHPOxjnnno3rrrse1117HT784Y8oOOBniGyo6JtTulIF9GqWFYA+gWsGaNn8KbM7uu6+Xu333OOrkhsy9DuT3CQATykUX1d0JK5IUJKhT0CfpI8zTHZf4b1lBpys8nKA3meIt2uNaXSKLYpidaNlBeFjkdxorlYAfUGmkKFfBtAvktyEHDUOEGOE0NBzLleLpn8fQE+XKN7vsgx95SB2hmSZolhJakNDz5qUpUWx7Kas4NwkW00Bx/KAPnsFaHzCZY0TzHJfFjBH19wA9A7Slpfc2OWmC2MTD4uhr9cGFklukqFfVGwa9SFJ3C0H6KuSG86D5QD9UskN7yeNBbLWkOd96WgYgF5y34VwuWFA5QxlAnrbktPZqMs2yfL+d2G99ocoim2nhv5/oCiW+wwB/RspuanWAlZwKwF9sV520NBrEymLYhVZYhYbbr08Ol+lD701yWaddl4Uq2hQ9Cg3cdtWUnJDDT05q55+bkqP4nID7MjQVwE9i2Iz5Rhp1qVFsSpKVfOS0BpRftNwoewil5twmMkDdlHzCD9VLYbC5SZAYhnhLtGghbvEY5LcVBavJpp0EyUTlk2b8kDX5YRFE8EHJ2peR6Z1zTJHcU/oJu3eEIWpIblZytCXk9hMESdw1Rc/097VjEQC+qrkJqUohX7xMQB6UtAE7QWgJzLSc43qd1pGTZNJcEMyHfpR4LrU5aZwT8heAQTt0ViKzW04Duly41VbkdxEgZIDgZ0XxXK959gs1dBXg6d8JoslN37oZr5acvop2Ijuljqvqush+tSYCfPAhtuA899/CR7efDeOPm4t/vo9zwNjS9o7/vNnr8PwaBsnnHgQ9nnCEIZGOmjMsQENmUcybdTEky2kZdk8ZtjBtKcP9a4hnPv6b2LNyn3xtnc+Gff/BrjowgcxPfMQ3v/Ro4G6G1ipa2+7D5f8/Gb86+f+C//5tb/BF75wPS78/g9x8EGH496NN+DDnzgTTziA7kTdcqWZm2ORKANkdyBkHcDWbduw++5rMD/fgixmWz1471/9QizT2957IgZXzKDW7cNjemoMY9un1c2V1qZtTOOIow5EvYe6XTLUHQz2rcGvLx3H+R/4W3z5K3+DXXYF1t02g0ZjK1rYimP/4FBp+dXvoIfWnCy4m5dlGnX0ZHTHx6awYoXlET60qW9nI60u9PYxSO/D9m1NbLxnDP/0mS/h9Fe+FiedvCvQCzAevviiLfi7T34Rz3n2S/CWt+7Phrvo7mXJawMLTToYJUPP1vZ2SOEBLaeZkLbwfjOYz7mUAJD/nz8jMOK65Ne6devwgx/8oGBRaXV46qnPkV0ri9YI6JVNChcbvoeYOTHKcRAxuAsNuQMZe0VXGfqqhr6U3JiV6ol291UNeVVLnFtbutxUAT195t3QysWvOwf0PpTtYV12MDXQp+3kzLKAno2/liuKTZcbzp/slMt1wr1aAEuFoSw8D8Y2pC0GAfXoceIMWnbXrmYjeI8ZwDAgTw099dEEgj/72c/w298+gHvuvUedkc85+5xFsqMManKsUrqyFNDTclRZvQAeWSfGPalay5OAXtKbPuqZbRW5HEOfdRv8XgZUpWtNBhreVu20kRr6IpuyqJ7A45QMPc/iLIrl2st+Idz8EtBnpuAxA/oYA2czuG5Ll5udAvoajRMYUGZRsCU35n3o4BSNogpFkxGV9ePuUbMcQ59sfCEfexQN/c4APTPf1WyC9yQbSDCzVj2jq4C+6IaqLrgMtp0BqXasT5cbAd1ocqgmhtFJ1c0ssw5iafYlVQNsYMmiWBYGp/ud+90sVxS7VENfBfTqZxPFpp5PzsSrU+zomkJDL79E2dDuREMfDP1ygJ7zMm0rM/uQckYH7M7Ucseemqar4sqygZkCQjYanUV/nwkJFuELoxUMffTD6aHFzpQY+v8JyQ0/lxr6N1By03TfJzW1q0huWGTML+3pczNzhNNoshUzvb6jKJYezgKUnTZ6uhvyoe/ptj2gG0u5W6B96B+bbaUnyWIf+lqd6aOUaESHtaptZQXQ+0EsLopduXL1IpslbqrzamPu5iJKV8f/c9PJG19oONWbDH1KYhJ4peaqypIlMHVr4NFFi4qfy4nGxlIZYAj/hyMKf88JxAOTTKABejf6+we1ceRXpld9qNqrOTfYvPYE1Hx/Pp8qoNf9R5paAVTYN1ZtK8vDggWlLirMdG2mVx2/lJ7KdncpASjHToeD3GnKKv+lKdsqY8Xf5QFhAG02niCKYFauH0sAvbXOHEcXxLA7pcY5AL0Okwqgz8ZS/BvVIvTQn7d0HfJ8NVtptihZBwMDHv5k1VxsF83VCp/m0m4r2c6q13GyV/ncvPn7+eW8qjL0Hs1ow92i3SYPfrL9XeiqUYbDZrDDaEx1YbgObLoP+NBHv4l99luFM896FlavBnq7gS1bgO99/1rMzD6EI570OBz/lEPQ208QR4903gXtEzsOGDpkMyljYKBN28QudLdW4iffncSTjxnBAw8C3/zG5TjkiU/Dutuuw5vedix23xuo9dKWjhfUh9vWbcDNN6/Hi1/yYjD+11BZtoqFNtO/JKEJVNk4aEp69a72KCibJKsdfcAKU4KFBnDpJU15yj/92SswsgqYlTMTmST2UKAfNQMCYHZuu5pW9fZRU042uaaGWmgN4sorbsf3vvtjvOY1r9FrLr/iJ/iLM16BTodNqOZtj1ejLRs7NHNu01qTDXYGMTvVgzp1NJHEIa6Xz3w3/9ZNcHp7h9BaqGPzwzP4p898Fac+6yVYu/ceWLu3JTi33jKOn/zoGvzmvnE8+5QX4znPraFrAFjobEf/gIv+3GXRLcwz0NceFVr5lNtZAlAWWfL3KccjUPyv//ovXHvttTjppJMk2UhpgDXr9rrm3NeeV7jS+OcZHJDhlX6+2Yp+FPTj9r5oTXvYsUWDtgQRWo3c++VD7260/Kqyz0vBrfdHu3FJfhJe0QRHmRq3fK1k6xMoJsGS6zgDbO/Z/nsCevvH8z1KyQ0dm7Io1haD3guSoU/HIwdS3GucqePeaSmIAafuL1x2xOy3HfiV1neWI6bkiP9OiZHGTaSAX3PbbbcpCONYP+2kp+Hkk0+213qpOV0keSjY1UpRbLanJ6Dn++bnJohPMoFzq8gU9jLIm10C6N0xNgOBzKrmGZEywgRBGQzye8pptO4jO1nMv5ABZUfdKkPP62GhJQd6EaBnvVsUVuZ84gmmOaweClxDRfGV5nXB0FcAvZrRRYYpQTHnaN5jnmMESwwo+Tx9v6yH8niqN0No8YsAVHIzY5CU3Aj7hilEZjPyzEtAn7afOYb8fH2eGtEFQ6/z1fdWldxkJsxzoAT0Of58djz/OXc5b6vNMJ2hTscqE3l+H8r+bHWoTbqiMec+4vPL538WPGeWPi1FXTfB4IIkVNnQyfKlsih2bn4M/f3MmHH82xrX7FybttVuUOnOrCRZlvOhd8Hq4qLYNKtI8iDXic73sJ/NZ87XVB3CsrbHZzTPK+ICSrPaUAOpwVGRRdmLibiDBAnPUH5OMvTeP9yIVc+qry5Avyl86P+7Ljc883oaTZxx2ivQO0+8bczHfyQOXGRbycZS8n9dmBP4lI0RUw1LGkvt2Cn29wP0WRT75897DobJTtU4QAavVU1eqW8igJte1Fgq3Uqs4V61CNALNBZp7GAPoussFxEXmRZY2CcucueMopxkmasNrQo0G8VOqqwP0JsLWJ3N+PN4UxWYqV2yq8w5ubgRjI6OhHbVtl2pWcsDs2TYy2KnRRr6yEnq8Il2z3lQ5iHDCZwHci6gZIf53cWbLfkg092Dn700gtXBF/7CtrIr3Xg4zrxfdopNQL9UclMNAooUfcp9tC2ajTfLF4FBNJaYmKB1FKPkAChSQXkjSh9awiNtjuEJn42lbMfm91WAEmBTzyEaTGVjKQL67GzLK0oNvTc0F+Ty75M5yk57aVvJ1yVjlXM2pV0ZiFUlN3lA5nzio5ydnUatTvBAdDwg/9v5hWn01IcwPw0Ql3/1X4FbbrkHtdFb8aa3vAh77wNw77j0p8D6dfehWbsLf/76ZwvI1+oNuafQ0aM1z82U3tyUBHn/Jt7pqrcxMzvmzo6tYTTGgb//5J1Yt/5WnHP2SzE9BXzxy/8XJz97P/zZ649Gp8Y6B8pFDIi6ay11xWs1yQ6yx4OJZ0p/WLirUiGmtL33uC+g0pIuKiW5Edlf8LyWA0IPMDULsFdcNh4l5nYWJIJJ2inKcIlWmmbpZa3ZamOgfwS/vPgmBQ1kWnbbfQSHH7E/mq1JsP8JD7ue2rDSv8wUaD7UWTTfh7lJev27DoDXw+vklJxvN9AzMItmc0YZPQYqdPK5565tuGPdOH724ztx9rkvxD4HeFyv/fU4Pvv330LXwhNw2oufjhe+HJhrA0MjnIT0kqd7CsE652c6XDjgk1uPmsJZEpWAngfxRRddhKuuukpNZ8jCP/e5z8U+++yj1yd4s7OV+09wnpEpS60qwXcSEulpn2x4SSJwj7Jm3cAtgmkVxYZLjwgd+5GT2axmnKoBSPXAzJ8ThBZNcSIAyLb1BhUGHbluxYTF/pPXJHAdAMrv6wCdjBmL+wlgeJ5ksyxq6FNyw8OXz5VfZOjtyx+yDp0ZLlI0eLHLDcdIRblyyTJwJZOfHUMTQOXemOCZ187f8TyoAkSCtT/5kz+R/OQfP/sZ7Lrrrq4RiPfX2lKH3JRNloXC8gEPMoJjSRew7AhcfbZ8j0Xa75Qu9doYQl7gfL5aN9x7fTbxK8FRnm2SaQSZw7/l63doLBWZpQweyn3TncgJmLMgMckmdUiVHNJOUCLOoh+CzDaKIr/S5SYBfYJNnh/T03HmVrIUydBnfVOVYEnCK9eFfOglvXJtS9WHnusng0nPmqWNpcjWcv6UktOlmamqfCyfEb/rrOgjyKUddXboNTmaLjeJB8osHdf0Yh96ElSqoesnMWU1Q8ra3IeFQb3vo3yW7vWiNVzR0FcVCWXw7oJq/n1iBu4l/BLAZSNNubKFD72aOTWLxlK0CqZtZU99UIDe3ePDvlUKA7vH0OVG2UpiYwXLbPA0hdFoLJV9aKoMfQJ6jmfuNwpSor9F1kZYdus1VcVJeV4nQ+8+Ny1sp8Me/e8Xyc7DXSfaiaeG3gGpzz5hhN4aujszAvT/Eww970WdYk97haQ3dBLy4epnwOeUtpVeQ9n6s0kQ0Eb3EsmNJ7I19FkUq/oBWaHRAcFp4501ltJr9FJHn1wALIpN28psLGV0nDDnd/jQR1HsDj70y0huxPIsBfQ8MNPlpsTM+nBp6KPwc1mXm6oPfVEB7euWT6n0D/7/bCzlhgus7m4K0C9yuZHeM9qEhUZqEaCP62MFOidrWkxWx2uO7Z6jEEaHVTShcedGugRU/OfTY1hNVQLEU3wdgF4a/Ti8+TMuck6U3Niqm5JsK1eUPvTJDmWk7HGMrTCi+MI3NjdIKsXprc6mQEm+dOhMsV2AXmJkjkvFh5aAfjCq4vkI5JPOopDoyutrddMb223GvCqeFwNYu0EQ0Jd1FJ0dfeg1KSyL4eLy4bbEhz60rpR0Lep3sIyfcx6oOdPdyKyGycntGBkelSe6Dgne1zyw+TfA5/7pAVzyi59g7T4D+MinXmVGuAX84Pv/P2/vAWZVlTUNV+dETmJCxIRKEgRRHCOKYCCJICA5o+Qcm5xjk3OUKCBgGEVAxACIKCpIVhHJqXPu76m19rr3dNOoM/P+/53HAbpvOPecffauXatWVQrWbZiH0g8XQ9ceDcHikAKCTNkQhIfmQ9xlIF8kcOqEc0zKhGi8w2nDCKbQBiEwMxKXzgBNG8agyZsd8EbDEHy64xo2f7gAz1R/GG82rSnAgZOpsLGSB0DmPFScdqQtiNeOYD0BkiD752kF6SkZAPusOA9NnbYNsXGXUfHR8ti772vHUNNKMBLpKdSjBuHxamXw86ED6NmztjL5VpTLADgcTGlFgM7CFoF/WCSQnEogrAmwOtFpAyovV2AgJUMpoo0MD4vSxFuEuk02/fWBP38DJk9aioh816VfoXjhR/FGw8rIWwRID6AOVH3e6b7DxYnHzO+0a+dxLF28AcOj+6BECVYkgMuXgc0bDmDbJ1+hzmtvok79QvI+OpS5OOqixwWWwCZc3FnUO573PsHeyZMnsWvXLnGn4Z9vvvmm/Mf7j4CK96WRBF47VCUjVLNtwNiAiN0I1jQvi58jH8yHXQG9YykFYKttpYE6ubdzAHqTnNl97wWBMq0760ASM+ZyY4wy50YLAeTrta9AG3b58AbbKSvpZA++TYYOELOt9AF65+rhta2USjAXRS6CGdoMqbp62layqktgqwFeBugJInMCekmkdSFU3GBZA6M1NNs86LWtJGAncOnSpYucjxUrV4jemXOeAXqTzhjotPPK4+V3t4RanjO+N3uMDNDbfMLz9U8AvQF5IXckkE8BvVfSyX/75JmOVebzvfJOA35eJtSknrwJdcPn96G3CqX0KkhAWqgATgFdslnxJ8XaPJ7N5UZu7tw19Cb94NjnnC+ONc5UwsYh/32DD73bmHoBveIGJb58D9ezxg2H+NBbsJSTrmWTU7p5y3v+/O/jUmUJ6FNVn27flQdsgD5nz5pU0nK63PAeYTYF2QjmytBrnV7yvHY8r9TQ809n9GHNlHCAXghcty565Tr+L61ZNbLJFXJMZTV8jazDkXmU6LOm2JtIboJIohDQy3HonGDOdX5A73GzAzfiVEK4nKGb+NBz/HtxhuEi7YUMFDdBL6AXN0D3fW9wuZGdicvAKUA7dM0j0Eem9ki6ngFKSdkU63W5kbkpOADU0DNYKjAzUdPd/wcfeg4tAnpKbiKkGqSWlR5jK78PPS21vS43ORl6f4lIg6XoQy9fzUlu/qmG/i8BPV1uzPpJHMicr7Cnu94/MRrwVSkKGfq/8qHXhf1vAL23Jd1KYdKBzbAZl1DrGd18P/Oht4Fsv/YBegcgOWC8tpW84b0MPSc+beDys2d8Ly+gt8XQ60Pvuy6iKyco92vobRHkjWPOFKYFtMnFWGIyHMqc3MjQ20RtbJ7Ph971EXCgx7m0Qm+XP4/NXyJ2fvPO/YI/9056/HzeKD5A7xJhuUM3ht4kN9Kn7XbuxtC7td3H0JNpInOuoJMbKv27TSCysZLNio4J2dmToXaerl6G3nYXxtALoCeT4iouJrnxMvS2WN2MoTfg5W1sVB01pSSJiIwg4xMsDi0Mi4q/CiyYlYZvvvkaBW65hG696+GhsqJ2w4cbgTVrN6DfsJdw/0ORIq9hZSIpkc21DGaKR2hgHlw9C3z2EXD08CV8ubdJ1hcAACAASURBVPsnpKdFYua8KrivIhCbkijSlODACFw5BzRvPBaZqYXxQo1qKFbiCmq8UlZCnngOMtLCEEHGmgmoslmFOOpQu89/s4L+3bfA2TPgWoGN647i0qWLuP/hfDj120+yyQyPDEJa5mU0b9UADBzJyNTFLCArCl9+fhyXLlzHM88/iu3btwMZeYXluavkHTh65HcEZd2CMmXK4tnqxcFKOFn+l2oBgeFARF5KfTS1lZeXv09JTUaEC3Oikwz3eNdjuUnMhxQ2iYdEgjL0rIxwXLqQhY1r96JgoTxo1Pxh2a9MHLEPlSpVQrUXAhESeV1YI6n+pbLCxw0BK28aGrLnyxN4792f8NwzNfHE0xFSYSCZOnXSDnyymemfzVHjNdow0cozA3EJ52XTQJ07QWVEuDLzW7ZskXt/9uzZePDBBzFw4EBh2xi6xZ9zDBJgKPAl6A2Tfh4voNf7Tz2naQ+nTimUVmlTt80PPrAooZrUQFsUvWrETYKgLJUyYHwIWwh/M6+3kmoA0AvovZUGk11wbvEzgGQn/U2ZBtqpO88d0Ot30HXNZAp/DeivXVNyQJrcXES7MfQcvRosZd9fE08J6DVpNxeG3rGhPFbbpJhUysA3r5M60TChFrhw/gJq1XoZkydPxpNPPinnNyIy3OdcJO4cbpX2Mbge9lTPqRIkvI5eH3q/3lkrqnx4w8f4b+m/cNdVSAfHzMta4M4/n2eVWAPAJiPhv/lckxX6xoK7liYRs6ZYlWuoLIfHbfIjW3sI6HnzG4N8M0BPDM1j9/rQ5wbouZZalYTrCc+nsO3mfOIWadV4O0muMLm6gdXqvW4CVHaTKfkt/8jlxirFPptkdymdh77dO7kx9GwKJ+OtzL6c9Rt86G2953jMLSnWx9Cz+ZhW2wT0MlfdnKEnOZMbQ2/uSIad+NkkD3jfqxxXm9B5rkUqk5cud36zCZ4Kr4Y+Nv6irEfG0AuT7gC9udyIJl6Yb/OCV2mNAPpcGHrdSDAlWSVuMudRjkbS8G8Yem91yT938bVciPheORh6R0hYM26kc7mhD312lxudk8nQ0+VGkmKzkv5nQG9Nse3qNkSkAXrHw/jGu2uKzcbQ04eek36QuJywbu5ljbMDejayqS4zQyQM/wlDb8FS9KGn5MaCpWxnpfddlgAAc1z5xz70/5Shd5IbcbPJ4XIjjCl/Lg158ZoGl+Nxgw+9G9AEuJJIaKwXF0mPbSUnDXO58fnQ/xOG3kWGGzvnrWTw0HIGSxkIN0BviZEG6AV4SkOHc7lhJ7+T1+QMliLQsN25/8bVGzg3H/qcgP5vGXpOqq55xzcGvAx9LsFSxtDrBOiX3Phcbhygl40C/+5chCzGWZqv0rQfxMfQu42kSW585QJpVPAw9D57NZVvqRxE9SDGvmvaIcE/pSh0ytCSdk5AL8M1gKVA3nvpiAjPI2A4KwXISgQG9D2NK7FHkJz+J4YMa4b77icDA3z22XWsWbsCw0d0FqlHWkYigiXunouosj30tQ8NDMPiWaex9t0v0eytRiKHWTj3OzxcviTGTi0kba6hnPuDIMFMx49exLKl6/H6G7VR7LZA3H5nAVnssjJC5PeBmUBkCJBCYjEL+PUksHjJIXEYCQlLxanfDiIwNA6xsVcFKD9WtQpqvvwvBARSux4mKaoRedJRtFgBFCpIeYSTuKSygsAJPB5BwWmyaKSlMkSNcjzZRuHsmWuYOnU6ChQg0I/CpXNA1ceeQr78YXixRmncfjtgoYU0HsgIBPTWog2lhn4QVOTLx7huXbzpYJOZFoJdnx/B7l3fo0OHhhJ0lRgH7NkJvLtqK8ZMewWRBa5LQBF195q9EYysDN18UbJDQHj4p0v4aOuXCEJB9OjxlEiNEhLZqPwRkuLDcfVCBH79/Scc/WM1/ji/RyQ8Vao8irvvLikbY96z9erVw0MPPYRHH33Up6E2ttcLkLzjyILfbKNsDD3ZPDJGqt/N8AUh8X1MziHdFewvca5NCmwU7CgQ4zhSFyAfoHd2xf5Gf3VjMbBisgyV/OmCa38nCPUuqCpJ02RWk+sZWCeg5mtNm206ZGP2ZcrV2nOukhu/RCcNBugp7zBATw09v6+ETQnRwO/N/gK/5EYa0rlGUSYg44UN+GrjKNNCJmUBSvqIFaSEE2nfEZ9z8eJFFCpUCAMHDsLMGTOxYsVK1KhRw9dEr9fFSVocmDMgbWDDJDi6wVJAz8/Wz6VMwWPj6CoaXoberov0LtGO1VUR/0py413u+F6Wy8J5ja/3gVyTfmbmaJz0mBDo8av8yNsUy/mXX9krCRHpr2PoZW6WZnoy6rkAeueI4nW5sfXJlxTrs1p138jhAy+gp4bdC+glU8HMFlzCuu98GFnr8aEXKOQkN97+KDvv8v153fz7NXk7AdthXB9ILN3E5cbIM3cAZluZMylWc2iUoU9yfSo+QB8a7tZXvacF88hgprSN6dauAkHgbg45dhO6z82OATQNVnCHBFH5feiNvedGSHzogwIQl+AH9JQ5yn3pnKrosMbj8AP67AGSNwP03qZY6wvwpvBqBV0tiXkfeRn63AC9+vC6nr6cDL3v4nskN86HnoDeGywlPReeptigTOaG8Gj++6RYHhqlNu1qN0C4tY+63kybK8zlRgG986HPcpIbA/RSVfeB3eySG7rW/Cc+9JIsK1/KL7khoBcfeqbE/AVDz4FJAC3+7t6mWPOhN5cbk1Vwh0jWQZhU/aFXcsNBLbZwrgzlLV3wuf4BEqiAPpdgKWNe7FrbTsm8gU2zzcWB1kY3uNzkUWsyZX/IJv93DL1q0G9MivVqZJVVVKY6G6CX5mediM3lxoKlvEyClfatWdb7O+lCdz70PAe5SW6MXfCzJ35dYk6G3nbXuTL0rimGmnvboYvlLBfQHBp6DUxRhl5Kpk7SpPIwrYX+FUPP72Rsie4vsyfFmuRGx5c6AHkBvc9NiW4O4t6hSYTWmOxjwZx9X0oa2dd0hAZHISgLIn8ZM+giDh8+hBfr5sUrdSvi3nvYIAts2pCArR+sw9DRzXHHXWQm6IefJs2aXIy0oU/14mFBkVg+/xR++O48unarim++BObP+VK+/8MVCqFb34ek4TUkglZ9lFJoMytPV2JiHKIi8yMzXTc0lKVQzPL9XiDxOvDxh9ewb983CAyOQ8UqJREYehnBkVfQe0BjhISz0Uu11rKxELY1CEFspEc8khISERKsDDyBsga6KEtN5kNszqg1d84uBEsEVlz8WYE4dvgS3l+/HwEZRZCWGoRvvvoe95R6EA/c/xAqViyA4rcDhYoDBYvoPE03nYiIIBw6fBRt2zXDF7u3Iz2DEp18yMoIxvZthxESFImqVe+SygODuzavS8M3e3di2IQXkLcQ2URlG1OS0xARXkCSesXJ1cUV0KIzNCgc6989im/3HkavPrVx6x3AmnU7sOPTQzh58E7cVeIe7Nw7Hpkhx/DM8+UREJiMnTt34NlnnsbMmTO1WVPuR2WnTY9tjDbHjTGwNua8GnoDzsLQp5OB07lOmuDcXGGAXiZ/l6qpINTL0DuNtWjoCZs12Mp6dmz8c6FUna6Of5UQqZTIQL5WCrVSx/nRGvD5b/6Om1kD9PY8Y0qNEVbGXI/J5hhl/pVxz01Db4Ce44uAnraVxtDLRiGd0hoysVp1MKY2N0Av0g0X8EdpkmjZ3fflJsVbQbE+Bl4nyqZYbSlevDh+OXwEy5Yt97HcZEJ5XTh3KWupAY02T+asfPBcEBgTHPL7Uu4YFZVHNpPe+vs/YejF8cRp6EXK42OodQPor57oNTW5JY/BC+htbpf7wtNrZcdj49YAvX5nZnmEiNWil6GX8ZgLoL/B5cYRLCbPjItlCrD2cdm506qnNtFq5cP/kPXQkStkJVRi5WfoZQ6lVJX3ogtk9K15OZJiNUWeki1/sGBOaapVq+zY7Ei8GnoB9K4p1jT0sq66h30+vxfJr78F9E5yI5uGnIDeVaj/KUPPQ7A5xie5MUCfxOo+wxCVGbeGcm9TrAF6r22lF9Cz6i4V90itZHmbXwnofS43zoc+p22lD3PYpsn15hmgl8qU09BbH0fOe0zLXpZcn64a+oJFfb06Os4V0BtDTw29yp9NIqsGAQT0xtBTchNEEuF/APTG0Lev2xARHkCvlTod2/8RoDfbyuM/fiE+9LJQu3ARoy3+G4aeGnoy9MGhnrS1XCQ3Buj1phV05ZpTAvBPNPQG6DkYvcxpFmN6bbfqueH/EtC7HbNIgKT51UpN+mdukpvcgqXy5AD0XncDHooxaDzXdjPnJrn5O0DvZei1pKdsgZbiFNBrM56GS5hjg5xld5P6mtKsK9FzruT78rp4uvx5vF7JjT3dSu85JTfWFCsaej6cPaVp6H2Sm/8PAL2wmUGuLOth6P9TQG+TuJQwHSvP88dznBPQ+xYT+a7qfJFKMXhWEEKYhJkE7N4JjBo5Hw+Vuw3jprwscpFTR4DN7x9G6YfzouR9kXiwTCEEh2ppMi42AZHhlBRoCiwdYHQxC8aFP4FmTQag+jONsXP7jyj38L9QvsIdWLxyDoYMb4EqT4QjiImuZPezCJrZOAdcPJ+BIgWCKClERhqwePFJpKQmYtcXO5CYeB1ReQLRvMWbEp5UvXpp8Z1nUS8lLQURUXTTYKNvkEgS1DoxFcFB3PwESiBc/nxFkZaqLIpufHXDKXHfBQrI4kBQmJRMoBkmlICW8Nl9G4xAUBsKnDwRh6NHToJuV5s2bsWRX06h5F2l8PgTVVCowC14qfrtsvb/eDgV02ZGY9SYPrjjrgJIS0+UDUxGRjh27fweJ45eQ6PXnxNZ0Xvr/8DWDzaiSbNaeKr63QiNSBb9Z2BWHgSmq+SJr/3wg8uYO3uR+P2PnVxXNg+JCcCsGWsQdz0YvXrVF43/qZNXsWHNNzjw7Sk0bdwGdeqHIjQfkJ6Vht9PH8esWdNFisGH9ayY1MEkChw31mBHYCQyBE+qqo0zvf/8GnqtNvqaSGQ+8Ur6RLpCO1lhqLPbFBLIpqWxV4LjieCX+lm9TY2kEJZfnHVU583/+HeTBhmzz+9jDXs2v8jc7DT7RjboxkGlD/xO9vN/CuiVcdeeHx4HA9HYO0G9uTH0AkBTKSNQlxWtoCmwywno+f0M0MvxegA9j82aYi07wBj16Oho3HnnnahWrRomTZqM+fPmq0tJWpqQRFJ5CFI2X2SAHj95fs4/BfTiw2UXxa0dfL1tCm3+/ScMvW2yPFO8a37WvhQbgzlTaEWe4phQ3RD4+ya8DL0Beq9tJTfuGvB2Ew0971FWPEVn7rJQcibF5qGO279meQG9V1Fra5oX0OcmuVE8o5Iby32R17qxbxp6bT412ZdHm29svMd2Wtc2B18CKF3UOU+ctmhG4gH07MvQNciAst6/5nKTE9BrD12Yn6F3JKSSlqHZGfr/ENBzTBigl2ZqZ+vK42EIn9e2UrU0KrlRhh4irWTDLiU3xtBTCijzlPRh+plvA/RKw2SqbWX+wtmCpXLzodd13FVBcgB6u7/4nJyA3uZMBfRkZv5zyY350JMAN8lNVnocfjv8Jf4vGHqeI9HQ52DobwrokxKSxOUm0zH0wWSHPC43ZOmDA5Jx/OfdYlspO2EhLXXilj5GB0wSg6Ow49g5JIVEIsvtknVDbc4EHAaBPh96AvqsAMawe11udPB6mSq/20z2hYmLf758bMr0d/zKDty53FgyKNkA3pi2CPoYejJHHj9Pfq4tmhwAVk61Cc7AtVdDbywEfyfJgOKnqsfjBSq8YXnBRXLzXwD6XIOlXNe9WWjZji1bsJRHS25sgS3o2kxGBlXBdG6A3tsU62UZfN/XIzGysnlugD43ht5sq0Trbi43YqXo19CLvEEWCLX642hidz01dM4uN5uGXqLkHZvn98i2TYbarIqkwyO5UTY5Z7CU26+5ypJp6L0uN3a+fU24UmrXcBo+WCXSSYMhNQSmXLy0eiSgRppyqXunNSy7PIFzv7I5cy9C8/6Bzl3rIV9BdYgZ3PszREaEofeQJyUpNSQsTUBJRkYgIsKKIDk+QG0hs9iYmy5Nf5ThJCSm4eCBP7Hni4t4/pmnULQIcO06sGDZarRs8xLuvT8MIaFpCMgiCx6K5CR1n4m7BglTOrAX+G7/CSDoKrICLyFfoWQ0ePNZBIdzsuVEHY6UZN1E6KKqLiPpGco0k2XhQh4eHiyNZPzS8XFJyJePKcCqeAsOCRLPfXFsSmSJlOyxBhuR7QkN1YWTIVSpabEICVU2ThwGMoKkofp67DVJf01JCsCB/cdw7kwSfjuWgozEEnji8TKYHDMMA4e2R7V/FUdKOhARlYXktFgwCj0lOQzbPvoJP3x7Wuw10zPjUfmJW/D08w8hMIQOEtw8hCI9MQzxF4FF884jIDheNi3XLifjqWfKok6jCLAdKDUjFmmpodi64Sdcv5aGBo0eR1ReAjRgy8aD2L87Bc89VxlP1QCCwuikk4rlK+bhrbcay7g0q0Q/S6pAmRsfc2rwg14y3OqGYvOW4IYAOhrRxcLCifx2ewYW+RrtJ9GHaejNhcQkN2rdpi4RCuiVEeffOe7VNlI1x3bMvJ+8zZW28eC86W2K5c/FZtZVD63CoNdW752/A/TiHy0uN4nqPuMkMrKhlfOZhvh4NtcRIDm/aanqqTxGBBMehp73rldDnxugt/uX31llXLS4U1vRvXv3YunSpRg2bJiQHWyCXbx4iUibWM0wDbrOB7S/1L4eEmd+r/8bU7tVzqdyCZ4ff5VYKyj2MIbe6yZkYJySG58s0ONuk5uG3th326DYe/B7et9b134/oDctuG40dF7NKbnh9eZ55vyXDdBzoygGB87lRmwqnYaez/UZHPibYulyw/NsgF6vJTehzubS19So1QbvhlaMezO1adc09D7rSoY4WYXXnVw3XGTse20rc3O50XtU8YrdZz6m38ne/IDe7y6UG0Nv76MVMOaVaMO4LiLWQ8deJ/h6OvR7cu3RXhC/jE7HkNflRucMvyzKP/fozw0DmHzPvht/Tl92074raReA1BRK1RjyFoiEpMsyfwYHhYsNJBlr23AZoOd6ToZeMibEC17XeSF38hdRu1fncpcbQ8/jsTlIT4nan/rzBXTu9AJ6/tuHgwQ/8npxfsvA1atXUKhQUcEXKuvjV8zd5UZDGtk3pg3gXpebkABWvkl2aBWH0kbDMHznxKBI7Dx2DglBkT6Fu497cfiAzfoE9G3ZFGsuN7x+7oky12fT0DvJTabZVubU0MsZSsSJH5kUy6ZY9aGn/ik7oM+ED9AHRzn3Gz0RMqzdSeMBhKalomUtx9CHkXn3T0jmxEBJBFl1disbyycjVjSsyojLBS/oCZZyKEk6n4M9i5V7L+701VUhFJlkRtQCw39zcELxaOh9DSb2jNwYet0qOYY+DnnyEdDrQ1xP3GRhA46APipPFNJS2OVPhw8X8OI5imwMvXSUa9mLD2FHbKcvA02daLzNLH4NvSb+2k40J0PP1/K5VkJWtl496e0m9zL0fsmKssva26D2nfJ9JeUvd4Y+V0Dvqi3qwmNuAnROSkdsnNpWIsBp4KV6QwSYpZ387IT09UxY9DGlBgS0qnlVu06PS4GneYcaTmPoiSqzJcXmZx+EXVYuti7S3rncKFCgtZbeoGrFxYVErSfFZSFAY8B1DHAB0wAeAfR0Y9FtLrkZpCcD6dSw/8KU12WIzJOJvgNa4IHSQGoysGPHWaxbtwa9+nTC/Q+GgsUMurZohSYEiXHBOHUIuKUokL+I2i0mp6YgPCIIiYnJiAjNgzkzPsfuXYdw+2134/DRb9G19xt47In7EBqWgVBKgpKAIH7PFODSReDwUWD+wqm4HnselR59GFUeK4eXXy3nNvP8uqnIymTMfIBkLyQlxcv9ahsXjgeOHS4cKtcia6gWoRfPX0D+fIWE5bZFUtI+09KkmZdsqjYkchIm+M+PtDSV+dFdICSUEg46lpCBJeOZR+4Pgl5hW1NZhgzF2T8SMSp6Li6cv46MzAT06jEUUSH5UOUxIJ3ENbmLYL223Mhs2vgh4uNSULdubeQrEIzwyCykpMUhKzMcgRmhOPMbMGfaQRz8/pTkBBS/NQ8eeaQkDv3yFV56uTLuLV0I9z/IZF5K+gIxZdK7uHwxE507NcWddymonzxhBz7ffgC1X2mGFq2LIDEDWL5qFjp2bkYlO5KT0pE3Kr9sWunaxIoEtfvc4KSkUnfMPIFwpKRoQiuBkbHDPpaPri2iofd7xNu8av1JlvZpVTwBsiHG0FuTqnpxc1EiqFcPalqTamOshPV5UihtzuB181atDAAQ0Ht96Pl8XnOOPyMbvJsVawS+meRGpBEOOLIJWgG9VgwM0HPDQKtIft+UFHqgMvsjXDzAzdJWmXJtjvQyzdJcaVaGsuBr8zBllCY74nUioPz888+xZMkSNGrUSCxFeZ/PmjULr776KkqUuMunHTYQYaSHbZI4T/NnBqRJtHjnYqvYSINzpjbFksUVEOQBrXx/Hmc47QRdpdXOs1QMnWmAnW8yribt4vPsunkXRQ3jU8AizdjmFCJzpK7HIiGla41IXRUISgBYpt7H3MyLht71NVE7LoA+hKm1uTD0ct6V+DAJI8kPBcXu6ALYmGnGFdklN+ZDb2PSzoUQfia5ofQyPbttpZIJeq3NTMIHxHMw9LI5FWZX12hv9dnWaAG5Xg29W7OMoed4kkqR9Gbp9/L60HuvoQ/QW5q7e74y9IoLEhPitCkWrhIfFu7kxSQ/1PlFNoWZrilWQkN0IlYNPb+Te2Pf+9PlJlDmd/md1+WGttV8HoG4bMQCxVVP8kGCiREcoGfAVTr7MTTUTGx0RUPPTbFzyyGAzgXQ27ItWJK21XTLisznqrZq8+orUolm3d+MTTUC5ysD9OIGqGVJpItpCXsP9PrJ/wVm4PrVK8gvek2vBaJzuSE7I9WJOHfOOQepBj+N4zgkCGToTx3eLU2xkjxCQE8DBfadCimpIhwC+u0O0JvRYU5An42hl32O+Mk7yKyERDZAn5aS5guW4oCgjRE/zoKleKICA5Nx7IfPxeVGPOPZDGiOPsLS605cAf15JGUD9NRvKmvEwc9zGZKaghY16UMfgKAQZd9s92wTCbWVBjS9LjeuF0ZuOIkGLlzYN/fIhXeLmTIFejPpeymYyiIz4XxnJTTE18Xs7MycTzpvYmNBvDtrY0csWIp7LwOrLJXlyacXXJkC1Uf6SztAvDTOqtWThLKE0mHGr4eynaNNZrYYmuTG2PS16xZiyNCO6NC+H9q26etYCp3cjWWTSdVNYOfO/YEevZoIAJg4YTnuv+9hTbxL1sQ7A2Bem66cu/PcGXpq3/Sm4vc0QG9SAZuQ7LVe1wRh4uT4NNFOdyrKmgigz0cZCSciBXO2c1dnCQZ76X3IRVsqSa5kzj91g5GBkCC6gqgkwCo2/JOv4c8kKVZmfb2vGULDnAD/wqHA0SYhLliifZUwKw274M+4eElJUZiIdGkE/eDDNejduzW6dR2CDh0GyoTGz+TxBbDDNICAKAgZycD5k0D/QXNx5I9xqPHi66hSuQKqVXkRx4/kw5at69Gx6yu49Q5lQ+R7picJu8+0yZ3bt+GD93cjPjYIyxbFIG+BCHF9oVSEzi6TpwzD2nVzvWt0rn/v2Ho4CocOxqFDJ3H3A0H47seN6PDOK7izRF5E5aGtpN7DnIxnzhqBWbNH4+mnXsLw6NkoXOgWuUZpaWpxJm49WZk4e+40hg1/B5cuXcCUSStRokRJYdPz5aWsRv0uFZxruZYNtQJUMlSzTa07ARilV3wC3UmsmZEa14M/7sHGTcuxc+cHYnVatepTqFu3MZ54vAYiIwqhZ/fB4u1fvlxlZCTdhp/3RaJYsWK4p/wOfL5nOQ4cZE8BUK5sFbz+ejP8618vSKJuelqALGBsOEZGYaQnZmH1u3uwZsNIXLn+LVLTL6BQgYfQvMlbqFi+OT76+GO0bd8YkXlTEJlHAXjs9UCsXPwlwkJuwZtvVkB4JHA9Hnh3+U7s3xWI2rWfwp6DG/B2z1ooVIxaz1TZjAQHhiErw43XQPVGlpAuB7pZs2FJWzzVRQesbLMy9TQqUJcauxcN8Im8yVWPlA1XbTvHpPXSJCZrQBNfz9K+gVo5SbKWB8i8bHNqkhACoZg+fbrM4d26dfO58eg958L9nOTGpJN8Lh/MA/EepzG+5smv94s2rvJ3PC6bX+X9HRNLppxMoFb99FwwwIk69j///BOLFy/GhQsXBNTfUqw4Ro4cieeee06OVd1m6N8dIUCZr+VnGiFACYHJRQQMMn8hgx71gThz5k+sWrVKZGUNGzYUPT0fdChq06YN7r77bt/45jg/duwQ+vVviSJFbsG4sUuQN29+V+kwBy69ppxfjhz9Ed26Ncaff/6OFcu3oWLFJ3znUyyD8+XzXT+Zwhzzy/NC209jjm1NWLBwAqbHDMOEcUtRs2YDX1+CrRG2GeJnT5o8EEuWTkODBq0xoN8kRERQMqGA3s6FABPXk2QsLp10xCXGpSCfPHkE3Xs2xi+/HPzb+cf7hBXLtqFK5X+5TZTfI5/IzQvo4+NjZe3z9h9oujbHgEpJbYzbOmVrEOfxDOYOsBlaxpW+xuYjCTw08OxuAMsfYPMpAb1mTynwszXPy3D7N2J+Lb9/U8G8Ecui0M0LHz7bSs8J4Wv4XnpfWvgTkZpKYmTsM/DK1nMh8rRibLagtolThl7fKzRcHe5srY8IpyuWWxJlU6amG7wfeN97cRqBeLg0xRrznCXAVXMAAhAcEig9UXS5kWprCqvTlAu6apPIa5X5tmApC5D0MvR6bTV0MpBhYsy/ycMeA1baLCfBc37dXCnzYapiEh6/MfQ2HvR6Kdkkbx+owVJXrlwWH3o3Rbnxo375vF/5SEyMRWRUlTu/+wAAIABJREFUhE8fT8mq9G6SrMuIx6lfaJBAFzcF8/xPSABZ97MQmKkM/fbjZ5EQHOnrmc4J6Lk5IUPfoW4jCZai4D2DlYRgqwDdhKHPIEXnAfQyGbgdOJu3jv/wuWjovYCeT9A9wj8D9GINxCD79DRh6POyVBKiNhvZ2F/H7nEAqX2k3rRK57laBIDr1OK6CVR+nCOyWRhMllY8gJ5XyReIYrsz3/uab26wh4G+0eUmW1Os0Ky64yNYJ6C3G0Qnf9Xum840UZxztIIhgSPBLlrc3bx2s+dkSnJq6C9dOo+Bg9rh8C8/YPLElXi0cjVfA5ABelsE+e9ly2MwZmwvDOg/CW81fVvZKY9tJT/efJRtHuGxcKHksXhL6LZ4iMRIbNl4I5AZdc4xHv9172RqC7I15FmFx+9yo6CdINkAPRl6ghuRKjqGPjGebI/aXOUE9AQ9VhI3QC/bdwP0Akr9gJ4Mka+qlgug10Y6V67l5lacF+z1sgRoQE2gBuJQ/kFgz39v3fouevRsjq5dB8umiw1Elk0gutCMEGmC/fkHYP6sPfj1zDb8dGqQbxqvW3MswkJuR9uOr6NEyXApO/JYuZcgoZOSnIIx4/pg+crp8pr8oa+g+uMT0LNPaRS9AwgIBWLjr2LCpP5YtfrvAX2BsPoomPdxPFL5TjRsXAPlKuQHHa1Cw7SkbtILjpuZM0dgxsxR8rl9eo1B87e6iSSAgF7HrpZ2/zz7O4ZGdxZAP23qKtxV4m5cu35VAL1cPwkrVADgBfQMFJOUwnRKXm4E9JxsFy+eitlzxggYy/l48cU6yEwvglWr1uOTf29D+fKVkBALjIiejd175uBafO4Ao3HjTujZfZRIeSLzRCI5JRaZqeEYOWw83v84OldQUumRaogevBD3PfAAEpMoKyFbliGMPLX+mzf8jK92nkP37s/jjnvU4rNT601ITojA7XcUxeDhFRFekHuleMTHcXHLI2BMKnXBKinhYiZhaLIucAPEe5KLdbJULDjXEHyYjztBPe9nsnXCgrNHgUFrIZQ+JTqNuwJ6lRuonzN7IPg+uiHQhkthZUN1o6oN53osfP6lK1dQt25dlCxZEuPGjZOwKwPrVuY35pIbcWuuN417ioTTqBzSmtdMoiAsqXOMMVDK9+Z40DmOfUC6cSejzZ/zGD/66CMsXLhQmlHr16+Pxx57DL/99hs+++wzATirV68WS88RI0YIm07nGiaGRkVFugRvBQA8lxxnmoatGlkeT568UTh27AimTJmCO+64E71795Zjtwa9DRs2SH5Ay5YtZXNqAJF/Hj32M3r3aYaiRYpjwvhlIhnVz7L8E90EXb16CcNHdMFHH70nn/3uyh2oVOkJ+TvPxT8C9MI8KqnDsTR/wXhMnTYUkyYsx8svN/T1GRgZIxXLwEB8tn0zevR8S9jvhg3bYsigaZJzwvFjkiFd42zRpeOJrhOU9ZgGnfPFsROH0L17Yxw+/EOu987Nfrhq5Q5UqfKU/NprMsB1VgCza2I0QC9ziQOmFizlBfR8HwOjNh45jlkN9gJ6C5bie1FDn9OHXtezTHGTUXtInZSVoFMZmncTcTNAb02xao5htpUKSr2A3jbj9v68T7zVeN4A6gjofOiTEjSThkYOUvnQ4C6vKYZ8b1fp8QVLBQY61xp9re/hJD1SJQulk5piKmPWRUMvg1KZZwP0QpaFBCM+QZNipSeGVerQSJcDYL09an8ZReZbmF8nuQnIcr1WhRVQC/XKMZeFeA+gJ4jOhpXchl5xQHZA71MyOKWFys9c1YETq8h603Ht6hUUMB96veFknMjGg5Jq4qKE6zcA+gxp+FaG/uTh3YKXBR3/D4DefOg71nkD0jLnSEQ4hYzIW29mWyk3qDQ/8oIZeCZYTcbx73f6AD0PXH+tO/S/AvRkIjW7yvSLgQLoW79SC3lF8uJsMnPc2X7T/yy/H7xjA6w0FUsNvQfQGzKzICUDal75Dhl6sggiubEmG89na9CP7pb/kW2lAXpeZKa05fVvAMyy0G5wSWZlR3eUsh3Ctspi4bEIlaYS5xzhkdZ4Ab19r23b3peJ9+VaDTFkyDTtfs/yN9WqI0IAfvv1BHr3bS4bi6lTV+HW4ndKw6IIN9hf4EqoPg29p4RrE3VOQM9BLTadlBi5mhjfnw8pxTt7NDu1NhF4z6/8js4VnHhMGiPfOQNxcdeQl/0RBIZu+AhDH5CJpPhERLhgKV1o7XPZDKilcx6fbBQksMozlp1si6VmqRDwc23+IqAXz2q9aXVDq4tibhp6LvZBAWq/KFKg5CT8/NMBbNm6Bt/u/wKHD3/vG1ml7r4fFR55HLVqvY5KFashLwEtE0kTgbmzk7Hv289Q4t4ErHivEZ6oWh2nf7+K1KQozJq5GqXLFENYuNZ7JVE1OABpycCXu49h/OS3cHeJkvj4szXIG/QK7izYHQ8+XARDx5RFZAHgwqULiJk9GKtWzcfqVbtRqcITOkaSs+Q9Lv6ZhZ69J+PHU33wcKmOaN22C1585T4kSMpluCbLBhIQpArzKwsWMjFtejRmOkB/+20lMH3qWpQtW8nH0BugP3f+NAYP7YRLFy9g+rQ1uKtESR+glyAOOneIQFJvA2PoNSGYzYtMAGUYiJbCzT98//6v0aNnU9E69uo5BmXLPCaVlT/OHMe06cPxwQdrkZgQhhUr3sdjj1VBZGQU/jh9FrNmj8K69fPx3BP9cfJQITxZrRb6DLgfX+z7AvMW9ccPB/dgzKjleKnGGwgMZkk+AR9t/QCDo5shMqgannuhLgYM6orwoCAMGrAax39fjqMnPsLr9dtiwIAxkkIrTGew6tYpw4q/FoXFMw/j3NnrGDG+Kg7/Eo+ub0fjlsJlkZF0K5atfBGhBQAafiWn0FdeARiBJMvFMtPKuUiSBYPjLiw0H5KTUpGeQZZMq4/GRGlKcrovEEoIjAwFAmkp6mevulMFHwacOeSTUlj+5vxEz3vKVFLkuiuwoQZWtfRcMH/66SeMmzABTZo0EVBvBADf25pYDUjxZ5QSkFXW76MAiLor02RbUqUxqfwOBDAtWrRAuXLlMGTIEPleKj1Q9lEW0eBgJCQm4MKF83jjjTfQqVMnSWO19yUBQzbVNgw8P5MmTpJS/4ABA8TyT5q4pZqrFQdj6Hn/U74iTayBgTh37hyGjxiGixfPY+LEiWJLSfaax8Tzu3nzZtk8tG/fXjYd2jjpB6EE9L16v4WiRYtj4vjlPoZepRkKFnleFi2egokTB/rmDwL6ihUf91UzWA3mubTNjz2Rn2mbHh9rDdULz5s/DlOmDsHkSStQq+YbThKoZBPPJ9/r9OmT6NWnGb7/fo+8ZcM32mLwoKkCEjWsTFlrvUbaT8H/owzSAL0CIKvM6Pv7bCsl0DEIGzcsQ+++rdC1azTat+/nQFmWyEJkveTUIDIU/RkfoqHnZ1o5VdZouv2QJTatswJZWYecy43Prc+RuArkdI3PTE8Vea5vPRZMQJklrXNzCZZy64fYQ/oAvZKMvve19cqaYkXm4icilZShZaSuk+pepFVlPq5fu4b8Bbj2ZX9w7ZTzz/nQHpl04+Eargx9crILmcxy61+wVu005dqBcSf2lH+7cyzXMClZNwMuGNM+graYvIbcrDlbKAH08nzzCpa1mSfUc/5DghAfd1UZegJ6MvRhkRp0yX4QXmTH0KsPvcpltF8uS01P8psCww/0E+MSECkMPSXSGpopD98+hHIpDXlMTzF76mAJyJLvZ4Deh1GUaFZ2Oh3XrlxGAedyo++r9poSLOUkxsmJcQgnQy+e+iptZrWAVYms9HicOKQmMv8roLek2E51GyLUd10oPbYm8KDcAX2mY+hzTYoNSPo/BfThGekC6PNQe0waUY/OAS+96/yAnjdtXHY/eFcTugHQq7bHl4yqpSA2aSSLp71MFgT0DCAS4O665v+KoaebjYw0v6NNNpcbn54vAAlcOCi5ccdnWj0twWlzG28OggvzoQ8KUUbD+zCHAy8QzQbo3ZPpwTtseFf8+98bEBOzFtWeeF5+Ywy9MeGLl0zD6NE90a/fBLRp3UMnbzayZejCbCwE9cgMmfIuEpyIuTibnZkx7l6WSCZgSm6EbVAds7EgdvP42ROX3mrn1DX66MZGb2lxbvECepXmOclNBhLjE11SrN6EvHk5afO6+gC9Y+6CA7kIuA54YfiVXSCglxKkB9DfTHJjARaSuyByGU5a2rBHqRAB6Zkzv2HEyG749NNNOefhG/5dtuyjGNB3Cso9WBUfvReIhYu24OkahfDYE4Fo2f5JPFaxlcgEsoJOYNqU1bi/9H0+La/EbgewETQI0ybPx8LFo9C68UDELGqPIlF1MGLIcqxYNRf3P1AcfQY1QFx8HCZN6YM1axdh9cpdqFimGtKSM5CUkIlNmy/h+MkDOHz8ffxwaAHatBqEzp37IoO5B8nU6OYRZoIBSNofECJSD17jmBlDETNjuO+7vfZqEwwcOAnhDD5ykhuezwsX/sAQMvQXydCvFkB/9fpVDRJxkhuRfkioCJlHldxoM7QCeil7ewA9X8jqwLx54zF5EtnGN5CSrCxUemYKvt33Nd7p0gjFit6K2bPXC3giWPvyy8/Qu09zPP9cXQzoHYPt207is0+/RmpqCBo2aI6rcZ9gzJQ3UbPGG+jZcxxCw4Nw+fIZDBrYFT8e/BkPl4zGwsXtZbG5eiELMTO+Q2SBozjy6zxcv34F48YtxJ133iOfFRbOxmD2TYQhIT4IB787iyULtuK1l5ujX/+eKFA0GX16DcGWdUdRsMBt6NGnHLiGqH9+opxXaQYDLT1V5pWWnoysAGWmExOykD9fQcQnXEV4hNpZEsDqnKN9HHw97+2tW7dgx84dGD9+HIIDgzxuM34mjq8fMWI4GjVuhLJly0pvAgER+0NsfpKydVIiLl26hKVLl4BM9Oy5cySAyyQBBuoJZI2p/+WXXzBp0iT069cPpUqV8kn0RI7oNhi8drYhsSAbvq5BgwbCtO/YscPH4pt9p1R2XIPoxk0bRaf9zjvvyNwTSTmEy4Mg+CXwtsZdMu9HjxzF++9vRs+ePaWARwkNZQtarVAJoTRXBtBuVTX+3bt3F/BYp25tVK5cSSQIZO04PnnO16xZg927d4tjEc8VNxI+QO+Co3wMfdHiGD9uqQB6Nsya1pz3zHcHvkbv3i1EQkaS5vLlC1i54jM88sjjbmnRplgD9Cpx02vJ68jjVyca/ZlVe8jQG6Cv+VIDlUlK74BWCLgWTJ4yCMuXz0SxYrfiwoWzwtAPHDAJoWE6tnhOzflFPtfN/QRLfB+SZVwLLMHTXINss0bdMufgTRuXod+AdujceRBateqpMj23RtoyYOuQzNNuk8jNgPR0uI0uqwia2OowHUPXPMFS2qjpEstzAfRZGWkiX1AyimuISvv4hmb3rEuVgkyeZ2mKdQx9AEMvHEPvldzYOumXuXiWASPtxIeekhDzoXe9gVevitOXrZ0GKrleSyXOehjccnkDQ8+NBrNTHEOv0rGcPvSqM+emyS+5oQ3lXzP0XpwmPvQ5GHpWD+X8Sw4L55prPsmNMfRqp6nEEOf8hHjKlzwMvWPpY6/HSrCUDmM/oE+IpcrBSW68DL3pVeT8suncz9BzfIk0yQC9y7jQvgC+v5+hv0rJjRfQc/w4hj5KTE9YkYpFBAG96w3l9+Z8bww9AX0Ak2K5tv0PDD2tn9kM26leI4SJxFIJTzL00nAeoI5mJpcLyFL6HAT0AhZyMvQyI9wI6DWQ6Z9Lboyh558E9K1edj70tIagvkgWdxv0LliKJ9sCnrgLdzsre1bstWvZGfqcgN6tVzcAemroWeLlzZtbU+xfMfQuKdZnW+lufjlOAnoPQ38joM+Q3bQP0BP8ukYf73e7AdBLEqc2xeYMftq7dxe6dH0TlSpVw9Ah05Evf0EpwZElp9vL2bN/oGevt+SCT5iwFCXuvBsMTxo3vi/WrFmAxYs+RpUq/5L3Nn0kFxKyn2Shxo9fgvvufVCkQ+9vWikVge7dhuHttwdpj0G+fLLzP/XrMbzzTkPRSvL3HTr0E5aUz/+7R+nS5RAzbS1KlXpAhsnVKxewfv1i7Pj8Q+zZswu3334XqlWrjmZvdUbp0g8jKSHJB+iTU5IwfERXrFkz/y8/5s1G7TFowCRhFJKTEjBiZHesXjMfa1d/gUqPVnOrwY0MvQ7KAFmgxNmDzA5dPjKoJyWrBZw6dRx9+7UVVuu552qhVauuKFfmcWz7jKXrpujyTjTeavoOTp85gXXrFuL991cif/5CGD5gAWZPSka5CmXQsWdJ/Pr7V2jY5EnkDXsaTZq2wPJVXdC123A0atRCJkgNCqIdWKBoJcePHYSD38UjIvMF7D/RAncUfh3r31uAX46dxv5vD6B163pISI7F1JiBWLduMVav2IVy9z6OHZ+l48iRK4hN/A2ly4XizIUdiJnRG+3a90br1n3lXkxMjkdUZLiMN3pdk3ELo6NBlvY0zJwdjRkzh6NTx4H45pvtAkJGj5qPF1+oLQBF7QMDcOnyWQX0ly4KoL/z9hK4ev0Kfjl0EMtXzsKevZ/LxPtC9bro2LGfBLMJiyuBYmwEVZmGWFXSKSRNm1/5/jz/lJxIL0ymJn4mpyRg6NCh+OXIFwgMyMTIkQtw770PIjUtCVOnDMGatfMxa+Y6UJLDtFk2Ha9d9ZUw5SdPnMabTSuhxN2ZSM0AwiICsePzjejbtyUeeqAO7i7eAp06vorI8CzMm/M7YhNOoX7je1CmQgFxVWD1iH0StJALDKTVXiZCQ8KRmJQi1YN5szZj69ozCAwIQ/9h9VC2XDF8tSMNUyasxGOVn0X7jnchf3HmAtAnnU2xwSINiaDEJC0Nly6fQ3IqQ64CUPyWuzUkKVMlN1yc+Z/JV8gYEZQfOHAAc+bMxpy5c6TyRM2tAWYCdZNb9OjRA99+uw87d+30sffmlsM/CZpIZKx6910sWbJYAOPGjRvEJYy/M7BslQIDCW+//baACRIDBPT33nuvTwIi8sKUVJHtGfjlWODCS/37s88+i+eff14kMtZLZH062vAbisSkJHTp2kX06lWrPuawj078Jn84f/68bAr40NcH4tNPPsXRo8fQuXNnkVywKZYAnXIHTddVX/grV67h3ZWrBKiPHj1aJEXsJyETynFo2SOnT59Gy5athKGnPJRzKc+z5acopxPgl9wULa4a+jz5NddGFmcaPVxGdPQ7MndwjmXv0/r1S0RDX758VR1noFNUHPLlzy8SKKs88OfZGXptICWg9zL0kyYuBwE9pzZJMyfBlZmJTz7ZgKFD38Z99z2EBq+3wsBB7dHwjTbo12+8S85Nk+tMcozHKgDe9WHkBPQmobX+MXFE4YYzJVWaAzdtWoGBgzqgQ4f+aNGiu4wJIXidww0bE6OHdcLlKxcxeuR8xCfEYcmSKdj5+UeyHtSoUQ/Nm72DggULyzk+f/6sbIK4jo4bu0gkTWJzKfhF/yDp0q17Y6nqjR+7WO4VkjBcB95d+ZmsoWqNqQz99OnDpeeAFY3arzXx2b+SaFi/bjH6DWirv6vdJBtD/8fpX7FsRQx27PgA7CHguvbsMy+j2Vvv4I47SsrxWLDU0SM/oXuPJrn2GDz00CN4/PFn0LJlN9x6651CwBmg599/+GEPtmxZg11f/BunTh0VUFy2TEWpAtet85bI5IgvVNJ6I6AXBykLlqLkVhhszvGepVSqudoUKyFUGtwgpJgP0Mv5VUmMAXr+hCx8fNwVIQnlOFIzEBwaIYyyAN//FdBbFd7hNZ89ryP5JBE5VfsviIdyMvQC+oUs0ntTy0KuKZaSG2PEcwJ6CfBSQK/4QJNmcwJ6tXn/3zT0xtB3rNvwBkCvHUS2GdUsg2yAngPtnzD01hT73wJ6Sm4I6P1JsZ4kNS8Id4PN7COFhZDB5rRmV6+hQGG63LjHXzH01LJLiZesrIeh9wJ6VwYWt4ibJcXmBujdx5uG3g6Hi5u52/DQRXLDST4ySkrgvLNDJHTHdWQ6msGcEMxdgO+XXXLjZ9b4GRMnDMD8BRMxdswC1Kz1hpukdaLftGk5Bg/phEGDJuOtpp1lYbx2/RrGj+8n4HLhgg/w6KNPurjrDFnM/lNAzxuDE9+sWWPkq/8vgP7kqV/Qr39r7N//1Q0AnRNWr54jUOe1psiXX92N/ntAz4l8wT8D9E5yw4nca1up9mUJGDmqFzZsWIbu3YejbZtuCGRVICsUWz94V8rr77wzGC2ad5GFIikxDds+3YjxE3rjzluroUj+l9GiZXNUrRqJH378Gk1bP4VSJV7ExAkxGDOhLYrdcit69x6FyEhlJHj9uDCePHUEfXu3wBuvDxGLxP2HhuKOInWxds18BEeE4PLlWBS9JQoJ8dcxY+ZIrHtvIZbP+xxxF6ti64f/BkIuo9Zrj6N8xULYtn09hg3vhPbt+6JFix4yTlNSGOsdhSCxH1P3kLBQykm0vBkzYxhiZkRj4vhlshelrOaeUqUxZPA03HXXPdIUSzu8K1cvYOgwZegp97rj9hJY/95SjBvf7wbte/nyVdC/30RUqPCoD9CnpqneO6fkRnp5xC5P3U3YsMTF+Ntv92Pnzm348sv3UKrUgxjQf6o4N8TGncXgwZ1lQRw7Zj5uu72kNFwLs5KegbN/pGP50s0IDy6M12pXQdGiwIXLWRgYXR+/HNmFCePWIv56URw/cQxJieninNOsWQOUfaQwMrPo4x8o4IZJvlFRZHuCEBKuzc8JifGYMnUqLpxNksTYrLQiGD2iN+4uBZAXbN50Cq6cLYZZM5vgzvs5B7Nyzaoi185g7NmzFwMHDkCFCmWRkHgN3x84gLFjJqLak/+Spjoutl6tLhsi2V9B9piuK//+98cOKPmb6Hg9tQEwQCQzzz77jDw3JCzUB965uSLw4EZq5cp3ZaPUvVtXrFr1LrZs2YKCBQsg3dlXEgDzOlEnb8dijDZZY8pgbrnlFplfjDUV+8LkZNcorlVAPo4cOSL+7aNGjULz5s19KbX8nZe1/eqrrzF8xAisWLECEZERsmHxvrdtcrSJ3iVaumLruLHj0KVLV5XXhFASwt4H7TfgnMoNyNix4wTQ9+ndF/fdd5+AImmaDaX0TBv1+G8+v1279li0aBEKFirs65m6cuWKp3FVp7OjRw+pht4BepI7psvmOVy+YgYmTx6M559/DYMHTcbsOeOErFi27FOULVtZJUcZtO6l+1NenzzIQL06S2mfgb6vau6pBzfJDQH9Sy+9LmNCXcwC8eupYxg6tCNOnDyCUaPm4JZit+HNxs9KU2yvXqNlc8kNokmL1HmI93iIVORMcmMMvQF6WwMN0JNs4nK3ceMKDBqsgL5Zs656ckhaiGsOpXfXMHzE27hy+QLq1H4Ly1fOxNmzp7OtCQTKgwZOwdNPvyj9DgTgrEbPnLEOj1d97gZAv23bZrTvUBv9+rJS3VP6JoQMWrsAK1duQ8VHnvA3xTpAzypkNkAvcqIMD6BfjtqvNZXj4tjZvmMLRo3uIZuHnA9uRNjDxs0IQTaTYv8K0Nvrq1evjVEjZ6NAgcI+h57FS6YiJmak9Dnk9mjapAN6dBuB/AULS2NoboBequgelxsfoPdDLLkmJBNzA/T6fBKtfIFDv46h50+4UY6PN8lNqA/QeyU3PJfZkmKdNTWZe+aV0Lbypgz9XwB6Y+hJ3Mqx+Bh69j1YBeYfAHo+V8CbauiFofcCelkP/S43/39o6OVcU54nGyhKq/xN4wroeSNRUEtAL4FDLv3MtGA5GPr/BtCLnk9S/dS28qaAnmdfghecnWJOYO3ZPV6/ehX5C/q1ZjJ5iR2RaeT0ySYrEZ2cNC6Q+fJIbtwdYbpO2elIM66zxLLKgPvTmGmt83lsK5ne5xh6YZ+yNcXqAiCWS1F0uXG2Uaah99yVPkDvHCj4KwP0alvpPtO95qefv0ffPi1QoGBhDBs2RxutgoJx7dpFYUFY9pwyeTmKF79DFkQuNBMn9sf69xZj3rwteLTSk8LS8Puz5Hbt2hX07NUMbLwdP26xMJxcbN/f/C569myGbl2jhT2Sxqz8+XHw4D5h520SI6AnODSGTOfqLJw6dQxduzVChQpVMaD/RKf5z/Jp6K9cuYjBQzrgq6+3o8HrLdC2dQ8Uu6WEDNj933+JKZMH45cjP2L0yNmoVbOhAGT2AJBlIfO6ds0uUM5iKcFsBjr4/T40avIMGjVshwH9JggDQYZ+1JieWLN2Idas3iXuEbJZzKGhV61mkJYvMzRUx5piyQ7zeh46dADtO9RHhQpVZNItVLgY0lLYbBWALR+sRJ++LdCpExetzsjMDEJGWiYSrqdi2LCR+Hr/QrRrORtt2jZGUmwwpsUsxYYPOqHRG+3Qq+dozJk/Bp9//jEGD56BUiVZvQiQBZSga8vWd7Fhw2JMnrwKPx34A117PoVbClZHixb9UK9BeSSzoSssCMkJaYiZORgbNi1G+yaf4cC+s6hU9S6UfzQ/Hq5QXL7Xts82YOTIzmjXrh9atuwu1YfEpDhhTpkRQZbZwnq0OSoIMTEjMHXaEHHMeO65VzBhQn+sXjsPjRq2Rdu2fREeHikVomvX2NznXG4mvyuMYt/+bXDo8Pfo0X2kuG0QlM+cOVLGY6uW3dGt21DxlOfKTpcbkWOAvunK0FsgECsF3BiLVj0tBXv37cXUKRMRlScNp0+fwJAhM1GhXDW5TqfP/IzBgzuhRIl7MXRIDM6f/1Mahbdv3yL3acWKT+Llmm3x+/FwXL2ciaqPVcX+H3biy71TEBt3AtOnr0ORordjy5bl2LJlJX799RgefrgiatZ8XSQ/QYF5EUSNf1IWfv8tDcVvj0ChIsFITo3HhEljsXHjJnR5pycuXUjAE482xKpFR9C3T02UfAg4fx6I7vNvxF3nks0rAAAgAElEQVRLx9jJL+OOu4GUzESsfW+hsMOdOnVGvfp1ZKNFVw7ew02bNsWqVauRksrGPdW6E7Sa5IKLz/RpMQKkCxTIL/ps2ZSFhMpcYs2mLVq0FIlNr169ZA5ITNbwQLN+/Pjjj7Fu7XpUrFhJ5CwzYqajZMm78NJLL8l1EHtU57rB+90+f9CgQdJwun79enTo0AEPPvigr2nUGmM5L4hJgDtubkTIzPP5lMLUqcPvrEDBXMo4N/Lx3XffoV27dtiwcRPq1K2Drl27yL85nq0B0KoEZN1Z9bH5iBaTH37wESZOnKTOF87lhgz9H3/8gXnz5kl/wIABA1GmTDnQ+UN7aBS00d2CY5ZTBjX1PN6NGzcKGJSUXtc8SxAr95Dzapem2KPU0BugZ6WDzlUqxzz447cYOLCtPJ8sc7lyj2L0mN4C6Bct/AgPl6kkGyyCXv5JtzSeMx63ySu9DL0tKXw/9sDMnz9BJDdsin3xxXrilsG5VdaHqYOxdu0CNGnSAf37T8SPB/cpoH+9FXr0HOWzPxY5T0S4zEPUbYcS0NNe1iu58X1f7T3iWMoG6AFs3KSAnvp5Anpt1NTzYIB+1Kgu+GbPTvkaNWrUR7cu0ShxVylcuXIJS5ZMw8JFk/HMMzVlg164cDH88MM+dOr8uswpPbuPRGSkusnpdUvFxEkDsPWD1ZgZ8570IygZo5VaMvRcB7RirhJgL0P/2quNXdOkH9D3H9gO3ByRvefn/PzzAfTq85ZUxdu26SXmE2yiZOMuXelmzByBAvkLIWbGWpS+v7xsDOl6xCpusWLFZePAgDyrEv3++0mMHdcHO3d+iKlTVuLFF+tKg+v333+FTp0bSCWFVecH7i+HyKhIIQ4+/HAtYmaMlHTkGdNW48l/vehj6KVnzIVpWq8GJb8CuZwBhr/hVslTjnG7tj6G3vGJanNJsxKeLnWrooZempKl5yEIcXGXhaEXe1LH0OeqoXd2kNonpxJlaugpuZGNqfOmp74+IS4hm+RGv5OmdutfvJIbDe7i/UGLWbHl/BtA79PQ/xOG3unnjaHnJoYuN/9XTbE3MPQmPXKAXtz1bgD0TnJjgF5AjLfT2QPoxWLSvEj/C8kNbxYvQx9IlxuT3HiaE1VDTwYtS1gQn8uNAfosXvBryF9IbcLk8TcM/Q2A3lxufK/XRq3/lqHPVXJD6ztX1uQBcpOQN09eGaCiuRO/YE/TpiubmqbUDi23YClbsMhOrl4zF2PG9MbAgVNQ86U3ZABv2boKo0Z1Q9++49G6VTdfWZw3+4SJA7BhwxLMmrURVSo/pcyz017y9wSily6dw7ixi3HPPaWlwWTz+yvRu09LdO0yFB079pdyM6/RmNG98MXuT1D1sWewYeMydOsWjXZt+/jK5PwOPK+//npc5D/ly1VB7z5jEcrz76zrmNiq7gpN0LnTQDR+sz0KFyoC0Sg6UwM2mfbq9RYefLAChgyOkRIj3S3GjOkpE+bq1btQvtyjuqFmAmtqKg7+sA/NWryI1+u3Qu9eo2UBJTMzYUI/rHtvMVau2IFHHyXok9o0YqXZLI8Ad0o4+Pl02TFArxUXbsaoW8vCli2r0Kt3a3TvNgjtO/QROQU958mibf1wDQYMaC3yo4YN20vmQHpKJmKvAQsWzscHn4xEm1Z90KZVX1w6H4RFixdiw9ae0ojWp+9Y7N2zCx071cWgATF47ulXFWjxnAVmYtLkvtJY27ffOHz/3Xd4q9m/UOqupzFq5Bzcdgf9qdNFd5oYm455C6OxYfMSPFiiD6q/+Dxeb1QZoRHpSElNEXCwY8dmjBjxDtq1JaDvJosfN0pcuAnyggJDEBoSiag8ZOjZ/JWKmbNGC6ifOH6psH2Hfj6IAYNby6Zu6JCZeOyxZxAWGoq4+KsYMaIrLl2+gKmTVuLCxbNo37Eunn2mFnr3GisbLALSM3/8Ko3bXNDGjlmIggWKyWdlZGo2AjcWYn2WDdBrWiEZ+uYtXsG3+7fJeCpTphI6dx6AcuUqIzNDo+wPHdqH7j0ay6JY5uFKAmByc8dp2KALosLLAemFJZCITa9xCWfRru0ALFsxGT/++K1/vnF/e/zx59Gj+wTcVvxOxF7JwtIlH6D6S48gA9cwe850lC1bBg899BB+/vkX9O83SEzw3267HBFhhdGuUy3cVRI4dQIYN3ol7ri1NCo/dg/WbhmIV+pWRv16DdRBJTNFQXhwmIztpk2bYM2a1YgXZpnuSdrUaDr0evXqIyYmBkWKFJHzJ/0fQUFITU5xjjihGDduvJz7vn37CrNO28bkVG6YAnHq1K+ScFr9+eqoXv0F0fRSB89S/4AB/SUvgIs/Ab2BSa2YpAoYXr58uYA4SnkI5nns1LLzeAj6RWJBoJnEniK1xzx+/Li40tCl5q67Sspx8j059/M1xs4ThFMq8+KLL2L7zp04dOgQVq5cIcmsxk6TxDEtPImHQoUKyzGcOXNGXGnmzp0n70sNamzcdRw+zA2fbkJee+010fprHwH7Ruhrr6CBzD2baAlguKHp378/XnnlFakoSEKv81Tn861x1fTUnGCOHlFAX6QobSsXIzQsQjbQly9fFBeyXbs+Qp8+49C0SSe5h8eMJaBfgPnztqB06Uc0HJH2dxkZso5wM8Xxb0FhORl6q1gooKeGfigmTVyGF6rXQ1pGmlyvbds2YsyYXrjvvoeFwClV6j5Qytmk6fOoX68FunYdLis9n8t7kp/JzTqvf1goTQGC/hLQK5hKknEoDH0OQP/WW13cnJoh0j7+Lz72OsaM7S6A/qmnXsKggVNRvPjtYkNNooWJ2GPH9sZ77y0WsFv9hdpITIgXdpzE0fixS3B3qft9uODMn7/J2kMpzojhc1CocGFht0eP7iVrx7Jln6BC+cednE+v9YwZIzFz1kjZAL32WmNQz6wCgUy8t34JBg7uIICev+MGi2z+7Dmj0bXLMLRr10cbwyXHQZut584bJzJFbmLatekr0jxKctjXw4oNrwtJuWtXr6psKzMTG95bKi5ho0cvQK2ar4v0bsH88Zg3fwJmxKzFSzXqCYNOlxvO5devXcH0GaxazcbokXPx6quN5RgomSXK0EqOyqVF328J8OZD7yysvZgkO6CnD/rNJDeuKTZDN2cG6Hl/S2JtTkAvjnZe20oelaafc5wxZ4jSVLOttGZZn4b+HzD00rPhkng12TYHoBcVyD9rihWtP4M0SbCyKTaSfSoqubGmWAL6/0uXm7+U3DjLeFZg+JB5OIvBUtxhpSnjQD+83Bj6E862kk0AgpslYTXTnYqb21ay5Cz7LWloVobeNPSU3Nwc0Kvt0I0aen+Dqmrovd3gylxr57Ez3xePZbVG4yTIplgfQ+8LFfA3vGqnuu5ac3W5sZQ+C5CyLyex7wmIiIoUdp8lR2uS0U0CS/tpMvExjIlR49JAKk2ZvsQK+Vyv5MZKlwbojaG3n/PG4e+uXr2Inr1aSDViyODp0sQ0YgQnykxhMO688275/tyMccKgz/DGjUsxZ8774roiQDUrE+FhYSK56duvlY+hv7vUA/J7gte+fVsJO9+hvS7q1PFRA0hmp8Sd9wjrQsDftm0fnzWWFXp+/e04evdujnJlKwvrw6AlYQpYRs4CZs4cjk8+3Yjp01ahZMn7RU9N6YZcU16PhFiMG9dHKgLjxy9FqVKlZbM0YWJfrFu/SKzdKNsQH+e0dJn8yNC3blsL9eq2EEZYmrtSkzF5ykC8t2Epli/bhoqVaPmpk4huHqNk4ZAm0FwAvfnYc+LZvPld9OlLLeUimXABsqVp0uT24UdrMWhQO7Rt0wdNm3aR9OS4a5n4dt+fOPHb11ixqieaNe2CJm/2x/ZtPyMt/U9MjmmGBg1aoE+fsTh/9iL69W+Fknc9gGaNBwgbFxgUivjEXzFwcGt07TYaNWvVwb69n6NJk+dQ+7Xm6N5tpAwnev4GBwTh4p8ZGBTdFUd/3Yx6L8Wg7+BWCAxJFGab9wUnox07tmLYsLfRseNAtGzRVWQcmsYboWFNgQQ0kYiMiEBgkKbpxcSMwvTpXOyW4oUX6ovjwfoNi0VKVKXKM+jZYwxuu+1OxMVewcjR3XDl8kVZ/C5c+BMtW9dC3TrNZOGj5Iz6RrpVDB7SXu4RLrgE9KptVuaZrjnCRmRowqZOohrmFR09FL+f/g4nTx3G7bffKqC7RIlSaNuuO559up5cwwMHvkLnt+uiIANDEID69VrhjYZtkF9Cq1Lx86EfsHTpZHz11Wdo33Yoihd+Bj8cOI6Dh5fg7MUfpJr0SPnHpYHv7nvud44nZ7Bx4xIsWzYdtV9rga5vj8YXO87JGMpbMB2x8WeQnp6ExKTr8v2GRg/WhvWAKPx6LAsTxi1C9efqoNYrhRESAQwbsgnnfy2ES5fO4Lb7zmFyTHcJluL5RoCC28AsOtpkoFmzpli95l0kpagkyRJbeZ/Onj1bvPYJTjnvyYaAFSbH0PP4+vXrK8cya9YchLEqd+WKXO9rsdcwf/58caQhe1/yrrtl7qZzC4OSpk+b5pxYtHk0JS1VgJ0RIXv27EF0dLRIa4YPH47SpUv75l4yjwQqdjyc67jg0h2KchV62W/fvl2CmHRzou4wO3fuROXKlYVlv3z5Mrp27SoVglOnTuGLL3eLow094DVQR2U5VkHjInfx4iUULlxEfOj79OmDOXPmyHN+//00tmzegm2fbUONGi+gZcsWcmy6AeJ8wM+n1Ex9v/kagvT8BZgMm4aRI0egVq1a0hSsG31tppW0X1anHDATLa9zAKPkxhj68eOWiPUoNyir18zBjBkjRGrDClLRosXk/hw1uifWrVuEObPfx/0PlFNDgwAGNmUgX958wpJLWBf7J8LDZX3hQ5tinUOHW5sWLpqEqVOjMXHCUrxYo76Aa1YMRo3uJhrsEcNno0aNuqKR3+cAfd26zdC58xA5F+JnHhgon0cih/OBAXqzLKYTirHiviq164vg8aUlJ0tFjRp6NsV26jQAzZp1k/ue548bRr4u9vpVjB7TDV9/swOjRswV1t2aWy23hcw1CSCSEB079FfSafO7iI5+WwDwq6+8KeeKj+07tuKdLg3UtvktSk8DZP0iGUViZ/GiD6XpWBh6F1ZGqeLs2aMxccIyeS/O6WZwsXHDcgwa0kH60l57pTGuXL0kvTa//X4cU6eswgMPlJXPTifx46xfT5z8BX37tRDpzMjh81C02C1y3vsPaI1ilGCNXyJ2vuxx4zk+eeoYpkweiF+OHJTsmNIPlpfrTFclC9HjZ0jPnaQOU4qVgIWLp2D27LEYOng6XmX1QHqvtAeJwF5sll1FRAC9Y6zNtton9XUSZ8riVKJHXOQPlqKsL4wVJpPcOIY+e1PsFU2KDeW1T/O53EjFUAohmrYsQVESWOqaPpElKeMirfUZkijYV1OMvIKbpD+AYWZ0VZKgKmX31ZSDDjDORYjVQ1rkisJBKzA+4xUBKLpJEQ29ON3RXcdCw7QhV4JGnbtecpK63Fhgqpehl2Ap50OvvdT/mw99ZGYA2tV+AxFSMdDmbPahmAQ9G6BnsBQ3bBlOckMbI2+wFHelwbSt/Gk3ggPIrPgZerI+f2dbyfRDDhgtY2mDISU3DJaKFGuqCGHf/N3oSsFbcAkP2iLDhdXxhJVwgaAPvTHVfG/Z4VtSnVSNyNT60xQpuckZLGVMDo/BQDiPwVcZ8HByfK4s2M79xhsEQJZLAL0rOZqWNCegJ7NCZtkH6N0EYhOhV3JjH81Bz/e1kph9Z/7M2I9Nm1ai/4A2aN+uH/LnL4jxE/piwIDJqFO7qfNoZnqkhsgsXx4jbMLbnYegadPOcpMz6YyAnpKbwYPbCavK0i9lCjyTH360DoMGtRfdY/t2fXDu/FlMntQfv/1+AmPGLMLPP+/HkCEdhWGndIMLG49TNn4BAWKJNmBgW9GCdus6TH2kxdNdG8iGD38bX32tLOvfPebO2Yzy5arKQjB5ygBs2LgUy5Z+gjJllKGnPy1ZE4K7Dh1ro05tSoWGISwsQhrapk0fgk3vr7jhYygHIov7cq3XJfyFYPDmtpVZ+PCD9eg3oBW6vhON1q16y2JFJoDX/ONP1iM6uoMA+oYNuyEgMx3HfknH2bPncD3xO0yd/jZaNe+Nhx5oiqLFQpCUegodOr2M+vUIzNmPEITp04Zi/4E9qPVCLxQpcgeCAgojLn4bPvp0FcaPWoZbS9yD/d9/ilataqJ+vZbo2HEIArLoHpKO+OvBOPDdWazbNBhHT36CRfN2oFLlKkhIuib3SQZ3UVlZAuiHRnfC228PRutW3eXei09IFKkB2UkmctJVxxYSeqwzWIqgftyYhRKExe98+epFjB/fC5/v+ghtWveWqkRSUixGj+khgJ6MZHz8dXTr0QSVKz+Fbl2GS5MyFyX61XPMcbEjoMmXr7DcH4GBCqR0wuf0oc1XZE45mc+dN1cA4YMPPYSiRYugQvnyOH78Z4yf0B8//XQAw4bOwhPVXsT333+Jzm/Xl+vdscMgNGnSyTk9aeovw66WLpmLL7/ahPvuLYvixR7H0/96GeMmtsXpM9/hiSovY3C/6chfpDDSsq7TD0MWUG76p08fgv3ffYHeXVci/lpRnL9wCQ/cXxbhYYFYsHgyXqvzL7zZtAbSMq5ruitJykyC+iSsWPw1nnv2OdxTGnj//R04dzoIp06exsy5TRDFtgnZuzBxMEUCXsJCIrFo4WLcd/+9eOaZp5Gcqs2GtGDk3EB2nGFKBJo8bwT7vN8NdGekpYv944kTx7F06VKpcnHe4py4cuVK/Hz4Z7zwQnU8/vgTwt5zTmWA17BhwyQ06vbbbpXzz3NGEJvuJDFGLDRr1kzClNhAapsJa/Ln5xjQtHl2/759WLZsqbDsDH8iy87nMS2Yc56FwvGz+BmU8Hz77beOLQ5AzZdrycbFXF/4HAITCW+TSl2mjE2eH36HCRMm4IsvvsDRo0dx5MhRYddr1Kjha3K15t4CBQtKyZ/9I3S5sfRuC5aaPn2q2KGWL19eHHS4Jmh/C6sN6phC8M/Khl9yE4AjR35G374tUKRocYweuUAqVN999xWih3WWsTl69EIJQeO8RlJh7JjeeG/DEsyYsQEPPFBOA5sC6bSSiahIArtgkVSZTSjPA8+VhB5lqKzTXIEI6KdNGyZzevXqdXA99jpiYqKF2GnUqD06dxokGy6Cvr17v0CrVi+JPrxTp8ECeKTKExikkpuQEFkrwkKYwxEkkh5+/9wAvbgjUdpE60tXrd7ItWpgOyGHmjdnVTBNG0sdACagHzWmq0hSpk9bjfvvLaNiA7H11Abw4ycOYeDANiKV6d5thFRfz53/E4MGtcXdJe9H374TxE2L53J6TDT+/cl7mDXzPTmP6q4Sj3Hj+2DjxmWYN4/rSRWtyHAziQDMmTcWc+eOxdixi8QamtIGqR9kZWHz5pUSmDd2zCK88nIjYdr79GuBQoWKYOTw+dKsq1JAhgyqlePVq5cxNLoDLl+5gGHRc0Ar41O/HcPQIe2lWTq3B2VDXboM821opALFpmSmIbuMHTYEnz9/GidO/IJ9+3dj//7dEpDYpk0vtG7ZU9Z8DVukBStfK3GYruJr6bsWLseGfl5rXbPJtFl1zAC94n/eZ15ArzIbrj0aRsdNBKtfmhTLsD6STGFhUZouLYDeHyzF+V1eLz/jeymgJ0MvVQ4hkDVYSXpi5PkaCGZjn5s0pf40mI3jjpblXF/4HM4nXMOst8TmJcWLnF+UrOK5Y5K5x6WFGgNfoi2Pk8no3mApr8uNN1iK5/x/AfTE3wT0bV9rIAFTdLghmM+QKgbfm2NLbbuVoXcuNz6Gnhp6hlGY5Yysook48aP5ajL2WxMe/wlDz8VfITrBtp+hZ7BUFKF8qLJvssOSzbTp3uk64HG5YbCUtV/fzLbS6dlzMvQ5Af0NPvRuB8jdr4Dwv2LoncOAz+XGyXzkInPBilQfatPjmyVYNoY+b14daBKs5bqsnc6crzVAL2fN2ZHdDNBz1SIrw50nQdPgwR3xxe5Phc0lg03WpWjRW6UsKxUKBlGkpcpNT7acentKcqo9UV26tONir2HP3h2iUeSCTpebEnfSag6SfEpAT7lN2za9wQ0E9dG9e42RBeGDD9diyJAOAujpXJBG1kUSA+mzy1TFX0WCUrZsFWHLdaHjoqPNZcNHdMYep5n8O0A/f95WlCv3mIDPKVMHyaIkjWNlHpWbmosqJ1Oy+QT0des0R7duw2WBTklOlAl+0/vLb/oxBPZjRs/FffeV0U5yOXfaFCtSELrcpGfh8KGf0KHzq6hQriqGRc9D3nzUMaciLY2Afg2iozuJprxZ4+44fy4D3+37jVtMHDm5DBs2LUKf7kuRkngLXqlbHqd+34d27V5D3bot0KfXWEm5Xbb4fUyf2xJvvTkRr9Sqi92f/4nPPp+MiLBCiJk6EYVuicI3325Hi5YvoX79lujUfhhoe3z1UgZ27zyLpJSL+PLbWfjhx39j5codKFOmgjBtPHYuMrznqCNnSFnXrkPQrm0vmajj4iipoG2lBj9xcuYExs03v3/MzCHC0E8Ytxg1a74hjD6v9/79X2DkqG5yXodFz8Ztt96BMWN7ilsFG2g5DgcMai9BM1yo2PBFu0GWkTdvWYmmTd9Gm9bUc9P+kiSAAhLmCRAsMapd9JXXWS4fJfIpgvqWLVpi9py5skEhefDlV9swaGB7PPbYs+jSZTj+PHsKAwe2l3tu7NglKFnyPplzCNYog/tm75e4/Y7bsGDBWPz44wHETF+L22+7ByNG9MKu3etRpcwgvFG3N6o8nY7Q/0fbd4BJVWZN10z35BmCGBaFNStmzFnMa8A1YwIjQcW8AiZyViQtoigmFHFVzDnLKoaVaJZoQkFgYPJMp/+pOu+53YP4fbuf+/c+Lqmn+973vqFOnTp1ylJINNGJhgcMMGPGXbh36giccfI4tGqxM4499kAs/jqDF198GaUV9Rgy/FK03iwDxKpRWEA229ZEuqkUk++ch8Xf/IJVa7/AvfffiKt6T8KqlbU46/RLcN4FmyPODHGcHR3ZzKkBa1dX4rzzzscbb7yhPYayCRWXNlljKRaRTp06NSrgJIAmc82AmfvpNVddrcP67LPPQqdOnZBKZTBnzhw8+iilA6fgyKOPjPYu7iG1tfV44/U3dYhecAHT9yY1kSSruBjVtbWyGeWeRaac18Lv568Owu36mPWpjyxw6TzDwOKgAw7AnDmfioG/7LLL9N3uwiP7zWQKpeXlSDQ2qlkTZUSPPfaYGHkCdNZQOXC1AJCZtWzzK3733Lnz0LVrNznm0HLz4IMPlm8+m0L5fkvGnVpfb37lunMG9GXBmi8qlh09Esccc5QKiZnJ8O6wxiAbeOMczCWEBKwLC9Wnot9N7BRLl5sH5d4ydOh1+Oc/X8UNNwxXrQ+DKz4j/gw11JRG3nXX09hll30sE0KgmEopY8FnShckrw/w4MHrwCJCqLYWztDfeec0Afrnn3tMMp8ddtgVgwZOQvv225mrVX6eAfrLTsSpp3YVQ6/AihmIWD5KiksM0JcUG6AncAp+3/GiQrHIfnZ5UawB+mIwoOT5+/RM96EfqKyXa/9t7FgUuz4qimVGod1W2yqA5n2rMDidxveqk+mlsRw8eLJsXJm5mDhxMGbPfhPMgOy08x5Y+ctPxoJv3hbDhk2xxm3qBM+Mbz+RQffd94K6RfNenKGfMmU0ptw7Sp9DQE+LTwV8yOCF52coCOMzPOWU87B40VfSz5MEGjY0APrQ3ZVjwecWAfo1qzBk8BRsu+2OYNZ6QP+evwvo+bOHHHKsCnnbtNkiSOfimD//Q9w39Q7Mm/fh755hPXv0wSUX3xD1amAAQGzDOqZ46FEjXXx4eQ8GVxjkAnrOJ8NFJk0lMcpzIlsUa4AeGRqOZG0rqaEnoC8oKkay0Vxu0knrucDeLbRFZrBdVtrSiNkA6DkH1q+vEqDPErasr7D3lwZAb4qK3zL0IhzYUZ1SvTwqIYLLDRl69j1Js8M2MwYBf3ldYn4KVesq0cIZeksHBUDvdtkZ1NfV/MblRk2uchpLsVPsHwX0PJ9pW0lAz19VYyCFT3OGXnLc/1Vy4086rx4uueGnMQb4dyU3/xOgl8sNc81sE9+s6YEXxVozk2Yaegmq7cIiH3pPyWwM0MvTvjHq2NpMcuO2lTke8241yV3FUizBHSH6jhwpjj9sge68CND7sG3I0HOS0ce5rKJCTIUewkYAvVt9RcMfio74Z2e4spOc0aKxc/y+d999VdZc1AfffPOdcggwIBomvTaZpMDXgw+OxQMPjPvdDaFDhz2kqWzXbjttZGToycCz4JXaysFDrhE7yqCBmyolJoMG9cYVV9yCC7tdo8CB16TAJRbDzz9/L/aEgP7664fqOXIDZpFMdW01WATFDol069lii60UTbOBKJ8Z2WSP3NX5spAtqy2TM3HiQDz73DRZcO6++z66H278ZOhZaHbVVWfgtNPI0A9RSrW+rhaT7hosluW+e19Cx44HGvuTSuGHH5fi0UfvwnPPPSrt+7XXDDJbRGUbDNDzUKPulZtJojGhbq0ssKTUqGvXK0xPl4QYIVqv9ep5M7qe3QezP6jEt4vnYPO2v2LCXf2wT8fDsEWbzrjggnOwadsMvvxqNi6//DScfvpFapaUThTh5Rfm4cFHrsFhhx6CQw68DnPnv4+XXx+BPXa6AvvtcwIu6tEBcxe+jYsvPhlnnn4JLr90MGrrgE8+WSynk8OP2g3Tpg/A0888hOnT35B+PJGkDz/XGC3r2BnyOVnUCdB374OGxia111bjFOkuyXDEJMmgMwznHl1uJk4cKsnNX/5ylgA92TWmfJ944j7cM2Ukjj/+TEl4mA1hsDlq1INgEypKt8ZuRMO+26574/obRmLHHXcRA2e1j8sAACAASURBVE5gQYmNJDeZGEpLStGUbERFeRk6d/6rgoNJkybIbnHlyl/RrdtF8n3nwfvTiiVytWEwNnDg3ahctxIDB5IFzWD48PslyeHzXDBvvgoxTzjxBN3nqFF98e23nymV3nbL7TFp4gA89fT92HvXK3Dw/ufjr6fvgrKKpDrorlpVL037p3Oex7DRV2L/va5VIdzb776KqqoalJcW4/SzTsRuu2+N8hZkVskaFZoOu4jWuaX4bE4lhg+eio57HIVfVn2P7lcehy+/XIrXnl2BE/5yEs69OI5GmnPlr0fluhW4ffTtGDRwkArrxZ43kaGy1uos5qSWmzIXrjuCPe8fwWLPK664Al3OOhvLlzOwvlkFndTRM9vYt28ftGrdSg2a+Jz5PBnQr169Bv363YRHpj0q1ksGCrJODPVGBQWgXzzZe1pSTpo0ybS5QXPulpV8hmSsuRfMmDFD0hoWvv6yYgXee+9dOdo4EeKgXPfXaMQO1xqZdGYgmFmwotx8Zbz5XTwjPCNg1pnADz98j/Hjx8smuLJynaRAdNrh/JV0JfQ/4HpmTw9K7aRRz9CilZ701meC1qF8P/fYKVOmoP2f2+GEE47XeHDvdRkRf84yzcaGeibX5Uj8dzLO19/QVZrpkSOm4vHH71Ox5DHHnIKb+t2JFi1bCYCw0JU6cbqRkawgQ88ibH4GgRnXGt3SKI+RBEZ6bbpTGVHEMRODJ094esw3YerUMdLQEyBvs20HkQ1klgmGDzv0OM0hk2bk45N//RM9enQWQ3/V1QPFXOu7Y/kolvSPwL5YdTIcf+61/L7fA/TMLsnhiFa/sVxAPwiXyXHG3HmMZKDkxlxuWFszbux0Me6JYNvIe+d7ly37Rlm9/fc7Atcy4ytL3xjmfPq+asAo+zz//Cvw/vuv429/u0ABE+U5YikA9ei4g+P77DTcO+V5ZY45XtYTIx9T77tDzkAE7QT0jU0NEaB/6YXHMXjo1cp2dO58nthxfieZeRpTtG5lGcaIoU+llPmmmxj7CpCh32abHQToBw68XIHA8GEkhFqrdodSpsp1a/DkE1Px0MPjwQ7WJDp4Ts1672XcMcZcwjrsvKeMINq12xbb77Az2rfbXrVzfNYszL3owusE6KWdJ1NdyHoo/mcueJGGPvQwcFtsl/Q6Qx8BejE8Sn39W4C+psYlNyyKJeAtRVoMPYNf6wr/nwJ6c8Wh24x1yLYOts0lN/8VQJ9bR4qUuiGroSWbajXUmKf9/6ChJ6D/o5KbXEBPhp4ZCpnq5Jm8j/tMZM1JM5f62nqp4tNkvmjqsYHkhnodSm6WfPEBCvIJQv87kpuLTjgepZRj5HHjsXSqs9FcbBYt2ibCCR5JXBQFGgZV0cQGnWJzJTfqZBfYJNOZBg09tVXSWBUgE4qzTPtoPq9ekOrd7fSV4fpyJTfavAOL7oxMLkPvB1tzyQ07cFZog9XBVcCueyG4Dd/hgD6XbSHDwZcWXGhj7UViDuj5fXSK6dP3Yr3ntlsnynOX369YR6k3au3YAr5QmsC33noOTz31AD7/fK4Ymj123xe77rYPXnnlSen8R4y4T+wIAfJrr81UgeNll95gDNPtfdG//98lUeFNvPra0xg+/Fr06NEH55/fW5sZv8v9in/55XsMGHh5kNwMNUcigX5Lo9599zABc6ZYd9t1Hx3EyaQdvsaMWBc5P2h5Pw2NDbhnynAxFiOGTzUve4KNcDh88cVcXH3NWZHkhgcT3QCo16dTzF2TnkbHjgcrlUuAx7GkQwoPO4K+Idycqbtm17+MgSQeagQ1PNC5L33//RLcetuVWPjZHBx22LE455ye6LDz3pg161UMHXY1ul96K/bf9Qa8/tbLWLn+BcyZ97LYpPPOHIdWrTfFcX/ZBynU4rPPPsSVvc8QK3b1VYOQjxb4ZPYi/OOpO7Gu6nucc+ZIrFo9B3Pnv4ADOvbHVlu2w8mnb4N5C95Gj55/xamdL0G3swbji68rUVBUg9333BaFpXW4+54BeO65x/Dggy8qk1BTU685Z1rmBN55l5Kb3iokZYqWIIqF1mTUGJATQNBTmBIc9+W/+56RmDx5BEaNuB/HHXeGUuocJDLoq39diTvuvBkff/yOCsB4wNJfm6zUn/+8Deob6sXQ0y5u7twPlCU6/LAT0KVLd7Ro0Tp0orTCLW74nD9Mp1P+w2QjD7orrzgbiWQ97rj9fnww+xOc0+V8tKhoLU09ZX6LFs/HsGF9UFpShptuHo+CeL7mKzNTd9zxiJwh5sydi7KSIuyy6y7KWjBTcO11F6C0pAgDBvwdbbfcRh7gkycPwhmnXY+WZQdix+32xD77tka8MI3PPv8Z69cCs96fjrffH4djj+iHM8/uisXL5mPFz0vRo8fFKCtjqrlBFqAEPQxEY7E8NCVq8f77H2L1qgbstuPxeGDyxzjzrM7Yx1pC4Lbr30PbzXbAuRduhbZ/Bmqa1uDuKSNxxeW9BCAJuAk2m5rYRKhUjlO3336HQCvnKNeLM26zZs0CnV2oHx875k706tUTH374IT744ANce+11Ark8AOm6wX1CtTbaKwrwwAMPitFmkSoBJM9yZjz54ve8/OqrmD17tvzuCXb5WVyvJB5cK89fyXzTy/3JJ5/Eeeedp+wA3bYmT5qkYlTuefwZ7ovO7BNgKjhPpsTKT5s2TZKZ/fbbL8vKhy6RvgfyM99++y1p/hnoXXrppdh//wMCi045nLkm8XsUFAVSgYGoGGQ1i7NmO8x68Hl5ho4B0zbbbIOTO58U+W77Pq4sZGSBzMyjZRqssZRlbPnf4iVf45ZbuqNNm81wxhkXY8yYW3SPQ4dOwa67dIwCB34ui9bHjx8gVyW6LFFOSKAlqVPSGgxxjCij4HdwXjCI4O+9H4HLJ/gdLMpkd+cB/ceDzmhk/s89t6cIB+7FAngCfnn4dM5sESGdO5+Pq68aKAcfSULz2KXYggU+fwH6UPTJM5AOXC4d5XucoefaYqDI4IIOOZTcsKi0d+9bI8kN93OCdX4/Af2Ikddi9ofv4K6/P4l99z1M80D7umrB0up/QYLo0ktvwCUXE7gahiApNGLEDcpSs/B++mOTMfuDNzFs+H3YpcOe2rt5vyTsxo27TZnBSZNmqrbLgjHLjD/w4Fjcf/8YDBt2L078C924GnWekaF/5eUnJCUcNoT6/i7KQA4cdAV+/GGZGPrttu+gz2CAIgIoncby5d9KcsOMOc9myguXf/cthg69Si49A/pPEiPtwSm/66efvseoUdfLLadfvzt172PG9MP33y+WnPbA/ZllYxbTslLVNVWysKYz0qWX3KD+J8wk8hnxegTo43H9KsY+MPQ2382AIBdfUFLMNcN5tDHJDYu6ibEyGWtuhLTZAPNFEqhagL4wOHElUVRIa1hrbEk2Xtr0jTD0LrnhedBccuM2lya5YZ2c73feadnmHckTBppNCmS8MNvsXK02h9dhjlu/L7nJYlIGHnUoK6P0M63Gi9wveKvEry7B1B6aqok09Fyff0RyQ4xGZv6yzmdKcsOMRq7kJqbGUhvaVvLo9KLYDRpLyd4xrx6LPvunNPT/V4Z+Q9tKaujJfReW2IPJdiCzA81ZdfqURpr1ID9RBaVaJK9Hy01yiiZ+h6H3xlLSGqmyO440GRrvFGtfaYcH2wGzUYFXfQeWMuctZmdJDb0jcdsC/k3JDf29KbkJXVXdttI/i3aXoctZtLCoUXRAH7rERQHQBtXpLDb6240XYcAAFup11YZKptwCHQP0DHSY/hV7xzoI6uebElq4nIDr1q/F4MG9FRyMHHE/2v95W7FUr7z6lIonj+x0EirXrVawcPPNY6XX56Ijg0+3lF49+6Fr16vte6WlK1Sab8XP3+HWW7qj494Ho1+/0RozPmdr32wFTSzQomvA1b37o/Umm8mWTy2vUyms/vVnjBx1gxpdDBw4GVts0U4ZgsmTh+DLr+apEGprMq/hYfGeqaHv2esUnH3WZejbZ5T04HQ34EZOyc29U17E3nsfZOwQfeXr6kBHBAJ62nyyQJMbrxxv2HeNFnEsygxFReRzYoUx/PjDYgwZeiPeeuul3Kmy0d/v0mFvnHLCUCxbXIm/9TsdxMmNyTosXPgxevQ4RQw9NaGUZ9TXAXdNHoennh6BE4+9FU2Jr5FJb4VNWh2E6244ASXl+Zg//yNc1uMEnHjsJfjTJhegpLwR2+1YjsM67YL1VZWYOLE/vvnmM4y9czq23XYnc7dJm10dJSdvvf2iSW6uGWgMfVMjqquq5O1trFxMzDcDLN806QAxYeJgOUDQV5kAU/pWpqUzGXz88XsqcuUBQWBJZn7osPvQfqutxXSVFDNYS6qokvOAhzwDJUpoeBBb4EAW2BgYl9zwkOBzYHZg8t0jcN11g7FyZTVu6tdfrI3pN1NmGdr3UgGWy3sRNGV0yLFuhN7abf+0Ow488EC0b7eVfoZA4oUXnsK0R8aIrbz66sGoaNESX365ADfffJHmWtfzh+Ln7zNoUb45Djm0LRoTabz86tt44+2/o7b2Vwwf9hh+/GkFln+3CJdf0V3ZD+XuMjFjlDIsMM5DbV0G33y7AHPnfYwLup6Lt9+Yj+f+8SUy6XIMGtoNf2oLfPg+MGTgXdh26w746+mHYdL9PfDQIyPRokVpaOZjHWTrG63py6JFi6UtP+ecc/W8+G+Ug/Tq1UtSEwJbFoN+t2yZ9OadOh0hGYoXGHId0b6xprYmeMWbRrZbtwvxxBNPRPUu3D95uK9c+QvGjhuLY449TkWsY8aMUTEuX5J7BLkB5w8ZfLrBMKA45JBDwmFfgB49eqBnd2qg9852lg5khd/D8uXfKQDo2HFvzJ8/X4GJ22OqCDY/D7/++qvunUW4bGC2dOkyTJ16r/z1ea2mr29pWQvNLWvMxAwgX6YHpr7WAgpJvAoKzCIyTRKlGA8+8KC+Y9SoUahoUS6nJwEoupZVVEQe+tliWqvBYmZC2YpwdtF3nM32aAlMkMaiSMoPu5zTw0B/AKX8bGZRx43rj2efnYYpU55XcTzrI/i+8opyddgkEUKgyfFm0EQZDn+/YMEC7Lzzzvo91x+LidesXYKHH56ADh32wtdfL8Ceex6AQYPuwlZbbm0dcoO9H3+GUo7LL2ftUTdcf8MwGRi4rtrPEI5LcZERHMz2mYZ+44DeGPqSyC46K7kxhp7jLqAeyKfqKnZBvwoffPAmzjrzEnmq87N5DvCsqa2rxoTxA/Duey9j4sQZ2H+/w9HY1KSmdwxOH3/8Xsx4/B7p6GfMmCKHnL59b0dFebZXQV19Lcbeeasx9NTQ73VgVmqclydXIP5Hhv6kk7po3xQ5lsnI/pKmE9LQdz5XwRsLaB948E7Z/xJI0zqae6IFYEk8On0S7rlnBC688GpcecVtypovWfyV9kkC+sGD7xbRw+CHmRc+2xUrvpNTHYPPW2+ZIHZ/+Ihr9X6STZtuurmwDPdInl/c5wcOugqLFn0hWSwtQb2Zms79gkJlNosKg/TGfeiDGQe/V2vCFROU6AZAL8mNM/QMABrpRFgsQE+Nuf3gxiQ3hZLcsK6roDAw9AzEGS0Ehl7FpkZnhwxKKIptkVsj+VvJjROwJNssoLbT3wE98RzPbnbEZa8EKRxC53hhPRqjbFAUy2CyhWvoXYqTy9AjAxXF8nxM896tPlSZkBzbSjL0DOz/CKDneSsN/SlnWmMpFSXz/0ONAwmJhGnos5Ib/vP/4kO/dOEstbKlvp4cmBUpbLxTbB2Fn8E1JNflhplaRsB0uene+SSUkR1np9iNAHqB8LA5bBTQ5+VZNXJrB/TBKYbP3Nn+0DLY2X4tRvnQm+sAB8Ae7n/mciMJUCiK1Y4fAH3kcpNTFOueyFxMLrlxQM8ghwz9hq/fFMUG0M73bVgUy7/zotgFCz6Rry4ZZRYWslKbE54sthju0ApexVvyErZum2TiOEbudV+5bi2GDO4t1mHIkLvRvp2B5DfeeAZDhlyty2WxDjXShx9xvBUzJZMC/MbQ9zVmgF0ZtYmYTzI3J2ro9+54MG66+Y4NAH2hmogQ0LPz3XHHnSrngs03/7M+hwVQ06ZNkNaUlmBMJRIIrljxPYYNv0bpRwJ6dsK1qn2T81Cz2qPnyehydnfc1Pd2ScVqqqvkcvPMs4/gvvteQsfQgZGuD3QpmDHjbvn5srCXBa3ecZAFYdZUxkAlX1ys1saaMpUqzF8wF6+88oxA9reLPosebcuK9tht18Nx9pmnYZedD8Ybry9HeXkBTjt7V6SQUPT/9VfzFXwQ0N9w/XA5WFCi9dNPKzRumXSxgEeHbS/Gkcd0womn7CjwTCefXleehF22Oxv7730Jtt+5Bdq0XYsdd9oJ3xLIj7sVrVtvjrFjHkWbTTeT5Ah5SQGBWKwQbwvQ9wqAvq/mS3WNOS1wbRL0x+NFKCsrCU4T5tE8YSIbS5ltZUM92St2z+UzpyNGAlOmjMT0xwzk0RJvyKB75K7DAtylS7/+zbznX5x88rmSRhUXW8OdVJra8ELE8wvNdSjGDpX5+Pqbz3HVVWcLdF511S3qS8BCJoL59z94E2PuvFkFuEOHTMHue+yne/3+uyVaHzzszj6rO7p1uxoVtD5NJlTQPXbsbVj1648YOXwq9j+gk+YRs4MPPTwWj02/G0ccfhJOObEPvv26Gm1at8OaykVYXfUunnn2btWMIK+V1tBll3UXKyUJQoz64hhalrZEQYzzJA+V64De11yCR6bfg4Wff4jHHn0Wdwwfj6uvvB/7djwGF168DX5eBYwcPh3Lvy7F9ju0w8Sp+6NJYLpJWZP8PHbHTSGZbkJhUVxyFurqzzrrbCxatEisORl46sy33nprvP7669Kd97jsMgwZMjiAarNs437ggJ4yDyuibMLKlavE0NNT3qU79I1/443X8dTMJ/G3v92IXXfbHfPmzcfMmTMxevRo3bNIBFrGLlyov+efyazzVwe4/PeOHTvio9mzQ9YrhkK6tNTVCTTxHmh5eeyxx0qac8QRnWQnSYafevvNNttMDP/sjz5UkMB7oxc8g9ShQ4dK1++MOd/H4lRrrmNSIc5PAnqeR/wZzltmhJnpYBDKs0euLrECLFzwGe6//35MmDBB96VakuB0J5vbli11hpiMJ996VSAPa9eskT2iAQcWcSfkKtO33yXKUPFFuVrXrtcKsPG6OGbcu5jpeOedtzF37htYtnwhDjv0bJx44mmRg1qbNm2wes1qdDqik0A8gQq/g2dQlk214Ip7P6/73ntvVxDu+zfro/bZ+9CojoDRpzlaxeReptojyf9GaO0J9JOgKaSVJ7MAxSgm0xuPyzFHDHARM86hai6HoXfJjTT08bga8fXpdymuvXZDDb0xvbQSpUkCAT1fF3a9Cuee1wutW2+GX3/9BQ8/PF7FwgTaQ4dMUpaqobERyYQVAi9Z8hVuubW7ss7ci+moxToqOaCFho8kFsaNvU2Anhp6ngN8cY7w+d039XZMnXqHAfoTu4Rz1Bj6l158HEOHXRsVxRLs85n2H9BTPS5YdE8nrYqKljqbmAUg209b3kl/fxI7bL8bkjRJ+PYL3Na/pwH6QXcrW8mzgDaUlOjMnPkAHnpovCSjNLBgdnL06BvV/4Q1SCefeLbY71QygbfefgH33T9GGWO+COhVcExbQ8p7g4ae85yBGI0Ocp+XF4m6MkDzOGWZPp9TqpsMmEmuOMV09cth6H9PQ19YhATlgYVlWcmNNPTGfJeWVth5SgcXSaJCUWyrNrKNNgcbItoU6mr5/lAU65IbGW9kjxQviuWao4SqmYY+vNFcblxD/zsuNyZtyGrodZ0ZY+hLTS4eELbqkXg+pRNVWPKl1ZxK1vcHXG54XpZl8uVyw1+tm21zQP8/21ZuwNCLMUA9lnw+Cy7yp36Uo8eBF3NJZQ/th+JleGfRSv3KCE9SK4RUjAbGrMjkQ3/SCSj1olj53gdQHZ5J1FhKbjM5DZ5yYIAY+lbBhz6iZXM+Kjxgb7OsSCbooLONpYL9ZrCajIpiN/S/9+/Nta3Ud0Z6maC5L7eC4Q1sKyNAX1cfMfRWyFAYIlwLRPjKXVhuKUX2xTbibAqXf75r8nCMGzcgGhV2oxs2dAoOOOAIRYwC6vX1An68Ji9WY20AAb1HuPxOtlHnRr22ku3HrxBDTya8fbttdZdvvfkshg67Rt/Fyv6rrh6MVi1b6cBwQD9y5PUG6Ltdo6DJNwJuDj/9uEyb7N4dD8JNNwVAn0xYoVSwC1uy5AulMhcs/NdGAR8b+fS+4jbUNzTgllsvEzjj64D9O2Ho0CCP0RqkE0IGn38xBz16BEDf747QMMwB/bSNfgf/km23+/efiG233VmBEAeAmwJTm2SkZGupoJbSAzZjYwOOBrEqPFiY0Xj9tZkYNORKdNytGw495Ax07XaofOhfeWU5ikoSOOronVFSEdcakXXiZ2xSdQpOO/Ui9OkzEoVFBWhoaBKzMWZsP7z88uNo3253dDlzAE4/4xjECighS2P+3E9x5bWdsU27E3Belz446tgOeGT67Xhk+oTo/q684hZc2fsWFSQxTcn1KgvFGDX0L+DWW8nQs39APwP01VUB0Bvg430TjAkkZfIEDFhYzMZSJ55EYN2g501gJKYgL4afflqmw4oNVwjoBw+8W/p2Mm+/B+g7n3werr1uiLrSmlzAij0L4sXWwCikdulWRDkMpUJk9Td8tf1Te2WBjjyqs7JbPITJWv7rk/fx4UcvglKsDV+UVxBgnHsO2fVCNNQ3IZlKo6p6LSZPHooXXnhso/Ol84nn4oSTumP4yNvw+IzHlf2S3C7f5AvpRCnKY0V4bFolVlfNwYefPoOHH52IVKYaffpcj5EjxqJNqy0w55NqzHj4Q3Q593jUpZZj1MgJaBE/Bgfufyh6XdtaHWQLismK1OmQ4GFBVpKBHwE9ZSz8XgLebt26SirDoKx///54/PHHQUvJ1i0ZdFiBrElLbL9kLQqfcVPSbCgJZhlITpp0F4YMHqIMxnvvvocZjz2mrrW77tpBc57js2DBQkl97rrrLrz55psCZATAbERFX3l+F5+ld04lYKTTzIsvvIghgwcpYOP84XWwQHf48BHqzEpGf8stt8Q///m+goiRo0eLLVyxYoWeA/eytZWVePqZp8WUd+nSBXvvvbfZ1WnvMakL5WOUo7jMjNci9lyNh2wPJ+PL4j2+vPMux/err77B3ZPvwfjxExS4s9299tC4WWNyX87tUMv9mgyyNPTVJH6sp4UyXiUlmDx5AmY8PgGrVv2IeKwEZ59NuUVbdak98sgjo5qjMvqQJxPmQvPsNDz80GuSKsoNBsDzL1iPERbC33bbOHnSE2hxrvM9EeEUpD4cDzq2UEPPFx1QunfvGzlkcB4JrMfjWr+fffYvXH75X/X5ffqMCp1im0CyhxKRjz56B9OmvYmD9j88B9CT3CDjGc5ESU7MDYnPlySSnbuxHEA/KFsUG1x5cotiV//6i4pCKc/bsG/EwQcfLUMGFvrz3K5vIKA3eSZZ7jvH3oKXXnpcdsqs39l++10VBEvSWhCX3JOZWo7v//VFB5zOJ50r9p6M9T/ff1UEyi+//PjbPalte3XC5hnGs4KA/ptvPlcdgJ9jG7sOZoopbaULD8/z92a9jDFBQ7/h+884/SLQZvrOO29RgTWtiJm1sHltha08r6ih57MuZJYqzJFcyY2Roma/bd2EaYxAi0uTXfHv6+tY6GzEC0kGvYLLjTzvC2KoCUWx8UL2IEgq62y9GtjjxRxp3LVG35njcsM6LhWn8m0i3822MnK5kW0lTUyIH/09ztCb/bgVa7PJVdzwGUmqwLpzj4sAvXKpvLeUuhRnGXqHeLzf0EhLZ32NbCsto2Z9m7gXxgvoQ59tLPVHNfQcbwH6v56FIueOkVZTOJP5xWXNyVczH/p0E63RMogp5SLVfdRbAJl6LPnsPUUc/Esy9BaVEezb/5oB+oIyAQ1jMexBa42HQ6gklTTbyjQQL2KnsfBAwpjy/QK1RVZV3bwoNkzhTMYcBjaxB64YI2RczA84G67pwdGnVZZYGaVf2BLYCkJywjpJbshYm5ZUjQTKsy3D7UaCnSU7wgZNod9gtnWyfaYzNpYeCald6sXUCMYeAlNR0Svsg1FhLv8hjImz52xqEoWimYyaX7D7H18d9zpQBauHHfoXHaBkqN1dwp4B5S/WYl1OBYUFKpw0NsoKvPhcpQcceLnSe4MG3q2CG/4s9fbUhFsBz1R06NAxeGDbJkmN/ajRNwjQX9iN3f+scEPjCUQuN/T7ZdW+dXRjGpPgp0DfzcO9uroSM2dOw7vvvYQ5c2crG0D9KMHeEUccL6D08y8/4dbbumsjZKr06t6D0HGfA83uTRq5DQB9l+76Tqt1qMJY+vBvZCMno3PkkZ1x6qkXYMu2fw7SAbPfNIae4xdAfcg+8AAhg01nG0bUPFh4qL/60j8waOiVOGjf7ri1/zBUtEihclUaH85egt322gLbbl+BmNh9ps0y+OqrT3H55afgjFMvwfXXj0RJaSEaWBFJV4UXH8bo0X2irAFZc0qVOF9fevFjjB57Jvbc9TT8fdJdKCiKY+Fnn+Cee4brYPnrKeehW9de2HTzPyHRmFIhJdeIrYs8vPHmM7jttsslX7ns0r4CBXTf8PbxVhSbr2BSNp7Il+SFxa4muTnTAH2a6XDa7dFSzTIZrFMYOaovGGgOGjhZMiYeEHSsccZUzJ47S9XVWEEfu1WrQ2AqNLJhRonBrxUeEvCT/a2sXIlfVn6r/gVsDU85ARvRdD7pPOy0Ew/wtDovTr57Mo477jg1DOLzf/31p/Ha60+J6eI1bb11B1x88dU46KBDUVgQnmWCxU/UdOchma7De++9jgcfvAs//UQGLA9bbLorDtj7Avzl2K4YM+EG3PvgyGpxSAAAIABJREFUMOlGBQhDEMi1mqwrwQsz8vD5vBX4fvVzeOSJvogXpfHAQ5Nw9FFHYKcdd0E6XYjK1Xm4c8RrmLdgHk4+cydcfNEZuH/SD3jh2VkYOPgC7Hsg5HqTH6/W2aagQ7VGLOA0+za+xBIxO/XFFwLaLEAlQ0/tOc9jMmKcw9bh1fYFO7TzBTKcneb2RucaZl+4jhkYHHTggVpbrK/h+9SRuLAIzz77rIpyKe9hE62TTz45AqfaxphRpYd7S/r+m15+v/32xSEHHyT3GjLuvK5TTz0NJ5xwYkRccJ5e1fsqDB02RN76VvtElw/WSAxD2y23lGMNgxj3oed+a65iBiZlb9yyVSSnMIkN+yyUBjYWaGyidMnGzUkIBiozZz6DAf0HRlpbMs0KhuhmEeq7nNFXTVUoBl6zeg2+/uqbyHHo559/xlZbbYVDDz0A0x69QwWdXA+ndD5fe4YK7JMJK6IMnXp5ZnCNUesuS9499tea51kreWIA9LfePFaSIpfXyNow+NB7tprnABlnnhVs+kbttySNoRjVa7T8fPjyy7nKbLIhX7++twfQ3iS/dQL6Dz96Owvo2bBMft8x2VZqQwugXvVj6jNB+RHHO6Xz95mnp+HGvmxaRUB/o+aE+pHQfAB0PavC4CG9lbUlQ/7Tiu9l4PCvT2epOJgZOe7RHHtKnpy8MgcvZrDyMeufr6Bvv4vw11MuwI1/G6WaA8semb6a1zKeDml/BNAHyQ3H1wtgf/xxOf7xxL1y2iFbvvXWO+CwQ49XgS6tKhnQcI9lkCxAP6DXRgE996V99zkMZ511mXzt+Vw5TpyfrBmjpGjhwk+05tkc8vQzLsTuu+0nZp/nN8H2rbdOVJaA557mNUE8nZFKSJIweLMsneyW6y3ocpzjuCRi6HlWhYJi/huzeNzHDUxTAUCcQ6tIq4Ng0Ftbuw5FRZSwUXpJDT0BPc/LwDYLoNehtIRF/gYF5eSSYQPGKrRo1UZ/lPc6CGIZAJiW3cwnWPNidQ+OcbgOvFiWz0R1oHHrVkzcE/xsg8tNccTJ2gWk1QPB/O9zsWEmS9g6oC8pChdsDo7/P1xuuBaMoadtZRibvExUFEvFDE1F+GpmW0lAr06xKpIwFi77asCyz2cJ0HOdGkNvHr8EOf8OoM+1rSSgp21lOfKRX0Qd4+8w9EXB5aa6WiDYIsHsdbFxB/2KvVGAhY6WMhOgD2CYrCA3KoE93l0zQC/z0+hWnVHg99gmFDqLZWeM6SbVWIqDoaoIi1hZBBWYIL4963NqgJ7j1RAAvRwjmJJXt9TmQUWu5MZZe2ssZS43XqhhES3bbnMhWnMRvryIRRrlIKUR20n3hqCdV4o2h6Hne8nQy0EhKkK14mRet+wAcwungvMOGRkdRqGrIzcLFmnxZ6S55M8w+8EJF4tpM+G1aizq6wUMyGZby202caG2L6YGNwaSedhZGpXPlBsBN31qYS01GiRWAtdxPWOPszQ/yarHC7TxGHAxBotuC5IbsGiFleIZFgJa+o9zxTc/DjoPCe/4x+8QqGcHVWmFgSJ6TydM52/jn0aqMSl3nsemfY12f/4T9j2QTZmS+HzheqxZsxqHH7mt5D9KiadiyKTyUVqYj4/ej1HkgsMPz0MinUQDC560x4aGEgQreRboNtYl5Bzw4vNL1cX12ON3REFJBrGCJJJNtok1JahJt47LJfRkTqRNQx+637LukB0LiwvLNB/YiZVFq5QS+NxXIFMQD4De5AR6ZiGdb1mgBhvDFLW01HCzEIrSjTqldcnO8CClZMgKGOmhbVpr+8+icTZ74TOT7lEFerzuEhQVlSLOJl+wjqeFBcXo3r07Bg0eKFkD2RMVszOQZc1FcCVhsSbBJl1RyPqqCU+olbFMgu0ZTz89E13OOVsHkfVHoK0ni64JNBL44suFeG/Wu+jZsydKiyuQSgCvvPgFVnwHfPPV9xg99hyQTGpi982EZdPsvmKoW1+Ev/V8HVu02Q1nde2Aw44CJt39FJBfhcuvPFdyrddeew9/n/gwzjy1F+bN+xajb78aZaXAryuBS7rdg913OhpDhu2EWEugsJRsYEaBR119lTqXWmGcAXo62kyYMB777LOP9qolS5Zg3Pjxqs2hw4TtKRZsM0DjdXLP4PNip1gCXT4rPhMFjUkrBuf7GWJxLpAB5fxYV1UlMMk54PUSXHcul3QJDv+NchbP8vB6uVZpK2d7swUkHHsvVuO98H1k7WlxSQcffsZrr72GgQMHykOeml8CJC8kNJtgru2M/o2abAJ6nRNhn/UAhnPB77Gqeh1ab9JacjyOA33xH3nkUYwcSRkRA9pC7QH1DXUieawGynTrZP+ZNaB7EINMBk+sT9h1193kzMN78MyqEzlkD5mF5rjz75g1s73OghD1fSgt1ZiQTfWxUHYt5TIF/js10UWRkUNup1j+jMuOcp8PP5P7HAEI92BeHwNDnkIEvfrOwkK5oXA9cU3w513n7uuMsg0zCbAOxAbozQZRJxoZ+kCcUapVWlaqtSRXHLoJEW/E2EW2QfctSQ/PjUxaz4EuNwT0lAZtteU2moe8Zv47X5yHXL7uuc85q4An1HnQZpk694EDJilwEsGVaAqZSTuL7Ezlr3QOMgvlsDyiwJMGEgRWPraElmR+WXPhNRl6firoNje54AYeapBsb+Pc1HgFQO+F62JauRcGjFET+jXwfFPdW6iJ8eekGgbfN0FmOKnzyOspGFTlwyTRvA7rEWCZVj1Xl9zEY+pUbG4oecZAR51i7flxrjmeINnG+3BJDj+XQUN0Num8p8TQAT2tQa0olsSlMfSlWYae7pHKctWhvKyFKRXU2CfNf0DlWq7JzbPsO6w+Su8vp8wtFL+G9ZHFAqwJpJymMBSMmjuTrFM3BPSS3OTgyrxkaCzlPvQBRErr7w2t8jbaKZbFxxvaVv5Rhp61AQT0l5/WJcvQE9CT0eH6UVHs7/jQc6JuCOgFZMCi2PciyY3u3xlwZWD+Z4beACgnB+dIPgjoLz35RFTwEKdtpXve54QQ9kDsgOLi3jig50bdqhkgF8YOYMM+NnQEC4BeqSC6e3DjjDxYs4A6tyj23wL0NoukzefGVCJG3z7Pi1tVVR/sIq1TLIuqzObLI+RoMub40EcBTGCUDDwS3bm+yAMJa9ph7hQWWHDx2iYZUowCL5SHFAnoEdDzPR50+M+5M4Wad9CeicWOcpixw0Fyk+D3zH/zgh9uaBwHHi5MXZvExzI5YlpDQS4PiQjQ8zATuCSzlQPoC/J1cDMdRtabmzQ3Y9sU7dlxI/KCPttQqP9kownrqGlDRL2nHXbFfD/Th02Nkreo+EpspmUG+IyUqmWTHW6IyizY/DO3HisGFKCXly9BK60VrQCRU1kbH+dWIh+N1Um88uJKfLvoaxx48F7Ys2M+fviRWu0vccABu6BC05bgqAixvDia6mKYPasRb74yH60qdkBNVQY9r9wCrbdMgjFvvMgapuXnMysWRzqRRm11E+Z8Wo1ffl6JXXbfEnvvuykSmUbE43lINGbs4GisFqDnGVhcxMxQRrIK/lkORAV5WluFcbLvZGjrZT3J5hqcp6aht3Sra45tLhNYx/XsuLEL0AcNPeVILKLlPEgmG8B0a10NgUNaRZwcY85jFRTTJo+yvSB5o5WcOW1YZodjRGaPqVorlDR9PiU39FyfNOnvoDyBkgavjTEJSSM++ugj/df7qt4KZCkrYHCnNumSRRhgXLlqpcDYAQccIF0wVy8DD65NHkJPz3wGm27WBkcccQgKi0xmlUkX4NsvV+OtV5cgkyxHl3P2Qbtt81DLwq8i09nKHShWgKrVBbjmsudxwjHnoudVefh4bgpTH7wTd93TF4jVo7FpPX74YRW2arcd8vOK8dijr6C+ug2uuPwQsJfI80//hPsnzscJJ3TCdf3LkQBBsB2uiSQPGfNP59pjYSrvmew1bSlvv/12BTQcDwXMRcXqCqvCOBXeGbAnQFeDqgYeluV6pm7XyufGOSJZjnTotEe0GifVU4U1wLF0l5ps/42YAjSuWTL0mmuhNkpuEbVkvFkPQDlgobKmtdU1eqZcr05ufPbZZ9pD+PO0x/QsJsklfhcBfZRRImPHgIwZ2bw8uaFZgycjbhxIcc9U0ZrmMzOmFvB///13GsexY8epZox7ppw5tF9y7OOaawsXzBeQ79evH/bYYw81xWKQuf0OO+p7TBLaSsDdiw0dNNlYsVtzo0AmZaHcuzww4zhTFsl7417De+c9C9CqKJTygVKNpdco8Ts5Xnyv+cnbXu1SHA+4+H6eEdyzKSEiIOTz5nwlQ2vuNdw3LZAw5r9JY2PZyJBN1XfHtY5tftma9e/1M4ggnz1aGJjzfPXsCevXODfq621PNkDPlZNGTVUVBgWG/o7bH8aWW7KWykgTOc0E+07+nvaZynLK49haC/FcGTvuNjnLjB71EDbfbEtln3gPHHdjqlmIb82W6HZH3KBAMwB7PhMFS5qfdo6KRGKGSlI3AnqTafHazSHJOs0aRg4uN6ERGP+s8ZEJhT0n/pzXmRlXmWeWwTzPee5myLwywLNAlYGXAXo+VzYWYhPFhP17WJf8d8npwjHoTkxeaF5YyOycuROp02vAK7mufrkqAAf03DftZTo9+dAXl1o/IknQSVzGtGdq74vnoapqDUpKOYbs0M5eDKVINjFrY51i+aISgiYJdh5rheo7xNDLD94vMQvoydBH51BY7+HiFIh43QrH2YMpr+MIbHTYQwKB7bWUSGDdOhLF1lE8YoUd0FNDn8fzgfsNGXrX0JvkhlkJauiXfvW+CHCuiT+ioWe2le423U85S243sq2M5WV96AM+4b3/RnLTjKFX9a4PZAOWfvaeimL/r5IbY89NQ59l6POQR/qRdnTemSw8FQeakeSGEpcNXtwwlWoUGDAGWR0wBTaM/ePP26FA9tYkN66xFDuew843K2xynaVnBnwqBw09C5Gi8aG8I2ktjMnQO4PODcAtlYyhT4kRMX2kRVVkKHKZI/7shgy9M2j8lZuQf74BfjL01liKIFXtn+sojaIFmGnbZRWmQiaL0An0CKy54UrbyA0xLFBLRZqsgS8e9PxMYeYcJoG/F5sdGHobW7PVtM9jQGCL3DMlpsPzVL8xHmJqFNnzvkyPXlhomtOiklKl7+Q2EVxlmHJzQKdQUu4zoQgr31JtntXg9ZNdoX6umL71zAo0GhukAEGdisnQWwdCzh26fHBhGBgz9pIbvJoQKcNA/SxdX4yhZ3ZJMihQakNwUor66hh+WpLEY9M/RnnrKlxy2aGoq03g40+WIlbYhD333BacerE4wQQP7BKs+ikmT/cD9j8AO+20F+65azrabFaAgw/bHkd02hUtmIgSOZ5CDIWoW5/C22//gJ9WLMM+++6GPTtuguIyMssEk2mkEnx+dMqoF4DlYUCWO5kgCDQtIucj74cNpArjlvlJpska1kdsqjEyZMPY8p3WkSbJs06hcUnreECypoHPnMDIgiFmagqVISguLZXUh/72BMrGphYbE59vxVqSKgQJA+cob5Z/n0o3qeiPe0dJKWtzLBCePfsjvPvuu+jT50atn9wglsDxrbfekozjiE6dBKhUFNXQoOBAzz3qhggx2AT0hx9+uFyQeE3pdFLf8fOKX3DoIYej/Z/bG5gpIIuXxNdff4tHHp6JC865FnM+WYTSkjY448ztUJ9MKwDj+HLeUXr07ec1mDBiLnbd8Wi0bR/Dsy9Pwr4Hb4I+N1+EeEGjnlksVop0Jl/ZkdLiMvS59mF07XoRdu8IfPt1EuNGvIUt/9QOffvvhvLWLA3jc25ATU2d2Gey2GPHjpXUha4wa9eukQf7tdfSEaON1olAcMzGwQ93CxLzQ2F9oQA92WSCJxVChl+lO2YA67VTgU2rq+eYWvaU69kDdwemuTaQDNJbb7KJnocAGd0/EvSZJytvkg1+n1sk+r5HPTj3MJePOLjlvHJihHuRSYgM4BM0ujyADWqMobeXM/SSpbADqvzb6fJTgvnz58qvn11zt2y7VfBmtywqP3vevLnywZ816z3VKFxyycU44MADc04mI1k4j5hBpsRIReKh7wjHWzUWYa+mzl4yEALaBItOLbvBuUObUAUPIevAZ8L3CdCHHilifUMTL16EZ0qdsOEY+rMxQG/Zas4By5jVhwwrrQTzpTG2PdgAvZ8DAvSBfBFDH2RylMXyXJFWOWRwcwMJdYalNIvPp5QMPVlss4jm2JOe0J5M0iTYpXIfoI55yJDeWLPmV9xxx0PYsu3WAdAbk0/CSPUpkhcRWFkxtjXASuH115+RjpyOMuyL4oXQOnNCloD3WaBMiGVv9Z7Qc0BZE9mWGvC1DrVG+hgQTygQsNovCyZsfzA7SM9MO2Dnz/r85XVr3moPSllxKjNgMgHIyIGJWV//PgPHFkhbobYBfI6z9txQlyDZUQNrPCxrYi+bexwfl7/qDKYMhoFCUAj4eZ5l6G3ecLP0vVX7sumpIrxQWhbc/iiJiRh6yl5NciMf+pIiSW4c0FMiQkBvWnx2iW+UrNbwVJahX1e5Hq1ab2ZfKe2++da75EbnlSR4FvCG1R2tN8/8iTiN2R5nVszSP4e9LbjcMJKQ8iQpy9RIcuP4MC+NegYeDujpclNcRNqmmYY+1+XGFS1/BNDzLKfLTa/TuqA48l+xoFdSbrCO4D+wrTSm849r6HMBfXEyIQ09Y7J4sbGAvy2KbVD0y0liaU2L4PjgXJstTaanUvXQLQhRN0Of0IHZkK0TF9FGNfRZhj5XctOssVTOli3mPupcGyZSmm4zLJowKzS+Ig29CkyChp6Avsws+3gfpqEP3x8mJdkKK0CxicdfeQjy5Wn1LHtvLjfcwLkBiAWtpxtRAKkBVHMseQbzV34bNxAdmPXByiny/rcoXOMsrZgxqyaLbN4rgP/GzUNp4BAAWDrPAL1+xmUxYizJ1ll2gO/nPXFjk21lzNKfBMoFhbSaYxFZGRLsaOqBCdNMmbQmcEEhMzvZobPMi4GWbPaIaXdqr6l7Nzs1MmwW5LjVkxW08nO5IfKZmz0XGW7aUwY5aMgAGPthOmljSpiOJatjVmN5KEZdVQafzkpjwoRHcdPgk7DzLiWoWZfAAw++iiOP3QPbbMemI5ZxYABAB5eff4phyKDhuG3gNfj551/x8NQX0fvKq/DjisXYqUM7bL2dFU/z8Ew25aFmTRJ33z0LhaWVuKznSSgsjqOsvMCYRgY9ZHIK42hsqFHRJG32+F2JhHn+q+FbJi0mnUCfEham7+j8wGfCQnS6eZg0g8EHmSy+xzJqKn6VXIgBQlIFYQqK6HJDKVG+FV8lCOipXU3lqV6DWmWCL4JFFY1GGR/6ErM+pcp0meL9uOmbpzmLYq0pWLUAd58+/dC//wDtCzyQq9aToTdt9bvvvif2nuBEjgxhT5BDSalJffiMuU9wHi5dthTffPMVjjnmWN3Pd99/hzfeeA377rsv9tprb+RlWBBcbgxtoh5Lln6NG2+8Ebfe2h977X4A3n7jcyxf1IB999sPu+4FFJXkyZXBTLTyMe3+19Gu9Rm4a+ITyItV45Ajt8YNN5+AgpJqNDXWS+OaTJJ1YaOoWhQXtsIrz3+LdZU1OLfrPup1MOjmt7Bs8Spc2r0LDjgkhrxiMoQNqK+jRd+Tum82Z7J+HRlMnjwZHTrsjKOOOkp7ge0b1sqdMhxlrdh5N2hyHbAze8N/8wxMYwP/7AAhY+RAAYvpm5Re5rP34IikAtePse0FoTmTARB+nkAoZSQEeKFzbV2wySTQ4t5JR4vcFu0OxAQ0GODRalXFbmwWyD3Ssoy8fslaGIwFeR5/lnsczwkCejv0ba+1zqWW5SNQ4p7544/fo0/fG8XOt2+/tYAzyQ22oJ8y5V489NBDasDFQl/OQQaa3Kcov3RG0PYys6kkoCfhFJ1FYo5D7VQhsz+NCoI8iyqQq6wi5U15uh8WredmW72pEs8gZlIIyPw9kgdGDD2bP1mQHGViJX1j5sWCOn4v17tkVQrQbW82WaY1HvLsLMEtr9dBq6RpfA+BYggWJSENJIhAvQI2c/jx58x6Ac/quuSUNUculeG+zOdUXVWJAYN6Y83qVRjjgF6A24C/zU8r2mSgwp/5acVy3HbbFbLk5GvPPffHmDHTsPXW20uzTnbbZUOSnygQytM+Yd3FjRDTr0nTq/O84j7lgN9ORWZtWeNn/v9SKCizYDVqymQH33c/Rx2cu2SFAYzGN/TZUKG1euGwCL9awYIz9AZIjfS0Qk7rwixAH6RrIuJCl2V9lp6d1Tjyfjyw8/OLLD1/RkWhOket43xxsHLNyoAzChIsO03CyOwS7Sy1+hnDY15/Erdsj7I1+aihhr64QAx9YwPrc6xTNsedY2HKgEZJbrQ+A2gnVqmuqkGFtOxOlhtJJZcbaugjrBfwoyGXDRh6y0xyPCSJDoDexjIh2aJBLD5jBuLMJLLmZhPp4hmYG9BPo7YmaPeDyw0BfV7MJeoMphmoNGfo/6jLDc9yAnpp6Lk9KGnAPjtWG0DCqBmgr1pXleHgJYOGPk7dITU1vBkm98kQ5DVg8Rf/RGHMdJWS1weA+u8WxfIHNEB5+SCgZ2OpklQaCQ2aMQHOPPOxGENvdofu5+tgng+ND4gHk0V2JgFwvaBr6DxqM32mF8VaCstZ8EzQmvmEdw0jP8sPIE2cILng771IVwCXgCc0KiDTIC17CDqMSfYJb9G0GPpQFKufV5GhvRwwZxl61+Ea+5UL6Pl7b4LhgJ7XmCu5cY05GUUuPGNauShtDPxgM22cyRR4vRs+B/8cW/fGihCIMRNAplXsA/+nZjQmz7AxMEmDLTOTIFiWwcA1N6e8PDIMafmM8yWwHDdgRxDV1EiW2cAnWVN+jrIKQfvHQ8OeMwG4bYg8bPTMBFi5ucXFTPK6bWPlxm0HRywwFDy8yfSToedYmZCST5c6NTJJLqGwjZTv5VzmZxsbwsMmD+lkKZrqCjFh9AcoryhFtx57oKg4hRXfJbF46TIc0mlL5MUatTmL8ZQdFzeNEixbuhybbd4am23SFolaY4IXfrEaW7YvBjOAvN6SggpU/gq8+tIybL5FGQ47uiUaUw0gtokXEkQaoPHNjnOQGw+BdIEcBkwzjnwGYaZbjuWzTwBdZQrForAxU20dbStZC2EbpGmnWaxqgWAqbf7n3Fd4kNBtgMOeTDYGkM724gTOtvmnUywa4nssM+MyOwJfW3vm2V5TWyUpAdelmPSYrfX8PGbYWCBrmZyJEyfJHtLS5tZoh37pW23VTkCcL597xtSwmYylJY09srQ1C7R4SMyd9y98++230pS3/VNb7LHnHmJzuGHS/SaVtGtcvnwpxk8Yi0suuQi77LIbkClAKlGAf81eiV9XVeOII3ZAect8lLaIoaGpEo9NfxyHHnQSXnxmDsrLNkUa1bj6unOVqUln6pFOmwe/FUayUJ97bynWrorjsenP4ewuZ6LNJgBryKZOWYifv0ugx+X7ov3OwDdLP8Wrr76K4449FjvuuIOeJceWvu+zZ3+Aiy++OCqO5FyWHCY08XPA7plMY9JjSKS8YJDjznundaox6sYmWoDkgJ4yJmPEPSNqezeBIfdPpYEDS+yMGb+Le4DYtfB5/BmyTdLlr1uvwIT34gBJ/x6kXs7oMyh0yY3vubYHZj+f12WAvlWzTGhuYTaDfNZu3HzzTRg0aCBatGwhyck777yL+fMXKPDp1OlI1WDYmcCajiKx2342uI7bSRwnVzgOHjRxS+G/u0yG1+BZjWif1N5s9U6UkpihgIFNL/Tnd/J6KyrMU91Ky+xQlpwwzWZjJqn0bLU5mBRHzcZMD26yJPt8a/ZjnV+ttoc/79fOfZW/96aEvAbJL1nrQsIpZFi45v2c8IAge4Yzo0KXG/tcbkOUtREA6ozQvmyyGRYm0lGNDD17gVByo+sNZ5wkkIFBJmHB508Sgq41b7zxrHql0N54l132ijIyzLS6C45kLpq3lCIaeHa7SsrQrKeGnWu6n8jO0v5sZ7sZVHDe+vzj3OTfqbaQpg9hXIyhD3VloXmbrxlfP6YcIIFZE+o/7LwSu65z156X17MoaAoBrcnWmAWtN9mP6vpMDscgiNfj56v50Yd1GQgPvl+S4RDk6s3hvOc8VwAUGn06PiCg99o0nodWUB4X0Oc+w3nMc4S2ugw8CeiVJVbQy/3U5i2zjJTc2L1S2srmZQwC7cyyM8jAftSISkWxdNliYGTj7y/eX4TvHBtEgL4kBGA2n7kmTHZn+Cw/looAvUvELUjIAnp+fl09ZVHFaEqYzIiNpbhmlbHK1OG7bz8MfZsoizLZDT8nlc/gIIP8dB7qYqV4e/HPqI3zvIuwenQfylVkUihKpHHpyWegsCkVdYql7IYYjAG6rDm9kD6TMjP5jTaWEjvJm23A0mBbKUbD4Js2k/9LUawz9HS5KVSk9fuNpbi4CdxNz+sv02abRpHFC0LDG2fovVkUAX2QhUjnzNSfF6RuyO5zRkURa2CCc749y9ALNZiXvVohN6BYKX2bXD6pPBgwyQ2LqspDVJUnffFvGXp2q80CfX6WuxB4JzdfbC43cNabi4LFrQZprXqdC5ubHq9Lmj9G1GHjZfTtn+mAPtLPBYbe0puh74CkQ667zaa5nekiG8ON0hdYlAhzB4hwDcZ4JFU0RQBKht5AM4NIBmtsxV6BNH1tqaMPcg4yw/K/LSIA5abpzSRMM84N20C+HQxMXUrSEbEsdHghqCeg56Ozjc2YKKY7WRRnRb367MBA+YLxDnvOVJjshwCxAA11QHEcqK0Cup43BZde2hXHdyYjnMHdkz7BEZ06ot12abCOiOeW6cT5FZQnpVBEWRAXfiKG156vxaJFS5HAchx70j7Yfqc2TO4h05CPJ2dU4e2xjUHpAAAgAElEQVR3Xsa1N5yJnXZnTQ9ZP3OKYcc+3n9NVbXkXyzCJiAloCcLn0pxTphjQDptYIzfS+22ioNVO5ECiwTJfmuzUqaIG7oVEHO5plLm/pJJEdyzbiVlHeySdEuhTtQaRTU1mjY7A7PXoq+8WpuH55eWA5Q9H1vr66Qd5gbJr0omGsOf7T2JBJ99EXr06CV9eFWVyWvYGZSNhNjkiKCBwEuMr4IJA6u0L2yzaRtTgIWGZ8QzyVQj6urX6XoJ0Jua7P181vp+2RvmY9G3S3HGGWdgxIiROOWUzkE3bCmcH5alcd89z2D/fY/GaadvivziGJ578Xl03Gsf1S18tvBrPP30U3hy5jRtF010gpBTkW0s3Io4BMw00GM50Qg8/OA7qFlXhF69DgEz213OnIR07Z4YMPAIvPDO01j205sYP/52lJezIRKLEvNUEEvf+AceeCBiyl3PrvR6GiEzlpSEyoGkAb5CNMq9xhh6AgO6/JDFCpusgjSrCWINBp1ZrOCThyNfkhgEOYZluCyjyv/Y3Kh169aac3yf5JBBi6+gPm5aerteI3i8WJafTXkcf4bsfCQpkOzAXHrM2cWkE1Z/YQXSlPoQ0NueZDuj73XO9o4YMRyXXXap5gC70rLwtlu3bjjvvPNN/kDnlCDT4n0RfPLz19NBh58dpBjae8LvvaGVZ1MlswnFyz4mBmbtLHVCx6QUmWB0YMG5ERE2jnwxM8AMgctbdASGui2+h0Bl4ww9MxsEVw0aXwYAHBMjsvJ1PvAZG2lhRJk6etP4QM2faEjAwJ7zNRRyUscdZB2cYwSfKtoM48/xihj68D00qiDwYC2Uk1Wqe6A+PoB1BrqU69CqlIEj55qctETMmJMR92ECchsHu24j/KzWSddASVX4DAHrcH5JzhTLl56c8lQlk+kaou8waafCpMBIhyNVc1pW2FENngdU1niQ+zrnp2ci7BpcUmTP2TJdBQoc3CzCxjutPU1rU65hhrV0RiljlNK88ICLzo8KfLVm2e2aMlir/RJpVMDCUJNHGpFhkkLZRtLOMQd/NGfow4oPuEZzI+d+fc1xHzcsYsGKAH2jOc0ZQ1+pfYXGCI0NZPRzbCsV2CQjhl6fE2wreW3V66uNoSeOF49gUlF2lv19ht6yDV4LafPbiBxj6M2VxwhFzzDwRziXUsiLpUNRbOuIgLa1Zf73ctfJoyrCAD3yOdbEf2bhm8vQu837HwH0hCBi6N220qpszbZSGXurKeRLAWI6mc4oTbmhy80GGvolC99tZlvpjaWsHvH3i2LJ9jkDl8vQsyiWLjd5LIrdiA+9dYo16cNGbSsBpTTZqCFXmqJNIWjoHZhacao5oDDQ4wbDlBmzEZZqyMp1BPqD3kx+p+5y4wGDX486xfo2mlHqy1xu6IpjLFaUVgtFsQL09KGnhp4neQCCuRp6/pwXfHkkLGZfG7C53ET3G4o2vO25M/R6b3An8E3ZMwWc2ArEAqBn9O3+y66nD6e3vodFXL4gIqAfDmjTslmgJYCuAM+kKJ5xsSHKyqQEpAJDr/QqWRm53Jh/sWKpfFbHr0eLipbI5MVUn6D/paidTOqaiotZq2A1GaYnoxuAHTxmWco5SScQ08g5uHAGj4GBGCKBTxZ3GvvPw1+V8LZLBebY5givi59HVp3Pz8dRgDQvJkBfmAFGj5qHVKYKf7uxkwD7Sy8vw+dfzkHfm05DUlIeO30JiLmOuPlwbnDjUwCWjGH6w2/jhx9/QbeLT0dFyziozIql87BkYR5uuflFtN+xGmPGnyN32aYmytMYmNg4MygyI4jAVBQWa9O0DqwMhnlrJj9Smp1ewsqgCVoo2Flb+Ys158mjjIjP01wl/Od5/7xn3rvGNJkWoFcRrNp6swkU6zso3aH23YpJ6YKzbn0lKspbWc1LKKrkZ/G1bv0aAyoxO5Qa6hkQMGvE+zOpD9fxN98sQu/evWVlyKZCbDrk9Sq8HteJS/4hG0yymrVifv0w5LwjUGcWYN36XyTxyqTtexJNnKcMKnjgmlvNhd0u0vg+9NDDKna1bBAL5Ph9abz/7jeY+9E62WDuc1BrfL3ofXS98FSsW78eRx99DKZPfxQdOuxotRn5QH0ddcdJpbnZ14+vpoRp2KurUwrsBvR9A7fcchwqNgf+9fF63Dl4DtauqcJNQzvhhL+2RkNTEsySe0aza9eucrihbt4zjL7Wla6PFeQUkBpoM3bO9KW19cZA2+cVKfAgyFEmh1k9AU/rTlpUUqJxZubGQagBdQM4uQwxf0+mXDKR4K7FoKmutlpsOAGUF1QS5HoqPwLnAVxynRSwJiQwn3ms46ArSpCg2PwMOvYQqGcBva0JvqJsZH4+Lrn4YlxwwfkYNWokjjnmaNUh7LnXXkEWxCA77B8Un7LpT2Cx+VF0g3KyycG8y7xIOJFFd2DN/YTAUlkHydWs0LIZYAzmAxxHK2w1aYLLh7yfyPqqKrQMXWGdnOSvXkPEn3UGmJ/vNWl+314oSWbdnc2MhbUMnD9DP0u5jgiqeT56Ftd8/k2uyPsyl5sArsO8kvyJYKq2BiW0rQyZAH4OM/3UVnv2xc5uy5wyX6eCW9Z3SO9vwQQ15l5PpcAv2SSCzNZ0kKGEQmcj7qyQlnIhMtVW02XFqSSeaDNLNphgTHOD+xl19ClrjmYZkug4CLpvu1+TBmbtvY0koKbeAL2fvS45I1GiQI4ZEcpGScCEzK/OxHBtlWvXSsYlkiSAT8uQGWgmBrCspa1fXosYehaZszFcaJbEM43Pg4GAOc1ZttOKacOZGTVW4lnPPeC3BObGimLN/SZo35XxNQKNWI5Frwrq4vmorlqtfUVdfhMMMIpF0ElrrqkdAHqwrQQjFPnN5xTF6vP5DDYoiqX0M23SpVyG3mtWvPaEn+WAPnK5iYKy0FiK60wMXwpV64KGvplZSxrm1GTuhvKhj2wrzRXSAX0mWa3GUv8NQO8uN72oodewkAnk11mQJ9vKsOdaUax2CGojTAObL+22GeUbUuP/1WPxwnejC/y/+NDbSjAARoaetpUVBAQF1JxnbSNtJwkOMSHSZIGktKGuKQ9gq3ItfeiDxipadsYW6vAJ18/Dh6yCrCJ5cLAoiRaWWqzNv1tFYIEdN61WVhPvn2e2ldbZLPqSjPmUctOi7opaUEWARZQxmGMPv5/2XjywdS2MHMV+ZTX8/LvcolgfDy5UbqBi06NxMODKtAu/R5M6k7Wt9HS3s1zaKFVhHzYTMltNWe9Z2xgIKsOYBHcd189Fdxu09NXVNdp4eK9abkGz6htYxKLlyIlyGTex6EzVkf0KAE4HMjJKe1nBs9mAeQENAZZqG9gpjhuT0swMwsg20AOXm7A9e6b25F2u3J7yVyGByg01aOvizAz4kJIdCXNNc8wibwUHQRJmDTHsXq0IlBpOFtwCTXXA4s+ASZPexTY7J9C333FcVnjiiWXYbe8W2HWPTcQC8fJESBvhgKYmY72Jt9VZWeleL+RpQn6skBk2xJLA1AnA4/+YicmPnIHtd6Gzjzl0WKBUgHRw45CcQdZ4DSgsLkVtdUIae2roKcuh1IWZphJ2+pNFJDcHk6VkMgmluttQ6wFuxJRTkb3jerFAlFJ9X2Oad+E8TDSZfaSq/xmINhpTDljxdybVhCqxi2Q1eb8G9C3TAayvCoWEsE1amnIeMmn+mSyISS9kb0hdb9DFi2EOqXc+UHVbDFaLPm+NMTV3BMvKhP0tL4Oqml9tj0nbBs/lyViQYKCgKCbgds0112DKlCkGXGLcTyx4UnCUrEVhvAyvzKzBi8/9E7WNS/HAtKuBAmDGPx6WAwplG7YH2lxRI0bJimyf5n/JDOUqZuVXWlCK7ue9jJ077ILrbt0WDzzwDl59shHpZAluGdoJBx4O1DYAdHCrramW20qvXj2x2267CRiZ3MqKnY0R5jSz4jCuTXXeDWudQM9tKxlY2jrlr7wwA/RKqWvsOGdNDlPfYFIOB/QOKL1wMmeT1NpyMwF7PyWI5s6jtRqKLXO1ucaihd4bugfqXAMDF8AK9zRmNvj8GJDyATq45rqlbSUDnIhoaTK2lPfIrA6/4+BDDtLYMZjhf1mZocnqrIGM2XvKq1tbNqUhJg/Kki+2F3K8uT+SlLDjyp6B34+z8Va7sIHsUvdHtyRnWrNWjP7ZWRmRs4tWr+Rst/vQq54onAkcZ8vEmB0wzznPPHimxs8Ml1V6TYCBUJtTzbqVG6On4Ee1FnQG03Zre66aBsZiMlfguCpACDUQfB4MzvjslRHQGWKFwfyTDAsYjJBdZ61BcH1x8OaArUWLijD/rGbF5H/2/XzGKjqmT3xOsOm2nKorKyxAk4g804mTFbdnzbGyZxC95OZixByL9O1l53c0V3V02NnE9WN68Wz9H/deJxld0uS1cTZf2a+B+1TYGwOo15xNJUU4RUGXglM7t3kZzITYfmtzyJy/6GZmNUNcK0ZRW3Agp79wANbXWmF49AoJLQJ9PkO5g0lWY/fDPaq4iOeHMdia42m7Z76DTZZqairNUUedhkm6WfDOz/Dur+5Db/iEn5zjckMf+kiPwr0oFRrFcV1xHJkpoYtb8/o+O/+s1kfYINSNsA4sPIxQjxDuPwrMaFtpGno7DANEzFByU4OyCtPuN9RZYykDFL8F9O5yo5XwByQ3vAS63DQD9MGHXt+sxlIbsa1EkrpWVU/91of+v9BYamOAXj70BPQbbSxlIJxPwwA9G1A1B76/AfThwf8W0DehkGk1FiQxxSVAnzRAHyazWyw62OVgifXZ0F0nw3RnAPSRbsu+WICehVlcNDycfVJx0hVRa0vfX7LaVhTL1//mQ++Li4Cem0TE0NsOIRCQPfTs3bwHFebIzilch9LYFug0A/TU/YdFLLccaug3APRczLnpRXckor2W/PiDrsbT7VFqOqq0D9KtcFDpADPdgxW5csOhhl55XItCrdKcutcQXPj78zLZSDlMB27gisILrUBEAZnSwFZAFG0InrqT5tuAoTIDRoIpuLCCGDuEowWtWgArMVealy4ySt1yQXHD5KEAJOqBp6dn8Myzz2LUhNPRditgxTJg4KD78LdbTsWee28ulojMkL6P2LiJAShQlwDKW1k/NzH4IbDTwYsyFHGzXgd0O/9l7H/Q9riq384ob82ggsVtLEYN7eobuXkzU0HAFUNdPR1lWPzIuWMNiDhOBGTG+mTCAW32rg6W16+rRstWLfQ5alvfZFII6RhVmEvWI2c9hrGNAD1Tkcos1cjdQnUCEaDngRV8fu00iF7r1q8Nemd77vSxl1VrOmS9ZC/IDZpyGKszIJCnbaYDeN6XAxeXNvBnuG75bB1MuWUhL6GqZrWBzbRt8FyenBrsk8C/YFGXshD0wWcBGiUQlC8pUOFyb0AsrxgrfwB6XXYHTj7xTHTvtR0e/sdTaLM5cOppp6uYWVmkOiCeAtausq2PWetYEXuAAPVJoEUru++8ZCk+/wR45aWvsfjH17D7Hrujden+mPHYCzj9rGPQ48o/oSnDn0/igw/exwezP0C/fn11feoOTUu/HMZtY4Dex8IBPW1FCehdcuO6YgbGGwP0bFImq88AWL3Y34FhLnPmjaW0tIJbjkv+PNAniPHsAH82IgACiWGAnqCNRbm8JiMpCOipffd9xfY6ezZrVq8WoBdIDZmguXPnqVEW+xP07n2liA1pYunkQha0pERF3ATz8RiDGQd5VuTt5heUR2je+NmUM5e1PwYA4HuMFTX6ucPAcSONcejWFYCKERkm03A5Ce8pGku/kNAgjGPH9zqg9+81mSIBvWm/vSEPx8kzKbauwnwOdVK5jRZ/H9BbQSV/Vla/ahHP6JEBvD0vmS/QilF1IlbUzEHk7/1amD1nLUmIEcJ+Yww05wFll37kap+KxdV5muA3oMpANhizzf3c+oNk+6RY4GB6cJ4TZKp5ttE9yO1XzZec0jSrvct98TGriFp9GNgVPksIRl1Lc36AvSzk6OKvgFFI6Glfjc4hk6dxTEx5QF/jnL0x1KNxrMxVLbwyvE4zEFFgRftZ7bdObFrQJpcc2UNnAb2ePYNVkWjuAuOAPmRpaMcc7KlNyhOkzcoGcM0EwtNvUbjHAH2sgAz9GtVikbhUcJOfC+ht5xRxylpIgef/jKHX3GGTt5zGovzUCOuE8RWgZwASukFLNqW1yP0+XLx+SWV96J3QC0GczFmC5KaurspMI8x67jcM/X8L0HMO066y56ldUKI4J8vQGwnGs9gbS8WyDH0m2Wjpb2foczvFogGU3DCF4Br6/7RTbC6gL0o0yYdegL6QUe4GDH0ApQ7G2LWSdnMWdYdoNzAv3ilW03tDQB82V083ihUnoFfUyuIcApTfZ+jVKVaSm5wV6oA+uElk0QgZz1rT+wbduh9GktBIj5uIAH3EiOQ0lvLD1Rn67MFnhaB85TaW0nIIXs2eBnUWiBtXBGwDC+QSEZf0iAGl9pSMUw6L46wO/92lC5F+TgeMDawznhr6cPi6pjNX1uP/zucnQBkxUhsAer5RCzodgHUrA4KWiAjV5hlFyqWl1uqcr1yGXge9Pp+HYrZ7ptE/PtUc0JOZtiJLAQ8yteGANgbEFqoSWKHQVDprSUtot8n9nC4TLIYFqiuBu8d9j6qaSgy+Yy8Bwlefq8ayZUvRvfdeyMSoG02guKAM6QTA/kP/fNOCgb32ByrorBeSY5TSx2Mmbcg0lmD9CmD08C/xw88LcF2fs3DI0QVIoR6xeMLSxakW0iwacx407oX5xiSUlKCurgmlJSYTU8Ijnyx2E0rLKEcJDKACMNPFV66tRevWZdqvqJc36YrNEwYgvPcsschnZlmGZoBeRVqBYVfhL+drAlXVLFKkv3BI2YcHzCGvXLdaXT1ZBMsXf15ZqUxorpM2RyXqus0dxAowDZBmpR+5f/bVK4aYh7+fhdIkG8MeAfoMAxEGRGSMWVBWb9asTVZgRpcb1RKo4I3FlyXqr5FM1auweNY7n+P5p+Zg3kc1uP/B3ugz8Eo88Mhw1YOosLcOWLEcmP8hMP3h5QoU16xfjmNO3AnX/K0dilsyuWHNqcqKWuHT94Gb+45Hj8vPxqmnb6Xv6n3lM9i6/V648qrtUNYGeGfWy1i1ahUuufTi0FjNCiUpp4u6pwb9uDP0Dr48W/F7gN4b7RhzaYWIuQw9Ab0V3BsDbZkrS3FH4xxQGMffg+X/GdAbK98M0Ic9RnuiAG/w4pdVsWnKKX1RoVs4tAlk+D0iYAKLvmDBAvTt21fjzhqMfffbR/OyjlKjslJUV63XfCNAsq6txtD72UKQ75/PaUviwT/bghfbM3x/NNchC2A4b61JlxkTOPDwjKL9nQUOvkcboA/1apQpBMvAiKF3FjGwuM7Qe12UP5es1MYAvXdP9yJe1/DnAnoSObyO3AJZ/rnZnArZWmZ9JGMhfnBALx92Y+gl6ZIPve3PqrmgzlrF0RbUEND7/JFkI7j08Nr19xEzY2PHz21KNIIMvZ+FkuVJSmfvUSCQ8qZ/VvzIz5Y1qAJzOyMaA/BTfwftCea93ww8Zye0AL1sdHX/xqTbeR/mvZ6b3c9vOplGAZszyObCYvOEgN6LuLNGGb62zBjAnFns/ZALjfenseuyOj4b1xAwcf0mCei94aZZWktDn8PEi6F3RjzMqQgDkGANgRIDa2UR1VjKgifNXjH0ZmFNoC0fekpuCkgS8Ezjr+b6R708Ab03lrLPMWtKI/Wq0bL1pr+voVcmdeOA3nGGy7mUTaQLYbA4NUBPXEYnRVufFlCwKLYSLSOfaMcehjvKWMykjFRtDkMfMhN81gwuktWRD/0fZehJHhLQ9zrtnGaA3iCzSW7I0BsR978Bep/Awbby/wugDwx9lDIJEyO3QFPNODTRLL1nM8eKZStaWOrF/46/b8bQK9K2xh7cTJhnjxj6YC8WdAZaHd5hLNLuhw05GopmGvocOoYMPSUMgaEnq9Ic0FO60ITG4HJjG9dGGHppm806Lgpggh0VryEC9DnyIwcvvnm7PtLTeD65XQ8ZHRauJWXRIjWSXlgWsWEG6KONOuwgEUMfDkofm/+Voc8F9PoO092JBSJF6Qx9moVs1mPApBq+qFgFH1ow0w+WszqkVdXemXUSuYA+eFpnGXpjjcz6kmx0APTSghoIihg3jyIiQO8ZFW68rvUkw0H9eCnimTx8txi4pOtUTPh7d+y0JxkKgrEZ6N7jPGy9A+RP3tC0HsX5LZHXADz6UD0eefR+lLcowzFHH4fdd2+HQw4xpjYZAwqK06irX4/CTGvMfhUY2H8G+o88Ccec1BK0ko+rvtm6SyJdYhKRBBuPmHsLx6O2dr06W1ZX16KifBOgiY5Wxj7XN5L4TqGk1CVPLNYypqqyslqbmnSySKMpYd7xmZTp0aN16NmNcAhsCOgbmwLD7gx9OoHqGkovrHOnmE+lp+1Zrl+/NshiDERRcqNgMmPpdxbVKrgoKNI6N2bVCus8u+RzOVcPzEvOlXz4WpEEJp9WcdTuV2Q19AlrIESJD98Tj5NdNMlHnNp6pV2t4JgHUzrTgOqqWoy54y5ceM4AjB32AVatXI3JD52O4hZJtGxFNhBgK49pD6zBo9MfQqtWWyAfrXFOl5Pxr38tR48rtkGb9kArWi+nE3jkoafwxssLsPdex+GH5VUYPvJ0xIuBHt0no/rXHXDttccjUbAUo+68HC+88DxKSrmOM0plk7Wz3gOU9IXDNkdyE7GpAWz+nuTGMlOmOVYxoQJdq7/g+DZKC2yyNsv4GJus929gc7tRhj5Y7mYBbJAE6pkbQ58bHGjgydA3cZ4TPFpanO4ekmYJVATHtNDBm8waz4px48apMPfNN9/Ea6++jg67dAjZGAK+hIgNK9INdpiNofspLW+DDMPrlRzAsMDbNfQRoI8kNybxsuViha6eTc02tGp+fxoz9dMI1sXhs6zg0A0AjKFv1lQxIDx3zfHeIlpXwVTBA1+X3PB8oAb5dxn6UAzrenA+i1zJjaaVzuQcht7tlgNDLx/6UJDIM1wMvWrYaC8cA2sg7Blbga0XrQoQhqCQ30npm3ogRGeBgWA+94oKAmsHv1YES9mM7S+hEVWwlbQCfHOWknQkw/ot2vVadtIattnzsnPY7JTDber84TNio6xSAvoAwjcMPi0QMwlRs/krtxaX3JgMl69cQO/rxLNbJmWxseFY2bPVTDdJkjP0tFMUoDdQ7oDV8FCQ3Kh/hJFjBugZOBuglV2sGk1lX/x7BWsFlqW3tcXxCAx9sfWgaC65cUAfV6fYXIbeJTe8QMprrCi2wZhvDbwBen6HimJb0D5y4y43UcBUYE20In8MBnJ062ImKMo6x0ONQFZyYwqKHMkNB42Afh1lnyGDHBQcJvWpQXlZS8GOOrqxlXtTLpIK1q/mv90p1hn6Xu5Db2nWKIDiH5pJbpJNPKWYst9AQ582f1k7bOuxOKdT7B/R0HM25WroM3mUPDDt4/6mJm1wVt0nFFkB12+5npmuFdbUJGtbZAVtQVelWW8A2WzSjKGXTVyQw8ipNRT2aXGE9/IavNDKDyv/lX8vvSY337AY+HseHJSv5BaIcdP0w4qbNIOLMjbYCK4FYj2jeMQi1w019NpA6FyTZ5IbY4/D/A8NXZxB90PDNifT/7lOMxfQOwOWK01wQO/36Qy+6W03TD1mmS9tLb/D0Pum5CljvxZn6Pg8jEm3+7JCK3NZaUmdtYCgMREs1uQmQD9Ysyul/IWd8swpwv2x3ZrTWshba2dT7GQ3I9PWUZYUClHDv9lmys3FGPqgChJQUdAgfX5g6MEGVXUoLdoSqRrgxuvewIqfKtHv5i7YeXegqhZ49NHncP0Np6K2MYWSMsq8mpCoqcAbM4GZT8zGHX8/BM889xXm/ms5igs2R9W6FPY/eBv0vG5z5BWym2Q9UrXlePMZYMaMVzD1iRNRWF6LogLafPESucmzNiSOoqI4mpLrDdAn7HCivVZpKV1uEohlWqF2NbBmFccM+FN7oJzS4nijabsFTAli8rG+sgGtW7YR4y8Tp/wEGpuqUV7GxkAs3qxFeYtSpKTfswOHG2pjowFwFrFyvZLRFtCGFZvShYcMfYsKPlsnMw3Q83vXrSdDz7beVlgthlx9AaxAjo40YugLi4M+1nTirpn3teH6ca/r8KJMX7euHbfnnEZ1jQUSrBXg3xHIk6GXg0ScQJnXb/aY/FkWhLVsVREOZGYiajB16n3o0uVcbFK2LfpeORv1tfkYPeEgFFUAVJQV5ANfzwOGD30KN9x0Fmrq1uMfj72H20f+FTOfAOYtnIXh449AvLgOM598Ei+++DIeuP9RLJizApPGvoYJf++Jwgrg5xXAnYM/xwH77445X0/A7eN7am6TCfOib+6nlr0wu1oHmxsy9A66TYdbgAYWu+Zo6COGPm5WtN5YygF9U9KcInwP+E8BPfXRuQDTJDfNGfoN2X4xswEoWiFaTNkI6/zqbhsGZPne2bNnqxkUu7j26dMHjz/+OFq33kSWpNrbCmLqDumSG/4cQTr3c3NLMWkP56hp6LNBEucd38ux8bF0Nt4zEhGLmyOP9Pfm7oc+hlxHPr6545qdszmSm2bwy4p9+dmRhp5rTtr65pkskU2FZuXsgD43s+IZVmfwtfYCoI/kPAFXRKAvdCg1yaWBTUlL3GGklNI/C1REOjHoU08L85RXYyVvwCT7zqChbyI2sYJOO9HNdY0vNgTz8Xf3NZN9hSAqBLNmSxyy+zJQsKZ2aQE/BgY5kpsA0unW4tdgh1D4dgF6k85y07OMfFbaaueVBbiRZCz8vLujOc5QpiIEL35GsuYjkn1mT3plHrKA3oJ0jhnnvgwVKMskoA/W2RYouaTJHKS8yFp1WmkD+g5ALFglu5/FF1aUXGcOSJQqB0DPp8A9sKjQlBNufr0uJ7AAACAASURBVCLGmDUM6pkTQ7U09NaASyRTzPYoPj5rzsq+E/UoKw14KrjcRD70Fa2b2VYymyqXGxJ6GctkZa/LxlwuMCGQcobeNfQlOfLAbD2L16HwuoJtZQv2rTAMYOvZnNPKy1vqzyTKspKb3wf0MkD4Axp6FsVSQ0/JDd1uMpQC8DwOgaXOpIihzymK3ajkxv3XCeiDbaWiXncSkONlaKzAauV4Gd5ZtBJ1BWWmndN4mL7HUpF2WDqgp+Qmppa/LnvJMt7OlDMi5KapDo8BlPnEV1GmaxR94suyyIpBtMpyggMD9Mbk/kZyE0Jwb4TBn4vsKXPzWxsy9J5mhRUZ0uVGUpAcduk3gL78/9H2HWBSVcvWq8PkIQclGDCBVxQMmAAjEkTBQEbJSUAlSpAsguRoABURRQlXMHtVDEQTGEBQARUQUCQMk0PPTP/fqtrV58wI3nvfe3+/dz9k6Ok+YZ/aq1atWpUi3y/ODr5Jbf6H3d9U9neAXoOasmUWRPh9pwP0Vu5U0OvZvdl/+6U79tkG6G0TsuvvOUucGtD7NyD73dKMG0OBavqde480xBQpU04NvUgtFHRxMVMCot341NwpYyO6SzfUQ/yxTXJjtlSupKZWc0q3MAngNRJA7/S8/NM09MZaGKhXyQ03FaflpuTGbeIJ4RT2jaNX97dQpnwUg4e1QrUzgbnz1+OsWglo1/Fa5ObTjYSDiXKQgFS89iKw5Nk38M6HrTFv4fc4//xzUaN6KmZNX4Puve7BzS1UnkcLTLLqd9++CNc1rI9h465BuSpcxyYb08EhKAojHM/NMVv9+AspvUlQJiElFekns1AuuTwWzy7Eqpc/RyBUhPGTb0T9hpDJo2r/TF9+TpkNiXyoPB/NXOV3I/FAfKqz2wxx86KGOU67Ok1mcArJTa6MyKZUh+4K6tfPKZAG6K10KAlFKIAM53LDyozKybS5lX/n/TH5jwF63m9uYARapSU3ftmB14tjG4fGIt3vo8jIVEDP66qOBdzMCWL4J9ktDeysEOgEYVpyMs5wM4jip59+wscff4wePbpj6XPv4Mdvg9i96wQ6dGyL1vdWQrkz6fADfL8NGPrwdDz11CM49xxg5vQTqF6tIr7+7nPUviQZPQdchpdeWYQNn67HspeWS1MF5VkTx7yFG268CY1uLYOMk0C3tm8IM7dkZXvUrKW6VW7W0mzGMnxBnuec9DeAXkCOsXzxcVANfYKzV1Q5BOOUxAvH0JvLDT2XmSj6Y09pyY2ffPAzj0Z68BxUAqJMv022VG2rY+gdMSE9Q8Jgm4aeDL32M/C5pUGCDpVSu1lWdidOnIhbbrkFNWrUQJs2bYSdr1y5skhuyLBKog7GQU9Dz0vCUrzaBKr1n1aQbbK2B+hN6mOgyK4nj9XfYG+yjNIAxOJhDGy6IYSlAb3FTwOLFqcMONv291dAr6SEEjeeNM1YcSXJFFSXBvT2c9GdO7BtiXJsu3VbdgnJjauMWGJD6YxaIrIpVoc1qc2lEiomS4kx9I4osx4I7smxYxPCxzQhBLA6YEvZeK1iGKAXqZR7eRUOlanqHqHmCMQDTHhEpioAVwEeE8uSzd1mzsBmbh0iqfuEJ/00Eo3rj9hFz82Ow5q6dXqrkn1uH3LHymtGQK9zE7yXyj49QC9RyyVN2odC31vujQro+RJZVdjNe+DMBpc4acRzCgI2iTrsI0oI0cT7NMbyHDGx9QC9VYp0/o0x+jbGVJuS+ZkE9PSh52Ap3meZFEtfeVa7gtoYy6+i33xykibF/sFSlNyUpTTTet/Mh94GS0kVQq+j3V9dG0q4GdbhNfUDemU41IdeYw6Pgzp84gvr33N2mc66mgy94kFqInlN0l3zMe/9/z+GnhIpaYpt3RYJYsPvjEQI6CWxVatuwTJ0MDKGvthp6APi3xuODZZiE0UgmvP3gN7pA/8K6G0YwOkBfZTNczaly+f36mfK1XNXnQQ0AGsGnJaWhooVK0lLh4J9bRwy1sOCoH0Wy30EdTbUhBeAmb+OYNYMvjRDbxpIf0CNMfR2LC4AZFJDL9MKtWJgjLhl6ZR5MJsuI7aVOkRDJpj6HyCfbaX/gS7N0OvC1XOOyQ0cA2GSG3/JUsqrzs7zLxp68W/2rNz832v6OUsALGngn35Az9/5ryQ3yuvKQx2T3MiN1cFP5nITDBiDQFtMgilnsZeY6rTgHFikntbK0HuuER5DrzZoMXbBWTYaQ6/gwnXWW5NbCU2JMkd8KaB3DH2UA0SSEckNIpgPPDp6My5rkII27eojWgC8uGw77u5YFxWqcLMsFKacg6viomXw5oqTeHPtZjzzbEssX/krWrashQoVgTmzNmLI8MYIJ2tjZnEu8NLSXfh43WY8OOg+XNUoCfFJ2WIBxrVTVMzBEsUIROPVrSGS5YBoVKbAEphSu01GPpqXhNVLgLf+mSZ2iVc3roQHhgWRxLyJl16YwTwkxSci7QiwbPExHPm1sjRtDhwNlDuDOTmfadW0srk3KG40umK0ukQZSrL8nJcsJ5eaTx2yIj1Gxdofwcmdug+qf70+X7StPIry5crRtE4+Ny9PfewF4Mszpb7CBPRc5wQ+ZFZFCiDVK32W+ZyVdlrhxE9pitUnR/6fTc0C6DN8gJ7j0iXYq8Y1RF2kbFDc+NWej57+ov0skyQbXvNmLbGOfvgHfsHkSXOwaOHTGNBnCeID5+KRUbeg2vlcPEXIPhnCKy9+gWN/BNG/bwM8/1wGtn69EcGEg5gyoy92/Pg+Xlg6D6+99prIPMLURhWFcXAfsHLlB3hwSFN8+MFuvLR4l8hIVqy9HwlMtKJMLlRHSZDCv3NNxwCGVJv0OTDwZYmvPvvU4caLRaAf0BMwCqDncbhn1gP08TJ9008CKJhSyQ1jhB+olna54XMuVcFYRYAyQw9I+RlOizsa482OlYyhDjbjOrB4x3P+5ptvYn78x44dw2OPPYZp06ahWrVqcrx0EuE644vrhcN8ypZNBfu1uA4pPSADWYKhN5cb53ev6yYdqaLP1wTRn8D456dYFflUgN7ukT+28ny8e1dysCGPT+OjV0m0mG2AvkQyK/dXGXpLfG1P+k8APY/LwD2P3+637LqO1POvKTNFIHlie46QMMmsqml8Fq2/AHqvKbYEQ8/HxdlQxlhs6tNj1WnrU1BJoSVMPFaRIJpMzMm+SgN6AT9CJnHdOMlNDNBr1V6qc5ZMOsyhWFAnC7PSbhV+fh8tQP33kt9ZEtBrlVgGcbnBmeKT7ly7LI4aoPevJQX0nuTGISoB9ZIUJxpDT1BugF6rZ9p4rfu/JPzCN7L6qU5WriXOWdd6khvDU+qKpYDe4nRMcmMaerWDk+tOiQ//Gheng6VY0eJ95jyOcFibYnkdBc8HaCfsAfqYDz2d7k6y56aS7i9usBSr9xJ3CaydRIsJmR/Qc2XYOiupoVcfepMMGaDXXjitKHNf1MpaBSFg9JnWAU/aFMvvjbrKNyeRc5/yNPTcKwJFWaKhp0S9xKRYVg7EVKLUYKlQsvVhm5LPdij5XnW5aS9a+hIMvQP0/irP6W0rnQ+9ssa5+HmH+WoGhaEn3vFcD1QLq4D+D2HoOW1GLpwrUxk7z1+Mj0TQs2ULpLApJsEx9DGRmi4L1b0rSxNzHvFJTfge6iEJ6P0ZJR8CD7AqSDdbJ3nQnVesMSP6QOpmdypA79dH2vv8khvTsfF4+HM+TDbEyL6Di4sPA4+LD4f50OvGpxli6WMozdCbD70GU71GxiKrb7PXEOi/wXyfBe/SgF4kETLVUUvmxvTb5sBjMos772H2rpVWSKhl98qL/3VTrEgDVHKjL9XQpWeo5EYBlyYuyu54gN6WjL8i8VdA74KQyEK01GcyLAH09EsXj17T0OtGqQDfk92YjZ1KbhioOSSJD1g8EoIhzJl8ENu2fYMuD9TDDTeejW+/ApYseRFTZ3dFxaqelais/3AcNn1yAFs2bcdVVzXE4meW48H+A7Fnzx9Y89YivP7OeGmOJXb+eScwb867qHYWMGrs7dIjXBTNQxD0meaWxNHxhYgWxak1a4TNaQR1ZBYTJAjRpzknJx+//pSAh7psQHH+uUAoHbVqB9BrYF1c29jp9ovUSrEwV7934uht+PO3MgjEpeGaJumYOK2paO+ZiApYU3O62FrkXwqoPQ8kcBCtWHbm5kEGabHHVRpsi4GTJyHJCwl7h4NcKT2CtJNHhJ0y/3uCZR1HrkCdpVR+t5btaUmXj6RkTu3M0wFZtIyVdZ2rA3CcgxbXT0ZmtqwpPWjONNBEiH9labhMWVZ9uNvpxEZWOsSaMkxAw6Y8suzOuz3IxtUCxIWSMHrUGHTr1h11Lr4QLVq0wNIXXkbVypXw/TcFGNz/KTwyYhCatnbtIFFg3fvfY+On23HsaBbOPfccGWp1W7OG2P79Fnz06Vo89fQcaaKlPZ3499MNqQgYNWo5Lr/qfEyaNBMTHn0Bzy5+Abc0vQQjRt+KPNps0inH2Y6y+ZoxNEnmNVBj6u5UgGCEVRz6cNMzWyVtjJEEBeaGIgmbNLJx/oMy9PYSQC8DqDjlU+cbCInh+oY0+XE9QLHf8mQixrKL/Z8w9GqjaL9jpArfZwBY46MHbO39Fvt1E6YrU6FMe61YsaLYjBLEMyZ37dpVZDZ8cY0YUaF+3tQPs0eEMVoTFJkxQPbfVVE920p1udEoEhU2VeY1uAZ9I5x0P9C5Bxan/edjhExphp6/p3uW9nC4pysGWOzfWe1QC1ZXaXLv9AN629Ps83heFuPtew0I/R1DXxrQe3IeB+hl0I653JAQ1OFa3KgE0IaCqs8Whl4tFAlCtYeJfSqUwWqjuRAnrrLuzU/QirNNQLV7zueR1T5eYyVl9CJIxdKnwbfqglWF/P0IJPkkUReXm6A4GlncLy191Wvv9OO04aTkRqrE+mx5a7Kk5Ka0ZIzfo5+tbmNaGfCGMXqAXmONd15qwemXPHmEnj5vJrnR60DJjTUdO5c7R0jxGea/q1xOj1+lLCUBPX9u95bPh5Fi/F5pihXpq0RGLXiayw0NE+M5IDINiUnxOuDKZ1upuEmvpwxskp44c7lTv/n09AyUL1dZfy5bsTrgKJGoTLld85IMvcM8YZXm8TuMoffb+MbUAtIErQPzOClW1QHU7vNrtbdLE4m/AnqZaK4aGE2Y4jirIwu/7tqEMFgl5TG79zBiSJVBK0ycFPvpnt+RHUoWdzs7xViclfN2Ljd3+VxuHK4WM6aokk8xhv5vJ8XGPjkbe7dvkIxDTlyE+a6R0KaYxQD978iNSW60gUpdoExXF0JCJILuLZsjVQC9SidKv9RbXdkztY/0+b47JEeGnkyfl7UryFX9n5bBuHAtiLEcy4UYL1ZZ6nLjZfb6u8xa410gzZKFpj6rsUsRBTJofxfzofem92VJo0yyjml2GTWPw4A0/+TDQSbImnDimbG6QKQNZyyXaxnJHCV4XDL9NQDZdOx91pNkmlNLCowpV3cCsgG6Wdp1sb/z2pJpsAARa0T23Qz+zK+h13NTLS2vQ1mRPOlx6/hvBsVQbMiUvdf+jNk26t2REpu4hbBS4eQPxShCJgN12XIIBdi4pdm8Bo1iZFO3mlzW9WQZW05GwCvfyr10bH3serkJl5b08T02BVM2vxAtUvm91Ocp46DHxHtIKy7arKmBvAH6osIwEkNhzHn8D/zyy89YsKQhKCv/YmO+BIZmraoiEC4SiQ8BJ72N2SQkes9AAId/K8Lip17H8d+TRW9+3c1VcX/3Rgp0C4HXXy3CqlUrMXJ8C9RvUAFFUR3jTZ965hYE99yUgkjSEmMBXVm4YWqwzsnlLIUUZGXl4dcfEzGox2ZEIzURiP8dZ58fwpk1Ipg09XqpCMhjWAQc+Bl4Z00O1qzYhkBhdUSih3B9s2xMntlCfYKFiS9CnEwNVbcbCeluMExcNA7PzMpH5okE0Iab/a8d71NLTv5uWhrA8RHE2mJmEwRodx6OK8Sfx35DlcqVKcxDIMoJk5wUmyhsCZ+TSCH187wfOiCLDH5KapKA1BRhi5jMRBCJKCNoA7Z4H7Oyc7X5SvooC7RCBHV5YFNsaplk1foH41CQVyi++4JLGKNZcqFzUn4ICYkkNRisC3HiaDZub9EKWz7bjEdGDEe3bl1x2WWXSVxJPw7MevxjBAPxmPhEI3HelOInZw/kAXv3/IratWvK92Rl5uLa667Hls83IcVNfk1iF3VUJTfRCNChwzjUqFkNc+Y8gH2/coDZCpx77nkY9sjVoOiMM/qU9aKzR57Mp0hO4oAaJq78cpVKRQrzRXpGIE5pFtcNwb9oijm4yVkJ8nlSC9xQbOaAOMc4jbcyvmTYk5wUxs3EsMFxjMM2D4Tgy7zizYIxSHaOjlXJOp7eDYgxZpDHzAoAJ4Fa3CD4Y3zJzWOyokREQUR9xvlZS5e+gMsvvxw33XQT5s+fj82bN2Px4sWypvi5XEP6uZyA6+QVogdmHCTgVRMAZTTVLUUb57zmz5j1nUj0lKH3x0UBkMXFapNatpxzcNSfMTYnUIvsKg0kM7SaoUHXJDSayJD90yZjuyYWmgn6dFKsJiR8ceiSX3KjFRI9dO2PYuKriZiCOWXHTaaiwFKTGPs+r5eNzzyfK3W5kX93gIzg3W/EoNuZ7hM8fl5vkc263jGuCa43Hpwwo6aXd5VPQ7AmuyrBQEpPgAJmDhtkU7JV0QWXiPe7AnreX0kSinVehP0pfReuwZgJnADriJtcS8cmp+vXCq/PItJhHT9DL2oGd98EO7jZOfYz2/v12dLqEpNDTZgV0PMgxcrYvfySG8MnGlt1EBmfOz82yHWSG54ScUIyXevcc6HzMri/cngWzSe0B4zXTtZiHB1z9Lng/eWzZtfM1hWrdlwbHMAls4ocBuBaMttKyg7JJpMgkJgRYBNtCJkZJ5CQFC97cwErBaKh1+vAeyIuN1Q2yGApnWJupJ5UVMsqQ69VBZsUqxNbBSu759Kwj1QgXFLHRNKTNDmnJTL0jnzwkwIkPHRYeUQcs8qUUctsr0qibjySeLhJsWyiV5c0bhBuqnK8utzs27UJIZbX3S7j/LjV9tkP6Hf/juywMvTy1Hiqc0dyFYt2vi+bYg3wSbXCqUWlmuzzoc/LyYvyuhZxVCHLIDK9jK1TajMnjYDBPOzZsRHhAIfxaGPKfwvozf6PJ0ZA3+32ZkiWG0VWzZssaouaGlBlnbX5kg0oxmrI1wcZTDME9EmZ3THssjhjzR8qkTBAr7p1Wt5pd7lkzlKiV6mOlXgto45Nio09avofZoMmN8AH9m0yowQb99AyQJYE9DkSgPgg87iZQVsGrp9n7IwNfdE7rAw97bY0E7drQXbA30DM91rG5pfc8L+t0cnPJFB/93eA3i/fMcbH/tRM2Ruq4k8ktLxX0hLUyqHexq26X7XXcn6wrsudTbEcyhIIULtrFlf6sOt90a54A5G8hgZE7Fw1aJKF1Puk+lpjUxSgUZbCF0Mc/40gXGYeuJc1xphrAu8nO/oJjIqpC48m46ed2Vg0dwsaXH0V7utdEdm5wOZPD0rJ8fqbqyMuMUvWGycL5udTNsTrwuDEQJCEzPRCfPLR57i1yQ1ITKG1GDfxsDDlG94Htm79HCMmXguEs50zQBGYCPJ6kznWJqQEd/5sSiVAI/CNR0ERy6WJyM4M4PC+RMyZ9AtSkqqjyZ2J+GH3HiTHl0G/gWciElbGvCAT2PoZ8MOuk9j62QGg4HzEJaZj4pzqKFuF4JYuMwUuwYJsRFpqZkOuTnENF1XEmIf3Iv14MqpUoyXkIdVRykCtYtS+6DJkpcWh+e2QROKs84EQ96AQp8j+iVTxJE5EOJCInGwFPMztGbco2WdI5FvoBZyQwCFtBUCQxxRCMMrGSAXsnCIp2lJXQcrK0o1Amtg4CEUsAAl2ydAfVza1mL0JOnSK9zqvIEckTMEwEygy2Lqu4+L5nOZi2tRpuLhOHWzfsQMtWjRHg2saOGDKXSUZn61Pw84d+3BHq8tR/Swgv5gzMYpRWMAmQD7/ar05+fGpsuGNHz9BBrHQ3YfymFAwHrnZxXhq4YtIjK+KM6pchDvuqCtVjwXzv0BcsAradzwPbONISImAeKIwog43TJLZ0MthYmTjufYoEc7N5zpy018leckX4K3lb9Uks+rHzdq04xZTdKgawbdJm/Klj8meff5pMgOT+VlcM5tbY7El3hYp42hTfBlvCP54L/g++14dPqVSCqsC8ntMYpWWdkIA/NChQ2S9PP3006hQoYIw8zrNNk4YYsYajWkhtWMU/SyBsOqQDdBTauNZdpqGPiCuKiZnkb3AudyUNGYwOYj60Gus9gZL8fcthloiY5Vei+tmViCEWGxP8+Kp9SN4NTINWCSD+H7/MQq4cwOlTHJjsdFftTWm2Nh6Y7ZtH7F7y/slTK3bh7mBldgnJN7qnswEkSDSAD3jA+8FrzP3LnGrskFDAow530OTGKsK/QXQi8xHq6qUMGq8Ng09q2ue5Eb2CKet91cjTAfOGKFSRer0NXmzNWXDzrztX7l4kZuID72669i5CuMrxJRW+/l9tueaDEkcPVlpdOA/P8bQm3a/pIbewwYKGAWEi3OVS2rEnU77UPj8ijWjT0PPdWz2lfrc6nPuZ+g1YfT6LOzYNSHUYWrcGzW5Makvv5e2nprciaECm2wDTFJIMAWk2Zgxmgy9SG44QTak1S8mAAro6VpnDD2fRRGKy//8gF6MGUoBet4NiQFBNVSQ++sAGe1ItXneq4BwDUoy5CS2JrlRdEzwzpqburDJJHPR1ZuzojfRViohuTwvSjyZIFGW7mTbdEArysKBH7cgHKXVuNJG/1NAz9gUX1CEnq3aiPRGdP68bvKRbOpWP32+hBgoihRJ0eh0gF6aw4J5+HnnZjcp1oFnDthhyfo/YOiliVZsu1SrREDftUVTJBVHEZ9AQKga1RhQdRpnk3mYxMUDWVry10xWJ3pJgHGg3D/NzEpS0gktzjIE9GaVxU53/W5bECZP4XcZQDeGxLK1kpIbPSotd+nDZA9EaamLWjTRZivVlYKoSzMW0fsc0+5x0zWJAQMmX37GQBM2TtNUyY0d36kAvcfQaxlK3u/KadQeW9Jg+ki71qUBvf2c32UaUXvwS2vo7ede9qzlISul6j13pcGQeuuahk4aJ8uWE3ZTrQ1dWY+DKKQ0mKozZclcqNjNNcHwQdbypW1afiZJj0XZCf4316P9jMeiyRobdDRQq1TBS6C8wVJMDuMRjIaw9YsMzJ/5OmbP7oLKNZRtfmzCcnTp2gEXXBxCMI46dx4/aQYmkSw7FwqojBbriPC8/EwddR7gfUmWKbJ7fwRmTl6Nho2vQrcHaqEQBJccEEL9ujZ9y9CUAgP01HxnyAZFaSYrXFk5dO+oiLysOOzbDYwb9iWqVDkTD48+G88veQuB/Fro1r0uzq+nTF5CEXBfx0/wj0trIDWpOjavy0A0eBxL114qHunC0EeLRKJQJpUbWjEKCrVcLUO6oiHkpQcw4oHDOHwgHzUvyMb+g98hHEoW20cedr1LG+LbL44gEIygxvlZmDr7RgH0RYEcpKUdxRlVz0QokADHMQibnRzPpFZDPaviUqKUJjCAAxvZh8X9hlbdTABPphegUhXnbEU+qpguVOpIEtP5OPvR+Lgg0jOOyaAYqQxALe0YK8JxURSKVSbXKkEe3b8YN4DDhw/i6qsvR/t2bXHBBRei3wP9kJfP0eva3MnJsXmZ7IH4CnnZceg3oD6CSUzlspEQn4L8PO1/SE1JxMV1rsOChc/g6mvqycRgauAT4gPYtGkznlq4CKNHjUdc4AzMmvYaRo/ugerSULsOaUfK4fpGV6L53UEZTkV2PhhgfAwiR9ygOMSOFUs6uug55Ue4QTselUmQuPoQKMTHJsBq7CLALRAZAtfo119vk2eNcxU+//wzYcIJWKlRN431jh070L17dzRo0MBpdj0HMtPQ+2O92UCavMG8z02DL3IyH7gzcsa0sTwvNiSvWfMaBg4ciMOHD2Po0KF48MEH0axZMzluSjOrVKni7qda2eXm6FAciZk+QM/eC363ASFJ+p21HTdSbQRUQM5XSdtK3QcsDvs19BJDnMuNAXpuyApINCb5CRB/X5TFMv+/E9BXcI2TSli45mbnCMPvMEBpEg9PIqXJkREr1ndmgJ6/V5q84bnyWPlvBEUSP53LiiUMsd+3/dQlIgT0QsLIBF42pKp7FOO3NLebtttIFJ/1Kc+rhKTgVBp6Sl9cNdXWIW8PXYxs75F+OdfzpkSITvxWiZVWLJhYSFOswxN85s2yU/Z4B2Z5IyltMYc9+46IEFN07vEktEZsCYiUCjFBmEpnzHmPP1PJjV6AU7ncSNLgps/H1o+7XiQ/OdFWAb26PSk5WSRVOK1U+zT0cg2tx08rA4aTRD7nLFbtvJjEeoBe3i3vZ5WL+7BURqgJlOvFoWHOijMcQFb2SXleZLJ3hHFIEzg/oGczLrXpmvcqmOe/U9Kbkqw/577DiqgMoqIrTgqnQqv6gbhP1rKtWxfXpfIoybtKmojPeO2M1FPJjZNYOZc3MvTqwlZBcKk9yzEiMVknjRug1yXlSW4CPkAfBw4l/N8Beq7RhEixAHpq6AUYyIMndQwhsUokvAV5BX8L6PmBoWAe9jqGnoylsOHC0NAb1jJF09CfWnKjNQUtTxigJ0MfDBEAk/U020pd1Zp1alBiMLCmWAPXXFRpaSdRoUIl2by40fg1cmq36THeBDmqz9PM39wruFhKA3pjJIwpsgVvC7y0ht4AvSYAGlysIcZrRtXue2bQxtBLuVRKdiUlR7a5GYvA75UmIlByo9m5vbQhzAP0VmWwIMH3+XVmtmFassSH6XQMvX3vqVxuSgN6fs/pGHo/oI/p1hzTwfuok2LdebkHWvsmmCUTLIGkXAAAIABJREFUwNKzVu0s+aAbQ2+AnmDENn39LE3SLKES4O6YEWMYyIrq9Tedoq4/BR0aRFg+1CBrzdjqcqNJBHXrSdK0+uXnwLz58zFr9kM49zzgz6PA2rXr0bvvjUAcPbLzUBxJhAyIpH88f1ZYDA4aFIYiJwuheErBklBcmCAxjRKLXTuAl5a9iV59W+Hc2pSnZGuplYHMTRoW8C6uAmQcmTCpbWSkQBmV7NyTCKA8UBDCnp3AuBFbUblKGSx8sTZWr9qL15f/jnbtGqNDDyA7B1i9DHjrjU3o3rcRLrsEGNL3dwTC6Xj+tTqILxsRPawwPWIhSWkYR3iTaaUuJAWR3DiEIsCwvlk4fPgIeg8+H2dfqIwQZStbt24UXfjmDTuQm5uPGmeVw2NT+iEQR0Y4imPHjopffghsrAUyM4D1H+3H5xv+RLSwCsqVPQM9eySJlp+gOjcXoOquoJgJDGOVNhMzb6JVJH3bafrPwKuAXhvoiotVOxQMMFmkbSUZ+lSRp1B24yTAKCzKUycbYabp4U8LV25QIfz44y40b34z+vbrjeHDHpHHmCVpPvvccPLzeafCePapj5Fz4iwMGHghQmWAwkCGHEOgOBHBaBhHfwcaXdMLzz/3HC67XI/7+592Y/FzU3DBhWdj9KhRCIeScPIosOql3bjttotQ5SxKWIDHRm3DLbdeidtaAclsDwgpoFcgHpJqjYEKlXGQDc+S/gDxs2apmAO6pIKUIPFJY2UxfvnlF/zww4/4/PMvkHaCUrRUNGzYEOeff56sW0qLLEkyVn7Pnj1o2bIlFi1ahMaNG8diMle66b4NLFqc53H49coGZvn8ElRZk64AbScP4vuZnH388Sf44osv0L//A9i+fbs0wq5duxbly5fTzd7JYvhMG1BVPa1KCdnsq9ItldwQ0PPnBuh5n8S4wM1L0B4DT4ahLjeM+V4M13jnDd7T81XSyYCcVh25l5q0j2BHAYQHrkragdr+puek2n1pQHT7nMRrH0Nv+5qn2Y4TCRMBn4A8SiN9Rgl+LXdpQM+/W4Jg90PPWPdrfp4k9eYsY0ypY8fJaFOqw9hhDD2vmUwQlX4FPouOOHFSHd4nk5loNdtvnaygVCtKev31fPWchG0XLaAeZQzQy1BAB+jpBuXYbU1W2C+jAE+TKHPDsd1WZZIyKZZSRrHStgm+6iqjzjwle+KsoiRNl64K4ZF9auhAYGlJIqXE3PvsvuqfCl5jDL3MRzHZoWdbacelklMltwy4ahwwGZY27Or9cpJZwRE6JM6qGTz2v2PoxXZbjk+TQPakkajgZ7D3iICeElNWYrSvS11uCNAZv2kUoraVWsmKNcUKuZYlfvDStCpkhAF6rbQS0HvH6Uwv3K0yBYaHSVT2ZRp6JRK982ekVtOGghKAnk5Xenm0GVcGSwkRmikW5UxgRCPvJDfiTVyUhf0/bMb/BaBnVYJAvvddaltpgJ6SKfG5cSQBjynG0PslN3S58UtuRIoQyMUen4b+v5Xc6DAflaGY5IYa+hRCpjgH6KX51mNCDaRyQZEF0fKWdVJzMQRVckNZhmRB3u8z47fgyBuuw0Kor/aAHwERmSd64dqiMBDol9yU9n3ne0pWDIQnl5vMGy4uN84X3zY5K3VxkSlDr5IbnoMw9D7dFD/HD+htEyo9KdYefnu/AX3+3IKrNdoYiPZLbgzQi6+yDKrw3HIsfAlznJenG5/pTX33yC89sqAuD7JjQ4wBkrDvKjD+Cog10ygId02xDtB7g6WcZtLp7cgE6ARfupU4tt1nuSasvGswopbajtsqMMou6MaqG5gbZ+0qTVxTOtBKBA9uzWqlhL+rgF4ZX4J0Dgrq1nU5LrqkDB4e1ArlyhDcr0cRjmLUmDbIzi1GQnwQhXkAJ4CTbaZcooASoQRtMEUggtw8MuupiA8nIZIDBAuBfn3X4OJLK+LeDo1Q89wwgqF8kdfIfAjX6CPru8BriqGGnn0BBfmsfiUgNz8DKUkVkHkUGND7Q+RlVkNquSIsfrUePv4oDa8vy8HZNWqg32Bg69fAglmfomrVKhgw+BKcPAEsnPYbQnGZeGbFP1Cpuk7m0+eF7BeBfC4QZKCmH24yijkw69k0fPg6NZW5GDShBhqw6ZbNtsVRJCYU4njaESQmpCAlubz65YeBvEg2gsFCsTArV6YSIvkMlDoEa/myL/HBW7+iMK8aKpa9AEGUQ0Y6h5GUR3E0iMzsPzD0kWrSu8DbRFeeWrWBM2o619MgAb1OchadvFRewq7hSZ1zOMCLzbiFEUphyObQlYgyohxh6QMBgkM6Y6gFZ15uBN98uxU7vt+KLl3vE+kW11p2TqbY87EBjA3dvL3HDsdhcO+30X/AHbj2ViChTLEw+cFoKih+Tz8KrH45Fz/+cAhlKgSx+9dPUa9BHPoOuBNVz0iVxt9oISVYCXhrdTrKli+Hxk01eRk35Dfs3bMPsxc1RrVzmPQxG2Q1j7aa1AdTHkTZIZ9zTupU+R7Zev5dq6MKbAgG2Afy3nvvifb8yiuvwu23t0Tt2nWQnJQs5xeXEC89G+bHr+V8DjDLlt/btm2bhA/aRSqAU1DNZ81sHC12aaxiYq2AgtMuSTAoMFRQrXKZkoOrpFckEsGmTZvwww8/4IEHHsDMmTPlu8jSx1yPkhLlZ3S0ofxGHFUikRhIZEVGALEAO09yo71HlG6opCcG6KWSVhLQK0PvhuvEBmnpPkZAYoOlLAZak69WABUc+gmP0oDeCCwD5xqb/c24NqdDr2Fp20rb2/hzNqOKll7Wp+qp/X96TLG3IfmBvZFUxhAL4URWVAbPuV4LN22an8X/GYgkmErmYCkng+SezG8hIFRAL+InTbqKNcZIxVJsKK0CW1JuyvP1SyStqqqSGwU4srfSjUz6uliVVeLJ8AH3Ye0l0ORR1xrZcJ3qa43aeh0U+/oBvTT2xiaWKxNuk2ZtT9T1RGWDDkyyxE4b+7V3xTAHr5k4MEn1xZzZXI+ET0PvJZA6/NHmTbByoD0OzrZSmlE1ibLEXo9BpXEE2vZZ/qqQrRv+qYBeXW50z1aGXmV5SmCy4icqiQD7I9zk0rig9Cbx2HhdWaUOBV3/GPun6PYS1OZxZeIV6KtWng5SrJaXc4Ce4F3dAUSiI/u/kmvWXOsHUnauGn80oeO1McmN3hvrXzGHKgP0GWKrrAy9DXNT+3SZUC+VkCwkJLFSpziBkhv5LqehJ6D/v5LckKEnoCew59wEk9zE5h+4plgB9NIUy0fSp6Evjkr7n8YOWUs52Pvd+r80xf4nDL009bimWH3glKHvcUcLaYoNhumQQBcGDWz28rzVlenwB005LLfw6Vqh/tbaVW/er9rwqlm8etqrbzcXgGT+zF5ZSjXP3FLe8XLWcgOTSwrlYxNqbYS8B+g5PY7joFWT5TTbVsngn64pNqVMGZl0yO/+txp6d03o48uXNGT5hftO+0bwprFeAb2foZegzQfaNQLHvPbloaS7hXrRxppirZPKTQCMAXr7XpeBeJN6ve+1zVizbZ+G3v1OjKF394YZp4ICqzyYfaRKbmTomLBj1FJw89UHWgZLqApaXV6cht6SKLsOMXeO2Dmp7ZhKf3SwjIoK+dlsitUkUexkbDm6BmeW5q3ZWhidgjhEMoEWzWfh4UdaoeUdFyI+AEx+/BPcee8lqFuvqgCohBDwxj8z8OP3R5CUWBaJKQXoM/AsaZLUye2FKIrmC7tBzXRhDhAuAO5tsxYde9RBi9YXg1VlYfOK6Qyht1ruo5Qy+ZBrKVvXeqIMmwjHxyEn5ySSEysg9wTQ7q7VyM1ORo8+LdGhF8dXAz3bfIu0P1MxYdIFWL5yH3bt/hTjJnbDxf8ARgz7AAd/DqIoehxvf9oeCakKbPn9kXwOpnFr0W1yDGw56cDSp49hzdJMGVI1bVEdXNlQ2RiqxkjopKXnokJFgop8qcyovlf7Co6fOIJKFemPqc2qWZkF2L//T/y2LxNffbEH32/fh4LcVKQfT0DF8uejUoWz8cOPX6N23VTs/Xk7gpQrIQt33F0fF9RJQat7G8iaiRYFkcOyfxk3yE2YO7c+Wd7NSEdyUgXmJnLbI/macMkyCOszbqVybkpcN/l5TB74b1zDyrAqMOR1UbaVVYw/Dyagc6uXMW7cfWjcgshV3YT4Hf96eys+2/Artqw/gHBcIq5tfAGqnxNCj95NEBfPjZENfNzlQmDutHTxHnz0ycd4aXVf4Un63f8FfvzhZ7z8WifUPJ/SIzbAkXXn+iiUhjSNrdrgyePUMKH2vXQK+vbbb/Huu+9gy5bNojlv0OAqnH32OToZ2KRnPktgAhDR6LNZtUB7kerVq4c6depgxIgRwtxLHJDpst5AH2vkFLDn4i0ZVtoOcsCUJNhsqHVJgALIYsTxekriq1Nh9+/bh2XLlgm06NmrJwYNGoQ+ffrgtqZNVW/lZA30P+crXZxoymul0g3Bykhnr4yWz/nyM/R+yY0ww8LQ63mY5Mb2IG2go4zLP05UPcK1Z0Dt9fSae649BuiN7PFXLfhZ4vLmAJSBegOO/CwOwuI5aSWR11OTCIIv/mk6ajk/MvduToMx9BaH/XuCsqpktT2jB0sklLEuaZvo0KnsvTFDBMc0KxCyfgs2JKoc1fYi2//Eh95JW/i9noa+ODaZVPczY+hLVrOFobeeJ1dNjQF6mUXjyCTXCMnLYVUJHp/4mBMbRCLSZKnrQ3EEyQvZPxRGePsBGfo850PvJgjLZ7l91tYGr5mRaLH1wX90lZowXZWkl86bisu/yHpl2VEWjYAduSc8L/5PJyK760AJHatGHHYW4PRqDrdkM71OYKfsyCoNCtJVYma2leZy42noNaarI5wb3uWeTW1SdgFS1hrXqA6EFGbdAH2eDekKIis7TcwJeJ/VPpMGB1pZUKyszDf3c11retKUo9KHXie2Wve1b/+XHjpl6PnSZmPvmLmuVX5lHu2e05LFHiWNLaFRm5lotECaYim50UqNk7O53j0/oE+k6YID9P6m2OJIhjTF/l8BejLzfVq31aZYnq/P2IpJqExddrItta0UdECAKWmt0/r6H5wc/OwYermIfOBdY8W/k9z4Ab2WokJILCwUlxth6OO5OEs2T8rDIcBENyN9aH0uNxodXSarVmR+1Yr/xnJxGEMvD7oAemVqxL3AbSwGkmMDp1hWcZr4EsHaD+hVrxNj6AkYNAHQjUcDh5MouPKm2FaWKSPaPbkJRDh+ht4Fc2EG7Nh8TbFa7rVf0AVnrI9tGn7dmIAKP6A3VkYGxWhDjWlCS+s2/Qy9n0Ewhk0ZKLWP8icSxtCrTtG5DbkN0S+50UzfB+h9Gjpj6MXnVQKA8Deu9GVNsRppNYAry2HB2qotvI5+lkmzWgX02hinDhNqz2qyAJ1Uqt+pmzM98LU0qiCBLitF+XHIPwm0afMkBgy9Bc2aX4y8dGDK1A8weZazeMwD1q46iE8+/B5FkRSkplTAzh8+x/09G6Pj/bVBV05qIMkSJ6ckoyC/CPFIwPzH8/Due+9h8Lh6aHJ7LbnlbCJigiCGJToXJcbEBENM2kIozC9CmN7DnKQZHxKtX3J8RWQdATq2XYPs7Dw8/1InVLsAyM8F+nbagD/2lUWF8mcgLesHnH3x71j8fGdkpQMjh32IX35Kw/CR7XCb2C7yszUIyzAwBmdKV0SLqu5QTEYWzU3Hm69kymY5Y9F5uPRKZZNl1Df17RlA5SouTmtPkRvwEkRa2hFUqFBZmlOZqEcKqEnXmJSTG0HaiWzEBSqDRPSIIRtRXJiIvIITuKhuAo4c/RXRwgREi/NxVq0kPPhwB3HYQYDyqJBj6OntqB70unFxbYWRmZGNMillpOLy268AH7MzagCREBDP/dE1ZrPZVkusZPU4vEvvRWGBsohs0FX3A1YotMH56OF4DOrxEXJzCvHy6810cmxYr/+qFf9CiybNwZxh0uQP0GdgU1x4MYelMXnXJE6ZUKAgG3jvjT/x+ptvYNHS3nIOX64Hxo1ZhmeWdsGFl6jCgDMPCOjpcsOBfIJZgwz8HAaWIEkr2TGCYspp+JwPGNAfV19zNTLob+6kHGS0yWBLaToYkgTRUAafIZ4jy+WMZ4ybVqrnJhsjGNxvaLxWmYiBTBIceSRNUpJl8BAZfurhP/vsM9SuXVuGQVnDLP/88cefRALEKkDfvn1F0vPC0qUYNnwYLrnkEt0jZGCM7h1uN8axo0dRuUoVbXBzcgibiikTRIOsRHqSG8YRm7DpB/Q8FWND7bSMobe/G5jjNYjFR7tqJQC99ozFCAgH+OX3OUvFTcK12GSMqX2PNsWW1yqTb/8rzdDbnqAuNzpYyhqMY/EyHJb9kC+L85ZEqOZdpS7cV3i8ptGW++gYekp9uE6VQFEfd43BTPjUJjQm9RE3rnww4eKzZ4De5CgyuZ7SWN9wMT02b6rpqa6/ySP9DL05msisGWfU4DHVdK3KF0Cvw6uYxBPQ6nsJQEu73Oh+4ElunA+y7gkkzHwuNwbCpRpgCYWixtierAMOrZqga8LT0JtMWfch7lk8N0vWZF9zDkaCC4Q5JqmogF4TWMo4i3Qqr+vXUKykjblCarp9RIgV109nzw7/9DP0tk8aQx8bLEXCQIiDcGxyKRvtMzKOOcmN2lZy2KGBZM35in0EHZeOoFbZ3DIzSOQyITYJkwP04pik7nr+CqDhEt2fVaVhFUDT0Pt7HHl9tNrE39CqN+O7YA8B9PyZ2laWOE4mTrlZGuddJZ+HLJWkONoMq8vN/wWgN8lNv3s6QLgjaShQvOINlvKeXRks5W+K9UtumPmzTMWm2L3fbxKXGwP01ND/J02xcpGcP6leGXW56dL8NnG5CcfTt/0ULjeOoSAgtml8/hvG4MHSVDlxQgmgyEl25NI73Z5tPuZDL7aVbuqhBlINEH8nubGx0v6A/VcNvT6InsuNOucoeKWmT0t8/M6Y5MYBepbq/ZIbfo5XnfBKbrGmWGflKaVZ7RIoAeh5LsbQGzttm4aVGq0Ex/fKhESfD/2p3BFMW+ntzXq+4kOfqiyXAWj+t8lb/IySMT0G6PV31IZSSpthBUHaaa5esKIjjKrsRUFASUAvDjQy5plgSsuqdo7GKNlYaDt2s+bzWB91B1B9Pku4ZNzKSmOksUxsUCSbzIeawV8miRZGUZSXjKIMoHuP1ej1UH00bHQh1r0FvP/+e5j9TAswVuamAR99mIec/MNo1+485GUDq1f/jlDCSXS6/2K1MgxR7sBG3xRxUsnPBJ6bW4ADB/Zj7PQLEUrKi9maMQnhhsfyo5aRtbGLwFEGIeWrf7iuIU7+zEFCsCIK0oD+fTcjv/AYHp3YGnWvUoZ+1bI0vPHPbTIh9ZzzkzFweAOcWQ1SeZg45jsc+CUTw0Y0Qt1rgZTyBLMM3IogmDgU5KmFLWUp+TkB+b3XXgZeX3FEegJualYWlTklleBXbDaBKpWBm26QYgMCyUBRkPaGpEIKkZOj8jpq2Xkeefn0TA8hISFJppJKOTw/hGAeMKDvDpQpG49uvWujxvlqj8m8i08FiWghOCmVYfNxlIPQOLrbNUK6qdW0KuW9zEzPR7mkJOz6AnhmARsfk9CgEdCiHVCmspbZxbtehpsxSYfcK34b169V/ngfed11iqqW03MyEvH5R8Czi9diySt3i9ZdiHIWXGgbyccgHxg96lfUvqQ6unRPQCEtVZN5jQjo8xAKJCE/OyBSrClTPsGo8TdLkrTrW2DihDfRrdeNaNKiHOJk0CPLw1nS72DPM9eLuUC9vvYNrFy5Wiao3tvmblSpUtkN4nKDtCRW6eAyG87GCl92ptvEojq4i5ujyb3M+YTPFZ9HlTh6VVfGArFxLKdadsYzXqsP339frCY5xfXgwYO45557RG7A9zH2ehIVlbA89thkvPPOOzjnnHNQtWpV0erzHM0/nxsgr7/pvblSLV5bY6ERFfFuDLwwm6exrTQZhmhpCejzPVcwfo7YJoqGW5lgeTJcPBQNcFmy6Przkgy9xjQ7PwP3fI/1OSkQdP0nJfY0JR7Kl+N4ev/OpKCbhFuCa9w13T3jgd4v7beyviqTd/r3DP/x+iWSpQG9yGJEXlkkto8ErQqAdV8yQM+4ZNJO+V6RTOn7DdBb35PKbfR5MrmL1xSrNtP+F2UUqW6KvFoB6x5g19GSFru+ytpqvx1/9hfJjVS62biq+9JfbCvlPnpNscYkxggkX3+FrUFPQ1+MkK+Xguen18FLpAzQxyQ3rgJga8UP6FXiongh5nLDyoFvsBRjlElLSmjoZZaKYiDhJUkYyEwadYGxZ9dP6olM181r4fmqdWyKzvMIcE9Slxv2dEm1h9gt68RfAL0y9MQJKv3RJlenoZfqgVrjZmbQwYgYwCpQHkOvLndKVpoqwNh6A/S898Q3PA5ea8YbM/0wnGSAXu0n+ZHOtjKVz63TWKkpszPjKCm5YQLj19D7m2L/LwC9NcX2IkNfyuVG8BKvQYEP0BtDX1yQK2vTbCsl87cyEwdLfbcewSi7nZlRq4yGb/hvXG78gL7nnbejTDCEgHatlYxKscFSrHmr16y6U7j3uSimWjMfQ6+pX0xaYoBeGHqRnLhpn/xvSi6s28337cpsxgvzYEN5SkpcosiiBEim9Ok1cCPFVKLDTkdhLlwXOQG9SF10RLnYs5UrJ4ykshBJPsLdZe9SPSBw1POxLJkPCQO1/ezEiaMYOqwrNmz84C/Xz35w3nm1ceUV16N9+56oW/cqYT3keFw5WsdGq+RGgr0wFMq8yAbm19C78q39W2nJjT1cJQC9/56VvjfS7aKlQWmKlfeaZZWT3MCZnNu/ieSGlRDnf++anPySGyv1x5IHV+nQhEEDckymQ6mPVPR0oJVacSqgl8vv/G8jhVz7DLxqr8mpd4FIPJY+mY/vtm/HxFkNQEv+NS8VYe3a17F01b1S7PptNzBq5FqMnnA3Lq0H0cePHr0OF1xUBX371+MAVEQDRXKdk6lH5DMXAWZPOomfdv+IOc9ei7hkldaoSsn52MYeGU7KJdBVJk2uJRuQKIWIjxeAnBQqi4zDQOeO7yAS2I+nl/QXq0iC0t07gUeGzpLr/9SigaheS5/G4weAEYO/wIF9JzBpSgtceSNtEendTg0K9fJujbrjYFNsCHHY/hkwbdK3+OMA5UxxOPfCBOz9eSdCgVRpQC0OnMTNNzTDn4fiEYw/hhGPn4Eza3kl7ZPpOrGVOna+RBOamiKbBCsQDNCBSCLWvAS88dp3SCmXhf6DG6J2PSAxldIaWmmGkJOdJ57KNl6c140yi7IsZftAkD1imWlA2mFg1MBDOPJbOZQvn4qT+dvw6rtXonJNVx4G5w/wWVb5l1Qp4skK61h2bhwsQ8vmKuGTXxRE5kng80+AWTOexIo1A1CeCYIjOSi7CRYBkQxg6KCfEMe6augkKlTOx63NLsJNTauhmPZnxXGIRkIijx8wYDma3X497r67Fr7+Enhk+LO44qpamDqjibgFSdpbnC8WZwmJSRL3eGxc8xy6VKPGWbivczeUKZviKhQmvUsQOz5u3IyNCmK190lY2tizrJs3X6V1xuqo4abEmrbYVVt5/fnZn3zyCZ555hkB5O3atEGTJrc6/WxI5Abr1q2T/x04cACvvrpCKgb23UkJidKDNGTIEOzcuRMvLV8uscpmlQhL6Dz3HYpGeppKbhRtywPtEgAdiGXMpjUFMzYyJmqy4jT0Th/vl9zw4yjVomFDCUmFk1xKg71JJ/jm4mL8efQIRozs/rcxu3QwX7ViA+rXu1rlMEwWinSSts5gKSlrjA2WEks9b1+dO3cCFix87LT7RL16V6NJk1bo0L4XKlZURyAy6Crr02fRkjXruZLPZ7XeDSjkVHmpektSowy9gLxQSPbw3bt34K23VmLrts3YxUwUwNVX34Abb2yOO+/siGpn1oytK8ZoWUesVjhHHK1ai8g6dh68/jI3RF7ibRhrfg6xOutcUJTZVM1/THIj+xErteakE4wx9OKtn68DIe06KoGpe75p1U/J0PuOz18x1uulR2oKBFbN+OMQG4lcMDp5wj9fx7uH3Lf5DMdYdDkUJ5UVXECShoP4dFKs7AUiddH9XuQ/rDDLPqLyKb1fivVEusP9369aIHDPUXc1lb4VxQQVeTl5SJSpgUoiiDKCvugFDmSHOViKGvp4xCUkifsN8Y42x/I4KGOMxAC9PZ5CGqFIJsWWL+986N3+T3mqaug9ht6UADLMzL3surNCZMmFOQDpZVPCVSQ3WsJ0ZdgITpw4gYoVONDKtC2qwlDC1gP0lNyI9TRlN1FWCzge12Po/y986ElQiA/93e3/ytDLLIigyMf5Epm5AfpohD7n7FIha82T08UnJbNQfqwp1gC9GlH/e0Av2FBqOqZHUg09feipoY/jpFiZ5qjaR3tYjUngz7LESYBAuWQ8Opl2EuWpsRKg6epGlJiUAsT+plh+vpSS/YDePtcPaqNRbb4k++ILjPx9loLKlCvrHk6X3opEh8NshCKT87CgyKDBi00NLkE/kwH63wqrJ7aVjoF2p2fsiUlF+OO83Dw3DIYMgkYFei8PGXofNmw4PaD3X7EH+o3EwIFjhHkzQO8vIZ9qsJSV24wtUZmCPjgyCZGJjU8f72fo7Tv4XquC+CU3EiBFbuEAvWSU6rWqDL1q2WM6thIMPf/NY+iNIZUH2elAY+BCTWxj5SquNb6PgJYaQN0LyAoVOns1Ttc0/3stAxbSFB7cZJhosWQcEKb48Ud/EovBibMuQX4B8NaqY9i9ey8eGXetMMS/7AL69lqM2XP64NJLgdws4P6uK9Hyrnro1quODFYqLNLmUhnSUQT8eQiYOGqz0LYznroF4eRsaRrmw2sNQ/7NmpuDSgN4XHmIS0hEYT419PHIzs5ASkJ5LJz6J97tBMe0AAAgAElEQVR9awM69WyANp3OQWIZutpkIy6Ugi2b9uK77d9g4ENtURyIIIw4vLMKmDdztVyTcZM64tqblTGW4CHPMhl6gqFCGYgl9nN5cdi5FRg68A1E8sqibfubcXbtbHy38yMEotTKkyWMirxn5fKPEA3kYOUbE1HlTLW0ZaNmegYBfRkdqV1MViRTJt1GoxzPrs2Y8UjB0zOz8em67ShfNQP9BzfDJZcDiSmF0vvDz8rLUQ2yWP5TGB8t0OnDjBeiuFGXGynF5weReRz48N0oFi34F4oLKqJSpZo4enI7Vr/bAhWrOVlNUYE2ztGzndItAQtasmYlk+s9L5dNh3xG9RkpKg4g82QQ5ZOBKY9vxIHf9uDJZ3qAvyaycAArX9mMZ59eK5/V8f7WOHR4D2rXPgftOzRGIVlQkTkFEMmlRAAY9PAsXH75VejT50bs3weMHfMMzj3nAkye2gSFQcoGigXQM1lPSuS1VC37iBHDccaZlTFgwABx8qGHv8W2bBoPpKYIoDfXGUsGyPARJIwfNw5jx46VdcaYqm4llBgpgDC5IoEBr4WflDh86JAA+fXr16N+/fq49dZbcdFFFyEnKwsptPHNyxO5zciRI4Vh5ObLZtypU6f6AEwAM6ZPl+PnvaXvfNt27VDzrJrIp56XQ/fc4BzV0Gqp3t9kaPGQsZpVGHk5hp7NtOZyQy01Ezb+ozTFng7QU2/rAKWn51VZHpv6Yk2xLm4S0I8c8V8C+pUbUP+ykoBeJ+OqHEHPgbEzIEBRJE9uuBfPn/+bO28CFiw4PaC363LxxZdhyuOLccklV8QqBQas/YDS3xtBkMe9g9deLVsd7HV74O+/H8Ckxwbjo4/eKrmB+/5GYm70qBlo2bJDTNbICpNUoAsoh4kKoPTAte6BMQ19jH3RvUakQmJf7FVMVPZSFJOxCbtJGRonazvZJpMAm3RLYMpz9yrNlkgQ5Dppi11/12NAbMFE3qo0MQ09D1Z+XUk6IQ7J0PskN3Y5/OvVjwG4Z/FaqCudkZs6OFOIPhuQZoCexy/uMpqUGR7RA+H+x73Su1/2DMXkQQ738FnhM28SaINDMlQu0U2WFWs2nYoaG0ZHH/rsNCE4KO2Rvqs4nQVBUkSq8WKBrAy97udKrFm1XCe2luyhM1MMU1fIGjcNvTs4vxpBEibGZjdzx1MUWI+EI6/l3rCJ/gTKk3UpxdCfDtALyfX/SXJDdx8y871bt0WSTKb3bCtF9RAICrkmSQsBfW527mltK3kh+YHx4QIZLFV6UqwxhvwwbnQ54RR8sqekbaUBesXrvIkhxBcUiA89NfTFUZU26EPglS39VozKmmpZMybVkMagdJQXkawGNHO6KQ2I9bO0yzsqVlQqf5Fykx+sO5cAK1PHmmJdRmfBxNxd9IJ6knb1odcFruyENsr5pTd8T7ny5aTUxvXPDDkmKTlNWdbKXvzTXwJMT0/DIyO6y/fMnPEiyrJB2DnTaDMPy3F52LTxQ8xfMAF//vk7pk59Djfe0DxWclSph8oQrGxtgcV+ZpIb2xys1Od3+zmV5OY/AfTKjhig93zozbaSGbDZVimYNfsoDQB8kAnyrERr8iIeY4yhdwmWyn48H3oBpRyvybUXZKCP6AbB4UPSjKtrihiB9oUCA0NkLtnVnojC3DCemnkICUlx6D24KvIjUWxadwzVqlVBvauVAT+wF5gy6VU0uOoGnHt2DTRuCCx48mfc0+F81DxHtdTMEfILsxAMxCEcSMCWDelY+dJX6HR/E1xydTHiko4iHOQEYoJV1fLzQdYXJVb0hI5TH/5ClXzoYCm63OQgOa4yXl6UhvWffIG7OlyE5q3OQyAuGzm5JxEOp+gGhgKR7fAaBCLVsf4dYM2qz1GEY+j/0B24sC6QmJyrgztkGjP/oGaU5W2yPUA4Wgk7vwKeXrAN6Sfz0PzOS3FX57JIKpuJQFQ1zWyU/fWX35B+XBleSkxSy3DYCIFTGCfT/lSgwgnBnNQJlRDEc/q0TMXj8aVi6cIC/LY/HUXhXejapzHOOZ/yPcpM4lEU4fAg9VUnE8V7y1IqZxuUE5mCytVonymaz7wU5J0Anpi8AyfSj+Dmm5pgxzdHcOLkIdzSoibualdVbDCTkjmRNIKCvAKUSU0V1pGglywKJwfz+nMSsJZ1zcs7jLzcMJLj4/DUwk+Qmx2PBx9qSIUTECSLHsY3274T6VRichgX1DkTySnxMiWXNL6w4zJfIyL9FclJFbH+0++x/+dsdOh4jUiY3npzO9L+DKNr938gkATEJWaioEDvVShIpxd1BWvb9l48v+RpAeKsyMSTLStU4KP2iawq6tAoXnvVWmuc5CbNDa1S5UoSUxi/CCwkqWeTv2MPjQk0a0PG3u+//x4LFixA27ZtcfPNN4ukiu+X5N+tYlpO0hln3Lhx+PLLL+U9rVu3FhmaySP4p/UH8XeXLFmC6xs1FL29yu70PBXQFcnx8eemN/f2D4+htyo0JTd0YeGmr44eTEB9gN6RLn6XGx5DrClWSAsFfAoAvTkd/u89duxPjBnbV973xJQlIlmUYXWOnTXiQzT0PmcxSVDo/OPkEPzeEoDeJS98PgzQ+6UlTz71OJ5+eiqWLHkPVzdoLE2s/CzDmIcO7cPKVc9h2bIFaNr0Ljw6eo6wo8piqruMkiD0Nlc7abt/JqGypmb/+e7ZswvjJwzA9u1fCRPf9f6BUm0gm0/tfNrJE3j77ZV44YU58myPeXQOWrRoIwQMrwu/gz/XxCpO7LJNEhQD9Kkp7nj0upvcUvqjnJ5fr6uaKOicGl15AqwdHuB+GZSeKgJ/ta00NxxdpmpbKYOlnG2lkfH2naX3c7/8V3hH9zmGbzjDgz+POfI4H3pWXxRX6XW2689rwUSUx6f4Q/d4k9zkUENPQC9VZJ0lYXjIqxbosy5SGaok3F7idxb0y+WIC3h85hR4KkBvLje06WWSr/0U7OFiVY57E2WgdJ3jIEACeq3G87P8tpUG6HWgqEputH9J9zol3dyAQCiOE8AuE441BvDlaeitYdQ3KVYwG81SCrXq4GZE8Lt5HlyTFcpXViFCrBla1RWna4o1l5tgQhiB4mwZLBXHQawyAO1/PliKewtdbvySG6dc1/VBaZgD9Opy45piY5IbNxTFGHpZ/KF8aYql5IaAXKz2/kOGXhaOY+gN0PsZ+nA8gbqzBvIx9OZDz5ujgN7H0FtpKi1NGXqtIWlSQJsryUidFYhr5qGUhEy5AnrXPOlAb2wVlJD6sKxGCY0mErGXs63UBiwvY9fgYraVXlARGYRo6fmns60sW8ZrwikF6Pk5seqEI174M29SrFcCTEs7Lgw9A8/cOcsF0PMhN1ZdDi+gpdIN69+T97Zv3xtDh0yWITq2QVqjiLqNeD73BuiFbXNlV8tudTPzxm5bQJMgb1PbnE5RHkWnAS3J0KtmXpvu3Hm5rF3BF8vkCuipdRY9RYlJsRoeSwJ6HaIjbkfuumsJ0TEIssY8yQ2dRSRABQodoKcmk4CeDLGrQgU5wEldODj4qagwBB4OHV2mj/8dBYV5mDy3Fg4cLED/XjMxdepoXHQpGWNg/6+ZmDl9IaqdeS5+2fsHcrPDSDuejebNm+POO+oLq1/1TCCprA5IYt6w+VNgwtglWL2mBxIqAvFJmQiHUsQaSyacyuAgdSrgFhUD9KLJzBMmpbCAQ5w0iIaicVg0dzfefuN93NezITp1uUIkH4XFtI4rdgyrsjaRohyEo+Xw/mvA9Cn/RLM76qL/w3WkkTMuwQajFIt8TKRp4oXLjSeAUDHw9Sbg4QFrkVougK69b0Kr9uWRVKYQKNZ7EgwVIe1EGiqUq+oFSxboiLlDbJw8pFICpMjP8mnDmahWcpqgFqIoN4ynp+dj88av0bpDTdzb8SwkyrwoN9KdelBpeGI1hWiW95F9GZkoW45Ce4EcXqwuoFQKWLDgn6hS8yQmT+mFX38Anpj6Fq5ueDamTK8nQJmFREmAHbMrxyyVcj+gNwZNy7QyTC6nGEkJSZj2+Fr8vj8R8xe2AJKI16PSQMYpulLJ5ucXZCmQjlCj76YcyyqPyGCuoqJ4pJ8A1q7Yi169LkAObT1f3oEft+di1OirUeUcVlmjKCok6I4gKUndoPg65+xzsW//HgEA8fHJardG149iLeUzoZIKSEKClt+dXEcBtUpT9Of8d/VrtxAo1nxSodDBTIwD/EyCeA51IljneVWpWjXWnMgvpwxn69avxDu+Xbt2eP31N3Drrbfg9pYt5bj5fbHqoIsjZKIIeK+55hp89dVWYaZYYRBiooSzliZVtKJV8OuxtSqNSohZlxLQk6EnUOO5ENArMKFl76kZep6j2ibqtGw/Q8/v9Q+WMgnKUTL0I7vL2ps14+VYHBbduKwXRRF0TFH7XSXfDaBIBSKqUjSek8Vl258Yw/ndpXuh5s2fKAz98pc/QoOrb3CDDRWki9wyEkF2VgYmTnoIO3Z8hfnzVohEk19m15/nx/fHmmJjlU9liXmtrHFa94d0TJj4EF5//WU8/NAE9Os3XJqreQ6syDB6yX5dWIR3312Fxx57GGfVPBfTpy/FeedepAO+yJ5HVMIh7L9YYMdQFrKytHqvwNcZMAiZpr0IZiFp+w/jnR9k022HTfe0utYqoafTV1cWc8tTQC/cULFOio0ZYDgiTtxkxGzCq7iXlNx4xLo248Y7ht4GS+nvcb4ONfT+vZZfLAy9AHpvGCWjmDrVOYaeg8/8khuxi1TJpjL0KjmTpljBdpqs8aUVerqAOccYY+jlmdbqi1bnFfdIozMDL19Bk9yEJBFmskgWPjv7pCQbthdxoJ4BeoV7jqEXH3qP0OP+phWuCqUAPd/vJDfOKlLiE+fU+By1GMesF8U09ua0JBOKrGm4BKDXmSTG0JtLul4flWAnM54GomJbmZTiDF18PvRmW2lNsVK0+F8AemPoCej9g6UED7klaT0mJQD9KSU3FiV8GnoCenO5+U8kNwbolYvxBkvRtlI19JpNlngRhDqrSQHKLMsS0Jd4RXGSgL5CJVtf+q82eVQAqC4806tJUyyzbid/Yed3CTmNWQE6/XpMQ+//Xj+gL/VzHXikEh2xvWJQ9mnW+UAyEFOmwlKf6r7pyqEbjdwfnxOC6y0SAGqAXi3x9L1pJ44JSGeWNmfuK8L2MNmi5k0/S9McnvfBQ/swalRPVK58BiZOeBqbNr2PSY89hLFj56NTx94SMBUAuDI0gCVL5uLxKUOxYP4K3H57W2zbthnt2t+Ajh37YMyjswVI8ly++eZzTJs2QgL43Lmv4ILz68SqEwcP7ceyZQvxySfv4JdffsJ5tS7CzbfcgS5dBqJmDRpnm+QmXv79oUHt8cMP35W618A//nE5rrvuJnTv9iDKlauEZNHQuUw7UoAvv9yAFSufxZYtH8kDec01N6JFsza4955uSObakYvBRFQD2p49OzFoyH348cftf/ku+8GqFZtw5VUN5RizMk9g6tQRWLHyOax4ZRPqX9oQe3YBT07fiTLlUnFt000YOvI++dVJozeh2R11MGxEJ2z8m/4G+55WLUbiiWlTRe1WnFuMF1/8AgsXjUJyuX3448h+XH11Y7Rs2RH33NVFp1vKlE/16t22bQvatb/5tOdg/9Cx9SJs/fwguvRshtp1gXadGqFtm94Y8+hMlZVxdDWody1GYX48PnoTeOLxZbi99aUYPvpy9c0XG0VlqPhMxSck49jRExj+SGds2Pj+3x7DoIcn4cGBY2Wz27nza4wc3VMm1s6a+ZKsn2efm4Gvtm7EOeech3Ztu6Bd2/6i5eXwqaRkHT5DApQb0oG9+zB80AL8+Msa5EX2oVat2rjhhpayNmrWOFcem1wBnpy8q/5oaSeOY9XqpVi/4S188cV61KhxDhpe1wRdOj+IeFyGt1cH8OZba9Cpz/lodVdN9OrdGbt378YNVy3GU880QTAZSMs8imnTRuG991Zh3Nh5+Hrb51i5evG/vfZt7u2OiROexGfr0/D8wm1o3bYyfti3Ahs2/Qu//rpbhpVQw9y06b1oetu9qFS5qrjUsP/aCjHFRZxBQNCShBN/AjMf34IBD1yPqjWBZS/+hK2bslD30loY9GhFQn+p+oiZQAoHLDE5COLCi+pg78+7hCCJCycp8yqyYmVe2fBtkpvcXJ2kSmZedOTOvUM3SjVEUABPHS1juDKGlthv2bIFM2bMQOfOnQWoM+aqfaQ2xZql5JbNm7F8+XLxkp82bRp69+6NRo0axVhJkQRy8qUvnvKCf7RuHQ4dOowuXbuKDCw3j2479JU3f211t1LzBAVIuj9ohYnHLVMxHTEl7iB+QM8Jm+7cRWfskDUTFrEOdi914yob0+Z730FAkqH6f9mG1FHpz6N/CKDna9bMl8XmWJMfbSaWKrKL2d6QJgX0rKRw/XNNs5LAc+J1FbbZXXvT0Esc9xFkJrl56aV1olu39yn77QZDBQJ47vlZePbZ6Xju2Xdw+eXXSYwR6ZposJVEECDru5akMmPOaubyEghg3YdvYMjQLsL4jxgxHVUqVxVGnDE4kp8HOmYT7BDg0e51/vwJWLlyMYYNm4oO7XrL927f8RXuu/9W+bobGjfD7DkvoUIFWmTpKyszXdyNNm78EN26NZefdejQB6NGzEBqmbKyFz4+dQhefXURVq3chCsuv95zFmKiFMkX4ElAz3vE+zl0WBe5nk9MexFVq54p8eSNN5bLXjt48CQM6D9aJTdJyVj30VuYM3c8zjijOmZMfxGVq5yhze4oxnfffYE33ngVmzd/IHubPefNm9+DO2/vIP0VYmgg4Dcutp//Ownt4EGTMHDA2Ng1oPyNmvQvv9ooe+0XX66XPZD7xh0tO6DVHZ3EilnIWYeLFi6YhDnzJvwldlH6dMUV14Mx69ZbW0lCw2vIxIqSNmKO9z9Yg/ffX4ttWzcjOycL7NNr0KAx7r+vP+pcXF+08gLo40LIzDjhNPR8nlRyU0SLXzL0wpcRKNO1xvVBOCtLXkFNxCs5Qo/v1T3PBkvqbCNXwZBEz52OJMBaabRKINevSKIpV3IEn+BC52oUK1WhUBl6rjHDpQ7Qi112kuLQ3LxMJCVzIq9iWt5z09DTtvLXnRsRYs+pDE39nzP0QrgVRtH3ng5IllzKs60UApvPj7OtLKGhPx1Dr6AyF3u//TTWFPvfAnq5LqU09AT0ZZkNy0AhXwMur5Z4q6smUsFUqaZYd98E0AubZ4UsjWFaaiK7oSyZMd4EtlwAcWLHRssms8FyK4HlvZhdZjGyWPKxhif3ndxYqKEvSw29ao5iTD03ShkHLVo98xzWoRXG1DO75O/ye3h8MljqdICe3ykLnBkhqyMcBlMa0N8vAWrO7OXSzMnv4nv5kom+jjk6TEA/uieqVq2OceMWIi3tKEaN6oFL/nEFxo6dF2M5jK0nOB81ujcOHTqA2bNeQq1aF/4F0DMTZ0Aa/WgfrFv3JurUuQxz574qgJ7H9NFHb0pCcOjQ/r8EDgKq0aNnoVmzu6Rpj1KJvwP09gFNbr0Tjz46C2effYH8iAnSk09NxjPPTPvLd/AHjRs1xYQJC0VjrJuyXk+WgPs+cLdssKd7rVyxCVcR0EuVKB1Tpg7HypXPgkD/ktoN8eF7h7H0ma9Qp+4Z2HdsND7/8hN577MLN6F+gzoYMuw/A/QP9J2E3r0fQUpiCM89OwezFoxHMUfQlno1atQU48bNw3nn1nbAGvj6681o16HRac/B/uHJuetwzll1UeWMVOw/+K38Tru2vTBq5Azp+7Dx9lFOTi0O4M3XfsP8uc/htubXYPiI25FfSOcMZcqIAgvytGHs+PHjGDq8Mzb+G0A/+MFJGNh3rNgx7vzhJzw6ob0EzZtvuh1z549HdnZmiXO48sqGeGLK86he4ywHGOm4FcV7/1qLyZOG4Oix06ypkbNx222tURBhwGWzd1iGJY0c2RPbvt78l+vEjaT5jVNQnNMEx9P3YMrcOxGfcBzdu3fGnr0/ok71mejZqw2a3lWExS88gTlzxshnTH18Mb7b/pUkkf/u1aZNV0wc/zSCBXG46cZeSMtfI8d3qlen9v0xbPB0JCSkgHtNRJJ+dYUgY8heghNHgb5dn8eokT1R93Lg+ee+xa5tQdSucxYefrQCgonabKYgnddAfek55XXy42PRsOF1wtCz8ViIhIDGSJFHFheJZl11q9rQL4N5KAux0jft8ZzWnsBfB9l41dEtm7dg3rx5GP7IcFx73XUxRj4jPUOSRyVUivDpp5/ilVeWo3r16rjyyitx4403onyFCiU0v5YkmPyEbO3Ro0exYsUKPPTQQzrpMqoDhjhwqyS7o2yqSm6MoVcWN5cNfWbRJ4ybAnrT0NMBh9+lpMvpNfQ6WbpsCYthI3RE525NsVIgLAnoZ854SQbziFzR3S8CS+EDqRmXIY/qZEE21QA97xkrFzynkrM0PB96/0BE7m5z547HwoWPYdmydQK+mPAaSynfH4mIg8/MmSMl4Z465XlcdFFd3S/j42MuW7x2BuiF6ZSDNYaecwTU2pT70PTpI7Hkhbl48snVuKFxc7nekfwCwUk8fn52VCagmmXwCUlWCHz5sawMsFrQrYcCdf58yfPvgLFB5ZZ637nnzpkzDk8/84S8r0P73hg1cpYAfRooTJk6FK+uWCRxm0mKyTLF4YqAXiZsa+LKJJiAntdk2rSlQjrw9eabyzF06P0xQM9958iRg3jo4U5CQDHZYGWB72d1hRIiXu/Scc2e+U4d+2LUyJmSKPN+Eh9Yxf3fAfpBD0/EgwPHuWsfld9bsnQ2nnp66iljSqOGTTBh/EKcfdZ5bpJtFAsWTsLceRNPG7p4rSc/9ow0KzP5pQTm0OF9GDmql+CAU724p8+YvhSX179eqzXhINIzjgshQ5xjgJ4GB6qhdwx9DNBz6rgCdzL3MhCufJVYlUpd7pxZidPcx2RloqH3VUZcT5PaVgalMhSzIXfN0YILBU/5NPQoxIm046goSaPfUUkTDwJ63i8CetpW0r6agJ69W5JcsCm2KEtsK9kU+79l6Anoycz3u7u9+tDzJdaeqkghEXdKH3oCenGEKNUUKwGStpUO0BtD79nfGmg0Df0fyI1LFiZcWWeV3BhDL7aVhRH0aKmDpUJi8lwK0Iv0hRdbS/p/C+graJMbX1KII6AX3adJbuhDrw1ywtCzETUuDsUs48lQoZI2WOpcoQMplKEvLbnRQVfaWe8AorvOrCRY2ZeLyytjK6BXhj5HfvcvDL3P81yszMSe0hglDdR8lQD0lNwMUYZ+1qyXJcul44kBen9DzYfr1mL8+AfQqeMDeKDfoxIMFiyciI8/fhML5q+SJihjX3jfvv/+a/Tp2xpNb7sbI0Y8IVrWrVs3o32HG9CxQx88Oma2NKKRVWWgmz9/Ba6/7laVpQSDEuTIaPz++0H07j0M93XujwoVKoEa0jVrl0mwIxuwYMFKXFznMtH0kq18eHAHVKlyBiaMX4Czz6b/elhKeAd+24snpg3Hp5++i2nTnsfdd90vidyqVc9jzNh+qFXrIgGnDRs2keCxf99uzJk7Ae+8u1I0mY9NfAbl6JlPrWk0iq1bN6FD55sxe9bLaN2qM4vcIrk5fvwY5s2bhBUrnseKVzbgiiuvFyCTm5eFqQT0q57Fylc3ot4/GuL1137GmhVbUbfBH1iyfHAsxi1/cSMuu7whqMwooIUXuGlF8fxzj2PuvPFYsWKDMEURMqeUShfT5aYAn3z4JsaM64doUWXUv6Qr5s4fiYTUOGRkHcSqlc/hhRfmonHjppg8aRHKsRQZBb75dgvad2wsm9jYMbNFhx+XECeAkbruiROH45//XIolz7+NRo3JdAWEWe7Q8Sa0ubcHxo6Zg5RU+oizRK2JMUm7nTsO4Z13PsSVV9ZD02ZXSGyjtaQkwkFKewgWQ7oJDemMo8f+wJzpKzH+wRwc/6MCypQLYOqMs7Dtp+V49PEueLDPBDzYd4x8zjfbf8KEKZ3ww09aienZYyh6dh+CKmeciZ07twlLSF0tz2nQ4Imie2fCt+uHHRgypCMOHTqIxEhnnFP5YbTpUhW33wO8suo5PLN4sqyp+fNekSFHlI6knUjHmDEDsXnLOrRt0wt9+gxFlarVJaH++ovNmDl7HLbv/AaNr5iDa6+9Dd37nYOjx05I9WbXrt04r+IctG7dCk3v3Y8hIzqjQYMbMHDAKAF/6muttrMEZJQNEAzMmvGSbIR8FUWz1ZowXB6fbfwYPfu1RvUzLsPs2bNQp259JMTHIS+7AB9+sBaz548FXX6emvMaLr/0ViSTDJKeNb0vrHaT4MzOCKBfj8UY0L8PrrwWWPXq99i2qQh1Lz0P/YaVQTCpQGIPG3TLyL1ln0YYB387hGHDH0a37l3Q8PrGKp8sKsYLL7zgBrAAlSpVwvDhw1ClSlXcemsTTJ8+Q6Q/xhbLxGS3oTCm8dnkZGKrtFEDz9H1s2bNEn95xiayyvyTALd8BU7jpf1nMSpWqoDbbmuCbt26iQTNGmmFBXesvDG/BJW83tzkH3zwQTz22GOoVauWDv+RAWo2IVMlFSK3cAx1Cf97Rx4RvPplKSa58TfFxrzJ41lF1X3OGuvsYWey8G8BvU+ZSQJhxMhusnXMmLEMiQnJomXm/TKGXjXT/mFDp2fodZaGd675eUoUxZIV5dIwb954LFgwCcuWfSRVR7KVWg1Wb/kjRw5hzZqleOWVp9C5c3/06zdaiS9nQWpach6bkFY8xlKAXu6fA/Rm2MC+rfnzXsWZZ54l15v7Os9XAb3aiPE4tN9K+85EuiTmFWF8//1W9Ox1Oy699CrpgenYoS96dB8cS0S5prKyT2Lw4M44eHCf9IkxbowcMdMD9E8MxYoVi7FyxUZcXv86bZhl4HXzL7RnRBl6SnhYVQqOLlkAACAASURBVOAxPTFtKapWOVP++803X8GwYfdj0KCJGNB/lOzj7Dng/sMqI4kxdY0JY8tnH+GBB+7BhRf+AyNGzkT9etdIcpKTnYUPPliLOXPHCoP+1FOvocFVWo3i8fBnQ4fdjz/+OIwnF66SPU2ujxg6AGtffwmPjOgm8qUB/ceo/KeoWJKVCZMexHnnXYTBD0/CbU3vFAD7y8+7sfCpqXjr7VfRonkbTBy/EBUqVpKl++STkzF3/kTMnrUMrVp1knNnkltQkId3/7UaTzwxXBI/Vh3EMjgvD09MH4bXXluKhx4aj25dH5RBeJSm/fbbL7K+3n57Be65pytGPjJTKgKsGtDlhsTK6QC9+rtzUqyruDuGnoCeDD2bU/0aeg/QU/Ks/TKyFv0MvZgRqElBDNCHwpDBn6xcuYqWMvQkjXXOh8Y1P0MvAMw96j5AH9RJscbQi1+9c7mJhgPwM/Qc7PW/ZegJ6Pvc3V5s3s1JgRUgrUB6vv8quSk9KbaUhl6Zl3z8smM9AsU5ugnYtDBzQnfeqtoU+wdyw7RD06ybWZXI9F1pggGIgL5bi2bSFBtO4K7ldF3WbRHTsv+HgN7Xac4vtSYQhfhq6yS2la5xSqamUuclD7Vv7FYplxuxObLyokXwEhp6sxDUm05AzwVDQCush4+Z9wB9tpRhDdCLDaIbnCBJiRyD6jv9LwX0qo00eQ5LQwT03JQJTMn28FylnMp7X1SErOxMbN70Pl5YyqajAjw++VlcemkD+egvv1yPQYM7YPCgx3D//QPku+34X3xxAaY+MRzz5r6CZs3ukYfjq682oVPnm0WHP2rUDLGPeurpyfjjj0OSzfMh1j2UDABZ86ny8PfpPTzmFmAb1+LFM4Ql6Nt3BPr2eQQJ8cnYv38vhgzrLIB+/DgC+nNFm80SHf+PG8748QNEvnD33ffj+PGjGP1ob+zduwvTnliCG264Te4xEzUCz99/P4TxEwYKeJ8/dwWuufYmAa28fl9/vQWd72si163VnZ0EzLPsffzEUcyfNwmr//kCXnzhQ9S/4lq5jrwns2Y9ilWrn8PyZZ/iinqN8K+392H58tdwLGs5qlWrjKLiML786gO8+OwGXHP9dfKcqK1fEJzQuGTJTElkWPauV+/aWBMdPZxZEZn82MM4eGAfkgOd0K9/H9zcpAxyizikJyLT9aiBffnlpzF/7kpce93Nkih8t/1zdOp8E9q374WxY+ZKM2UwzEpTNvIj+Zgy5RGsXfsSnn/uTVx1ZUOOxpIydpcuTXDvPT0wcsQMlC1fVs5RJHSUwSGAk8fzUbGiuqBwcJIm2GplyGeY8g9uhCdOHMOw4Z1x9P+x9hVgVpbb9+tMD92NYKCilCAIthgoKiph0N0dQ9fQ3d2IWKiAoCiIKCZKh5SA0ik1PefM/1lrf++ZA+L93fu/99yHR+4w55wv3m+/a6+99trnz2DiuPcxrM9OXL+cG5Hh2VC0eH5E5tiMjz5vgUcf7IuqFbqrVyEqyxksfq8xTp3djfpvtEXPXqPU6EXd5OUrf8k1Z+DA9koKx49fggceqKrm1ZkzR2LWrBGo+0o8fv2yBnLnzIW6TaNQr2FxXL1+HYvfnoDpM4ahdeveaNWSayoaX3+9Rklily5D8NZbbbW2AtSipwXgTw5g5qSdWPjhGyhWuApmTp6GgoWz4VrCX4jr3xT7959EoegpePWVJ1Hono8RP7oLpkxZgQcqVJRZAPXv4eHW1J7uT8dnn72HPn1bYNTI+Xix5ptWIQyzwXgxMdkwfeowLFw8AQ3rLkefAbXhV7xLR3RYJJKuJqNtx774efsMvPDUeFR6oBauJ/6JV+s9hEJFqPV2sTxSA6kWz9+KBypUQsWHgKOHgfnTdqNI0bzoObgIMiLTTNPso/6b8SIMAW9C7IYN6zF8xHDFkSNHjuDYsWO4//778PjjjyF3btPtfvTRR5KjlC1bFvPmzfdYcGPpeSDsRZIyNCzMc7nJArrYTJw4UUBn0qRJYvmdPa6T2FAvT70zQdibb76p6/LOO8tQrFgxa75ks6Xf5mhYlSBTtkiA98EHH8glJy4uTkOnzKfdbAyvXbssLbsOUCSNOZhwjWY22HNlG9GTlEw3n8yx9/LVZ1NsUqLXFMv+E76fbj3mZMTPzAT0htJtboVp6K0inKnTz5wU6yZdZuDcOQL6Zvj2238tUXOxn/GxZYueIQy99T2wh4E9RubCYufE7+d953E6a0n3Oaahj79hT7nV/6lbtxnatOmraq81hpoTCJMyrkHec95Du/Zmz8zrn6yZC2bxydfRo4fQucubyJevgGIsgR8/x3zy7fhdFYi/7wwUJP8ic59hvVAE9K1avSTShYkEE6Lhw+aoX4wHxN6JX379Br16NUfDhu0wZ85YxcJePUerP4G66dFj4vDBB/PxzrKNYvczm4VJ/qVqIJ4zpshk6IHRoxfp+HldP129HL3imqJLl8Har86ePaXqc+FCxdGr1yg9L5J3hIVhyuRBmDN3LKZOfR/Vq79sOnzvYnP9jBvfD8uWzVCceP75OiJSeW0Y+3r3bo6zZ05i2jQC+lI6LuInPkOrV72j/Y5gvnWr3vrE8xdOo/+A1jhyZD/Gj1ukCgSbu61ROV2ES//+bWQVOnnSclSrVl3fN3vOaO0nE8YvFqDn97CvhMcqWVjvZvr7qFELkSVLNhw9egA9ezVWkjJ61DyRLKzORUXbd+3atQWdOtVTVWfo0Nma9h3FptjkK4iNiZKjVmoqG9VjRbhagshnJcMGS8XapFhNnA263PxdQ38jQ8/Gaqsa3+jM41mGh2c20fNczLQk1qummUzMudw5NYf2IEr0cpu7jgP0fL7dnCEGg+AAL09O4wB9KENPH3rJ1P4LyQ1DGQG9XG4E6jwS2eOhrbpmtpWZgJ4gLC1ZmXO4hgcwY/GyHkWKJPy++xu53LjBUrQXVKCmc43cagKey83ZmwA9NYEWDNk8x83FMfTZ1cxAHWOmB6sLMsHR1xz2IxbE8/oNiUJqrvMyTi+imSWUa4ZUkOMIZ2uSNWsqK+WZtaUHml0iETLBjb+nykBo86vH+Lgyq1ej9jI7a94NldxY4LBA7xo0+EBTd07bTAUyaegzNwL+jEGZkiFrgLJ/M8kNbgD0ly5dNB/6f2Nz4EPZseNA1KvbQveKx8bNZfjwzmqYiY+fhRzZc4lVI9s1eFA7nDt/GmPHLEKxYiW1YREYN2z0DF5/vQXieo3GwUP7MGBAazRp0hl16zQJXl9u1L37tMCffxzGxInLcM89ZYKaWGcP9vvv+7WxMQMfFj8LBQoUxfE/jyCuT2Pp/Anoixa7TYCemryjfxzExAn9sP/ALowcOU9lvb17t6N9h9dQvfpLYqe5wSlj52j6dJaBU/H5uo90jK1bxaFV6zjde27yGzd+ii5d6ivIV6n8BNLS+fD5waa16dOH46OPl2DevLUoV+5BrW8OCZo0aaCSineWfo1yZR7GV18cxtQZcTh76VuMGjYf69avw2frFmHp/E2oUOkh+csT0HMN+P0pWLR4ImbMoNPEWpQtU0XPpntRAtS3bzM8/WQdnPuzIuq88QyefKYAklNTER6RyscVv/76I1q1ehGtWvVG69Y9taZ3796Kxo2fxev1WqB/v4kC9CxbpqQmIDUtBWPH9MXKVcswe+YKVHyQ0pww7N65FS1avYDarzVD795jrO/Dcxyw4wlDwvUk5M6VC2GcesRnyG8Tli3AmfyDAYTMPFmj8+dPY9L497Fs8Xb4U/LgwlmedwRSAluw6eeBuO+OZih9Z3N68iBf/nC8v6oZUtLPYd7sVaj4YDU9p1yXnFRKoEXWaeLEQegdNwb1Xm+p0vXAgW1x7NhhtGn8ARZMSUDRIvnQsG0OPFI9D5KTE3D81FH0jmuKXLnzIX7IXOTJywrQUKz7YgVmz/4QxW+7E7lyFkBaSgYCqX5s/CINqz7cjUMnJyEpbQ/6dluCO+68B1mzXsGQUS1w8NBplMg6Sw48+e6eg2w5gD59JyF7duqTORRK3dre5pmKL75cobU2fPhs1Hi2nhVFM/ygM4rs3QI+zJ+xFXeXKotnX8qB1IAPEeEZuHDGh4Uzt2Lb7kU4+MciPPXIIFR+4BVcvvoH6r71OAoXzaLyNW0ymZDFREXhy7Wn5QFd+eEcGnw7rO8e5C+QGx37FEVYVJokFYzNZGy/2fQNFi9ejCpVHsKJ46fQuHFjJCRS8pO5AHnNGZvYwEZATcvIggUL2fRDbwqzyXOsqdwN6+MzdurUKTHs1MzXqFFDsc4x6i6GMQYS4PL5bNiwoSqmTBxIMpjLiEk7TOZiU0KZEPBY2MtAnX3u3LnRp28fb6qprUc3EIaSuKzZWO210cOqCIcx+UgxOU6OnGbRR/eP1DTZepoLjgFHd+6uKZYJhTX4Rgow0/2Ee4ZjrFmpIBvLvckSCa8PKriXeJXc7DmCTZiS3Jw7gz59m//bVsPt2/cT6eGkoHQ1IYAhAZA7Tx7bf/XH9hnej5sZeh6ba4q9FYgP/RkBaKuWPVGq1P2K52yWVXOq59fP76PjXHCSubeGzKs80gC9z4cjv+9H5y5vCRCTwSbg5VpQ9dibIKsmVM7X4J4cFWWe2v50JS/OZWX3bgP0ZH7ZFzV+fD9Mmfwe7r//AZ0nrwM1/4cO78Obb7ZSTGcsFMiOiRX7O358X6z4aBGWLl2vmSzO0pDv5/exl8TdP1r5du/WUOdAwM1+FpIdn376Hnr3aY5OHQegTZs+6hkaMKCtJCZVqz6p96sBlpX4dHNecXJXV92wpuKAwPSsWSMlBX2+Rl0bfBQVpepAnz7NcfbsaVWuS5YspWdADlI8htXvYsjQDmjbpi9atOipmLln7zZ07FgHT1d/CYMGTda9ImglkHRzFFatXo5Bg9qhZcteWkuUcs2bPxYzZozEuHGL8GLN1wUzCFhZ4V+79gNMnjxQVcbOnYeaW5ZmM0R7CS7ld+zrI/FIp6x0yWW5D9AZaciQmcibpxCiomgVac9lJHEeJ5Ww4d+b4mpwypM2Z7MEzc2h4d+F7zQ1PHMeDJtWr18ztxkRS15V5AYbVc8og9eC8cWBXedDH+wDk0+/uSwaw2+JJAF9bio/PGLA2XSbdt8mbzNOsIpIgluuaX4z/nCDpY7s+RZhgcT/WkPPqgE19JTcRMux0ptALgWKxW835VnrzLncID3F/FkdQ08bjGCvajIO7dgoDT2jJEt4ZKgMRItf/kdAzxtgRjq8YBZ8YvzpktywKVaTUJzLTUhkcQHMgPVVA9ZBbY21/hug5wAA70C8xqVQQG8nbBZgxiyZAb/50FvwCX2pjO4NXQoC+pui4A0/l5m0XVgCekpuGPxD2SX6zzvWmIuKzVvscueLAxdCLrR+pnO/yYGHjAZf1hRrB6SyZvdG/xLQlytXGVWrPoVXX22EkiXuVJBhwkCdHzfLd96ZhUWLJkovSPYiS2ysQHOnTq+rEZZaPWvEDJPkhsxu3brN0bFDf8yaNRpnz53C4EFTkCdvAU/LBZw69Sd6xTWTxIZBkf/1etGCGzaZ3YGD2uLixXMYMXwuSpa8B8dPHEG/fi1w4MDum664/V8mJV27xuPZZ1/V3zdsWIX+/VuhXdu+aNWql64ZJ8/xQWdw5TjyXbu4IbyI115rgu7dhqviwgC6Zs27mDo1HnPmfCK5EdcIZRMXLpzHjBkj8PHHSzFv3hqULVNJa4QJJkuln3yyFEuXbEDZ+6ph2dJVmDW/E1547lV0aT8YoycNxWfrFuDthRtR+v4HwbGeXIuSHARSsGTJVMyaNQYLF65DmfsfFKtLRiDNn46NGz7FkCHtb3neN/9Q59I9XrKP3bu2olnzmqhXj2z7eE0ipKwoNTVRSci4sf2w+tPlmDnjI1SqVE0g0zbJV/72XUWKFNfmVLt2Y5S6owzy5M+LsDCbDpvuZ1nY2DcGWDcp9a/LdFpqgHPnTmHKlPdRpOAdctbZ8tOfkont3vsFFi3thxdqtMMjVRth3749yJc/K5a921cNZ5MmLUKRosW0ofDZY7JMcLnll6/RuXN9NGvWDa1b98Hp08fRr19L5MmVD03rL8X0cbtx7z0lEDfkNkRmIwt+RYzvwEHttKaGDp2OggWLYvDgjvjuu39vTsPjVUcgd467ceedd+KzDXH6ztJFJ+LitR9xPfAuhsXPQIWKDyMigg5KHtAlu6epkmlqFhswoA2GD5+J556rraoKIwM3Vl67MITh5NFwfLVhF157ozRS/Bdw4vhhHDlyCJu//Rbbt3+NlNTraFS/D9q26KHGsYgY22yiYkh62BRgX0Ys1q48iAIFC6JspZyg2cLgnluRJ09utOt5B8JjE3Ds2B/4dtNmbPr6W5QvV15uM7eVKKG4ZHaz3nwNyh19TODMh94GzdGu0jY7HrtjXVXipbONBgnR+zoGhw8dxnPPPYeZM2cK1Lsp19Ipe7aL/E5udpzwumLFCvz444/SwFesWFH3zNnmqpoVFaVnjaCVg6XI9pcsWVKynLz58gWH9HETk7wvnORMqtydDMiQRaYhgjVvk/G7cP4c8uUvoH2GlRlWGmTrGWaDkEiocLKus6001tuV842hd17YakDkv7MxOGCWmNT923NhswdUNZBpAfcnSkI9qxpAYI2gja+xYxYr0SOI4rV1f8xW1JoQXaU7aMHr7VcEF9TQByenegOzXLOrJDeuKdbnw5TJQzB1WryqgxUeqCbJDfdTR3Jxj929+2dVuGgVSLBZvNgd1uxKoOAlLIydZOh5TaxX0M450Ut+3LUjQ9+1W33Ffso2IiNjvMFrnHdjTcAE8FExMXauHOBES850c4yyRDIDO3b+jObNa6JOnaZo1KijKrRs1nzzjdb6XlZ1hw/vIiniI488jbfqP4V69Vqge/fhqgoQ0E+cNACffLLkb/Hu3nvL49FHSYY0U5M87zmbPEMBPfEF1/KaT99D334t0aHDAJFXI0fFIU/uvOjWbZj2R8Uvb4iWcXBWweLnsUJ04vgRNaTTxICVcVpOMzFo0rizCB9eN1YHaGlK2RCNKG677U7t05JipfuxZu37GDq0g97XvFkPxfKvNqwUQ9++XV+0bcdkl3Mhsug9rKpS7EzNe5s2tfDqq43Ro/sI7YELFoyXjek/vR555Fn06jVGw750r7x7xHtFnJhw/QqOHD2sWLtj+0/46edNOHBglxLBYcPmoMRtdCnic0b3qRhERZqrVpRsfj1JnKegkOmJM7kQljLlw5XL7H3h80PAadp6Yi2TNnO+RubQztBnjOfkhnmavtz50Ht9M95zoV5LDpayxrrgH9e8H6z2eaSquR6yITxDlTwCesE/H4G0DZYiQx9IvxbU0BsE/++bYtvXfhPRQelehi6JSAUNkwydFKtW8wAC6ZRpZCBcUg+yQY5x4OVJluSGDD2zEZPceD7rXon+nxj6WwH6qLTUoOQmihNumOU4iY63wlwjK4OcbIrkxJEZ9HhP6FMqGzr38oZThfrQW0mCm5LZRzq9mg2UMEAfWip1NlP8uS20zLHeTuri3G9MQ8sN0RKWUA0914cxAdZpzeyJny2GPnt2pKlEacxPqN0WTyVTMpR5alZKJaA3UKUN46+L6NGjsTZL6jGpc+d1YxBgVq1R3JFRChjc7Jy9kQP0PK7du35F/wEtUbPm62jRoheyZc2K5e/OlryEAO3xx54LDohh2a5ZM2tQ4ou2Zr17j8N9pcvp/G1iqU9aRjo5UN4wfNg85M2bzzYrMbtpWmc8dmr6Bb6GzMIdd9yr4DxwYCscPLT3HwPNww8/o6BUpEgJrFv3EYbGk7HoI/ZBTJ/WEZsCA7oOan5tU0uAvkuXoYghUxTmw7x54/Dd9+vV8FuixF1IZYUq4JeMh8wFrdZmz16NcmUrBUvZdGFYueptLF78Je6+vQLi+rTHth1fY+70Fbi9RGm07dQSu39bg0Xz1qM0k4RAsjX8qkE7TWXW2bPHYuH8dbiP/86NHGSkAlj/5acYMaLzP5536D+89moTdO02WMCLvQ4tW76MOnWaoU/cWPOJD6OlWJJAF5vFCOhnz1qF8hUqIy0tUVMa27at+4/fxWSpRfOuaN++N6KiLdjJrzw4hIQbL4NkpO5jt+71cYEa+klLUahQEYF9stpMqNZ9/gFGjCAo740mTbrj3LnzOH78KCZNikPBgoUxbNhs5MmdW4wSm175bLEEvmfvL2jXrg5q1WqAHj1G4fSp4xg4qI1KuW/VmY53l+5AqVLF0aVXeWREJCqAc3AUJVYXL57F4CFTkZ+VnsGd8NNPm/6t6/r8M0OQP+99uHY1AT9tnYEz537V+6Iic6F18+Fo3OQt+CJZKiYAM6aULwdYv/jiIyUUw4YR0L+q5nxjytJVaqaV6KavfsLkaX1w+eqhfzymqlUao/bLfVHlodyIjAlDdKw5dpFniIqOQHRkdmxcdxERkWF48JEciImKwKAeP8ggoMhdx7FlxyfIkycPqj/5NB579AklFhanTC6j6Ylh1pAf8Jv3tlVEIwWw1R/g2f4RWNnQMsqtPK/3cDL/STh69Cjmz1+AF198EU9Vr674HGqt5xjLXTt3YtasWXj44YfFztesWVO+9EycyKARwDrPb8am33//HfPmzROD3rcv5R/ZPObT866XHz1NE2yvUiy8dF6uLzxuAnpWg0k6sTKm2RLZsgv8yyiDSVaas/qz93PCJs+f14bxlJt1sCk2yuRDjOlkj7mXWJMyp1wm6Pgke/HAtq2HDCVOQVcfT4Yphl6A3idJh9aFvtOuHV9MFsiIa4ql1/xmM2HCBH6dlp/nFHTC8VbTDYDek+Hw96dMGapJsWSpK1SohsSkxOD9Um+dZ0/J5LdHj4aoX78d2rXrbz1n3KPCfEGm1kludKzeM8DvNZtJmyp7RXrwJjJEmDRxmSqwmvqq5mveF84eiUAMCbCwMER7E1ldH4F5ivuwfcdPqkDSdYX69RkzR+Lc2ZOIixsnUufrTWsxenQPzJq5Qglog4ZP63e7dI1HZAQH613XDJZVq97+x+etSOHi6BU3Gs8+U0txs1v3hrqV3LuYkJB4Wbv2fSXr7vXYY8+jTx8C3tt0jaT9zwh4a9mPX3/djHlzx2Lb9h//8XsVExt31vt4XznXYvCQ9pIv0oa6ePE7tIdZZSiAz9etwLBhnSS3adasu9bil198hPhhnUy62iZOv0tChK5gbEIlMiHgbtvuFbz6SmN07TZM+8bixZMwZ86tjSR4wLy2PXqMQI3n6gYHcSUmXMN7783BRx8vVkJyqxcB/dChs3DbbXcjXDNmqFuPBu0qKZvUfIqQngnu1Wy6ZbOpSfOsUZYrUj702TzTE2/gFPduI06Nobf44Q3N8p4xHpdLgPnvDvOJVY+xCcomifZbDPR0+HLuCvMpAWNfjOXhmT2WZpdpgJ7PPRMnrlERCCKkMuA09M628r8F9JoDleqXhp5MfZBIF6lrePgGhv7KX1cE6P3epFgBepaR+WZqLzMCiI5Iw9H9PyA6ggGVNjx8ku3DrDXmX0tuzG2FOnlj6CNSktG4xrMS+fspEQAHm7B50AY/8IIrYHvT7tzwIxsIwRIHLzw9TqmDZJnVBgDxpfd6AF6MkudLb5tGptZItnv0gPe8jfk+x8q4xk7ewNDRzy6AadprtmzGbnjjHnlNggy9jtGNFmYJ27SY2jiSk5GdDD2lFBroQkLVgrQb7nKjZMiuBwMm/xs6WIpNNAMGttZmQF0hFzm/i0HANSyZpRnkU0uQy0DF68PVyvvCazhzZjz++OMQ+vadLGuxMWN7qnmVWnW64pjfdIbsBTt2qoNaLzdA02bdxOzv3PETevQYLds92/x9OHvuBIYM6aAGxUEDpynL5j3jNdLGSI32FdpAdsOlS+flulOs6B04eeIY4od3QJ48+dCn9wTkzcsOd2PKeK4ff7IIy5ZxQE1LtGzRC99+uw4jRnZBs6bd0KgRHS+suUn/lQ+9H/t+24EuXerh5ZcboEP7gQIB1L9NmTxQkpR+fSaLkUoP8JoE1OHOEu6aNcsxZfKHuL9MRZXomQzNnTdKP5888SOEh8Vi4JCmqFTuNfTuGU/NGvoP7Ypftq3AtInrULosS9YJSvbYoETg8d57s7Fg4XjMnLESZIdUXs4wQP/NprUYOyYOTer3QaEcXVCuSgyKlshAWuAawnw2WCX4x3MH4E/27tuOzp3roVathujaOd7YAjV7pSElNRnTZ8TLZnHc2HdQvnxl+ezu2fsrunVtiJdeqo/27QcqEeT9Jfv4yy+bMX36EF2nceMWK1HhmvEHbA3b88/Oemssu/TXBcQPbSt5FqVTZLrI6hIk8l58+eVHGDs2ThvQW/U7iX1jE9WY0d2QLVsuDBgwTcBbvsh+v+wHuca3bf0effo2RZPGXdGgQSetqfj4jsiVMy8efaQVrl6KQtmypVG2QgH4whMVP65cuaTN/a+/LqBf38mytHVrLD5+BgoWKIHIiLwID2Tg0G4/Tp5KR0SWy6hc1Zql02QNaDaHI0a2x/lzZ1Hn+YU4fPRXbP51CBq81RG167ZGIOO6wBYHWLkhO2LLvvoEw4Z3US9D9adfEaCXp4CSej++3vglpk7towbr228vp/vBqkiJ4vegQP4y+OqrpVj27jjUq90bj1Rpi4SkC7itZC4UKpIDUVEBREaTyQtHWEZe7N7i09yCO8qk4dzZv/D5hwRoEchX4jAerFYI+fLnkfAkIxCuOK44mM6G/3BZBJIYsJK8NVWqEdEbuuNYVq43aXjZZBrGzTgK1xOu61nmprdu3Tq89NLLaqRVJcrbUF1TKuPk999/r38jmCepwHs7ffp0sfmlSpUy8HflCk6fPq1JsYxHdL2577779bl88XjcXBL+3c3ZMEmDA8I2SIqJJ917nMUih4oRKFFzbaE6XJt2up+Nw5nn4BVpxQAAIABJREFUr/4ROaRZid7tAQRS3LDZj8F7yCqe7RWUIbCHwPYpRxYZOWSMqyNyBFQ81p6SPpIQXBdDh8xW4sB1z7cxHmhP9QYJ2WAlswhVL4v3vcZwp3v9TrZ3ZEpuUm6S3Fg5l/1Mc+eNNZKi/ENmg+xJE6wRlcA9HKfPHMfQoWYZ26fPRGtupJMQWU5vrghJLrdXsimTf09MtvkDmkcgC+R0zJk7Wm4vdH+p/OATSgoZlxy5xc+jLIYvgjLK6YbGd8Tdd5dDq5a9pGPetXMLWrZ6URVmWt9+tXENZs4chmHxc1G8+J2YN38Mzpw+jkGDp4pIatv2FZEAbdsOEMAn8Jo7d5T6W6ZOXYFy5arYHhEWhusJV7Hxq9WYPWcU7rmnrCycc+XMjf4DWukeDug/RZIPXusvv/wYw0d0kdSFDaYTJw7AtetX0KvXWFnluuoKr8GGr1Zh4sR+qvqUKlUG5cpWRqHCxdXkevvt9+LT1e9g8ZJJion167cPMvtk6EeP6oYLF89h9KgFKFq0pDH06ebOt37DSowZ00Pva9igk372zTdrdFzNm3WX9JXHyr2eCaCT3NApqEvX1xXvO3YYpNj19rKpujc8ZxpfEAswqSei+23fNsyaPUJxlGu0ZMm7cfnKRUydOhg//LBezxKblO+5p5wStVJ33S/cNmpUd93Lfv2moHixu+w5S6fNK12SovVccl/h9Gvp3sk9hbGfIgXRUXwOzM7SNPQEzd6ka4FqTWnQ75u0OYdkdeyBYPO2hmQpofZkKJ7s2khMc6oioLceROs30dyACPZA2fGEAnom4g7QewS9538fCuid5IbyS3M15GCpyLAUnDnyK7JEmsTqv2HohR+SUtH85Tr6r5PccL/i8XKNW/M+JYiuKfbfYOiPUhOUkaSgKNca9bH+34CeDKTT0FswDQcZ+ibP26RYMfQaHpRpOcTg4Wwrbfy7DWxyAN2CnjdwKrvz+c3MFwmQGGxtgzINvQu6boNwo5e5QjJLpXRjMFBKNoHlOm4SjoVw3+AGTt2g2wpl9L2Sjum7MoMYj4UMALM8AXpmdrQ8ErtDPMmUkIkAKwrmo+wC/K0AvTH0jbSYx49bqqZYBmpNC1ThxbT7LhHQIAmOChYz7FVg5Om8SvKXkSMXoFixEnIteemlN9GenfScZuuxLlu3/RCUr5AlJ+gfN9785wnc8+UrJCaHgIGlQWrix094W2U4lVKlIbSk6tixg5LLFMhfWJo7aulZph08pA3y5i2Avn0nonDhYtLCMwDzWh4/cRSjRnZB1mw50L//VJw4fhRxvRvJEq1nr9HInp2NXLb52QNrA0tGjjSGuHnzHrq/R47ul9aZvt9tWvfRhsXPD2RYh/vMmcOxcuVSzJu7VlUIyXdSkjFl6mCsXv02pkx+H1+s+wS7dm1HlQqdEdfrdSQkJaFLj7bY89tnmDNjLUqXKa+hSAxM0ukhCsuXT9Mmt2Txl7jvvgqZzcsZfoHsXj2aovSdLyKbry3qtyiL8g9mIEUNL5TD2aav5E9yAFsb+/ZRQ1kbjRt3Rvv2/c3jV939acbQTx6gJGTO7LWoUKGKegXYwNS+Pdlv2rAN89xI/GIYuBEvWDAOby+bhjGjF6HmC69bYu8LqMkpLMx09Oxt4LIIdbmZOH45ChQsLOaI15P3Yu1n72HkyB5o27YvGjfuomC9/8BejBrZTetk1KhFKHXXfQp8bHCiFpdSg48/Woyp0wZj8KAZeP7513H16iXpR1m6btlqCG4rdr+Y5NtKFNB0P+rUT544ogS3QIHCGDhgmhK1KVMHqe+BLkzlyz2GmMho7N3hx0/fnkB01nTc90AW3HtfTqSmU1MdoSoBdfxcM/RcfuDeIUhPLoSjp5fgwJH3MGjgdFR7hI1l1jxsCTYnsobj8y8+0LoaOWIunnuurvTMlICxUsEkktKAI78fQqFcDTFyXH8ULuaBZV8A69ftxQcfTcS2nR+j3P2v45knWwG+RETHBlDzxSpyLmLZm7KQ6PAYfLbCh8/XbUKB2/diy8+/oFShtrit+J3o0i8/wmLYOxWQBjwmmpVNm0gsTieQgaRkY6qMtTfAJ4aeIJ9Dp6Kjg+Pb+W9cF0HQiACOH/8To0ePwujRo9W3osZJz4XGgdhvv/0WM2bMQP/+/fFAxYr6jksXL4r5ouSmSZMmAqSc8lq4cGERJI0aNZI7kabUUjIS8IbdxFqvE6uqPA6ywG7wFRuTI6IicP3aZcky6dbEjd50seRb0nD58l/Ik4dJh22APJ/EJPZHeYYMlIwo1kd7jLvJkeSxT4mAWH+PkFEjoFkNMtZdunhBlQEmsKGvULtMq3awauA09OZDT5kjXW7YFK99SjHIWEKuJ1b2RHJ5E254vwSYvaov5ZGmAf4nQM9Nxe7vlKlDZEJA28oKDzysxMlp2fndPF7uOadO/yFpG2Mwk+1sWbPrOBxQ517AKq4jqIw4smZhB+g1edqfgR9/3oi2bV/DM0/XEmOePVvOoHyDcZhabllU6p6GyzWGuvRGDTugZ88RIhooF6EjF/u22E9z7A9a0DbXvIaqVauL0KGdL40X6JDVrPkLqsZ27jhEkgyaQsyePUIxcO6cNWoa5f7HY5ZpxPWrmDEzXi42CxZ8hrtL3a/Gdh5T/NDZmhjKWLruiw8xaHA7VYNbtOiBAwf2KjGjLKZnjzFyCuO1YLI+eHB77W9Dh87EQ1WeDGrpeZ0JKkmyvPvubPV1NWjY0RI/JhjXrwqcc6/hfp4nb349h1oXgYAkfWToqaGn5IYVcYL17j3qawov+9pot8pqB13VRDj6fPj003dFdNAooEXLntqDFy+apNkfPMYaNeooRghjsPqVkooVHy3QdRvQfyqeeKImNn79qcgR9jIwseJeKyWBR2zs+22bpJdMgAYPnomiRe7wSBrq7KO0zumGRbkPqQPXFMuHnM9ZbEzWGwA9D0hKiCy0m/WAOi2Vfd6AJ0pufKz4GFYydt9Lfj0pmWnoTZrHv5MYtom69kwYcUpZmzM7NFwZanMr9QjHcWtwKOchUbHBpthEnYsD/XpO2W5GS/r0a6CG/n/hQ088yEmxbWu/iRiqZjwbcwP0FpcZA28E9Mx+PA29k9xolGRQWpSIQ7s2BSU3TkMvVoBA/N/Q0JslPJmi8KCGnraVNlgqxLbSk9trg6ELgQYP0D7ypsFSGV43Mn1+vaDlTpCa5FDbSpPcmB98JqBP8yZdhvYKmI7XbXS3HGgV4nIja041EVhlIZOhz3S5sQm1xl65B5pNRdKJ+hi0M33lDWVbpicNfciLDzlfoe43zreWnytAnyVbJqCXU4ABegIyV6EQGGTS4tlLkrVnQ2O//i1RtsyDKFK0hJqIODWzWtWngswbwcSOHT+hZcuaqF27KXr0GKnGSGqdGcAo+WjUqIsADr+LGr2FCyeoI79p066WYHggm8f7zjuUn4zUgKnOnYaoRH7k6AEMGNhKm0m/vpOksebqkkbZn45TJ/9QAM8SmxUDB80wK63R3XH02AEMHDhNNlt8wqTzzcjAhQtnMW5sHDZ/9yWmTftQnvSsTqz8ZCkmTxmkht9q1Z7x7o1foPnyX5fUsPTxJ0uklS9TtpLuBzvxp0wZhJWrlqqZlAH+5ZpdERtREW3aPKoSdve4jti5Zw1mTV+D0veX1wRZPkIx6pMIxzvvTMPsOSOx/J1NKHN/JWncleRk+HHu7J8YNaI3tm3/Bbfn64d+Q1rh3rKQO46S4gwmJx9iwoS+6NhxsCwYeR337tsqQM9Gtlatewq0MFF00ocJEwdi9eolmDd7IypXeVDgcsfOHyRDIqvfvftI+emy+mVacAv2i5dMliMSN06xFz5aqXJj57AmBtAoREWy0sKksgHOnzuDCeOWozAdS2SFx7Q/A59//j7i47ugY8d+aNW6F1JT0rBv3y6BWw73oqMGkxFriGPCm4Dr1//CsOHdNCthxPAFKF26nJp0Fywci4WLJkhT37hRZyUVBMwCYgmJ+GDFXFtTjTqoAZoJ7ooVS7SZvfDC62jXdhDy5c2Hb7/ejz+P/YU8ebPijruzY9qMHqBtIRPL/PkLq4ly5MgucvDp1HIeNn+dioDvLA6dmKAEvW+/8ciXt7Aa/bh5is31RagplpaE48YuUhLCDVIyu5QUnD17HAP6t0KWmEJIPF8bk2a3QOHinNJJwsOP3/btx5ChLXH4971o2qQ33ny9M3xhjBuU2dCthrptVtoi4E/OjemjT+Kbb79BauRaNaW+9MRkXLp4DZWfTMOa9dNQtvxdaNe2Fe684x6TiqRbdc4ci1K0TtyIeOdDnym5MbaM4EC9QJ41JDeso0ePYOCgARg/fhwKFiyoxjg3TZtx7quvvpJWvnXr1rjrrrsEzC1ZoIXopaCmnLM8COK4MVIbz9+xjdnkcrJjjAgPbtiyoaMve8BilwP0Ojd/ulxuTMtuk1QzPfPZRMe+jFjFWklJw0gYcQItpSQR8kZnfKHLDf31mQhz89+06RuUL18Bpe+7X9UYxlKROdmymESU5X83I8WTt7g9iLFavQo5cnpyUtvjzp6jhj4E0FND7zXbOkBPcMc15fYANVczKYgI9yat2rwUgipH2Di9/N+aYr29kXa5Bui/koaezLXNSkk1yZjne//VxtWSQr76SiPFGSYMXPOS+sjPmz7xXlOssVDa/1hZI2hyCYaSpsTrGDy0I1aufFvynYYNO+j91k9mgJ7nwHv+67bNmhXBuSYcuFW58qM6t23bfpRVsgP0SckpGDWqh5rkK1V6DIsWTZB0iU5YJCpatKhpgL7TEN1oVmfmzqF14zuYO3sNKjxQ1cgGb3gXWfGZs4app2rO7NW4q9R9GDiwjQH6IbNV5eMzzMb6QYPaom1b06+TQKAun3MpCOhr1nxDx0tv+gEDWmnA1JhRi1VlkMRI1Z100AyCElfGPpJMDeq3twZgD9CPGE4JTgbGj1uC7Dly6VitgpOBL774WH1WHCpF2Q33D9qNkuhQAjFkBsqXf8gsur3KFaUxJCcoL5WE9vHntXYI5lmJJqBnv48D9HzGKDX7cMV8VUK4rz75xEtY9s40VeSHDJ6BF196Q+shJTVNlSvGObL9c+aOEnk3ZMgsFClyu/Ys+vyToScDT0DPWJHh2XSaZMRvkht69BL/CLASu/hNUp09U1JNFQalgkENPclJNrZS0uoIYa+f8daSG1YLbDK8k9ywcqCX9738KwmAYH+KZ2nJ35c1bkhTrAP0MnGUzNSvplhfIAF//PY9/hcuN6FNsTGy1jSMSkDvKqEE9EqKQ5tigy43Tpd4U1OsY+ipHbXBUp7f7/+hoQ8LpzbWjuTvLjfhCIv8Fz709GL3MWi6ptgbMG5I09GNP2cXtQP0pjEynebfAf2N1pC2ObBT3diYhOu38KEHNFjKnA1cs5NZCd2oobcMOVheDLeObOdyw0l5ZJIiNPjlxuOnDt5cBLzpZz7TRHMhhkqADNA30g2Whj5rNpWvuCGZXRIzYXNAoLyIzKlLwozpsaaS6KgYsQYsFbJLnZnv8GFz5TbDDFjMUES4Jt+1av2iAD1twViC5sY4bnwf7NjxIwYNnIHSpSuomsIGoIEDW8vSsmnTLrJIpBUaAwyD5/wF4yTJmT79fdx15/1iFA4d+g39B7QQoKfkpmChIkrW+D0Ejh99tFDaP0p+unYdrg1+zafvYtz4ODElHToMwkMPPamS4qlTxzB37liVSlkipYsPm5c4ubZ//9ay3YqLG4N8eQt6llfmTMAmT9ojfvzxEixbtlEuN2QsEmTHN0DMPV+VKj6Guq8MxYHf/kLr1o9KitB7QBds37kGM6d/intKV0BGBhlF6kMZRAjop2DmrBF4751vUabsg7KVpHSFwSQtLQlfb/gMAwe3RlREfjSs3xeNmtRGhi8c169dxKZNa3XN2OhJoM1yM4HAJyu5qfRH69a95HxDvTbZPSUKaQGVhj9ZtRgLZ3+NBytXRqo/Fdt3mlvOK7XIthDQ00vdj6vXLmPLlq8xY8YwAaBRIxfhrrtKe/KtDERFkyGkjWUUECCYDZPUpjddbs6dxaQJy1GwcFEx746x5L2Oj+8sQN+uXW8BwN27dmDEyG7a1KTXb9ETr9ZqpKmZh3/fo2Twm2/WyR6OMxPoe8/N68DBXdoM2TRWv35b1KnTXICA4IvWnIsXT/TW1HKViXnNz5w5jeHDu+L77zegevVX0LJ5LwT8WfHXX9eQlHwRn66dg82b14m9ooyMrwsXz2PkiE4G6NsswI/fXkVkVBgK37YTYyb2kEypbt0WAvR8Hrm5MTlfv+FjWbtNGL8Uz9eoZwkbm9PSyBJflAxtz+6tyBn5JmYtHIcSd0Th2rVL+OabT7Fg4QT1kPDVuk0f1K/fSbuESuhilegEYq5C3TpMxbVTj2s9v/1JPeTLBwyLO46LF64gLr4MOHPt5JnjeHvpQhQtchsaNWwcYtWWrKQsLS2ge2y6cGMAzY2JQ/k4Z4Cxyxw79F8/mfnjaN68GT5Z+bHiH3+P8Yaj6nfs2IFPP/0UlStX1mRYXRe30XozNi5zpH3uXJnxLsybAp7Vqq/GhLNiajIlZ5voNiu5GwelQVbOTk1Jx+7du5Ardzb1DXBip4F5A1HhkWEhTbE+bN+6U3ac6X4P0HsVUnO3CcMvv2zBnDmzsWfPHnnez5w5G889W0PH4/YEVYthjGAw5putiQVyT1NNIoqA3jyubbsIBfRjx5jH998Yek8ipaFD/Dz1PvC+cGKrkWKaFJs7t/VKue+WHSQlN5xXQrMJr4ru82n+xa0BPcv1Nl2ccoolSydLw02g98jDzwX3MCdBYuLN83fSBe+EPUBP4G/7lgNYBw7u0YTynbu2yDKRw+zKV3hIjCwro5cvX1CPz9vLpktW2bPHCO0XriJAe2FrdG2OuF5j5IrD4X4L5o9XvGAcHDBgMvLlLYCdO39Cq9Yvq/mzExl6X5iqUXPmjMTq1ctUca1QwQA91ztjPTXojKuU3AweNF17KBMaXlMyzbly5tHvch8ZPMQYelZ6+WxTksJnmvtt376TJL1JSLiq6vTuPb+id9xY9abFxmTBtetXZeLA73LPeZvWvVG/QQcDaD6f7JcpKyxcuLgH6G3Imir1IkdWCNB37kTrzD5KKrQHfLIEY8b2QokSdypxevSRZ/XMUtq4YMEEMfu0xyQYz5Y1h6SYc+aOwdy5Y0RiGKC36izXAgeLsWpx7NghTJy4HPfcXR5r176H8RN6g82yrOqWuO0uXUcmFJRyffbZ+1oKpqGfjSKFDdCzh4XxKyoyRuuXVqJ8HKzqbw2wJGN4XEFVqSpSJGyv6Prr5TniBAF9LIe5sY8lBNCHeNGbOsIq1Xw8HEMvEsN7LtSE7xk9hAJ6ztGwydKm1OABO0AfytCby41ne36LSbF0uflf+NDL5YZNsZTBe5OtCeiD5+EBepPcmAXNDbaVVmawoGjXPAGHvKZYDZb6DyU3vKJOQ8+LRMlNs5rPy+UmnIDeY1WCrjqaFMvR8gbor131rMFUEfC0Uj4fbIMgQ+8BYo/dd4De9IxWqrVNyvSP0jfSeUJNRyEvr5GVGxFfAu45smfaSnoX0f3cBW8D9qEaepNEyOkhwvSpmbaVyTZYihNiKGfRpNgQuZFnW2ld/5lOQtxw+P8zfegzBDg4yIbfQ4beAXrXGKWEV81MbLAyrZhNfMxke/heljZ//HEjOnSsK1aFmnQyp3w5vSrfv3vPLwKCZOPjeo4RUOHPaWc5aHAbVKv6DDp1GqIyPM/t+x++xISJ/eR6c/OLQatf3/F4/vnX5IrCQUUMaP36txDQ+6dXoULF0KfPBFR+8HHTXCcl4Z3l07B06dRbvuXhh5/WlLzbS94t1p3WY//JixtJl85DBR7I6ju3hAF9p6F4kWew5eff0KRJNU2O6zeoG7ZuX4tZ0z/FfWUfkE6XDzQTjIxAGN5ZNhkzZxugv5+APpVezPRCZj9DGpDuQ9+4sdj888RbHiLPnY1hTz35MhYunCj5jnv17z9Z3vx0+zBgBqSnBDB2zACsWbcYtZ+fhT79GiEsJhXbdnyP1q1f/peXoWXL3mjauAsi2GCozDAMLCZxuBTXUJiPZdQoXP7rLLp1ayZ3IEpu8hco4LFfNjmU5d5hwzpnbkKpCdi7ZzuGDe+qcjt9i+kRffPrpZfe0CRF+hOT3SWAYZCmhnbq1EE4c+bELdcUG9VqvlAb164lKmElk7v/wE6MHdtbNqe3ejHha9eun8AgVW9MOgcPbgvawnbvshAbv9yJyMgsKH1fEazbOApnzlCzO1NritUBgiwmUUyIe3Kw1IQlqPFcbW367O1jMkgQtP6LTzBsRHckJ/99Siz9v0uUuFsVmDffbItWrfqqqUxGBZ78Yv/+/Rg4sD8un8+Ffl3WYM6cd7ByfQPkyAH073wMGYEI9I4vhiwMiWEp8KcnocZzNbHiwxXIly+/R1SYTVyMABXjq6K/V4kz6QRZNM0d4LplVS09gD/++BO1atXC8OHD8PLLLwnM0pHo3eXv4sCBg5LOvPXWW2Jv+R7Kd9xQKWfLS4DLDdURJgQPjMlmW2kOPnzRalPe59JiZw76c4BerhthYXj33fcwZ/Y83H57SVy+cgFdunTB08/UUOyRrWokpYwZ+OvSRezevQfjx0/AX5euYvN334jhVdXXs7E8euwIJk2aqMbYRx55GLNnz0bXrt3w4osvezI3K6mr1M6NXFNG01SGz6nN32PO1NRqhJBcOnLlUsnelfkF6Pv++z70/JwOHforJjPWklEfM7a3DTSasBSv1Kof/GzezP8L0P87sY/xrkGDDtaP5jWxEtAOGdpe7Hf/vmYRbODC1g/1ztxX5cLkAXpdk0BArPTQYWxOt0nat3oxFvToMRz16jbX57hKByU3tErmntOz5yh9/v79uzTlnIC1Vas+kuhwve3c8TPatDU3FwJ62WQmJmL2nBEC9P/0IqlARxdqySnR4bNP1QEJKk765Tls+GqlwHQooGc1Yt3nH0r3T0OJ+m+11/rfsGElRo7qrr305heH+ZUoWUrPOedicEL4nj1b1QflXs8/Xw+DB01VfwXXv8M3n33+4Q2AnlURPjeUvLK3bPGSKbc8RSZSQwfPUJMtz4WAnn0DJLz+1YvEXYf2g5QcsNdt4qR++O67v89PoKkEdf3r1q3A4cN7MXr0Etx1Zxlj6NOTBeg5D4PEFrEGy46sjtkrIJyVLas3w8ZzuOEaEr5zgN4E1JmSGwJ6Z1EeShx4WNABeiNxTangejGlqAgw9qSraiDZjCTkVsV0g+gE6EXnm7yFz75zubGmWHMoFLblvByPoc9IvyaG/n8xKZZNsJTctHn1dTiGXqTGTQw9r2Smhl40jU1wC5NdIsuWmewwXW5+D5Hc/KeA3vTamU2xBPSZk2Kp8fw3J8XyqB0LwtIIM6mQSbFucYYy9LyZzgKTLAcXtOQnZKCYJbqxvx6D4ko1/Cyn3c+077SkkqVU019aMNOLgD6k/Mof2KIyWyGnpSdApoae389FotHs0iFmfpxz+AlKnjxgzd8QoBdZZE4xmhRLyc34pdqkqatjULdLZWUYbr5k6G1Yh22ejunnoqaEhSCGYPfHnzaq5Pngg48pmKh5ymeJBOUdBPQMSmQfKN/gtSQI4IApjsdmdk5pi9Ptc0jGO8tnYvN3X4iZYGZPzSNdFO64o5QYX5buuAEfOrQvWI68OdAQzFaq+Ajq1muB20uWkg2aGvk0rj6g5lzKYeguwImCFSs+jGeefgW16zRF7px5tMlwQq2zjPuXkSzkH2nRSUaCoIYMPRnxJx5/Af17T8XhQ2nYuWM/6tevgoSkaxgU3xO/bl2L2TM+RekyleDzmVMDWQAC+reXTVKz0XtLv8W99z8IfwYZXMqJLLBFhkUhIzkSTZqMRN4iv+Pw0c0CrgzE1apWl11o8eK3i6Ejo0uGhQ1Kr9drhQb1OyNHzmxi+m3IRgZSk/wG6L9YjEfKTcCkaW3gi0nFjl3shXjpb5eAG1ulio/i2Wfr4KGHqiN71mzISDPfWwH6GLqdBBAVFQsfsiA2Olw9Bz16eoOlJi7TREiuG6vGAWvWfID4Ye3RqeNgbYZJKdcFrIcP7+bpdKdoyNf7788VM8T7Vq9eUzzx+IuypOUMAg6nY/MTGRVqpE+dOo4VH83HDz9swJ9//i6XIm5aHI5WssQduj4pyZRQBdT4zD6GS5fO4bPPVuC7zV9i+44fVRkoU6YSXnrxLZWh+TvyJQ9kqOGTmzcT5uHDFiItNSsOHjiOEiWK4fS5LRgxopMARosWcciaNVaNtASY69evlF0rB7y8UJOJKqVHPiQmsqScBYE0H9at+hFjJvVGRvgf+k4mprXrNEH5cg/j4oUzGDi4LbJmyYo+faYgd67cCsME9CtXfqKqy759v6Fbx0k4vDMWk6csxcr1jUHjhYFd/8DxP09j8LiqKHk3zQaovU1C92498NqrtfHcczU81jrVm3NhjJlWnuf77Rh6JlBqVIu2Z4wAu2fPXnj22WdRo8ZzWP7uO9i+fZviI0HvPXffG2y6d04t2ly8XhZHDGl+R84cCpk2dj0KBw/sl6Vmq1atcOLECWzfvgNvL12GAgVpM+k1zEl6adN4mTxxGFbz5s3x1FPV8eortTFlymTUb/A6nn7mGZseSbcJ9Q2QWEnD+++/jzZt2iI+fhhatmijPgT2kjCmcZ0ePHgIXbp2QseOHdQf8NVXG2SXSR9+2Y3Ka9q2Hhs2aCwfqxmUZ91gTen9otPQc39ych1eG66puN5N5GP+775smFFvL8FJxYiRPTX5lID+1VcaaB9x8V6Sm0DmvBIHjB1D/0/feffdZWVb/GqtBtY46q0JN3WckhM+E3RKGTBgkgC92vTFYFJWlqrnLlQq6nrA+J3nzp3Fjl0/qUHFLqIGAAAgAElEQVSfANax1OXLVcbjj9dEvbrNUKRo8aDLkIZLBQKS3DRtVsOqwr1G6X6wx2XEiK7YuetnDBo0Ew9UsEmsfK7bt38Nr9RqJGKJgJt706xZw7Fq9d9dbrinVKz4iJpoaV1MOZCe/aHttXYHDpiupmC+OFGdP5d+vXl3JeusMHDfHD2mpwYvMQGgPz7fywneb789Hds9l5sqVZ7Aa6811vwUVkBIgDEGkZw6ceIIunR5Q9/z+OMv6F6XKfOAlBByWvIwxueffSgXHFpJ8zgcQ2+uVT7s2PEDVqxYhG3bvtd5sF+A7PsrLzdUD4lVwQLglGSSQf8E6FnFqF69lobjkVEnQcj3XU+4go8/WiQ9Pe8fq+I1X3gDz79QT71w770/R42zcXHj8cLzb0gOma7eJBssRQKBvTLk3y1htwZYMvSccm/AOsQ+8soV5MxBQw179sz4xG/NqVmsadUa/SP/RoreiqEnlgm1c+V+wmNyNqNM0p0VLXt9gn0xHkPvNPQ8FgJ6GzrqmVXcBOiP7t38P/Wh16RYFS7cYKlMu3VKbvi6gaEnoFckEMj1AH0Qr9pgKedD/58AevgyB0s5l5tbAvqbIo3siNRwlnETUPZ+kc0LYkBCGHrvn26U3NC+iWyTOREYiI5CgM0SOleXuNgFMv9Syx6Z3atEE5JE8IIaoLdhIrrA1q34j4DeJRQE9tYUmxX0pufGcwOg93KDoIY+s2lbpUMHrEO7uXlsZCF5zPQWpk6Pm7FKpATy1LRHkCVmo4wbfGHNuvx4SiB4jpQxyK4LkO0Um1t4HAroBPRRUfoMfg+n7vIYmMkSFDirMf6+hspoeJP91zkliWnwhm+4JhWyYXyoubmb1SGbeExDx2DlfKVd6V1d3ZGe/pKuE16ws2Zi3gJjNFXO020xkMYsnAGPA5bYiEutJAO4HJc0LEl5ttg8XmeyRRzTTU/8goWKqwmIsg++CBK4wZNN37r1DHbvOoB6r1dEWoAa/zRcvJCAylWKwxcRkCxNzSphkchI9+Hi2UhsXJuEJg3zITJbKpLZtxIWAB9Hgs8s0VFIvxaN9m3fR9suz6JMhUgkpxLQUrpjjXkREdECeG6zlDtGOnX6kUB4huwEmdXLtQJR+G59OD56bzty5UvGkJFPwBedqoFX6spP9mHxrJO4dDEReYteRNOWldVHQAer1GQfIjKi8P2mRIRHpuOhx2IRk80cdGKisug4s2eJQESkT8fPVhheA64J3nNS3dIVBoDYLFFisjntl5UM2mYOG2aAngkgZQl8D9cIS9YM+mSHOT04PZXD1zjIKMlj/tW1okSQ64XlbjbH8rlibwrfR0YpKZHAhnI/z6fQG86mJlYlgTa8ht/L9eJPT5XjhmerbZpiNqZTekgHnoDfkiSVwK3PRlOvoyOD7h/2/gCioyKRlm4Tm3lvbDhPJMIzInB8fzQGDliFUdNqoUCRVA0+0lAtTkOmaVY62SsfUhmrfGlgP9YPP25G9mxZceddd2L27HmYPH4qNqwOw9ixs7Dyy3YgtxAf94c2ua79cyGcKkZ5JV9H374D8OILL+Kpp56yATocW56YoMoRn12uo7AIT5MeHaWNypJ9KyWTZV+/fgO6d++OJ554Qi5Q5cuXQ/v27VSWJoCk9MFZCvMZsUrgjcMCGQMZNzkcSiAzLAxjx4yRXKZ9+/aoVKmS7kPv3n3kftO6dZvgJu02Z8ahLT//pGNp166dJlX++stWDI0fghw5rFGTz4drYP1u83fo05eJyDNo1qy5Jk/bOWUgJZWOF1HYvPl7NKjfEPUbvCVwfu+990h3zaFXZPQfe+wJbfqS3HiNg2bPaDaglIMynlN2NGjQIDRr1gwPPGCgTpNiVa20KgcrE9QL8/ry8yhnJDjhs89r5tw2zIc+AtGUwnkSI61VT1vvYq/JAm580dmEn6MqgphII3Y0rDCaTh8Wz/m9csxQD5y5+pD0cVId7iOuAsrPM6bS1lWO7DmCgCwU0PP8jPG0ioTplE3fez3xur6D8Ylry+YI0Gvf4ll0jDUr8nspQbE9xeInn1V+D6VtTLj57w7MqdFRVTLbF/jcykFFjfvmfOeqPc7cgmta1zw4dDLTltO5OukYPbzgyClLUu16c3/iPXJabHeN3PAlHg//iCFWMmozSRwJxVhCso9N6LKZ9hqenTQ4J20TNZPGJDcOinGPy57NhpXxGAho+Uf6aTp1yR0wOji9mmQSr11sTGzwWkoK6J2bsz3lN7CPhXFKTLPPptfyuLhmGbslLdRUVs90QljJpoc7lxkm3CQJ2aNDcOz3pypGuoqgcJOnkjAt+60AvedDf+Wq50Pv4WZdEQP0WSjRCXiNraEaeocBPcmNY+hvJbkJZehJGhkRZrNQCOiDlpVeH4o09F5TLPEBGXqLNdxQiF/Mhz7Dfz3oQy94+F/40P9tUqynQgklmW8A9Omp6TJ9zAhh6NkoJMmNNEQ++DIScZhdu25S7H8gubnZh56f6ibFsikWYRxrnlli0+L10XLJ7MC4gASgvaZYW9wWMNiNrAw6pCmWv59KKyN5f1sj5s2AnhtbwBs/zAYNbWqe5RoXgGMZ3Kjgm4MmA3VwOqCT+4T5tBDccfI97rMc407AwuZWMfRyAYE3rTYz23JlzhuaYunVGjJYypVv+R164JJt2AmDm+nayZZQ72yAng+7/F8lAbLOb+eiw0DPIP7DDxvRvkNddGjfH2+91cY+Jy1VpVQGEX4OrxvfJ32/d/3NvcEAqeso17GLIbMAwL+7TcsFeFUPJN2g5IRBz+va5nqjy1FKkjTC6ZSjyDqPQdwD9KwwREabLaCSBOp/7fsY6IKB1htbzg2Dx0EvYbIss2auDAJ6AhuFD+/zGez4vczGhwxuK8a5fftBwYlyak6k7jaDTcJncPjgn3jhxdKafvfjT4eQM3shVHmoGALsyA+ndWYGoqPCkXQNOHUsEu8tSEEk8qBJm1T4I1MQmyOArHRNjAggMjwKGQnR6NZ1FRq1rIZKVbIjMSUJPqTqmVCjYBiDrNcwrbVnJT+evzbhAGVlGTaNLxCL9at8+OX7kwjP8if6Da2OiBgOFaOOOgrpKRl4d8FVXLuajOKlruLZF26HL9wasFKTI+BLD8eHy84hS3bgxdq5QXUc2ZaM9CgknInBqPgTePSJ2/FSbSA2D+D3pRqQTk+FP4U2eEBCEpAjZxRis9J/OB3JKVewb99ujBjeXcPIBg2cjXz58iA5haDBbeI2bp73mD0GBO/UPFtTHjdf2pJSzhQm1pYvPWORUZ5doImWeZ8UZCX5C7dhSAS1nFPgTUvmzed3WWJAQO600J4jCiVRSjT5vNrmbEkUKxXRIQP2fJpxoObKWDL96ZKt8DniqHOCx0BaBE4eiMa4sd+i/6jHkLdgMtJSE5U0kMX96yKwdcsVlLgtHwoV8SM8Kh37D/2GAgVzoOTtxSQBWrHiYwzqNxQb1oRh4aIlmLu0CWJjgCE99+KuO+9Bk/YRQBQnBScpSZk/bxHefONNFC5cyGtK5/RP8wzXc0zrN7qsqHpnf7fm1AB++eVX/PrrVmz+9juUL19ewPjByg/q+SSIUCLkXV/JbDzShHEgSCA4EODFCzfXg5aXlLXwD20qGVN/+uknbNmyRQ21nF3BhIN9TOzx4HeuXr0aAwYMEDvPWPvkk0/i0Ucf88CzeUfzPh86+LuY/mnTpqJ7j86qKlCrrinnfvYhRSI5JRF//HEMjz/+JB566CH06NED1apVRffu3fDaa6/ikUcewYwZM9GtG52xbB9xMVbWobLItZ4ogv9ly5bJwrN27doowQFenmmD2ycEnCjv8Savck0SkHGPcQAqNDby35kEOwBp/QWm6XV7IkHfzS83r4Rr2QCsSQa4R9BkQhVXOrglct2ZgxgXtKSo4bQVtKqNgWOL6W5/VKIuj3IO57Pknj8hiGZlmOeoZFAuQxbPlaSE+2RswfhM8klANYUxzayieTyR6lsz2QLjPNeVe5nszBJvcje87sQmlnB4VoSMCXwvExQP0Cs6euelGMDrx8q5Zw8qQM917NlyuqSF1QHueXx2+d1OssrjF9/EibypKbJLtB4US8b4crbSuj48Ro8IcBUPd6/5u1xHvG5GLJh7E9/HuJEjR3Z9po5B+MSYYE3qzZ5dIJprjzOB3LRlnVt6mmKNKr+0kfaqtarQe2mBJSp2vBr+JpxkLjehzzTPj9fMevKsuu+SIr6Xx24Ocd51kpWr5xinZ4bXxbAYXW74bErCHJw8bYCeRCR96MWLSq0mM3FcIaDPwcqCSYdpHqAEQH7wrPTZ8+TilcNwQewVZZNitQY8fBTaW+IAvSkkLIngtbbBeyRsPbLXk964plj1nHiDpW7F0MMD9BHgtG6zeQ4OT/W+h+9LDM+CTQdPIyEii4OwbkZpMIHjPhLrh3zo+V81DPN/XmMvz/nvDL12KPrvZnB3sy/3QLJ0kEiShj7CRylH2H+kob+ZoXeAvukLNaShj4iiDZA3xtaze+SD7uzTeGbmNmMDnuxMjZG9eoUlXI+htydNQcJkM6Zj1MKjNCSKk2I9ex9uWJp+Zhr9YE3nJoaeVmbOwSE0cN7gfuNlz/yc4M+943Bsv5Pc8P+Loc+WFQEP0IdTmKxz8r6BmyUbPaJutEHjZDLH0N9QMZBuMlkPJm3qNAHWAXpv02Zm7QC9dbGbBIjZPB9UTnulE8mffx7G1CnvoUTJu/Vw8w83ABeo2NHOgE+GnofLiWqaoiiLTHNIoW6R3+dYGgVX7xrzPY71sH+3gGujsm2zIPNF7bBGsZPxTCdQpQ+vsRv8d1msadiLBTsXrAlI+G8MvAxo1thnLj98rVv3oRwB5MVcrrKX5FqTtyomXnCk1IAb0JAh7dSEyiZINXvRLSgqAuE+TusMw55dZ7F71yG8VrsiMsICOHDgLK5eDqD60/fBzwfXl45AOrN3H9gWsGOLH1s2X8elc6nInu8Kchc6ifJVolDnzYeloY+OiIU/IRqN689Bz/71ULFKViSlEKBz4p+xVc5RxWm0LIiZCxCDFsGaVSx8iAqLwYolCfjqy92o/kJ+vNW0DDLCzEqRx598PQPzpp7QKO3GbUshfxEyLUwIA/CnhOPQb378+sN5RESm4q3mJZElp425zhIZg3mTrmPlh1sRHnUdi5e/jkK3MzT4kXQ9GSkJqdj5KytrQEy2DGTNnoYHq+VBho8VpFTs27sX8fGdkCdPAQzpTyeJPGLdCHwTk/2yamQSxh4a3pOMDJv+a82cHNUepeeZGwonLtvaZ5JirJjAUnKS6XmZ7PjM7o9rTxsuGVMPzBgA4MZAht7+zW38cnnRBEgCDN4DrhON7dB1yNSBWggRURAIIIub1JiWatWngPXSRPiicPK3aPTtvQGjZ1ZHwWKsTKUhPSUdp4778f3mgwgEIlXGz5o9A5HRybitREFUrXo3wiPDcfbcGcyZMxdTJ07F2k8uY9euXegc9yQYKkYPOIATJ05i4JjqKHybDY5iPOjapTvmz59vB6heH2PxuPGzKVYTf5nQeIOlPvzwA5w9e8ZrYKNt4DZJb0aPGmMaVs31SNWaU1NsChk4L4bps3lOfk9fajGN95bXRdNNPVa5ZYsWsql89NFHsHz5cp0XAT1tLuPi4mQDyM/ii+v6xInjePrppzU11oFv2dRqsw+Tyw03+lGjxmDZ2++oyX716lV47AlKmc4jb778tq8FfPjss8+wa/cOOfUsXrwUTz7xpGIGAXSnTh3xzDNP65x+/nkL+vc3P3Ped7ny0Bs7a6y5oYXTPCAe8+bNxYABA9GyZUuv+dgAEoEBExbG0IEDB+kaOB0v16VjwDUMkEwsexn8ZmHIc2IlmUSDaX5tXTqWnuCCkixXTXYkD+8jX8YeeoDeY1/5eYrnZOgTEozsck2XXlXFkjxb8+JDPetDxnRnVemSBbHz9oAo6eW/M8m1n9tykzFEhM2M4b8TCPOVksQhlQT7EfpV7dfetFWXCPA4nfe921cY193QKV1Pb26F9hFvMJeAr3cMjvkOkmAeuSRm3W97pdmDerJgD7ALKAkQG9nGPU/n7+1ZSpDc3udVgx3rHtyTPCzCz7IYYpUHJ0GzYZcG6Pm5Ip7U95MiSa+O0SOtHJhmHCRpyL0vKSVJ69Al1/wMe65tb2S1hteQGM71JRh88iraSqSI92yoH3GEjDK86+gYeTe3htfJDaxkEOTPOVxQz7eXdKg/UdJIA8jS0NOHnpOCfRGmbAhxuZHffAJ7jJzLjZo29V7huxycFBvqQuPZmN+KoXcNo86S0sM4AvQePsqU3FjCExFuFVu3YLkmuVazyQLbkkNvxJEnsyExYASrLDjV/5ipoUdkGAjo/9z/g1xu/lsfeibDBPKtatVFjC6N3TsH6FXVCnW5SU1O1Q5Fhl7ZqNPQUwPLB4P60P8BoA9tio1MTdGkWNlWhpsDiMpqIdIWgkm3UbAESmYnVPnCW6Au6FxeF7SHiMVwhzDQ/P9WhrKGIi5maejl/RoBnwc+3UMXqqHXjQ2pDLjjcxUDASyH9MXQX/s/GHrTr5Kh10PgZ9nNjR62D7Ljp4XbjYCeG4ED9JnXyQI9N1VjGY1p43dY+TlCQYK/7xizUIaeOrpJkwcFc5Xu3eLRrFk3r3EmVZs8dfJ8GWNq0gnrULeJajbN0B4IAXoFJTJhZuumc/LOi3836U1mOdSGT/B9Nm5dLipidDgNjoHLbOwINAmMCPYNmBnYsq+2KYrc3AJ+K+Uai0IW15gfgjpaTbKBKVNyY2ysAQ5jpBzQYXJGzWjBQsXQoQMBvT34Yud80WLo9+w8h907D+P1NysjEEbtdSr27TmJJ58qj0gqtcLScf5sAr5atxd/ncuPU8eikJZQEBcvJCJ7rhQULHERzTqURs68yfAHUhAblQfp16LQpeO7aNLqKVSulk9MK8K4CRqgt2eAJeUwT3pizde8x/QEJqgxGVSGGPp351/Brp3H0KrzAyhdnqX+VHPWCfhw/XIGli+4inPnz6JV57uQu6CNXedXJF0Lw7pPj+Hy+RwI4DqatbsDEVkoJ4lBmD8SS2amY9OGg/CFn8fYyTVQsjTL0H5cv5iKbT+n4fNP/9BaKVQ8BTHZ/kLT1tUQFpEi/ebunfsxYkR75MldEP16zEFsTG6EhfspbEGqPx1RMQHERHPEeKQSkMhIORcL0Ms2U8CBU00TNenUubHwGqklxksumeBZYs+mKE4XTVXpVwlPBtcikzg3uI2jvJlAUNrAiBkmVjctlRswr7lVt+gixLUqcJJChyiXdNhETd4LY/qZZNmAlCtXryBL1hhEIgvGDDiN3w+fxODxVVGgaJri0PnTKdjwxV5UeqAMsucMww8/HkL+/Nlw4uRhPFW9GvLnC0dkbDgSEq9h6dJF6Nl9EL5Zf0ZkxgNVYkH1x4T4Y/Kab9mlJLLkShCLuWD+fBTIXwh169TR+rbkz5g4Xg9W365evY4vvvhSlcOLFy/gxRdrokKFCt61ikWTJk0xePAQWVASdKoxPyYaCdevCTjwM9Qf4LGU7r+OqeT1kFY9gx7s51CocGHFFcp3NmzYgLffXor4+HhZYL755lvo2rWrruGFCxc0ifaHH36Q4wyv6Zo1a3Dw4EFJqxhHOIzqwoVLWLVqpcfcJeDZZ2tg8OChapZlVSIx6aruP2VDe/bsw66de9CgQQN89/03aNy4MZ58srqXALLPIRa//34YLVu20LTakSNHSafP+MrYR4C0atUqXL7yF7Zv367fbdiQk4y7B00P+ByeP39BlQZWNxYuXIitW7eiQIEC3h5kvuKMm+xNYBXUZAHGeHI9SNqhxlKTLjkveu6h5nJjjHfQEILss0dPOHtjB7oduJRzWpRJbvj8CNh70zLNtpKstLPKNGZdmFyAhXHPqrK8lkwE9Vd+ryxCA0j1KjauN0sDsTztsYvnPGceBz/DrFP98DkSRsDeYr2GEMpy2RJxl7S5qrINMLRcIjEpQZUxPaGUBgWHU1oizz/BfchLjIwksKovrz+TBmFGVTpZWbDGZoJiVRAItsVOZzoZEfzaGveaJr2ZN4wBkp9490MJmocx+J38TNf3Zf11hrt4ba0Ca9UTAl8dY7DCaNUZXm/q2vmMiDn3SChXNaftpwA9HaBoAsIhgH7bl91eLJynKobJj508lRI212OnXcZzyFNSQZctrQH7udZrqlVlVE3xQLEqVxqEJdGT1xQbqb4rViLZiM7wa8QLP4UuN/SbZ3JOAJ0J6MnQ58hOfMdzN4tL/X4iZcs0K7EkzjH0rrFVayFEjXAzQ29rx/AKm3WdlMyBesfQGy+bSW4nJHKKdiaglwWnq5JnmESLtpUE9GyKjfSlePv0/z9DTxKFLjctX6knYG8JvharV1HAjQy9P80op1BAL5jK0dk8GUmL//8lN46hvxnQ0+WGg6XCI8kkkNm6NaDnxWc5liDYSueZ8hTqFjnu3M4wcwgTWerMjNRJbsy2MhTQy+XBy565wFwWbYA1pCnWy2pdGTHzhhugN+Yq3JPc2IOozMmT75jkxlx2TOtLoOpJblxQCPkO5/wQeq7/BOh5nM4Vgu8ToKeGnk2MEZnaz6DLjcdU8iH4cv3HGDGiuwIercLoPUzWiwGTx8njtmlzBIsE9NTCxSrQ8hyvXruGGI+d0wag1W0TFDXcyxsLbpg785o41lN6bW/TYKbPIBNBjTrt7DjEQYHLHCvo1U4W3aagpssjm2mquycMtqweKFFjQhFgFk3HF5tsrADrAX/+rmOmxJS5gVdibdLEsDLJ5EuaTs+Lm/9f3tWOod9xDtu3HkWTplWlIT93Ngk7t51ErVrl4WdgCufQjDREIAK/fg8sX7IbMeElcel8GmKzhqFTrzy4vXQAgUjqXpMRGZ4L6Vcj0KHte2jV8Tk8/lQuXLmehPBwY+8kb7CV7gVDG7TBam9EOCdZWuMgfeVTkjOQJSIK7y8Ix7ebdqJN97KoVC1STJqP9yID+GzleezaEq5G1Radioqhz/BxMmEGaMTy+eozuHQmC3xhKWjaoQiy5KSEKxLhaRFYOC0cX68/An/kbkyY/hqKlGCRL4BDO9OwYM4RC/oRF3F32XQ0aFYFsbEc2sQKVSp+3/87BgxugrSUArivxFDkzpcdMVmuIzo2DcVuK4BCBbMRvqNo0UjE5AhDRAxZZGt2DFeJmGDDj5jobEhJYLnaj8Qkblp8DsmEmcaepV3aTfJxZsIgvXc0JXoMvmTOqRO2zcianJgkOskWG8HNxcCGoZGRNZs0rlVulI55d0DElZspuTHLNq4d4LrmaLDJIAa92m1FnlxF0S6uGHLktSmQx48lYeWHP+P1ulWln//881NITbuGO+4siN+P7kWLlo/JvjQsMoDPP1+L/fvO4MmHmyEiIivKVYxG1hhg8siLyJk7Fk3aZ0FYTBq+2rgBR34/jDat2yhh5bHRqebE8ZOS0jCxog0lbSYfeqgK7r67VBAosnHVLHuzo9bLtbBy5SrvmbM+JGMVvYpQaloQ0Lt4FUqKSAIXESGQwuebcejSpUvo1q2bPuvgwQM4deqkmm4pfVm79jPFR4Lgl156CcWLF0eN558Xe9i0aVMliXzlypUTx479IY37/fffh0qVKuh9TLY6duyssffsh6Hr08MPV8P995dB5coPIUf2XPjjjz+weMkC9O3bR9O1ZfWr5mlg/fovcejQQZQpU1bVCX4HpZ1GaoahTZs2ApFVq1bFtm1bsWnT13jppRd1jhyYtW/fPoHtunXr6diHDx8hOY6zy2NMJVhjRYnXg8fJBItg4cTJk3q+mdwwlvE9jiGXdIWgj4DeR9CXoGsgyaOAh0kVucb5IqhzQFIkUQigZ5KQOSnWBsAx+XT9JIJZ0s0bxBE55FW+nD4/GNPFeGdKbjIH99g+bWSNHa9N8jXWOCWJkrCACDUjaizZNGmll0R4/vf8mZJ5rzcqk4nnPkHnJAP0Ss75XHoEh8lerELMP6ZfN5zgEk+CYlfRddUAVfUIwj2ZCT/bBlV6TcDac2l7akP23Lrn9wt3hAw31ABJJWUGMmXh7c1jMXmLyV/4fSSfeMw8J03vdpjG+w4H6Plvkld6g8i4dtXXRvvjVIv/TAS4d/OakrgQYckkSbItT+okiRCbQk0elZiU5JESPCYTL/A7nXW1yXdtYBuTNVZbKIs0mZTJGDX0TBOymQDxu3nfKdcliZkhVpvVgMx+BLOt/CdArynzsrG1BtobJTcGogXoNV02s+nQxaBMZ0NzucmU3FgF32K8wyfmdEMCmTjIfp4J6p3LDX/HNcVm2lb+3eWGDD3Xx38juXE+9K1eff2WgJ6fT8UFX5lNsQRjfmqNhFiCpUkPPZCv85pi7QD/1hTrPSyJEVnx9aGzSIogC8aAwKthmb5lsjbB7wbbyih2CnuluxCw7oaR8G4S0Gdq071P8/nUiJQ7j40HD7n6nuTGNPQMSaEaej7IYqsF/LjTm0zDlQ+1ELyhTsGmWPf5Hi0gDT31i17pyq3+a1ev2rRSD7ya5VqUSX4iTbtuDH1W+DmtlbaVntNEKHgP+tB714OfF+o2E8rQ89CSk6ya4UCqY+idBMElMU4HZ+doPrBybRAAse9wTTlsliV7EWx0jWCWbQy9K71yo8t8QEzb6Nh7xwi6Y1U1Q2XMTN279IUEZ3rATesfCujJ0DP+qYTHBhttBvSe5pCjGOnTlIh57j1kSxlclFBQY5hiGjbH3Nii94C6XFOYhNjDbKDNBq2QRRCg95rAxEB5zUk8P7Eb1NBvvYAv1uzA4CEvIiMSOH06CVu+P4k6dcogEJ6B8BgmV0mIjozB1fNApzZfIBx5xdpHRkfj0SeLo8eAYiBcT/NfR9boHEi7EoFXXp6JXv0a4LGnciA9Iw2+cD53VrZloDY9vT1fkpJIFsemJz5mvOTm5bkAACAASURBVJ7GGkX6wzF1VAY2f/sL+o2qhoce46hsv7j9QBrwwbKz+GFjEq5cv4DBYyuiaEk/AmyYTQsggez94uM4c5wynisYNKY8cuTjNQlHhD8c4waG4cvP96LGa3nQsXsRZMsOpCVlYOLwdOzccRC+6FO4r0IMGreqhCK3EYQTiJg29+LJAGaPBw7tv4To7OeRJdcFVSkiovxqSjx14hISL+dB3jz5Ua9xGCKysGRKh50IpKQEkCOHNwgrPQIp1/2IDPfj+jVOK2VDryWWiUk+ZM9B0B2OmCyU9lHucA1ZY/JZcqQ1RUDPvgPbVOhews2OcYGSJG526en8bvOBTkul45NVCijZY9gyIsD6PFjx4/MSE8tGNJOZsIKQkMgkPjvSEn1oVu9LvPZqTbzWBMiI8CM91Y/fD17D7Okr0aVTXVw4D3zw/veoWLEcsmTNwK4936Fv/1cREUPBsk8WjBs37MTqFXtRtkw1tGr7KHbvTMSq9w/hzlJF0LV/fnz86SeYOWsmGjdqIN39wgULBGiLFyuBqlUf1jTW3LlzoUjRwgrLZAm57nn+JqexMjLPs3btOpg8eQpKlCjpSfWcf7Tt+GZvabI7VUM9CQebHfncuOeev0upFVl2Dp564403sGnTJgF6xgTq4ekjTyDMZs/bSpRQjHbNoIzJ58+d01wBBxLpJy/ZJB2/Lp1H7jzy65Spw/Zt23DHHXcgZ67sQcmNyaV82L17NxYtni93HDKJBFNffrEOH3zwPt5443XJgNhHwxjIa/D/WLsOMKmqpHs6TWQGkAwiCCZMYAJFzHFNmNE1AUaCiKBEEUVMiAHjmta86Jow666rGDFgzpKThJlhcuj8f6fq1ntvmgF1/+3v2wWH6e737ru37rmnTp1i5ksyOo7cEDtMB7aef/45/OtfzHDEMXr0aInDlAWVtm6NxYsW4ZhjjsUBBxwgxcA777yz3Bv3j3nz5mHt2nXo2LGTOP8M6N8fL774AvYfNAiXXHKJNOwxy1IF2ApYLKYLQ9+mjUeuWJy1OCX2oI4Z5vsN0DPGE2AKU+5cQlRLr5pqi+2qfVfpjBTpMm46WUthge4XAvqlv0xQcqPFrUa02J6j7kDskO66kYrlIrXAKrkUeMB15ICZp1sXcoY1Uk5D7+ygBVFQ5mqA3mRJ7hqN8bbsrIG2rAB6vwiZezO3WdsjODaSKZZeHqzVssyEfp+92CyORhF2HXZgsIOAyKQcIy82rQ7E8+CkP9e+AoxB/DfdVzSbzoZKzELJ3iS0hD0XzciTVDMArcYAXIN8P4ufnaOWy9wzSPHQItfnGk1alofYSq1pFZ9xLJmJMRJLnqPT5ethPN81uFPM1NjUJBlbO6jYnq8Hrghi0TAaG2tQWOgDespoOdYK6BWkE2cVFSpu8jX0zHhbUSzTAlxy1Oqn0FBPhp74S/EE5cmKN52cqEWGPhfQq9yMmX4P3klWjM5VwaJYzdjwWrUY13WKDdhWasqlOaBf/uOHYlv5vwD0Irk58fRmLjeqiHck6Z8C9HK3tK18z3WKleS/8+3UyaaTOQsF9OvQGCuGdFF1X8pFxMG3005BOi22ldTQh0i/NQP0Cth9QM8WwNTQu0ZOAS2outyY5MbH9UGGSAF9XFsUp9QBgAuJGnaxJZL0uvkiaRpmE4Y+qPXJZiUgC6DPeYltJTVi8nlayd/ctjIhoFkAvdOVehPKvoMFic6VRwdQq/CCgN7THjkwSobeNPJ8INxkLQDy2VhaqllRrJzMVZ4jDiQENQ1srqJFLeo8o93txHEhP18AjroSOIa+pkZ9Zd3LNl9L20kAlKCgC43XpHpBZUu0EFXBdCyqrejFPUIKYqqkW1uGNnQpuoyQ7eR7Vb/GlvbMiigbr4WPvEZ7fvyZFAcbM+NOp1qcxkMBi0O1NbZo6N2GSWBTQkDvUpQSiEVfqO3ZubFJIEqH8dmC1Xjl2aWYM+cvyOYDK1dmMO+Zn3D+8L4oak9Az6CRQTgbQk05MPy8W9Bj264YPuw8PDX3H8jLj+O6G89FSuRESeRFChGvDuOk4+/GxEmX4tAjs2gkUMxj/YQy1AJAhClSFx0+G0o/yBpzLMg8hxATF555z6zDh28CixcvxlWz+mP/w8j6ZJBkwSqAh+9diQXzq9CQqMKM2Qeg5w4ZpDJpKZatWAM8cNcSlK0FStumce1tu6KgJIwIwnjntSwevWsDNqxN4/yRW+P0M4HKjcAtsxqxasVKNMSXYfcBIUyYcihYvxuJaeCk1X7Z2gz+80YG/3z8V/J36LNnBQYe3Bl77N0ZbEK3ZEklvvt6NVb83Arl6yI46IhtcPo5rZCNMQMTEbkQGSIWGiebwnjr5Swee/gdbNtjJ+y2a3v07esXzRMsdOsRRknbCCKFIdTVV6K0pJ0WxZrThaxD6v1Z21IgqV1hgzJ07KA+lIOtIIADn06qFECKh2XOUObF+cxNl8ApicIi7f6sWl+y/5T8FSCSBk496j847bSj8NdLskjSAYwWjk0ZvP/uj1iy+Dfs2mcPPPLIkyKVSWfrMerSv6JHrwLxPY/HyUa2QropgkfuW4WKsiZ07p7BCy+8iC7t9sHnC+djXfUbOGbwHthhhx3QoUN7nHbaybLRs7ELpTK8DTm456lOm/NK271royXGWsYwlRtEcMsts4VNpkacbjh8MY5yzZq9pbhhOO91xjwDdJTNUJpC5podZM8//3zxq2eBrTRnytJ6t1IIBdNfc9zsMwR4ui6z0t3axUheL2uKCgqLxLxB6z5YM0HXJTL4nhBSMisbK8rRlh072SY3G8Ka1Wtw622zhCQikcBro9Ro1KiRTnKRlY3bsjFyWCHTS6lLnWZytPEVPcBrUcrmUYrsPHKIY2Te7BxvFthyvOnVT3DPQ5B0gXayQQK4I488Ei/Nm+dZHKsDl8Z/sY51OmuOFbPEYq0XyILyElosinW2x3xejIlSM+FioxaSKsDlfXqHAKdfNzKIz1f12inR5+thVaUvksF0TRSbSW5E1qDF0xwDHjL0MKauO3zxQCZSBQH0eh3GDFPmpCSQyxJz33Zg2GquyKZy7BSwKxbRIk1mLZWht5cQfFz7roCV/02JCuc55U4kf8T0wDlYWXG3vt8nEvk+KYoU6REPkLrH2f5qn893efp29wmmN/e711Mi6kgE16+HTmFcg9y7ZFp5dWhKiAigdxIfkQ15gF4NMkTSK/ufyn0sy67P19a9jgPrYyQzwnuiXFNwkioZ7GVmF8y+iPRIDnpKBqq1rW9cIVlMIY0i4kjHmFtYyINAkWTaGYMYeyN035FnnnI2lNoxeJOiWPrQE706QK+SG3O58a3B1UPeP3DZuPsMPU1D6FpIAjkouXG2lcz2S9xPOuzR1mEAxYeetl4aYPHe1eVGpGW8Pula7rvcLP3+/d+xrYQril23xaJY7tdFmRAuIkPvPxI9ALt7bs7QpyVaSWMpGQ+mjJxG18erTVj63QcIZRrkRz6gVwmAgA0P0K8NAHoFpMLRizyCG0gE+ckkhh/3F9HQh6lVEEBvhQ+6IQdBrefv7qVU9M48QO9pqTURkNsp1jT0zSQ35kPvNW9yBbWuYFQ24s0UxQoT3wKg9xl9l26U4taYsF4mAZKiKNksNDVKIOaVOLsBt8ptdY6TWS+LhxPWK+rwYwwaG5y/qqx+MvbqeiMsvOt+q8Uqelgxht4AvThwOEDP4MZ/F/mOC7BSpV5A32ptA26BhidZTU1pbtYWj8mXFDDoWBigN5cHC66cTV5xitPKkXmml7x2WVQGVAhzshlOQ8dUuQRSsTpTNlS64VJT5xqTmP7QMk3eohdbTGo4U6rhdG5IvC+yGa1ba9MK61FAQN/UEHfzSu+J7jsL3l+BuQ8tw/Dzj8MBR4awYiUwatijuPHmYdhxjywKShjktcanvgaYcOVMjL/yfOzYp6tqIyM6Nlp4nEVetBB1G0M4+fjbcOD+x2P8xO1R1B5IolY0/GQXCR616FhZLa4pekCL4wodg5KU7hQgWQ88/fg6LHg7gV8WfYOZcw7EwMNoc5dFOhmiGgi33/QzPvmwAtv0bI/JM3dEq61Y0wFk4lm8/DTw0L3vIoJiXDF5AA48liJKCidDePW5LJ66fx3Wr8nikku7CpD99GPg2+9Wo6j1OuzUL4nJM/ZFUWlSahrUtz6MbByY90wTPvu4Ags/+w399+uOcVdthbziOJLppDA3jY1xIFWIZx+txIfvrMdufXtjyLkdsGPfEMJ5yqpEWafBdd4UxesvAHfcsgC9e+0oPuzC0KYj2Kb7dli99ifsuW8JplzTHQVtQqhvqhLJhe5VTH3r0uO0qq2GNGhiKOKmpAGTh2EeRBXUU3WaTLIGh2lUgloe2AuRTZNlVMffpgQ3OTp9qCaYa7impgklxQUgYXPKX97GKacegbNHAKkIi6aYYeCzUweWRYvW46qp1+LAAw7DwYcOwi67dZbDA/OinLOF+a2wfnUIo4bNxdgxZ2LPfYGbbn4Ta1c3obZuLabOOBm79evkMm6MNcqmygHVdSxVxk5rAkLimESmnYcOdfsh8JMuq9EYytZvwODBJ2LOnDnYZ8A+stmrzlgBoOmbCdCob//hhx9E9877WrhwoUhUunXrhr8ccwwqN25Uz/aA+QALd7kxenbBrlBTtb26DwQdvyyO6P5A5lyfVUMDyQW3l9BZwqwWkUZlJb+3nRyIQ1B7vyVLFmHBgo+lBuu444+XFvXC1DoGVfXaUu+pfSRcBkLS9oU8NCiAUBbRB/QB9ChSHSkClswZSQC9H6kNc3IWI0EYv049+RSx7CRDT+cfsRl1WWDVQWvsIbhmtqJjp04eCNb6IdV8q2SjSAtOReKhkhu63Ih9pdST0aFECyAjzqLR+3xHvHD/0E7BSmKobjvhyYfMkoNzwbK7qjXXGiZ5zq65Iv9dGiXxQCEZgriMCQ9UdhjgPmcHC77XNOpiIOG6fernOi27OJI4ZzlnfCAgWiQf3Fub90Igu60Eks59rnW6qUmWU3T5atVohwXKoeS/vTOBT/yp4wntWl2FIuOIuK25X3aAy+7f5oWAPjlAs06OGWWViMqBWG4tjBq695kCwL3RDiq8N4JSG1/+SVaeQJnzl9dFQM8XgTw14pQ2mSuTypb8OgUeGnUvZqG02nQ7Axz9ZiEIVZbkFQ/LPWoRbZDhl3oLkhrxOMKhqDDnNTUVKCoqEMKOGXFiCXGlC2mdCNcR5yt96OUVAO6sSaSGXi5PkmIquWHtFBl6qQ8IyKut2JiIU6Q4lDm7xmjELbzefNdB2WKLVwfBTJPceEpqZNq0pvJDyQ59aRaXbjyCsZoI6B0Z7fCrFALTtjJVC/rQR7J0qGM+PFdDr9mwhkgx5v+6ZUDPNSYuNwbo3fTfPKAPdIptJrlxLjdaGdOAxd994Gwr3byTLJLqwX4P0MtHyf+pfRwB/dBjtCg2mq/d+mzy6F/8ZlD8r2auMlY+jxyXG33bnwf0eiLxWHqVx6gtoEw0VxTrBWq4BlJBH3r3ft/m0gf0MqkCgN4KXnjI4Et86HMOJEztyjXI5NYDzpY09JTcEHDrxh3yHD8srWUHhD8K6IWZ96QxbEIVk01IimzNX5qddI2dcs+vRUAf6Har6X2XAXHZmyCgN8mIdI+rrVYP54xr6uIWtAYAXdAyMqJ7V6afgF4WstNaetkWT1qngSvLNGUyqYvdMYtmjUb23wP0zhJSrAeTqne2BU5QU7Y2gntnfyVBc/rN/bB8eQbnn3kfbrttFPoOBCIFCtbJYpBFL1tfgc7UxzJT6xpo0Hecf0+m6hCNloAOlc8+9Rvum/MmXnhpOKJtgIKSSuRFpeLE+UY7q1XRiaeQZCDJ5iNEAJqJoyBWgEQdAf16zH9rJbp0K8GV1+6E0o4EpzzhhZFuBP5212/49xs/4ZTTD8OZFwKRfKaeU8jGo5j/GnDTda/KAeLaG4/FgEMhWvZQEnj1eeCJB35BxboIOnVpjcrKWjQ1FCAUK8NBx0Qx5spdwFomuuMkmlhQ2ErOVLy3Jx/MYvnSOvzr3VcwZtyJOOHUPKSyDZIZYLdg2l6yodW7b2Rw/53zsXXn3XDQ4b1xxgXqdS/MIjT9nqgF/vUyMwP/xg67tMaG8p8RjSXRWJuPrdsfhV9//RmRou/xzLwRaN8V2Fi5Hlu16+TiBAuDnYNBCnjtBaBfX6CkDVDIbC7dHwupLU6oNC+roCaVZHpcNyJJMQtTSyZSN6umeK02f+Pph0ApTQeTPFBF+/f7v8GLz3yJs84+GWdf1BoZkeWoBE2aPGVDaGxM4/qZN2HvvffBcccfKfFMHf0044RsHsrXhnHFqCfRr+9+WPHbAvy2fjl699wDYy8/Fl17Qg4+iXiDUClWkGoSMn4XPf2ZDeG8ZSaC/0agx3Uu4EAyXdq5lQDkvfnvCzCfOGmCsMK8TwIyHujffvs/WLNmDQYPHixMPLXlAwcOFHmJNVxS+UZEAD3t4EzSSABqtrnBzKjFKwNfuYCez0HljPneISUX0HvUdygjkhs21hGG3jFpLDYXwEwuMRpFfV2NuI/xgEGAJ44wjcxaaF8De0nDLQfo+TPtGk5HDJ8hNPBPQM/xMuZYdMfOJpjvpeUgY61JllgteMMNN+Dzzz+XuXbxxRfJQYjyLmkw5mq7rGkVDxIqU1BJB198Jvw8bUDonN6cXCiWzwObNuLRtvcKZHlANhZWQD07TTsgbwcOBZRK9Fg9gO+xpxlk2R/EzlIPVHKPDtCrtFMZegP0YkNLlxQnqTFAb6BeMj9yiNb7t/1MFoV7sRurWqE622OZG2prKRkOJ+Xxut47Xb9cZ4SGGVoIynHQdaiAXth7B+jtPv0kuusaKo2FXNGkkxN6dQvu0CuSo4DjnqkBDGeIht8ZOmhHZbW/luy0Wzd2r3wmqpEv9LAON0F1hFNALyw0D7ZyMOZYU16sEhdhrZ3U1vpweH1YQow9mkVpBuglXlCmpdkLxWlKMsohTeQ/SiypK4weWgXQxyKordsoCgACesZ3ZriFiXeAnvFPG0WpTaRfFJsRk5HmLjfKjtn+z0khB9Io55tiH8OPOs90XnPu8v5NQ69SHye54eHaSY70L80BvZ+p0O8loOf72U/FAD3jp+y9OT701NDzXv8/gF76vqSyCugDjaVMcsP79TKanNPJeFJ86NNJ2llBXG54AUyZGECO0OXm+w/FttK0WMKY/gFALyk5o8IcoM9LJDxAjxAnotkcqmZMTn/O5YbfF/Sh14tS7ZAWxbqUjHuU/Dkr7pVh0aASZOiFyaWG3oCl+J77XvTCYAQAvRe8nLSID9g0Vjq3/fc3A/TOsisI6I0F56ZGkM/XFhl6IYn15Gj2kQTuPuuthxgGaQZwC4yik3Q2Y1J45byPjZnwCkkyaSkcs/eaA4L5E9u4cAPm74hXbkCXSa0fm4xYgG0J0AeZBNsUTNKkWnDVyAsD7TTgnDFk6NmNkIBDWECZb80XdBDQcyw9hp4a50Aa2O6Dg8V7ICvCMeBBgM/HDnQcKwZEegB7TBBtQaVTnloWWhEa2eQYCvHAHStRVVODa2b1w6JfE5gw+p+49tqzseOebLGQRFO8HvkFZCXIrhajrkZtDbOgpImHjyLU1tUiE2IFfWuE0kX4+N0azLl5Ph548ATktQPyWpWze4N40IvcSTInWsDLxk4E9GEUy0GGDH0UCujn/bMWX362Cj16tca5I7uhoIRdB8nI5WPDSmDu4yvx0w9lOOaEvXD8GQSxjcpspQvxxnPAow/ORywvi9HjDsFuA4CCIshB4MP/AE8+tAT1tWShaZ0WQSTUEdnoOjw0d0cUtgViBWTD6tFQH0erwnYgBl6xGBg34m2wa+Ki1f/BxaOPwG59ibFqpSgRoah0eGVWYMlPUTz2wKcoju6JpSu+wpy/H4AO3RgX6rQpUrgQ9VXAEw9m8c47C3D0SV0w9KJtJTp8+0UKj92zCmvXVGCHvlWYNP1wFJWmEU9WolVRG3VOov4nW4R0HKjeALw5D3j91e+w+55dMWJsO5R24rmnDpmsAfo8HiPkQKoZIDqDkMFjsZnatHEDa2rS4j85EXCTQwqVFVm0LmyFe+Z8Ka5Il4w6HX37M5nAgJ+SpmBaDKhZgZWrVotzypgxl2OfffaXTrQ88NVW1+GtNz7AF5+uQry2C3r02AnDLuyPN/+1EGXrazFx0iFMTiASa5L7U7CjHRglAyCAgcVsjA9kQLmZsRidsi0F9AIOpGeF6mvVDjQq0pjHHntU6mo4b0tcp+zTTx8i8ahDhw4uc+UzyQboGG9NYmHEA9caN36RcBRws1dphgfWnRe+gXsDNQaWVQ6hnV45aelmYwy9uKY5ly12irUiN5FFhVUTTR96Sn1474x7fA78b4mBTq+tII/mApsy9FIfRnKnrl5AuxVqBvcSAnrq3IOA3mPoHaA3xltArGukxJ/Rwefhhx/Cf97+N0488UQccdSRYM2AgRM1iiiWMQvuWRwX/o97DAGaOpOE9fk6hp4ZGAE8LpaToTdArwy7Mp8mkVQJiv5MakSM5eRqc8RMENALQ+/mmhS8iqMSrQnZV0RZb2PoKUULAnqToprUh8OcC+g1aWGZGQX0unbMeIF2IO6Q7Ap8ef3+v7s5KkWb6r2eC+g5f/RQ62RPAc0yP0eZcH6v37zLyzS4/jACmt39eycQhxks86S6cwWcZoEomR13WDM5qR5u2SRT7WbtxfmQy9BzHQjRJYcyOvq1DOgVC2mROT+HEjHBO4G+PvwdA/RaQKtjzOvmM5fiXYkvvH4SXs0BPSU34owXodxLQbYBei3U/R1Abwx9wOUmCOhVBqvuYr78zIq0nfNMANDLQdedzPi89DDN+cTrogw74zH0fLb+Z7YM6JnBVUDvirEDLjf0of//MvTcWwjoN18Uq4CeL4mfbCwlxWoO0Iec5MYAvTCXoSYs/v5DYegN0JNVlMnodF+bk9xsCdAL5xgtkqCqqSh3vqLG2XTkEjT9xlJBQO/ZVm7SWEo3B6O+qQ8NFo0GAT2ZwS0Begbr4OLhhLbGUvY++/P3GHpOOv4OP9MAPU/QW5LcKLBsztBbcBJWgt0rZZFrcYptlAbo5QTnWBE5zQb8uDlZ9ODkS25kcbhKfCmCcu8VQO8Cuy1qLd4h+6rBUrWQuggsSNuCCAZTS+GqNlmbCQUBPX9mgJ7A6M8AetkwAoDeNJ38foIwAmLTHWqG0yRB6mSg2lT1ALbCQAH/jsGRplLhiOpjUYy7blqLcDgPoyd0QH0D8NTDy6Xd/Ngp2yMVoisPNwYtNCQQZ+CjzZp45IdV/qQZOwa7AqSTEXz6wUbcffNCHHHkwRhyQR5C+TUCKrQATY3ZYnnO1SJBvSMdqXS+s9V2XqgE65YBd8z6ETWVwK57bI1zLi5Fmw461VJx4IO3gTdf+x5VGxM44i+7Y/Bfo8hE6tW1oCGKj94C7r9nIRoSKzDhqlPQ/yCpH0ddBXDd1EWoKeuIqupyDDy0FL/8+jPK13RCOhHGeRduh2NOBvJKgUS6AYl4CkV5pYjXAo8+sBofzy/HPv37YWPjj5g8fWdxbkllatV/OxJBdU0dSos7IJIOY/bMlahevzVWrv4Bsx/YE526q06dOvqCgjBWLgLumrUeK1asw/5H5OH8EX1AExRKex6+g+3af8SFl++Eg48KS51CPFkl9yfWm6GojEOqDrj+mjLUVuZh5Yo1yCtsxOTpe6H3rkBBKWs3CGg51iyUpYY/K8wm5yg3I7L1nOsM7KoVrpeMDDzJTQr1tYUoCgFzbl2MsvI1uHrGQdLNNRSldSCfHQ/K2hRGQUEUa9etx+zZt+Obr78XaQ9Cjdiu1644cOBp6NSuD374dhWGDj0ITGL94+lf8dtvqzF5KtMo0tcWjU01spFKEzIxI1DSQgA9i8UF0HPdU4ZCq1x14jJAz/lum72k7F19i9bW6MbMn7FwlJ9jcg3V7ia0G7ZjXk3qaCBUiQx9P7Og6n7i7BqdI4u5ctmGHbx+IW2c5MbZtG8W0FNDHwT0jDOMg7QAVXcUtUYksDNJnh+/tO+CAXpet0pHfMkNWUSCZwNetlfwM6zRoMmSjKE3O2Yy9HwRNAqgdm4m9pxMV/7GG6/j3/95Ww4bbHhFrT3Hh0XEdpDg3ONncFy0HoF6Z91XTXLDTrEybs5AgQfTXMlNELzbXrE5yY0QZgFAL4y6sO6U/+i9WcMy2xv/LENv2QNq7Lx9I8DQe5Ib9zM9ENK5h+tRD282DyWb4eREsi+FVEMfBPR6qFS22XpeBDMRvKcgoOf8sW68dijl7+gcUkAf7Ilj4NkAvaxFB+h1eWrDTD0I6vXaqyVAr3Myh6F3rj/ah8X1UBB5lZphaFGwylQt+ySsM7MoBZTz+McPOzBIF+AAoNfmStr8UY9Xaj3OuMJ743+zZ4sB+kiYMi+foee/6zNwmnhKWXLsKbm22FhKYpQD9DxIexl6JllbAvRsrOjc7gyTcG5yDgYBvdUWCtEhNZ68/gyqSSaWUurj93/wpD5FJXr4aawRhp7YVaQ5DtCbDz1tKzfvcvPHJTdSL5bMCKAnsJe6LZK8my2KpYZeXC98hj4jm4w1etDGUgboZZHKyVwB0u8BeuHccyQ3QYY+RsnNljT0mwH0vA4C+tat23qFLx5749xWWmLoRZrhGHqp6Hd2VDaFrekS/1s09JJWcy8nrQky9PIvrhjK0orGWAubF5Dc5AJ6vRa1Xwy+PFbKeWobQ8+JFJyQxkowNdgSoLdNtiVAb1ZPXHxWFMvr99jzAJPAcbJNKMh0qPtQiQfo/4yGXk7JDtAHNfTi0uIAPYvNwiF3gnb+tEENncUdFrfKWJrkxmvJ7RoJebXFzs2IhZ/WZMx1RrRUKFu5a32Epj+1gYw249LNgIcPTVln4hHcdNVKVFY2Yur1O4E9zl55iDW/vQAAIABJREFUjjKNRhx3WjGKWit4EneWpgSKiwqRTDVIISsZd2kHH1NwwuCrtRXAN5/X4OZpC6Rb5u0P7IVsHu2+XOFVSqcsGVgNZvni+kMJhQRrLvhUDN99Clxx6Svo3m0XbL9TF4ybUsimzJrfSgFvvwm8+OxPKC+vxGlnDsTJZ0E6wRIgEXy/8Sxw15y30HmbRkyafiJ23hOguUfZKuCsU95E64J+SGTWYuzVO2O77fMx+bKPsGF1gQTgs4b1xDGnA/kllMvVo1VhMevqcc6Qf+O3FTEccdTBKK//DLPu6I9QNCvOOpzjlPtUV29Em9LOCCdCmHTZL6hc2wWr1/6Ah/45CN1706tbrzE/BmnWddO0pVi2fCVO+GtrjLliDymSfH5uA956rhbLli3GuOn9cNTgYkTzKaFzblnsMJgAaG//w0Jg9MULMXDg3tJIiFmPux/YH9v3BWLFagMaEYmNQD95PrEoj1TcFM1jWjvHcnMk86sMPd2XSF0lUF+dj2Q1MPPaLxAr3Iibbj1CurkmUnUIh7S/gwGjWqkdKRUnh6LiEif1ZxBPIN4YQzQdxZefZ7Dwi09xySX7oa4GePqZFVi64mtcM2Mw8vkMXUZLU8yaQtcMl35NnN76IUpuqGP1dbK5khs6cCWc04vIBrwwxYY3WlwpjZZcjFQ3KAWUxoIZOKZchI3orLGUOYtZ3dEmkhunoQ+CJANTxuJLi3utsUd9Q3Uzht72AgIBOgPR3lhlR0o2JJIE5groucYTCeqBfWtjkx1pAzHWrygzGQT0vB7xyi5lQZ91JPazvbkaesmmst7FxRzOD2VeVdZoDWykJkD0zJaN1c6ktMR85513xB2IoJ5e/rvvvruTWpo3uDYz033LWSpmNcuYy9AT0Mu4u7op2y+Mjbd6q1yGXmQZMpk0AlstlkluWtLQm9zBnqd08GRjI2d7KHPGFXoq+cJ4FqMGcIuSG0ozhVRybGAuoPd6ogSy8EZsmYa+RUDvJDeisXb3aQShAXqpUwhrp3S+gnPYMusm/Qju73YgVUc5VxTrZKIG6K0uww53fP/mAP0fYejVqIJNvtShySQ3dJ2xF7NxnpzH/VD73JAA4LNSyY0ern3JjQJ6R+JFVFZGwoSAvqa2wpPcUJZoDL2RDFyfvoZeO7ZaJp6Avk3r9h6gtw6y2vuC5iO+NXjw0MbnZVIvOVy42ggt4lWG3ghIn9SgvTUJUTPkUEBvccyT+jitv0lupCDW2bzzO+lDTw29AXpF1/+9hp7TWlxu6EPPs7lYohpkbMHlhj70W2LoJbMlPvTK0BugNxP/P1oU67w5JKgS0A879mhtLBXWxlISgKV4WhlpY+g5oC0x9Abo/6zkhp8vxShOcmOmmnYa5vda6lcmmqTVNHDZ5qTacWXueX3GAlhacXOAnoubv8PFak2ufo+hDy4eft8mkhvnQ8+fb05yY4Em+KcBeg20mnazCe+fX1S/KJpSkTDpBLLxEMmNFO/4C4T/bkWx/mIIpkN9Jk78++U0TT2ns8+S1shcVJUiufk9hl4CuPUXoOWWY+iDAdaej0luLJjxd1i0LHPabch6WNMCHXVwMDs+PRxIQY/IXmjTGMNds37BZ59+h4vHHI5Bg9qIvvy99+fjjgcOFuvKpjjbSLdCXR11ggWob6hCUWEBohG/aREzIsyyiLc+WfaGGB6+ow4rlq/DNbO2QwGnGmsaM00CKPl+vWZliZkBoG2Z1k/EEUVrLP0RmDbhFWy79X5IpSLYd/+2SIqnP3D8ccCnC4C5/6hC+3ZtMPR8YJc9APab4hn3q4XAv19jkeu3OOioDjh/ZBcwqceOpOuWA+NGLkQ20Q09eufj5vu2AoUJH74N3HnLB2hfMgA9euVh9GSgqC2LmRIIZ/MQSwFjR36DVctC2GPvnYGiH3DF5L7gebaBXV3zOMciqNhYhvZtOgkAvvnaBFYuBiprf8Fdj+2Odt34TGj5FpJO3eWrgduvr8eatcsxcnJ37HtgKdte4EUC+uerUVtXieFjeuGwYwvEbWdj1Qa0bd1eHIrAurk4cM2VwI/fr0f/QZ3w2WdfIpzcBocc2R6jpgAJOWgooJd1Tpu0ZEYZevBARatKdVWx4jaRclCb5Bp/MX7WbgQWzgceuP9t9NqlDjNuPBEUP8ViZOSTkjXgAYNxh99HBxqRMLDxHW0y2aE0XoVQpi0QB6ZO/id27dsd556zH9avBubcuQBtOtZi/IQjBRPSc5+dbTmnCws1JW76X/7Jeg5tlKUuN+ocpYCWUggDs8Zw8jCqG5+yQ/wM/p4W9WlxrMUfAysSqwoLXbGtsuLG0AdJgVzmlu8zWYqBXYvHBvQsCxkE9LmSG4tR7DJMxyxq6MUmMaPxic+Ja03irzS804Z/jPm8Bx6uqZcPMvTGYpKhN8mNxUCLjfws++6ght5iRrBhIvcePiNzKEuyTwILhF1tAaUT1uVcPL/lGWTEx591CyNHjpQmWaxvUMCnRau8P44Z44n42DtAH2ToJU46hp4ZTWMyeY+5gN4OaCa5MRkq47fer7qltQToDdCay00Q0IvFY1YZ9FxAz88VuYvUp/hFsbr/6L7LFw/puRp6KXB1Gnpj5C3GBxl6Fr/zuQeLYj2GPgfQGy7x93rFBoJdWgD0ghWyrAuiWsDvWm+YwRh6Odi4+gDFDSHQ5YYMfe7rz0hudE77Gnq9R19Drz0yCLB1/9O5vamGXrNwrLnZMqDfnOSmuqZcDqbBolhjxGVNgEWuVhTrN5CShnwsOHcMfUuSW2JKw4nNsMkWAL1vs60aeq0x2rzkRruuy+zZoobeanOMoadt5f9CcmONpS46aYi43VhjKe0UqyTCpi43LTH0RBDeiz70HyCcpa/mn3e5aako1gB9JM8qxYNuY9pJzroNEtDr4lGq1W7E7xTrLANkZvouNxZYTXLDwBDU0EuR0Z8tis2xrTSmiX+2BOjFKcDJCX6PobdJaYs9KEFqyYfeApv50PsL0xV2OQ/dXECvBWXNbSv5Xi3g9DVm/JmctoVJ0YUf3LBUeqTV5nbitQ2hRckNu7wGi2LFGYBuISq5kYfhAD0lN2IHl1VtodlZ5TL0vLZcQJ/nKvdl03KAXQtfHLJhKtQV0kZzGHrtJeAsUv0qKAHcDPZWgMZgmWzME4B74QV3Ysy4M3DEER3x+jzgn88+gyeeGwJO7SQtuiQNmZauolnRZBMYpp3FntYQiN2Y2K9RNBrCzdNW4oP3vsLlk47FvgdGpVAzEqF8h+d9W5s8rRN0Eh5qGpUAJZwtwE9fAxPH3Y1OW+2BZUsq0a3bNli9aiOQbYPOnXooaCksRn19I0pbF6GoVQYTJ7OYDvjma+CTj4DX3nwTx5zSFROm7Y5EFqA8cMNy4IyT3kHb0t7ouX0Ytz7YHWkHWmdO/QZLvu0kgOPex3bGLnsB1Y0NaNO6CJk64MLz5mPZr8DhRx2IhtAnuPbGgfLIpeaU7GWKjacaUBQtxTsvA3fN/gZdO/XBkpXv4cmXj0CnHtrMJBrKF8OdH78Cbrt+DVb99jNefPcwcRViduGV5xL414tlWLrsJ1xxzd444vg2wtDT7YSuCRw91gL8+1V+x6+oq2/CuCm74/FH30HVmu1RWNyEF+dvD9Yoa9GVMlAMFQT0BMIExKYF5YZOhQGfMw9wmobWQx9djtiki/ahN974DB56egh691HXBrLc6UxCLFhlQ0hDWtnTt5mOTtJEy9nusQYjFc9HLA2MHPEYBh7UE2effRC+/AiYOOkh7H9YG8y48VSNZ1JMrx0VC9kZ1/k7mzSAzb2YWlaGXlk3c7kJFsWSoY83alE3P1cZPnXJUHDgM/RWFGqSG4J5r7+H+3wSBsI8ukwnrytoZ2jZQY1Pm3e5sUODaeiNoVd3D3VS8xnzDKqqKtGmLd11wmpz6Rh6KR5049tQX+uKgtVgQJovSf1ArJmGPpeh18I9v/dIMD6KdKItvfFdFjfocuP2UdOUC6ilTp0FnR6oVicaOUDx4CdssQJZFhiTIX7kkUcwa9YsvPXWW9h+hx3EyYOfSTMHL9b+QYbevpd/Gov9e0WxBnRzXW5E6uOx1tqZNlgUK5JTIX/8olgy9Pw8e68B+i0VxW4R0EsTOp+sCUrAJOsgMjc9AJnLzeYAvdv5FP/IXq+A3tY5f+655zgpp8lacgE979uKYtWS0wqeFdBLJsuck3RTlwDpAXrpVuquSBoobl5yYy43LTH0vA8pxnffIdm2HA29YoAchl4IrXSO5MbVKORo6HMBfW5RrO7nmwJ6raMLuNzkZOhbtSI2UMLRDro2JtJ8Mkdyo3JIdQO0Q5m9V2sAmFFl5jK9qYZext+564i7HslPLYo1hj5XcrNlH/o/Lrlp5nKzhaJY3rvM3axzuRFBKeeTaM/9drc6SPShf/+/AvQtaejpcrMJoJdJ5U1T34d+Cy43/7VtJZkOdk8zQK9RWBaOSG7k57RxMmsqJ+5wC6uZD73RX1Ioo4U/QYbeA/RkQxxDz5Q6N3M9XGxZcqMIunlRrAX1LxZ+hNOHHIDTTjsf06fdqb644RA+/eR93Hb7VNGJ3nnHM9hmm95e4YjpIk1LZz708pRzAP1LL/0D48af4wWPlv7Sp09f+Y5evXb8XdtKOU2az7/GLgEuZWVlmDhxGMrK1uHOO5/GtttuJxp6Anq6hSxZ8gsuu3wI+vUbgKum3iJMm7ncyKZhVnNRbSzFFLIdMGRTyHG5IXIyQB+Rzq/OISEchgF6Owyaqw3T8nai14CcRCiTh0QNMPj4uzD6snNwwuA2WLAA+PsjD2LUmHOwW78CJMnAFTBVn0JRAV1EUsgn1e00cLx+HkjIeBY6u7FQKoxX/tmEv93zDwy94DicdHpHsYxkgaoAFelMbE8jIpsDAyBTnJRfZTN5iIai+OiDZfj+2yWoq6cVZwmWLFmLLz5dgUyqUPz9e/faHhUVVaiqrJOMQTrFYvgYQtlCHDjoaLz/0Us4+qTuGDdpLyTYhCQcxm+/AMPO+gKt2xSgW69G3P7A3gjlAVTsTZvwFhZ/tTVqKkNo23kjnpk3CI0ZQLKUSeCc0x/Bb0s74qCDD8NfTinAHgMAnuOYZZBW62mCr1q0LWqDFx8D7rtzIXps2x7FW63H9FkD0LYT12gSicY8FIaBi4a+ikxTd/y2/ic88/oZaMVMRhyY+2gWb7++DCvXfIvLp/XF0YO3lQNhdXUtSihjSQINFcBtN9dg/vsL0KFLFFOvOwwvvfAF3n05i5JWxXj6tT5SB8Cay0iULdTpuEHWi5IbDRdSZOmMHwjGCZKb4tSus7BM5SCUiZb9Bjx5fz1effUlvPj2X0ErfEqm6HlMQFGQXyS1E2Tia2vqUFLKxnNajMoHLw6lEWaE9P6mT38Z19x4AnhW/eZj4LKxj+KJ54eiW0/xjJIQTqkT36+MlJNHSBjjxsYDv7Z9z2aYJY14gD6ooaeLjDQNkmK2qPrQu74RBCt8P0GAbJKuWNtLZYt7hJuvzG6Ew57kxorueSCgq0ywf4Rk3Byg937PubtomPYbWJkzkEhUcmwrLZ6br7Ta66qrCoejsYl+8ipH4pric6BTCB3VeD/KUv9+UWwzQG96Z7cn0H6QDabUgYOHiYBtpQP0BpilE2lAu0xpjh64qK9LS4dnjrfahoaFxaWLEP+bjbree+893HILY6Mfp2g7qtWiKrlpiaGXg0SgKFZkNzkuNyJNdeDcc7nx4regjGa2leKu47LaejCg2YBKs8yelCSb2VYa0BZzDhfLLZMujY246JzOXMGtA7niMlTVTHKje7jaVhr7LJ9v4xtwo+GCpsvNFiU3JHxk/1DlgM1Bsa0s0o7idlA2xxUPxcjBV+tNgi/tvqpuetI5VzJFXOtqlVxVWekx9MHMD+cj7y1YFKv7Nq1UdZ235HKjZg7NGXr/sOGIOjL0OYDerlniBV1ujBwTSKKA3opiN+dyQ8kNGXrtZE5yS/sRsTjdmG/BTaKh5xBoXZ0BejL0spxybCsF0MvccHUBrghbSF/pJq9SJjsccnw9SbSTSAug/x2XG/+5/Q5DT/O4HNvK/5WGfhOXG0pqHH7g2JjLjQD6poYmcblJJRq1JXALLjdRFsX+8JG43GgqiUeaP14UK+kBdbiUgFqQSuHco49AgTgRqI5RJS/m/9y8KNY6xRpDbwtLOsW2bedJPjj4wtg6Db3XLMilkflwrYgilVApiRhauyItLshgcZZJbux9piXkz6nbE82UY0z4p/qyq6uEEK0yYWilqIcEKcaqV1cEv1lGvrC1MpfdZ5mG3oqOrBEH/z2ocf/6609x9jmH4ZSTh+GqqbdLEVtlZTmumnYx5r/3OnbacXfMnv0Eum/dy/t+uw6R3IjLjfpm894s/W3yo1deeRoTJw3fIqDfccfdMPuWJ9Br2x298bCUrWky7b7k2TgJjwRGJ7mpqCjHlCkXorychYCPNwP0dLlZtuxXXDnhHOy+e39MmHD9JoCekhVes3T3S6eR7+z27ARu80Lmg9sLLFvDTS6YyreCZw/QO7DPOSDf4fTB8v5kCTJNwITx83DSyYOx/wHMnQKPPf4Gigs74NTT9harxRTpaRoXslsqN0zZuLQIkZ+bltRsXDzxWYCXSRaJPeSkK17C4YcfgQMOLkLxVkA8SUs6NtNS+8l4nECT88u6xmoKku2skwm1wyMDLHp7JBCPh/HTtxUIg5afEXz++RfYtmdvvPbq28imqNcuEZedbDofvXv1weJlX2H/g7vgr8P6IR2qRyhdjMfujuOLT9Ziq44ZbNW5CldO2xONScoU8rH4xyzuvvEHhFLboHWbfFx7YzESUSC/uAlhFODDd9fiucdXoWvnXVDYtg4Xj+4k1p4E9ZIejkRRXZlFtimEB27NYuWyKrTrthGHHN0VBx1ViGy0Tlx8Qun2KMgCs29cLjaOy1Z9hrsfPlG042yIdf+dy5FoaIvi1vUYemlXtO9WIzGmvjaD4oJShBLAI3cDX3y+DrFW6zBibD/03AlYtxq45aoliEXa4KSz2mHQYUAoj7GuDtlMDJGQHRiZNVLGmiCeBa1y0AqnkUjWCpAOh4oQAgFMCDUbgavGzcchhw7CcWdEESmskjXHe2ERc2E+O2iyv0Ce83bmgU+LnUNZskDOZaQpIvPt8Se+xNCRewrQX/IVcPc9n2Hy9f3RpQcLVhukUJc++OpDzc8yXSpro/JkYyPWU5lDTArY6HxDYB0E9OJR7az0VCbDe1SHC8YvxhAWxQZ1qVx/yvxpQaIBEr7f4rix50YiBIti+bNgGt0+Kwj0TPqo2nbV89KulX+KFadsOJLLlQJ1NsuifE/qQ+X3tYO5NqXTPUMyQ0WFEp+DzZFIHrB43aQaCkzZk0P7dTALwr1AGUHNDFj8tPjDgyqLRKUzqDMuEOJBJE4qZzItu42Zsol6oJJyo0DHVL7XGHT+PjMBo0aNwh133CFA0PYJK3jm7v97gJ7fz3u0/cFipmUQDNDzv315lXFX6krH7zXXEE2G+sDDvPENqHOeMW6T0LJ7EemvNO7Qgxuvxw4bZlup/6aqbT7fxkZjyv3aBWksxayu67zKzwkeBm2P14Zkvk2r4QD9dNY2uayIc/Px+piIPFXJO5U0K37hteu+qlKI4P7Nz7aDix4gVcJptpU67tooguuEDL3hC9s/BdBz/PNdDYPDDE1x04arD726PTn3OGdbaQx9sChW9zPK/PSQLJIb0dSbUYQ+A34+MUjzLL0WxRqg57ri71ATLxKpDDtsW2MpBfQsilXL26ST2GqxK+dGSSvadNJ9THvNcH3RQaqQaVeXuSfQt6JYauht3IPzxTAi45k9C3uuhm9M8mcEndhNQo0OItGsFMWWlrT14khQcmN++aahV7k4rbB17obzowhnG7DqlwWIkX2Refrfa+h5wInFU1IUm5egCY0Wmkv/FCdVSyXU+rgZQ59JNMq4hdUk2y/UFHDagCVBDb0D9DLBZVJtubGUSW6UuIigMJ0W28oiWkvxgVk1sWu0Ixp61yGQq9fT0DvJjQH6KtpWCqD3Ds/NJDe2iMy20pNZcPGY9OP3imKleYSmAo2t9XzxA+w8o67XAMstCPGTl0KrlgG9PARuQGJ95IKf2FBqkA8W45jtW9C15YsvPsaQMw7E6addgOnT7xQt7n/eeQXjrzgHc26fi4MO+otb2MqwWeC0IE1AbUWxvH4rULN7fWneU8LQjxlzNcZcerUGRTmdZ1BZWYHLx52NjRvLcMdtc4WhD6ZnLSDzviwgiRzKxt2dxrl4y8o2YMKEYSgrX4c75zyNnj17N2fol/6CsZefIQz91CmzmgF6CaRuEyUg5DWww6e6FGhA1vtxvQbke+nqlNTCKzIw9nyl7ba6VrgTVjOmSX7fsYWyqSZjotkeft4DKF8HPPDQRdi6N3DvfS+jpqIEkyYdIkuahYpsmFRUmI/Ghrh0zpO5qb2hRIlKv3L1DS+QH5Dxvmric6jbuBVGjDoUu+zNtanWnczuqAOPOpiI/jXMayPTyqK7AqTitFGk00YlStuWSCOMvLxWyKYJTrRwsqYmi4J8MqKOyMtosemkCfdgrz33wcIvPsF++/fFkDMPQor1M5kCjBh2P1Ytr0VRqywef+pKFLemTaILF0lg7MXv47vPUwglu+HQI3fEBeOAjt01a0zAfOaJt+OoQ0dg9cpGXDOjLdp21vviQNCSvaoC+PlbYPrERfQnQZ99NuCs4f0w8MBO2giGbHE6ijW/ANOn/opIfjnOHzkQu+4NkKRau5SZgBfRu8e+6NoDmHFHFyRCDdIptWpjGK1iWtg7cugaVFfXiSzo1nt3RCIELFsMXDb0X0CmGMee0gXjJvcSG8hQlE9RD4w8fMuhK60xj7ahdKHRpnlZJJJ0UihwTcBiIu/55ktg/Jg7MHHSWBx2LBCKAXUseiziPI3L56WSbJYVQSJJ1xd+Pg8LfOARZeijQLoJmPvISrz0yjzMnTcGJMzHXvCNOOE8/MxZ6LUjx5HgMSW1EtyoCgrZkZGr1nWVIkPPxnMxbgC8Ot6gNrrJdbkxH3px4nGuILp50tVHY4oH6PnvzunKQFszJoBryxEeBmz471YsGSRSggy9yuY4Hs2BnsobXCdfVjSkVHagRa6u5kmY5TSqqypFGsiupGZAwPjVtm0bR/2xCLVWgJAWqCdFskLfb2ksFVNPegJZ0cA7lxsyY3TcaFboK3Hcl8UIwDY/+AwBF7tcqtEC45aBTWPKDThrllhHME15irNXtrHbsGGDAEp6/8+ePVsKZKdOnerp6HnIymXoWyqKlT3BNZaSg0DMd6gJauklZjpAqR2HteZNXy0Aegc29XppiahNi+Q+pQNwk+wlVhQrYERcuhSc8KUHTmXogz70QQ29udy4hIDs0bzOIKC3/ceAtswd5/ZCIoV7hHjXu/ovK7Bl7Yg49zhcYoCe89sAfRAryRx2zRx1/9AMlRCVll1y68TmOLGJdIpl/YzUa4W1IZmzrZSPcfMpqKEPEk5ByU1LgJ4xSw6bAlhVMrcJQy9rsUkL3F1NgF1zSz70ZOhVRqWKBHFfEzCohxXuS2wsVRtg6AXQS7OnAKCPuD5DzJy62KJuM4wXtShp1dbtxcrc5wJ6wxzBceK4K4ZS9yg74NocFBwXaFpnGnorimVjKbrcqHzPZCObZ+hNyicHsKBt5f/Ah57jQJcb+tAXcB9wRimMBwbo00ntw+MDeqZGAy432pbTUlscqk0lN3/U5UZOqQxGUgXNJRwWQO91iqW1xp8F9JrjggB6+tBb5FNjkmadYnn1XDRawOWzRxm2Jw5YW5pOTRelpqE253IjBwwDfToL5Xp8/bVOApm4ZOiTqtPjAzCG3mwr2VhKAL0terGhdN0ELWC21Ck2m8XChR8JoDfJDR/qzbdMxNrfVmHmdfdL9sLSp9opThc2Ax4XljH/UhS7JUB/6dUYPfoqCcDCKKdS2LixAhMmnIfKqgrMuukx9Oy5vcdA2GZEgG2MtrEAuZIbopUgoJ9zx1z06NELNTXmXhDD8mWLMHbcmdij3wBMcYC+0FWbS4rfZUrouSyMnguOnluQ0zQK2yUrn5uT1lPw+ZhLEf/JHIz0gOUfAuwwGLRwS6diSCWALz9rxIwpz+DJp4Ziq+5AQyNw/5yFGDt2b4SovogoQ6qNXJLSGVRcVphllWYz1MgCrRwZQexCLPLDN2ncccN7GHPZodh5b22sZM/Q0vNcCtJqWzaFMFLUmOflIxVXsMkmQvlFeQ6w8As4D1XmkkxrAxBtsEO2n5IobUO+9rd16Nq1s14fC0HzyQ7EMO/591Fbk0RhUT6OP24QeP6Q66V0JgV8/hEwYcxjyEvthXS2HDfdOxD9D9S09cayLG694RUUhPfEv1/ZgAH998TUawB292ZoIAj9+Qdg2pTvULEhjOK21TjqtAwuvWKQl/UmgRNJAXNmAp9+sgKlnZbi4ssOwq57hsWFZ+VPlOK8iW267YqeO0Qx5cbOiBTSsjKN+so81K0HZkxej0U/sEFLGDNnd8Xe+wNVDUA6Adw4tR7ffPULTji9J8ZcuRVSNMLKZ2aHzWroYMR6D8pJ6HWeRZgOOAJwFZyJtlaa0WWRTSujfvutC7B06XJMnHwmtunNhkLqVERFh5V2UIXFFzNmvC6RJoQJxjU1zWdGyc3cx5YIKXLW8J6S9Rw59D20a9cOE67dFWxuKPUIzESm+exZZJmv6WoD9Bll4lh4K3HOyRe066PaVipjro2lRL5A/ooTMmRF8T6g53do51ONedY23mSLbpeWP2xteTICF3M2Z1spa9sBeofxvFgr4yOSJN2naKGqDeF4nQGJgyuKlVof8adXgCSWo9IJ1fUqScZFtsBxsCJcaQrjXG4stV9DV5s2bCTFQzQleo4A4Ge6Q4dlEPwiYIu5XIfOBYlXzv54bw3MAAAgAElEQVQCQjpoV1r60BN08H3r1q3TOSTZjqhsx/PmzcOKFSskBvTp0wdz587Ffvvth/Hjx6NXr16ed7y53EiNh7Y5lgJfA/QE5ASwVhRr1pA+s69jkgvoOQbG0CtJ4tKdThLK3/clDPrENF45yU1OY6mghj4I6G1+bA7Qe/u9OODVeEWxBupEKsXEGjtKy0FUmahcQC/EoWNyDdArC61zmbVpQqDxI4xMdHsC1zkPKOqcpL/fDNA7SYQCTr9XjYFJ25s2VxRLQO+DSRvLTX3oOVYtudwI/sgpig0Ceh7IFQTmSG42A+iJH3Sf0GeeC+itY7M2ivQBfU2gKDYX0OskyyoRWuzswZ3khsBdFBj0WpbvbBnQW2bMCFEtYrWmUXnatdZlnnIlNx7OUlraPfaUEACt22inWN/Ds2VAL8/fuTQKkUAHtHSddopla/D/J0NvRbEjTj4DBcbJqOjflx/GAz702RZsK7XJudP0yWJoxOKAhl6bvv4x20oD9OqEIk9QJDfnH38MSpgSY85dCsjYNtidhlrwofeKYuV6NOA0K4rlDxygpybZ62omLjDsCqhpTWOPCOi9olg3SXmBQRBoaUIP3Dl2moBerQ1NW6eT3NdfawBoCdAzYPO9PGTwWphylPNJANB7TbUC48H38TNNr8prDQL6q6+ag2XLf8Xll/8VZ501CqeeOkyayTAtSQAvgF7uWe1IKQVioNG0E4NWeLMM/aWXTsPoUVdJcCarxHEsL9+AqVMvFInPjTf8Hd2791Lv31hU9bYhLaSVvweaepjLgY6pModkm0RDX74OBPTdu/cUZwqxxAxFsXSpSm6MoU+KDzmNvHVS85o4LciMtgToLVtgGSUOgM0Fpr0tyPJxmg1dENDz/S1KbjJqg/fZR9W4evwruPOus7HLvkBNLTBq2JO48MKz0f9gIL9VSrWN0tilEbFwG0S5gceByg06b5sS2ripqJUy+sgHli5OYfbMt0Rjfdu9h0jxqZ7QlR2VQ4HIVXxAn4w3aGv3hKb4KSXIz49J2rSwuBXSSRYYMzWaQn1DnTS20uYuzFg4bSOAivJKYTCFnQpR58/gRA92ykgUxFt8F614lAdYrjXgob+9g9de+AmRSArX3HQq9t2/G+LS/CwmDPwLT/+Mp/7+I0Kp7ujRfSdk0jxUFCCTbcSOOxfhjbfeAsKNKG1fjTvuPw/dezo8moQ0zPrsQ3rsr0E4WoUjT4ri7PN3lAMFQfHib4ERF8xD9+7dsU3vCK6+qZ9n11m5FvjmA2DmtGViN5fO1GPb3qWI5cdx1jnbYqftgddfBB5/fBUOProTJs/IQ7ZAD1JMxXCOSfdI2QS1SE1YPXkWJA3yUF9nRZVAJqk+93Pu+BGJzCpMvvooThcFG7QHZVJU/OD1d0kgN9DFqCSFFN22YjzB+Zm7hnrgsYcW4ti/7I0OXfQANO7S13DYEQNx4hltES1wnYC5JlI6x3nwMr7DNiey6pw/AroZzEPKsOY2luL9SK1IyEnFHLAJMvTNAL2THZhMxkC+ZcCsA6aX7XRFscHGUgpErDGg70ThyxiseZAD9JQjReiEVoVW0uzKpbc9/b4WxbbdyjZo9ZZmfZH9vrpEKJNqDZIITAm+KV+j5MZAoYCVEKUKGntMciPA1dVJcU5YZ9y2bdti2bLl+Prrr8Velt7x3D8IzF965WWR63CfGTRoEGqqqqVBF5tKMd6ziDvfyTIOPfww9OvXzzvQd+vWDdv26uVpsW2sCWAIVJRwcoTEFjT0cmCKqIf9FgG9A6zNJDecD8J2ao2XB+jte72urOraRABs8Z9Sk2CnWJ2LDgy605sVqEo2lbUsTu5obDx/zRh66+7KezDJjbk0uY/zAJAHvFsA9KZl5+eY2UQwE2Ekj2nof4+hVymTZrhs3vOQZllyEjxcT3avDPAseDbplF27Ho62DOg9Db1zQRM76IDkxgA9wbgx9CJbC0pu/khRbE5jKZ1nLgsB12U+G5aaLhbFMvNlkhviDmPoFaizK7wC+iAm4HrcEqAvLGwlGc2WAD2flxl/cD3wc4lFcgG9xjySJur2pTbnfqdYBev22hTQW0Yw2CmWLje0rSSgD2ca5Br/P5IbAnraVo44aQjyXY2NEJNSi6A/oOSmOUPPPYbaVD4Tc1YIeqNnm7vcKC53bjP/heSGgP73XG7UrksrsEXiQulLjuRmk6JYN/ZkbIOFKEzvqeWgz9BTciMuEpZRceB8E4ZeKtmbv+REGWTo3T97P3esF3X6BIzi2ewkL5xUfC9/JoeLHIZevIpNchNIabJ4jC9t6a3/QMnN6acPEoZ+/LiZuPe+G7Bq5TJMnnwrOnTo7GlYvdSMLHClAjkZyZxsIrnhCd1lHIKSm1Ejp2pnR4L6VBoVG8sxbdpFAuhvuP5hAfTUiaq9lTYY4ZgT/FhRlaVt/f/W03TZhvUiuXn/g7c2GevgD84440JMmXyzyC7y84ukloOLlYCen8mGTTKxpRW6z5g0bwutB0JjEqUo1mveEZJNVdx1JNj4Ui7Tdtq16+FGGbyVSyK4YconwhDO/tvOwoWeduwjuPjiYThiMAEh7SsbZHOmtjlEkNYIfPAOMPOal1Fc1A4dO7fBL4t+xl/PPAX7HgBstzufEfDys5V44fnX8OAjZyOv0BVpWpxxc5fMGQ9QLFpMJgjomTnICFPfUFeHIra0b6hXj2Ghm5hybXRNgUoQkWY79KNWbTg3AmpTeT+6PqiXrBPtMG0VechqasogL1aIjEszy6GUhZvcwEJR/P2Bf2NjxUaccNL+6LPL1sLeS61cBvjgvcV45fnFWPhxNZDoiSg6Ic0xCdfikKN64d0Pn8I2vQowado5UujJyyYAXvITxI7zwXuXo7qqHp27N+KicdvigMPboba2AUV5RVj2PTDyolexzbYl+MvgXTF4SDuRq3A+VK8HHr8LeO2l9UiFlgORanEvIBO+z14DsfCzxUg1biXaz5KtajHy8u1xyPEQnb/sWWTJk5R0kQV2Ti+0PfRcK/LAhrdSmsNnlAIeuKMMK1f9hoGHtsFRx/eQgw8zAd9/Duy8g3P3SQAffQgMGAgUtAEKS7OINyqYFLKDGBLAV1/W4Ol/vIIrxp+FkmLg+pkLpHHLGWcfiT0GRMUC1FSAlM8JAWCOGFbYQ9tK6SQdk34K8qKUSSSO1PBbkapKWmTeZ32G3tg5k9y0BOg9aVrAJYpf08xMwMVbdY0p9M0IDNBLwa56kBNcm4uObWLK/FKmobGwuqZC7GG1SSHHXxcJi2KpoTfnIWs5zy66lL7IAY2gOd4o98+9RuKWyHy0YZhIrJw8hnII9kt4/PFHZWy6ddsa5eXleOKJJ7B+/XqJe/zfgAEDcNppp2H58uUCTOpq6+R627dvLz9nHJazlGt81KlTJ3C/EG9zMtri71+ILLOPwuSr/IPjz0wAO/e2a99e7tEKTfknQQpjVH4BiSInE3X+935RLMktyxiySzelZE5y4gifTTKqOYA+l6H3NPTM1uQAeu7FBqYsQ2uAXgCnyxxbUazFfK3BCqs80rN2tMCsv+U1llLPaxkfk9x47HNwEwnKPl1jKSVA/AONgQJKbgS0GUZwygB+jxafqrrAskR6qNO9R9+junopeLZsr/vTDq3NimJdUwgP0AeaSulzTmun2IDLDb/LGPo/AujVpS0guSEj5MbN6ykRlDDnuNzYvLDGUkXF2hDKU/Q5hp4SHAL62rqNXlGsMfQqu+X35jD0bihVY5hVBUZrnePq3KU/Z8G/aOg5N6QbrtsQ7TnJM1aLTisY5e8EAb1JbtRJ0fviZoBevjQgueEBX4p3QyxErvMkfiLNyVJ6mUGIgP5/yNCby80lJ56OfCeFkgZe0tzQkRvNNPR/kKGnbaXnQ/8nimIlbSjASAeNp5mWXG5+j6Enk+GDrD/H0AcBvW02AugJbk1b7RaaB+izruEBvzegsdYgopIb22T0ulpm6GVSBTT0uZ1iCegzUtTop+WCGnpL9XEy8mUdW/l3AfRDDvDCVd++AzDhylno3buPp800ZkAkP7RQZIfHUFgmI5kDA/T8HnPpsYky76WnMH78uSBDP3LEFEnhc3zY1XPjxnJMnz4CVVUVuH7mQ+jWracXmI2VJ8Dm362YRtkTLR7TMeOEzHoM/e8B+iFDLsDkSTeJU0xevuoxDdDze4oK2eUuK4yTn66nztZcDrwjrqfV5GbpXY/r0te6VLv0BV8tAnpxZ+FuWYjbZ1Rh/dpqzL6vB2rrgJeeSWKrdjEcfDTEvjJFT/D8MBprgYIw8PmHtDF8Fl17pnHmOcdI8H9//nf4zxuLceDB+2La9TsJQF66CLjtln/iiMNOxOCT8pCOAlHKXISVpyOF1kHQypJjwBSyNMhhQMsvQFNdIwqKi9FQV4UizmWiW2Ev9XBGCQ6bU3kyX9FuR1BRXoZ2bdvLAUBtGXk41cMg1yrtMykhEptRpm+5tl37cmka4hxCGxpdzYC0Zof4wZeX1SCTKsVP35fh7jlzsX5dtXYejSZw0KH90GfnHth9952w/Y6FaOLBhA4pZcCk8f9G5XoypkXYULEYe/ZvjxtuPRR0faQUJpwMY+X3wPChH2Onfhnc89AgyXRwaafjwJsvAbfO+EKuuct2K3DhyKMQyqbw/fffY/Wqdfji02XIxnsAqY5oU7o1Lhq1PQ45AYipgkb2H45rLF/HkM4oBP/shkuXIEa4pqY08vMjsv9kEsCTDzVh+cqluOqGncGEDlUi/PllF/wHvbc+DCxdWreuAV9/+wEeeuwodOkNFNIukx7RMcrk4oiE8pGoBX7+Cfh50Y849eSdxXbzuut+QVGb9Zh41YGIp1mPw8OstqLn8yLolpoMLztKgKfaV/rnE9Rz/RFHWMdoK4oVSQaLOMXpZVPJjcU009BbnAlmQTUs+n0rvMymW1tcY7lATzKbAdvK4N9l7tkh3gF6Q1u0kTMbSqa+JZ7SwCGdkGwfGXqRSEkjIHfAZpaSTeKSSWzYsE46yvI+OB/efvtttG/fAZ06dUFjQxPuuecemfsE49227qruRAUF6NWrtzR5knu14kvpHMwOtXUt2lZaHRTNG7RYUYsFxUjB2eMytkndhsRKygp9O0t+T9mGDejQsaNrfEdJj+5nvBfbP2g7qjJDZch9yQ07VVPHrDVH1liK92D9Riz2eRK/zQF6jQgeQ2++3s3fr4YLPKwYM00QyoXJzJzHsjoAbO+VwxF0PgQ19IojFL3RDY01T0GGXuQzzoc+GMdNlkFAaRKyoIaen2cMPf9OQC8uUaJG8O2ydd6ao51fb2j35oFesRLWzI+tA3ODygX0vtQnJIc1rb3wJR+Sic5h6O0z/yigb6lTbJCh14ZNTgIdWKNmW2mSG/1ezcrkauipQ/ckN7HIJoBede3McrJ4naoMNJPckJE2rbwoMATQN/enZ7EsAT3Zb5uf9pzlGYt7kbpEWeYpCOiDGvpNXG5CWnPTmjpQRxbofPwdyY2YJLDgRhn6/6VtJV1uLiZDT8tqVxRL3GKvFotif4+hX/ztew7QU0mqZvt+p1gK9LNoiBbj3UVr0RgrFj2gglTXWXazgF69gz1qyYmDmzP0tSgWgXHzo6My9CyaCNLsAZ2xK7IwT3vTjclGRbcVps6d1MULQC4w8r8928pm0M5NQDL0Roe5f/cZeo4PPYX1lOgzKEkJbAxAejJnEZLfhdBO8c02MTkMacDkeAb1ql988RFOP11tKymJufuemfjss/cwccIt6LfHfrrJuE2VIM1S4fQ7Nj9W3fQV9TALoJ3iFI299NJTGDfuHCmIvWTEZLkGbhZcRAT0M2aMFkA/c+aD6Na1h7Cz/GxuLPYd/B5qdeUJ5diC2vM0hp6Sm9tv/we6dN5aNmG9ljCWL1+Eq6ZdKJKbiRNudJ7wWlhqZBADonX11fStSg5EJ2zaM7f5CHMiaXZKRQIMfTar3rfmARwA9cL6SPdCBbXK0CeZtEV+uDXuuG495r/zFQafvgvOPrc7Pv8YmHb13Zj7/GiRRyQoUYmo//n7bwM3z3wGO+zcAbf97VCECmhbmUayMR/ZOuD00x/ChKsG4+AjOiARB2Zc/RySddtiypS90K47kAqTleDa0iZcZO/C2RgisXzV0HPOsW6DzFNjQuoEGtnqnmtIXD74KHROsSibwU5kSdK8ipppdtfciHbtOwubrN1s1THF2UuLNzuZQja7IqhVLVAI9Q1NKC4ukboQCfpxWr+WACkNtJlsEyoqy9ChfRckKKGJk02NiqQnlhdCZVUZunTqIvKdvGgUddSkFxRj+a/AJRfcjcK8TnKIKWnbhBtuPg9tO0DsKpsaE4ik83D+aV+hfEMjumy3Fg89fooUoPKa168E/vlUJV55/ht061GIm+4egHZd6P1NKU0WGzdWo6SwgxSejh/1PspXd8Zxg3fAaRdAGnsJViPgSjNzqLpZYU3zyBLxc1Q610gQkMdeAMB3X1EScx9uv3OEFO2yn5XgswQwc/JKfPlxEyLYGhUVG4HIejz8xF7ouC1Q3Eb19ZEoGzllkI7HEEkC557zKE4asg9OHLwL3poH3Hrr8zj8+FaYeNVRqG0g+IjIIUtsJuWZxZFPHVcwbBLQN7JbcaHvmCWNovQg2MyHXhh6WsPwuq1nB082lp2IyiFfferNK9vPggZrUPj35vFRY7bfKZbGAcpAaxdazc5a7PaZQZdmFjtAbWtPyU1DA4tatW095xMP8aLqCwMb1q9Dx06dBci//95HWrwfyeLjjz/G++9/iP322xetWhXjrbfeFE36PvvsI2PDTF3//gO0AN0ZKfDgU9SKsjPuHxFlEdtuJZIrcWUx1xBngctr4nuFVAiH1W1GCi2V1DB5pcj6nGzHulKTeDF5KbdPz2YPkKxmh46dFGrI/ahVpBX1qqWiMY/6PQQv9n3GlAsIdR1jDdAGwZFJifhvvC6T3GjsdWkrZ3lsWVkNs/p8mc0IgimTu3C8OK58zswWkMXmOwQMuj1LQLez5fMAvYFcYbOzqK2pRok0AvTtLJWV1WfmhXzbDAMZDTkoyVyjZE7fYxlsfp4w9NwbXV8H/TDFPcLQF3KMXatlT0PvrEK99WCHByd/ChKHXKuM3W7PNByjtYEs2A7gGidnIximy00Q8jDjll/A9eIyB47BV8lNzHWxjiCdsQyCMvR8zlo4rc9S938XL/RG5Xck6xMN9KJx2QctFHdZX4//MkAfcUWx2lgqGuEhUrNhag1u+3fGKTB8Db1qkB1DT1LJMh6OoScuo+RGa2KaW5LKL1sMkXmtmReuS3tmNq5mHar7oS+5octN61LiSrX01VdG8SDZljD3m7pmPvTcV60oNpOsUUCfbXSf6yTsQm7rQZ2vhkgR5i9ah/pIkdgjOyW7TTO97TBAQO8x9A4PKm7VgbHGUiJJEx/6nKLYTTT0aMDibwjozYbHMLi53PxxQM/RIEPPothSpkzlwZIFVEs0t2J82QkCLje2KB3QkhMcG4YY8eqcaJQ9UltGLhY7rTUrimUQNO/XgFtNUHLTTOoT+J3mTig68X2G3k3MQOpYAb2yKFIUW0Kbs6Q8LXG5cd1I7UlyI6YFpd0YF1WzxlIuqClDz6LY4ZgyeTbKy8twzbWjhbWYNu1OdO68tU5mFoVIp9cM8vNUasOWzwQyytDrhtyyy825GHPpNFx88UQ0smlJUotJ6RJxzbWjBNDfdNMj6Np1G2WK3eJhLCIgp27SALayb5QfOd260J5pYZsmTByOsvL1uP32J9G5UzfxrKZbC8HYiuWLMf3aEdh9t70xfvx1Intgyk66aFJLJl0381BcrCyppLMF0KtXtpd6loki3nVeKo4MHRctdYV8D4tx/S59xi7qYvWkBI5JkqAYoj97K3wyP4P77n4a+w/aB+cN2x5r1wG3zH4EBxy4H844ayfUNWVRWBBCOAH8dciD6NKlM6ZOOx5bdSFJnkJTPImiWCHqyoATjr8dk685GYcd3QMNTcCH7y7G7Bnv48orh+Pw44GQLBlKW1LiO56MJxFms6W8QqTi3KDoJBCXlGcTG2AUF6KpvhEFFOhntceCsGqN9bKhanGh1nGou4rqOGn1J84gLIwVwKe1FhxG0ZAWF3nFgcp+0nFHA6hZdLLRkmwS4qeeQQZx0e6XlLYR+RElSwSN6k+ckeLGrdqy7TYDaQj19TWir9xYBrz+6vsoyG8lbkC7990BvbYrRSrDtcJ6lQwK8gpwxkm3YcOGcvTpW4x7/kbXD/FxwdzHluOn79fh008+x+ixf8Xxp7aDFDKwZ6trblKQ346uoxg7Yh7W/LwdKip/w7x3j0RhG84vjU0KALRwToCXyGvoEkNGiNKNNPIieWA91N1zfsBrb76AOXdPw467qSSJe1I4BWxcDVwybDESiVbSFTkc3YhjTuqDgYcWYN8Di8hzIRrV4tZwJoZMPXD55fNw4ZhB2HXn9njjOWD27LmYPusgDDy4K6GJWL3ZBkfAyY1YC/d8NocPkxs316B1SeV9SRaTtRbSi0I7IvM+mQnyGXrT8zvbRNeshYDeWK9chj4IDpsVxTo2m4cLKYoN9P/wyBwBqOYV7VI+phultCsSEfDOF/3Ita6JGYoMPvlkAb777juZ6hyHe++9D6eeeho2bCiTtTx06HlSTMw526VLF5l/nM+MgZZhlJQ+7Sbz2FNAQbMaJSig4hjT5YZyUHUpMbtCZj0isoZoUWzaeq4zZVO16RbHJpGkG0d+DiVFYOvXEcjzoVGCyGjU7ce6lcvWI5kIvb5mUiuPcCI4pZSqAE1xBWG2RzJOcC4owaTe7UFWm2vS3HL4Owro1TZRsSlzc5w/CYkfIpN1nuAqf6G0NYom9isoYq8LHoS05oRjJIcvJ5k0EkZiUUBiQykSf8D3eUy3y/zU1rrO3pJJ5PhrobHWA6ikTAqOneRM8IDIlxQA69/pusPrJ2jVgyR/ndknvzO7IVYlKjzHlACgVxlasKO6s7YVGZa6kkh3XE9Dz4wqAb0SewqgWRtIO27n7uLBO81uC6B3zZEsbSjPloCeSk5XrCvxyQP0Kk+TxnAkX5zkRmqmZIzUAKKJBdvC0HtfKn9hbJDCUima8pszNsr4uPji9hTOT8nqZRXQ19Ssd51iC5GgXNE5CmlmQAkpMu70ldcMl/5MSSXWcSlDr5JHFqIbU86sjGrobb+3C+c85DXz4My5oAdtX3Jje5inhJAZ7L47lJLalTZ0GJBMkMVOtRxXqU8ItK1kbOU+JVp7SlW5jwlDX4elP34ggF4y15KxDiNL1yMH6PmpBPTvOEAv8jsVLTQD9PyBAPqThojLjcqA2QCFJjOKb7kn8SUSxGQ8yVJ6ZNkqnDaUYpdFpB8WaQYLKaLhJixxPvRiCyY0iPoRi3W86ABbZug5yHqxdpINI9rUJLaVVKdHYuzc5euB7G4sBcwgwr9TcmMsjaYj2faZE8GdzgPpWDLFxqTqCV9tILl4+V5pte18d0VS4AaR92GVz/wuv1GUBQS9V/FNLSmRBWLd7ThhGGSpKZPhoX2W8xzmPajnsW6mZIP4PXyPAEo3aUxCYqk73qN9RtDnVwNOFl9+tQBnnXWYFMBOnHCTgKN33n0NM64djZNOPg/nnTtW7pvfYw2WCkTjqNId+3xLs/q+rLppvPbaP3HFlUMxatRUXHThlRLgBNhKqrMS06ePFEB/yywC+p7ynAiu6S7AQaCsh98jmvZc1wTHdBDh0Id+0uSLBNDPnvUounbtjuqaagmu3L+WLV+E62aOxi4774XLLpuuAEMaUzDIU0LE1G1MAocVGPF31OXBL2wRRkLWJ4GCFsvQGlDHX/sgcIPgXLMiWH2/gk5dNPq7lu2hxraooDWySeCKy5/ETr0PwdnndkMmBjzx5Bv4bWUS0685AUnHzrKoc+zoB3HwIftjyBk7i289PzmdaURBtBB15cD5w+/DJWMPwwGH7oB4sgqpeBtcOuxFlBR3wvW3DkRxW1o9ppHJ1uiClsY/+aJdT8a1WJDPKS8/jHiiVopRGxvoplEoTjWyuYm1V1w21NxNnLGZhYTmtGCHIysy0/SvX4+ha1Y3rVSSwV990JsFPupNhLhLo6a2RnyH1e6WYJ7AnmuG418lACkjvsas8dCCdsJy/j592/n9TNVzPfPAwLUYb6IWuAhrVlUgkWxELL8J3bbuIhaUdVURXHf139G+XRfkF8Ux/MIToQQMGyyFJdPC585DRhhFYpt558xfsH79Btz/jwPQriufeBwRdkFsovQhIiCM7LTY34HZmibxkW9qBPJDhaivAMZc+gL2O7gDzhl+APIKNfWeTYXQUA3cM3sZViwByjeo21BeYRWKWpejzx5hDD5lL/Tavq0460TCJZI1ePrR1Vi/YQ1GTxggQf+dl4BHHnkVD8w9DqXtGmWj5zWZNMxipOqQ9TAiWZgQwZ1mVaTY0+lHlUTQ4mmuWQNZtLzTolh9fgri6PvuCrOFXXVMqPsOWWcu62N/Mqb5rhIq7eDzI8Cz+iJzu7Fr5jWQJSUTGixK5z3y4EE9OzegVatWYc2aNfj111/xyiuv4MQTB0uM7dixI44++miXFWXRnW7sJv3z2VhdC7xvSoCsmF9jNJ26bJwIrMmwc27rrA/KFP2tWBk/6dTrrBol1rg+HL6LjkpzTPJnv2NMvl2fsPfOj17jFO1oCWTZoTZgxBFguK1mLDj+/DwDQFYToHIfBT4a33QvtpfMGXf44u/y/Sqr0Z/TXMJkUgacbJ8O7l8qq9ECZr74/cQRjD9S8yb1ELrfqXmBs+FzEiziByGl3BzT66Msts7DBnpN2vWVr6B8xqRNwso72afGK61vE1mPY6z5GRwCPn/+m80ZYWCd+RnnifZv0f3BYqLtpSYBsvEOknOGMziPuI/ouOsc478FbStt7VqstD3aG2OuETkkGi7jaBsAACAASURBVENP2Yx6yavfu2ZAeB+C11wxt+5hrB9S/MFnF+xDE3z+eujgYSfquqnq/Up2zgC9dPllppLxhXiHuCOEmjraqxaImQKJOB4gpD+CU29Q/sjiYzLu/DmhArPEJG3q6xoE6NveQOKFsZbXWVykP7f568U3h0sN7PrXrkWxhn/Ew94FNB1LKhh4fexQW4PSkjZSP6PPV4lA+V5mnym5MkCfIR7gIU1r+UiiIV2H5b987ClaDNDLmIc1+xDOhBTQL16L+miRl4TIBfTG0A/9y4ko5sFAe8ILoLcuw0YkyDxlY6lcQC/twLmhSgFdVgD94u8/RIz0og2E2ObowvuzgD4WjztAT/kOraX8Vt02kbSpgxZUEkATrBngtcDDARa3E/cSCRBBgLE9LnCQ/TGXGz40A/QSvNxi1AmmgN5aCTMgazvx5i+yMizAErAtJ0cNbrV1Kg2yxeZXsmswM0BPACJgipPFVVLrGFpw5OZs7IKOLxcP//Sso1gk99UnOPucw3HKKUMx4cqbZBFXVW/ErbdOxTfffIpp0+7Czn36yWJmwRcDJjdNXp8FZU2Za6U7x5x/NzDw2uvPYuLE4Rg1cgouuOAKNMXjWnAkbjCVuPbaUaiu3ohZN/9dAT31E7LpK1vC7+DneZIOYXAVCHgLMJRFeVkZplx1iTSW4uGgS5etUV3DJkrU8GaxfPlizLz+Uuy8y5647NLp8swIRiQQ8VAkzFAMhXJvBjSN+XXss1htEdBo4EmmdDwN0OvcYXOwagGIPiDS4K6Wq7mAXkRTCCEfiaYo5j37LT54K4FLx+yNHfYEPlrwKz55rwrjx/enizsieSlEQlE8+4/PkB/qhRNPaA8mqJpSQFFrpvGA7xam8NhjT2LIOQOw/0F9kEjVIZtuhW8+AR6+/3UMG34M9uwPhIuoR6+XTp+6Ken8TdMtJRxDKk2GL4yGxmqRIiTiriuxrAl1xUlalijQidNmOgG9ZSoM0AcbizSrhXA+xPxM0XxLV0YNhJTcCJMhgY+ym4xsWKWlbbxFpfOFOkkyj9r50ZopEdDr4ZOe1GGk0gboab1HVk2bakkzltJ2SCUp94qiMV6pB7wMsxRASVE+FixYhL37by9sNjt3cXOj/p33FU+wOZa2YE/Ul2L8yJcRi5Ri6CUDsdseeQjF6hGLpVBXm9AmKGlmqrTokAx9U1O9HCiSTQVSI/HofU348advce6I7dFrJxYpKoildPjtt77A6/O+ReuivqhYXyprpEuPBgy7eA+xnmRIq6nZiNKSrWijLj0JnnjkB3Tu0hGHH9MBNVXAnBt/QUXFWtx098Fo1bbOrV0F4gZY+dwMPHrrzTUZYs2CD1SdPIfSLCnG9QG9OvkEpCQu3S4ML6UKgUJ7A2oG6IOAjn+3hjn2exLX6EAW08Z2jL3UwWvHyiIB7XwxLrG4lODns88+ExKHBzDGrh122kHut3///u4gqAXyvD9j57SPiTJrNg7mtmLsnkmNcgE9Nfd2YNEY2TKg93cIXybBfYLgygAyr0tBot90Sw9OxgLqGua+oG47fEaMP6bFVjKhOejzySZegwFzr/+GY7KDEhsrdjaQy++xzIoCPyUvdE/S8bRnSXBo+4UAfRcXbax1PPW9dhDh/fnuZvpvki3nvQgAd52IXY2VHjwZx/TwpYy7ymHETdvVUfBPA/Q2p5oDej/b4AN6zX4ImSYdcZNymBBnHAL6GF3ZiEeyIsMRwijQmErBnV/7EZxTavXqA1Z+nq1BnXfWdEz3c2ssqPuKHZhDwtCTTLF7MqY490AlUjipg+NhVPvWiG2uGHkwtqlSIfcQJ9dBYCgyMP97xYfeOeR48UJkYjzYuvEn5nPPNk6sxOycJ1chYUbpTkKMBijLrK0rQ1ExAT0djjTbYzFKP4eHcwfo2cSN0JOAPqtM/CaAPktAT1ymh1kqBqyDrR7oFEf5B1atPdEmeE2SxbWXHNBc51ppLCWNLlOoqa0WH3pdBiZtMUDP7+XzV4aefRTEBjoNwZ0E9KFMPVb8ukAasXJs/j+AnsQJXW6GH3uyAHrJrjhAL4SyFMkH6mtMckOxLBl6dor1fOiF3edNBl1ulKHXgfjjgD5YFJuXSAigb0VrwwJXJZ2jR7e0K79fO7YqsLbJxD/VNaFNQGOl/vS5oFEK2Zx2i9csMgw+TAHUAW2b0wkKE5CxB2juOm4aBItlddZ7kpv62loUM+3rGA5j15WFUcaeqUcW1PL+pOhHJB8aqGU8rSjMeeG7mxZWTQC9Y9b5HaKhH8LGUudj0qRZAnQZhD5f+AGuuWYk9tvvcIwZcw2Ki1rhp5+/wgUXHItBgw7HrJsflWIv3aA0lcvP822cNBi//PJcr7HUxRdNlIXH4iwGEjZfuHraRXKAuP22J6UolpIcAv1rpo/Agk/exaOPvIV99zvYl9xI0w9XjGxjhwwqyspwBW0ry9bh9tueUg19TZVabqWzYsc5Y8Yo7LrLXhg7doank/3xhy8xYuRg7LvvIbjpxr+ja7etZcJrcHSAXljIwLp0Kav/o+07wC0ry6vXPefcPp1BQVRELBErsUYsiSCIUVFRUMFOsSKCKIiKgIpiNPbesITEGmsUjEGDQUUUFYHQEaUPc8vcfsr/rLXed+/vnJmxBP/zPMnIzL3n7LP3V9a33vWu1V4hO032spD/DLF0b0Bfs0zWoaZfNbWENUPvuGffP+DSXwGvfvEP8eCHPAQnvWtSYP0VLz4bBx74eDz8sQbtJI+uvmwe73jzt3DKGw/CLncBlthQ06JdIfDzH8/gC5//V7zmhOdipzuzTLmgxXDTDcBpJ5+Flbmd8IEPPwAsb630WMKkZprMgkF6DehZpaJEYMaAnsmx1djxPNEYJGgoAX2MXfYwKDAnNiVJMFS983wp55iqIZSSVIA+AotCQ69eiAD0YujFLjrR0lSnk/Z4E2dmN4t55EEp3QTE0Pd8gBsE9GTsR8daoGvJqlXr0OvweXJTMWvlDdeNojqkrJ+MkDEzK6kv52F89ZoxsfXoTuDTHzkfnzvjq3j4XnvgHe98LrpNzuEl9LqUcJHR8sYjSZKA1DJaQ6PoLgEX/4rWmGfhLndbi9M/9HAs9aajecwD8crLf48b/zCP3sqd8K2vXorzfvITHPHKx+GQ5z0AS23mKPDnGtLhE9D/4nzg1FPeis994UQdDG69BXjZYV/G/k98NA45/I6YXNsJLXvoUgPYcb1JOV0gWW/0ARYlV5FOO7I66HJDQD82Vkk47H6yHUDfamEpLCYT2PRL0/rlIDM8yBGoxJjiHFtRUNO4rmkk1iFq7b/+9W9g9913x+9+9zv9H0HOk5/8ZI3l+z/wgfo9HTCbDa2N/NyJdCTTXlKv1zxA2oc+Dr0dJoSauEmyYVuAnlUPMfSxhuh625ZoJEPPw0JlqVwtNAadmSheIYiYcwb0vu88eFtu5lAh7pMmcGwtakb1jwP66v1DmsP3SuImwWjte86DPokSGyTkwSx1uHnAyfWvBPSc87zPSQbpmcvpy/uID1J11cestcms7QF6jsGsUrB6lAcLzc6opviQEinphf/2IKDPe8i1ShbKcXDqW//TSrNFffQQ2nGftwL0nUKOmjc4WxJCcpM9W/nPYsKb/ZIl3T8FuOXLYzP129kzsD1An+uX96C6QlK/XTD0BPQ8aCzW7jtu/nVVJnN4cryrysbqjJrmLaNZYtWhz0HH2Cadkzw2CkC/xOyGrd0HV3gAaIwqo0OSm4lRA/plSlJqSZLnI8ExDxKUg9r1hpsBP4dSnNWruQe5/8r9JIkHibMC60Vfm3/fP5eAPivxFaBn/0GsP7ovum+5R/CA2Vb/nnzodXqs7bXVNMzrZGVuwUF0/l0TUqo0DTfVFHvVJeei0bMP/e0B9FwSCOgPe/IzMEGhfQD6oZYrCjocR99Jn4a+x1I2IaGaBM3QV4vi0AKuCh96yjr+GoA+g6Wa9FqWuDS0WTFSMymWpw8y8duyiZxiN7i6keMV1hqlrkoAWRaYdjPgpNfgzk73LKnECl0eJGhTNLlqa0CvMBFa+om0HQD0q6njLBu3csFKQD+PydVr5DOt0nKU7ErxVC6+eXjhp/Rp6OOETECvpNiDDsMJJ/yTbiF/l6zFRz/yNnzjm/+CU0/9GB75d4/DxZcQ0D8Re+21D955+hm4wx131uOtrJzif2eMOz+TTbHHvuZ5eMUr3ggCek7slNwQuNeA/gu40512dRl8ZgonnfQS/CQB/SMC0MdhrB8IusHulltuwWsT0L/r89iJDP20JTdcnCm5OeVUA/pXvepkfU86dAjQv9yA/rS3fgq73PnOleTGp3c3BWVvWLqOccHIZiQz9LH7NxCpkmbzfP+lE+mX3Ayl5IY2WmyqpOxnDDddN4RjDv8fdLvD+OxXHiqbyZNPPF8g5HmH3RcbdwoM2QG+/x+X45Mf/RKWFnvYsHEY//zBV2HNumF1TlISp3WjAcwvzsqUfrQ1gi986n/xpc9ciwOfsS8OORJQJlsEmLHJjyVOTm5uKmRDKAFxMxxtJt3E06BUKYasm2JbFcPhM5Y3aDmDrGf8dY5ls0/15lW4FclFxQ3wnTaBSAB6MVm0u1S6lhY3av4N6C250b3nmiKmj7Hbod2X1yS1+2aM/ftusrOsylabBvQOEBkZnUCv4+a6hUVWm7iWkRUjI88NwjIFS7FouelGOk5Bfu6q1WMCEe3llkKheHalIxin9FCTn9vG8iL7T1jGtvZVgEmL6jKaGMPUH4CvfXkWXzjzY/i3rx6LHXYBZrZsVpS4gQXBhsfW4rz9509680fw+P0egn33f4gYNrJk7ZUehodaWJgCvvD5K3Cv+67GI/7ujrLvfPnLvkUjURx97DNxt3sxu6Af0PO9s3m91tu6kiiwmOyvwJeBpSQ3o5QMWdOeIMvl8YYInPLVIyvUbCqwyNZ+226KlbY77hErcaz6ONCKPRyLYpeuvvoq3O1ud9O6+Ktf/hJ77LEHZme36Pd4LRx3AgJi1JqySlX/E6kxfi6lWtMzWpOrBtEc5IBcQ9QPEtdBsobzIg87/m8nwbJCwXWH16j9ghH2lRbbDD17DXLJkIf2Kjbo1c4rnkM0T2CvSF0Z4P3jc6EMwsnVYeBAXXOB9/g/5dUtci0dVlL64vmYsgxt0kXzJOcBPz+NDvjd8nN5gMmDjNfGcGCTE1sdH59zXvOtkNbxZ6yhd5WXwjqRUV07bXHuyAo6X90E9K5MWI7iKroYeu7Fo6N9XuJ8fhqnlBZlKncAeufGBGMa443ORBU2EIZwP4FkxrT2C6u/ur/YUhMelKhASE1/BYqiMZu/Z4kYq9cxdWMKEEhxnrqSWH9dpUjrO9aPxHIXV3n9sqtU3g++F181qTKk/rGt0ocDvPL9GARZXVPIR1W5Tw19MPSyzdbhzSSa+xTjS/SyD8Y9A9LQU/FADb0us/5iHFPVsy2sOxVGJ2vdZLHdV8F+BLloJUM/MQbivA4BPRn6GAPWxaeExoy7oGAYM9Cggkx5dT+5dsZhanLCvYp248qKf/AT0SOgtbwY12Lo2cTrxxC40M+X81FjZWhFe986AXrfK82HIRO8CegXFmmFa7l4kiK2y4U09Fde/N8Y6tI6+PYx9Jz/BPJHHPBMB0tFcJa1w26KrcduK5piNXOXfQLalg895nFlAej1NvmGcWL7Uxr6QdvKwaTYelr4fzmUiQu/gwf6WRAz9QoeYFPswMu+5PUGlIC+SjFkWYze3WKo6hJp9bmcHGr8q2O6q4/opZ+yo4r9xL2x2PO7/nsFOnHxUqe/5SZLC4sVQ8/vQK/wSkDl51Ms5vVHcOPky2EG5UfXsdtseOJCwf9LYKYqQHjC689hA9gE7trYosyW8eZ1c3J9kOBhjxMiJwivgJ9D0Jel5CyRCwh3Cw29Yr19QMxwKwM5a7mV2htMJysABBVk5MgoK62R2roWdctcfAjMtkRTrO30OGno8T42MeaNQHGZDNcxO1IB9ri/Gu40DCcUl494zI0GMDOdNmhhkcEfZkktSssZtOSxxDHEZ0wfZz64UXz1c8AX/+0svPLYfbHXo4ErrwCOPPIUvPf9b8ID9gQWOwB7RLlm/eCsC3Hj9XMYHWtg7/3uhw07TgaT7XHAy90yd5v8jumiwkbLZz/5e7jTzrvh+JPvhTvsYhtIHuJUQqb+kOmvdORYJsAfdpPmSBMLS1PaCIYaaapuP3JKlrK/Ihc6lh69qIXTQlimlVrp9P+tKxkek6x8mMk3SFFTrjaJ2i1ADMjawp2qPhMredihKmbPuXAKQHRD+8x1SvZ69o5udxxYMz+/hLHRSXMt8gnuYHSMi60bqZiEy6qSm51a0tzLnSVeU9M3Y9WqiWgU5fN0pcfleUqzCBQoBfDGyTG5osMLMxeaWFxYwQiGMX0D8KyDPofH7Lsjjjn+CTqYsQl4bGyVHW7id7kmcJwuLbYxPh6bXJTM2YfT5vPrNnHLdcAhh7wfJ532dOy55y4YIVtz2FnY63E74oWH74l2rweSZNxE3UifzyHY1IH1QvM2GfpMiVQ4iTMzlimBSd93sqchd3BfTDq5cW4ZJFhLzIOiWeZkWMvDH9cTrl9kzfiskij6+Mc+hn323hu77X53Me4pD9Khn98lmytZRleydw18s8kyx6yrtXQe46+F1jnAi3292ZPg1FA+O153Mqz8eQP8WkNvXbkzFVyV8xohQMx9KYBllQ4+sI/wZ2dn3N9REWPRPMr3zjU2bSrzuVk2ULvhJKljpjc38X5An9+Ln8k1OBn6at0LkOWcAR/Ach0u/+Q1VD7qcUE62MV9rxhijqlcS8XJ+IDE+VI+dzP0Pjhks7V0yk3LoQjbldMSsi3ycYMael5GLbnxfa8OHEM0zKgPVCn1IbDWd+HeULrYxTVX3uVcspecDOzek2y8daq9kpYZzJbYNqCCQSUTocPpLh19tvKh537HvavAGHEN8mIfYXMwpZ+1kQP3sqnN01X/Ujl25EPPptjxep7TaCCrS2LoKztNS9W4Jjgxtmg+prik6/WBttmJgYhNRgvJjW6i7oMdnKqwTu2XwaxPkPCMwRKVMZo0kEziwWVm9malVVtDzzFcS7Kk6CZpJWlaYUseZVOlMpcKDH1OuM1EUjzXadr75vzU/A6GPnN2OA84FjTnqfkPYwcdBsTQFy/ZVvJARbOVfOAmYrYG9HmYcYWaDL3maGdLxdDfXkDPtUnBUkyK5RDVqSH49iAReL/50vopyQ0bVIKhp+SmYuj5U9ohF3Dlr34YJYTbL7lJlxtKbhqKYYyk2GKyLq+4SYmfL7szeWgHCNR1DUXwQN0NLnAhbXCp0+6KveNJu9xsnBQbC3PVBZ+ncmtIc9EvF0ZuBulyU63hAeh1nWpU4hu6HERNlbvbLTfhRjRJ28qw7eI1lKd8bbjBZpTaPV4Lr4OTOa/HLIk9hsW8LTslMHWUalDlPZaFFzXI7KY3uLam3smI2mTFhi5hfGy80vPx/fm5eR08MOQ91EK7vIJ169dJ60i3Bh4I9Giio18a+hH63XvCqVrSXqk0s1yA+E9moyxbaXdXtCiRgaJUQwxhXO+omqI64ERv8mAi+O6NlvdZzGLXDVa8dv6uDzBmgr1Z+gBGpo0vLWjRasLnSbBJFpd/l/pCArkqFVQhIQlc3I2vEnxjCAtbWjj7W9fjzM9/H3vc5wF4w5sehPklJo/+HDf+YQknvnEvdIaB8UmytGaSzdLxe9OpgAdJs0oqpfXaWFreItA9SjP7TgNnf3MObz35ozj99GPwsL8DekyKpW69FU3sEaq20vZGtSA7w1G9j4DXEPXs1rJzjtHLtyxNE8zzNaihT8mNmokCuJVl4lzVV5bpoEIdqlmT+XlLfir/e3SCXSRj6u+apXLe/9s23ypATyDFDYd2lmJSe94IJIkJNw43zLNRaRUWF+jgxLXL50RuxmPjZF8I6G3LOLdlAevpc5n7Dw9qPQJTNqLdGocMyvHctKcmVvCwGZ3LOmxnZcKLfR4gKMvvLQMfePdN+O73vokTTn4KHvW4O3j92kK95aQrcrn5hQ0hNxcyeKxsOBeCjbBsBm+qO+Oqi4AzzrgEr33zfUAc9d2vAR//+Nfw9EPvgue9+CGSuU1OshJji71kJLkGVJKbcr/iYWfBzcB29PAFiXkeYeNYMvRuVrbetW6KdUnbFosclxXrFYfiPkAf3zUBlLXsdPiyaYGCo8Tsen3Q/aFmXI2RtpTl4UMAOP6eFU1+tsGID+PUAvO917BqygkV0fSa701aS1JqFcRPgLMMbvKtMWgh0JWlJ1N0aadIR68OG7C96XM9SYbeBxg30NkHvZ8Y4vXLiWZ1hNTFM0hZYx6AtpJkxPXlHmDmUIrnsLr06deHYr53QTxwDV8wQ+/qg+8NPysrsflnKcHJplARTAP9NGVFdSuGXl7//JDIwpCbWjK+BoM6EAy3LOfg+swDMqsfy8tCc/y3PkDPClww9Mla99lQCgPEzVTvjO+/n3kE7aiR24YJuncaBzyQ1/0lJoLsVKT5J9MDA3q/lwExDQUqNlyT3d+J84TrTlYYc03s7yHICkceRH3hWUHjwdC9B/G5+iBr6JNMof1v7l28//z53K9z/fGYtCueXG4kTx7yIT3GcQJ63gf+nNxoMpwtkHWfy10lh8wguqaNRrJCEhU2N8W6VbO6nqUVrWHca2fnblFTbKs1YZJkANBTQy+Xm0lWbH1/7X7TA10M16/bIZpo/W/UIHodWSvsk4eVnMfaN7t24vNzrQ93CegNAnh/bI+bpJSZ+HbsfTuo8u5nz/nnSsIgQ1/1QYbLDQ8XydD/NSQ36XLzsqcdjJFk6CnDi14aXt3WgJ4lwgT0WrzqsAQ/pW1Lbv4Sl5sqUa2wrVxN2ypKbqK0Ue072jhpu2crJ5XoB73Bh4aw6dZbscPGHesJnqffvqTYXpTj7WzDhyaNPLvzkzIr1mJ7x7tsqAGeJahiU+xLhK1WF5ihZ/x4lP7spFM3FnFCWkO/yrZdbPQpmjTyI+pyayIPS2PU8Zzl7QqUsHRtxxaCak54bkR2mzE7r2bQ0Gnmgi2GnoO6w0XLhwQ1pdHmrkio4z2oAb0lN/laXlzC2vXrlDDK311g92EsWCr7jtBK0Y3NydBnE4s2b/1wLyaWNyD1GSzMhQ+9m3t4i3kAUeOPAOGM2OcEI5ZgNEMqwBO7Q1pkOUfPZwL62Bhd6mbiXnH/BUaIokNDrz4InUz8GRkaIQar1tBzg+eGPyrGZBlbZjuYHBvHm074OpZmd8FLX/oQ7Lwb8OUvX4jzzrkRH/jQE7DSAobH3BxlMMjn5jCYsdEJOQLFpeij5xYXHBjExN2hYfzhd8BbTzoD1181ia/9+zOACWrpeV12CDB44nPl77Eh1NKCJbmXkB1Ndo2sJEE/dcRRJs8TBkv62ZgVh+h6Y7dEJiUZJYPEx8nKhzdFb2ILczMYp2xNc5yHqtAormVwSlDWRU4AXZPW0bKNNl8KADJDL7tNMskdNzNzIeYz5IbAsu/CXFuAPlsmOG4pjeG4zzk9M7VFFpj5sQ6zs0zImshVaA75cJvlX4EJQWuy9JE+TCcDHj6XyYoAKws05QQuvwT49Kd+gtXrOjjhlL3Q7jHsicCOXtnWfLIyQ5KFhaGMfU/3D/ftLGFyYrUCp0YawJHP/yH2uO8eeOmrd8TUFPChf7oOv7noF/jydw/A0EhK5saqNc7LEd07Coa+j2FkCi0BPTdoEho+AWm9TQ09XcAUQkfZSa2hr3Zs6W99sFmU04XTq3n9qaGvmNoC6N62aRM27MAKSaSbNluYm50JgsPPlWBvy8xMJaNImUA6OUguFZ7w/PxMixYAVvCZHWFyDefvUXKzYQOb3Hw44f+58dbVAq4fktyMjwnQWwtuD36Og8rKUCAvJDcRSFgB+iIEKIknVw3YM1CpMIPhD2tEBbRZ35zzKEFpAm7eK7J0chDJ9NueK2h2oUr3OB+MebDj+lFKrfjeqr7q+/lPMcRK0gy3orR6jLUz1/g8fGnurYTkhixuxdCTnKgBfXVILNcNrUPzdSLwMCuHSwKHLfa2JUNfuIcRu+VeVdtQuucjmXiCyArQhzRCfTYB6F0prJQJ1TVn5ZyXuLLMA6MPFQb07qniPXT1uqiI5/pYOuClrSH3G5GEUcmKG5iSmwI+CF7lmlRZQobVMn8uAb0OC9FrkfdfgF7a7XiJQbfVbDL0iVn8jEerZ2yXGzdWcjxZQx4VWzbLb4ehZ9hcVvkrBiMIz3EmxRb3hf9BgClA32Jzv11uWsMTaKvXKyVJNkHIijsBerW+hG2l/fh3SAGEQwyjQr+K4SOIDJCsoCUmSsmN7FFjv2ixz2peDL0AvdY8ZrQUY1lkQAdTU7StpF1mKTNMQG8FhlxuJsa1/7OazMMFk+NJDhHQX/HbH0lyQ8B/ezT0xEejK128/OnP6gP0JC6JLfN+85pqhr4E9ANNsT6izOOKX/8obHjC7ufPtK3kmFQQVUYkF4CeDP1WGnqLloMxcqy6yppiTbNJ17pBllIluakmVYQKVN6kDhepg6Xc/azTqiZfTHjtgX54VaiJuqyjrOYPrn4mGyerERgiLzbFTqyarBhHlxvt4EOmiJOYCxtZfDL0fBjyoS90eGLaM3yk0HyaoTegLxPk+B5sKuGESwYlHQf4mXzklCAZ2McJudvViZ7nPP4OmTmx5yss/1MXFiecoYauNwE9GQu+V14w2cH169aJyeNnVpKbmDC8z9K/hhWaP8OOQ35PJ8WyiUYMPTWN3bZi2LlhabGQVROB0TBGtGGboWd3eUBigToObrkXqXkzXRncL0EWugL03CkI6MMvnfdfy0pMkD6v7KwJhh7frE8J6HlfbQfGsKEumyXRwM9+PId3nnwOnnvoP2LfA4AbbwY+/dGf4j573ANPAhU6MgAAIABJREFUe/YO0tb7M+s/aTjDvYNyb6pK5G7VBOY7wOiEgaFMaQBcdxXw5td9Dwc8eT889SCKSYAm80+GuUgTyDMunYs5teXWrtpTebTSQrNEyHHDkmwdkW4NJF/WHa8d8E3OQ1R/47kYrY7nLV1uHBBk2dP8/HQ0K3qjI9NRbVjhsGBGjobuwG2bbpaMa6jB0CA2L5oxlr+nGtpcoqZUinOVSY/jE5NYlC0nNxGCyhXZHTLQKplkatwXF1cElvkyYPXGzY2CrjIKqeuRAe4pAMvNina90LXHIVH3VyzQEIY5tpeA318OvPlNZ2N83fU4+riDcdfdxuI5L2OeITRjq/0dq7I91yISDGam+eLn8Jm0MKEDwve+s4IzzvgsTjr5xbjnvYBf/gJ4+1u+iOe/8BnY+0kNjE1CNpMsaStcRiydQQA3KzH0GRTn1VP/n1pZs9D1odgECseJKyI+GLJKEgx9WlPG4Te1x6zquZLKe2nWT5uLfLXj4CpW3b1QGXhksDKElUU3t0rKwucc/uwiW+KAkLrs2sig0d/AR5tVsfB0TvJ3rFK8c5/YsEF/x/vDg6T95K0X5vwlKOIGbY9+Wrmm8wmreD4Ec5wyj4HgycSAyaZk6FMKkuunK7nhjR+LfGXdKXcKNzmqAlEy/BnAF70GDgEaBPSlLCMlBwHoewb01asIDUySKgElx0nJ0G9TMhMEVxUsVY2pmBTRFMtx7OcupsLzrPKhn5P0TqwoLaRp9yT/dWroLcPhLfUh10k4/Qx9/HfIJXxo2hrQ8/lW1dQIGHTlPn3qTUZktSwlggS/AvRSKNgrPvsN6oq4mWO+XzmWTVS4imuXG1cCvF7VaoF8HlIRRF8fsYnvm/tK+D6VD31WI/LQvbJSMfRixbVu8uBRAPrFhQrwy854ZMz9gtLQ29UlBnNcWwZLxSF3kMBUBk4C+lA0CNRZwTBOvX48i6y0Li8uo9V0+ni63DRbE+gQ0Fc9BnWmhecJ5240oCpACvah37Cj9pYE/5kZQvtIKkls2UwcFyAqXF84Z3Jc8/5KHkiCVkFYnrvChXJgs9KBexOTtGXZvGYHyz7jREgiys88AL0IIFae+TMNVXUHJTdNUP7GS7OOXrvfX2hb+acAPQ+wHEt8aR1pL7d7CtXpLG/VFGtJAwHScgXo+SUF6iKp6k/ZVsoiacCHvnS5GVJT4qBtpTvMeXLmwyidBLL8xD+poac2Ml+pP6xtK/2QuVnZh96LhWwpQ9un7xKne35WTmL+nd11yBLXL/6+IszDCYWd+fLrJ7sWLEQyCMmykM3KRiDatNm2MhgpBSRZxsBXAvr0ic9rM1iOUmpuWgEG2H2dtpyKh470OQJ6hkpxUbEVl/XeBqCUrDBYg8EttrRMhj7LwfzsvE4uiBkqpbwCyXWWVOZWc5G8oS0byMXT0gtquzM4zGypQHbKD3qdaF51lYATltpkSm5oNUfQpINPq2n2Gm3Zg46N+OCkJTb6OAj4rfkMDb3AvQ8UyfRzPeP3Z2XCwMMgyGsUy3mWd6UXMf+Nz5b3VQtDuDtl0i83I8sIlhScMTq6CgszDbzt9Rfj2mtuxj994O+x8Q5QMNIHP/h9vOSV++AOO9l7vtH0+w7RP54sL9U8XeCCnwLvPv0c7Hq39Tj6+AcqDZUSQ74/m1+HOi184n3X4AdnX4inPG1vPO2g1aAih8WuhaXbMDY2jKUFLnQjWKTrwfiEtNo6uDU9BwhUqWnk2Ks38dofOJvuEqD5IJwODr4nOea0oakKRGbYWtqsulHjrk2OAUmsGEne4mebpU5viH4GU1OUvlBDn+FgBNa0jrPnc4duXNLheuOk5Ebfb4n+2ARa/H7cjDsYH6O1rDdh6uhnprdgzeoMKrFNXdprTs/wc1nG5TjsYaUza1C37M/mi2N7jl7Eq3j4bKOz0kJ3uYWRHnDOd4GPfPSrOOn0/XDv+0+KuV+mJ3+zrTHFz3XJmQu7r8myL1qqRWOWfPa7aLG59gbgc2dchdnl3+D41x+AZhd4+Uu/TY8HHHfCQdjlbra33DI3hXE2Bau6xqRUU6eq1EUDY64h/Mwm2emUlRRsGa+F9y996Ckt4nWlp7dCS2SpaFs49Ra0yNAb0OehhONFcpiY42mByGsoD8v589xkx0bdhJuMbAmkUnriFThlc26y1DoepWd7aLtZM0FXfkbt6+31lWOe66mC0gJ4EbTw9/Pe8KBLAsPPp2YV+XNem/059qb2WrT1PjFXecXnv5VySt4b/l8JAvN9EujX/21pSP43w29YdcgTor+HJZS8FAL6ch3PhNgyKTabBlOOwfdO8iWJrwS/CU45rspgI9Mt7q/i/LRdZn0nDGgtzeL9dSXFGQRKt9Xe72qyBG5Kn2YwkeWSuScbsIwId2jaxofYpjGtpdN62mt7HpTKZ5Pv5zWPoM57J8c79ynK6/jWqfOvqyK5P3ufSEDvfcz7txs0fThLnJLuPrm35/j0+PVBlj9bHqRqht64wlUYHw5KyU0efDKzR3r0KljKvQfUsqdcMmWEqmJx32WmwAjnjJ+XXFwGAD2vzc/Wltn1mu1+jZFoMs39k3iDVsCsapL4kIZ+YhQjw5Pu54qG+yT0SGo4nM2ErbkNe7WzB8XMvceY9nkFSzmxleOtltzUg04kbuBH/pm9HZUPfYwfVU9kD+41wRWMkISqGddzynM9PlfBUiTDaDLB7Bf+vl1unH/Ekm/tQ397NfREOAyWOvwpz5SWXsFyLDAE/ubzsCTNcrkqKVa0IC88y+XZ6KEQhqX/M6DXg/gjgH6YNJOFmX0LYim5Se1lpd+Kn8zY7YL20ukrFxH/WJRWKtvKnsBst71SJ8V6x/PvpuRm0J4yry4AvTrrvbKYuQ9An+UunZwEXg0yS0BvDX36oNvCbGtA39+skTr5ZNPrm+UJR8ad185Jy43IgUvWzmeUuJuFnVhr0GvGs26QJSjwRpCvDLTi30liItGzxzknyOpVnFgG9G504prLPgu6rLiR0b9rQOwAnALQU2ZD3XBEQfOUTOaVLjouq5kdpdZS5MIQAyfmFJKki5BVIp1mrKOXVZfKntwcgqEPyY9tVvlPBB0Efgb0WjCj475ussrSrq/dwJvTw77Qdfd8BnRRasKYbTakAhf+BDj26PfiZa94Lg569gbMLwBPP/B1eO1r3oR995sEGKjYYLJuEwtbmrj1OuCs7yzZ8aExhomxJm67bQtmFi/CCw9/BO54ZzfASkq0AszPAAcecCqwfBf86xdfgLH1tsUkiBwa6jCGRWyImlLHyDw6EGaoyUAXyii46HnhrVP7PF/4zNILOQFPAq5c/LNM7o0qbfdYRbB2Pxn1hYUZexuHyw2TddmcymjtGnB4kxagn96EtbK0DEDf8fs1qC9R+iFBMCVIzkuglIjfj4DeumE3K/MAI4mRyqgE0HTXMbDmtQw1KM2w1paL9eyWKYWJ9DoEeWRb5tCiJehSaM1ZntfB2IcD9jf0liYxsgL84LvApz79Lex81waOe+MT1aysBlqG6JD9Z1/G2vXBEAeDXNmBtnWglgVmo4W5uWVMDE/gkgsYTPVBfPLMl2MXNj8vAc899JvY/b4rOOZ1Twd7xTrdZTHfAuJycGBWRyb2uhqZ+u9qfeVzX/AhqYx9T4be0iyuJbRgI/FhwsNa0dzfQnIjoGaypAT0CQYT1CSYyd6jEhS4ssCKAFMswwKUFcrQrVepsdX6613f+lcHDfFz6OxlMFJrjrMKUNplZiVWzaERkMS3djPhuP7kvbEjjAE9wX2SNNljkIA+14t+YO2LTf/7enuxrNFNsSlRIgigTXJ93QnesknY+1KEmMWYve22GtCX95PXzP9OQij/LXssSkDvZtCabMrn5us1uNd6VIRxJaDPn8kEeoO+hnzJve16Qle9FpkI3LGkVVIIMdMh75IUxHNSh0BJY70HSm8v8qUlG5GstPhAFcm9EcqU1ak8iOV15vDhZ6ZlpBhTulOxV0NMecjQYqBnv0O91ya566ZYj7faDc37fb8mWz0Shcd8kk/uWXHYpcBYMPS8/n6XG4+LHBOuoqcs0P1lTnnmYcfVN1Xl0oK7aemY3GWEQ9K90HtYVqj5PWxbOZC7wzDMAtDrjWPNVNVXJEK6xJDhphUo9xc3k8/N36rKMBn6lUVKfGpXI89V2rvWgF5rtdQQQcDIxTBAtZj7eObj7Jswyej9JvGjx53Ws6j8ZQWE1TcHS4X1MmWDkZTbD+inwl0nFzx+6douk19/fp6SG5pw2CksbSuzKfbqS38sRYt6AG8HQ889hJKbIw44aJuA3uFoBvRKUs6k2LIpVmWECJYi1mkwWCokN2LTuRmFbupPMfQ6DUockVq/BtgUmz70aJihrjdXT5+SKffCOBkDuwb+ZOg3bCDjlmuIB3+elLSYacB78nAAe5Mj8HJCYco2EnCWjFAy8WVVgO9Zx27bXoufwQfnEpRZMv5OlttyUeTiSQlLzdATcHszLMt0eeIuF5KUs5S2knkIyM3cmk9r6syQOTzDnx/Rz/KlZaiOQa+aByNKmotMqb3kdWVTrPSqsekkQ5/WXXl/EuTW5c1oAowSVx6YuOiR6eZfc30hO8KkUy++bbHn1EbSRcAnYFZBOE8JpuzvPDa6Ks7NbtBjz4APK44Wt4aeDi+jFevE9xc/KoY+4pJbBvRqgJT3bToq+QCTYFWHBp2CE9D7QMBTvDTQcv/ju9MppIVLf72M973733DXO+2J419/PwyNAd/97iX4n3P+gOOO2wcb70KpzIzlQSuTOO0Nl+Ly39I2bEhA4MjDH4073BH4zBd+hOe/+DG49wMI6Nkw5iZaNo1+82u/xr988hL8w2OfgGe/YC3WbCBs5cbHcUbmaRjLK3MCTEuLDPpifwTvFHss7IbUGBqVfClZTa/XNaBP0F1pfWNQygEkejTM0HN95QYZbiUhkZlfYFMsy5qWQdG2kinABPTZdOm39KLNoDJaWtJeU2N5eYsBIz3epTl2vwiTYjmfKLnh97JrDcu8BpvcbDxXAtAzMGQ6AD0L+lGREZvW4JwmoN+AXtuApN2lrKsJSn3Z0CpP8TUTCqDqoSmt/fIscOF/Ax//yC+xfqeb8ca37IfG6ArGJtn4PVGxjWqs1cHTDJ43eTt/+IDeU7NvszmBLdMNTIw28NY3/hx32mUnPOdFdwZJ/S98fBnn//wneNLBG/D4J95LfRIKcaErzYgBfQZC+YBtPXsCejeacdzYo986cXv7uyroa7GkJAB9pDrq96rGdlfEMimW8e+cY+U4SdY5gUiOqVw3S9ZesfUjll0kS5lrv9inQpLiypIPLFn9DNVaAbA8fnNt5J+1xaP/ja8cH3ndJUNfAnpXsGqQJpZPchYz9P2A3uAuP78ioip8azllHoBMFKRHeMgi48Sce0cN5pKht5wjAX3FKRXBiPzOZbAUf94NnqNVZSIP6Lnv8vP4e8kw536UvTJ8jyRt0rZSzyKwlquzja0OEvn7WUFx4N2w7gOlLdz//DMJ6F21YENtVlA4HvhSgFD1bP0c5+a4XhtYJ7j2z5v1LsdgOXYSBKbkJp1cfIjwe+Xhx/tSXb3k+E83GZ9bkqHfGtCX9y9Qiq4pGXrOu2RXcx00Q7++uvZyf+U8KQG9XWgyc6M/uVhzp0qKJbD3OmQlj9cH++Z7Xrhhugzq9HeuAb0PWFo75QzF/pnMB/K+qqCrAPStVkMBfyQcWk2SSnQudJp1fcjxfp4MPSW1JNz4CKanZrC2APT8e+3/W3iYIlNuIjHfK+8vx2HKlqsDUzhyTYxP2Ewjs1RUdTBhobnQIENPQE/LZjP3fv6d6jqToXdFkOunK9LbcrlRZfN2APpk6AnoaV85yNDLujlSnmuGnldcMvRFU6ybkhZxxa9+qBPHX0NyQ0D/wn98goKlWqPB0Fcm4X4sFTMjRjxdbgJNxKIn28oNbLKqhKn6n4O6tUENvVjzBH7ZVBSMQhl8pI5x2jKVr7yewm8+D4d9Pq6Ffi4HnVw5FsPlhsmv0nbVjWmpO7SndsHQS8dmB5kqKKaoa3Jxqcvtbubhw82Bnvej1PKnLKXyY5YWL0FQaujtWZ2bvzbJBOdKfqR+1IEt/LcEvcnYlxNt8JDjhdabonRw1NBrtbBveLKaYnrDe1WeNg128pOFWO2/F3gJb3I916w+EAxYB1xVHLKRi1rfbkZ91ww9UWm5QZeLdaUNlj6f781qBEG+PdEpKVlaXlHDWafdlEnj6af+GOd9v4P9n/gYHHIEcMNNwPtOPwcHHPD3+If9geYYWV/67A3huFd8B/e797549rNaOOkN1+OCn12Dgw5+JC689Ot4yVGPw56PWA00ls08cxF1fxDO+tZmfPKj38ABTzoEz3luC+SvKb2hZefwCK9pRpvs0gI325Fwj5QJqTYCVgPUv1BWyIaGMBgCVDfvpTa2WEjlQ+8DVzvcdfTcuHEtzYY2OpweGt3oiQnNZM6teDbTU5vs3hEa/IzY5kFJVpEh6UnGiRUmsoJLdLkZixCxsO+ja5DXY+q6CdoplaMdGceZBP1V49OWWTZiRjO0KldLKp92OnY6YBIviQlKfGiPSQvRlXngA++awllnfxWHH/VwPOM595VL0/AovdLpOuSPEFik/Z10r2TGuPH5gM0xZIeKIXRpfboE/OIC4IzP/isOOfSZePgjmrj6SuDdbz8Pa9e1cPI7H4pW8bhS022XFtp7ppOHS+rJ1ulKQo5j28qWK5Shd5ZdJQG99Lh1U2ztEhLPTwUNVrjIqPNQwjXDfTe5BmwL0PO7q/dozdpa357V0/TKDkaWVpli66Oc7ObdcDjz7lsx9HrAZMwqht6II/3XucZWDd6JRrjWxYEv11w3bdZNsawQ0JxAxgXShXvtE8s3COhZra3KF/UepfVRTbE1CUVgXTL0AkGlR3j8aL2H+S+y6pwMbz9DH0tnAMVk6CvmXoylwxUz3yXXyUyZzLU7deskSfhMK4Y52HYC0bovI/YDuv8QoPPwo8yI2odW45HN0/Nz+j3tu7SqXGKjkPc/V5Vkm6DPS0Cfz71m6IfNAMU4rg9UYZ4gDbYZS/6Im41jLzMq03/Xe3wPy4vzGve8vyJ2QnJjOUdkAehXQxcfenHtuRMTUVmpJTGVy098Xlnh8BiuQ/0kPZI5Q7+7EN1d7HITll0xpPhepYzOSJM9gpS+2BFwaX4Bo9E0m9bcdT9MHJyyD0YORHXPQ1+wVA5Zjqlg6Nn7kKBZTnG0ylUmwTYYelWIG5if3yRzAjL0y7T2ZTUuxrzXpCIoKvZ/pwzyID4bAU+5XluK4/6XZOhNzNavZOgt2TbJaLJPibTS0Pu+So3BPVHjKVQiQ2nawMpAktC+zkpDryZz57qY2fbPURGQTbEZLKV7czsAPb8vpTZi6LXn27YyJTcijrcC9Ntqis1gKV3RggA9bXjUBPgXMPQ6zenB5Qm6KYaegF4uN608XWcag0dSgnAuSmbKw7YyJ6Ya99KHvrCyog1iSF2SpSkBfbIQ2jSqoIo4gWc5LgZu1ThVMMx8+HYviETYBLld6ylLhj4bQEvJDUF/JsVyAVFXfSG54dfz5hynYbmzuAGFD8/ODF7UsqqQVmT5fUtAr4oFB2547WajSDoIJbNXfW443uRmwH9PDVr+XX5OMm5+JGbT+Hlm811qLJmyZNaqUjJ/kdZ10h7WgJ4TmvHLa9awP4LVIgN9LQAE9HNcTO05rQVaDL2bYZV8GNZYmdxXMna2WQvJjSZ6aOhDW59R4n4m/Mg6wpyXK41cAPpul5UOaxzJrlqGAiytsCdlFNdfNYSTjvmN2NxT3n0P7HJX4P3vugYXX3QJPvDR/aV7J+4loXTOWTfjzM/+F9504sGYGAHe8bbb8OuLfoi73WcGx7zuAOzxwHVq1KRfP+UQ6p5HEyuLwGHP/wA2Tj4arz3ugVi3EzC6CmCPKoHf4sJtZugXHNKTjfu9oSUBTQH6FhuMQ2seTF8ZP14ypcZE6S5QOzoYs7gp1pHtBvSLizMGAN24n9Syl0mxsc8qIbNBDb0BvSU3HPcM8GBlIQG9A9lsx0aduAHl4kLHFqnupXQcOgF9ZYNGDXcGlbjSo6kbwUoG+5FWyPUnpEMdNr6O1P7n/J0uHfcWgU98hA5GZ+DJT3sQnnfkA7F2Y3gkj69Gjw3MXPKawKbbprHDRh5SKJeqfb0VwBIe1UM8sKwA7S3A2972SzTGrsGbTnqakme//Q3gPe/5EN793pfhXg8ARsbckKt8AQLMcWvoa0BPWUGtt9X4z+dLnXXV+BlNsTp4maFPjbh0twLaBnaq6OnhG9DnPFsoNPQ5TkqmN9cGvkc2kCZTqjVHlSRr9ROAlbJHreUJJIKhdz+PLfl0QXSDEqC3hd6fBPQ88IX7UwIBJWyGhn4rhr5lhp6vrIa6Cc+2iWlzmz+T35nro60lE0uSILH2P5v0zVizsd6Vh7QdrQB9NPvV65qBJZvW2TxekVnxRbj28zqy0ppnCX4uD2oaJ6P0Jvc6mUm1WTXx2hnhS4VUUsBhO7aJWenlz+hwms8p1mbuszoIJaBP95GQfbk/KTr2CkCf46F0KkkNfa4XDIuTpXWwrr5Oio0Nkss9q2To3RdBeaqD63jgUUU7bRVliehGexNZtWEA/zsZ+qxa8/OTES8/s5+N9jw0Qz8guSmu1c/WNquD71VLnhTrFVX2aIotmp/5u5ojdKrSvmSG3hax1qOLoa9sRgckNxreHvOuXnAd9CE7DyaaC+PsH2ErhNlj3X8ehMEwuIaSYrk+jQyvch/XKGWBIUOKtVl9KNFsWibFzsxskfTF605o6CXRqRn6lNxU94n3V1UCS244b/LAJJxEMszlWcvfIjiM0lc/55XKtrJye4y5rkrCBAlM56NwvfDzN0MvSTONFtqzCpYiXr69GnruiQT0Rx7wTIwGBKrOGUHCbQ3o6SywjabYagEnoL/wnP8ToNfg0Ykw9UgNjLXbBaAPBjzZ09g0EoTz7s0xXluTtl9nL2cDBgAMvAaDpfK9OJD40FTqz7TB3KRioNb6Oqi0M8lNfuA1N7vFf5+DPgC2Fq3QcZZMQKYlcnMkE1Rq6PuCjYJM0OIbgN4fXfvBc9OuXiVrlM4DVRJkMPTZFxCAvmqECr1q7Y5RM/QVqxGVAQH6sBAtGY8tM/TdjyCtbQD6lPVUC1NuxHmQShCo1N6wbgv2YGZ6s3THmWRZRT/zdKxEuxp8uXGPmktrPnMhV3Kfml7iVTH0LnVzLCjAJv85GHr7GhPh17/q5sqwrQz/YrtP9LRItZedwtfpLtlWrw00Oy28/U3/i7O/ez6Of8Oh2Hd/Jr8CRxz2Puy393Nw6PM2YihsJ5lz9eMfXo2Pvv97WFlq4Q47j2CP++2EI1+2L7jm0t1Uloz5HXQNToe97OJ5/NNbvompWxp4x9ufid3uBbSbBPRtLC5P24d+gaFkYTEmctphMCy5JsNReQmXGvpwLNJmEM3GmZxbBe54iAZgtSZVTbFiTqfDyjVdbsiAkIFaXzNQGeBBu8wZSm64aPrLJqAXYy+v32gm18GGwVJpy7mCUfZVyJWNh0SyQf0hbDNTtL8NFj57U2POzTJQLH29Q7erZsFiyel0Gtpv5qaAj/zzMn5+/gW434PbeNNbHq0aQHMEmJlawZrxYXTmgEsvBTbeGWCWlfr5KENP//mQebGfQV7Izr7Cf34HOP309+Ffv3oUVk0AvzqP7jn/gTvuuhnv/fBzwMDZLphg6jKxKmwT4xXzaobeBy7OBcsWDAx4P/l1uRHbySUYT3kZe3PLYCmxepQHtd0Azw07C6HcwSuXm7CtTJKh6i0pE0NjGinNdU00Q4dbCeeyJD6VfWP0McV6I1BSAPqojyvwyiy+39whgEF2lOt1uIb4kBipql1LbmwB7LErcDKxDYae3Shp5ShmLn6Pn6EgOhIPjBIuq8ThgMNgnHWFbWXICxXQE5/reWW/9DIESaF4yrzwl8kgomR45fDGptiCSTWwLnzoqwfGioRTTxU2NErJqd/fn+8/tR4G25nV3DLpl8x2GieEbsOMcwRm6aBdsbi+7iTOcm/M3jX70A+hEfagJaDnveB3EaCPaoyIohxT1XcOyU0A+oqBV7BUOJKVuCLXKAUOOiG52yEpY10951PFWIcsq7KtTBLXm1kt8eqzlSRADpIjyHiD1+hJy6J0SopHa8BZkl99kptiXPEZcZ6wkVUvHa5dAcyxnF7y/GcfhiNEjLkPcotJd5luVCrSsphJscQvtBGPCRR2wpJm0pGoby/t2lmr1NybIZGrDgE9e75mZ26RC1dreBVWlhzkpP6iDPxqkHFn/0qphHD5WQy9SD2/XBG3WQmbYi0Dq59lzqnSFrTUl8uWM/FTZVtZhKTpnnYwtZlBdFR+lLaVrCTw4OE9lGYTGhuJa2nlXNhWJqCXDOx2MPTckwXon3qwGXpVKP2xTl12jyRff1ZTrAeOg6WGumTo/28a+m0lxa5usOybUcP9ZEPlxR7NRU6KjdJLPGAx9AWgd+mHAzkmVvwc/dLliFABejeGuqRXrv6xcEaUsAfaQJOIpCa0WaqBrMqAqaEvfn5QQ5+Sm60Y+ogdzrlbbTY5kANYcwBvT0NPFrNk1dNlIid2OhkkoDdDYSlPWpyV/zvvCk+1/N3Ut5aaxGTc8mcHGfqyuTavrV8O5R4EM+lRzhMg62BmhgFPdB2JZDkR457o3rzTK94WhPaiD5ebqAz4sxzTnkyVq56WDKgsGw1vgrjSyTn8JkOPcoDUn8GGSpfAHdoyrG5+Np/L+m5yVNdHXXev08AVvwWOeeVHsdtdH4T3vP/hwBjwmc+ci4t+1sXxxz8GO9+dDvYcPotoNcZw3FGfxtTULE56y4uw691XYW5LG2Phe061jypuiZeVgNrF/JYmrrq0jbeffCZ1mpY7AAAgAElEQVQ2TD4Yr3zVfbH7/YHGBIHOZoyNs+mrizE1oLN64vthnSGfre+x9yozSGpcpW1lJIDWekv/YNqD1r9nh4J0uTEg5+I7jcnV9KG38xCbYjMpNkOq6t2p56ZYfu5QaujZAE0NPedvr/ahJ6BnCTqSYt30Zy2KG8PZGzJRpf3xOmdmCL7MmNYgl/9F+7sIFFMHfzDA0WMj9ph9N8tAex649grgJYd9Gxt3HMZRx/8tHvW4jbqn2q9JDi4BP/gWWfXv4OAX7YqnHnRfNbHm+lTNrflFMfSsEvGgML8F+NgHL8T8/CKOPvYRoErniEOuxNVXX4Y3vP0xePTek1jp0CWEwTBdHUYX5hxnnnK5ZL/sdkVHkgCt3hH1IrjifM5eE154yvykaRfATlYvD7JFlSLsKeVeEvc95RkJ6EvXDt/vfoY+1xGF/skm0xIevjK1VmtX2K7mJNY6UjQ2So3HlO6qObLWNBvA29Ky8mwvNN/ckJMRrzT0i9EUO2yXG2vo6/lRr5EDzeOpryrWbK6P/FwfprzR1C437rtKe72UndRrab82WAx9VAf5vSi5EYurZ5qbmN3hOAYoB/D88lhfWnJIkucJmzFNfGSeQEoKS1cXzv1SMrI1Q58yLu4jbiodPEQTbFjuYFvQPAjyuXP1t+tJMPQE2LFH88KzUbTfh94yIPd+0BaRss9g6COQz2PQleKc65rlIe1Jb3g+F0qOMlG0bIrlfevfDz15NM57dLmxA5401kFI9Icc+RBdNsV6ffW4Uc/KKOVGEYJVVLMF6NdSQ5/67VxzbTzh/dpaeI0pVn1IAIrssrRJ8yiecVaq8/AWTKTJryKpfjB9WW8S90FBdIXkhnvotjT0qsKLobfLzewWNsWOYFguN2ToubbkIceVDzPfxlOp7+ea7IpqAHp91/h55v0Q0Mv+c9AW1Pc351k5djQGZZyQ0kcGf0Z/TM7fobaqXySKZTOc8zmbYtPlZnHOa2s45GRTbCMY+qsvOTds3mtA3xvqoRtKg0ZvCPOtCfzg8hsw15wI45jafbNarkNy85KnHrQVQ19hqmWO9z5Ar1UUXabRiT1wU6zvMP/fIq78NQG9jfL/GpKbFz1pf6ymP7iSYkMyU4DrdDHgzVdgU/qdFiy9XW7qE1y1GPYFSzlJa5iJb1HOoySgclWoJDOivGrmR6E4TF0b0NATpMzOimXvezGmXk0ldeiDJgzLqVywmm6KY6muBPQCssXJne9ZNuPkM6DmUyXNnFT1Gu6Fp4hsTu9xeyWnBMnNeA7a8XVpstIlJJNiB6zcJJnI8nzVhV+jY0kniiTEUkOfcqBqQkSKb9WVXl1/MgWh5VNFkB3uZOipsy4j5/lvbfvJhs0Vv0MtuRkA9JLyDNzfqABwIeejrzWELukloK8CPapYb1d31MTKdOcA9HZMivvKTXeEpdcu2itNjI00MTsDfPaTF+DC87p40J73wxFHj2O5A3zqw7/Fry68GB/75DPBvt+5pWWsWjWC319LADuGHXZkwxjBVxvNoZYsLdnxSokNCajx9UBnyJ7svW4LjV4Dl/0WeMOxZ6q8+YnPPhkT64B52jdOMpGTWm0uZkbzCejZuCSng5zvfGBiHnn/11SOEinByKpFWQmpDnkKBvMGnuzGwgLdACbQ67hZkMjVFTd6xLsRUItXN2wrA9D7IMdmUfeDSJtEbXvB0HM+LS8TKExgWeXcTPTkZpMNXmbi7DVPQE9knSxVHmDIJJGhZ8qzNxUDKKbGummUgVBk0KduAo479ie4dfrXeM0Jz8aj/361Lk3rCYOSZoBLft3Dqcf/J+55z3viTe/YFb2RHlavpWylE6FhdnviIYFEJVU3PARc9zvgq9/4Txx+xN6YHAW+9C9dfOKjX8Fj/uEBOOb190ZjlJIvukeFZpVWsYqnrwG9m5PpLhJVisKaMTRkWqcIuHVfQ4PukBUG/qRjlm1P7XLDa6/X6AyQYnS9tOjBerk/wJvLIKDnTc1AvsojXuF94Xtf2FaW69/Wkht/v5LwkXZ4YR6jE/Sx5+XmM/cJS6nHrPZxXwtW042EdbVTB5lxStMiWIoyoAD0YoZ9cujX0A8NucFbPR/9DD2/owE917C6giXdcSTcajxHRbFvveT4U9XSLmF8rbTtjmPrvkadwZJ7p8AO1/plVw21T0SzejTFEkAmU++9ieyeDw4puZFDmFRVPthXTZ0xpqyhjzCe+ExOMFYu5HITFc8EG/n7leZcjY20NrS9JkPh9DMVeHVQldbawv9+ewy9ep4qQJ/VqTodtMYwzhFI6ZCTik0Q6LAuaVkkIsf5q3ZQKXb62J98gMzgw7rJshr3safnnlsgQ6G2bPyWA11K2oIdSYZeY6pgo1x5NCiuvpc09NFzVwJ6jS3aMnJ/cqpz5XKTlofsk+AmE9JVAfoCv+Q1W3YbgL7CS7appsuNXkHEUX7i3hM23RPQbxKTTUnt0qKrqGLVo2pB1r2Ushhv2shgbob7RB045X7Owj6SYU5R4aoq1/Hscn3gvCklN7TIzTnlA81wXbkQ3jVDv5YHKjJnWaXn9VSVAUpu5hyoF0F1qh5TKcDKT2cW11zyYzR7DNrkuslBE1KnlA6zqticwDmX3yhAnwr3tNPPJSM19Ec+9SCMuchqyVRUXWn26vC/cLnpEZ3zR2QjRcrSNjz+jQD0vQVc+RtrgjTZCc7Cj/tPudyUPvQeC81KcjNJnRsFv9sD9CzxdB3rLZvIctFkopoAPYOlYujlRAxAn2NPLI8aX2p7nw6tHasSXl1X98ZM0NboB+6VdiwASdpWVie7IWyRb2ot0fFmZGkAFxACEC4EZPe58PLCFZAUzIKeg/xsC+1e/B03Ob5qbWTNGAweJAabYqvFIzaPZF04WPy7HuT832UFIP8uGfpSz1czbk7A5Gt7gJ4/m7+b2k1PKk9c6orZm6Fqkkqhkdam6kuh3dUPkJGmXjbK3AT0EbxiDf2A5CY1gjlDYkGmDZwnQepwtwb0lZUcTRdCe+EyuPsFtLmqYdJaZIHAEW6qlLCNSWbBOf6Ln27Cl8+4AdNTSzjhlAfjLrsBF5zfwXve/SEcd8wrscf9HeA6MmYPbwNJD/eFefqSN9DsAL/5JfCLnxMtTeG5R65TmBTvqzrf2bA5N4xPfeiXuOBnV+EFLzgQj90HWGw7mGp+cQmTqznWPPkJegiwyJ7o+mUrGdIMsegZ1GNwyMVKm3X0FPg6vSmWVRtmCKj0F8+NTa0es2Zfac9IoFPmRxh4eDxMTd8a2uA8cG7xmIQPpGxm5uUTbHIscR6xiuaqlsvFqjwtRUN7rpRKGJ5yk1W1SEfVh+zx1GZLJ+T+1JWUp9Uak20lh0yzB1x3NfDh91yLiy4+H8efsg8ettc6WakqbbZj3Sin9Q/Pvh6nv/m/cPwJh+BxTwSWmNypvd/6ToNOJiq6qkHm/7JfA+9619dwyOEPxuMed1fcdA3wnnddiosuPhdHv+Zg/P1+qyN8l5WohhrVqHlfYFVoPAF9AlQDXj6jKmAoyuF8BpT9SXJTaNArl5uiKdYaelaiLH+InaIAJHYrKdcMVa7CW137Y+E4kz70+ff8M9cuA8ywrZRXuZvVEtC7SdP7UoKyymVJEogZTNDthGuRSljxbBtdl9DX067UKcf8t/mFIIk86ON7jIhwof2t9OUh3SjDkkhwKO8g2P8ZGQO4/G8mvv7O6jFaSyvUeo5oLVYjXj+DW/6ugPmyNe7+HK83FQjK9HS6QfWVmHtYXCZQpm2lWVxqg/kym+qgOQL7XCfV30UQRmCpnA2H8LmRkk3hGcJUa+irMSVdud3BCPrsXsZDSByoosmVh0E954nxyjLS+x+n2zDaDGRScFk4lkWVMBt06+AcB01WG/6Q++vogFdJgKThDsYySCtXdSKIKXoB+F1dafVBKasxOuTGGMuxXf1+lHN4CTxIOCSN60U9Jit5VqylWiezabMKPwrTj+FhyVN0H4p+vumoKGWiaaAbPRNJbsL7PRbsqpFdDH1k4Wg/EnHnwwrfX4Bels48NNkelCSE7me4XxHQD45jVq/4vSRf5QE/DhkMwUvTkJTD0BmGeRt8sfeIgX2Tq8adIUKJaMNuZbmPcj+g/z0Z+pxTbort2uWG63VV4CJeYFYM8eA6raNV47KIrVq2Zvtq90FILhRJsWU+Q42zNFOiv6ETtsrRFBuBUDpgFBp6rh+qgoWpypDS07sKk+muzOCai88VoPf71oA+0255f+abkzjnshsx1zJDr7WjkHgav4fk5mkHYzwBfTEFRGgWY8g+9Lx9Sm6jNV4w9PwEpd9oC8CVYVupMtJfAOjzNFFKblJDT5ebRtNdx4PAIJtGONbE6G1Dyz69eRpr2Q0+8BrU0GcJl+W+nDw1oO/X3JSawVq73/8BW/19YNMtsxxoNaBPlsVsnxNFOSjWrCGgj2YNsaN9VdPYxPq13+lD71TG/uvJOO8c+Fy05WKhpFlvDpyMrhRQHuI/vQDwVE7GpZDfFAenSm9bMvTx8f6+0ZyqVMBooMtmqtQOatP0d6zisTV6NfLi2dfaQ/7d5s2bVFLudd1B7jXEJ3QFjak5hQPWJ2P+23CWkNNjX9KrZCDqa+DFMKlXzaxVU5ABQJl54AXCWvpMHxRTGQEostFSY60BsdgCMvTUtPUsxWHI2XBjGL84Dzju6A/juONeiv2e6ATYiy/egu989VK88Y0PwUIPmKSxQT7amLyLc/R3AX57PnDqKT/D7MoFOOjQR+B5L9pTDL6fr/XZkuSsAKee9BVce0Ubzzv0YDzyUcDIhMxTMDzGMJdhrCxRQtLCwhxZYjL0Qf+rWcqMOcFv6twJSCqNs/GPDqdkaEuwwt/bFqB3I7efA+8ZmfK1KZXLBOYA2QT0cngIRn5xaUudFMtqU9sNWkqKzcbPSdrxzQSgJ1iy1RrHdZpncWHUd1rLwBA3xfpA6dVxdtqN7qxkKN25R+aMbhxAi5WsGeBVR/0Pbpm6EK97w3Px0Eeuxkqnh7FRs6CyhQzLtk039/Cu0/4dV102i1e+4sV46MOBVSSIh4EV2fHxkOTFe2keuOEPwFtP/gr2f+I+2P+AtRgdBi6mD/1RZ+CY1++P/Z50BzsXdZjGPC/SQA1ojWYAtLFwBQvmTsnGbY1HskiDL276nCulXphuOW6KtQQvD5ayhO0ScBTzU2POJMmgWwwPAJUWe4CAYcKzNeV53+1Ow/FRSvFKQiN7Iar9Iaor1RoWa8vc/HQEPHGtyGRfrxcMYVpPe+MY29rRoklTv648A7KNoxEs1RTIkzWr/LTrNURrbd7TBis7BvR9r/je6sEiwVOs77kWG4wFi1oERmlZ1DgqmHytm5Gvod9LY4a1rhzolwz8ydbylc5JeXhNqY0PFPxudnAx0eKqbXVAkm+Aq2dV5SDWbkk+qmpwf4MkAb2AcpXcbgnNtgG9M0v4O1W6d6wrYmILkFu73ASgT9CjSuKU5oNJhQDWOoiFb32x9/TtQQq14rrmPIPK0SgAvWVofgYloE/QKVclVu/zkBiEVt88iepxVj3Kxd0Nq60qWKp0arHkg1kc3g1ss2jCrPShzzGXzlTyoS8AvYkyW9jWRhW22GTvjg/eqSG3nW1Z6c8xatlt0w2kkgjZJYbVtUrBkEi0G03JFN2MkDTaLEAvd0RKbQLQ5z4qUpHvM857WWMCSW7Y81TtE4lFO1HhdW9KWfEvAb1xRg3oq6TYNBXpc1JMMOIDwzSTYtdtdNW62pAT0JNYJhFBaVNKn2qM0GsNqSn2rwXoK5ebpx5kQK9KYWroaRtr2ZHGexUsVQJ6NT4EQ58LUW8eV/zmv0MT9Jcx9CWgLxn69KFvyepjW4DeCw8HXx32049kt9bQhw89wUacivn7XBCSoc8vTpCvSO+YMjk5Ss1g6SNcLtg+IdZNmTnhZ9kkOsDQk41Jhj4BPYEDGWJfSzaJ1Hq50oM/P7cE9CUbxH//Ywx96snSh1/MU1YhuLEpmIfBKTWgT910/t32NfSz0iSriSms1cR6RwnXi3vtEpOazCxLKqFAIU+UEfgaCEwJjlgmN6DPhdqnVdpEbuFGGQw9PznjwrnocNEjWNFzZ1NspHDa7cxBFnwnHhhtSRdBE0O0S/OBKzeI0nli2ww92S3bVvY6dhMYHm2oPM7rpoSBTC96Y1icBY56yecxe8tuOPqYvfDIxwOLy8BRh30Tj370Y3DAQWvVPCmyRJIehkM1MTcNXHMZcNwrfojllTY+/5W9sXFnSoUiVY+LOGUbBPQjbn5rdEdwyonfwy9++nu85tgXY/d7A+t3BujYGMHIavtYWOSGyo2Pi4TtvXgwIcsimYK8kO28YaYpJAu5UWUDWDE5tEFq7nk8U0MvlxodS7h2kKGnTGG9ma3sO+pxo2Ho1CZtZqmhT0A/RE09bSvlQ8/rtle6NriJESwsbo5Nwc8zmxdTt87fdTNuEAAqfYbD0sgo5mb7G7N49ufXay8AN1wHvO3Nv8WNt1yBE9+2Dx70sEmRwCp1dsnmcgyagaemf3SUMefAa476nPIITjzxxbjrPYC73SNMm9SMJ/WYbvs3vj6FL37xTLzzn14KuvDeejPwhteeDTTmcdp7D1AqLHW73a5TD7mIc6xyg1xpd1X6z4CmrPZxDelj6HOlizRJMqJe/7xpmUDpB/R04OI6qV6TAYY+QTc3Y7LBZa/Fn8vQcz5L1zo+thWgT4beADQkHkVCaB4AUlY4zyh2MfRpNRfDGSsC9MwrUfJjgHpuyPr5SDnmgYbroBj64WDoRRQMycvbuu04KEqH64pe9lMNMvS83XRO4vqY4JjrT7+c0pKWcl6VlUzuWbm22ve/rqL5c+vqqDGWe0f4HqmzVkVNDD2116youCmWa6YJkK6CAJOhF6gPWWbJ0OfaXTXFCgN53e9j6NkXF303/rfwMqcEbmI8nFeYUk1Ab+Y0ASdXehIFSuyMf+N78DMtm7DFc75n6q+3y9AXGIC/n8+w2uPVb2c3FK4jHAuuLnpRyswA7Uv8TuFQw3WS0kynyBsrab+Jxu7q+grr6mqJDLec1Hhn39n2AH0euHIN5n0rZb38TgT0Bpd23/G/G1jr/kqzHs5zYbvsYMUeWnJa8KbjrICQDIdAg+TJwvyiQiK5n/kwbmApuRyBeFTaPRicdi1sM8y+GTP0rAS0V8jQuxcqGXrux1vYbEpnsGL/5xovQE+JpGgzkjD8eCZvU+WwTvtSVq7SKjslnKWLkyu6LTuCFQnKuYZpn1diMQkAmzbI/75aS/jpkQ48XrvckCyR21wYaIj0G26gx6RYMvTdBd2u28PQp8vNEQc8s5bcBEOflZSqIlUC+h4BjnJxCsmNHpAg41aSG9tHcTGIRhHaNrYm8V+X34CF4Un0QoO3LUCftpWT3ObHyPBuraEXk8EBRFDAsJ8CKOfkmJ7ijf/TDH1q6Mly8KWQpZXlmp0tAEnJ/KgptoqVrn/IzMs2tPUDf183pZih5yLKSVNLbqwh/KMMfbAR22To40RrHWvNxFUMfTDkyQolO16y5O5U3z5Dz0VNPvTbda1wZDNff4yhT4at0rx59heAvm6KlYaeemc+275eDjfFyE5USXHBUHMBIUMfvrOcvBzsZCjE0OerYgDYMsJMhYKhj40pF2pvADxg2DYzAb3TP82YmaGnGwhZDupRuYiZSeV3UwIhEx5b1OYCPzt3Mz54+vlYs/qOeN/HHgiaspz7oxV88AMfwwc/8HJs2BHSSTfS7rcN/ObnwHv/+fNa0EZaO+JRD38Cnv1soD0EfPwz52PvJ9wD995jPZZX2Ig7gpWlHoZbw7j1RuC737oYPz/vOizMd/Ca1z4Ru90TUA86cYFYBjo80AlF22eVeMfbNTXNTn86g5hlo8cuHXGSslAzneRRdVIif5aAWwc2AXRKX8zAqilWh6pg6APQp/1vNaenqV+kbtLgZXGxYOjj8MbPkX91m4DQLje2kavnpKU+ZAxrD/Pp6dA0F+OA10QWmos4k4nVANmBDmAjQ8CNvwfe/a7f4uLL/xNvOPkwPPxRE+iwMNRalpPRaHNELD7PtMSds3OLmJgc03ts3gSc9R8X4Oqrfo9mq42jjz0Q2v+EXHxYWJoDDnnOx3Dgsx6JQw+5H+ZuA95+2uXYsng1XnTkvrjvg+ye0wPXjjmMjUxG6qPD4TKuXfdBloEen9tl6KMqR3Cog2hU0AVeRm1byftpcOLQH/5MX6WrYuhHIOcI9WbUa0DN0BcLKwHuDKsgBZstF6S5CtD3B0v5gO9KQe1m4/2oP2uEPzc3P1Mx9LagM9BstHohuQnXiijMCPgwBLDjsKoS0IuNDJDH6ptkCYNrrQp1tq20K1Y/2cT1rtLQF+Otj3nXmmnv6sE1qupzqtbWaBoOS8g6A6Rw4hCrnJIbWtF6gXS/DJvER4qmWAdVcV1rhed6Sm40T0O+UPW5/AmGnu/PdZf5CmUFOZl/jivupTw4+t6ueM6wSZKSmzisqDlXhwBWHb0G8FApsF263MTaz2wDEzAB9MNukt9ZVeq+3g8fLlLXbzcUM/R2Q6GNdDxrMbisYBYV3hx8qRpQX18tL6r21eJ5C0xzncxXPOr83D5LzvgZM/R1sJS3Skue+H+V5Cl+3v0grtyrvyyMOVIhYEDv/jIFI7JbMhzauAZkxaxi6IvhmIGZxACjCmGyQ43m3Bb3A+pVMPTcK7QGjDAD4lZMrpqI3A0STwT0rihr7e2T3OT24kmqip4Afbyiom+i1aYYPDy00g2q777bPUrPVRXdZt3/EpIhy/wY2R6fy99nsJQYekozS4Y+m3drlxvec5PUZOg9rii5IUN/LTX0DCvRYeT2S26OeNrBmEiXm2DoddtLiZkAfcdniA4Ty5pDktzwAtKf2ZNzEVeFht7lmrDOiaS4BD/bAvSDGnpqpfskN2qK3T5Dz0+v0zv7m0QUwKBmpzx4+MEwscuJnh4I1NAnQ83/lta6zw6tHjP16Z12mQHcs8SX0pqSoc/PZsc9N6yi/Joa+tpJgHqxfkD/52jo9QQWnSiXkd7VGK8S3upm3EENfbJC+d2qBS3eN0/lTq60PjTLfaUPvSeuF3u+/hwfeq1FhWd+qSm0TSLBolluEcRi7cl8cTKzrFZIbsSQOCp6YjxyCQQiQ3ITgL5k6EdyE6gzPTRYVgLQ19HXZkGrptiQlug+pD4uxk6m7HExIqDXM+xxk2IKMRl6lr3p421GjJpHAq/2wjjO+PDV+M43LsDzX/QMHHgQsLBi15tGezc87/m7YHIHq1NCTYQv/8ulOPusH+Itbz9ScppXH/5LPGn/PXHJ1Zdh1Yab8LJXP1pSmh7oscs0Pj6iEWm7uY9c8ivgqJedjr/d8zE46uhHiO0ldl+iKmiojUZrEbpHvX5phvXmPKzZySLjwytAH8101eYdc0SJp1m2llZ5pgb0Fiv1MfS5KOU48UGC5WbLJvj7YlXC5caSm4YOF2SgOKbtH07mKoAfqxY8CIyT4bQEgGOKNmiS3JQSN1ZmCOgWme46pntGMD4/bXvKd779alx6+c9wzIn/gL/f9w5gdZObEbEGD3BN53youdU6AVuMRuaZvsPFv/09fnTOT/CSlz5D/87fIzO/MAt8/jO/w3W/vwbHvu4xWL8O+K/vAO9737fxqMevwmte/1i9uTEDNfoMwiEJMCKpCwmPDJXzHLeGnmOWaw8BhqPOiz0xHGHI/vrgFQx9aKv9Pk7Vltd/MPRkR80WevNOyYYlKPZ/TwC+PYa+L2E7vPGTofdB34fvDEGyJZ8lQMlG5Z+qxKVLWaWJT1ejQCTa4OlaQUeYBPQGuCVDz2ekgK6xUUkWeKjjtfD+EXyQoU+VUJ0U6+cyJdvK0P8WyIP3gC4dHMtpXZiN6CPDscbqYOIGwUKFpHucDG6+ZSlJ4vqT/QjsVamUTax4yLaSqdCuvsgOUWxzG6OjlHiwF4a9RqxkUjvPpnu72ZQa+gTyZcWa/7t2WfE4yOfOcVBp6AvHn5TspC1oVqsV/kSUQScdrf9kxl0J5E0nCMuKhNjz6FWqKiEBBbhPrFoV9z/GMp+bvntYU2aVbutG3zqzxlWAxgBDb2egqn2uYOgl+5wMeW3RQ+a+orqXtW4Are8VcZZ90g2yVdUuwpFEVLKSqDyjBB8+xG4b0GduTfbEhcuN3Llq0wbZRQYhlY3HmX3Aa7B73ITbT3hwVEJ0nSzNCl7F0GdD+yj7CLyu69lIcpMa+gamCkDfbpNsond7tCrpEJB2kJbuOh/EGIAEzHrZRyag98/PiqG3gYF1+a70VpKbotnc0mYTElwryx5ENRhTUhU9jGboTe6YoY9ToxbVrvHgJMda3RRLht6gyGGOCeiv/u1/o9VjGOjtA/TJ0B9+wDO3qaFXZWhbkpvtMfS6SVjol9yo/GGGXl852MxtAXoxfBqZmSZZB0v1MfR9204s6iVDX7nc1D+4FUMfJzSd2qQL9stJpF6g+eJprfIxHvjcbAbiF/tzmfhkb6QpH5DccKFiA1Bq6BPQk63na3iEbF7hQcyudZaZB/x8t2Lo63n+RyU3/B7bZOiD/chmJV4LQUICeiMDavLKmPjaHYT/1tczEJOIYyG1l2oujgNPLuwGCsmam3F3JaNIodN7e6Hu84KNE7rtRL2YSnJT2VZacuPGJtthEtxX2rzqBO/EUV4cQ5XyxY3Skhs3WZVNselDnwyHmEt5FJLJ7Af0dE4QoKfHcviFz5PJHB5DZxF4wSGfwE3XrsPp73wG/vZRBtevPeZr2LB+Bxx97GNA+R6BHNfyX114Ge64cXfssKGJ0QZw4JO+LVnK45+yM45/4+O15jBtdnSUDIFvCG/7EgNkhkcwfRvwsY98CTdd38YtN3Rx4vGH4B73gvzveZhotOYxMsyQKjaeqmaixSvlKVrYkynVpuObqPIpY3vAcWwAACAASURBVK21KLOaEe4wHW7sZuj5zFfakaxJhn4bgL4sT/PfN09ZcpOAngy/my4Jzu1yY+DhUjIBKA+kHMcMFspDvKU6owqk8ge7GXcNg0pyHGg88aY1cNumBWxYPYHlOYAqqc98egpf+spnsevu43jREQdgr8feQWCcz3Ei3FSW54Fbrwd+dYGH+d3vAdz57gDt/nkOZUGD92XL7BzWrnX1QKVgDCtA6oPv/19snr0crz/xSSAReOP1wElv/A6uuOqX+OZZJ6r3IXsjOJbVzkFNMmUR2ki4sdiZQvaPo8kYcQ2pm2LLRiv9Dpti1eTGzd6MW4bZOWguAH2AeAKBstlvENArKTZAHOdFCegTgPNztwXoDZAdB5+yg3KjVaVAQKImE8RKVc3vHlVqctXzdyNo3cBrQE/JTSUljXtAhp6HBgHtZV/HNiU3VZpm7cqjg37DvSaDTbGyvJVU1PK9mtUccDCTdI2Vr9wbYyWKCktWGjVKi/vDdaomPGo6lbZ4Nk/gehDpwwE20wq5tq1c9trI/XBAcvOnmmJrWYY3IVXitgPoE7ByXDEnwAfBWnIjtj6kIfwmMhsgyA1A78OpAb0cy9x15e1JzalbsCqd6KJayM8Qo6+m4sCgAnz+narRtwihzN/pP+QS8GXol3sUfHqqnbqUSByfW1WfY2+27t1N7LnO6c8C0KfUqXzWVVKsJIn1803nqr6+mLAfdm6Nwy1lta38GRt8cJ1UU2ol77Kdplh0OTh53M2zihJraAEvtLZSckNAr8NpXJOqgyo5GvB6MBSSm5EGZiW5mdCcJKAnQ899Kvu/+OGS3EywL8iAXiKxJEjT5YbvLckNm2LnqlRvShclRCibYgtAL0kT12JZp2bKs8es7Ygply2aprcC9Dkn+cwJ6Ldm6Pnh9JrXZ400K4aegP72Sm54ABtr9yBALyGC/ZGziVZSo+gZIa4dWpxflMquPcDQU7/L+0o9XRMLuPyic9EasnWi1tbQOrs8xs1725KbIDijccxPJSU3E3ojbtahXyrKlmIoRhiO1NBGUAJlT2am5bnJLVGjF85oRGTDXuzu0ssrNSwt1ajnYnf7SJxG46FlY0vYhZUa+nJCOrnWmq988XrKJET+PT/PlYHS5WZebhoJ6OXu8kdcbkqmnO856EPPfy+TYlPnmT70/O9Bl5uSoS/1997M+TzqRYR/J0Y0HBeSIeGfgz0GqQfsa6aKG5TPpnS5sSaRenayo9b99UCmaEgbFifP1hp6OxtYQ+/GppWId7aG3t7zAqEC9CNO1AtJjdkEaqdLQJ9Qtrat9HdQySAakqyhzaS9tmwvLbkxoGfaIBcIGgFYx8rr4N9xiaLGkeB+ZbmLn/zoBvzbJ/+APf7moTj8qJYSXc87bwaf+fQX8NpjX4rddodkHSMTPcwt3ILR4XVo9Ubww+/P4FtfPxd73P+uOPDQ+2F89TyaQ8OY39LB+OgYiHvmF7hYcuJuwfAwF/gFjAxvwI2/b+Ndb/8qNk4+DrvuujMOPMTSHuLdbCXxvWHgC1kKO9GIIdImWLtsuImOc82pudbMGlittGtAz79JlxtKbrx21Ax9eoB7vJkg2DzlptjU0FNKVPrQswIgQN8gKCBjSJebcQFbbmSVr/iS9aC8zvxebvTdGGMqF0VufJTNDGGU2vwu8JUvAd8/52wMjVyPI496HB7wt3fWs+Pzbra6aC+PyHWIDP473vIz3HzjHMZGV2P9DmN4ySvuh53u4mCvxjB17GSIqNGkHKKH8dHVOjR87cxpXHTRb/GPT78XHvLQjRhaBr70xVn8/sZf4h5/swb77H9/UCJtpxVXFSmn4JookNsaU8O1grXGxyQ9Khl6+ZGzKZbzudidxcQtzEX+AKti7nOhFIKgIJNiDbzY/2N715Kh53NaoQZ72Jp7Bt2UGnqP/XjeRWpoCehj98eiXHqiCTcZerl82f0r11AxtwEe+WeuYQbPXVBDT02zyvlydvF4YmWj0tDLGtUglkmPcilRLkN3K0Cfkhu+38iwnTm81prl0ysAPWUH5bqY4zkBfR7CeF8yqdW7svt8CJZ8YvErnwevIdfi7QF6273G+iVAv6iKU6Whj1hJNf2Ojdn/PPYkAnoBtAD0Xt+aepZ8/oMuN7yGPg19AC9eO8cfq2b5+2VFhe+XgL6U3BBpJUMvd5zYMz2JPYa0nyd7LslfP6Dn+64iqyw2u65OJaBPQqL+Lj4M2s0ne0ectCyGPpAm/3dWtn0A8D02wM70+tWxR3h/SZla+d3r51Y83/jcxCSStMaz4DOobCtVGfa4zzGfFZIcF7xOzdkA9CY2bCVpQsuVzJTc1O4yDhLj3+eaaUBfM/Q5FtMYY0TGHjWgp8uNwvyCBNqKoWdS7KwBPddrAvpSQ89MkmTcJ+hyo4qNAb009FQ8CNB7LgvQo4NZ4q9Vth+WiYkUBQbpuQ5lP4Mw35DtpkuclCSVMKDGDfd7HiSToWePV1Z3w0azcrkZ8r7W1xTrZ0VAj84WSW5aWDS5cDskN1QNCNCzKZb8odwUakDP57FNhr67tOByjCQKdViCEe88rrwojfLdFEs/6Zqh3z6gT/eHZOgJYBPQ0+WmyabYbWjoS5cb+Rcn812Aze0y9NvyoY+NUIsWy6nL29bQb5ehT1avF6xANsUWkpttMfTeGMzQ27bSgD5tu/6Y5CYnshiQQnKTm0c54SpvYHoysxw/PFx5fG/XtpKsvJrBXNKuLOgiHZTvXzckeSPcCtBP1prY7QH68ndKQG/Gg/IXNmiZKecATkA/Pj5RB05VLjc+KWewBPGmwXUGSw0C+mHD+ZTcxLjl/ed1Wepj9oX3gJKb1MRW5c7tSG7YoMOSPsEVXW1WVnoG9GLozSLzc9h8mM1ovJ8tjODMz1yLT3z4P/Dwh+2Do4+9h3zlL7jgBnz0Pf+J099xKO6yOzDEJlfqEbGEKy77Az7zqS/iTjvdA0e/+pmSzTRbZEObYv1Z3bv6CmDVBmCXuwKq/o3y+xDorMHMdBvX/66NU9/wBdz4hy4etdfeePnL7w6eh8kEq2dVh3RNeDH06ze48Yj3pvKX79kb24yxvXXlmBQvHpTcuGktLX3oBS62B+hZto/UUK41BPQOtDIrS6ZdVSPEIa0C9GT2lrGyQsactpUZJOULcb5CNFMK0a5EKfUOFSOlr8oK/4rB+U//BzjtbZ/B+KolPPsFD8MznrWnyCtaLWfZnoxqozOEG64A3n36lVi7sY3XnXhvXHUNXYg+jB3XPQCvOmYv3O1v+JXpkkJZxpSbgDssnQDX/w444fWfx9Oevh/2f9KOcrX59Efm8eWvnImXHvMY/ONT7qnqjPq10Q7HHXvXd5hvME5Xm64ciublakGgxsCgDDphJYB2kzWgryoh7EGZJ6Cn5MYN+QKQK67O1YDP80hzkiyy+lL4X56zuabY5abf27kE9PqNaIxUIyc19EWljBWxQUDv97aGnhsWWUT2S+SL11uTEl6ADegn0CXADRBrANYpXG7qnVA+4mFzyc/g92dlQhZ9hYbeftpuTk2yROOZITGyj5yWjjib8eo12xUJjuU8DPDf3IiXVSMf2IYVGBWvuDeVG07gQDbFZlIz78tWGvoANAno67GQDZ6DwVLLktpJElIw9IO2lduT3PhwbpJjsCk2qzUJQnlvFhbNHOe+XjbF9ktuyMZ7DSptTFMOI/lj2FomQz/JdFOBPjc3JnFXNpoO2lYmoNf6rIoB7XxNXPXL0JzFIABd2HRSBqym5EBXCRCTaU/Anfev2jt5z8KHP3sJkjDLg0Amaed/Gyiny01/UyzfN6trZujpj0+GnmnRth7NrIE8XKSs1aFmISlCA3PqQzKgz3mbuIDfi4Beh5vom3TfztaSm9TQc32ant7kptgGDxY2v7DkZgisKImhnydD73XBW4olN33BUrwgAfq2JTcE+jIXMFmS16u9qMje4bzxeuRws8Q6fYCe65NC2LhetONAtUNkowQZGE2xus7C5cZyTn6Nfg09m2L/GpKbdLlJQB9BJn0M/bYlNyuLPn1q4c5FMYkDNsX+SD70OgmHE8efA+h5d1UeCD0SF8iR5WW88B+fAAL6dLmpF3nPkQw44QdWPvTlasmTrBj60NAXCyInPCdJYn8FLzA8IuOt6dhAi0UxIzUbzWsoJSHba4rdqrkrPruSoKT0J9P4umad+fliFFavUomcE7WS3MTFclBl97XeNg4MPF3y572Z1Os/rzm1b6l7TM/6tLhMT2NrOZu1pKe0uYpDQ8XQR63yj9lWyrJNOnePk0FAn0l91abeCG/cwpeXrKeYhPTj197WxW2bbsWGHWgdFfpS7Ut2xeH3nZxY64VHPRMxaRmUIvbSi5QZ+qiAJOYUsOdnZlzySABKH1DVyFZaocaHsGwpKQG1EeT9dCAg2G770NFjJYb/zlIe35ubAxcxHuZGMDdn9oPAmEzWpb+Zw8lv+Dxu+t0d8brjnyrXG1bzjn35DzB9WxevPX4f3Ou+trccm2ij0eSmQs0rswuoOyUjNiq998oW21qe9pb/xqP23ohXHXcfzC8CbDOYm6cjEyUp1MpP4uJfz+G0Uz6HG383igOe9Bz8zX1GZaPZ4QGB2u9IolXZdwPZEVY64sAkf/w6obDc7FNnyuvScw9fezIZtHdTQJNWXgKszWEjGI4JfIiha7/11huxcccdq9+nFj4Zes4Ny5m4QLN066RYRdovdTA6YoaWQ5c/RzaqEf7Wvd4SNt82jfXr7mitLvXvHAt8VF3gpz8GTj7537DSvQlPPeghOOKVj8TwaBvLSyw18wATzoAN4BbaTB5/IW64bgUPevhOeP1Jd1Ha76UXA5//+G+wYYdVOOHU3UT3s6KwZXYJa1av0cHrxmuAt77lXDzk73bCoc+7h8LCNt0CvO3U/8GDH3Z3HPzCncDMtIX56AkYYiXJEgL2aHTbwwLQ1EIzGGhxaV7ab64ZoxkmFC5EBMYEuX2R7woBYuJ3Q+4xDmtpVPa12VTnNZNjmlUo+5NX65FsW81yDvr/5xqbDi0J7vjsCFRIZnAdS6ZTZXBVUljFdPhfsmvy6melViSTwbg33QiWKoBx2lZ616/XjF5vxY5Zsq0MQK8NmUw7JVkhXZr3fzOQjN+rsq1ssErcb1tpNtT2km6mTttEEx5aqbp2wGGVKxNKKw19IafkuqKG0FzTY++ommc12tlnFM5tkXJJFnf9hh10aNP9FMA28cPPllaYIZDBWtdNsUWPBC2M1RRrCUzZFJt7SSkjKTX0+fxMlNhdx+YJIWEQAA4/fY7TRYcuZu+FiKIGU3hHsBSe+4poYLNmWHHVEqwi2p4AqkhJZdVtTVRI4qEoSDIPlSXZkLtmdVhSo6+v24eAcNKJcZbXms/UDfwGm9qDuK4VWCmxQ2nBXVbD0xnJFRi6N43G2urDS87F2zZtwoYdQjteNVfYX18uNzrABIjt8pmbvOAtrwC9Do9ubM801dqCNM0oWFFmJcyLL5+DyJNC5sOPzyr9mIL7QmbV7WpPkRGBxmwsvN2QSJEjGm1hZnoTxicYLGVXMtpWZl8BpUdk3C25KQC9NgM2s09h7RraDFMp4gNkMvSrJpkBEk4+2m+COIi8AWEd2VYOBEspE8XriHBWkCDKfZFF/7LtjdfvKJCeRI4OHkUz7pa5GeE4P57atvL/hw/9ZK9hyU3grMTUXmqYZxLybVb05ENPJmSF0goD+i51iH2BPgb0TVjk/5cw9NsD9EyKFUM/THrQTF/pFCBAr0S9SBiswiPi/FgB+giWKhj0dpcnU5eS+UpAL31elINpxi8GIFF/GQccjZQKEmBlIKU1AXLNNNXuLtk1k57EyUiVzDivx4B+QRtA2iamrWJeawnovXmxYZiTpwb0fQw92Y/obM8FoT4suINdrHCU9PhnqdFPm6usAiSgz+uxB61t3DR8BoJi6DKUTML2AP12Gfo4CWjhafHkTs9iA/dNmzZhBwJ62Sh6snkxDUA/uUYLu0FeCegp3wm9NcOQxELWiaReVGl3GMFSTXsn830M6Atrw3CI4GwQo8QERjVJUbLjlFaz/Pahd/pnpjXGZkVLsTEG/7ApjQDfQ53f6fprgVe//ExsXL87jj/xYWLWb74VOO/Hf8BXzjwfH/vEU9FaBYxM8r5Y8tLpeEMjw0HVEB0nL78IePtJ12BlsYFTTrsraBzFlNi1G4GFpRWMT7rkzfhtEhjXXrOI8869CBf89Cpcd9UyDjzgUOyzD8TWN7hXDAObNk9jh41ka5jkywWWY4DzRZSrEyfZ5R/M5SCgt2sODxRTIYVweb3bJcCawoYddoyGr5i43BibQ7j1lhuxceNGdQbbH5zJuXxG9oPmASkrKxxvi4uco+NuZp7kAcQHOLqe2FqWTFVPevbpzYwSX4MuA53CyeamG4BT3vJj7LJbB9NzV+DVr3kRdt4FaPdWMDFJ9ws/K7V9qBlqCUPdUXz2Ez/B979zBe5zzyfi2GM3YBWbmRvAqW+6FMOjSzjmxAeCxUexiNPAeMNNsK86+hv42wffD4e95O5yx1maAo455meYWvg53vOhl2HnXdnAtYhue0TuDWSY87TD78s5QkCvZsZWqwpEyibKdPsgUNPmT9AuO7gMPjLo47Pg++Qak3kU8tcWk2qWXMxlAejTHlEyQn0+k0OjhJEa6B4rVSxl+7CQ66ebzTL50UzFwjwZ+nHL7qjpl6NSraevwH0lmwtrYoX22aHCvS92ueFeovK5dLEcgU6KJfg1oHf+xvy8v6f+g1IaAXpXKLgPVt9drK3XE447he8loKcsYCBYKj3YzaKHrW8hBeD9KvujuA85jKlmaeRDLxtRHxzMJqZMxPtBAvoEv77PXUnPeA9Z3bQcyXir9KGveiRoT0n9epNrVxksxTnjJlk9i+KglbaJ9XN1FSXd0FLnnoAzSaRMimUWDMet3F0aTR2WaMerw7cqL8nQh692NHjz/SzjCmYm9iH3Wk3WLjdRbeCzTtlX3kMfwqKPJfT1vM8OJLS0hdef4yeJtWTnPQQZ5EdAbz11Begq56Wo5kRPSfZ6lBafBvR+vtW+MpL7X9MpwBsoJfZhyfunCbPq/mdYIxo+nBLQN4aU60AJIse11wQfykkieX/1vJPtbcfp4TwUVj+vtdaidOHHCA1rKgV4xGw4eyaVer8oIJ7mFr7O2hd9ZLSF6ZlN6jkyoLcPvaxSKUnkgVJGFAyWoryWEiDv/3zZ9GSHvv3fP8977xwarQ+UDYW0j9+P3zPHXYaJcizYlnMA0FNvyvWCvUQ0tCOgn5nCekozgwDQwaPblhkH3XV4nXLVWsUDHa+0IQ295FHhcvPX8qHnvZ3oDlWSm+wv4NHG+IOpy86ekESvSootGPo+yY1G1QKu+PU5AegbbkoJH17rl/64hj6bYjlIyDJScpOAviHtdAD66tyZwSVe0GhNZQAdSCgWPyfFRpJY8btMDs1UPf61Q1CcepiAXnHISmcrfjGa/7LjfHvBUhlhXvym/ufg32d4RJ7SuVhx8rFEa7sq+qDXtlGxelen9zwo8O+54XLCmHWvakz6PqmbyxM4F1f+bB6I8jo8ocPhJw4tVcBKydBrQvvFjY6ToY60ji4jUOM2gzW5QYcPLz+38qFPVs8rajTqGAjUhzfqSPl3owbetHDrZZmc1lHBDGqIGNyoGWeSPQxmi6mhd7BUU6mx1EFqE+RCVtpSaUW32JLMDB++kmLdIq/xZbvMAB0aHC7hWUvcVbgGfza976tnqIZNsoxMWSRqb8pe0IEwLSzOu2mREjjeXv4sKwnf/84cPvz+b+Huu+6JF7zoXthjT+CSS4DTTvoaDj3kaXjsvta6D1O227DbjNwf+DXaAJ2x/vUM4Btfuhb77rMrFjvAv3/7g3jw323EW08/WEFGrZEVsTRsAiRwUpMhn+0s8KF//iHO/vYlaOFOeNvbnoIHPtS3fGYeYoot++hiYZ6SDlaHUtPJ5sPCji2rUu3FOPyF5GaeLjcEjtSsEozQ57eet3kY1NrQGMLm226NzcxAkIDdVSmzpAT0agqly42cMmhX2pQmenxsFTptMqqU3KT2PjSilPNsAlh06C4Ds5uAd7z1JvziF7/C+jsu46nPuSv2f8r9MDZO67q6cU4JubIDC1ebzLah1v7My/Dhd1+Iffc+CK84GvjDDcAnPnEu9t7vgdjvKavRjhIyLTBvvhZ4x2k/wi3Tl+DY447Ewx5m6c17TrsJv/7NT/GCV9wTz3r+fbDSoa97A0sLQxgP4JhzkdfS7dlekpsjx3Z6ZQuAF5prAvpleY9bHpIHMa0linJvRhqrN2hXREeqYBoz5tTQFwx9NgXG+E9vZ4LHfI7ZFJuBPKVsIJ1ZkvBI3/Rs6i1lNikvqQGR1508gHhNz4Z2yvAI6Ck1CP28Dpoeuw6Wql1uNPYXmCRMO9VMyTRDz+AuM/RuDLaVYUpuWMmgG46ZSr5/JSPSGhdPKuaFK5i018sApuwXqhvxBxsp9Q6FnWLuCRXTG6SSq1zR4K11zRewVAB6ARW5pLDp2ZIshxBFX1eSPMFQu9maB57QJtO7nBILMaC2EK1cbooDSAZzZWVD1xz/znHEv89Ech/QfBDl9Y2OjqsXhGsasYSY8iDQUnKjoL4A9H1drtpzXSGJRplqj6nY9pw8ug2eB1kNMtlVu83o4M79wk03Ii28h5oa9aHLYNgMve0y87t6rY8m09iiM+CoIiw1FmqS0RUtHuLzINDAFG0r16/3lRdjpwT05X2owiEpuYkDuee0Mxy8vwagjx4Azj0f1uwux1euJTqsVQdoZ0WYAKjnG5+5HKrCnKKKNkej1nQrKfZWrf/ux6mTYgmes8pjgL7aOF6Bf7EXy7YyxnhU6Pk5YvQl9Y0DZzD05TqX86U6qNKHnra/qlx5LXEFgySVram11QegV29mOK35+XZtl81KAhuII5laoF8OFpFz8P/Jh/6wA55p28qEfrH+8FrK+VHZVpKh5w83OLAGbSsD0FNyowbWAPQc2Dy5/bmAXqWT0NAT0K/WMY0lHm7WhdeTtNvBUAwNYXpqytZgwVb7xDyE2zbRvcDUWMkG0bayBPSDkhs+RDEjle2ZF1y+RzISldSn9L+PxbSMMK8mFtwkSpYoGencjP4fa98BJVW1dL2ne/KQkyCCCqKCgSSiIghmDCg+c0YBUSQoIElyzjnnIOacMaAIJlBUQEyIgZyHyT09Pf/aVafuvT2M+v7P12+9NTLTffuGc+rss2vXLh1cHHwE9HkoS8mN87nTRSw+VRsnuXEBqaSG3uKULdDSstkxYrxeBlFbFE23brtWSSW61upW+c2FsmQbd2OugoG6NIZe44421rBFwb7LzpP/5mftnlhwVLabBXaOLXSNNzIzj0iPAQJBa0AkrjIC6HVCM5OkxyR7TmCnDVNUBxkoUnJFLwbapQGQfIaBVIuApdZDAD29ylUbaeyLsCNSnOjcPii0kc8TVSuDJ2490kZcixY5ySWdTOlCktPQJ2vxVWqaBlGC+yOHgZnT3sFvP6SixYWt0aGTYtcdvwEDB45G90f6o0nTBKTylAg0neUXO8imJgKvPFeAlUs+QTSvGnLz96JZqxCuvv4MVK6ahPoNqqMgwlbhtOyKIT1DAXiRsHZc/IuQl5WIrd/twYI5LyEWqYSTazbF8OGn41AmtLiTSbsUOiA4dxcpSOSipnZg0lhDmvMY+6WA3is+zMtCGl1hRHtPgOEAfQUuWMoab9/+I157/Rl89tkH2LTpcznHBg0ao03ra3Dlle3QoEFDhOhfXMTn5mwrE5mqj0gxI4Ecg3MqwUFEC9EjEYJWau9Dmg0uAg7vA8qlAm++AXy4dh1++PlTFCcewvTZQ1C9ZjJS0xOQkqwyBeIgDiOJBwhj+cJvcfddDQGu76x7itIOF1g0/yu89uJGtL7odvzw43eofOJRTJp+vRQ1S1KLz/gAsPFzYPz48Rg5riuan5+BI/uAkcO3Ysdv36FKjSiGjr4HVatzHnFuhmUu/7bjF/ToeTu2/fBtcLr/7X/Xr98Q06c9jdq1T5OxZwVyqiHWMW6AXkG3xh4DeuY6o01ptKBOQK34i3vqWhn/jGm87ylWJCp6e2X+JL4YIHFn7GU2AyDFikyNoed4EN28NYdzbjZ20Vz813z0Jt555yVs3rwRu3b9ftz9WLbsXbS46DJlU4u1lbva35kch/0RqBdOU7aQWU5pyMPiYidHEvZU45mnM07g+7jhIour903sXUkAuPVDN6a6HpkPfXxRrGYi7BVkwIOxVRo/OdIljqF3DZKEoa9YMS55LIC+oMCX3CQww6MbHC2aVkDPjYvFSb+buR+7ef4CTh3Qt2dhgJ7HIchX9ljlRSUZess42LVbJlj7VyTKBpLrtkrnHEkhvvwurjrGUYCX+NDTNSrA0DstqtpWKkPPF3/GOda4tcnutxBArksr75fiDK0lEPlRotae8b/FQcsVmPq7NSWEVNqiDK19t65tZu/q27iqXM1sK3UdDNaqWJbXNrqHydAboA+Mbr3/8T70/G6eizDPIVUzMB7yuatrHZ+1npc07PIAvW7QNJOmmz7L8knGugSgp7zFxi3Pl8fiJjEtlWlIxi1ufhXcqisR5cRhZB47KONNAT2fMzMCmjHU0inzd1egLI/RZeLpQ1++XGWVWIk+kjVjWodIQo/fxXhj6gHd7Ps4jvedmXSrUeDneC6WkbfCf3l+krmjhXFEbZXLVRKs62MzPzPA78nN1UZ2xwF653JD28ow8TK1+f+iKPY4ht5t3NXpScdUPKAX/Qy1pPQ5l1kUXxQrtzkf27/7SDT04hkvaZf/rihWJrzQifIhj6E3DX1YqqQDTJ+uAl5rcf7LYzpKhG5l6DU1FXx5WjH3S5PvMJgIQy9FVvTgdvaJnk7NWmzr72VHZpZYgS84xz7+fQAAIABJREFUnqHXHZ81eTGQr+xLoqSnGAA1TZUrMh7vIVinUju+03aVXBDjdfF+WoED2pwTJLXuHAU4yLXwh44kCnJt16paPz5ngjrXlKJkF0PHsPDvPGaQobc0IDshKgOlJ18S0Buz47MJOvi8YiXRX9Jbl5OStolcJV3lu6Sy6WST6O2ejZbWCe0KkswZQXTVtOjyi8fkuMLQi8GtY36I7sjeO50l778x9GKV5bJBJtB3m8WgbSXPQzsackK5plsi4zE3JfPF9/28C/IoUaGWnr7q6QgnJAo4Z++KSB4wc8JmfPDuN+ja9R5cfyMQSqU0phBzp7+DS1pdjquvT5MpxK2CuLfFgDXv7cbIoQvxnxu7omKZynjm+Wfx7Ou3ITGNAVVBEf3VuQDnZNH9A9LYiMeR7y3Mk4CampyOo4eAUUOexR8/pSPzSAwPd70BJ9cFGp6nsY6f0ZSkWo4VFkWRkmxMjgZRDhmvU6zaYGlRrKQ5rcCyUIAOtcUEWlOmDMHKlXOOm8P2C7JgnTv3RseOfZBKtkkkNzwHTVdzvBAUZEmn17JqYSbMXTHKZJBpVFC9bydwcA/Qr/dqRItyUe9s4MrrzsBV19VHSloxsrKPaDq1SBtLcUwLoKeNbC4wrP87GD3qakQS1JaSX819HH+uWr4Jbzz7Jxo1aoKHepyEStU9AybJBmz+Fhg3diZ69X4UDZvo+Xz9GTBx0puoWvMAxk6+X7IhXPezsyjJY9+CY9i7bye6d78T29hM4L98CaCf/gxOrl033pFEyAhNZRNMkIjxejAYQ5/MvgkqdVSQpUCHL9GRu9is7J5p6LXQzF4lGfrgaZdk6PVc6NKT5mVRPVLFxWaLoXzvb7/9gqFDu+GTT94r9W7UqXM6bmh3Bx54sJez0+MkNtcKNqjh4CAQLZaxz42IeldTtqigyCQ3jL8Eu8L0yoTTmEs2VGWJ+qu/Wps49qWRmfMTNxbXssV6K5UE0cZZAcmp+73Fb2GFzWnFkUrihMK1z/ZYQrIFG0sxM2P9XSyzQEBPtxsf0OuaoCREaQx9MJ5K8TDtcHn9TuKjGxldg7i59+od3HlqnY12IeUGyiRUvM/8bHIyHY40VklcddlWsvVa/8J6FwfoOeHM496tTxKvKa2zB+IaHMqYDXi72/3m+7y6DNH4qysXz4Hrp1jxUqrkrjXePlpBlAI6LT5lptDGRvBe2ZpnWXGbO/bTzkHvG+eiFUoXa1FmkKF3o53nqBkSX0PP7zmOoRfMYtfpJDcuG+MD+gBD75hfyd4yyxfI0HNc6pwgBgg2aTTZJb11eYJKFljPFiXLwsjKOoy0tBQlBwq5RqtjlJyHJDwIlEnQca1XJlx1dDGo6YnTMjoSmSugMvrqfuPdczef4rCXSMq0fpFYRO6TZCx1LvtYhOciAnpxeZOCZ7royO80K0PMINJmFqZJR17N8Mlmg/J0KVr2O8US0Idiuf8TQE8Nvdcp1o/CdhmuKZoqI5Sh5wJPVFEaQy83Khe/bP7YAXpWJ2u65L8pii0N0FtRrPjQ02LD3cxAuTIKmQpzLLJq2Z0gVVhRDX5e58cSDH2ReDXrgOHtLlVD73at8p1SCaiALzhAgl3X5D66IOUBevdvS9Epe6M7QNNxGZD2i2LzRHLj69x9HbKOSb8oNpiuNkBf0p9e9XgBXSZ3/6KXVqbBmPOSgJ5/59/IUKh/dcm25MbcGSPqT2ZjErRIJN7lJsjQm/NDaRr6IDgg88oCTx2hKm2hOwu95mlf6B6k8wxXhp6A3hoEMSPDfyg7rhsG1RyqbaX8Q9CoQ2qOTfcZerWs4jPi7tyag2lGSbspaupaA5GxUgQ1tvuXACqOFdQKsoJSu9Racbff00D1imorI0s1CqNhHD0ATBq3El99vhsD+j2BS69UNv7n7bmYPnUubmrXEZdfWU4YYjL1ZId37T6Arzf+gEsvaYm3XtmL559fjhffegKh5AjysvORllEGWZlHcXBfEb745ABuvbmBzN2iBCC5DGU1R6XAlpaL0UiCFIl+8tFubN3yK44eycEXn23Ctde0xxWXn4Hq1bUTKmMX91gFlAsm6zyTMOwBempSOVZcp1fxkVcNvGQlYlFx6OB4HjS4K95//zWce+556NZtMJo2uVDuLZmPzKPH8MGHr2PevAn47bef0bv3KHS4v6cEe36nMHtM+xZwg1wOhRF20tXNH7XpkQKAiRCSyitX7scXX65F5Spl8Oeu7bj0sha4/Y5GgoWk3pFa6BwWzPIC6YAVRkwTlrLxoUKp3+Pv4MqrLsWl1yQjUhRDciqLyPKEASuKhvHM0i1Ysvgp3HnvlejQoY26NbDY9vNjWLv2E1zY4jxc0PwEhIuBjV8Co8bMQ516FfF4v1tQs1aCNsMLK5OayjoNRAXAdu9+Fxo1vABPDpwiRV6xYm3gE8lXq7sCAtPkRBw4sB/9B3TEgQP7MHXKSpx8cj2XtWD3WHUi4rzivZOCRMZeAlW3eJv0QH9qej7I0JtFqQIaBQMEaiJJkg61GpMJPM2ZJigX4N8M/HrZVJH0Ha+h93XzfkdYZuwGDXoEP/y4GZ07P4GWLa9EtarV1dFGOmRqAzKhp8isBTT0XKCthTxrOyTGRnXjYpZ1dGFRQK9FsQRYZIZ53WFPtpeAgjw+c2aVuT/gNTnJh7fF0Kwh74FtXEsy9CZd8GK9SPGctEUISn/D5G+UfMDNz5m1oTaAVMDB+0Dwxb+r85DrSsY1kGwti8elGJPyU2rZKb/0mXg1knDNnlxmxDKqljmx7LGtLbaj8ICpc0aymP+3GnoB7QqmrVOsGAoIJFGAwnFj5JfWGjhC0TH02nSSTiuOoQ+ppFRie6Duy9ZWZeV1vWSs4Xi3tZE30L6D/y3j0Ms0OcDqNsbm9+5ncV1XYydtsQyFXxTrS3Z4LjbPpL6N2XQGIpfl0cyOn/UJZjskI+bWa428fg8JBZquU6zzWZcuuOzDY5Ibp6GPk9w4wku7mqtVqFM9yT1SyQ3jhesU6zLaklVL0aZyBujJWCsJwBidILaVnFclAb1muHRNlUaRtK2UYnnnPyodxdWeUp6t4E21iqazF+uleI5Wb8PxKYQm45xTWpTG0JuGXp+B1hgY0aw2t5FAPZZvW8lz1ewlN0tOCur6Xiig1zkfp6H/H3SK5byWoth2NyPVdYolCccz1bVXMatsYDk/6ENPTFsUyRcbIUpuGBBDUlymQSIxIQ+/bKUPvSuK9RpL0TLIAlgx8hIz8OHPe5GXRFcLZexkAZBNjs/QJ0UKcH/bq0AfejJ3lOGIB6jbOfFTJv/gQ6IFHXfD9h4DurKzYwtgV6jra9ziAb1pw0yfJztyBixpjKMPgjfDwK8VKVlXQPs+A+peh1TuBRwrLuxNfr4sBFZMxN/Zf/OYBIDcJZrkhgNVi2JtsiswsqBpv9cUnRY+lAT0tigYg8738rytQZRX2JSoLIylUa0ALfhdwY2Bsf38O49Z0rGGx+VGy1L6wqQ4xwW7TyUBPf/N4/nHUs9ZbU2t3RMJ+Mi6WkpTF2DtWMcKdy2KZRENi3F0MWdRLMeZFP465lCfZRFSxENaG2tou2sdG9Sw8/d0GZLxI4A+5AC9NoPh73VsOu2uG8+6ODBFqx632oyEhVUx8dOXcUY7S3N3SGfRZo7rCOkznpxekWiBpIz59/ysdDyzdBN++v4o2t/YDi1aQRjhw4dysGDWalxxeVu0uiwVuRGgXEV6zmcjIRRDXk4I69ZsR7UqVXF6g3SUr8g+C8oYMLWZfaQMVr9yAFu+242LWjXAJVckAymU1+WiMJojhcPhhDJqRRkuEr/03X9m4/VX1mHX74VArCLOqNcY7dpVBQ19xBrYOqK6/YksbNT+xii5kTsnAbiwSDtvhkIqLePvyMwvXzYD8+dPxG23dUSvXiNFj8rnwedOBkr6tRQX4/PPP8SIET1k3IwetQSNGjUXBi05kakGuv3owsFHwcaQXNbz2fDpgP7/1Ze/wLGsA8gon4sTaoZx+91XomrVssjP1vdnHQOo/jmcfRjlKxLsFiI1sRq+/bIQ2ZkhnNMwDEqz587cjnBSAe58oAHKVylGNHaMYR0IsbleGvKOlcHbb67FgQOH0KXzLZJo2rYtgmefX44777wdZ5xRBlQ1kmxf9fR6pFbYg+69bkZ6WWqJ1S6OdT0Sc1KSwYKyH3/cij69H8C5556Pvn3GCuNFjT03M/l5CUgMJSMSVU/5Q4cOYNjwrjh0cD9Gj16IWrXrikSJzjeM0SZB1EVO57QAHgfomZrW2KB6Zh/QW/8FzkON6Tq3dB5bEygDrfwpqXy3KTBgx7klkpuy9O52NoDixEG7UQJplQfY50tKbj7/4iMMHtwVI4bPwgUXtPGyYYwdPCcWudKBSvpWcOPoYgYfBGMu3XXUV9psV7XPifm4q40lJVvWSC9JxgLrRBQMad8Ftb7jWGbBL4uvdSOg12RGDCq38G0r/es1aZEBTMYKXr/JQAw4a/y1QmbbMCvY5ksBfQUkOEcWSb+HtKGcAnq1MFVgRpKHzDplagrs7fnxDbo2+W45/A4D8rZmBMmmIFlU2joRXM/s89oRmLFRx5eOQa5/KVIDRUAv1y7kjG5jbJ1QCY0P0OVcHFZgzYNiAzLs+hl+p/23NWCzmK0gXp2T+N9GyqhM0hkcOOmOHNNtHLjzE8Dp7JNNQ+9LMnyJZ3B8G6DXuaPMsC+5SXKZFx2TjJn8bLDPTRAT8W88zyAGUOJK6xII87hR4HjytPlh2in7GnrtSqyQUHAPpXTunATQuzqc4wG9y9Jbt2ixvObGyBhvayyl647eyxCysg9LsTmZefZkSUziXLGCTv3pAXo5Dy4SSq6xjwPtqT2FHlObAqzzRXJL6SdJHY0VmmGxOWNAX2sVNdaZvM/eo7HLZQwSaAbDJlTEF/q9CvT1mXDaBQF9Ad3F0hgHQsLQBxtL0Yf+jx8+RXKIxMm/k9ywCJj+8w+2uxkphZq54NNzpT+Kn8RyVWNDQl7O3wD6oph4viaHC/DrtvVI4gnS31SCmbMQ0xpfXYyTMrDm571gx1hLwTOgqqZH9VUyiSMFuPeqKwTQh8NpyqgEQK0yxxws6qphg9SCg00Y80GV4h8H1BRYqsRFjhko9jDJjfrvqvaKmxab/AaOGRRMuuIXguhE5Hs8DT29iN1mQAB9gb/DlYpnF5R8qUuhaDRps+UXrvpNS4JBM1hUZoCeP4OT2Sa7BV+bmEFAb0Cb1/pPgD64ibJjBUG6PSP+5D1SD2k//Xec5MZlCIKB7DhAL2w5vW21ul602SHV+bLYzuwPJZBKOs4APVs/a7ZIn6sy9GLv5p69TFhp+qTPTnbQBuid5EZsQ0VTrkDfGHoP0FMa456lPH/xXpYn5RZBW2jUrsuK6XSDoQuXLqwE/r7sScAQNxwpqSLDITOQlloJOUeTsXT+Z9i2KQF33HEBmlwEaTy1c2cES5c8i6suuxMXXBRGlHuZJG6ECuQ7ftr2J2pUrymWidQBRgv1/h07lofy6RXx3efA0sVfIS/2A66+oRHqnVkJp9StgnA4IpuZlERaPjJUEBCwIIxNkDKwfft+bPhyK7Zt3YXDB6NITToBN1zfVsZ2ixZOxWHmIYm+JEhxRAGKYtkIJ7HgzZ5DMTZ+tQ4D+ndCzZNOwegx83AC6X8uMjHK3LShkUk3OKaee24hZswYjLvu7IbOnQcjMZyKFLJaCYnIyszD5xvexDurX8aGTR/IAlK2zIkoX/ZU1DmlJVpefDXKlk/GtddfCJatvLv6KQwYeDc63zccjU4fhPVffIwbbm6KU+olI6NcDHPnjsaMGSNw393jUJhbEynh2jirQQi9h12MmpX/g2FDFuKCSyqgqDgPW75fj8mTBskCPHDAXCyYPwKfrH9X0cjfvOqcdDtmzFyG6idRzkH2TNlA2XzLgp0ki8/uPX+gd+/7BND36TVGYpr1AygoIAAjiaCa7iNHDmHkyO44dPgAhg+bi5onnSpggZsj6etwLBPvrn4Ra9a8jg0b16FGjVq48MI2uOuOrjj99LNlg5uVdRT9+j+ATz/98J8uAY88MgAPd+nnSRU+/3wNXnl1JfiT47FJ4wtx0033oXXra2TR5LUZUJk1exRmzhyBsWMXoUmTi/D0qjl46eUVwqw2v6A17ryDRcOXyDmYJGT+ggn44/efMWDAZOzcuQMLF07CZ59/KN/F91533e1ofn4r2YAzLuzY8SMGDe6Ms85qgp49hqFKlWriUc7aDiU5Ivjxp+/Q9dFbcNWVN+HhRwZi3SfvoG+/B/Fo14G4//7uIgV77rlF2L3nTzRv3hq339YZFzS/VDYH5uX9yy8/oH//ByVzUPJVr95ZmDL5KZx88mkemDPJisV6Fk3SLYoFjGTMFdQqOBXw7uoWbMOkgN4YenUYM8LJwGoQ0GuOWotik8WWU5sH2gZC1sFAUWxJhj4Yr4PkkbK4YjEk50lShWu7MfdBhprg2To5q+87N0sq0eHm3NYlhlXr5s77w2NRGsb3Mp6Ya423DrlaJpUQKYjXZ+vkM2I56px+BKHqpieooTdHFauXkEZLtl4EattUjWCF1moVrY3MtLGmjVXbyNrGixkQzY75pB3vjTH05sKi912zmtqt3JFKJv10WVAD9MHjCQaRbrTqvsbna649HPO8NiG7PKyigF7mlgB6BYNyX6ROwa2V7hlYUaxsGgKAnptTyvZsTGodGlzPCGYQE5Cdq4Ce7jaFtGh1TdrkWYjSgwXtvJdk3DmWlYVXAJ4va5CObz1nNp4S7X5aGcmIE/fZ5l/JOs2227XK+JWMbpKrNbCMgo4D7cVhmXhtLKX1HmpJyvundR/O4SqZ9QkknHORzOJ4RxKQoeezYWOpUHEudv70OVJCJA153pLOc9IdJymipDucgY9+2oucxHTPVz7YBFAoxRAEyHe47iYkR1SJIDULWkYqc5tjzAP0nssNJw0ZenHAUGcPX59XIC431NDLhNF2fDpBAoBeGfp9wtBLMwaR2PKmu0HvOm8lF0bwwLVaFBuibSVFuiVeUqHt3AS8xlIBBp9vFw29FNepikESCqLj5YDQycGx4GmbndWgFE8632O9RmV1+MPzqBUdLj28qZkKvIKNpQKMLT8snc3YQda93YC2x75IdXyOAHpjHSTl4/r42iT1GQTTmSn7z4cW3GDYWQW7vfJ3alGoXfvsmoITWnWbWjhqzRb4OQP03tVKKlttK30NvT8u1OXGaejdvZMgLFp2bWphBIctSMEFQg0CtNqckhuVQWpK34rNzP5QzknmRNT5wVYQFlcZeqdZl06xlNlYtkUDg7LFvsySrcXFHs1cbhzjzvORgpg4lxsdG2QD+B/CcLhgaKyApXYt2OriohkDteRULb01ErGFyclyVaMYZnChr3wy9u8Exg/Ziu0/H0LvAa3Q+HyAjXG//z6G0UNWoWPHu9Hqcu3yymMUxbi5UBtJMtV6rWQXk5CXA4RjwOLZ2diwcSPu6dQMEfyJTd99hm7dOiA5WRkRgmMxCHHT4cihI6hYWecWb9UXn21HrLAS5s16FTt/y0OlCnVw5hmN5Du6PloJVU9Q1p4xJ1U7j8s8yKP0hVNc135RPs2YNQXTpj+Ofk9MQocHHtMAmc9NXREOHixC2TJRcSsSrXMB9c5ZMi/Ll6uIGIuQwyEkJoRx6OAhjJ/SG++tefG4+MFfMOiPGD4PN7S/TbI7mUeK8dEHL6BPv7txTt0nkb23DdLK/44JUzvgxNoAZZOz5ozA1GmDsfKpj1Cp3DkYNfh5ZGcW4Ntfe6BsYluMHfMirrouDfsP78eTgx7Ehx++AerWBw+chzlzh2Dtun8G9P9pNwQDBw9FmXK6qCZ7DhRadGl+3X/++Su697xNJDf9+0100i8N6OoSoptZjqtDhw5ixIhHcfDgPowetQg1TzxFQBbjxc5dOzBiRHd8840WHAdfZLp69xqNm9rfj8KiAvTocTvWr3+/1PsZ/GX37kPQvdsgsIBv9uxRWLpsWqmfad/+HgzoPwmVKlUFi9wYLwjmp0wdjCeeGIuNG9bhwzVvHHdOBNUdOvTUtHq0CKNGP44qVU7AybVPw5BhXUWSV/J1ww33oNujg1G+fCWpf5o4qR+2fr8RI4bPRaNG50tmg6CJrDsb6j311GyMGt0Ls2e/iFYtr8bq1S/h8V73oMP93aUTbmm1HXff1RV9+45FunSxLsKWLZtE6lRancMZp5+DmTOeR526Z8jg18yGgisDvLY22bXYGqAWuBqjjbUXBs6RCmLF6XTWPqBXORVjrcoy3KZAZKcRcehivBf/c4mT6j/P8eetR8nqthIERBb7+R6ev0fiqNZOsADXCa5lsq4EXrYOqEzSMfRcfwvYkTpBjCl0vXZOUi52ehkkiT9RD9DbeqJxyvWooRzXXrQyjKgEwaSXcbBBXG5s/aPDWgESU+jV7lznxIJY1918lzXSQ1sHU5Ua+wy9YZtADxuHJXgfg2Sbd4pOJsvnGyzatGdPByPJvuiC6OEDHks19H7NimTk862nAm0rrbGU69XwFz70nm0lnaIc/iiJI/Qe+xiAGULL0FFnz0y5OFw5qbCax8RQVMgNFRn9MLJyDgigZw+Ugog2uiORpSoIocUcoGenWJO3K3hXfFfZr8V3679m+rQgnNkdjjnNNhiO1Ayirr9cB1VhYFjHiFkvuyiA3jzno9InpUKFSsK8+7iBMmAy94oH/U6xCtbNtpKAvjiaBWsspWThvwP01ilWXG7cMxGW3m0SOd5tvnga+qL8PAFMYRcIeIL2YbY3/OVbH9CLdb0Ds/8E6CkJ0LpbpfG4mzVA7/nQ08nE6jzdW4VJkIFbrHaQZk3lzVxtPMAb7wVDNyA4YIKAnuBdu8Hx4apFVFR2l64QRUepjKZg0VLc93p5n0CjK/md2zUkhLTC3GnKhS2xxlISxBVsUjNK0K+dYp2O9e8Avbs4TloD9LYY2ANVf1V/5ynSH9eGm++NY2PcIPc09OyQKJ08nYY+ECxk4AZsK4OsAP8mgL6s7qyt2YsNLC+QuZoSe48H9HkAZ0UZB+jFOiqq9pHlyjNxp+FUvoP/VeRS9wT0rnmJK6RiJzsB1W6CizZT5DAum6RbWtHSa/Mn1XAKq+S8b/V7tceAMi8G6E0qo6yZgnZNowYBvYwtSxGTiXJZG5M2GbDXRUMt0MhIsMiGFm5JtHEtAp5e9gsWz1+NWjWaoH37C3D1dapd37MP6N9vNm5u/xCuvz4Mlh7k5ANS9B8mw52L9DLM+hQgoSgdeUeAz9YCzz77Fs48+0T0eKIRQikMSMrGh0NkcZmeD6nzGNtpx4AsNs4Qn10tFItSXRIigOTCBbz8yrf4+qut+OO3Azh6OA8Jxcx2JWLsmJ7yWKnxr3kiQBMqJnH4Ga6VeZE8DBr1GFavWYXF099Go4YXOa/7KPIjUeTm83yi0gmV3xeJJCD7GJCVCYQSi1HENt5JCfh0/a94+70J2PbLC6hSsSmuueoxZGXloHefTigq3oWFi6dh+YqJuOiiyzBmzAJUr1EDxw4n4+1XV2HwmHtQtew9GPjYclxxhXb3pYyJdVkzF43AtOlD8Oyza9Gw4cVSELty+TsYP/UalE25GBPGvItLLk3DmvWvoc8T92D6tGfQ6qKrkX+MblzA9h3A3HlT0LX7fdjw9SxMmzkEIwesxcol29maBG1vOBOPdG8jz0pZQcYA9dy3wi06a3AM/UFA352Avjn69Z8owFbrRbTOhi8Db4cOH8RwJ7kZNWohatSoLfGG2Z/xE57Al19+LAzz/R26i+MLx+53mzdiyuTB4s4zdsxCXN32PxKfKGFQQJmCGdOHYdr0YXjmmbVo0ugiF6d1/HM6LVg4CZMnP4k2ba7Fo48OAkEs58S+fbswf/54PPPsAjz44ON4rOdwqQ8gUCGgnzptqJz/GWecg359x6FZs1Zy7Lfeeh5Tpw6R4ucpU1ahcaMLRU7Tp8992Lt3J45lZaJx4wvR5aH+qHVSHQHeW7d+jVmzhuPLDWtx//090anjEzJm137yNp544j5w89GpY29h6chIcl4fOrwXw4Z1w569OzF16tOoUvkEvPvuC+jV+z45r5o1T0b3bkNw1VU3SRH7Z599iPHj+4rj0KSJy9Huhrtkl7p58yYMHNgRVatVx+RJK3U9kloC14iGE1PqkX3/fJND8j6VBHzBWGoxWqKeFMXSrlVjmVhxVqwY5/PP93GjZwy9Mcc8AQP0Im0SBlfjpBIO9IV3zWkcoOcxgtIbI4b+CtATSPK4XHeCoNvY99w8HVfm3lPobCuPA/RFalYgcdVJYtWelvHDyBnnGCPNfgJd5F3MlrnhfOiDINoDQJ5zEs038mXjxLVaY7nfxCzfyVe8YziqzgC9NFXSVUR+lrY5C2q8veN4jdEU0HMeWVdmvodyKpJKCjydMoC1QaUAeo4Hr0laQoLov3mf1e3n+MZSZPIlH+186E1Dzvv1V4CeawrvkW5E3VrM76J9tLsHHvtLS1tKQ8AC6RCOZfuAns3wdOz5ZJ8H6Kmhd4y0NpAkqXcMFWhbaa8goC9XUUgizv/4rIjSqSYp42aQ9/EvAT3xruuWrQ+TnWLpsFdR5Hk+dX48oNcGXwbotclVUEP/v+gUSwhCQP/Qjbci1Uh2t8+z21IkDnysB6P0x1xuIgUlGHpD2HwrXW60KFY0RQLo9cb9XwB9SrQQHa65+q8Z+mCnWKagaAcZtI90E4t2luUZQI0Sd6dsncjsgnWiUVfstHiU3EQK1bZSKph9QO8x96V+rx7xOJcbB/b1PP0iUUt1mW6QizZ3eWx/HudyY+cfzBKYpaa7yfl5PqB3mg9vnHte8u43WhSrbJQMbttYiOuOFkIJkyK7b93d22JQMgNgnWKP86G3Ijc60ThGg4uCBEVKS9ykNfbIGHr6KvIXAAAgAElEQVQvvSrgmoFZJTfSbZUvB/LNtlIqQL1IyBsUc+NBveJFQygpVudDbx0VA0VBXrbJhrQEswBD702QYhxz3SxdukC/2bWYFnDrAqLJt0SH73SHtnHysy9kn7RuwQC9BHjrfCkFcNosSNl9ukewcp/IGVi2aBPWv38M+dkZeLDTeWh9GVAUBn78CRgz7GW0bnU5WrYuizPPBvILARpGFYcKES3KkRRhOFYeB/8Apk/5Crv3f4Ppcx5EOhv7usyI2HilaLMpBluepzisxYDM7CMoX8G9uQgoyFYDrBg3/QTm+frvrVuOYOuWn7Hjlz1ITKiIrzf8hoN7IwgVl8dpdU5Hy1YNceyYggfGu8ycP7H2604CqK5t+SzqnloPN90cxccfF+LQkSiqnchGQNppl5uL9PQEbN1yAHt25SAlLQEZFTIRSszF3n078P3PKxArzsMtt/bCPffeiZQUFqqqg8uv23/CgAGdJfsxYcJSnHLqacg+mowl857FgpX344qWw/Bwh4H46qujKCoqQJXKVdDmigQsf2E0ps0ciqef/ghNmlwsxbabNn2Ke+69BPXrtcOF5z2OR7qeh6lz+mHP3j8xYuh8VCpXSRx0pk1dh0jxTtx2R1uc2ygDs+eMxux5I3DLdU9J0Vfj82rj4jZ1EU5UvbUyr0Wimedk5KbfrCY5XsjQ9+h5pwD6vv3GS60JFzCCQ/7kZ+Tzqak4cvgQhjuGfuSIBahevZa85/PPP8CTT3bCQw/1F1DLTZoU4knxW1iY5d597kWDBk0waNBUAVFcqLSHQxJmzhiBmbNGYvny93HuOee76aBaZ15/v34PoFLFKhgxcq4UqYqszbGjx44dxYiRj2HLlq8wedIKVK9eWzbL8+aNk00CQfOI4XPQosVlKjniPIkU4vU3nsbAgZ1x112PoGePoaC2t2/fDli37j1cdun1GDZ8trR+54LOLATv1Q8/fIsJE/sKcz9ixHyceuoZOHz4AIYN6yqF+6NHLxC2L+wY+m++/Qzdut+GtlffjH79J0g8fvfdF9G7z/1SzzF06ExceUV77RUiTiYQiU/ffh3QsGFzjBg+Wwptt237DoMGd0HVqtUxadIKAfS8B7w/JDzM2lDCuBQ9Fots0mSdvsbabA0VSHMciFbdtbJXtx+tGWLQMycUayylsVClivypBI+TesAdjxr6OEDvip+lN4ljtV3mNo6AcdluvofPia5V3ss11iCo5PkGfc35Hukt4kAnz0mvI6wMfUj7gOh6TftblTGadEOJkgRxueESo/bALvXn1kVtLBXIoksRLdOU+v4gCWXXZOsh36QMPQugAww9b7LUrWndQfxLG0tZ7xfl9BTQBzPftomTjZF7hvaMGOPlHMjQRzTzrk5H+k1WHxHEJZIl5vwPMvSuLwSxgazhrCUJMPS6zqe4olhqxK3wmteg9rJ+H5wQ8nPz45+tu3DK+hib5HkEsJJuANiczV56AcbQk3jJyj4oDRWTk8uIhl7cowIMvaznJKHSyiin6znmBFxu7PBOXy9mHGUryP0SMwHJyBu7rwu2mZsELR29DYu7BsGFzFB4/u48SBEyBdAHfOhlrNHjP56hDwJ6ez4G6Oly878A9Kahf+im28WHXua7gG4FM5L1K42hjxXkCUgnQ29G+R5rjvwAQx8OAHqtRjcN/X8ruSGgp+SGDH0okSiEfvQOnWnkkwYZxhwzxaJes8FNBlkKevG6DoDu4nihynqY5EbZJGUjuHPXjlpeq3HPH1YDarAwVL9X23pbYODPuKIVu0miU2VwUUDPoe1JfVzRDycQJTdBhj5ZOgb5D8fOgTvi4PUyYJZk6G2clya5YTAz5liAprgJaGrTzkuLaFSq4TH01rjKzRAOYpPclMrQl1NgbefNn3J/HZD1LLDc8eJsK51jhjL0WhQrNRdS4a4MPbX1+gWWDSlSyU1Z6kfdgI6T3CjjpMVCzqPWY+htUTWG3vnQO10qn5q0Epf29I6dF9CtDBlfKiMyH3pl6M2qTQN6PEPPzZXdcy7kHkNv46ZYd/b8P+29qH8Xu7ZiWukBb7y8Dc+t/BK5h09Gl86t0bwFUPVEYPvvQO/e45GccBImjL8TNU4CSO4XIIrUdBZQc1OQhjnTVuPVV97C433vQZvLmkqjKMmSk83PLkKSFMArSJeP0JYyOYbDh3ehXLmKUixLMN+/x5doceH5aHUpRF5DUoDyS7EnTwQOHAQqVgD27I4iWhhCdmY+xo4dj5NOOhF//LFT2PtQQioOHjqMCD7C/gN/onq5B1Gh/ImoU68WIhHO9yI0bFIH23/dJmCe9zY9IxmHDh9CcVESklLCuKrtxahQKUNAUfnyqpFNL5MkBVplyqhjFO/ln3/+hpEje2D//j0YM3oRap9cF9FIMpYufAELlnXEf64ZgqP7WuGmO0/H6tWv4qQTmiEazUdS+Q8wc85wrFi+Bs3ObyE6zU0bP8e9Hdqg9cUPIqGoGR7o2AxDR92FO+/ogVuuv1+e08w576JOvcpo2aoxqlYBigpiGDNhHJ5/ZRTuvWM2Ojx4O9IzYuJOEA5rd2Ox5ksIexs5GR/S2j1dFiRj6Bue2xz9+o0Xxo0pZtFNimZZiQgCUGrnhwzpgoMH9mHMmMWofkJtkBVdsGAcPvjwVUycuBING54vcdAcSTjGc3JzMH78E/juuw0YP26pgGz1Z1fHJtmUzB6FJYvfxTnnNBPNKr+Tkqh161ajT5978fhjI3DPvd1Ux+n0t2rTG8Prr6/CoMEPY9iwWbi0TTuJfQsXTpRNwm23dULPnsMky8eYZNnEXbv+EJBMUmLY0NlyPwYPegjrP/0AU6eswuWX3yAbNUosCVrIcjKD+coryzFnzij06jUG7drdLeeydNkUPP30XMyZ/SIaN74IIQ5WAEuWTcGkSQMxZ/ZLuPzy64XZfPfdl9G33wOS1WHGgl7XsgEIs9ierjVHZYPwy/ZtGD9+KU6vdxZ++mkLhgztiqpVT5DfiSyMY7AoKsQDG/vwfhlLyNvHolRunATEspDbNW5ygU5++KBTY1xRzDrK6r99yU1wTVQJJf8uDXSs8Vux8xh3khuuq7YmynpHRx9HdhnbGWToS5PceOshi2lpkJCrHZ2DTDOvw6Q7ZvMo5Ba/z/nQG6BXaaSf+eRn5Xtdx2Ou6zy2bopcHHcMfZzLjWSk4wG9rU92zt76J25NdNPTAmjZvDmGnt/Dmji/Zs1zZpf7q51i1R7S1m+L7UZiCbgVNygfiwhmdXUBqhr4K4beJDdWu6fH8gC9y/DyPH2Gnvp7n6HXAmzt9iydYimtlJoCJcAUD+hmldduzj2CX5y8g/7vbFYlmzUnFdP7yDqCPKR5WQpFPTwuzSGI6Si5OXZsnxSPpiSz906R3E/2dAmRTZahyyxLDsrQ5EI2Pxzf6kYnLoblKnsyMw13uv7T/UbkeLwGFreTZRevemsepqSFOHp5RbEqZ7TrkzlAhylmR1nHKfVxRThy9LB0qBUfetdfxc5TNh4ic1I7Zq0LVZcbwQiuU6wAeuT/66JYYg0WxcYx9FK44mNGY+hVtlbStlJsmpzxtCFTaKdY1dAnSlGsCZv+fwE9B38Q0IfZH10oQ7c9dcBP/dGVCfB24fGxy/mUBlIyjuHWIgYTBPud4ST9wnvBAhHPh/5fMvSB7IAn0XGbEgOvllb1Ab3zoWdaUFxW4l8a9OI9X+M09CVqCdQf1RWnOttKPtygS4C2ftZiVp9JUAchtXsr3baSm4V4Db3/EEp2QuT1ysJFz/uAH7wFdluwbYHQRcNJgkRDT99U1XSrhp67cOvm66zZGACktoFSHz0XYS2Li5UFZgrOa0pDRoCbFdP9u2ftMfTqZ87IYg4ex3WKlfbPxwN6Fieq043a+8kiTAs/186b/7ZCZNPOB39qFNVaFbLADDwZlMoU58uvxd0H9JEHXnn2OyyYuhVJOAWVK1dEnwFnomFzYNsPwITRryIxoSx697kUp52pDD6LZdmAiQzCy8+9j7Ll0tGyzblISmahiaYJQ+EYcrPpgJOA7Ezg1FOc1zzxRyiKo8f2oGKF6kA0ibsE3H7DWuzZlYsKVQrwYKcbhJ2nmuDi1trJli6c0ViBBOsUaZamN53Ai0G/uCiErMwizJy2GJ9uWIGDB3fhyjYDUfPEuiKl4WYmnFiEaieUxb59O3HKqbXQqPFpEqQTw1q4zloBLmgEtVJQRy10fhRlMlJx5OgR7N+3G/v27sSWLRtFfvH1pvVym+fNfVM01NlZRXj7jdcwcVrn4+ZcyV888/RanHPOebLgfvftRtx7/+Vo1eJuJCc0Q7UTf8auPTvQv88M/PJ9VWza9C0aNC6Ly66oI4W3CcUx7PixGINHPIIffl2FyRPewYUXn4dYjPZvBIdkykT7JTrNFBauuoJ3jgOVJkQ9hp5AvF/f8brx42fFeUHZNjI2BMmU3AwQ28q9mDhhOU6oXgsH9+/HyNHdsX596b7tJa95wYI3cVaDxrJQ8RzJps2dOw5z5ozG4kXvSIGp1E8xs1BchJUrZmHuvDH/eC/5hoce6oc773xECJJFiybJJqFv33G4/fbOApp53SJ5LCwUln3ypAH46ectGDF8PipXroahwx4WS84J45fh1Dqni+2vAXpl6QuwYcNa9O//ADp1egIPdHhc1oBt2zahV6+7cVP7++QcqKPPyc7CoCFdcOjQfkyevAK1ap0qv3vn3RfRr19H3HXXw+jRY6jHvHJCMnYzpvF6V6yYgblzXkHjJhfil1+2YdiwR4WhHzd2EcqVV0DPDAezsQTvfPEarXgvJTlVzo3/D7pyKYGjzhoikbHOv+yb4Sxy1f9dAT29ytXUwWXLHSFlMiwDmqTcpC6rFECvoE6tHiVmScdScwxxbjdOmsr3KENPEs7FUjIArjGXMvROxupGhTWoMtLJ1uaoPG/WW/k+6QroA5IbsaF1IF8YetdYysV9LuZZrlOsJ09xfVdUcmOSWncyDh/4Gnoy3pTccEOjRb3+hkQBvWasTY1gWMGsk4ld/OGv2QeSMT5dbNev8b6EtFc2Ugbo/fX+6NFMkab5OmT9Dt57uf8ikXXrsGenqDVoxwF66xQr6z87sWs24XiG3vzszeTC10Cb7Nav/dDrU1vvYI2hxnwBmLEwwsmUIe9HKn3okzIcQ58ifxd85gC9Mt9O2VBap1i7xa5Hjaz/YrXmMh0iWXSA3j0QsWV1PvQlJTeywHJccaMjnd/l4Ti1RkmG3p6l6xTrzpOA3nzoRUru7DoTAp1iydD/26JYA/SdbrxVO8W6DYvAEjfv4wB9JD8itpWFBblyTYncsZAdEzsegjMunPn4+ds1CHPHwcVEZCp6l/8J0JfU0PMT1NCb5Eb9uP1iCx339GPWhiUETdk5fIBOrxZgy48cVoZeylU8H1IuChoMS+7IhQUStxFlJPQ9vntNSYZefdbji2KPY+g9TVkImdLqWwdm0KLRpBicUJxw5cvRh1419MnOO9myAPysnX/wd7wffGlTk8DOhoWtrpDOxr3JZMx+09fQa0W4J/+IFQkYtiIbr/Vz4B5zUQoy9EEXA6aUyzIj4fSWwd1wUBsazHD4DDVjki5UquPUjQ2r3rkLN0AvHUcdG2FNJzRDUkHGqaScXMMwFsNKkaDY7rlOeM5n1hoREzjxPSq54SJhdpnqXpOVrZ1iFY/qAmtMgCzM0rnINZaSHb1q6O09xsLzvJQh0HFm480KnnXuCDcu76GzSX4BazDCiLJKn4x0UrrUCyBWBq++8CVeemYjUlAf1avVQ4/HaqNmbeDXncCUqfOQkVIDp55SDx071xe/+AhTzhKryHqw7uCQdFtmxoNzmJr9xMQM/LhtNxbMfgMnVr4EZ51VH1fdCDApkpm1H+XLVBMw//wzB/Hxmq9wbuMzcW7Tyti8eQs2fbkfBXlh1K9/Cu7veBYq1wSSUqPIz+XGimwQN2ucu0ekUyyLnrlxIdM5dNhjeOGluVi+ZA3OOvsCRIsKBCxRfpWbF0HZMqkCDFj8Whil+0+6ugcVFSM7J1NYHLFqPHwQr778FJ57doE4wvzVa+7MN3Buo2bIy8/Huk/expBhXf7yvfaHZYvXoMl5zeU+ffvtBnTqfI33mbMbNEefHuNx8ODJsnFo1LQ+Lr64LpITQ6K537O7GO+s/gKbf1yBDV8/hTmz38G55zaWcR2NqtXvex+8iBEjuh13HnScmTb5KdSqVUfcXHr2uhsNz2mG3r3HiDTBGD9x+qKmOgQF9IcOYsDATj6gP6Em9u3fh5Eju4nzzH/zmjf3NZxxZkOkJOvzS0pMwsJFkzB//jgo2G/iJBEqFVqxcoaA8//m1alTH9x2WxdkpGdgydIpcswRI+bhssvaISkcEg0zJxE3LEzxz549Eq++thKzZr6E005rgHHjeuPPnTswesR8nHLq6d4GgJscZguihRH8sn0LHnnkJgH0993bE2FatmZnYtjw7sKoDh8+B9WqnCjuNo89fofo43s9PlKs97JzsqQodvDgR9C5cx906PCYMI1CigQ29Dz3xYsnYciQmbjqyvb4+edtGDmqh7josPiWqXqR3MTI4uZ69sFCsFAaYJIb/ttlBoOWwGZ9GSlw2mBhK317RYu/nobeyWps3WScCRbFiscNN76U8AQkN2YeoAy9Mpl8aVMxyl5U+mNZXVsbTUPvZWvF0i+EbHetlhW2MWGZWgP0qqGn1MQAvfrQx0tuFCVboaxkD4ShN9Cr2TvBBtIEyDHlspbrJoTn5+nDTe7kmGVbD/lgIwT0vP7jAL261tGFLAjoTUOuDD2xgW8tqlktBc62Rtt3Bdds/jefhxI+WtcXrJfwewwENPTM0jiGXsm7AOCm1W1aKYC+wBh6LRANOvJxQ865pvdIMZDvre92Pm4PEsQAvoZeGXr2ihFALKfjA/riWBhJySEcc4CeDH1+AZscMjvkF8Ua851B14fA+u8z9CxOVbDN9YGae7ENl6LYBLU8lfXGbM99Db25zDHe8vptDFqWR9ZkYegZk7mGs4hMbZXJ0HvmMHJtukGndJIvNkxMs06xAuh1rrAolraVUhQLyj9JzP3fi2J5XX5RrGsO6OqkTcbsaeilsZTT0HuNpf6RoQ87hl6n7P8F0JuGvgxvNDvcHNcplhsMBiDdHedkHVMNfQlm+tjRTJQLFMWaHl6bZvg7XpPXCINMHTQ13rQzEoeZ+J2z/l539rnZ2UgvAej5+xwWv5Y1rbw1ugrp7x2glyFQon22FMXSkqqsdYrl9ZfU6AWKa+x6nTaSA1EYgxKAns1OUgL2kREn85BULgEsr0ksOmNIYCo80CWXi+dfMfS8hlI19C5aC0PvAD2RBVkXY+itUYp1lbUFwGQpegidoKqhZ4q4FIbepch158WHxap4NhrTHTpfnNQSwB2gF02d+GHH/C6PVpjND5TC0DsEr51ixbnHGas7xyfxRxZwrG28yayJ243T0POwtlnhT12QlPkpjaHX+6GyHso6uIlLz+BmWutU6G0eiVBikSsMGhn7cCwF/Xt+iE1fHEW59FMxfnJj1HH6+fVr8zBt8gI0aXQBunU/H+UrqgQnKw8oW56bvlykShFPgqS7ubhnZbJ5V3m8+ep3WPPWYXz33RaMmngHml9cGYeOHELFspURLgSGDd6G/KI/MHzMVVJQK9rlLKD9dctEKrNwaRecfCaZ+hgKckNgcomLFDXzeQV5KFuei2JMmtnw2pYsnYXRox9Hv74ThQ1l8RnHABm67Gx2kS0rGSf64+flFYLjuU/fDiLN6NJlGGrVppwkE1OnDsSqVfPFk/isBueh0bnno0LGCTi0v77Ywq3bOA47/vgMs6a+jnMbN5Fz+WTtuxgxsisa1L0TN7Ydi7btyiAlNYb9e4Dnn1+PvUffxLvvz8fyZWtwbsNmoqPd/N3n6NjpGrS/8X7cf1cfzJozCV998yEua9UbF7a4GOc3r45YNAF52Yk4sBd48aVPULUGEE34EosWj8asWa+IjWN+PueH2B7gvfdfxqjRPQz3eD/POP1szJj+LGrXqiMMfffHnIaeDH0hN6LKzHM8mvyLgP7gwQPoP+BBHNi/F1OmPIWqVQno92DE8Edx8NB+jBq5AHXrnikZMSMHpBbKERrSl8MBO27IDFAZoF+08C3Ub9BExrg2jyrCyqdmYvHiyQKUaRspm+soN6Nan2J6emqGec15LtYsWzZNAD0tKNtdf6dskklwcHYzRufm52L69MHYvv0HDB86B9Vr1MK0aYOx9fuvMWbUQpxUu67bAGqmgveEtpufffoenhzURZj4++5jEzIu1MBLLy/D+PH9MG7cErRpfb1IcKZMfRJTpjyNKy6/Xu4n5TFk6AcN6oL77qM9an9lvx1a4TUTAC1ePBFPPTUL8+a9hrPPbortv/yAESO7BwA9nZi0t4ZkN5M0U2qSBd5X9gawDKpm+OKdYcggFpKhF9tmXcRt8TaWtyRDb4DRXG6UpNH4SOLgrwC9xiwF2EJOOIbewF8wXvPZEAQFrYqtKaNtXuJ01gHJSRDQ854YQ08Nd5D80U6xDtA7yY1kDwzQB1huWYuPERuYy434IMr6xmPo+u7Qpqs90PWQFqHamZaZTK7BWv8VYOiFVGRvBCV8ZIPjQGvQ5aYkoLf7Z88jeG2y4om5A8e71khwbeYlBfGK1gYaQ++TdxyDvP+iXAhgAFn/nYY+LzdbJGrEVGL8wQ6trghYxpDJf0xDb/jDY9ydJt49A2PivSy93EfRPImzEe0dvZckHRnnWbifiDA19A7QJyVnoDA/iiR65DtcpDjddYplcRdfxtAXxyCZCgHW7iXrf9Rl6CsK4SbXJv0k1ErdXh5Dz/srxHSi66hLm3TNlChDb409zVaSNVwqudGGpy4Fk6C1e9oAi4A+G6nprtNigKEvWRQrsuB/AeiJeQjoO7e/zWPozYde5jZrRpyGXjbF/wjo5Q5RQ7/GSW7CwtBroPtnQF+abaUvuUlAKFEHX8kXF3Gy1/8a0AeswvjwBdC7FKPX0jsQJP4R0BfTNzU7HtC7OyEbgIDNpbV3Dkpu/g7QG+iNs60MFDsZoC+NoZc0qHuZbluCRADQC8imHMY2LdK0y2/dbgy9N39ck6q/ldxIUaympTxAzx2zK3LTW+O68XqFQ26hkoIqs638C0DvOo7qcWxCc1NEDV285CbI0Bu4EMmNVCj5rEMcoKd43KWxOdaOZR6Vxl9yj0X7ogzdXwF6YTJdUAxuHHm6HF9cKIJ1C3EZCjched/JElDvKLaYMW1qy9ibm88C12KVscSScHAvMGHUy9i4Lgsn1zoLT/RvqlKbBGDdp0fw/dZvsXd3Npo1ug7t2wO5UbW8zItEEabneTjFyT0iqrdFEtJS0nDsMLB69QY0v+g01KxVDkcz96NS2RrY9iUwdvRHOLVBLp4cfo246hRHgbxDwC3tn0HTC2qgT/9LUK4Kkw2U8RQinYsLM/gx7SjLeudEeQxkAWP44ov1GDy4GypXOgGjRiyQ9t5kWSVlnJeHihXLyPVSf0yg9+Xna9G1+81occHlGDZgISpUrohvv1+HBztdi2bNWmLkiLlITz4BW7/JxXdfZUqmo8YpxzB3URf8sXMzpo17DY3Obyzysk8+eQcjR3VH2yu7IBkN0bhxQzRtVhfff/87du/ZjgNHvsSqZ6Zg0aJ3cPZZ56EgvxBbt2zAw4+2Q/t296HtFSPx1tvPYfMPzyA1NQFDn5yJKpVPRH5uCG+99TsihfuQkJiN666/Am+/OwOzZo/E/Pmv49xzL5CFTECuAwbcwPA6WVjG8SZFoQUFSKWGvrAQv+/cgcd63iFFmH37siiWm1/VUqv3NCUIxcLQE9D36/8gDhzYI+4w1aqeKEWZM2cNxwsvLMb06c/jwgvayKLHhZhaeMlqMlXtOlvzuNwI6QZSa0MEfC8Yj6VL3kWDs5oKoDCf548+egNDhjwibDYdbnhhrH1SG1m/u7J0wWQbrjzKG5KxcuV0YfbpSNPh/sekKJgbXzYL4nXv278bI0f1lPsyfOhslK9QWc6DcpfpU5/FeedfokAopPa0BFg875VPzcDSpdMwcuR8XH75jXKe/N5ffvlempNRQ9/hvsfEzvLwkYMYM3oBatQ4yWMnV7+nDH3btjdLRiSFVeaOgeU8pxRo/Pg+2LnzV2neVbtWXfz40xap1aAsaLgw9HTfUhkMr1d15Ymebl77Zfh65JKA3jb6Ytvs5Dqmd7aMK98T1NDbumGySf4U0G0d1B2gVx/6ki43PmP+PwP0gcXcMkrG/pqc1FxuGCMtC8CPHQfoi7QQ1AB93NpHOa7UrcUDejtGsOBTTskBUWZztAg1hmiR/vfxkhtj6NUwQrGOMtBxgF5kk/q8bU4aiSVrr4FXt44bCPPq62Qj9TeAPiDpiZPc2LpKZyORJyv5SUcobfYYUgturkHSWEo95EsD9DZ+Sne5UStMwwAKlTQD4TH03h1ScpNxigx9YjKbyankhtnmwoIiAfRcJ8220opiM4KAvlgLo8XlJgjopXqVttX06eeGR73zk1KsQZcP6NXlRvt6aIF0om/RbYCeROL/ENALKZUcRqzwmGdbqaPm/87QkzRMjyWg8423Io1jwUgGt3kxQC94g+tBYUEhhQuIRvJkoWGnWJ5AiEBKSEqqPNkp9hMkJrDYLsGT3MhA+IeiWJPcCBspVpgJ0liKnWIzxNmB1fi6QAUnq9/kyNl/lS1ZFAuY5Mabas7a0DxIS5Pc8AxM22yaPC99GPBi5/kwCJnkJhg04zu5uV13AruMHkOGA/S8FmHTAl33+G8ypWXLsCunslgE2HxvUF5jgN7Sq7I4SPvlkOdDb+dDjGsdbS1YWDrPfIut0Nc2FgYKZFI61oyfLdn0hH/n9xrDZMyJpWNFkuTZVsV3ig0WA0ksNc9UzzJMftx0UNEAACAASURBVCt7OWXoVXdNyQ07sFJyU7Ei6yPIRvr6eTaWYMMJ7pQpwZABXaRAialjk9xoUaw6x8j4EOmvetVyoTetJgv/7PykAU8WZVP0mLYopVarDBwWhBgPyKhLEQ19913zEpMy8VyEIXKdNK1I2Jh6T4soHvKFwvIzAZCawo6HnLQEVMpy50eyRDJD+QDlQZSt5GamY/r4Ndj67RGUyaiGJwdfjLKVtIMrfd+fWv4ZtmwswJVXtEaLNgBjIp3ESKbYPiUUzkd2biaSktMQCrNIj5IYFhIx45Evbj9Vy9XGey8CixZ+hFZtQ+jcvZXsbwrzgJx9QNeHV+O2++rjxltqsYevdK0tjISRzKleAOzdLbVCOKGmgvpQEvW2+di9ew9WPbUQ8xeMxS03dUSnBwehbEaGLJd5kRjKlAshne1Zi0PY9v0WjBzVFd9t/gKDHl+Jy1rehcS0Ynzx7VPo1fcePNxlILp3G478nCheeX4r1q/ZhavaXoSjhc9h1NiH5SF2vPtp3N2hJbLzjuGzz1Zj1KieeLBDXzQ65wb8/ONuZJRJR7kKiah/1il49fX5WLJkImbPfAMNGjQVFmfrlq/Qo9eNaHD6dbjy8ofQqnVzbP3+HYwZ9wja39AB5zfpgT27M3H48CG0vrwuqp2YhEqVKmHR4vGYNXM4Fi56A00atwBlFDquNDPF8ZaanKpMnSsu5FwmgxspLMSunTvQt792iqVXvLHeBuglPiQUS1+LAwf2Y+CTlNzsw4QJy3BCtZNkjL755rMYPeZxXH31zej1+CjprM3vUB18sejIx43tjfyCXAwZPAuVKleTOcJ5xfNavmI6FiyYgGVL35OaAp6XODzFYvj9958x8MnOEpfGjlmEU045XQCjgHNnHbd8+TRhtNkPoFmz1g7Qz8CSJZNR77QGGDR4BuqeeoYW+zom9I03nhHQ3aljH3R8oJeAkM8+XyNNr+gX36PHcGEGmUp3BSf46afNGDWqhxxj0sQVqHVSXWHtea5Z2ZlYtGiyOOHce3d3TJ85VBpedenS35MckDF9/4NXMXRoV1SpXA1Dhs5Eo4YXquWy09h+9dUneHJQZ1x+WTsMGDhJrvuHbZuFoa9cqRoGD56BcrTZ4zqaEJLYSaDFTRvdUqx+KdgcsDQGl/UhqqFP1jIbrwumT3wxPlJnzc1D8GUdxTXrqnaZPF5Jhl6IBVdnxsY7HBM8P8Ymk9rYGmaSIKkjkGZl2hmXL54Rf1dAS+hQqEQXUwW6/LxZK3udYuMkN06C4YpoLX4KO85u2nyv2Ltq5sjWIf436+u4nnqOPk5yw79xI+lbd5q0VgtC9UWJlxa+FpRk6F2jSEpE7P2MxyUlN0bg8mhG1gTxhC/v8aW9wbU2wh4kcXIi53LDFKvbRtjzDUpugvdAsZKOFUqBTJJTGKE5SDxD7xfocjOj1rR/BejtOzg2/AyT1Wtoh1dmR5UUUAkU7xHjXAJYT5GA3LzD0n+A/xYrYhKKzpxDr4s4i53fKXPV9d9sK8nQVxRAH5TcKKDXoliV3MhmxTWGNBwptRrU0Ae6YnODLc40TlQh3yfkCHEsyQFmP2PIPHYU5ctVkuPzf0pe09CEXYnjGXr67auG3pfc0If+dzZiTSj410WxvC4WxXa84RZh6uM7xWrmKL4otqTkxgF60fd6sSIP2zerbSWnsDRElkDzz4D+rxh6augF0KdQg2XpDj80eX7w4ipjPvRxsctrPBD3W5LBkpZ2wc95NhuoYoCgpCbIxJtUh8ex7+WCJc0jTHJjhS7O5aYMJTfWycr9zc7TJoiB2iBDTw09tcySRpSiWMcAWJbAAWvtkusqmWMxr7FUsKlEqRMxUBTrAXphe/xUV3AR0aYUyo4f11hKtGIlimID4JyAnpX+thALKHEtiC1FbJu00gG9TmjRUIaSdTxxH+kAvTYN8yvNOeFEZ+0mFjX0EkiPA/TKRlhrZyl6dY2hpKgsAOhp62WLBAsVzYdeg5luV/mT90zvJzEEAT5rGpxfskvtmrxGqt3FF1ZT2aUVx1qsJrBjHQM3NezqKddYrBIbjtXcfDplMBXMQmOysimIFSagKALMmPY2tny7E4cPhNDkXAKdmmCftpQ0YNWqX7D240+RUFwG7a6/CWefA9Q+RR1pZK9OYF5EPTq1vSmIFSnbKbVKCSEcPHAUGaEKmDQ0Gx9/tBavfXQNQmms4QCKI8C4wVn4ZtPX6D2kOc67iClgyZ4imgts2wxs+vooVix7ATVr1EO3npegyYVaPMuYxHGWl3MU3bp3xpdfvYZTajfGpS26oP4ZbXDmORVRo1YS8vKP4b33XsaKFbOx47cf0fTsh3FwR2tUrloFdU6rjPNa7MOICTejTt366PfEBNQ7rTG+2XAELz79BfKxHhu+WYTcvGy5zbdcuwjde1+N3Egu1q59S4Bfp0598eADvVEcY1CMIjePGzZgxYppWLxkIqi7P7t+U2RlR/HCS29j0bLOaN6sPfr0moaaJ6YjNysT4yb3x4av1uO6tn1xcu0z0eDsejilTgWkZVBikYgFC8Zi2tThWLL0TTRterEsdEIau4wRF0HOPdq6yZhxOlZKXujas2vnb3ii7/3aKbb3aCFaWMymxbBqh8cxSYaeUhuR3BzYhymTV4rkhsfIzDwsDDILY6+8kvryPqhSpYYAsl9//REE3Mxa0Nby3nu6yVyyBi10gFi8aBLmzhuLp1aoBIngioul6MSLY1i2dDrmzR8rfvJs6nTOuefLpoUM+KuvLsfzzy/CeU1boP+AyUhOThNwu2zZVCxYOEGeDbu8ElifVreBfPf7770iWQU2keJ11KlzpsQH+s/PnDEMzz2/SNh3Fr3Wrl1XFuNNm9Zj5qxh+Pnn7/HEE2PQocPjEl85zgjYGMM2b96I7t1vRYsWV8i9mDrlGbHL5DTntRBofvjhaxg85BE5L3Z57frIIDRmq+ZiYMOGjzFj5jCpUZg+7Wlc3PIKYUbpQz9s+KPC0FNXL/7VJMRCIcl+Elxxg0appMYB10TJxfYg+WQATuKL09BrR1plha37KN9njfd8LbV+2nzo4yQ3VmRboihWa42oX2dxuRI36rwTkjVUyJJAI6wgQ+yDVs2+FhSy82vIy1a6oKpSoXDYFVDSvYnyz7Bkc4keGH898sddpwF6zz3MAXrP7jeAoinR83rUOPlsjAyxdKFXyamei/vhwLxmYCnxykcii2KPA/QsiiVQjgf0ulb4tpWuOYoy06UUxca5ugWUAIYzmC04nqHP9CQ3HtsfLIoVXb/DBsUxFEQcoBfnGR/Qc6xJ7ZHYVruiWOIiJ5tROZWTJZG8Ey1+oCjWGRuYnMrPECmRRebeJDe8n1KoH2LPg0KEHKDPzjmogD6B/vOsK9Pz0I2F1mKqqYerVZQsvFR/qumJ+NA70woH9qWxFBn6AKAXC2wSHBpgvXMRVYbzoTerUTlekda5hImzSiuKrWAaeh04XJcFDzLdLYXIlDalKQRkDahzq6PkxjT0SdDM+79h6ImzydB3bHcz0jySUaKCRwSXKrkpLmTBq3hFxbvcyOXk49fNa5EQy/UYetuR/RNDb4BeFzEGurDncsNOsQlhggHVPAel4Z59ZEKCayzl6EWdl/LAvcZSwcZMYbWt0jbFegeEOXVWinGAnnRkQHcl76UbQHKy7zUr1lTyRD3tldomajGoJ+cI2Xlqy2YOIivYkLSQ25kqoC+HwkiBDMgkcbkJFLkaoE9xDTokU6gBhAFTArULDHGAnmk2F+iMobfduBRdsjsgq8vN5UbkOMr808OWxzJAbwBd02rUcDNl7KceLchoxzZn0+kC2n8N6L0NDAMhAb0rYg4C+oqVxB1FgLXMf03FaZc+tl9nZuN4H3q9bqY7NUOinWI1XSrX5jT0AmAF0HMX7opis45pa3c3ydVVQm3kbINE5xX6F8vuuEi73/EYHLMCvB2gN8eb0iQ3cj6SmSlGJBqRz6bRBishhhC992MaaAoiOcLOq3SImxEXyBn0ikP4aVs2hj25BIXZdVGzen1c0uZU3PAfIL8IOHgImDXtA2z4YhtaXnwpBj7ZQNefRKevz40inKx2mQ5PSiBkK/ijh/MRzU7Fvf95CZFIPl5+706Uq6oNoxKL2ck2B7v37MC0RWerEREzLfnA9s3U3H+ISGEOeve6Hu+/E8WXGz5A/+FXoXlLPf2cnDyUy0jDpPFv4/mXx+Fg5sferC7tP85v9DAObL8cFzRri7bXJ2Ppio+QUTaG5Aov4sVX5x33kfS0inioUz/8sv07vP7mU7j60nEYOPhu5OTn4JNP3naA/gl0fLCPxocoCzEjSAwnYMXyaVi0ZCJmTn4DiQlNceDQbmz6ZjVeeqM/bmh3H3p2H43UpBRs2xzDJ+vW4rnXOqNJk0vR5aFBqHMagTK981Mk3bxwwXgB9MuWv4WmTS5GAQG9rlWyhhBIEVRxTgcBPYtR6b1ugJ4uN336jFPQIB0R1XqOQImjQQD9gX0BQP8UqlQ50fMy37btG2kuxQZMpb3atr0Fj3YdLDpwjkPJOEmBZBIWL5qMOXPHYNVTH+Hss9X1xwA9NxRHjxzB/Plj8cKLS0o9Nln4vv0m4txzmklRGR10lizRoti773oEm775/LjzqlH9JPHdb3v1fySW8/u4OTl86IB0jOUGpLTXnXd0FnvPtPSyAlAF0EcjyM3LFeu9YcO7SYMtPguy6dVr1HQ1AcrarnESomuvvU2Y34/Xvh33NSwAfLTrINx7b1e5N8wUbt78tQfohw6ZJVavwtDTSz6fmcQMkc4Q1JMxJnCUfhMG6Isoh9DNtK4lCV6TPiuU5N/EQzykmVy+zF5XLG4DL3H/icXcOkGAoz0Pgp1izbZS1yS1eObn+NwtxhnTGQT0XMf4byOV5FyENIxJHUxpDL2BN2Po9ft4H9jpWF1ugkWxWlCski1eP6M3v5dLvGQspGmXxnFzudE1yNULyCZEu0yXtNDUjZH+X5p0icV1aYBej+W73CjeUMmNEplmwxlcu+1e2boszy1YI3Ecace+AMbQ++5AVhRrjzVImOn9J8us16/rdr4y9KUAemkKKBlwAmnnLuPZSyrQ58vWepXr6DiU++R6CARrQPQDzvNeOhraS9dYrpVhmi+EgWOZ+5BRJg2hEK1wVR2hxBRjjBpgkKE328rjGPoKVfWey/qsx1ezEudD72p/zOXGcKQy9Orox5dssGU+ao0ACT5RKoiboNoHc45R0mNFsVSOCHaQDYZmEoKdYs2HXm0rVWnwv24sFSe58fzyySWrouWvGXr649ETl0BYppFj6GVs+42lJO0rTKrtfPXdHLil+dAHXW7IhgUBvfjQk1IU28r4EM0Jb9rk4zvF6sT6PzeWSgww9CW+12ssVcxdGH1Wg40T9ByPb3QV/L36qfIVlLgwaJL1YGCLayxFKxK7eBfTRfvGtt8eu8BzyVXJjXVyDbAUAspLaOilsZQrgNECq2Sv2ZPHiIQC+rtSbCvjCmKCxbvuuwXQ04c+cL1BQB9kSLRoRTVtXgGQfM4YehfQgo2lyNDHnP0on5NrLEFgYICeh9CiWL+xVNC2UtLbLjhJUHYMvTaGUh96vmzBlO63rlOsPBe3aIl3rjH0AujVFUKkPm6zE7QpFVaAjJzTL8bJnlwTEduQ0GGBQMmKzURKoNk1YarFvg60/uL9k2+VgqPiIq3/z88BPlt3GONHr0SZ5LNwxeWXoVUb4LT6WhT78685+PDD9/HRB5+jTctbcfUVjdGwMZCdD6SxFonxKMZga9nNYhw8cAShWCXccVN/9B/QD5dcUV6mKZ/Gay/txvIFn+LUOjUwekoLhNNYHFyApOI0bPgI6NPzTQwYeC3sNg4YtBTtbzsHDz3aVDIIhw/vF4lCYX4Me3blYfSoudjx51rkFWzHrj1b5b6eeWZDXNC8DW68riPefyOMLz7OxOOPNwNSoli84gXQNvTx3lfjg7XL8PY7q/DDj9+iRo1aqFmtDaqUa432N12Dn3a8jUnTO6D5eXdj9JiRKIwVYO3Hb2H06MfECaXD/b1lUed8yMmOISWxCAsWTsPKZybiuqtHo97pZ+LkU6ohMXwQj/a4ETe2uw/33DoaB/an4OO161C2Qgw7/nwZ6z59CcOHzRfWtrAogjIZGQI+5s0dK11Rlyx9G02bXqQMvWzIuJRRopAgOm12IuX8YFxlfDBAv3vXb+jzxP1oSIa+zxhxdZKFioBe/OzDIjspW66c+M+rhp5FsatQ1QF6K7g8cuQgVr/3MtaseR1ff/0p0tMycPY5zXDddXegVaur5Xy5kaMW3YgAxgwWvdK2koCejaUKCgvkfgk4cBsLFm8SKL/w/BJ88eXH4td+2mlnoU2b69Cu3Z2oWqW6Y+LyZPNLp5gFC8ZjxIi5aFC/MZavmIE1a94Qx4zWra/Frbd0RL16Z2oxeVQLgbVoljr2bLz11nP44INXsWnTZzJW2GX2xhvvxrXX/EclAAgJ28g5R9kNYyev95ln5mPK1EHSSfbee7s5i1k9PmP2xx+/iSFDH0GXh/rh1lsfwIqVs/H22y+ILrlVy7a4444u4j3PIkxuZpjC37KFDH1XYeiHDZsj7lucviK5KXCAPjkZqSmsj2HjLC2S9wC9syi2NaMkoBdsFVNXId/qj0BJO1oHpapGyvBn0IdeJIOs5UlOUtImVbt18nlb51Zf16wLomVYvWyuNGzyAb2CVpdZ59rhxo3WpfkvyZY7W8u4xlLOppSAXlxGhHhRAOwBeondbFTkGkvZsQ3Y0JWMJgYE9AH2W4oyxSpUM7XGxiuS02vj76TBU4SAXp3fgj70gnoKIl7TRT8joY2lrCaAdRz2irNq9nTauoGRVymAnnarPBd9j957r7FU3J3UOMXzlLVe7oHiDDW2UA19UAevxGaKx9BbLwMdU1qPo7bOagARx9ArdnZsNCU32ik2eJ+lMSE3F25DwAWL1yIMfYgb2AQcy96PMmXSEQ6RtNCsCRtBGkOvGXcCZUecyi1QAC0MvWnoeS6OodfGnhUURJOACjaWcsRdcPwaQy/PzBG0fIYqkVJ84Ln0WGMpY+gdK85MujL0zuXG+dALmHdYmRsVAnpq6Cm5oW3lvy2KJaDPKA6h0w23qIbevRgLLYaU2ikWBCgqMPd2aDYBUJyH7Vs+cZIbgh8CerKe9FEWa/3/CtCL1igh5NlWEtAn0odeZBX+CfJ7I4WsMFeQF2zwFLwkaSzF3vKWTnNzhoybPWS+n4HIa+LgGlZIBXiwG6ubcGQqCNA8yY0NAAsM7ny4iMY5uNC6K0s7xVrAMH2XOEg4Bxaml/zGUmQdOKH8XYVMCGYJXNC3QM+CPsYDLoh+cFG2wHae3nvzC5CUqJpNuZdsHuXafccx9EzRRnR3z1fQttLuc0nJjabWdOJKcUpgh27pLQZnY2ZsF2nnHGR8NJ1MXaZKbvhifIzT0Bf7XeB0p+xr2QiO2BG1MBrsFOuevUzY+MZScnxq/TyG3gA9N6lk4Cm5KQHonXUlA6kBerIWuvNXhsQ0sUHQzu8yZp4/g39jEBFNv2wYlCHm8ciUS2z1Jm6R2GMxaIbDKYhFtZETA0dCiAslN4m0adOY/MG7v2LRzA04eiAVNWqeiB6PN8NZTYCUDCA7F/jw/a34Yu1ObNq4A+1vvBltLquCk+u5DrPi865Wlwy8dJFJCqfhzdc+RsuWLVGpKrtWhgXQv/T893hu1cd46KH7cGnbdBSHedIRIJqCLz8ABvb5EEVFaltZ+5Sq2L3/WzS+oDz6D7pR9PxHju5GhfJVxJqzqDCK91fvwjvvfIgnB7VDTkEMGWXVQzolKRmR3DCeXvYTPnhzt9z/626pj6rV2co7AfUbpCElI0E6yEpWKpSI/TuL8OILX6F6jerYv38vItFMtGx9Nk47o5zoxDkPCJiZBaEtphRWM+uTwzbwMXz0wX78un03Wl7aACefWgYVKhXKwhGKhbB2TRS7dh7C7j2/4rQz2aG3GuqdUUk2FxLXOI8SWOiaKhmn5JQkmYN5LGwWHXMkoHmmxCdB7FpTU9Jkvijzl+uK9DSrqNaUnE8sssz1XG7EKtb50LNNPMcP/eyVKaJuPMvLGMkS6dUoaSG8ZQkIPBVMqFmAFsXSi1zHNecvY4lIFouicZIbglq+j0WJHLIc4yy4pYTM2Fs6mkjNCDTbRzC5dMkUzJs/TopX2flVACc/E7AAZA2FfGdhVNgomW+ukZxgDddTg9fG+0ZpDbXU2nyI7HhEMl+MJQZUFi+eglWr5mDK5FXSJIuAjkBXm3UBaz95SzT0Xbr0E1BPQCdg3xW5KqsbksZb/Ml7lZWdrVbCbi6LHtcD9AVIS1WZEd+jNTVqRxlkXa1g0WKuHjt+DTASRntFsemOAnpb1A1oeZIbZ20ogDrB19Crrl8bS5H4kDojceOyGqHSAb1knEsy9OJepMwDGXqywRwrHugwGYrMAcoq3PdKY6kCyY7HAXqC7WLdLBpDz1joF8WS2LBsq4JN1jwFmz/y3mljKcYIXf8MvMudk82Rrl8qD8mTeaoaevOuV4aa18RNiK2rPkNvgN7V9Zn001koBhn6oLzVnrm3JqcmS/bT/169c0FA722cZDMfaCzlAbtYgKHXJlOehl7GGgG9roMqCdJNmDaA0hozWXNAK2O/8ZLNK/6ULsDJjGVaW2PXl0NmvQwVCYbz9b5GI5RrUcoJHCVDn5GGxHCaSG6kR40D9MIysyYuJ89p8dW2Oqihr1ShiuMLTeZNDb3ZVvukqa3tWtvh5E/SAVnHdbCOwzAM56rMPWtUJhp+rd+j/axq6N14o8sNicS/APRByQ019GJbWUxZ7r8rij3Oh16euy+54b/iNPSFBVEtii3IkwlmDD0XPG3CRLieh182rxUfelkc+AS9Ioi/7xRbDC2QsqLYIKCnhp6dYqkXDjINCi61oIjB0fzgveDlBvORI0ekM58BIxlorlFRSR96r1Ms1CfbAmswNWBgmgsZzyeXRR9eBb0XpwS4k2XXgR0oipXOso6hD+gPZVKz4tp1imURmwQpSWtz8+Af+68APe8H/0bQYBPKJhcXUS6AFngK8nVRtoBmxZqSYgrTq93vXsfjMg0u7E6+sjfBF1koLvRWkGQTnYFTNjDixauvoF7NW4BcluE4xkcirabc/KJYAnplozIzj0hRrI4Nd58l7WbBtKzKRBjApRmJMfRFzodeAb2AEpmUeo4sAPOLYuEkT05zV0JDL4VW8mx0MVMNIc9R/22A3saa3Wdj/IKaWc/VwII+jytzSCVD0cIY0tKTESsmsOEiKdojcWwRb+iomG/J+7kBUwcPblDCjklKRXY2mfof8epL61GYVxnRggzUqHEqHn6kLmgXzKLZY9na1XX40Mmof3ozVK5QF+2uP1G6vFLGSPkMC1gPHD6EKlXKSYdWgnN2sKVbAePl++9twLtvfSb+3qnpjBHFKIwWANFUTB29GV99dhg9u12Ck07ixhzIzAFOrANUqUEdfREOHvwTVSpXR3FRCvJzYnjnrT/x1cZv0bNXS+QXFSE5VTdLBLvRwjDWrN6OH78Dbr25DspWKMKhzCJ8uGYjbrqlOZLTQkhLL1If6eJEHNpfhE/Xb0WZjIo459yqSExJlHOkvzAL0EQ+xtR9lDtHAr8E/P5HMfYc+Ak5uUdw5HA2Lml1PerVTURiQhSZRwtQUFCMdeuzseO3rahYJVHuY5vLG4PkVgI49vgsnBwiAeKbH6MPcxJ7CbCwWa1HIwXUnvuFVmTXCXLo+25jhjGHc1yK6SSTo+wlY25+rjrIiBOSjGVdYKUmR2owUtVSNBqVxYeyHdFdC1BSDTbHL7XBAQrBAXhmfcggF8j3qvrSB/Saui9UQB9TDT3PgxpSZiRk/kvRPwG9AmQhfmRDoEypsZrmQz/S+dCLJISEkjtPgi7GJDLI3OzasbQIVtcbJRU5lzVeEBgRyMjmpJgxgeeo44jAOz8/F0OHPYoyGeWk+JcbDX6emyyLW5+sfQtDhxHQ98fDXfohL5+N0ly9gItBvE7eZ25mmFWzBog8N5+80LjEv3EzzvlLUB+U3lkcNUmGx9B7nUStT4pu9Erqjk1DH/ycrps0rtBzFDDxt0WxCvII6E1qZWtsMF5b7D9eQ69SVN5/AmLR0Ad8zUUO4NYaAZrpBHV6XZF8Sm7UttkAHgeTgHn+L6aSGz57KYp1RdrSByewOeXG1VzJDPzymUn21RpRuU2f3nO9nwboKZ2UTrFBht7JLQno1YdePilxWcGgY2szaJ7g0uqlFMXa9RtDXxLQcyPBsamAPthYSgueZeX5f7R9B5hlVbX06pxmmERGQRQBf4SnIAZ8ij59Corh+cyBIIqAgQwqIlkEFEGyggFRMIMZRUUFcwIJyhBVQMLM9ExP5+7b/1dVq87Z93b3gOLr75tvZrpv33vOPnuvXbtWrVrZfJAS0iYf+rwq7hGSzUpyg8JNYQH5vSNLLECvZ6rMhPbABPSc27MBvfd1FcV2ZrPLWrK0dhiHh37GAO+rbBQ5Dt06DvLtZOgN6Cepodd+Xtk/o35peJTrUgcDAXIw4oOrVsfSJRvkQR/gH8+vAPTozsrMFda84pv3Ren582DcKVIBMRExws/BjTaxlaqoGp9RAHoQhh0p3Z4H0IsFr4tiS8kNNPSPFtBbcoOiWBTH6vTBI0/eb2Nu28oZ2Cfh2qgpSrmNLdZhW/mnnzQBejD0HLQMsJXk5rZ/xEgnJnpqntqUSm4F9HC5AUPfhaLYdNRRsYYSBLTt6lXBRnkKL8EmGXo6oWRSIU+KczP0bm+tjqIloPcJDW9jJtUbkNo71y4t+DeLX6nbU17KgWQNO5gJ4GLSYAFiUvmUjnS5Gkutl4AwK/fnYejLey07xVaMQYLl1pP1XC438zH0buDlzUB68NpJYJYPBzGS2wAAIABJREFUfTEWrY23Whl6M1q43pKhr9wKMrVWF8WWgB5BDQVmArEcaxS+ENAjRbeQjDJYADSAwWJUFmQ2Qw8IYDcIM/S4VrJA2alXixnZIGvorWlVcTVYHzEUNaC3fZfvh3OK4Fu6PQQDN4jxfPPffIZZv4H7n5oEiIHcTYcTuAJoMxvmebwXNDvTe23RAEOPf5FhxmYqRwyAjPGJ0eho64+Lz78urv/tipgc2SCW3/q3eOObXxlv2rObFpaoD779tohfXvfX+M6Vf4x/3DsUb3vbm2Lb/xex49OD1pQA/RtsJOYFZxd8NLInYGlvXX5bdLb3x7bbbC65pbPJUxG//0XEew87N97wunfG0sUqoj3j4xfGfu9+brz6DU9iUe7g4P2xeNEGMT3ZHmtWNeL0U78Rd999X5x73htj9dh09PUDRIlZnJnpiL/cvCJ+8O0/x4YbbBnbbbdRrFqzOq6/4eex5z4vi/WWoNNqg8xwZ6c6nP7+t/fEvX8fjBe/eBt6f6JDLp732uHpGOjDBXfE1FhH3H5re/ziFzfF0MiDsePTNo9dnvOE6O9rj6723njovs648Y9TzBRed931MdM+GE9/9uNj+6duEBttAuYcrDCKv1K7m17HAIiSrwDcdHGzwTNBthEWmHJU0JihmQm+39er9uOIGUpj91bxCWtImzMKd5Ohz+/heUtDv4DzE0y/wR+a8TkOeP2RqWrvoB9/FWjTh97AEodjbN64FoBQMp040MNhaXKS4wFJAyVqmSFAls5xDuBC8gXFPwEnHTwofekfiE99+qNxwQWn0Prxv/7rZZSnGIiySVxjhsQCrhWHBDVHEujBa5kZSFDGtTM1yUwjgLNkQHJeMSM5tGYwvn7FZ+PCC08NHCJe+co9GcMpfJqAyxRY+Eb89GffjeOOOzAOPPD9ZOlHR8Y47vgMMX+Ki7g27Hs4JIEEAZkiyYiK90RASLMLhl4a+hrQC2iK6ayBeh3tReqo2Zw/1wDbr4ITx+LFiyQhzPiqOKVOq5Rm0m5XG79dbloZej73dMFp1dCXexfeW2NRu9yQ+eZkhuQGh0cdYv1s8DsG9JI7ANArWw0ZKItikzzj+KUcxtkqA3qSJ/n8S1CMf6MRIOZ/BQJofSqGXxKRnOq6zGK/FrCdGNMBmo3N6LqnRoZ4b2RobB3KgzVlOjoUCDjPZuhxUCzVBq6r8kHJezdxRhbDYwxLQA+iEoBe94pLVoyZk6G3hj4BfcnQqygWWa6CoWehsPZjSU5AGihTTF959iopx0wyHmrou5Tx8L4Hhh6EHgA9pyEPj5q7zIB2tsWaIRTFImOpoljEDHT8rmVI6M2j9ymZflwjAD0IW68rZaemxdAvQL+HdMjrUg0KPttx1C43HP+Cocdhx3OI44N6SRKDiZXb3dRyacXcazhSGcBOsTMxOqaiWM0pAXrGKnSKTZcbNJZiAotNWjMzkt1u8VsjHQNxza3/iOHO/rLxbxUIuK+2B4E8JDe9uM60jHdRLNfohPvedEbb1ASUmY2YRpFK+0y00QKojUUNxFvtUCSOxvI//TRtK3MrSMmNdVMoMhjpGogfLf8HtfQuTuAg4zxB7aj+dE9OslMsNfRk6PVAWk+wkpc0mD5GWreVoaetEbVO6RCbjDk2hbrQqLaT4kZD5k8tlxl8CtTcytBjIs8F6NmpjIWTLYAenrjwZS8APd7TQQwgBZIbFsWS4a0DiDeLMt3q98HnuCi2BNwKqAIB1l/j/wjeZXBel+Tm4QC9JTeWlYihsOSmdrlxwPfm7Q1oLsbHi9mFqKXLTc3Q14DeDL20KFkU2w/9qJgwbOgAGAAiljeZoXDAMkOP4OlmNAT0drmhjSB8c7FBuA5ibpcbM/Rme0pA706xeLYAF3a+cfB0Kt3PFqAeP4O2lgxrZBFP6lNxAFS6XhZsCM74PIElZR7Y+XZGmmx8r6O9j/Kcf9zbiDvvuD8+fsalsdUWu8ZAz+Ni1//cMJ61S7BB1NBIxG13COB/5pKLCHQ332z72HQjsPZLAskp2vSDZZ6O6Ol3TS6aB2nh8JDTrs65bTPdsXpFxMWf/GJc/YNreNjefPPNo71zIt5z8N6x4cYD0dXToGf6kiXr01e/MTUTV3//xrjyiqvjIx/dL1YNjUT/AtdWYNPBAbwnbr3lwbjmmmujv787NthwaWyz7RNjiy02ibaOcX4Pr0PgxLj84Xe3xl13PBSbP2abeOpTlzAwA7SNj6PeoS3+fMt43Lr8L3HXXbfHc5+3S2ywwUaxeL3eWB+9Sibao226Oy68cDBuv+s3sclj22N04v540W7PiZ2fvkFMsNYA+vUstge7NzHJZ03d9IRYWciixGpJ7gBwpqZL9X6JtdHd2Ul2zcDOh/PyUG6gxr4BGSfJuEvbEQsG+rOgvZcbBzOBoyNVD4SEMbrGDljRwqJYJzFZwgosdKJoE4A+pY69afmK9cps07Raz1NDz/S9DtCWPODfAHaKs5L58HoTdNJlYmCAlpUXXvjhOPmkTwjQJ+DkU0c33EZDNo+ZmeDcT6kkDwh5kFBsFXAHkIFUstpDZmbippv/EAcd9Fpq4PGFrrQnHH8edblY51g8YvJxQJmhAxIB/QHvI6AHcaD3V4def9mCkoB+fJx7BEADY2MWiWJd2lUDGSGMnyQ3c2joM4Ph92/dA3wg8+EOr4PrD6RWimcYZ/02Dij4wqEDY4l4UAL60ocemZMS0ON1tZNJWgIXPuo+JJW2lSa0COLI0NdFluWBRXtUL+cQs1X0X2+ny4oYehT8W0OvecOi2JT64PaaZahC6gb0Br+cE5OpoU/Jjce1BNXcu9sQX2Rbievn9bDIWHEU6w3ucCU7b3c/H075Pu5YXkhu/Jml9NR7PP42oNc4zA/oK9vN+SQ3DwPoeSim9FR7hjud4zAr2RWeV40jqqLRnFA6iDcDeo5HWxttK3v7VETLzAltoXVvyKx3dbYz6zkAEB2ILSiGBfAF+WZpVgmU3SleLL1sK0uXG4ycOsUC0EMSAxAtyVoy9NkxtiqKTaks5rVq73T4xnPBWvTzbm/HWphSp9hBYA9IuXVfip+zAX1/fy/rmvQaEbd0V0Sn2D9fx06xQOQA+/gDi+FGAnr8BgD9jx8G0APX0OUmGfoS0BtDNAH6mWl6T0aDmraZaGcwx3HF1BvuBraV0tAraNUaegN6trruHIgfL78vRrsGaAvkEzxOEzqC4OY7omdyMt66x+4C9CyKLT5Lo5cTXkUxaMvN5hEuEs3VIpcb+7VW8ZaMLQoI/TUxpkVbSyFUoNpOj7769zhdqi5m6VpTdYTN1zFjgGJQAfcqktKNJxl6NzxKvSSbHKSGHkEC7D60+hgfF2VUrEYbClWbpS84+Ta73GiMfNonE5RaPzILY2hn3SXWCICRtlXW0EFXpq6Q+IKkZr5OsV7M+N1WyQ1+Rr05u6rqrIbNhJsC7jXbO3t0S4a+Pp3rQOQqfL6WB9mG7CMXofBFaXWAVUt06H9LP1gzF8nQd6mqHRsGvtxi2oxLxQCEmpVw/BFY+Da6llka+sxyYdPBF9+7DZaYarCD+/X9WHIjDac6xTo7UzL0fj3lEDlu+HkVTHmS1jXpQAXphpiUcnP3/RNQdiqgTU0qM6ADRCf127fc+FD86Dv3xY++d0+MrdmEgP/p//m4ePchS2PphkqQ4Vzz619Nxxc//+O4+Yb74nnPeWn8+le/iaPe92I2rlq8vmrXEf+V2o1ALDeQgLYf9zylju70zkdBPOtfBhZGG16AF3c0YsVDK2Lpso14PgNO+t1vb45vfP2H9PgeXIPuzB1syU4pBooIO9Pdgn79OIhDB98dCMLT0+iejEwI7l/6W8zv4eFG9PUEO7jeew+kPzNx990r4sYb/0yP+IWLOuN/Xv3kpBhmYu3qtrj/nohfXdseV333t7Fw0Xgs2mAwnvGcDePl//M01i4wvc45Vxy6cKgGJcLNLME7HargnKAiMHSclJNNgyCrjDk4BEBewgRUNn3CWqbkpoXJBSjC869kc50C74iNeL3lAQDpeK0P8m4CiM0ccwRghBmCdqxTyRNYNIkOntDiZ5aOzcyS6XT8IKgDAJ6Gy44O9wBqdMbJwnpmvxKcV6A+GXowcRd/6iNx/vmnxIdPAUP/cq5DHAQ4f1igCkAvzTk+B/EEG68Oj3AG0nXSNYbrcIbySBQ3piCYq+e+e/8Wp3z4MFpWvvjFr4qDDjo2Ntt0Cx62MC8NavDscJ0/ueZbccwH9493vfPoOOCA98XwCA5FGh8C+ixQxfOS/EeZZDDEbPLFQ4y672Is5MY1wHkBphfP2sy742KpsdZ2IrDkTLG/RwYSYCHfGxr6xUiBVXpN9drA7+G1pb0x3oNAvqWxlJ3XOlLGUrHaRVFsJc/EoW8K0iYV73vvcQxiMXfRMEsHOTmNsY6EBhPS0BvQI1AA2Pl74DGdOVWsVSaDFs+FLEWfrdi/dlgMvUgmZW7UcwQOZpgP9f7eugeBUEJRahOg53MUdhgdHY++fmSp8uP8Xm220k7Zbb5eGaG6HhCfp4yxi2Jr5pvPtxeWkpJuVnr/9nYVPC+qzSZ0BzqoYHyqZ5vZB8uZMCTDa4dEQmYhtBl6rJVacpN1J4X803t92QXY41X1oulBbU12ZOX8Hk15jzI1mcMitmH2sasjhoZW8jXtbThQQNbXDOhRFEuTkdSmayhVl6FOsbUCQ9kWyQkHBtRZdhqsP4msVGmkJ74xD8bLc8l1HHgx7oO21oh1LrJmUJxOs5VlvqEcflznMAv3uf/BthJxW0IsAfpUB6CN+h23XJs1p9gfBOh5LGhH/G+wvveRAHr70O//P6+LHjkbC3ckxiHOKRn6qlOsXW7mAfS33SANPRcMgZd0WNBOibWdG9DjJpgeSB2zAf0+LxVDr6JYFVe5RbgDEDeW9nKSNqNvVUHLvqj6YpGhwIyCYVCvZ8mJTv5icuka0GJbOQvQ24eea0oTwQy91ll9TQT0tLPU1Rg4G/jh1IjAJkAvwMIiriy8cHAsWXMHdEtuZFuZd5uBhqCck0tf2GSYns6itVryo+BSyj646UM3n/7g3swzhvBwQXapmED+nKE1sq0sNyEdUgRkzfb4HsSolVX/YgflBJMndi7aAtCXhz3et2obsLD8hQ2akpuurA/AtTKYqptmNT8cmPMzudBBQa8L0GekwnuJHdRGrq6fYoKaJDe8dxXSlV36yjqGpgCf84SB2s+wmlIzzOhQwpGp4KaNlMEPzZxQ5wAAifQqmsOAuQBAA8s0HN2d6wVIyh99/9b42U9uihv+cHdMjnfHS3Z7XSzsXxbPeHrEdtvLox76+Su++VAsWNgZF118YTz4wKp41jOfE4/fcpvYeaet4omPl7MthgVDx0MSpDgYy27Jc5j0YHEz9MmwTO0nsJZkZyjWDg/H4kUbu3FjTI5hXorhGVy1JvoX9sZ0Y4JjzGYkLm5jtU9EZ3tXdAFAwju/rSN6u9tibBge+tMxOQHAORXX/6kR99x7HxmhX/zimhidfCBe8YqXxZJFj4nttu1jQG2wAWVb/PXvEctva4svf/UrMbx2TbS1T8Ze+74itvuPTWKTTVWIjIMSDjNksMEy4RlP6xmL7SNdQT2rLOS02wrM6MBN2VcBDsSyq1mcM1rWwFaAnoWH0sBjLRLQJzPOxilTU5R8wG6XbCLlF2KHEX9qyQCel1hkFNfqMKkDAUCXPw//B5Bn9gD1Oll86kMEwDyux3IWxA8UiRJ8c5NEMyfVFJDJT7CMmYo4hZoks9Vk+VD4QWcM6U3x/pR19PQKHCVT68I2sPbu79AB1hEZg6lGDI+sFVMnM1s1RMzDNsZ08ZIl+UwUg4ZWC9DzwEHNdkN1SMwOiLUEoKcVHe9XBzGMB+6XxcrJXqKGQSxhDeYBKodHhhkf3XWXsTkNCqrYlSCwCTTmId+ZkqooNwE9fpfNb6CzLgA9vo9i4FmAPg8eXT2wSaxdbmCZSilhAnrGw7wPM8tlHGcmES4rdlqj7E/BamxEJFK1T+Q8J6Dv7BBx1J+9UPC52VhKe4UYerwTu4wmS6CYJya5AvSW0GSMlPwVxT9yaqGmfzobWnEfqLaJzBYlwUV8gPoKSbVIwmTGvAnQ26gga+XsWKCeM3I88eu5t7VIbsqDebkPlgw97r10foPkZskS2J8Kbzj7QMlNZnKNFTj2cLmh5TGsJLNTrAF9dzcBnw7kmQmhvCRdXuAklIC2SXLDixVIZh0dpItYFxnr8GO9HqyOxphvw7k7QUCPmL62APQk5rg34TpQGC75Tg3osW6teshOsYuX1jGzBPQoZKokZXapqa/Z865yPOoUkaEOyirmJkNviRXNMjCHxNAjg1y732gcRgjocVhCfIUePy3Hk8VHo0sYHcxMDsXtN5sArxn6fwXQ463RUGr/V742enKcOSdSdohxn5Ohn0YaFrZ0LLrUqUI0TjNDzweX+l93BlsXoKcsgeOdfuJtHdE9MVEx9B0A9K0MfYLSOTX0BYCel6H3SSnXMhn6Htk2+uTemJpk17Lm04A2KjHbmIzWyufJID971ve5qttiaA3YAjDWijZezEibyF1mUraVAPRZDNONLkCawxVQJ0OPw0xuILjmEtCXi5kLK6vTyxN1xdBnytIyDTb1MEPf0mWW+spMWzsMlhp6v7//nouhx7UhqM3J0BfZgqRG2UTKRbEcRnaKnSZDz+zLjPTv1L6n5l7V5nJ4MHuG34HVp9kesSNI7dWayPJ9ILnitdIVQ8w3HsJcDD2epxl6pizbxLy4z0HJ0Pswg7cDi2yGqyyYLQ9HCCIGQRXzxVoBPYG6g+Psg59rCrAp4T0N6BFUpqZHqR0HoEfzj5FhMLgLY3DVaNzzt5E45YTPxgaLd4x77+qKybH+2GKLx8ZR718/lm0cgbKWB1ZqSsIS89JLfhx/u3sw1g52Rlf7hmzrvfe+T4snbKV5C3OVDTdVN1ooOPB/A/u1QxGIoYkfGU9WrRqN9Rb28SxdLedkHleunA7UWcMhB2BwzWAjBhagnTjABp6TAmQ37MGmoA1uY2Hr6MgMawvO/titMTk1Gj0Da2JqZpA+02/f/5UBl7Pu7rZYtqgt2qbb4u7bI268fiau+t69MTq+Ih77hOm476E/xPOe/x+x63/tGOtv2BU9fQITdEPIbsATk6PRC6ZqBuz2TEFoyIpNaXoAwmz8Af9jrk8UyrYA+tysCdxaDudmmAwCtHEjhYtDqOQvZjoBMNVDQsXtmK/4P+aenWqEPHTAAACQNE6MJq6LJAAYemjxKf2C1Enz11IMs+1mHnFYEsDr0QGh0Fkb4ON3LAmBdzdin7J40BqrCzj2Ezb2SQ0s3r+/rz/ZTq1hA3p8Bn5fpASKyAXK8T50Rcskig7f8unHzyBPwRfuByw5YogDrrW3YDZRk6IMnyQFZn4hA8LhC9eGtL0YVWhpx+iu4wyF2WNe09AwM5gU7qVDCGvD0lWM48XanFpyqq1Ez8/PzmNoFhfPsW4s5Uitv1HDAYxv0O1YPR9DT+BeAHrHJmVgYJPr/VBsewXokwRx3MSh1W5IxAgswNSBs5mhV1EsrgeWjw/H0At4iaEvs8TeAyE9AkOP65AkSTIySomSGXd892sqQssMPRzgEtCThErGnZk1pPmqvdmnA3uhpzSzxeXGklTPt3Ux9GroBemR2G9cowG915QBqDT0qpUps3xycZoN6D23wOzPx9BjjrmGsCyoLWeV9yDENY2h9kvXEUD6yrmCv1FbRMkd6m7aY82aFWTo4WJXMvQdYI4410HQ1e4xztBXe/HCJS37/3Qy9MJZVQ+D3C8978qMON4Lsc2AXnhV5AM7yWfvByYGYjIBvRpL1edludygdg97FjX0fWjICYMCjIfkP8QHUzWgRxb00TL0BPSver009HkIkqGG5vwjZ+i5m+DPSNz2p59VRbGc31kUW1d+z8/Qc74XkhsA+oqhZ6dYnY7I0OdnOiWF/9ZppDkY+vVUDV59JUNfL2Yw9LXkRlrr9KGfo7GUusxKslH5zbuoMzetCtBbw5EfXjH0qZhwMCOgZ0MFeCKLoYebhDZKsUFlIU0rQ4+3L4tim2RCM/qZ0/b4GQ4EBvT43epggeDdAuhhh+ngPxegr2wr6QmsgNYE6OlDX0tuBJINrOvKff/ObIZejSg6scAzbdYquamGmRp6LOjs2MaIIBtHM/RmScTsuKW4pC0KXLhcLGY5gLCxRp7YFURkB+eLMUCyhpabagJ6vN4MIv6WzEXZCX1f6WT8DopjLfsyC+Y5i9eQlSSQ0uQx0HW6Uxr6bDzTIj2zQwWCh5lkAXoFnu6u3picQAMjgMq83emIq7+/PH77q+Vx3U9vjuHVvdHduSxe8PyXxhO3Xi+22yHiiVuLdgFLgP3u17+N+MMNv4qZttG4+eabYvmtd0dn27Lo71sUb3nz63iAgNZw262XxVZbigsYHomAsykb9YLV74x48MGI9SFRTMKA/sSS0MbqtRGLF83EJGXeMwE5LDXriJNTOsANDrbFz3+xiq3F+/q74pLPXRT9C9rirjvujBe/6GUEFhtutDRe8+onoa+dxqQz4qEHI677qaQwn/7cl2KqsSo6ukbjv3fbOTZ+TFfs/tKnc8zwB64XkA3BvacPxQOBAkXcg1xP0PAMmxYOT7zrdPPwetKUEqiXfrhfnQw5EPrCc+ccNKvXDvZca7kV0LOAb9yH0FxfXTpAoDgLwICbUzKGdKPJpmfOfJpYgLOVamzsoa33xvwE0MI85FyG7h/uQdlpkWshGVIz9IoZkD8J7NayRmdI6/stD8vuRgrrW/weMh8VgIkgCIAbmSUL1uHz/gDosxDc8QhZUxxs8OVr8d/+XLwXNl1JsoZVb4JxSHa4cmEpAL2BvN5XjO+ChQOVs4aNAfxZeuYaCwB6uqGlzzreo7Ubt+eN50o+QDWCom2p9gb1yVBxMb7mB/TKdMA6tfxi7U4y9JAZ4PnKHGKKRbGOb943WwG5s6vYSyzLcKzCoEjmiWJwZTx5IEDfEbvc0LZSLjcAr5ScEtDXskRJ8JKhb8MhWr7n9KF3vZkZ+tyHIMc1oDfBwwMQs2d1s6Zq32oildCUSb0RzNAzvmdRrNcCn026+ukzBO7M0BtdmxUuyblyHfsa8Lcy4zowY/w89zG33WOgaU5kvND4p0w5HzCAKmIGpgZqrlT4KfvOOYti/xmGPrGHGfpKckOGvna5IUhmcWwN6HEwXrP6oZSdZb+BZOjb28XQK+NeAPp0vsPP1qxBraJqoCSp0f7vTvEC9LVjnwnQSmacxKKJjNkMvUgBr1kB+omCoa9l25DJNAP6ZOjJzuOAIGUI7rm9MRx3/vk64mVm9h+F5AaKgJ7JRrzjla+N3koaZJfJrHMpJTfjo+Mz2OAmk6HvhCVeMvTYqmjvNTMSy2cB+vQjraycHpmGHtt81/h4BeijTR0wy8mLf3vCY4i1eCSxECOgoA2N1XoLFyXOrL+PNtTlYp7IzQ6peLmhdNL/mq/Jk46DnycI3t/+9/jM8vpKdxef/vE3Ng4w9D7xlgw9HjSCKACyfegVoMUIlKf6smOrr4vsHIqdWhh0fG8+lxszPz6tenOsJTdoGy0NvTebJkYv3xvjxZO8BdN5UVxwuN90ylCBT7Pkxtffyo5o48KEVOqrq1PdVrFw8IzQnAZyqpmGWJdyQYuhB+OmghRsErXkRmk0AWw1v1FhmCQBBOHJzAjUyCNbjRpaW6pnGi7lA7hkA/raHqtmgjyupW7PDCe1s2xzru585Xyi7IGAvoestNldfF4N6HUfYiCLQJMdagH4CegZVKDnGyPAXrNmFcdxeO1EdHT2cpxxGAerz8Kv0am47c8PxJVf+VWsuB92jptEY6ondtp5uxgZHYsnbbMkdt1VUpwpxJGUHP797zOxZvVExHRPfOnyq7gWEZyXrb8oOmIgNlq2Q0xNdMZ6i3pjaPjBePZzNonHPT7ij3+MeOpTItYDyJcyg0cYuBaC2R8cioAEtLcj4sorIsYnG3H/A/fE9JTub9GihXHPvXfG3X+7JTbedHH093fEk7d/Ymy+xYYE21ts3sdiXoSzbuBV2GauivjCZStii82XxQ+uujmmGmuia+Ce2Hb7hfHsXbeJ7XbYjN/r7sFa7Imx1M6CrUWRMm07p8QmYo5IltKfDVSk97Q+tbaQU3zEfEG8oI6UfQPqdn8++NkmF/HALBkyeHQuSqCMdaWsnmo2dHAV2w6g5MO4MLcY7ArQJwh087TSeUMgFYywDgTqOqnOtfgcf2al8XV3wvS01uvrYlQDstbiSMzlJkCfLji4X69hgxqMpcZL+0LFcBZkghl6EyGQtxjQ1xk3sd1IobsJkw7PckWi7h0EBDvjQkqD4uJRsmz4bHQPNgOo+KXaINQsSA6kzEDZLZthLTOHBPQL674k1b5Wdt2umOW6D4sZekpY6AoieV/F0BPQqyjWMdn3bA096ykSmFbvV0luah96jCMY+rkAvbLKdYdsZTfqBnjM0OOknbU+AvQq3vd+pv20PUY5T2sfejH0IlTcL6QC9IwIeu64NlwjjTqS1PA9I44DwLaOMesYUvLo6/AeXmd3YIjRYBwUoJdJhQqwdXCq15TZf9e/mKEHJqlJFq+Z8jMtXfK80B5kNz1cgzzh8Xk+OLvHAN7PBzj8Dp4FpZlpSVpJg8bkjGVAj0yT4oUYaMh0XAMjGax2QR6uQGhlhsFF3OU+j3+7QF+uPDrg4w9ezwJp7knotArCELaVKIoFQ9+RDH0fXW5aJTfCczIKgYZeqilZWWNXGBqCI+CywrYa4yE8yMaSDWWCSmlveRB1nBSgly2nXW5qhh64hk+eRbHo7zI4CJehLBozg9EE6NuSoUfcQ+yoAT0dwlAU+5efE9D/Oxj67onp2A8a+klkCWXwIEI9s2AbAPa7AAAgAElEQVQloG9MNWZYvGLJTTcmmUX8CcdaGHpq4n1izQA2n4a+VXID8I6i2FaGvjzV4lPpQkNWWEFTNpEpfeHqQKfY1bGIsgzDRv1dFSfkt8nmwB4rOxyCIWhMTklywxN//QbViY9Fro9AcuNr8utTV4dFQkBPXbcWlAE9DieWfMhlpTlD0VQUm1KEkqEvNyyDvnmLYgvduli1sihWzAqApBduqaH3osW161k0D7QkN+rYhnH8p4piKzZeaUQBeoF8LGgw5aqPqBtL+YTuBe1ARD1z2JqrGdDj2hn4Ku2lAijGvwL0VbOMuqW6DwsMbskEENBnYw48Uz96uiUVDL02B+lRzdA7vcegn/7iqnApAjX1mpL++Blb8qSglQffTAnXkhvcC4ruYPOn+gmw0l1wWJkYjZ7eLkpvenuRDUsbUGgjx8Z5yMD6gRQW8ujPf+4XcdONt8Vmm24e37zimpiZ2jhiekn09WwQL/rv58dznhPx5O3F2ONX2fU6QTn+PzYZ8YMf3Bi/vPYmOhssXtIft99xKzf0pcuWxg03/Cle+MKXxHe+9ZMY6IPbE4CrCramG6Pxot2eHVdd9f2IhtLou71kl1i56oFoCzi4wDWmPbbZert40xu2i9ERMf8DfRGrV0Ys7IeWN+LGPykTcNONEZdeemVMx6ro7Hsgnv3cJ8fI6FB0dI7Hke/bM2hkQMY3YtXqf9DPHZafePZjY2BvEKzRmVUghXUmE2I2EVhHRyejr1csYMlYs2ujsz5g6JGqhdY0Nb4CAfodZgyZ9lYnZbFes4titUHPPjC3AnrNW3VrbAL02a0Ml+WieQFEMb6WeJhMcLYJ89ZAowarykYZ8EseKF1qE0PvTFLGjRKEmqEHoAfIYmF3ZkaxPjEG+L6lEwY2PgiraNQxw2OclnuF9hjXDEAP0OeDM+IF5j4ZcJJWOuzjQAAWD+SLpEnjBBPyotbfAPQDC3zYaAb0zbtQm8wTSPDU9WFlsavnTcXOFpm3Ca4LNRbzvjUXoG/+zNqHvvJPL9jmWkNfA3rO2zkkN75mM+3KhLY0Nqo64LUU7wPgpGRH8s4sik1A73mjotgWQJ+km+Mnng8kHFin6o+QriNEYeocDA29/OBF+JWAvhwfzx3PXQB6uNw0Z6KACXKtpzlFrR6oJTf4XDaRBANbFMXi3kpAj8/XoSe/8i2sodf6qmsXMM9L28qyRo81Re4U6zQ9MvSF5GZ0ZDitJ12Q3Dkb0LPUoAb0HhcSg2zaUVyuAX0X7H+BoZoBPWuDkmSC/A0iBuAtAF3UOa1ZA4YeRbFi6NnrgplzuyGpTqwfTVA4WHiI0JaAMIKFdNpHEuirg2zJ0BvUMj44M4TaotTHo5YMwdayL8VhF8WivislVRVwR1EsSDAU46Y5DANfM0OPfaSW3KhB4f9FUawZ+v2goc8CYB4AC+teSG4co9tcFDszMU5bnSaXm+q5jsXtWRSLb0lDnydLAnrpnOdyuZlLQ987NVVp6Ns6oSFPlxvPezL06tiKLwJrMPSl4BYsxSAKg7JootCgtwJ6FKA2u9yIoWchSktR7CzJTfrQ80Jy02pyuSkmfyXR0Yuz2FMsB5kW2quBoV9QbM7aDJGK96bVJLnBmDRaJDcep5T28PX9vWkzGjE+Orfkpomhz4p1NpZaB0NvQNkEQpMyd80AMxJotjTubns1kK3iWMoPHEy1ANM6zJKbXNDQ1Zuhj8hObsxsAVwXGroKGOGIKe1rFaxbNPSKf25pJ0BPdo4uN9nxEGm+1YNyGMhnyDRcMgE86WcTCwB662s9NmJNIVNIQJ+pZTNdtrSs5GBkR6EPl56Pek1fI/7VkC0eXu/fEd53EyPUpyjId7ZLxzw1paZiU5PYLJFlGo6Fi/pj9eoHYz0IyWe61RG2S4wp5Di97PdQ3zL+deP1d8YtN/0jbrlhTfzw+zfHRsu2i/v+PhYDvZvEy1+2c0DGOToesctzI7Z/ShbItkPiE9TAw+0GoHrtMBwBkAqO2HDDiO99//pYsnijGBnqjLFRMA4NStEg25iaHollG/THypUroi0EzvZ4+ZZ8PLBABqOv9uGsuQ3UUcKlDz/70hci1q6OWLUi4uqrr40tH79p3PXXm6K9c3Us3XAyXr/nLrFkg6l4zq7bsZiX7BcPTmBj0XDrIabQpydhtwYrSmju1cUX40rf8Vxv+HxcR5oU8TrnBfSp4RZrVh/IsIliDoEpA6CYF9Cn5SMGQRtls6RN7iH9anBUML84JGNeqYjeRTqKYSq0hq+0i9xQh6DfLwG9D6QloC+Bu0DvbIYe66Ji6FOmiHneVJ+SmyoO52URvTdbxH5KNlxEn7Hf42SSxgw9ihTtEuWDgJlEM/QG9PgbYB2yFD7bwq0HDah00Nchw8ywIroKKuGnLgkQCveg4a4dt8p4h30CpIS94FsZeoFPMYwVmCE5kvsfJmCOkzOcjGIz6hTr5kPl3mQ/f80FS1hTkz+Hyw33ppaiWO7xYP+Q6ZuozQ1aGfpyXlXWhilh5H7WIU94kCCWO1gSKcmNJKeudbJ0rak2Cc5HAPQEvTrg1AQemHJYRUvWZBKEzcamMQftYJZPJTFCJY1hsbB6RJihd6dh/AYydXaA43uzsaHeS0WxAKE16Cv3HhcLl+PnZ4e/rUAAzsHz176iIFwWxZYkWjNDbzyiDL0bS9maUfFijk6xlQ99FsUWfQPsWlOZouew8ZDbBVKvjlP4EckHNrFSVkrAHvUwNaAfGoKGHgw95EUC9C6K1du3FMWyNEUM/erVa2gxW9VyAghx/0fDT0l9q1o9T/U8PPP7+CykfpNcq5QMud9bQaGVDS08Ft9UDK5eFYvxuewykmCrAvRwuQFDL0BPdUnWh8qOs/3fWhTLHjRTM3EANPQtkhtJfucpim2wUyw6OaJYoTiZcBaOhl1u9AjUhteNpdYF6EVC1raVJUO/sL0jOmBbScmNGCpPYHWKlRQEgB6nPIFA6+hnYtXKVbFk6fot9kKtLjeYYCowqrXNajnfBOhzMc1i6O1yU7BN89lWAuBaGoRJYq/7EtDjvqyht8sNBtPV7FwomcriJpLsMb6HfzO1VjQTcWqwF5WHCbSxOc+loW8C9Mm4s0Ie2u08ic/L0BcL3yd6bdBK+1rX2go4yg0OP3PQ03MU0Kg09HgxDooE9Gbo3VmOE5HsvRn6khnBxBegl92fimUlh3FhC17jDnWYE0rn17KGWkOPbFCCZqbTBLrJpKQ7Aj5HKdHae7mU3OC9q0LkTF3Pcv/J5047smm7R9S+3dhU2RAm7eC0IWhDBxuPZYrOskybt8u3W4Be3sPQkiPbA/cT6kGhMc5NDcwU/iBFrjoCUO1Y01picnJaGMNDEStXRtxx+9/iExd8PjpiWQwNAoj3xeCqsVi8eOPo6V5ABmbvPf8zttkqCZZkvtGHAwAa52JaPEPL/lDI8x3xOZc0gTqaTg1FoIQB7l7IGKweRE1IBBrRZkKDaP5rVwzFnXfdEgMDHfH3e+6I3r6OuP2OW2KTTRZHV/cMNfRL1x+IN77pFdHZPRWbbNoZq4fGKAHqYOG1HG7wBQ/7kbFVgQ7OM2iVy4yMDg4gL6CTR6zD/FV8UPHlxASKTnUoIwCixzscbZr1y9ReQteKpkdg4nOTwBxikSvt9XTYFNvWl2RArUN/OIYexZDl2pWGXky3vqr+7GS4MEcqdgpFmHMBenTUzkPEnJIb1IbYtaVg6FsLEg1kWiU3mMeIa3YZsd0sC//YKEfjzcNsvn8Za3hoSPkZ6qzcBVIxUzIGXIsyA4uTvZWnvMdLMg7VGfX19ajNPRtroeA67RI5cTFf0JV5jABFciAw9HL6qrMvAlq1G9oizQ02SZOU1LJGHuoahetXISnF3uHeH5VchPpuyT8N6Et5BK4R6xzfq2QZHLd1AXrEDmVCHLO4x2c6n7ElPfYxbqWG3vPKz5GZ3OwurPUAQKV4XAN6/R9A1raVljVRTtBqNlAAegH0JP9yTg+xKDblGlWzLgF6xrXiq5Whtw89gCpdd9DOj58hHAJAr144sAytjRPwlswMkGSsrURLQO86PN8/L8PEUda1gfHGPuQ905fK+ZqdYsu6tbnHXw3bGHOYDbTLje2qYY1ZNJbKDDPmrrJwded5u3E1AXo2nBphZp9F576PgFWsXF/oK5WAHkw2XAUhZUWPDQN62VY2A3oRmHMA+gTusq1cX6Exgb72/5FYAEAPKayLtpOhdzbFOIAxdk5ALxJNnY0ruUAzoM890f1v8LnIJOC6R0bXJEOPLK509G5o+u+0rcRno7FU6XID0tk1rOoEnFlUqBHsQz8zOab24EzzaVOrZDCNkVh+gzrFErz/i4Bee1ZHmKEfgHKpCxXbanNfgfUi8OF7a4cSKFdYXpuTJDfJ0BcLt5mh14nRYIoPFywqXB14eGmWkRh8A6BywpqhLwpgm6Q4Rllc5LlxZ2Bx2toLHQtSmj9IbqTZcwAsF3vpcODbmqWhLw4YZvQdsNxYyqyu0ns9adUpy06neUsbtVlFscnmsQNjwSB4UfsA40MH7tNsXpUKazl8VIC+el5yMejs0AYuDb27taFbHlgBaet0cstOsdDcccrgkAAmDeC8ljcJqIFdhfuLNlNJVATOLJkBOGPwzZbKK1fAIx1pPh2HpVcXsKCFX6c0iGbo8Tlud87CsyyKxfexEZqB80buOeGNWMVLk7wHWoDlfPImbnlEqSNWIJSFI77M8kALLM0rAt14dPX0xCjac/evFyPDAiJ2CsIYo4ATgB6An+C6IWcQfA0OrojFSxYrCHe0x9j4UPT2LKSzzE03rIjf/OrPMTzUGdf/4W9x952rYnKsOzpi/VjUt1WseBAHBbCf4/H6Nz85fv6rm2K33bYjYIcGH4B9zUoBdSRI5I6gvzfcRIAfPpggatasifjcJb+IjlhCgLpsw+6IjlXxwMqbYuNNe2PRou7YaJP+2PpJG8TqtXfHPvu+Mhasl23M+7sRZlOn2hlDq4djEfomZFYxpbo8GA0NQZYBlxPVtMApD1MegEsks+aOrFDlDIGDAJx38DQYNzqzO2hurmaT6wyjGGdIePBLCMSIudVGmTUTABEVkC3iWil/MWPrA7nsCOtDPd57NvjSm0lWkr0l8lDpwygPfn19LFp0VtNz2fFFa0tAtIxVyjqoqNEMffk71gaTkKBPPYB1bSlMeVxKi3w4aZWozAb0As/0fAfASmJGLK8Ox+h7sGzZ+llDozEgKbAAlpJeQzgQwX0FGnpIbpBlxL1offNz0WIx/dS1Bgu3GcSV7FXhNaQMMuqAQFbpwOz7dTzSc3ZxchZSV0W/KthvshjMMcaBmwx9/lxzunY3AqBnjCfzVvvQM8azJ4Isp3n46lAMIrBMtxVPu3Ielgxx9VwTpOJ98XnOqvs5eD+1fpkNf9BYCuk1kiGY66mDTl23Y6Pkkim5SVmKpG/51CDLWCM5Fcc39+i6kFuWxeUctDSU790BadooXYcM6CuGHmM5mk5DAPM88LjQd0pudWgumVIfrwnLL70nNh1IM7YrZmtPpmc7C+MzWzYPQ497KMe/JDd1GFc2wpI9XQ/knT21KUhD2RbJp9C/wVkM3Z8YbFi3wqpX8waxETgIe0BFGKRM2S43BvToANsquakY+s5e2Wf2IPuJfVKkBxh9ZvoB0KssuvZ6EraLN9BUtBQncIgGzlooiWlpg42pwUZ5yn7iXm0YgfHF2IgQVUZesSszWShcJQyYyG7xsA1NAoYYBh1qUcup/WN4eDVJ5pKhl5RILjf2ocd8fTRFsQb0KIrtTskN6/eoLEmXm0LiW0tuJse48QHQ687KZk9jceeN8tUkuCG9JXtBtkN+GMkNPnwuH3oA+s5uaJpaAD1tK1NyYw39HI2lKoa+xOTYKMuHzPbe0tBjM+XmhKLYiYnosKF2sWk+4sZS1vRXGQNN/FKjZb20T+n4v6zbmgF9zuxqMzIwrBZt2lbidUqhF24/ZtbBsqcOFwucBUVp2+XN2eNSjk95GJivGJeSjyLQG0xII5q1Dck6/HOAPhl6BJ6O1MO2MvQwR8/Awn845TZQ24Ma0INZk4uCArnSu3kC5xzRQXAGzYfy5M5i0grQt9WSm/SU9um9tDzF+wjQ68DgYNxcFFtLIxBYyp81uS+w+6u6a8rTVwycD5pOZfvQUG9OamiBmTDOhl4NNdxhYykU742ndnUo+gYWxOhaNEmBh66dSlQ/gQ2M1x/y2yaFDkC/ak0sXrweQXZH50xMTK7VvbbLdxg12tDd33tvI+6956GIGWRCOuPMj50fgyvXcr2PTwzH1ts+Jm6/7c7o6lgaExM4sE3H83Z9cVz7kz9FYwqAW/eLw0Rn10w893k7xU9/+rOYGOsOxNrHbNke99x3e4yPYjx7ore3M568wxPjla/67+jsQofcidhm28cEagDxB33yOjoa9LpfwMO4DoEIvGtWj7CIXhuJhtjn9DVDqwjo2zDf0G01U7bTU3BDUkM8ABBuStD8ZyEsD1qw68wi0cpxypt3eq0TbLJWRg1wuOFSG6y+GP5qBbj+vjf0cn1JFyp2jowzYgMzMAJB1Zwq4hteIMkN1rTXhg7VmJe6/r6mmInP1BqpWX5nMh8O0JckTQXoi0wrMxLpqqN5KA0ua3b87/x+xVRXtpV6Pb7fBOgJMgXo8bVqFXyls0FNjoXBi68P1wFAD8kNYyf08tlpFePkzIrGJ2NV5Yolhh4HFGKPrE0gUCHoq595BehTWtMK6D05TUL5/kwE4P8AYspgLqqBbE5qxHq8Z5XJpSwRtqSTbGQEFrYE9Pz87Gdgptjj7AyHszO4Brxe88xOBVpEkDDNBejxenzfcgfVkwlolQw9voclSRlaHso4H6bFJEtyo8yJD1cgJyi5WQDWtDbWcO+AVoZeY6taL2V3MO9hHgCG3p3b4b6SjaVG1D9CYDJjMqcWDpAozEyGPte6YkC9lr3Gq6LNORh6yIEJ6ItsQiW5aVq32s/mOqTbaQpvX2b3laFWJ2saMpCcQMFvTUjVWQ9lywjoi+7OkugB0DujZ5s0HAAwPv0VQ18DemQdVBQ7tGYFx7ATgB7S2h7Im5AZqNdQU2MpdFJNiSA19Atz3RbaejV4gsyt1spTDoWsWVoBYx65AFrjqzoOrwtgADaWwiaTh14KUxoT6XSHvhV50OZzs7se1jrGeShrFXBhGc+n09Jzcs2/DdDjvtApdi4NvRQL6SqUUswmQM+TC+UKbnmvRhptMRrLb7gmbSvRwhZBSzuig9W6GkvZtrJk6Pd92UvYWKqNdoXFZpGT2IAeA1+nNZuBLAM1JDcVoM9GRU2APhsXwQKtAvQdMY0irHkAPSd9qw99vbPWnWJdJJoAG4DeaV8MtNnZkqGfBehd2FW8VxnM/bGYjLguy5AYQ3LylqwPrlvetnDlUKq6BPTW8pvxLfX6sxj6wged6d+8T7HX8ndWutmNGuoCOoP+plR5q+SGrLglNylTABNfMPRSSxuBlYAeBwmlOyvpQjL09FJOlxvJSVIHl5uQAL20dV2wdyOIFgDwIUWHKTU80yaazUrSTxqfWXWKTXalZuG1sQMI4FlirOcE9JZ8kKFP/++iKBbXA6CCoKPnlc5Sfg7U+BnQY2OGi4qs+HBIQAHpKFKD/X0xMjzOICg3H60juHjALpRdldt02I2GQNLgIBybFtK1AGPTmAFzKSkKmoZoSPFs4MKRtpMcK2ySuGdcBwq8HoqFCzaEwWN89PQvxQMPrIj/+I9nxJ+uvz2mJ9BqHSxIdi1tTMQO/7FNXH/99dHR3h9tHWvj2A+9JTq6RqKjHawiPiddj9qnA57wk9OTsWBgvRhaMx4L1wNjgkJTjKfYC4ER9fIbWjMcCxdkIzoGb+mPMBxrhlbGeuulJhauH2l5SlkS15EKSAXo4eigrrS0W7V9Ghn6tIHNNYEYgLXL7o1GFNnxl1kihlzNcayZ0jaydG9oBfReXwb0YvxwqE8rs3TEaGoUl8sIMaiWR2htWE/qz+d8hUyxpSjW69nMa5nhm4uhLzOPBvS89swEGdB7ffha/llATwYYPvIZE3V4VxaAbhkosM844toUrCsfVPDckCkBQ6+aFWm78Sb4N+tlcEhlBkO1LrgP2dy2auhlrwqJkZ1ozNjW46W13Ope42v0HmBwa3JIcR/3JDKlBLL4Ga4P11pKM/F9gjpk7ApAbyCvBlN1/VMJ6EuGHq/xYaECfXkqpmtNWzL0xV7GmrR0b6pdbiC5KQG9shQC9EVjqTkBvWOg5q0BvdaPM7YiJ3Ao4yPPOrlKjlF1Slen2NmAXhlQa+jr7qX1PoG4jMJjf4bnvuSedYx1plpTz5kF1cPMltzo56j5cH1E+V6W3LR2AW4F9DbIaAL0IDTdYycBPd6bkrPMovswb2LQa6n2oe/h3PNtWKJDExVkL8nQK/7b5aYC9B2yBu3qNaDXfo8YiBhQd4rV/i+nuyG63OghZoa+TV2h+yh9wSFatR68riZAr3mHe+ZOhSxzxuY6e4JmlLIN1x88XwB6HCRqQK9nIHcd+dCjgeDaNBMBJSVQ31oUq0asuPR/vVNsKbnpRq0wEidYI5nNYN1csXYF6OHbOjWuamxWaePyDKQwHGNx100/i7YGGm2kJj5PURyKdTD0HCSOlYKcJTdwuelHOhMezyWgz2BQpVrLdsaFxlB+rdBwY4POAks++Hpzyh2UN1xLIWSHJcDjU6JfmalzaAYLxwlvtl6QStcqvVstuHSzmAvQe7PE4obkBhtAJblhYwOzslr0dbFGfV1OaZaOEg4WTZKbfxLQV96sLR7Jvi8fJKj7zFS5F7wOMFnbMB9Dn6u/1U5KY4pTtZuruNGEgmaloY9supJpL8w+2YaiKMbe11lcaIY+O0zKDk2MizdGLeaaoe9Ce/sEomQvs5ucpTYuLFNggK2ZNhIz9Pi3GXdnVvBa/D7YGhym8HN7ApfAxfOpTKXaDlMkpjzMpaE3G6nvkz0jkyIQCHtOgGNvwFOT0tKDcezt74/RYRRPYs7q/ItlRqePzh5KRcDwCwC1MRDC7hJFom3RRX1/tCFNKnCMA//0FC4QVpL4o/SuO5eKccYBwZ0YF8bMNCQJ0qWvWDERixd3s3MsYw1/XxKXVYPTsWQJ7kOa+pGxwejt64z2wPyAxCM9/ruxiTRiYhxp1P4YHQErCUAva1rcG/SdOIghGOP+CIIGlhVEcwJ6dqNeEQMLk51qgzME2C04M2QalQBRwZNNkUJF0bBjg81P6fFuEG1gJF29tOxm/9T8BhFagN7zswT0LNj0msuUeytD7y6RIkB6K//vJja1DiN8JugUS0tE2KfmAcAxx7EE/7dMjwx9YZ/pw4UzT02a8ARkls9gjPCF37dbGTWgGRcMcMuspP9tkFTKd3yQ8YHD0g4XB5ts4CGObdKVoofbjD8T76H7VVM57nBjYuhR4+T1BkCEdSJwj2w0XKNkIkCzh5l0WUH2uABs2sLaKsLDsQ+vbwX0dkDz8xcAba/iht/XEgI/yiHKUGtA7+/j/fFepZUofqbxEqDHc7XUZpbkpup4Wx8MTf54TjUVirJWQQ2tMJY4JJWx1pkcHCLtQ4/xNaB3rw7Ja7T/ymwgGfkZXTuChOeU9ibVMJApx/ijoRR1/6ofUofjrH2wxKtib6ejs7uTji0A9CqKhVw0O7cnmePYrWegA7dkN7JspE0ns1z6Uvf5uh4G3/OBpun5pqxMmEQuN9Xhow123AL05cGKgDlrGDz+nhsVoMd15TiTfGBMVq8Br2XFE8UerSUVgGsNKDtnIK/noLogM/QAzmZQFdf6038exA7GRgXd0MzjoDi8dhXXC2q8uAf2dMYEHWg8T9QBG9p0FWKLDcf1QbO+cCEkazWgB16oAD3svtGfgaSQAL2Du2OMD4jYm0oDEO3hkCTZEMLdZicpuSHxkxhY8wrYYCx6ewZ4QJyYANGWahbWgMpAoZTcANCTMHoUgB73Bw39O1AUC5IqOzNX8qTM9OJ+SACtXrUaNHtMT44R0ENyQ01r4MQsf+7ujom46y+/iO4OpPY7VeRKe0GwFusG9KXLDfVESMWMj8dbXvzC6MHCA9tnjXOx8QjQd+VGgKJYBU1vELh4nOCoaeK+XINrGfzXqa8a0LtAQsU6KBrkXEmA5I1KDE0nwZSLYipNODT9yUwLuLl4UrpMA3pfq5xHah9YBKAS0NdATUxwK6A3sBYD0lbp2MqgaRDg11bONBmcS/02DzPpuuONjDZ7BaD3CdYbgSdLuWmp0EnNRDwG1tCXLhMGAr62MnWswjW3YM6mODmvakBfd4rVg3ZR7CLKNLgwaXVWaugFkAzodQ2aXArMsivTfcFyUid4/MHz0TMXK685q2BajgM2WKf1rJs0WPe8wBhJA5/BjMBeRWHlWOL1GBdagBUBE6+p3SPM0NdMD9YmmHW8p4pisZmBUYbkxhIKscOYs+gYqzFr4xmYm3tXL7WkHe06XIE0xjhIgoI6BVn7ofsqDg9kvduxSUjG0k6XCqRQsZHBsUaHjI4ONAsa5331dONzdbCCDAdAHocIqUM0tkjBYiMYnxiJAfhQ8msmbTiREgdgH4jxMaRSO7iGVq58UAWu043o7kJhLtatDjUYEzdO4nV3oNAagRr1EXkgAqNEsDoTQ2tXxsL1BsgyoffB1CTqW9AXwBp6bW5oU0/b2xn5mdNuFZIbsPWdHU2Ng7xGW2tcJGVIqVHO2/kAveeJQaizDnXR4gSZImXpkMWoi0FrRq7M7CDrI4aeDHU2l3KMKgG9tfy4hnJNG2gjBpcyPcdP/N2qocfvIz5iTuGz/MWDQ3d36moV7w3ocY+aG7W0pgnQF42DKLkZwAGultoYhKmITpInjX3p8KErUYMhNNaSXLGZobf8RtahtvnFteD1YJ5LZlnOSciO6cMXjSIAACAASURBVCA3N6AXQDTgrQYk10R5wMF9KGbX9oe2xBSZlvZLCdzxvgZ9nlfWbAvQ984C9I7duHe8XxmvDaQdp+g9nmDPmU3MA8wlSwM9b2sN/QhreMraCwTj7m5ZaLYCeqx9NumhW8vULEDv8ZL0RbVH6gSegB7sM2pVcu7q51ob2C8QrxC3JtKHHnsFSRiz+kmsYY57zjEisY+N5j3WjzuI+1mWDL3H0HugrxnXUNdbGdArA4ifsRj0EQB6X5cBPQ4aPji1Avqe7h52l9ZeLUMT/L4cnUTemnioxinxjZtLKh7gPXQn1esrH3rE/gazDwD0yACNja7hfor9iVmi3i5KRA3oQRJBAtjd1ZeyRby5Dk1w3UHM9xeIOGR9raHHvkTve3SpzeyDxwRzygw9npkcudSzw1+OLYrF2AcA6ieF7xbgQCWlij4j5Uw9KooFQw98iv1AGQpkbXGQ7o7OGI27b/1FdLXjkPvoNPSQ3HSNT8U+e7wqOkYxrjBqoKNDpaFX/YcPwBCd4sQGQG/JTasPfYzGHTf+lJIbAh2nMx+Bhp6TJ11u8Ls4EMCHfq/dXxR9jZno7YdkI4sPPFOy0E/NjLIrW2q1zcBgUGVrtKR44FqwcwN6AVkFClUGg4EzqNBiVeEJJzkmQDpO4KY9yfH+bixVptPw+61FsQ7W6wL0LrgqA7pBn9kjbTgC9HY+KF9vQF8y9j6U4J4M6Cv2Nu/RG1IroG99byyMstjHn8Oq7341sRDYUcDwQpJeT6t/rg1iXYBenRBRFFv7+mImIWBAQ8fGEqzzACAUQ18XxaoYlYArnRHMwqvzohh6AQ+Bdy16gI61BAb6Xs2oesMWGK819Ha5MeCys40XmJnAVobe44G/DTDEjtQMCH7WXBTrLFeOKe9ah4GO9i4Cenn6S14m/+e10TfQFyNsbgQmC8FbGQu0rUdhOOQxOBjw+N7AMwNDj2Y80JurSJSpacuXKHOaiM6elDaxwA5ZrY6YGANAQ8M2pL3VNISdDUEEgGHo7JDP7+JsCJebwdQkgHJ7DI+sVB1Ko4dMCDMm/ZCSmLnDs5XXtHSRypaNDI1F/4KBGE9Jwcja0ehfKLYJun00DFEjtKUK1OmEghQBDjRrhwZjATzDpxHUYfuJzIuAenuH0r3SbKoGB98BCOiGVz0OMlncaNlauXmrU6w2Em04Agl47vgDcFECemyAjkNlDLAsogQZYp2aAb3XH66pkugVmmeweJTcVNmpZHCtoe/t5YHIDa8MimoQJyCK93g4QF+Og2Uifh/8zLHJf5vQsDd/mdHCGBmE+PX+nmVNdiMSQ691IqlPYUVr20BIlPKkXwJ6F8VWGnpLbpKtBID35ypeNHt3657bqm6iXuuO42UGB2NR2VbmYJWAz1si4lX5OrlQyeljLkBvIspjUAN69KUAeFIxLEFNi+TG79d8HTp4WxpYP0PJ7Cy5waHSY1qSU5aG1fMGNXti9KvGUk2SG61vSicnQfypJqlcD9pzka1FvJaFH9foVIvkptiDRLCpzgqNhMTQwwFPgN5r09de7re6L2V+zE6Xck7u82WPkQJPlHMA110fZLGvC4x53oihr3FNCUDxe/NJbuYC9NbQM6ag9w4lo65VwNxDhlXGD2bonVXwPi9XLDeXVPaE+wc19/KhB64jQw8iB85YAftfM/SQjKbkprurYui5StrU5K2vV31HdLaw/DUz8RUgEQEI3AHJjeMc9u3y0GySyM8avy7JjbJrJiw599kDRICe06QNDP1QE0NfXSfvV/bpY6NrCd5pINPC0KOxlDvFkhR8FAw9GHkw829/xWvkQ9/C0BPnJEHC9WEfevrCYZsi6zHbtnL59ddE+8yINC3tKJJS6sYaegwKfOh/tPy+GO0aiJlkijDJAOiRYrbkpm96Ot728pfGAjy99vy8EkWyGAraNhUjqVMsCvrm0dBrq6zewQDa3yB4ZxtgAXoWxTJ1XuvCq0XjznhglNaieUQ2PCiub87vM/1qezoVZ5QAGoON/5caeqf4FP/TCz03GzYVke6CP4YuHl+V5MbXk6CvSoPOJ7lpcblRtTvs6hDgpSP35lzdasqIENRcsKahtn4UByo5LUizPtvlpklDn77STYVDlL8oBZf7IIGgtKmofG8pikXrZ7oPodpcGnoWrKZtpVwUlPZUgM2UaEXRU4SagL7W0CPIY67ic6VflIbe02o+QI/XmZUqdfK4F2dD8Le69sk6tXQ0wPhgXpLJ5nOo3Z4wh5oBPSdKjlPaqLXJfgtsFP7Qogyb1ZS0haPDa6JvASQ3a1UUm4Aeb0JtZBcCNQDqZGbxVPw5uGplumh00DlABwTZNUKB04jx6EI71/ySV/8MnWkQPBF4kbEcgT84NlzEA7Jf7fGP++6LjTfZRPfi4vu8tVUr/8E51d6uAk+68yyE3hJMgjrqcuOF1/7EJBnSgYUL6eaDzaurR2zuxOhUdPfCVsfuSJhTalRSjaELJ9si1tJyVgcYfDFTgakH1q/T79Ee05NtWVcgL/o831GWhHFv9YPH8y3jhTZLrT1cf6mhx+f6QGAyoIoBKRNpZegtEZPLzWwNfVVE3wTo0+WG1rXanD13TQ6UJIAP6WWccoytpZHraCyVc8Qt7cv38f1Wmbv027eGXrE77fIscUzdqOejpBdwucH8drFmPTHrIkNrZW31B4c1sd7jY8jGiqEvAT019C6KTUBvAgSDZ4971wQ4PmKjxXxbvESOWZYDVOOVl8fnXMo08vrr+xazUMUNhi/Ix9TUz5IphWXFcHxVoC9jswE9x7sXTLlqblykWhpGlKRZSS7hGgzoCVBTvuG9g4QTKtOLL5tMeJ7qfju4v9dFsWlNmrIVA2c+34aK/iy5aXrzyg8e2MByC9W/4MtuUgU04Hpzwbv2AUhvIbFTRg8yNKdzvabqICdAj2frolhL6PAar4lWsqY6iHmPL+Y4xgH7Tr0ntsXgKnQqhctKM95x5pEW1cWX6lBQ3AmXG6kEzNCrjkv1MLXhB0Kpuw9bQ98iubEeHR2TsU90qLFUCjb56SI87UPvouRGTFBDL0C/Zs2K6O/rjc6uLIpNeZNdbqanJyihgbRGcSFj7UxDxexLN0gFBn6YLnckElW7J5lTc8E+vu9DCfT8jJnIltsOPJ9DJdsrNPRoLQ4MsHAhDlR6X63dqXTGEjEwOlL70JOQJskF8qc9ZqaG4s5bro0OmMgUDD36PDVY9NvgtjTSMRA/vvUfMdzZXxo31dONPZ+mWRR7ADrFJsTF+gSmVrZI5DS+BOjB0CMWr8u2MtBYSraVZATIDIJdAjOHpisoTpiJka6B+PHy+wjsax2WPDPtcmMf+rfusTuLYjtgX7RODb1sK9mYpaUJFF1u4F7AoGxKVRZcdZq2UWjomyU31NCXi8aatyzYKm0Zq9fNZOEkvPfKrwT0lAa1WI2ty+WGjY0yzWpmoyndmrownGIZqPt0wmxa0HnydJB9xEWxPGnKysmbgbWXeVFcBNLbwsVEqV2DDDeWwvcMCvAzM4gOZGazfHKu2Qh3bYX8KW2ssmHZ6tXo1pY6NpyeeTJ1UawY+rooVkU0ZVdefKZAkVidijWiZVUN6OVyg8MeDnhmj71RirnAlwG9wCrYKtl+zQfo8XmlvKmU4zTJEdhOHkxR7SPu8UVQmg3oM+65LgDNUdCcJLWQ2KwYvOkfnQ1dFgwUgF73ZPYf3ZJpecZmHjb8jVi1cmUsWbo0nTvUyVgdM3PvRFqeAVZyDB2AUICNlD7eD6wJguDquPHG38YXLrsofv7zH8Xg4Mp43OO2ihf81x6x557vjsdstmViMBXfrhp8MJYuWz/GR6cFsCYw/+BnvDY+8IH94o47b42PnfG52PqJ25NlJCBhA5FpaYMz9QpNL7XdlP3Lck5Fisl8Vd1EFSWR7cMBUl2FsVFkKpdWb/oeN8kJSWvASuH5M7uRhdmdKKpkcaVkaI4Zpc1t1XkTMiYWBuJQWQPWEtCXskHMv9///hfx7e98KX73u+vi5pv/2Bx/IuKAA94XhxxyAtcf3htzzs2Wyhe7LkPzUOTDJDpmdklDLpcbxVBkfHyI0P1ovLheKLlp8VVv1dDPzMSvf/2T+PznL4jrrrs6sK4f//ht4vnPf2m85c0Hxgbrb8L4w43ZxeXj4/HAg/fFJZeeGz/60bfizjtvjc022yKe8fRd49X/u3fs/PTnRsOH9cy0jIyIKTdLi/l9y59viEMOeWPs+ZZ3x5vetF8eIHVgWzuMA9xA3H//fXHIoW+OX/3qJ7PGE9/Ydtsd4uyzvxSP33LrZOYSPOU4WPriGFjFx1BRLJrUCdALHNgVyB9m0sfxib9f2lZSKqKDrA85GHseFijLyPWXIAWHdO4TyUR6rRucCtBD5lIDerpj2TAirXa9rsvrI6CfnEp3D5NQkuc01Xhpl8i4qfljNlcHN0j2JEcAgFbPDDHUMhtAnA9+z5lf/Ax7ELXzRfaltq2syZdWl5sy4wAMgbmNmCEpk+Ik9lxKhrKmzYw198OiP47qjATu4GBUerb70GXsoz0o5b/OEuQe6oOdAKfsQn3wkCtTAvokovBeOlClg1GBAcQ8z2db2R0TuUbVtVeWubVtZZpGFIy7cYQPosiy4hkqs1S7pLkRlfYEZU4hX2RNFyQ3XQnoBwqXmzw80YyCXw3aVi4YWJQxU3JufH9wFbL0SxWT57WtnAzEXR/kjVFcbM5rgUFIk22lDn+lQxc/gM92LNasRSZ3CbMOVWZlJgvRqa2fYcfx/oF+2jpDbtPOoljYviegv/naaG+MqGZqxk44qCe165oA/TUPA+jtcvMOdIpFyVXKpYipucTkaMb1AQ29AX1jAi4q6XLjDln2cI3RuO1PP0tAXzeWsobegH4UDP1t9wX+LlNyLorVIm+n5AZFsQD0nSiKJdPazKxU1mUJoBF8tacmmJ2ZyRNcVkEzournSuHVzhEogNXmlG2WwdaXDH0hsK47EDZLfapoP4PudGg3vbC+5mSO1PBIEhRJPqT/tL4Lf4OpqDvFoghHLhkl6DT4K+UqWLT4fwm4tfAAytUJl6fDhtg2LEADArMsDs46mWIzVyA24+SUVLmzOVAbhPo68Tc2MxVO6nReSm6YPnOXyEpqUNcTKOarUZQCum0rgb/qTrEzDQReZIX0fafcaFuVqS6BbQN6PXtdj/W3AqQ8FGTaFIEUX7bP0sLFJozMAOQ8Wiy837QlVHZHhaGW7NDKsahV8PPG7yGI1EWxdWF2mV7lJjY5RX2jU/kGBU5r4j3rzVzFW9XYku3J5iTsrzDOADcFd52urqqXArMaC2pHIm3C4/ShrwBlQWW1Oi147mhuuGkJNoMiOcbDhQou0T8AMoZzzz0xzj3vlHJKVf8GSDv9tE/HM57xvCpw0v+eGRJtPKMja/h+F198Vpx2+vsIsAjot9mBDPfkFFLQ0N+nbSPjgOZ1q8NLa2MjXYgAKuU4xSG9zLbIKYnawSYWrgQ7/HeXO6cWgL4pc5dMUvpol7Uf3jjmAvRgA8+/4JQ4b55xXLx4aTx7lxfGIYccH1sm8Gz1oa82puwtYZ04jU+xudF1AxIa6b6VUVLxJMgazvG0hsOYTWbzuvFJdPlNYiQP0ZIRofBxPD7xidPjY2ceO+/zP/nEC+M5z32R5isystPT8ZvfXhtHH7N/3HHHX+b8vSMP/1DsvddB8t3P/WBkZA012jrBtcdDD/4jjv7A/nH11VfGiSecF294w9uy86NiAw6KODDeeOMfYr93vCIeeOC+OT+LgP7jX4zHPe6JXHPWK1vSI9knMomyJOXqyLjHjAQBfcp/ssFTc0dfxYVWyUBZa4M4qZ+3VeBy1aqVAn3O2OXVA6Tg/txYSlNccoquHtUqCNBPyRULkh+4OrX0D/D1lNluXBP+D9cs160pAysnpxr01YSTfl+WgSqKFcB1p27V4DSik1kr9zFoENMxTiYLyyxR2ShKQmG63LQ29sLcxbxmzEwMUz5cHirQ9TQZehwwMC6ST6aVa/rQa27nbzPWiYTCPs4eNSn7xCtKIlGRpZbi+fMNlu1ihPWG56r9VaTBfJ1iMU44jPRi3isMc26pUFtqAzSWch2fa8hwKHdthPYN3YPkXjXhZU18CejxMfh+WRRrCCZAD4171mVxj5XtLOqZ0KkVPvSIz11dIAk07mwGxdpJ9Z2RhDkJUo6xOsW6sZRClOQ2mBhrh2yKIQORcv1oXDKjlfaoxkKlbSWeY73GZL2uepCpWIVOsYuX0amH10gwADw4UrnxwD0O5KodbiCrwRqKBPR333JddM5Iou7X6DD0zwF6u9y8/ZWvjf6qVAYzS/iKOGdCyogmyQ0YettWzpLcxFjc8Sf70MPrWQV09qF/OEDPRlTZTQunGQB6M/TtAHLz2VamVaIas4D5bo65OME1paYS0EuvXJ+u5GgDXWwWoIBhg7QGHR9b2O4q1ZnexlVjqeKjZzWWyp/N50Nv1tCAfgF86DOAGNBXwKjJJzffmI4kNaCvxkEmHQT0YhLUOwDBiWnjPNTwZJ6SH3yvPKlTIpBFsba3tEwGf1fpNqe9C2lQzU7pwdQNPbRRUJblNFEePqq22xmQsHjFFmWb7lzQ1HCDoW+oEYbGB0dU2VYx5WYWCIUpAPR0LlDaS2lqp3JrQC/2RKw2FkHFFPBACWtDdR6sPjSBHO4Hy0jpcTHDyjyAYVWWxS4H+Bs/o30kGSkdJuVqUBZs1+MGQI8A4XSvnwGeO8FXjr+q92Wr6td6c8RrCLSy8yGui2lGutwM04++PBAb0JPh0M5fzXI3xfFnVNKAfBn/nw2SylU5OamMDgD51VdfEYce+pbYfIvHx5FHfjie9awXRGdHWyxffnN85auXxMUXnxE77bRLnH76JfHYx27Jt1mzeiWb8SBla0B/ww2/iSOO3DfuueduAvozP3ZpbPXEJxPQc9wqDXnNps0lH5sl+eC9iEiwZ7jvxXFAz9QMuua4+xxYFuNskAG90t91sKLkhpk7P7OavcTnlSljS3Y83njvz37243HGGR+M1732bfGGN+4Xj33M46qNmJtUXx+lPpXeN33oBb7ShaqSSChVbkAvVJCSmwT0BHy8T6Xpsc8JXNXe4+7jUY1z3i8t1TD3O/H8r4xDD90zNt8cz/+U2O7/7cTsy/333xOf/vRZcdFFH42nPuWZ8dGPfi423nDTbIS2No474T3xta9fEq9//X6x39sOj823eAKByre/++U49dQjY/1lG8aZZ3w+tnnSU6opOzyyWntEtMe99/49PnjsO+Oaa77Dx3nSiQD0b1fNTXpGUzPf2xPf+c6X4z3veUMcecQp8Y53HM7COcVO7BeQaEIOUTOAiJHUzia5NOSDYJXxycxMkcmVXaIa9Uj6Yhmg+xfgoNeMzR2zDVA01zJTNAOpz6pY3Aros14K469Dg68FkqLx6PY66U3degJ65M8JRmi1K6bcmSRLZBzfKblxJ+Rqis9w/rHWirGwnvuSebghV38VI0lCkHSSfl0WrYqhBG9Q7Jm1rzphOk7p/efzocf+L/Vw7iktY1vvQZj3tq0UoC9tjifG6m69/EC7HzdEzCn7VWdxy9igIaiBpeNKK6BX7FazS+85ktzUUlbHElw3PqO0rsZ9AtC7sZRkMGK/vYY9l7Qnq+dPVfdTSFKtoa/TsJIYuShWByS5oeE1lQ991i5onqtmjwYFYOgT0KPodWICbjuIKdltmxhgRpLEgexnw3ET6GXj0EUmbGvmnjV0dLlL+RQIPH52zrucR4irmE88DKJnhxtLZcaedQxYJ0neCXBPxyAAPT+3LkIH9tABRhLssdEhjXMSCLqWRszA5nlqKO66+VoCembI0tbyXwH0pQ99X709szDWhO/0ZK7dSnKTRbF4UHC5YdVu6pO1ckb+Dxn6POG1MPR1Yykx4kintmDvrAYvtGZzAHputun4gQeIQWUDoiyKJbNS+MaWxVbublcCFrzWLjfl7+E1pcsNfuaCJ2/8rQw9HjYZYne+yw+y5Kasjm8C9MUF4aHWJ08BVwN6BGcz9j6hlyATk0WaWbHjc7GaPp0/HEOP3y+L9loZJ49VE6DN1BoZhA5sktiw1CkWgJ6Smxm5uyBQ4PtlUYwPifMx9GocoQ1mPobekqf5GHo+g3Uw9A9XFItnIUZKGnoDe32eGwyJoa+1ufUDroKpAX02qSkzJdL/SydoQM/53d0tIN/fnzpuMfT4bD1vMfTexHVW08/WxdDjJQjKzY1bVFQEFxvMlbHRyTj2+HfGz352VXzsjM/GM5/5ArEVM1N8b1zvh089Kr7ylU/H6ad9Jnbb7dX83vCwGM/2NhQcRdx2201kWu+66zaCLQD/j37kknjiE7ej3AOkgvzDx8lMWeZVOj9x32ARvbIv/r8OZGJPS/bec7k+gBnQ14yQQTyZvkbKu7JTrABfDWoUvwaY0mfm0o1IUGFb+NDjc50GNvsP5viII/aOnXd+buy776EcWxeD4fWYHwBvY8jMUBJV2zXCdaEvO4bid1yk7iI3OlQZ0GcRtZ0g5FuO7o4oHpc1K/Scuq+ZmMxOsmNgfEEm5Lwy0wugctzx746f/ez78dGPXhLPeubzq/HHa1DM+KFTjoivflXP/4UveAXXx5//fH3sf+Cr4lnP+q844bhzorenj/MaBwWM3ac+c1ac/pH3xQfef0a87nVvT9vUdrpOwDHj+z/4Rpxzzslx//33kslcseIBMvSve91bCejtjDUxqczkBReeFmeccUx84sIr4/nP3y1Gx0bT+QjZCmXx+NzomiI5J36PuueOjrTElDe11w63zNwnnO0T06dOrmVRrLO4ZbwkGMuDP9+zYOjxDPFaAPp/hqHH55qhB4gh0WCS52EYesf+iqFH8T4PiI4Xki/g2mRkofiFexYL2sEaBwDguvaiBvRlp1jH8pKhrzXCJuAM3FC3NpTAWt/DIYE1VSkRlAlCXSBdre1k6CcmcBAW4YLFqJimzOz4WC2D1JvXncaloUcxbt2zpzm2A8g5S1877jneGGeYoVfWVsxVGXtL7DGLoc8f0nK1F2tQXaDZEZyHdJBJtcOa55gZepFNdawyoPcB1BknvCfmOuZtWXQOQD8XQ8/uty2AHpJaAno6w4AMUhyDqQNrJCmhrbP22Ocpg1y4VGsrQT47yxYMvTKjiA81wKUVdmaGPC8xvjYncGx2toqGGbDADhkgrKYhxJLKDc0MPQC9/fJLhh4kdduMlCH/boYe9wLbyre94jX8W76TsoI3PmwC9FMTUwhztK1sAvTQ/VAbxYbXcduN1/5LkhsRnBgw06zt0T0xUUlu2jowEeUUUQbF0vVAKRlJbhw08VqkZGr3ApFtuEn5nMqNhMExJTfSCdaA3raVDj7eUO0Q4BSUA7SvrwT05e/+M4DergAAlN7gvXhLDb2/h2vBV2uFOwNPbhL4NyZ4BeiT4ZhLcmMHofEJAXqMa+tm4/emBq2wWnRQwsIaoMtNAtNCh4nXeMI1g8+CoW4B9CVwN6CX5AaMNA5IktxgYbGxRLIjFaDHiTztAxG8xPyjit8ZA2+68srFF2zTOD3TvaCU3Ej/pnklBmuGwUPshjsaKtWlAFo7g+CeMcYG5PMBegQTaiOnJ5sstTznKoY+9aSSsgmcsdV86kCdchPQks+zPx8bqUDlArpF1HMqAT3ZV35i9bPSCxnfLCU3BvRO12YkbgL09913Xxx66Ju5uQDQgWnh7zUmA+w/LDS/9e3L49hj3xn77XdUvG3fI9I2FE2A1qO/Ozz0Tzv9yPjWt78UBx90XPz0p1dRWw2ZzpaPfxK1oXgOANC4X3Uk1OaJ/5f2emhwdemlF8QPf/TNuOWWP8Zmm23OjMGb33QAWX+5hmhTwQZ50smHxZe/fHFc+rmrCaYxNNgQPnnR6fGFy86nLnuzzR4XR713n3LPnfPfW2/95DjrzC/EE57wJLLj1/zku3HZZRfGL375ozlf/573fDDesd9RvJff//7n8YFjDogzPvq5WLp0A2rRr/r+V+POO5fH9ts/Lf77v/8nXrL7a6J/YCHnupmb7373K3HccQfGOw88Ovbc6z3x5S9dFF+47MK4996/UosO9vuFL3h5wM4OX3QG6+qI++77W3zzm5fF1752Sdx51/I5r+8Ln/9xbL/djjpIJKA30MRcxlp44IF747DD96Jd5OmnfTYgC8KBCnNQPRwaceU3Ph/HHfcu3uveex0cPd3d8b2rvhrv/8B+cdQRH46993pPIdGQthq6+CPfu0/stOOz47BDPxS9fQME2muHV8UnPnlaXHrp+ZQdHXXkaXHjTb+Lc845MY477ux4zav3kTuSyCxaqgIkgPG/5ZYb4sOnfDK22mpbxhY8bKwxHGoE5MUAIvOHdYB4KZvbTjpFLUzjhPPO/1Ccddbxc47ZQe85Ng7Y/+jCh157mTN4NdgSEMb3XYtELjr9z/9pQJ/s46MB9F5Ts4pimRDWAbIV0BtEIx7LDng2oMcvgtCqXG5AvjXkQQ5K0YdzE0WWvon7E8gDoLcrGQae9SOTyCqp5sdjWGKLasxnYG9rH3pk721bCZAOa0nF83r/Fx5SEbYMMNYJ6CHpyc64nhStgL72oZdtJfYqxF7KuPJgaACKcQLbXklu8k1bAT2km5zjxEGuUUhZV5qZVHUZCei9/8tmNQ8uAMnpNEbJTTf6ckj6ha+q2zJHC3ss3MREKLKxVHcn1yUlN53oZi0HNAP6JsnNAPpECFTLUawE9M3fbwX0pcwV19UK6JmJh/w03caMSzCvdEhJQE9P+0asHgKuXDegHxsTQ9+gXBqAvpbcxPRaMvRdAYzx6Bh6HCJ7Jhux78tf3QTooaHHM8FYN0tusigWGvo5GXoSMqNxe2royTxjEfN0Lh/6f0VyAw39QlrdwQfbtpV1LCxTuXKJsB9p3a9dNx3gsgAAIABJREFUjaVsR5bZc7IopawBVfK1ht6AXqnAQnKTQKeSnXjCMq1Wp+aBSpo09L7kdLMoi9AcpEuGHosPkht8jlJ8zRp6TL5WQI8xb9XQl2yQ2Ug8DLATpYYek3dODT0zMXMz9CW76C5xD8fQe3Nieiu1XXNp6H0tDshYuJbcqLhGTHwzoJ9fQ4/hZyORmQYDiFPEYBecyiWgR8FKx2xA39NT2wm2auh9UJmLoTcoAWviIkiybekm4M3Fz/KRSG7m0tDPB+jdFU+BW01dWIRLLTR82zXnybr098u2spDcKIBPqCFVl+3gBOjxM4Avbyr43sMDehFMpeQGaw3aZm0SOGziIDQZsCTFuH/zW5fH8ce/Kw466IR4wxv2JzADiIfkqbOjJ7531Zcpndh773fFXnseRKb6gQfvJaO7xeO2YZof3fmwSWDe43PMjhvQ417++MdfxjEffGfccsv1s8AWUr2HH3Zy7LHHG2LpUrUZxxo94cSD44tfvCgu+8KP4+lP35WEBADooYe9ma855OATYtNNt4gjjtxrTgBXfnObbbaPsz9+eWzxuK3joos+Eqef/r51/s7BBx8X+7/jvXye3/jGZfHVr30mDjzg6DjttKPi+ht+M+t3n/zkneKwwz4UT95up2zW1h7f/c6X4oPHHhh77fVuzo8vfOHCWb+3994HxWEHn8h5gfk5uPqheN/794sf//jb67y+L17+03jKDjszA9QkuUmAag19+SZ4DgAqeEY4PGA9fuObn4/jj393HHzQCfGaV+/LdfSpT5/BeoGzz/oiC6fVPE0NvWCL99BD97M4Gu9x4gkXxIYbbppM+WCcf8GH+P83vXH/WLZswzjn3JPizDOPjeOPPzde9T9vYdEaZbKMGROxdnh1vPeofXnYeP3r3x7f+vYX44c//CZ/vuuuu8f//u9bY6snPKlqTmdA31cBemjDx7Jja1ucc85J89YLHHLw8fHOA4+ZBejn0gAb0JsoeDQaegLI7HD7rzL08wL6qgG39hEy9Clh8P6kLPX8gN6SG+p/aQesWG6GvtxXSkDPhwQ99VoUN6vHgEkkS27YOOxhGPp5AX0y9E2AnoqnZkAPWYYJufkYetfzObaWe3wroEdxKeWOjxDQK45LNov9Sz70KbnJLKr2V+332psluXk4hp5OaR1yhGoG9HoPEZ7AR4WGvgXQr17zEAF9T3f/LIa+FdD7mVJyA0APyQ06xaaG3kDfgB7jXu/3RRam0NAbC+H6KyVDKbnJjBLr8XiQmI5BqgOWZjFrYr9A3QQyEpLcjI+tjR7a1wrQsxcJ4ktKbqCh72iAHHh0gN6Sm1JDz/qHLAxntnZSmVNaktq2khp6PBcAPaeRTNj9H0luAOg7urOwpNDjEaRka2T8Wxp66H9zi0hrPz7wyq81f0gWUEHEC0iNpQof+rmKYktAz6CUPqsG9MXu1KShLwpqcfAAoDcbYMmN2RZMvrkA/bwMfWriBTJq20oDbixmn6ztaoDPxCSW9ZqKOuYE9JlyLCU3c+mOSw290qy1drssiuUzK9rEtzJOZiZmSW6w+FJy4wX97wT0VbER5nIliYNXrhj6pqLYdmipWzT0nESpMW2TLh5A1YDecgTfv60p8X9LbdYlueGG1VIUWz5fA3reR2XHJdtD679xYOXnoQAb9ROe33AtgSSjL33oSw19Sm4A6B9VUWyJ2uYB9HQxmQ4CKnSwhbwFgejjZx8f3/rW5XHWmZfH9tvvzHcCoEfB+a1/uSkOP+ItAXb71A9fGB2dfXQsgQTl1A9fHI957FY8FAPQg9lFkEP6FxsbDgY+5EKvfehhe8Yvf3lNvPa1+8bBBx0bG2ywCaUV37/qawRgcN456cTzY4+XvT4LRMfjxArQXxM77/wc2gS+//1vZ6HosceeHestXFxtJrhuHCjuuvvWeM9Br4+nPOWZ8f73nU4mDevFtTV/ufWmePe7XsNC3mOOPiue/ewX8ADoDf/KKz9PVhts7n77HckD2QUXnsqDxXoLF5ENPfjgE+KZz3geXXYefOC++Mxnz47LLjs/dtzx2XHC8efF+htsTILle9/DYehAjummm27OA8huu/8vU+zX/Pi7ceZZx8Sf//yn+Ojpl8TLX/YGAuSvfu3TccwHD4znP+8lccQRp1DWxNqRBhjtiTj5Q4fG5Zd/Ii6/7JrY4clP43xDMS1YLmlzDcjqxlKOwYh9qwYHo5fNrxQHz/r4sXr+H7ssnvT/duSaOvPMY+LrV1wSn/30VbHTjrvIphS1KAnoV654MI497gBKaU466aLYYoutMiuLLo5d7IYsGeNMnHveyXHWWcfFcceeHS9/+RsJKJzFRbbv73+/Mw4/Ys+4++7byllc/RtdyJEFeNGL/1cuUvC7Lhn6zs4YXjvCJmdYszpAHMdsyste9vqK+FEPDMURZESRFalZV9XYlBlNvNR7BkmRLBadU0Nf6GoJNNK20hr6EtBbQ19KbhinWzX0VdfVBEzp+jaLoU9PbPTOaAL0KePy/uTOqjjMuTYEbliIYfMBesazLNhk7RskhYUTTA5oDegr20oV7COjVtudugZLvyU3GmXw59TQJ9AoJTfa+/JT3aGWzS5ri++5imKJAbKWrZxkrtGRoYF96GWVXGnoW2blvEWxdKaCnhs2vyiKFaCXlEm1IDjctAJ6kTRlt2S8T3+TFTmMJKA9R4yyjbjmrvGRJdN5sWgU+a8UxUJyU2WJ5wb0cxXF+lk2yapaAL3JrrmKYrX2MBV1SAGgd1Gs3GlqQF9KbmYz9P/3khsWxQLz8UnOLool3pscn5xTcoNOsZXkZmYklqfkBoPzzzD0peRGA9fRJLmJNktulLpj90u2jK/t0AQc1aFLsgBFMdg7qQGDdGxVOis18xWINGtJ4KPNBrp6nFrhb2s2wSdnp5bcfdDrykC9VXLj3y9dbvC9kpnHYNca+oVZlCmG3oC+TMfJKSSLf9bB0LcCejMapWZ2XoZ+psENplVDX0pkrKE3S+OUL17Dk/IAnkuzyw3utQT03tTLbAHHlJrE1PrR5UZV79hsSw19q+RGDa3gMqTqdKX51cFvPskNxh4bi+eXXW4guXFH5DkZ+jkkN5hDdrlRlkXNr8zGSxajNB9T3esqiqXlYS25Keci/u1Osc6QEOAwNSwZAFLxZuj5OS2SGzy/uSQ3zvpgDajg0WeE+TX0Bh54sTeJOptTa+jpuNSG9Ox0oFixAvTIHk1N8ND097/fFcced2A8adunxKGHnsyOgHg22OjHx4fj1NPeG8uX3xgnn3RB7LLL82LVqtVxxBF7UXJz0okXxmaPeTyLwfHcKZGLmRjo768cHqiP7OmJr3zlM/GBY/aP17xm33jXO4+JjTbaOIuZtT6/+c3L4/1Hvz1e8pLXxjEfOJOHAvgoQ4oBff8ln706nrbTfwYKc9990GvivUd9JF784ldx+oJl9phgjd391+Vx2OFviR12eHocftiHuAGi06U2kr644YZfxz5v3S32feth8a53fpDxTqlTWUciY4FDwwH7vy/22edQPuOLLj49zj//FILy448/L3bccRfOV8w/XP/KVSvjk588Na644pI44ohT46UvfT3B5w9+8PU44cR3k1E65pgzKcsx6Mb1/O7318UHP3hA7LD9znHcB8+hZOdTn/4oQfBFn/wmsxJs+jOpjriQqJ162hHxla9+Oj518Xdju//3VGWEphvSlGMzyUCJueX4hX9jPeBaIZHEgQuHn1uX3xTHHrt/bLP1DhwrrEMcdM4++7i48huXxkWf/Hbs+JRn8sCGuIE1AqIGPttnn3N83HTz7+PEEy6MzTbbkj+HhEZ+193RzWZxM3HhJ06Nc889KY4++mPxkt1fy8ytZA1i437zm2vi8MP3ZEHekUd8OPbY47U8oOCgiOv7xCdOi7/97Y446aRPcp4qrsk2EHalkHRgLwCbinVw3nkfio+ffUKcfvpnYo+Xvi5W045vQBlErlUd3jE2eC/HUrPAzmxiGMtM5rokN6VeHfeMeY+/7XIjbbFsGecC9NyjHkZDb+kLXovn4BoAZzyxBiUhdSfzWrdeSm4M6DFvMJ8QaUrJDe8zGXqMAT83JYnofUPwSSa+Bo9m6L0HicCqi2LLvawklVwTgkxN6XJTaejZaKmud6iwR7LFrRp677ulNBVz5ZFKbgws59LQ+x4M6MWKG2s+HEPfrd4k3KPSMCJdbkpA7/2gr9fWr3Lqw5wkQ98JDb0kN85SOK4Jf6VsuoWhHx4ZZHxAUawlN7TCTZcbZOSpeGiR3NjlBgy9aliwdiXFKRl6S1m1vxsDgoBQ7YbsSLVH22nJygETnzzkt0E2C5H6FBl6uNyUgB4/I0MPqS9julxu5pPc0OUmxqIdcvJHURSLuiVo51slN6WG3pIb2VYiygDmFgx9k8sNfyrJTTuM8jms/5zkprStNKCvfOjN0M9iUCEdkH4NjLh86NNv3oAePvRL18+ZnTgfmuLs2ujDFWUIPZjYZjJtW5mSm6Ig1ydnbLAVoC/Y0FmSm/wZFkQF6FlI6W6KAvJMjaSveO1yI4aC9QU+qxTdE8vvzVUUa/BXauhLQO80DH13E3RKY1jbVvJ3URQ7V2MpNx9CU4ksyiwDZJPLTQJTfuY8khv8bK6i2MrlJkE+Fk/lQz+TchDbVraDhVCnuLq4sJbcuBjGGvqHK4ptta0EE9vkcoNplUWxYGjM0BvQY+p4Q9a4pjNI+tB7Y55XQ5+bPDa+uYpiK8/wwkmHGvpkRPW85y+KNUPf5HJTFMU+HEPvOWbdqf4Pn/ba47/aXeZg6EdHhwgApqZ0cJuanoi/3n1HnPGxY2LlygfjuOPOjS0ft3XKMKZj7fBQXHHFZ+O8806Ok0/6ROy++6to87py5WAcdthbCOgB5DbZdIuiiU4PtxSsKwAZMPQCNo348KlHUlf92c9cxSwAiAHMDc2PqXhoxQNx9NHvoPPKaad+hh7pYO1QeAlAf+klP4ynPnWXOOfcEynd0Wc/hpwCu8hmLQPWNhj6I4/aO3bYYWceUgwsWehKi8Tfx7vf/ep4xSveHIcefJLWFNRkFaD/IuUk73jHe2OffQ4h0w4JygUXnEJJEuoIXIjMsZya4oH8L3/5UxxzzNtjp53+Mw455KRYuHBR/OAHV8Txx7+TdpannvopbVDMLMlyD0Wpp5xyKIEr73vLbeNznz8nzj77+Pj4xy+P5z9vDx1EcdicmIqxidE4/fT3xte+9hmCbQN6KDbBumPDhw2ivyihyA7SHmsQMAB1eIYnn3xorFz5QBz9/jNj6623I4geGx+LM8/6YFx55efik5/8Nh1wII3EXMf44n3g8//xs4+LP17/yzjlQxfHFltsLS36NGooALS7eRDBQQqa9rPPPiGO+cBZsfvur4kJFD7OZJ+MaMQXv3ghAT+yHqiJALDDuDB1PjMT1173g3jve/eJvfc6JPbd9/DU2yIThFoNOOF0cm+yI8nZHz8hzjzrOLr27PHS11YSI8Q3HWp0sGFGA4wzD0FtkkvkQcPjV8ZJ9XyZ27bSenL/XqttpRl6kg1snIW5+MiLYk1K4f1LQM/3LWyADegdb0XYuMFPW6VfJoiknS86xaqGabLyoc8MD7TY2c/EGWa8XcUm20SiRXLjz6wYerDSReG7x0jXoFqoVkBf2VbSyURdZCvSgjVfkhpjDZVFsd53fcDnPpnPrWLoi2z+fLaVeIltK8u9Fp/7iDX0tBV1UWwP7SK5/0Mj3mJbWVny2rUGdQHwVi+kSgb0iGG1x76sSi254YGq1eWmG/1D0rZyjqJYudLIHrzJ5eafsK1cF0MPoqSUH89VFOsi7lbJDVxu3FFcVqVyuXFRrBn62rZSktJScvPvsq1EYyl0iq1cbkAWp3bQkhsfgNtQFNuBZgvjI9xcOpC+RhIO7WpJ24FIHWkqiuW0ZpEi/ETbHlZDvy4femjoYeDvk5+aCtQMvYEyNmKxPapqUldPFLLBCaVmslkU28LQg7WErEB6tUJrjHRLi8tNmep0ZkCLuNZomaFnOjoXKT7Xrc3p5oE0NbT7+bkuzsEiwL2AoRBLA+1gnSXAZ5UOHV7UBvQGj94s8XoX7+J68NWqwXe2w5tEpYduq33ozfSXra59LQgGZaDS+Ot+WWiJPiCpn/VG5dN9mWVQUFJw4feZSgbT2KAPvTX0bDbBwpRF0ZjG2AD06Cjpolgw9PDHRiCx7hKbrBkRXQ/87VEM5GcnH3nMoVp33l0dQDDvXBRb6gIJYLMoFr9fFsVacmMW0ZkYH2zscmNA7L+139UuN/ZTLxn6cvzLeoS6WFeFerWnvvznXRSLZ+ZDporSBrIVlLa2yuWmYOh1XbXTgueU54w2yNrlxvMwaYGYnErbSrgTtSHDMJTuPqppWL16BV1Ffvu7a+OE48+PZzwT+nTNWYDHq3/w9Tjlw4fH7ru9hkCrf6A3+vvgVrIqjjpqH4JB/N7Gm2xBT2bEJxd1ozgRYA7zAGvo/9P2HeCaVuW1+/QzZ2aAAWKJLVGTK8RIEI09JtceC8UCKhBRem9SZximASLD4FAHW5BYIGJBVIwNFe81GmONUUGjMQoKDFNPL/dZa71r7/195z9nBuX+z6OHOeX/v29/u6x3vetdL6wJzzr7iHTvvb9OV1zxobTH7o+iWxbZXrKN2KS3EUR+/OMfSNddd2v6q796Fsdz3bql6WMfuyHd8P7P8zNWrzk1vfWI09OLX3yAgjrIEmaQ0lZ9BsD9f//qZ+ncc99K1vvUU1dR3oLPwbPFs3hw4/3p0kvfnu66+0fpqKPOSi/8m1dw//LhiaZRKGQ9+qiz0uH/cAr31X/8x3Us9rzwwqs4Jt6LAOj53hMTbMa1csWJaeGixWn58qvTkiV7pM/dfku6cMUJ6bBDT0innroiCsMFmACccfi+732XpRs+sD5dc/UneM3/8aNvp/OXHkWpzdvedkba52l/zb+DHdvo2Ehat+58ymE2XHdr+ou/eLqCmZmZ1A/nHRTOYz/D/yI7ZQCFOYPPRV3G+MRYete7lqdvfOPLaeXKa9PT93k2g2DsiwAO6wLQX3/drcx04G9NECgLNkaG/gc//Ld06SX/mB79x38S61nWvW4OBNZ5w7vfwaLYpeevSy8HoKc/eWS30jTnFbzs+3p6mZXBc4LEkHO+qyv9/Gc/TqtWn5we+YjHcFyhtcd94O8ga+vtgSvT9qyhv/rqNeld61ewaPsVf/8Ggn0AJmQW1IlV+wg7b0NOAsOJLjnDOKPq9e8Mk/6NgEVWzNwFo1MsMgOZrY7BbgN6F/Wboacr0uCgmqJFoNTfq0yiswZY096/axkJ1g3+7UaEdU0Sfe7DgQnPwDIjzX2xo/g7Extm6AcHh2hioeBG88SFDrV234De9yPwDpwgu1YHNsoCh+Sm9q2P8XGAYBtWBO/M7DJgRL8FZMbdz6VkI/hxtOqWnFfdRBcnThXgpTCkyHUPAfzr51ZjBZ/Rsk8WUYR7QNbH9UsZE8W11wx9fU7URbEq1l2QM9cgUMHQMyMRDL019Hh/dznH9dNsYrCw/95r2D0ZkpvKChzvhTljQC/3KPmsc/3MwHWtO23dtlFF5N2wJ8XnAeuhrkNyYLvcLGaXbv0b53xPj/Dd4kVLiA/A5NfnPxpLqju5sgh+ae6ic7wUHzq3Nb5tkxPPxczQ87ObPvQKiIU97ENfM/T0pehQFAuG/uEoikVQODg5k44+8GAy9ZC3UdEWBjEkaMfgRKZeIZTcIFCaHB/hIPQyfY2Zq0pvCu1bjaUeTkDflNyo4AQbHSa6o2MDaE8wTBwcHPCOhltGW7Iy4e5sAcQN6KHR1MYQxYMB6PNsaGkXC0Av9nb43U62lZhU0AYvXoyJJhZTm2FvloFg0G2FKbsqHC59TMvUi7ftNuN0GCZSDbgNpmpAj+/h73GPPiTIyoA5ZuYiCkcBSrrkbDOfy41dWuqNyqAPqS/asgWglxxEDFgnyU2boZemT1o/+tCH5KYG9FOTSrHWC1r+t4sI6Ak4qsZSZugN6GXlV4qZ7FIA0KYaAwAQdR/sBOgJJjrYVjqw1CGgAMUpvHocHMB486iZ7ixVCg29n4PHF18tuXFAqMAygm0eMvhcN8kqkhs/c8wNMEkC9otmAXrcO59tJWWrAb0DsgZjWAH6koLl6kyTU/LN70pq3AKAD6A1MTGdHth4f3rnO89O3/rWnWn5Be9KL3jBy2KuQGoznn7y0x+mFStPZLC+/IJr0hOf+OfgBTk/H7j/wXTOeW9lw6ALL7yGQE59D9Q9GcwRAmV8Fj4f9z0ysp1Fq/fd99t0xboPpt13f6SKMkOPjb8HiFx/5fL0iU/cmK679pNk17H3vGv9henjH78hbw3HHXd+OvRNJ0S3SkkKaDkJZxmw/VOT6df/81/pvKVH0n0GhZ4ocKNtbAB6DPGPf/zddNnac9NPf/rDettp/DfA/uGHn8zz8eab300Au+LCa+ho46wdnofkVhMMXFZi3Lq60gUXCHh+7nMfTStWnsTusUcd+fbISMhBBBaXeO7/9MGr0nve88504fKr04tedAABC2wkN2y4hIHOXC8C+r335YzB/EcACSCEvQ5f2fky3IbMkCJ4+tX//CJdc83q9O1v35mWLr0iPf95L6Gkwg4UwyPD6fJ1Sxk0GNDXDLHIna2UEv32d79Jl73zxvToRz2eY49GUbgO7KUAKVi3cCQCAw8pVRvQYxwWLBjg+YHPp1vE5EQaBqAHCOjqSg88cF+6+GJlSi688Nq0++57MhgcxBzr0/4KMKWMXqLkBoD+0ne8P73iFa/jeYD3hiyJe0IUbmKOGvxS6x17dWaCK1JG614BY90sEZlEuTKFXWMQU20NPVel/e8H4RylTrE8C9wnAwFN9C4xODKBVa97zDXef3QWJydDllXEEO5DQYGCXIIrmBX0yTJQ0jsFNAb0ILTA0NdFsbhgnyO4ftdmkU0OCWQN6HU92uPxwlyjCKSn2EXWgM9ZU5w/Zuh1hsii1IRJ01xDkkS7DZVMbtHQ16SHPk+uPe2iWJKOYVoATIL31bhLQmoL3TagbzP0fkbAEmDPS1EsAL2kRyA4zNDjs9ijJfZ6Z1t13nQndKOv5TweMzwr/F0N6I1JZFmLM7IAegVl3XTNAqBn5qwHWSHJYg3oec9d0cCTtpUF0ONHAPSLFu6mDrQs0RHYJ1OO36dVpDoR18+3BvQeo7oo1jiyDegh9W1LbmpATx/6luQGPvRzAfqHw4fekhsVxeLcUbCSk1R4zmN1p9hKcoNf7GZqv0xSPfumD/3DBegbRbH16YEAA/619FF3JzFVF5coV77Su+6GauTm0VMXxXJDGFO6Ebp5vJAqdWOUtrm93G9UdMhiNha+NF9y3dH1xEXx99XBbFHOGJjdwEHhFB8B/cKFTDka0Od0VWxIjeLUWCfYMPH7bQYdn59lM3E5YC7NtuBbnRh6pgFhN1Y1lnJTm/puzTBb4lH/zJKb4hyhJg41oM/NHhTjNBtAICk5rXbW6hQrDT0WLRtL7QJtarTE5prVz9AkZWBwof5JZ59oLNUncE8WPVLcdUvtuqhaLb/VVTIX+qJT7GZ8rg/KcMWZEWOFg9WdYm2zymCksgetGXoGjjGf/AycclYaLyzqDOijsVSdDTIwd/dJUXIheI+HgXmNuUEP5iiKdedNudssjMLM2Qw9uwrmDbEspNppAR+jcUVTrSZDz0uwXIwWmjrY3el1+zbJLO666ydpzUVn0DYRTYZe+DcvV3Mk+mqrMc2tn/pwWrbsmFnrba5vXLn+o+mpf/lMAiwcnFh7BFu98BAXQ3/GmYeToX/Xuz6cdl/yCIIZrA+AQMiGwDyDMYYG/foNn0pP/ctn8G/Xr19OQP+e6z+TxidRJHtyeuEL/z4dc/S51MObOXaghfnx69/8ghINBAVg6O3CUOuhNR9n0uc+d0t6z3svS7/5zS9n3R5sPAHoMS6f/5ePkSWGNOmlL5F2n4ExrB+npgkw7rvvN2nZsmPJzK+48Nq0eJddydAjOIJ0B8GInyEOdQRPuN4bPnBFuvHGK8m477XX08moAcwii/LBD11La81Orw0bbk1/sdfTyTxjHJCFRGCDvUngHsC+gCl8FpqJrVx1Cv3hV664moXGeMHnnh2Nh4fJ9gOEI6C46sqPUsdPyQ0DRL22bt2Uli47ht+/bO2NadfFu5NdHxsbFqhJaG4Em7xeaujXr1/BImZo2seCoWeaenqSHv14lsgQ4JnjPcFw8kicSZRjrV59Mu9lxYrr0m67iqGXDz0CYWWCsF/g31detYpFsZe984b08pe/lueTCQeMFQnMrq60AJ+JGil0CO3tU3BAa95iKYs5aplj7nwZDD32NgJ6OKF0KIrFM8mdYlXEFhr6funCUcdAEkVsNjMUHQA9MzBuEBiF39TQU6IphlznJwLyQiLl6tEwt3CnWAN6jDeKQbOGnnuoajB4vseB4n2pNAeKOZU19JBfbo0z2h09RRBxPwzb4bLva6/KDaBcFAvSrQ3oaXcN1zI3s/I+p0B+29Yt6hZf9euRk1rVjMg4pl0Uy+7ekhRLBiyzBQcUtq1kNsDriFkumApEY6nquXcC9KxzwrmKzwjJDea8JTesV+D7x/mKJpLDUVxbL3o0rkL2phcAXfu/DRlyIyoMiLuYdil4JUMfnWIlhRvkOc0MOcapK6ySW42lcK6aiTdD7wy9AT2Zcmju7XJDvFYk18pAgOwT4CcmgYb+92gsVc7iaTW0XCBzFjeWMkMPApz33QeGsthWaivBnIhA6iF2irUPfZbcBJFkhp7KgPFCVO9QcqPuo50B/c7aVs4luQGgB0PfkNzwxLLkRoWh8qEvgN6HqSZ+U3LDyDQYej+MHUlu6vk7l+Sm/p1ORbEYWDRCIFsT4ZPZDYJHpvUmyWTgXsCqikHHZq5FGNwXAAAgAElEQVR25H613Wbws2bRUdOP3wy979dsieUvHQF9MPRKhc7fWMqSm5oxwDhjwdFeC2XVIbmpAX3NKitVWTqn4vcRfSK1VjT0AvS1yw0kN3WEXktusPZxYOai2AD0YgEk8eChyOJZpeLM0Ft+xQxJLoyeW3Ij6YkkLtoMlY0woK9TuVjYHnuz9vUzqItLqcWG/GNqkkxGPQ8wH5zKdobErErNpNVSsnF2DBXjCPbEAaScVgTomepkofVY6u/rVwAULc09B+1D77Ex+4Sf15KbNkPfltxs3fpg+spXPpPWXr48PfKRj0mrVl6Z/uiPHsN164JmPCdc76c/fRMLZXf2ddWVt6SnPvUZBC8AdZLc9Ge7TmCNiy85K33oQ9el977302nvvfaTZ/2EPM1xsDywEaDtFLqmXHzxe9PjHvdEjtl6SD9u/ae04bpPpX32eVb67Gf/Oa1YeUI6+eQV6bUHoUmRDmGMn7IbKf3mN7+gLz2kImecvpqbuGUxtAZNyrB9/wffShdccCz/5tRTV6dnP+vvOC8//y8fJ3gHQw+bTlzjD3/47XTm2w9Nr3vdEeltb4VXvw4vXDvdDqam0w9++M108slvSAcd9JZ0yikrEvprfPb2f2YQAu04Cj5RdEyPbxa4jjN7cfm689Kv/vvn6aI172FNAiQUmG+33PI+MunPfe6L08knraA9J1g6ZDJuvfWf0rvffRuLRJWZmOIYYF1AeoP7wzXWgB5SorVrz0977vmodPFF16cnP3nvXFM0sn2Y2Va7eH3+C59I5y89Op1+6qp0yCHH5KyX2def//zH6Zzz3pb2edoz0/Jl61NP7wCf/ejo9sjogkmEc1AvgwNo6AHo93/NmwjovRdsfPC+dNFFpzLAuGLdh9hTAOt6+/D2XHj5s5//JK248PgE29EzzriEbD77HoSTEtYNgBkboXV307YSGnoA+pe+7CDaDyJYkSQLIKab/0OA6/oJBkThNOI17SxrtkyMBkVmejHu27apb0ItucF71UWxAojKMJKNHNR+YIYetSaYn/MB+jpDwswWA5rYp0JT3omh9z6mdSLbShfFyixAGnq6sAQpAqhRS25EuLQY+sg4cD5UGnr3GuG5AkaXvTr09547GQ9E124w9HS5qQC9emtIAgtmOwdVleRGcl+7ocm20uef92lfn8ZPIN/7Lr4WgkcMvQE9PtuAviZ2GPy2fOg9xrMlN7KSlN87zsem5MbnF589O8XqfBwZRuZbNs5+GXvgnhXcuLmWbSsl76kZepzHAPSwkd60+T5KgOBDD4YeY8GAq0sZrp7ewHfRWAqYwIAeRfQoip0P0Pt89fX6nCc5TaWHcBaeY21bid/3Oc37R1FvS3Ljoti25Ebnsnzou2GsEooWA3p0in24bCsxxyG1sW0lm32F5AbXgb2g2Sn2D2Do/xBAP6sotp5FKK4LZ5qaoa9TklgFsq0EoI8/DvKyLorlQgALRK/qwtBPT0yQ+Wkz9GCoyEYnRP87ydDHx6slMRh6fcMtpnEIiLlFih8+9IsZmRvQ6wnl7CkZtNweHG80I2BHhr5qG65dAtFiRNbxuXZWUbFdqUcoAUb49NNhBh0hVXxcW4X6cciyqlcFyo7Oq/ul734F6HVPYnYoaQnrTUtwzKDrLaSL61QU2+wUa8tJsFzRgpkpN4/zbIYe1+qGJXQ5jYYgLqymbZobS0VmBG9I28qKoec9B0OPxSWAq8ZSvIPoool5xOwOsj9Vu2l/z8XW6lBs9lJbBQG9ma96HbAwa6TBeGqTLy3gOb+jNgSfPQmmzJ2Q3Sl24cLoGLuwMd8hXSIAC+Y9DyjX1iauLaw/fGYN6HlYhBWaDq6qIL1i6MF+X3XVynTttZekAw88LJ191jvSnnvuyS6Xu+66hNaLArwq8MR/j45s5/rAhg/AND42TBb/vvvupyvKA/f/lq4jAN48OPAMUfA+OUlpEcAGAQP89wcH083//L507rlHpTe84ch0/HFL+Wxx7QTD09MsHl2+/Lj0ohe9mr7m0FQj8wT7RLD2APSwody85cH0jnecmX5293+mZRdclZ70RPiT9zJoYjasqzv9+p5fpNNPfzN//+yz38F5A7BZHLtwWN9PNv2b3/xKWrVqg2Q0OEomp8jaQ05yzDFnE9BPTc+k++67J1100Wnp/vvvTRcuvyY96UlP4XhY8rN929Z01dWy/1y16tq0/2veTKcW/Bse/3vu+UhKlPbb73lyWglb2+98Bw2rjk4vefEB6bzz1uZs0Z13fj4tu+AYNt5auWJDetzjn8S/AwC78srlDHLeff1taa+9BOjFsiooBrCnPjws7gA0NmwAS74yHXjAocwU/OmfPlnbVhTIjw6P0JYSDC/e6+67f8Qsx5P/7C/SBcvWp4F+FNxqvWAe3nbbh9Oq1aekc86+NL31iNMoH8L4EtBTdiDJDaxMwdDDh371qmvS/gccxr4LYAnxQvbm/f+4Lr3//evSmjXXp9e8+k1qojM8rDWeEptrYewvWAbbyzfLjQqM9oDuly4aY2Ps2Io5YIZ+7WU3pJe+9LWc55A8MFgOG0b83dCCoWxSgGvBPG+cbWSHw1oxmHAX/3EcaoY+08/aOHA9WhOR8Yxtloz/APpSqCiW+3AQGfiKz5MEUetZBY4oai2sM+YoJTM+g0Spz5LcQGrmSMOA1k0XCSIhuRkbZSYEGnpIbqyhFxiU5KbOfOrfYsvlWi1Aj1orkmhhW5kBfTD0dQfRToAeNVwAmdpL9BkODsbHVC+QXzRmkCS42BtLKoMH7POVn4Nzj9ljnAkxHvmcKWet7JMl27TkBkWxLLRmEFEYf4x/Zuh9fHIuy4cenwcXKHQGxz9kXCANvbvGs5AZu9+0niVcoSzbmo+hJygeUHYxUikqio3PcrZc57kAfW9/b9qy5f4oIg+GHtav1tBHUaxdbjSVS0d4APrddt1Tvx8a+qxlD8mNcUZzGYREGoA++iMgsMZZOlgFLHqWah6ZDzH40G9+MKEotvK5ltSH7nqzfeiZ5Y9OsV39PWl6YgsbSz0ckhvMcWvoYVvZBvRm6JWFgMtNu7FUW3LDMR5Jd3//q7lTrCU3DyugrwAtHo4BPT6++NCXlCS+vyNAb/bCzXYAfPCyhh6NUbKfd6xaR2140JTWdJDcWFsfJ1MGutD0L1pkO8Xa/12LOgN6FsWqGZDar89TFBvV5gb0ddtwH4yOPL3xGNCbzeNmHs13LAnhz7qxAUDbKIY+yzuqQuGGD3rZ2jhuuF+k9+sABr9iVpdsNjWPAhKcfFVRLBs5oE1z7UMfbjZ1YyludLR/h84RraKH0yIU0TCQECikbWWf2HoctGJMmgy9Pk8MO10WUNAH28rsrV8Yes0d9zaQ5KYG9LVtpS36LK0w0GRqnyyIWov7qw+quih2Poa+ljAY0JvtwVVmhh6fg+I0FGIjcOjvT6N4vkNDAvTwodek4ZzF4e7GUnpf/7hqPx7fdGASv0FpBhkwr9sIrszQz8z0pBtueFdatfq09OIXvyatWbOBDO3M9ASBzqJFuxCw4n2pMcYhgLQvGkstWiTmgzUn2/iMH3jgATLkcEaBrORxj38yDyxITsAMY/wyoO/t5XiDbQIgtg/9a1/7lnTk285Muy3Zk4fgHXd8Jm3YcHHasuXBtHrVdbSjxLrcsnVrunzt+ekTn/xAuu5aFMo+m/f5jW9+OZ133tvYhApsOTIeOPDJNHX3pHt/+9/plFPfmJ6+73ME6BPsFCcE6Pv6CWBuvvl6stUHHHBYOvvsS+nK4q6N6O66atVJZOgPP+xk/j6ey1e+chttNGFdiQZTz3jmC1JPd2+6595fpQ3XXZzAar/oRa9JF120gfZvALmfuvXDLIrFC0Wuxx+/jN1VAS3/7//9Ihl4NGlav/6m9Pznvjht2749gbVGtuKrX709nX3WO3mNYrwE6OFdDwcaFA/vTUCv6zMrD6YTc9wZvRs+cGVavRqFxPunNWuuS/19g1FIqEAA62R423aOn90okLm85B1vT5+67cPMOBz25hN43yjkveOOT6frNlzMa1p/xYdZyDs6Nk6nn5HR7ZRbYU0R0A8MZEC/cuXV6YADDqVtngE9Pue/fvHjdM45b01/9EePSiedeAFdgmQHOklbT3jYg7lfteJado5EZgc1F1hfBJiRcVyyuwA9CnDXrVvOzsgve9lr6VaC5+4XwCLmCeap98YmwRGBsWWSsAlkJkYyhk4aeu8h3g/aDD2/X2nocVbUgB772lwMvZ69iBntMwq66XmOBxgA1wx9oyg2TCSU8Yb1IfTZ8qEHuLLkxi43/IxodtQG9N5P7XJjiSf2Y5wTyHiDWVeWUfs+AmxJ+pqYAfdhok2AG7VUFaA3wEVWfFTW2X65KBbMb1tDb4Y+m0cEoAeOaTP0eL9SUwWjjjl86MMlyM92rqLYDOjZyA+NpcCyS0OPdYDABGtSZ3AEbDMC9DvD0Bcy0f0SNC/wTIWPMMdkWwyWG/cGQN8/0Je2bH2AmWcz9CpAFkOvoGcmcJbqUHTkSnZDfAdgHXPN3yewDkKvEYjGgxLLL+MUKxtcV+V+PX5exZXJrFQpisU94PdQm+RAopOGvg3owdD/1398LfXMjAjbPZySG56z9NnM870jQ587xf4hgL5vYfrSXfek4d6F2d6I6R2kaXhT6qrVPz6eOtpWeu21AH1HzTp96GFbiUiq+RIzq00IYECdYt1YCounJ1j7APT+88o7HrOz8bmVdoyAHixui7Gmhp6SG72hWRZVl0M7JoYeLD4WOj3MZzXLAMvSZOjBltjlpsEYxHV7s/RtWKbhjdhAvRNDT2nGPLaVBvTW/tYj7cZStcQIm0+Doa+89M3KZYaaKVukPSdZFGvWxT706DEwM62W2HMBem7KU9jIBeiVYVHzK3eK5dzzeiXhocZSTHf3DcwJ6AsTLokDN4leBQTI9hhcm0F0/UXW7cWBj/st9RR1F2Np4bEgJ6cm9BxaL2SJxHoWllIpQjWc4b1EQy8y82PjzEZZQy8gv1CdYnPdhxaaCp6hf4Z9YgH0+JnTvj5McE8l/QyGXoVseRPOgF5uF3fd9eN04kmvT3ff/Z+z7qn9DQC3M05fw4IsSEHUJVE9BYa3bxGg37gxrVp1IqUxYJwf//gnE2DgeWNu4vkb0LO518REtGafSd/5DjrFHp9+/OPvz7oWMC6nn7YyveY1h1LCAHYbRWlrLztPgB7ON/sI0MO68fLLz09f//q/pGVLryIAhISHxYDdPemee3+ZTj31jWnfCtCTocd67u9LP/7JD8g+4+lduf7m9Gd//lQCZRe33n77LQT0Rx55ZjrssJOD5JSe+6abr0/XXrum41hCs79q1XVp7733YfAAJvrWT36QgB6+9AA9X/va7Y2/xX2fcvKFdMEBMN28bWv6yEc2pLVrz2NwAE97Wl0i6JpGeh2NoC6g5Oaaqz+e9t57X74fgg5nKQBeAXahX//FL+9KJ574hp1+/qedspJF29izvv3tr6elFxzLeotOr9NPX52OOPzk1D8wyOAF+9vo2HAG9Hj+AwODacP1lxBgr1p5DTNEAP8G9CiGhPTkji/fllavOY3NxdovBHIXrbmeARHkF3DoQeEgtMF4OHSYGh9nh2HMgczQr/0A6x3QIwBjgx4GRx/9qvTc57woXbTmvemP//ixwdq6NiXsPmvr4rCX1DXJmtaNksCuYu9lrY+7HcXFM9OBZ0Jm2YQECLLC0Ncaep+VqDMDALYGnAw95JDQX4d2nw3wJicKy8nr1b5Yu9yQoce3SdaIAW8A+vChB5GC/ZdFsRE0MPMZ79mRoXc1ID4UYBAaejRzDHkNvq1ieRXF1g2HOjH0mAcC9AKBJNhQ1DvpLuqFocd4mKGnhp77aTD0Pu/7e2X7GE23cOZbSlWrAZwNV2OpyEbwrOwqjaUqRp9rbWqa8zCfE0GmsLs9z46ZwtDPIGiYbGroKf+RGQaIMQWJyHroHBrZrqCr8eoSHiH5CIY+5qMIIWRB4/fjuUwHoO+a6RGg33J/WjA0kHp7JLnJRbEB6GemJ7MPPccpMAGuDza3qHuqTTFM6FlDPzkd2R33WYymaECdDtTEXveKoce6CEKLZzKVB5xMEU0HoM8MvbrUFECPJnKY79siKyJ9PBh6BCrQ0APQg6Hvnh6eA9DrsBzuGUp3/PTetL13qBS5Wm0SV1O73KAoVumprOpWprPW0O8sQz+fDz01VFMzaTgA/UjfwjQTVe7zAXpo6Lt7MSEi7ZFT90VDjxvPjaWq9BO+z45qS9RYSvNMBRt16ksLvAXo0VgKLifwgG8tmroodlYgEZ/BFBGBeykQyYz1YlVf42UQ52IUbIZYBAgG2E0N94/UYAeG3ky8Le2wIeLhZUAf+kX8rSwJh/IwQIJjxwG6oMzF0Fe2ld6U/bmc4tEUpyG5idQ3fsZqfNYwaPYZyNaAvqEDJCMSm0psyA1Ab/bAjaXQNGwmWGDi6FLljgid+z4LMYOhD/sxFHvVDL1ZLG3umiroWIrHxEAiAgDchB0G9FuhnptSQZI2fNkxulMsvlcfPPhvbJTepM3awzIPQNeMvfWPrtTXQSltKv7W14lUNXXh/eoVwExBuDGo862CE38e5jrSqBPjAtbcdIeG0vDW7WloUXT1i20ZkhvpjeWHnjfrWFtsmEN5hxlC3LtSwAhCXCOhOaqlNDGpz/30pz/Krqk78wKgf/uZF5PxBiMvQI8gaDxtH97Ke3vggY1p5YoTqHmHbeVjH/ckudWAZaLH8jSbnGH+AjxjLrprM67hvvvuTTd84Or0pS99ir7tj370Y9Mzn/nC9KY3Hpue+tR9aWmIw0yAfnNh6K+7Ne37V88hMJjpmkk//MG309JlR6V99nl2Ov20NXQ+wTgA0P/mnl+k005/c2boQWMAXABwovHRZe88N336MzdR0w4LTDxLAGUELriXz94uhh6e54cdelJMQR32eDz//u9fpwwIlp/o04AuqWiIdcghRxF82xaQgP7WD9GHHgW2Bx54eLrpI9en2z93C91rnv/8l6Y3HnIM3XjQtRSv737vm+m8848kA71q5bUsNhYgQq3BTBoe2Z4B/dVXfYy2lTzmpqZ5sJmVR7YE/42swcknv3FnHn866KB/oH8+spt8ltMzbDx2003vTnd85TPs5AqJ1jOe8YL0+te9lR122YuBbiHKgJClDH93PH+sGUhuBOivDYZ+PHvMI3MC+0n0CvivX/4kvf9969K/fvMrDCKe8r+ell728oPSQQcelvbY41GyXSWgR+3BSJZQgAHE/AOgB2C46spV7DxMhv6lB6WNGx8MQP/NdFQA+jWr30NAb8a0eINrvxWpIamA7BhFVljyxhpXS26QHc3tr4UEUOuAvxHQChaPDD2klQMsApdtZeVyQ4Bt1y/XGymjakada75lWyk5ZelWrjNHhe4ukqTctLeH8wrrqzYJwO9h77E0khmBKTQJ1IFCPXo0lhL5haLMinEPDT3el+40gQ8IQOGz5eyI/yQAcF0UC0DPjH0luZGdTclYexJL1SM5Te4Wb5OCypLZeziemzPTPk+977vGyZl6rvHY9C25qbuyW+aIsTIG8HthD8HZYZcb7HskMsM9SLUAmkti6HV+UeZpadYcRbGS2+l8AUDXfWgO4vxAEJ6ztNF0S/awWIOwtr4/LeD+AMvSafVpYXMqrF/Mz6kEqTIyi9zkKoZ+ExqH7hp9hsIUAwFAztAT6zUBPU9E9pFQAa5VGdijWWuIdaEbYMZN8jF/MPOGlNzsys8FUI+nH248QwsE6JERhEuW2PeujoC+Zxp9mxAOtItiDegXpjt+es+8gN4a+qMPeIN86KMo1gw9sUwD0Cuvm9LUuCyZOjH0aTT97PtfTV3T0hfS1D7YQQ5Fl3RRYOa/fNc9aS5AL/zbkwYmJtIRr3x5ms/lJktuZqKTGKLhFvgugN5YpAnovRDt5IINiSlGTCo4wbCxi0M7fZVWUel+Wv1REx9PNT4/L+bWcZUZ+qj4tu7RGnoDegQDYuhDF9ihsZRdEPwRYIbwWoCmEQzUAG61U7lFtVOkLhSpgaZkGGKHc6FTBx962VCFu0swLwb0pamEQGcD0DeYkdm2lW3JjXYGMwWyrawjcaVSoaVufj9r6Ohbq0cDH2PsKv19YsLxFS8yFGyIVToXqsIGVk8KkBDUUSvKTQZWWbKD0+bq9qly0sGLXT0jBW6nGzNnZl3kOS03JTFUPTpQ+9TQJUtuor4A38N1Ox2ocWkyX7Js03PRoc+7jxoEHYJ0NABDzyKvOEhRjDYEhn57GnIQGpNK2Rd4YgfzUhW5uShWY2wNffwe2Qi7CYVeNDP0crtQ58CZNDK6lQc5ipupl58EYN6U+gfwPXnqAgSwkLKnhwB+CbT7Mz3hC74tnHCkCQUAYgI0vOszQz89nRYuWkiWlgx9AHrvGfg9sPwoQMTPaP0VlqMq0htjQIGvlhY4YJGmOtL5E7KLVFAl1ylr6HHgYR4hxUxWe2SUzxUgS11ju3mAQheOZ0jtNxj60LVzHsDiEt7lERRi/H3Yu6Mx7wF2dwEouSfMJAJrBO/4TBQYA9Afc/TZ6S1HnE5mh+UgbDijFDyei7TWqhfCPbJ3BoAQixlhuaviYVyPCsO1ZSIIEZhLYuh7e3JBMp4jU9mxt+Iz8bdwfcEcZ3FfAArcMxpT4bPx7DjmUTwMOzaQFa530HJEYTHsKWXxhzHEOuf6WaCmYjikoaH388NcxueCzWdgTvZS642OMwN9zMZij0RNgskQ9sfogx2n5hPWMJnocD7BfQLk7w4NfcvVB8/eGnrv03hfzAFLbth8cFqSFLxqJteA3gOe65tiXyjrs3JVSZJGkaEfKAw9SB8EedSuT6jJGfchFigqIM5ZRYJoP2etc5JO4bPucauPPjxbFR/Gc/d5VrHWmF9cF5FRw76IucVuxLatrOST2hdkz6ual6qxlD88AL2aTkaWIxoq4e8aREXM/UaWOHzsXZCKa8O4WdLT6AcT9pz66AqTxIJwrZFY5uK4U+/33ku99mlpGvVWxhx4dn62BviuD0BWlOul1vXzjBagx5gNb98W5B6yR1rn9qHHfOZc4/mirI/Px8zQYy/x0dI4J3qpiRcG0A9oH23fenr0a66Mj09i9FNfL6RJ9xH49vYOpYnxqdQHCZCLklkrAcnN/IC+xgW1hp6ECfGaSABJYwRNGTj2SsqHe8Z1EdBzXWgT45rqBOg3RafYHCzj3uCABakvHPASiRHsuyILVUMB4iP1dqXpYOjnB/RdwdA/RECf5348JpzNE8VrX51iUdw0Nc6Ns5sgFykzgQZZDI2mu0JDT/YVG3lXPNgo0psP0M/XWKp3IGweWxp6bmhRfJO17C1Av2Wzmg/VC6jN0GNRGNBjE2kAHx46hdnH6SSgInumDOi1EnNA0QD0Fdinppw+9BpsH5xkQwJk0Rd80SJ2PMSHc+OtWYcOjaFwjQXQY0LaF1+bOTraEYiH3t56VANHF+X5esz2AJiKKZBOsO2u4+8RbEHWEG2fvSCyTWdMaEs/aiDk+feQAD20kZsf5Fgi0rfLTdbQwQ92aDEPfkyJ8Qkx9G1AX0tuzGYwfUZAP6qAqm+A/3axT7solhs1fej1UCnlIsOBRSSgYiatltXod0vwpHGGZaKCDDM9uBwC3QAYDpQN3LPkCQdtOLqVjV4ZBwLUNqCPAl252wzFXEbxWHFI0nuH5AazMRgo3FcN6HEvJT1bOufmomc/ZLJUCCgUfODehtEim/7Tml8E9Ju3xHxSMEAdf3hYQ0OvgEqtysfHcY2Q3wSghw8vfbmVxROgF5MnyU0T0HscsWc9uHEjAQRAmJtB0Q2D0glJCfBVrKj80fF8YclIABssXJ5LkSr383BrdLg6kH2P4MAaejBuAJoA9HgPMsvBqFI+FN1rPT98HS5W5P5MW0a5GOFZWouLn7GWgDrnabrygO1Hge1b33qGsizRIddsLNh5y6iokw2Ah/fBm+M5Ys+0Vt4aXNXCaJwIysIpCYFGLoqNztIYMzoxTCGFriJRfD6MC/DsMK4YE2rfKddR0AjwCdkD3W/C/UT+0omgnTEtm15h3MQ4Yp5hLuD9ss97SDPBWDN4oiZdEhQENAgmEIjhsMZ9IROBIwESSbHJYp0xfthPMN7s7AoJAqV04yxgzGA87hf1KQD0yKzZf96AXlaxIhl8NuD9DJxx/96zPX/9b+s5vT51LAnIYF2YoTeg589moCWWjBPzzYC+jwymAH2R7WmfF+YRYPL8Y8CJcTPo06fmucymXl77kW3nnojxnQXox7mGDegZFAdAI5lBXbk66SKQN6DXfYo9wH6VJTeV9Ig+9CBrups+9B7LnMEnMSPCRXNIHvnWNDSewZyAXqRPG9D7rPSZ4C1S+76kWgL0anZpeSx+r733OtMCUqlB/MSbMvsRRF8G9KGh5xlEqQvOos6A3nOo7XJTn0G4PjxH1U5pvtWNqFhfAEK4Bei3bbufgL6nZ0GanJhmXZcBPeYOAD1xRM3QIxPfNSMNfbjcuCg2d2xFhj4atcmlTcd4TMmok1DAPwvQRxaM7ofofss1JLOLLhTFGtDPlGB5egaZge1JDbASiSetAxELtq1EUaxdblAUy72zI0O/c4AezmMsit3/9WmwYug72VZynY6Pjs+A7Z2ehMuAAH0XFkLVWKoHgP4HX2NRbA3o+UB2wNAreyWnEKHn7szQLwKzP4Oq8tIp1uk2HLpkYnJH0uIH79QkBn6XxaoG90LnhKI2SqAJrzFWNyPlg3bwKuKC8w03nygusEzEWmH8Hh6gO9TifVzs2SiKjQ0GP1MjBOjqiuRGm4VAB5u6hG0lompdy2BujOX7wCR0oaUXFVK9rHiudNb22aW3cDDrZvsoA6hsv5g2Dra4FDrNkLHB3+JzzEjkAXAm33IAACAASURBVI2DBffG9GfVLRfPAI2l2vfrzckA3ofNXIAekW+nTrFgcWtAjwWNxc+IntXmi6mdx8HLlu5zMPQAY94QTWyrWEaAHnNdrIoOJ3eKdVGsDmMBet2bwIQAXjkEzHxaVoN/14C+gH2kup26FOPuZza4QDrIGjC26yGUjVZaXIeDimI9r9lzIYAdPt+dYv3VsaOe9zjBdE5NY53GOBTAoOvJBVTR2KWWtelaLLlpMvRj49s5v6CfpDxiYpwSOgabbBgmrSuuA8/FgL67W8BickpdnsH4gAGZmpbMBjsPgn48BzPaCFwkT0JreTDuQ5F50XgBUALYEdCze6eadIDZ0dxX0Z4bd8mdIprnUMquDF4OqNjBWJs+wBm7ICYw9At47Xjm+ByCqWghT8YXUr9YW2oEBAtXMej4fTDV/jfG3gcoPgOfhyCMwC0kFnRWItOqbpCYs3DMWb3mFEpuIO/BOJllJ5tKAN3PcccLgRabZM1MEeSqlwca8E2QwNGe6yZIKvjHS45ikguQHQ9m3EEJfgefS0C/aZMKw8fBzorx97xlcA3/eu5Z8mc3A29iCaAd2WHi14pIwj/B+A8tHOLfuzDX5wSeO+VUYyKtMkM/sCD0/92UopD8iTmlrBrGScGmgisFz/Cvx7zF97GPUJpWZTUdrMHGmJImgmrNFfwexrcA+tLHog3oPYb4vskWkDAOuJcs2T3IIwXGACRm6C25YXvILrCTcrcxQ8/9iEBePvSZKc73qmfubK7BPf6uobOObGJm6CntKOex9o1e2oEi0PX5yuJjdirtwNDHPdYgHxudG0VlGUsXikC35SJQn1vcq6OxVH1m4ee4D5+DrO6jdbL6lyAQ0FlImMb9qn4GbnqJr7LSLgYYnst+ht7DvU/mPSOuwcHC5JSaAtbna7336p7soqOAsq1zHxlV0y7sE7AzldRQcjQE28qAKOuH39F0jLoMu+skdYqVXKcIuXHdOIMwRspAKljCCww95jKvEFnuWYAekpvfEdD3gaEPyc1YMPQG9GboSVhFp1gcyVg/uyzePWfuax96mGLwDBgXgURME65NCAxFXqpzfCeGHvdAnGVAn4DTkPVEHw7YoaMYV70MiGED0DPwIKDfwv0m11BUPvRd09tpW9mbRhlU/iGAHhk8APoj93/9rE6xns+zGXpsVhWgJ0MfJ790x6PZ5QYDYYZ+ZwA9pw434NmAviG5mYehByPOtFrN0HeFy82u0NDHyxo5RKQoTgiQMQYGe8EA2SZMVqZQMRHI0AdCiTRZR8kNT+w5GPoK/TYkN25ggcOWadWmbaXsqqDJhja6sv6rGfqQZJChHxnmRu7FrI2qxdCHK4E3LDMrefMItiUD+nkkN74tNpWI4EDgIqJWSG6cIakYevzcgU+btRKzVyQnOpzCL743NtKwp4JGmI2l5mHoKSfDwtyR5CZLVeI5Vgw9JTfW0HdoLGU9pRh5+QWboXcDC1t6dmLofb8O0vTvYLBjkAnoJ8dzsFYDeneKdbalPPdCR2SG3vMaWn32PlAzDRTFwu8bX30+YD6jQRcOSb+3el9Ivzqf5Madc/Mh5HlKYAhfZ9yf5snI6BYCiclJdYMFEN26batALTok8qBWLQn+h6JYMPQ9LJIGgEJ7cQCgftbp4AAk2A2NqwECgnVkvqzhbqTL2WIcTcMk+cBB50JUSq1SF5lLgC/OcbahhwYXgYSY0yk4LAWL53mN31XALq2s2pqjOFeHIj8ndPIYA4LoAPQMqMbHGFwEmcmvmGcMCNinAT7z6lpqrTKBL0ExwKnS7QYkmFdyHutKt3/uo+nCC09Ixx9/fjrqqLdTtgA5D96fGuPuLh72BuPUk4IEAWM+AI21AD3uweue3SLZ1bQAeu41ITdBQIAxaGf0BJYmGVBh73VAxTQ1P09r36w67osExYw+x5kDBiWRjcJ91j7jeH+MO+WBYaPp54TPBVBhRoddvKUph9wGbDXIFmrjYVs5MhyOVmKGteaLzSy+Nzg0yCAQ9wqwY4me162De9ju5QZPltTMpCjMUxCoTtMKYkQWaF0bTPKMpf1eOK6ELC6vT54duqc5GXoGvyK5SJQNiNwhoEfGMGRoCqrEdhoIF2JGmmwBysrKsQXoM0NfS/X6e6OxnQC9Mj9YxzIlaEhuppFtdDZUQT+fOYPJtuxQRbHMeFQMfSZfWgy99z5LT3H+AMRhPheGPs4hZvbVy0PESXSxZ+DWAvRRQ1SPlTGxMpshB/KhStMPFKwikIL0FvJMW0KGZTDqiDLe0fqvGfqyj88vuSG5EwYGWT4VmVgEyNrDo16u5UPvOUBA36sMWrZ6xN6OzrK0rRY2suQGblLdXcj8gvT7XRoaQqdYdOiW3Hk8DBbEiFeSGyJUyUjnYujnk9xg/Woh2JBEQfm8kpvBARVOJ5DLCHims23lDIgzG2ogeGS2WzUDwyNoaCZ7UPnQR4fi/08MPRtLMZYP0i3ulWTbLMnNPIBeIyQNfTdseBC1/54a+pqhn9PlhqAch2EpCnJjKW52PNy04FEFje6I+TUfoB8EoLc0AUWxk6knChyLH2lo6OOA6qihn4H37dbwvi1aOVxXJ8kNswFT6OSp9CWLYqGhx0HOQyEAfbkLRY4AE17QZCK2898E9JHicwOMThp6s+qORK0rNgAxMFWl+twMvaPzovuWgwxeiKBVwCgGwVKfNqAXu6VgYGcAPSJxA/q2hr6ucneBZhPQj/OgEhMTGvoA9A5AcbmwrRQ4GiCgtzZQ0XnckzX0XKzSxYvNV4rfB3hbckMGORh636/BfknBllJ1BHyYD1lDX6WVOwP6SPNVDcwUqMoOzqlcPDMXTJN9sW1lvH8t59EBYWam0nGGpaflB9owxdxlb+MGoFdRLFxqMN7Dw1uCoRfAReCC9Yx6AupkXRieWZ8C6FV0COZ8MPX0YOMFE4ssG5g1HLhi6AFEpYEXoMP/svNTBYah4UbGDfcCZlnyFGjB5fij8ReA09qEpaQkN2LM5RdPpjWp7oK9Hgi8UYSl+Q1giZflL35vr0myNsyQjKZxdizW++GFeUV7PwYaOiR0Rknzj9/F+GKPwNOSUxGYYlhjKvODz0GBLZpXnXDC+dTR4/cB2huAPjqqmn0loA/XGh3OkmQwnc2AS0EOrkbFZoUhc+CD38HvWsrj98ZYYPxZv0S5jRtjwdd8QOMHrSvtC4sGnPMMDDI6405Le88Aiv7oJRAEWbNo0UIFEww6FFDidwF+1cxPYBH3g/EAi82gpq+HmSxIpmBHaJYVY4oJQfOC0OzjPnCQgw0EUMPflZqbwBNRp6CagQXhdBHdQCkzUTCrTr8zvD9mOFqAHs9D6zJcavDvWKK5cJJnYgH0mFN4tTX0ZujHxkcryU3oq+cB9IWhnw3oBXQVlImhl2Vo7SrG/a4fmUJpu70fYv7MAvSR8TSgN0OP9zCg55mY+95Dy75FNQmVyw2esxn6mgQ04PYeDECvolgF5QgE1DdAw45z1U20ZH9ZxrnB0FeA3vUQcwF684JkzxlgQfWgbI//hu59S5aULGxkQDtp6HF/CEJZFNsNZz4z9MowUNIUBgZ+lp4v1tCbJJqrsRRJA9bIiAn3+c6mhUMmiaJxI5lva+gfGkOvzQvDLPML+9BzzILoa0tuFCBKQ18DelmTIkshQhLX3NbQU9YNI4oOgH7XXXYPs5bIhifYZUvrj/GClLQw9MWHHi439qGHbSWbhv4BkhvMUTSWOvrAg9OQuDbBaMcucwF6FMXyt7lhA7SZAcQoj6a7v/eVDOgpofk9imKlNyq2lXS56VNjovyKlL809CrYarrNVKDjwc1pt90w8M0XI35Yi8VrHH6yA/2RYkeKE4AeRbHRfrhi32u/7bkaS81dFLs1rKy06XgzK42lpnJjqR0x9N70Rd9NE5gR0LORg5lUjZsBPXH1tIreDB7qw6BRFEvWINyEQkNfj7nHLjc2qjSx/hkZervczFUUG/ugWY7sAayb4DzSdYV9VCzomqHn4wkfejAqkNwshtTKbBYjVGvoBehx0sjNQIdgdrgJsd346AjHyAy9dKNFcpOLXaQZk8wjGNkC6GWzszMMvVKASm3nJl0RMIBNx4HoYE1D0yyKNYNj1kTPQCtb0hHNa2aeUK8RGnoy9HC5AbuAFLHHfUapVAPgspm2GPo6cxX6ZgN6aheZwaslNwHo4U7UBR/5rXTVAEOP5wHNKgJirG1Z2VbNU2iFhme7mAy9bMfUvbAbgD4Yes2bHs5zMNXQNLM2ZeFCAi1v3tmijMM5zYJnOExZ0+3CPACr4XDhYJDHhmhqlASZD0C7U+qevwT0kWJWcaM6QuKatNELTJKhR2qajV8iGwE2iJKccbLmYsn1ZDA/cN3MHEQ21OudwUcX6m6kQ9dhLoYeDK7tBREkcdpOI6OnIlT8fpYAjY9FQa809CRpJiejFmQ6DQ6CwQVzqYwDnjcBfa+uH/kOvBcABIIqF8AK9Op/LhTnOETwZIBLCQ6LaiUXo0yNKfOe7M+O/Rr/pv435Ipi6CXfAbBXEyD0ANC4oyiaz98NkuK5A9DjuXsN43OZwRlYoOxjX4803kML2DDIjDkcj7RdiDlnkfDkVFqwcAEBPuY/zgLM17oBENYo5hbmm326PYZ43vSmj72aAWMQEJbkYMzsTOa9Nv87jr/M0Md5qSOhaOgtubHcBww9JBO4p1IUGxr6SnJjmZk/N7O6Ib/J+5R/gV70UxxPPIumr7cCVLynz9Ji7btjQG9ZHjPrXbKU9P14+9u6ZVMUGRe9fLatBENf6aq9d2ZSCWdP2FYyWEcRNF2fRNRpzOJcqkAU9mZIWyi5YeGRjjIH+N5i8ZUgumboA5DpeULyhHHDXLLhQKWhrxUJcX1g9ovTnT53dlEsSD/VBeF+6EiGoAVBcBBSut/KQpmdYmFbGfgijmcMBTAA/p7F4BkrwSJTv6+zHXta56JYMPS1hn6CDL0lvB009JG5p8vNbnvKQS3O/0ZjKQYP0WMHhEAE8SyKnZLkxmqFfCbURbHQ0NOy22cp/gPEA0i9AugdZAB3LFwoW/I2oFcmqdhWwod+7sZSmgSyrfz9i2LzfEYAFXUYaiwFe6UOGnqv2ZTUWAoMPQbmD5HczPKhB6CHbSO7gfkTpee2haIZ+hBPNhn63cLWKFhH+L8KPEX6OYpi5a4glocSAB6AoaHPHcMeIkPPeVBccsTQL450pQ4ZNVIoOj1q6Bcvyh39zNALFDkdLIYeBRH6HoBRuNwwvVh+FxMDgAGMDIEHW7tbJmOmGps4HDDARkBLp2IvAC7bveFWPOY1q2EG0FrC+rPlCAP9qJ4fAAoPWDCawfBZK1o2Uz0bbcjSxNuHngFfN9LQWFSwjtqNkhseqiTuSmMp+NBiwjADERp6FHnhGlzU12bos/aWQERzua9/UNU0Mc7W0NdhsCUmZt0F6F08mWYVxdYMvdmgWnKTW7rH88bv4/fqphdKR+qZ4CBz2t9zxM8IbyFttAq6ioZeQLHJ0KNTrIvKAtD3wMWjdrlRNgXgC8V+/rySWVGw2tCGFvIqTU4pSIDtpBl6AVT59KrHwGY67xjQl30GRW6aUz3dcB9C1gdzG/dfGHq8L8CmZST4OcZJqXeBT2We5CbjDBECCWRfyKhHASpB9BSs02RFy3M7AhRq/9lBszStsQtNPqzhygIAx8NRKV5KhEL+ht8r7H/I0YCRweJOhn42XJnw2WKO5QZiy1CBNQEOzAkESAi+AUadwUEBLuY9dgscbA4mvO+NjI4qyxRgFs+IRaTBZmP+YRxpnwq3HAJ67PWh/0Yw0ms5nYIR6cwFyHGtALmeL5wDkUn0tWC/UF2DXJxwjgCsleyh5Dz4fQV8Ckq09yg40ly3/leAHmONfYwdQ+P51XMKcxksOoMyDSYzGnYbwn3pGQ0wE6o6hV4GK1hfzthgnwNIWrhIoAfXyiARnY1blsrOSOiaTKfpbPL65z4Be8aQ9FgiKYmNCC2fi3WBJj47s7hsXKPg3xp6/HfW0Aej3akoFi43JL+wlqI4k8XIYQDAQI8+6uogi9+R5Eb3j8/18yoMveuDInOFQBe1PNGkUWehMlnMTvRa4w0HIBf4F8mNXG4muEf7OWSJKiWSD2aG3mudRbGhoa/nQRvQm6HH9WiOqkjXzwuAPktuKNsLtwu63Ji8k86aGaeQgfnM497CgN3+7VrHmF94vnSeC8mN9kxFDbOLYnUXlDyxmLuAbrwfNPTacxKzn84Q6vwTQ4/3N7tuFzXLFT0u0MRTQ+/bjLWEDIAZeoN3k4wLFizM2XcE3FgHtq3s660Y+j643MwtuVk4BDtIZ5skxa07xfr8bwL6yPi3GfqwWMVzrSXDzCjYN9/WsFQnYNQluWFRbNUp1uesXG5GVLxLDT3OMJw3iDRKUWztQ/9wAHoz9McceHC2rWS2NixCMfegNsGL64MuN0QFc9hWcgccSfahp54UG2NXTOBIRc7lciOCs3NR7CzbykzUw1tbNlscPHdsFSLLqS9GcEsQSdXZhNKC2SkyyCvYHS/0lwDyHW0rPRFCcvN7MfSVNaBBj1kOfMXiAFskyUcASicdYvdhZM1go2imECVzo3bjhyqrgIOHwU8coE2GPuyZotkOFrZYA+gT5SLhwGkuQM8is8rlxhtAbrAVjAbu15Fi2Tz0bCxryhmQAND409wp1ixISG4A6NNMaPyYcNFCRxGNXW5woHSS3GBOzAXo7XJD1rGnb04NvVJ90sdlkN4HAIfNX4y9tb+4uk4a+k6A3vPa42JwWfcAcAEWGPbsFe+g1dKzmC9uckVtagSq1NBDGwyGfkHN0JfJhjR83Vgq5/M7OC3kOaOTPKdx8c8mQz8SGnoFjJDcqNBKNS0zM2JAFi9WIKhNvMi40LXVPvQKaFRUCw09dYpT0pziuWVf7AWDuk8Ug+mCSptv57FzZ2NtyASeeH4xN3EQslmcfkjAgcZF+Iw6nZ89rCOQAggT2J6irRsdtQbUJM3gtvSJiIxE2KhCaoW/Y2+DeDkQyenxCqC6VsLBOT7ba5ZfB5E+VjdkduCFz/QgzAAmGPQj6MANQ0eNLBbmhb3b9T79JAME6AVESNBPR+0IHfng6IEAVPuzGfo6cMqBbzwL6/9Z5LaLCA8TIXCeGaSmW2wh5kSdxVKgMVAyFuHA4nXlA5eWco3eIJJI4ecC9HKnaIzzgiHq9O32heeA+8IgsYB0TFaMIj+KNzk09JpniYw+QXurwROeQ5Fmxvx21pZOcqGhj6JMvp07VttSLwfaVef0mM8CfUuanxtFsXivgfCh16Kb7XLD8aPLTUtDH/u813WRaSiLY+IhFko+c6RVlhuatSN5XVTF+bWFM5TLPVjHU5GlaEluCHLDhx57toGxel5gEwA22JI19J4LdiRruNwYOlS9UGpAz6wReiqE3SeJIjD00QugltxgfgDQq64Pi0KSTYL1HdhWctzy89V8k8wvGih2dc8G9DlLOsWzMjdzwnt1g0GPbu9dXZVtZfSfMaAH6KVMTQOB80WAPjrhmqGnJj5DLF6uJTezGXrsudF9PAJKXOosyQ0bSw2lyYmZji43OM/JfGvzzRp6uKHtAukLvhU+9JDjSD6qvZr7xjyAfm6GPiW53DiAU22Efeh323UPgfXIkkxPwUJ3pLKt3NIA9FAJMYMajaVYFDsDC1nST9YSpdQlJcDOMvSYXpTc2OWmktyI9JOta2Ho24DetpW1DGZGDD1cbvCy5IYR6Q4APS+eDKjS8ngyg5OTuVNsltzkhybAUQP6UhQbjHho2R7c2OoUGwdFYROD8e4E6Cm5sbyoFLzmxlK0ZUKL4YUlzRTvbya+FK0IBNhJxIeVJDdgPBS54roI6BcvimYNSFEWv2DLF3xYWdakRSXNdw36OP3tThPOGprkTuOD8RYbYBasAehpeSntcH6f8Lg1GMkV7vaV1ofyGdVuP2QpCX7E4qmorsieDPDLs3F2Qy4gAwPy0uY9d8Fi8P4EF4cGoA+GXtX4tq3somwBLx1QKvbCgnGxlRmdbLuJICKKkm1b6Q6zD258gMy0Dli5nGCdU3rQJR0svmlnGfyeW5JLZ65DEs8KY80qfEttwn3G48LgOKQ8llp4wze4RlDJQsrYeA1SYvdrXAt96OPzlOqO7ngLFiS1yy5OUfh7MDJgyApD7z21KoqNwyTPSV1gZq4FyMsBMDEZgD4Y+m3bpF9OXcFAzUzSzg+Ngop3dLGi27RJ49/VJa02O/IFoLfkRilqOVUBnIKdIvtSrVXOawS/sWbx7AHsFCzoZRCKrw5OG3ZzDILh110YNms2JRfRYeJiWTC9rkkpzI5apNt5wpIBNcyZ4NipWZms7/D3WKuYb3gutWbVmQXPJ3x1QN5wqOImX2RcSHFjHvLAoX5cgRxrDuAw1KvAQLUICkh82MOdCOuH7DEtlwXona7X2rWTiwIbAvpaohf7RaNpW9yvGg4pe2q5Q91UqbFfVM8t1xlF4zPs1blnSEX86LlvEfjN09uOXqUeyQENwAueh8ZYvT7MDGMfoA53oVyMAPK2MDgNyQ33r0Jg1PMNcx3zt15HGE8D3Pa6bt6fHIHsdoTbcJAC0OG5hofbdrnhLQegZwA2PkqJGgPW6NthH3rtZSGziloM72n4GaVOuRlRUyqH8ec+FSSc1537cLimRYy1MlkYE5x/Il5kDcrMVDQuarjcGNBHYMXbArmzvQBrs8dYs5jnbR96y9gYfDOILpIbZq/Cu159ddSV1e5U2jCiIBEa6mH46isjiL/z+dcma/hZka3iNYeUTtigjwQAmGQRZjpXwUxDQ5/Pglg/kunhuUmK7M61mLMsVKYPvWyKMYgqpAYp4SZhk+wizpGLPhA+V3AfekZi6Ou9UQ5QKlTPmCdkwCwSzdIgFPIj6MA+05v6+4KhR1Fs71CamlBvFohC8P7K7kzybLK/uyJl7Dmwj9zMxlK15BY/2wbfethHRp2ci/JN6+JyWEsWJCbeEXOJa5fZDeqjZA2bOyq7BmAqbd6ChlZ7kMwomTfMteGETALPzlFISWFfC0IHE1Z1ZbatRKdYaOjZNPQPAPRm6I878OA0EJkTOg3RXU3zBWvMeKMhuYEmtAf2amFbqVmD/1NRLAA9D5XQPuMNlaKeu7EUo54A9Hoz2Vb+wyteSpH/4JC63Vli4E3XKUY8NAF6p5l0E7gBPnAy9Hmn5kf4EJBFGbRwArQ6bHRQYhDQUROnlAus8Ls1EwnWz3q1mnHjxGho2fX5APTuTun0cAbQYY2FxQfJTekUiyY8YX0XC1eLXRuO71X2dpJ3tF+aqPK+JrMQoA7/7X/7/g0GnN41I2hA324s5ZSVJTf+bAQKOXMS3zSQNaCv09BmL+oDQmOqVGcPbAp5IIqF37oVzBe67gZDH0UxkOg4QrdjBVJ9eH9LbnBASYpi5ke2lATtcdi7KJkMfVSM40coikNxXZHcKBitAT2umS3KI9LWWJaC3zpTYYbL89nBVjnA9d64nnawhmH1s3QQUP+dgi4wLZD/yA9fsiplYQz4AGydbXKghvujbWWPOnvqfYP5Coa+Br9Oz+Ka8LGqe6jtN/mTLLmhVCohWNsemnAV8kJSJVYT0hd/XmmYBUBPG8AEFlOAHvfV3S09O2wrcZ0IRGx/aMmNgD/WszTjHk+vXQBKS27KliFXG4xPW6LjgKt2JTIgy+wju1ca3OvQqBn6fFByvwhpVxRp4/CThlqBb70G/fwUMAnsW7qiomcx2l6/2dYwDkv83PIOAwGDJYLF3j4yfQLq2jPagF7yPNWJoLhLEjmtWcx/XIctOT2elLVEQbgBlgkAA3p/H/fkAEL3K//7Wl6SAVHe4ps+3vg2PhNgBIyp98CaZpwX0DfGvZ+EC56HxlgWplkyEXUnYOgxxyRx8NkkOGG3FYzTbELI7iZR3ApAH0XRXtf+mgF9SLcw5jVBomBhN4IOnxG452LNXIo73VgKWYdmUWwhQARoZwP6OlNUZxLLOOu+6+J93LsDUf+9s1QE9H29kpxybJWdIRMe1qqW8Thjg3o3YI6aoddNI4CR0wo7OWfjBQWulinWwbWJNe553DsR3KqWwIDeAN09Q7QGxWr7TAWghw1n2cO8BxSduQMU769e45KlyLXI5go+K7t7emWuscuumQj0no2vWtOSHzop5KAYl1ljEMnh8BnQl0tW5UAGoFCkQWHoMwnCfSoWHLKkIU+VLMhgX2tucBAWmQGl+WewAwYgV2OpbdvuSwusoR+fUbPFwClMsjDDgCydpHg9fchmVdLaoTgn4vxvu9xwnkWWlLwSSeaSLee5HYAec3BBnBG4UhocZNvOIrmBJBQaegL1/EId48gsQA/pp2pOi4YeRbEPJ0MP28pjDnhDGgjDMwN6fCWBGBbC3Ms3bdxEDT0aS7HIi9rtvuxDDwZssG8y/fKn30yDfWKamZHpkuxgRww9XQVI4kWL3CiKPfzlL0kLwFJNI+0ur/bCNJTGGhhPaeih1dJhgReuQyncwrhpQUtTnX3o4b4Sh5X0l0hxK12vCF7BiBdUfYBgAjgl7Q3MQN2Fa/4+rh2LqXYqqTc1gywAejD0WJjY/DEhZgH6SWjotXjqDR6fMQtYh09sDeilu1axmwG9vMAFAmpQXdcq1JIbjzO+h7+pmRsvkPb9CjCEzV9kJaoVkdnrJtBXG+gZNDJjkagAPewLEU3bttJV7tgApPVblCanBDAoJQiGHgeavKylv5VDhVgseXRzVLPLEOY6vcipgRXzgo3af08GLIoYsalz/jcAfTk42KQFcyssLvW7+htv4H4G2mjUVAnXCT21XS3wNx5/H4h+L22odQAocOVAtTQsEeAy0MEaon451o99igHofU+eL/g3UvoAv94QzRj72tS0S8WcZCEkTk5m6GtAL8mEni8eDTZMA3rdp8EQgvQCZGd9vwAAIABJREFU6AF4JyZGtAa7wFrLtlKuELLew/hg3Bwo0elnYiIYZrm2eL6ZMS1BjWanteie535+GI8CrGUUMAvQRzAkIkAMfQ3o8d4GM27QlC2B6YMt5xqPqzX0XqPeQ/xsvPdhXXLuwxedHuuFtHAg4mt38FH+VpIbBr54etD0RoM5AGyMpz4/mpmFy019mBvQQ7blvcb3YEDva/ce0AD0IUlCtsAZAQP6ek9qM/T1enJmCd/zPPezI9kU5/HOAHqN+wDdWADwlNEsIE8uRKo7we+BRMD71/uFgGCZU96HCyBTIGxbUIFEHcre5z1WBvS4R7PfuCaAN3xP/Skg7SpZUDKTudcK1lyclV2qdTCgx9loyQ17pPSoeNAsn5+jgbkDCclSZDNaxrnUrLgewwE0/s5zwGtA8wauTOijIMmNAT1wiDT7Ysjxfj2oWwhAb1lKltwY0JPMagF6BCfY23MPhUIaeG0Z0ON6AHrx7BQEaOKYoddzkg7FGAXPAeeEa028Fgs54u7jym55H/Ua9PN1bYjXN/4e/WxAZpkYKuvOgL54/WMvxNzXniNAb4tvydgUlDtz7AyzsVQdgGZnsErCbB06nonvw+tK6zQ6y/IiFWSYoQeg3779fgJ62FaOj8EhbDagBzHT36fi/f4BZIhQ66jOzAsG0W8G2TCRV+5Dgxo6TG/uB7F+1A1bbjc+b2tAj7EBoJcXv2q6GFHInJjBCDT0LoqlbWXOPoiht4beDL3ihW4a82BNdA/0pr7usXTPz76VFvSq3ucPYegxnt3DY+mIVx2UekZgcUwFPQ0K/GoAemvo4UNvhr72odcfjab/+uGdLIrl4RC2lTsjuVGGTDo+RbM9lNwc8cqXk6HvG4xGTNZVxlWWVtfu2ArWNHSvUVUtjVVTG6k0TGkIQUDLQ6pEwwTX4QKie21JbqJTbGZYiFW0OeL+md52Ol+rjT9TN7wywTGZsAgMyvAVG4EZerI/tK2Mmw7JidqvI9gQM4d78AE+F0OP66l/tw3oXUPAlFdIQ/hko3gw31errXRmXlraSDChlkJ5YtWAvgYiHjdre2umSRsLoZ6+duuQQ8MQuggkpGILc48Jrur6Rew02Ab0ktxIj6hxl+ONpDMaSzLJYRsK6UauWZvBolVRkfSseN47YugVXBaGvgD6ehM1Y5yzR9FHgIcmU/FyaymTIVZeONGUMfMmYy2k5A94fllyE64VSK+ODo+kwYVDaXjrtjTEoLjO+oChV7BWfx/zbjNkMZAeRXBB9sTt7UNeVYqbpS/mIWjJDSQ2TMvKRk02ltgD7CIQkpsK0OtzBehdVAuGn2nv8KE3Q2/JDeRWAFjewF1IWrPTOwL0+Bsz9Dwcgg0vDH1oqCE1GpfMJrPyFaCHs5YBvdcEnq8PSuop8dwZAGFbNns0N6C3rlrZxdLB1nsK1y873ErTLuZYc9/gy8y+gydoRzGf2MWUzdW0vyjToYDEGnpds4IegyMHtJAJQEPvvQb3bKDn+VqTNC5OrQGKAb0/zwy9sysO1Dye7QDZ8kbv1b7/h8rQc30ODqSR4e0E9LXkxpI6nGEc76GoVagyemJxZQ7gcaIMaKHWnECu3GtkjSgTiPkkN/VeT7AAIBLEw6YHH2R22gWM3tcwnnjZfpHjlQG9XG5UjAkpWQDnGtBXGno/TzOz+BvOKRS5xzzzs7RjVp1JxFqSlLEnannQuE2uN5ivcn1SJsQ9EHSfBdBzH8+2laUfgDZt+dCrRkczRAx8dIplh98A4XNq6DF/2/IqrUcWxdKdyud/wQAC9OHwQh29agzcZd5ntwFnjR9Kp1h16KWEsFpfsoOWIUG9fvBv72v1z1zQbdtKOivZ5a0G9KE3J48eDL3MQ5T1Ur2Vup/WL8wpjKtIPROvKiwfXBAyTu5ndq2T5MaAHg0Te3oXpCky9H3B0KuonIXco2NpwSCyawCqOG8LQ79o0W6RjRCg7+RDX84l7afskxH7Ib46UOU+TNmQnidJqeiKLUCPAL5IbjoBekpu2Bdoq6xCXRRraW5PyraVD0dRLEii/vGpwtC7rpJyJT0LA3pmtNqAPneKDXcDodjh9NNsW4mQAUVpUURQdewb7l2YvnzXPWmkb2Gaic6amDxuLGVAv2BqKmvou3oAqHSI5snrCuSQl5ihLwtL022W5CZmYc3qcBE0GHpJbuhDD4BSFSLpIbvZQnSKhWtN5YKDhYqUGHTB9WLD9yFBseSGgU/IHnz44r0J6BctDNu50NC7iRcjRGUn6kMS71Vr6NuL3JIbg7KaoW+zww4wvEnPVRTr9zKgzzrraqXXmljfL66traE3EHG603IfvZUdJ5S+NEO/adPGtGT3PVKabgJ9LGhr6AHo+Z4GtHQUEgPkBWvWD59UbLvm1tBvenBj2nVXFdxIQ4+gSkAF+7YZDstccL++H2v2y4EirSjG2htxPTfx/jjwBOjD5UaEQQ4gszY1Np7CToWCI/TMBPRgp+tOsWDoo1iU8qjFdQGT5hTGp/1s8V5gKXbbTcEyJTbsNijXJLya0illWMgQTsoXvYuaeayhLdI2B6BPnTT0lqJwTbuGQZZzo7C9ZBdkaExVFKsDUB1HAeizht4yuCpQ1YOU1KVm6AXASsMmy3E8vU0K1PUo+Bn1vr1gyMr6zv/d5yLVIovDz3JRbM5ECPghA4Gfq5mPgKC18N4zDOgx3paz1PI5O+gIkBpoirnH/2zdyfUcjC3mBJ4RGd7okozMof38ESBJYiU5BILVvGZDQ2+7yTk19NYNG2mF7tuSJ7O4nQA910pYFltC5nlnIFNLMrE/N8Gzn6Idm6ChR11M5OfyODsTB+mPioExDgb0Yl9VFMvPrwB9sBAMfFHoawLAn4FnhTnlehzPNenFi0WvyJXSrM/kUl1Dhj0C9y2GVIc43htnEDO8sSbtcoPfpf8929mLTBNDDw293VUwj8Uc2/YT7+MMsPd/M+Wa+8qIFdvE0oelBvQkKUIKQWlr1Rei1tBbcoO5ZsmNWWlnBCFbx+dCR2GSS0pHfTakmTqLda94DllDH5bFeTYEQM6EX0tyg6HSmtC+DECv9eMgLU4s1svprGfBfFwL9/ZW7Yg/q95rSDLGGY/5Tw191aG3zijVZz3G3udECRK1j2PuAtAPx3UpMK4kNyAWaeetfZk9HTju0uPj+orkht/gt6G1t+xWBcLCKMIkcBZD8BD7KCH9NBn6memeNNDfo06xZOgHWRQLIgaEsFlyXAsaci6mJl54wI2lWCO52x81NPTtPjTcn2PM1T5QQZAz1RhnvJzVQpdnYlJq6CfSAJv4qR4Ekq+urun04KaN1NBHJW5Mn8AdC4T7YFsJQC+dfW/qZhYfhRtdaWZqW/r5D7/6sGjo3Sn2uNe9KQ0pqa8DmT1alM1qauidgw+GHoA+M/TOhs/I5aa3S9G/XW5YGBX64blcbqyhL2n5dlEsBjhcAHJ6A41/wt+4ktw0AseZGTWW2r3YVnrh+jD0v/VeYk55gDZcbmKAYlIqdS4mwP73Zhn8fps3bVIzkdqqrFUUW+vn2oAekhsWBdnlhg9KkxGvDOjj/fFeOLgxkSjp8efGYVkYQE1mpWPD0q1VFNsA9F7EwcrnVHeMBa7FG3XtcuOMhDrFFteQWjvu7IQXuxl7A8EMqFD4SJ/uqK6PavaND9yXdt9jzwLoO/jQgusUiBTY0QGlznwYM0pgsGEFe5NrJcDQj8OSDnOhaizV3ZUA6AFkdSCJicUwUxcIHWcuppJu3dF/ZmiypzNs/tCJsQnoa8aRhXJskqN+AHq2LjIV21AyJAESbSmWGScFoZTcQCYAl5vKyajpQ48CpjiUpg3opRfO+oQAlihcXbJEXv8q4KwAvdkoFz2zu4zed16GnlKhqSgkVPOukglxQdhDK4pFMIeN1fdpQFTYptmA3gdYPuijYHY3F6JVRfkGJB6fXHsTQZ6ZNQbvwdDLc74ECwb0csQo+lTsnwIuRV5Xu9zU6XsDLDN+Ljb07xvQ+/4bjiT+zNgvSm+J8PUOnWzR0EtSgRojBE3SkTtLgWWgug18rwHowyXMYMxj4HHuJLlBRsCuOtLzRrq8AvR1wGkgQ6AUhE8G9AgcFfE2srmyYHVRrKQXAvAqisX+XgN6F8XiwAeYz5axcxTFAtDn52ph84wKy12H4syRAhE1E1QmRYx1npORLa4zLmC48Tw5rtFs6ne//W16xCMfqb3N5yZdy5RFJ6CX19+solj2ZIG7EgkQNE6bW3JjUoprG1K2iUm6e5Q1pA2y1tCbnRa41jxxJkkdrAtDL9tKyQMBqDoBeur7IbPLYLkEEhnQ142lxic4LvKt91QomckCsrGvFQ29Ab1dt0bRYZ6Mbvytu3MygJS0xaAPY+778NjoDIrmhvkZlTNesq7icuO53WDoq7Me74VrzyqAqpC+FMUq0DCgZ2MpyiMD0O+wKLaS0IQioWmMEaCbz1zndn2WN4piAei3/FaAHgw9AH30nDDxhwdFpQX7ykgDD1mNjDEE6PmqXG7aRbHuv0E5SgRttAWt5K+4fxKfDNCE+egmGF2q5wL0JaCqimKDoUf2Jmvoo1Psw21biTNlYGI6Hf2a1zWKYrujjxCG5qEx9AQAaCx1R+qaHlbanLZxZdN8qEWxltzAibp3QD70WfYSG9q8gD4OptIpNg7JkGEXyU2ADHadFaD3YVMY+uIjnxn62DgM6DNDz7nc6hQb32MAUBXFmrVrSm7UKXaW5GYuQJ+ZF4EvvGqNvg/KGtDje9a9m1Vr67drlvihSG4wDnh5AQPQ2/t5LobeC6JmbJrpePnQ9/WaKZDkBj70OIQR6RP4zQHoOaFZFCqmkwx9tC83y6idorSmZuH0BMYTTC8YmdBXhmuFrPVc/FMAPR6HDl+73Ej/b+bawYoOJX2/zdA3AD2frxpDiXnBIWwpTauxFIOLkgqtvY4RxWcN/RwMvRpLgSl32tjBWgB6T6bYxMXQy+1Hh5XqA/zaWYYekhsdQLZlg+sIAmIxpgpOy301JDc7YOjFQotF8zw2mKh12GaD2976nse2GGRwWrNtUW/ibBZ+VgN6ryPX1dSA3p+JsWu43HBANd8olUrIrMwN6A3WADpNSOA5MGAOFyOADjP7haWUZ3jeL8gXSFqYAX00YMPwo7jQDL010mxUZqeX8CIHsBLwagJ632+9x+a9IuZQndEziytAHy43kYVyPYBBZFujTwau8nPHWFhD3zZXwHgUX+84IIKosJ83/t6BBd4H46CsWnE+8dqTIQKYOWnoa6cvzaeobwmG3rK1wtCr2Q8D4OgAm+dXtQaLhEwBtZv2uDBZwQIkcfhIZx50H22G3kWx2eUmXIy0X4IIQbYrpAmYW1EDRI9rkHbhwAJZIOY83KToyMIiae0P1va7+ZP887VewEDb49zuW5DBzsfQaz+HhCC86VkIr2xE2ZsLQ9/uFIvPd+MxB8Oej/MBesqrQm5JQI9OogCZjpsCRAvQh1w49q9m00Rtte0Mnw5QNw6D1KcN6FEbqIJng9OyByvr1gnQk6Gnht4qAdQeVBp6NGmr3H0wnxjUdSqKrbJqDn7BBGsdFpa4AejFe0d9GWzh8Ptg6FEUOyCXG7jtILCgDEqdp7mGUDMQDL3WleRotCVvudy0GXqeQ27MF/ozXKJJ0ZpklA99AfSW3EjyC7IFi3IqM/RNB6nOgB6yHNVBSjoLhn56cmtm6HfYKfaue9L2niGY5GiOWX4dJzUaZMG28oTXvSkN+mcwHgjJjRl6zJGOkhu43DQ09HyTkfTzH34tNPSJKRNZR+/YthIPjE2+iU9087WGfhagj00tA/qQstDlxud+HEybN21Ou6JTbM4k6MCqASsmJCyMapcbMpjzSW5qQE89WgEcZnNyV8+qC4MAPbxpfWArMhZbLYtCaegXxwYK0BcMstNNITfi4rEciPaSsq0Eu1Kn4ajnyto3DV47/cnDIXz4oWFraug721b6bFFL9IFZ/sJO+6J4x9dTa+ithSzpYKVD68/WRqXW8mlGOnRo6NG0yRp6N5bqCOjlqBeOM5jQYCEiBReNeLKHtDX0ZMA1J8Suh5413DuwIcpm0UxqAd21baV167gHM3i1xErfF/OFr9bQ+3fqlCmyW4WhDzuq2FSd7nRBGFdRlRlSJqho6CciO+P0r5lrf632ixz4zdLQWx6BxlIRxBlABsKv1ljs8PHGTYZenWLlCBUa+umJkPPsnv2bvbDxPHJRbBd0/QAoKkzvggsSOrJOqXiPGnoWv6qFug9p63ZxmOWmMLGOCCihz68OrHqeA1jicLCnNH6GZzMb0MM0oNhW0uGgKoqtGXruntBuhr+zJRB870py40PbgUjneSKnG2dgMvMZAY3v19K2LLkJQO0AxoBeHWW1t7HOaLBfX7lXIFPZl6aZmULhbMUiAwxM6yC1y0295xmMteeq3DvgXFX50JPlkyZbjhOQw0XTP0sgnUGyoN+BVUgA8DeW3Bho18EEARLrQbh4+PkcZzD00WTM0p8MTMOyFAc2iis1dnD8AMjDno1MQGIdkfd8r0vXYGDvLPOtZW0YGS2u03psM0Mv2z1cH8ZTGc6on2GtySZ16eYt5YORlqT4ffupc59JpSh/NIqQBTQlLVHg1uwhgvtVBqFkrNlZOTT0ui6nC7HOZa8Lxp1WfuzuCUAvSYmyVNJJY96Mj4EcBEGCbJAcuuxy47nkrDAlNwYsgSg9l9Eplvs1s7WS0anJEyRKyrA2XgbTPONRxC8JEua717rP3VFoxMPSmZmxGOY6gMS123TBuMN7u2tX6kybHli4hPVjHNDpWdlcXCv+xraVdV8Ck43Y1wr2ULaMvS8GlY2g5CY09MQ4PQjQAkhb40/gPUWDBDfNKxr6qlNsXCveH2MrOZbmIe6RkpuhcISLABU6dIxlmkEdCmwr76cksrdvQc7yUprS1aP3iYZN0KZL+qLGkgD1W7duow+9HH1ma+jxNvX8FEMvi05nuHDt1v8zGGfmT2uKJBUNG1RnIjQ9WQB9t84CvSqXm0pDDzKaOvpg6GcguZncSpebvqTGdPMVxUKiDkAv45jZgB7bFVxujg2XG19LopGCBn02Q49bnMBDo9goGHPn5vE3YOi/TEBPR5ooflBmU9HWfI2lWERLdhGLTkWxb33VK9IiRGl9v6fkBnpbNpaC1ilekW4tDL1WM27Y7hcYXhbBcEPrn6WhrydITuPrtM3AHpt4bmLCSa+Igt9f5E6xCixcGGn2GIc7WG0+BBwW9JQtAQMP13k09Fm/mD/XrZ/Dc7vF0GODcNrPm+nEmF2AinYUb2dmzBsqvmIRYEG4vTsHNACR2ClIbgR+cd2leAabSLTFrgBFDraMA6fBOsBpIQKVcH4wQ4/iGm2C2oQwwempjuKUYKzJ0MdzNQPUkIlEEWLx0cZnQlsnQF+Y2qncAVBymDgNZnSwWXLjokCMbc3Qm43R7wrQixURA+Y52MmrmOCrKmx2EKnGUmIMNfQldexpX7NAKCBzJ8Ze+E7DAWFwULaVMTc5nFGsWb93ffBZLmDA1w6SBTjF2DtYV2fX0NBXtpUqcJS1J4piZQu2JGsX60M3a+hDgz9SMfzS8ocmsh+azAlu/ljPDpgM2MAelYNPY8ZanKrxWz2WNdNaM/GoSchFkT6IyWybZZMFoQIopXUJ6L0lVQx9WedaLwDFmicqAsRYG9A30vc5SzK7cZvZfwftdc+LRnq+WoNZRheNe3C/AvJwT5GrEA+7XjkLYdxZPOZAaEY2q30sopX9XieGviYkcJ+dfOgxvplsALBF0B9BMP47N39hH4iSTXUBItY9Prs8P4Ffa2kVJAabzXkvrbWeU+m6PTqq5jzeewkKAhCB/XX9DZ8PAb3km0j/O0tZEz8Yq3K/0WQsOixL4iYKThmfamwxUGC22agJBIcCEEsWtRfC/17Nsjiz8/EhH3q8OgF6PFfWTA1K5iK7RtWMObPifb6eR3VRrIPEmj3GjYyNDwv09fo8B9DBHDegRy+GhQl9DSCRmBiXhBT7LzuZhpTR18GgnXJeZWPwKjU85byUvbEae7kOL9cw0VLQjHIcU8x2yKwC+zgCDrwvrBQdiNpRbIwFzIVAk0Zbe7ADlFI7AVkmgh+dG532Tf8tAjDKPforhj4APR4mugDn2ouKwIHciY2laMgR8hSe2+otoIBzmLpwNkOMoFxf0VhKBcrSkIuhxxnhrB6lrziDwDTjc6nCgPR4K88gzQ3s96rj0B6rgmQX+gN4Yw31dKm/xdatDwSgRxZOFr10rUkA9CpEZTBeAXoXv1J6tMseMb+Lth6ae/jQI1TVvotiXbnbKIAt9uM12G0XxVIZAMY+LyLcyJQMIcK2spCnrt1THRr7o3CfL4CerjnRWAo+9DvTWIqAvncoc9Jthr4B6HFcMAEYvZ18LowXy9muibEJsPdpcnyEAwcNPSKKbjBqrKOaTn094+luiPwTwF3vQ+oUy8lT2VbiivrGxuhDT8lNv9rn+kDzQZiLnqKBEQpJK6Kcv8aiWDL0sTtGnRtsK+uoeC5Az+K2YNO9iGvgUorZtIj9cFWku4jfE58q9ll2UwXQWztvNgRgE+9pQA8g1E/bp50D9LjGple5KsvlQ1u0b5bc2N2jAE3oJVXR7wIXFEnhIHNqre2FbpBey2R43/ChZ6MFRejMhFTWZ1lDHw+01tDn1Clt+yA3seRGtpX43pYtOoTpR47xoU0qikDAxsnlxjpUA3oHTXh/tYcHKIm/j5QpNlOwvAb0AwNIBSJQUKML+EpLpoBCQHXXw4ZlkNCU3CiQqyU3Phx9IBkg+Blgfrn7oOc65okPSn1OnEMdQHcNQg2inAWgK0sF6LEJW4ohBnMRm3oIE8h9hW4nlZTGc7xuP47PrBlj/L3mtlKNekuN39i4mDplVqb5bwWhxeWmBvT5xA3pgBn6bvYlgJRiWzwPWSga0KshjZ6jOnyio+hgWHAGKx5rwmvXha8eY89j3DN+5rWLa9LzErtlJwiMb722vEdlyU1vT0ITlnot4jMMupWJ0ljpb6Sftm2lA+jaYtbPql5fzvq54B2fB6DmhlQOJD3XPE88rxqAPr4JZheZjgag75N1I/YpF0sq+JUrEz6vBvR4K3ymZY3lMNSHtIuScU/j0eXa5IeAtLJaHu+6U6zHI2fDgiU2oMdngqXX72meS5Osmo16DDBfOH/ZwEyAvpYr4t5x3sHD2/uXAbGLRuhNHU42nlfed31OyJZXe4XJJo+NDQx8X/iK+UBQ1KtOyoWhL1Z1lmXkYDgyvJbcGNCTe+uyLWkAekhuIKWJoljJixAciyn3cyxkVGROqkJrrykFSOo3gT20vw/nEIIQnYyTU2qcZPA3NSVCDZk3sb4IzJuA3nucA4mOgD6y8gb0uSg2mg3hudbr1viiHktaRk4JK8wF6EsQwVMuYwCt6YVio2NeOQivsUKNJzCu/hnnQT/GHZliBSvB0TY6xXqP0p4kQC8QHb74AegtuRkZFRaggQDrniSb05ko9loMdRB91JDrvgh4B4tjkBRkOhMN6Km4qAC9utZitFW/hlIGYoYEhr4nbR/exHXV3YMu1JpzJAi6+6RemBEmGloAPFVc7iS73ULJDZ8tHWikrwdz3wT0IUFsAXpLXhU49mof5tmuXYCBX3To7WZGGDhALje7okNt+Mvr8RbJDd4PRbE1oO+akQIDgD5NbZMPfRrdYWOpHQF6FBlDQ3/sgYfQ7YbBCjwygwTiGq0BPV1u5mHoFW2Opru/fwcZegL6sK0kCxKsx1wMvQF9zdCjsRRsK8HQ9/RXDVcqxF5LbsR8Q/qS92MdELXkRudkPKjZgB4siKI1FTYS+NCycG4NvZvx8E3nY+jxs7BxNNDHQ7fsQdkAsbXQ3tWAvq/qFOu7yxq/+IYZpVmAPsK5+QC9GQ4BzfCjnUCxqFKOSj2DcYr/jmK0+uBrgD6PFxlPdGyz7ahAkIFs3oic6AlNZUNnyDgMYFYMvU5hMfEG9LIvNLsySQLWtpV+4JacGNBLNlHrvl1joSwL0nw7ZOh5UIWOfp5OsXXBoAvAaumRQZ+faadni3mCv3F6Nx/ubMe9cww95gaBHOe1mk3IVnCUjM0ILFUXKggVKJOWug3ovdshpU+ZQsx9z2WztAb0/P2qUHdyEs45eGZyUwCTkQE9gc1EZugbjLVuuthWhu3l6GgEBPx3AfTIbKnwU0CUjgWU5qgQsHgqlz3D3WB9Dzk46u5WMxcwfXEdepaquwGg87i5JgLZJ7JsTEOHO1a43OyQoW81lrKGHh/drnfx57YBvdeXHa7M0BeWsnK5qfYRH9zOzPj9bVdpQK+mbAIDWAc1oAcYMKCne4q7SEfgJ22uZSplfyWrbMlT7CNjI7DJVBEuSYOHyNB7z8/PlhkjOXFwwnBOSZPsZ4sbMkPv2YEaAjcow/wVmAUTKZcba8IpuYG8ISY9wIUY4lIEbRCOa1JdRtSIVX0M8llFnbPtGONqkOliMb0YaoNQkyo8+0Jn3cwKNDX03r8YSJAR7lP3UDD03B+cqVZvkgzoq6L3GpDiv5sMvYu8JY3DEPS7Js6Sog6AXp1ixdC3AT3evwb0O83QB6mkc1eNpYqtrgNpAeqaoZ+alLxrMrKqfBaem7G+HXyZocf4m6Hn+okMcFsmh99rZza9t2u9Yt+SMkLrS8GXGXo/e38+1iSeoxn6oOkbDP3oyPY0CHkfAD1tKvuDqW8y9Cpsn0y9OO8D25ihz/t5xI+Q8eD6nFlqMPQg9IKk4Brp0dwFoJ+LoQdWRAAgqZgcqthxFu/DeEPg/Q9h6H1e7ci2EvcvjOvmpvP70Ne2le4US8lN1VjKkhsw9Dvyod8RoJ/F0EdwIclN2HY3AD378KY0PQ6wzlCRDD2LBKxNZ1Hswy+5WQwNZw9SRUhT7bixlDdoH8hNhl5gEKtWtl8vAAAgAElEQVTDPu7eGHYkualtKesF6CYNGRLEQm+n7nk9AQpmAfqqsA7Ak5KbXRYzpcqW6ggqWpFKDfq8qG1backNH2YsuDagr11uvKmokE5NGOilHZ3y7O6A3+skucFiw++2JTf4fB1Y0CQXfagBfZuhz5MvUry6ZaXR5iuKfbgkN/o01H4AVBZADyaYByUPsQmyEXQwYkFYMBqV5MYMvR1KkI73IWDnkRrQ+1mavamfrVgWsd+zAH3o5BFUYux9mBdmrES3dRZlmjrJAPRVJ1H5dC+ibhLPaC5gJ/xeFxJq9tfsE/5dS25ysS4b24wE4y9APzy8JTPsyuTIhx6ZtRpw+KBra+gB6F1U20lyg2wLxkeSGxQ8CVixK2C0ZveYdXJZMTBu/0z7gKwxc0fcSJWTtWPBX9OT3o2lakCP+zJDn9d5SMUguZEmvjQHqiU3lhx4/6kDZq8vFwM7E2MmsgZfD4Whb0p+1GUS417XWeC5itEXQ+/u0p4n1vl7nvn6OzaWajH0dkbhvVsLC9ARmSvv6SUA0DrAnmxgXQN6zeXa5UZXI7tesHX6ewB62VaCUdaaVpfc7kaDopqhx9/ivbFf5BqDyIB5f8Q11faRbYa+I4Pb7Q7RBdDXTG0D0Mfg6hnDik8aejOnmvvdAvKQSEVAYsmNsyEG0s7Qenx3COi5X8BdZzvHjRlnWv1GF/AZSYdqhr4G9J0kNzWgx+3VmV/d7mzJTSeGPneKpVbbvQBq+RL6kXSW3GAOj0cH25xpClczXJ/2F9hWquFcDd5rtUE7s9kG9DVD70xnDej9+9pzA9CTFdeJJiJOvSNYT4eGjAb0czH0IZtpS25ElIndF+mjbC7qyjKgr3Tqso9GnwVJbpgBCIaekpue7rQlJDd9/dDQa6+jhp41c+SbVdA+h+Rml8W7x+/Jgx4MPYhENJYCAFKmI7BNFGhbcuPMkzGJJTc6ImTG0c/7jaCMkcxkZujn8qGvGXq73HRRTieGHoDekhvldQDUojaOhbcC1sM9Q7R5n09yA8wCDf1xBx2SBiZUaM5orQOg554JyQ0HAK4fHSQ3SEf2do89rJKb/vFxSm7QWKq3D1IapF7kGuBXZ8lNSGvil7LLjX3c2TUMnWJl3ZdB5CwNPdh6dEtsSm5qvbkmsq2pYhsJtsSHB98/QBlSN077+nMN7GqdIsA3XFTYWGMODf18gL4tudEibkpu5gP0LNCEhj4KXHZWctMu7MFGxtQXWV+NTw1k84HrrWdmJt177/+kWz52Q/ril25N//mf302P+ePHp+c893+nNx5yTPqLvfdTB9SQ3EBDLxeHSEXG93dWciPwB+a/l17BAs8A9EjJgxGHMw60pg+P5AY2j2e+/fC0337PTccecw43IUsiMNZzAXpncjBeLmr0/MHQyXVjfkDvwlnKxqhtVzEunpkZXMxl1He0JTf4nVkMIeVsm9LPfv6j9OY3/+902qkr01veckpD7oX72bp1SzrrrH9IT3/689Lxxy3lRjU+MSzdacImO5XQUc+AXLU2TYZeh6UOXMzlzZs3pp/85Pvp3HOPSpdddkN6ylP+suGS86tf/SzdcMOV6bZP38Rn+nd/+8p0/PHnpEc/+gkNLffGjQ+k22//aPrEJ29M3/vet9IznvG89PrXHZle+crXZ4mUU9D4euml59J559hjz+b7fvGLt6UPfuja9I1vfDnts89fpwP3PzwdeODhBPcYL8zP0894c7rz658vm1brv045eXk6/vjz0i233JDOO//oOX/vKU95Wrpi3QfTE57w5Kyhx3zA8/zMZ/85/du/fT2dc/Y7spYfa/iaay5K669cOed7Pv/5L04XrXlPesQjHpVZXv/yj370vXThihPTYYcen171qkNCu68OsZhLv/jFXWnNRWeklSuuTk94wp+ln/z0P9KNN16VvvSlTyX0h3jOs/8uHXHEqQmf4eJjzfWx9Nnbb0k33/ye9K1v3Zke85jHp5e8+IB08MFHpj/90z9vaOjx3DHuYOi/8MVPpm/9253p3LMvJUCoJTff+e6/ppNOfkP63X33zrrXj3zojrTPXz0ra+hrC11mj+M8Aeg2Q18TJAC9mXkPhr4N6HE21R1H24DeMktcnCU3DmRK185uSrcwwX0W1BLPduDGM4w1N6VuptbQ4/2zE4rrfIIgmQXog330eSrSBoy05Q/RyyMY+m3b3PZevvcGpAasbYbe6xaAHoSgOoeqLwUlLR0BPWpeag19BMbsW7EtXfKOs/mszz/vMgYmltwUaWBxtWtLbnSdTYYeY91JckNJ0ITsDSfCsOKyy84jKXDuOZemrm70apD9M4F1SG6wP1hyYykVvudnW+/fvw+gr+WO9aQHoKeGHvM29Ht47Ab0mO/D7LCuoMo9D+aS3PCMtod7SG4GQwKsfVl7MlQFcwH6HUluRka3MNioJTcqQlUWzBp6S258/puh7yS5mQ3oUeuD4uSQNIWGfmckNyjEV0ACjFAkN9mHPpPalcsNzuXRrVlyQx19SG66+ntyUSwkNztyudkRoEdQBcnNMQcczK+W3EAn7yC/KbnhCT+TpluA3gy9Bmo03f2Dr1BDL/ANXXwUHv0ekhsAekhuoKHvG4BkQxpDMc5i2WvbSgBlNY/w9BaC7AToUchhzXpnQI/0llONfWTW/yCGnrpYisJy2r4G9JB/mLnFWEpysygD+lpy479rFMXGusIGsiPJjf++drnBONUaeqaSJ0JDn0pRLP62tvrjBhZFsWas/D3tbmqwhaJYmx3MBeix0d166wfTRZecQUDQfi1cuDitXnVdevWr3hjZadlW7gjQc47athKBZ9hWKviQ5lCaUB0Aau3cBPT9/docvYGBoVdzMLnuMBCw5CbBoaG2rSwaetzX6acfmvZ7xvPScceem6VHtYa+Bvac6REJddLQz8Wi+1rNGuHf1Nv2QBogyU0udkOL+BG5GM3F0Hd8tgb0P/tROviQv0mPecwT0hXrPpT23fdZ+dEZ0J9xxqFpv/2en048YRl/ZkDPDr/UwAvQq9EUxl6AnrUvrI2IZxNj8fOf/zhdeuk56Qtf/FS6+aavpb32KoD+/vt/R2D8pS/d1phCf7XPX6dVq65Le+31NI471hgA6Uc+8u7G7yGtu3r1tenVrzokNz8jy7p5YzrttMPSSSeen/bd9znptttuSkuXHcculPXr0EOPT6efuoZZKTzvU09/Y7rzzrkB/ZlnrGGA8NGP/mM659wj5wTfT33qfgT0j3/8E7kGMV6YEwDyZ519RPqbF7wsnX/+Wko/LK268qpV6V3vWjHne/7tC1+RLrro3bMAPcbmoovP5NisXfuB9JpXvzEDehy82Ds+97mPpW9+62tp2dJ16Qc/+Pd0xpmHp9/85r8bn4U1e8YZq9MbXv+2zNDfdNN70/lLj5l1TU9+8l7pyvU3pUc+8rG5b4UB/dfv/GI6f9kx6fnPe0ladv7ldM3wfgmG/nO3fywdf9LrO97nzR/5atr36c+ZF9Cboa8BPd7MDL33NEtu5gL0tYYenS8tuakBvUiDorO25EaBrIwhDPqKjEL6Zv8dvwZDz+6pDZcbsZp4GdBn9jiY8tq20kQLQIX39nZRrEEBgvMN11/KfRdAGoHrTgH6+BABetR4IUhSkI4dt1NRrGp7ioa+yDAF6DE/8cL8M6DHfRbiYW6GXudBE9Db4tfB3CzJDWoIpqZYP/IOBBNdCCbWEtB3KorFZ+ys5MZnryewx5vnQqWhV7CiccuAPnok+G8BhCm5qRj6GtBnhv73AfTslh3EYPRIMEMPwtDEj9htZbr1+5JMtxl6a+i3bX+QmS+4GU2gViI09AD0sotuFsW6sWRDQx8dZe1PP1dRbCdAX2c1O9lWqihYGQbhg6m0CdgjNPTlnJ2KmkFk3LoagF4uN2GcEQw9NfQzsJDFKvj9GXoE99TQw+WGta/RYTw09FhzD0lDr8n08EhupEyRbeXbXv33CZKb1IMq44i4c82PurvaDUQa+rASZLpCgD673ARDbImQ2Ael/LnAQ0+cK57ZWGpc0WknDX1oGt1OvH2a2J+e3zegR/FIXGcN1KzdVwo3NPSV5KaTy01m6L1vzegAwkRqMPSREsNGJF2d7rcu7MK/OwH6eTX01ZhA8sHoPIql6rGQJna3rKGuU41ZctOV0he+8Ml0+hmHpSc96SnphOOXpuc+50W01hqfGCMDevnlS9PGjfentWtvTPvt9zxKYsC8lKLYoq3PGnq63Gj8LV1AoNZ2uckbZQXosVmAoZdNGQp2JHlAVzxLbnCq2tkiA/ousVZkdsL73hp6dJc77bQ3pWfs9/x07LHn8P242KKxSEN6E3Z0nD4huSHzNYfLDRl6uiBUgCEOdgSjfr65KJb2nZOc36PDw3zfTi43NXgxsPHzJUP/s/9Ibzj4b/it/fd/c1px4ZVp0SI1EpsF6E9cFmnMkbDb0zhBcqMAaR5Az4ALBXRT6YorLkjXXnsxPwOAfu+9nxbdGnvTzTe/L61btyxdfNH16YV/+0q6Nnz/+/+Wll1wbPrbv/37BEYc6+2fb35fWr3m9HTeuZel/fd/Ew+du+/+UVqx4hSyWZdffmN6zGP/JLti/MePvkOGHhkByK7OfPtb+DdLl16RHvPoJ/Bv3vu+y9P73r8uXX/dremZz3wBDyMcrpAxyE4TThLd6YGND6Qr1y9P9/7212nVymvSHns8ImdJmIHiSxmJb/zrl9OyC45LJ520LL3qlQdr7aLB2MBA+uxnP5reedl56de//mV64yFHE9Bb+kNmKwrT606xWKO33faRtH79inTh8qsYnNjph/BqZibd+qkPpzPP/Ad+1uVrb+T4YBnR5aa/n+sOzP+fPOHP0kEHHZ6WLz8p/eg/v5vOPuvS9Oxn/R3v8bvf+9e0ZvVp3I8uueR96YlP/PN03333prPOOoLfO+WUFWmffZ7JLr4f/vCGtG7dcmYYXvnKQ0rfipTS7Z/9KNlYBAuHHHwUAf3ggqHcjA1ky3veszb9n//zhXT52n9KS5bskW3kPOfdmoEZKMpbMLay1vP6EkBSY6k2Qy//6VIUW5MhuSi2raGvAf1m1V40mgxyL0EdUHSKbWno60JLyRRKsavOMJMrciDx/zJTXDH0O9LQa7YV20oy9APKGLpDMcbkd/f9Np191lvSYx/3xLR06eU0EzCgd6NF7Cn4O7hmRQVj+OnjegXQQZDUErypqU4uN9Dy10WxTYZ+zUUC9BcsW0dZVCeG3kBrLpebjhr6IMfymGPPqSQ3AK4C9F0MaiAFtpyMgVauQC6AvpPLTZEqh469qpFQwFZcbmYVxXZ105LU9UvFNlEWumDoVfDM2c3/l0MViCvZh8oi15LAoqEv/XTo4SwXvqrWxZKbLGnSppF7DCiTFJ8L4oRuc2FbGXtaW0P//3j7CjC7qmzp1RZPiOJugQQfdHD3QAJx4u7u3h13dyMkgcDA4Da4uwYIIUggQiCu7f1/VbXXuac7HWDm8f33Pb5MOrfvPWefLbVq1aq1a9fvVqZMaYPkBgXR7gJEyU0c0JcN53msgdShNPT7ILmBb30oFEYtCLFljKF3DT0wH+YKrj1yuYnbVhbjcgOyBoBeHvOhr0RBYUDvnWLlVS/bSne5yc/ZraLYvwHQ/5Hkxs/qQoA+Nzv3TyU3KWDoi3G5YVrzLzL0YlPx7mQDQ9/8tpvJ0Kek4rAPLjcxQB+X3LhbgDZkRYh4FWXofcPOpvOFXDLwwkbkeir8Hf8Gj1YyI2ESeFourhl0b2MfOD8MCktuQpoHDD1tHAu73OB3/PBxhh6SG0w0XJ4Dev9s/Hko20pn6D1g4Pgnozr90C43ngqUD788rHOy1b0OkgiX3BBMoED2EEWxhavkBVYjV59QAFUcoN++/XcbPKQdAU86AE7lIxJ6cINzTZ6tWbPaBg5sbRf84wrr2SOdKWEwNQD0yUlIeUJPK3/alJQkRspuW6n7K2xbqWtNuNzQdg4dWVmFD9YdhbjZkeQGwB3jiLkFQA8QxO+MuVOwgj0UVMdtKzGn8X3YBHr3huTmcmvbtm8iHRbmngN7fI47SUQLMhTF/pHkxlm8ogw97usgQB96HuAZe3FocS43RQG9Xw/+FKD/2ho1vtZuvbWuPffcIzZu3GK74/YGobBMFp99+zW3fwTJDXoHPPTwXHv44UX222+/2vXX17KWLbraGWecFQH6uIa+UFFsgdn7H7xmU6cNs7tqNbRhw7vayhWvknVX46hsMvdbt22x9BEzrUqVIwiokWKeMTPdfvxxrY0Zs5DzcviwTmzeM2zoNCtf/rCQlcm3//znSevWvYEtWfycAkf4MKem2r/+tdjWrv3aBg4Yb+9/8IZ17drAZs9+lMEZ2cOUVPv407etadMbbMrkB+366+6M7Gj9WTI7lWz22GPLbM6cUTZq1AI77zxlNKhvD3OKe1RBkv3222YbPqKjHX3MCda9e4YKovPz7dctm/j7L7/8lNW+u4lt27bFDqtYhRIA76kA33JnjH2/wnP+5ZcfrG/f5nbrbXWtYYP2wVJVbjHYVyClGT6ii918Ux379+PLrHXrXlbrzkaSvmSpu/SGjestI70rg4zKlata9x5N7J46zSmLE7CEjCLfnn/+UevTt5ktWvgMx3LNt19Yly71GARdc/VtzILie1EvkZHRzcqWq2Dt2g2wqlWq2tatW2za9BEM9PH9O3dutfLlK9rA/hMiRlb9BHIZ1MC5Y9CASQyyuI7ZWySbIFpFZwDkBwjokxk0haZEIeiNSxgSgD7LShEYSSvsLjfFAvqYyw37RZSGM4icdJT+h4444R7lchqcE/i3Q7nc+N7s9TF+bbh+BEPURYdAzJ93UYY+stYNQMttKyXLAG4LGnp2qEXNQ2HJjTKRSfb7b1usX38B+gH9J7AQnOYRwYqR51i2nHDQmVkANzhcMQApCujlegWXG/xZWEP/J5KbsX153wMGJOYD12pwPuI1sykd7EplW+lZEFznX5HcKCjONxbFxhj68RMGEKX0D5KbuByKaugA8DBPqB+PCioTkht/VrhmrydJnNkKKosWxYqATDD0cGWKZ18wHnGGXueAAHekoQeBcgC9cMpELjdoHOVNAV3Gx1x1zLYS34P/EBTD5cbnBMAkXt6bwQG9e73rHHYNffEuN5DcFHW5cckN10nMtpLFsskyxfgjl5u/Irnx8xbj7NmduMuN1p4kRwoGEi43ztA7oNe+VzxD74A+7nITFcX+DS43xUlu8uEOeCjJTX5uPpwbrSA3ixtjMplYtHIPTvd8pJn2fXC5wb/Bh57d3gGQOBkO7UPPFEGwrVQRHFrZ5tCHngx9UnCm4EnnkCIw9KEjYqILoACsGr/kczOtcFglD1S91oBMn9gHTUgvisVDxguLJxfFbsFXNQ5k3H8Xq6WQy412Vr41Yu759+DigM0l7pQRY8bjLC0WH5pkMXJELTgbcSiScUAcL0D0piGoQMerUFFsitqWQzcZ/7kvXF+oiYBCm2LcJkwgXkyQe3lHh1NyMl1WMF7e5CQaqyRkJOTrjeYzzkbjT/znjPRHH79lLVvdZhPGL7Wbb65DhoFMMqwayZIj1Zlpn3zyLptInHramez0CqZh8+afbcWKefbKq0/xa2+6qbZ16jTAqlQ+3EqXKW+Z+w/YyFE9+Jw7dBxoq1bNt5Ur51nlytWsceP2du89LXm/o0b1sgcfmhd/zIX+N5hKfDZkGgAKw4dPU0vr5BTbuWObDR7SnoBx6tQH7bRTz+T3ffLJOzZnzlh79bVn7Z//vI4ac+iMzznnEjvl5NNtztxx9vtvm+yuu5tY61Y96WuLA/WHH76lhAFg6u67GjNCxVz4/PMPrEfP++yqq262wYMm8+cjR/YkiwK2CPp36JKHD+9sF1zwTzK2OLQhoXjs38vs2WcfsQ8+eIP39c/LrrPGjdraDTfcZY8/scL69T+03KN+/TY2dOjUAG7CsITGNevWrSZDv3DhU/bUkw8RMI4du8iOPvp4Pj8A+v4DWhLQt2s7wBYvnWQTJgwoNLYXXniFTZu23I488vhQw6WiWPjQM1VLyVuBbfl1k/Xt38Juu/VeO/XUM6x+g2tsFSQ3Z5wlt5UcsxmzRthPP6619IzZVrlSNc6lvfv22KxZGWSyhw2bab9v/dX692thzZp1tdq1mwS/abGcCLgBrAFSuNehWDAny6CbPe/cS+zee5tFDK7cbNSwauvvW2zx0im2evXHlj5iLiVI2q7U6E1yrgJb//M669+/pV1y8dXWpm0/Q+MmzO8csJolS/L7mKnLzbdlD0y3J59aYSNHLrDTT6tJkIxr/PGHtbZ8+QyrW7eVnXnmuTZp0iBeE8ANGz2FvgYIQsF2QZqIz8aYIhha993Xlp4xxypVqhYRGRhjAFYERKefVsOuuOJGSpfatOnDzACepQM9zKGl90+z0aPmWdWqR/Iucb24BuxPPAjzcjj/W7a61ebPf8rOP+9Se+nlJ23x4sk2aeIDdvLJ1VWohmLv/HybM2e0ffrpezag/xQ7+phj7eefv+d7GzVsayefXMOmThnMzx48eAoDsezMTGZa9uzdbUOGtLfTTz/LunUZmiggz0cRJjKWyRw3L54FE4jxRZCGc8mBMooMf/99k3XpWt969sjgWqejR5AuvPX2iwxeatY8NyqKxfOdOjWd6/vYY060cWMXM0PgkpU9e3bYCy/82669tpZVqVIl8otfu/Yr69jpHu7JPXuMtLtr3xcyMpLcvPb6c3bsMSfYaafX5LzxMwlB6eZff7HhQ2damXJlQ4Y6zT7++G2rV+9Ke3DlqxwTPEPUQCAo69dvrFWsVNWef+4Rmz1njG3ZspFrvkP7fnbiiadF3uwbN/5sixdPYa3Czh3b7eqrb7bWrXsbpF5Ye+vXf29du9e3NWu+iNbuyhWvcV3j+j7+5C1mWt597xUSF3i+dWo3Y5CHdQyZ69bfN1Fa9uhjy7jHIZjFe+68sz5rxmhxXLY81yDkl48+tpS1LfgsZKAaNGhLIAoixxl6SOCWr5hjDz443ypVqmqNG7Wze+9taaVLl43qYL7/fo09tGo+nwX2AOx9DRq2s+uuvZ3v82JY3AcCSNTFvPPuy1zDN99U2+5r1N5OOOEU2lYiKByLYCLJmN0DQx93FiKgT0mxTz9914YN62xDh04jefH6689Zi+bduS83aXqDPfzQW/zfWDNYW+vXr7Ou3erbLbfcI2ki/PlhiYrGW7FOsdxRkpJD3wQx0IkgTwxwnKEnNgCgZ+8I9NSBc9k+ZevdtrJEyaiJZuRDT1wUsorBpYsoj42i5JCjLxfecckNMIDMS0RiqvtvYOi9M5KJ+QfATUlLtT27txLQxxl6EmjB5QZAmXVepUJgEDrCg7yTLfZhCqJQe8yO6CiizSRDD/ilzKisMBHFMEjIR5OwwpgEz5GFzHBCY3+cguD4hOBU7kLCi7mU3EBDH2fo3bYSWn88E2fo3YceJA0NBNApNme3imL/BkCP2tIy+UnWsXZ9KxHqaan1D0YK3I8PZVtZHKDngijYb9/FNPR8zIykvCXyXwP0mrBFAH2yzPkTQFH/C0WrbLjBLqkxSQlnk5qMCHCHVA3eGPC1A3p9UkK+A6YeL2z4edk5oSBEh70vnggMUyOGz4ctU6KzIb43uh7/Tp3ukty49R0AfZANeRMU/ImNvnSZ0gY3EgB66PSitGm4/khT6FKipESnWHmfhnsNw+bdHfVzLVRn5fAjB9e0rWQwk0hxepU43ud1C57ixcR1+c5BzU/YwRepr3JsREF/d9q8KU3lzOHKB+fa8hWzbca0h+2UU88gy8PnC1aaxalqLOVBodo+J9l7775qo8f0tM2bf0nMDTM777yLLSN9jtWoeYEA/ege7CpbskQpe/iRRYXeC81zt67DbfLkIX8K6BFsQKaBeTd8xAx+Hh47JAq9ejWxM88416ZOXWmnnlbDvvzyQ+vUqS4PkKIvSSwOFNJf33xzbRs0cAr1zA7o27TuTbmDahF28bv/9a8l1rBh2xig78ExRQocMrL+/VvZiy8+rvcMnsJNa9y4vrZ8+ZyDrgOH5+RJSw3Fun8J0IeumWEhsHHNdwD09a60hx56nWC0e4/GdtttdQnewbpBdztocBsy2Q3qt7OevRvb4dWOtN59Rlv5cpXt2edW2ciRPWzSxCV2ww13h4g9j7+HAlQPZDHH8Izg4d6xwwDbsOEHq1f/anto5RtW/Yyzgrd8sr322jM2bnxfGzp0OjXX2Ju+WfO5DR3WnnKOBg3aMTBq0+Z2Ak2s/UWLJtv7779m55xzEQO8G2+6W0WO4Wp++32TjR7Vw7p2hUzkQgWbaMaWk2Prf/7BevZsbGvXrrarrrrFevUaY0ccfkzE0mGsSpZQQxccUkuXTVUmY+wSO+74k7kOKali85M0jiHW3/of11m/Ac0Jyho37iQ/5gCWkTErHTU8yrOJkwZynPr1HUuGnqwSm9co24b7QKD47ruvkp3v3i3dbr7lHn4eDn8d+maP/GsRwSFkU9BJ9+vf0lq36mW33VaPBIgCmBRbdv90sp6duwyxMqXLCERgfUbe+QrEH/nXYnv11adtyODpdvjhR7H4+NFHlxD4AqRRxsb+DXn25FMrGewOHjyT2Rq8UKwOFh92qpOmDuH9DBgg7TasVnFvm3/dYP0HtLJadzTg/F+2bAbvF4W2AJNVqh4Zsm6SmLEjZbCcZK1BkDpgLoNVJlizJLKvAC0lEDxkZ9nY8X3tpBNPtSZNOnC/w/PYtu03Zifw3B977H6bMP5+glR3ifnss/ds2vThNmzoTDvxpFPDnlxgKx+cZ6+//rxVq3Yks3xYu+iZ4AAC+vDq1c+yhg3bSS6Yl8eMRY+eja1ZM2VPAKSUoU6zjz95h2uwb58xtmLl3EJ7DkgBBIMj0rsV2iinnsUAACAASURBVG/uvvs+yr1QM/Ldd19zDD/77P1CewQALUgWBNzrf/reunSrVwjQr1j+KiVbTz39oKWndz2ongQfhvmDoAWAftzYPrb0/hkH7UOtWna33n1GMSssiVY/guqiL+zV/fqN4ziBWEG9DJ4lMkHxV7duw611q94ksLCXIksE2V3RV5/eo6116z7qu5KXa4sWTbLxEySFjL9Qf4PMI+Ys9u3RY/rwn5ERA6CPs+QA9JhTn3/+vvXr29JOOfXMqJ4HkrCjjjzOGja+2h5e9ZZdcH4M0P+8zrp2PRjQQ74G6ScmggIHGr+raViwd41jE9aFUeYnq0Vl6JMt6wC6aRcB9AXqmJuM+w9qBEmNJIUkSx+6M0sGlKwgNwQDHISALzIP7Je9MaWi7tICoK/GUmJ3nZAtDOizs/ZwHlsyuvHCNju4xwUNPec6s0ahwZNLbixf9tSlgpVwAPT4IgYSZSvwfKZsKNSgFAfoHdjjvtkoFAqEEAjRypWZ0YTLTVJyvu3ehS7M6m/kGfG4Dz2G5lA+9IWKYv8G28qDNPQMpvIihl51c4lGlkmZ+zNZ9QeXGzra0Ms51fJzlVJD2i3FDth3q9+w1KQsFbDyYf93gN596PH7cYY+OwcAUE0P8MIAAiyAOfOCFHcLiL8HEwMMPSNEF1KGiDY7N+Higs+ko01wGuFhEhh66qujttmKht2dBQcCUqaQX8SlJHiPZwz4czpHScDlzWl8wyjOshAHCNKwuCYH9JJ3iAGLS3QcWONa8J34t0IMfWj8ANbfU//4jPg94FriGnpscF4sisMWjkCe2nXbSr9+fJ+noCXR0TNy5p+pr9DO21l5Z+gd0M+dN8Zw+I0ds4SFkPgOB0BokEAtO+0hQ7U5G0fstJGjutOLHkWINWv+w9JKpNjX33xis2aNZHHdwAGTuLeMn9CPYOWWW+6lhvrII4+hTAEpfTiVTJ/6kF166XVRY6hnn3+ELOrSJc/xgE5KTuMzBJicMHEAnwvY77S0krZp0y82dGgH6np/27KJQO34E062SZMH2auvPE0AcvnlN5L9xOG+atVCK1umnPXrN96uv/4ugoXlK2bxMBk9epEB2K//aZ0NGNjKWjTvFjmMgDmaNXsUZUSnnVaT4A2vceP7EdD37TvOPv/8PR50w4fPtIsuvILP4L33X6NuuVOnwQRm5cuVZ2dYFJYOHtqBTDEcd1DEicMKuu5efZrZjTfeZW3b9E3UWsS60CrjprkMyQ0Yp2XL/mOnn3Y2mVvIU4YOmWHnnXeZ7d272zIyuvDgv+GG2tZ/QHMyaLXvvo+tv3/8aa0NHNTSmjfvarfeCo14kiXDdmzfHjusAnzBFfxBL46gb1TGAqtStSq/974mN9qSxS8Q/GhdSj7w/IuP2KJFE+mYhBcCg3p1W9u997aysuXK29tv/cf6D2hhN91Ux95660UGe/FXxw6DrG7dNoZUNLiBjz560554crn16zfBDq92hL4Layg3j05MYL2hcwU7f911d1rnjsOs2uFHRR/JxmVJxsBz6DAUd95kTZp04WfTwx2EQnDZAqAHOH/44QUKdjLmU3LDtZ8nKQs1yiVKqvQpP8+mTx/G3wGzjIxR5KRBQK81mZaWYhMnDeI1DBo42SpUqMTvhn0vDmpc+9Spg61H95F28cVX2g8/rLUhQ9tZ82bd7KYb6xDw4L3Z2Zk2YUJ/u/6Gu1iTgOvAtecjYA/7U15+HoHUqNHdGCBdd30tHvb3L51qX67+yIYNm2WVKlYmmNU6z7PnX3jUVqyYbQMGTLXqp9fUOQP5REoKazxmzBzB++jdazSDFt9z1n632vr0bUrAW/R19tkX2eBBU+luxM7IeXlWpnQpfmYKJUbJDBg8MwMJw9vvvMzAceKE++3II47jHPj++28YiJ5w/Kk2atQcFnXifHj11WfsoVULbdDAaZxvxx57UmLNpKXY3LmjWUQ6fvxSu/22uvwe7FdDhnZklu24Y0+kXGj8uCV24omnc+6CTe7V+z476aTqlpE+l3Iw3Perrz1tq1YtsDGjF1nVqkfIfpKNu9IIxLEGjz76OBs4cLJd/s8byOqOG9efDkjIXvTqOdrOOedC27JlA/cI7FWoB8E+ift9592XrFuXdLv66lso20C2YtqM4bTqHDxomlWreqRt3fabDRnS1o4++gTr22ccnx/GHfMEP+vQfiCvDdeL/W7qtCG27vtvuCeCTe3Z6z679prbrBXAdskyXOOLF0+yN9960SZOXGpVKh9Jhh91Ri2a97DGjdtZtWpHEJwtWTLNHlg+0+bO/bedfvrZzPIhOGzWrJs1atTeKpSvyLU4ecpgZjo5duUq2JRpQ+3xxx+wvn3H2K231ONZDZIFNSSvv/G8TZvykF1yyTW2+quPrVv3+nbmGedxLz3m6BO5tl588THOvYsvvorrH4t28qRB/LNXr1HEOgkNNTJ6aPqVaqtXf2hNm93E/WDwwMlWtepRfN+HH71pLVrebMvuf8nOO/dSTlmMFzKbvfs2YSDatk2/aC0BrGHsAK51bkIel0KGHo5NcWJNTL0APTT0OotxTTij4YSGvg9wX0kUtqrvjJqG+V7hNWDO0MPlhXCOGCOTmdqomBpqiNC4Er+nBm+FGXoAeknKJFmFhMYZegbsmbt5bXC5QVGsumLL5UaEhGwrwdDHJTcg5SnpKS3g7lKcCNCXKW+IaTAODuhdEuVdcHHNuHcG94GhR2Mp4Ev8HnuX0IAA2TNEEvisAtu9Z5dVKF9JTrmB+QHRSJtONLSMAfqEbaVUBwD0aCz185p3LC0p6//scgOGHg2l4HKDPzEHXXITZSEOYuih9QqAPoUa6pjkhsHc/oNcbgDo/4rkBg8ZEp04oHeXG0huUuFy40WxvmuHxhos3CxA5buY4ID4o6iJvsa0Ngy/WISh9+j2UIC+OMkN2fTgS34QQx++ptDPDym5SbjtFJbcANDDKjGX100Nvdv3+PXHmo34QysW0IcIWho6Mfdk5sI9OEv/R5Ib+VgnOsV6wBCQO7MRrHAv2p7cJTflyvHAd0CPjYeynqAdnzV7JJnBiRMeIKDHfTDlSO91sPR5sW6cvAMCg65d69rECcvs8stvonQBmx8WFdKlOMwmTVphRx1xHAH9mm8/J4N20kmnEpjg+3/++Udq2q+97k5r07pP6AiZb888+7D169fC7l/6HOUxKWBrQ+HPxEkDeF2QuADQz549ylDsWrPG+YZMw+SJy5mSBGN/+RU3Wts2vQmy0lJT7du1q8nCnHvuJTwQsYECTOFwTc/oSvlEp05DbNPGnwjoW7XsabVqNbItv21ikSLSsd9+u5rDju/HNY0e3ZvX07xFd5s8eRBTw8g4uFTAA0Csj42b1hPQff3VJ/bBh2/Ye++9ZnXrtrRuXYaxFgGM3+bNG6xXn6Z20006WBBw+PPS1MazSyYogpzqhx+/tgYNriZDX7PGBfz9AQPbMM3es+doMs4ZI7uQjapXr43169ec67F371FWoXxVe/75h8mKjRo1z66+6rZwcCiFCyCOefXLhh+tT5/m1uS+LnRc2bV7GzMDDRpca8sfeMVOO60GNdNo/rl12682d+4Ye+65hwvhuyuuuIlZg5NPqW4vvvCYjUjvbKedWsO6dhtu/7jgiqjY8/5lMwmmx4xZbBddeBWX3f33T+Nzata0K92nXIOLuUkAzQ6aBWTlRo/pYZdder21bds/cpxxWzvICJavmGljxyxmUEaQnJ3D5ydwViIc1tssfURnzhNIXvAMHcizGVqenJkI/pMtktz07DmKc1jFXurQy1qgvFxK07r3aESZ0V133cdDDN+N4BnB8cRJ/RkU33dfJwbgAOQMKlv0sJtvvocMGebHpk3rbfLkgQxI4UxDBjsrWwdeAPQ//vAtn/mpp9W0rl2GS96SnGxLlsAR50MbMWKOVTyscuStj/uDHAyB7eBB0+2002vw2WGN4j8A+mnTh3G+9+k9hmPu3VNfeeVJSuq6dhnKolkET/v27+f+MHZsb7v88putefMe3L8QhJUtU0ZMYtDvq8FcPoNTAHrIOUakd6Ur0523N+T9IUjdvWcnZUD33tOUwSlqclAkDRtRgMqPPnrL5i8YTxtQFMtt3bbZxo/vZ5dccrV99tkHlp4+i0wlpBjjxg+wSROXUcIzdGgngsV77mnO+4PdKrIjWKd1aje1Sy+9ltc0bgIyBKdbyxY9tAqTQ0+QkiXsk4/ftgYNr7GuXYdZp44Do3n/0ktPW6fO97Ao+fbb6gXgWWD/fvwBW7ZsJg0GQN5A3gcnojq1m/OMcO32V199SnZ7yKBpdsE/Lrft27baoCGtCXb7B3Dr5BDm8K5d22zjhp/s+x/W2Fdff2xvvP68HXHkMTZh/DIWyfbp05R4APUWZ591kZ1yypkck5xc7TFw5Zk3f6xBkjR+/BKrWqUK7wWmBK5zRiCD8QCg/2n9Ohs/bjGDCMwHgLqFCyeoIHvUAhavI/NwwQWXse4KwRnHLinJvl37tfXu3YSAu2P7QbZ8+Sz712OLbfLEFVajxnnR2YT9D88VWbWxY5fYUUcdx6ABgK9f33HqxxP30rYCK5GWxnnesNG1DJruqtU4kqS9/8Hr1rTZDfbAspft/PMuIxjGc9/wy48MGpF9QWDkxCHONKxfAAHNWdVtAdCrs7Hux1/F+tCjRsclN+5Dzw7ZyaH+AXJF1Qs6lqBAECQu5Ht0eYkx9GSsw/eyHEVFsVhXygz8geRGQp4I0GOf2rNnG9dnKjoCx3zo4y43sgBNNJaCtAZnPWr04EP/R4BekpvgEhUCozigZ3ARHJIiyU1g6NkUL/jQE9AnQb4XGPoKAvROXoL1YxEwAD3HWbaV8qpPocSI3xW3rfwbimKRxRGgr2elMFXcCZId76XEKFZyY7lZPFj+qoZeHT1hafnXNPRFO8W6hj4pNVYV7zMXDWooVxGg92LTQhX9KIrdvsMqVUZqpHhAj59SYxQYehU2FpHcxLzv6bQRwDAO+aISGg8oIn/6YLkXsFDs/frQHPi9l0CaXF07AQ6wOZGhhw89NrSigD4mkYlWMibQ/gP8q1wrYpIbL4pBtbZuuJCPs2u05bJzsOQm6hTLjSERGPh3Y7Gxq2SQP/l3RLaVFQ6LJDcAER4NO6BH8d2ChRNt2tSH6JyBAALzzIEMFh8eH2QQZEOSzJ59dpUNLsb+LhoPM1u06DkyLgC6+J2+fcZyXLFBApBSxjIShz0A+BiyGtion3v+XyzAXbz4GR48zEahKDDzgE2ZMphMH/TKa7/9wiZNHkxdNnTJi5dMtokTH+A1QoaB9Pitt4CZM85TaEsRKECL3bRZN0mLmM3ZZzNnpvO5AJRB4gEmDJrLW2+rZ8uWTech173bCB4umK/9++lPOIA8EmRE9eu1JkCtCM1qYJEB3B57bKnNmJFOoFD0BSDRueMQK1+hAq8HGtt+/VuQgQWYZLYksDN4CP7ssBEjaP3hh695cBHQ1/wHDwZopYcN62gdOgy2q2mN2J2AvlWrPvbAA9Nt6rShhS7j/PP/aaNHz7UqVY7iWEG+CEYJgB6Ff2DEsCH36zOegcqOnb/bunVfWYOG19qypS+xpgK/h2wZWEFkBZBOP+64k8lCA8zCgWbjxp9s8ODptnHjj9apUx0bPWqB3XDj3Qk5nZl9t+5bGzWqq11xxc3WtAlkBLtt3Pg+ds89LeyC8y+TNS4KLUOjL0wszGOyzQVGUIpsCljoww8/mvcJ8A3GcuTIblapclXr0WOklS9Xjrp5PB+MmQN6sGXvvP0fFonPnfs45wreg2eNPxHc4vuivgMF+WTesc306AFAD1vQHAJb/MWzco88vJBADvp1gFAEBQDi+/bvs0ceWWhfffUJM1pVqx1BQAKmGGCIDP1NddgcCtf4/nuv2GuvPW2DBoHlr0iQBIkJG8EkJdm6776y9JFd7Mwzz6NECcEBJEIIuB99bAmlKcg6HH/CKToXQgEhABNA1ZAhM6169Zpkqz2Td2D/PgJ6vCJAHzT0JCTCnucuYZizcAJC4TAY4iFDZlililUIJrH+MXfx3qIaegAkfN4LL/7bXnrpKevbG5IKBM09rWXLHvbRx29SZgMp3C8bfrCMjB42ZMhUO/WUmgSZ0PLXrdfKzj/3n/bGW8/ZV199zCAjPaO79e0z2k4++QybOXMkn0vnzkP4/U888aC9994r1n/AJDqRQB6HeQdADFcg6Km/W/cVi4bhSoRAkFs4szqQnKaytqhx42spZbr77saBsMmzd955xdq1r2WLFz3PPgkOPJ6CvGn5LBs/bqnt2LnNWra85aB9If4D1IQgu7djxzYbNrw9AX2fPmOjItNPIS2aNoQMedEXsgNjRi+2Y487yR54YJruP7zQKOi66++0e+9pYWed/Q9a1WofRMHpBCtZEraFYE7VtRZnAPZu7DvY0yEVA5uOOYi9C1gDLlOvvvqUZWQsIImCoLRRww6qfWGDJwEB1JOMGt2TmQLsuQi0v/j8Axs3dqlVrlI1KvTFOn/zzResQ6c6Nn/eU3bGGedyLmKeQOLkkhtn6QW802x1APRw4UIACDkR1jCIFDD0yCyed96lgUQqsA0bf7Q+vUGk1DZkCFWHgn0FoCyH94p1qUZYCdtKgvmI7FMjJOwnkrmEgT6Uhh6abhZ9lpCGPlZIXwjQF9cpNrjHueQGazRRRweU60A/SG5IanrNpQhF1GA6oEdtS0paKUluKBdMNJYCiBae8i7duC81kWKH5woK/OIdZFWPgcZS8tp3aV1RyY0Ti05aRS434frp01/U5QaNpVjjJZebREAlH3rX0MOHXsXhAvRx28q/U0OPPQqNpdrXrm+lAF/dZShkGTA0APQetCQVhE6xBTkCWiksFE1h910vyDxUUex/o6E/lOQmGYC+UFdabWmuIXTg6IdtpGf/C4DeGfqc0NXwrxTFut4dV0F7Smjo8YrZBLrrTmRZFSQ3iaLYAOjhJoMmHgT08qPHgYTiH/iF4xW3rfTrdYefeHROZjsUxUY/RyKFBW1YWAD6KhiOp5niEh4czExDhetShz/8roIBeTOXLMQKIKqNbCvDhum6Ms+QuIYeG69PLAf0YOdbtLqVB9L119Wy/Qf269BC5Ti3cQSFKYaDCJKVseMW2Tdff/qHvt34/QXzn7YzzzyfIByTHOl6jKs2SjgO7bYxY3oz8u/eLYOaeDBfL7zwKAHVwoVP29lnXUgWBtcCQD9t2lACejh8TJ82nHr5pk260Jd76dKpNm78Un422J8m93WmhAbCNAAsNEQaOKiNnXvOxdakaVduvHiB3Zg9O4Msc/fu6bb191+p+QaYwgEO9h4g8IzqZ9uUqSr8A7DBGoDjAoAKCiRnzBhhF114JVlYsP8ITl9//Vn6flevfrZddtn1VqPGuSwYrnhYRQKNo446ngcIegVgTv3220YbMKgN3WdateqVAPRImQZ2A88ahws22R9++IYuN87QA0DjYIau++uvP7Fu3TJs5cpZPLzatOpL2dJj/17M4jgAlmuuud2aNu1sJ514WkiPYv4lcawhA9qw8Wcye/FivKKgASwoQNu2rXBLamOdOw9lwZu7NwD4fPfdauvRs5ENHjzNSpcuZz17NmTwhaI+gGTFv0m2efNGGzeup51z9sXWokVPW/f91zZnzkgbNGiKVa58OJuksfEYu6Oy9F/69xBsPvPsKluydIplZMy3Y485ic8K4wWJU//+Laxz58FkvMFIEcxD9pKbk1hXlmSQoH275kvKPgCacX34LgQA+C78qcNdRf2QXeEFQI/lAuCN7yRDXyLN9u/bY5MmDaRUBHptBEVYe1jLW7b8aukZne3dd185CIz5D04/7SwbPnw2JSj3L5tiFStWYbAKdpfp+mwx9JATTJ46yK684mZmvKCvh2NUVk42swnPv/Av1iuMHDnfjj/+FF4fsj1g3CFZQYYDDP3RRx/LuastFYX1uyl7wIuAPinZMrPU7AfSGbywt/nhjHkMNh7BL5jSYUNn0RoUY1eufDlJRCHn8aLYpCTbvm2bVaxYkWsX9oxDBndghmrP3p32xJMrWLOiovehNnDgJHvt9Wcpn4FcDZk6jAPqWyCdaNiwAwNLFG9jbkLad8QRR5MNBjDv1XOkVT/jHILLH35cZ1OmDCIrC0kLLEX79h5nv/++2SZNHmjDh82y/7z0uO3evcM6dRicyIJCrkWr5VSy/vc1vcHGjl7IInoc1/g3APoOnWrbgvnPsD4kWJ7Yc88+YitWziLQBqBHPckfvfDsQUyAkBgxoqMddfTx1qe3AD0LzYd34PVed20tq37G2Xb0UcczawaTAcgOUdR9womnWlbmfgbVaPiGBmRe+4T9F1mEGmdeYLPnjOQcBlAvWVJBaWpKCQafTNKjT8uBfTZ16hDOHwH6NAZwGM8lS6eybiM9fR6fJYiRhg3bW53aTULNBkhGY1EjNP0lS5W2nj1G2YoVs+yLLz7gmFSqjODPiyfzCeg7d61r8+Y+aadXP9tmTB/O4KB3mItOcjgEwPV8+cWH2hcffJ3Fr2jUiDn9wUdvcLwXLnhWgJ7ncQEzX336NbWbbqzNueBZdNQeINOAPRFZDqw5DAqKuCtVEnHjZy2DgNy8BKDXKcpxoW01auu8KJYgVW4/KuxPMPRFJTfAe+qsHJyIDlEU+78y9Hv3bie+AKCHGQf2BPm+h/qE5AISoQgAiTcJnQToYUsuQJ8ESGoApe42Uw5FsdifQ1FsABXCLoEw9Fo+4qzU1IRtZQzQU6URipHjRbGVKlYtVNvp3wtAT3lSAPReFMt6obwCFsV6p9iUfGC2/1unWAf0UVEsH3uiUyz+esiiWAL6opIbfsABW/eFGkvpAl1D77aV0CQV2P7UsmxleyCtrBWgkpnsvSQ3NO7XL9K20hn6lBJBA+9VamGiKjWoNBqBcgX5X8cBvXzoD+1yo7eL7cAhGQF6/O+sbLncOL0fvNcdiOLCI795L4oN3x/ZaDpDj2unD/1uK1e+gq6Rndqk5SegL4E28kptE9DDtiOkHFUMk7iUyLYypu8HQ4/xRFToa1lLWpZzBOJw1aAeFpsE2pfLZx/fCwDk6al4UaxaWOsz3bYSn+OvRHReMhTEBJtOFHPCprPCYVFBTATo3e4sJYXMMdjA7JwsGzZkhopN/IXOxElGFwC4t4D1HD1mgX2/7mtr36GOzZzxkJ1/3hV8btCSUZ6TD/uofezyi/sECP/xp29t1Mj51M8D0IMx/GUDGNu2duWVt1CzqbEqsBdfeNSGDutgC+Y/aWeddRFnpjP002cM5+dDjwrXhJEj59nh1Y6ixhvSDBwISLOB4b/woiutZcueBDN4xut//t4GDGhlZ511IUEn2ZYCs99+30wWu0aNCyjV2LxpPQF9vXqtCWQhX4Ge3e8F19i71xheE4AzAraePUfaZ59/YMOHd7SMjHl26aXXcGNfsmQy6xMAouACweAxJ8d+/PFb69OnmZ173qXWvu0AK1O2HMcQgB6e7bBdBKDNzFJvA1n9KYAH61uyRAk6AhQF9Ez55uTwugcPaWsnnXQG9bgAeS1b9palIa1FoV2Ehhuscw4/jzLFAmin4YCUzSBj0+af2Wl2zZovE3OiyP9yQL9xw8/Wo2cDSlr+efn1KnbLlcPT2u++NDS4ggTknHMvoaTlhhtrG4oDAQz8BWvKkaO6UH5Qp05zglAAzT59MN4FVq5sWXYyvv/+6TZx4jI77VSwycrA4GCePWcUgS1YaABfPCMcFNDiLlg43qZPX2Unn1SdaxQyFlwf1hzGGaAU2YWBA9rYWWddwGdKX+88sHtIfytrxb2qZEmCWcwFBKV4QSeNbQYA27NlYCkhn8EzhVPIfU06hs/INRSyAdBnZHS2d/4A0DOoHDGPLkpjx/VmAAudPbISmMPY0xDMPrhqHq/hjjsaWqngDoaDDfeG9365+mPr1q2+9ekzjoWkrL/iIbrPxo7rQz1+167pVqUq3InEyGKBYG/HusNTgsyBgD4zkwBt/oJx9u2aL2zc2EVWtdqRnPMYH3wngl90Ne3Texx7I+DfypYrQ7YuJVmyP/wHcLZzB5rUwQZQ9V+LFk4mCMLzgDYebkgIyKF5P6vm+fbRx29b0yadSBjgdzAOGzesN0jyUKuDwA71M0ccfqS9+eZL9tTTKymfWbfuG3ZVdp92MHqPPrqY+9aunTvsmGNOtDthE5qXx7EGEH///dcp94LjjJ8Bkn0hcCthn372rjVtdqONHbPI7rqzIRsgYd688+6r1qlzHZs790mSCFy/SUn27LMP28oH59iokQt4/yAvEITceGPtINFSIyucSXi5kQEAfXpGJ14jnjPGH3tL+/a1bNbMf5OJxr7K2o6CPBszppetWfO5jRg+lww9Po9kAIrEC9TxGU5Ic+eNthtvvNvq1W1rixZPtB++X2MZI+fRvhSv5BQBTgbQIJgO7Ldp04bx3AKgx7l9EKAfMZcONthH4bDUsdPgyPUGgdx369bYoEGt7dpr77CWLdBgbp498eQD3L9BftBhBlKFvFxbvGSSvfzyk9TlVzv8aJs5YwTnDDT0YF7x7DmPwhENaczq1R8xc7nqoTconYN0A+v8ww/ftLbt7rDp0x7hfHBAvvbbL61Hr4ZWv14ba99uAIlTZrOD5AYgF3OG8r0guUEA6gSdZx9IEGTn0lQjgQHiLjcwz9gf6uzkTgVnLEluZFMdFcViz8kXg++YKl4U62WJQHsHS260p8oSufiiWMtPttS0FNu9e6uVKVPKUlLRTyAv1LXIJpLzHTVzu3dbubIVAoEMtK8UAfEd3WbIMQf84Yx+BZ7dxDru809rU7nceB2hkweFAb3cgShFjgF66eVzQmOvyvpSx6Ux20pcd2bmXu7zkuUc3FiKLjcFjpf/pLFUSpkowRGMhaLHG/ehp+QmMd7+XAAAIABJREFUFMUi1a1604TkhvO0ANQh4qHsA5xoKIotxNDzXw/Y91++EQF6/go19HHJTX4xgF4PjB/BGQJNWmGXG5fceAtuBp0m4OCAPqr65ucEfU1S0p9KbnidAdCzqDMwQ+5Jf1CzpOAQ4xr6YgE9vIfjja5kZB/cShB4IHUkZwnXrnOzA6Bn4ZkAvW+oYIAS6SqtUzAWZOE83RZcbvBvDujdfxhRPtqn0/0mdJbDZoHUluveIw09GjuEQhH69HunWAB6Rvoori1ZqBAIixzXntDQJ5obHRLQhyZaYhkL7OVXnmRjKYAdFE1deOGV0lfmZNmnn77DglAwZLCPvP6GWvbr5l/4/hJpJaxL1+F26slncbPf9Ot62lK+885/bNjQ2SzWmj0nw556agUBWquWvWjjht8HE/rJJ2/bmDFLyMR74PbCi48RGIORAfimPjtYls2aNcK++OJDfhc0q1decQvHCxpg2AxmpM+n3RkAyJtvPm89umfYxRdfy3Xz4INzqPE88shj6St+4YVXGYIhHK5PPL7MBg+ZYVdecROBP5gwMKk4sIcOncnfQTHrtBnQEueTVcI1Qc+Jv8O5BHNq0qQBZMH79p3AzMP9908lSw/N61lny6Fl9Zcf27z5Y6ihv/POxtamdV9238Tc3/LbRktP70w2EdpjBIL0cw7zDJs9CqTR2Kg4QI/sBdhrsMgrV85hwSZe7dr1tzq1W9iwYe3ZLKnoa9bMxwiOAJohQSObWq4cZVD4PgaeoYsmJDdr135pzZrfYosWPmenVz+Lj2779m02alQ36nZRfwDggZ9v+nWDLV400T77/D0y58cff6otXTrZnqe0arKdd+5l3PDh3IKg7N13X7JRIxdSFjJ7VoadcOJprDWgZVupUrb2u6+sR4+GBl1+l87DWJCHcX377f9YxqhudvttDa1du35yaQI7lJLC4j98/5TJK8g0lSpTmvI1d7kBeETxPuoFkN2BrKNOnWYMRlz2hMOVe0ZuDgvTlJrOY5Ejnj0kZfiTUgwcziBfUlKo727XrhYLly+79BoGBpDlIKBQ8bv2EQX40pp+++2XDD5RvHsjimJzc+ybbz63RYsn2ID+k+2YY44Net4UzrH5CyawABVgFmuSHZnzJRk4cCCL44N+E8gWYb4icK1x5nkETJDbIIvWseMgFi+jFor3HJNHzJyVTkYdUgwWyoY9Bwwwdd5Dplrtu5pyvcCm9a23X7IJE/sRrAEgexaSqf0A5HGwIzDC96irKjTJmuvr1/9ggwa3JdkAIAeHE0iHnnnmQcpGrrzyJmYL4LwBcoNAtqCAcx6uL1deeTOdVnA+bdjwM7M+tAtNn2sXX3y1Mo/QHmdmclzGjOlJBhyOOCedWJ17Owqxcd8ookYQpOJCASX86cEiGHrIOADo7whuP9jP4QLWpWtdmz3r33b2ORdz/PDCvH/woblksatVO4oZAmSw2rUbyIwCAhR0QEYxKfasQYOmsc4E1zd2XA+6OEGmgowPWO32HWrx+m6/rQHXKySDkAEuXz7TTj21hg0eNMN27tpmAwa04Hy6p04LZp6wT0BaNH5CX7vmmjvs3ntb2wcfvGpDh7ajs1Ojhu0ZpGG+vPHGizZ58gAGNrfeWo8kjQD9WCuRWiIAerMl90Ny8zQDUFjnzpqdYc88/aB17ZZut9x8Dxl5FMvPnj2S6xVGDHgekJz169/Mqlc/h3vz0UeewLMP5xKkW8jk9ew1muPnDH0v1KwEVyp1aNb4Ioj+6qsA6Fe9aeecfRH3Dqz1L7/8yPr0bWIXX3yNdeo4hJkjZHUgNfrwozdobdyuTX8F3bkA9CgQzWPwDncZBC+Y/whACej9FYhDnOtY08APCcmNJIxoFoa3YX3w3ylhymcGJFEUq0DG5dK4ZqwpaehRzwKmv7RqHinFVCEu6lywHyU09Mo8RNr3WLMpNqzKAZOOWpZk27X7NytTtrSlpZYOnWJVs+YN3aCV37NnLwvENfkDcE8KgL4imsmFBFSSmHsQeiyWBUOP8QsWjrhYPifiOCeWnDgVQ18mWNW6zLFE1IvCC2Bz6QwHwoYGMPQBkT++vrewbaUXxbpNqIVOsQD0aabajz/rFLs/pUzkEl8U0INro+QGnWLdSSgoQgSHi9hWZmdm0+Um333o2T1VEQetygDykzLt+6/fsbRk6b6doRegV5MHvO9ghl4FPpoemASYIElk6Fvcfgt96AsMbhPaMBOvgqjKH5sbuwDCHjGAL7wPGzcmAnScPrs9YnGXG/d2hn6RFdrBRk7FZImW2/69+P24QwwAKzvUhpdH3JSaeMYgtD3G7xZtLOVMu7qXpnCSYVKh+A7/hsWVmooIWZvFoSQ3+Hm8U6xv/J6Oc/94L5Jw6zWmnoMnvGtQCwH6gnzLyk7o5iX1CQFGOFgi20pWpKvs291uULQCeYfiGUXLDh68EBj3hZ8jRQt9YlHXEfw7wCnAcb26bSwlVamKF//zuE2cOIBOM/EXmBmA0btqNSW4mTtvlK1Z8xnZ/XfffbnQe1Eo2ahhR0srCYZVDOhLLz9uI0Z0jg5C9TQoIOsHQI/iRhQWAkTjUMPcpkvHylk2bOgcFqZCYjFufO9idaWFLiD85e67m1rrVn150CEbMSK9IzuXDhk8g3aOGDOAa3w/AowuXVQkCJkNBhdBTamSpe3zLz4gqO3Sebhdeun19tln79qQoW2LHVN89SWXXGu9e41lrwbcJ1wwMkZ2pRSmZYueXGNYnPLglWNCWkln6PfZTz+tsfuaoMjrJWYYMH7YyHGNcMwZN643xxxBw113NbP0jI72wQevHzQEM2c+ajXO/IcY+tQUy8nNJquKwxF/F6DX4QZA/+23X1ibtrVs5szHrPrpZ/PgQ4r29TeeIUCBHCL+wvxp0qSz1avXlsz9jp1b6dby9tsvHnQtaG7UoH5727V7u40Z3cPatutvZ9W8gAEMDlUAkYcemhvJQOIfcO01d1i/vpOsSpVqBPSwbwRwnj5jKAGwGEUExDpocD944cCHRAXFnABntAQ87zI+cxzslJ+xUQyY2Rw1oSKoy2PnSuyMAPQIiHiAJQNQ63B+7tlV9tCqBQR80DSDjQOTh/lMSRCKs5GFQbEzPtME6IcN60DmFjI47BsIijdtXq8AsHRZvn/Llk02eHAbAqJDvUZAsnFrPY7bw48ssMlTBh301nPOuZhZDTSVA9jAvFPmpIBe87NmpZOdA0OPInUAFOzReCYInlEnUvRVu3Yz69RxKBvhwNkDMhjscT16ZPBM8AAGn+NFhtpf0fchj65UO3dus169RnPPw3f+sgFZtpaU41x33R1yKULdB6UQyCR+R5tWyGbOOfdijj8khA88MCPIriYSmEj7L8tffD9crrZt/826dU2n9R+CIrjrDBzUisHPddfcybW1a/cOBvsYrxbNe/J+vlz9obVsdYuNHr3Q7ri9Hj8TQA1N2JARwRpxhh73BkD/0Kq5ZM4RtKJeAnUj2G+Kvho0aG+NGnUiiEMAOm/+aHv66ZXcp0ZmLLDjjjuF+w3qC4p7YZ6MHXu/nXzSGbZg4Vh78snlB72tRo3zrVfPcSRfMLcXLR5vjz++7KD3oa6lfz/026hAzT7QKWpl0OAKIBZ7zrIHptG6FvcGVyJkZseM6cFOxkVfrVr2ZkEzNfg8f+YQvBd9ISiBaxdqIDAHZswYzu/u3hWuUsmUFnbsdHckbQKxBUDftOmNtvyBl1mHhRoUBK+oQ5g0qX/UN8XPtjZt+nKfxJoHQ88aF3Sqh4VjIEURHCKTqSaFKopNyG0idQ3vxRsQOg5ghr4UpLIO6NFUTJp7EIaQBKko1sGv6h91RgPQM9QNNpSl46aBHK4cqBnCXg1MRYAL+R9sH4EXQiE3aypho5kJHIC9Pdn27t9qpUuXtLRUkJgFoTeH9jpkKCBlgXsMiBDV6ihTI1vkvVY++M0rpoHqA7aVeP9hlhdMBBAEMfgI0iF1wXV1RKL3EOXFocuusJ5sPLF3Ywy4XycB0O9kUTv/Smcys/yCXO5HuE689u3fZWXKoggfAUoSJepeFJtcsF8uN4YatT+W3Ly2drPtSxVDz3GMwWDlKfKtZE6+tb6rLoG9ag5DW1zvRh9qOPCMxNDjoM7LLqShZ8gQQGYSGPrVbwWGHjcnhl6RVgL4FwfoI4aerLVSD7CtdECfkoZoMkL90V1FGnp249tbCFgrokSL5F1qkRyPBRCZwsoIKYmwer2tuQN6LMpIKx9j/PFU/7Qo1hn6mN+8M/JqtBSqtVnYq0kFNgsHjAD9fnrVQwaDyfJ3AHqXyrg2MA7oBRKkoXO9GVNwaUp5qRBW0qZEp9hEkQvYMi7mEpCQhFA5npEoXyGytXNAr5SuvtODIHz3V19/Sq/49959xX5a/x1dBS695BprfF9HMh2K2iE/UGHKhg0/2rJls+y115/hRgamvX6Dtlaz5oVkMTFHZswcTqDatUs6G0sBsOMQgaUedOXoI8DOmgha8/LtuecfoRWlGuJcJjYsaOjBiGPjBdNao+b5kWTi2WceZmHViOHzCOix8MHkrlwxk9aRkC2A5X3iiRVWs+YF9GJf9sBMjik01Y0adeBGgI2YloFD2vKw7dd3IouBAJJ5mMyC5CefWnv8TMWCBQx2SpQEw5Ft8+ePpSNH717jWIT50Ydv2APLZzA9jvG8+KKrrHadZtS3vv3OS3SxAAuN8YPkBt1JwdC3ocuNgJV0lWJkcI1gdRGcwj6yfoOr2NQGRbHYQB3U4/nC333AwJaUaSDIor45z3scBCvGfDVVwu9ifSGwhWwE3R0B5PFdkiepeyLAOLzl27S5w2bPepwglcVzyZpL675fzSY3H374uubE2RfRvQXXR8u1sOq3b/ud1pDPPLOK4wW/7TvvaGzXXnsnr+eLLz+glGTokOlWqXI1Fp3jUExlXwgjEwg7VAQoJ510utWu3ZQOHuXKViRJge/GgQYXGRQT4mBHkSOANoIUZjMC6w5NOAplUYuxcOFEmz5tFT8TzxyAXmlU7aVYJwC9slYDQw/JTQElHpAK0IeeBW5Kny+YP56BHmQpRxxxDMcQBzkddvLzeK8IAJgtQ9OXPHRm/sKGBCkG7FWxJwFU0370+lpk4nAtcJTq2bNRsWDOfwhXmztua8Bng+zR008/aC+8+CidrSAng7sR5v8Z1c/h/gK5AOtLAqu3Z+8egij8/pDBk7kn4sDG3MCzRJb0xRf/xX4QyJ6dffaFducdjezmm+6NnM/ASkIOg3tkLU3ZsgwW2cwLsr+Ya0jw1rP333+TOm80YsLeAI9qZEyQbbnn3pZ2xOFHhYJo1QGAuMLchv0mJDrIBIIMhOvO55+9x+wXWOz4C0EVMjPffP2Zbdr4M7OPWNdYA2jKtmTpZLu3Tiurdjj89OHGs9OGD+/AYKFVi97MjKJOoFnzG2l/eccd9Vlf4GuvS5e6tmDB05R9KLNthr0K5MPoUYu47vFC4Thcut54/Vky2LCchXTqqqtu4zhjf8T8w5qAvSmCDYBcBGpwaAEzDiCNF+pPat3VmEAQQSEMB264/i7uF3C1wrNHRgBZRwTA99zTMpqXOHMAPl966d9k1nEeoIj7ttvqc31VZffnbLoykaHvM4b1KwiI8fel90+hPn/MqMV24kmoy8m3X37+nj0RcH24N2R/76ndghk2nLOYV3Says62N954jmsaVrW8vmvv4L59/PEnc/CwHmGEgBfqrnAewSoZWYrFi59nETsCMgB6uH+h8R3OJAJ6yELz8u33rZu5xl997SlmSFo062EXXXwV991zz7mEgB7rkpKbVJAYAq/IDrIYPjW10Hz1IBTXBI22A3qfZ/j3PwL0JUuVUd8ZAPqCwNDHXW4ouVGN4IF9ByTnCeBSIDefgB5AHdlVBRm4GJxZ6ICtbACJ29DkLTsT5hjY15Nsz77frVSpEhGgJw4JjSil9Ay+8u5yE8xW8B1yuXHCMAHo2dgz2FaSxIwAvTP0UngAe+G544XvZXffGEPPGgMoIVhQHfbgZAF6rG/HwC5zKQ7Qk8UHGs8XznLbyvXfvE3JzZ8x9H8G6J2hb3N3PSvNZvUqSvYAAM+lkA+9S27gcsO7opsJbjBu/5JpP3z5piUXHBBLTlpPgP7PGPrwbjWRiQF619AnA9AX+i4R7pHLTVGJS2zHZGqq0qFdbooD9Jig7kmPh1zUOSfqpgavUW8sFd+lnYmPGHpOZ4KVvXv2EdC7fMilM4UZ+v0RQ0+vZG+oEPsODwRi8l+mobE5RY2lYu/H93jHSvwO/s7UM1JRMekP7j1i6OEgxJbpCdtKZ/oTMQ46xeJwRVMJRKLqylhYYpTQ0HsXWLB7UXOscJ1uyYf7cJcbL4oF4IAjgWoJBOhR1MpW73mSIbB4MFj8gRUFMwCAC9nHll832NChs9jJ0TtocqLngYHAxqL6DRVISgzJbnWhCZYOec0WbI6HHVaBAJTMUGjQo/oL6IIFpvA7jNwDw4IDGgVk8LYHuHXtHQNE2B/mCdjKg1d2aNiMHCCTcY10cSGYRlv7AILVZl2BrGQvqpNgYyP3MU5J5rMnSxL08QTt0NmB2UHhFZkWNPXRQQkuERuis7hI+yLAg0wBaV9P/wNI4JkqOxM2r+BZr+yMmqZJEqLiLrEgaoQitlMMPZ5LhfKHcc7K0QX2gmgAl0NAj+vMy1VwnZV9IDCesC6V6wnux/siKDBXkODacnwP2acgTWEqNkV2iJhTYPEZ6NIyDq8Cri8wtfg3AA86seDAzcsno8p3BdYLVmK8NjJXiXoT3IuauejZ8jDmesxiETDlbKFeAf8OIM1rcHYmFLV7IT77ZIS5CZIChAFrRADo6TGtwlnUF6mIEq40mSrGzc7hOsM10aWKGTY12UPGU4yXrtPnoea2fse72nJeJCnTh/vCOIIlwrzC/ZGlg1QgeD1zvqCoOFjT+jaFn2Mc2Kk3VhSL+YLsBdYoCyCzsgoBerwXEjCX7+HeKD1Cp2/Yd4bn+Ovmjfb00yvsviadydpLz637dsYT7xWrmRT2NdVVIdOCIALzi5nTkNHAdwPUSXdsnAeUggYZE8YT+l8816JZU8n4MvlssP6d2PD6Jp8feJ//bnysMJ6SN6HzrfYLPE+sWZxRCGIAvryHCedaaLSD/0nJJuowgvkAnhPmCp4BCRfem7Y9Pnf2AtEz4PWErKuzxOzIGyQOTg5hHbs7jRzOILMIEq9USZW4ZyATzOZBahTp5y9+l9JPZkFSGFgoq6w9GtfHfSVL5JdrpZ2AwJ6JQAxnk48nA8HQ6NBdoKJ9FtgFY4BMdCrAs7KCXGdhLASgRVr6Xop9JCUthdeDe8f+qF40crOStWuiO6lnqSOtfCjuJl7C/h3OFH0/9otkKwPJDffCFBbFuuSGz0JomZklzNeidXQIRJyhx55CUB5j6KG7d0CvsZPluEtuNNgJQB/nR/H1WUFWh0x3xJ4C0MO3nvIeb7wpwi83G9aWmLdme/aKoU9NRd2gGnN5Z3nv/kqGPu5yw3oKGDDsodtM9OI+mRdwmWoqMT/iDD0lRahRCIA+MS8E6N3yWeMphxxvcCgFgiQ3lSofTpDu5ZOw46RShA2tCthYCgw99fO0eZfEKSkt2fJz97BTbHL+ftWO0qKHHqDENw4OILX5M0APnA0g3xaAXpS9FkYMnh9cFBtj6JO5EaQWik5QFPt9EUAfzqU/ZeiLA/SFimIDQ+8tmgVanC0ORbFB+uI2aH4I07aSgD52dwgGmEpCRKrUTpyhPwjQE48nQtJ4UWyklU/stFwokY1m9Lv/O6B3ht43fHykS3UwOX2DifvQx98rEJrFQhhn6L0xi4rCkGKOMfTFaehjPvRyuQkG9wVqLMXDNgQAsTiC/s4AKu5bWxxDH22QQfLitpXcAEMhFMaUelVW9aNYR+ktagEpxZBnrmz9sgWkUlKZuoeDDJjnYUNm08GAm1QAcs5i4vq5SYeABgeNGmQkOhT7OsHmiHQnN3SwnDjwQ3Ejrs+BEQ59BrfhoNuzd5cNHyZ2rWnTbvwuBzce4CgoQh0DbPX03QBoOEwl9dLPBFzV1IMdQXHoBamLpBiShjHAgzdwYE0wjaGf5hzKzOLv830B0GOOgFnDdWAM3P8Z1/OngB5AMRRuYlOJS9O4xuh7nhn1AXBAn5unehAVfTqgz7OKhx1G4E7dKIu5ce1ZLKZjsVGewGZm1n6OVdSGG52EadmI9+hQottKVlbUkImBRGBfMLfwbKFTlaNTad4rnj09oAlYk2jxiA6tYAQRILiGmdnNcAi7X7yCRTlOAFTyEAngBIEWM0LYUwmZJafCnHI5mwIguN8c4BzG9Wsr0T7igN4lc5xnAPR79x0E6HEP+Gw8S3ZZDZIMAvr8fB70CPr8QMf7sLYc3HotAPc9FLPnidV3n3ueQWzUJNcaHtg5WIOwOVbghO8FI66CVN2LgjlJjjgWYBKzswnOCWyCEw3WNPzj8flFAT3XR64a6XiTKA8MISNw7SzeAycfSO+at+jB+/UAAWPoGnpKYUKDHur0g1EAAD0Oa3wewCOeh4JwNHKB/aYAPfYc3AsdRRCQ54J42MPAlHM0+I772gUZAskmXZLYbt6o1Y/mE4Jjjm/CzcT3DXwGPjdBSEhuhevDuAPQU24aSAnfZzGvxMuVCBptkQIItgFOKPVgACyATyvj8MwwVtgjfD4reNe8ZGDAfhACoJz/LOgWOMRzwRzg9zL4g8QLBfCah1gDPI/CnuX7ktd1cD6SXJDEgV2VmdVGcCpSgmxqaEan4CKX69YboOFaME/UKEi2iRgLyUQS69jnutYhzpKY5DfsDUAE2NMUaGBuqyAY70Vg4uQAsAYAFc8oZuf0nQx6+Lyyowycn88O/oVRUFifwqDWHebIEMfIFElCEIzjLAoa+phEN87QE9AHkwuX3OD3PKunNZPwoY8kNwD0+7U/FuVXUaOH48oDWT6gPDHr7CzLeEAZRTz77CzYKCYkN0UZem9Uh/o/eM4fDOhJRduuXbvZ94GgOvivFxTkBptL2FaKWBEol0uSA3rHcW6Egvunhp5FvGTiJEligb8CWAf06D1TuVI1Me8Fmo+HAvR8D2ixgFNcQ//jV29aSsGB/zOgxzUR0Neub2UYC4gkiiQ6DKASsiJJbvD/xWjoE4UXCUDPDZpFAok08R9p6IuT3BQH6KPIg8hKGxAj7LjbTIQmFUMylVrxzxh6sVL4LGzAZAnjkps4QmXVf6KxVFQUW+Q9hVx3on9Lsn170AALrj2eZYhLbrQJSnJTTptUEcmNf1Qhl5uQCiqkoQ/t3P39ijyD+w1lNGpfrgyEnAwIUsJmHEluDOm6LLH+TN1lqUFVBOj9s5Lp0lNIcmNIiQnQF20sFZfc+DX64YBrJYOaJ4cPsjwE2mJ2BGLzCHaQOkc1PMCswKl+B/+G92OOoLARkpvhw+dQ98YsAYuNIC/As9TBwIMJ8hJqttVwxl0vxG45Qw9LxQqsXsdhhEMdn8lgAI3QwN4SqElzh+WDQx92jugUCv1rk/u6BiCt4jZsyJhXANJ+DWSlse6gAwzzUsxUEg8NP0ipe6RkSAwcWbfwO3gPWWEGFWJJcAix0zI78gJ8yQUA94LNGp8NAIbPVB2HWDEeeCgkpMY3lc827rSAAj92Mw0MvWdCMCbMqBGgQhOuDIFTCHm52WLcaQUJJk4uN+gUS8ACz3AApVwFNdDQQ6YALMj1kgk2WfU3+lylVZGhwTOMAH2m9Mr+wmFKZj3IWQAQoHeGLCcMrlqfB5Cng7CMGFEACQCUwMzjM+LA1wEOi3yDTaIAaSolETignTElQ5+dzQAGjhNe84XrBijLBQgI489rzc+P6oUcAOF6wdCDjaTvcgA6fkirzwCycpA0yDfeJQBYz/hPAAON3PJt/769IcvugUkOSRCtC6WhMRWljyVHzWwF5jnWA9adA0usDc8AMLgJmlOsLQU12lPJWGdpn4rWQAisPYDB92OsXHJDQJ+XyyDAgZ/01GCatX8ycMjPsyeeWG4XX3QlpRhuWcmAKCXFYKqAoIcSwJBeB6DHvKRzTq6CHFw/7subqynjKKccPDeML54bim99D9uze4/uiRpeN2xQV+MDmWJxAQidZMDe7PuTB2oOoD348fmF56bsh/YR/Ie1o2eoZosOcJ2JxzVjf9LcTxBCmBcK+JExTFbtBtePjC0YsKSm8l6YDSGBoEDMr8uDNM077a94KTDAPpUaZXd8XWndIJulQAbjRBIi9DbwYF8fJIYXl8O9NpxZmJusNyOgBzAHWy5AjzUEUCaQjJoRBAEaK+mfdW8kLEKfEzD4mM8CyR5gqR+Kd2vFGGEv9f3As2HKbgb5RhkYO4jw8efje6lnMbAv+rj5WPpzV58dOWWBVVcGL2FbGWWOo6JYOdiBGdZ46Y8/ZOhLlCLg0xmisyQO6JHVc8ScuR8AvVQh9hdjmk3XKXVe5lhiHAnoIdEpq/MwkHEiUPG8kB1Lst17fy+koSexEDpPA9BDfC5f+ZgPPQTp8KEnoA8uNzxScAbmBQn2YZwr7kP/vwB6ZmqCBCcxoLm2fce2CNBLBswVkPDLL7CIoVfMK0DPIDU0lgJD/1dsK/+MoQcUA6Bvc1fdQzL0keQm1V1u/j8CeqQo4oD+IMlN0FZiY6VLgfvBR8WpAXwlAdBjo4Zt5cEMPQ/VMOP5WUyHKw3+R5KbQ/rQa1fg5C9cFJv4uYo4AAYVKRKYw9UjpMkd0HtRrNqT69CML1BPF+n01z8V6hTrtxst6EMDem684bB2hlpp4xKMSF1yo41BBbJspMMNI0kHXZDcMEkf88YtjqH31Ds3+CD50abv8oNsPhff6MGuEUwEQO/pQGxSYrfE6DGrFQoN5Y1fkiAGnsW//vqLjRgxl5IbMp4EE0pPEsAHBhqPT2A2pKIDQGZAG1hujHOz75AiAAAgAElEQVSFCijQAZgIcgQcEEinAUhSBqHDRzIgac+h+UfBHJq8OKDnNhAKhQgQQ6qeAAiAnh8jJpOZhdBILQ7k9OwwlzUXlLUR2FVwqvlFsJws5hcgBrpHXC+lKLRMzYkOawKbpCAvoFQibNQAcWlp3Lgd0It5AcMmiYX+k2QJn+MHN1PPcG3JFhPnzk35eQL0LBzi9cNaDVmQijygAWYB6B1A7Nq5jSAIgB7fAb9fgbAgW2BhFK4TRe6SHmF8MHfZcCm88PylBefC5e/g4PCMhgN9gj46f+wL2mt1ayRDj8A/R5kQBZ+y4vTMGcYC60j+0WhYp0yBs8mersXvsGYABWhkZUP2IfMAP9dlO878Y977HuL3g+cPQM8ABgFicNjBn3DWEhBV4OaAHv+GIA7jQjDDNYTAYF8AV+rojP8ocUyTE5eAOeY6DAsoytI9J2muUloFyQ0AN1kuzWesNQeHPkZszx7YXLV4h0wE4ExzB/utu3JgPnlgyELpAOi9WFCAVsGBA0RlguTsA6Yfz9UDJMlRzHahU2yFCoHtVgEc5QJw9KDjiAA97oPyjmS4mQSbY5AuIfjG54khlW0grhVSO7CULuWLJiA7nIu8ATiFzS5e2k/FzEaZrphsK5q/eZKGar8JtSvcN+E0BRCkHilkw11aQ3mlNMMiwzCPPdBHAKT9gOcfwHgoBGS2EGsT9omhD4l6MYQsCwNNBU54/jw7AjPvRA32XdbEMKiWtMkzEfhwEAII3vl8QtdSZTyVvRPY1f6CPwXoRXpgjuDa2H07SMBwjw7oWaODPRrgOARd2G89867sUpAVMlupcwHfg2fP9R36hjDLhLlMMwmcS5qnDoixtyJoAAFA4gHjgu/yrCVAVcgi4NrZ5TYYSRDweWaX0jbJWLH+MYcwPlhvcR96bV/CHZFtpTeXDGfCX5Hc/DFDr3MdjDvkanE4hXsAoMd4+b7GIImSsqChpwQEAa2ywTkB0GNb3L2nMKDndYTO8q6hR+ZRxabIhuH5S3IDQF/xsKqKNwhJDgb0zKJ4rV7IEKgoVgQF8IU/f7ncBIaeWatsmkBwD4EJDL87Aejd5UbktYp3i0puJKXBxqo93QH938XQHyS5wXqO/Pq1W/yh5MYbS8ULAopKbvjAQznuf1sU67aVXhRbqLFUaDWMB6eiWG2ChYtilS7CQ9q5c5dVrFQlAr2+GeqQFJOKV1FAf1BR7B9JbgoVv+obimfoYWeJotjyMV92dbstCuixyTO1y01L9xh/UXsP8Bf06lhUcQ29sw6c4uHfXFeH34H9FBaOSzyckXdWlRr9UAhL31psEMFJh0x/0Jni8w/sE3Pl0XkkT/JxYFGs0rBxH/pEFkB35u8hswYZUAASAF5iigWKPBr25kPJSdIRU7pFRhwaOlyT9MiequVGicxO+HyCCD8IHGzQVUibtQ4OHTwJzSDaO+8joMc/J5gXHag6gEJ6D7744SByho3pvXBo4jDgfRPQi6GXRhIseElukMxsgSXLFdsFbSYbPDmzFGpJ4oy3DqbAfgbrQrUPF3PilqUO6KGpBoOFMUYqlkxLKoBakti64LPN309BdkBj5Bp6Z5O8uEiEnXTSeJ9ngeSukmtZOQc4vvksqodbFQ4JyME0zsnJmMsA9JWigMADCnwX7PMw/klJ8k1GN1cd7GL94XOP90GGQRs3AnpZkkmPq8MJY4L3sLlRKHyGhA7BRVzW4AEJUvcVypcPDJ02ZzavQmQRDmuBWWUgfA1KEhE05mjswvEOgUUIfiCzQFEs9b3MyiggQ6oc8yNaW7SaU8dTAXeBNc0j1btgXjtD6qQBggVKKVIAOHG9Wl8O6P36eIDCCQPykpCp4fzDtRDogaFWEbyID8xHNhIRaDQEsfDQRq2EpF1shIV5jcLRICtR4BwyUKF2BfMfBaTSywetND2j8wnoSTaEYnrMWa+H8HUDIKW1oiyDZ6BCCobzAOPG8yhIWPic2DlUDD1rAxhshoK+UqUJxggMDxywkpRSoGZDWnCXXCCzgt9BYMMxLYMAFQArx3azKU7Z+LbIccE6AehmQ8TQqwLPXRJGkU2aCyqS5byNCWNZAxLVPoTMWKhLwJi57NPnIoA7ayQouUGgKVmQiBTIILI4vn6uInOHFztr49myizjkJALrnmX2uihmqXI0p5BZk3ZedU0aC7HA2Gu0J2vOuOSB1oq8JgUbzJYzK4AgUqDL5yJ9QXyOhD3S62bwJ/6P1w7Jzb498kIP0i6Cc0okJbPBy9eREzsMlknqSAqE+Yp5jKvGvJMkUuwv50wk1fIzAAQCPNhRDxKCrSBHchmYr1FKbsI5oCBDQ4t1LFtVrH9ZQur6EoBeIFn3oX1YdUauA/fgoDjJjZ4JSCIx9AoiD1UUq6Av8qGPRg64PcHQKwDR/ipAjyyXguiIoQeRmYk9Emdd8UWxztCjJgc4Euc5nMri53/UKfYw1MVhPnAU+R8DAHaK1XqM21ZqX1YQyPnOPhk6twHIS8O5LuAqMfSBUGWn24MBva6pSCYhxtC75CbeKTZqLPU3SG7wzMDQt6vT4CDJjdyAUiwXXenZpNRdbvC3PymK/f6LN1gUq2HFAIv7ovb9D2wr/9TlJt5YyiXNXrgSJDfUskfA2isDTI0H4oDepS7BsohShFCMFWfoPXLToRFj9w/lQx+b4MVr6PUGB/RelKPizdDQIehuEdkXZugVIUbptcD8xAviCNozVRSbANzh1AjMekJyg06cOjT8UGTBXMwbnhkAjC3cHSg1AOMkMKIGVa6h1wEka8EAuKOxUKYCDYLERAZ2OLAZWGjx3/GNwBlObd46IAAmUHjnLDmAB1jEihUrsTU45xngRJ6KY7EwxXgJkIsdc62oAgZnU8G0sR18YFrYSdIPGrJvzn5rXuEQpoaezHlw5A2MtBaNJCbK9kgXzmIt6GNDWhkbBRgrnovh8MDB5tIHvyaBDzWGgI7X3YYiEMfCXGhepXHn4RQ0njpzla0SQ68eA2AqcU9gUfE5khaU5M8BrB1M4eAA6y4mTCwgxo1sFBykAgiKb35eZIcBoEYdDD2Cj9BdlUxvruYeNPCSzh1gwCg9IuaJj3FFMvP4rngjs507toaCMMw3aIX3CKjzEFfDHQKWknBLyVFXUTJmAIGeaZC+mR1GHVgGEOTWlJ4mZoAE5vRAJtelxlfSEgAQbJYAFw6Q3UGKzyMUH0Zp9jTpNL1/RlgYDGAAunmfIZDU/MwOWv1EYa1rZB3Q+6GN/YHdosNzBqjVc86m9CIqdgQwwSYP8JWbxxQ6izKROQ5e2gD0kg6UiECUgF4a9wMFRgjYgiUbsz9yyVFtSRZ19MryKNuHQaT8KoTHKo6UrlwMvReziVXW3NE6FTDSfFKgk5BPObCV5CFIiSjfyYp06zy+wNAD0AcyQqSPDmNJbipKvsK5CUmfHGgAskkSwLa0VIkg50PmFAWwGkvZqiaaBcJXWxILFO7ttnLl8L0JeYtvkXv37WMgh8FhHUye7HE9k0T2OR+1C2mJQkECCMm0ogLtIGmhHWqoS4BpQIXQLCsgPklIgsSDmSg/24IUj/sDnjMyMQSwYvQVgCtA17kQQFuQ7AnTJEgYZtxCIMigBJmD0MwQwJQZ3iDVwTzFewX+lDEjyQXmNBmEgBpLEVeE84BAhUy4Mkvoqp6CPTw0SkwKFDKeG/pLoCmaZzDjgYeUlNoX+R+CztBQivUQBZgH+0MmU+sc54pnHlGngbnNMya4TuF/q/+CarwwxkoqQEbqGnp9J9ltPA+aOSRqSoSblIEB88sMeKglwjyKa+gdzHN8AqAHUcFnEqS3f4Whd0Cv65I1pJMWfjaTocdeHcNEztC75Ibrixp6raFSpYPkJhSj4leh2U8yaeh37/0tSG7K0rayOMmNM/T87OB8A209CNtKlappSwk/p/RlL7z2y0ca+uKKYp2hx/zG88I5gJqWUuwtoSJj4iDKjaVGcEC/bftWSm7Cl4ZgJdhrQhpURHLjjaWYrYr50P8dkhtn6NvdXc9KJZjHkPVRxoeBYpDMJe3bsw/JcMvLyeRGgqJYHJ7QBHkaLi05K/Khd7brv7Wt5IaHtEZSiqVlZVmzW2+y0kwHogjTi8hUAezMky8mbEJKlQfNbLIOXbU0Rho76PnDYZwf/NIZCZNRCr8f2AQwUf7A44ve5SmuxUUaHocEN62wQeF7sfmDecFnaIEHzXbwdVUq04tkBAb8M7URlA7gT53o8NkO4riAQnYiioZD4SseWrTBRI4NSv06O+mHHq7LmTn8u4IYT0PpenCNOJypmw++yfrfiZffuwNKZ1IkYcDC8kNU1+Hf65KB+H35oeDshQ40FVQB0It5xjWC2ZHfbnIS9JGQu+AZqFiGxTilyujnVI9rg8LzJuAKRURsvhPAgwMM7Udig+S8pHsVwEM2aA/Bl2+gYOXc/5va3OByo6Jabz2tNvU+H3AN1MWHg5D3nSNmhZtLYHQlZ0jIOQDocV3x+eDXikPfWTUuXnZYVGEgAD1+D3OD94/xw78lpVDHy0ZmZJzFHPuc9XHXDz0xk8TUrzOAnlJntiPMc2foAXid7SZDCHeBXFkOYkPH3+HrqzkAsId7x2G4j8+Pjj9koeXGBHADhpSMbR6APs4NuG9hfet9mAO6fvlTw0UHn+FSI8mSFCgxWIhpaLFucRhGEiWy9yp6UtdDyUF83YlhlDMSgVQIWgVc9fJUvhjtVI63M1kOJhI1Lh7UiFnC/QpICXA4Q+lrM54J0HzU/oe1LNcQZV6wTrTG5ULhRdMYH0lcfI1Ibsh5w4M9Ienz2gd2qmVWUQAPhxrcNRjsYb5DZsZAVoeI22j6WPh+JpWAFpfvIX6NatKjIlsAPmjkVdQrdyTsST4GLn1ygOjrg7UKQUbh68XntUBv4ub270ewpjXt+5GPAfoGUMLD78SccuIENrHSRzPwoSuWLDWpoQ+fr/0TWR+57/iLrkqBINFeiMBRMjevNQCgVI1McFsL5xg+w/t/CEAlstIaZ9TsiEyhpCb2wudjPGiSEArw8Rb8HD9zKSvORDwHfk+oOcJ3+fni65pMd7gtdTaW5EY1RCqIVSCmAEouSHJg8vNUmSNlzDBeCJwYqBIMy66WewDmN/d4ERfMpgYWFnjL9wk3M9D46SzzbKn2ZPXLYGY09G3wIl3MY9QxiCTAmaHML+4Lv4NGQ/hTMqtCQxt80DWfcY4DG/gepgBPUlsP8ONnMf635q72J44j92N1N3VwjW9EkIxn5eSX72HKasP1KXSKDXs51q4H4WDrkYnF5+napFnnM8jTutfa1DnjY4nv8M6v8SnF84dZHJ1b0X2GockvEP5R1l31W6rLQGajwPYd2EaiCj70WJY4t3zMSBBwz8+20qU0ln7O48hghiw51PFweuA6Ql+PMuVp0sC170XNXvwcAmKXCPE8cEkRnm94rtxDaQiCx4AzCjJLSPR2WvlysMtUF3W64yUF3FFSBfxZ2ajdAGmB8UyhD71LbuBDv/G7961EMmyh/+8uN2lZudb89tr0oQ9VhqH5l85Pr1HiunTbygJuZLRqSNhWujenHbB1X76Z8KEn1aZR+W8kNypsS4186JEgTS0J3/bgURUTP8iGTd1dxaZoEhMkhJc0iocVltyEyaqLU8oRm1iisVTQxsL2jwdgjKEPTI8z24eyrSTQB/PiIlldWMRwO3OMCe5A2iN2bQRlok3MdbW+aJ1lcbmR36sz9L7hxnO8rov0w9M3AmfI40A+AvZ4zpGHLTrFxn3ow7eG7IYzaj6mjgTUeEtev3j59zrwiwBJ0ADimqOi4+igh94Nh4JbA2rx0JYN6flkLbgEoEdxinxoiRcjbb02VLHkAlyyrYRTRJCGxPZngW8xhVF2JAlyql2R5EZzAxuau8pAJy2GQzIX6ckZLARZDe4ZG5SDRjKtKQLY8hfXhi8rPKVU6S+O4r/SYr40dTWmKmbTZupAE9ft0gEGRYGhp7QGDCAC1gDwtEmXsgOZWAOyRQvTldeJ8fHP1v1o8wdD783T9B1eUKVVL4Y+WNyFWg/O3VxJX6wA44o1sTfocgXWYDsGdlGdAYPCPTB6+H1IbNRETgWwYPglc9IBi00dL8wXHXAIZiElUADoAZBfrwNuzA0FoKGgjAyXLM7wUmGWgnf/DD/A3GUC7wO4dTmJDmEFxgKeYujpghJ7yeIu0QAP+53WuepJAOjjpAAlCYXGWx+G+8X3OCiXLCQAtQCICZQQHMG6MkdZIVju8ZlHja4wR1C0pmvH7whQK7MDQI+fC5zLjg3AF5I2SSw0/zE+mVlyrvE1FA86yMaFABXfDx013hvfFyCtU0CSID3ihIYHML4e/Ho9oNE6lxRK9T8KyFRvI5C5d+9+zmWXXuB3qJ+N2ZHKKQwM/X6+D11HZS4AG1PVPuBwViFgwoBg757d3M99z+d+EcY03hBRTxAadt2nM74e0EXgKpyFtOXE3sRlkACLzDwkK+sAQwLuITGyiZptStLA0OsFGIC1jp9FkhvauqbIhjMQXBjjolnVOKnk4yxmWmeen8e0Dwy2l/pO/bsHagRtpUsxA4L1oQBZfVhILFAepX3GP5PXEmqMoBt2aR7Wjwc6IgfgkCYHJq1R7RHoXeGvKLBnXVEgwJIgYTnAX1NwIilfdH5jrYesnweIfl/ekTX63rBHCtxK6hXfN/0ZaRqI4MF+Dfka1h2uzy2JSRiWr8Dx87nkn4XnhXPRneU0l1FviPNTgQbGWe+X2UQE6IFHeD9aH3iP16pIcuPZVM1VPULI2xTkRtgD0Jc1U9lWClKZAKEc+IsEgVsYNPS/xQB9OMdY+6xAFVsw9l4AeryS0ViyQHMANYkVygfbSq4DFcsykxAaUQnQq67MxbOUUAVSQAy9pIvAUCA4xLRJhhaX3LBxVXK+7d610ypUqCQcHGRPwiRwyZE0CLVdkjknNPSUl6WBhdpr8KFHYylJ4f5320ooYQDkW9W618qQENczoTFNICfd7IVyNwf0+dkHCjP03uyJDyvTikpu/heXG2foS+flGXzoy4EdS8FhAIbO+/tqCbruHf+bGno0bIoBfvyckhu63ISAQKtIrh+eGiqioZfvrLPVkBokrAuZNgssNj4/sk4MG0WY4WIvC/nQ63uxgUe2eNQzhwKkGLuJDQ0HgBgiFJKpi6kOYgEqXENxgB7f76Al2qkC6IsvNpd+OGvv9+QggYdkAPTaYBW1Ri434cNxTSpADcVZYTNyQO8sUVFAnwBCMVvIqBOmsgTaLDQp3V5Lm50KX+AFiwMLGwN/HCrio85y0NCFl0t38FfPEgiI5FIzTX/juGQojDFT4QHQ6xnAuUeAXi/MK1ADAg24NslrBGjEVEqagDFQYCKdKl1pcD3BThDX5e4YOtCV9pNWX8BU0qdo8KMgEeNJUBuicYLy4E3sWSuMpR8QtG6jpjVVLGGpkgRT3mjH5zE2RhSXKoD1YnPtzlH78RCMSauYOCDlnISxCDq3gB6KAvr9+3cHEK1rLsjPYQExpXIhoPGaAGy6OyLJjeQbAPRyXpKsKSdHUqIUAAG4EOUK0MqtKYxfvB4kzFnXHSNYcJbWHzH+VF0MHJvUqMQdcOL7gdZmcL8Jz80PfI2H/P8x5/yF7xWr64GEgkQVQ8uDXvZ6rmPVoRovzvfn5YAea53XBd/2TPjnyx9dWSj3/0dmEl1nQ4o57J24Hl/T0vAKYIi5LWGqqYH7ixh/932PrxNn6AnoM9EsKmiYQ90K52KQt8T3NjcT8P1CIEKFyspiytVMPUgk/fDsYpzwUK1IeA/xroI1BoIxogDrFNeC1H3lyphvCYbe2UgHrO7ffWD/3kiOJMcoSBcTgF4yA/V+wLXu4j7lpIaere9tuF82PtQPOP9R26L75A/D/QnQOTjHeiDoRDM/rj/PTCvIxY8gy8D+6MFmnADAnuTSTAanJG4A6NWMzwNGB/T407Xufi44AE2QCJLcCFDG9qkAwpVRgPd/oiZMgZXYeicWJPdUthFMMOxn3bkJiRvsg/7dymSmUHKDIz6SyKoVBv/bs3tnVBzsZzkBfejwG5832gokDSXpkAypkFyNHNC7sxODkSC5cTmnwwARD3sDQYN9TcSMM/Txs1zngzdkSvQScWyA/YIZurCX4v0sBq1YKSF99XMu1J1pfwli/NAQy91p4GBF8pPrCPdZkjVaGEs2uOQeDhmcZwdDvQ9tKyW/jUtuyGyHIvrEvqazYj+kL+VwDmstsCiW7HgOGfrUtCTbs/d3AvoSaXIu43wNNTk86yHBxOeULicJEYlipKrybceOnZTcqK8PBkHFsgTWIPRC5tTPpYMBvc5iz4gzaGe9oCZPbjCM0FhinWDvVx0X7DLlMe/L92DJDZyJivrQA9Dn5+ymD/3fYVvpkhs0lipTRHLjWdC/Duj9bvL3F2Lo+bnJWqx/1ljKNfQuufFOsQD0ZOhLoKgi0azIvzIC9EEDqUJFNTbiIZGcbNu3badVYVFArxSJIl68/LN040pxi/kRQ89NK3xuBHZDYykCdNeUh8MDAcZBgD7WAMs/T2AKTXIScgXaVpYrGyZaYUDPKUsnB7GN8Ze73EQad88bIf0TDvX4/eL+ix6KznY5GFBWIQCmYiQ3Dujp5EEv9ER2ROBXtpXOzhWVIDlw8g1OoFfMXuJn2gCwsUsrpwW9fdtWq1ylKmVaZGRYs4GFHmyuyoGd0kGJQ8CZDMlQZEvpgRG+z5lpgTgxJM6u+wFcHKCnO4sDegNolr5Y36l5JgZZkhsv8uLagNtMAB4u+3KG1QE9vvugg5InhzZNL/akV3zwk/cDwg9b19XiGYmZSAB6ZJmw8UCi4MGgH5g45HHdXhTtBxKuafv2bVa5stiRBJBNNDrSc0xo+xWso7gswajjHsC4q8hTtn/wEd6xY7tVrlItamYTX4Pbtm6xKlUAvgTooaHXGgTThHEX4wJmD88afwcjxU0eLHjIKrKrXzyLFvpHsEgxqhFxWYZAX8VKlYLFqzIcPAQ9+I3mGoC0uit6fweyYZSKyW3H61n8+eBa4iBIe6G02/h8Z8RxXyQRypaNyIDEgVJYH+2gxNevM9y+rvAssa4Itj2rGRAJDm7pdhP1O2LnStHSEoBAwE8NwXC98WCOEoXQ2IxZAACMwFD6Pfv7fa/GfagRIFzJElIcZ2wVKGk/Lo6hj49DHND757tRQdzK1NfQ9u07rErVaoVyscqyIssnMoWMa9nStm/vHjkXBW33QYA+K5aBCYAejegEaBTc+tr2LFeCQVfjNzaiYuGuS6gcOISzKEhzSrCRj9y9yEQG21YH9KgLcMmE78GyLc3XfIt6ZchtBZI/Z+oZQPk5SCtZySWLAvo4SPV9Soy4n5sCcmqyJp17tI+4bS4BvdYAM2rMJML9BaxvqSDbgi1qwr0L980gEkE8un26w1iQ+uBMAHu5d68yJFEdDoN+nbcJRt+PCmXfGCQya4WzQ5kpt9VVsCWMkXnAbZz1e3FA7wy9s/meifLskz9zP3PjmY4oaA2uUrgOJ9/wPQCyBPRxIjGcE3gGUb0ciQEQj5i7kIJIMqrx0FwrBOhhFhKsMmkBHWRQjlcOBeixJ+BZgABwJxtmA/aiiVW5yMnNs0dsyAVAXyLZdu/ewoxMibQyBgI7AvQpYTwZlO2x8jjPGeQKtGN9iLD1olid//g3ZVMr6B6Dyw0hacgUJBh6SRMd0FPp4YA+ztAH6a189PMNPvQA9FCTJLAhCrCB3ZA5QYfoXRxzL4p1yU1yyVQy9H+XbWVxjaUol6IETTfskptCDH0kuSFjGWzn/n8AenYIPQSgD6BWmzU2X9ki+SauxlJi+gTUlJ6ELvOPAH3E0PuBFtgxj7L9MCrWhx4dYZkxcBY3Abuj4t3weVEgEVnMwUM9k171crmBfZv8tOMgo5CGPjC5+D28DiqKPQSg12dLVvNHkhtn6PHZvtkXDSSYng+fFbZGHhZM+x4WGKggV8K4OxCKA/o4kI6ndbFI+b0lsDikocPPtm3bykOYgD6SRyjlJvCmlKTAuTr14XO1WSfu23XjEZscpWUDoA+MUrEMfQBeDujxq56ydEDvEhpn6HHvOFBwL/rfnlpV0WskIYh13BXTDMlNYeYLc1lsqgCGUrJikAPSjtK6cYaeBxStQOX+UhTQ+/OVFaVFgN43L/xQgB5pRw2zZx/8kIkCM/ecD6xZbq5cUgjI6aiCjnpl2ThK9pQ5hQF9kB75s9y+7TcFEmDkAej37VazmxTpmCNAH2xLE4AeQFgyOFwvWXECfGeP5AxChv7/sffmv7Jux3VY9Xjmc4dHKb8kQRLDQRzBUX7LgABBAjiWrESiKImSDUexYsci4/yDiW1NlKJAAiJQAxmKgxEZsiTm3eFMfXruYK1Va+/qvue+96j3rJBIN/lwzu3T/X3720PVqqpVVVnpxBEi3Eftvl+mZ1weRHN/vYccPZMXL2K1EC1CXFB4wbLBVcotg7AaueuCSsY7DTxQXHJdqVSR85B5LxXIYs5xTXvkxaVX5KUlp+YXsM/oTQU9ouZlpCfOiXgOK9szL6Uu/i6eE0YLAX2rlS9jE2cO72EPGWDYsMQeMfWF+yXPnPqGFI911tCGwpeTQd5deaf1++E8VIpQpR9a9kqGO5okw4GOHxqJnV4pOmWnTT4AGF5evAPoHUXdi6BkYylcW+F5JOi9H9BXecp1mnRAz33Tyla6Y3V6VwHok9bSgTVPZCatP9+PMEOGZ58P6wkCzaQYKZIlg8JUG0beXO42dUZ13DwF6PcjiaJyyRNa6Em57opQQg5pXykSo8ZMAM4C9HLyGNB7vrTnBrHCZw8AvfU71w2UJ0c42INB9EBz7tuyZzBRdF6ANZwR8emZAE0KkOiTmPfFXBH21kSTjl2tkT30jc+fZ0zR0955vEb42j6o5UMZkXC+imiAwNNv9H0AACAASURBVDUG9DYE6DTIM10BvTzokvF4Thikng/RtlBRKHMaUIc+PfRISpYzIR2He5SbnChJf3ruDehNq8FfVLf+oA49e6A8AeinkGnJ6U9ZKdmAbssA9NjLuKoq2eB3FT2BU8/dlPer3DwN6NNoS8dW9dCLcmOaDBy9WeUmAT0NkgF6oXwMoCdF84bywnXoa9nKzxLQQ7eAasNOsdlYiv0hEtBjDvcB/QYabxfbw6TYvyrKzRgbKkF6sUgNanE4JKwL5SaV9F4d+uwkRk9RAfQ4CPtlK1Umzt7UGh2wd8eAsAH34g3H9d/tFCvUg887tG7vrOknTnxRlZurLJelEoZ6nB6qtfete2V6HfpDyg0+Yz6plaiSjNTGmwryPUmx+i48ihqDKDfyvvgFMILruJxZ/xOq3Ny946HH9w4pN92bk8ma6aFXqC4P1kTNWtAaWTVoEW5LYOdcheTQ2UK3srGH3vetHGc3I6lC1nOCyzpEbHAHyg2qneAlYa3wHIQiBS/oEWzW1T30jjjYa63wtQwbr6XpTKY9VdqHPM2qypI3Tg+96BrsxJl0hEPjzyAT3xOnWpxMNrLKzqFPUm6o/JVv4EhOBR7woj9//iy9jQnoa+OmLAtmyo3q+OJz7gjZq9QQWGdSLOrSg07FyJqjY1khRN4pV7mRB22xECUDHnrRVDLxOik3y6X2L+ZX1A+Fv1kjOT2JVBNZ5ca1u+VxS6rebqto0zN0PVa0TmVWFWGpBigBSTa1Ap/eHZQlT4qH3ue5cPe95pS4WeYODEv3HxAFpVBuDA5yYRRVErXKQBfyxBz0Snd4V/lLxuD7MhLVBMiAnlz20xNRbjIhD89pHrllgilnrFc/RoOdRfcGl8onPhM6R7pv7d/h6ynCIAqRQLyiZx3cC1QRWpTiBASk4Iymg8eUmyQvK4qeeuD169eUJbqnZJub4njPzx7uGJlgoyJQDAF6l9hrcIwk5SYTB7HfPH7IKXvoxWqSAYN7N8qN9Ufh7qsqjutld8pNCgBFf0C5oY9K+QDy/opDqypU8tBX76899NXxY0DfOfSZs5BUGyTF1rwr3MvrZnklh4UoNwaUPj+QhY1y48ZthT6K+cQ+xbyZggO9wypXI619BfT2bus96QwA+p7vlMCaBtWbrDLktVVSJh1LSAh199AMeuK5mNuWgF4eeiXYy3BVozusn/MdnC8oupP2cgX0eM8e+j1AnxEK6yPvNXxeORyS1y6r6OvYQ9+ulV+ETOf8Z5lp7zV0cj0hnxvgWxFZPieb0HUO/SHlprMUZEh0D71uaPyB95VXonu06PEDDInk0B9QbkCVBeXm/uFDUW4aoFcumIw16X9UB7w4h8d9n3KDyNrLD354D9BXD70pN3JwKWEUL4zVkeqa16coVdKVknIzympc0kXvAfRcc0UGUIcer9njLee5UW5YCQ8tggexXd/Fd/7wN0i5YfW+T8GhRxT3YjcUoG9JMUrnZrGD7NOA/ce+K7tMk9+t1ElOSbFqeSthgol6KimWf1UThUwEmk0u4le++WeBn+gkRuGTybNStJkUu17FL/2dHxPl5j0e+gqA2DWUYfcONCUw79QpViP1eWn0CwpW8BTplYCHz51ik5LwMUmxzUNfAX2rvy6vTHvtJcUmrSMFFXl0SIxcr6hIVDdayY6oE2seq7wxCq13AK17vJMUK4nLZ7XxY2FThbMEWO8u6aRYh/igyC2gDejbM6X3XxSHpFdQMGquZdh0LrspNxXQV6+vqS5NMPPBt1JeI3WoUyUbcGLROAX0iN4syJQbceiQOClA5qRQXNcecEcm7Fm04reyMGfUHgqNc8CkWAB6KUlxK/ETHGkKIiYw+Z61qkGnE2EMpikYeJmKwXbyB9VX9jz0TflLcKputUoMeuxV2bqkIpalU25UFk6lugTQkLzopEGfFpYkpVI1oOhCXDkMqMsuo4YJVo0zrz3V11G1yrUW2RESHvb00EORoy6xABlK/WVDuARX9ojh7/f3KEMHg6pz6AXc4K3EfVXFg54ncrbdEKnT1GTkyEvnMUsJKynWYMxJsfDowhhH4qTXXQllqupQvc3Nk0xBumXCKT7TkkSTclMNdOfiVCMOy8zvZYldn93KcT5cl+ahB+c8IwioziKPvfJueN/kLjth9lBOicYFbyqMJK05PJWqmiOPpaoi6bqqWqTxWhED0ONzai7TI0umuhGMZcUTyxMlDJ/2HIbGofd9JGNkBLt5UXov87kMXjlPzAFwsyvJeIeh6aTK8Yr68myPp+4kWhuVSIbFPlUXatQFR0UYVV9p3TRbiWB7NUU7hLyoxoKvqb/tR3JVklO1zXkesspRVyQyCFAulfQIds52BMhdPuGhhyEBQN+NFFzjqaRYv99yTTIJGefXnagtu/WeAD2BUe4z/H4I6BMgqLoVG66p/KJd2og6KXEcNcDlofeaYJ4BnDuHXhWpzAfGtbmHWKp2LQ59yeGxZ/w+DbE+D9KJWAMbO3CmUeYlRHAiPeZ2tVREUT0HskHcaMwKKhi7qa+tW0kCV5/p6qHnnJXoKeukJzVN99cA+h63A0b73jlS0KvKjyj5fZn8LYOqnLdWFU97hV7oTIqVDMR6ZpWbdDr4bDA62Lph16TYjqUwZjZbc1IsMdgudihWgkRn14/PfQodSg59wDACNeV1JsUiEtMT7TuNOTuwnl1rDrjFVf0JSbHPnqPPkKKsToplPXlQfZIBrKTYrACT1DQnxXbKjcpyi3Ij7ERKEgspSMeJMrTtHPpMqpZjQI6Q8zPgPuCxexmorIQjRgsrQhUO/XgHVgW7KmTyrByWOYCYjc7j1775Z/EwOmfbJ57kPZ68jhLq0P/jn/q5OE0PPdfvfZSbx9mM0H2zQggMZSsRQkbrBnVvpAfpybKVOiHMa0hgWQE9GlUoVKUCXzpcbPod0+Ui/ocfU9nK4VhlK20N4htqotLrOcNLBCvPNaItaLCwFVD2hCjd080j4GVDK2zXDjeoVZ1ljd9g0JYz3nuX+/qupwmbwMLZXn/C1PRWOQGJ5ZwS0AM4NEDPsmnd8q+A3kIeYzHlpia/WlFXA0BgxhzCXru5gl38nQZOJuwpDPV0UmzlBloYOex9CJAqoPd6Vu+RBZmBioAxvNMbAnquywaATU13FC0Qj1JrCbDfOXQsr9p4l6r+YW6vwBKeU940KBtRHFxuUl50txF32crqobd3/qMAva+NuTGPGYrAERIbV0qmA4dUpU4N+PC55nnJpkdad1WQsHGgcou6rgDtmLWkvc/wDXTU1P51BGqUTdmu9kASIlhW0Pjpc2VQifXxPGitZdhU7r4Bvb4jmjY4rSj7J9CHkLf+rbJhqnKDknuqYKQyZfLW9E6x87kSy13lZrMRcEQrcXwfHnkDenjRmaickRAbnTIcspZ2R0otObUCFswzwLg9vJgPjUuAQvOftK/0UlJuIFrAdVDVIxrt9FiLAkOeY3r04IFCeddDfi2GRgM0czxkoPSSsvsGQOfQs/wgKA68nzzr8CbaQ4/RHnroDSbwTO4twbVPnqhBDmVHljFUqVTnGqEjocqk4gypvCX2WyYYJlAhKDswWr0WNcHVMgRzj+sY6GJOLIPxGc+H18AGVvPQl2ICXT55zcQ7BzBQjfpsSFTm2edJ8kZ5GXjRCHYEK8tW4n3UkVcVI4EMVGxS9NiALZMVA/zu+z1Aj2dQNLVX4+HzlU6xNih9jj2fOifm2ptyAxC03ySPCfnbbeuITEdGRnHfqXJTSph6n1tPGFA373kCely/Um5YSawk1fYkXc+11hfcbn1PzwHdioIQ4HijVju7yOa+FfLW5/z8ktW6ZtsL2RMBSco68/xUM0gM6msE1flP0qNKssf561WWstpMVr3RPSVPJCe1zu4U67aqpEGUNdJYXNbYtd+7B1n89onKamYFM+OSmkTvZ6VTBZWr1qs4dRSEYknVspqDjmUr1dfBMttRlkr/oXziFtac4jkr3jGWUoMtnQnNo+6ptRJAt1yDPrJeoV5kOeB7Nmxjgn1+ns1OCZZRwARlKxdxcf6Mzc1AuVV5SlVmmkzk8FTOCc71NmYE5lds6oWRuPO7c4UwZssQYSHtHTYDY76P9hDzPrgPoANh+ED2bePtzZu4vnqhMWZjPJTglENCZboROUbuk3bciGXe8XzoFDvYPcSffOO3YzrIXjQN0OPjBvRBQP+rCehbXZcDQA9f/MlqG//ov/tZ/kS0jtXGWPUpy6WzO7jKVg92RO272C5Rh34QwxwkWq0LiVOMtSo3PDh4m10Btw3Qs9JA8dCbk8xPK1GfVgoA/dlmHf/jT/x4XKE2LxsHOfySHm8IoFYf3cKrJ0GaPsFEtufi+bZXyWKXcFTzDB6e5KCyUyyUU9IYugWYfPMM8b6PQ79f5SbRDKlB4NZnuaniabfQhvDDoUFCLTioOFAu12gwhecwTYOHOT1T70uKxVrY+2sQLa9ubwZVS5V1Y0YC1HQkWuJZ+s1zCWUArunTVW6cFJtezaw8YePIiuBQER8KFVi+arGdVJ+k3KjaDNZc9em1hwCGe9lKGoLZHAVjFpAFb1DNgpp3kTWO86Rk+Kx59Ueuiay98g7lJvl14hIP2OCEIDApN52206sn2PvfOP1Z+YZczTSmmremJDsJyLa4Gu+D/QIA4PJi1cuT2k0GXOYuyHOZlIzJOLCHASbFKb/cy9cA4IARAKqDebPeh0xcBYee+6/XG/d6WkkIyCS+oXdGZStFkUFlAHE6AdDhiVfDEOW+dCaC+MdMhHr7io29AOChdAzwKSN2g1ixAR7WWsnmNE5PVL6xGruuK++9jHk7pHxoLvUf6RHPspRmtoJ37f8eiUhON+QGubrrvh8SxPakWFVwwHw93COJS17caiBwnyQn3sY5KDetCkmhONnQh2Jy5IDAKJMNG8UoH7gCuypb8LtoXPKmKpk5E1FP4HFPCkwWDWjc4iwFy2uhY2yWrTSH3qAdz2TlshfdQLMyVmZRMhtfCYwAnp2jYfnnCOVT0Up8RpGSbPhETqt6hvhMuOIGxmU9YXmKve7wu88THCwA9JobRMRU4QdbBKBTGEbnEQCSkYCButAq0ToLOCdAApiSp1WeRxuRAhq9+6j53E1/pTeylSJO+g7oPzTYKL9AuUHC4PNCKVEeGvYfnmkvcTUNCQB6R74thyGPlIuh5EGD325w9Y7F9tDvceizgRfmDd/Fsyka6vKv+r6TSEV3majTL/qqoEFcRtN4PlJHY66xR7Uf5HxpUeKi7m/RYKtUJcP0OcFXUR592HtR3mkZfHSYrDGv6gps3cWFHajMoaI+ih4Y03gfoAQi4Jx2BkgJyuOigy6pmopIqMFaD+hnhZUsOwsDuu7lN28gHy17ZajgBrgu1qAVzCBc2iSdSdWsiFlwDpKnXyPy1dCWIwj5O5nD5zr0TKLvulJnNM8E9YQSVvG+ctmQh5IzkMY155+JvmPmmGC/KB8HPRhAsUK0NxO+dyvmAFxeJL4rVW50bkHNTCWD/Lrdmp1iL6+w9yUH3Gm7OVdLxaGui9UXwlQ0RBgY1WSTNJcwhsxW0QYk46LxGXEDH1fYjR56lq1U8QAZbtBNqJ+9i90kKTd/9BVVuaHB7Vr0+KwAPZbuYZyAfqwysE956CFr4aH/n3/652PqVhcYcHY6xr5k0rgbS1VAT2uUgAVPkICekzmLb//hb/Y69HiKzNLHIJ6i3LTNnxYtuHAuWzldLUm5uRqMYjSF1X6QFOsw0qkSo5h4RGVr9CDgf/PmbTwDz/rg1Uq+MTqEcGACetenBTWD3eeU0V4BPb+binQGMGQlUe5BTj/KVmo1QZ7iASKgv9SC84C3ZFgcdHliCeifPYsNSxtGTNAkogEL3cQ1+CkBMq5kys07jZ+KZ92A/lA4OzztGvANjEGRQ2hlEh+VSIaxORAccneVzDJyNjD0vHUeBpxTWuYQavT0lQShVFR1fnWSVId9BMoN76lDS0CPhNttry/MkNsQiZIoc3UFlzC/Aq8FXqruIi8i5xFJi0z60TwadEAoEdCzayGoPpnEBD7f7U1cXrsNNQ6pFtMJf7VsJbwy+JvDlk6AxTPiBQVHxYm64ll9x8aa55eUAZcja9xIx9525FSje6EFYNur1g6OyOS8r8Ghx/2WC+7jOQHImRKnUGc9FS2emcYCEp69trnmuAdKdz1/8bwlmYJecsgl36Pc5HfXq8csL6fyngxNgtO5zb0QG5b6Yyg1KTeFLRe3t6/zrJfv07OX3hJ0isXcIpk8649DIRv4sbAxgE3SO/xvfMeVUOrcOwHLZStl+CnMT8PfuQI5301ukAO/4V4nSKiAPvms9mSJIqY69D3BS8oIY62VRSrVsBoS+JyjPY0KhKTUpSppMYpZEtwwTobUEwRWJb1IQE8510q4Yd8AaM1jeuqymEio2/Az3TssmcrkOHYeXTXqCymApll4T5Xk71sAesjxQlXEWFwJzMUIKP9ctjK5xocRF8qwQsHY6xni8Hz6h5hrdY2ku+4gYQUynzf34zhDDoEMUlwbHZyhmxrlBqF29xkg8NjFbSZay9A1BVNGcPPQW760fKbs35AVKuQkyFfKSZXUg+EoXkEzYBSSlHHqBOMyn0ggxVxZpnuv+3qW963PS6nGpYiNwKsBcAOBNZJYk/cpwyOWBPRj6c6iU3eISI6GKYdO25lZLeRAhLG0ynK/GKui6JpbdeUG+O2Afo8+hjN9L8oTDZ2kR6oOPQwAl2RM6nBSdhs2oezUPGN+AFS1p4RqWvW4nF/lL9kQRX+PrNCXS9fkgSgJ0huUHz2y4vWA/h/xvtlnxGMFrqnJ4/hCM0qypLUr4BHfIJqtM2R9zVwizhsAdMowdipWURHjClEGc48lvbadiaILWud5nknoYOnLR3Los/CAc0dC9CsMejqGQ+mOIJrPCoonkqBN3+RkqEvzBQA9543Iifv+9uY2rl8UQJ9/Q5nLC1TF2VlO91wTV5iyPLZxx+hp5gf5mBJ3QGYStCsSE8NN3IJu+gzl0HOuuB+3yjFAh1o6UVWHHpQbks7pod/QQw8OParcTGIudUIOjOlT6GehBZ2Nz0lRB7B/H6DHfKAO/Zd++ufjVNtaScMF0OMs09mICMpquUDc40nKje8yHszjm3/4mzEeZNdGXPPjAH1SbuTPV/jJD4ZOsb/0d/52XCJYMUYDjORAZXgQn7diwzwrAUhcbYe+cFknj+j8ZBmtWmcW77PjWAX0O4b3BADAgRLFh9SHEorFveD1AQfy0CtqQS2vpjz0CDXesA242lD7eg5BQTht19i8D/Hs+pr3J6AH5SYtXCVllDq5Xcy3BkM18U1nTnQc1ZLXcyikLm60Pe/4nr0y1Utey+zZQ1+f19cy3cIeWvx01RArWyfj2ivg+3vd8B2H0CWn5L2Qh168VHjsdwB9yRHdbdXNE5/G+25EAUAvKsg2lgny0CBFxpsa4pBveHLGxCp3MoUnGx4adldlvWw1xXE05/bOSbFJi0nAQ35choHp2UGDI3JNoJR68rH5x7hepWB4zkUtkEKvVC38vVcvsGBTLwRWGRr1xEB8t3pdFVYccl/T0zhVFQlVbxC3XJSSq9iQRqd9Y6+avaEVNCHTn16iPHMQ/n5OvGdubQcyCkcvVwJEwwHK121i9ohkQ1RaUafX7W7VPfRuMNKSYwfx9kYeenSapSfsMctW8t/osChAfzJVaUV5rESVsDcNz0FPaqkHj+/YQ98MOzYl0bhBy8BZZ2JTAihRSpQ0532v/SvPnwxj7U1HpFpkoJAh6T0+l4fenk/fgzzh7MDrs6ryfr28q9fgHUCPJmZMCj6Nx5moPpYJ9pR7r/GZU56YckPAk9QAXAcgkFRHAnqVkcS6O1mQEVkCFZVtBfgxoLfMwJyYe+x5NjhU7XQ1ePIz2VNeZVL1yh966Ot9OD52hd330HOes6Mw/sYKRs96GUBcQ1xjcZExPs8jnp+APmkYo6HoAl22qmylulMj58OdpTW7vULoYK8vSY1guFyy5JA45n75PnTCpFwxLa96z53EzfH3UBf3K14+0/gd33cEC/sTFC1Fjd1ADIZZb8BT96nXznoM69E89FmBB/jugZVQJrym97N/YtwPM5wB7WvMLyhObizlKAHGivngGg86xY8AEXK2nEPP18PsntVGPAXgMyuyIiqfZWWNFul37WPrCzqFSL1NI2AnepT7yuB6HheONpvFnatbuY0MPwf9nXY2ZUEKU1XosS/rAXndEn6zYRb2q6KF9aXonuSdnF+yIVE4QbIO811psJZdPls9SiEchXliw7ikJ5rq42e1zNvTE2GK8ZaAHpHHtv3gtCWgxx7cUQ/BKQq5hL2MMwcH5noDqrWMnCEoNGzYdJWyEZEMJvYI0F+/yI7C4HQqBwseenVyTcpiOlUq/ZmyOWli1o3SCW5sF40CBINSya0ohKDoF++b0UueaxgeD8rdwwuNpdQxujSWSkAPyo0bS8k53gG9PfS4Big3v/Ktjwb0gD7T5Sb+8U99kZQbbFu2lUr8jbWC0dgA/Xq12g2wuKTcgEOPlsiwOeQRg/ofISn2j36rAXoIEFjdrNsJYPIJk2L9YNPFIv6BAT04UmzRrI1SBb0rugjcYYN3biz2MgD9YVJsBcQW/vaKQgkxedAd8hBuSjBhAC4BKwFeO/1VsOP3eUAyAiGAC+HiCinJn0svrfi4a1p5ME5w2EjXOFHYRmPtdXJ7GEkA430eegN68XbFO/xeKDcV0NuIshjBtXEIHIKuQMiAvicSKmyP9xWuFiDxGvi75AzXJk8UAAj7PgHo4VULg6nk1o1QClGNJewRo1CkEgOA7XxCNSwBxw+8NglArTNamLtiiISjFOkgD7MTfcUPZ6AsjTdzKk3ZwRmxkUXDMQ0nfAvPf0h3snFpRWNvMPamjTILUozJdeg9Z30fGp4JTHre6WFlCFkUFFdAknF6LUCfAlzATk3DIAylJHRdh30t3A/XrYfJ8R0lFeG7y+VMLbFDCXcKTXZAv9lmlRuUI2vVnboxTkDPBMZCuYGHHxFDes6lLJRMt5IBwyS/fUDvBEw/D56pUm685nLaDlpPBVMjDDz2DRdEg5QsSkGa7duV66D9bkBfDS7TQfYBvYxb3N8edwN67INKafJYvc6VcoN1JqAHUNsD9KqM0o2wzgNuRnp2gsW4uE9AueH+cXlVAOasGMKEQWatiKqAJjWMEMhgfArQe9wGqRXQ+/MfB+i9jysgw3W9Hw0mlEQvys2h4URA/1wJpP5bq85jQJ/ceIKO7CytxlL7tdVVFQzOE+Xj2Lmj9ZYc8X3wN3H3+/4WtajXl9dz9KR0j789d0Z54XVu1A/Tx56JvtTAZhrakoVOQpeTx84aNpgrgJ7lbQvlpnroPVd+7zAvQ+ur4hfSEzJ+DOTxfe9jUW4qoIdnGpXYZDzCMPbnfQYxLlzLHG7+u0Umk/J0+zY7S8vHKcOjA3pHHer+6WcLCZ+guE3I41fZSnvoi1PRHvpiOCFSQ7mWFGTMhYCz8vKMZTD2ru+UF+X1kMMFOhOYJBsoDtBcD2Urezlo62Ocxe74UXKqOqd+CkDPKnvaszZytZ+6LhCgR0U+7SlXV6Fn/RxR32wFlPkcFdCj8dfZySm/O2dH2wT0mQ9CTrw7v3MceiZ4sdFgy51iwRu3s+8Q0BuvaW7dWE9UL3qvk67VkvLZ0yZlSO6/CuhBCUUdeuZ8trV3Q6sE9HBUXZzRQy+6zYCUqxjDW98BPXVjAnp55k25GTAZ9uMAPYALgLwBPbspI0pi/J2RMzwPHU/uFNvq0NMrgEGYz057JL79B1/Zo9yg0Q+FMhb4ANA/Ti6U4CAqGj0I5JpxgpAUu4x/+BM/HhdIRthrLKWta8VmBbXvoXdNUtcpVQfArqChKPshwrUM6EWFyITCrA/OMHhuaFmtvQU5y1ayDf1+kl310DNZIxMHXc4yI2TvlItEGAiCDZw/jImAfnrajAoLcwmBWnlE5QuxuWopvqoUrVSxiZ+k3JR28u/z0Duhz5sYPwFGsFFq1R3PV/d42guk8KE6TKrT5OHa7ANDGTEC9KJX4dAiOQWe8usrATuH4tT4Qd44A3olXmpdoYg7oC8NRlhX2B4NJde4I+E7HnpWuZGx4IQhrFNPpJQgZZfPFHzwSuEFL8+hh74CQygvAFBX1jEIwHqrU6yiLN4H+F0AA4qydtd1OU19VkpBHixdX555GBfmZPd24uB66gwB1MhYg6BOQXMA6HH9mpyo9cyqNy49JlWa0bDk0DPJCJUQQI9KDj0jJSsmHb18B9BrfcyhRxItpuLRHvr8t6rcIAFIgB7zWw0YK9JDDj1Gfciht5EmQC++s/d2dwLsN9BariQfDOh7Mp+Sr6rn13v/ENArcVDl8ySIZfjiPwNcg45q3B166G1AAFiY76u9o6gXriF5kUAzD8F8Jk6sPc8V0AOwwlNv4CkjQrx9k0oqoAfoRbjf50PJeErQ8j6uHnpGXwrAdSTFMgl/s3GG79XfnXCJ6yqJNxtj0UMvTmudL/9uQN/PFRwkLmEnUCrACw59b7pl7jbu48iKHCB2Pijnhhz60nHcz2cOvXWMxu0GWloTyJF9B4fOgfcfqQPZtM7gFN9jBR10qD2ohOIqN3YO+JldwQwGG9bLOnJD2bvfUbMC+RopwtpinvabpGmXm2ftrtlecxvE+42l0OHYgN57TXl0zUNvgJL7wfJNir5Tp26zKpajtQb0+Jir1tT9hrnz2DDP6BQLBwRyFKqH3gD3qYi4+OMzVcwqTkjngVQwXB1btkWU8OkIKiIjWZIzY2hiHsgA7Q6cmui+36/Ec2t97Upedh5ZBx1y6Hu0UUZfl5l2ZGltW+Un9MtoVb/UIwWAnl1WC0vCuvVkOo6bt6/j4uw8xnC6oIIW5PYannA46kQZgoeezAbqqamZhwAAIABJREFUaHWKx14AoH92LXwHz78EkPqJVA+9I/LV2JCHXk4TiD3s8epsAbBGRAXcfuU8KLrgxlLPn+G+vcpQ71C7D+ibh36D6PE6BpNR7DZ38tDv9ik3+4A+4mF08YkAPSg3X/7pn4+TpNwwOTiLMWDNWdb1EwN6LWl85w++EsPdIzcY6je4012mAhHUosoNsnZnY1htB4CeBoKSYk/WKwL6SwAtUC1Y9seIS0aCed9UxCg79hycKbenJ+qP27d4H7XKezItuWPZOMIKVbzXCXnd3BPgeKPMlpPOfO8MX+xx6NPj7mvhJ7n1B10oyV+7v48zf/7AkEB4GsIZdWIvrq94f2ahg/LRguG6i4W5Biu+GvhfWDxz5bTLBejsWefhZ4e4nuCEvx96iSugdzdb3iMrdDQlAdCXHnryOf3K+zbecc4fOPgE9ObtFQ69BRPvXecdBt8azZI63xEHGvWFyaHPKjctV2EY5PWfnYE3qWRZCuME9Huhe1TgMN+QDmjlfiDnARxgvHhfc1zZta4DeoWsMmpEyo2TwcGZzhblqIaSz9P2WYaNycNNDw2NlqTAWEnY4YMxC9AjWtO78eJ+hx76lGop7NWQrPMwwfsVF5r8SSTBzWbcM+T/Mb+jNz1RHfohhZr2UuaE1K6eOTeNS+5kL/LHS7IxO11gLUQRClSlQRWl+Z3qwyMXgsnJotw8Z4fnzjV1t+ebtx8qGpdlKueP4CqiaQoSlKDUBOjJxcyKHhXQmzO/x5HOffsOhx5RF3odIGNUh77JjOTOK7/D/P/sDguKBAF5B2NS3KqkUI1uXK+GwXlUyCtXLwO8GofaPTNOTnoDsSLbGlcyOyG32tHn50UGCNDvlUK1M89856TkDWGIkj+KxCoBGzeqotd0LEoLAKUNJTEo1eCLQBCJZSXvxoC+9TbAs+Y8qxFdoRKkfFFSbJ9LG6PYk1TM5Pp3WYgRtFyc9J6wwy099PlG0ycHnGR5mDRf2eEW35G+gQGsiKRkmLLQeP88luoTIJoe9s0dkmIBrC3Dy3q5Vrz43SqlaNluY2OfY527j/xn5cJYL1JfYR9mTgLu627lptBRU9fGUiXi5qaB1hX2HNugeCop1jSbWiWmUm6kbwSuMS8jlPiEl9DNH+2hz/K5ZxdnjVMuXTGM8QjRoCyHmv09rNdqTgWeTTklxdk42MX9neY/PYccSytgQJ27X3bWhrgMVJVrdV8Hlxq2DHBFIq2V8Yn0LnVQJp9aF39SQI85Q66DPfQA9NrjijKwozKKfTS9lB5l51qVspUYV80Xanl/hxz6IjP6eJXf5fMpmYmk2K7quad8JlAwBfs49yB1CpJiU7U2brqr4kxG8XDzhnptCO8+vOWTk9isoO8VeQeVBfldTK5tLzWQunuLPW6HrWhYAPRytD7PviQb9Yah+kr97vwm9hNJPY8oFKKY2UGZRQ1SRzr3Qtdfx1skxQLQk4ZjnGVqkOru09F0DnYJHG3KtWOVm8kwdsmhR1KsjPletnKPckMO/Z9/JId+LynW0CCTYr1QToolvfJjPfR8IHnoAeglzjW5tIgGAOngLG7jcSxAj5/yaMiy4jY9APStys0EGyhLfdkgynJUTuzZU8RUStrgt2+QZJUb35uBVjfAU/ISAayztrK5RkhkI/hqILUbBNs1gL7A6/wBCX1ZOQFv5AG7R6kyVGDxWFJ5PNzexgW8u3kg4LGFxwKKm9nvG5RcvGdSLAQ2vqakWDe40UO0hCgm3ApkCdCH+HNWGvnM9LqcdA49lLIqFujQ0GuLsoelHr1ASvRNDuCPChtQzsXrM88qN03gFCHDdWHiqnAiKgfhfix9Cl5aK7NGNy/H3YEhNwX/g5cIDUZ4kUyKNYeeyZBNSSL5GCG69NDjwNGbhUNbG4bhgKObZXafxPcxjzzwatRCDzuUxEFS7N3NWylKbtrckFsla+GlJEhVRxD4HjTF2xLNGqB3PXh1ImTVlBIBqkYOQ6lIpjSwzrVtHPoSCu6RgwNAz+pNSIYFsBegx/opKTaFr4ERjIWZvOlK+kupnNzSmzdv4hk6tio8IWDV+jYgk3+dc1HkMPYAylbSwJGR/ji7keKDUEtAz6Svl6gvXA5tFuK9SQ69kmABvO4lhMmhh/EnjjDO6Ha5jtVa9fVb5CP37gINl6D4nJTJpFgoCFdTyNJbGTK3N3Xf8JxmY6keaToE8WoK1fn0zYNbzqj2aybQFaCJfY8oBg2gPFds8MQSpUimKz0Y6CBIg5ncZ4WU52iWcn6e1ap610dcG/+hikN7sbboIDA3zLHh9bXH4alkUizLBafXdCLqDWU8cgXynGM/qMQbGrisYoJ5TusUiXcEiZBTflacneEwE84roE+ZAw9/2U9NNsNoIrBF4toTgB5ngvsVNLyHOL9EY7H0jxh4QE+0ZNx+npkcyvMmjaaCAFPODXNAMMet90SejyYvex16Vu4pUQepCXlW4WEkdUKKkC8DaVUKkVxptcvzCGJJnDSppFjxZAlwsZ83yDG6Uddd7zPvn0yK7Q10NG/sinky1c+ST6V9NmYyNJNaU2b7HDR6Sspu7MFTgD6ONRFG6z6MqA8APapZKQroMsL2joLqaA49a/yzsZRpmDLgfF0nhfdiC2nYUU9oslAw4+oZDCrlU+meMsQcSfNc05fBcpTdgEByLs4wSrLKQ4+y3VpDd9XNh9UtqUtQWQYJoe5Qq084qlUj/u1e/RBKV2aRhM1KHvpBOeu3b97E9ROAHjqV5WINunm+Qmc2k2Ip73NcNgJt/DIpttTJ5/vFaFzOcCaq91+DXj7OYzQexoiyrhs2ixnyMcrnc99LN6IB3jgebm8Y0RqdnMRmgUTgk+xcC2q3ADooNxdwNsmekYcezf7oZOkMDIqqwUbFONBZ1k6VhvV89hNvjFSoAx/EHm/Oy8QDxB18fuWE6v4ryQs6iuGAykOJXIWHkhT7eBunF3DAiXUCyg2TYsdDeuiRFDvaPiaGcJUbPS8pRZBZY/Rt+mhA76RYeugFQVS+u1Bu7KFnhSkD+i2SVKBzsw69KDLehZ1y0z30WQrqYwA9BsSk00wewMOfrFbxSz+BxlLDGAHQt6RYBSV6CBQ1xJ0Ue1DlhpU4EJrqgN5YRTVlO0VBXhE1k8ILzXSap7iEtQ6pBabc2JuiyVRH2NYwxG7WQMezO3LoLRAsDAUCRgnoH+L62TUVCDc9kzLdAbDTjdwkxRxWgHSMY68OfQqeXvtaobPqbeGBTD61wUgFJTVcVyk3pn6YbwvhWBP6MBbkDKgJUCZEltJfPYSuPeRa+/XeTLKDfloZLOZ+Q1m22zdsnKKkWBs8OBAwipBghWoZki8IndlDXzn0APToP1AVqoT6NuvdR0wnoDzJ8BSH3h56eTqlnOERlPIawwInNWvVlBZD/zUiA0APSJvJ16LaiNtfAb1Plzz0SIo1F7n3JahJyY7kVECv9ZWnHXsDxiv2mtecFJDzcwEelq1UFAcvhDrHw1F2K9Ys2BvVSqflnidVyk1I6CFNz3VTVCn8Vyq7aED/MLshj5jrSKrJOkvuZcMQcoDTNh4eUm6QQ5BJsUm9Uu7Dlslcy6VyIZwUW7somy/p4Zmm4DKCBl3mtNaEWSlnJb8KgAFwV6Utzw09izmXOutKSK+dRHHf7qHX3sFaiXKzpmB3eT5TbvAc7+aa9HJ8zk3BdWZzhf5FuRHQFO/Ye+pUNnIainhu0UpEuXFJWJavZdlKU270/I1ygzwUXJwKV/tfSd+irlQAyNyC5Nuq666Mj8McBkY1Zw/8fj0X8tAramRvvaszWS7V+YE/RHNsys0+RdJJhpVCt58Ui0oheA4lBXtuVLJzQBliHIPnPcnqazgv8sJ3GlFf36TFXKlWvF9OVHTEY08e5lmDi0zntxqSKvdIWZpVbp6/fNEoer5+p9yoBK7Gg1yH/Zwa5YpBJ4rD3xvw9Co3lXpjbz3WYz/ZXDLDuVbm0JveYcqJ6rafZyRG8ok0momMR0UBZBjDWKWszSTYRikYuTpQzx+6ZZUbFEgwPUUcen0feWvifHPrsthZRn3yfpCXWF+Op1W5kezvnPImRdpZ4vMgGRfV03ht3ZcGQW4WRwP4HFZtyUGXA0LymlFtetBlSNSkWO8nHDzMpSIkMqhcRMMc+u+9bCU6XbsLsik3aawVud6TYpXXZDykju1KSBYLSmvAXEUW/BgzgoLa73DyUMacnou2g/w6PkRSd6ib0j7N6nei3KiKoeQL7oOGU0hEx95Xg8d3KTfpYAHlhrknql6ESEbVEdRhWWZUMhm6caOylc8+yERZy06NsybFgiJLMA9n1W5AmjkaS8FD/y++9psxDpSQhZSQh94GjMN9sxEc4J8M0LPKjctWJvcRayFsIjm1x6GP1ZLZs6pD/y6H/lu//xv00DOpkBMutP8U5aZ66NkO3p0zhwA027iIXfyDH//bcQluJrrKspwbEm217eFMNacR/1ZN8ut+KFg+ahivX72Oly8+aFUvDfA6/1S78vFR3dPw4OJ3gjOHBEYpwIw683fxucXvQvKFkpr67nZ9YVbdcfOa3ImtUkYaQhbWBpmow4rnury4UGMpdtabMlERC2Ln937ipEBrrUPfuyFKQFnwSCAqccY1hTFy/9tC3M/oULP5+jUcbGFuQe9qGT5cWhfU7u7JO1aAraxe8fTveT6dFMvEMnHcRsPk3JJKiW5tGXZk6agsO4b9wZKW4Du/kPMKERl6z1W32MYTDU+Hctn0qCtVfgd9ACj0Nf9oeIQD4u6OSp51uFbzaiWBe4mbJ+FmDr3nWQ020KXUDUsMfAAYBBxsqGEtwUPG2qiTqzn6rt8sj6EAkh0ktVpKCtDk0NMjlhWbnJTrajcQ3uQh556AQIMiOsU5aEEqCAm1liePMz3cMoDTm2GPNCg3BwwHVKGhly87TT/Ob6nINxuXPtwq4fblBzm/Go/P2Os3r3hftszeoZEPOvKdZpKtGpFhbbFu+IlzhHlj1YkLKIue4NVb1OucqBusuJrynLkpj2qG46wrAVBdMZXcJwAODw6mqFey0P5yUyAoc0fDIGvqq19bz+RnhbLBONALwHX4WZLt4iKBbMlBSSBifjqV4jhrZcPzmvXN3WgIfzff2eLLgBwg2rkTjg7SsD8/4xzBKWHOtXN94L0dp3wGiLGnGR5fdq7MM2oOdK2IJEUJKsFblkKVItXemT3C0LwIRybkTc48k6xUVTnmBji8fwJe5IS4IpmMUs0+ZcBWnFtV1+mGmA1eN2fx/rlBEt/ZGb3VaKplrzWDe0Nx76E/NA45ALBf8dwGOnYECJh1+WiHEQxQneUsQ8jrdcCJ4dPAyc6leJblShQh94vgfbMKlavcyCAUiADoM4BlbkcB9DgvvD4i1blvnQNhR5j2vbzd1fhwXoaf38AS84f5PawsJZCrRlI4Fzbc8DykuAx7J1OtFxJaVUHIHnZTzeicAXCyE22I6lS33D8aoxYeegj/tpHgjqLSr70Tuyg3q0B1NIwL+4h6LnNcWqW93E/SJ3J04r6I5NpoAgvb+pUV1RjgzSZrbFwk/d4cW2zMpr4PqADjvYnxv379Ol5+8EF3viRixvUx3gZKM0qhsyvjgs2Tzi96z510KuEM1bwczQOiNo4Kw7jGd4vHPT3meJ/y4gR9K4C9NCEqH4mOrdlzwMbKIqmc4xEpadB3oL7aI871AdWVBcLsoLumk1xnVx4e1qFH+UjPP5Ned/EWuCP1v+V4TXomdslkckY1s0AFzobzP3T2ZIBRZrIWPfYHKKFv48XLHyoObbEJ2NOFdeh3rQ49HFfs6oyIMRo/gUU+eKSHPtb3vGgF9Dt76Fnl5uMBPcaEpNjmoSc8cNlKGewq6+qkWLQ7BKhdLkAkiPEJPJog9icrkNZAbyzFyYLlP3AJs16HHsmwqKt5SLmBNUZAxOYy4xjNH+OXP/+T8tCPHb7rOQgYkDh/EnwqDaamOLSkEtBDQaC+MDaYS4lic9UwFzZIA1HZtIKe0mxy8HGA/vJSlBsLXPyUgkCYzy+hGlisCq3Lqyvh5a6dY1rjBvRUlCGPO8o40QmdmsiVSXBNW721yo3Bv8fVsrcxD1sJKZfDUwhSAP99gN6eIN/XAhzz6Io5VtAeD+7tFtX2YuO++L0Cej+TD9yhh55FmDZbhl45x9S5u3jz+hVBn5OzBXi4Wmmhq7EE3kPlkfcBeioFzG+G1OQ9EQjGnnHpUgsSZrizsZG8qM1Dn4DeZQoJXOhJGrDTIF6meqkMlrwCVmD2AHpfW2FaARnQG4yYUuGkZFGqpJCUyd9YGvKIoFKCKyplGUQnTbYOkTQYIGCySUkqPpbHczQu6yzDS7FXtpJr1EtnHnqQOR4Y72sBeuTKYKyzx9tsdCKeIww40KnQWAqDxjwYgeEZXr3+MF6+fJkh9B0BPRVYIEKkhGm8RiNFjCCwO6CHt0gP4hC/ASA+C2MN4Kt7Lrunzwnt9qbaM++z431so1feof3qHI6OuZOoz4oA/WWei97B1p5HzL8BvZWq91Jv0CPakwG9uOWqaMVGYihBlxRCj80VcFwZhD4Y5KAwL2aUXnDJMORToFwlvX1nZ62sL54f12O1KOcilg6u80dEJPYBvZVLE485zXe3CJX3KmD4O6ufXF7EEveH7uFYlqzEgmc/jGjZMcB1AMBgJ0d5z1zAQMCt56KYyy6grb1vsIazZDkHD//9g/Yb9jAAvSufGNDDOVSTYu1N9bicnClPq8C+X07yVQEDvWsPo+UBz5ErpiAqktFJUptOeiMt3jev7aMrQK869FiTbmB0HWhd6Ci2KvmIrmIQje/Zw17POUEvE601fgNkzDXkGkDpYRKpDT83lvJ5BU0UCEMJx45aCaAI0Pe+F+bbnzCaLbzHn3S63ROE6lm10WRcA9B7vTVWO8zYUGgqSp8BPZ4L+4hRq5T9NvqkhxEZSUC/TSfj82c5Xq0lHEvQ9wa4Wl/hJOt3yqNM9KUDaiV56aibHJWv4uUHn+s9K7JAiQH9odFEQI/mfchZAh/98oKAFmsKwGqd6zXtnvQsAJKUX55lOyNKxabWWOoA0LM6TXroOT+5J5xLh7m4ewsD+TRr/cMIRx36pJlxubbs34MKbPt4aicHAAA9FwDXB/6LeHuLvhJy6FXHjM6y5rexI4hJalJs7zvTugPTSDTDdhOvX2P+f9h2hdY+DY/LC1XAQzllOJAQAWLyNVhCmDOmid0Q0E+H6jUkQA/zUbhZYR5Rbn71j/+c9ejblm6sGG1zMAdUh/4X+JN7OOvQG+eC4UCdiEIqjUMPCsgAHvrkMoPT2l6P8VEeele5AZBHGZ4K6F0vUIdsxLJFk+UyfvHH/lZc7EATOEiqyNtW4APeOYR1A+ppcjMkU8s72ZJL7wKGTy9f1mmnV3ULbpc99NOGYwyk3Moc/5bHXXVWq0fC7/P6ydvjYXpEU5bTDPVJAbtWssKac0YGLi8ue5UbCPfiocQ1LWx9X7x3COgNXHA4XbJOHkdFN+yhkIBT1AE/VQGlJ6CZcoPr6ffzBLMSrvCAqhyZQolWEriu6tBnI60Ujgb0BlIfBehdZorKfIpKGe4VtY1Xrz6MDz4HK1ncNj2vOGjovHl5Ce+INj2yy3EthpCzDBz2CoQpw+W2vpMPh89yL5BCY++0Dgu8x4i+dI+PDrsVXq07TgWYZTHrPGMMQD+4hqMtNRkNhqqFvr10HdBL+Fv4Yu9D6cHwkAerl3c1sJchpfKH5EWmgsaauXQe6VTwdGdoUVUN5qTcVDqVDR8JNdFicF/MpT2l+vd++VEreAJ6duqVkQPKDZOiMgIDDzsibhDINPTTU27KM9cd3ilUTiBgz+5+5MjKQ++9jWgfAAIUhqNwFln+t8eF9wWwOofb84m5E9hXGBevSpFy6L969wyaMRasg9erl349LF+ISij7joEmj7Jqjs8y5qslxqcykzGEiNaW+UFM9hsNWd/bnVYdRfP6mB5BQFEUhRQ0AL1zJ5RYj/OzSM+hZJcMBSgjRi7wk4DY9dNF0YGx6Yge9356ixrITWMa8gIOj1rOVpSwM3Hxk1KihFUB+sMkUtP+CMQw/uwLqOY0qKbUIyC+PzyeLw4aEKrm9ln2p5BnG/tInZmn2RQO3mJQbmQ4AFTIUFTlIEgfR/TwL3tZaaSiQVB6770nDwE9rmHZXM81ZQm8filznatQ92ErxUlnVpfLmDtGfWAEZ5lO3EfNzc7aT+s579sO6DNXJXWoeOTopo0zoapS73a0lgPOtD/pXY3J8pjdPWG4JZVIlBuAbgDgnrhqY9uAXjpoScoucxsOqvrcz2p1o+5Ik/dfMsjGmNeB1U0IvLfkWFtv0HDlPQQMxRLoZR0NxnH2sJddK566KSPFuq7uhC0CwGfGlQ0gyGfsdznZki5Bo17Mg1cfQvepaEDVuZ1yIy+6/+aKO5S32THZeuUTAfqMJjRA3/StnsOAXlHizI3MTrGm3DSnKvJMUJRjqKpryFs6P1NjKRntZzJysg49kkRVtQa0NeEpdth2RO/5y5KquKXDDxH6q6tnfJ96iTRYRdBatCAjS460QifB2IHudWlLGnZY31KHYjDaxutXH8bLFz/Uqbo5LpYrZwU8OEWQFJ1NUSUKYrXcxvBkGIPtQ3zrq78apyNEYAHjezdh4Bf3ZvokgP5TeehR65OJD/TQd4t2MOiAnoKbQ0rLUwXreDieAvTkSJMzpY2OkkVXw0H8vb/1X8cPnV7EcODEpDxuCcop4DOkqg6syi7ur506xTIpdl9RWkDYaHdCUE9yyqRNdKI7eLVwMDnx93GJLnQ2n/Kze+OxSyXUVZWekQzL2TthQ0Qe+oUSZ9EkgiBpSivOcsoe9hbWTaoIDhvmnqU87aVIqUHvGoRuhsLwvBB8UPxQirZWKVyTN+mQt8J1ad1DybkzbmpGcK8hSPdAX1o/LTHLGzo99EwANvDsTlAlAzncbkkLQbhAt75sr05Hyy7evvownn8AoeZklbwJ6u4iOeVCBwsv1R3GXI5k9KGkE7174AhmhYo6Dnb2VKdYeHq1fyREmLD5TMaC+cX4IAQzNkIF9PgQDZjMhhctZaLyVUgOzqgI5sPenu7h7UoYFja87AAxcuXUZGiAL3RzlRfdQp/JOrl91RkRHnpRReCpp+BFdYmsvITEJic8N2/ww4xdaMfwVtm9knvrzatX8eJzpSQsDPLW8RCaCtqvHMg8I7vNKhOvJMTms1slaaFTLIEdKhi9jWt46BP49IQkhJvhoe+RmRkU9oXybDZr7GUbq8pHcHWgVneeZWRVv9/hVRuVtbY+q3S5cyKT67LzZj6HAabW1An2mfiWcgPjAVWL3qOkZznKZc+qStUicrdfj5xGIu6fuRacLHbclFOASaK4LyJDWSmmGZVZsQtVhlQ/HvkEBl5aEyg6AfoDeZFJbgT/rFKUtDUmUYvnyiTBrJfe69AnZY3hHXgz0WVxGqtHNIuB10tKDePGWXLlJz8Xft7foPHeJRO6+AJowvhRrrXsL8oDeOtx7rJCWZP9uU+VOKszAUALD3CtQ29PL86gqT5V1M8fF6pWk4aOcx8gD10mVsYM5KirXXRgrOcFVUsc7uYyznXED0QkUFqyvehsQWddV+3pUT2fSX9Wlb+yihQMRgBAJwFvd5JTL6X76mu1WFLfNi9u/t2RH4M2RoCSjnHooa+OAxp2qYfxHXK42Rci75rXB1ijzim8f8pm0hEmSmS8ukwe9Qk7lEO+0kNP/Scqjfc45Rmrl6i4geRbJkH7geHlnKWHPsE7xiVnTXbOLNjAX4MjACCQDTWZFKymj4iYc45zL9OpiHyJ+qzc/6JfUI+XiIE6xXYaos5h4fBj2/NhB0zox/qq2MJOFfdS57599Tqef5Ce6YI9tquk3KC6Cl75N8qM9KzPH2ZxSnkJT7EKFzjh/MmkWFecs+xpieJ9V2lts/gD3mYU10miokzrPX0HexyAHsUZUOXm/OwsBijYwKRYlbg1hx748B6ROxcTyUpcuCSr3ADflYgMBJaoPjpXlMHjghGaHnLBiJUi6KNhKIn3VHoLTj3sTSfce/zDrbAHKDcU7Pqx265538us0jW7v43zq4tAlXswLE6Yt7aN0XQY2/Vt/MnXfyuG6wdSR8Wf93nJZqQwvkYX8WvfC4e+dIpVY6lsiPo+Dz049MhGbg/SBvEJKTdPeOhhJDBsSp7uiA8PDv0v/vh/E1eDcYyG9u50gwgT2OgfCF2i3Bk4kNne2RzyD23JligcF1kUo7bn7W2jsADvNTsM0lNUCswceh7JEb++VlJvglgsjDmxsLQl1wXOEDFACS1/Fs0qnGyhpKIVPfTi+sqDbB6/5TLOu7xPaM6TYZdsMGRA72vyTLvEJ70ougrmzt4S3UdJR/LQO9FPIIXc0fPzVIpKchGe1DO5bCKs7WrX4HcAeqyLX5Vy483WZG9uvkq5AegcZfKREuv6poeHmF61nXjHwjSqcgPv6/lZdt5kyL0DenuO5aFQhIT9HrIyquYs21MjFDdR4rXWUKFUhP/wYog+ZbCUu2rd46fDz/BwK7mw519QoUAAorFUK1spj9u+Z5up51kzXGtDQ4AeX7kNnBRr+ln3ZuV5yZrV+Cw9PqwYJECP+wlwXNMzRy46s+PlEUOkCfx5cVX1HsOL2128evWKnnK/vIc0L+LWqiKGE3g1ntVate3NoYeH/uoSfRey82NsGH35oc/9G/L+QvAjopBr//r1/0PKzW6HDqp4/lmcsZICnAZYa9O6MJfpoT89ZbUXJpInJdD13CveQSdnJ9DpbLlRkpMbn7f2Gza8bJSbeuWziXkAMJCBJ+qEKTfun4HnwmPtGRdtRqXsYVja8+r1dmOnTnPTmlQvquf/MRtBGdDbg4m5ASCxN7knxu6XQtXZUv181mHPxkl6fsgK1aFn4i4dkaIbMxSUAAAgAElEQVREVCoZPPSOFuF9jLPm3PiR5SlXx1ZFoTBGJdVWuVCjE/bEO4JqD5xzrBJfEdAjN+nwBTn2bh16GHzi0/q6eH6cbVwXa6qzijM4JMcaL+xRR34kM5Rr4kRre+YdgXDCrM+Mo6e9Rr/OPq5veatIpEr5OtkP//Y+NK8duunlS9AO9HnLfqwf5t+dQz0f3oOMiJyeNrlkWeC95Sic328REuiV7MxcDeVk6HGPY+957/s5TPNUAuX5voceB5y5MnKUWP/6u54n6pWsJV4jxJiquwdR+hxBwmxID+1z6Gt0jPQ0dG6nUQ3wiVwnVEMBaEWXa1F4cX5OTxFN1SxmU2jKcEV4kKcgCdOwA4tH9AJpLeE3FwI0TYzV6+lIMc6ec7Yge0k7LAU78KzYK/geIi391elj+LxyFURBqk6kqnss4322HPXqNEVd3TgLNC18x/pJ33eSKIyHQac9E7upcg/29c2b1+wQDKcD3mcSND30OlPw8YBSfXmBxGY/FRpLRbxG+c5niNZK/1Nm7NakNl9cCGfBQTxGZRlXrMxLOPIE0O6IriMZptlZ9ig6nLX3B2smxSIZFxE3z4Gf15RBjPns8hy96xvVy1HmxfxV/Pm3fzeGKwD6LFmZ+o1dcBPeA9B/XFIsvk7Kzee/qCo3VFydQ089tMehz4yaHWo6PwHoZTT+5Sk3SNxa0RuKTlqYuHGMFvP48hc+H2OGS66yd9a+KF7FOiZZqu5++RCXUwlrRAcU/I14+3AT1xdoEy9DykaWf6egwwGPdYzRuTLvNI5Ru06JRCdnSdfH62E1i4tJ5zd5hLP1Y5yNz/ipChju5vdxeZpVbjDRXG5lN7O0Z6js1OnkhGMhZ28IfnC/Dsa+2q5jyvqm/TXfpIc+P9+3Piq5bjhXfpblThUEpoHSUGoVPIoh5wGfw7gwB/jbYruI06FoP7jH2UjWP3sNIOqwRpe4UUxQZURHt4WM7h7v4vpM3Dd8fx2o8w+yBeZ3m5WNNFKDJ9/b7+G7+N4kkp+dn757vInLsytkWZS11dPM14s4y9wLzNeGo93ms2mtcT+87+csKbG8A+YIQng6VGK0rryJx+VjnE/PW7K3/7Zm9zoUT8wyf4F3QOLbxXg44bPq+Yex3mYYdTDm2mA+8DfvQfzbc4arwTe03q5iOpx2R2TO/3ytEqRTdE7NRa97Ds+POWX0gHOlPYex4dlny1mcTy8C1zkZY6+pkhSu8QjwjWTHQWkalPd4e/82niEMmiPyc/hMYcw+h54jreWK45CpEnE3fxtXpzjjGJXOwOubV/G5Zz+cc56gOtfgfn7DM4TwA64wWz/E6RhJsdoHm1DZynFMObfkII8msdwsYzrC/OEeW67BZAijuM/Ww+IhTgE+28gxZxrn/eI+zk+Q1eP2Hxox5tbrhc9BkqFmhfZLC5K0z+E8neSewp2xBxfrBZ/BZ8JrIHmEdepVMJa7FSM++BvOqs8hnhUcUu3ZKfcTxoWzgHVd7VZxMui9IrA7YUyewWDNNcWY8bTzjfpU1PvivZPRNCzbfCaXuzW9TFnjht+n7Mp5WXHf9nvgebX3+jNZZr+5fxsvLp/vyd7ldrn3PJgbnxXNt85NfQbJdMg8nCvtvtn8IS5O4SrSmuJZLXfv5nfcg81pgmTI3B+WC3h+0OfwPKyKETi7OPND3sevx/UyzrIJHvf34i4uTy5z3+mEap/vwvLRZwY/V1xXnE+thZ/DZ9JnHPOL82s54fnWGduQanV93p0pfrbFdilAP84O2DlwyDvsj2WsqBewPzBPuK7lheYuE4dzfS1HNHZUlVrHaeqIqrdwX+qc1BN+DuzL8WAcc1DnJqex3q1jMhjHijoKMyVZDbkqKd4pCdZp2AM685a+bTnibnlPea0qenphnFg3PJ/nr8ooyC6fYWgJfBffIaDPvfaUHq77Z5lnul7fa1YYHJxnjNpzhT1lXYx7+dmq/sa+uTqrOXrST9QT63WcwIFUznQ9IzrH0mk6w+OGfzw+zwXWxnpF+mAeZ2NVfat7FjIAI8A6GhthzaBTtM80mrqn1XFoGHezN4wSQiZCtk0Gp9zz3me4ziNx1qExvombh9t4dvHiwJG4ofw6HUFHk7rOHVvPj+Uu1nWTe4eycjWPs4lwG+5r2SNUo9c21vGwuI+LE+CaQpUBM4DYADImYra4i1P0C0EeZOIs0n/gDIh5fP33/te4muyUv5cVI/ssaYY/SdnKdyg3nunimNsD9JsVmtfuYrOcSxCT0qGk2BEsRCaTvJ9yA7FEzzms1slF/PNv/gWpN/CEw/pa4+Ay4xxUBFgWozgdRHzhv/ov4+XZVSw4aRKe2kT632I3j2kqKCtJJhUk0MGSSFEKfFlZigyEQwPAqn9ZqBjQ+28C2/sg1dfnGFI56yAInPH9cmi8OXCt2WoWp5OzvK/ubmHpLQMPJqqicGSouDOUtV2B8opCd5qqUQIH96TATC6yv4MxSSD28eE9C0BtUs0HrgvgXMElBCwOKl4GRTrwNkK0Lj6Anmv8e7aeNZBoAVIBfQVTnouqrMUly7JfVF7YiWr7PF89xsnkNEYx4d6AcMBhw3zrILrcJA51JsVCeO2W+TwDvj9GMmUD9lLzGmtWSxnAmMGzSgAiijIdAxhaQegYeu0t0CwosDaCOwIiAALVsMGcU7DsNg2o4d/4lo0cAiQqOu0LzzF+AmBg3bFG+Bx5zCWER0NqBwNCCg/j8p7DuAwmMWcAuN2A1fzg6QRwLdAExgCCAJDqPrPSrEBX6+VzhDlcpiIVMJivH7jfxyEjFgr04fEhLs4ucw68Ilr75WaeCknmwioWaew5sQj7HWBb86HfhwkUsqzfgSzJR6McAFiuBifGg/sAGGucff3wPvaenlvzbiBtWeQ5wX7C2QJwquuIe1te1PXTrsez6/42/H0eO4CTPLRcw0+fYXzHChzPZqNbn90RfNnIYSJVmkmQa/BK+rnw/ir3B8YKAwnf11xkwlXbr5rNdQK19W7T5IflhuWN/42fuJcBrs+SrqN9j3nVuRDItIz2fEhW6IXPLLertp/peFjN4nwCj5nkZX09rh4JJi2PtG+6rpFMn9O4RfIb5wnGODoyIjqRe43z3UCMxoPvYY7leOg6DL/Pl/M4m0of4O983mLYU2bk88NEqjoA98a84Fz6uvWZcO3TqYxTzw3Py05yDXpCe1Sy3GviubWh6PNvIO159+e9Lrg3DeXcU5bnjNDlfSGnsDc1Xu1byCPMH+QgfuIl+aZ5xsxIdxvuaA6t0yQbs8hAMyt1Gg0GsbYdhFquaS/5Wp5bjQnGIPQKIXKOD1HeHeWDPht0CoyHALG6l+Sqxg0HjB0Gnn9dV44Gg1zPd38+7W3Mh+WQ97THKJmtfVPHjX/bUVHH48/V8+Q1r7Kxng383XvM14JD73R01vab9Qj2KB1GOTeaUztN5ETASOue0b4axGL1yEpg0F9yVJ7Gkmdd87qNVSzRVHF8kfoa50h9ZWaLx7g4uSoYDdKYbpyYhJyQxmbGf5ax2HeYX+hVvHCWfHZ1LuR4wLmUrhd1HA6jFZ1DMlRk2GPNBjHfLjh+PNti+0inq50H0BxzUAGQO7e5jz/9xu/EOdAtqJOI/vNqujN3+m7AZFgUkXlgUqz2/7CLuQC7hcY5k2L/bpyudQ3KCtTY30o+vcdDP+cFlBQLfoO4KKqyMN9LinWVG8RBtrtUC9tlPI4v459+88N4HF/FEBnhUPYjhcXBFUd2yJzey11Mdhs+KDpAIrSBgfOwZyKPaTKms4iyYjqBHtThLidkmYpizrppH/V7lQriazpM7etQoCdFBX8zTcLXqaEqLgKpCgpxudRWpSh4rCojKEqCOJ76rkOMFtg1mbaOBb+bn+658nfreBvXlrV2ld/gMJ9roR9eRzQKhf8P5xbj2Q//qaSY6SBeM3wfv7uiziE1yPNdy9DZtvY6e6xq7Q6A1qv0aF2daKp27OZ/em6w10QF6aUdD+k/GKMaSynZzxQBjN/UE/ztsCqA11pcT80JQt66nxJZHdqsn/UeqnPo+3oPe8967uu/fS0nHLqKkN/3vPvevp/3hNe8fs97rY7Jz4CwORKAELb3eLyfG28va4t73fxTZ12lwCi3kp6B3BKFmRXext99bjzPnldRFiQLTGXxWdE1e8JdnT/neXiMPht+Rn/X86L50p53tQ9cQ7QLrWmVS/WM1WtTkRY6myl9PrumDzpBq46nUggOx+e/+RxJZujsmd6G8WG9XF7W4/X+smyrcsLPV8fR96vkcE3aPtzL2ieSxaYUeE38DL6/1wL3cnldjLGeXc+rZUeVP3Xfec/i80rilQGHe9XCB5ZH/lv9rNf08AyZAuGSidBJ3pd+Fnyn9vzQtVyuEjQim8UaaX1G73XLWMvUKnu8Vt5PXU9Ixliuv2+Peh69Rzz+emb8O35W3VB1hs5hT1St46q6qcrzlnyYeUNVTlS51PdcmlSZOPvU3OF5JAM0x/Uc+Dr4G+ip8I76nt4/VTdUOednaIURWK9e3z/EFD7DVT95TDW523N2qD8tx713aTSMJAPrvFYddaj/6xkyBqnrc/hsVbd7H1aZ5LEc4iScE9B1PC++bp3PjlVcTbAXy/D1rI+0XpInxh/QA5A/8EDhPTiDTQ2q1GhEyUz78/11b8lAJFMf6sOqUy03LA/x/JbD+l46VBKD4XNKIM7u3Txv4qgb7+H7+AzeA44DpWjoWvC7cWwGI3XAXT/Gf/43/1qcLG7iAkYAolfpeFXBokEMd8OYjQDo/5SAXiYt3s/VYfKszujpehBf+vzPtcZS/APS3kDfGiDBupatJDoHERmhbHYD6HXoWxxDHvpRzHk3vp35VAb0w80iZpOL+KffehOz0VWMwLFlJ1B16hrsRrEFaBzuYouSl2mTsINslmXyRjv+PM7AcQaOM3CcgeMMHGfgOAPHGTjOwPfjDDCOs1VH7/UWkUWUYZ/Gev4QzycRP/rX/q243s3iHBh49RgDRHymKmuK6svLk6v459/4l/EwPostG1QB0Ds+pPLacKifbofxpZ/+Ypyafp+0fRpLteklHGksW8lkUTTayWzrbGXLSaRFoaRYA3rS7gHMYcXDKgE43y7JCfrfvvU6ZpPrGCBLn4Be1gMAPXn0Q9TiBMAXJ1l1x74fl+s4puMMHGfgOAPHGTjOwHEGjjNwnIHjDLw7A7X7NJhmLJCx27Cv0+V0GH/zr//bMV09xPVgE6PlY4yTPrZG2ejpRfz6N/5EgJ6URnnp4eSWw1ukopP1Nn4ZnWJ32c0WkUAXfUGhiMKMEKDH/9eLfUBfvea7fQ89+XeZ3g6LggxaAHp66F/Fw/iapc1ArVFnLOB/AfqtO8ySV9QYRce9cpyB4wwcZ+A4A8cZOM7AcQaOM3Ccge//GWCJ6aRkg3YNjzmLZIjCtV4t4up8HP/xX/9342w5i0skKa/mSomfjuMmxvEb3/xXMUPeQlbDEZiXkxtZCYPhNk63m/jln/q5YLYCaUfC0mTKZPlj/IkUtfcC+uTQc1YT0A93j/onDATW8tzFcKPLo2Xuw+Q8/tk3P4wZKtewho+SW/AaoEtsI9rsMlEA9BuA/u//tTuO8DgDxxk4zsBxBo4zcJyB4wwcZ+A4A8S1KMW+RpMw5MPCMa4Gquh8D+89yi6fDrfxX/xH/2GMHm/jnFUFQZVZx+1uEr/27e8yOZYInpSbjpOVuruO0906vvT5nwnW52GZ2hHLfZAow1r8LuVcAP2THPq2ZvP4zh98JQDomfxRPfRbJDbgPqLc/Oo3/yIeJurqyuL39MhnGGEn8g/ecmExAfoj5+Z4PI4zcJyB4wwcZ+A4A8cZOM7AcQZ+AGYAvRVZ0GXNajoo2AEszCaUKBaDCknw3KNHyXIW/+mP/o04Wd7HGaqtreYxH5/Fr377u/EwOmdyLTDxcCuMDI89sDHyTU83KwL6c3YjBHjO5q/0rqv5HgsKoEP7erkG875x6NH9z51iyaRBg5rBPL79tf89xoMFZ9lVblSJAp3V0IhhFY/js/j1P/6zeETWLq6JYjlZsMfcIBYzIgVff0Gi7BHO/wBs3uMQjzNwnIHjDBxn4DgDxxk4zsBxBkR6yQaOy81KTBN0AUYFRjQXQ3HOIRJV8blNoHDMf/ajfyOGs5t4MdzEYjCNfwa8PDqLEcr/gvGSnbDXKEcJhgsadK3X8aWf/EKcoyMsq8uNYodKiYNhoFEZOPR4kXKzeFzs8GZNih0Mx7i/6vaivjXKVv7Rb8VkqKYu9tBvsuwkeEQA9IvRafzWN/6UP1HjlA/XAH1ydbLiLAC9DAzXuznukOMMHGfgOAPHGTjOwHEGjjNwnIHjDHx/zwBrwqMvw1Tdb9khJRknaFKHYjPLOfraTFjOEnVwBquH+E9+5N+P88UstpPT+JU//tMG6EcA9MhnRRlklGkfqpnYyWobv/zf/kycr2AosBh9bFmZW91tnRTLaMDHJsXSff4Y3/6Dr7DKTaXcEIzDDc8Lr2M1PInf+fr/HavRCcMQAvT4e8YG+EPpuaTckDZ09M9/f2/b4+iOM3CcgeMMHGfgOAPHGTjOwHEG+gyoXRRLr6NnKspXog0VvPET1a9HV9/VYpUNylQeHtVvfuTf+TcjTs7jN77xJ/E4VFdnv3g50m3U2+JsM6SH/kyNxUWcBw8/W25tyNsfxJBJsXCzg/ezmBF4j05OYodM2wTeuknvFMumNfCuJxDHZ9kgYQcLZRz/59e+E+sBCPsIDdAm4RVc7QaleQjos0kAa20e98hxBo4zcJyB4wwcZ+A4A8cZOM7AcQZ+IGYAhWHcEAo4V1gWYBzl2QV8t6LdgEqz2cZ0MorV/DHOTkbx7/0HPxK/+8d/EveoADk9je1oHHPw4YfDGONzK3Q2H8bpahf/5As/H1O0dFIL3mwpq/zU9eqwsRTuu5qrbKU7xe6VnpnHt77660yKZTcuhAWyORRuSL//dhfT6VnczNYxmZ4S0LPXFWraE9CrO5cBPU0N1KM/wvkfiK17HORxBo4zcJyB4wwcZ+A4A8cZOM6AKeTCt+CiqIEqsLGo5vhJBgr6NaGMOzDyZBKb7Tbmm01Mzq/id3///4rl5CxudsNYT89jNRzLCY8cU3RBHgziZLmNL/3ML8QYEFpBgWS9aBUa5eYTeehLYykAeraLLoAe/HvYKDuUqdwNYzI5U7357To/O9RDDdZpv2Sbq5yAZOof98dxBo4zcJyB4wwcZ+A4A8cZOM7AcQZ+AGYAHnozUOSwZpPVHdzUIwH60SC2m1VMhmC9oE59xGA8ifk2Yr7esajMV//4O3E/PY/7wSTWk9NYgx2zXsd0NIrRdh0nq118+Wf/XowS0DMKIDd5DAeD2HxWHnrRZXbMrqWlsNrEeDiN9QoZvxu+v2VDKZS1EaBHx1i9MCRMCNn9PwCLdxzicQaOM3CcgeMMHGfgOAPHGTjOwHEGhFxZLx4NmQCwWcER4D2bPw0HsdqsYjwaqLz7GtVmRjGYnLBePdDvYjuIr/zh12N9dh2Pw2nMN6Cxj1S1ZruN6XobX/7C341x4aabQIP7A3eLQ4+k2E/DoQdxH3XpWe0mYjQYsdEUGmiBkkOGz2BCI2Y3AAFIgJ5JBOwgewT0x0NxnIHjDBxn4DgDxxk4zsBxBo4z8IM2A6Kfq7gL8K0BfTJR0EkW+aU7OLiHZLNsNqhdM4zRcBi71TJ2o0msTs7jt3//a7GaXMQ8xrGdnAS4L0DJk9U2/skXfiGmCZkJm3OaAOjXy8KhRx16WA6rTIodn5zENpNiWTseoYLBPL751V9nlRtSbsiN1yUxqO1WoH46msQWGb2jYWyH21ijuRQ6WpHzg5uizibqcsquOSbE/qBt3uN4jzNwnIHjDBxn4DgDxxk4zsD/v2cAIN7FXuSVx3xUtgkQ9DDG42ms1sopBajfbdcxRBVI+PaJp4GXx7EZn8T/8dU/iu35s3i7HcZydBLr0TjGq138Lz/9xThdbWNEVsw2NgDtuNtusA/o7aFfL2b0rKPKjVzqqkYjW2Ae3/z938yk2AGtDXwWTKHdBjygoTpVoWvWcs3Qwo6xByTQqiesAD2sF4QF/NDqEnusc/NpD8ZhnaAfdApTfZ7DZ6m26aedt8/q+5/1/L+v7tMnXddP+/1PMy+H6/Nx//409zp+9zgD3w8z8Fctk/6q7/dZz/EnHf8n/dxnPb6Pu95nPa7PSn98Vtf5uOf/Xv/+Wc/X93p/f/4znh+WlkzH9jbLVzIZ1rgZ/PZNnJycxXpjJgtqta/jZIRaMtsYTqaxWG3otQeoR2363/nDb8Ti5CoeYhSrySnY6vHlz38xTgGpeWlEBATT4fPf89CzDj3d9nP0h4rRZJpEf4MH+PmX8Y2v/nYMYh6j4ZY1512dRlV0MlF2u4vJeBK77S5Bf2kaRYqNLIpuKBxaNHWhPqqYpSg+zd74PuHgy3B5H+jqz8POYZ/J+H2dJzbqO9biu4dgr5BR+fP7WgN83Off9/fDO/fr5/g5VhuQLolKwlYalj2i04JNNBRhVb7nkJYp3t9vedj+Ncx/WeF85Kf3wvtbL7xvPT2DjrU5EWd/Zvu++ghAz94P++P6y7aC2OshAQ8F97/OuXJj8G9wC3v/Cfxdo+up+n/Z+7+7o7+3dz7pfv3Iq/q524c+Sm49Je8+7vPvv/tHjv97Htf3NnffD5/+uPX717+vDs/r/vn87OfoL3e//+/nyTOxP37K7yYL6mxZQhQg+D3rs/foYVXpfvL1cfNk3dMr833a9f50+rs/RL1OBc/vG58+/66+KvLpE+jP/e/nrLbv4a8ftV8PceD3flo+br3ewRkHFRWf3n+Hz1H2bpXxe/NXce1Tz4EiMbsYj8exBRjfbshiQVlKLMRkehKrLTz4BOAxW27iG9/5l/GwGcTjZMo81H/4M78YYzBijJSK2kAderxGY3DuV9sdbrJcgU4TvClQP1s/oXQO6smPd/G1P/idGMYyxqNtbNYLUm3glSfU2ikxdrVcxRiAHrx6lOrJz8D6IN1mNKQlwrADrBO0sEXi73bHz+J73FIIQ6B6Dj+HCAAaV+kzuC65SglKWjn7/EyVD/6er1mv79/re/6879nvp2esY2zLfPg+rKKcE4/Rz8NJR23+DSoA+QoCNvXevi/nN5+rP2+fI8whXnWc/hzntIzlqc8xMtLmMa/LtzTf9aXqRtsYjcdcwzanaHOc13AFJN8Ln/MztDnJ9dW/YRxinCNme2ttNzEYYn21LwagbHEoGJg6K2DfbDeaN3Q/YB+ENue5Z/I5/L6Fi8aawgZX494b8Zm8vn6etkJlPvbXSeuzXq+5/zlnyDrnHsfx08tngc/qvgx7e11nhfuOVWCLqCzrw7/jdOZnsR6oWcv55n3XeebQIbo/T19HbTrOa36PBnk7V/q9rpv2rtb48Heun+cQT8awnVPxR3rukdd4wn/vQnOFznqYdy5u2XOWJR6Dn9XP432H9zHvuuf+nvX53TvPZd79jJAvaooneYL/tHZayyp7njp/nBcA57JGkG0U2nlNj5dzwfP4bsRps+33PJQDljt1TfbkWO577zMXKEDk1Ouq8wEPUY4Byoh7qa9tO89F3j41j16Pvb+lPN6X333P1LnwWfDPKmMO91lbh62iuJi/uj4GJVU2N3lZLux5OJThh/qhjql+tq+dLurn4fnjXPr8Nomxpy+eWlNf3+tW91A9a5ZteWc+/3js/al3qUdT5x7qjD5W7fEqiyw3vNcx34f7vz5v3SNVNvoZ8JP7j5X60rDHjh/qjHV91c+ZOt1Lr3e5u0sqr/SHxCrOWer/Qx1VjlSDs0X3ea5xDwApypJBxxZ+LpxDLKjniUU9clyeI7IPChaBPP6ol+WUz2Wdf8kuyZk6n9pvKT9TNtd9UM9TG8tOGEv7Uc4wMifQnzRlWtNTqf+sr/v8Yl20DtZTe5graR5aR+2nTepP6BSuf8478Bt+HaK5aO4Fzav0PfkdCd6MCz+J3tV+Nw7M1kopw/fON3GF1pgyK+vCeJ73z0XFmfoECzMW3cAzDtme+NPPxT2ZsvZQ/llWPoXPmm7B9XCfIZgvuClq0J/G7GEZX/vWv4i74QgaM/7+F//7mMQkNst1TIZj1rSHHMA8Y1199gbg0GNaVutFAvqJNgPK7lDoQ2mt4utf/70YBNrYBsvwYE1RqhLAgMI2Fex4BEC/D0q8uF1gYGIAOADo+4HtE4LxFpCUq+CDpkXV91w2qJ+Ip8HQofBuE1oU9x4AyIPtw16FfRU+VUHxszjgueG8QS30CUG5SaQIJAh9+LpUqmN9SnBWoS0wtG8MWfhUIchDWg6CxwaIxfthHAXYVCFT50BgDIc1gQwFSX/xewf3an8tILY/I/aYAT3GghFJOGkfFkDPmk8SODv2PlbydTOOEvBaWNR74EBXhUH+Gp8XAPld4ennr/vE86B1S8BCUNTBE+YF82MwgutrX1DS7oG/tga8VgqSA2OqCrkqMHzGhInL/e1gSEDvuWc+TVGKFZgdAnoC77ymn9WC9Ml9QT0oQA/AjjM5RGJPA/RYNxn6APwy1jQn3rt+TgEWGY1Vib0DRNLwIFb1Mxcw6rXy3j48I+16YDbmvmxA38bVgaLgfqPTqSt93cfnLxWqYxAHxrIUjK6hF9YNSrHvl/aX4iiw3NtTWHZ81D1FJ0oHVG3vpZLX90mUbHuSTQSLw+TQsD2Uk/vGMyYe57U7XaoseErmVllSDegqszTP2tM5TZwz6w9/D+sOUN3W2rNa5Mz7zm8FRb5fvWf9uwGWP1efQce7Pn838Px57+1PMhZ/puoiz6n2QVaPa0CzA4/D7+5/T0YH5VZxnsER4LmvgL4C8vetab2+r8E1I6BPWYdeM8UpAN1HHbJe0ekhL2nqxHIjA9P+XTkyGjhMIH0I1Aiw2lEWMcYAACAASURBVPrrXLZzkzJFZ1/ngNA150AyXUY+jV87Pfb049Nyus7R4XxVWVb3wFN63jKoOYjS6K7n7ik5QJDNubaxbsEoQN3PTgLpTOIk6s4X9gLxSHFSaA/72hkZLoAeH5dBKbkGQG9HHcUfDZZ+Riug9zpAZx7ut6r3Due24kC6yMr6HMqnbmx3Bw2up3PQDQLOEc8FGS0FK2SRl8QP0hWeZ+G9pxzS1TB+nxzEdSbjYazWq9iCPgODerulbjw7uYz5JuJ3v/GN2I2m8bM/+bMx3o1iOoTDPWK32dL44nfSwcqqODudvFitDOgBoKRoXVlys5rHt771tVjM75h3OxqiBA9AGDa+hCr487iBNmIH9FoYe8C653C9WfH7o6EMAD+0fmKw8kTg5ck5FKg6KLL2/L2mAYon2ODLm6ZaTvsgqVvLh+C3Aoo6HtzPn8VUclIhVBpgzOcn9alv7EYVQc3S4gxvyqoop/eBuir0/Zm62Q3gDsFRFQgYJw8BEptLVKUCWj+jn5vzSIMKQSJ7vMuaw5I/BKZ8/h5daJscB54HaJKHCABrE9gfk/GUQabmoSeg3ySoggccfLX0FnBzWJl2JeX9V/eFVLCBHOEZ/4x5QBgMgLIqggqoqqel78fBPthgNEoGsT0e1eI3ILCg0r26AqkCzGt3CAq60VI9hNq/OJ/a8/YmWpHrzFqpAEgybeed6BiECjwAfR7qmCuo78aQIhLb7YrRgkHgXGN36ZxzHTnPm9giB4eCWP9V8IT5n06nzWB6au/iPlJQ6aEvZ62eiWq0MJrT9rfmA0qdL3T2S0OiGujvGMA8q4ro4D7ves19kPs+t/zCtQywfd5l2Gc0MtfAc2El7HnH+9WpwHGMhjQeeW1t6pzPYnCWKJ8dCX1vd9npa1dA/w6Abg6JGr3QPjsEoIcK2WfICtcy2bLoUDb7uT3HmDOvh/cctxXXUGiiKnN+P8/14Rl6Sqc0A31vvroBbh1j0Gd9o/Xahxz7AHH/j3WvH8rqQ+BSdUv93XJqMoHzLYNc74nqSQek0QgdnQYBgINUc4/U2CPdgP9BdNjy7n1ruy8jtF7e4zWKORr36NoA3kZeuHv0q3ypUaR9OSUg6qhknzvp06bX8g+kBef5lzOxA09f19FarksavU3vp+faRJVDUN11wT4Y7Hv2kIHQDaw6b/j8crmMurZ+tipz6lz0PaiESa5P4gpHNaozVXI59V8Cehp2bQn2nYt0yNJJVyL3GVnogD4dcIn9ND8wmjLfMiMt0tE9oq750fUPXz6Th+/3M6R2TsYv9Wz13zuzosrP3HQpP9I5ncYBgbKdCcmirjqav7d5LlGA4lCyPql7+fA5aFLCIUpwYNdIxBq8+9FprGIYi8k4fvf3vhr/09//R+r3BGdhOm2ku3QGuD7Ano+zGfXserNUUiyoAkhcHXRgPhoNYrV8CESoUU+TcmBDDEglvV5vuAFl5eh7bD6VD5j4jjelAhpEzBcLTtp0gqo6ogzgO6SkMIywYlctvPBZKHn9DeEoCXG8f3pyVsLYnUpRJ2+VlIiqNDDhk/H4wJDYNQWJey1XAJXjPSoGngn3PZlOu8cjBR/uA8oRTL+qgB2iwsRAsDlkijFOwZFKoIvnx7NZSddnqGP3XLGuKY0fRTP82ldgCqOJ5iRrk3wuUgOQ66C/UThibKPxHikA841nGaf1CJ6WlAGMwHWcMOdCd6bnHgqkRG28BxwBwOcI+NJwwzbW+kyTkrAl4JvPZ3F+dkEgqP2BZ8Xm32oORyeiheX/TNuQsJDg2SZIE27TIHXAdmkJoxWzIlIWqtpTJ81ri2fFC/OP72I/+Fm9rph7rxvmB3ewQIBwxpni2WDIuBu32sc6K1hDX9vv4e8YD67ve3iPiGciYFrBCIRjCys3L7YU6BhrVVYX72GcWFt7tUjd2W5p2ODMea/JUJA3xHsCwx+OMsKWpt1mu+IdhjTUsd/nMZ5Apgg8bndreiQmk6kE+wGn9XE+j7PTU44H98YZJA0w5wp7RedmQtqO1q2HleVlQcRRZ8Lfw+dwLXyPn0/ljjXEvRZY91N0uM5Q8kGEoIM0AXrupfR80UxJgKT5L2cx5xLykUKXHsSkSAFcuVpByhCcoXbWsiu316DSkAz4sT8mU+UtdRmQBl06Omy3mArkvQw5ZFnq+3q+feYZbUrl5jXx+htYQ2Z4z3ZjYZ+K4LW0TMc1LM/9E/Pj9bMss06owL+uH58JcaHVuoEgn3NHRLm2KPZQXtgfGAvlRJPLMmANLuzA8B6izLOMbDJfOqKeWfyO58N9L87P93SMvp/dJVPWe34tgwwCvOfktdvyPpZHj7NZnJ2f537SWWEJ6UKPa4+btECcIwNr759t0vSqR7Guh8+95QMN/Rx/JWW2PZV/q3sF17MOx3mDfMI+gzwYgaJLFNGdMAQ3PBuAMDac35VTeD5f18+vuU/HBnRZyg0CxzzT1JdpCC5XC3KPtwTsQ/7u+JX3XHOC5ANjX3n/dOrI3vZq+gTnp86h95LPGxxXGFvX6YOYPT5SFuHV5Zd0BaqlsPxh0R3GFNJriQV21vvQPdBbiqxj7ukw3ckxNhyZkdGporYNZe9BhsMpk3SqtKGlszYxnk4yKmjGBPagova41+xxxvHKWDS4lszWa0ddA/lYZbVl8vnZWVtDnwvMPc8cdBEdYY4c7EcKsXsWi3nTxcR85T7c0+lo0forWrRcSvfZxBDNSjhFMmObcyls4nXq+FUYxbKu62zJBZ9zDXsb44kM7dlsFud5pke7YTyu1rGeTmK1jZjQOw85L+CNfLmTs9NYLOexTgOVjp3VcrlDyAOUG0zMEGEwGgwQUunJYnhmE5v1kp9RMZ6RCuQnuZ/JsElh8MQbbEixZugiBeZ8/qji+WMpWCsCh9tXq26lPjzc80F9OGlB7zZxf/8Q11fP9kBKDe/4iNnrWkMTmHArWQtxjLcJcQih+byBqfqZNvF5EDUegYITgIL0ZFXhKS/SNpaLZZygNOgGwGQQ0+kJxVkV4rgvN1QJ2ZsnRXDTKD3eaH2ueOgTBHHjFA5d9cLR+wpFuF7FOA2n1VJj47PqrClxYxDymuba2VhbzOcC3aJBcxOzuUGOr9NO8vkYuknqRx5meNhxj9FQBpLCe9u4u7uN6+tnsdsKoNPpQGt/G/M5DCrsB+xBgTd5EPxZ3Q8d1LzGGmGPwEDwSTkpQuTXw8NDXF5e7q0HlUQNa6V3VkoHSkkeW4Mhg0V8T8IWilQGpPmbVSDjc1Asbe7TYKXCms/5fRiKTbGkBwbnFtdjFADKER7b1VLJNwlYLSwNWM1ZxdrD2ADAxBx5/3keHh8f4yyFqc8mAVeG+Hh9NMtI6ptZl5stHAMArhJ8i+WMzyV5AgG8ouC6uLjsofbincH8X1xcNGBlw4JnLMExlUWCE3h8FMLHWvczg2fzWeFWhiEOYyGfqSmXEKD3fWmQ0liVoq0yh+AvlRJF8Vr0IL0vrw7kFs6KX3jf95Ug7xEJga9u/NEQSeVWAZav5ZyB6m2bL+YxPTnhPsDz+4U9AcFPsJAceu9jKWjInmnzNFlm2DtIAAmjKY0+KyE+dwJMzvtK962GEI2BnJcqwzAPACrex9g7XifN34hjrVGCGjGr+9/RYHh7DZ65z6qHPfMWsLZUlIUKSVl9ovnCeDEOyGLLbDqfbBQWb53XR4ax9tTp6b6xwH2+2eztKc+P57cbiIpq++X3DSY9ZkesfRbv7u4oH22g22OrRDudD18Lyhf5bTD8oH/wE4l0kEeivvQcIny3rgFlZMoTyzPLi8Q/krVMzBu0+9oB5XMxpzw5bZQhjBNJjdg7AOCODuh7AoUwHLwORBwlL0nPtg0aNmdnegYKNzmW8EuVa5zHtTzzPFsJ6BfLx5hMxnQO4JrMAcxz6vPWvNzQT0Rwu4DuowOAs/2ud7lrFFMde2RUIFmOPQB64qMSJcXaQgftGyO6k+Whr++9e3KKMwhdaiyQjtbxdC/6iPOCucV/orHheTV+gtDpSac1pV7EWcFaY568P+ChxvtwEplyA5jIvZA5k9BH88dZTKZjYgzoQOjbGgnBmI2nfHYtp3BusbaWw977OHM465Q/MEjb+elOOxtR2N/+PubOZ177QEbcIHNQNKcDjod7qshq6rKF9AeejwwC6E2yC2Sc2EjG33UvyYVqZFccYQNM6l7zQOwBByywzXgci+0mFutNnI1PYpCOWMrHdM6ior2qTgr/JOUGG2VBThG8LeAl9aojfkwIPXnKuYFbq6pd4FDIoumWkhfFwt2b08AKBxwHdMyOWT1Bwr8vUzHimje3N3F9fdWuzwO/28bNzW28eP6ynR2CksPwJyyu3OR1MnkwUgE2D0GxFnFfWJfnZ+f1bPL3u/u7uLq80vuJBgEKoFyx4NoWMJLkXfSCSrk/xsXFebbrHfD5q5WP5zeYOjy0eD4rLV8Tn5Ey6spcyqorGYNKh4H8b3wXn7Xx4Pta+VCALJccxqRcX48NEHQfl5fwouuFeaY3GYkcG3n769w2oyU9hw4ZwNM/xoZtFJFdvHn7imu7QyOyXFOEpwaDHT0YZ6cXeZBgLQugWChSMJR1977kuBmkk9DBgT6Zav792lvbsvKwoCkkoGSgsCEUEZqDV4fP2cG7PakGmtgDXhMDJHvwvY4GfQZ5VlgUmuNJo3JV4K0zBc+Bnh8KEOsFhW1vlNeXgP7svPFGsS54D2OkMW4vWaqo+3usLUC3Xh4neeA0BGWoQNGCouc53CWgB4UK6ztf3MvbNEiK1G4Tt7c38ezZizw+ldYQcXt7G1dXV02ZWXhbLljJCtCvAhEBCFbsoSqDcBbrGdB+lbHAazExWPsEz4P7Xl9fNxnjs+uz4M9RaKeHXl7mnpBIBbaYx+mJvGue04fZQ1ycXxRPpJQ89gmBy0RGgc8yxt3AZM6397NAhwxDnK/54pH3U/QBAF3eTpw/fKbOCdeRSl9N/rD3vXaWIQac9mbZsKnGjb2xeF4oORqieV+eC3qT+57yXLT5zznHOOFhwhgN0D12yw4/ZzmK/NUGj9+3rPY46vzf3NzE9TOtrf/e10kxvkU6WqohSEdDyjN/b7GEM0GyFe/B8WDwJTnjqNs27m7v4tkzgO7+ol4rhpfl5OHzOYHZ+Q40WBH9zfP55u2bePH8BdfPdCRcA2caL3oiSy6I19fywAaCAWWN/tQ1YDRtPGm5CgQqdEJpn1kXA6z5vp7ntk7DEYH3+cV5yiUZzATdWHufIwL5Lp8BIKVH5bCBnK2yHNe/u73R/OMc1j242RVDU7NLmkQaW4yKwHBfIsI1pfxwd05TgGW8db1a1+hx9sAIiXjJ73/hPPDslL3X5OdoTG+w5btlzZs3b7hv6vrZQLJjpuMp4wXsSWEQOVDkaabBxEj1JM+MnGYE9Em3bZhruaQs8ZhpVA7k2ISjTjSgXhsG0dTTUzMkJEu15qqxDvlwd3dDgxeAnjIaDZMy6Zf3DTjv7iTzix7G/n/q/OD6lqcynGtkMk9lyaGpjhnIKkU+pHMs4/fxgXQBxuOiIj7rdESdQ4fKmDlJOU8dmHuX1PPthpiMzovECt4DOO94GUeIqKQ7zGezOMWewhlYb/Gh2I1G8fA4i9PxlGu4RQ17MCpw3simQU5rZ0aoUyyTYrPKTaMgdK+BOPHbeHyEZ+0itmvxNzlv8Jgu5IXzBCj7Xx4OAQ1X/Ogc03cAvTOvc+MbAGFC3t68jecUjDXIF/H2BsDgeTckCq3CG15KQ6C1AnpMeBXMPnD2wODfAHd4XoXJe1IlFcT1dV9weOhi14B4BZQQ3j4gOETYFFeXlwQjsO4mU2ywHm7EwlvxWUzgYGE+8NMeLns+8Bl7vvx5gyD/+6MAPUC8r3noHcUCY57wghewvjCWexg2Vx30YZ4BNrCprbgOFayv0UpKJXVnQsNGoVbI2levP4wPXn4udqR/ecuDe72L+4f7uDi/boB+xchRT5ry4bEh5wPbE6ikOAAi5MXpHGCsLRSl19vfxb9tgVdAj98roMc+wx4y8PJ+8jwbiPCZMtyP3+W1vmjcdxsxENCaUwHi/Zf4uxXQL2GgnUyVsF6MQxpr5xdZ6UTK732AHs8EI/oZIiRFSdJo+ghAr2Qo9KGAl9uA/i6pLCMqXSjAtzdv4vkzGGv7XHM829u3b6nMvOZ1f9qzhfWVR25NR4TmfN3OM67zOM993cQl9ut9N8QPZlIy5nl7twIZn+cqtKm4CqDHWCDnqhPAc2cjsRpNjpxhT3b5CAqBDAJynU3tyTXAfsZYALAEBEft8/re2R6gx947o8LtxoUiMwJ9kn+S4wYKlrv2jFcD1GuCPSxHDe4vg6LuExoSaVzgPpatNhIruHmcS3c4/wifrw4Hy+kqf70PGH3L9bWSb5V8yvq+fvM6Xrx4wc/6732dBOgR9cNcYd8oIjZuURqsj+9Pw7vM6c3NWxmCeWBd9eTQSPR9677UWnRnjAEU1t4Gld/r4EMP9ur1q/jg5QdcPxtD1gWU10kJNUj0uhrQK6IFzzQaQY4pQyxDK6C3HGe+zQAUBs3T+wC96HECOF5L7Fet/cU7gH48nSq6lkaDZQJAoQ0fyTdQbnrlMC8vAD3AlxJZBUBJQ11DtjtypE9b/hPg4mzBm49oNsAmnx/OKNOuYKwueA1HSWqE5/4OoO9ST3lQqYZvmRJTHAD1/NtYQOQE+qNGswHonz9/vheRNaDH/kO0qb+kO87PBVSxrxmFtEOLHnpEgUS3Et23c+jrnGJv7q+t7gLZIsePHXR6/4HYAZQYV5YrgH4gQH9/d8PIDOZxQcyFmuyQbT1nzrqmimSfH+ggv7ynsJeEy0axWilJvEc4bBQq0tTlF+iriqb5TPjsVQMU97IO8j7u8kuOXFGC4bzFOsiQMT7AfEI249peB/zbAB77DC85PLo+B4XmBobcy5f2eRMfrKDjNps4x5kDnkZeqYC3/g3ZlOwBcujXi/VOoRrVoYe3SMlq4Os5QzzDW48Ao1exWsLiw2GBo158Z1gr+15HTOaKAIXe4+Quk9YTsipB7+Eg0suFiYaQwWaHJxsThoPx5s3rePlSAMAJAHj/7dubeP4cnr4+Mabc1EMlL9LpHqD3ezzoGSLGQVcUQuBSYc1r/l49GAb08sckGI9dPCQHisBnOGreK28qgFWA4GfX13xGAHpY+ZhnH1gsPO5baQe4/2KegP5MIWsBQ1nbmCtz7vDZQw+/QaVpRgoHIfyJMI/CWrjmQ3plaSyI4yJAD8pN4ZXbrLqHZX2J+VFHYYFPeZNlDZ81z67nGT99bdNryImbiL8MC3QyHcV3v/sX8cEHn4vYVWMQmemwoO/i8gJKNKkuS9DFHK6XpwX/OfzY96Wr58jjbJqCPVy4Pw4z9pqNP4K5SrHBns2wLWhT5gfiu3qOCecM/7YRifcc9pfyUjjcnk4oI/wdikn7TPQ0zDtBNxQN+aBZMadQVACEbECAJ4z1PM2wKcbpcCb2xMXVJYW7KxuI9jYU7eugQgz2uIG1jXN81jSMPrfiajba0i5DnKDYYG8u7klD225VTQjKD3P84sVLhmD1rP38VmWGvUJAB2dBznk1lvA3PD/+7j3tfQbnA+SHnwtzXc+z5QMB03AYuC9AH174LJ6v7t++B6Qc8TLwtFwCmMH8n58rCuAzjftiLm0QKtqh0D9zJwrlyXKPVLikWdl4x5kioJ8ABCn6p+c8i8dHKHoZhDh/mA/IMryH8XkeMG48G85ejeo5QmTgt0+FkVFtpYnnxn1wfwBh38P7BM8E+eL7+nv2xFlBY9kdVrcX0eOzZxTPgHWw/PX64vn9GcouRguvmhPJZx5jePXqFc+0I2Z2mgBgGkBKZp5z/bAeuDbu7fPh+2O+/bwQkD4nVb75nB7+DffHOK3XKDNW2N/7c+V94RLQXk/SXXMdvvvd78b/W9p5LjeS5EC4KcrPaEzc3vu/4czKO1K8+DKRVWiu9kwc/8iQza4uA2QlEqg//vjnKn9E4Ov5Rd3Lpr6vK/5/dX21PD89LxeXF8o54DPcP9EuacibzIX/xx/GHlp24HWVJMlssLhv5mzWl+3EuXwLUXb+xv8zh/AjSDakTa5E+EQoeT8RtikjmrLDbBMdIfki24JsJtEryTvKztKWyIoE6yuxkJTKt3cka4z1u+TD2ryVVI2ojQH9rILmDdaysJGDTBSwapLZObenjCV92te/wSQyFOzlXFt8lvkKoM9ryAvLt4MN5su+4+vXawHNIRdhs/9sH0xfpDSz8+VchMF+z36FtpmwxUek2IhmtfAFbbA/SyEC44xL5bmtK7h5w0+Ubrvc3v5erq+vdO0zm+arL+rrAHpcgv3Bz1U+WMdfsSPCDicnYtATFTPxEEA/893yWeewmeyTbb2+Grbw9YW15w1JbLVxJZt0R0jC5tMGIss/f/7Q3OXZbQdc5YfrYxNte9+GTDzkCN8XgnQkPUtt87Gcb7aODHz/bmxH8jDFLU42y8PTw3ItfL1dJLHBxkve5sIQo8CMqtyIoXcpStX4PnPy2jgYRiuTm7LrqDAD+h5LyfQebLvCPKPMWNXjVhiuhUTit3H0z0ySM0tOHLlbEZBiGkvmIU3ZDZoybX394cNh+f2bifCP9bU9Majak+9yiHtqQ6MdH8w/bDGLGG3l4bA8PTpMuCpjcDgoFHTz/ZuzgotppZsC2tQPVYv3BI0nWkykN/udgdu3m2X/VklBn4T0pHckUjL6yyw8k01GrhO1m4N0agPQw6KU7pp7JhE3GkX+hzFngdL2fq2ceW1mYjAYJ9qypT2avV68XHuv0NT36v+N2A7a6Fr1fuYgPUkcshGpJDJdSJIri5IkV6E7Dl7YWZahzdqpTyNmWqpE5sfy+IjhgZVxFInr+Srp9Ipxif5fur8BGF3zFaAph3JwaLqKv/uZbllU3sT1V98Fe70gudnru2CZFOUiRIvRS11Y9bWBV99Uad5l7pClvtupPQDfSmDxrRUVszTNERKkIrP2fIk9dVKc+3277NCO4yj089xhvKurxWvgQklAebFJFPtf2siByjeb5baY8sxvNLLjc/X8Cv2NTGsdW7fs3m38bT9wBvcOI5aGnjE0A/LT9sIixDFPIn1JGx1ZMCPFs3c5E7/DzCMlen58Wq5Yq7WzkDND/pb2KaJkZmfYqTbAd5JlFBvUNPEyrpmv0dDruUv2IcbEYWY+x9rTOJbdlF24933Hc9ZmOY5P/aXPe+0G3PT7Wh5ghp75Y5uy9Wb+6sr3pUBAPS/zju+fc2oajddXb+SQZuXzjuxc1PdY8pP7CEQ2nTfXpF/QZJ8Teq77krcihv4vuvJlufvzdvn2o0lQkGRpnC5tk2qt7pAh0LbarMb5aQ7orIYTS8tYR2WPRlRz6vNGf3dgPe3ay3J57eiFpGG04/pqeXlivW3lA/AFigbFjslelq+rXbfWCc/UNqX2jQX2f/yYazZa/UQ7o6WObc06wE6Wfj/zQn8rudy29/cvog7F5jU/EckNoL2/6N+Za+ICFqr/XfeZURfby0T4DO6cF8VnsWNaV6sXmnJvfiTNzO6eTS3Xby25AUx9kJNRdkobCCLY2JaqaMfns8mKvWE+8IrP6rd+QHJTDH0co/2QE1w/e8UfG9y/qj20QcTeUChslG8gu2tR/fwqsMHD/XIt2e38v54j66RgitdJa0fhnOQ07HZVjGT4xGX5sxj6lb2oohXDTzQD4zwC44In8kUK8BtHOHqZoiVOIDWgV14XCgGHGWqMGvtfbeU7tcm9iL1wVxgfkW9WvdCejftsz7bL/e1vMfT4Io/zuRQe1q57nYh0QrobW11rEj/xA5Ll6P8P9w/Cg/RP7OBoRCTQldNklQjqlNNFMinmbo2l+6cktzXGzHvbix8C1P31BLDGF22Wyt2gr6Y/zTzmp2xg5ehImiuJF/7RkhvZuhY5ZQxeHh6XS/rBStoxtboC45BSm+lzfadVFNrACtDjT/cAHA6RSmi/VSnQHDCgN7AojX1Jbt5e0NCjk10hTS1e2T0m+erYvsPyCqDfAhTXlTcCrgNIuO4Rxho97/h+c8S3vzGmaOj7fYWkCxzWLrnADSV/tEumIo8MC8ZrLePZo5tMdZ1omo6sgtqDEckrC4IkDgZcEyHGLIB+q5JDklbcfNX9+UyyzFfGl/YKaM7neitAf3YkfeE63jsPiICBK921+l3Je35W7s//xrPrsy9LvpPrjr//rQD9phmctNX9MCU39J2Mv6oG2JDPPvJq7/e2TTosH+/Mu2gV+dxe2sgbGJCcOFrTn7KVBqllTDeEV2tzBLuScUW7prEMWOrjfNDnWPsZ67Tzgd1/RWX6mNB3am4qPJTjAY96Di91P+vXmZKqEVubOYEUzbussdY1JNnA3GtspywtY0ufnmajtXIurGqexRspje3b+3Jydrp8wIQRSn55Wc4uL5f3F8b2suam7828UYj8k7G9v6X/G8BlPNvn1M9iqteHJdlBFqBHyvF8u1ywJhhHVbXZ12bhZ20u1uvvuP9Xc7sqF+VZsVnIrZj72JOLBjTGde04waeHBzu7lZ1yX6yeV4uG0qwk0pWd4H+6/0c9n5m+9Altof/HGmp25Vl2Ya4T39ElyHCsvV91PWzlUX9nfglcZy0D6NnMZ8Mm8FFh7wL0sgvdIW5sewEe2ohW/kPsbdrfbUaf98PkyZaQhP1aG1q/wzOJbT/KuVn1cdtkaSNBBKf18+p32YYmtahr9Rmtbc+fDmT6uv10bD+xmZkv/JRunk0T9kyFHyrMTeI7tlakivv5/u7PuU5WBmOzjLnc+n/4tfrsX+xh/V+2unTe6tcPz6+8FJ4X2KlQXr3B+PE6tuOyhRAt2hgA6G2fXeXGvknsc9u8Cti3dvC7cs+ar4n/5L7e/Kw157meKD4b+wnoSbQE0F9MQC89pOQTWAAADGBJREFU8PtgUOU/2BQUQWK7Ep9oYCpg3XwQ71vDbWJpvGqThV3uPh7baXtp+z7wT22gvUE5nlHL8kykZcWUe+73MZIZ6fajfU3aMHxmG9s7GOLG0Pc1Jx1673+iMvKH4C+A5mzX7pWN8cX0OVVu2g9UBUBGH22Wt+eOI+YuUVjtzGuiVrl+EO1Bxmn8VZ9XMYo3FUzAPjzc/ekEU6KQIuY4FImPO4eBdrw8Pxbps+7nv+sH2VP1PRhrVh1bXU01GDahwSTk+xz5CBcEyRypo19F2N4tN0h9Qh7zxZvDMu9rG3qB5KbnjzV8peh/sFr5ksyHMc/kI5wzsnycLK+PT8tF5nLmHPb6BRLB+JosEN5yVoYsg9Z0SBcBeoXM9qB8l8aSk6ah0UZt6bi3YuhJXsSJcyiUGdbX50rEaIcUcKto6BXm6XbnYL05YOLstIxjM/Jcm5AU4Bi9mhL0jhyxdrLfKym2MTMO2xng4MzC0JuVRdZTCSLsnGUXKrEli5iBkBzFZYTGqxgUhY4BfaPNHhMzxwYMSnypsomj8sh+Zw39DaHH6Kzbhqa+b7BP7ZnWDP2aLSDsPUrunZyIZXPCsXfUlue4EshgsWshS3pUBiIsXTeCXsywuJPNmwz97aofOoPYs8/dxVWSs9rguVhVCSop1jOUuvS75e4+iZMVDar3APRy3tfFoleVHDmx0/PBiPN3WPF8rwZJNffD0HsudCZkMLVHrEBCznESLCIdrhaWX/czE6IqC8UKqA0w9JTCSqZ/78tj5qXNRTGHJCQhiynj4GTOYsbLMM+Q2+lg5nfkM5yf2/AAeKkMxHcUU5Dvll447cnAd4Y+JQuPHJMBPXOiFnaxMzpFWs7JhvL15c6Avv6m09THGMwai79l6IsRdVKtWcMuTQOUQDJcXl9OdqnGzUz5VUVC3F8j0fcTQK824URzcl/ZEDGZLdI0gDYylkRL2hob1VPEHJtYeLx3Mm6PBGVd0kcdeIShtwSlokvNLoihT7WkUyeswXyaoS+2bXOieSCGfhWl8PkREDDaJMJOyYafDBvZk7dzH7VxMI+OpkSPK5LnsljZYmR5b+TctL7+C8AVM2654NDNk3vVomxm7gskRjqELRNJk2TidcLzsC1yxBVt6gCpVSTLlFc7rq4qcnyqtQMgkq6cZNSaF2sbGedfvmkw0z7XA2kgUZ8+T+TXjhl6QGNIqGqzAF9je9UnnOq4YugTnZ5gajL0FSUqOxtbqFLMVLkZvsm5GF0yIOBRDGd8R9jQFUM/qFknCbL5WQHgMP0kiwM6v4Shx069amyYg2Y2k+AHoK/TSst/D1+JvalSt7EZD48NGxSxhh3G/mLXhuwo9QVhdQdpd/A8qipkXKQ1V9VsXiWH8hoRWzuA/UESoi8pCFHj3nM/up8ZEbhmX+Pju4QwoFjMNPO1RWy41BESIpItQoIss2y81BJILguzEC2jimAi8o5u2S6Jof+gQtXMzXp+mkU9OjiG2RZWY523eWp89LWq31EByFJdng0pDZGJu1sAvTX0rnLjMt1m6E3wPD1XVOHI564iaw0LjVy/Sop1pbp6tpQAr2RkJ8V6c5eKSOlXFRK4mBXeVDVvMPQF6Fv4Ablc5E5T1jw3+16j59P2Fq5KgYpgYn6asCVSYtJ72W8UZb68udGpsVS08fBXlbTKW9mrJPhGVW4C6vsc2ry/W0O/187YgF416D/mKY4+zfCt9H7WzqOxD/Y4rqqSicmNnLBggxMtJZ2PXkuT5Ax9bI5YzjSqEpBl+NYVN7yqmJi/f5ENbg19Fu5ab+X7phJDtJ+EtPvi6/rSaHatLzeg71pEPnusxU2rZ3k012onkchyi7flbOvKFAH07A4FQj+T3FTpur6ocNy8ulbetpq+cvZ2jDAAP4ldMgQC9EmKmT/TN0kUUWJciwDw3JZ8bKfOtx02cn//sNzcfKv54BJ01viSZGRJAH+nBn2SVKaB88EKHgtXO2L7TvLS3Z1lGTC7zDfrNV2HXgtagJ6DpSx1cV8iNZna2mjXpi2YJ6qm/5F9zYQaV1lJ3sSYjaMUV4V9a7NqHeJBRgFgmyQbbRxxKCW1kcOodiWPYY6t9aS0BybD4eZJCblkmEsMipEoRzujUlNDr36nasMZ2lcn2yWpdGTlt033LIlZ4b9yTNwvxjTraeWsak5Zo5q6/9gENrEA+hOdFMvr6emuyruVlK90x9YoWpYzj9Ge903/dNtCW9aA3nbCGnKX2YwmPs+dtc3PXuWmry1+53lxogn3R+fuOTSNvpiXOnNDIXqVZ5wH4fWqPLnHSOIaZRMd/aRPZdxbSH5dhWSOC2PS11fG47kqa40iAnW4FJ+dSd85xGYmNiYfQsRH5WowXzqgT74EbYwOODbH93e+SC+3av23q+vwSp4I98na6mPi3IeS+JTmWSxwaarT37lvxjcAlTrU1tC7NOXxke2fja1tpkkQXrFzmUfRCydpPHJF+uzY16XEYNrn/nRe1Xxe34M1ezyftflpB6nxPawH/u8cKduCnq/Bd/365byyNVPmnBuu6X6Cv9NfPivFSb6qyFF/R3LT9d6x1/kfn0myn+f2tFUC9JVjk76IZpjrrTm+rjLJW5fMJddpm3KGjrYQMcgzRwO/Aix12rL7GF/gfLNeDtaA3tI02S/AkXzlLC0bH0SVLNnnYuhj03QkXs1DviMlDPPcFGb4qtK7Od9lljn1GFqXfWw3M994fucLprqg2e9ouHthgNgR1rM2VI2hp23I7ix5xt5OEtIJ5ZdFNPmwvkhu0NtrU9cUEhqjUbVmWsiZazXL01pO+SKW2v6ZOv8+W4JNPr4AVp9cAwA9ck9VsxP4Zo3kkEMw0bpUce7cfVD30b14x24cgOixpeTjkPZWSXXLFD0HU4XQa4J8vUmoak7tybUi36PLbr0Gh41REYvkHhqfcG3mi23vfozT9NkmGUPKiJ3f7B3j/sCGPS3nAHq4dHGdys7QRuTL1ZW4/F3Vfz8hAFFa9YFlyH99C6DXgTAcHkPN+AB6l2RjI8XEZ/JRx9M2Bll+KiTUTnbOAS2wnpCQSW6A4EROQKYBvY8cttFz5w0Hha656rJ2A+KJD9M3k0diSOMw8n0daNG5SVa0M14njP0/gH4spjpCmR2wEhcwzmxaCtAnOcjOvA52aCerDma5Fjif+xzQ26BGYzUBfVVGqQSnAPrBIJcR97UzofYY0GccYqhlaP8C6L+vssajOcWQKeFZJSSrRmtlna8BvfXjJMXaolmG4NKGSG7qXATNcKZ0aeivb1xedeMDg3jBgIcJ540kzPTNng2tDy5L/7uOrufd/wzolwle3l4NRN5Tmira+fp5DltSibNzqXwG6Oe7SaLpAMnJOjPkZRbiRHMNQB9gxs/MyQBFR91sgOxUuW5dPeLYqdA3gzEuOSnO5fQMOZn7LeTK+86RN51ToXWM3ITk6DqV9MRJsd9ufpTTM8hMVO1Y75y163usAb2dmZMykwwWwHdc6SmAPqU4YyO6EwXQZw2lPXpOVYYwYea/mUNzjNw/BkrHFaf4VAf0mWeMnwG9NwV5HTPkee7PAD3rS5Ub0NBnM17aStY6Y4YztcP1gXJ8zwRfJABOkA8oSL9lnmbT8Tmgd9m9JHUylwLok+gbR8x9kxTb+z4br7n5no4xgGgkkJWtpi1K2gWwKQ+nKn0oGkEQYtb8zlzum7X/BtBfXJwtr6+VE1QMNs+S8c04pjpVH6cO6JMMnUTZ4w2BAT3j0CwCutiuof+PgH5e+28BfRFZznFynXeNc5VWFnCtE66zjoaGvvKfjgFl/HXfbKY1AVasH5K2mYtJ5tbnK9mfw5L4jOgc5SXZpmjjUWdPBAR14E4b0TVTBlrwJ8Cq5Kw8p0j+9G2tA5dJ9gaCpFgDest0zNB7/qTIAV8smztY/hbtK8KJ9mXM+F2Yad/K+zb/nrWsKkM7IhUuFx5icjD0c1j1G31z3P/eZBKNtFyzExtKhiVap/6tgz+rkEYUBOAvp3NZQ0+ZbtOgWUPGYrw/k+iN4V619q9cXYg+UzKxzzwwoD8RUUJSbEoLw9Ab0JNo7wcM8x27kJ+dAMgGiXZkzYU01WFg2qDWuUkpTVrFAbgPKoOOdTy+kDM+B4iXT8s9LCr2cRNAP8m1CejZOAHofRZO2mtAD8nh/KVsvP4e0NPxOwP6/WZ5fHoWoP9ArislfOG7FaBXS5eT/UYI3Of4TA39vwDxBduFkZn2MQAAAABJRU5ErkJggg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1409700"/>
            <a:ext cx="178276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6613" y="1409700"/>
            <a:ext cx="178276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AutoShape 11" descr="data:image/png;base64,iVBORw0KGgoAAAANSUhEUgAAAvQAAAQtCAYAAAA1PdvLAAAgAElEQVR4XrS9a491XXYdNM/9VD3v6+52R8BPgU9IKCII8QGJ2Iq7g/nAd746BnGLHAcj/oA7vrVjiLnLAoSEkLHddn5CumPLQSCI1W4T4+6n6lz2uaAxxhxrzb3q1NOvDdSrV1VP1T57rz3XvIx5XYvb7X6PiLhFxPVyje1qhX9GnC8Rq3XEMuK+iDjdI/Cn6xSxxyXXiPvrLRafLXn58XCK/fNOn8UdF/kdf+YT8ne3e1yv11gsFrFcr/i38+kU292Onzm+HmL//MTf365XXVO+bpdr3O/3WG3WWubrIbZPT7ricuUib5dLXC6XWK/XsVzrusBrLhYxnU6x2W357+l8js3Tns+6Xi6853W6xHK5jMUq36usp73TIgLr4NpuWP8U2/2mrZLrXi7jdru1dzwdj7Hb73nNdLrEZrfWO950n3a/6y1iuYjpeIzNZhuxXHLdpuvpeIrdXrS6TrdYrZfct9Vm1d6h0TsiDi+neMK+YA8PU+x2m4gV6Pwa++fnuJ2nWC6WATZYJk25fmx2PpakPU+x3uQ7Jp3v2MfNfH/Ox1Ns97vg992Oe4gv3o88dokV9oTrF83NL/z3et34oe3/7U6akDeenvje5J/VgvxJ2tX1Vt5J3pu9U/7Oe27a+/mX8zXW23wv3uvOZ5HO+H3l58Jb+P3p0PcHf7pdL7EEL3EPwTjY32Vcz9dYkX/Es+SL4yk2T7u3vG/+BN2SP3if8s6SA/AyFixev9/u3J/r5R6r9SKm8wVbz32+nQ6xhMzhuecpNtstP9P4ELe53GO5XsTlfIn1bq09Be+1r3tcz6dY4bO3RZwOx9g9PcX5eI4teAX7g9e+pjyu1jFdLrFJObhNKUPghZQ/80Jbh59lmqduOb52fUP9sd1S3qAb8GUe88e1Nsn6/XaLBeUq4j5dYrFex/V8jsVi1eQVPDZNU2x30CG5f5dLyslGegv0eN5R3yxXa9GLfII1QEctg3KP57b30AtcJ8ms5QP6yjqwyUV+ZiZ7g46scsTrtlqb5ez4eoz9cz4f/Hk8x+5pK92xSRpcRY9R31aakXWt83Jdlhc8bzpeY7VaxnJ5jQBfX2EwYDzaxbQnp9cpds9b3Wtho4LPYA+mWG03otl2T9nGOrGn69Qzt8stLpeJ9CUvUqzAt9qDql8qLx8P0h1Np93vvHa5XFO+uVeQ3bRh5+Ox8zq3DASQXFGuUzZ8v+s0xSr1Y6NLQB+cY7PZ0OatVivqrQXIc7nke21kD7bSiY1fig31O1UbZb3ZeBk22DJBm3qJ7R70gC1acH99re0GVM8S5nEBO/EaTx+e235ZB56PU2y3m7jdU8fi5am7p5SxRRxfUhbJd7ZJyV9Vfm2zwHf5RTuXtp83Nm4otsfyMNPzt3tczudYb2Fj5npqtCsNSxjbWA72sK/CJ6Odwr+JM9Zr7iFkxrqJtNms4nw6x/YpeTmxTJPHxB1VpohdrjfyOHX9fheHl0M8gS+Nk5bAB2dilKoH8DnrrJmOXMpOS05wDczCKs7nM3UiMQ9wDn9OnQW5KfwFmVpulu15lZcpB7t93xdigWtcr7fYAfPkPjUehQynHPCzqftOr4l/UqYhb7YrXgv1DWzD/T5bf5fZuX0FbwOAYY/ut4jFUot5/XiM58+k649H6b/Rrp1h8zabWG2hixOHUIYSfybmAY5rGDQxpIwIdMEyTq+dN46Hc+zBJ+The8d/xWLOfsQeAHjHLa6nl1jtnyJu67gep1g9rSKWN+nkzTpOtymWy1UsYxGLWMV0jthtrIs6Tl7cgeSgq4iHE9DjQQD0BsPLiDNwCBTRNWIH5rtF3A6XWD5LEbWXeW/x5ffYCAEyCTYFAyAbAPT1EE8A9OlggDmrkOOzUvAJ6Kl4ZbDI9Kslv8MYC9DPAWczetwwKAQJKh2AzTouMPCLBYVCCjYB2vBet+utrB/GOB0HgjgBTqzT71jvA2BFBe53XK/4XL4TAd8izocDAf0CTlX5Iq2giPhZATUqZhqJBInl+uPrFPsnAfHT8RK7fTEcezD6JZax5FoNzuu7+VZtffjFBWAyDUTuoa/ze3pPcS98mQ51jeN6/e/6WX4ulY/vDaOxWCz5zhSHshdex/i7T13j5/od6/7o/qKvgf2nWJyAKfdHn4UhtAEDghQouEwyCnSK0tA0wAzDCABg3i3/boodGgygNL9Oh0MDrAQe+BuetVxQZvEIPBM6D87P9XSMFdYJ43+G0ZbyJw3S4bpMt1hvlnQEwK9vZeEe1+mcCnwZ00FGajpKWdJ7SECP94FCwv0N6AkstnqH93jhPVpXfVP5pQP6udy3tdOJ7rJL/l+v6dgC0C8A3qFLLhHTBKNYHZOrnKTUi3Rc9gZr67hcbrFeL+NyudO4brard/WH919GSfqHjvoDWsxkj8GTY+yLk2DerteZngy0wEk0nxwnGmLrjiY/cDIrz1FfzHXfuEc9CAEeEnBcrhTEuF/uHYCQoBIiAvqnTRBE0CEHGnEgRoap2gOsU/pe+3KbAMQB6CM2MJ75ZRrUNVaZH2kmOl+gmSgmuD9plU6CHAA7Yj2gYnBhneDnN0di2L/D62kA9PBrIFMT+RB7TvDdAP1be+N3Gr+TrODHBDKUidQ91PVPsGdytHCNr+XerxYyNSkm1e6SH5vsX8nHo/6s71tl0XxV+UsClY5A2izTTQG2GiR4K/F+73ENtt9+lmVqlJfG48VWnVIOKv/gZ+tqPEuAHjIsmfGXacNA3m7zgDZdd9c112CkQTudyCKfeIYCLJuOCWzjMgjRea4/BzZRX1pzlSH+nID+EZ4h3YBBGgZy8O6e95nvD94fzwN/jfLXnC7w0Okc68R101FOChwX08/71XVT8j5tUseElSOqfcXnFws5Xc0234Ehz/H0LGB9eD3G0/N+RkvwC/YONmoNQF9wU9UT2AcA+maH60LSjpM3ECSlXp5i/5x8MtiZt1zdtos/TKeX2OyfGRi7HK+xBqBHwAO6Efrido3VchWLAFxfxeUEnaV7VKdxcb/e7iTy/RqX2yXWq3XwY2dEPDZC+otFnG+Ixq7jfEH0bR3L+z0Q/Xl+/kBhPRxO8WTGhKOd2IUsBrCIyAR1961F6AEc8LfT6RS73Y7XvL6+xvPzM38PA4NrfC98vySg3ySgx/XwcHX9jUAcnwOgx89k5LIGPWvL68E0+/2eCh3MjHtOBdDjea9wMPL+Bun47gyANnJuNJ2BoEJYrfgseor7Pd/xdDrnGhShhzAJVG3ihu1YItp5iPV6o2wB3G76UPc0OrgPAMc1NhsI4j3WiKSSXh3IwAx9/HiMDx9kmA6INOy2VOKvry+kM7xT3L9mPfBuWDfWkQFP0hMCwD1AxBYRtZJB8R4fDqIX3hd7imvwRZCYwMX3Bq2xXjo+yyVpgGeYVtr/VaOJ9wI8AJ5z1M7rBW291+YdC5IAJSKI/Z2857gfnoP1gAfO5zSw6Yjz76Rzgt0mneJrAkREwKhMjvFkIEB+BR9iD8H/mbXhu15iAxomrbk/J3z2ifcDL1fex33wb/xtlfcBHYHdxYOQG2S2YIgyaok/rrBu8QnoC9u/QQTnpP3BL04J6MXXnYcukwz/eZLSMv172PUelymjP7dFHA5aP3QB5A6fxbVYuyKUkK8p9lBcUGKgdwKZkbZvaa33pB5FFAa65wNkV/pjjNCLdj3MZ77E9d4v6qN0YLAuWBuu5xYxXa6530vyhmUen4ejjXUo+iMex7uRdqS3wMB2t4ojQHHqm64/lnx3rBG08b2tAy1rZrMWbctA8cvLa3z4AB2pK3y9r8OzTT/oxw8fPoh2N6xZepo8nkEIy4bkoQOXSjOscVwXMxjQWdc5oAe9roiaUq9g0aA5ouGrOB4u8fS05fuvlgqceK0nOlDb3M8d99m0BP/qXa8ZTb0n/8rWdHp2Ga28bDtReQLPpe67RWwA6I8ZYYM8UV/vuI/0i5lxlbwrACRn17Ig2sjWNDqRR85dbhNYU6bOE++Nzxh84dYjza0zwSumt/Sk9an12jJeX2CP9wTqsDEA9xdkCOFoZcYY9J4QYc49Wm9kl19eDqk/xFPWgSeDVmSSM4AgeqfTHov2XNlRg0PpHAc1RUPxifeSgcDjIW0waAs9CZsoJ8X8Tb6krGhvdY2CdpvNTlmB1TKmi/SU7YjsCvTzgCVuiVeegTmkUyADdByLndL+bBisBM/6XU7pgB2BJfa7mV0Qz1YenP+MdYPHbeNsLxpeQhQ9sUCV+2rjHLSw3jH/gxcdjKyf9c/4W+cvBR0l1x3QCwN5b++8fo/IMTBh0hPOIuwTaGIH1+9MHk2k6XekfcpIf+UBZms3woDztQmbQR/6maA9cRSd7sQ/zLApIwF9syJWAi+f4sOHHeXgeJJMWD8Qv0y4v3QdA11X4RCs4eVFuEg47cR7O7PmdYLO+nkZcNifn7HOgoHJU9XOOO3UgEPSM/9NORA+XGLNr7fYPyl76qAJsJ3WAUIs4naMWELdIONxzaoHqtqrIvT3xT3O90usEKWSFonVEulbpcGQroOncMbL48YAl6dTPO2eeP3xCEPdjUFd+vgzhF6MlxF6AyiCzu4YcJMICvrXqODtDOAKAXopXmwgFFBTHnkLC4uUVnquaSgEjsXofi6VfIm4eiV1bVBSW5doAHhn8NTgXAzd79MAY3kuFScBvd4BqR8ol1bmgpswY3CJXTPEWQblCOxVwL59kclgQKX8j8dr7HYrpuVg2GGwECnDjZGocRTsPboj+kg6Z4SHaa55IDTwHlCq/o574cv0rPf2fnm9NgZ2eMa/m4bao6UrVRrgr3xSaV95o17j+/u7I6x1f/RZ0/ktP468DWW/y+wLBTIdtPE63hNBdKYKc2+TdvWZI7+Zt+Ro97s6WsTfpOXBtdifrJBiZASAfg3jl5Gx2/2WciCHuoKg6QzjA0N5I+Dxns7kcTqLR+8LlXPst+RRRBzTD6Xu6KDx2rJx16zqY8o4Zbe/r+TgvS9GQ5x5SrqBt2zszKv+fF17o6GjG0uUJcHxRDRGRIXSR4ReDnCmNmn0EWEV07fylVS25h/QDV8b0C6d7of7z4yn5IMR+oz0jPI33mMWPOFn5w6p7qdswXit9bSDALjW9BifO+73+Hf/Gzx8OjkSbLAI/k4GpRwoQwNAv0cpyBV8D9CPDCOi+p1W7X0JEEU5J4vxbxgwbMQs5Z+2wu89ytAjPY71Qz4RuYbzhYCHdb2BZnUAZvols3b+3cwRTtrjb68PIvTYF+gY6Ho8r9qPhzJWQLIiqd3prnJj2uK50PX7/SoucKwI6Ps+I8HB6j3ooAyy4t0J0NJJBJ1xzRk6YAebOksIzkBr+yz5LoNL+X3k+8p3lKEMbtXrXKX1RvcNOsK2nHqEes7PFu/Xrxnv0tG6xL5EmB/ZKQF8ZG7Es/6aJgD9RRzPssVv5KLsf6Wb9ZP3HzqSeqziJjpL0reVl0f6i7+7PcK1+DJ2qTasYp5H9PaeWO4c2ML9KkZqvD5JX+9QqpEibjvXeBNleJlp0H16AIHPQ2liVo36vu9hpLqP1b5iv4Er5OAp2Vd5n/J3EOC200LdSN0Ox3IdMF3mG8mrHACvWYB+jkHreuYy122SHRDI3ntfKszMNRNL72IBXXqMQJUTcTewDqtOBqx1goERoGcpXdrKxX2C28WS+JgAJtcowEBqc4oNpV0RifsVqeaFjHumyVGz5zRxFWoxVsMVzbPF7+UNi/nA2Pg3NylBKhQgvCtdl2XC5V5QNPJyVYpBZoUhzPti/TAw+D2iZohA8CtTfg34lM8qsiAhhbBKKPQOh8MUTwkcvH5lCqTwFKnTNY4oQNAUjeuKpdIHxg/AGl8WVCuJJjQZBZeUav14BdJqrygFgopYg9cyKktmGF6u8fysZx0O8vz0XlLgBHmhGnrTakrA7qoNXE/FnmlvCAQcBwpk0sB7DnpBQXlPsSbtdQKlcm8oLvOAPHd57HY2QEd8zjR6RSoNax7uaaPmgKx5rAJCXKMIvfaMgp2G0c/xHuBdoVDNw58yUiOfj/xSlW5TPHzXe2w3KIdJpcyyNSkE875BDN4f121AczsCiFQXZ6qlvSFaWevLMuY1os3JJ5OUHo0f0qHpqFbDYV6SQrvHdotIhZS397YFvqG0HaGHHLwqwon3gHPKdD57HG4tKo7yHZck8VkSXRov0LzuzeiMV/l7fZ3iOdObMM4yrIqM4Auy7Ovx3TIKWrb2A0ZrstTuhCDDMlb4HCL0E2q1cV9ltKg4CQBRG6w+iuZgJtDohlGqGu8Dnsba6FwZ385ktwN6yI3kWrrItKiAr0agHDEcHVHxj/gKcv6M9LMNB4DMHlE4PQNfBNd0qiRvXqf327Jd16VIV5ffU9bQL5YDoMcjQNLsyzm+Ckjpmeo5aL0a0CsbRK9TvzPgoT3FWnGr6Zw9WKyhF73wB+uSqgOt00EP2BUY9hYJTZ5zZg2yVvWygbX3oMqu7EV3MrRnPfJc6QQ9CJ1WdRR0ED4vwAj5Eo9Ue1Mj29VhAwi0ntTedVBzOFzjaa+o+OksmQVdlCHMCrx8drUbI09J9rUH/m6ZafZp5rR0HsO70zaoLaLZ/mrnKo+5zEmZnGxVSOeh6wKXsom3+C6UUQUOrN/wbOirkU+tP/1cRVNls3uEvu+HbIOCA5BhXAtd43eAXgQ/ml9Gu1v/XTEM7CbvuUVvjez4ASVoycfec8g78EGVA/CLMUmnS5dhvLPkdEG6e23CVwpcgu/s4M/5qztCeN/Ky48cTMgk+Hm/705TC3plDwXWMqGsBSWLDERmaYqxxBYOy5xH6GTtEbGXPIP/vE7rcl9jTKK+nYIVCcqv8fwBmX3JJWg5C+Lg92fYCJWcVVkGxrC+BP1FT+nEcS3EV2mHKk95rQ7OWmYqPmm/k5XKTJV6WE6vKpcDumdmc72JG2w39DUi9NSDaeOGXlMBekboAegFAKAjUVuK8hu7EKyJXC9UGwlwBqV2nGINsMuGy2wOaKaj/OAGDK2dyp3pHkfoUYuK+io2fGUTF69T5KZ+wagyDZO/vyClmXVaQpjYXaTjsmzETZu5hlbXhfWjhj5BDWs64QwkGKdXw6amocYt7+Pr6VTUplivm6m+bIqFgmS9baZk3RQLhZzNaWyMcg09IqjHk9KLQ7Nnq+djuQCauWAQ1dzk5qDkEX6jAUWfA9/lGjt0NLs34GkX92wwZQrJ9cOuyyzOpWpeXV9807UAjxld9h75Pf193K92H6aT5vvr9JLrC90T0ZtmtBcAAOIfPfWTTbG5sHavwkx+Xu+9uMcCkQM3DOa1BhytEW7kcfM3veust3TkwvX9pmVG1r13ah7UH1l7ntGacS9bjaACyYlKe9Nha0AilszmPfycfS+qoafvzkbXK9KJrF1Fc3g2xTL7kpHxwl+X8y3WMO6lf8MkgOO/ZIQ+4nxQk9g5AT1r6PF1LYAeZTYp66hT5x5+kaZYP9AlRnAesk6SvLbbUl9QxbBpfqihtxyzKVb7TN7J9d/OKL9ADX06AqyhV2kDr8Wv/R5Z7sC6UEQ1s2nb7wN5BEGggM3LtQmN73tW0yB4Cv9WU6x06ch/sybtbLRkk17jT9We1+Yuy9asKZZ6SA389RmM/kCcs7mwy3I2+zedp+ZDf7GxO+l8OSVwRFMsdTAYbaZAaFzOr1Ns4bQyywb+XMYdGVuU1iG4AEBR9CNoqf3s+wJa0WEqTXl+3yqj7Wc4Xy6L9JLYwAkPUI4T+LvWF5+OBzXo0ZKXIQ8ZXLHOdYSy0t4Nz9K/0uMy7krrw4mBzKksa9t6VHCvZieKzbSeGr+Ty2CvwJ9syE8gQJt0je0ewxbkNElnpIMNcADT7qgf7e68bNQyP51UQ89MYmnnqg3S1fb7eSMvtRr6QbfSfj/IgFcV60bbUYdfT2rAdHOv18zrS+Ot6JSZ0LzxGVlER91BPlWGNpuCf0NPgN9n19Jmix9Jm30fOtDlscvJjB8B6MEH21XT9bxHBvdMI9aWb1dsPvVwhrb+5D+VY8yfozIQ9QFQp2eg85NNsaYNesTSHte9bfqr6F+8PzKupJ/jpdm/CD3q4Rpvaujd+5c8MMqQdRPowL6t0pcoZT23r1gHs3zrJXtrrJvYN4hgj0tgP+y7XdOMhlZey6ryovfqsAXQX02x86CwjExm1d0US72s/qAWgC2R88rPs58J0O8xHdAcrtIm2lHotiUy2+dYrTdxPy+FuaBfoccZkFkT39f9WlxeBOiv9ykuNzRDII2i2ljVuJPNGY3ZrjacRLBbbzM1cIjtZ/u4LVRrxW7t/HK9qOuNXN+l+mCX3Miaf6qGXjXkqt/CF5Q5FeEWNW23OJ2P8bRHDX02EmZNJqIaUKCuCWUHeNZFqTbrFmfUbG6UDaBB3SL9eVYjRDYqorbJNf21XtpNt14/6p+4z3eXFwjQ9/u49gu1mqqXwnuAFlhjrwNW6hrTDlSznu+fNWyKXj9l7Ztq3VRf7VpUAxnVbH/8+BrPTx/Un3B4YZkN0kCvrx9Z6+0GXkbo39S595rv/r4COphigvdj533pUfjiNfSIBGjdqpNDNEgTIVD3tt/ts4dCz8HfVQf7zL3Cl9arGm0bS6/l/Rp69QuYl3Bf1f9tskZ11/bCNYauD9R307cnhnE7lBNgnXV/tLbzrIZekTpE2XL6xSXlLBZv+ML7UWuiW70+mmQe1tCr5hcWHOU0CEGgHhyREpTZsIaeTVMH1ShC/livqP4O1dtvk79UtnY+q8cFfRetPwAajZFJyBBkEdFglMuhhv6QNfSgNcA8piKozhyZM8kKonj4nTM34mXXKb6toe8Rd/Jy67UBzef9Gq59pebKsMh7NfTnSU2LMCCQl90OPQyqQRdfIUKjqCB+h79tt9IZKMtAtoH1rUtHYVXrqwg96nkFlECHVocdqqHnc6c/bw296jxRF4/3xH2xTj1LPCXeVv8R+h5aDX328mCPair9i9bQj3uiPiVnWbNXxBF6RhTdx3CP6w16VSU36LuaphMj9Oo5QI+KdG/XhdBT0ml1P/FMlNwsWHKjKTeqA3ZPguusVfPvPi3vv/lBdFNdv+2J9AtAvCJm7mdxvSxBbdaRNVogRw6DjP1k7bB7DeRwgTcroLfeAl/ovfTesD2qI+49YVpr74fA+0AOYSvqPkv3rbjXoC10xAk6lPXd1o1yjERT8Ib4FhlSRehVOyw0giyJ1sTaZ5aCSt/YjmP96hlQXbZt5FxXygOw/a46XjAB/S+YbLKVw5A13dBbi9wX62noLDfso74e6yHo28BOyM6qRA79IaKP7Yoxh+rvs9eJeEU6zzZbGZPe6+W9Um+Q+vr8DqLNgQ6ZarDzXT1go9yn3nOsoVcJjNaBd1LkufeSsM+p9J5VLOTJSRUX4fN1yk29H/kLfE28pBpw6zr1kIG/tnEi/XLoCPDeFmuQ/sVnoMPxbOlxBVHc49V67ZL3jQlf0ciPGvGlJvBY91WdX/shXUNPS8b+NAVy5/gHk8nUp4j3gL7BOrt+vCVvPpUSMdk46wsNMZCeAH1+eA29+Nb0g82DzIGHLLvGgV1mxO3jF4Lo1wwcn9F7t39GGEhYmsGKa0y3c6yXm7ifVrFZbeK+vsQ1gF2R0d5x6k3Vy6qh1xrjfsMINzX68CVpHNRXC68Xyvd+VjQF+3g/HGPBhssbp7JsqRDKl6S0pQn0HHA8ChAz9w9mOBxjTeW8iPPLa2wxPgtfyKUlY7W7IreDiJijZIfX2NCRyGkJzGeqKZabhJSPn7tYxPV4ihXHNt04qm7FYqXyLDwTEaYEqtPrITY5dWf2blhHzvyq0U5eQ9czixbTMdA7yuHhqEg368KgAxzDkcBas6biejxqHCDXkXllNLuxVCLX7OLoLCK8o8Gu0SsVM8YZ5hhQj8oiEDu8aGRngmMyqGnFHGbWHDnaW/bijokgUFjD6ES8G9/zad++cw/xxfGUufe+95Bz433R3W9+wPv5czDar0fuNUcNgq8Mrk3vmtPy2ur633sn5wsn5Yl5/9Ic2GuassYp016NHyCZuUcXGHDvDy7AnFdnmXAd1yMeVb3UOXP36G7Pz8o77Tn9+m/yHcOpOe4yAfHhlXTn/dMJ53cou2xe1iSXBWX8fjrEAsYCj6IcoH4WGTjIt2Tmhj4UGHPy5jYux0PKaXdmbueTePmGUauIWD/FxAlNmA6TTYN3jWuDkVbkKCOf2cHPMMMo649kn/RTPd/59TX1zV0Te7B+1tPk2ga9Yb4kfUr9wH06p/xNsYB63Igm9wT0LPthFDr3hDSVXiQ9ECnnnrAYUzVEBKE33lfXKBOiL6VDG4+l/FEpN7ku9RzUF6K/v9q7k5dYFEo5sfw0fbbeJJ3UFEv5TB67p97hL81TlefKtf3D83VJLhSUYbSUetMReoYK86Og+VnO5eEifY01Y9+ZL0d/1ia4JjQ/cjqG7AHoRCCV4zixL6qhv4lejrh7lC4aXTmlqdRFQr2DJ0vASSlm6KbMpCKYA55KQD8dx+tzFJwbQ1z7RkCf409TZ2CgxCIbZHHPcWwlaIY9ZeYBgwNOZ+l66mXYmzLmFPeG3GJ/oZe2SSfrp2aHlhrhnLr+cjpRVimfHpvLyAMmEKWMc7/F212e0nGmDlzn2hjGTH0DnrvnmjLjjOhiGx3t+r6BV1IPz/gOOOP0qn1s4jHUNpQsmmprbJdgvzHm9DnlTjQFn8yfkZij8bZ0CMdltilGQ7NG6ltlrdc5TlijtCm+SZtG48tUxmPj72kfBx6UXsA0OegF6foLMvHJ6y4Et7zP5N4yWms/aq2IdQ7t4lL3TUxFzMOs6KLbZcI+7LXrVTh+Rva2yXVo/z2FKO0c3p8Bswbob9oD6yCPbwWG8ahu8DXwD22feGPcp2r/aJNy8lq3sygVBb0k9/w8dAixiHgbX6eX19glhjy9vPDn/usWkPEAACAASURBVCzohSudEk5BRL+bm0o4Bt12JfUu9JNrX82kbEwF/XKyG3kfUXa8Y+ok2BiAZI9KbS8x/JAZlwm9Nk/PfC9O2EI2Y3GJS5xjvdhGnIAFgZkRpHMPgHpeZhH6OziMOgkGqy/ANfO0f2kDWe+a9ZmYIQxvE93nrewkU8Z1A5x+aIr3YclNzqHnCEt51yjHafN8S5qUzblgxRzhxOY+FkP18gMAGKwNX5zL7K/sdndtNb3JZFYSpXiCHnfJ2ag5DaTeh4KZoL+N+ktvi+vO6TYsK/JzkzE4JgkbzfriMuOc0S6Vk/R5+POxnW1m8WycoktuhhIl1zU/b5lSRD2cxyodEI36gDn0isJigg5nubs7e2DEOu+YP1OictZ02R+k9zwBx5EpgsgsXuf7ZenObK51mQ9+gTPGVGo5hwA6N500RxTbXN4seaiYyWUQ3rNHc3zrmNM2h5sAuNCxlH69mY2eYtN43POfoSTSD3tU6sN1ZukN7wnAyMkqPc1YzyrgY7LBlalX0LsWBZI2yASsVKKVypqRKzZmqtYSJTcQVkQlaCwgNwARbQ49/A9H4vpYVDRBI6szYcIV5AmKhbfqza4A60pR9kwRa/6yJMryyDr1nJ3MVDnE03vPfHECijp3uW1iL33wqDVFR1UyhIlBjmBp7GyWymTEnQEKTw7IUjaOrcwJINi0Nl4Vc+gZ+V61JliNOUTlSJYYcbQaRkBiygC+a4wc0/dZD6weAzy3lJ+47AcjRbOZjbo0J/60MgnuczYMu4TA6WgY3tQ3fZRpllqxhEDZs3b+RRoOj2ujDk0/lClnjjdVD5W/3PQrxJr/+8+1dIkz+edjK1Va18ueGCwCoD+hHnoVMDpwejhDOktuXGowHfv0I6TVSXPX+2NkHjK8iBG4mZDvq8koLX2OgFPpM6mz3v0+Kv1EhA5lD2vV/IKu7A9Q9rAHVIohNi3sx7NsoY+frTKP5zor4OgpefAKUIGyMZzb8Nj+WZ9Z97r5TXsrftIZJGvyHCLWnlzEkpudJr6pDCMde57T4ulcvZRpHLfrEg+WkwIkuxyllV/1ufQ8BwITgXLUYyv/oo0rfG9n23LJOutSWjqCnjQx0JGUa/av9HNlZCcwB172jyUqu1KqYieB+CVLMlI2MemnlbrQlupillfk2SOOyEM/uhxOfxN2ZG8LSm4yxpIJldmgA5a20dGVrZfcZfYeDbcodQLwLpXFM3lMuX9UclPl3voV3z0RibPnWW+dk8jo+wvISofneSUpO+YvnemQjh4niGF9uUBg90nDARjsyFiHz97pW4jzS3IsOHv/Oo5yqVCljfqWsuY+cSDPmajlbtR9KgFTfAXrV0+T5Z9ygN4KlOu4FHyvM0pa+TaxkDAaxla28ZlD6RnHPKPkxiWXI3/6TCHSU+PXPQkQQtfOVnnwudmvwBeod6e+iZg4eAaBt3scLh9jv36O+0c4H3Au5IO9YFoZqi3Y31qaYm/KZajWHgTKjZvVN2WNPfyF4/WVkfpbXOLPpu/HVzZfIc3Pt3PslkoPyXZI6wH44We1NOn314BCxjRNKPZ7nG6n9tnzHR4JRmeuYoop1rFun70RdqZQMJ62jHOc2jWWX1yH//CM8fN4tsfz4/7byNnPuSYCkLjxc/g63U+xXWzbGvwOeicxeV8n3n3Bf/vd8B33w3N9TyRN8PtlrPh7pE28LtyXaZTAfHjRiLOSk4qgD9bDqFjeR/dexYX0Ek21kmUcb6fYL59IufP1FPsVPnuPw/U1nlZPceVzdH+sx/vjtXrvtM4sr4lspMWhDvxM/zrDo4x1e1/vtZ+h5+h4BLwj1muaYo1130E307HS2WvxfUyHyhv+nVfmz1R+rPTDvbxHSGmJ7uJd0AjvJPquZzxo+pgrz/cp+UVPxmew0/7C88XF4t9rnGMTG/IIpkztFuJH8B1+rvTHmrRm3EN7wNIa8hfWhh0Uv+HuF77HJs4xxSa2McWZb7ThfbRPWPeprXkZU76r+UvvLV6ceN2m+Obia6xjGWt+dpXXi7sF3EA/7w3ui2uwPtEbvNfl1Tz2aL/E1Xpf8Q7uA/k7xza2/J33F8+2zvH1oDO+vO/iwUlN4SkzoJf3DZFg9BGJR++8v9eP73guaKm1bAJyje94nvXgdD/HZoG3NA94/yWhWAt1DubWk7Zdrv0uVXeAjtAveBfpWdHO8qXndv6Qbt0nXSKgP/AcX2d9V/nfvHq8HWO/3Kfu6Xq3r0t7QB2O0WloviQPgL8gyw6mgLrikzMcygBABC2lZ0W3dZyoj7epc7PUIHnHe4f9Qiob27VbzeUDHGed4T0wXaqNsX0Sj0mmcH/YEj0Hq5Mu1bt6N23DTCH1pHSeyrNFiv6AHBvQ476SFe0PxkTDZr5n/ywz3l+/m3W2nyueu8d0v8SW+mMR59QfU5zIJ113QDeDX/ze2r/j9Rj7lfkEuyUdKB7HfskuSR91GcK/wVPQVaAj/o29tA0E/cwvsmHCAv7vdD82e299K3sgPsb1en/RTPyWZR7ct13yzypge8A/+O4112d33Qj6dD3tZ+C79L7eD1/YLek9jFG1PRC/2tZ5f/R3yaP1j3Sn/pP+6PKJe4Du4ONKJ+u+ikPm+lDYZuQDy73pD1p4f4QZjFWgnWXzoY3784RL+n3vScst+UX7A5smPSj9K+pVfCA/F/ZCWIU25naKzRIlItaXnUekf2/teuw+rgdusaW0LHjfbJfxLMip+HUtnFOw6Ol2jO0S8qF30zss4nQ5s0QOn7XcY82H64FyIBsgewLek/4W//Yv2IBL6uJFgJelw/X+tlHlA8OPWAlWfEN1TaxWm5iafpeeAF1RRPP5/asRmGyDoDwOBr1EIP6zGiP0h+P5Ts8Msy05y1MAUtMf0AxzjuXqEn/4v387/off/I14WXw/zttTnLfnuC0hADum2+vc0F6nmHN78zXsmbL2GlGDnLFe5ye7VMa1za6hp5Bn9JiCBs8p61o9QxReODeszADts3PlFWt8mueveu6y6nkdobeXSwHwAVUZvXcE0JH0Wt/sGsBeW+r6rj5XnMoin9Vq8j2L2VH99O787owgZtSV9WesadO0H0bzc167a+lF7iy54UjQPBEU0cIsH2BdNKKaiMrl/Z1VuGbNurnPz8B1fi7GzdUsha8dayg9h9774KiH6rVV3+l8q+rgVMuH+kzXCOIz3gunr01r8FGrK8/rGl3LwUt9Dr36Ato7YYYt/63f+xwD9z7g2a7Hn9cQq9yBNCDP9fpCeemCDQCFendHZ/Qc1JyT7recR39TTS+zTaxTRDRcc3h1H8w41+E/vF/LEGXJDUrkcPBEo8eKigBRUX4Gp2jiO4wis19oKJMzduac5zysLGv8LUOala5oBqPNaMQpoSjRUmclsG+FteR95r9mkCsaKxlGJc6aJ3RqXQKz3kOOnfW/c55nlTXXwLqfAUvRfG7VBNcIvfUQ7u29q/sO1c4ZvpQ7RfE4qjdl9HoTSHWfh3kZ/RacspERfERUYBzUt4MGSO81sssY66lmSFXI6DurHzJSpz4D1ESKb+rMafy79q+M/yb4zEO7TCe/I/jEtLF8usaVcphZA9Pe36k9st+onuNR72/+kJwseDgSI5ELHMbiw8w6r9zypENMZyD9AP5QNpPnhiAiqP6NDc9FcE2rdHaeyZARaUYjOS0EsqIoo3lOsqq+G1I7eVXyNK+rht1DRoknpKN2+KS+JdK09MukWmnndaRIUv6lYiSfruHttc06qI1roK7IE67Tlvi9xpnhmo+tnpxuL2S/fHaB9ROfxfdV34Rn4UO/62yGzCqt1Ctk/nTPj8fqqY/NtdyiOZ5hOujfvaeq6+5eb195oump5CXXQJu3ZKFEN8/Jt81qgfUkvG0GosA6l0QR+9YLUGro8c7QU+6dqPZa7y591Wku/Wpae+qRr7MM1fMZbA/cA2Ydj2vxN68X8lVtfbWF5lOsA1kG08V00r2km8xfxDyZTaSNy3G5tsn+3s8s0Hk7bu63LdNkGE8Uw7Q69feIb5chvafeEvM1zpQQtlLGEH9Tb0DnUeGDzKhlTxxkkbok6+ZpJ9p5QbKNfGaeHWR9U2XCtrnum3gtT4qlDoFs6ByfqvOMibod1nu4h8m9UT7fQHP3ZXfrfhkbVkwk7CedJX3pvsfMniU9Ox7zp/X9vrjGfTnFHZj0BDuzjYkVSdfYLbYcIX84HuNL678U/9aP/1Q8L75EBH+6XOKEiU6bTWyXt7hfM+uCN0OEHt3crOtEWgqh/uwEboeUXl7iH//xP4rj4vvx6//jfxqnp1NMz5f408P342mnRhoT0WCpMmglgoy7hMiAvhqZ0fCOgN7gToBOqcsONMVMMpi6vzdCgm3gIEXvxllGIw2UEihbYVYQZ4OmZ3RnpV5jBaBmMa1BzNGnHHSFj0NXVeLQnp9zy0ETr98HP2HN52ymw8uroRWVUj4Ywk2myUILND/idwYKOK4b4KsAGU71yYOlmHnJ0Xwp0N47G3t2VScg9vvV/fVemibvAXopHynmDuhtRLpRtiOA6+s9Dei7MZUCMt9VZ6CCuLp3oBtT0Z8A9DaoBrY2FMw+JXg2/djww7S9653RDJhAh400bhBTCQ15I/dfyuHCEjGBNoH7btSlZJF+trHn5zNefmM0WQpVB7PkyC+UwNAYA0BfeCAcZwDb0WApjZqCIQdMTWfjmPdXQEDgEGUhwoFqDHL5lQE97qMRoR1MudmryyUAfQIW+p3iOby3QINK5nCN5dngHLES3KcBrkVX4Gpy7HLnz3TDJGDdges9QDcaL46zVNOg6GAnBE5md2SxHtCyrQHTKOiI9eZYA3roUjdF+z1sSN0EiP2vhriCca/fAN+8bTkg/ZN2bu70NX7Heq2dhQZ2MocxOrL+bNXLVW4MkppOWGjUHXVeoPkV6eYE7qnrEfOWfPhgLgF6A5TmSKPun2V7mzxcCHskIGt+szGnfCC69QbQ6+RI86/0pgCu9bbtEKODBMoOJKgB1ADW+ya69gEAAp/4XXe4Beh9pkJGenNcru0P/m4e9fpMZ/xtDCAZJMtJ6o2/KimD7pdskx85RlT6Q42hjmb3kirRGzIufYlX4vUsrVHm188UoBdYMMjTnjsYI4fNuqqC0Wojqhya/tb7dKpcjgYbnXT2vcxrBrgo8fWUPOoZDOpI26q+v35QmZ9V1+XG5ubgJf/MrgFYzGl3XWa6M2jb4udV0G593d657D+us92yUyB7Lr7Ul/jW8gDd+K79goOTOtL0tizPQa0PcFS5mpqoVROocmoDeunC7kj4b33QBg81wtkNuUZMmek8umSzurGdJw0aX4lnAd7zIEbS3oe2zYMuVfeQB7Jp2rxGncnaRvOjnFmPMxXvC+doYIjGmGt5WWaXB2XW98WQFR9oVbGL99N7pO9ZroNa/JWGu4yOXx+dXUrPvNOLW9xXE0tmVtOKwaRpJay4u29V6XC/x/70efz7P/kfxfr6rJaHLINnRRtKMlnymU3Zt/tZXXR3HR5BpcQwfvYYwMFf3eL//F//Qbzevh/LL93jP/vv/168bI9x297ijiYoHEqVJ3tB8JvxLdNp8h2klNvJsY4uSlHZ8LorvBuMTHXmZ220CGYJ6K2EfJKfTzXThJj21YyfwAYIRwFLpW5Fa6GQcpYAVIG3cZNy7lGMOQDCKZ6qKYajVEG87r9m1P16T4DWMgSKmM8BvbInAGmuFyZfZpTNTNsjE8luMLQ5esnRFs9+NqBjxHQhcMW6uaSp+wNMuxYN8NzTkrHo+9E7rg0kmuEs04qaUmu8kuCQSkLHlbv+fgT0muojHvPeis6lCDGdsg7upKR8jfnPkQkBOUUJWkSaDc8ydvz9Rga/A3rVIAusGkSi6bMraAAWlhq0OlKtWYfZpGHH39nopJN+UYNNI5mnDVrRKzoF2uhgN7yzQTtTcw3Q+6RFxOKhPzUBwIYRKT4FFaVM73i/jMb1yLGjgzphsk0w4ESenAPdomdK/xLQcxa3gK0ccZWEODpvoAwwgQg9+J+AqDlGOjlUgEqyY0DVdEoB9AYsNl42mJbDLvhdjkV/n+wLAyd6MkLPWvIO6O20tYOlMmKKDAMBFPnCfCO+xN8aoAcIY2Ra+oiylhFtAwZGbUsQoRpv86kBfdUvAlkaJWtAUfWqf1cBPfeyyFYFVdVJrM6Ajf+ot+f/Bo/I8TGg11kVAkHkgrsMagf0ahzmHHqCOvA0AkoytuBtOykE3Dn1hMDFQQc2SIq3HZyxDI/G+A1A4InKsnvYmOawwklAE3eeijnjPzYFSu+26H9OuXEkkzaDo1/Fu1gX3sM8IJ7SfTqQkmzb/jXAVbLSBOK0FWW/W2BJUUfsrScLtcg6ZqmilCQzIAb04lPRH7/jlDU0hM8CYjmJat2fqckdPdovG9mDVQaW1d5XQG+dqr+7mCkDcVnSYX3aQa50ZZPVPLWWkV6UUzT9pvepwbm6Dr475/avc5IZMkXCAKMDUXWI95NZtbQToiN6vHrG17oFz4QN5z3pPBlvzAE9QJiyDDkxzlAF5zPkc4QxSma2BBMlN9D+8yAb9rpOvDKeEV9rr0jbPCWZ9i+DPGMGSDrFk+GElVo2E/KeDq2yXbLBkE/2XGUvoZwA9fTgXsRdGXxiAUzSvzobo7xaRzh7L/nB3GM913TEs9pnUdaWEwDFEzkjmdcoYMaThGFLc48ajs1MS8U2lWfNV5X3TXPr4R44qpYof+aBrfe4Yf3I1p8wznYd5/WVpXh7lFRCLJYRu+Nn8e98/WdiO30ewSmU6oejnuD5KLMaelTko4YeoFEAFffhISMNiNzij/7w23G9H2PxfIsf3H4Qv/Gb/118//4xrs+XuK4uJULvqGt/iVGgLciOcjSGy/SqlaEJU8lhIbcxciRFXqKVZZaD5Cb1+/g4XivUniUYI/RmzgrE63r6z73kpSpoe7q6zzz1puvSSaDwYpa8HQcpGINWf95OQGOajKTAmVGkQMfIN8CZHekuAzAwY3qzRQ7hbAiMjU4MGpsqrd00XA1RB0Y5Fz7XbdBtkGDlaMG1kBAMk8ek0LmGpZWc06PdIXNJSo10CAD1FKHvPUboq3D55x7VEB+YBjbOFVD1saAyvBZuGAQ6DjnSTopCfQp4P4MWGUpVzjfgnOPXFCzpkQvuVRqtZvyTP8SnGnFmwEvaZXqP2bXkL1WgZWqVZMbz/b9SpSxXaJkklYQ0pYuZ2SUVS4eRTWnzaJJug9IFRQgF6POAoub0qASMDccEOM6MJCXTybehFHhZ0yD2zIYAd43Qg3ZOz47AttF8SH1XQI/9I5/mqaG4v+VBEWTQQCUTqt3Gv7WGFv3JWvtunHvJzfWqrJgBfU1dSx4yyzakz210rQtqg7lBa+dfOyje0u60VDmw4fO9pVt6tq7KhQMA1VEe9bHlAM4ZosNsCL6jRFMGpwJ6RugXcIrR+4XoGWRDDZsGDQbJBOMLNShDrvB3ZJ8cHJCuyJNp2XAvEM3ymXR8cW01xuYRvaOMuGRWwNvBIZX0ASj0PmaX2IwReoEATX1pgN4HHCag14nlcoKtM6wHK729v1VPjcCf75zguoGyvCt7Zprz4IikxsZifdr77nD2jM58ZPBok61brXdYS89sQeqffF858H289PizZdF70vRnzk5XwkMnls/prCttvxihh91wNjFlsQUsGj91u+Ksg67RvTr46lki26nRebW9pmOZJYjU+bxZL6UyoMd31vxnNYLBovVTd9q7rbNsOfhRQXwPQswdwY53esWAbVgFl/29VK/dbF1O6dN9UqZwnsWb4JcHjhgrSCfTSTWgd9Q9hUUOci9n7A5SlhymzLEG34NA8rk1qJEardlmj5vUnqJnIx3MzE7h8S4xUjmiD3br/KprBOi7/hFta3Co649io0rcUEEgBWex5rdOiLHw2+i83B7kF66xui9jdV5R3502l5huU+zQv4OzJS6n+NHlPxX/9l/7mdjcvsJRlvjiYMNsEJ/PoUfNDQryc2oBy3MRcb9OnFe95LGrp/ij/+0fxdN2GT/4+E9i/9k2Tosp/vP/+b+Kf/L8/Thszw9LbqzC5t9rU4GATFVs2NxRWTVV2ICUDRfzLrMImJTge4rFnqw7zVnIOgO0cgy6t/nDAb2if28NricM9GyAjWNVHD16kqUZWZPdo5wJhDKqj1o0gaq5orNn7Xpf1yPWNCzTTnnqWQP/nJrSwSyZrKTCZ8qoRAOsFBglTi/bgugaPu+j6dk+k9bNNaVjyY1B8RhpeQzoP11D/8hbfgvoBQYqoG/RhnRSHpXcaN19ni/uoQh9jn1sEREZ1h7tyBrqHG3q0gOeoJxnINR3rwpOU1kM2FY8EA5fEOpecpPvQ0CvaS/qwbiz5EagXq25iND3NLfkQoBeWY+6p0jjK3ume/G56VjUkpsaoZchT+ch5ZKAHg4AUtCe1NIAvZwVO7AGwjbYKhXoJTf4/CNAb4PbjUV/nxmgbxGrLLnB4VIpD+RPTrC1IZUydR2/DHxP8asfZV5Djwi9y+8MJqifMoV8uyvbVB1q/2zA/Fi/dIe3OtYGxf5dBfSQR/X39LMf3IPg37XSl6yftvw/AmTUY+kA+kRS19ArgmQ9BU4TsG019HdE6HvfkunKYW+t/MplNorcIwrIEq9GL0QIOxgXoBfoqoC+Gmo7UAJboJbLD/qZINCNdnb03rY3peTmLr2OkoNe9ve25AZR80bDHHdr3rSMGShWANgBkPWb5ML70x0tZwsy8on2PUd0V3IYZWMe19AbLPscFNuV0bkzoNf17vPQ/hhYWr/7nuMe1ABRQiTab0YZJVnFuesgtQI+7a3KbOHEYapXvW8NtnSQ7x6nLmcV0BvojzT3vlUbUjPEfofq6Ppn82iz0yWo15wryCPPYCgndjnzXqLyulfPQs/tV+fJpiNnDksPLrjEtcuP5rZ3PjR/zbPZ3flzNUMvZ+OBRLUEOUsVnRFiJjEP/CM2y1p8O9YcgZpOneXeNsf2R3am99etOTbY2V9njJTp6IBevTB4N2Ry3T8i/sDBbu5Xm+NR6EeU3OB66STZRNuxyhPKVLwH6LseS+1hVki2kTOE8Q4Ipq/POsDwuDmzmXZ718AHnPH02fSj8Td+7G/Gj1y/ypGVN/YkIBu1ju06A7ouubne7nSyuC/4X3ssBsK4nmw8+O53vh0bdJXzBue4rxfxZ4uP8et//7+Oj/tjvFwPsd5lzR5wMlKZ2f9MjzVP5CP5ODJJ/dFKx/YIaVUG1ZjMqdFJVKOzFMisDexGwZHA3JRMsYlJYFUFWh6BeIN7p0B9T3vwNYpfAb02WaDI72ClV423FPi8EdOpK5fc9HKfjCyw7MOp7JKKzBrQEdDreGw1eTj9JCOOA4HUTMWOedfWQVmXBuEK6NmrUGrudABIP6jJisqHRjwC9F3hWmEnf2c5lUHH2BRbPeAKNuseVcVeo7U2NN6vrhB7/bIbphyZrKDHgGpecpNp4mx0Q5OrQK0UhXhExtTgoAP6LL9o4xJ7WhW70ev6u2dPxcTokABZA3EpGNf8PUSLfOpSm4w4M2qfUxzpQKQiNdjvTXICtAbllhPwtwB9ny1uOaB8t9IzR+hd7tYbzgyOHKGXfLivIMvfcv127FuZjnsCMsrWe20A6FUf/UUj9DbcoBPStqJnNuy6JCYb6PE3lUu496f3QeB5aLTUWmpTbH8X1dC7dMjRRwMMO0Rz/TN3+OcBg7ofFbS3iGE2gvpvteQGPG69Ivpqj6ALviigt3ET/Eo9nKV9aopVBunCspMO6EVnlNxkrWs2xfZ1d7oqSiueMsjl+pjxUhM634/rzyxT6qwR0Fvm++CFUmKRQxS8Btg8A7ZeJmfL00v8OsBXFNhN3Nrnmo2VHM1oVkoFW9Q7g1h+V6+nr0tZBeuh2lNBQMSgVgdOPXDSnWlH9lna5AxeOke43vW/HbxYv7lcpzdoVkCqbKOurU50Dd6M9xRQ0thEA1XaxSxLq/SqYFHvr7G8HfSpVMv3HAF9/323My5JcXBCNrnXhVe9Vp8Putm2eY1jhPcRoB9Lbmr03U2VFd9UwN7x0GNA74hIdTr8frZDukeWvZTyH9WUyyHTmhRUfBvE7BO6HOxg6VKeWeReMg15kE1tdjwPMBOOWAovuNwsM1zCVR0AV/rYSZkB+jwnRboQIzblzAqDzZtiNcghyyGztJKAPg/H1Lo6D0O26oCFWrHdNEED+G7qlhM9j9D7fTrt+h4n/kVmb4GpYItYTqDNIs6bKS53TG/SbH2A8+fzl+Lf/YmfiydE6FPx1lGpswg9AvQMHMCgwcBiCgqmx2CmK34mKLnG937/27FhWEkbBrV6WJzjsD/Gf/lb/038yfJP4/oMJH9joT66dnfbTRwWLxqVd9lwtN2FKX6ymNJVC9Sx9qiRwHD3upvwt9rF7rlLqMdyi56axd9r6lrMK5BtpqkefhUqP7d6jRbuel31JmuE4j0nQUzYMwAdhPa7+ncC+xI6RgVvMh74Gan75jCUUUqjMrRnit/XE1XHhrdHdH6kWN/QKCP0/rwBhI3OoyhNd3JkqB7RtT7HdB2BDlOzANJ58SPDMd67vpPoPPfQH/GAf1cdhnqdlWlVjlagoxKYr0cRqVqaRKWXDqbpNP9MN16SQzWVNiengJ2u5HXGgM5wUNOrwURW4hTH01NrZOSkUN14qF4XyygcPz4j6+W999Xh8trNB5R81DJmhFOb7/IIUesRnbs8STf4JFSXjJhWI7jwfjeHtTjvBBBv9l/AzY7iPEIzBw54J9TfK4SrTFqHuY4ce5KTG/XV0+BoPQxS1RXWJ6Peesu3PXLUnLsCbCrY786psgldp9TsiWhfZcj7bHpUXjboUcmBwFDuXt5DUtnvJ53nlLk+c8v+HZVXuYyjAooeCDFvONPlfbIjMO/NllSBegAAIABJREFU8ppq0GUMzPD9lJJujdlu5q6OkN9D75jahp8B9/X+n0q7ruMqXezkumZbfUt1qki1DZUPba9qyUfVQd0OKePgBtpR/1q+uFY36ZdJQqOT2HlLMlpBu963B4PqvSuw7bwx165eZ882SJQ+ZXcqwGp2MQOC5pualXqkT6p+MY1HnVP5xxigOp+4b92ryiP13WtQzz97L+WkdrxT11IdomqnKm3oyAAXlJLVMciIdVV6VHwly5nz6KV5ZxtU9ZLE2z1gym7hWW4KN72qHra97rTq2U+9H/rHesmSSn3Mv70PZW5fpUfY95iHsphu3p+qP2bOb+ojOc7iM/df+sW9p6MNfoQtWKZXypw7Viw2zAfSdO3Y7ASAN/AvG4mR0UQ53RKnwyIDhVHpMI1TfDZ9JX76a38rnhGhzy2bzji3pJ8NIGUbsThPtzvT8LerogkcBbaMKwb4g+EWt1jfp/ijP/hO7JCmxwLYSLrm3Ozb7hqH3TF+9X/6NYL783qiklqclZq/bk8M/2+u61jcl3GlJ45dBChF2uFKhUbAkVMz/HM1IFUwczfIDI8BfVfu3mQDkzHthLSFz7uYq5tuKEZgZQbz9QYwFdB7vaNBqQLW30l1mPXLCsZgTzPvq5etFPSnPEgKEkcDKkLon/E+OGCCh7oUEFAVygiQRtrMlHf+kffNZs7ayGdlVz8jgcksUAFxs31OAbRwVQVBIJy16/OI2RwQPnonP+M9Q1PfdTQun6SDp76U8WLm1UcKQTpUYJuGV1pGgJKpk0e1d/MV8NpHo1DreLPWBNoBaQMzuYbxuXQgsxFbjWNZp5+AvjtZipDi758C9JXW4i2dRaDHy9EYaVT/XQ0cZYiHOEnHeOpFhlqk24am7SoH5iODndGlM89U5U75yYhm46ms4+5AzwYywSwP9IU+rGnx7GmgLdaUI6zbhweR11NmqyEbZWj272w4q7Ls+9V7EUiwzhq9CShXcEnGA54quth/HfVeK18ZQG2VGes/09JZLvO+krQ5lSkzS1xjTuKwHOiecgJcdqPGffFSdSoq3/hn8sgw9q9NaGqGXiVg+Iyj4W90RDsVGgE0lQI5QjzqBu/lDCyS73O97N/AGL8+eGEGuFL+K8h+D9CbPwWyOsg2iDS/1PfxdBn8jk33OVXL+seH7dU+pxHQQ2V1Wcz6pIy+W6c80pn6nfZzbmskQ5axuT1QrXflx/SquLfm9T+P/FT78EbGCl82/Vim243Pma8r8UPqcfMC3zXX6vKpNnWqBBKa3c+ASitKKgRwv4HxS3UwzL/Ule/wl/bf5clvA1uVD5qNZblg9jWhXDnHtpKvqv3Kf3u4RsceakymXDLDz1pvkq7qWzUiK8P3ENDnMAfyZtGfvM8DzDPex5UQnOiWer3q+DE4+4iHOYGfQVfJc13/Y2yR9G4hSMkA/2ePHEoIbzHxYMs8VOt2js8uX46f+omfic+uX83TETDFCtP0MPPep9ZmuezpfG2AnsLPU+GWccVJc5g5vcK/LvHd3/92bFETnDVTmG5/hXJFRP454k9P34v/9nd+I/7s6TUOaxiL57gyZXCO22Ji6kByfmF5z+qOkf5ZlvMOw1UiPhI8KS6N67NRbfWvrM1TJL4aIo/QI/jMBr0WQyngdjRi1UjNDOcw875GIg0c8L1GCO0AVCZTuKQLlZ/B9WfDpYVTStvd9TUmqFXXtRpY830TbOOaMQL1RpkN95kr1rIzJf3kZzgt2UbNZQSlvi8VXDao+aCQ957xfoReh420yIKVXYsWZhHc+G8vn/1iHVg+Etr39r1e+0jh1DXXe8yfoeMx+hSUoanbx9YkX7gWvd8Pyrg3XdcI5BjhqQpqBMdOYXtPZGBzvJ0jKVk36z31PWBMdH3nKZfrGMwZbJlOWr9B/RcD9JZ/v7unmjBKUkrbZnIzjJYd6UMlnNfMQFcakRqhtrLHd+sURei77knpa1FcrU1Tbvy3Dj49rk0Zw2qMK6h7TwcaBFkn1KxmBXRVzrFuRcjrVI13DPlgoKpsVl0MHatJRm+nl406Rc/vjfvkh4wQKmopI151VnWitIY+NalNrUgiPdpDr/VhhqYYctPMzdw1ytf3oAIg/XaM2o77hfvUL69Z9FLZUN2jMUJvvrO8uSSwypbpXDNjBnR+/ns6yOeJ4Dqf8aG9UInHPELv8sE6znBuV3z92317G/3Vu82ngH2xCL0zQr3/zWs2SB6z/I90u+n2XmDH+moEaqZlteOP7jXXp3Ky8LtGX/SplLHFVa7mtHcmeQx66MAjr7/yjks/R/0wOozK0D7OUle91PFVL08SDulZvqrfrQ9qQLPjFpdYY+/75zud80wTO/VFR48RdMtg59N5D6Tft2KPR+Dbe2q+rfay6rGZ3ccZLjztGieH9/Ix1SXPM+lzHcI7NnNBrULd1wH9AgeAwlmeDgT0f+Nrf4uAHvXzsCEA9CgNAgKqzh7n0GejMqxPRB42c59ybCV3/MKSGwB6dOXy674iIF5v13G+HGOxvsTx6Ri/9q3/Ir4fp9itPo/LCVHUiNvyGtcl5mAivTCpJOe2Zp09FEpVaO2Y62KMq7BUpa2DGwZAnyMozVxvAH1OVpACV62xv0aDYGVajefI/JXpRyb4ooBe70eiirRFwLR+N+J5XndpfColL6Mxwb/dBPf/B6DHkqtBq8+oEXrToQpVV3b9vcd39/u8B+hVgN3LJiyUbxTUe4A+m+LeukSP1f8j/qhAk0oso6U/DNDrXmpe+YsCeoGhOaAfFZfX9x6gpxyUyHM3xH0cm2RpXsvNCBLBSjYHvgPoK5g3Ve0wWK7dsDvun9feriuZBpfcOHNQI2hW8pUPHgE6CNYjeTYNxwh93X8bBR50Myu56cpaTg7q0+c1qApe9b4hBavUj8Jn5whZP8+67JGeohxl9HlmbPIeVQ7BA5565T1NZT5j+AYs2qi5PmSg6mJml0p/QTXoowT5fUdA34AL+Un6eNwrP1P7gkyWsleahtJDtqN8Vrr9MEBvusNBqc7pnD/mJVUzWjxQGd6b9qeyZt43hw/U8pgKQEa+999qf0t95xHQj05e5R/LGtdYDs9rgDx5qtvj3g9kmVZ5YHdIcP8KrL4YfS456Uxy8wjQV52mTJ7LvFS+V9fsbGe1S4/4wmurIHrOZ4p8Kosmfhudtyqz9V2rHFTHhvoy7+Mo8v8bQK/TZTV2tdIeP39RQM/PfWFALxzCsbykzbz+vL5355HMwpaxla7ZV3C1l732SgcdMucAjO9b7avxQ6W796c646Nj3j43ZBOa7Sl77f16F/+h+TgPduPaqL8Sy5XDBeelTF1fXZe3OK3Oge/vAXrgZQD6n/7a31YNfX6cU256i5JEWyU39wclN6u4ni6M0KOrdnmf4ru//53YopFpkY2eON4ZEXhM5aBRu8TL6mP83d/+tfgr//Jfib90+XLsLk9xu+lY9dtyiljgKF0d2724oaZeUzpYNuPJBBaiIVr+SPB40uIwYqk2UnkjqmKvJTfa7N5h/giwfZFIgxXKCOJsxPC9Mlb1pPszu0Wohrw7JP1wG5UrLJkhoUH9RB04Dh1w+nr8uZXcjKmyXEoFVA/slcq5WH7VvxwZelRDP0YsWoR+UCjViNY9rPto2kIffEph2xh4hRU0MjqLUq/846P9nxv0t1SogN6goCr/H37PfvhYNxDzaQ9KTc/r/Tvd8yC4YezhaNAeAXrnr3nvodRHPRu96Vn1gjg9WtFd3t+ncWbTVT1UTNGYDgTHPaXxTv5JN/YRi/F3VaF7/2rJTS3LmJdo9Fsa9FYHR+ufu3Mz/sj39O+qLqBM+/TMBPQGmFWmWXLjRuJ0zGUQa8lNB/HmoVaCWGTjkcND3shSlcprnyy5Ye2uwEpL+Rbqj4Def6ry53UyqtQOC3S2xqVUb2eu196dNgyBkWodmsZm7iFlzvdu2TdNZ5IhnwP6Mo5GS05bQtCS96w6qJa1dccIZQR5CmcpSdT95twielj/vC2PGwG93sNjnfQ5HqRW+sDGCCrXnnxYAf2jPrNHgN48+1C4UuaxDxx7W8vpHgH6PASogbUs6K0H2zSdUUpN3hVsOq+Yle0yQ/UoVD4fbVAm96QPycOqQ68lN2NQ8P8rQD/q+i9UcpOBycYLBdAzmwCd2vrkeu9OjdAridVLk6wTZQN7v+EYoUc2Fc8dM0DmHdu92lTcbU0vGXJpm2UOz9EhpFV/vB0VXh2eWclNHuSod9I5JJZRlsWh5LuW3RUdOCtNLKNp6547IFLlfrQjM2cs7Z91Gm1rceTMjw+svw5txPjPFqFfZF9ATpNjq03vo6nW5nV7im/+1q/H6+YYixw77ZIbROjZ/H85ZYT+Z+PD5SsZoa8lNz1jyXXfMOWGb55NsducQ3+KyEwCQfgf/8NvxzYus5IbvMx6u43zZeL4pevn1/i13/5mbLaL+Nf+2X81Pr98Htv7HrN34pYReh3JCEnW8e8caJYn4IFBK1OagJWgc+GEV/R29Jnu4xnzZrRkmmyKxT0N6N8DbSMANVPUja3XVNA0Cv97XqN4dQ7W6nMqoKcOayAjm2I9umTgtgZ8CtCrUaoeKfNIwXlDnIR3bqQe0UnHWnTQ5cjAo0hcNU6m/3tNsXWf34vQ06BzSo++RsDj370Fk8kLHNuoxrZHX++9//z3XZFV/h2du0drM91qUyymUOj3vYdDa8s11l4LTl3V21djPqa97fzg9/jy2sijbWyYG576mQL1Poru+sTBMpUqxy92w9FPPa7v3PczDx9xqVaZMKDre9R8NOxajw/sUTO8+YjKrDgQYzTtUYSWgOzB1vs+PzxCr4Nl9G7z+nnyHuaj5+SILiN5DkEeLOZDTcZU8rj+yssG1s7qmS5VZqz/bMwNBtvYytw3H8z0CPT8sPdnUysCCjkh5JHOqHuId5rpBXVlzrIVmpbUo3PmWe2vgI1B6pi9fONwlFK/Hv3rmacKdsVHPj9h3ug51w2KIlsm3wf0tYGwp98bn+Z8fdCv9oH9+QF99msMZy2Y3yv9Hiq5PPTMJTemife+zyTXO5gvO611qNd4GOR7INprsKzXcYxV71mr23noZQX9LQxo68GA1qWP5Oc9Hf+e/fc7Vjmo7/VeyU2Xz97zZv3pQAf3J51XTkcyqHTpWgJK1ojXYE4pK1VApJcUV352YM22oYH4IhOkd9G/MzvT+ko8wKOXDQrQI0LcAf08CS5dWAMgb+wTD5JzuemDGvo8rMw1/qNOBh1dTladH9B+DJ5q+pS+jNfqHtX9H/Ww9deIQRu+yrNXBOjVayYzpgPwGFQgnd8amo/7Q/z8t3418P1NDT1Kbjg65hafTSq5ebp9uYEdnvOxeRBEeA/Q384Z0s/F/V9/8A9jc5+yZhnrzcYhDLBfLeN4D5bc/L3f/Wa8XD7G57cvx1/7F388PrxuY31Zcp4mXBf1v6n2y0R5VENYBecRoO+b02uQ9Ts3KAh0dECsDbWC6oByPlGnCv0jQG/DXI1XNTBVgVYD836Efm4c6v0NxFxyg781IWGX9+Om2Lq2R44E3suRMo+Zqp8ZlXGlyaj8RtBlQP/FmmLn639Psb4H6BWdmJ858Gh/3gP02p+3ZRdzo/PIDMy45E3TDmhiw/LoXnU92NsO6CEiijpW3unXO5pR6/P08yNA73t8CtAbQBtojONVLQPvAXo7Hl8E0ItXegSucf4sG/c+oNf7yCGoddauTX0E6JviLXP1rbTf47cvDuh7Q1RxK4vxqIDes5s95UYpfGcM/2KAXg6QzwL4FKA3DxhQj2D2Lwbo5yU3j3j9k4C+lB2p9lkOW+31Ge2AD2vDfX3A12M+6kEGy8ejKTfVYEuG5DiMqXo9Q/w71yeuAZ5Hls3ntgfWr5Ue+t0nppAkeKuOtWvoe4S+A/oRQGkG+NuDHqv2sm7FZ+vp3NYnBtz1wCOD7FpyM9K26q+qk0cemdfQm8b9u2ndI9S6g9agk+2789Hn9FcA+ykNPu7HaOuq/rNeGHVKfafR1lRs4FIpY4+x3t/3r/q6njA82mhdJ/xSsYr53U6Wedn7hj0f37P/uwPP+u5VvxHQ53Q2ByNHQF/LCqv84efKzy7Z63jMTd2ecvN+wOw9QF+dYv9c98jrt82rdvKLAPpOq0U7TNGAXgFKN/rqlGDy6wMm/MH+EN/4PQD6Iwxa1tDf1RSbgP5+PRPQ//Rf/9l4vn6FkyFJT5fcMDCg7A2z7BXQ89AazpKPuGaEXqvB2EqV3KCGnh9GUyxO4Vqphvl4X8Tr8zF+9Vu/GMfNMTbX59ifdvH1v/xX42lax+q2ivV9E/drjqxzLRyMc2kMqZtRGdj0GBW8oyoW8tp0JqVvD1ZKYBxb6Yjfe0C1Ksn3FNPowY9AamToKmBdUGpappeRdIFNRwV1WhhbmR6qU5CVX6oD9ClArwbHLxah/xTYrnvyqSk3VenM1l8W/+g5jwB9U2YD+K188khZV9rwHsXJHUHN+0qvZi8+HaE3D79nOKy8yZtXN53NAf0bZfvA238Uga7RtupgmPZS7J404XGZ8wh9NWKK+vgALjUx9hp6p3YFyHTCqqKhkhu9hcdyPtBv+au5HHRF7AY9j63UCE0biO6QzFPT/vx7EfoKPPyz+bT+28/Bd+sU6ap6LHoFfKox9Ymm3XFyhN7NcaohroZn1IHvgSO98zjpS8DSR5K/raHvY36rLHT9OR/bORr/USZ6PfM8Cl3vZ9qBB99m7hyhd+38vCnWRrvvb45KZflHHuVuzhnKNC1b+HN1AEcANP93P5W0nbotzs2njFExnzdhnWDA733oTbF+h6qjNF++70nde+/P+4C+r+stIOqTc6yDvCf135ZvR+g7kFdkdjw1dD7Rwycm61l1z0eefU/eR0Dfa+jHoEY/28HPcaDL+2wZn9vXT5dkVhA90qkC64ol/C7el/HdbEdqJtT74/t4jXXCkddiHnDEd+4k9KfJfs0j9JZX22Hc872SG93pcQDFtJi/Y29C7vqqVxdoz11qOR/r+Z59MqC3juhjK81Tcwe6Oki2LdVG4T6PMM/ImyNmq7JW96jKrJ/TdiBPScboYjpLOeRD1/WTqkXlrj78MyLz3/jWNxmhf1NDv9ThWYv7RRH6r2NsZc6hX0ZMp4g8v1I3zgRxB/RwKlDDmCU3LULP1cwBvfhACni70iafplscf2SKb3zr5+Pl6Rjr+y5W0zp253V8/V/6sfjSYRfrl3V82Hw5Pv7gEE8ftnG5T3GFQSqHK+HWdWRTo0OmZkfmroSTIe51m/2wgXrAU/9ZyqsroiqY3uCauqrPrgqrCqDBUgVQBggWtqq07en2mnOVEPnfjgjpunU74aytJWeQvz3JVG9jpne0Br/rgO796LYFelRqXfD6BIS6R6aXU/tVkOpnTROwegWYFIwhLej796xCpgFZLnPLWub5iYE2TNVYO93ZDGSe7KmDWfppuWN2wdc/UtSWJu9prRGuDkL9LMF7Cn/Wn7WpRdjvMYVoY6A91Cl+jsrCZWdzd0YC3gO2VoTz/ZAyFr17c5kb3Spw1eSifkhSb+DuIN2nDxvQWzGKB2tp1ny0XlfMtcwoK+sbSKvTqrqRwjPqcd2jcjfPVfBaDW3lD+sefMc74G/9kLDu6JiGOuG3A1KWivCkWEw+0B654VHTWXrdt0+K9YQnfGYsW7CM+G+Othp8eWKXeb1r9n6CYTXmo3E3r9T71iht10FzUNRBUPZSpMxal1UZfvTznEf7xBTrDkXq+/QOX+/DvSRL7j3pWdmqhyqf4/M+WMpy4HVZz4nW9XRkH6TkNH0vOfEhRGN0UaC2l+tgmfO9yR1y1C4zrLWB8ZHjUUF2jerqHfW/dah52Htq/jb/V7tV/1Z1Xp+k08/JGCP2/b16CVINvFQbXp89t+c4g0b6zLaxRnq7zrBz0QMK1onSW4/1t3mg2lPblhott5yZf6vdNK+bvj6kqPKNaeFr/IwKAPt69a6mN9eRzpB5vtuurtf7XomClIECoCtfg/b9IDUdtGQ9VoG15ag6jDWrU8Fzt2VqihWtNOWmRsrr/vkwKNs72wPfy2Nvqw52sLI6Eo72+73mjrboYdpVua6yYt3iZ9dhIX5+t8s1YPo2o9z5+RbXHHpQbbRtUpvyR23lcyuaBMTH/Wv84re+GS/713dLboJz6L8cP/31n1XJDRkP50SpJJ68gF7rrCpafPx4uq8Yqscc+qmNrbxhDv16HavNgifE/hEj9JeM0KOzWhu7xmmyAYV5i/OXpvj5b30jXp5fCfgX12UsLov4kdtzfP2f/6vx+elDbE/PsVnuYoqzyneyhmtUBn3Te+Sn/o5EzZpK1ZIZMPSfH0c7KrhXtPtTXzVyVpVhZbgaEZiDr9F56POoKwOa8fQ7Ka8+yaADIQN6G34JNMCHBHZ+kqnoYMXuZ5j5K+B97/0rSKzv2xSAT0nNG9R3fw/Qm4ZWfsoU9Xo7K9Ox6csgq45Wcw1xPZjFinbck4frx2l3AGAZGfded9r3tVUQODogVrA1AunfWbk/BDZkBzW16Nh68IuUSQXgpsm7gH4YkVXp2cHXfOQZQZLUgQB9niBppVtpYEA5myGepUoqH5fSq+VW3tdu1Oa9Fvw9T6/tB8HZqGtVvd5fOmw+frYC1U8BetOiqdGh1r7NMS4nFeNa7EVV9NWAN6PRpryIfqol3mSESIAe7zGvX0WGEiDWzks/JdFRzrkxk/NnoO21QQ7II2gjmZ0zoNkX/t0PA/TmU+/fo7KLUT/MeCrnQNspq3qt/mxd4nW1/c/shPlvrgvnUX/TnXaAY5B14qK/KkD1teTz4vSNgL5+pq7NOsX7Dh1h3YnrLNduwuh7hobafnCg9e8I7lLyqL+nPF3aOs7lKxXoWOcYcI0AuOr6qp8qL73R86zvNcDEeFXZpwo4rRObvciT1pt+zV6ASpv6s+lvPjM9vRbVUdcGeh14VffUtL7eBOi9Fn7Pk+FrEKRGaKtOt5NR36/tb+kvsr7tmKIHnQzo/Tdfa6fEeqPqMj+jAv8O6K86nK6cw1EBdn2O7iPKkL/9i2I/7ZQA0GOt+DKgN3+5Wda1+X5ed6j7yFLvZQP0bYogAq843XQcG6xw9COb7n2uMrhcddvP3yc/1j00jecZPtNhbiesh7zu0Rn2e1TH2fvzCND7b4/kV0EFYTA8tzqnHSNhn3JWvoE9l74gkP+F3/nleN2/xn1WcoNzOHa8Ck2xH85fip/62s/Eh8uPQvqY0cX44e1mSxvqoBHv2kpuWGdzi9jk0bxZQ0/dyZNiK6BXyY0WDQ2wiNPlGufPzvFLv/134vXplTXz+OxmvYvLx0t8ZfHV+PF/4cfiK+cfiftrxHl51xzN08Tnstu/eH4m/MzIz913vXAqmLfAxdEFRMx0xLwFwUrmUfSkqxL9VJ2CpsRLLTuuqd6fFeuYZRiNdDd2qgP0Ka5+BqKhEoDqBKxmEXoBsf78bryd7rFjoHpTbHx/d9G81lD73ZvwlqhvBZhNwQKAZsmB7/upkpuR/hK+eWmGFcEPA/QEnjToOmhmVKAV5FRl7z3176CRqgKtgML0qPcy4O0OUecrHm2fitSZI/GPSptEN2QS1NhnB45bnOk7GYZutOoafCw3T6FNJ4C99A9KDayITPORr5uiatmCnuEYeUWAUg6jRzC61MIFWwKEmmXNwEA6apZL87H5iPvMDEk/FGhu/HspmIDNCOhl3AXWLrHb7Rp/V1nTmLUOzkcDybMoaFScqejNwTIK82bbauS5t62pUzXgPvFUpQly1uaA3gfE+Z00DlDRLMl7LXOQfjGgV4DA/3aEqzqv3tf5TPdOO++RSw+rTPq+fr4i5WNt+Lz5nP7ccKy8wXTl+/m68hwN6I9ZTa1ooKbY+X6PdDev1P18Tw7Az93pkw6swSGvTZFe6aOanZgbc+1r5zE5FtWW1MikaTjKX7sn0uc4hn675ZoeAQ3LTAXX3flz5kh8I/3kE4F7YECRbPFPc1TRmJ0lErI/onntYxBYgJPqzGAvxRFfiz8fyUl3lmzD+im/pkftaatOWJ0GYjk0n1d6OLMoudMpyP4uXa8svH/nf4vObtCXjtBzun42j1X7AFqAVrbfFbiaxqNjqfvMbTHtJCc7WT/Isa+yU+31W/2tUuc7Bxv0fhHziO2Q9OP7EXq1SHaHpTo9BsfiGa1AdrPqK9G40srvWz8vfdQn9XX6ee397APruD7uV9dYjpVtcNZQ2bqqHyr9/Vx/N+8o+DLP6gvQSwd4DdYHlf4dk92Utc6zOIwNuj7ph0PmzBsFoTOU9rJ7jV/43W/Gx91Hltzo0Op7XDi9acM1rBZ3Afqf+Jl4umZTLIK4bopFcAgT4XNY4+J609E07025UYvuNf6k1dBfEsHYgC0T0F9i+nyKX/wtAPoXjrsE6AAhn3efxeH/vsSHy3P8m//KvxH3799iv/k81jhcarrGvRw2YnBsQzMq3pGxAegN5uagU4anK3xxpIVzVMKPAI+vf2uQe3OqDK66/M1IY90qfl9TXRUgSvlbCfUGFysN16Q5rQjwslmDoR1ZfQToe2TLkfIa9Rf40sSSsSnS97Xw+p1ssKzAGAWCIJcGm35f1cE62mcHoCo/07/WVPu6+lnvX1VMNeqFcvIK4LyP7wH6Rrd2aEqPZloZjqUG9V5dqRmQpzhkk1AH9J3fqnNigzquD3fxdA8rrpaJaTxmoF/WnOGsSoPx3o+yMW1PcLQVAVQ/lc9K2+8q3u0TSrQneeR9Kntlii4J6FVDPypBKcw8ujsdqXU2db09MXLeRiRg3mXdtMI6wOMC9HPAYsX6KfmDMfSIMtPEusfr956Nhppyz7GNMjYV0Ls5SjX0WWPZSslsIF1rKbo4MjuCyRplf6tv5k2VfmfX0NesnY1Ujfb73RzVrYGIKvOVJhXgwgDViHBRRG9WAAAgAElEQVTVFzU1Psp20625rz09Lt1Ro3nzfYBN6Qf0dP3+fq007vUoi6N30t27XpsD+gZ+88I6Ftl7PNqS7sRL78+DDdVBAqLuclMBfQWMY5RxHoHujeLVxtTmZ7zfmPlo+57DKVwuZxkzz/mervP333vd/7xmudpg07XKj3/nPXVG+u01Hfxp/d3JqgDbemEsr7DDU21ytdE12+i9r/piDgq7DI/ZjyovDhKNnzUvV7slzLCJ6yTsQIeiqEw/p2OYsa1Sh+K5CczPtB45nc+xxUmifwFAXwMEnf+1Y+Z/ByB6D9aYgc0pfNnH2HVaP4W5BVo1BmZW+14nJ1n3WI5HQG/esS4YbWHljQ7ohU/sRI122fSv2MVYtOkLOBWLRd+/LCy1LeM7o6S77asHWOoXKLn5hd/9FX7vTbHzk2I9tvKnv/6348PtR9u9zudrbLeZ7cXkVwP69w6WmtXQxyX+5A++E5ubSm74xQg9BtxkWudyjhNr6H8xXp5eGNVfIDrFiBNOVNzFbrGN+HiLH//LPxZfPX0lVq/L2KwVPXGNlxWJhawK5mhUwEw13aDNcsRP3mTf7N4U63si1Qmhqhs1oBDOidUR89L+PlK+jZlix3G/hso9DRKZgTOfZYT43NkxxRr5phm6WUuXz7g4Qr9UFNLXTYgAb3etCQMRQjsUFQj4PUxP/Lv+3GiOHEd62D1r0NPLHSB0w1SVB+mRD/O7g16miQ4fEmgyDdv889wv/9uzkPWO2zcH5tR7Unjxfzth8m0N/RhtqI4f37UBsn5a5xihryDU7z0HML3uG7+vqU6875g6NA+TN1jmIofOxhz8KCUscGzeNDB0REuKZhFXFtAlDyZ/tfnIebiQzx9oc9fL0eNQMeILybENAkoM8AzQg3/fqC7TaVwpwnYgHgG+rtsk/4/zpHsknvuQc+4ZpUJm0CUUyUtjU5ENt5X2JQ0hPvcIrHmvLf9Vr1SDhaa0aoitG3CNgMSqybzp5xnxV5S6ZZOwa3lRwlXlUKUbPRPmySyuoa9jK+uz/XN1ks1/VV8quv+25nwcW9mATdJt1HkGpWNpj52MqnutW5j0T4fowuxNBiTMX2WOu2dDQ7bBI0bSyNDUyCtkogYhapSPNuGOvgTJq2nU1lMyVXbcDYjMIzbo/ns/6bifXG1atPeZjUNVZtpywvF0mXKf6xfR4g3ATQDN5yNWxxOYJ9KEjicjx53nSHefB5Hy3A8Sk10wP2IPGARAwAY/oyzLfFx0ctUHoD9Pns8AzAiAG7AnH+udFBzSfoMBql2Zg+0+gafqvQpSa4Q+TazsRdpx762ahxVY6E6Fou+fqqG3/RqDROP7ms9sA71vDoTZGaiOr+Xc6xlBoPUp3tf38c900tAkjmDKRvq/flVAn4Yz6WLgjOKLzJZxqIrq7Y05mpzB7icv0B4lVqEe9UjFtqfa4wqIu/1yiYPkxLaBBzuWwRrmD/eS4D2qXURJjfWXAoIeRzvik27/KmCv2SzuEQtE6onGcqK9X82eZcDEukO2CrLSsxvV1o97WbGRbdAd73JbxApVKNOUexDMvNDZR4a2nBStE4O61/bx6TV+4fd+JX6we3l4sBSLYm/nhwdL1Qj9rIZ+utzvFEs2cOGkWLzkMq6nW2xRfgNDG5f43h98hyfFYvC9OGsdt8s91qjGXyzidD3FAYD+d36JJTcI+S/hQN5wSAAmOdwZWT4ejvHPrP7p+Ml/7ifj+fQhbst7nC9v672sVCuTWwlbSEE0EHJDgejNVVSMCaBNfDsIBkYCINdYbzc8pfeRgcNnauqqe6v9mHOspdaomXmt/GwgHwEKfBbApAnRqs9kxj1xLxtUACwoud7sosNSXIbxqCl29M4dQcV7SDBQh3ttRqcaJBtMK7aHEXoeRtIPZuL7pGGoER783s5VNXAV7Bq4ADCeTiemoOvfO+Dto9gE6pUC9NrNLxXkVANtwyJ+uMamHHPeo1HzqQ3jvQwAR96aKa4sV6rGrjpCUnyI6t5bJsPlEDCwrJHLNDwVMQ9fc+rYk2bwHfk28SB4oBqg9/YCPEWeRYQiekpWz1G0XspNa3O2COlF7I/fWwZLs8QpB5czrzcdq3GsoAugjTRszY9Oxc/LOarsW3717NoU20sWaoR+BHtVjmd7UmahNyOVdDCvWpYN8ptMT2fxKQ5BYabB5XOOMKu/haVB2TwLeruR0Txow+/a1lEuZr0Lg2M+OpzWjebZqpugP3QvgcdmmMrYuwro62etH+tnWnR1tYjT8UQDiT3F98skg+nPgUb4N67b7rbSOTmytUegtSbwPtZh57rrD/Gn+dEOrw3+ozUaPNYmQV9PYJL85L2Qnpo74r6+j6Is5VlJO7+D93LkGYNU3V8AhFPiNjhp/XFAy7qqguQx4HDNOdjW6Xa4/b7mWfzeMmAgChDodc75RDoBe6DvAvK1DKrag+pgGkBVejzaH/HRPSaWr+QIUvYCjZm9bhMF1DC/XE4US31S/78XobcOGbNcVQd4z0b5x++tKyHn/rJ81iyIgbrBrvnOe1fxTHMKIA/niQG6qh8Nik3DFtzgKaQ9Eg7gQocs9ZV1ZF2z7eajgCmBT9bj1yCV97DaXOtd2XiVMCqDLN090++5JvMZ1nM8HmO73VHv27adzyee4+G9Mz4BDwAD7Hb7pqesiyugh04BNarNwXX9Pt0uem8tD9r/FW1nxXWjc2YemNHdL7tYxWnC4IQddRmCsMBUKME5HQ6cQ4/DWRcoC0/nqTaIIDL/8y1Cn2WGi3mEHoD+w/QlzqFnDX3rCVKEHg69HRjqmPN0I6Bfoim2AnqE9JEKimus4hLfHQD9IqC8r4HZ9rdlxMf7mVNufvl/+Wa87o9xpYeyjN19F0s2zmDzIm6reyz+dBN/82v/cezOX4rY3uM0HZkyx5fBHCK6NeKQnNemthDAAdAfDrHGZ8FTTBmsIekCFRmtaAX0iKw4Eg6FgKgShIllWMP4powAT6eTopI+/EESMDuqfbZOAMSzpoGQUbAGGiFFLxmh91HtAJV5Ilo7HRHeLu6RgB4nmSovxO2KCyJcXLNO98NpbQR7m3VcJ30veeSYTufY7Lb83QTlkT+fT+fY7nc8qa9FIzx6LL19vnM2C/FZjKxmaDaPnGeHfgkukKbgG1yPCF2N0CuU1QCgr8kxDXHDO6O593iMzW4XHKNasiOOLjgD4oMiGZ2o+1NpnMLX6FvWz33AHOMElo8AvZW9wSkFG3Twe2h0SeOHc/ILMxLIniQ9Kjj1yZpNsYNON9TjwcmSHNAgk69F3L62EkVp77yIxqcAykk3PhsR8/ze9gJRd/KR+NEZET4nD/XB770/vF+WLQCANHniBzqgV5S2R1y5J6zYE4/pKyOrmSFRhqc7yLXXhVcPh66wC8uRTPIG+FqOBmTMjp0nR5ju2BfSE9FLvrtkArQRyBadqTPS4UUECY1H5kFei2hbu+YUmy3qi9XUDKd7hRpbyy4dLSn5PD5QgCUnk8iJ1T1BHwN6GhXLPUg88NBM35QypgpobZgM7BRKVwCkRlrN31wD6lyhH7BX93tYRzzUjdyDrmPPh0N3wpFdAw2STuSl5MkzDDtkO/XCcr+lfszu3tyfSbwJPj0cRXP2F8iRUwR/yeeV5qg3vSSNjpAn779GwvAd8ffENC1L48CDHWgFDaC30vDngT8NqKVDOJ5uK72orJX2RVFaOprUCxf+bbffNflsfI1rSkazRuh5srXtB0/AvVFngoYE1gk8a5aTYAaOJ+ySvyN6n3sCwAjbAEfL9LycEeFfkwfA4wSZfKdun/wufNZux3X5Omcaqq5oGULTFNkl2+OcNjcD9On5OvpMHdjsm7MZKFfR2rwHdS8s/1wP6JTR5Qb60h4Y6NUsmUEg9XLqDvMNo+upd2w/a+meAX1zfDJrRZ2W8g5dAwcXwHWGUTLj1jCMszmkW3bGJv/a/lq3E4wjCANHzDquVBC0aoJ0qHBD4pRcH/uzrH9SbhjEyZJMvD+CkPgioF8KCwkWZWY/eb/pnuUyTofEeMRHE/XM5XRikGoBhxH8Cx7M6gMBetnCdmprBk8d6OKewbGAvjEv+z572U7Ql/wL54cBhyt/prOxXrUovXFNy06kfWqBYWayBox4T72S+PByeI31bsPyme/94/8jbshiYcvykCkAfAF70ekHT6/vHyy1Fi5d3CcCetTQG9DD1pxJK2Q6+yQ10qrX0N9JlAVeHkbkfIsNTgKjQzgvuaGSQ8kNAD3ec3WPj7cpTl+6xi//Jrp2AegBaJexvgLQ3mK3Xcb5cozb5h77w+fxH37tP4n15QM9JHipOxCCQEZRC3ZPX7JBwYNocjqEPFh0+0ZMh1NsuHl4NwA7KOuMvpPhitN/zfR0dpWT6Qlw1ZTIaGM2wnmu5+lwjh2uqcNwZO/aKd5Trln5HxjgBL+4Bjt6k1fbPMK0X8yoIMAK3Iw6KJW0ZwlF1onifRy0oBcIBhYo8GdQsUA/5gJAMZ8S4For6OFpusV2pznYoPNuB2XY+wFW5D7dN4PfZT1lL9oa83nWmljfWdE1KaMspwBZ/B6Q/aQljRF4LB0C0G2F0o4jwKwin/i3tAXevd9b82pBq2SKAdATJNgBwcfB2wUk8Z54UZZE6X3HBhr1jwjfpDznM/s+eb98j8q/eAQiaCy5yHsRzyX/4J6mE5SMDIciQefTJbY7l3rhOkTI6kg8pevNuyfQDE3m4KWL6HqdND6R5SlbNGBZ4QLEw7kDoMezUjm42QY8RCdCfEU+W85l03uCezK9yM965GpmC3iSINYjuVMkZBlr/B5iCt6HTnLST8H3mYNo1jLdDPgv4HWOzMW6FOGsgL7RPG/Ad0wdQ3okX1FnIMrHDNiijf+6nBHpEV2WVHKQa0UG+W/KEwCUptoscm4Y6HSZJMteG+4xG6ZVeGqaerkX9V76vA3fMIsHsJ9Cg6komEBmucgsiUYo6mV1D+3LKfc2A9ExnT07XzEK7bMPpsnTB9PhoI7Yw8EpMYKii8kfeY/ja8/4gdeuU+qG1F3kk/UizkfxtXoQ77HcwJHwmvVd5WZr0hDrxb6swZPJnw3QQz4c1K1rzJgDsXvqVLzLdutCUzehow5ZAKvSrOmCNcoFkoFK0ELZ4FQvJDhkBKBSL9t+ZqatRzCxHx71d7ng3aZ4eoIDmPzI0pduJ6wXqVvAcqkvKd/ZYEj90vjxGhvU1Rb9AdqyMXuzDPD0egu9oL3h/qX8mT7mU9gZyBf4UxH6PGiy6X73wkgvYE95CDyA0xqOo/is8v0bOQdAA7hjiUKxc6nvM1bSYicCq2kvyAvu0+oxFuw37WDaMuuPahtxX2VDs76Z/5YSspxBJhwpB78Rn6Ruoi4GL6eOtn4cdbt1okqoZAskn3bgV3F8PcX+CYGGXKmxhe1R7q1p0fAMy2y6DfAUJgUGkIG9xCbth7NllPWsCOB9ci+NZfwetIOpb5pdccUssYxKRwivsB3p7DrSTTm4IzibNmkZccB77nekg8tFqIsgYxk3BC+AzpAtfHYPZz/1mXVbwzNsxpbQb7bQ35J1rMXYBms4Hi+xodxrzyQP0qHkO6sEl5CmMyXbnEGetDNky6Jj8W8E0tAHhsDt6eUldh/2BNnf/cM/iOXtwjiOgHyeHJtFN9huHCz1d37v78YPdq/vltzcLkeV3Hz9Z+P59tXGJ7OmWDjFGfhctBp6bAoMU86hbwdLkYkv8b3f/zZr6FFy0wA9BIy27R7X2z1eP5zil37vV+L7248tBb3AqbCZYiTDL6+xff0s/oN//edil127zdguIo4vp9h/8MieVJLFyLfaXisxREQB6BkJFKCHwlMaENE1135JYBRNEKNcThmpM/Ci0hMoIVMCLByn2O5z4Ke1Q4IU3/t0OMXuOdNmxXOWAlYE+3SYYveU/QanKTZ5TzhOUrYCXRQygCeksFFCQRCawkcGnWKPz1KhaRapDcgMANOyRBwP59g/631PhzTQcKKw5idEwT0fG5FHCaIVVnldgQrQXD3SBD53AIE0Yr4W60bkn99rJI4NuABxqh3E+hXh68de829rAHrdozloqXjo5T/tuWYO58s9qhkPLTAzKOXI59k1qR29FkfAeoQnDWayDo0mALLXWwmTxod7ZHpDEaUjaXDdPpLvQsdni7K1Tg+/n2paO73Jq0l/08jfG90PCVgBLgCsN6u4X5AhQlRTQA1KgEOpYKghNzAkuLcj1lT4XZnz5006BptlHA+n2JvPk4aM5DFSEIo2Pe3i+HogwHbviQG9y4EsT74/DY2dt7Y3JTvzgN7H187Xjr4y+uJIOyJ53puA3Bxj/7SnEXRKWQ71FEuUGF3zcKdt1hSfc1wkguspw+D72z2zYABNcKL2GR1CY7uBUjpOqy0ArK6pPTd836TzbRIwQhPbDnKahwx6rrB0Vgdq+HfTkclL5oW6F8quADAcY/8MIyNyMECx3wpE7opMovzL4DDpzWtTdzTZTTlu74CyTDg3J52yusIYN1wDYwhr1oAARmwu4/QqPaj3XkTAyNoBTV14Ok6xazpOCyegJ90UXYMN2sLZaA6D3rfKm52IGc3MSwnq4IgB1CPIdjxMsYeOpp5NoJX6ZBZppo7EmjpjdnlE1iejwfeIw4scCZTGycmDY7OJy0klbdv9MqZTgo537A3fiXI4ZGJttxLkwnnbMevW7Q2DSwDWmOSUdDY/8bTJPJsLgOvJsl14znsx02MMJnX5rPxoXUmb5OBSCWZUmSdvQw9lJHbUkf63HZ6Z/kX2g2VdyDQIzBG0Q8+l41IDYW09qRMAVHdPvYwGPMxev7RxFQdQDnBt2mYAUYDI0/Eauz3kZh7Yag44bVx3QhAdZ6nKdtNsHOmeenh0GKqjpywy5CmRp+vh2Y8ioK6SMDmhjOCmEzKdEaVW9qXZmH40SMMedhxtD4V/ZIubLmUABWUet9jvM6jmHoxaJUD92D/bAqMcniA6V0xBGT1IR9sZgJ5qDnvu2/GYQJ+6G3YejmZmGRKLHD6e4ikxJDHPkysGpO+uZ2R1USqzDBzISjlIiFflAHKCLzrJdugLL0ufHmO33/O68/EW2yfYj0v88e//g1jds0cAAWg20N45/RFfy/siXnbH+Mbv4WCp95tiew095tD3pljyIHiVdCiAvkXoEb0moJeSJKCHwqIn915TbGdkEPf1wzF+4e//MgH9hqUMqLlPXkBdDhsgbrE7fIh/76//XOwwKJ9pi8589FihWKg0Uil0vUkwSc85FfyElEoyXE25IWqOWlF6mqUsj8Yf19MIlc9mBAkKh2nXjDzNhPkdxTQzfCyFUYOrAD1CnAA73UhNBvQpiIhCd0AvQ/gG0Gu6XRzPCegJ8gToCaxpGGXUmvAFDEoqaip5ReWxp8fDIfbPT3El04pAjvRcHQkx3XmQQUaOUpA8P7ZG2GVIBLoN6Nk/wTIFCUVLxbL/wZN25IbbYFVngJ+DxV0uCBS5ZkQ1kcJ2BDgbjOYKvANlvEYFzi0jwDQswJzAxkNAn2PZPGWBjTRVuKvBH/aZyiOf0Vx7/BJlLogcMFI5AHooByhIjirsvEv6b2A8tOYR0J9eBdQo4NMllrgGvIwIPer0N4jK3yjOkInz8SA5YMS313EygpM8ZIPiCD/BISMQ7NTL0rAKcCVb4AEAeu2djJpTmSozSIca+59RpPn73BVcaA5ZEeA0RA3QM9sk59EGE/zWGtmTh98D9FeMHUOJ2EURboBw6gYCegDpzC5h/jIjUx2s2ZH3Wm9wmBD5nJTygzw1feMQW36nI88sigIIAPTUe4hysrwh0+uZTavRZQKo1JHKCGoPKqB3ar0B+gpkBkAvZ1cZnBYAobHKQMXoZDmjZgfg/2HuXWOubdOzoGs9m7WezTttZ6YKiEaUGDAaqh0IaBFiYtzEmAj6pzOtAaFUoBhty3QzM0XRtoMCKeEPtWVa/aExATTBBDFBtLQECT+aGDpt50MjidDON1M6873Pfm3Msbuu877XWs/7fN/XJj7Jl+99n3dt7vu6r+u8jus8j/M4cI334oCeLDYD0JfKFA5CqKrd3zwxwYBDJ6uA6AsxJSCHHGYFL5aqwD4qq8nNqwB6/DkJEu5XGANUBl3l02udvUbcxGEUwCmZSR8i0UGG2ztfIYv42C49Nx8eFMcUS00rK9WAHJIDODrdsW39HLSH3d9o4+X9g266wJoE3UBZ/uUKmd6x/x3ab3LYzdof1Mop159gh8DNiZxL9SGxqoRx9jxJZplZPlc+bm/u21XWdqpAy9N+AOzVVM+jTpVpiMtjPo7kx0gM9IRU9pFkxllJuG9LxjwPbgVMnmepWnTeO19jCuk5KrmqHhAgLkclosMGg/WOBTIfsIZyINxoLFP5mgD6gP8O6AEGUf3atNUKogE+CPTrHRU10UEzd98M6HWwUKyvmfXsURXLEMiZCnMQ0DNpiHEKoEfc93jPAT0SQMj4o4/PTdjcG0LZLRjsCUrjBPQ5rY99LuuwHwZIVWrt4dYUGmbodX+o/vQqCQC993fs96TcGChPEpoA/fg9455ugpl30oR0PcQ8APQ4UGNNX2EdiAqsuIB5J0B/RkCvg6Dee98ukQDhvQu79EQr924nV33rohIpTtzd7drFJZDJuv38z/7tdrZD7+gJ3wJAjwtaO9F3uj1pr1fI0D+vcrPbPIwM/cYZeq5PA3pWBAfuO5qhj8oNyyilKXaqciNAj9cAaN9c3RHQo2v3zE1vAvEodSCjirvZENB/6hs+3S5gZeuBS3moB7RkgkOZ8WKZZOhJ8XgUbQYHV2fo8f8A+r5BeeEOTvnLMvT1esqcnmx+DGg+EYpjp02apSufoFlqRkaJGVFn40um/xCgF3dtLBqeXEsZPBkWBnxSKvxghSf4w6zTlelMOEGuBBKTTQXoS1RLRoXl+lQ2fNPc7FNSzsbvAFfHJeOb/+OaRGUI/eJAhr5/h64/793L0CMouKpAuUtnl/rryoXMf3foNUcz9Clpd2pQMkBlk6o3HYDPjeKxXZTMD+dCyWrmbesHzYEEUfye9+0NeZ716RldL975/TwiQ59K0hrpw5GhD3WmZ+jPcKC410GYnHJn2TEffQgIeEKgY+YZG1itRPVKQ83QCwTNM/SIDbWRLNfZ51RUevphCfxY8f/1UwB9zzTPKl4o1bLa5DJpAQ34BGbknPER59b0iHAv18IUFO1iXJG+MgA95+4OvS8MyeaGj+qd+kvEocfn4tmB5qBNa1QEJ/HD4H+SoXcWkPjR53LOi1mGnoe3zLES9waoHLGQG2kygMwiaZ7UTOn8+nOdjBElazs5ZFH/WJQZlrnvpeYDQM/5jgw9ueD6tB2zVaft4UbPbYcqGx4BHHXTR9RpOZ7Lptjg/cnQIxsLYIefaYZeG3o9lNQ/T+J4z+pjvoiCiI394d4Jj1kltz63/Dkgsv89/UtQDWMcdqb/CKDfPAKE6CDBDL0PtocqwsnQH6rOEWg7tjJpNMvQ4995cOLYOL56PtV7mGfokz3l9azOe9Io91tjcx3bjPn8cDjGyYcsL+uDGfrZgCcW9my3/108f2foQTl1nMr/+8ccSA7Oq0+TDL3pdUnsTZ5JKuNnSCRoP92L1SVj3xNJTu5MMvSrFSlxrEb1gR0V8prd7z1skwy9ewoct5WhNxUZNODMKRyaiJHAZb9rq8tLGZSnAp2DL36HuOMEGi7puQz95eUIUofmZt1XHu9Eo9Xhe9tOcfCKlrrvvVaoeyJkts/WZ6HkriQb+z6KPbhUb0EFBP6pFaXdGoBeCWtk6KuOez+cGqcxOeRkwmRaeuySfMS/3d+1dnHJnbO9/bmfIqBPDuA5QC+Vm2lT7OJ0qaRlW6sp9uu/d5Khr2NXscDi4XGzO8GouJEUHHrsJhsEGZQw27otT7bt59/6mbaijVOVrXx3gF6aqaDcXLVPfsP3t+v1Bzl37h/AU19xMt7e3rarqytJePHELFWNbNT4Hf6sru1tu7+75YltY7OP8LeR9YBah96PjViZHpz8eMLzKfDi8qqrZkQJoKrL3Nzc6PXmvoUnls5+vPbuDqc6XL/K9NHoVbOcuIUs4V5c8FrS8IHPSnOOmoGhuCNu192daQvg37HpUpP3Hpm8i8uuToIuagAPnuipqGFliZ3Kb69fazzxg+tEPwBKd7e3r9vV9RWzswkEcWFFMyBOsxl3NqNRFWU4z1ENAy5/cbnzbGcm9OKCFAc805THc13pfGdTkZVW5mOa96Z7mwBscdJub+94L3ifeLWi7kRCrXai185vXFq+t84l/A6882SPCTpPwP9XgyI/2+tCig9ovhx+AwQalvmSk6me86Uze5ifj09qqo42LQMQMpXszVi1pzWoVXrGfO/FJTO0klTVM8APqGKr5bI9+hqUrUK/ixDT/S3WwYod9lKzWJJHyfI+1TSkcoFX4/se7m/b5eUl6XJqsEnWXPrIUVSKAzHm5u3tTbu6vtQBvkidpUkJzw2fiTWM91EK09SGAHpm6F1iH2oEO19j9XLQXK7NtGQj2mE1cwFfkEb60YCIjC7GZjTs5trYCNk135EtErUN4IaZWh6ysFmjkVeAnlzgJo4+AD2b5HdYo8pqUjr3FP8uuTSMO64Lc+X2TvGjPn+qzbDiheY1GcghQ4+5rUZNNcVmro7GVhSqFu32JjFSTrHJXFYlF83/83aHrJd2mUn80xwBpc9UI8ptDj8CTLt7VHEA5rojdWR+mRdTz8eFTF6w0QbQy83Tij8219runijTig326uqa4076CRpfMT/PNF8xJnieoGFENQoXvsKDcFNcAD3mmg4K6gmJS6/UN4b6GK4f8RSv15jKoVxqHcoYgWd7d3fbrhjrd+3+AeNmKqeVbJRE1jqPIhUULPD6jCfuSfMALo4n7e5W/R2b7X3P0OPfngDoN409CqwGeP/LdVygtF4AACAASURBVCYmao9ABU2KM3gdx8cyl4hPiq3iHa/ONW5Yg7jf9fqRcySKNVBUQZxBVjEKNhgT7HPX19dd8SNzCSAL87ergtidPesZB12uA+/ZmYtZ2/U+8D11LqP/6f5e+3e4yRnfeZyOYR18H/IMGbfOr3rfgRrQl/6OAZK1J2uc8rkc56vL3oyKf8d/0G7HXoMxDg5Q7BAmwcGI3PDzZbvnc1t2p/a6j2kOSqQwBkkYb7wG16h98rK9vtG8THzIteZ+EfPxb2mujSIe7kO9JBLfUKNqKDdQw8MzXnJ9s4KJ/iruMbqXqObh+4YiEjL+w+Mk34E5hzuJmhySitgjLy9xbcq8Io5lr4jSUhc4WSza3a0y2VnTaGRl/LAWPAaK+4vnUXCEcJdokNpfNR9j1MUDEuL3VvEH+/DNzV27vn7FOH53f9uury/b0/q+P38wG54etSZY2aHKomIG1gGuAfeO68f/cf/Zh6jOhiSdFQkxjy5W19yH7+5QDThr54un9nNvfbadNziF69z0pgw9AD37oBZbGUvhpHGgKZZPmWqH3rPnTbF3909UuTkG6HeLTVsuNu3njgB6cKGey9DTuMUZ+gD685vL9qlv/PQeoMdlIBAlsKhcOHVqnAN6TKQ5oKcSwqNc494E6M+4UQzbeoKeIheJh6oFJ2nEKp8kALzlRoAyzSFAv1yinCiwpomoRYXNoh5ajgH6qC4E0N/xQHLJzRELQk6xaiKTnrH12Ml1OuH3YgPNYQnfK0CPiXtp8KHNHvfDgGJAj9914GZAj7/nMEP5MBsIEXaWBZeFl823ymaB0oGNnJugs9cJHtnQV0sApZhuSEUkh70B6OXA2jvRDX4zrlW6MAExajUB+Ww2q6oCM0BPtaUuxSkJt8lPtKYngB4ASllaHCRz72M8Aai1OT89odNfgagHW6hOzAA9DlSr5YrBmUBwY/lB61oD0COAY8PTXMJnD0CfDZ2Um1NQQQBYLkiJOwTosSbynKW+c95ubl6361fa2DIvJEcml8sJoD9b8jrlrIgNQAdVfFYOyJy/XeLM0n0+eAsQ5ECjjYpZcjcxBrAE0OfwmIN/DmThPldAP+YLyq1SpEIF8RCgPzvHhnHaAT2AKe93q7WFA8AU0MtRN4AeUp4CLGo81fWpafC9Avqb1wFf0u+fA3rObevNM9mAjJx/Mg4BoNDJ5wHnCKDHAU6banWcFKBnrDxzk/0RQK/GdDSfFkB/ed3W6wB6UMJ0IIr3AufUxdj8A+gTe6JIMoCQGmk5nn3dDL1rAXoB3PEMEMdQEhcYDqC/5GFzAPqa1JgDevY4kRMLRSCBbuwBWjdQEEPfiQ6A+4BejXzI8ALQY04pORSAN+ZL4noOw1jfObQA0AvUuZFwqT0mnyPHcdASHMfOlwL+BwC9Ej9OINgbBoAe4xbJ2jheJ/F0CNBHhjDXyP3fymmJKQHlD49D4U4TLTLEw1dE79H+hv2iH3TZ8I1Di+igAfTZS5MMqYA+MZjr4OqysyfzmgrolTTCQQ/PZAB6NuGfAdDr0JdEWtZY7pGHSsRroEbPizmgRzKzf7bHKY2tTEJZ+KDvXwaS2b+SiAHeYYy0ihjmFK4N6/s5QI9nNWSiBegTqzKPGL86oD+liIkA/YWkTLdrVlT7odFJ2HwurhWAnrjFXi1TQK9DNsY5SY0kXrPPYH5rjxk4KtiC8Ru9Ta6k3t7et+vrDyiR+oDkx0V7fLqbAPr100K00FPET8gta14dAvRVPjrzVmJrpgYtr0CwbHd3oDefteXJuv39z/0UAT32n/cD6CNbGZWbQ4A+849YuTbFSuVmyqFXP/PQoX+3GfoK6CeUm2/8dLtcg3Iz5RC+bw49G6MggfTuOPRp9ESpkANzjEPvVVtLiqTTXA7zKUhBSl7Mcop7HPpNO0dDWikFHqXcpPv/WQ59aVKdNQGn5ITLfrgT548cevMeyQs22CDNBhy+cOjnPQPmrIf+QXBV1X9K0114oSgbYjx7w22ahNz1X1ULBodemZZ5Y1VKu/NnVKkbfDwHSqyT13QOsKhKKTGGp9iNGnz/aRKel3ynwF5/q9Qq/H1w6KcKLl1xojcGmxZi2sVRDr3Lo5U3x2d7gEPPptjTxUEO/dMDKDfKRopDrwxo59CT71qal5YnarAMz5abr3sTfMhJeRbUHFRzeo/DevhCsCpitZnahNnXU3puoliVQS60JnKEXUrFs6bK1BJZ9mEtP++dIb8YGaUocZij3mVWnaEnhx6fSY4zMvTIIrOV+ACH/qmtrkBHUA/GiCFDWWRw6KfPvzfQvolDH8WSotDyLIfeNKU8x2kj85hjPd5gvO0lUA1KNJef2tJNopNn7XI976GMF0LVKTSKpZQwUQZjNY8Z+nW7QJMa46wynpKIBP9dlDaC45WUgV7Eoa9NxqXvqlMvKoc+MY1r05KzptyQnui5yay5KWnPcug9P9GLxFgCgQjKxKKWj3kaDj2yeoiF4tCTcgPbF1BuPH9JhawNmIk/bhg/yqGP8MLDuq2QaWR8V4Ov4q+UmV7Eoff9pPHz8U5U0QmFhio/rs5WPjp7pCIgMPoX9jj0VuLhHEtPW1KZjt/9PayuqgdorhjGXjSoTP0yc+j7Gqoc+rNFu3/QXJ6oy5GSUzn03iMdK7HXot8ltFJyvJ3pJkgkh169DZWbP9mT/Iw6r570kArokV02xRBrqDQedw594mkowOHQR5c9iRbKX05FQQ5z6KVIVzn0lUI64dCbcsznWtSIKvbrTcuJI6YR96ZYcug1EFRiO8KhD+WYFM4uGYtnBEAvimWlaFXKzRs59JGtdMX5l4NyE9lK6NBfzTn0EHBIf2ASo8dUbrpTLIPKun3xrZ854BSLzU6DeqwptlsT96bYXVvdXbXv+dgfa8vNV5pDb4BL6sBQr+Ak3uPQ62TEJgZuvI/t3M2AQ+UGJSCVnN8vh/5lKjfa2DUQ5tBH39yNfRXoQRGCgL40bh1tiq1Nrkc59JYhqyoVnUO/bhdXauR8uN+2FRpZysYRKUNcy3Mc+qp+kuDOynVNWLv0jjJ8eKEHwbcbseYAOfxtBmryNv35DvbHAP0ciHBPyHt78Ctzyb+LcsNE5aZwoYe85nvg0PdmK0tzBph6wwqgr9Kdda7NlYY6h9484zmgJ4c+0mpv4tBT5caAnsB98ODrxj3npHawUQ56U5Ubc+hv0BS77A3peyo3vs6Jok5psCTPMs3Ec0Dvv0e9AH+NSkj6a/oBslDve1N6JAd73BInHrzKCYcegJ48+ChVHeLQ6yA/54CrKRZN5kUedPb8w9t8Lxz6DujxmeVQVZsl8xznPUB7HPpw8C3dOW2KPaJykwNxAfSP95IKHE2x5uP6GkUpgMqNlEG4PuksZb+DU4ABgcC+Dg5w6DG2ydCnJyn7D6698mHrn6vKWB4FnxOrJuLQc/M3n/kgh7c8wzmHns+xN+66/4NNsWqgFD1x1hSLDP3lmL9qJNxXVXsRh54Z+nVbOSGX9SGRh8VENGGicuM8VJoHc4vh6B4D9HyezIiWQ0jpCdvj0DuG76ncFNW5PrwV3PPgNZNl9gvXD1EKE4/6xRx67oXTuf0ch37ef0Eximc49FW9pSeSeNgBBQONu0PlBhWcC0vDpmE7PU+8797HZXngWVO3DpFQbgGbQXQkYCYm1DyXq8rNoabY/kw6eLZC1Rs49F3lhs9d+1wVN6j9iunFEIdeiYDelN1j+lAT6tc/O+hVcRGsb+GWN3Poa0/WtjfFLn7ZOPSfd1PsSzP00K5nteOAsRRkKwnoD8lWEuuMxuuXyVZun9rnZ7KVMJaSXuloiq0qN2iKRaPCIcoNVW6+8Y/1pthoEyvzNgB9Dch9Xy+NENzM7w8DemnDF9lKf0CXrQQPErKVlrB8cYbeE2zacOUGPXffD4BogxhmrmsT37sA9HPZyodDKjcCvocakZgRC6C/27YVZJVmgH6Sobce/7wptoKvLlv5QkDfDwtV7nMm6VU35WxqHZQ70CSwzpWIJgc/A+b5YWPvcEgg5E3YTUBUCwKPLYeBNA25yeklGXo+Z0vu8Z6itZ8J7OxmAH0Uiqj2VDbzNwP66UGhAvqo3DwvWzkD9D2zO5rW5htkzV7wdvYy9Gp8wnOSyk0aT+3/YPrSIdnK+dytzcL8rpJRwl/rvE41KIBeYHqqbvUsoKdspTW0nXGmCgn4medpNNe8AHVk0uh+WVSSctji4UBJB5kzFfm1CoYB9Kps5QubYucZ+myiVaEo4zl/ZhPZSoCBZwF9SVRUpSjP5Zqhf7eAntdH/te7B/QT2Upfy2jG1AaveDL+XPeVzCc2L9u5F5nyo4A+Kjd9ExoeDX1ZHwH0d6+3bQmdbPZF4FAT2Ur5O7wbQH9YtjLSvwCprsBG0QzZ4zcB+i5bKTWQ/LwoQ+/KwCGVmxfLVgbQH8rQB7i7eXLuszKkf4/IVpbndVC2stzvHNB3lRt6J5RD1guaYqtsZd93DHox45DJ7hn6m6d2mWSgY+qoOFiF6ECCiiHR6nb4M1SzQk+eAHqKjgxp0EMZ+ucA/ctVboq0sz0y4ieD60vc+aUG9FiayNCrv0FJ3q5yQ9Wax3Z5jWr/kHYMoEcVBP5N76cptqvcUGgEPTF8Gg2A/nT79L5Vbl4mW1lUbm7vHtkUu3DjiIylTtgUi4ZL2Lyet/WEQ09u2g7NTCgtadPGAnj4iqf2g3/th9vN5Z0OmwFKVMo5kyOkVW6++6Pf216tP9x2i5N25wbK8LzBoU/zGue4udHRsU6zLB6iuMBo2lBGLTx3mdycqoGN36umWPA+2YDEjAbk7vAEBoc+vN5wrfF6cMjCAeyccnM18V5x7C7a4kRSd4OTLW4qXqNmyct+XzIYGY0t4vXCNVMLM1z+3hTMy1+wKZYySTs3GIU7Tw6heMj6wXPBa3AAuOTr0SACswYMZxpQ8J40fKRBlJxW8+BGgAff/ZzjmwZTNuW4mQTNemgmYpPIxQX/j3FOH0R14JPJFIxNwJ3VOOD60nQTi/LwBnMNlf+L/gj6BZzIbClc7L7BuvExzy2vCZ8zzS3h0OM5qVlSzWcyA0FmbXCUxelPSULITGc4NO2e8vorx49LewOdc60RficoAVD7sOkGeJ/6zMF7ZZNTb9w0p9XOecO+XRx6oCI2wb1+3a6vr1iz1fPRgRsOf2ik7Q3KtnDHupERVZq8wB3WOhD3VXMzDc7g0I/GQjWZ0ywKDAtXocI1xXPC79I7EH4qrhO85cqhDz+xNsgynpiTmfmTuZF5LeMRNCttyBENTz38fvKK1RY74ffPm2KfHmVJDgDDit4JMs1nbJoC//18aSOmLZrOwbkW9x38aDUnoiFLHHCMN5IIPYO8XLZ3Xn+p98swprCpF2toNMXiftEzgXvQGGld5aA9nonunu6dODC5QWvSA+J1kXmSZzbWkMZKjXCI9TLQSlMvKytu9Ob9oUnYcZVNlKdqgmVjL+INm2ZFNcM8Plko0yTjr7O2o8QK4iL6JUS5ubxAIyMcYHWAZtxeYHwlgsAY4kb+jOWxpljEEKzp0ecymh9rD9YYB61brjFmTBUnUd2qTbGKlepzGjx68P3VzxMzM2VQIVUcalZ6es655928fnCpH3MH14Z4hzgA90qAEfH701+VPqFco+IVGn9FK2ADoHnz+mb3l7RFe/3OTbu+uub9Ia5gT0JjM16F++OccG8NGnMji4hHFP5y4mTGMw6filMR3kdPhLj76P1JnwbGKg3n2Yvyecc49BANUE+KHEGxL+i16lfDd/R+D4hkoIlSI+4+Oay3mCmJqhkOfWJu7akKluAcg6eJn28a6i/sOp9DI9ZY721CvHPPEXq8NJ4SSxj9AqNJHd+PSuqpaQz6Dhzw1BSLffyGfO9XHV9grWBOJw4sKVCgvbL30/ma05yJ+StqlfZmfD7m0atX13xOD4n1vbfiqschzRX1BbGXY6WeJz5b4xP825Mb5jH34TmkxmphCRgn4bA5hCN0zcIAwk7hxEdsgfLG2NPO1aw7evPUNxUckUNKOPQSFFFTbHqV1IQPWcraFPsVxJ/h0NemWEgSqyn2nLLffK9xSO1hyZwIBsscriIruIbLi1ftae3eyMvTtlw8tc//3z9LQE9xg2eaYn/wr32m3Vzc0vjyWIb+6vErulMslMPSFMt9aLOZ9HC8MUPPzaKt2+c/99NtudtQ5SaAXvJvAtwA9PcfeJwAeu6mdDA0oCc2kWzlJz72fe1689WUSTqYoY/BSuVo21mVgc0GMF1WCdW/cFlxOPEEf5EOfbh/NtGJXJVoKsVUYs4pd4m1Z98nGXpbUXsxM0MIPio5vHYwjKY7QWkkEbXh9MZPAHTyXLUl35cMPSYlqZrORB3K0JM3f2Fzq4dBuUlWRZnJwnOP02Hl4kc/2DJ0KSNWR7kAhmQzUmLrHHqD2phXMLtrN8vwJZlxKM13XT4zUoV+Fphrcd/jpmYnRfdzqSM+vwvqrpxeZ4NijMVssJWE4uhX5024jHN5stxzzx4fkK2cZJrzHMNPp2ujn3uqJtFoN48yYxNKVrIpk56AGLJFYhCUG/ZwyJ8AbpUwQkHmB5MP90bKjTWCyaG3ikivQqQ0CtqIKWJ70n+ULhyVgvy7FE9Ou68BnmNAJwB99MMrx7lqAXMjzOcmc1e5lAS1W5ry0OPBfNHqWPiuOPRwmX0ouv+4dwJ6rB0bmG29aZ7YW2Jjh0zwiy1bOfjDg3LDLFVMaQp/u1JuuJkR0EsnPZ+TxDDnX5xiQzEyV7r3izDTPcry8S3o+uuerNQgv4BmvbWzQ2/CATD9Lb7OvDYn1y7B52fCz4DzNGUrdY2k3ADlonur8GPnHHq57kL2shrLSS63Sgq+kUNfK6aWDKVbdly4TdnsFZq+aMV1jqrKPEP/AMAVHfrynshWVKdGxqBusic/F6ibseJ8E613nIIAegBase7Nob9wZc40tD2ZZPYDIbsfrW3vKz5Ex90a33WXbC/XhEwE5SCKcZbnAXnONpSKjwnfa73urqtvmksoNxOqTOXQFynUHnehWlo8AJ7j0Fejx0k8DV3ObrvQDO/rwH0fafwesrzCBYxXrj7p9Fbce/25vT/EXyqpWVTkqiu0er96hr5y6Fl9w0HJxn3ZLyuHvuzvmo/6jk4rW0E57LFdXftAo7NlNznH/Z7by2Gyx7nKW6Ua47bM9yyhrqTMND5PXHbgiMPGUsENnB+RvzYzoJs8lv0U4w0VMFBusr322Jfnnqy8Y1818ppQbmJMWf02mO12D0C+wBz6KvNJR27YG9FpdrjOV4+SCYeeynULG0tJChcZ+krPrdWYUEXpKl6wX5+n8d2xd8zDA7wxVE75wlufbSebx3elclMBfVW56ZQbcOiNh3v8AZ4sfUMD0AMEQTPcTrFzDv0XPvfTnUNPQL8AdxSDqC7el2ToofmBpqCL+1ftkx/7/nax/SDHpvKrJgHtAAiri4LvvcOpUuYFAab4f8/QW4s1YG9Ph96Um+qK2QF9DVY1qO85xQ46jQCmOE2hcOgeN21pYF3pICnJzU20oGqCcU4GXKlGA3o3qoXLF6DJjEua5zqH3u6HnHybtrJ2bKWvJAtFmkKMlIrVPI9hxUG005Pmxl8v4ND3ZrmZXbo2RR0skr2c02bqNbOjPRrXM768PmvKv5806XVA79f0AHmYujQ4jVNHwD1AP6NW8d+j7ZsX14ZCUC6KmU9tiNswezcmXXTrB7XAXgHeoCba5HzzyZ5TLDbyhU3ZNo+P7ZSNsNOm2EMc5NCDJg2/6REouvW5fnDaZautEmjK2anuhPs8/a6p90HdrLIp1wNbB/QlfsT+HK/nd78LDj3cA7tdvAE9LMQvruB3oHXBfpCT0ehOwEvKjTPNPlhXDv14ppbQDOWqO//qpA5A343BZutqz4kSHgZFZ384N48+kcSzOUDM4awfpkI9o075oKiQAmbwn3GsTXiKCaMp9r1QbtIUSz42qsJOatRGXmT68XPUKdZLpFImY8oVB1Fc/yFu+os49DlV+f8BVtWpkfHGrsyKPdLcx8/9jeT4Ub1Fhp4HTWRUn3BAhJa+wQv2oYgVFN8A7SeiE6RvpnJma6NoGo6ViKqAXushTeiDkz5iTNehzwFpI6B0kEOfPc6Nkz0uFJfjQ1rwnW5hEx/cG70O4kTqZ8mEV3rnqNhUmmKzL9ErApVkHFqmHPruFFv27KMN3/lOG1byMGgd+vTiHKXcANBf6DnWWF3/PqXcDECfHjPImpJyk8QF90Xdf20anVz/PMlhehlgGRtqlzD7sv9MB/QC9z0BGgojxhH9hkvQgFRx6+aPZjR0p1iPFWwgYAo11aGXB0fdzzqumzkvk5K0gnTvMEeSuIGNptADcKCXZBKTbBDFQxjmNpX5lLjsJmk42MK3h06x+5Qb9LbguZHe6uRDT4B0J+miQ19pYdl3q1Psg9YzAunbBvQvNZY6pEOvPee+fWDzwfbdH/v+wzr0WHMF/yze6BTLk8lTe7tk6PFcK4c+gG+eoQ+HvmboA+iRoSfJP6YvNaBVp9ic4PSlnDDK0KcZ5Kmd2kyjqzUUQP/SDH11xazZ370MvSf11IVw8P5Rf1bHtZ1iHfTIbwSYfkmGHlnqyGdaD91yxxOn2GToB8AuvOoAeqsdaJydrWc2R45oyWp2EJSMdwxnfTLn/TpbkOzwPIPO77BKQ22+4wEp4DsnfSRXbcQTwMaDUDL0KMMaKCUuZ6OfZOiZLbK5SsnqyCrbX8ogWV4TUG2FmWzS+f8kUxmVBQQNLPyZ4VYHm9x5i318gAYpFlb8wP+RuUSwdoa08vInwWQ7XBzV/C2jkOEYOzL7zLC9vm+XUaCRCHjvEUiGHhsjAD0l7CCnZom+aYbe93gwQ19MUNKsBUDvecGqz+WKDVk9Q+/DFek/frYx3qrNY5P+hGSNe4nfB6PSENbncokf+A4+BmbabGqUdfCcyo0z9Cq7+vk8SAoRPScEiLtk6HHwQAoSWVAd5DPXKveVIJRNsTZ4KXNToM+HRxq7TQF9V//xtb/nDP0SFBe7eHo+Bnz1DD3VIlTx6kDElaTcnyqtxW3ZG1sAPdbN04PiwyRDX7KWpAdYh55GL5iLoNwAoAUse0xq9hRzFs+TTrEEH6K0YC7xYOikTxIOde1WQN85vAXkURXJcrPPOsWW9+SPfaz8jEalqmToyeENWADIjzPmNEP/rLEUQTIOA8lCRj3NChepyoBG+RpeBurXQAYVCaSq1MHYsRoZeocJ3hKk/qpTLO4P4RPPAj1BewIGNE/UJrFXfYa2N+Kbq+i9wpzsdfpbmH0/YLxWgROlHwX8ajVCcwFUN1CQpk6xkwy9E2GT9yZmFHM2zCvOM6qeqUpGQH+6GC7D3CTt0H6GWL9pF5egig2uO+61mv6oVyQVo+MZ+g7opSDOQyDjdndDn7pH43t6VcjrAvsd9qjz1ULccfcIRLaSGXpUnpxRzkF9JDOVoa8Hxu7emiTYFt4sio1XV5J8ZbiIqd6hDP0sMcp1CaqLK0XZQyugn6zXZMdJkx49ajD/Y4Zekv/dBbr2K+Zgw6bYQ06x7yZDHzOukihi8zx0+uk1ZKdY4OW/89Ok3LypKfa/+vEfaa8vbnF6O0q5AaA/2hQ7z9A/rXfk0J9spX0tYylw6GGycNo2u3U7W2zazxvQows3lJs0xeKBJEP/Z37sh9rt1X3n0FMO3QcA/XnDDD059JsPkQN4V7RFq7FUOHTkLFkiMTbyMfi5u70hPxifnbJ+zdDLxGZw6KuxVDiFxzj0DFY2oppyKcO5B+86/ENoHIPHL4MKafGCQy9OO+SWIE+F12NzC2crHMPwsyvXHwu0mwtZg1sc+hUXETKI0OWNTvHQCsaoSmoPdIRLZ3zu79VQi+uE3ip0eBEUAczxEw49Trvh0KtnAB3pCp581tFlx6nXpV9w6HFN4FNWY6nKoQ/HsnLoobMbXuOcZzl6JQyWbdoE/iozwKBzgb8H2Ttz/gLo5tr09e+4Dt2H+I3hZ9f+CPB/Te03t1cc330demwEYJaB8xkDMZiMad5rTopHTD4sN2AYQ8Q7IJx1zSNpa7e25hwBX06fg+zJijxY9UnkGRDPnGAzh94ueiVsonIKrXo0uJ5RNxh8aQJe8nBP2XtCDeMTSZwtz3HN4rhrzkWfXt+J74bOLniTZO720p/UpAQKZHhUOfRc8ZthjDLXoSePm9mQ2v8BoynpGjN2kHNcDmhcT5Y/3MgAKeYfeba8B84P/YgHCz7n4PniHsGhB93o8UGmSpT4gznXA2gwKPtiDYJWgs0SoAwADYd1635fijOPdT4s6mV+t1yecUzU46PrD4c+muvYaDgXN2holEfEI7jq7oUR17uYjNnynhroPrCOeKNeEn6G54n4zTLG0ziAQw8/A82J6GPL2EnzGx+ruQzDIGvox8Cqc+iVpUNVL8ZS4tArtnUOPX0qpjr0uB5VIDGP3DBqDn10v8GhF3fYY9nNotbdrA5xjfET3wenVsz5MlaVC1yNarj749mzf0ip4OXKRmGWcj3GoQd/uHLodXuYU3EfNof+xEY+dwL0MCQLoMd83qxFgQOHPvOXvTA2hMrzSp8EHYjty1E59OH04/U3r+/aNbTVCeif2uWl1q5iu2MHOdKSC1w7M4k5Vv1fMH8wP+kb4V4VxQU3UdvEkT0S25gVaW2RUgKfi8wvrl/NJ663p/hL2Cjo4Va9HPaXiA59ep0wH0ZPlfY7xXj0foBTDx14KQlhPp6fg3MPHrliR7jXdcwSD8ChJ051ooHjBMOurdYcfj906DWuEJ/AYQnXASMhJCcmPS42LMs+EW451zg59IgLiKXaJ2Es9erV0MPHd+Ra2VfkfS1zGc+G+6R7x7B/4T30HPFeBmnq16+h6Q7jLBhHFWMpaKV7j1FGf1sMy8Sh7z1kNlfC6zHvDoLvXQAAIABJREFU1VuDWIXPhEGcjNeYp8K6c/9Z+vimHiX6Xu5l7L2RAdiF5ZLx+zxn3KNMMGU2mufYn5sNOvEcMA/UxySPGMRXGEu9eiVjKZh/IYaBQ5/rGhx6GUs9x6HH+ouXEea3OP3q4ej7CnqCuB/ogHfaHtvb/9fPENDnbPomY6ljgD6yldGh3zm+g1JHnxbPl8y37hSLplhO4plTLJpiz9q6O8UC0GuEDVidhcEp71iGXg8dDVL4kzj0AfTAkgD02swU0OIWFoCeh7rfFLttj3bZAzDJ69kEAzrQCTYnpfUOOcXOAT2bP0x1eUlTrIyY5EKIxXMc0KcpVg0i7xXQs3HSxlLkrT4+tKtLGVvEOCSNiAL0MEoQSMxmLqfY1m7gFEsAKP4+fqqxFDh3CsACCagYYMFmk8XiRvPsFNCPZpbq9krqkB3tRjbdjT42HsP35/nVptja5AvXS8wN/LuaYrFRDmOpbIKcZaVxrP5dG2SoPevezJrr602JvlfM2Ry20rgZ0KiWNGXQwJmdNsVq02Fm0oD+eFNsbQRy0EPDcHWKtZsynnkAPa8ZWSQ3xVZAL3ADwCV3WcxtNhga0MMploddHi7guCiDNW3cwxE4zouYNwGnAUSkR5XXB4xMAb2ASB3zNABmIxRotbGUzcqq63EOQgQQ3vijR4zPjtMmvkPBX+6B/HEPTxqq+6ESVSNm0zCeAPRqwBOghxY6EhwC9DIsUYYQIBSlXQF6bFIGlTZmwthVYyk17O4D+oB/ZHi42RvQE1zQIE7P4L0BejxTNc4OR10NR4DtcJVFUxU2BxmR1c0LQFOHAR3g0hSbxmT+HZxbJINAA5oAeoznedsR8cKsTsZSkFOEkc76CU2xUHm5IJWEJuduFMY8gj09xgLXiTFA81wa59Ioy7jGBJNoAwSgBqKi7o01NAC9U4qgmjGZEUB/TmANp1ia3LgpNokCJXTUFKtGTW2o6CvosYvV5AroYSCnA/2uIVuH96ipbf2EOYSM3ml31cbrbuwCnFimtTOaYpUoUuMvftDnoX3utN3CIZNuwzK8iekRxgfPlXOCZnYGX2w8l3Z+BfQZO44nQNcKDaAPpLcoFZqkVAD9VPAhIDwN7+xPciPnxCkWx5yNm2JtuAaqUm2KzTMnaGNTrK5X62LTzk6x/mT+dshYKjHhGKBPxqSDbQP63sN2dtabYnkPxSmWoNz7bzXRqgCfngQFlON6RlPsik2xrz4Ah16udt7XHNBP9y8lsfBafo8P2FNAf95ev5Zx5BzQw+AJRpNJYmmPl+Qx6E8V0Nd4kYMsky8G9BQC0QbIdVCNpfLe4fwaQyj3Hq0g1rBupzYOxeszNzBfIqqB32v+1Pg1YoMAN1zrh7HU69dqCMYwveZ6Ogboz9vFZSi+OihWEQGMS5KKdQ4HT+Y60RS73SExtqax1Onuof383/lpcuhRFWDR1893bSrZ6fakvV7dNTTFIkN/jHIDQH/58IGjTbH4uMmBkpQbfNkWIDiAvrXNQ/Rz1RT79ls/s9cUWzP0zwH6SrlJhl5NsR9iNSBZIzXniApC/lCaJhPdLHWIRRGr3gdn5+YZ+gD6ZBUSiNgljSzMFgo5D3QkZPkOE/L81Nz7lNmd0bpUSYVZSR+5QtHB32X5K44aZt40Q28upTOKc2ObNLLNm2KjciPHS/H6SOmgao04d4+P27ZksxC4hFLh6EDGpZEY6nCBRWf5BOMMd9sr0jI6oF8iQMNYqnB0c78o1x5pik3ZTd8h2kWaWtTLMMazZ7KcHYjOLgZvnqFnhQb379XMTRmuhcjQ57BGVQBt5vVn/ruercNppmfohzoJQFvmG4EwVW7kuSMVBQEObMgJLgo2hQ7CrKZ1hV0m1Kk+3GZIH4pvnTJyzfonm6oMvb4z1SmUzpeg3CCL6nnKjIQ/m5QbrhuX/OODAF1vlN+XKg2TcnOKA9q9zKSQlaexlABkpcGkaY7XuoKxFJRlLG3nykHl8Gbt4tlj/Eh7YTlWh6IABVJuQukxZzXrr5eBUYLMs0dAD/3KgR3ZkDR7Y47jwJEMIb5TzYdZ9VijcEyGKo7lKU3lo8PhOXwTRBnJs4KxFAI6KDfkZiIzRTMkzEllglD+hXlP1nBK70/UoRdNJLGN6lVMfWuWxiwHPGAeIsOhd+UoY0fQ5sxj5jfmgioQ+k3K3YeaYjs32m9Oc2gvbxsM4/vmlJtu4oL3kmpgZSU/A1ICVlo3FdBTuYYleJkcEZBY5eaBxlJLqmLw8ISYg4NSB/RwhIbKjQ62mBf4QbWY1LMnVUDxk3kkKqaMjsirNtjta6s22ZVyOQ6ju53WM5obGcc9vwHukcEdplIqESdGMEsLcN455+4BiXM1KrPsW1IFDepuFdA/PSJDv20Xl5ojzEYyLk8rKri2NwF6JTfAHRblRuV/7ROK7eBVi34D2h7mJzL0T2igtLADYg+AT/jroHnJUVprS3tLsuNSc8P3ygV9mLaxWgm6CMYH9JVC1ZBRWGhH2s8en9wDZ0AvlZsoC5n242qTVNHSoKgD2dkpEhXShec6WaL66Ax9obl1yo3XAdclKtd4jalAonZprdNFmBl6HLj8WtM6su/em8JaKXECyGNcO1XVc1m0njPtj6tlu7m7b9evhEHwo2rldL8hBYgVSvkJ5LXiustjRok3VZvPl4t2e6N4xzloJ2Lcj/ZnUW0nVdbCocc6zyEke272bbwPS1IZeivqWRyBSUXvT7iX3CPuSSp/yuiHAspxtDmS7kGHZF6zx4dv8F6Kz5G6mZt9H5OIjCys4iuSmNevLvnnOzAjrjBHjlBuqHJznEOvOaFrmghtsMq3EI6iizDGxE2x74JD/ybKTTWWut5AFVIVguzp2pfMHAAWOOoU+1g5vOv2hc991k2xptw0c8SLys3DV6wbKDc3l7ftdCEd+qpy05tiH161T370+9rF9kOcjL0xhjr09+3CgH6iEJLAuZZcXpo/NwB3dvdL0xaCuxbACbv6MyEwN5DRJ4jnJgQNe02yrgBgAEpNU+pdA0R6wRVAXzWf71F6K4CezUvh0BtodiOcGYe+N9Thes0T5aR/fOAC7U2xXO0jUCsIgac79OersUzuufPJSqOUFoxUHKCDHdBJk4pyuAmA0PWMxZYGsIyZIpH+y7MkSESDTcaTmbrwQbGTF167vyjPj8CBmZJhmMBnhwwC7KxxsgdxzqfdebOevmf6Xr6HBxIHxAICyH915l48RDfYeENIgD2k6sNLD7eujnHuyQ1tNTBpvkmnnBxLm6R1dQ8eIqaNVgCcUC+Irn03svG6CH8dz4BNeVG5IY9b7wVYxy2REvF4bw69zY+spjQ1loKeu/jRAG57Kje49QmHXmtXKjdeex4fBJ1UP9L8WRvnYLrCteqfalDS51flUrrpT2ta9JEK6Nngnc2AB02BDiUKrDJFqqBAKsamcuipcvOEQ9RCSizk1cYYSH8PnzP9GWlepZoQ9aatkFHcVnMvaUCFIQwpDpCbM5icj0XdJPH+NAPm8BNH4H7o4WFJ4/lGDn2aYmkKM22K7f1DoY/hGbrxrM9h6/YjzogGtNbcY5OoYy8zuqiG4VCIRuNl2z7hgNfaAgdkq5NNrvnamz827R3UvPQ8MWdCh+jGUrwHNb2lH0Agf/R3dLWhEtTwWsisYTNGHGXCA8+qNg9WcrOSkTLucTJl8gwItsaBGl8FlRtV6CR5KvWVU6ooYc7hwHhw/0tMdZVGhySboHl9c2mFihalGs9xUMjAoQeg5Fxc4s9F5QZUA/PkdZCAbf1IXGUup7FxYmTX7xH7BXjZFoUoTbGHGlNr3Mtj0H4sydz8qGdg/D17T0/SMImCypKkZnkQLY6f6RUYHzjroaqYwzEiLtM8SHOtKwEBOtekj46mTRtStNiYj7j6LId+UAVpLIXq4fKscT5eoOr50K481xMbRFdT5ZyqO74eJhaK6l+Pkb2JV1VExOquxR4deiZvDqvcjHmh+ZH9A9fzAOlJVMLCHSE+2DG7TkDvg0j2RjomO47DMXwFEF+UyEh1c4JovynWtEv2bhzw79jj0AuLymR0mGH1fjLiNzUHa+1IHhr9O6BU4jB7GpVA/NPJ1KkZzws/dV8q4YN/pKyrk8L390gycFMkhx4Z+vfUFEtKlcZ2t3lsULk52hRbFeFwdwPQ7/QgkTHhNaUBEAh03d42oN8xJYEfdA7LWIqBZb1rt9cP7Yf/+mfal1ev2zkoCBvptk4y9Is1Swif+Oj3tsvtV/O9aSzAw+5NGPzMIZjfFzs+k0odznxTTxYTbjQjIbhjg0SJcAKIyUW2yQIWwcNDO7Vtb7XV1kLWZtS7wvsFzAx1ouyCjcArckdtZGdznC3qgCJW7lbfyT32RpRkvwjoAYqK7bLdAJGpVSagNRweE1B6lrPMulhLC2y7oYQLRgcbbHo8eC08ccPhqw61rIwY5Oa5IKONg0ttXCygO+OWknSeV5e+m5kSaQ7peUeJaP78uXjAv2WGXhxpLMLaxFPnCdVJ8lQMGvrhLoY65DUrezpxjC2GXj1YlTGYL+wEYzYbpzmVp/o4KlrlxG+Mag3nHTPRonAgAOJ5KOs0lFqSOZetfBSmBgBm8PThdPv01E5AB7OpVd6L/3PIIFt5f0ceI9CJ3F6VeYdBScBwmqUimTmXeuMze9R34Scmb493ogVx/EmwVFYVB1TSO/p17toJACErA64KeXwmTrEJOfg3byxVZi+HR8zllNhJDyjZ2C6DNlNx2jw+kJaEgwnekEM1+plUihboBOVmx0Y5Cu8TyBBYr1DV0vxJszjlEJ0VHcZSfv7ZAB1fOcdPYCP/0C6ulZVmWagAGn4GnlUObyz1D178MJZa93iX31H9yIID+OgA/Hpw25HS4SbqIo/JORUpVK7PoRSBa+H86PLBKnmDJ441LDA9nsFuA5MVHDCwweJQjqQHJEGHu2SSJFX1DHNPm3YAvamhbIq1pC+B/qOeozP1E0Bf1VTKnMD3gQNOQug5spdD3ICVX8zTVEfTzJL1W0HcZK+CJjfWqJ7X3WtVx1Ch4HAsIFywbJtHZKJbQzNu3f8S42p8UTLCsYzz7KmdmBbX40f2lWQ4bWSIGMCDE8cZFElRA8XF9sGWVWYB+vy8CdBnzitL6fdybcW1fCYg0CvbBqn+Iu1D+d7ycMoAZO8Ze5AWkYylcBhX8jHywr060IN/oWA6KaDM81hDHWxj/ChjrQw95nI1SEo2H0A7SkJ7KlRWsGK4Ki6emJvsMTg/G8ZSM7lQJdQ0RjUm1nmd29LzFEhVReGkLXagt6oviokT7vV3GmNmkUG/vJjExp4INA4QONZ803sdl5JUpVvztp1btlLXLLzVP4tYazQ89zEsjdG1Gozv6nOfCltK3tWDhDCM78sVXrwPGFSa/PIxqE7a3TF5LfoLq2xP0qFH3wVwc8Ybn1Urmqjg4UdUs7H31LVZjaVg+aCh2rS3P/dT7Wy37pd/nEN/oCmWIh+iwLbNEwH9vCm2VroqNnszoAeAx4njZz/bljsA9KQjk6E3p27dDgL6ZOjBuRc9ALKV187QS+Xm/QB66dj6pMgJCdmGbXsKBzmBsABlAhk0vsApFqcrjps2QywcNj74fXsBtlcKRrZqmv3BwegIoHepKM6WzBbaFCnKOOFzgLPIplhsDMlMkgMrUK6yC5qdLHOFxEJVjfGsY+kNGYCocmATDKBfrfieZwF9B1gzQM9Nu2zwPUBrIWYxq7SuwJhAmUz5yDAI7OTvPAzw2sqBjos5gB4Zehk/TdQ3Som1v9fPPVWTOpaT1zDrYyBVAVWCVQxdurFUXdbjz1EP4m965jBa2+OAEZfDmg1RxQjg2Bb2hUWUTWqNXgZkowlcBmDSmCkIEND31wBEa4PAZ1DtE5Qb6tCbN0/KjcqzzLA4sxpAn1J9z7j0cQZ3EnNAh4Gn+weCdQH6M2Vo8bNdC9AvxHEGb5q/fjKgn1eFuspNBqBwZ+aAnmDOQNYNr/jsHCDzZHoWtKoiIUavH9sC4Mg24tROx++fXMpcbnUfWwEiyg9iY4DSA8aNGVGDdSsYyZJcFIyxMZUDHcGwKzSsYC3aA5rdUZnkwEwBfb12Jj3cUDfmmNZJ3UwDACJF18fBKlS9MsTvk07gXFVqaOiro1HrU4CH25Z1q/nnR4FEAHpVwdgc0xfGHqBnnMVcBNVHh9pU5nq5HTSfB2XJqGpmib1Qblbd6XPneeh14XnXM/Ss0BjAlRghupM2a/yPCkCX5qYz8WN6GefcFGyioZQHbu45kKHMYWprQC8wcgzQ04l4C9lD0FoU71g5ddKiRpcJoGdjfZ6DedSgy0Vm1OAj1Ef0AzAUFUCvXhAlnHCQwXvnKjcBWyNDP1VQY8aTSY9ffkAfA6x9QI9KLuhAehah3DCjH/lmLcVBR62A3ns/52+y5x6/um9lP0qCIGNzHNCP5MSbAH0+oz5vylbO9vNehS7TkHuH57p8HU6UwAe1CfQqqEDx4PPAPYN/JvB2csBfug/ooxuaxF8B9JawxhxihaxTL7Vv1CSc9O+1hrh3wxCz0K7yvHLvVVFnzwfCMafKWXZ37z1AP1geHF9IC29ROZRQiGK3qnILJERxADNFswJ6xHfSrl4C6InNBqCHUywAPdYHhugwoL9tP/QTP7qvcnMM0Bcd+vcJ6NcG9JvWM/TUoQeomAP6H2lfXr7Tzs3hnWfoKVtZKTekc4yT3LvN0GvDBKpNWQ3l3k17tNPkfobe3wWu+8OjMvQlW/xGQO/ZVzPq3DQJxBw93NIvylCkvaQLjJ9JwLHs2iRDT+MhOCueTIGJM/T9c0C5Yek0GYqZCsusDNuDBw4DPgEjMxk8kuzkIWpJPQXmWg9lxgPka5ZdG6ZlRs1PJ3icZbyfBfQICrfKYHeebKXclGw8n0IyI+FwHsjQB/TMM/MdCJhiNTL0Mf8q4bcctvDbfoDq3FqX/TFBcdjsB0ttOj3LggbAUmaE1q8NW/llXTs6LqK8v4H4q74wXOcWPpwS6KGEiw2PgB6Hq5P2dHfXzgmskWlGhl7zlxQaZ2kDOocOvU2Syu3XbCGAPB0ADehJVeGzMKBHhv4JVIDQ3KxjzvsrY0uZUWdcMFHemKHXxoH3pGF5vu6PAXpSj5YrViYwFswEk5co5R1SbiitqEwymswIarcA6yoLd4od6FNQDykZ+mPGOaG3kJoCIAdAH/1xc3UzzD0B4F9MTFdKdrhS7iKjWC3X8fZQs7o0Jl1OVT3RPBmHToJgVJsc1zqgd5jrgB4N+lQJQoZeh3zR2Ey5MUWCDdh3eP6ixmA5KJufrL7+XznQyL7iJ8ATGfv0YyxLVTTXVmNSqEgEFKlgKSGvNfUYyo20u0lPNC9YVIPc+37muK9Pj84AMgD0APcCTQ+36kWDm7BEwnCPyyZAD93qsu6fA/Q8SPlgVSqjOQThkzluztDnOVdA36lNNvCrgL5n6B235hn6mNT1La4kW2r1edDODkv8zrOyqpg7G1niSv3jfoZeEzCVxSEXm8TFPqDvNErP3c6Lz/NDYsuSvoyDplsoQz8OXPi3NwH6mrF/E6DvXHd8sHnao2drVDMOV6FFrdSBBXMZnShQubJCGRKdvRoP6suWVBk4Y9dKNZM4lOtMQguAXnNeFZQpoEcyQNSeQWeeZOgttV3ZDY93Y+/o1ebo9zu+14pgf2+/plCO1exNXE7pW7Ap1GfSWRs3BvSUjZXB1gYZegLzWYZ+KfwUpkmdy9irWGkNoD8wP99fhr4CesVPJMyfAuhFlWGG/rs++n3Sofc8qdKoRzP0zEDhZGs3LQZR7G67Tc/QV6dYLRJ1sOO0JMoNAP3rdrYAN5EG8d4PnKFfbEW5+ZgvkGWgsWDqKW0vq2rgnbIVJjKlGnEKJH8vjWc7lpbwIOaZOgYBUwSOUW6kmy66wKGMCWNCAYxzKoIy9GruCSWlnsQnJcGeQS4ZEGcde2Y7E+kAoMetDKOQfcA5pdz4UHEA0OMrUj6fAPoe4OeUGzsWzjLWWYjHKDecfKazvCtAj3t3dpEUEHxvTwCrZ6FTLFL5KNc2yXDMqyzOsnXqTYwaDNZHGfkIoOcOoIB8ENAXkJQNMXOgZ+hprKG+A277T+bQG0t0cxVnAmtmX4DFXD7GgJKhnwB6yKiKcrO+tw69D4+HAH1A53OAXvQCZQgDmtF3gmpB9OlxraLciMffueIxJiKgnwIAlVDdVHcgkHa+cynt4hkH0Pd17/WVEjsO2ZHDVWUOgR666IqUVJklZ1XZLOCyzr1c4yEnOzr48aN3R1l5GUvZEdKgf1I6rj0UzKwpQw8qCuOYC42ZzwRqMciL7ndPIAyqWu1pCaVmDugf755IVaEOfirJNkKaO02/mHIzAfTaWOX6bMpVB/Sn3aioAvrE0hxC6v1OAL0pYZ1D3wH9tMIa5a090zZXSLMp4hCHa8R4g4PdDZJItXSvFYN9oUuZrpuscBL3A9BPKTcB9NsdDvaZPwb0G6j82BnX18ZDVCo1NU6hL6FSA212VoHqIUCvw4/mcB9nPHtLScYQaW4s1QF9nS9id4y91kmUZwG97yHzf06HmYzzEUA/ydCXplgZKZpDn0zrjKqSeLsP6N1T4++UUywAtBNPpbJc6YzigKv5lns6hApcAc091oxvrRKhEiUO/Xk/JHRBjbLH79GWuhfB1CyvZsNxQBegR5XMSUPEjDqXd8JFHdD7O9dosqcgRqWeqsI2XQd6wx6gL4359eBRE0UV0Ndeo6plcRDQ1/kzo9yoEjpzimXfyvDeSP/XdvPU6Ul43/ppwdiOGPgcoK9NsT2GMyZoLfyyAHpSZU032opD3wG98UD64vg84rEz59DvAXqUn5mlHBn6fUCPgAhAv2s3V/cE9O+sbtoZMvgs5erkC9nKNMXuAfpwRMlhumuX4JJ2y2tvCgZMuPjaFMsJan5pPwBAVgnA5wxNpVP1k1oGYoYegTQd1kupiEhmUd87t07Pg+z0FjR8gNdFkwpXKwzoSUXrHHo3XDGToqYarQ79rzfCefNAZo/lHmdOk6WcU26ApVCio57qDBThc+lEh42PjSnDWCq8XHLoDXoGoC/gqnMfh3pESuSd55wMKie4FBvy+b25yKC2Ksj0rGwODQaryYhMmm6LaVU3lvIQTpqlvNgmKjepBhRefK8QlI0ymcr+bJ2hf2NTbFngAfROpqnBttjbzwF9py3VXgxyOEtTbBqJ0IDlbDqBtHm0BPQsaYrzm0bxjF8OAwgCSLxQ5QaUG5ece+ANL7rzlUULCaDvTbElYdnfC2UN0xqg1IEm1TSkD0APGTyUQJWhX6PxfhUO/ZRbOz/s9b1+TrnhuCkGsGfH8njMqpfqSVUQEqBXJnr9BAoTOPSIUzjUAulo/MWhN11sG2MpZ+it9ABwPDLcOvB1G/nliRwPa1NsdQom+Fe8AaBP78XQNNem0QGu770CKN2DSvy98leUMpB5RUYrihY5CE3dLE3BmDnU/pID+gUaq/H81SzPDH0oN+TfKmmAZmPMHwETK1mkKfZRNBPEWsXcUE1F26liBaMKMSoT9dCvWK8gAkDfBQTmvVMzUColElVFA+h7lpOHtXLIvQVXV8phqGaHQ88MPQB9nGID6CMK0Sd8qlUD0FeqYI1zbNK2ySIVqaCR7uZjrMXsjwCM4dCbgn2gKVatIjnkzA97NdlWG86jGDIxQ8s6LGA4t1d503mW88NvesNqMoh7Nir7y0q5UfP/YQ79MEbEe7uCU6eMCKfUJtQ0xXa6FuYBFXykYhMlobnxW/97mtONWknraYhzkIhUAuYQoI8CFvdzmtoV0FbM9SolVc9ZHHo6/GIN+dDPfhD0GTJDj7XlDL0fwtO9q8X2TEkMVeyxEmCwirnrmHdTyo1i31HKDZJxwGll/CbNxGV/F31s1hTrPbb3ATK5q/5MceiLweGNe2H4OWoOF0UMe8IJq7Hi0J+009VU2W3Kocd+YkXFMoezh08A/fum3JQMfQH0u80DnWIPAnobtE0z9NudBA5xCnSG3pl+LmhtilC5+Wmq3HQOvXWZa4ZegP4zE0CPeEnACA49g++mXT68Ghl6ZtjsplgfKrPgMnKoP/idmmJ1Wu2ldGTeeFJRJiLmLF3tIpO38Lo6oC9lNClZaFHgZ755DkA/GopqZodDWQB9aBE1o3gI0BNEFhfS7hRbyz1vpNxMQRGupQN6nm7tVstDhRYMaF49q2lL7nD46rhXSsS8RF5f12Xx/EyxEagnQa/qQcoSpLXEPyg30k2fj8nRDH05oeZa6qmVsejYa9IMm4oKms7Si+Dy/MgoHMjQT6dn682a/v343mlTZE7YLM+nKRYHQ8rOQUIWkml2v5tQbsTVnZdgCWqpZIAM/bqd0BJdVZ+AN3wndH8xz57uZ4DeVaupys0U0M8t0DmuRfkkzwf/R1Ns1iiudWToEWDdgIsqhDHZXob+wPOqgbRbpjM7XIyzPO4vV7kRoO+UGwN6KEgBOK4u3E+zkyIReoC4piFth0wdnTelujQya3GrPe4Um+oHKU4nJ2qKdVMiD4Ml7r0pQ5+xmzrvaqPDBkVA77mM+QnZt4AOZmrd39Cdnz2GXXUpczk9Mz7Ad5Uib5wAichCY+OUhOaccnPaHm6liALOL/+Z3G7N00FlkJEZ5vJehv5JDYvYsAblZszDSrN5NkPvKgm+hCo3S4D+kbWlt0Fpmpwtc1KyJkbGuJ9+ED4E6BE77I4Ld9NHAfrzi6nN/URJivvlqAanEjQa7YtLdvYGVthxOLHl/VrVIlzbwQy99/gKyhlDzON+utccnwP6qiL2fig3e6IT84EudLx5DJ+r9ozEhSUz81mlWTcxpMo5a38Y4JAAuuxb/ZmYChd1uWMc+inlZshDMnnGyp1pPBcr7RflYErZaPRnIJGS5lqqnfhzispNVXcDH10ceviSTB1V1eBkXgaaAAAgAElEQVQtCdZDgL4LIZj+WxVjKpUz2AfVYwF6G41ZOhGSn6mmYEx7M39wnZt085zSzJzHVMe5H0hymCawsrCHqUS4DvXhxEVZlFauYzsmU8r1GpLGg5KDaiwUisCbRyK8NsVOKTdKJvCQd+Sn07GIFd9bUywS4Av6W5hyQ/bHErUWU26+sn33Rz/dLrZf1VkIRyk3m81O3h8bcSlFuVGTE7RqqZ+8W7fPT5xiMXAxltJC2G0W7ebqzhl6UG6SoXfFEhl67lQD0F9t0xQrYwMB0KESUm28O5BmaUzlbE6aZOh57pCiCP4Pww1QbtA4GS1vvB5ykDyhwnER/D0H7TRoUNqPGXod3SfcwlJ97afwqh7jkxFOg2k6AliTDqs2UvJlH1Sqw+9pShQw6dM4T8a9KdZKDi7F873h4j+pKXZQbqZSh7z+G5kdaDHsZ+ixsSpDj2yp9LXD4eNvXf5nFrA34ET+zI1gJUPPBXGxlKQfXQk9njEgS9ahAvpk6C15lYxrz7CFNoFs4xUabosOd/Tso6jihT/RHeYGNSy4e2AKb9vNjLHS7gdJn8qz4A9VQCb8bjjwvpau8MjQe6E6c8xJxcyHqjQVENds7kQTnAdONfEkI95VDwK+cBig8yvW7lM7ZSlaB5DoIuP/WDX4ndQLZBokYyllbWq5mH9GxutBmzozmKF69MxWGlJHNQtzAE2xPKwZMAbQI4scdQk49p1fKAM10VrndUg1oY+vvy/jGs1tlsBxeEQ/wkYTpR8gU0moKh6RrYw+OkzZSLnRJOyUGwB6GNksrah1MEOvJsouPWvZRyUd1Gg5NqnwU/XABoVKVCQA+mToO+XGc6VnpTp9qPgBsNFNm1Mdw+iIUyu/qMEksdA30wBGuvFOkwrzA9xontMc7tKEzJZaJ/sE4NyUmyIRGyWdZMGpXnOCuTgcmHP9rEKulKGfc+gxh8OhZxz0mIRLvpehd2WQlVaq1oydWbFeE0EZeoFggRGrbOAv4fE6Tk0y9H5GPUMPwyMabkXlRtlcOIgH0EOhpgP6VdHcPhkqRLwI31uyjxFQiMERrmuL5BYPUNLovrSiEdWEcHAiFUMg8vkMvfS6I8tJQM/mSq39TnP0+MkwT4CuZ5lL5WIu5TgoN9Zod2ztCbk8lpoJzbMtuuzdVyYURajc+HDV9c0RWykPqg89tKdVXfTEPWnE23Milfqzk2mVnlUjab1zP8XYzBSPqg5933d8MCGtJ7KVq6V8S7A/56dIFnMPqF4TFoHIS6cZ+tEUS1lV0PTctNppM8A8cGkt7qx4Lny2kKukXKhVCSvlmPuE2QRYk4/yfuH663HUmfJIxdrdPP4mvdG9ZOg5ToWO2rFfHNfTU1TWLJOnphIhKQISCPsIUwkn5kEslVxmxrceQJHEfHzQ+yjL7PmFe689DTCPw15Cb4K5Dv2ccvOeMvR3LTr0MJaiAd1i29bsvVT8OGmbdv30le07P/p97WrzQc3pUrHn86s69A8P2x2ydkCFMG6QUyzKErIdhlPs6W7dfm4G6EGhkU7qghMB8l/J0LMp9gS60FDFUSmblBsDeqjcgEP/avthOa3GWGOx6I51eG9cugQslekd9slLBsk7GIDACji0FUrjbShbiclEpy471RG8PNy3S3Rb7+Smt7y8ZLxmeb04xcZYQS6wcN8TMM110CURn01jDdg4Y7NgbaNvOCzhn8nWWgYzcFaDpBRoKXI+VHZP7nj4PMnu4SQtlRsALR4ODK6rbBMMQtDkSNtlGktBxzXBQU8eG9n1tfSF66EixikACw57HC9sEBj3blBlgNTvl2AEfQg2sqKDoz4hzmm4T90jjHx8yu1mL9KDl734E53/WHFZwH1ROrRxmZ07s+ZZ4LOhP0w332Ishe/PXKmlaPw+gFKl5jGXTpmRV5Z0GIINnj8pLB6PiXGXd1xsbL57Pic49MF2OvMF+ts8eXdAL2fXmCHhgMm51mBggtKo5gs4fjIP8nygOdR5e3q84/8J2KjFDzOkRbu/veUcxHxQ/whcj8GNlPsxxhX/R/zFphinWJTnOqBHg6wd//CZ+BzMU0qgrZa2KwddBgtaDz3rBhuX5vgl3fZwjdp8NZ8qoL+8vBZoihoFJViV1dc8Gn9P9UjAazy72xsZ4WCwMG5xwiWYt2U7HRW9ZjN32NfD0rJq1zDY4rp3Uyw2dKwVlGTXG4Aimcu0HbiyUC3Q2thtTzguNPviGpaJD9Yfng03bprSyG0VsYrzlcsB4FuurDC2SlNsd8imW66eK58t4wscTDXm1c0Qf8+8zHPO7zCvaNJ0ccHvzvqEw2rWM1J/iPtYf2ySLDQujhmbYrVetF6z3v13VIts+KKmWN13n594augz5jo4c0YSzqNIrwEEaPyGyyRAjuhjWZPhsdLAyu6N+Dcahdk4KfcjozOre9ABVyWguzusD8Xf/OAZMKkCY6nluccV9yunWIyTeqHiwoPnAXBuYIQq1AKxK0IHWLsbrwnMzUV7/Y6rjTvI5ilDj2uCsRTWDPXvbY5Ix2ca1bgJ0TGVhkow/rI5m6ghonoR0KOhebMj9ROurti2mYi6XHENq7FP78d+hNuhkZ6zvhiSUNIwxkhm4fmx5wWH/eU547lchJUgw9oQoMcck7t7nYuK3ZLIzBj2OeTPwX0gDmF9ZG5jskg1UY7eiTFyx9Z+kc+jYtbycqh4cQ/HtWLME0v0/Oqehu+qztG5bvx+aafY9GlgXuq1MA8C0EJcXLdz/l4SinG1HvNq7MN4RlRk8/rhdywzxy/aDSjGl1dcC9ibEisTr1e4Hu/JFMlADGF80LonI8EUO8w3eD3Q6fpRGAOqXPd0PdYYK0OPdaASIIwG49DKOHBq+kr2FccesPPjLov7R6xD4o41h52kZPmMGCM09sOdWTGL648uy4r13DuKG3rmUZ5PrllrVthLn6l1Wc2/NhvsedhHT2QsdX0lzPMgyjEMzESzRCUQh265JwvQ63rwmVl/UhHE2tHr6hye48mL1bUPths6P5+2x/Zzlq3E88HVH5OtfBOgR3PX9eNXtY9//X/WXtFYCjHWHilIYkGtsThiL7ah3FBuft1OkDm2DBllucTFaZ+nbCVUbpzVqBn6ZwA9dcIN6LXBzig3LNc6Q08depeeyRuTakT/IW9KGzJlzCrlhs2AaqRDxgyAnhz6GZe2S4RhEQAY4hSYDCHcNF0C535PDv0wpOmc3KKlCqRdT8NDDz869GrsI9/OTVyVctO1q3FKdnaAnekJoNaDzXff3ynLrofaGhX1zKEP924MGMZTk4wA6n7blqv0Bqj5CuUngc/RFFtLUMmsTBp9XF6u2WVFB4/Xe8nQu9mGUn/gHa/swFmc8dKr0Dn0fkbV6Y3XkRIr5k4ySs441WcY+k/KyXPd9bz22Qx9HewDKjfzPoEe9G32FLoBKyjgGbpUyOyMzS64qTkrNORVo57jcU8jUDGWSsY186JTbuASSdlKZSzZjGt5VNIoTGfLn1OZ6Drd2GdDoeqSkaOXBCVPbKhcu7MMPSo90vdGpkdUB22opoulWhMFpFR/PL8yH2vlKfGDEqwGvVz34ZuyWfle4LToPPN7KQO6T7lBORdVvuXKGfod+O7YSAeHnlUoOsX6QOi+Bzw7gi4qp6S/xvTFzqFXdkiVgR2rAaxSpnJVyrxv5tAPWdK4cyZrT+MaO0b2OHSBzVR8Y4Z3rv/9DH3nlHvsKz1snqFHTBPlJhljAJTRFMsmburQqxxOhQo2aEOGUdngUJYqPXFOueFmbI3wnqEvJnE9Q++9IjTGucEWYwTpKINyczRDf4RDD/WaXu2LUsgBDj0ziHTfxvkSoHBKuamNy4euMwaLyTJWul3lz96+Fr2AzxkmWVfnzL7yuZyfdGnNTnmwdB+e5VxtJZTAxztleieUGx6CLEARJTXHreGJYlnP2bqtzXzakw5zpeeVFNAeqis11zESFpQT1lqqvUIxIpvsB6G0pmIeqoupoFMOvRJ4iGFzYynG4nP8fttWFzaWMl2VMQW6+KGvWvkKv1c1XK69qX516mAZp+4ibX19/FNwQt+/cEguPj2M7UxOKaZO57KSFlhk9923Z8Sj7BNRraryt4coN8rQwxRtqNx0uiG8KZx1rxW+PsfdFyOjQ7FA8qwr9ht9idMNttPivH8Qt1AACnLCWo89Q891sGkXV6ZFOtkpyo2eIRLh1cSxUmaBeZRMKOakpepL/AkxCiSIiX32KTc4cD8H6CNbiQz9nHKTDP2rpw9Sh/4SlBvPkz7HSr8UvmgC6GUsJa47bnrOoQegR1Os6jIu0UC20io3aYo9nKE/wqE/BujnHPqUOzcCoKTcHAL0QLgbOZmpKXbKfzrYFPsSDv0sqFd+22EOvTINXc++OFtOOpQjdVcBPZuRijlPmdOdNsPsqBuuCpCIakHe0oHPEUCP8hNOeSzLpvGsNtf6vqvJRagpNaDk+0IPCAiRhB+ywm5CtKW4yunW6z1CuXkjh54rxZKHhyg3pZx3lHJTOLy9iTTPolJuwEW3acoMw0/+Wg2POjirKje+18yBg5SbAyo3AfTH+he6Uyx3DqTgBkAbsm47cuiRnDnOoR9uocPNNvSR4QjZS60B9GnqvTgnNQfZuXfDoZ/L2R1tivVo39+t24WpZzkAIiND+l8oeSUXMG92Ci8yDYwTyg3AHpxi4d4KhTRm6I8A+isoxsjZsru/uugl5RQ3p9WNQNL8pOSAQ89sE51iLR06p768QeXmeQ69qBRjfYqyV0EHAeJBQO8Dpt88P8DPOfTJ0A+VG2/WpPXMAb2yjKSLOIsbZ8zppqrnmcMHDiIB9EmQCPBY+rLIru5x6AuA03t0Y0PlxrzgOeVmtuDxehm/jX/ozs0zQA+nWMlWFsrNKYyFUNmGyo3niA9zexz6+Cawsqgesd6Qiu+Kq3WSCVZKeh7Qx7hIND78zHt/Mj+OAfquQkUgM5JVR+mffR8ZYBffO/dJOBRbj/Uwxctj/p11busBj8Ni/j7n0PdGdru1S9dd/UbzQ/ng0Cu5NhEwKP1OEyDeAf3LKTeVYz4B9AZ1U0CvqjLofpMGb9OMSbMBO8DNuDmISu476lySr3wZoD9MuamUt35Yez8c+tmE6LRPeS5ZwQnxZQD6yqHnPnEFOuaUQ08delNuuqdEVanjuEmwoHPoK5/f1/UmQJ+3HDeWkg79McpNZCuPUm5mks8zQC/Zygmgd4b+7dIUy/J3aYrNxH2uKRaUG2XobSz1se9vF9sPcrEdzNA/0xR7ENB3kyY1xSpDD6fYXx5A3/nUBDKDr8b4caApdipb6exYOXnHjZODT+3YY4B+yqGfylbua/9OgQ8kAzUekUcToBfofjmgV6/Cc4A+jc4IRPhJpuxgU6xn/aQpFqolOOyURuGAI2bSAeAjFPTSpthkDL0YAxrzvQlG/VkY0D8rWzkLOPuAfqZy44zzLz2gL86HHdBPm2KxQQTQszrlDH2Vcj3UFBvwOW8Ow61X7fM8n/fSFPueAD34zjlIrM4JkF4C6GsvxFFAT6fYKaDnXF5YtpLqVtIt35et1KT4/wegnzqAJg69DNAfcYr1HK6APhx6NMWyj4mHHMderCPzO4bKDQA9svnh7kpFCPF6evjSlyXjid4uAXqA4eGi/UsD6B3HfwkB/cOtgAPoprUpFio3mLtoyqvOuEebYtO8z7G1+3Ropu5tGjS0kaEXMG2zDH0A/QDXdcwx3j3bfagpNhn6l8hWJj52QD8VbqhuoofAPGOMe4Hmh/w5oH8/TbHPAfp5L0kAfSrt896q+vcOxLnX7zfF1sPQOHwo6/ymptgpoBelDesOymRVkYy9gnNAX57LqFC/DNADSFMwAPG391LZIRhKVVYWrA67NUP/rppiXwroyTtXhv7NgF5OsWCgsLJD6rhi1dRY6s2AvjbFPty3hmQ9pI2/8NZnaSz15gy9VCGPNcUudnaK/XrIvJtDP6sCTVRunta7HRvdN2uWfdUUe0rTjXDoa1PsXLYSA8FNdNO6bCV06M9PxAcXh34qW3lxL5Wb6+2HWSpBQxg4k+EwXV9fd94YNcv9Ew49PjeKHrd34hyiHEmenPnoydBHcz4GG1CPuXBTLLljl5dts1XWZ86hJ/Alf+5SPO8Z/5o8c3LTAabALRYwZi8CubvIQMn5U/xiqU2EkywO/YZ8PPL5AWKRyTk9JeeMHC9wsMDj5L6mzyFlgRl6NRjhM8RbRQlyuGviu1hyv1xx3d0hk2KXWYzb1dUls+TK0DeW/DdQWCFnfHAVw8kjlyxZodPBocd7wxFHSe/y4rLzYMP7jPY8D1rg0NOAZ9POwi+nRrn6EsShvfB9gaOr3UDPQvzbfAYOieG+H+LQ53eDQy9uZubSGWTzzJEXB3nZVVNIF2F259D4jkiT68Nnvn592169Qs+FDIPCfx0cerZe9qZhcOjJlW/mO6MxjXSAE8niWfb18RENWODQy4VVz/oc7Gatm5vXDesGF0wuJLnJ4szi/ygbgvsIjj159lDxWK1o6EkOPddEGmxsgEaet3plcIACD/nqWv0kWAv4oYfEcsVrpuTs5RVfh7nCpnSURtdP5tDLWEocSLzXNDNz8dX/obkoXqq4i3V8WfXivA6HHuDljveC55S5SD5+GBGLRbu5QW/Ddecciq8fDj1kVmXMAk48OfRPW/L6UVIXh14ut+SIg7+8xjp+4LrHeKOfIf0HeB1+cD8jNphLbH12cejljpoMvTjejTzXNJMpBil25N7Bd8ZrGRHYb6AeiXBhxakVHSF8+wgDpBkQc2GJWL+zAhFiPja2knbGc7ykJnrh0JPTC/0FcIlFjUMMR7O+MvQqHfMQfCJHa/VRiHMNigF6H3DNbIr1+hMPXPO19gjgmsQ7Nlf4cdMBPcae1A/zk3HtfAYsU6rfCmPMuYm4RE68VddAc6IZjyqpyyX464ovuN70PmCMuZbJXZa2PmKk1hTWrTn0fp7i0ON7sZ6wLn0NDTKzeF4A9su2flSGXhz69AxUDi8+OTFE/RfxT6j9QYinemaY47ftlbnDmCMYZzwjxFrM4TRE5tlz/THON76XvGOvr/4aNyj3xjvOBtBedU14iOjTwF6iyoX2r9pvJM376RzSc1BPG+V2xybfxzn0Oc1vxTzslYkJ5GIvL3pToDj12EtF+QvfH9895dBnXwevPGtIGvGQ/cR85vx0L87AAE62ee2kD2reW1X/DoEMzUcAR3wH9mz1iSEO3mTOeS0jt5b9BtdAGVKvZzAOUAkURU7zmxxt9uU9dkCPsdJ811yGYhOwDXs0+Ps8Z/U/Bj9IprfGka1iHI2lNF/TcItrRI+GVbd7HwFkgMM5F29eEuT5c+9BOD9TwmQWb9KvqO+NsZuwD34w17COZZ414iyN23jAXLQb7sHAkGOfWG+wz0rSCQcKUW7OeaCuvUfh8Qen4f9TDr16BTM3QY2+WF1y17q727aLSygNPbWf/9xPtfMGmVJd+ZucYgHoDzXFNuvQg3JzTQ69eliwdhETNbeHpPhiu9vJ/BUd83NjKWRHcSXbyFaKQ68oHYUORUic8qqx1CFAL31McOinxlKUCPPDu0NT0PUVJ0Etk2RkcCoVh96NF4UTFj1olHcHh96nSGeVBod+Jw69v1fKBJBTExiPUdFEJ7eU8PvpmBz64qCJsQCgYgC2sVQ49FabqDJ0PSvMBkamcujShpMfAvXcMKnq0JNDf8wp1tfKjLFlAmOEgQoAxxnNvmvo+ivYRoc+ur9CR1a0MF+RIJcOwe/BWCqBCUGIzbzDrIobp8vmydpMpBlnxlI86NjJuSu+FFrDZO6wajKyWtk75vSVfM6LM/RlPrzRWCo7h8c0muFVh16KD3JNnHDo2eOhqs7g0COYu+YPHuuN1w36WWgJPsqMyfQgkLGJj06xlq0kqB3KB5WDHBUTZuhPLRHrkn7PzBwxllJDutUBilMsypjRoWeGFzKRlQeI8SGNynKenBg9nvf5WCshXNOQOUUCoXPox9jgI3jYuFKzYZVWky06OPSa6NGhl2xl0aFHQ+6esVRxiqXTatWhV58Pn6n7dDhm3XdCmTQkTrg5vw8O/aTC5OxYMoOkYkHxwT8xluIchxcG4xXAmVSCakWs69B77ta5ykiOShloeu/CWGrIVg4d+qi3yNAOyQw1dPJZucI3MvRKvuBH/SZCZFm7dd6kJ4aHIowDPrOsWfx7AL14x6aUkRtr7W6u18PGUhMOfahndDBFX4YOyHevdZje7gToT06QSYTKTeXuq7lSPNyZsRRVWsRXT0w7lqFndtFzLRxkxFgABVRNEjsmTp2Wrew9Jp4n0XKnRvmqcOg9fvUaalZzzyl2RlU9aCxFQO8PdlV0yqGX4lU48+KRo7ERv0fCYirzOHFid7yt1CTOh1lv3MRYigkVzTFIBL8fY6nQU7O/iQ4IypUc6+cV3RoLo7ynPhfR+uq41GcAlgMSIIhRSLJOxDOQBHKGfo9DT3gnydXMj0q5Ua9VAdb2KsFapYqOf3Lg6940MTu0iiBd3u3wyjlAUY05h97O1FTkMybMfPBz7GpVVNsZCnppWGasf22lxLlTLB1shw59ZCurOlhPFFGJToc6Jprm89Lzmhl6rHUC+h1FFBaLTXvbTbEvBfSNhptDtvKgsdTmQ11V6EVOseLQh3IT+ga7Zdug3Aj8AdALkOmJYtMfgP4dZcoNopKhD6C/eHjVPvnR72sXsLI95hQ7B2GdQy9jqVi788EziI2gDg7xE7JmyAQnY92pDrCalg2yDHhsQw8Aga78tTbYzn1H0wMm5SwwTakGBdAjf9HVCFDsUMa8S8+RmzWsqbsGsw2DBqC/Z7Y418EPsdYwsojKzM059Ps66b2kR2qCDa24cdy1C2RV2GQcDr0aeA85xdZg+pwOfZpoErDwWvyIh6zMocB4AfR7lBs5B89BOYPC5aqx1IrF6abYFwP6UG7q95WDSd/w7JyXRTyMTY44xXpu4T5r86U49Dm0RORX62UP0Mee3htybdTR6wPoIbOoeRrTMgEWPU8x5NZt0V+Ddaq1jI0c2XlkSZ5QAWKwhXGUGkPxQ/m97pYo0DkoN6ZgFC6hnFb13odbrRVsgOTQ+3NAQVOFRBn6pStMHdAXcyR+EMdNPTB9BytjrA25NJnbmh3zhcvEm2bfbWaAvh4kN08PvP6uQ985tODQB9CbYsgMvQ/plglcXa0OUG68ns5PhvxhjR97TrHm60efH3OmGOJ1SqJvqG/W/vsA9ENGNnFl3mQ5oa25Zyb89uedYpG0KXOOG3ss48U3lcO2qkNzyg1piGjKuwWnFU2xBvTs6lcSI/cx1YKeU25mgN6BMddWaQjktbt/haBsJoOnw5Qy/513fKVEkaT+fBDisxsnAVVAxI2viSbtNVsDIzWnwikWlbbNdgroaSwFDv0Fkjc2R4R+ePabTN7igM5EEcd20/eVeoCZUm4kLoFEFdVR4BjtQ0c94OegtE+5caN1JGEN+rIPdVf2KhwRnxHc79zk8Ajlpo9zHeMSX/B9E6fYvp9v9Xscxt1Dlvt6I6CP6lzmQ5eUlBoQ4+DEKbaAy9Jvd4xyU+mDk/lYkpHZJw9Tbka8DhVkssf1/UvzIfvJQcpN59CzI9u+PQXPmApEvxLPD9EQLd/KdWDVJcdgJAPUFGtJ7UL9Osi/597g9VcERSqliPsH1qgTRhPZWGMf7XPjYC5HbqxdVy1MAbt7bXNSvl7N4XSK5dw5oRCBMvQylqpzdUr3w36CORFL7ZJY8vp8ToceGfrnKTe3LU2xE0DPXhnFj8Gh/952tflwB/S1D3NCuXl82pJyI9nKAHpkjtaUcFrA3W771H6+q9xoEBcLSK6hqVHlB+nQy1jqyytTbuDqSlkjRCVn6xZrZeg/+r3t1farCSbvKbG0T7mppatQFvC7TrlpO5WQUBZm6WHbzpH92GxsLAUtbD2MXr57RIlkydejTHUByg1O+5ZdorTfyQlBJ35Sqs335/+9TBPZSgYHbeSi3Fh+y+VfyYJJbokViSJbiZIOKTfOMopyI9oCFmkoN5GHW65UmsfJEmUklvVYUpX+t35Y67Yc2SWxr0r1co28vX1NqTFsxBwbcFJRoSgSX5FqEuXmURUDl/oGxWfwWLngLHOV/9fSJYNzKDcnkO4DdUbcNYC9yFmlBD2Xz8yzIOXmBNKXknDqhwRvuqQyzaQ36/emZyDzq1Ju8AyqRBsWZF6XOZK9llSE/hdJ2lG28tqylbw2lEJ1j5oTkpkjdWq14r+rZC5KCzZhUW4kW4mKFn5QXsTrnx41L5QRmVNurjivea8sUYvCEIlEzA8keSJbSVmwUCecZeBmaICeOZ6xAw3h6vqyqyLh/gEYIK2KMRWd44rSX1220hS0AHpcC2XaKN0IvXzRbFJW10BlzLUGNT01hpK0OyVFAPN30fC9Ryg3ncCD+Q5Kgah8o8S6awD0khFU6hwlewAtZOi5npZoyAQ1RZQFAHrKyxrQEzSR9iBXTjwTvA73RMrNg+TaUGpP1Q73oqwQZN4etJbX0ufHmpPs6JDdm8tWVjk4zL/Mz33ZSshEgg4hmdC6PuXfge+I6ZcpN6QI6keUG9FacO2UQbWvhu4BlR3LVt5rLYNyg/klN1LRAfB+yFYOys11e3y8JxUEYxAKnNbhebu9UTVFtB5Jx2Fd5tmNplhcmzLQkq3MuohsJeiMkv2DvDEoCLVcjrmerACeO8v5NPfCnLIUceafK66SrRR9grEW1BPGxPh0gKoFigiSTKdU2SCtaHvfM/SYKw/3SqSAAnn/cNtlOueylbj2UNxSWt+j3GCu7CDXd9s+cP2K+yDX6tVllz8elJuVKZ+i4+D3eLavX5uy52cf+hYSZheIO6TA5XlqjxONUlTBrK0aKzVXpHaUZ5w5mnkB2UrRyURnQkCPrOyUcoNnCyVB0pYAACAASURBVPoKZBnVIMz5eH5hqpjWp+K3nKrzrLMfhL6Kv2cNiZaj+SPKzZhnodxw37m40tntBHRJZWUzR+aUmyHBa1lqYwm8TvSxIVt5dw9jKdCVEh+GxCY+BxiMcRb0mi5bKSoWKoiI8xg3JAyBFXCQx+eHLof1IVqkZRkjwbnVfSOgZl5p/EC5ERYZ4yRAnziMeSPZygtzScoeafpfjTWKJaLfYPwiT83vKzTLKhG+R7lhNnhQ0jAWwG/JoPPAPKHcfMCUG6yDi7be3JtyI3WdUG7gg7JPuRk4Ddd+XLZSlQTIVmJu3N8P2cq//7N/mxz652UrK6C3vPVi254C6LG7PT1Qh/67IPO++XDbWsJzXLMSHKFKTig3z2foIVsJgC5Hsp6hZ0arUm4E6M+gazzL0APcg4NKHXrK8Hz1u87Qzyk3vTRaSsexOMbJ6niGftc2j4/vPkPvgDdVJ3lJht5lVXdPU16u0ExiGDTN0ONANbXKnTTXviBDf3czVC6qKcM9weMVM2nUcob8E7IT4UHWykY1+imVk16C7xBAzbzIbD3eaUxqpqPTqLgR1IbKUjbHwQRNPOB3z2gyybIhQ09tX0uaVhtyRZ5hlx7E/WLKDXoRUi3xZ6Vc+yblFQaulPtSUdo6m1YpNwBhD+KPJ+vGbB7pGTqZbzaLXv3C56ZUnezJcxl66XBp/VUHTkqygkVHyk0y9DGrUpa9ZjVDWQh9g9c3o9xscQC2VMbjHXwd8Ozd0B11H+vQi/e5aUuXYZEpOQHlZp6hZ36hUG5mdCU80z6vURp9Nxn68Mt98FWF4bxtDehTVdhC5QYbDmiorC7JsA5NsaAzta1ocUtm6PWMeT/ITlqKEg2exzJNXUGIBjbO0DtjWLNcGJvquIi/z8149jL0iSunkIksFA5mnqW6U2llPUM/ay5/MeXGwgBV5UYZxdE0F+vRh1vJeDJDz2bNmqGXFGttDBUtBrFJBzr8PYCeqkA+UScWTTOiQ9q130uJVZjrody8+wy9DZLm+wESOsxwah0/3lmScwvvjkjRQrYSmuM7ZejZPyU60PEMPeQ9VSE5lqHvrqMxO6QjL56DqnKaVzhEKvveaX1V1tX3s0e5cSzJ8NVreJZy098Q6ua8KdYV8/Jc5n88mKGn5KxpsnsZ+kNOsVN6J6lNxQkYsR0ANtnYSr3t1R3E9CK7eNwpdlRy676DuZnq4csy9FaBy547E3WozwCH08MZelAqQblRhl73LUpzKtCphE8z9LVSNafcKGEW4yquS1eij2boUXnCAeBQht4PvNKbX5ah1xuxdqtxVKXcjAw9qhmq+MYplhl6ylYOMZFphl60q+cy9FOVG1FukIQD5eZ0K8oOfsShb23tP5zuTtrr1V37oZ/4kXZzccuqeqfcFEC/2K4F6D+KptgP9Xg3dQUfc7sAekuLWbYSsm1KbuNKNu0Ln/tsO9+uGyC9h5GAAYEW/C78+vWlnGJfX9zQgpjAyhl6qtyAArbYtsvHD0wpNzRoMYewbEBdozuXQf62eLIBn6ILnLNkSzAMPuVmw2wZTuSQYeKPJ3DvqkcmkwFB35vvYgBE5tdgcVKqnV0Hy7kMngOs87NIL3ATlbOzXcmAgUgOnPw4qICyebKU2THp73X6PLWDbu6h6tmj25wu9NBxZrKocGA9gagqYcc4giDoFEfFAbQWjmfkn3RNE/3/dLGX7vVsmnOOe/9cAnrrF5sGwV6AUt4TrcKBz88mwSDOdn1ztpNr6AMq10NSzDraaDSsfgUc1+nv5n/n2JuX2DmqtqCPDGEHC97MJvOx7joJjlE+ifoGJeeGXFafh2UOdFpR1FrwXmboFagyb8HxJuc6zqbuY0hQRrO3GkExsJKtBJ1qQQtxcUyfHtCoCD48/vzQzkkpMIce68+W512RCBx3vk8bJPmL0TTnADoDhe/lvausiuckHXo7xa6VdcJ6ZKOXdei7Sko2hEIzqcCsDjXHo5RSOedAWZhz6PNZ5j6q8VcAsEqwEnxByxq66Japw71g/Nm0hSSUZSvnKjesZlwAYJnjbFUmUJQUoxbqT8AarjQC0lX8PK1CgowofCFImUK2MnzZNCoT+ApQTGJSOLAsmY8YkrlaFVQwVuGJh0aldVCuP+uI4DIa+tMDd55B7YEAnQ8b0kkOPJ6DHTQwk37awqGXXGdrC7iouncmdK8q9dl16OM0bR16XPek5O9eDt63Y+6bZSt3XCrI+OLswdjqQ8I41JcHV/5Id9LKCLN0KR6gwIX9RyxbSWMxVLsXOGQvGyk3m8hWjv3vEDWo0y3QlYhsN7K1rjzXg+/D3bat7DOS56x5vWsniB0G9E8PreG8MdXfthpSYrF9MPIswrNODKtJFB7SLI2aMe9jX6lmTOJYctqL+qDKzR7lRsB2igcQt2QeOeRis6bcm5PAwQTPoF9pHRQKFteAm1Gd1GLSCNRQ6NBnHewB+mOylQMg1vmI9clDw+qsJ76eU7mpSnp9/5r08ZV5gD3RHNQ0jNJRlW6/A9DrIDGl3CQe9n3P8wzxnfsKqreFyw78gsZwSHbm9wT0MC8rfgxVw77TyjgH9Hw6D9w9UtWTQH1drhaW3rhOXSZmG5Kz+X4eoqM6SB36yFaOsdrToS/eK10hhzr3BvSsIpefMj+HCy/2v6Fy83ln6FkBYtFZN7GhUSQA/km7AaD/cclW4nAmQL+h6g6dYoljHtur9VcxQ3+1/XAH9MEDFbvi9YvNdrfjoYHdznGKbW0DjhGbYvGyNMUC0NsZc6cOW3BzWU7DiePyloAeMjx8m3XY5xz61Z2cYnmBdhkEBYWZN3R92wBm3qSlG9SGF9DxBHlHZzfS/U23NTvd8XTlJhrsID0bgk52TFbzJI8B+juXf+cc+sopJ8fVGtJ9Q3YXPznwpaET9xA7bWWSpZ7DsknKT8hkupzUAb3YPHQ+46YTvVvI7puvGNm3Ch4ebESlrOZTu7z2yduHKCxi9xH2MeUhY1oYGIE4VvEz+bRs8lAtQMAgoF9BIUWn1DRwyoQH80qcburTO1AGXPEzVhcKwjyxCMgMU5rCv6WR0hFAX5qIemAtzS09yPsgmM+Z3//eJlWbYT3Ps9Ex4FQ5vdlGktf1DG3JinLzNKCnNJrEKwRCH3QITPN23Sjw/KR+cy6pQPQtIGPsAwr+is+Clj2aYmH80QMRXIlBvzDlRrQRBWpm6VaomBRAjyxyDJtMbep8S1RlYCrGDP1yMp+q+gWa7Dh/DWrx5w4Aesb18EEoczuZl36gpkKU6H3KtHkCe/xqM96ebCUoETCBhcsiLs2AHmozqwscHKVDvw/oN+38wuIAe02xMJBBKdzNYLWxsjQBo3QdSluqM3xpWX/9er3xzaUNRx+OG+uLKV+VBD4G6CMmMI+3kZ7lw6oVtW6ONZqa9wE9iOmjiU9qNCcTQJ84QPoGD1U64OOacQiSV4VOcDI51JwZGfrSlEf3amWk1XvhhIEz+4f03TGuACakWBLQg/6gjVRAppyoSU8YWc0YKPUKIA7PvsaeOUW8vgHFIjr0SmipKVaA/vyieBXMgWZPpghc6qA3mmNVyXMli/LPu7Zc6U0xFqqAPlWTyC6+G0DfgbjjZ9XCr4ZASdIc2rsn65xX6XHG3v/MT7KR8xgeDfvu6WBvhxpX+MzSFxavksqht+pRlHCk/KSGSCYEz2DGZN42PgseMQ+gtYDyIaWRmLhxmZgKSzMiHxRIaIhsJQ76NJZSJftQU2yeS+WY98NM3b+S1GGCSDRfxjAc+mF6h0TC6TDPwzVUAJq5m+9hAojSj+pp4fNB8y5pP2PTw5oENXe5kjAF8D8dcaFuFHGPJA29r2AMSatmhUPVadAOMX5ZV/Xg1KuSxgZ5jnG7V2LGYh7n036evgcXQF97sjA/IFvZjaXmgB4xgIBeWJeGn04k9YON9xUyRKzkc38/MvSRreRYYjiph3UY0N9c3PGQLkMuUG5Q8VX/zklThv47vv4/b1frD3WVm+zJzJsX/LO4u3+aceiRxTppm4ctbZZxYjhv6/Zzb/1McYrFqUNydijdVUD/Qz/xGZ44AuiRoedEtw79rm0aAP13g0O/+RA5vPe0lk+nMDhPslkGCJhz18NDwyTDJrHbSm4Scj55Ld4X3m+4Rfk3cLP4XdutONv+3vCj8bs5hz7XE05eJKPYVU6+4j05n5HGjEQis3S2ZkapS9xhyd1BllEcQUuTwUmwS05qIalSIMt2WcYv2p1lpMJhBadQHDgEFmxqaeAYHHpw18STfIdyTrE2BwcOWY4Aeo3prn3xi2+3T3zP72n//D/3L7Rv/qbv6rxeyrSZs/7OO19q3/Fdv6t97dd+XfsPvvm7eaBDMLt/uCFXDpkHcsQ391oUp27A3MiCeXEi2SrwM3EQQ9YY3D1JeoUTDYqI7I2R3ZOkFGzrH3kd4Wg+J1uZfaLKVoabmWeef+N8hosjZRoNCjyX5EhYDl3+YLyOnE9QzNAPQh45OIeyxH4kRzvAILHylAFXWWU1f0K2EvcNsxwC9Cdz6BeWNeTmsWyPT3fMNLPBFRJu1PqW/Bv+HTrzmvvm0C9XnUOP8cW/Y/zxejx/rM/wZdkgS560Ajiz6StxRXHgvr29oWxlohvGcUglDl4qejXAXdbnKPNV+xSy1it3sXPoKbk1eOF5Vsk+CRdDKk+W8QCF4cNG5YaAPhlMxJC2aw88tCw7X7Y/kx3WnYyW8LmMZxvEHlFuzs5x6ERAl2weKDfi0C/al770i+2v/NX/sf3Pf/nPt5/8yb/Rbm7f6bDkd/6O39U+8Z1/ks82HHrFD/UDqP8Fa0CVOIwjeMi4B2iW47km3mDsINeHihKl53jvmmM8eFkqjlWIc8mehleZeJfSb/pQ9O8w+3P15MTx3M8Maxk8XKkuVXnMpeTrFqq2sEKLeXCvkjEy9OHQn56etx2BAe5pzTWCgxji4PrpXpQbgABK+41eDzxPJAXE25dL19LXhXvlc2hNz98VBXHoz+wmGg69eMf4gWzpW2/9n+3P/w8/2v763/gr7e/9vb/bfv2v+5r2r/2r/277d37nv9/+oX/4V0qqkveLea0qk/ptxDdmnHRvVCRKcUDG63u1MeNJHsAZHVjZJ7B76Bl6cOgfH+SQC+du9s7wfhftBmvMakzhn2cvq/tbYjXGDnH949/xu9qP/8T/0uffsT/8h3/oP2m/53d/JxNx4U7j3iLXF/56xlOyfJIZldqHDsw95rbIVmrPnvcbsS+v7M0j1sht9uFRcSj3pr4tVYR+4Re+0P7i//Tftr/6v/3F9rf+1o9PbukP/v5PtN/7ez7elue4NnGIqUq1HP1oeEMOQlPZSscqyjoKN+C+8Rpw6AnojQMioxzpaqDlJEAwXxiLK4e595h5DmJemmKKuVs59JKtlIwkwZt7DSJb+f/83b/TfuAHPtH+8Ld+uv2KX/mr2+ubL7f/9I/+ofbNv+/j7df/ut/QpbY57k+S3RWgx2FDPSBY3+rZU4+i1v8VYxylWC0ZDK4+QC/WU+Ydril9CYm/+A7cvzL0iKd6jngv5kfmDb4rvXDELRBtMA5hjxr6MjCnclDltaFnBz1a4P0DE160Ex9Skqhh3yPlfbE/qZ8S34ueHFwP7ksH81d8jnf3wAwr7puRd8VBXoAeSmy4RyfDvA7S6zjv3yFWg2yopXJxTdyz0V+xsxTp5VlbLtbt77/12bZsOuQ8B+h/8Mc+Q8qNDkSKleDQB9BDhz6A/nr9IabT8YyBD7GfrTfoZ3g3spV4qrun9gUDejnFYuJYEQaqZQh620XP0AfQcwPCpmEd+q5yYx36S8jwzDihlJe7llrHvEzGF+OrAKDMz6XjJbP70lRNBiNNJGkuC69E2V8BepZ1mKEHlcGNhNDtRfOJAV3UYOYZ+m6DfqB8F8qNrtMqN+ny5qlXUmA9Qw9+Y8+0aJNGhp7XYT1t3vtM/nJtWtTI0BfajrNJzGQio49G2NcP7eqV5NQiFYox47hh4Tgr+Atf+GL7to9/rH3kI1/XvuUPfkrDXlQOQDH4xS//g/at3+rXfMun+gn2UIYe/wjt5Z5RIu8D2WbzKTvlRk0+zCJQ5QbjB13OZOhF+ahSbKyImDLQkwj1d94GJjx7n7bzu1R2uhNjKdvrBKyMaSzY9zZLb0B8PpFD84u4+E0BqO+DqgrAUM107WXoS2IEZULRqpy5tjLIqIwIgKhbqmTokUGyhTikL9n9Ag49g6oyEbWsypKpM/ShhqWi1PnYpQTaZcoiNXZ5QcUdZOhzKMJz1KEMNumo3AjoT6gvKNmWbE2qNdoxRmZ0ZOhBUbGSiBuM0+zMg3QOxz1DP5SlBvhCZueRjcPKZGK9qQ85gB7UBH4WjPTMocdB6guf/3z7rk9+U/tf/+pf3JsOX/MbfnP7+Lf/sfZbfstvFzBEjOkZet1MstEYAwC5TrlBfEODXMkm9obLXqkqvPiSOR99OIPTOqcDRiWij0Eogtahj217j8vsmQjlZpStuZZNn8CzxRwJoGfM29CEo6syENCjGfwGqhPLtjWHfnEuI0Aa1VmVhvHRknhpVgbfFd+J8UqGPlKPvXrAg5YqHvhJxfIX/8EvtD/+J767/Xf//Q8exLlf8zW/uf0Xn/6R9qt/9T9pucxQDbye+K5pWY40R8TLHktC9dl6TYtmdX9rrxCr3AzKDQD9ri0vQWkzLSv9IFHX8dVyr5lk6P0cAOQ2T+2dL7/TvvXbPtZ+7K/95TcC+v/4P/qj7Zt/3yelvEPfAY0V5fquL7rWOBMGpyfcI7Fe55SbHnOjPOLemiHdOqXW5MLmlJtUHOcX/tZbn23f8Z2/u/3kT/4fe/f0237bv94+9YkfaP/YP/pPUI4x8Xlk6qfyqx1LlDUVWc9OCTPlhr1tSKg4Q8+ejkjPYv3BZduKY5GBrhl6ZY5Hn8CEcuOmWFCE0/dzd+cetxLjkqFHc/gf/5Pf2f7Zf+Zr27/1b359+5t/68fan/8LP9r+yKf+dPvKr/rgMHa04tQA9Pa6sRRq5dCLp37Zq968VzToo5+LrAYnRp0omlBuzLbG/W12oHcNOcfsAx0Xld4mjAlVboC7KDeZDL37UHzveyo31Z/AlRZWHkyLqyo3lXJTq3G9UgWqKvc1qdwkQ489te9DSEgWFR1l6FFpFVZLtbz/eVbxuLdsZTj01KEHNn4mQ/9n//p/Y0AfHf0A+hnlZs6ht4cExrNSn59pinUDD0s8g3KzgbUo6bM6SVPlAICwUG4qoD/EoYex1Ce/4ftF8i98bgxYl9+bN4IUfnzXoUeAp5a8S3Z8jUBSsq6hA+QhdCCDYAjt1k65sXX4MdnKWViZaMC6fJaXhFNbS1eVT9Yb0gqPe3CpnfF5RGb2pJ2ER+YPj1QWNyxw6DHXAjhjf2zwz7ENn4yB1yColDqxAJU1hGua6C1f+OLb7Q9/xze2j3ytAH3PvJi+hPd8+Z1fbN/67d/QfuNHfmv7lm/5lPoo+LnSrX2yw+AO5SNU3sllmDavTLj6PDRIWkrP6MITdZS7AnhlVc+UhkYl4LY+o/nvDrymP8NQbngyjstluB+jv2HSqJnvqvt85e9lM/ZBsZdBiA0W7elemzjHx6d48a3Fs4kUGw8ElJYUhYMbIMyeqFsLwJTS6OBJNgBPAID1lhzlIeu2I6AHXY0HYXPZey/JkabYzNeDjYXmP2uuCbxi00D2I4dZlAR1CJPhTOhpleM8P7yLthCX5zLIBlBdM7z2gxySreRyOpChp2GLPSNIT1IWdmHKDQCbnGIjYbtgaZNo/+SkfeYzP9B+9L/+U+3bvvV727/82/+N9pVf9WFScnDww0ZD1QqMM6uAqgzo0ev/CKNsoLVOODNSbtKbN3D3Zuy+8VlK13Msr68Nafkdm9MTH2PBfmkXZsguMs5Om3oztclpNQWlvk5vKj07lsQFADwFRxTPDWMVAMVHAJrcaXu8VW8N5ya+HhVGN0CHxgiwhWtGFa47eBp4TppiDzjF9rFzP8h6+9j+xJ/8RPvhP/sn2u/4t/+99k2/99vbr/21/zTX0D/44hfbn/sLP9r+zA9+X/tNv+m3te/55J9uv/JX/SO8PRwoAbw4QpJWco+W1MtithY6xXhmW8ctgQDIVqK0Xzn00aHHXo8DYzKoWMtVflYTpmzYfv6UAE1P0nbTvvSlLxHQ/6pf8Y+37/kjP8DMJnoVOM4bXPa6femdX2jf9m3f2D7yG39r++ZvAqCX2VMOcBhz6PRnfubAwrWPQ1ecODM5cPGOv2l0Zih2H0mnLdbDuGkMpDD43pK86QcmAsH79un/8jva3/yb/3v7+B/+dPuNH/mX2hWqV9ibbUTIveYBCmHILINih9gIiuAZ6SfnocDO1khPgITemH+vHHo33IpDjybtYebYqYigzaBquhqywBmamjA41hSb3oE9Dj172HRYxOd8/u3/t/3An/oj7S/9pT/Xvu5f/Ffaxz/+6fZrfs0/5XU7kkVq8F505bdOA+aYy2tDMbrIUPqCO6DtialQbuypgEka2dbo0NvsLefcQ1LWtT+i4p8ctGuPAD6nvyZUn0rFMqCv9GYc4PCjRNdI8sZrA/82la3U3hpAT6dYCB4WR/ppQz6AlcVC8nBn/68UpgrowaE/30mqF0W8Y5SbH/yxP1sy9KHcbNsCCVAFovaBzQfbd0FEZvfh/u1TaqFpd8BZ3VgKWbTuFAvZSov+s6L/1L741s/MmmItL4XMCgDWEUCPTZ2UnHbG8n6MpT75se9vF7CyfakOfVmY4tArKKxhwNQBvazMBOiVqdkH9ACcyjoR0HPSvPsMfVW56SYIvkaOo+XayB2PTBZOxubnMUuJTYfNUsWkCYHSGXoFFJ0qtYJRQhqOszQbIuXGhjZ0WixNwFX/HkoGr+/b1St1rOeaca0qd6IqoSzYF7/wdvt2APqPfF37g3/gk8wYAvRlLAEAvvz6S+3bv12v+QO//1PcxERtEF0GPEPIg8JQhc29bvIAp15AVAGYXOeeARSgT9DRwQgZPJW6Ur2BGx0/E7sSy7+myPSgM0rCCUQEDQHABoUBEjICi1OlDZkMsrlJuSJ0uFGTD9FSFnb1jL5xni+fSXY2Pco1tO7RY0DpTj1jPRNlnWE2iuyZqia7tn0ElxuBy936+U7Pudr49P/R9h/gVVZd0zg+aYQkgGLDAti7WLGXxy4qYEN6L9J7AiGNEJJACITeey/2jr13UUFABQU7Aio1pOf8rpm19zknQNT3+v7/837PhR+cct/73mXWrFmzDgf0oZbo5kOvolgCennehzWWiiBz7AIFz6CT4XeMypGAPqyw/AiGnulMY3AINH1NCwG97M7Ci1P136aB9hNdxb/u+erNzq7LN5kKNtGhpjXM5cZLdILr3q2bYKq/Sm8AXltJkKGXzaJzCuUylL2aGHrv6kWdagCFRYUYMaIHrrvudrRr29NliBiIEmiZRlR7AP/bdX1l3MVMAC0Otd7F4plMwEtu1FCPDf4kQfOWnWEWrE7bKtAnyY2bS27sjE2zZktByQ0L9l2NkQ44pwcO1dv4gmUGiSGAJ1ZNQMYkKPa8rJGPgaJQ3Q8vi8G2NMeRLkAVoHdFc4q5Tf5SXOh86KX5BSJJCHmGPthYzjHWzt2JvybmVHaiYQy907pqfTiP/CoAqqwSn3/xPgYObo1Wj/ZAn94p1tXYFa4yYGMB2gsvrkJKalfkj1uKe+99xKQPavRl3TU9yA1n6YNkhNMrhjJtPEf5/GycigqrNpbi+RcVE4syZ1sZG0dg+M8uN1oLQYben1UWkFZUVmD/vv0C9CeffDoy0iaaNvtgscg2Znco6yOgHzGiG6644gZ07TpM6X2CdF+8TqBES1pKK6x2wdh7XwNSZX2qu7DJ+vjm8DqzKraVvn4tDASFF24LHPtMYVgG5LfffsLgIe3Qv18Gbr7p7qCMg/NbkhzZoFbItpCZwEBlhAA9pWAiGCsCVQH94U0qwwr4Qwy9rTNZ1DpA7/37xWr7rqW+tkhN42glzDEOZTq033mzB+dn762zOYbcn7hGSygrrRkX7HitI9Dp0X3mRHbDYpUphTTlgFQObKDnu2mzV43btylps3PR6lCMOHFyTO0BLPBlwzTbZ/zZ6LtWh8w8eO5asG/P/V8AvWvExT23alOqkINR+Bjq3FfmOKyGzvfGoYWnk0Mbox9G5qiBXahekYBe5G4MpXlGnPC+bI8znONrFCoq6GZm9tDMjpOhV2OpGCNufPMo1XBKimV7N8fP76n6Qmf1aWMXUINOSm74geJi6xTLxlIqiq20Z1Y9Q8+a08UojPWSmzANfRigZ1GsNPSsOXXXEN4AMhyXRBSXlAao4GWOOeRDz5uukEdoIKIcMYEK/PH9t05D7xtLWSdUsjLqNFoNoOcE1CEboF6Tk4i2lbVUFFu78ngVV3gfel5ruF90uDbaH9ReV+819KYlitFE9/o/LgivIzatrOm8NLm9llaBBCcHWQmTAvj26eEaemovTa9q7NrhGkP+3eGeqaYbdE4XUebFG/S9hfmncrLympgy9do5ecpLs2lAyQckBBqcMPweA/T0SXVaPmkHedCaht7fr61886H3+kx5pLMlsnyWTbfJMfD6Ra/L/PPP3UhO6YIrr7gBvXulgG2VWaTCw1yKjrJSFBYewPARXXHVVTfZexw7umfPn3jl1SfxzDPL8PXGz3HppVejQ7s+uK9Ja22+bMHMxTcmb5juNS2lIOjBTHnCnHnj8PnnHyA3Zy6mz8jBmsfnhx0HVf9zQv5inHbq6Wjd7lasWv6O9OpTpmXhm2/W6yDo3XMELrzwMn3o8LnE50btaV7+MKxaPbfKF994wx047bQzseOPX5CftxC1ax3rNJqkBALIn5CCffv2YGT6JCxaMgWTJmfi3iaPIDtrDmKiawbnS1FxIbJzB+keWrXsuw/Q+gAAIABJREFUjtQRE8Se8bl88MEbePzJ+fjoozewd98enHXm+WjWrC3at+2JOnXqorwiAhs2fII27W7G8uVv4tKLrnMa+kP47bftGDikPbp3HYrmzdth27ZvMWhIW3TvOgQPNm8bdHj6av1nGJzYDjfceBcSh4zF+AnJePyJedWOZ37eYtx376PKvjzxxEK8+PIafPvtesTH18IN19+BNq17gmPDObB3799IHNYRl19+HVq26IpJUzLx8toncd65F6FN6164796WQd3m1GlZ+OLLDzEubwlq16oTbAf+1DNLsGjxJEwsWIGGDc5y9ROH8PQzS/DkU4uxfsNnOOvM8/DQQx31G8cdd5IO7b1792BwYht88OHrVe6l5aPdMTwpD3v3/oWly6fjtdeewW+//4Trr7sNLVp0w113PqDxD/ehpw+8+ZezmseAwbffbsTCRZPx5tvPaW3x8507DhAY4v7M70xN643hieNQVlGMiZNH4uOP38IFF1yGB5q3R9P72up3eEDv2rUD2bkDcPll1+KhBztgxsxcvPbaszj77AvQudNA3HnHA8F9h7U6nLtLlk3DRx+9qd/h/L7jzuZ6tvVOOk3AjnvSd1u+xszZuXjrrRdx5hnnoX273njwgY6oU+eY4H7z7nsvY+nyGfjkk7f1PXff9TBaPtoD55x9ge6rvKIU2bmDsXpN1fnPufhoi+54+KFOqFv32GBt0Ecfv4XVa+aBf/L583cffriTvjO+Zm2dBbPmZKueYNzYxTjh+JOoxNR+8+yzy7Bg4SSMy12iNbl169cYktQe3boOxr1NHg3693+3ZQP6D2yFm29qgpQRBdoz/vxzJ5YsnYK1ax/XmIS/WrfqgZTkfIFLsbUuuPca27nz8vH2Oy8iN3s+zjnn/OBeQCDMva+svBJ79/yJb7/9Cg1PPwf1T2vopGFl2LTxM6x+fL7Gj2v0TM7FBzvg0Ue7o1bCMdoT1q//CK3b/g8rlr2FxlfdaPUClZX46eftGDS4LTq0G4wHm3fED9u/RtLw9ujaZZC+41BhOZYun4Z588eib98MvPvuS3jv/eo18CuXv4Urr7jewFtYjw02UKTkJjGpI06u1wBpqRM0ZmwyRSBZVs6agzIcLNyLjIxeuOyy69Gp02DnwlaJP3fvwJrH5+L1N57F/v17cfPNd6NXzxE495xLcPAgA4W2R6yz8PHnvnvhhVfg7z27sGTJVLzy2tPaG2++6S59z/nnNQo6vn351Udo0+5WrFz+tqRoU6eNxuZvvsL/brkHPXsMw4UXXq5z7cuvPkbBxHSMy1uIDV9/hrlz8/Uns8EtHumC2269T0TPhg2f65zq13cUmjdtIyBI4E2w/8MPm9BvQEvk5szRGpy/YAIm5C/Flq0bMXP2WOzc+ZvWQ98+qTj55PoaU2r2U1K7HfEcWjzSFRmpk/HnXzu1Nl997SnVYFx7zW3o2TNZmWye5198+QHatrsVS5e8gasb36yaoylTM/H4Ewswf+6LuLTR1Vqb23/cgnnzx+Ptd14SHuHe2rHjAFx7za0GosvLMGduHtate1/XXLfu8VqvPDcnTc7AwsWTsWTxa2h0SWNz4hGJaUXnUZHR+jthkrhYVyBrvvzEE9YPJz7YHb6Khl7ufKYR9y593nM/vP5HPvT07Jcu37KRpqG3HhxcF6qnU+2VA9byoacmPsr1COJ7S62GzmnSfX0P149p6H1/AsM+As3CM+YTr74grHtiVr+ckh4zRiCgj4uz3hu8X/rQl5VTBmqAngSXAXr2KWJfEiv89bUk6lchGWSJvsN78nsM6PESr9twHQE9eweVIS4+GlEowx9bN4uh/zdAP/u9BVUBfUQFyvgswwB9QlkdDG/Dvk3Ha9yFV5k9ZjCLkA+9Msxi6IV4XIfTYKdYk3OIFvGSm0C5GGXzoXfM8FEA/b+53BDQsyjWRxzSmToWqVrJjSM4w71cjWUvPYyhpzYxBOgVlfmqT0Wr7rfEkv4LQx8uATosdXgEQ++7ySplZg9SD953ig3rOFtFQ09bw8MZegfoVSx5GENvwYCrwqY2mvp7bxnl5R2KYGzblcyGLJs09I6h963NufmJobf32liRod8lsGbse6qK1siCmgaNzE4FDhYewLBhndG48U3o0ydVG86BA/sxfnzyUUE4U6fdugzVBsAFlD1mqA6+jPTJKrri91LPzM32s8/eQ17eQkydmnUE2A4/TAomLEP9005Hy9Y3Y/iwPCxbPgNkd/zrtNNOx8QJy3Ufnn1QxO/u91DhAeSOTcLKVVW1tTzUCErTM3ph0sQVuPbq/+lw5Hf8tuNnDBrcBq1a9kDLll0xbdpozJk7HieeeDImT1yJc8++xGwZAWz9fhP69W+B73/4Fm3a9ERa6kTE1ojF8y+sQlp6LwVFh7+6dx+KoYOzERkZi/XrP0TL1jdhzZr3cHmjG8S8VJSX4qdffsCAAa3Ro8cwPPBAO2z74VuBoMe6J+KBB9sDZRU4VFKM0dmDsOaJ+WjV6jEMSxqDceNGYPWaOdUCeo7n9dfehvTMPnj99WePeN+ppzbEjGlPolGjq7Bn799iBalj3bP3L7z00uNV3s/n3b1bog6XqVNHYd0XH6Jg/DLUqlXHNOWVwFNPL8GCRQWYMmk1Tm94NkrKSpCXN0zP8fDXnXc+gJzs2TjhuHr6PT6D9z94rcrb2rR6DK1bPYaMUX2wfv2nR3yH5mC3oXr+Ib9px9BLPxolnWrSsE5V5hG/KCGhNrIyp6Pp/S3x8y/bMH5CGm6/rRmmTMs84r0E6UMGj8GJJ9XD33/txqjRfTVOe/f9jVdeearqOCWOQdcuQwQo1n/96VF/mx9goJWdNQvH1D0O6z77QIFa+Fzne4YljkH3HkliXglkqRs//EVQwcDtzDPOR1lFCbJzBh8x//1nEofm4rEeSTrkbc72Pvqc7TYU/fuMUiA7Y1YWvvjqIxTkLUXd409yutMAnnlmKebNL0B+3lJceGEjfL9lMwYNbaM53Oz+VqqVObBvH8aMS8Lq1XMVPKalTURpSTmyRvfH088sPuq8tXVVgJgoHs40KQj53+/fuwdZ2QPFyicNHYtj6x4ndpf7pQGkMrGr/Dsy1tbwxsDI2rVPYszYoWrAd7Q1OmjAaBXwrfv8fe0/q1a8g6uvvtkAfUUFfvxpGwYMbI3OHRPx0APt8f22TRiS1BY9ug3Ggw91wheff4o+/R/C7t07kJE+FW+//cI/auDXrHoXV115g/ZJ70ev888BemPoGyI9lYXYLMYloDcNvFj8g3swcmQvXC5Ab/vw9u3fITd3kIiX8Bf3zbG5C3HhhZcedZ2Fv3fN6vdRMzYeGZm9j9C783s416697n9ac+u++AAtW91U/V5dYHv1us8/wPKVM0UojctPPmLOtWnTS2QN10zBxDR9d2rqRMTXTDAZY0UAy1ZOxzvvvozx+UsUHM+dOw5NmrTAnLn5Vb7v8suvFWhu2PBs/PnXLgxP7ox3361ai0CioH37PsgYeeQ9cl8YlTkDDz7QDl98Yfv1qhXv4uprbtZa79P3EQ3XmlXvK6j/5NN3kJzS7aj7S/boWWjWtI1A6cxZOSoEnjhxhQA9me+PPnkTiUmdsHv3H1iy5HU0uvgqPWv5z1cy+xolwMy9LZyhP1JDTx96x9BLQ28WkbJDFW6xony+Qhp6x5QfTXJTDUMfclJz/RVcliPE0PsMvUnLjvCh9xp67+zj6xWDtscmMwq3c5a8UjajdgaHNPSslbJOsXLKKmNTO8t6H1VDL62/FeTLFt1hBp/R8QmlcJeboqIQQ08fegJ6vaqV3FhjqSoMvQA9e524LtUVpZLcJLeh5OaE4NKjrExFvr4GyikzqgX0ktxIYxkC9KzaJaC3FLhrXKOUiFm6HUpgp9iF2F/jIKKVtqTOzhVZhPnQe4b+P2novY42DNAHNfSccNTreomD2G3TBpqGPipMcmMirCCgp9SAxUiHFcWGN5Q4fJKFP8yjAno33NKkejZfsgG/MEwXFSwM8j7lkQyOnFzGBO1WFEvXCD00a95laR2T3FgK/N8BfVFhCeISDECFF5RYyu9fAP2VN6J3nxQteI6bSUN4oJTroGPRUuPGN6N3b3vPq68+jdS0x9ClyyA8+nAPnFSvHg4V7sOaJxZi+YqZGJe3CI2vvAGlZaXIHZOogzQjbXIwnUlt6PSZuWImCiYsx7HHHOc2lgg8++xyDE3qgFUr38Vlja52DkBR2kRbt7kFPDwGDxqNu+9+CDHRNfDKK08if8IIXHvtrRiZMRVxsdalTqlEpTcjUFR4EDljE/Hbr9v1e8fUqSvNJOfAgYP7MSK1O045uYEAdlx8gjbN1998DhMnpWPqlDU477yLxTJ99OGbaNDgLJx77sVo26q3dfyMjBCYfvqpxQKgZGx46OzftwdJwzrj1FNPx+DBWTjhuBMV0O3Z8zfyxiVh27bvUDBhKerVOwPrN9i9rV79Li675HplYYKAfmAb9OieFAT0Awa2kj6YgD5QVoE33n4Rk6aMFLt+7jkXIz19kpyG2FmVB/1TTy7GsBFdsWrF27i00TVBjeWa1fMwc/YYpKdNxo3X3a0iZBbDfvbluxg+vIt+k893z56/MDSxPd5771UBdzKPdWrXxa+/b0dW1kDs3PUbpk5dg3PPvhjTpmUJ0PNwrV3rGNOKO0C/cPFETJ64SoD+9beeQ9++LZTN6Nc3FSef0kDzbMXKOQqcOnceiP59MpRBYEq+YcOzkJpSICcEsihkxPjMn3pqCZKT89G8WVuxUb/8uh0TJqTqgJ854ylcdeVNklNojbKTLzNHpeUoLDyow3bT5i+QNmIKrr/uDjEum7/9CgUFGfh9x8+YOmml3p+c3BUHDhzAI490RouHOyG+Vh38uWsnVq2Zg8VLpqBb10S0a9cHe/7+E1nZ/QQqOnUaiK6dB8mx4oct32BMfiJ27PgFUyauwgknnqJsEd8/Ink8zjrrfM2hwoMHBc7Jos+e+SzOv6ARxo5JEmOZnT0b55/fCHv//gvjC1Lw++8/YcKE5fj55x/Qp89DuOjiK5E4JBfnnX+JDuaX1z4hAHTdtbchNXmSLFJzcocE5z+fDVluZqZyxwzVnjQmdy6KigoxLLmrWP7Bg0fjpJNOUTZj9+6dmDgpDVu3bkZe7mLUr386Zs/NwbovP8L4sYtw3An1XOreAP38BQT0y3DBBZfg+y3fKMvSvXsSmt7XUvvca688janTR0uKcOEFlyE1tQC//PwjBg9tg3vueViEQGwMXa7KpDvPnzhc+2nKiPFVAD2BPcfur927kDS8k0Bij25JSskTyHsXNIJdeT7LvMZJiKKj8NefOzFyVB8FYf36puGUU06T7MAX1/J+88ctQcOGZwqkco0S0DcmoA+Y3IqAfuCgNujUfggefKADfti+SUYD3bsORtNmbTFpYia2bN2E3JzZtiacDI2E1rwF4wUGJ05agbPPPF/7bciuUuJ3ET12xjjJTWI71KvXEOlpth4I6M05jBnYChw4uBeZo/ri8suuQ+dOQ+X6wUD708/exqCBo3HNNf/DscfWxY7ff8HkKSPl2JSbPRd1ah+rcaOUacasXLzy6lMiOc48/RwJvUnG5eYm4uOP38TwYeNww/W3q3HRj9u3Ysq0UThUdBA52XNw/HEnYd2XH6B1a9urhwzO1jPl9775zosYN254cK/+5puvkJLaQ0D1sR7DcNttTcX0/v7bT5i3YAIef3w+xo5ZgP/dcq+CoPzxwzGpYBUaXdxYgH7f3j16fueddwkGDBiJF15YhSFD22tODRuep/l/6OBBPP3cEkycmKF9pW/vNGWd6NxW/7Qzleljh2VKQPfv3au99I03nsOgQVm44/YHUat2Ar7fugXjxidK1lQwYQm2bf9O97eSWYuLLsOoUQP0HcOHj9Ofe/76EylpPZSVSEkej9vvaKaAddv2zSgoSNO6mzJ5Nc4+6yIB+nXrPkBBwXIB+r//3C2igk4w77zzsjH0F1+ldeMBPZ3FmJlnESclcLLBlayJ8isr8DadOqW/IcmNr9ERoJfUVDZWVuvl6tk8MPX4pVzZEO+o5xoBesmNI/7+EdBLUVANoK90Sop/AfRWtGpZVXVcd3LDIKCXSUWZnOMOl9xYp9goEDeHF2oHLVhVe+AAvZeChgUWhgUDTiZrUmraVtLmOALl2LV183+S3BDQH6xRaE5/stmuAMeW4n5lRcpLQj70gRODgL5ayU1QQ0+3E6ehJ3Skq0aIofeNpSpCPvSOoZf1mStAOhqg/1eXG++y4QogwjvlHdG4yBUIEdB7jeyRGnrTBnKyVNHQuxlpjagcsGYlu/vd8KIOpS5cIHG0zn2KinwxYGXAbCi9xk4MfUhyI0BeHaAPKxINFXMZoK/wtpVKE4Wi4yAo9z70rNVyDaWCjiMuKrQI1fmi++6BzvEmvHmTTyGZ37bT0A8zfTzBOu+PgN7rerngDxUVIjkM0O/fvw/j8ocrTUuQFRuTYCk/ao4PHcTonMFo2OAcMX5k6PPyh+u3yMIxhaZArLxMYHLdug8xYfxSA/TOFvK551bImo3MxKUXN1awQ5EE0/udOt+FxMQx6NRxgBU2KotQqfQoN3MCSUo6pJGmhty10GZ0nTN2qADNhPEE9MeqzoO6QY75E08txMqVs5A3ZhHOOvt8bW4Tp2To+nmPZCSnT88WWKU8gfaFqcmTccKJJ4oFys4ZJFkCDzKCoZSUApcmM33y3v1/4qcft2Dbti34asMnePvtl3DKyfUFFho0OBdfb/wEHTregRUr3sLll9wgVxzqaX/+dRsGDWqL7t0T0bx5Wx0kAwe2RvduQ9GsWRvs/P1XJI3oiqb3tsSmb79SgJueNhFRkYz6yWBG4pmnlypgWSqmp7F1oFSRqLl1UJL104/b8MfOn7Fx4zp8/Mlb2LDhMxVA93wsWYffiBFdEFszXvKoY46pa57FsTXw+afvY3BiWx3wZMVmzRoDptvHj1uCWgmOoQ9AsiwC+kmTVuK0kxuiYFK6Drv8/EU48biTgs1zmIolwPzl523IG7tQz5FzoUGDM5GSMgFRZKVqxODXn7crs8Qgs0+ftKBNJefWlu82YURKV9x+ezP06D4sqI+m7a2kYGWV+O67DXisd3MMHDAKLR7qbpZtLDOIAD759D0MHdoegwaOwqWXXYukxI4KDIYl5SpjyT2T4ImyBa6Dffv/Rnr6VM2lMWMHq3X8qFEzUffY4yzbU16JjZvXof+ARzEsKQ+339bcdJ8BYN++v5QF+GHbtxp7HuBM8S9Z/DquuOJ6gXNq6L2+e+8eA/Q7d/6u8Xn66SV44skFmDB+Gc4+8wIFUDpmyssxa1Ye1r7yOMaNXYL6DU/Xtf7+248Yn7/MAtrICPz664/Iyh4giU9S0lilxWUvWVau+2LAQBeSL7/8CO++txYn16uP3JyFkkfNm5+Hr9Z/jPyxi8TQ+wZZzz27DPMXTET+2CU4/4JL8MNWAvp26NZ9KO5v8ih2/7UTSUmdxFBu2Pi57o1r7O+//saIlC4KXCjto9SFgJx2ceMnJmvOJiWOkU0qgbyyL9HRmsP79uxB0nDLNHbvmiSgI6mR/x9rO1xTMDL0vL9QDVJA37F3726xqQy0N2z4FG+/87LuN2+s7Qncf7RGl72lglO1UiSgl+SmDTp3GIoHm7fD99s3IzGpPbp0HoB6pzTAyIy+yuI0afKg5AWebeN5M3/hBLz62tMYn78Up59xjkCvtnRvZyqnqmjn5hPAwQMHMTSpfRDQc8LSIcXqOSyrfvDgXmRl9cPll1+PTh2H4OdftyIjvRcefLADWrToqjGtVauWbHsp52LAPCpzOhpdfLUr3q/E7Ll5krFxP2UAzv2XcyEpqaO+o2XL7gI5Ppv5/Q/fKOjPHDldFsicF+073I7k4fkiBTwDzDGnxM3v1cxqte94u/aPjh3767lYMWqZguqRmX1w+unnoE/vNJ1DOdkDNfY9uiapmPrr9Z/ruU+YsFTPnmfH0MQOmDb1cTDTxznD84wS4PHjU/DzLz9gTO58/U5qenecdtoZGJ5ogJ6E5PZtWzEipZsCjl69RjgW3DTgrO2QU1VUhNYD58LiRa9J0jN9RjbGj1uMSy+7Rve6Yf2n6NPvEfTvNxIPPtDeaemtGPnTz97V/kJSqmnTtpg7N08yRa7hY489DqtXzRUh0bRZG7nLLVzwChpdcpX6u0jWoQLnaF0b6/MIdn0nZQF6h3NCgD4EK0KA3jmomUf2kYDe4QoVpocDet+ZmpLhMJME3/HdcEioDsHX74Rq6I5k6IP1QFXNpawDvauZtC7SnqE3l0Ku//CmYZ6hr6S02TH0VVxu5GEfcmQKFsW62i9ee5V6LI+tDgf0qk8KoGa82eJ5H/p/drmpjqEPSW4iAxUG6NvkombATGT4CjL0fPRhYx5RWlYRiKQ0xPmwRkhy4zT0nCAKwo7WKdZYZfNON4a+MN46xZKhp78owYHX0IcXxfrGUtTQV1JfXuosjaR5qupDbxqxkMc8N2MCejJyfHo2UaglMg299GQC9JY+svc5Hb/zF1axhRa1aei9bzPfa7osFnFaUVr49VSnoZcPvdPZe0/b8PdqA/HafXlQm96M1099Oq/Tj6VpxZg9MNtKBh8CDGqYQ593SmioIbNijmjnHBLyobfr9r6x1JAlJMSpvbHpvah7Q9D/l/drNQ5MQZnvMn3ohzsNfa/HklFSWoLikmI9axvfchQdOii2gRr6no+NwK6dO5CS1g0ffvRGcNId/h+PPNQFgwaN0n0RvD355MKjvpcsD9l8AgwCCe4vz7+wEiNSu2HBvLW46KIrXKFaQIdsj57NMH/uSzqsdO+ycgoIhPbt/4j+jSw0D2iyGRrXKGreDiF/QrIATP64xahVy/TH3Ew4gmR209J7oHmz9tJx7/j9Z6Rl9JBE4q67HlSBI1mrL778CIlDxmD8hBHo2iVJh9d3332FMXlDxUTNnZ8vQJ88bJwYUGrDx+QlYvPmL4+4f7JKOaPnon79c7Bp8zp079Gk2vEkS0UW+oft3+owIPt7b5MWOhwJQAYPGI0Zc8doHSYnT7AiNqVmI/Dsc8vE+CyY9xIuuvBKG+eAgYNlK6ZJmnM0uUGvnsno2mUo9u/fg4yR1OReK1mWNlInZ/v5p23IGNUb11x9C7p1HSr96qzZY456H/RTJnA56cRTML5ghN5D+RSBRbAwtDIgGRczHjlZ81C37gl6DvXrn6X3cq1RVrH1+81IHtEF7dr2xf1kfZmRYe0JNf97/kbBxBTExsahX7+RCt7EiIB7Ca1QA9i06Qu0aX8L1qx8H5c2ukFrJDKKe0oAv//+m9h76qTvufthBUMd2vVH8+ZtBNoN0Nve9NRTC/HCiysxcuR0+SHnjRuidDsDIe0tkfRwL5cml0Dh6qtvQscOAyW/KJiYKpB8tNe8uS/iskuv014SHxcn0D8suRO+++5rMfppKZP1O6xDWb/+Y+nG4+NrSxrCToV8vm+/+zIGDHoUs2c+j0suuUpjQiu8w1+chyPTZ+Dccy/U577Z/AXGTRhR7ZwdNXI2zjj9XCxeMgGz5uQd9foJysfkLMIF51NysxFJIzqhS5fBuOvOB7F8+Qx8t3Ujhg0dK2aXz27YsHwFb9TO5+QOxqEwn3//AwykCYLo7S5QHHD+0lHR8qCmBJAb3pCBOahVu3aIoa+g3IYZZ/bIsACAbLf8/gOVWL/+E2UfNlWzRrOy5ihY37TxU3Ttfl+1azQrcx4ekoZ+I4aP6IjvtmzEccediH59RqLp/e0Qz87KJc4jW/VYxVi8ZLI07bnZ8wRceZaRCef1PPPs0iq/tWTJazjn7IuVLa13Un3V6RCosrhPQRitElGJoqL9yMzsiyuuuBEdOw6W9r9nr6bVXjf/IStrNu68/QFJIinbWbioAG+88SzGjFmg7AXPWdt///l7Ro+ajSb3tMDXGz9D1+5NsGTR65LT8Dppc0yJyPsfvI6+/bhXv6zzr1uP+7Bg/lrtpczocq9lozfO/bnz8lQ3NHzYeBxX90TVBX366dsYmT4dlAUuWTYFG77+1CRqderi+RdXYcGCAheInKuz1vaqGnjiyYV4gvtK9jzVLo3K6uMyCLk605nt+Pa7r5GW/hjat+uHe+9taU2VYtgTpExFq+WOwFu/4RP06GFzgUFBaspESRh9vxRKaLr2uFf3f9GFV4iEkK96bBz+2PkrUri/NL4ZXboMxeLFBQoWGaAzI5mS0h29e6WqR0+nLnfbvn3RVUFySiCZRelRMYirGaf5QlxkTaasRwn3Hu9D7/t5eA297sPp4H29Id9vmMEIN99Dg8QFAb1hHnaar6qh93V8vm7Q46gjNfTsm+FcEiMNa3m///B+BUbQ2VQ1hQJ96K2GkP8m//ty2jZTQ195hIY+Li62ioaetqPehz6mBrX4h2vorceHimIjyORbfx5fHC9bZDYjpBRZWn++n/UJ5agZFyUN/Q7ncuP3pKO73Big9ww9a5B8Yym2iVe9TGmxAH0y+zZVHq9+S8QmspONoelIqMeLsM8/MvQyIGHBaxl2bfVFsTaybCzi3VW4iVYnufEMvYpiTayvxlLBTrG0Kwqr8j9CQ3+Y5IZsxREMvdOUB11RKk1DzwGR/kmz0aLAkG0lUEHnFhe5+upsRTtcBa66OtxKKXz3C7dH0/WHeQebraILQtz1Bz2iw/ybdVnyzve6SOf4wlGSbWXEEbaVqqx3qS7ZVtL8gTZXtGunQ4m3BDvc3k/uOmYZx5e307OaBA4N9WTe5eZPJA5vL3aDhU1i6NloI+xZMJVKhpYbEFmLnX/sUIHShx9WD+jZbIfpXbIZlK1UB+hZeEmAzQ3WUs2VAvQpqd2xYMFaXHJRY20iDAZ5oPTs1Qxz57wo9tJX5/MZfPTJWxg+vDOmTnmKnw65AAAgAElEQVQCl0hvyA0v9D/OBWYKWGRKhrJWQm2UV1Yo+qUciAfJvPn50qiPHDkNH7z/KlY/Phfj8hZL7sHnM3MmAf2HyM2Zp6KwhIRj0L5dH6xcPQt/7PgVnTsPQtbofjjt1DMwbFgedu36HSNSumPXzt9x550P4oILLkX9+mfo4F6+fCbeefcl5GQboN+46VP06HF/tYcuN3sy9D/8QEDfTuDo7LMvQlZWfyQOHYOLLrgc4wqSdfAaSLYmXmTuXnhuhQF6jeeVYtt40K1ePQeTp2TgppvuRuMrb9b1HX/cyaioLEP6yJ644/bm6NJliPTgmZm9Qc/1Xr1HBLNQXG+//PQjMkf1wbXX3YounQdj/vzxmD1nbLUgr2D8ctSrd5rYYh7yZOaUPvYWjwEC+nlKtROkHnPsccjI6In69c8UgyyGPibGDnkH6O+9l4WWpjHkHsY0/ISCEdp8Bw7IQkJCLTsMI+iMUQOoiMDGTZ+jdbtbpHe9jIC+hDrkgDyXd/zxm1xCrm58E+67r5XqK1o83BVNm7bWxm6kAJtYVWLRoskqchw9ejYS4usgO6c/Lr/iOhXQeS0m98udu39DamoPMX+UZeRPGI7PPntX86JRo8aypyNA+fjDt6RRnqvCumsUQDAjSHaUWQcCer66dR2Cbt2SBAg3rP8EOTnzUSu+joCLbdrAe+++hv4DH8GcWS9KFkCQ+NRRAD3f3r1bkmRCf/21CyMze2vu3nXXQypqPe2U09Gg/tlY9fhsvPXWC8jKnIPTG56DRUsmYPY/APpxuUtx3gUX4vut38hJi3P2rDMvwOjsARgyOEeFfmPzkrS2+Gyjo2oIQO3Y8aMCQxbXhr8eEqDPts7Eep50rog2kB4Rhbnzx6kodmzOIjRoeAbKytmIhc4v5kbDc4zp+rxxQ8XwJw8fh7//3i1J1a7dO3C3u18+h9NPP1fSQd7v6Ky5OOOMcwQc/2mN5mQtkL76++83Y1hKR3Tq0A8JtY/F5MmZSB5WgOuuv1lOMtxbdYCXlStrRUBP4NywwdkqOCShMmlSOp55dkmV+1++7A2ce04jJA7rgJPrNURq6gSROQT0yuiVUQ8dwKGiA5JDsuapR7cR+HzdO+jc5e5/AfSzcNcdD0muwYBw/sLxkp2MHbsQDeqfoeZCBJ3cf//plZU1C03uNkDfrfu9WLzwNVxxpZEvPIcYeHzwwesYNryT9moCKBbjjhu3WBIhghfWgPF8Y/AzdVomdv7xK9LTpqLucSdI3jMitQt690xF46tvQlpaT9x4451i9zknyPwvWFiA8eNMK6/6CVpb1ojGE08tUEaLgD4hoQ5GZfWWHJIEjYBjZCS2btmM1LTuaNeurzKOvBg5q8gL3PpTkEQyQH8/Zs54Fr/v+FEyM2YnKMXkfGO9BQMVMvgXX3SVxlUNGOOilV1LGdFd19+l81AsWlSg78sePQcrV83CwQP7MXhwtkwKmJFmsMO14qXdcvZho6TIaOvVUlZZVXLj5CtB28ow0zULBqp2IDZdKiU61uQt+OI+V2qyEEpZ/Os/2Va6a/hX20qvaAi3rXSAPthXQ5IYw1mmoQ/14Am3rWQH6xo1Taoa5Treepcbdvtl35H/F9vKYBZCCghA2D6ModfB8A+2lXNYFBtsLHWkbWWIoc+pwtCHd02uwtCXlHqG/jCXG7Y3ZoFQFPl6aoIM0LOxlEUqxsBTjytWuhoNfbgPvQ5XVFRxuSFDUuy6t/oqY3ZM5Hd6L3k/afjv4Qw9QR0LPlgkysjFW1Vy8XhAH87Q8/PWObEGIsSa0x7NKqPlj30Uht6z76HKZovUvD2XdSYrVtrMv/x18zM+Olc2wLHt6lBLKyhlFayynEy9fy9HyVxuopQm8hGqGHqm2z1Dz03Jdcg7nKFn9MQotrCwCLVqsardqs5ZIKsukM7lhmkvu7fIMIZ+F4andMaVV9yInj2SBWzFIkVZwRjBbtGhQjHyZOgf65Esxxi6qDDaJZiMQIy5D7HughFHIEosD/+bndmmTh+lic4GPARUlsGqVLqZLgdjcowx8R1YX3p5DdJHPoa5c17CxRddqWsgOKWWuG+/h5A4dKwcEHwUzeezavUcORKMzpotxkSHfXSUY+ijBdgmTEzFb7/9KJAeH8dOnbTeLNG1EUis++J9ZI7qjVEjZ+Ktt1+QlpOyi9gattnTjYCp5Oysudi06Us5VxCYzJyZrc2fTBRZHx4SQ4eOwcavPxejNXXKU3JtIPtL1p6Hes6YQdj6/UZjmk47C5u/+QL9+j2IObNfwKWXXGsdSgPl+PW37QIcnToOxP33t8L27VvE1LZ6tLtcUmrXPsYVjVViwqQ0jXni0DzNJz/f1r68BqOy+2PunBd0uHB/lyvDlJGKfocMGiP9uZwLSsvwxVfvCzS0bdMbHToMwL69f8u95dhjjhcAZ7GrdRWMVeqZc2Ng/ywBwAULJ+Drrz/DqFGzUSuutoJszqUXX1qNZSumYmzuIkmNps3IUro/J2s2jq17glg5sUR8TgWp2MF0e/pMAdORo3qh/mln6ODlpOTBTT06gw6yej26DxezqOxTBAuUv9FhfeutTdGh/QDnamBxO9cip+gPP2xGvwFMiWeiebOOYg8joxnqBPDZZx8qHU8pz8033aOCSWYICNLVLFR7AqUN+5E7drAyQKkjJonl5zjVPfZ4JA/LV02DOnGXV2DTN19i2PCOGNh/FM4660KMGt0HbVv3VsDAbIrZB1bIJ53s6Ixpz+Dii6/SOIs9jIzU+udvkLlduGgiCvJXyKrxueeWYXTWHIFlMWbOHWXRooly78nMmIXTTm2ISVPS8ccfv2j+ssBPzFdZKV54cTnmLxiPsWMXaRz69nsYM6Y9pawLHUb4vgP79yN/wjDQmSYtZZrqSJYvn6LMEtl96qYDURFgN+uXXlqNpcumIXvUPGmbf/h+E0akdVO9xMZNX0pW0L3rMAX7DOz4/UOHjNEa4375+ONzsHrNbCQNzcd1194uED51eqaeL7ufcg1ZVjVCzJW5VkRi69aN6Nv/YdCppGvnIUYQqGeGnS/sj/HmW88iO2eAOl736DYUn697F+073onFC18RAJZxACJw8MAB5OYl4rtv1yM9Y7rA9qZN3H8exqyZz+FKB1K5l/3yy3Ykp3RFuzYD0Ox+yuI2IyWtC9q374u773wIM2fn4euvP1c2juvVO6vxHFiydDLefPMF5ObMV7BPJpjAgPdK8Mvzgh1NZdmIShQeLFQgW++kBtJmGxNrjCVtgjlBS0sPiUho3Ph/6NolET/+tAXDh3dC23Z9xJ57e0puBGLOXadUnYvR3McDWLxkkoIZXhd18Nwff/1luzJ1rVv30vfwxblvUiZzhdM3BgIqvu3VuxmSh03AIw93MRa0wjqpLl02XXt1dtZsZVsyMnvh/vvbKNC1bLt5jf++4xftx40uuVoSrNjYeBwqLMTEyamaA3fc0VyFvtzPSeJwLLjPpKb3wNTJj8tqlmuPZz/HhecQCZ30tOl6zqNz+uLUU04Hi565l/Eefv55m0gZnnXduiZpDqnLM93lZBttJCD3OGY95sx+Ue4+eflJwTOOEjlmAKnRZ0b7/vta6Qwpck4wPGfS0rujb5+RuPPOh7B06SSs3/CppJxc1+kpkyU728AsR7cmIrAI6EUKSn7L7JI180uIT3B7RE3ND5mOMCjTvDCXG8nkwzrFiqGXLa1lahX/M5PvOtPLZU/SeluPJL68e54x9Oawd/ROsbSP9G575sDjO8XWcFJP60xdhLh427ODHa7VOSXkaxJi6K0Zn0hbPQvnchPsFBsnLM3vMYbeFAbGbhtDz/VhtpUmeeMz9K6G/F77fsv4BfGffJOtAzGJHOvyTLwarQ61ZOhjIiv+o8tNEea8t/AfG0tR+85OsWLoK453nWIj5DrI7r6cwx6L8pqrMPQsiohQ8QQ13NQiep1VqLFUENAToAnQGxPNWtmjSW58IwhKbsjQE8DULE5AatvcoA99eDdD+YAmmJbUa8ODs9Z17TSG3h60Gks5hxzf0IlAr3qG3vmVErCVlhpDrw6E1kiEDIlS9dxBwiuvPVoPK871mvMjG7C4KnHnGy0NPQtw/diGabbUgMN12/UMuY2/2VZGuK6dmkcC9K7zqzxi7RmFGlEcydAXFZYiLsG1s2YjjJomyfFZEUZ6IZeb6hl6PiM/5sxTHyqmF3dXHXhk6HkgMH1J2QmdK+67tzXq1j1OLZnZIGTGzBxcf92d6NChvzbAmbOyBbCHDs1VyjEQwUxQQEVP67/6GKOyZksW4esH1r7yBDIz+2gjIwAlMCVzyk20X7+HxbyQ/b/22ttk+/Xmm8+JFb7ppnuCB74yHuxNEBVlNpRlpXIC+f13Sm6WyuqKDB6fldwwKiukhSd4I2NM4EN2+tbb7jMpB693fr7S86NHzxGLwtTsNVf/D59+9o6Aea3adZCV1RennNoQQ4fk6hAno0WATXaXmzot31aunI1ly6fhnHMuQlrqVJx66hnYvHkdBg1uKbBAQG9+6AFJgcjMkjGi5d+PP25FWloPBXoMjtJGTEb9hmeirLgEEyanah0NHZqDqEgWB1kA+eqrT2DU6P5ifS++8CrdL/WoU6dkYueuXzFkSC7OaHCebGZpyTh95mhs3bpJcpu27frKmm7s2ME6pNq364uWLXvoXn7Y/g1mTM9Wm/KszNmo3+AMzJ9PQP+pAH3thDpBNvLltY9j+YrpyB49V/UV77z7oiQzDzzQQZacJ550Kmj9SQZt3rx8ufVQC33g4D6BCIIKjiktc8lwku2jXOOll1ehf99MNLm3hcaE+nMWmX344evSPl95xU0CjpoPPBDYBCsQiZKyIjHvLIodMXwSGl91C7hnsg6B98S0OLMnzII89+xygeFu3RLR9P7WqF37WLlPrFo9GytXzsTAAaPlbPT3XyyK7av6g44d+svykPPs2282YPbcXBw4sA+Uq/BQGTmKtqB3SX5Tu04d6fHJSHOOUf40ZfITGpMxuYPRoOFZKvQ8+ZT6YnDJ4pGFnDxpjUAUfdXPP+9S9O6djrPPPl9rgmCM40Dt/5BBuWokN2myAXqC/1rxxxj4KyvBSy+tQd64REycuFrrdOCgR+UU06x5O+n3WTi6bNlMLF9hczZlxBQFWCtWTsPmb75EZvp01D3+RBvjyEi8vHYNli2bjlEZs3H2uedj+7YtCtA1Z2NqICNtmgrQ2bgwP58yGSgw5pxlwJw1ui+aN2+P9m3IujLIM6aW87Z37zRER1FDH4WYqBjtszyEY6Jq6Hyi1R8bS9EWtkP7fmLaGVDu27sXL768GvPnj8PZ51yIsbmLceZZZ+Hzde+ruDErawYeaN5OMgYGi0uWTMPSZVN1v6kpUzW3N21ah0GDWoqVVYaQZxyAn3+xNdq6ZV85FBFAZ2Q+hnZt+4DZo61bvpFsjIDtgeaddAb49LwA/VvPY0zuAhERBBYmuTRdPyVbPqDj5r3/wD79Vr2TGiI5OU8sLWutasRaYyl+d1ExM6qUd92M7l1H4EDh33I42kKb0H4j0ajRtfpO2nM+++xSrFgxA2mpUyRjtP4C0Vi2fIpIDQUap50hqQkLySdOSlUwTE07G3TViIlV0fxzzy/HipX2PVdeeaPGqv+AR5SNtELcW3U+UBs+a1ZucK8m8cBg8uWX1yjIuvHGe0CS77dff8SceXn44IPX5Cxz0w33WCfiygi8+/5LWid0b+JcH5kxDbWdhevLLz2OtIzHJA9kdu688xpp3b1IKc7CCSpgZ0DCPS1rdB+cckpDDB6QYz0LIirV7GvG7Gy8995akVe33toMCbXiVd/x5JPzVDtFDX5xySEx9PPnrsUVV16nfTM1rYfsV2+44S6Nybj8JAWZgwfl4Kab7kJlRQS2bd+EGTNsf+HYnnHGBVi0aILGj0XJTZu2kY0sM0/MCHXrdq/OwUsvvUb7uQA4PfjJ0EfFqOMvCVaRjJFOlcAsZDjj7rpOEwv4Bk++U3OwYFaKhhBe8ioHxoh89uyhEGLorbFTVQ29+yw19OwUG+ZOE6UmiSSzQp3AgzgqnKH3KQgXuYSrDHgdAtfSwTvsI696p0QQa27XGWzc6epD2SfHM/RHLYqVTt3I6yDuUZQTUnsIR/kMBntOHHIuN64o9t9dboow9/1FAvRWFCuKF+XCjUb4Uh3jJTfxFceHOm+XuW7I4fWcVSQ3jMzZia0G/eKBylJfFMsbKMPuwxl6D+jVkrt6hj7c5YZsPVtfe5eb+IrjbJJp87FAIlhlbJkL11gnOG+s810YoCdo8R0vvdSF/+4b2aj7adhDCE5QNilhMVKwKNZPSEvjRERZNYYmWVinxSCuZ7MjvkeTptQ1YLF/tcLCMMlNpRUnqWmFii0CShNpjnpAz8+49uZaZEHJTaiSXIC+JATofQfQaltey7aSjVzsO0qLK1GjpgVCivBYe1Bu2ny+2LnSimJNcvNfWonzc7R5zBk9T2xGfv5wPPf8itADc/912WXXISlxnKQVZAxmzc5xLFyODnX1KKgMiKEnQB6ZMUOAnpdGQPDa608L0FNjecnFjU07VmmAvnefB3DH7Q+I0ebB618XX3wlUlMmy/ObAJyHfzioJwAsmJSKHb//hPz8pYivWUvWiZw7ZDY0z6Ki8MLzqzA6p7/kDgR0p5zWQFIp/rvY5w2fCdDTepVWm2vWzEGH9v3RtWsiiosOCYzQsYXSAG7qo0f3x+fr3jtijPgXZHDH5S3F+edfJkBPIEWw0Ig1AE4G9ssv25QCbtOmN+65+xH89PP3sqRjWn9kxnTcfcdDiI619uIFDtDTnYTNvbRxREXgtVefwqjR/ZS6tYyHMZbPP79CQK66F73Oe/ZKEZtPQG8FawGx8v7Fe0hKzFOGguNHME5p1KiRsxCfUFv3wbnyytonsXzldIzKnCW2k1kjzoujSUBuuOFOJA8fj1NOaaAxTE/viVNPa4jBA7Od00G0ZAHbf9yKnNwBAuWHvxhodu40SCDRjKPMQ1lsbiBKjNOXX34otvNwv3PeE1k72oSSJSVbS4/pp585Un/e9P42GDQwB8fWPRZ/7t6FzKzeYq74W3RlOnyc7rm7hTJeBZNTBDKqe2WkT8PNN98rjT4D4sNft/7vfiQnj0eNGnFYtWo25sw9sm7hnHMuNhnA2ZegtLwYBQWp1VpCUm9NHTtf+flJ+OKLD6qds2PH0F/+cixfMRWbN3+BkWnTZbGpAzEqCgrelk9HRvoMnHXWefhp+/fIzOqlugeCr3vuaaFsHL3xx4+3WopBg0bj0KEi5I9PlBf9qMyZOPmkBlZ3RUA/NUNrulevVAF6gt0a0TUE6Mm+1YiOFajZt+9vZI0ehOdfOHJf4u+wjoOWgRdddLU6f/6x4zckDesov/2jvTgX8sYulWSJIHXgwEcxY/oz6snA/Z162Z9+/kFrtNWjtkZ//HmLwGK7tr3RpElLnQcrVkzHhx+/jpTkyTiZTjr07w5EYOmKKXjzzefFMlNWRvKF9yxAT0IiMhJx8fH6b5411FgzED75pIYYfhigVyMAaupLDgY12pTclFeWYNPG9Qoit2zZeMRtEuAysCRbTjkGn83ylVPxzjsvKdCghp4sLffB777biDFjB2n/Ofzlv4fgmJkbjtXttzfXHPnjj1+PvldHROh5k0ghiD5iHXcfhs5dBiEmkpl5wx5/792l8+Gzz99VMN2hfV89C+7RL7/8uCRj993XUsYD4bVBN9/cRPvKCSecjD1//6U5SUA/sP9okTg840lc/vrrNmVxSGAc/mIg0759P/UyIHu+cMGroB0m90jOZRaSDx0yFgnxtQXIWSQffk75fZ/znX0sKJmat2Ac5szJw4033oURyQWqFWDA6iVes2Y9h8sov2P/FwaRqoGrocCLNXMk+WrGO3vrMCOQcADqvTY8IUgsEEEM4JtOucJQX2zq75uYhf0bPJbg33sJiP50ZGt4MKAu7w7jCf/UcN3QQzGBnHlUyCtAH2ouFxzvw2TDRwX04d3a/xHQWwdn9rsMx2PhHcit6JYBg+9YftiT1/iw4aZd81E7xaohUfWdYg3QF8ky1Ai7SpSpe7xTfFSWhgA9G0t5fxQeu76HqMeiPAlLyyqDRbFitcUiR6KCbG4Mu7uWIxrl+CNMQx8uufEpmuoYeg/ovYY+ECgPAvpaFccpleklNxyuwxtLSc/uilr5315y4wsvmA6WjSNlK2puZGk+D+gt3WzSFpPcsNkBbRxNclPDNT7wkhumaHwax0uAfMGrv45wyQ1TUHRc8N0vpe1WtGVSJEtV+aJYa2IV3tjGJBCuKJYFIq4BFiU3Fh1S5mLtxjVWrrGU7x7HdCVtzbjYQ42lvNd6hA7EhIQjJTc8EDluIclNhHnR+qLYEZ3/sdFJ+NS+6ca7kD16HmrXriOWg42leHiy6JPM+a3/awpqXY89hj6qxgBOn5GlrxgyKMekEYTQLLxaPEn63/S0aahT51jrYCtA/4ykKyyKJaAniOS1kvl8rFdTHfa1atWWpp3sMMFNq0cfwymnNhAbJ80sG2bIkSSgPxlYTJ6aIbs/NsJhgwhZ2tEmzjGLPGSZVmb6XC4HPVN0PWZ/Vy69MrWh2aPmio1/880XkZ3bH7nZC8TYEUzkjhmIevUaYNDALLkSMIW7dOkUvP+B+R3TG5wFcgSK1FsPGZyL2257QGBhwMCHBRYuvvhqpaZZkMwUcVp6T7FKdxPQ//Q9Mkf10lgnJ+UjPqGO3su1NGXaSN37oEE5ktxwIrGIiLaeDFIWzHsZl1zSONichHP51defxurVs/H9D5tV6Ej7Rqa/2dyH95OeNkUHSW7uANQ7uQFaPNxFgdjnn72Hxlffgkce6ixGjs+VIIuZEupBKcMgGJKULDISzLqsWj0TmRkzUb/Bmfo7Bll0YXnxpVWaP3TT4G+TKT3++HoCFgT0KWldlcXo3z/TSamsoQqf284/fsPqx+eITeTB2bjxLToob731fsmquE441nx+XDvWbRJKRdeoEY2tW7/BvAUFeOvt57RWaTnaqiUZvusRW4N+5+bzvG/fXjz7/BIFQXTK4Pg3b9YODz3YWcwapX2/7/hVgJ7sM9fAvHnjFcyRJW/d8jE0uvRapU75jFhovHT5VK0dsvOcPwxUKZsZNz5JdnnMcBEofPTR63jyqQUaIzbG4fvatOqFevVORWl5qdLXH3/0Bp56epEa3vA9XIePPNwVZ5x+jtP8l0q3f7jHO9fdTTfeg1Yte6pWhOuFBeF8/u+97+fsNZIGcc1QAsEAhtdAFpfAjbaf1DfzRVD0ytonlEWgNOessy7Ajz9+p0CXY8ZsFR2tJJWsKMOEghQ9xwEDssRU5+YOREb6dNzXpKUrZK2QDGjajFH6TN8+6ZIo8fnzuZKl57qlBIMFgvz7v/f8pTF7ae0aZc+4T513biPcddfDaPFwN5x8yqm2j9eIRXllmQKNhQsn4o03n9M9XHbpNbi/aRuxz6wPIcNKacTGjZ+JdZ4+7WkxwLZLm+SGrPCjLXqBAdtPP32H0dl91N+iSZNH1ciMNTbZY/oro8e1zGvlWbF85TRlU1gsziyUGHp1tzVAz4CYWRJzLqrQPExN64aTTqyvOh2OhW9eSGbS9twiFWCz5qlr52HKhDBQ+GPnLyqAZ0aTzixk5Js1bSdGmUQLAwbfxHHZ8qlWj0BA3+BMsIONN3z466+dKk7l8yJQZ3DTvGl73HjTPeq9wfNq06bPJY/ks2QNy5w5Y5UBvfW2+9GyRXfVi1A2wswrv5cZL2YK3njzWV0biYcHHuyA++99VGuVRg8Ev14exPn5/IvLtRdfoIaCRlJwn6FkZtaM57D9x++0ZzPA4L7SvGlb1KV1cGSkGktxHz3l5IbK8Clzp3Mckjgx07fmyXkKtpjVuuqqm1VHQ7KBBdeUU3bqcqcAPecCz4iNGz9XsypKdehkxSDh19+3qQj8/fdfUUaY+xOzj9wTOGf5g3Pn52Hp0qnIzJiOG2+82zWPjBaB1at3c0yf9hQuvfRax+y6DrGc/xFRKpylBId/kpiyotjwxlJxIQMRR+Tw/rjXcW55TOIbVClTQfxRySwSrUrLUVZeoaDZjhRTREj+K9kOCUQvmzG1BfcjzieOJ409WNfDrCT3PtV1BQt2KZUJMxHxrnX8fUlxKDlmUaxJYoivVBRbZkXOnK/ESKHGUia5Ka8olk2ll9xQVct93yQ3JdU2luLvVF8US7ct6xR7VMmNk6erjFUFpAFURIq6RFQgEoWxxtAfrFmEgAP0zAipyNoB+kBFSVByk1B+nJPcuE7AJKIoyyy3Zl7aa6sripUPPaM1oVhj6GMqy5WC0gd9UayYaGOajya5OdyHnkWxZOjT2o/B0Xzo/822skpjKRbVUI9VpfDVijs4wZQq1ORyaRIx0yzyCGt5L8ebqj6q/2+SG2f/qaJYHmYWRinl5HT2aizlilN9iipYNEvNYaS1aOZEku1lmG1lMf1la1rH1rKyAGKiGcjQssoVhrgGAx5wy4fVRcaHCksRX8tSOV4zKcmNInJGomZbGfTEV9e6cunQfOGWhpJV/rGx6jUwe944+eVSNiEddSlbRUcH388Fplbdrkydh5AyILSPlKbdBTHyBGfYaQtVf8/rioxAFDvgqbFTpRw7fGE01wjZfBZaZWfPkeMLwTg3Mx1kbjPQd/E6XAmRfl9yi0htepRdcJFx0+HntcG4QJIbMFkf2iTyIKPXNMdHTWnYQEwe6NwsraakVA5G5hjA/3FAOR4K7gIWdGosAnRmMacj2WnS81fFX5YxUaAFCwylDQ6Q6TTJDa9NHrlkuqXwDkgqFvRWl6zG2VCqTTtbbDMYMEZadSXuGTIQ1JpyfRPEsERbgZ5aiStlW67aGdqBKa0aqJSUhIEKLfwGDhwdPPyl22VheVSk1qgaoI0AACAASURBVKWCn7LSoM6UGzKfC2UDlikm4AgVh3M89Rk3tmIteZ/uM/yc5EGF3MAJyqmHLdUY8UDxBAAPY758StprO/280pjxWVS4Bh2IFPAgo2sggb70hYiI5HPQjmdMC6UR0oqysK7M6dz5LMxRx3tB8zrISLHYjXpgAnqOk+merbM2yRCOPa9Ja87Nk+CaUTbF9fNwLl68d+veaHpZjgedrqynBGeMjQfHnFp3ziMyPxxXvl/Pnx0eA5FieESQuLUiRxTn5uC7Naq5nVsvrBVQTQ9HyLmJcX4oCFYtDtc5f48FqVzjNib+d/k+Ei1cD8picm07Z5pgFpWuHJT3uWu2ORsIAhLeo60rPgd7/pTGybKXntwqinWAPipaMhL+/qHCQ9rfODbBoljXTIz7LB1ByBBG+zlFKad/HpUGMJXFKrdaM2YHg+SNOnRS9sWxsp2XRIT2iVJXcKgGgpDDFIN6yg04zygX4PPkS/t9RKTsS00+YftISXGx286tUJE/QYbed4w0rTrduQiqoqRLZ+8InTfm7Ce5A+cJz76iQ6WoDNDLnwDOWGy54kTbfsLx9POG57qXp/Ga1F3TeZVLBeqIMYIqXjsLZel7z/XBuaDCY7fXk13u2/chZI6coeyd6qDolOf8w63rp53Xft0KxJWWWNMktxdy3hi5YePB+ygrK0aeK6YeMngs6hxTW/fFdU9Az6zo/Hkvo1Gjq/W7/Huud5/10Hz2ViqSs5YZ6HXngDnjUbVga4rznnuEimIrKkWOeR0254jqEMpKtU/LClnrrFJ7FNefP/fLyip0XkhlwfvSucf6LTs/guQRiz65fklkqZjbn/AhG2ZJSVkUW9N06Hr+4ZbZlBAXO+lLmA+9xx4mWbbGkSY59kWx5nLjK3BlW1lOKYuRpXpevL7oKJ1DHnOFG4oEbSvVP4d7AM8F+9O/jmgsJZwWJnMRQ1+V6ecbuFdoPyHDTZVHYTFqxlshb/GhCtSMZ1Esr4tYzDI6pcUE6pFi6Nlcjs+Rny06VIK4eGPHtb9LkhmGIQ+z0dQ1O1KYy9QMgSqwa8smRAeMGOQr0qkgyt1/ENAfJKBnYylKbvR86chWqU6xkQ7QU3LjNfRqxOp+n/tKTA0bOz/22neCgN58HwEWufK2y+3wso22HLu3fHNYUWyoUyy/6L80lgqX3IQDeu+4wu+p4ioTVontHzonnRahA67mKx/uZBMh8OYLVfz7/OfD328T2RWnOi9PL9v5v7jcWIMqX/Et8b/zTpRexCZHcTliYm1iyEPU/bd3ywk1qjJwzUBFYMYVevnrL2XmJNaCBJ5rpqGnttI65AadaNwHgq44ipLZmtiuU5IbRrQO0GvTdS43RwX09O3locaDrJILkRX1kXKeoMf4yJEz1CDF7DfN71nsBpt88YAgG+oafwV17GrXzgyEgVJu7jzmOB/soA+o7oKbOTer/wug5wLmAcyXmFvOUQdWxOS5gkJurgQBnJvFRUUqdOI1C3TJtuuQ3CX27d8jqYIv/gwCen4PDzp266PlpbysreiR7AvBkt8QBGAdOOBhTkCvgmG36Jmi9EXkPCQUDIhptE2egF4a3aMBelfUzWvmM43gOqYsSMXDxqyYI2rAuVZQ9mWHswU77tqc65IH9CqqKmG3SQKLEmn4eJ/0oafkxgPVIJtXgx7I3DycH7iKEJmat06svl23HRzVA3prSud0xbpss6RVhkVMDQtwnZTMBYA85D2j5oN8D948ixfKnDkHLx0IdEWJsWLKWG8Xxm7IRYiILBd4E7AUk0SAY/VDno3ygJjXZo5VNncIOHfv+kOdYqXLdW4sAs2c2ATDAvTOYMAfHB68c67wAPJBsZs7/F2vE9daYlAZGyvXh4pAmTm5OIDLfZnz0WcveK28Xw/ofdGiAKgcr2zuyyqRwZfOdQcanD2oUvzMhMqWmH0bLIi2z/KgiZHzkK9DsrXBmpRKuW8okHFZTAOH/H/uxBPoKNV7FLypgJUFbBYcUisrBssx/8rGstie+w3BJgMct2YYXBHciGksLlGmwLrDWnMpXrMFyiR+7LsVsMoBh0yj7ZVBMO+IIvu8Dkz9m35PRcwGtgnaA248PaAnyCUIlHwlkgDDAFJ0DWOY+UFz5olQcOaBM/dNni82PnYg8j1i6J05g/ZPsZoO0JeXoVh2zgaIOGc5P1jcyrOyuKhUrlXUGtMBR4CencCdpE91RJTSuayAB6oEtR7UE/R5QE9QSkCkYJqkRcBcZMrKS8020+27lNkMGNBCdq6s/fHniXqK6GywZ6E9zLG2HrD4c80aA1qmgvPP1ibwxRfviYUfNmycMlFmEmG2gswYe0BP2aTZZXKOWebWnxH+N/13cy7bTHdOWAwiFXzbs6fLDcfPFyX6cfJBjAfx3F09ycT3sM7Jk0Yauxjbq31wwTFUMERvedmpWvdhT45KCioSSBDOybCYnbLAUj1xKgNB570gWRh27gcDaDW6dCDcEWjBxlLCKsRXIcMPKWPLSYZUIoY4xAFMjz2q1dB7H/p/APTh2C8o1wkCP/sPkaEOO1FqzBov4RbyQg6vhnveFxdWoGaCB/TczCrVY6m0mOe2AXpPiPL7uTZqsiGXA8pa32H7sr8c/+e/AXofgBuOD6DcXWNUZQjQH6x5SGCOzzoI6Nnxymnfgxr6/wLoKyoDAdPiM3Kh5IY+9BGg+X40NeIiBY8G6F2nWIHA6jX0vig23LYyrqS2bCvF0KsS2clgWOx0qAg1463zlrXx9kIh25l4UGmQ1Y7XdX51MiFZQDo3B8/Q+03ZC8Xlb6pCWFZ/M9qzgdOidEWxOsDc7xLkcfPUy1ChyXsE3FwjA0a9Yt9t07XGUsbQk40xfZWbKLTppC6fk0YWllbMoQnsF3pUJEqKDtmm7u37lHKiU43p9T1DzyyKQKPbwDzD4SccQTwZeh4mhQdLkeAYet9xVhuJ9rRAUPvmAwQ/qemOU1RcFDxA/AZGALNo8UQVrVEiwyIkLmjeh4BKkHE0RsvLXnToOkZHzj/qX0q2xhgRpoL9WHiWXYd5OX1e41TAKCY9IiCGnrpFdiNs1tQYerIrAuZOd2oMIWU2xghy0/N+9Gya4w9EMvS6zgp68e9CSnp3da3li01K7mvSSpIAziExfU7GRdaFqVLehy9G4xgRPGjzFctpz0/OGo7h9DIpi+J9CtGeHDcZno+y2hQrTTBghznnpqXSXRMteeeTsbaNl3OTH/aZF55ZBL8CmjqcmOY0YGfV+hZUCByJ0fW9H/hbnK9lOqQ9KOJvENBTCkGGftDgbMlrTLYWa+9jIOYchXRQKrCyQE8OLuo4zDoUu18eXtLWu+yNmvwwgHEBsYICZ69qgRNZMQPfPAg0n4KHnKVTDVwzhenAqYry7T6VhTNrJY1bZIANWWLFqhNsl5ZWSNoSEWXOTIwvtPcwANB8ssCcTJA/wM05whqVKJMSFYE/d++Uyw0BPYs8Ja9xBf9Kwcomlwe4BVpcU36vEdggK0VLBgcsOZAEIwRXJjGJlGab+xyL2wjUQoEk27kbwFawIS9vEgUxRgKoM6GNgbIOpWSUzMXKmGEDwR7QM3CQxad7+cDXA1zDFxbs+9/zDL0Hv3xuBOe8bz4fzhG/TjWO7G5KgsQFm5JVKJCwOUOwr2BPdqMWKPDzRiBY9kBsMdnKiGix3Z6h576vzBn3CIJW9Q2wc4WAVH09xJYagFImw4FlX2PC6zZywgwexNoShPJenJECn4fPkBHQi8WVtNI+w8wJdbs8XMmyaZzdWPBZEJB5Rlr2uU4G6klVjjO7sSqrR5mEQJ+BVEon5EpWVKJsk8A0AyLOF4K9uJpywOH6Zz2Wzo/KSkkzOfc5LyhFK6HDhwssdQ4pCxQO6AMoZ8Zev2usqbHc9nvMxJEE4FxUdhKQbp4GBpRHUs/uGXTNfwaHjnzRNHK1F/4895k5L0/loUVQycJRdtjm65Zb7kVm5jQcc8zx2ic5Nvwf5YUE+2ToKYURIcAAhoyySCSTYPIyvQua1UgZ/uBc8CysPsMgOSpCQRCfqUgcBWqhoMYbXVgmymVrqLeOitLaJfvL7/IMvc/4+Ho2rUOCcieDVfDJKzXlhu1f/D/XKNGfBXzG3It57cItYfIVznNz5Ktpdtmugrus2PTqwluOgLG9gWuR54qzrfRuXqXMUrFTbIih95hA5iJO5hyutgg2hKoC6MOKYgWmi1GThijhzTr9pHfxrEnJXG0A91nuNwyyaL0ZZNnpluO6t7JQNcEz+LY/EdCXlTDwp6SZ9QCGn/jM2GE53rH7fK4cov8E6JkZKAox9LvZKTbA88K22P9/AvpwIrcqQ8+DnRua7xRrkqOjA/r/WBQb7nJThaFvN8ZcbrzjivNxr9KZ1UeMwSOE0p6qDH14NzIPtvkezxAf3uUrPPIL/+x/7hTrDzMdPuYKEy6h0cHrWnVr0TgGqrQ45AHP6mmmdgVkyizCDHZ5dTOAxSsq1vMBjfvdcB96z9D7KvXw1IsfsmI2O3DynqJD5YhLMFbTF/ISwPlMI69J6b5gwzCm/iyFz43AgKalnP2GQjs9guqMDHN0kYTA6eIYIPHMMwY+xE4HU6dMVXO+uc3FZysI5nj4ksWwwNZkJjywqDP1Raucmwwm6KdMlwG6xvAA4efFjjiG09gMx8SF+dALoMTWECDiLzG1zY2KhxpbpWfnDsQnn7wt3XzHDn0lM+NGyRSwB+vcUMW6RBuDSNaL3QP9YeWtwDww4MYt0MYiJnauVPMKkzDIJovsnjIhmh0G2hTMEHTxSm2D4djQ0cC/n1Iygi0BWAH6kHsAQREBUaDSBDpipspZzEMXEEuT8v0KuChDcIcT388NkPeESLo90Nva5i27k4p5PrkhhgzJEYD2tSF8Tjrc1MjL0pxiIwk6xUiZNIZzTWl+NQ6xzJR/MaXruo9rPIxpNzkS/55p0jg2SYu0QMjkCv4LLE1qh5Nl65RdcJ70CrLcuHI87LPMssQgpmaUAD3TwbSUo+RGjkduT/HpaGO0eaiZ5SovivIE7txMyStoIKD/cxeys/s729JcB6Yd488wVrIPq+vwEiUPXjyI52974Kr9kkSEY6x18DIDExOja+bzIiDjuiXjS+zLlL6XulG3qgyDnrOXnjH44rPh5w188fMe9NhzsLlnnVRtbvF5CLhobCx7QZtaZd1E7dva1z4mqViUdbCMNUDPf+f1ezZYtsMkM1z2RVk55z+t+UvgXsq1bfuPZ+q0UjhfGADyl/2fEQSh5k/PDpB8v5fCKWtYap1iCUIpWfQyE31fBQGRaXW1D6lm3+ahMg1u/GwduvHleIqh59y3AKS0yFrMM9Aim8udhlFyWQn33QjUTGDxukntfEbTS+f8vOB1WtBvk5/zXJJHp1lWUCTpC8c+QntgkSRpTtoUxb2mhiQ3nqHnPCHDzIDdS25YkCjJjSSFBmY4JrI8ZEYx1iQ3FoxzXVg2xwN6XaMcp0wa4ZveWMAGaeh7PHa/jAUI6LlPUb+sAMcBax/I+DPC7w1B6RkLEZ2zC6/h3ffXIidnMC677Br07pWOSy+9UuvDCC/rObB27RMYldUX8+cT0F8nwMi6PQ9eFaRH2n0RmGvP8lla7iEuKPbg2QfuJcX2TBUIh2WyJHQg2+pq6JQ9Z31IqQWdmocc+2gCZp51likI3pdj5pWxcFlzH8Qqc+xY+XBA720oNTeczaI38wjHPEHJTRimqij1DjFGVnocxbdUwVfakIyw4LpRT5ug5MYA9REMvSMAJAGj9l1zg8QPde+szwiX3JQg1sldjuj/4xJ4wcJZrXk7I4mfggYqMlaxoIWv4sJK1Ix3gF5GJNxz2bgzSkWx9KGvjqH39YUkCLTlhQVBPqFIzKCMiAKS/zugn/fhYhyILUQEM6dhDH1ElBGddKf5R8mNJ6O9hj7E0HOAPENP20SrArYHZgy919Dbwg3ZVtqGevROsdW53AQlN6pEdp1iI93DYIQkFstJSNxeZhutAXoPLIJNqaTnM4ZXGnqmT+kXy4dh0mO9gk2gpMdyDaHEvlljAgIOY+idHouTw11PME0lqyCX6vG6Lt9kgWCM+l/ndywNfCXv0bTv/A5u5kpXSbtvFpzeNtMvJgY2AhrcXDxOEUMfrqE3yY3AHg8kgemwsnHqwg+VIc797qHCMsTXchXZ9Eylyw1JQJfWjnTOO77qXePtdIgE9MHsB7vpiiFwXrZOiqPDkmBc/seuaMYxg2JLHTAKbpoBgmF3vXxGkg5R58pucCzcMS2fvz6yGmSJJNUQRWYP1QM0MvZKqRPQkx13B44kO05/afIKZj6igsympD0CSpQV2TPhJswbNJ0yLfHswGcamZpXv/lyTHjIqUBIBdJkEKzIUUye0/Z5cGmMmbZk/QaZQrHS1G2XlGnDE4At51gYE2MHPTd3qycwu1TnSe20nz7FTjAnAKDAgNiBBbwE9GSabCpJe+yq833mQ+OsTFtIQ+83SQJFFseT9bNKfCdXcXpeA4gW+HG9EdDrcIw2+YPLkgvMal449jxQQZcBr8f2+k0D9h7wGQi3A8RYKntRshAXb90PxTApY2f/pmdCQO/kE5wPKnb3QYvsdi1Q4t0Q7ERGkIWMRnQsESqBDPtLFCEqxiQJ1AarliBARtSBmnKyqZYtY72BZFKcgwSKAvT8HjaCMzZdO6mXe5RRrmL3JKkCKKOItWBP9QIG8jWPyiWICjKdHtB7eQK/V+xoBRk8AwaedacMh4DBvzjH9bxEJFi63mdPFNhHGEjjvBWgZzAQrDmxDJdnXH0Awz2TLJftBwTHBLg2b33Ay0UryVUprd1qWL2I5EvGXir4dnIv66RtARnXgYICHySXGAjnmNvYG0sZImRCskMPQrUui6xzps8+mL7dvsueFYMF6rl9AF3udOouWHOuVp7Q4HwwmsKxpZTuaC9zmUAFMREoK2F2gWvQ1jZd3piv4nNBZaScQnzNAO+D4MrXWnlAz4DbB+4KrJyEhvuamFEF+GTF2T0ySoD+0EFq6C1Dw8+qORTnemwNZYsNdDPLbME0/cl9LxXeI+U7nJaSSHFMwKyqSR+9RMY773hyyGvoCWY5R1XR4W0V3brkM/FGGrxOAjeTsJlkSzpwVwtje6/LrnIfc+NgcimTTVkGnvIJzjleowXaDCa4H3lJDSdbULbF7ATrgSKtn4zmYQSfe5SAJn+Te4CYe9UAkYyzuWbz1Ro6HjpUoj99vZOfC5Jxuf48wft1NQ42l6M19/geO89tTdncsnVg+yz7TFiw6GuKnC27gT0nPbYAy9YJ/0dAz31FkqswRzt+RCw4wW6YnLm8xHCDrT+3t7tsU5XGUq4eQ9I+2VY6ht411bNz5SgaejnPOAcb7e3moKg/vaxbevcSNcWSasNr/bWhB8UPmuMeR1mWy2voFScL6xUdLEJcgqkqig5WIC7BCAw5C0aw3qwSZSUhyY3PkvB3pKGn2oI4jUGXMmfVuNyQGP0XDf3/LyQ3HtAnVJ4QxLIM3nmmC/OHSa3lcqPtlw1/DnO54WRiB1IvuaGvJkGTjfF/86FnishADB1zqtpWJrCVLTcTB+i5eOjMoepsN8G9hMTr8Lwmz6eimEL2zaN8Kt3rW5naNzccO6T4pzVKsKIRLnh6Zyt9LrlAjDYiD6K4OHw7Yn8ghl+HvzaTrzANZL9BUGWMLBc+gYZv6GCRnFVq1wj+Lg8vsr7+nvj7/F1fGCUwGJTc8GAic0QGwtK5IclNqNrZRwFMIcXF1dTmfPBgMRJquWhSTaZqSurjD2gyQ2KfnA7egyMeRmzuw+jfGkMZCJWUQqvIQLUdBJb25f9fwE0FrbYxey29Ai0WuVZWIpbyD1cQ5DMMXlLg2WyTY9iY8Jp9UEdArA2W6XbXxVZtqaUB5YFic89Sxtwczatav++cbzjGug/XWtwCSQMlWixmL6SDhmCI7+Wcs8IkY/0N0HPzpOSGkiiTX/G6fNMKv1FKF0lgQ9uvGKYKLQ1LxwgGTTxg+Zv0J2ZaV0GFUrYmlamoKFExl42Vl5nQzegg4uPiFUxqDpPdFPPIAk6mjMngyvPVMgNktXnI01lGqWArvva6cAvejD3mdXFjowTFGqLZepJERnIPZhpY8U/pS5T+tECHB6Tz0/X6U953rDGfHEOzlTXpiV2DvcyJhkGGHfTckE0O5YuCy7VPcP5z87eMju1NfD/T2hZEBnQYkknxQRX3OR56YnJdkXCg0mRYpmcla2Ne59Exbk2XW8DnG8Bx/+OzpOezDpVIMk7GanIOGHttMgimf21PYX2IAREWT/NzvE+fQeL9eMBGIoDnmJdu2flth7aapbC5nArGmTJmg5tY5/bBe7bslBrllQZU5CV1SID2hWwQF4VSFeOZZpv/SPcWe95Wz8J5wAyFisUkhbCAjy4kLols7goqADdwbGl6sm6UGXL+2pxScOwKvOkLHcd9R6SAk1EqAHH1BNR4c4+mQ5LmvVH0/E6RC5RyaO3RZ5tjYAEyx1TyMQXjIR021wrHjOeKdyvzwTbXiQC9pJ2W+WA63+9zfG68cs473ofPElHDb2NOVxGCQYUyiKYsyJEbMfxdRKLwIIsva8gmMjLSrpvXV1Js3uHsEcLnaSDW9g/v4uEjVAUDTnrmiXprUkigx+fI/ZZgjfPCZEWFhYfUpEcgWAGA25NjY0U6WGYkdF6wBwXHR2SJZD7WVEe1VpSCck3J1cTqkSoCBnYYpVCWqrGVJNYyND7baJlSs7f0pIEYZNcllgy9EQImT7D6B2bLDGDz3yQPlFzPjMctyOU+zz3Q9heeNTx3+fwYnKjo3ev3pe0P2Nnhno/tZUYwGBC3YIX3qAyZk3XxesIxgwiLUitkPVRUZNIed13+vORYWdMfY7u9I59Z15JcsWfOPwt5psWaNIpBCO+J90cZp+7L7Z8K/J2dtu0DBuSiuR9zHrjnrMxVlDV4UiGvI6os6wNds56z20u4dnzTS46fzyYoGPcSHTLQcjSyjFqJguoKAV+P7wwzsGDY5HJ88Rzgc+Ha8Gc3FQc+o8prrBkm4eN74uNJ5FXFaSKQ3b4eaizlOnMHnOTGGT9wzYScEgnQyxGfwLnDoMX2OhJUBPS8XpPc2DoI3yeEB1z/B2tSZ9jHgibbS/livV/N2HhtiUVF5kMfGVGOnb4o1hEm1Ulu5ry/MMjQa++ly42UHUcy9LUE6O05MOBm8Mlxr8blhlKRkA+9GksRCys6qsDu776BAXorTjPHDmsspUXmOsXO/WCBLpAOKFY0FQL00n+hAl5D76t2wz1Kw6M0pZE84ewiSv6OMfRO7lJm2nM9cM/Ql1sVtoAboxj9o93LEQx90OXGmHK1ylYkbmCKqdpYp3evytA7Y/9wb1SNFTXpfPCma/RafPmbHoWh982zgoWyTmZUPUNPxs86tlKt4RtLiSmQg0TVaLKosBxxcZYyOlRYjvhabrE5TT/1ZH6DOBpDr42mks4apQKWYrgcA2yyAnsO3EC5QPk+Hb7llBBY+3UFJs4dxbeZ9rpPvldsg1o5UwZC9oKHCJ0AXDrNyTHIBJFF4ndrkbuKcS8TkTyIjip0opBziy06FXKRfeWhKU9lk4OwXbaxTVVZ4WBDM6+5Vo2zFWLSNtJvzJ6dZ3CgDdNr6F2/AUkEvD7PaXH9Rkp2ghuM7tkFN95lQ/pNuUsYgymWyBdA8/sYBIn5tyyPmJdDRaA+Vp9lYO5cZMjC8rPMtlWUWWc2Pgu6oAh0ULLCmgXnvuLlW9rAyKDEEIRyACrF7JEp1cuNjaz0yMiVmCyLBx6ZbDk21LDMhZa99KkG/FXDIrDKWhgLCvzc9Rulvw6/kUsO5AuK5QhEm0kna5BEw/S/vriSc08FdC6rp/lLrTHnL8Es56YyHwaImC1Q0S33vApjj6gjjq1pAJeAyVKwVnypaybbTK9nFemF3C8YQFkjEwPwZJ2k0XXFeHJioryFBYlqu24sHFkl055b9kZ3Q2bPHdYaG1c0KjbfHbpetsesAplm30VZuvhiXqMdSPwuZh1ML2/FeHZdPBQ5p0wy5MeaAJHyAM/8edbfhCWWGfSZAx7yDEDV+VgHuj1XPQOdoya5YaaSDL2vM7BmNKaJF2CIpk7e3mO/YQCOWnORBmWuwyuMofdFu54ZJMOtQI0HH5lUytQITMj+OeaN42jjajIugaVoBl/cW13xbXm51pPmiKvFCWYStK7JJttSMAkdr932Xq4/AS2ZPNCRRYn+IKDnwi4vtTUeGxepmirfdJAFsF4qYaQQGUVbs9o7NGfJmnt5jNMOq06L129yP0puODe53yroVoaO6y0KNFZgrMVgT2e8JJhuzCUtChV8KpvMNe8kgsE5R0bdZY59fRh/p7KSgbzVoGguHrZumWnk91lQW6p7t7PAB25WnB6+T3OcOFfDazy4vpTJESFEcGa+5vxN3guDWg/WrfCaxcb2THROOSclT+aoMRmdsnRmcU7aGSNZjO9F454x8XtMDYJUglcGRjzvHdGpZ2Y1GTYXPNtumV+by2Z7yz/pQsfzXO+V5TXnhckrOZbMuNg6sGDbLb0gIeLnnOR2rksv9zmOlXzfBTpdDxwqIFxtRbUMPfcd7+6jej+nYnAadjunbQ3GOlyhYNw77bkaLJv7oR4+QYyn7te8vyN96MOxlrI+bg/QTQQ19CEcxfOJ2VtzuXEMPYE1SUwRLY6hjzfSgQXosmGQy40x9Kw91TlEHCuGvhRx/F3H0OuMr86HXlkFBmTso8MAhiSDTob/E6D/r0WxYujdmqvK0JspCl8RlZWcfk7merTGUgKplQL0NcDKdotSqJUToFMzov+Holg9+JAVUfChWhzxr4CerJkvBjQXCks9ew29JChhkh2931X/B+U6YdKXwwF9eIDxXwF9qLjk3wF9UHLj0r12qtG2sjrJzZGAPiS5+Y+A3hXXx6g+iQAAIABJREFUMkvAA9IDenZvC1+cttUb4BcAcEUnOjRdZsC7COk9ZWaXRiDH9LVAldKGdFdwGxMXvguWzMIuBEr9oaxNRNZeLmhyXe38s+Df8+WDLm2+TA+77IHStwqMDFZIDoMoLXxzSSBAJ2C1hRAsZnRSm3BAz/eaPtg8cAl+lKZ1qXYx9GJ2DSDKJjS8WEia8TAZlAPg3nbKp8T/P9q+A7yqatt6JIFACNXee8EGKCBWLIAgCCogvfdeE2oSCAkJvffeq2IXe8FKbwIiiIiiiAVRIAFS/m+MudbJTgjqvff95z0/uORkn33WXmXMMcccU8xrGoulTTqiLsAuoObP/OFLaQGDHh/E2Cp2G4svJme3Y9l8stDZfpcHD69JmCj5kG82Ip0sGQrXIZpNP9zmFgL0BAAFCYrOGID1L9d4hNplshm0teSzJ6An+yEnFkphnFyBY5UL0HNjL2TPIxSMuvEJBha++DK0sWvTzhTzYgeH7R8C9N7ZiEDOAXrTF5udqA4kZ5emLIQr4jI9pmkqPaAni856MLuOBfvZYEqZ38mBIHZhduyjZCyUUYUaktgz5cGkz+L8FCts9o3cO9nMRS5G2WRrC2u+mlTKAD3/37uI+GcdtFYTO+3cWdhoxZHilvkpUBCn02jb5pykHPPF9aBDNdIHPJbtUcdEuZzZ50rCQbDh1gvXpyQO/hmpW6GdHQKJAtIu0HTpeY2qwDXlcxGhOcR9RzG53Lkc48jsVWR4nkPVAT1n0ZZxOqcLuAgSx1/4vUPBjZNLCky5wzgI6P08sudklo8kekOySCfNJKC3s84IC/+nZXQNBHjGXOQAszvqmk4wa3Mz7YTphM3Ok9+TY8ZAi0FFGCKjHGmkDG/uxor+8xT0BQC9nIqUBSGQyg3oC0eZfMN3CA+dZ8z8cTwiCfZ4726PsYQb0tKYSTKjBgMz3JtZA2C1X34sfWaNtUVrXlqE9Rs+xOHD34W2BHZhnTJpFa655hb9fqg2xl03BOac9a/fMzzRwbmZ4xhkIMvXD4WsNF3WVM2HWDsicoSspQURDDBU/Ogyr5K0ZdP9xRX9ZmXIppMAn5/LnzOTTiDPYIM1NAqEHKDPReoJkBpBkp7OjIAVtgr0BfYuf1b6M4YDpP1Dhh4RIQmKrKRdAygL4A0cW7Eys1zuDHbGeSEMQmWgl/3KZtO59bhMYMjeUXPZ4SsBemfOcT7Jzb8G9FnWKdZhqxxA7+ZjENdJX04VQyEgwuYW14Q09A5T8Fvmltz8W0Bv59X5AH2Oht7OwqCGnmvAbCvPD+h5X/7cCAZB/u8hyc3/WBRLDX1ehl77rrOtHNjEmcg4QO/XUV68lgPoqRkLMPS5OsXibwC9d6lwDP2cz+bjz8gTKEhJg4vibRNQblKnJX3oE5qNRKHMkrZ5BKyIgp1iQ4AuB0II5GsRusxA0PLSu6Sok5lLJ/r3+UsE3++dZfgz/1k+MveZgWCAEbiNHLApvZeLGt3honFUiiYH0OcuiiXDkhPB8x5D7YfzAvqgr7wOWWrjcttW5mjSHBgL3Kh8WPn+PAy9v+dzGPpAtB38vkHPWN9RLlgAY2x0hhal0vAOyEpDSMAb0nu5SFqbUG6wG/Lm9Y4/PqBzm49/FsFDSgGHYxYt/eSKYZ3jCJ+DahHA9G0Ow+F/T5p19zn+GYSeRWjxWLEhAY42hHzsN003bOlIz7jkOnCDgynW2MYhVy0GgamrxQiCM/6qQHlkjlaYAMJ3M9bPAy26swjoXZaEm5iCA8fIyQebfw90WJatmbPo812H7QCyjsb+z2AXPQ8u+cy4rnm4itEV+2QaaP6dgQ7JK8kapEfNDDGQ+izHEAYZea1Hz7jkGTf/Pwnoo4rYOvD7h98b+G9a9+752fg5ptEdfp518XaHtOmVHIogl4DttEktZPCgINAAUQjQ+46EBFDOncnvIabtdNkNv7e5rpUe0Ie+nyxFmTrNCrFKOiwCiTZfOOe/exB4aqx8YT0BvRtP1fFQLnAqd4t2b1er+RV6r3Pz8AG0+yDtWWTh3EvrM1CkH5or+QB6zU8XUOk5qL9GOE6fOuu03aZI4PrLGbcsAU4V/lP37/S2AkG+vocOFU7yFyzK83uH9ibHVgXPj2AxnT+MLYizzADHIrhHhzK5wfkXAEFeR+1/HOqyqf2IBbpGVKSftGBaTe0irL17GIuVz9gcL1g4kAXOY8uXEzhZ0aI3DQjqlEPuHr4rpjsb0k+dVWYmeJ5pPPIE+E6xYkSEIxP8uIvFT7d6Lz+W3F9pVTxq9IBzViabYLG7bKuW3RHGmhQX7AWJMAIR6afdXk25nLeY9Xt1sDZE+5BYbgPZIT2zSA+rH+D+xloXzhsCegbvXqrHa1oGjGDdgiBKLHxNhfYKgmDeLzX7rlt6EGfkmjsiBGw/PcP6lEjKwnKfu7n81QOBbVBd4Os1ZFrhmW5NRo5NQGOeH6Dn+4J1fG5PUwDiJCFi5V3tTAhfOdY5lGV1TzCTvRIYkPBe+XkBM5KQ5WWAoefeYUWxVmcY3K+DAUwQ1+nsdhk1D0b1p+91JD16jhpCQYjrGhvax4NYS9/fPpvnGbOlHlMFO86m0+WmiNVViLB0RbHG0FunWAF6t7+E1kFgTL0KJb+jKJdFZhqzhhySDBx1Ljf/RkP/T0Wx/2RbGTwrw06cPJ2tOaOCDN8pNgKZPIioZ4sMR4Hss/jp66/E0JvkxjP0VrinB3oOoDcdmunmGam7hx+WhUJp0UhoMRLRGaWkJfUael4nb6dYv7hDqXhXPOO7150+Y1pwLw2hltXrTsk6ev2adWClBZwrwJWWnXrkoIY+0rR/AcusoKbfp0D5Z8i6kayT9OgspDC7OtPQO8mNIgOvobdCDdPkmW6Oh5Np6tjNjRp2a4jlNfQhVwGnobeiEPMgNu0zMxLGiOZoqTySIYtAjZdpeE+cOIHoorwHS72bht50fXyk0mjn0dBr75CezLqpccPwzi0KmpxGzsafxUbp0nh7jaDXtkoL6PS+3mFE2RJnbem/D7+vxrNQlMbY9KGm5fY6WH+gy2rKPQvp0J0NoBXfmsuHNjnXnMePpWeDQlZbTJEXoAaaz8K0yKEOw+4Z8fN5v8E5wOt6raO6sLpOvl6rax30yH6bFZ6aT6lSnhIaYzQzM6yJFjXZfOYqNJKW3Ypt1dhI9R7UwZNZZebGaQIpk3Cn5en0NLMylMba5DSyUxODZbpWgslwSiIKUPpgz5/7NFPf1FBbF2Mbi+Dz8HOUjZbYdViOK04T7QNnAnVqrvncaHHKe6SOVJ78zhmJz0gSlMJF7DvKKtYsPc0hx+pK7JnmjJv3oLc1ZY4rJ09YB2RGY972NliA55+fr6OQXa3THXs3HrMntBoGBsX8bBWQsp4hjYWtDM5cQ69s21dYFKu5nG3PK7ooO1ZmSENv48zxNstU3gO1utQyq9+AC2J9zY6994zmKTXZRYsWNYmCwF9OVofrgXPKM45ej8p1TMysw7tgYc1bucHA6yoLqiie3XlNGkOrwlOIKlxE88n0uVboTW28v39zl3EdJgtR0mBFqFasyu9umnHT6RrLyX3JGHrfKMvqCiSTUhBsRgEcV3b5lLuJKzr361z7WcGCWv+cy3x/UHes8VONjJ3krA3ydUt+HpqkL2f+Ws0HGegcDX3OWWLuNXrukQXde6wmwjpp299N6uQkL5IoOQMCrVu5CoQaZnGczZqVkpgCOHnC9s2sbEpLDNDzuZ85bZkJkjO8N9ZP8BX87tI0c9/h+mR/B7dPqU6JGUzWFKhjJ/9OZtrVVoSF4eTJE1ofrOEJjTP19pGR0jbThtHWQY52mPfg91o/ngQsOifO2j6188tN6N6rPmo+2RAtmnVTp2juN35+hp4D1wT7DzhXFn+O5Kw9qx+hO5efQzp3XSNF/q4nTvy5pnni9nx9d0lueG+cl5w3aSH9vis5MMDnepjwe/g9guuSxgv8TOEZ4RTbz5lV8O/z5xHnrOaBXLVsD7BnlfNcPODz35H/Wy5IDiTl1dDzftjrQhaLCiycG47OPdPBRzotvc0pZ5Cg+WhyTmbhbD+x+gKzTLWMqeqIpIP3ez2bdPl90IHhMCvKNiOLczX0wkiSJbtGmXJjMztmnR+u0WiObSX3EmMKDBe54lSebVzTriZB9T2cf67eJYj9eG2/5/mzWrnlbOIWu6Y/n5jx4lj5Z8K9yn6Xz4v7ODMgUeoUa6Cd69NcbgoUiFQgeDYjp1MszzirZWLAZvWFeTX0eq6uBiGd+0rhokAY5x9lfRGIDDuLH/ftRkGqWf5BQ5/TWCp/H/qsjPSQy03RzAuR5ep1uOY4hrJUDjVHzNUp9m8YetcpNpIFanyA0gya9liFTfkC+twMPQE9zwFW+QvQk6HPKqnfPSeSc9qpXJIbt1r+jqHPsa2kRMRkBCGG3rOtaiZlEy43M2msvz7TMux65YrO/YrNIwcKudZ4HO2aBZ3ftjInmvTfMdTpzGv9yVzItjK3Jj7YWMqzRCG21zWYCtymDtDCju0Kudw4zaRSkCHJDeUGxk7mZRx4vVzsiIvgPWPkP08Fo/I2NuAmn2g5ArC42hjTYDSZ65qaQ5TyOE9+AgXP8v0dQy9ZuFmI+qDO0t72b37Dln1mnrEM3b/7Pl7GEmL2Agy9tyfzWjV/QAULqDWXAx3ctC58Bzs/SLZcQuMQugfvBOAYerGf3jZWQNDSyiEm0tumuusGGXq2kQ5joORYfJ/BkcbasdcZbKzi/XxzMfQ52S/PwOYw9HnSoGJJzC7QXFHY44E2fAyIuFk62Ys7IL3khp7HtmfkMPRe9hQaJrfNBFl2RR/upcwTU75ax+ZO8m8Z+lz6fMemkqHXeW019CALpW6IhV1mkQeaajeN+ZbMxDHYeRl603ZadiNXEzkVO7uuo/zuZDCVibBDUg4P/nWe7AJ/fA5D75jzEGOu5+IZemrBAy43ztmLmTl9fqD2KO9+63tkhJ5JgHnW7wUyaDmSG1vDtnZzPPX9hM+RcDgnKUnffEdcm3ve1u58DL0BejbOyfHBzo+hD36f4BmT833smefH0AczucH91P89L0OvxjY+BnPZiH/L0AfPGD+Xg/PAM/L5MfRBhwvKq3z2NjdDD4RJcmM1SZ5B9vtCfnPKr8e8DP28+eOxe/c2DImfiGIlSmqe03jB5CwGsnl+mgVpThdTv08qK8G16mqzfM8Rv5+KgAmi8cDZk8uW2TP0LAx0rimcg2To5YzkcInf//m53saTQUaQofcEpZE/Tn4cUALky9Azo+OaPObNLub63//E0Kt2wTelzH02hK7DOerXWmBfCJ6/Vs9iBdq+u3cOQ5/T+NJnNYJzmhhA57Nn6INyHI+XAnsv90bVAtAR7ByG3rn/+QaarkD2vC43ATVqUA2R33rlPQezaEGsFlzr2nNd08HzS26Moed+f75OsVwnFmQGBj3PZvB3khsCet+X4b/1oQ9HhgH6xsOtb5O7lSDOyOVyI9tK1Ta5hkhieAK2la6x1K/7vgrZVtopYGwjF4ABKOBkkTTM/XyBJDe+KJYRrZhJa8onQE/JTXzTEQbola51zZ5ks+gsh5wfuncb8S2sfUdC/8CCRa6+EZUKZtSW2ewJ87etNAcK6en/E9tKp+f2DXhsM/RAxwU3AZcb31gqaFsZTAnlta304ICRnxWT5lhD8eDxtk3Bolhp0blRuwLM4GHwT4Beuj7nDuJ96Lkpb9n6MZYunY7PPn9PTYSuv/4W1KvbCo0bd0TxoiXEemzcsA6Nmj6CVSs+QfnyD+LkqRMYO3Ywnn9hPmZNfwWVKj2iwGrT5o+xfOXM0LVuuOFWXat+vba46KKL7XbDgD9+/w1xCZ2w9s3nzzlDe/cahratYsRmkA0+/ON3WLJsCt56e43u75HKNdCp0wDcdls5a1SVmYmD3+1Hz16NsOer7Zgx7UVUq/p0jj87gI0bP0bb9rVw8uRfWLXyE5S9615s37EBDRo9FPpOsrHMzMIHH76CvjEt0L5dDLp1jRfrMTylj+47btB418QDOHr0KJKSu+Hbg19j0oSVuOaaG7W5+EIj/YlwbNz4CRo1eTg/rKB/W770E1Ss8KA2ZwKYt95+CStWzsBnn70HprafqPYMWrXshauuuk73wI2FxaZffbUD8+dPwHsfvCoGhOPSrm0/3HLL7UhK7o2Vq2ad9zPHjVmCp2o2xp69W9G+Y20cPfrTOe/1z5ooaMq0ZGza9DHGj1+OkiUukIae98t0/IJFE7FyxceoUOEhmydNHjnv5/Ka9IdmILh586ca//O9/OczOI0sFIb33nsFixZPwRfrP8CVV1yLalWfQYvm3XHttTeGNr/JU5IwYWICnqxRH6kpc1C4cHTIieHkieNIHdkfy1fMRMMGHZCQMEF70rBhvcWUJ8SNRZHo6JCGfur0Ydi6/QuMG70URaKKSR9/+PBBLFg4CW+9tUbz8v77qqBxo06oVrW2JjaLHDdv+gQNGp37vMeMXISnazfFl7u3YunyqXj3vZf13B64vwpateqBe+/lGiJQy7HlVNbNFfgd+HYvuvdooOee32tkygLUf66lfsS9kl0zV62ep7XIddi0SWfUe7YVihUrEQraydiPGjUA8xaMP+eSjRt1RNzg8WLJuHccP/EbVq2ci9deX4k9X21DdHQxPPBAFbRq0QOV7n1UB+KxP35Dn75NsO7jt3Ndr1HDDoiPmyA3kpdfXYrnn5+v9Xf9dbegXr3WaNiwLYoXu0jny46dn6NBw3PnxbixS3DVlddqbDk3ypW9L2QR+vbbLyGmfwt0aBeLdm364a13nsfsuaMxafxKfXf1s8gOw7fffo3esQ3Rqnlv1K/fUvPmrz+P49PP33F74Pt6f5PGndCwYXsUKRIt3bYlUbLx1Z4dmL9gAt57/xU9u8oPV0fnTgNx++13S3Kz88vP0bj5Q1i+9EOUv+c+nD6bgXFjE7Bq9WzMn7cWd9xWQQFprrl85bWo/kRdtGzRA5ddeqUkcSdP/IXUUbFYvnxmrnGsXLk6xo5eKpnL2rXL8cKaBdi2fb3u+dmnW6LBc21w0cWXhqyR8/MBZ7OpP44fxbx547WnUhfPOdjwuQ54ovrTiAgriIzMM0gZ0RelS5fB448+pfX/xtpViIoqiocerIY2bfrg4ouvFAvKRlUTJ8bp+XNfXrVqrr5vqVIXoXmzrhpHZsfNx7sQfv/9V6xaPRdvrF2N3bu32jy6vwpat+qFe+550GUlM/DDD9/qc99++0WUKFEKzz7THM2b9cLFl1wkgE1t9u7dO7Bo8cRca6lZs6544IHHXX+EbKxevQADB7XJNY4lS16AqlWeRtfOcbjqyutM2hsRjh07NmHFqpn49LN3NS5XXHEtalSvi2ZNuc9cL0C4ffvnoXOjTJn7THcNYP/+r9CrdyO0bxervfXAga/QO7YJWrfsg3r1WljtQlQkduzchG7d66PywzUwoP84FC1aBMePH8fKVTOx+vl5OHBgb+5n/nB1jB65UM+VLyvMdY0HnROWt62UBSTJAtYSOUVALhmUt610mXqxz76xVDrPFddYymGfkG1lIKD2tRwhkjRPQa3AOgmkgIZeUhcvg1VRt7MIlwUr3fxct1RvOx6o/VOX7YBtpYJUVwMYyioQTzpppu5PcZM5phlD74tiDT9xTIL1SeoErMZSuY1VDP86kxXW+9HhTr/rimKzz+LnfbsRkWVuc+KHBQ3/806x2Zmn4SU359hWOutznx3hB+VqLCVmzwF6MjihrK9j6OlDn1MUe64P/anodORo6E1yYyDeJDfe5UYa+uYjUTijpNPfsumHpUbP6RTrNeRuAMnEGPtl9FKw8UGIqRVTYFZEvmjTs3u5NfR0cTBW7F83lgrch3cZoWylICe3f/0DQx9sRHVOY6mQy43ZViog8AFiPj70lD7/N42lfKEMWRuxMdwMXBHTy68sQ8KQzgK6eV/t2vVFn55JKBQVhY0bPkajJpUFhgnoCWi6dK2nX1m25APcW+kRvPLyUsQP6ZLvtdq26YOYmBRn+Qj89stRHcDr1r11zucS0Ldv20+L/Ou9uzFwcBsdWsEXge7oUQsVSHAufPvdPvTo2VBdX5+q2RD9+o0MOSIxpTpp4lAdDnzxO5QrU0nXDAH6Cg/qZ0d++glxCe3xwQevg/fRrZsB+uThvfXzuMHjJCNhYPT8C4swYGAr3HZbWQH6a6+9yawZTUtifyLMAH3j8wP6FQT0FR9UN8a5c/PXrJYrVwkjR8zHTTfdBvoFE2jG9muVq0iN90egO3z4LKx9cw1WrswNBoLjR3BUu2ZjbHWH0zkPwY0TnzXX05SpSdi06ROMH78MpUpdKGZ+89ZP0LtPU/zyy5HQvNi0cR0aNv4bQM+xL3u/5DmbN/0DoHdz7a8/07Bs+aR8tbzlyt6LkSMXaFz4mjIlCbNmj8bFF1+GiROWo/StZUPd//Z+tR09ejXG/v170KhBR8QnjDdAn9RbQVhC/DhECdCToc/GlKmJ2LLtC4wbuxRFChXF9z8eQP/+rc+Zi/zcfrEj0KJZd0RFF7FAJR9AOnbkYlx22VWIHdgSP/54KNeQE9QkJ81A9SeeM0DvXkGGngf93wL61IWoX7+FgsLzaZ+bNumEAQPGoFCBKPPGPm1zm0FO3hcDegH6QlE4+vNPiB/aGe+++/I57+NanDr5edx1VwUD9H3OBfSNG3ZAn77DMWFCApYum37ONapWfRrDhs7EhRdegu07Pjs/oL/qOv2Ma/jusvdpz//l6BEMGNgOH35ka7Z9m/54853VmD1ntNalAD1tXBEBBkW9YxqiVYs+NlaZGZg1cyTGjo87556aNeuC/v1GoVChaJ2P69d/hNh+Lc9dc9yLRi5EubsqY8fOz9Co2UNYsewjVCh/H95+91V06Vrf9p0Vn6D0LXdjyfLJ+c/lcpWQkjwHt5a+E2knT2L4iL75AvrhSbMxbXoKlq+Yce44Vqmj9V+qxIXORczqSUIa5jDgyy+3Y8jQjti2Lfee6udx6xZ91IsiOaU37i53nwD1u++9kuuzrrvuZgwcMA733POA5GgTJ8ZL4sW98YUX5ud6b4sW3TSOlIj8eeI4Bsd1PO88mjxxFcqWuxeHDh1ATGwLraXgq1nTbhg4cBQiwiOxZesniI1tqcA6+PJrqfZTjQVWCegHDGyd3xaHJ554FsmJ0xV8bNz8iT4z79rkL9aoXh8pKbNQNLoktm23+SliqMz9IWeUb/bvRc/eDQXoa9dsgm8I6GMao03LPqhbr4V86CnHShbZMhsMmDmGdGSaODERU6cl5XuPDOJIBlx48SX6uWeTvYZe8jsX9AedaiRzcQoFf+FcjaX8GaX6F0pTiJECnWJdcW/exlK+u3ywviNXQ6tTp62/Qn6dYv2+xl4Rzoc+SNSGgg9p6J0W32noKSO0/kGWEeUr6GF/+lQ2CkWZRbIUCGFZdGF3Ljf/3FjKGPrz+9B7Aw/7XLpWWery1/171CmWEuZ/A+jPVxTrGfrzFsV6FYBTH+QAenZGU1GsMfQhQK/nmoFcDL00Kb5Ix0CKZ+gJ6M220lomE8R7hj5YFBti6H2zJwJruVec0gHImzDrt9zRUS5AT22xbw7FtBQHj3o5+iI7QC9NXtDlhlp1+aqa16793dq6M0jghJQ1l2usEAwwglFtqCBUbhdusmrkXKbDFcXmOGLkTMRQAOC8l21C2uf7gqrTjqE3QO8Q/XkbSzkPWNdkJLgDsIqe3sRkTk+eOIPooqZT9rp/OYgI0FNuEK5Dum9sc1x99Q3o1TMRl1x8ucbv6NEjmDAhHvv27cbYMYtw1dXXg0CtcdPHxMTeeutdSEzsIeZu4MAxson84/jv2gzJIvfqOQyXXHK5tIl//vkHxowdiK+/3oXx45eKcebrt19/Rr/+rVGrVkPUr99aY3Lw0H707NkI1avXRds2fbUZjxjRD59+9g4G9B8NbmxsD3T4x0MYPyEep9JOYHjSLJQqeaF+t1fvxri34iM48O1XGDZ0Oq6+5no976O//IR+/VpJlvXhR2+EGPptO9ajYaOH9Z0IXJlaXLhwEt5+50WxSLVrN8rN0AMYPGgsChWKwg8/HNQ1eXj8fPQwJk5YgWuv8YDeS9UM0G8SQ18ZK5Z+iIoMQKhDTjuNnbs3olGjyli6ZB0qVngAO3ZuRJeudXFb6bsxePBYXH3ldbLAe+P11ZgwaQgqVXoUQxIm49SJv5CQ2FUMVmzvFDxY+QllnnZ8uVGHxW23l0W/mDGILlJEqfA1LyxE/0FtsGL5OpS5s4LzM4Ya22zfsR5Dk7ph/OjluOmW0tosX39zOfrGNMeKFetwz90PaM0TQGze/AnGjVuGkiVK4ddfjiJpeE+cOPEX1n38JlauWIfy5R/Cpg0foVHTx/Rdy5SpJDkOn+OG9Z+gSfPKuoeyZe7Txrlly2do1Lgyli/9CBUruYAnOwubNn+mceF7CRg2bvwcvfs0EAsa2zcVN998B5jVevPtNZg4MQGV7nsMQ+Ini12fOjUZn372Hq695kbcfMsdAtn+UFu5YiZeenkpjh37DeXLP4z4eAP0SUm99ewJ6NWIJcz2Ox6wW7d9gbFjl6JAWEFMmJygjNTAAWNQq0YjFC1WFN8dPIDxk+IFJidNWIHKj9QQCOH3GjtmMZ55phnYzIWSpN9++QVxCR2xa/cWxMdPxCMP15CWd8/ebRg/Ph4/HfkeY8csxe23l9V9cdyklXbtyT2g79C+H556somT0WRj39dfok9MCxUpkgncscPm0eOPP6WA9MKSlyMLZ7H2recxflwc+vQejlpPNgoB+pSUvrjookvRq3ei9lUD5U1x5VXXY9DAsQL0ZOanz0pBwuBJuK9SVWlkM7PSsX7jOgwY0Bbt2sagdete+t2+fZviqquuR0zvUShRqrg18AsH3nn3ZXTtXh+vi8o3AAAgAElEQVQNnmuHbl0G47LLr8axP44JAHKsef9dOsdh154Nev6jRy5CzRoNtF8UKmL6/c1bPg3NDQJ6bmaLl0zBm2++gD+O/4anajVCu9axeOudFzBn7hitSwJ67sPs/kyGvk9sY7Rq0Qv1nmuJ7ds3oFPnZ1D9iWfRufNA7YFkNteufV57TJ/eyahZszFOnvwDAwe1ww/ff4vYmFQ8+FA1aeS3bv4cKSNiUbp0WfTtNQb79m1Dkxac0x+g9K13YFhyX0RFFUPfXiNRolQ0Nm38FD16N8Adt9+DmL4pmsus9eL98/PurVgZQ4dOVWFx6qh+OPzDt1pzpUpe4KQt4Xj7rRdD49ijewKKRV+I7LCzWLpsBqZNH45WrXqiS8dBykiTeaT8hICedqCsDUpO7ouXXl6kZ1unThNEFozC4cPfYuy4wdofp056HuUrPqis5I7tG3HDDbegV68kXHbp1Tj+53Fs3PQhxo+Pw3XX3oLBgydqjU+ePARrXlyAJ598Dj27J+La627Ez0d+xMRJCXj7nZcwfdoalL/7AWVnpk4bjoT4SXjkkSdD+nFmIwcMbIM2rfugbds+mDt3nJ5rSsps3F/pUaSdOoV5CyeISOIzLV78QiQM6Yhdu7YigWvpkRra37/8crMyx0d+/gGTJq7U+D7//EIx9D6LqBqgtFMKiOYvGI/pU9fouwwf0Qe//vKzrkdyhoz9H8eOY9GSCVi2bAZmzXwFpW8th+07v9Ac5PW4l6lhYhiwf98e9O7TBO3axeCpJxuJae8T21TZ1Xr1W+LUydP47Is3MXHCUEQVicatt9yFAf3H4szZNK23K664BjExqShRrKTpscPDRFBwzo8asQAXXnSJk8kGXG5kW0nVg28sFXD2cxr6oGpBEhXXfVyOVLKtFBMroijS6eA9KUpZGAG9t+HmWlStnOs67snWYLfX0wT0ZNzDnUGB+lc4Vz4n51GHV9pNCrizMVqgAZYryg0CejH0YdbLJFTYmwfQhxpL6f7k6yg5ZYihj2SRtOEn+fSfsr49pqFnTyLrs6JXQIrk/56vbWVYJo7+gw99eFY4ThZKAzX0f2dbSYaekpuBTVNQJPPCELl73sZSWdnZZtd9PkDPO8/OwC8ByY0VkVjTD5O7mQPE+Rh6NXTJpGl+QHLTbAQKZ5bSDYbsI/8nQG/ewv8O0DOV4yU3uQG9NMHSoflOsWko7OwA8wX0rJrPxdArErEiKnc/mqC+yluuPo7RDwQtuQE9W5V7hp4bg7fPydsp1qrErZlHTtfA4MSTY4SznqNvblQRY/q8zMkYevO3NibZtdZGNn799QgOHtwnEE+gtW7dm2ITR41cgOtvuBVbt3yGFq2qYcni9/HjT4cEnEamzsPd99wv1xXzV+fiz8SxY7/iu+/24+t9u7Bz50Z8tG4tLr30SowZvRjXXXeTxvzozz9iwEADAo89XkuAnix7795NULXa02jdojd++vl7MWLP1W+Nxo07mU+09JoRktb06dsUQ4dMRdkylXDo+28QE9tcrAeZJ4KZatWe0fel5ICHO9O6PLQIVMvcUREE9E2aPoqlSz8QcKWUYXBcB0sbr5wjkN+1a5w2/5TUvhrLAf1HqcBm6tQk/PbbLyhzVwUsXT4dEyYsxzVX36CNjpskn6PKCcPIRH+Gxk0N0Fe4t7LGiJsDAX2zZlUwf947uOfu+7B46RSsWbMAI0csxJ133o2sjLPKKnGznDt/PF5/fSXGjF2ME3/+gZ69G6Nnj6Go/0xLRLCRjHOg8V0frfOdabaZORkU1x6LF72LO+8oryI++a1nZGH9xg81NiOGz8cVV16ldf7G2pXoP6A1Fi16V7IGfp/Zc0Zh69bPMXrMYpQsXgorV87BJ5++LWDIQ4uM5N33PKDAr2nzKli66D3cdde9IYtMApkWratg4YJ3UOaue3Vf27evR4uWVbF40XuoeK8BenrFb97ymcaF7y1X7j7MXzAJr7yySPPnphtu0+HFeyK7OmfuWKxduxpjxiwWcJs5cwS2bP0M9eu1lpxgSPwUlLrgQpw48SeGDeuOG24oLcB9xeXXYnDcOAH54cl9pX8cOGAEoqOjERZubjbTZgwXG8/P/ePY7xgwqA0q3VsZ3bsPRURYRMgO9cDBvegb0xSPPFJTAHr7ti/QrEUVZZCefrqp9gCl87dvQLeez6FDu/5o2Ki98zQ3/fkmsYPN0aP7UDz7bAvrL6zDmuvYCsMIRsnQE9DXqtEYYQWMUNi370vE9GuFZk26o06dxmLnOeeHJ8/CNdfcoP1anR2zMgXEjh//AzF9UhUApaWdRPLwXnrOzZp3Efnx2++/KqCj3CA2ZoSZCcjukV7ap/Dtgf04cuR77NqzCZ9/8T62b9+o792xwwBJ4siGUsbQt3cqipcooYwBC4LHjY/Hnj3bkJo6F5dcdLn2DEr+WOg1clQsDh36BinD5+HwjwfQvEUVZaSerN5A+zezonxWBDctWlS1uVmmkrItDJI6tOuHF9bM1zpu1zYWb779PEaPHoDp01/EbaXLac2xGP3gd/sQ06+pAfp6LTF9ZqqyhOPGLcGll1zuiitsn50wcYiee9+YEfjuu73o2rWerbm6rV3WmH06aJtoklTWeuzatR4t2nDuvo0jPx3CtBkjMHrEYtx+e3k5V82eMwYvvrQQ48YsxQ3X3yp5jbrGZmRqHb72+gqMHbsEl11yBcaMGyyJFwPDC0pdpLHKyDwrwEpt+4jUudqjfc+OUydPYNSYAQr0U4fPwUWXXKZiXLN5DUNkoQixzz16NMIDDz4u4G3OMWbVu3fvl4jt1wKPPfaUJDUcv717d2DMqIW48mrKTTJAuQ7ZgzVrFmLylKEYO3YZbrzhdkydlohvvtmN1JR5ksBZsTVw5Mgh9I1ppmtSmsW1q+LNtFP4/oeD+n4E4ZS4MLjq2iUOnToNdI2UrAEXmegTf/2FhYsnK1PA7OKx339Hj17PoUvneDRq2M76ETgv/88+fx/9+rVE715JqFOnKV56aQni4jtg+bKPRBBYI7VTWLBgAt7/4DWMSJlnezcbSaWfxumzafju4H5wXe/Yvgkff/Kmxo1zruxdlbBj5wbNz2VLP9TZ40HgN/v2oE9sM51pzBKToSdh1qpFTzzzTHMc+v5b3UftWo3w5e4tdp70GyvgmZjYXYEdM30XX3iZdWkGiZThOo+ZlSl1wUU5VrdsNMfeOzRCYMG6irrz9N7JF9Cby5kH8uqjI/zzfwjoaZbB+wk47eRyA8qjzvjXDD2MofdKB2PK3Wfx76eyUKiINd+0Oj4y9PxeORr6YM1gyNZTWQ8rvv87QB90SkxPA+T3wL5NTnLjY4D/VnJDhl6Smzwa+pBtpWpMLJgSEs8B9LyPfCQ3IYZ+jzT03rWGT8ZHZZ6hPxV9OiS5CTL0QclNrqJYb1tJV5H/SXLjGkupUNCYtHMkN462thSSazAhq7//XXITaqAgIt35TrlGLmGugI7sq2/pLUDvCwNdFiKUqlJBFf2r/w2g942lvK1XzoP1LL0aJTiPY3neFjWvYWPoc7quiqF3jYo2b/4MySm9xOrlfd1yy51KAV93/c3YsX092rSrqbeQfSPDWKlCZWU9fEtvApmRo/vjy12b872W3+wJzPfv24X4IZ2ROGSKgCA9wg8c3KfNv8rjdaRZ3LVnM9q3r3XOtYL/kJw0C09Wr49DPxwQkCDDk3byBPYf+Ap9+pjEhmn+4sVK4uprbhBQ5cZ+1+0VsGXH5wYOFr4rho1ZCTLuLVv2wIABrXVfnTsNEqAfMTJW1+oXMwJ79m7HmDEDETdoEg5+txfz5o/D2DFLpKG3BIt5ESq3VaAAtm75wgD9snUoX+FBOxhPndLB0Kp1dcye9TrKlq2EefPGYseODRg2bBYuvfQya6ThXBs+/fw9dOr0NObOWasNq33Hp3TA3EO2W10Q2WDKmozQaYQ6S3W2jAjH668ul1xi/rw3ceft5S0QpiNJZjZeenWRdO8JcZNR8oILpJV+8+3VGDioLebNfRN33VVR32fevHHYvv0LjBy5EMf//B2DBrYT+KRjSss21bB08QcK7qgfb96yKhYteAd33VnRnCzCoCxFm3Y1MGf2G7jzzgr6Xgz22rStgUUL3tW40M2BLCzfy3Hhe8uUuRezZ4/Grl2bkDJ8LooXK2GyLVdo9+nn76Jz12c1LgT/c+eOwTbKkWJGYOzYQejcaTDKlK0ore7wlN5iV2fOHCmwyuwS97XU1Fi8sGZevvPsoYeqYfSoRfjlyBH0G9RSOt86tZsqAFUnv8xsBQvDR/ZGwQKFxLDt/XoH2rSpgREj5qF2rcbWTCkCkq1xDGZMe0UBjDzUna89axg45hXKP4QOHfo7v2w68tCyM0rjRUBPWRkBfc3qDZEdTseVDOzbtwv9B7ZB40ZdULVqHYF2sqXne1H3PmzoDFxwwcWSqA0a3A7NmnRFjZp1NecYqDKQvvzya8Tmk4FlALpo6SQsWzZdnYrzvrhO2raNwfHjxxCf0B5XXnEd+vRKQbESxXUAp6WfwKixAwUk+vZNVXdYa3pltqerX5iLVavmIDlpLk6cOKZ5kZI8F09Wf05ZKoJSPiuCG/6Mc5NAfeLkBBQrWgJNG3dG3JCOuPvu+yVx2LVnCzp2fBo1nqyPLp0Ho1TJi5B2Mg2bNq/DuImD0an9QNR86jkF6itXzv7bsUocOhPf/7Bfz5RBcfm775e/PCUA3Ley6GVOpyAC+t0b0LZDDdsnr7xO++T991ZTUVl4wWwRAczEjRyxAEWiog3Q8/xAtmpmOnW2NX7brWUwdkKcgoJRoxaBmm+CDjq9jRzVT9rg2NhUOXxk0D6XTfiyMvHCCwuw6vk5AoA33FhadQN0Z6GxBZl6Ei3dezRExw798HSdpqHGUgTpBMmpo/ogsmBhdOuWoKwJ761f31QUUmfqLJxKSxf4J/kRn9ARbdv2xQP3P4HpM5I0Z/vFjlTdgTr/ZrAz/F8YPry3spoMhlgntmDhBCxbOh0nT50r8+zUcSDatYs1D/cCBfDXX8fFrn/66buS0cXGjEa1anWwadOnaN+hJubPewsVKz7s3Gusxu/w4UOa08x28FqvvbYCQ4Z2zvcZJw2biSeq1dW+TenOuHGD8fEn58pA+cucc9y7vvxyk+bg+V4kwQjav/n2K2WtWzbvgVpPNVLW4dtv92oPooSR9xobO0rOLOu/+AhxCR3ylftwvSYOmYaSpS4KfaT6vajTLg1J6BPvGHqx7CQu6ZZm7iihrL83B3HNCo2hPw+g9/DmrDXuzNUHwoHKoOQmyNCHpCkByU1eUwwVmDpW/l8Deie5yWbfAEpjglp8BgknM1A4mn0UaBLgjDnOUp1BQB8h20qei95rXhp6Jw2SKxx7FAStw/M8YGUwIl0Tq7QsRBUh+ZqBX77ehQg6ezndel5A7xl6doo9WfiUXCZz+dCHe0ybw9CHNPR5bJhzFcWeSkvPlmw/09ktRlqnwozTbPNdQK42BXEWR/bvQSHCeVWhm/2GtcK1GMQY+iCgN+eLkLMIi2hld2c+9IOaDJdtJS3A2OrbWywFbSK95aHmkbMJ8t36QraVsutzX15NTCxz4H2vOblzXibRYXtnvmThJHaABaU51oXcsPzvUQvoWyX7roH8XbPQskI1a0dsi4eHn7cbs1bJxq7bdWiHZLaC3qqLnrhM/3ubR4Iq2lP5olhKbnh/3o0hXb/LSNds42j76C2t+Lm+7bL112EzILNw4ucShPI+Jb85+ZeYRzI8fmy50L9n+nhAKxw9+qM2NRZAXXHZ1bjsimuwevVcyQi4kVx73c0Cmp27PIPpU17AD4cP4ZVXl2LQoPEoffMdSEs/g59/Powhwzrjl6M/omqVZ3DrLWVwyaWXqcB29er5+ODD15A8bBauvvp6jZNkGqtmIylxmgIELqhD3x9A/4Gt8dijtQRO9uzZis7dnjnvxskfDB0yDdWqPKOUMTfEFs174KYbb8P4iQmIGzgeGVlZSBreHV07xeOnnw7p0F847y3ccXt5bN2+Hu071lJRL20Y58wdiaHxUwV0Bse3F0Bs3zZWYzlm/CDdB8HUpCnDcNONt6NBvQ746OPXsXDxBKQOnyc2VAGvs2/j/CTg3bLlc7Ru9wQWzX8H5e6+X3OGBeEKWDo8hSlT1qBcmfuwYNF4fLlzExLip+jwokUpATGf+YaN69Cj53OYMeMVOTZ161EPc2a9puJeWiGSeQijRSXbuIebTaS1Io/A2rWrkJjcHbNnvIrSt90T2t8pH5s1Z4QOWxYSFitaTIDhnXdfRPyQjpg141Uxi3wtWjxBDFrS0BlYsXqmCgn79klRINihc23Mm70Wd5e7H5s2f4r2nWph5vRXFTzImz4sXKx5py51MH3ay7j99nsEUHft2oyOnWrrc8rfc7/mOdcEWXGOy/SpL4vlnztvDPbs2SKNddHoYkrnkhElOGSBLCUMBMkE/wsWjhfzn5Q0E8uXz0Dx4qVUtLp8xXT8+OP3aN2qJ5KSeym9zYOVB83osQPx0ssL851nDz5QBSlJ8yTbiktoh+ZNuqFmzQZKIdOi7mxmBk6d/Atjxg8AO1BSorH3653o2LmOZF+UjBDs8b1k4Tt1rYMpk9Yo+8N1yn2Thwh14PFDO6L8PQ+iTWvLBnn7UTLpHK9DhxjwNgfrUQyE2L6w/5s9AlcNGnTE44/VxqTJCXj5lcXnXTf3VXoUcYMna57v37cbySk9kBA3RVkhbnKUzQwc3A6XX3aNshEFIyKx6vnZYmQfevAJ3F3uAckFLr3kUvl8D0nspjXbslVvHD/+O4YN66pgoHuXRJQoXlI2e6dPn8K4ifEiiXr1GKY5x+/nLdnIWpNhHzZkJv46cQwdO9fG0IRpqFatrkJj7pv8rB0716NjpzqYwTV76hTmzh+NYUOmo2jxEhg6tIvmQPNmPZCedhKpI/uqWDK/V+KQ6XiyRj0x2s+/kH8wx9+7r9JjGqvDP36ruTp39usoe+e9eh5Md3MtW+NF7vunsecr7lm1MW3yC/jhhwN45bXlSBg8DTdcfxsQlokZs1Kxa/cmJCfOVsG2/LrlvpON9Rs+UAaHc/nmm27HlKnDcOTn75E8bLaKQjMlHU1XlpFnXp/eqYgqTMtf13Qp8yxefmWJMgD8ftdff6vWCTMsRi6E44fDB9Cnr2ORazVyFpjp2jP+OPYbxk4YqACuW5cEzJ0/Vpa3fXolS4pGtx/ukwUiIiTvi4ltiv79RuOB+6ph6vQkMel9eludFAELz5v09FMYPbYfoqKi0anjYLyxdgUmTIzHww9VR4UKD+Omm27HpZdcKTvaocO64JHKNdG6dR9j6AnoTxzHkCGdlAniixnBHt0Tsf/AHnTt9oz2CBbjk62W+CArE0eOHBaA57+3atlHxbzJw3vkOw/uv78K+vZKlQRm7PgBKvzn+cVM5jXX3KQMyKZN6zB0WFfNOe5du3dt0V52vldK8mzUqFEf3x74GoPi2qJJ4y4ofUsZJA7vgb69U3Bb6bIYO36wzopePZOFOTi3//jjV52JDHiCL87BhLhJKF7iAtfNGDpXOGdoG825UCSagm7aONK20myyzd7RMI9YFZqSnLEO7MQg6ubtLINDOEd2wobzuJ/xGXqrUHMTMptP/q63fDa7TLOf9fiHBCKxo7rkMnCnXa6zTeV7PPYzy1xiKgPK5kJktpm+4NUsltnmnk2qeNaZ/TDv8eTJUygaXVzv1zWjCyMjg/1xDIuR3Wanccqx5ETm1gp/ZtbM0SKS+F04Z3Osz12H+gAeZTaO+1ZmZgROpZ1Ss61C4Rk4emAvIkVG2VPjMKmLiRv2CC+5+cQkNyTTifuItzOEm23cyNBHnS6G2IbDEJ1xAbKchJ2BPDsqs2FdqCg2L0OvKIaVwg7Qq9Ob1BhnlUKQD73EV6bp5kLxDlO0TMsP0JtuXlNBGzd92niDBPRFMi8wX9dAp9hgtzBfaKELGMGpwIEPXI2KaF11ht0pfYcU84kloPedYum7m6Ohz85pqEN/cTL0AuJMb5qGncBIFlucHM495Bwtl+uQaZ65bL4RKIq1HSSnANINkGnRLOWUQWtHMSROu6/umpal8IW9Z04ZQ09AJrRlFvdIP0PvZ3ocM7IEChay9ui8XbncBLuSKkJ1neH0XXIaYLHAisV+fObc4PniOPqiRGmYKz5sDUAyM3D82DGkjorBV19tx9CEqbj6mhvFpnbtVlds8i0334lRo/vrJgcMGI0C4YWw88uN6NDpKcye+SoqVKwccp/hBqNr7dmOxMQZAu9cVNOnJ6totUfXOBQpWhzIyMKBQ/vRr39LPPboU2jauKskNwlDOqFJo07S2mtaSFscgUyyY75LbHYWDv3wLeLjO6Bly5549KEaSB0di/sqPa7PoCRj8KBxAsWD49qLESbY3LztM7TvUEtgfO1bq/DQg9VR95kWOHHqLwwa1BZly1VC+3b9DNCPHahxYwEsdZzDh83CBRdchnffX6MNeETqfKVtKd3guHAT4qLl4bht6wY0b0ld+TqUu/s+eU2np6WJqWvXvqZALhn6FStn4tVXlmJY4kzp4H2nWKZUFy2ejLffWYPkpNn4668/lI0gK/psnWYANwdZnbHpE/9Cz3XbkCjPeuP1FUhI7CLmj9pd3iPXFesAkpK6oWXLXni0ci2xoNy833rreQVHs2a+pgOMr0WLJmLnzg14tm4rzJ83HnGDJuKOu+7GZroHdagl9ooB0JZNn6Jdx1qYPeN13HlHBdVqUD6yfdt6AX0eimS5uO7IdHXo+JRAErMhFgyFSdrDceF7CdCWLZ2B199YhuTk2bjx+ttcAyvLGi5YNAHvvPeixoW61/nzmUlYj+HD52j+LlkyFTF9UzF5SqJqMypWrIyEhE644orrxHBysxw9ZqAIiL69k1A4qog81VmrMWfeKMmyKEf68/gfGDykPSqUf1DAhJPRgn7g4LdfY2B8G4ERMoI7d2xQBiV52Ew8+WQD60QZAez6cgtiYpuhdau+qFevlb6HOr9GWMAzOK4dunZOkA7ZbPWsSQoZPB6gh374Br16NVZQWeOJegJ43PsIygfFtUOjBp30u4sWT8K2bV9IbnTRJZdqLvhiL84l2QiSNEGYnJAYWPF5XnDRRXoGvx/7DYMGtZHvOMET5wq10NyaYvuORKHIKDmbhYdn44uNH6F332Zo2qQLWrTsKclNclI3ZUB6dBuGYsWLI5t1TplnMHlqkoKdxKHTcNklV4YyShlZlOMMxk8/HsKQhOliwzkvmEV4opoV3vuutpwbBNZcb5SGPfxQDTxbtwWOH/tdQSjXUcvmvTS2rJVYumwqXlyzUAdsxQqPSCLx/Jq5kj09W7c5Zs0ahQ0b1iE1dY6CPwaJMnRwckT1CsjMwtf7dyI2trkyPnWfbq6zhwQXs2Vi6HkOncnGrt0McGth3uw3cPPNpTFi9CBdi/UE0cWKSBf+2uvLJE25nh1WyZY6+dvCRRPx9ru2xi+9+ApMnDxE0ibO5RLFS+kMJrDhXCZDnpg4DZdferXWLL3ruW8RLPN3hsRPlUSDX4aWwmy2xz+P/vKj9NoPPFgF3bsMsXMv/Yw21q/37sLg+HZ47JFaaNMmRvsR2erkodNw4SVXmFXlGWM/GSxTg87M5HXX3oqJk+Jx8ODXklNdfNHlmmOcuz/+/B3i4trj4YdroMFz7RUUcoxjY0YiOrpoSKv8xRcfoE9MU4Ff7uEKdNmZu6Cx0MxUffzxm0gY2hlk1UuVuAj9BrYQEVGvfitbi0IsdBVbJ0KmW7chKmZd+8YqJCZ10x7F+cEgjNdjFmfkiFhUr15fblVDEzujUaOOysD5njjU28+cnYo5c0drPypd+m5lC7t2e1ZnYZm7KmmfVwbt4NcYOLANWrbqqUCebDzrAijR+urrnYguWlwSTp77PE84RgT4BN0E9O++9xJSR/RVDdpTTzUWmTdr1khlRuPjJqNEyQuEX9jlVjbdYREoHBWp9c25xdeZ9DRz81PHdxKIrFc0MM//9G+FC1odn8bV+kHwh6GiWAfoeT1mbFUUSztspwb2NYXnMPSuNtLsHe1zZc1KuZ+6nrtus0HJjetoLYmO8/4X/vGOgk5xQLcddT7nNTwIkrMNnRKtDlOYJ5r23GcQrsZiBGAMGEhsFQCJ8GADumBjUxXNh+UYsOSnoT+blo6Crg7zdDqzIhyQs/iVPvS0eXfo9+8APRl6EXUqbM3CWdWCGqD3nWIHCC9fGBpv1T04/Bm0xs4luVG4rW5aYepk57pXK4XAGySg50blAb0aqijNwaLYMJwskuNy420rzdmGe13BXIA+rmkqCmeVchPOtSbO0/o6V6dYJ0YiSBGL7aMtRpWOoQ/50DvfawHzPOmSjPSc98uL2zHrwQmpolhXNRxMG9k3sVewa+JZ+m67inJHCeQAenedUGdOLogzGYhwPqm6TqAo1k8aTRQuqmBRsJpS5WjiNYfpTe66auZNYWkBuM6MtrCtjbcFKmxiFKUiXGt2xA6izjaw4UNy13jm6eZa4LTqWrBgIpYsnSr2JG7wJBXHfblzI3r3aaRNjcCNTAZZwUGDxqFSxSrY+eUGbXID+49G7TrNxAodPXoYS5fPwJIlU8Rox8VNxpVXXoevv96J0WP6KT1LZpZRL+fjgUPfSOryqGPoyRbTDm3/N7tlL1a+4sOIjCiI438dx0svL8ayZdN0f9TN/nD4IIYldUWzZt1Qs/pzWLZyhgAUN03aW9I2j1ZzDBDmzXsTd9xWHlu3fY5OnesIYLKIt3//MbJkPHHyT8QNbqeiTsoI2Jhk/IQ4ZSl4qHbrmoDKDz+pDeOd99aAB/Hw5DmS3EjKIqmMHUR8rtRhekBf9u5KYh4I6Nm4hQHF1Ckv6qDZvWergBRbqvfqmYSrrrCi2PfeexnTZ6C3PLUAACAASURBVKSg/D0PISZmhCQPo0b3w48/foce3YbgnvIPqzD9199/xsyZo/D9D99g6JAZ0gRzM33jNQP0PNBY1OWDoRdWz8PWbZ9h4MBxuPhCey9ZnbfffUGgl9mA224jawssXjwJr722XJaHtWs3wXPPtkGhIlHYtPFjdOhUOyQb2rLZmHiyjALuBdiZ0fTjDPimTX0Jd91ZQXvtRx++gfiEDpg96zVlLnw9+7atX2hc+F4C+p07NyM+oZ2yPt27DMW119+koJzWf9NnDQ+NC4u0Cej5nAj+mZniHCWI37DhI8THTRLTSSaXGvq+MSmqLyGY5FnCwvAoNhoh/AkLx9wFY2StmDh0BgpHFsbUGckag549hqFalWf13p9+/AEzZg1XPUFq8lxUuv8xBRQEncMSZ4ipo36Usf7xP45heGovzf8+fVJk+ciulXu/3o4ZM1OU5UoeNgc33Xyb6/vBlDjt0QprLlEbzaK79u1jBegzaNl79iy++WaPtLkNnusgQM/iZcoUnq7THE2adEKpEpdInrP3qx2YOSsVF1xwCXp0S8TxP48hNbU36tZrhRrV6qNwEWvaRyAcF9cOl112Dbp2SxC4mjIlUeuZcpmrrrgBYSpe/ggTpw6T5IdZhSZNu0pyM2JEbzH0PbsNQ5Gi0daDLwx4/6PXFCjXqdMM7dvG4JJLr8Qfx47htdeWYe78Mbr/tm1isHuPZW6Yfata5VlzOitgGmkGKp27PC0p2KWXXIEBA8bqmZJdThjaSfUZLVv0VLDgm3Pxs+XLHl5ARaaDE9qiWZNuqPN0EwhI9m2KunVbyaqyVKmLRWoEx6p7t0Q1Hhszpr/AMtnrivc+ouzX0Z8PY9acsdL/D4mfgaNHv0eHTrUwb85alC1bEes3kETogP6x4/Bw5WqqN0gY0h633mpz+bobbhbBobk8g3P5QcTEjNQ56wF90rBZKFa8hIIHEgXMdmocazdT7UDJkhersPKFFxdo/jds2EHPg3NGtQ8EMwT0hQpobxo9agBeemWJjAYIeFlbcPing5g6JQmffPa2NOX3VnpUtouDB7fFzTffqbqEK668TpnFjz9di1mzRuD22+7W3sEMzoTJ8XjppUWoX7+NGPYLSl6MH74/iFlzR2Dr1s+QmjIfN1xfGpOnDtUYEtBzv2SAuXHTOgUpnEetW/VB3bqtFSBQysYMEa1NOQc/+OAVpI6M0ZlTrsyDGDm6rxWE90nB/Q88LpD79d6dmDY9WWuJEj3WzLD2KCm5e0jCxyCeAHr//t1ISe0lIqfyI7WQktJDwJ5FrMVKlMDJv/7SOUMwzz130qTntX/u3rMFvXo1MCLmrkoKvPnfdwf3KbBu2rQrqlerh+++26cgk2ch1QH9+4/H9dfdKCJxzHgD9L17JOtnrF9jJvmmG+9Az57DEF2kqAKUuXNHaw+ivWWx4iXNKz08Qs0BecYUKcLsSziKqInkPwB6AXTrRJzT48R1OkZ27qJYXkwkqmGG/Do1n8/lJugG4zuxa/05HCes4iU3uuecQt6/c7khoGePBWuvazry06ecdMfjn2iazZP9JAlsgJ5lLiS26EMfwk2q4Uw3wwG+jYEqeynkMWYJ4kASr75o+MzpbERGMVAyQF+ALLdrBPXfAnpknZGGPq/LTcg23fWC8fcYduZshnzoucFKKhLpOuHx5lgowSpimK+mB/SWrjGGPiLCOnjlBfTsAOZtK/XmbOvkyQ+i5CauWSqiMy+w9N7fSG58FCJPWLaOF6PMNItFkEw3komw+2FRrHVo9XIdgXNXGKP3p7ObXiGxUZK+ULPlulZaxzGmWSy65iuv5MYfCKE0h/NM9Skt/o7JfUwqkCPdsW6PJrmxTn38TueV3DiGng9Kkhs2JBRDb5IbY+hdpOukNtbNz5p28Hf4n6JVfS6/i3W0DUpubDwtjqTk5sjPhxHbvxU+/9zSmXlfRaKKYsSIBQLEZFMJ6AmyCD4pZxo/MQ4nThxHj27JOpRGjOwlWUF+L6ZcR41YhM1bPj4npZjf+2s/1RS9eiTiu0PfIHVEb+zbv/uctzVq1EnpdbLgh384iOEpPdCkSWfUqFYPe/ftRGz/FrJRS0qcqcPk/Q9fReKwrpg541Ux1ZR2dOteV1Z5lLlQBkHwSUBPIFjmroo6YMjQ83B95ZUlqF27qQBdkcLRmldkVZYunSLQRzmR5j0zIAL0EShYsJCcIlq2qYqliz6QJRtZEqbsdu/eIiZ32pQXUa7c/RpDsmI8kPK+br7pDsTHT0bpW+9C+ul0ZUySknvgyJEfcr2VnUL7xVJnWlcgXwz9GyukoTdAXxZ/HD+GxMTOWL/ho3yfVfAfyQw9Ue1ZeT3TBvDBB6thUP9xKFHiAhQuVAgbN30iWdSMqZZlYEFrtx51MW3KS5I1iRkJD9dYe6BPUNG5q0mp6LDEOo3St94piR+Hj847lNwweKSLBFOpL6yZi2nTz7V1Y9BJJppgnyw76xD4+8OGzZQ7C6UAq1bNVqDHQsgzZ9IxLKk7LrvsahXNkd2cMClBC65Hj6EoovVjwGfBgvHKPMUNniKpz/eHv8WIkX2kx8/7IuAhS03WkaCTQQ4Ltqs/QUBvbBgBGZl4gvqffz73ufXskYSnajYSMGEBK/cPrlkB+ggWNB6U5KZd276S3PD7cg87cOBrxA/pgIYNOqLWkw1VXLd4yWQBkbwvjjedNWgLOHKUSXv+7kVnpfjBU7Du47UYNdrqSPJ7kRDo0GGQgt+Ro3orGOjSKQHFihVXFpP7EGWPtALNT9//wP1VEdN3JC679CoxoMzmcE1WffwZBS7c9ykL4bxnEE5XHkqayld4WPsjXako2WCwyPobSWKcdFNMITPSYRFyqRmS2BGNGnZCzZrPKVu2cOFEzJs/9jxjNQ433XSHrrdjx3qMGhWjfTP44prrHzsaVR6vJ2lY+041MHf2GwL0lCKMHjMYf/75O/r2Gam96sWX5iuAy2+Nx8VN0hrnnCeopfMRv2exYiXVYZjSWF5z0uQhcqrJ+7r/vscxYOBYK6wMZ1diyhNk+aEAhPs+HceSh3fHtu0bzvl92gU3a9oVRaLYFTlTbkGsi8pbN8H9iATNbbeWVU8S3uuu3Zsln2FwG3wxq0HmnfOZe1HKiD7nnUcM9pgB27DhQ4wcFaOi7eCLUhhmHy66+HKtc54NBO95nwf3aNYI8DNffW3FeSU3PJeGJExD6dLltL+8/fa5fVH8tfl9H374SezetRm9+zTUHncn64TUNTlMmToGlY0bdkKVKk8ryBuW3E2BAyVtjz5aG0Wii9jZOX6w1i+DRe6PM2el4KN1b2B40hy5yFGuwmuyJojzrl/sGAfojSDhc6QkhhJb7l3sYu0lN3RuUeNHZfiJeUjE+q6yVt/He8iR3HB+5O7Maolm65RLhl4d0RWZs2ttjmTZS1R8nR7Hyne35nrj71snXHY0t07FfOUnufHr1eMfL8XxkhsC+tySG8pm0rQ3m+QmzSQ37BQrYM4u7MwqmeQmsnCgfw9dbk6mKftpxbushaG+3mpaQmRASHLjghB5VUZIZkzJTYEwj5edUoPh1XkkN7M+Ng39PzH0/RsnhyQ3OgOc5Ia1cbkkN2czMgXow7No33M2l+TGa+iDgJ4JrCCg/yfJjWfo80puBjdNEaDnA0s/49oLu4dKDZPSc06XxYedn4ae/86UkAf0nGRMexKgmq48IpQmMw1Y/oA+r4b+fIDeBwZep+onLnXHPGDtM4KAnsDeMh7BlsVeB8b3W9tzCySs/TKDpHAVnMmHPgDoeZ00py3jEpB1USHrB2CNpXzahndhLa1Pncgf0HMzZovjvICek5bWWjNnjcLb776o70S3C7b6ZspsSGIX9O09HFWrPoNtOzagZ8/nQoCe6Xpu4AS+lBAwNX7kyEEsWjIFH330hsaG7Gqdp5oo7TdkSGexe3Q1yO/wzLvDk12M6ZOiZ8oNm4VeH3z4ugAstdoE1tRhKqWYnS2GnilT+hSzSQvZHaYvKaEgUGIR3vsfGKAnUCSgJ/NBQM80a6eOg1QnwXH8668/ZYlGFpBsEwE9D1AeMmR9WIznC8Xffe9FLFk6Rfpu2nv6NgJKFUfwAC2MbVvXG6Bn4Wi5+wRsKEVijUCbdk+K3SYz51PqH374utg2ZkGo4Xz0kVq6R1p+chNOO3VS40JGi/7hTIvz2VaoUBnP1bdiMGUImLIuEKFAZFB8BxX/8t4piyBzRHbyn16JQ6eLZSZQplwgKXE6HnzgCRECTBVTxtS1OwE8g5L7JJfh/54x7WVlQQhkDQxtEEibO3utinbbta8lZrV5s25o1KBDyKWB40+tftv2NfVe6rWp22XQ/PHHa7Fy9Wwx0H5cGj7XXoEUx5ukwszZI1UUS9kSN/qPPn4Tyck9kDp8LsqUvRcnT54QW0cLvl69hqlxGYM1ziEW7bGgj4wXD1vq8QkgCWiZLudY/vLLT1i1eo7qSzgXK5R/WIwim3rxe1ILyvtjEzNKS7gu/KHGrCKZPLo/Pf/CHB3gZNgrVqiMRg07KtPEg1za+bO0WTQdKVPoZOWOHPlOgJ4Nz6pVfVb3yD3km2++EkPfuFFnK3SkLvVMOj788A3pqdnsjeNFyUmTxp1x2eVXyQd8eErPf3r8IEAcOnQ6CkdGSdq0YsVMZcxoC/rQA1VRs2ZDLF46zbH6E/UMqMknQ9+lYzyKFy8hiYVa2UfwIDyFt956QTU4LJ4nS/tUrcZ4unZzlCx5kd7HYvE27aoLaD3+WB19Rx7kHH/+DrM3bCjGYlcCZO5bv/56FEMSO+cC9NoZXTdS7pu0rfz++2+Q4IIfFszy3tLS07Bx00d4cc0CERJ+rAhsmUVgkGmkT7Z87Fevnh1Ycw+BHvv33FMZyIoQe9u6XRUsmPcmypSpIDnE9h1bMDiuLdq27adaA+71X6x/X/OIc+Xyy65WVrJhg/aSKvHnnKdjxw9S3Q/rmIoWYy0CtbQFtbbp+kIy4dXXlirTR7kZ920+f2YblZoPj9Bew7ljQREzhiZfOXnyOObMG4d33nlJrmUVKz6CZ+o0x6OP1pRel5/D38k4ewbrPnlL2m6OTfHiJVG5ck20at5TGnOeY7SuHTdhEH786Tv06pGMpcum4b33X9Zew4aCbERVOIra4wyBpjfeWI0VK2ao9oPP/8EHqqFWzUbKCv9+7Bdl0lhfQKkJa184Rvxc7oOUYrLnBJ8Zj2A6PFFC9YnfA8s/jIYN2kmfr+J5QC43iUldz5nrtNmtV7eNvjvHiPUfy1fOwJtvrpLdMgusqzz+tAI6Bg5Vq9ZF0yZdJVHrTtJi6ssmK6QTjxj6/QqsuQ7ZtIpkFLPGV19lQXRkZJRsEokPmPHlPshMGa9H4F+/flvZ7HLhsyaAeILN0WhIMbD/eJQoWSqkh+cz4vMlIOUco4ae8CN/Db1jq4Ujzg/oDUAb02/qF6vJ4trhvuY19HkBfX4aeuKHIKCXVr8gCcscQE/sx70qGAyYqYojNNNziFESL1x/3AMys0xDz/eePJEmEoX3SxIzOrowzmZQ8WBBLAH9mTOsEY1UZ2GrGTD5tA8qjHhNVxYwL6DPwYHWN4lqguzscAH6wkUKICLsLI6KADeRuSRRf6Oh/08APUU8HtCzVoJrJ4iTc0lu8tPQ24w3yU3BbC4+AkWzNGJU8U+A3mvo1VlWN5MlDX1IcqOijNPmmSrJTY5NZH4+9NSameSGeqhsSDYT1NC7NvQhQJ/Lh/48Gnp+F0pfnI+ql5/wmwcrr4O2leer5tbEVxrUBSFugNQFTRFtWEgvH9LQF3Qa+shI56Ufjv9YQ18gkDoKbFPnaOip3Y9gaumk5AHSewY09AQYlmEwSzuCCAZ6jN4NLHD8raWx6g4YNLGBFzMCcviwdB1tOpmuKljAwAhtEfnKYhqKi0oHA1NSwPwF4wSSBg+cgAsvulg6XhUrk02LKKDPHjtukO61T98UFIwwhlfZswzePw+qcN2vomgXzMiKMzzC+gr4haUMjkW1wYWge5P21ZZgcBFL/87rOxcTXpPX4EvNy1SIzVbILkvELnaaA7wTV/5BP1sW4UQ4rSMKIKpIIR2yvO/TZ04bQ6LMk/VU4N9NrpOtNDTvzLIwVkNBMMTPNkB/yuwxqYWm7Z/mIdtzR6qkg0wcpRwe0NP+kjpJtUFPT8exP35HXHx7yRNYIyC5Gm0YI5j+PCuNLD2VeTiR2WZaPjTXmY3LztLn8pqUc3Ge+1oU2WeGMeNZQMWg3BOYreBTodxMo+S0kj4o5l4UIgOUbbInyHnG69JerGAh+9wztM3jWLNgSO+lFM0cH/yz5viZPtSafahomAVFzMjxGVKN6Xze+eyYhuWrEHWiLm0qSR9b65nLq0AQ75+Ff1ovtLyVpR7XA1O15ulMLSgPDREOPLKzqE3lYWa6fJu7ZLwKS05FTbJ3qtVcBq3oIsQYseiSf7IrMNceD0lKgbgf0q6N60rGAVzDERH6HJINfh6xIA0R7HlAW1nq/W0tcE9/913rRszMEpsEccJ5yzaTamRi7rxxoeCITjJ+ztFVhSCGGVtZH3Bdcj1wvLQ2WOhLtwl6nxekNFXMcrjzeNaByr2HzzOdc9OLc63uhPNQa5bsGseSREhkQd2fDvJsaJy9damkR2fOaD0rg8w9wmVdPdHD/cfmi12fUiuCMI4Vry8rVBFLNj76u1qeiy5RfYrOCrfONQc5R10Nln4nI0ImDDSDCOcenXmGGX+cPc05lqlmTZwbLGQ1hx+z+9XeoXnHugbbj2T2kJVpmn4RRza2PNh535RCFC7CfZME0mk9X+7V2qe4r6gDaLitZz6nTNqOMmNYUHtF0eLFJDPgXsTf53vUcZ1uIJxjLJiU1pzF9VwHHA+rzeHcddBFdTcnT5zA6LEDFHwMTZzuihSJaky/z5cyJs7lzc9Prg2uaT4XOy9sfgqFZDCgNSmLwG1YmMgZZBGPZKnTqOabc1yRfp73TWabe4JzgOFTInCT97ojDrm3y1bb2YXK0ENnmqauFW/yfKNSQPjHGFwzG2CzSzuD5IiSRdtrF/C5MZItAov2KRXjPMwybbbv/K5u9Xy2cr/gfmKMMOe4SEH+rmvSqfmpNU7XQXtxH2EgxT3biqrDEE0defj/kYZem719FtdgXpebv9XQUx+fxsJcM/PwGnquP9reuomTg/2CGnqbVKEaQqkqnIaePvQcd85hYVG3vkliFmF2Qo43Z1G4CC1aeYY5MxdKbpyGXpLljGxzwBHeI8tupin/RkMflNwENfR0uaGG/n+V3NCHvlhmqRzJjRuPkIaekptAv6Z/1tCHbCvzAPr/sCg2COiLnCmOwU1ScjT0ZJzyAvpA91ZDDq4oOwjoGV1Sw0QNvQpHSZuY/7t3ufn/qqF32qpcOnsCKgU6dgAQ3HIjtUYJVqQS7KDmAwO1TGZg4jrFUkPPQy5UFOsKWNJ5QLuukZSFFYg8T1GsW3wqColy3vPU0LtClvRTp1CYgJ7Ayb3XgiSbIOYWlKnMAVPQBJsZWVZRLd19AHTqPnWwcex5cNG7l5sdZSYGOGlNxudC72keUTwYOCkJUFhcSUZikAP0BmYjrd4mLFyRMu0juZGxmYnAoA5Nk1f57I28rTOda48DvNw8ybLbwc2N1uzguJko5U6w4AIAFdS6lLwH9AIjOsHNF5q/z8/377PInvPNAk1udtwcFGS4IMcOLwITu28BirCCrngpB9BzjqiI249tgYLmDOVABZ8TDxGBLBWL2ovX4/MJ2WvxGfJ78LZ5qLPGQjF4hAoXWUTErtBq6a2i9NP4/Tg10u2l/2zbLsYOEZ0gzGqxQA749puvMWRYJ6XKq1V71gAHv6dbB2YNVlBZM+7CnE9aBwKyBuD0fDiGKjJ1gN4XaLkgWN+X84z/50CIf378rvw7i/a4kfPn/O4cC4IOPQvHenuJhQdoHFtfz8DNn3/XvXIu8dRwQYMVPdrBHVmIzLztomGca7y+Kx7VHuO8rvlZPOQEPhkxKwjkWrJD2T9HzjXLzNl7PaDnZ9KKku/jgUepowc5fA4EZ5x/0n6rqUshrSse4vzefAZBQO+L67nG5ADk5hEBPp8lx0+gTp93VsCMdRmrn58tFpxOVHwJyLs1wXU5nxmKHRuRkDAVRYsWD7FitKFUMBNu48N75TX9M+R85ThkZ1HmUcAAvTph8xmahFKAR4c/mTHniqb4zwC3fy4EqRw/AkcfUHNc+T21x2TSheOs/uP3s/Vkloecs/5PrWcXUPH6tBYmSLeAzgA9X7wer6+xYlDB56D9xYIxL6XTHOE6U2ToguuMcDmRqQGOOk5yvWerWJZBB11ueJ8EO17uIGmFs620xn/mIKL54Na8SQCskF3jSDkqAX0UWVDumacd2LSCZ4Edt5aYgdLcC4tQ4MQ5xDkVXTRa342/64tifTDvCQQ/J/kdPZjk9eTapsPD+pmwQeS4CYPx05FDMj5g8Kd+J26MtKLEvJqjk5eJ+qBJ4839lM+a7g/O/Un7bwCYM5jhnMrMJunEAM4KlhU0elLBBWM2P+0c4Frx9qB6rnJ7s8IOBozmQc4A1TLs/H5qtqQGlqpWNJcVrUeVMCtw0LmhvcQFLM5swMbG9jPNeWbV5W7H4JzBrAF6zSt3VvG9HtCroWY+gF57Eb9nfoD+3xTFyrYyAwUKMdg2UtP2cTvX/lWn2EA/HeEYBo/sL+R18J4Yda41XkPvtftuSuciT89nW6kO9w7/qLGUimINdwhrUd5DVYIcfkhcnkFUdCQyM864PhEkbwOAvgDl9TlmIml0BXQaeusVYueYbSKh8tHQ30+fpLONKz4OaOj/rwB9Vka6AP2gpqmIyrrAghv/zPiMZBST04D1vwL0/qpeQ88P+CeXGw/o6XIjQN80xW5QVkoe0NNm0YAm/90iDz+YBqqsiJMMvYHUDC5M76vqwDAXtHe5CbH32gkdo88AgIcqJ58LBv6rotj8AL2YUTI6dnD7SWZFqP8FoA9OJkac/xbQuwn4HwN6F0jlB+h5QAuQeRcf9xyMATFGiQvLGh9xs8tGhFg7av8MQIndYfTLa4nxBhYtnIgvd21yDP0lxvy7587Hxs2X8hYeCD16JuoA9ek1McE6JIyhV8DhmRBmByKsCNUHHNyUPcNBNoy/5+3NdG+OcSP484eLGoTpQDHW09dX8N982p1aVtLiBBpiZh0T45llHaBunARKUSAH0Ge7wCnA0HsGJ8jQK6hwHYXVhTkgReMa8gc7x8OdOeb6REpQFlphiCCgIStClwLVU1hXwWPHf0fc4PaSRNGVxUCQ+GQdlDyQaLk2LLkrGjfuLMmVDh+mYSkLU18K6igdy8jv6KQ1dDThvRLQs+OmxlxjwO7ETkPpA3bHqJI5Fxx0ByCvr0DIZVxyAfp0AjEeaRbISEohxxF7DtqfyGSy7wLnrrsm/376dJoxcQrqjHkzRtm4cTb+0Thn2djpAFdISoDNg89qg3gIm22laD4XcNk+JCDrD14FSpwnzBKEi031zJ8vQOUB65ltA7EO9MifPndRrOY2eQzH0HNd5cvQBwA9QSuDNBakaa88a4Ce1qSrVs3C0CHT1ZCL815Bs00Esb10y2E2jbaNBGm+wJlzjNkf8fOe5TSLNMc6EngyA8n5Eo5wMrUMtBlcykrVsk4cax6qXEM+U2KBuDtTswzYKwggQ+/ZbAfofcbLA3o/7nz+XNN+zdp65iox/THZc1r8cmwkQ3Tv19xxnTM1VmSonZOWmGJHGHAPUSdP53JDaarYZVd8x8y0HMikOQ6XdZ41HnRWyoUL61pBhl7ZNj1/6ydhjX9yelko26UCVwP0BDtkynkdrg+OGQkZf/+hschwzG+YFcWK/T+boWJlfjeSBpSRkmzRPh6ek+HQNQQ6lf40IMpnT5bUzVXOUWYM2Q+Axa6UutGRx7ILBoZ1T5bGFqD34JsTJvS9nXyM96baOEc0cZ5p31VQyH2anv8G6AWc+e8BQB961g4M8X9znDkffNDPs8gD6ryAnvsC5UbaU/z9uSCA88Xvk9yb/H35ueHntDHvlp3TmpLDC2sfeB/MMFnAaOeUZRQ8oNeepKyd7U9+TnJeeEmH7Y/m4kKXm/MVxRorboFqDuOeuyg2BOhliUp5n4Fj//5Qp1gShf5+AgoHD4CDxKWUDv8roFex7L8A9KwbpA5ezjlnUZguN5STu6LYXIA+D0MfdLnhPqxMS36A3kbECGWOjyw1c1xuftu/Rwy9Zfz/e8nNOQx9ENCLKPgPAX1e28pzJDea0NxYwnEiKk2NpeirKa7MAWxbUMqHS3JTKC0a8ewUS5cbdU5NDzV4CgF6L11xUZcbPwF6vjxQzmRHUsdq+gjKA3oBgODDCAJ6BgPe5cbbR1Jz6zvFns/lxgGPYFTEzU9tjXVjBA85gN4zI6aRN4tMLSp3X2LS1EnXwKLl/e3exEJ7OZFj6E+TcWNELz9VplJdgTeDfLKKEV6xbbeTduI0oqJ9g4kclxvZaBai5IOstNOVusZS/l60uWcY0+XT19q0XXGel6yoL4Gwjm1f3Chp5clJQHxjoNcdcHRG4oHPLIpjHP0GZViIhx0jYzvovV2cBQsGaAikjG1xB4HSwRadewDsATU/O1hY7e+Thza/l8bYyaJyAD0lDsaI6XqykbLMT7C+wh9CxrhaZoBdWdWkwqXedQQ4PaWACRe3DmUCeh6kzHZYIzSOsZfcyHPZ3QOv5Q81bpJixMnOSb7hJDnOS1dAWXQ1WSACBgIUvoeBsB3EAhYC9PQFZpET2VrPKBoYNqaL6W8e8NaYis+LB6XG2QFEBR48kAk4WBhVMFL3KuaU/7lGSQLRDB44ad3zsmAg0CfCHw7ZlJ2QWTQOkNf2UhufnWEDEDJbNvbG4HEtiStzAacH8wYccuQj/LllOSizSLMOAQ7Ua/2qwZYo06sKJwAAIABJREFURBSKDJcMhKy7QBt/yTHrkmwQkDoQQcaV4yvGUGyba3DHoMVLpJx8R90JKdlgel1BRBYKR1vRvAfYArSSpplcKDTfsrIk3/NMZSh9L8kBiRCbtybDINNswanmZzqZKsqDSKUaHPC2lQbgc4JzuTw40O+lHlxzPvvI78/5RSAjpwhJIUw7bNIJu74+G2YQQHZOY+9kDNbMzkCppQrJnpplor7/WTcHIlxPjywLyHlFSjdCgX02LFNL9tsF9p7Z5bhx7vLnOcDRu9wQhDGTZLUJHtCr+7bfo92erHXoJH4+2DHJmwW0toaM3eec4jM9e5qZAZOB0QaagD+b7H0GZwRlO1kCzzw/xLL7vc/1rTDywUgQz7BzjqlrKDEi55yTbnG9+jFJTzPJjTKhZJ81Rx1DTotDSt2yw0OAnuuNxZn+7GRwwCyRngW99QnYXDbKSxi1r0tCyuyyk7cRBEWEiaGfOMUAPS032cRPkkjp1ezZ2n5o69LvwwZ8DTtq1gTIOR/Y+D1YTLyCRHahz1RAo8CPc8s1btT+4TIBXn6l56j6AWrOnbTHZWdDcjGXVeR35j4aWdh7seecs7LrZJZLmQfb3zQ2PLSYnZYU1cgmf375sySTch3Wj9DNTnaKOeyvsnbM5rhshz+DdFkf2Wo+5Gi09Zku06zrZYWhsDv3DV95GQllkfb3vIBeqUjtlTwoLNsphj5ocynCzwKTArI4t0t5y8ug/CMoSw7aVnqG3mcG/HcPOtso4BLx6sbFpaaCgF7BpIgz64nkG2OGWHZJbjKka+e6VIZFGzy7ElszKcZA/n74PfIC+lwuN/ZVc73MNZE1eyQerSvt/w+Xm7y2lUGXG5+N1VwPdooN2laysRQ3IMNo+WjoveTGAfqw7IgQoP+r0EmTS5gczLGb3Lz4r5kC9AnNRqJQVkm9SVGgb0Bw6pT80XMx9IY49W8Cc/JjNtB0ljIF97teciOWRjpw0/2FqB8CBef3rt8N+NBzIyWbL+AUuL5JZeiH6rVczuveuVRoEriuq36VWIdO53LjMgnWItilcAOAPmS16ZtwuUwCF7w2h3/yoY8k28dDw7R8AmuBzSEE6OXG43zo5TOcZoylA/S896DkxksSvIyFz8jYS2OMBKCULnWbMXPWLpjhdWmRqeAi2wIVyj0MoBDQh4tB5oJWsb1LdfoOddSJ85ANuSQJQxkDRPBINloAzx0wxqBYStQDXL3XMTn6Xa/LVErc3kcpkR1OBrotUDD5hfS+LuXLBeNBNP/0m6oYG36mq0OQJ/NZAgcDqZIgEcjKptFJOgRsqfkLQ1QRgl+y1xYQUFqkdeCYHC93kMzDsVTMKvE5+RSslwmxUE3yC853pXML2e8UYAMODy4zxTIrxZ1ljLVAhKRHNm/UwTTcZAY8sJRadn/yUCfwEEBymTJGCcyQmaac8o4o+RiLfXVzg+/ROISFa8x5kAmI8aOchl7Px8nUrBCYQMJVPjjdvNZzWISeuwf0HGfOB84Xzi0PXH32Qs9B7Ga2xsc32DKJB4uj2ECHAZIBeM+Wa4pLcuIE87CMghh4J/sRkKF/MwNc9bIw5xZ2wzSph2U3vE7UMgwSGql5CIEeszr8mgzoooubBzcDFDl1ZRmg1zVcJoPX4LNn/Yuux2dJBt+1qOd+K0DvdJW8R+rsDVRT+mfOEpJdUEP//7h7DzCryut7eM8MU+lg771rrElsSewmFuyiSG+C9M7QGcowhV6kFwHFFnuJxhRL7KKiKKJib6gRmN6+Z6299znvvTOD/vLL//l/33fz5EGYO/ee8563rL322msjUKtCbZQ7g2nggPdGmnIEdxbY0uvanpMW6dq8RgaDbec1YGWtkz0/Xd/Yo9CS3phqgE8AOZP0UJYE0JiqIAd7B2t4MPcYDKmkDwcK7o3BFgC66djxfU5Q+L1gHD1AAUCgO5ixrPhM1UmrJA+gANpxPCtaGKJWBXPE9Pfc74wx18yBduVm3QABmxb4MnBmRkoBfUU55DIKjnRsyEZJXY0GTgAUbPiXnc37w/diDFxQxxoHSDvIDNt+a8Ehs560jlaZB8YKLma4LtjvQYrA/bta62/IrrMGTptyYSwhX0CQjDMMkhvKR+oUyGNukOlH/YIFGhoQaRDHvTMtVSrLdI4ru6+sJvX5AEwWIGK8qtFpHuQCZXG6ZjAurAPhmlLwS2kK91U9x/27XSftwJnEAZrrMPi2rLwRLy5V0YyCZg8xBgz2rTEkGx3ZOYLvoEse+9igtkbPApW6gfxAJkzxEPZsvA+F7axTAHFCbGt7KySOTVSa6YG8Z9Z8XYKww9leig7yBuhd0kPOwAgtBN/M9DjuQXBIOIS1oNJYxkDWpwYXAqCKa0I9heIr9MBpwIferGMJrDNQI6MZAjx/PgcAemYyzLfeMB0AMMaKxJXCsERAb8QkSUzDZo1q6HFWGl6JWHzvaOu4LkpzAKBbE088B+yzJAowRlrPh3UaOdWQNa+h80wI6EHWANCjIDyhf4/bpluHXRIWVnsRYUjnS+2aaS8O6SobjKKGBQNSxU6x/w0NfWO2lbT85L7SGEOPCwRj2ogPPS4w2YfeJTdMnwWAPpmh5zxA4QojJAP0HWdIVo0x9B6NMUIyyQ0Zeus0GwDUZAa9qqws0h1zYtiCdslNxNBbXPVzPvTJnx96o/IjXBoQdMGt51XPTUOZQjKQYUMHY8TC4sd6DD0Anje4Chn6JB/6BA19khbMw8jIh54RZNxYSrVxmZGGnht1EkPvkhNu1EhnmhwhTAGrY0lcxIVGX5BMVZaBCcBmY0xMihVOQpriz8gAfTSoSMlCe8fiNLM9NYZFgQyAi+rF9TDUYAIbKYvjCFQVmDiD5qAehwSZEjvQVTep8g8H2w7onc2NGHoDTHSJMN2sj28EAK0otpJ9ApTFdsmH6vQVMPIPCBNqoPltQvZHu0vWUHPorATXloEdbpgGunE4a7BjhckGrFXzm6ESBDI7CpDEGkuhKA8NpohHqaHHRpdtjYrigiIeuKYP9YALz4PSCYBiYzn9kNGUuYFAthvPYtdpWgraYQ5AjwMAYLgSQNKcDXgwWSbMmStuUKxFqFKPAKvNYMBpkhuMa1kJnBk05Yu5ySAHDL0BU2fqwywK9LY8kC3TgPdWOaAn4tFCRwI31v3hfgFusZ7TSGjzEVJaomwq7gWMcFqKutCQnTZQhJMXrK8CP6ud4O8C/GPctEM3PhPgIKd502iDRlbAGfpQhkEtdTUOjuxYv27pe+wZWD+8fsv4AWxRW250XFUFDm/V+wMkc7wgMTHtccQmGpsPj2c8d5VTqGwlZOgpNyIIUyCflgbmLl3qcNj64cc/cfCCMFEgzyAEII6SGy0AZ+DMgvpYy47AQ/dRk+6RodfgBMVxyrppETllcggkrHOlr1cCOBQSWxaVQYgD+jor2k9Xphl+3C478aJJB4EhoMc6wVxRhh5MLIIOZQLjxlI1UlGKdYzvA5usReYwCKirViDWJAMFrEquUAqCuYx17/9DxiFg2DGXEECoJBF6YC1EZyBI17N0zjcAHwBq7Bcs2iTbrZ71kHSQoacPvYJu1C1QpkCpd61UV2gdBz4HY+/ZDj5jY5x53/xdlY0w62nBP+8N1+qA3vojABwziDTCDeMG0Of7dPRsbM5p8IR9WkkIlzwy6895n861hE0PxIXaaKOYXbMxfmYzg+rZO5oLVNHljeeHya9IbtkZR0DPM9EY+syYzfdGWgh2tPAYa8DmP8gBK65ndtL2R51wVvCLehtK3poooM8C8Nf/6VzWmitmwD3zwWyykhl+hhDQW3dUyscsWMO14DMyotq53TSWCnzoG2XoaXNpL6gZGgD0jtVCzBbp4N1X3gB6Yxr6Bhn64HuVBU8sisVgJ2voIZ2DEQBelNxkw1wC46cMPbKjYNNp85mJYBX7j44r5jIkS9wzSIRpzwafR56R8MtSQlkBfehD/z+R3OzKLOHcDhtLoeMV56/50EcMvSUZPAjzfSyaF6EPPRmNoFMsLfvSoAZUGx643DRkW7k7QN8oQ99phmRXaxc+2FaSPUN0VVrK1rt+MLvGzcGRFinq4U5mC8y3DTgXFpxqyJQqw+2fq+l3ta0Ei4GFVm4+9PiR20c66+QbEVoBY+GTYfRCV/MwdgYV7AY9We2l1xgXLKkUAy2X9R7xHW556Ruby1f8OimtYAEjwJIyU7RhCmwrq2wiqmWUbt7qtWpLPgX2l+VsNAHZhV5nFg9ytN8GM4JrcckNrklTvDVRG2kKO+jZD9cDa52MeWJFs67bRqtz3DM0yRgLMFNgSWpqUJyVys6xBAWibBPuCalmlT4oI0DbVPrlw7JTLTzBoBGwm20fgGJ5RZkVLOnhhicLsOAFqq6j9UADmkvXbPo88ufgBVlgavh9plFWmZAebp5+1xRvrIcm82hZATibQNOKDYd2XkZcVrMltRVI2wGD9+LwwTzEYeWOBp7p4Tihej/u7EbtOXScYLgBTKHZx8ex8BDFnWAgszIF/R/wrOGsQWYeLkGU1KhWXllnSCQq6azBYkquIQ1CYAXmNq74PYwDMyJpWFfVkm1OBTj8NIWO1KUy9LDDa5aTo97YsLkD0LfnijWpkgJIxjKVUTTNPe4D4+TzD+OqXtlxsRzZO1sHONjgL6yuCWDZdf8IszPuVuJpaKwRfq+tXX2+ALMYG2RjNFUPoKPFx7oOMrJUEgPwg7EBdsVzwHqswDNBJ126PamlH54Zix3ZSCyV+5nrebVgFgc/nn81C4PheuKAHgwpXr7HEUCSLVVJBv4OZhTPBYwug1popyHVCtquYxxwTZj3kCGQmba5537QGF9KRVJMLmbfCx9rAkVax5WZE46ytrivTLPGozSmUrN2eC5gLVn8nopgzsbTpHgYZwBdMMlVYLG471Sq/At7RG0NM2zcF5tk0JLU1xnmJu4b6557Dopt7QwgoLcMMDJKOK98P/V9jEEDXJFsj/YMDsfZpKIqy8M6ABDI5FmAMfVzhSwvsxYaLPF8MS9t3qKNrdYSobeIueLUpkppiT6bOsF4g4Guo1c4ElAKPNOlrLzE9gztUeJ7Kq/PCCA/WxhkWPYR91WFrCwZUWWMIevE/YD1B6itqobFoAJhAnrr9O7ZB8xfPB/M02bNmlmTQZ1TmFv4d4w9PkflVg47VVKSktqE+zXmmGZUfD+LgRB+A/sWvt+zon6epqbU8d7JuptblO7VKhdi1pNzWf9OZyTPzlPal6G1KyAu7FzF3OZ8scxeyHBjHPU8rmQAg4JyPws8A+zPF5MbzwLBDDJinmXEM8JzwJxiZ2euez2nlJxT9pTyOyuW5XcgU2LuTgSvGZmyywIpOrpZHRrPc+4jukZ5/RYA8Vkj/wNgDVbaAjvMAwX06uoDLIC53JAPPb4X56oqa9R0AvPAz0gy9OYahnv0/UOVZ8giqZEG9lzsv55h5FiZH72PsWMe33fw+1jT+HdcI7KFvr685w+z58yo6Z7H9WX4x89Izn0rZMae7Qw93hvaVuK7srIypKa2IgL0WFYK6DNZO0M/fKuzw3z3fkE4VzDWjdlWEu+UlUl2FvZt2FbCgCRN0qTS+jb9ch96BqsMOGqlGoOLFrYsN6liYykA+qbVbSKSxPcftyl2WXFCY6n/LwJ6pN1CQA/Gjy23LUXlD+P/FKDHROOk906xXkRljQgc9LvPfAToYU/DQ0Udcf5TQM+UIIGRLmKyX6aV5KFbVvG/AvRa36cV/QoAIO1RsOWLV/sSqAUeAD02aGjXsCDR0AGvJmkKKqprII9QCQ79tFkwqGAPGwuAWGlJqYI7zGscImCUAFjQkCsLBz4KGU1PaNp6AHP3jHcmzUE5GRhLJ4aA3q+fDKA9A//TAzoHBtT/ErwqoI9CdrMyA+BjkzQ0LrNGXkxZMnUfNLTRUIRaexy4kMp4EOabFT7fr42LOkV17tgEfaPD82DWwgJVjB1AfAziAJpqJAUgis/OgL0BejDTDDyQMkdxuLHsZJ9S06LaCQZSVkCGDQ5WaLgelYOohI19IMCeANA3bWrPVQvO8FksMjQQgk1YAb0wSNFMFRw/FND7OvUg1ecyWWBmNlSyVFJSykAbAIkHkgF6Z1P92TsIwxjUD6gV0JM5jhh5LSxDqlYPRdwDFrU2IAFgY/CD9+CZQHLDfhl4lvgTwF9t7HBYUU5hYNwJAQB6ZHI4p6oV0KO5XrPm8E6OCwZ9rqJpGIIvn6c8HI1AYMBlDWEc0DgZgs+HnjQZ0GN+arGuMsoaOCvzDbCJKYWDAtaD1A4jc2b7GuYs1iP3PVuvGgBpD4w01EhRbwxZpFp+MjHOfS5NKstrGBRqlg0MtY+fZjgA6P3Ax9zH3MRL9wldF/g/Xt4kLyRJ8DN/9vH+lBI1CHRAR6AM5toyCw7o4XDBbBnXm1nIGpnjHbUJsOiModp7D8L0UNWzhza9dQDWCkIBKDQ+17kCrABgAccyNEpyQghkBf26rautXmfsmoZ7w/X5/hSRQ5yzJisiMYbPREMddblR20sFfXzOkD8hq5el+28yoPf9BRlqjLOCS2Uq8X6MAf+eosE1rj8+JwzkWoZR/10DC6x59rdB3QQzwvAz10AbL8oR3YQgqg/SteKElb+X+1Y6npcGz77GNcCPXW480+VsPL4bey33D5PkefGw7yNObOBMwTxHUy1ffx50lVdi39EAEPcUadKj54N1pM/K564GpxlGLGbLT7tKGEip1bWOgWMBylNpLavnrwae2uAOgJ7nsHurQyppgF7BrjHZooG5N5bCfZGAsTWM79wdoI9r/7y8T/dBBfSwPY4BvZ+RPk80KNbn8J8Ceh/zhgC9WlarzLgxQI85gjVWU4uAVOltrDuw6QimQTj//wrQRxr6/9dIbsyH/hdKbmrBCIQpETw0ayzFqD9irHXj/a9LbnCYVVRJusksuOFZoWskI+CBp1X1vAYrGvTN8X8lufmZotj/jeSGFxsWvUSFvCh8Cu2tPLfunreqocdhgepybtSo3qW9lck76Nii8gtLEUhNlcp6EPUijaWyAU1HEpCWV0pGdgb1/9TT2mnqGmI/5KJnYBmF8JmEWrgoPWjF2/73sOAZvxvbecX2UDqb4vHxzZy+t5bq5O8aW+P3qCeiMsDpGXA7iLVwYX0Hv5OaQP0aLzDyP8NCGPxci5zVvrWWxYxI69dKSjpYTRL1/E5o6JFCZ6qQDLfKEdwNivaD5vThOmu39cK8hR2YB0g8KLH+7KDH50ByA30oggsKFFVlFxdpYu5bjQG+y1t/h8VU+ryQTja0FOY5LZYqL0UTD9xvfP0sirVgK2Hds9eFBkR8f1DDQvcDWKoaoE/L0AJauJPgwMzMUp0wJya96UHj6+Gt46YMGll+8zOGrAQHDYJrMJtekBbNGXwKasbxMXhGBuhRFMuXzUd/fzgv9FlbW3R7g8/PhOdorhOQ3Oi80De7zzKvFTVSPtbOLHpxNBj6UswRBbX+Psj0GJjASx9gWxNzlHsgu5WWWivpyICCnHJDA8q1oEmGnAYBXbrUItgEu45g1+SLXlgHWRDcV3Te6wNPs2tVD2wF9CRR3K7e7jdcFwnGBUFbeb8fysvgGc41kbiPh2MZPrfod4O5G89XsKcoqMbctSC3DABOddloYgObytS0DKmpVGCRnmkyAkvz8yxBIBFvqfXOkwbvkedQPG58zgysrH7FCumpxcezsVoPznc6C5kziElKXRLGz3R9dcJ+GtsEhjIF/71IUmaBIJ4ZxsD3FD5T+rGbTC95jQf33/D+ay51aMZo+5tLJ0IbQp24CpJDW1+SJybL0OcXjBPmHeYz3Y/gCBU7q+C99FHP0OwXA3qXz9neFPqac983WRi97hHIZKRTcgOHvbIyZApQzB0Xf7LAHEAegY35oyefB6xPrKmSlEh6FUtu8GwRYKdn6RoKi2J1XjfsctOQ5AbSx4QiWhqIYKwQjAeuO5HlZXxG1uvV859IbsKi2CTJDWSRrCtJsq0sLykXOIbpfgcJLDKGKof0+c8C1kzYgv//QHJjUjTc7//9otiwsRQ3FhTFalOA6JAPHmpiUaw1igp15ixqiTV67omq+dL/A0WxSZMMg6paRWtCYQFFeEBgsyCQ5U6iCz6hXgBSgF9YFKsuNw0UxdrJA60xXW7+g6LY6CBz0ESbJGgXtdgscubhZqwFQ5DygPmF5AYHN+zEdPPWA04bI6kUw50xVHQIgI8CLEhxkHJXb2SARTqB0JZNAT30/2RsveiOTiva+EPTczZ3Aoek6Fpxqb7xeio6YOhDBszv35m+6FBwgt5u290j8LncoO1wJiDBQRIELf7eygrr8sviRAW+oYYwtO4MQavPo2iD5yrWIAjsKYKcGmqBMwiaoFFm0TQ0wg7okZ52ZylrkOLBJoIstyr0pjL4EylZBFT094102rDlg37dni3SpNlZUoVaAEgzPJiuUc9tZg/AlFs2KwroOE6xValKYaANDrWLdsLbwUdAj3FmzYUW1dNdxFK0bnvqAVyDgJ76cRS2IfBUzXyTTLWVhDsJAD009Hw+dRZ8oUCBTZC01iMjB7ptBTe1VdqgJGx4EulIaTGkmlpcdHWl6ja1ZkcZ+mxrhuL2hI5xwnnBQ4oZwVjXyoJ+kwa4WwznLJt8mQNXEqCPnR1Mb88MFZhOHXNKbsrKud78hfvUAmj9MMorzNGGDD019Fqgq/aUXvCGAEcZ+rJSNFHSgm3KNyApsAJezu0m6QqUIAVhAWIA6BE4VKk1LdZ5COgTXDZs3UdzCOsS5wrskIP1T9vcOpVcsCgWGUAUEjoBY84gUTAenkNYtxlKRrgbCwFqip09KSqVLC1B8R0yaSAy8AFgFDOlqhy/iqJUXFsFm8wxy0WW3QIw22dCGRHmIgtyLViOzo0a+11ruuOAnk0AvUbBpCwO6AmAbb6zQ2bTHAX7bNinRdv+LKL9iOMX12jgzeH1++/5n4qnvS+BNmxTP36Ve6AGQB3i4jMkCmg9uHCr3pDkMNtIFMW6KQQyY9DyE8x6wyID9FHG055/gpGFWf9h73BjCNXQQ/KaGjcbsuvxxkiUOGUi02EabNubuLZwj970J5iPDuiryrSGDd1FI0BvC83PxejsMEwRETy2hxDQm4aerlURQ6+ZLfq181xpREP/C4piuX+FLjd1ar6hRbEKiHnOmUlINE8sq+Dnyn+9KBYBqTeWMoZexycl9qH3xlLZyEKpUQkiWdStaVFsugCWcN7QUtbWohXFapZGpWUhEai4TacsiTEs4v+LRbE1kPUaqZYA6Lk5MGLHoaQEm+qmquS7D96RdOqpdVCo38UhzALHxmwrqcTgwqBtJavYYVuZE9tW8mCIWayoU2zI0EdHikbSxDCu50a6mRsvBcW8Nm08Yl1ME2wrEV3DyUCrv2lb6VGjAYj/sW0lD/YggqcMSndiLebSIpmQoQ9tktyKMdG2MkWqTbMOpjU+UbFpm20lU0Xw4bXGUo10ii3dVSE5u7WtVGZCWSpzOnFWORj3MNp2AON/Bm+LwBUkBXB78eBGq+aD7IQfrAlMDDao1KiZhR5WVmQE2QmYkux0MqMsIAkYevyepyy53oKiZX0YMVMSA5TEouv4WWjxq7/c0SIssot+6NfvzHFjDH04SAQmCrLdWhI/DoFbMmP9yxh6ZV5Q8Armhux/wNCbOZFA9xvZbSWtP7LmluaNGWdlQQDoCXjshXlTR1mPBqeVYEFzsvknDwG3UMX24Bp6AE1jX1E4SQaKB2qcqeDjCpqb6NeFlCUCmLhhmq8tdWwK5nIw5tQcWuDvz1O/J2boGVurAihi6AHodV1gf8FvoC5BXXH4mSi4YsGyWjKqK4bW62DMYvs1d+rSi8JhBNbZGXrIdzKNVfo5hj7BJtczSG5TGjJ60IWXxkVk+F4ywGDIwdDj+dAsA+y6FqGH8x4Mffi8owJMTjIF197RFdp4bVZUQ9adjKPrUQKGno1e0OiKjjY4LdURh1JJA24R00wW0jgPrQGVGqttwCU4YNHnqMxgYww9zxV26o4nBYgVDAD3PnaK1f1F7w3OLThXAkeGYD6FDDTd16xXAAE9zhJMJBZvQ6urXv4oGMb5B915bZXWRAFQRGYFWEO2b4bbha8dzm1zfwmfk+5viQWDziprQbN6nkfzyoEnmG07Xhpj6H1OR5lGvzAPUJMKCRti6LlPmJQsLECkdI8BflB0aXMr4TmFgD7IuDu5kczQ1wP0nikN9vTkNZTM0GMfxGSpx9AzyLT90J5VwlzgXIw7j4b7Wvgd9Rj64IGzwSi2HLMd1udb//xSH2J3OgkY+jTL1vwcQ2/fGRErDdhWauZXO7xG+z5artDFyFwQAy/0kJgMcZ3aVqKRYTx+nunwJbbbolj78sqyGGvp3qD7GGVI9nxDht6LYmnOwfMIZ67aWUIOlFwUGwWnPBdV6uYBaLgm/b8jW08CejgLYbNTV8g0kJm0Q6ZZnGJOTRJIWm2qlGSWydLnVtHmHb2LiKXh1sT90M7Z5KJYgyXhOqJlpwWNMaBnHZcCelpuVSrrq5FJtXz3wSa14YFW2laba7cZsVeLlDatoA/9joxdbPPutoMxoMfN1EhWeTO1raxpaRFknBZmhbIdbMmHvG7cVrCBh+PsHA9q6xTLCAwWWcpiJEtu1D5SN2p62Bug9+8iQ0k7Lp3AZLgsYuM/2P4eXZvpR8kIGMng7GkIysLJGk1kAk8FNRFg9k6xuLYGrr/Cur0qi6JkoW9oIfvhEy6SgDCToBZOeIF9Q8oR36/2bejaqeykHk4xoMX763nn0583XkT+fZTFZMGHXlN+TGuT+VBgHllr0rnFnD7slxXEQWfrHvnuEqRvcBCnkiUYU+szaigdWV/CYVZcyalc2oMl9gKIgI0FHX6YNTQfo4PHAD2eD1J80bmXHBwZu+LPrDFAn/xYrClhAAAgAElEQVQM/JBqCLhwbLwXAg5PAHpaWypI9nlSCYYesgi4VljKN2T/OZYG6PHfDjqxtr3xTlbTxMM3mrecX2rxCvBEj2cvLK42X3Ro86sgY7H6EbB1dNXSNG445yLQrTuhvui1rK+yEhSqWSFvBFLD4DROB2PeacGgMlZhSh5ZIWQY4AtOJ55AcoP9DZbNDuhxUBOQWZDpAaZL7BoC9KHTQ3wfwdhC4oTgnHpmHZdk8JQsIYh8ln3d2DMj629pcA+IKkqrJTM7no8O6P3Zcv4aMIDsCEDCXy5xi+ZyFGTpPhjJdjC+EaCv5tzTYC3eQ9Q2LlUqSnA9JgfDdxshFMkO6dASOk3o8yd44PxUPTH2qxDQR3K5YP6G65X7eBCM+lzX2h8Ftv488TPuQd5bxBd5gO0hRw9bpMTZJljMmkwB41Km70PNCbKp6MMCOU5NJZ6zSHpWAL5C2UwYeADQeoG49yxx8sX6DegeUCWZNsd9r8ScZL0RAnsPmCqVyXZSgevJO2Taw3bA4JIbJweipRjs/buV3NiYsScN117sKILPYg1ONM7x3Av/y/eCMBDHz+sDegWZyd/B93o3ULse2h8G57o6U+E8sjOQ44ZAT/siZHqmihlNHT/f65PPsfD7w/2ddqaWBSAeAEPvkpvghvl57Fgcn4/1zrggiMWvkqFnyao2YeN5AeKEDH1gWwkNvfftse9MlgjHRB3cYJShdzcpHUvdo9BF25eGn5mhzC2hU2yp4Sizm+QZZKRWtKf7HGSmyjKLYTxN0KyaeM3e6ddTumi9YvBZ9QB9TrpKfRkMpugeAnybjgyMBicYb3xYNJet+Z/XQnlWP4Gpp7NNbLleXiaiPbhqCOhTatTYBC/2hkkC9LsA6J9fJSUA9CSgFdBXkViJAX3TqpYyusM0yaltG413OHZcF6b4SAL0dQboVeMZbVh1VfLNB5skg4Be0xrqJQunBks71qRISU45AT186NFinovEXBBoW0nAG9hWVrcyUG4p1nBjcWBpINMHkl7PttA4Wc3hgg+KjV00Y4AUP+3iXMdruCB6ACiwIruvACXWCSug9wZNCYtZn4kxihaFg6F3sOAFUpYdUImGHqZhmjxkoLwZFFOCcIdw7Wu5Fo8ytWrAVdM6OlaYJ87Q8+G6D31SzUAkAWGXWWX3seBReIqiIPWstkMzUyvfASbVO9leLsuwls71ApZAgsJUbyaKvvQ6o43SbKGi9GQI6KMx1ZbTmiLMjphPX0xcbDmQ3EBioM2MMAcaCiyS/803rZD58fuIAb0Wx0YNuiJAr886+VCLB8hPrWDDsR96AZuZB2sAl6ryl3Sy57G2k6A8G63M6z8DFNEi4+HAIQL2LJrVLpd0fSHogVuVNq3CGoCyANMQrkhgRZugUyhYdNPQJ2aP4uuJNakKFMvQgc8kN/5MQmmMb+BgY+jUYXMRY69pZC18DOUUro1O6KFghYDsqcCX+0WyTStfpaWVkmOHbCwLiDX02pXTfjsA9OrIYClWzkFYz6mdInWhDUluwG7WqJQPgF49+9GcpFKymqpVIgFpoKHHN+Pe6rUwt+t3EOAEBaRIDHR44CUGN+H14uelJeWSg8DKJRn+nK0ug0cK07DpUl5aLVkA9DYWlAnBYSI6TJXBRaFuwvdSxhWQGTxA9TN9D4yyDAT0eiCBoYfMS8cijg4gvcPzLy+p4hqmHIweqnEHVA9kQoCIdaKFhPo8wdA7oA9BVpTyDyRsUSaUqXcDcKb55xjRlk5djeBRQBBsYIF9OsDoW48MnnneqZeHve65TlxSRolrZM+IGNCXl+j7eFYS0GNc4PajH41sfXTGIOtDwKUt3eNxNjma2pHFUtSkeixmb41Yiuz6zBY1JI0ckPq5UW9OOWiFRbDpx0MZCfcYb4SIM7sslgwlSG5sz/cl3BCgr2f5HG+q0dL3wt9k2Yxn3WLJjdYl8f5877A93MfV5UZcQ54RszXHeYBrrlU8QClWsuSGYHn3gD6hfgDrwM5vNsBDcJoB+aICwdJSy6AHci4fw18E6APHH2r+8T92CI732Wgus/eKOiGFLz5LK8Kmmxk7tSvOU0Af28OqbBYSKhS/q9Og7jd6bjDIMpwQkafYSwDoEbj5+AVSUL+WetIz7Ie7A/QopYHFJ5JPHthCNrOrXLJtfyShGQF6K+qu1qJYrEsCehA5jQB6Pq9wHttx5PspM3/WSbesrE6ysrEn1Mh3EUOvAsXdAXrg5RQWUseAPiVNpY1wuQGgp21lAOi9Bo9jH2CIlIrKmjp8WQra1kOTBYYKNmQVdbRnY0ouAvTattoBPSvfYdXFaDGZodfmBo0BenSKza5SH3rYlKGyXw9qBZru1JBoE6guB6p5xISrow0Wi90spce29wT02pEw9lXWkxQHbDZ9Q9WKEY1wQB6EmwYBvVlUhtfTkEMKP9MK7vR3zOWA7jNq5YaXNkSA0wvcXCoiSyav4kZgQhtJum404Xvo8+vXwsYiAIzYCGDzpQDNQSE2DbXedDZONfxoLU2rQTbA0vQ7frekZJfk5GQnAHoUz3nreL9urCh3WSFIY2ZAGSNdxOqKgRfeR61cZlZ0j2qLqZX9SDurpaEyq+4OAECNAApjgJ/Rlxk2aLCJpBuQpj5QKY9rRlU+AJs/I78el9yELh++Wfh7fOPCe/3f6IBjnWy1QZFpVO2X/SBJGF9jjgnkqMFPdLnRnQip+Nh1w51E6PZhtncElARCaXRTwHx0R4SwyNfdbSAFgPMC7TAhq/Fxh0bYGqVox1nYAKpHdWVVNa0E6XqTAicTNINRNw08UM5fVOeZ84c++8AGjodAuqiFqxbFqje7yhR8jdIaMCfLrO7U5cY3+xDQa+Bh85XyG6xrtb/UolbVr4eAXp+tdmHFHgRnjRy4CVljKcwvPDd3ueEc03KKyKauIZebWtqKKltJ5wY2OoFzFfy7tSgW915TrYWNAPS8LzqYIJOkDa3gDsOgxFyFcB9Yi3hOcPGILOGoUVanCPyc3YnBVAa2mtjT3FYwdHDxNYbnoNa+tVyPZOPS4YCk6x89B6rNvQdaUUhcvMGkuu5k2d5hLjewv6OFpnrF6/dgv4A/utmnmd0uf25+17TetKLgqgoF6CiKVf9zpMJxLRh/9Eyo5hxHkRrmEOYxNfTU4OM+0ozFTo9cU3ANaIbn+wezkpXa4Rn/DecOddnQpkrqhKJ7bjhu+H23xGOJDYEx/N1jQI+AAc+TlsYp2DfVGcSb3hFI028cenjLNMJxBLUB/gyYKdaAIz0dgTnqgfR64HLjgB5jWOGAPlPdvdwlJqr1sGgN9+cOJ5QXJDmiAYzoM1OXmyxaI+Mc1XtBzRJ1wOmaHUOTIHURwhzAutaxiueUPnvfn8Du6nwxS2Tb93yPRLYe4+ZnduJeqc464bkZ358iI4BNfL4Xs1PjHLkKKcESns3p5rSG96jLjbnMmGUi7sdtePVz9BxUdy3sEfqZbkft55s6tyjmYcG3ZYHwXrU8VUwS7ZcZGepuBye34EzD57mrmNZzaUM9xwX4DPyOFuVmy64S2HTDQcesUa2PhttV6r5ntT5mwepj5XUy3D/MblgBvdqOai0G5rJaMdIO0gA99iCVU3sXYMVNie51cLJyS3HTinC/hZ0oenTAwUb7aPhzRxMr7L34HHcDUlwArKXSHXW383HD/FNZnZ/vGAtayGYpBgjPdeAfxVG65tnMjlbl2uQL53hJSRnHFJ+5axf2ymypqi6PsBiy43CZwrrMzIYdqrqT4eX7hI5pFecvnhdID99/XdbJOYjrzGxK1UoZ5bZpkp5aLd9s3SxNmPL8eUAPyQ3S6AkMPbRA2DxrKyNA36x2Dzt13aJWrUbV/UlxX2JRLM5oI2BqKzXy4auuWr7d+o6kA7VHgF419AAHDUtufgGgr27Nj4uKoJyhR3RlLCU1mkH0mszQ6yalF02mzJgUZejhWeuyIb2VmKEXZejpSR8z9Ph8Sm6MIYmKSxwZ+pCYzk318Qak7Xc8BRKyGGFxWoMMPVKCOBytQAwRvAP6RIZemdpkhh4RpoKEIGfOCYoiND2k0cmMUTUZegXHWJhsSkHmQNmqhhn6uHAkZuhN97wbhh6MCDdWk28lsBfoqKekljHtWlzoTa/0ecaZgpihB9uFZ/TLGfrdaeiXLimUz7/YJr8/909y1tnnS2Z6doL0wDWNn2z7SJ586l758MP3ZNSoQmnduq0uD2fuajVoSiyKVUs1XW3KymlKNImhdxYZNnK7ZehrZdHiqfLqa8/JrJnrpVXrthFD/+WXn8iAQTdKjy5D5KprOkVaz527ymRGwWD57LNtUlS4Tvbco219ht7agYcsbX2GXgF7YpYjdOlRtyc2yIJdmTeNqtFDA8ESDz93uTEpD4amPkNvm6xLbpwKcoa+BI1h0uXBh9bJkqUFMm/O3XLIwUdFgN4Z+h9++E7GjO0tn376ocydc7ccfvjRCQy9ui4h82F9IzKtA3WFutywKJYMva4LAPptn2yVAQPbS5dOg+W6GzoHDL2mf5EKxktlHFrIHc0/drWM5WbI2PDwYGOw+pIgPVgSGccEhp6staZcq5lGtm6WVuybwNB7KhsgBAw9yBvMtQDQR7InMvSJUgOy4H4oWMEqJEqYrwro4YGtGnqeZWrgzxcYegX0aIoFlxvssxo5wHqVfSAAKNK1C3A25BAEyskMvYMtSZBBcAxYMBoXJDbI0Btjqyl7JajqMfRs4OcdwiO2Ilq7eH8yQ5/g2GQ1Fdxz/1OG3s8bEMaWtY33yVjq6FapeLsaEWgmI9IOuxU2yhpcgmfZGcr+VIWQmPWxcQdZ9F9j6O1+kuUpyQ5OSccszwaf/xqsWeaN566e/S4pjIv/G2LolVVvnKFXyU1DDH2Cyw1lQ7rO3NgAWI/nWAP3yLPD1oAGkHrO8jMz09lYCjVuXoyse6FldQLJTYKePsIg3tFVx0gZeu1GXMkmYzpWUbd7AnqQO4lF15wXDKxVix0WQHtGL9zzIVdRQK+1lFzfdq1seETzDOsRZN9Fht7WNOtE0JHZ7tPVF57pwVi4f3z4vTrHY0krXW6coQ+kraERSHl5tWTlWBdcP4+qMXd07mOPrjZTEXw+r8E7xZoaRBvDNfwKGfrS0lrJzsGYKEMPQO/QtTGGfslzK6mhbwzQp0o1Af3om6dJdm2baD8NGfpw/qXU1NaRoY8OLDL0KVJToQWXmvqrlW+3vM1Osa6hp+SGzhUagfxvNPT17LYsle5AKhxKqn5YFKsbESecuxHgcEREXq0MPSapF235Z8QaejENvelWLV3OVDHb/ulvoIU2QUwQVCSkxckamXbVvsRT74n66LiYI1FDr/cSHz56D+wY2KCGXkG5LvxAQ49CR6+2DwasvLSGUaMuBliE6Y15Ctrt+rQoNhFshOOeoAuEPhaFKACyXvhob/aNyp8p7osbJR0hAFx0Uw6dFKwRJx1T6MxhzIduEvFOqVaYcfGhp6UpLQksHrUOILAp87QU5UuaptNnqL83b8FkmT13guy1575y+8IH5ITjT1cQboc/xhVV8vkFI2XVmtnyu3MvkZlF66R1m1jT5mNVX0OfuNlHaXSzWuMct7kWFVfz+oOAmgU6eiBhbi28fYq89trzMnPmOg0qTB7xxZfbZMDAG6VH16Fy1dUdI43zrl1lkj9jsHz+2TYpBKDfs61Ul1dJEweQnia1dcx50KCG3qwiuQD1PdXsPKquL2RPsjNpgYdDw5+JNgNy9kfdj3T+mstGA/UUCQe/76eBnL68tFayslMV0C8pkHlz75ZDDz46YsIRQGKPWr16ruRNGSTHHHMS33PYYUcnaGxdaw6JoWup9b608VB6hklHTDMOQP8xAf2N0rXzELn22k6qeSfr7tI3k7BlYB3H9nG8absHr0uA1hwv1dDruFDyFRwiyZrgsHCL7zfdOI0MrJzIdbDoVOp1M3iv75fRe7m9a+Cc/L2+3vxZJzgr+VyxImK4AjlDTxmNEx6R7Em/g5p+dkhW+Qn3awuI+f3pYPNi61eAJ7xiDb0yZ6qhj2sD/PsSCxI1wOLeFwYntljxXnKUkYZe9xcdp0Rr0OjZRQDGwLAmlFSyaZIbug5Zn5HKcquhRlFsE4wRjtC0+hp6ZoYC7bNvKPzsIMuHosJAysmsQVTvFQN6BE547hq0YC/RrJDaLdZKBgq2q+skPbKtNLcV+14HrSh2RjfZBCvGJJlj+Lziei7dvxyomlpIgSbHyZ5LUPvDf6E7nO6JCfaakC0lSdG8W2ZcFOsaegtso28JtPt2jte3F1biieCNa11/GUA91FVDcUwgn5HGLB72MuxjCH78HtnwEWwxxymuS9H5hjlp+0Im+lQkjjt+7oFWWKfBswoXEyhhQ7kjfoefjSF0wsg07mHQ1JADUHQG4fJYjBsHjA0BetXQ17Hpnr8cVHpwwDVk9XTR+jOb2eTn5Z8RjjMyc5C/+RwgYUuFgjaKIn6Aay6gGuaZ1SJSluyWxnS3qpLsppD+qnsbCYSqWHIDIjwaZ2robe+xoF019IpddH7GczraJ0xdgqybKrj/Z5Kb3QH6xiQ3kWTStP4ukU6yrYR1QMT0K0NPUJMI6Okkw9QQGiooQ19XT0OvrgnKLmure1VOJBXFWtre2any0grJMguv6IAJwLTrvd2hIdJ4YSMwfTImFQ5IPMCoWNUeSBQAYCDAgltBDjcLFg4ZQ297TrIHbbTPJjD0CrYiNsrcLiItNsF07DYRBjA82AHG7UBwkAyWE2xYBFQNXCKFjo1atcAxoEfGpSFAX1ZSLdlWFAeGnuCe9kzaNVbt+jSzEeuZTUMfsFmRLhGkHuz50iwFnRS90lUjG40zlIFIYOiDSB7jyE0gsBp3Jipm6FVv7ouJYDm7CQMoZCQ8mGgs8AsL/Hb3nvnz8+SJv9wne7TdW8499xLp0nFQAqDC737x1TYZN76PlFdA2pIjM4vXSavWbXQ6BPMTjEA2nDJs7MKCG77VGHrXr0ZuIz5HsiE7CVwE7PNjDb0x9K8+L7NmrZOWLdsoQ19WIV9+uU0GDmov3bsOIaBnkJiRKjt3gqEfIp9/9rEUFK6TvfZoK1XllZJuGkVPadN1IihU9k2DG3A6gluzQPVFwLkQMvTKvuPZK0Nvb7SMAxhcZpGMBefcd1cZD0ZtnUZzOdhIw7EuK6mR7Oy0egy9p/ixlt/e9Kr063+9fPHFJwro59wthx52VAzo3c0EUp8aa7hjAAcaZzYSg1mPubZgbGKG/kbp0nmIXHddJ+47OEkdpONPD5CTWe5Y966Ax4sWKbkxDX3oEY979mDO51nE0NvwJjD0dv1aBAbNujJUPnYu94sYeh6UDuiD4JNBojkJ4RnQncK13BYQw6nHGPrKcs1EkaEH20fW0ogRNqpCfVNapOlngTGOBBID7ouu8zUEW2AD8Ur3zENlLIdAca2Pia+jRIZenYR4yLuG3vc0CyId0EcaeushEbGawfqOwIWRKeaSZwAwzkK66xGBTKkDehAM2O9AgjSR6nKtRc7ItmJcBHNej2WBdkNnjboSxYArul/eY7VkWSEk/xvMpDPE/D0x3207N7ywlwx97Iamc05BakyiGNj1uqKgGDcCpUHmwtnyCPHZfyQXQnqRdvL7or8HgKU+Q6/1BgB2UB1B240AJWQvfd67paU/w7LSIJNqGTMST14Ua+CbdTBGJDmg8+9jYJTpcz2+AwesPOMAOm0fDOvJkhn6UCuOMfKiWA9kI5/6YO+NCEMbd0jhCHBDht4liaZECM0B+FF0IIulSai1CAtw46LYmIzAOON3MhEwRHWDOj8SzrMgiCauwzUQ69jzqowDSlxKqKEncA8sc/22mYUCoUlr6pChj0mQRKtuJTHDolnw0iq5sYwqWH4jiJMBPXFRzBvUm6Z073FJc1AU++2Wd+hyQ8n3z2joAeihoac8DC43JEoViNfVVChD32GaNK3dwzB03MeGjzDIECUw9HhIKZna4toZemKVumotiiVDD0AIpxsF9L+EoVftawNFsTVaFIt0rR/yUXQVsoUOmOzf9CDQsY2KP/AXS2djojugV9YkmIxuXwfQBL9u2zwd8CH1HrHVYLLd7zraXZNYbGfoIQ2ygDVm6OPrDA/28H79e52190WKjY4MvTPFDQB6MPR00DM2Nzn1h0sOGfryMmU1FdBrIZMz9HhvDOh3w3CY04QWicbNaXx4KsuU5fJ71GJDMPRabIQKbhwUeHHTd4bfGXNY7UUMPVitgM1Bk4gI0Jssyh1SfJzsWSe7xPimFRWbBc4q8+bnyetvPC/nnH2xvPLqszJl8lJp1aoV5zg3vFqRv/3jIXn6rw9LmzZt5YMP3pHiwrXSslVrfU/wAgBBEaLr/tyxIEod2lzmpgZi2+0D6UYQ2+bVZ+itEVVVnSxcPEVejQB9a62VAKD/YpsMGnqTdO8yWK66WiU3WCeQ3BQWDZXPP/9ECgvXyh5t2pA9gX0hXkhdqysNCjvDJj4K5J3NDdemH0Ch9ZgX92Hzpo7SvZirzdbPugs7C0qJSKYumvAQ1L8nOiBFQ2zjR0CfY4DeGPqDDjiSwSk10xU7ycx/vO19+e1vzpN//PNxmTt7gxxy6JFkCengxe9RXXFKLRg2LZIiU8pOnrUE9HAK0oMPW1+dfPzJFjL0XToNkWuv7kj9KsBrxE7WaNYSKe8w6xKmj31M6yDPcZcbA2NRoGM3nQxQCEbQjMZeDTH0sctNIkPvbkiJDL0GzslBbzKQ2R1DX1muIIS2lbSPjLOoPHSQzjfJDQ7kCGiSEdT3+n6SyNArc+pMMtzXosZSYQO3KMMas/IeYOH7Q5tTPw8ICIxhx/nJJjRGfiQw9EnZWd27dP3GAZoFD0nFwxVlBp6pTwa4w2GdlgToLTNAhj6RHGK2kQXlxgBjKgbygqhw0l3MXGYRMfQq+QCo5OdkwFveGHrYHlt9ZPKc8jnn+3k4lgQanp0NWc1kdrkBht7rvnzuul9+NJmd9A3IJM9QJTRwCrIizmhX1yhQTA4a+Ly8CNz3j6Q1hM9QQG/7guOANHMP8uCR7DfqY7SbNCROkXTE16vVtvEoSmLomQVAdsSagJFBhluXBc3RXojn5Vlad5Ry5YDdQ+hugvtjEaVlFZhFsEx+JPujfCnJox+SWAuo+WcgzVLJm8mJA9UJmu4xGPX2AQGojIqn6WAUNjqzgvPUGNA7sPdnH657t3INg2gNzGNjj4ihJwayTBXlZpZJJkOPZoixmYQHAl4UC4aeJl8GM8IMu3YP13M3ZOhDAq8xl5tfKrmBy81/wtBHZ0IyQ19RUVuH7pFCb9EqAvpIcgNpBDahuir5asvbkommKnX4t7QI0DuO+o+KYqsBRuoXxaLgCwPpRaVehKAbqeaWovbC1drmWR8UtJhavAYNPQCKtpa3Qijz3EbhEGYxAAjcVHi/YOPStaAGYMwLq1AU6225tagxLtRJbnEcFsV6G2S3G9PCGhQUapGNFwJ5cZG79XhxCZg0d7lhISfvQZkmRIRIq2EjgQ0hok9MOjAY2PiVcVd/ZbB5YOLxgj4MUS8iQS2KzaGu0gsJWVhoRb1euOozOSr8ZTGKFmGwqDTwyWfxC6u+s6J7xHuiothaWDIlFsVmsKhW2To2nUpHKlOLjajlx0lrSAjFV7gXjBULSRH92rNL6BJrhUVelMlN0ir5vZDW5xLuc/7CyfL6Gy/Irb1ypbB4pAwfUiAnnnSGzpvaWiktL5VZs8fIqaecJV999SnB/4zpq6VFy5ZcB7AAffa5J2XD3UvlpZf+JoceerTcfFMfue7a7gTKjz12lwwf2Tk6s5L/48YbesmYUTNZGPX2O6/IujsXyr/+9Yz89NMP/Kxrru4sV1/VRfbaa1/WFyxdPoMaeoDz5s2xhjCXy+SrLz+R4SM7SueOA6XdlbcwYwOGYFfpLpk5a7R88cXHkj99jbRp3VYWLJgkb739suRPXSk5TZvLl199ItOmD+acKypYL21a78Fit2efe0zWrl8gL770jOy770Fy6cXXSMdb+sv++x3Mscfzxee073Buo/e3/o5/yEkn/oafvX37N/Lgw3fIY4/fLe9ufkOaNm0uZ/72fLmlQ3/57W/PiwIhb/Me76T4eKTj4SKAhj3qUvHww+tk6fICmTPzLtn/gEMpo8J8euChNVJYPEomTVzI+b1iRZEUF98phxx8hLy/ZZPk5naVzp0GyqWXXsu5llLXRH788XsZNaaznHLyWdKz2xht296kVp5/4SlZuqxINm/eKOeee7G0u+IWmTN/otxwbS+prqmQVatnc4q2v/FWubl9L8nMaMa/o1vuTz/9KI8/sUHu+/MqefOtl/V5XtVFrm7Xmc8TrPcbb74gN3f6vdy59p/U7UP+9d77bzJbhDl5+OHHqe5VRBYuypM5cyfIpZdcJ1PylkrLFi1US5yeKTt27JDC4hFy192L5Ybru8vY3FlSV5vO63jltX/I+jsXygsv/pXXdOghR8m113SVG67rLs1btJTUlCayYFGevLHxX1JcoFIuXYcZ8uDDazl/1615Rs44/XeUVk2bMYTjOnbMHBa4IYDftevfMmlKH/nkkw9kZuGdcvjhx6JzCYvy/vzASnnggbUcg8MOPVquurKjXHdtV2nbdm9+Dn6HwWj34XLRhdfYnpsi3337jYwc3UlOP/0c6dtnLF00IDnb+Oa/ZFbRXdKyZauocBJzatmKQpk9cwO/45VX/ykdOv1B7lr3rBx7zKn2mRqAY45gv/z3v/8tI0Z3lNNPO0e6dRlm+0uZ/OXpP8s9966Qf734jBx66FFy8023yrXXdOd8BXRythj0F+gJACU856EjOja6Dm64roeMHlUgGelZ8penHpG77r5dXnr5GTnkkKPklpv7yrVXd2NxM4iyopkj5Zm/PSLz5twjxxz9K64dFDQXz6GpAf8AACAASURBVBpN0mFW8Z2y//4Hy5RpgxmM5Y6aJSmSJlmW/p89d7y8vellmTFtNZ8l9stdu3bKI4/fKffeu5Jr9tBDjpZrruki11/XXTIzc3geoBh4Wv4Q2bBhcYP30f6GXjJ6ZDGvE9dUXlkhd9+zVB559E55882XOK+uvroL96w999yXn/HGGy9I+5vPqfd5hQV3yNFHnCgjcjtLj67D5MorbzbJTZ28885r0n/A9XLOuZfI8KEzSBBMxb2mpMjY0bN0zlVVS0lZiYyf0Fs++fQDKZyxXo455riEoljXeOO9NGaw8zu5KBY/Z8GqFea7rAvnnJ/dcVFsFYtn3WQiLErETXrGUwG94gUvlk0ois0Ki2I18IqIUhRSB6YadE5KLor1ruteFKumlVaQagXeXH/oApxlRbEYh0zuobwfw1n47Lgo1gpMUcBKssffb2RHlTaWgmOeFqWbDAz1b+gp1AQufFqY6zgKe0ZswoDxQ0MwWLl6EZ0aojj286JYbKRxUaybi+B6rG6ATSthQKJFpcQ8pSiKbUoCBv09mjaFQYSZLNQB64GhhwoBtuZqBuP4wYtidX+wjtSZOm94AlnDUP0TzfeQsW/GPQHOa9k5TSQ9pUq+3rqZDD1qEn4JQ9+Yhr62ujxi6JvVtJVak6RppkXt1x0z4ppSamvZKooMFAuZ4uLaoCi2Rr6lDz3CWCD8+gw9mNjy5lWy+NllUpJd5tJ71UiymhoPX+10siuayxiI/GusKDZIaYVMSgJjZFEp/o1+0eZLzM565sQQ+SjjgdFiLS1iCT3CigpwKbmplCZI65AF0c/UdHnIrAdp5yBKjRgLepHG2ktlL/QzEvSNCZKbJNkBJpW1k9aGLMrWJsgW7LsrymAXpSw7WSJj6FmMZ7rscOf8pQx9ooY+LIhWPJ2ooU9k1MLo1RkdZ/ciLaKxWVBheXorKspyxsG6L7qVmUuo/H5iXajZTFm6b7eSG/vskAlPSNM3SZF58xTQT5m8RBYsmiJt2+4jPXsO06+tE/nww/eloHC4TBq/UJ58+l557fXnpWDGamnWrAUr9u9YO0/mzJlQ78C65Za+Mnxogfz1mQdkyNBbGj3ob2rfW8bkzpTHHrtXJuX1k5KSnfXe273bUBk2bKqkp2YSeOEaiosB6Fty48fh8uWXH8uw4R2lW9ch0u6KDgyIsOHuKimT4pkj5MsvPpX8Gaulbes2ApnRm2+/JPnTVkpmRrbMnT9B1q5bIOeec4nMKl5HkLd0abEUzRxV71pOPvk3MmP6SjniiGPJqgKQ3tC+/oHtv7hh/XNy8q/OlB9+/E7GjOslz/ztoXqfiQBhwYJ75cQTT+fPEhv3xJp9f3bJDP3cORvkoAOOYGbuw62bZeSYznLCCafL6FFF8ve/PyrLlhVRJnXAgYfKBx9sltG5XaVTpwFy2aXX074zta6J7Nj5kwwf2UFOO+1s6dNzHAvNnn3hYRk6vFODzwSA5bvvvkq4ly6dB0q/vpMkJ6epVNeUS37+cFl/1+317veC89vJtKmLpU2LveX1jc/LjR3OkZEjZsjadQspEfIXQFtx0To54/SzuQ7x3JYsLZQ999xH5sy+U0444bSoKPa9dzfJwKE3yNatm6X9jT1l3Ng5UlfTRJ565h4ZO+7WBu+hR/ehMmTQFLpKeaYK4wQQ6Hvxgw+ukyHDbpG71v9TzjjjXAKEKVMHc18fN26WZGVmC/alRx9fz4Dy2GN/JXNmbmABcml5icyYMYL3lfy68Px2MnXqYtmjzd7y0bb3mfXo2XO4XHzR9VpYniKy/dvvZdiIDnL66WdLv37j2B9l3oJJDDxmz1ofFaZj33zwkXWydGmhYC4Q0L/yvLTvcI7cfddzcvyxZ9AuM3zhzPr3v3+Qofb5vbrnSmqTOlm+olgKCuvP+1s69JWRIwv02TpD72dnrchDj67b7Tpvf2NvGTl8uty5YUmjnz94wDRp1aalfP75No75QQceLuPHzJUWLVrKw4/cKXnTBjH4B/itqCyXvCkAuSJjx84SqU1Xi9I6kdlzJsmbb/1LCmeskz3atpXSshLJLxgh69Y38BwuaCfjxs6XAw48gC5lCBLuvLNhQI+9CoEi9owyPNuiEbJ2bf3P5Pyetlj22GNv1vvccGP9/WFm8Vo59qhTZMiIm6Vnj+HSrl0HPp7SkhJew4YNS+Wmm3rL6JEzKefIy7N7HTOLVoEIIh994k4ZOkzn3KyiDXLk0Uc3KLlJyHi6n3mY4bFsjVt1h+dWg5KbJqrDho48mf0Pz+GwtwP2SmfoXcpLaVTQJ4J7nzHzYaYhuUcEjyZj1BlEsMeIyn9UPhZkm7wwP6kfBwcbcshAbozsQaRHD6XCdhbiDzDjIBOzoKFPktyEDH0oV44sYSHdM2WBSzmj890LXnmdav6R8GIWyvCPXQcJ5SDLh/dHDD3rulCEjxoQbbJI4teKYsFFQvK5Ow09yE8t3m/4+Hb7UXxuRQUK9TUts90AvSf3/tOiWGjom1W3UtvKmrbReCf60MfZbJXccBZpeggaehYMQmNkBVaYOWws5ZIbmh2ZfzF8dcHUVdZKRYtquf2fSwnowfrTwtc09AgEHNCjsRQBfW1rjhLTK0j/pwYSF9MRO3D3g3x3gJ6pZzxhaBEd0Cd5iEZV2JjLFdWSmuS4QaDOwiV9gAk60iANGKYgQwmNLxLXUMefEztGhEW0/jn1AX2lAnp3irDvDgtbXXKDhaEa+vpSmcSi2DrJzNaZ6QUo0PjV19AHnxNJRGJdvbe4/yWSm/8RoLcGCdoIQ5tehQ0tfJPi+EEGEbkKmZNMUDwZSW5CGZQ7HtnadGmUA/qC/DXy1NN/lsefuFcmT14kLVq05gbw0EPr5f0tb/JgWbN2NsE0gHDTZs1l48aXZNjwW+S88y6XHj2GyR5tD2Ax+V+e+rPMmjVOBg2cIu2uvDlyTfp42xYZOLC9XHTRNdL/trHcTCHX+Pa7r2TY8E5y0EGHy8ABE6Vt232Z/v3hx+1SVJQrWz54R2bPXCf77n0QXW5wDUWFd0jTZi0I6BGofvXVNhk+opN07TJIrryiAxkQ2JaVlJbJzJmjCBTz81dLm9atZcGCKQT00/KWy5dffSoTJvWR3j1HyuV/upnyKDCpffpcLccff6qMHFYkhx1+pOzaWSLP/ONBmTV7nPzm13+QCePmkW18c9OL0v6m38na1X+TM8/6g0ByA/bgtY3P8d/BPAPQ33f/SsqF8Hu///0fyYrXpVbLC//6q4wa2Y3j17XrIF1CPNT04TlDE26pyUWxAHH773eY7Nz5kxQUjZB33n1NZkxfJUcceaw8/tg9smxFsRQVrpH99z9Etmx5V8aN78lMw5/+eD39oNMkXXbu2iEjRt0ip556FgH9999vlwl5vQjax4+fKycce7p8+fUnBLNP//VB2W/fg2TKlMVyyq/Olu0/fC0LF06T555/QmYW3SUn/+q38o9nH6aG/8YbesqAfuNl7332l5KdO2X9hsUE5l26DJS+PcfKW5telps6/o6M6+BBeXLheVezjujJv9wvBYUj5ddn/EEmjJ8nTZs15XN7/vln5OCDD5MjjzpeunUdzCZOkAVtuGs5MxM//ns7GeexY2fL9m++lzHju8kBBxzKedWqZVuaCHz37XaZPTdXPvjgXSkuukMO2O8Qmbcgj8EZCr5btYIsS5tAofAYoAmAHkw5AP3UaUMI6MeOnSmZGVmy7aNt/B7Y+3377Zcye+ZdBPRPPn2/3HbbdXLDDT1k4IAJ0qr5PlJdUyrr1y+W+YvyhAFQn/Hy6edbZeDg9gT0l1x0g2QZ2Nr+nQH6086WfreNoxsRMmpvbHxBXZ5atdEkTl2KPARAvywG9JClIXO04a5n5YRjf00pYDiXCOh/+jEKGHp2Gy2bt7wmffpeLRecd4X06z9O9tprPzrePPHkfVzPQwZPIZh2EKDWhJiwqOmJ3bo+3qaF0+efd4306zNWapDtSRXZ9M7LctuA6+XC866S3j1Hy74H7CclO0vlr397QGbNGScDbpsk11yrLP9zzz0l/QZcL6NGFMkZZ5wjo0Z3YwA3fEi+NG3eTMorygjocf6OGTNTaqvTKN8ASztn7mQD9GulbZu28uRT98tt/a/jXLzttvGy7977yY4du+Tu+3Qu3tKhnwwePIkM69TpQ3h2jxs7S1IlneO2a0eJ5BcO5XXljiqmze3Tf3uQ8/vaa7rJkCGTZK898Zk75e57lsj8BTq/+982Xja+9aK0b/87KS6+Qy77481Rw0qA2/ffe0eGjbhFenQbRkAPjPDMXx+WOfMmSnZ2Uzn6qBNl5Igius9E95o7UzLTs2Tbtg9l7ISekpXVVL799guZWXyXHHkUit6TzkES0WCuvSYQ2WrT0Ee1Tia5MQmodnvWPYj45JdKbtwFx1zdfg7Qe9GmE3nqcKbSn1CelGDWYaYO2one5KvQ3TNbr5IzNHqLJDds3qXEZYJE2UC6G3L4n6HZRUNddyHXA9bIBKD389V03KGGPpTcEGTjGgINfbLkJpK7BIA+LKomHquwOhFmJZTQbBTQU9FggN5lagGgB2ZSH/rda+hppue1foH8myAeWUxo6BkkWmMpdIr98D0y9D8H6H+J5IaA/qapCS43jQL6qmp1uUmlD32NAXp1uUElPOZOWl2lfBVp6PXuqLO3otjdAXpwhBFDX1crdVYUC0DfHCL/1JTIh17TJYk+9N5pSz1lISupVl0TfabrpBQpDzYAUV/hdKaqtCgW9knerVLBAHxDK9Sr17prZuXksLEAPhcgxFNtLtcIUzANyTXAwquEJm7WEHrvIuVEjbPJbHCPYHXBMGhaR5l4lbSk04sZqSO8H/7CqGynA4VJblSnHKec6FeLWgY0dcA9mwezg58SNFmIJDfwvs00yc1Ok9woa0DXiIwmUmOpJv8cl6rg+hhgBI4xKrlJjKJRJALJTVR8lySRguTGU4dMTcKr2to3qw+9evC7Dz1bqEeSG7XaxLVQr0v/dpcaYZx0d8HnebrSU2UubfKUGd7n4wWXm41vvijTp6yQ7d9/LUNH3CIjhhfK8cedRlZz1uxc6usv+1N7WbGqmCnkqZOXSXbTpmTzXnr57zJp4iLZe+/9Kftq1rwFr2HevPHy47+/l+HD8iUnO4fXBsvD4SM6ChisW3vnsvreX5RZpUP68Z188slW2bZti7z11svUf+OzC2eskYMPOkKWLS8gQzkjfw2/i4C+soKSm1G5XaVLp4FyxeU3MyWN9Yf08py5Y+XLLz+VKXnLecAvWpQnmza9KqNGFcuq1XNk585/y+SJiyjhgRXtqjVz5O57l8vMwnVy2KHHci3BcxcSNkhcHn/8HiksWCMHHnCYvPPu69Kx8/myavlTctaZ53MNIzuGMcW/r1j6hJx44q8tNctKH/ns823y2Wdb5b0tb8m//vVXeevtVyip6NljpAL6Ouh8tQ8Ds0f8U3Xu9JHe5ZKbtbweSBD22+9gefSxDTJ1+iAZPGiqXN2uE+fIk3+5T1aunCnTp6+U/fY9WD7Y+o5MzrtNbr6pr0puMrIkVdJk584dMmZcNznllLOkZ/cx8vaml2TgkOtk2NDpcuVlHbg24af+ysv/lO69LpOunQfzmquq4bqSSjvTseN7yPXX9WRAtWTJdNn83kaZWXgHwTw9xKtryZZOy0dNw8cyLW+pfPb5R9K520UycliBdOk8SKqxntPVY3jl6tny6KN3SeGM1XLwIUfK4sXT5fXXn5drrukqTz11v0ycsECaZjeXsgqwtf3l8MOOlddef5byqNEjC0XqMriv4DO3b/9KPvpoM79v48YX5Z/PPSn77LO/zJi2kvKLxUvz5c23X5bC/DXSulVb8/lOk4cfWS+jcrvJmlVPy+mnnsN+CfkFw3l9o0cVsynV/PmTZMeOH+W4406i9KywYC3nxsw5Y2Tz5jdl2pTFvCbaVmZlUZ4DedvnX3wsU/OWya6dO2TE6E7StdtQueiCayKv6e3ffyejR3eSU089R/rcOoaWeotun8q5VVSwVlq11F4mWG+PPHqXrFhZLLOL76K06bXXn6PkJnxBEvL73/1ROtx0m+yz74Gy46efZGRup0hys3L1TEqspuQtlgMPOCTeT2rrKHWCDG7o0AJKTrBXkcGzDsZqqah9SLZt+0iGDLtZ/vD7dtKz+2j60KOgetXqWfLiS3+XKROXy5577ke3FJwB2PMRqHz/w3cyakQhGXCsgeUri+WxxzdIyxated4W5K9ilglsLM4IzCMsrJHDi9ijQff6FFmwcDIlN/nTVknzZs1l5pyx8u7mjVKQv5oyJ0isYCWKviczZgzlvoT9JSs7R4qLR3M8R4+ayT4zmIsIlItn6r8PHTKNY75gYZ68//7bMmni7XLwwUeoN3h1Ffei/BnD5IvPP5L86avk08+2SqfOFzCreemlN6hbCwjBulp5f/NbMmZcD8rfLr+8PYmN0bk95LI/3UCJG7DD8OEzpElaE0oCsd8jk4V+APMX5slPO36SY485We6+ezHnHLKG9Ke32isQP9gzVB+vnud6ZqufOcCa2pCqvMLPI2AIvPA5LvUkjoGmHk0TM1RyA5BKXTr6P1j/u6h417rZhv04WA9CuY6ek2Xoi8N+B57VNztwk7SqI1zcNNOlHiC6KGcl4YFeBpXshcEOrhkZlGfhc+EkhUwOvkt96GPJjW602ucAchgErgj2IX11CUop+sqwcZKOofdQAdaiHzyp51j2AYcnSG7wCjEPcBTfb/70KpnScXTJrWMtXid99IFzVHLjvW70uWUSEaAWCj9QyQ0aBELeAjkxJDfNTXJTLk2bZpkPPeZdKgM+dooFviKgV8lNeM2OD1za6zg03EsguSkrLZGc7OYMChhsZKdJk7oK+doA/X9DcuMMfdPqNpTc4Hl7n4hw7HFtKQD0DFwN0GtjKQf0qLrFo6yWbz94J8G2kiw+NFwWpDUmufF2uyFDn1nWlAx9Dnw1+eBVX6UNMRS0qdNHbPjvVlY4EBXQq9dpmTWmwC9AP4uFj58roMcDc12GFZ9VVGrrY3w+gCE1c9bkKB3Nd6qjZk64noTFHHQZjPRfLGYMJDdeCOMNTGwG6OSGhl49VqFNje4RHflsk6AbBLSJZWXabROA3mRLeL/bOWnzD43ksYgx8aJOesGsY6FJ5EOvlkw6zho4wfIRGxxeAPTYxuLAQDc7rZrXTSsB0JuHt3+duq2Us8GRLzyyxLYxavGfWkWqjz4CMHgDq/0lms14Uy3V0IN1iIti3aeWDSWaQEOPq8HvaZDQEKD3a/PAJHTN8fucO19T+Dj8MF8mTeov++xzoHTqOFDef/8tylEAdgGWVqwsojwHIAT69OKZufLgQ3ckgIbwL2eeeYHkTVosbdruwX/+7LOPZMSIznL++VdKr14jee10iaqrk9c3vihz542Td999o97nHXXkCTJt6goy+CtXFVOvCoDarHlLne+VFfL115/KqFHdFNBfcbMGvwT0ZTJnTi4B/dSpK6RNmzaycOEUWbJ0Br/n3HMulZEjCuTggw6PCqRuXzJd3njjRQKInJwW1DpijiKT9tzzT0mf266SZUsfk5NO/DX1rl27X0LgfuZvz2OQjXX4+sYX+O9Lb3+U8hcELLD9BINXWrqr3j32uTVXuncfps+xLoUOFjjA9VnDQQWHpnbnLDUf+odgW7msgIwwgNGoMd0pUxg9sogZFLwZ7OoqAPppK2SffQ+SD7a+K1Om9JOtW99t8LkN6DeBgP7V156Vrj0ukHV3PCOnnnw26z/QSOjTzz+WYcM6yk033SZ/+uN1BLg4SH788QeZOq0/77XDzf1lwYKJZBxzRxczoGMTMnRmrq2j7OLe+5YxMARI7NH7TwTMqNNwMgJz4tln/yK39btali19XE455UxZtqxQNm78lwwbNoN1Ef36jpNjjj5ZtnzwNjXGCB4XL8mXffc7SEaPKJS62iby7uZXZUbhcNn0zmv159VRJ8jUvKX08F++okje2vQK6ypat27DQzU7J5tAecTILhyH0047h2Bhev4w7g2jRhbIO++8LoVFo2Xi+AXywdZNBK2FM+5gxmF6gUrXhg/Pl5yspszkqg1iLbXXG+5dJtOmLOczH53bTbZ8sKnhZ9J/gvTtM4bSv4WLplBH39ALjC6COwD3V19/Xjp2Pq/B95100hmSN2mJ7NFmHxmZ21nOOP0cubl9P2rXN9yztNH1fNaZF8jkyUukRYs23A8BuNJI34EQ0cZSBPQff8iagPP+AEA/QiqrKqSiqlRmzx4rf35gTaOfjwLuqVOWMZOCz/7++29lwuS+8uyzT8qs4vVy8UVX0U4Vex8yJTMKRso99y5v8PPOOfsi7mlNc5pJfsEw7gVYF7DU1HowFBIKA7ANG5ZI/vSVss/eB8rM2WP4eXgvCBX0Ntm5a6cUFY/iPjVoYB71wwhwsJ8OGjhNWrdqSaBBIJwichfmN5/tCvlpxw/SvcelXH9/vPR61ZSb7hoBwbjxvaRTx/782dr1C2XrB5tl2LBp3KNwMg0bks/zDUECrnvE8HzukUXFuTJp0iLZ8r7OuYIZa+SII4+hV7l39wTZmGIOGiSkoiZGSnTFgF7PKT2PtOeEnlupkTd5DOjVR50a+kzTglsA4dput2bGPPc+JPhMLbJsErkuwYcevucszIS4gN+tuCeq00AQghow1MVZoyy1fYZlsIJnyH5xdoIhR3+JSHJD5rhMshA01KIRpxKXPg5wjvVCWScVveEixpqNqNwWPDB0IKA3xzx8v0skvTs5rwlSH6v90XocAHoFvupDrwYZfu+s8cvK5L7ijbE80HFAH/nTU2akphqN2lbWWkfxnAzq5DXIU4kUfOjxbBXQ6zNSvKfPQzEhvP3xXBxrKB7yugysBdSuwfUO0wV4jJ1i66rku1/I0LsPfWMuN/ChjyQ31W2kzr6ckiTYRUfNINX5MKWyqhZlriJwoqitlpQMY9/J0KdJrdRKE6mSr7a+IxnU5HinWAX0YNEAqxqT3CAgUCeB+pIbivylLmLoMXAONDHx8f+4Y6mm3pMZehym7DxJhh42mgD06nKDxlI6+u5E4gy9RngAGNk5TaNOsc7Qe3dWDNbPMfSqX7ZrsG0V46ILzzIJAm9lB/TK0AOweuEF7tEXEwvxWADlgB6TSbsTcgKxZgCRt0ao2GzBWoUMfby7Y9OviAql3ApKAb12/UQQ5Fag2PDwPDxbocUuWtSjDD0AFp6Bdddky2H3NtXng0AkOys7GhNE4boxWrMJ6zLrHQCbsOumVqgrQx+zF5TNuDl+0CmWRbEG8pyNb6wo1kG+b1LJWRZcF7TDytCvlBYtW/FQgc47d9RsSnC++eYLptrBmgFM470AA2B/Z84aKw89vLbxA/q358nECYtYZIpJB0AP4HLeeVdIzx6jpKqynKAP+vaJk28ji3rBBVfJMUefJPvvf5AcdNCRPGz//o9HZEreMkonVq+exaI2/L15czhF1dJf/NtvPpfRud15OF5x2c1cA5goJWWlMmf2GBa+Tp2ygpKbRYum0tZx8KApZOihCx4yaJpkZmRytSAL8OZbL8m0KStZK4D55YXRL7zwtNw24BpZcvsjcuIJZ8g7m1+XHj3/yL//9rd/IOBDIIZUe4+el8ntCx9ituPe+1fInLnjqNM//fTfyRGHHyd7772fVFRWyMRJfTgmXToP5lhqITXARBMyL5gnbGpUp0w9bfZyMkUB/Qwyj/f/eRWlTtOnrZQTjj+NGTzcy5NP3ier18xmdmK//Q6SDz/cLFOm9m8U0AMk9+yeK6++Bib+Elmz8kn51a/O1oJbqZZPP/tQRo7qJu1v7EOGH9evgP57mZ4/iIAeP1t0ex73sFEjCwnocTVq4yqy4Z5lcv+fV0jexCUEPL37XMGA6OSTzyTLycO5ro7Zi1Gju8jc2ffICSeezkzDm2+9SCcmFLm2atVWbriuJ0HZF19+Iqi1QPZh330PlBHDC+Tzzz6TSXl95NvvvpQLzr9KjjziODno4MMoT7r3vuXyt78/LHmTlzDzs2LlTGZtEKxSclOlgAXZmNyxPWTliifk9FPP5R6NgmMUjPfpO0ZmzRrLYBeFzU8/fa+svmMunwEyJpAMYf8dNGgy5xjcN6C5R4fk+/68gsXC+D68wNTCQaqhF2QiYOhRFAvJ2eIl0xt831FHnSDFhesI6KHd7tztQlm94mkGPeiXAGCE+YsAhwWh1/SU3HHdyNDf1L4vi07vuVevp6EXCrgnTFwkLZq3JjHUBN1xQSbUpbC1PRhRB/SDydBfKT26jZCKyjKpqESmbLw8+FDj+8VvfnMeCYBWLdtw3oOlHj6yk3z11We8f1jSYk2TGCovl6KZuZz3Db3OPutCmZq3XJrmNJWC4pFcU8OHzWB3VWa7SYSkyj33LZN77llGwmCvvfbnGsUL8yctJY2gDNmrWXPG8DMG9J/Es23e/InM1g/oP1lat1aDC5xF+GzO7/tXcI9CwNqr92Us4r74omt4X1qPWSNbP3hXJky6VTp26CdHgrSYPlgGDZoixx9/mhQVoY6hjtk2BDAFRSN5/vS+dbTMnj1eDj/sGOncaYg88eQ9cscdc3j9hx9xrHZZN8YV+z+fT2oqCzE9QxubVCjzjHOc7DnOqYCxj4tid98pNurUyWJNXb8hs07Q698RnHGlZpbhWXI3A8G+55/DbAa7l2u2ksWs9nm0RTSGngYcNcgAOEOfrT765dodmvghKHLFZ2A8IbMCaCdDn4EAJe57oAy9ZhBwgAGLAIOAWEW23/RuURDColhgQmCBSJUAK1qVpuB6w06xOFdcfeEsPv4edhT2e3b848QoCCYSPhFDH3aKbca9FvgQ5wTMC7wDegzom7DeQFURCogbKooNsUXiOoMhhhbFAp/B9QhBTlpdhXxjZu0IQwAAIABJREFUgP6/YVsJQD/ypikCvEwjx4ChjwI7m2+xDz09PesEDD3lNK6h5+laxU6xGSqK10p02Fai7TUesmnok4ti2SLc7bYEBxSid/Whjxh6KwBt1Ic+bFyESLVaOzp6J0htoYzOsrooASRw0CAShUyAHtLBq8HGUrXWqTJDG3Ewxe/NOryY1W2lLDbwQhJ8dLJXPcfRGHp2M2Whhl2n2xOCNQ861NKpItMbIKh1IyYgU0Hmxe4MvbZcVg0ZlEduW9mQ1R81ervpFKsFwdZ8xOyZIiu0wDc9tK9y+7qoo5yPr3eXzMyIuv9Gn20WhojKuTHRvgouNmYJBW1d1FgKLec12Ig6U7ruH9G2MfTeKTb0zVU0aIwGIvLoedkmhbHE6qPnugZ9c+cpQz8D6ekWLeXNt16VseN6SO/eo+XRRzfIJRdfJ5decg3bSi9fBYb0RR5OOTnNCILAlk+etEhat96DY4kibQ/WsDkybWjP8IsvtknumO4G6IcTiGMtQVrTp287WbjgARYewuIPhxiL2fKHyXvvvSmTJt1ODfgdd8yVtze9QiDWomXryGXg668+k1GjVXIDyQcAPYpiS0rLZfbs0WTocei1aa0MPQD95MmLCQQnTuwjN9/cV9pd3pG/s/7ORfLQQ2slP3+lHHHY8bC6YjYHy3/16jnyl6fu5xio5OY16dnrMlm6+FE5/YxzBNaIeMbQ4ffo+Se5fdFDcuQRJ8jceRN4iI8YViA5dCHQhmOQLA0Z0kE6dOgrnToN1BSsgKFP5wGrwD6dKVI8A2bmbF57p9hLL7lWliwrErD8N17fS92eEJ7W1cmTT94va+6YI1OnLCdrDGkMQC809BdddJVu9HWpsnPHDhk3sQf175BJvP32yzJ0+E3St+9YufqqzrRwq5MaMt39+l9HyU6XLoM4j7A2wfhPnNxHbri+l1x+2U2yZOl0Ms7Tpi6lvrgO9UZ1qSwULSoaLV99/alMHLeIDh0A9KNGFsm113aNbAlx7WvXLmBAMnXKUjnwwMNkxYpiBlpgceGEg58PGTiVhdKYp2f8+lyZMOFWAnqAtzfeeEVu7XuZLFr4INl/DZQypGRXqRQUDeNnIODEZ69ZM4eAHnMCRbEAfNlNs1mDgECRGYTTzmLRIoA67vm4437FmpNJ42+XffY5QJ54coMC+qkrZP8DDpa5cyfK+1velkmTFsjeex8g1bD6y8qQstJSKZppYzBhEUHf2HE9Kb04//x2EYsIFxqsxVNO+a3c2ns0zQOQgXgL9R9Tl0vzli05VwAiEXjAcQjSETjTANAjQ7RqxV/kmKNPMUcNocsPvgtZuF49RsmUaf1ZN9G96whZsaqIDlJwR2rbdi9t+a66BpU4IJtGpQKyo2mcnwCPmJcA9AQX1dUCDf2gITfJeb9vJ927DSNLCrkpCuixX4wbM1/atN7LJDfIyqJjLgJzSDCVedux80fJzx/KAO+Uk8+kvA8yt9/8+vcM9vCZs2aPJahBBgTVcFmZkJOmyO2L8+WtTS/J1MnLpXnz5gLXm/fef0umTl0qbVrtxe+DlXRlVakUFml9Td7kxZKZmW2APkVGjMiXVEFAje69ZTJzdi7vf2D/SRzvRYunMQAbP26+HHDAwbr11oGYKWPRLzKGkOPAwahX78v5+Rdfcl3Q+LxOtm7ZTEAPpx2w9bAC7t1rNB2msEbwAqDHece/pwgLYLGm8YxQTP/oY3fb+l4hhx12pMpPTKqC81Olq01Uw+21aNa4yM8LnHkqy7HCSfs7MraR5bRhALcMpOY7M+h4qphXzzXTtrvzXgjogUtoH5udyeZUrBdx0w/X0KeDSY7r1th7wDIbsalDjagCQu0lcVYC0Cd45xNo4jwFQw9c5K41cZUn1jmCXQTLYPy1I7TiPNXcJxWTV+s9epNKfL/bRvJ3bf4Sa5kLXujO5+yy1wi4+oJ1fTw7laH3TEJUj0g1hykOaHeudQMJDD27M8e9jNyOFQ6OSj7ChjmZoVeTjYYYemaGk2rvQjxJV7/sbAYPKIqlOinQ0GOd/m9cbrxTrBfF2laU0KAt7M+QUl5RTYYekhsAdElXjUUNKriRmkvDIVQpX299R9JZ4egaegX00JxRhtGIy40z9HS5YcVGbQToG2PooYn3qFnTZBqVhgy9ti+Ghr7EGHpLVaELX02NMfRwuUnUeKuGHgw92G5YQOYQ37ElfXo6o2Jn6D3K9OsJr8OtqRBcxAw97XyYufD3Jmros7n5un7PQR9145Vqv+nWUc7Qe3SoDL3JdYyhx4IA6IOXtjL0qseP8HUK0oVql4lNoMy0/tgX3LYSi5n9B6Chz8xg+snHAr+kGraYdVCGXsExZSxR9zH9VgQiWZmxhh7vwYuBifltY0xw3dSBocaATUpQBKQbAA6qyLaySYYWVyPLQTbDbCsDhj5MEeqhEmvonaHfvYY+jzKG6VNXSsuWrWX79u+koHiEfPvNl0zVjRoxkx1G8QCgoQegAkOa07SZvPjiMzJmbE+56qrOAheLli3akMV47/2N1FC3abOX9Os/kSwZrgWgGuD5D+ddwYMeunSsi7fffkX6DbhWhg3NlyuuuIVM+fc/fCPr1i+S9esX0AJwTO48AtL1dy6Qd999XSaMXygtW+H7IOWoMYa+m3TqOECuuPwmZeglldZuc+ZAQ/+JSm5axQz9xImLWOC2es0carPHjp0re+91AAOI3LHdmCno32+yHHLw4czq/PPZx+X2JdPk1FPPlqGDp/Gw/OezTzBtvmjhA3LaqWfzOWHdARz2vvUKmT//fjny8BOo6/366894jwcdeAQzMq9vfI5aXACDrl2HEiQ7A4X0K1hQZAFxIFGbWacZK8iIcrKzaVuJmge8zj/vSrLhLVu01XVRW8P5/NRTf5Z16+bLlCma4fjwo/ckL+82FgJeeMGVOn61KbLjJ7VdPOmEX5P5A+NeUDxUvv/+Gxk8cKocffSvZMeO72XJ0gLKrI479hSyk2CFt3//jSxdViBvvfWS5E1aJkcddby88MJTkju2u7Rr11F6dBsqe+yxL6VGDzxwhyxfWUTgDx0+nmWffu3IkoP9hF4csBHuPAgKzjrrYunfbwLt41aumsngDywuXEbGT7hVTj/tXFo0js2dR6017gFgdejgqbJx46vSb8BVMmzoDNaAYB3u+OkHWXfn7XLnXQs5r3Jz58gB+x/KebZ58xsyftxCaugx95HFQ0AxdnxvWb70UTnt1HPI0IMZRhBcW1st/fqOl7POvIRAFID+jnULJG/iYjnk0KPkr888LGPGdpcrruggPboPk1Yt9uC5gQJp3MsNN/SUbl2GCALdcRN685mcd96VxnCmEnxPnHSr/OqkX0u3bsMYZCBLhrmFgLK51avg+aOIeC2e8+SlHEtk0vrc1o6Sr6OPOZnAG5rxl176O8HpFZd3kHZXdpYpU2+jVWnHWwbKGxufIyMO29dbOvSR1q33pCTh/Q/elqVLZkibtntJv36Tucdh7uOeIdMAYIQ1IAAG9nAUbMKlBgx91y7DpLyihN2moesfN763XHH5LXLTjbfK3vvsx/H88MN3ZOmyGfy+AQMm81nfd99yzrNxY+bJccedbMB7m0wYP1/22nt/Mqpz506gRHP40HyCfJzZOPTxWZs2vSLjxy5gcPa3fzxCIgFzES5YYOJxBuDzly8vpMVur16jZMeOf8v0/CHSts2eMmTINDL0WMsI4ubOH8+gY0C/iezd8OyzTzAwuvzyDnJrr1Gyx577yK5dO5iBwGfCjhdr+t13X5Nb+1wpEyYslAsvuEotlY1p2frhZsmb0o9yVNzz+LHzGRhCooTMD/aC/v0ncu9E8LLp7Vc5f1C7cvaZF1Pz/+jjG2TdunkyaeISOeywowgG8X7Koaw5IySAkHx4htbPEj8vVEOfYueRnh94hbaVNI9I82w1GG09s0OpK743Zta18A31DgT61VWaBYgYethWlkW22KyxqamO6r9UY67WhGwUR+mH21Kr1TY12qzLg+5dAT0+P9LQw2gEspDsbM5L2DhiHKJqVqvjw/e4ciDU0CtmcA29yk8AyFVyA4Ye46RZKeInr7ULGHqMIxpZYg/H9Wq2X+sVYw19SsSOI4h2Db1bcPuZoJIbteEmVkP1Exl6s6WkSxJY+WbES7j3pk2zTUNvEpUI0IPwxTnRuIYe36NON6q3dhzq8wb3m53V1DT09Rn6n9PQu+Rmd7aVLrlx20pn6HXsYO+uciuipNq6OhBHBHx18K02yQ3cT9zCCSb13215x1xuVJLjESfZ1nqAvpSFQrz5gKHXrE11BOjpcuOMtTV4qtcptjGG3hpGKSjXglR3RdHGUuoBqoVKseom7BTLjqTWQc07tTbI0Ju1ZfQ5bB6inWVZOQ79u7HgHEcLPliFjkjXCnB5nQC15XHDBe/myY55eECmJ0dxqWro4eaiTgoK6LV1ukpuoHuP7SobYuhpi2XtzFnxHXaKzcmSmkqwmKpMQtMRPtewqU+km7N6BmZJ9L6iBic+IZgGVp21Zy2idtcW5dZj6K1pD6rfvVMsXW4ys1Q3GGjo3W0ALB3nnX3mzzL0vGbd/MJn6P82b94keR0M/XRl6DEH19+1UGbOGsODDodH8xYt+Gzgcw3wDTCBwhtsnOvXLySYS36B9Rw1apZA/w6GHsEcZC+TJvUl+ATAQXQNNuq77V9LXl5/ee215+p9Dv4hO7uZwLf5mGN+JWvXzZNVq2Y1+L7d/SP0/NDUomnWwoWQ3LxCNjYrK4fFiePG9ZI//fFGBieYu/fdt4K+58mvI488XiaMX8BULhh4vHCvkE4cc+xJ1E5ig3n73VekJyQ3ix6iNAfFlfkz1CmjoddVV3WS3r1yCZT++sxDcu+9S2XKlKVy5BHH2oGfwTEkQ48OyDlNxC0VwdQhYwFNPzOBOKhqtYD+6acfkHXrFsi0aSvkwAMPlY8+2iITJvZm4ANNMoJlBLUAj5Cn4Fo7dRzMAxOFsdOmD5Kvv/78F403Cp1vuL43D+LKynKZv2BSg5KIM8+8kJaa++x5AAPEnrdeJhdc0I71COF3wWUod/QcOeKIY3hwL1teKG+++TLZzuycHJk/fzIlWcg2dOk8jIzr5Mm3ERQNHjxVtn+3XaZNH8B6gIZeOPjg7nTMsSfL2rXzqEXe3WvN6qcpjQCre//9qwgQoanOTM9hRvTxx+9i34LJExezUHJX6U65fdHUBsfgrDMvlFEYg70PkE8+3Sq5ud2lwy23URqk9TFCn/jJk/uwLwTkWJDhQXKGcZqct1haQHLG/Qu1EvcS0HuR5ltvvix9+13V4O3QvWl4MYOsyXl95eRTfiOdOw5han7NmrmNrufRo2cx2wTeDdlF7NF41ulp6SQhtDt2LRl6uPac/4erpGf34VJWUSa1tSgYLZd1dy6S5cuLGtwvRo4olqOPOUlw7QWFw+TqqztLh5v6kgXcsmUTATSCqt69lS1fsGAy9+IRw2cIquHQuR3zFm4/APRjx8xnR+uyshK5/fZGnsNZF0r/fpPknnuWRs8JmZJbb82NWGKcs3PmjYs09CAB4LKzcGGe3Hvfinr34vMbmSIEVtgHJk5cKBddeK3U1dXofpiaKh9ufV8mTe7DgB61HBdfeg2fJ4IV1Cdhzx0wYBI/f/acccwaXnnFLfw3ZHHhu//oo/fIuvXzZOKExXLooUcwAGPXYp7/CLgQeGXyXPJMaXInUm0yZnbIbGCphxoaKDbO0GvX0uTGUuH5GTUWJIutGUOoBirQTwYMPWrcAoaeGfPItjJwlrNurg2dX8RQFcrQYx9j0yucw4ZJMJaZ1NCjAFY19CEmSmbo9Vw0hh4OOQ1o6FELl5WlHut4uatcmMmvLKuUDGAnSF/sfjUzry5E3qDrf8LQezMv4qgK7XDL5pqB408Zeu/kqPNMzNAjG68aemXotcFXOvBT0DE5sVOsyo13Z1vJ5wjdPxl61dDTtvLD9yS1BoGljo/aVopUW0lnWl2K7Mosk6XPr264sRT772ir4di2sk1920rOFzTg1A9WQK+KCxGkmdxuKWhZDMnN9q3vSzpcaqiyBkDWjYMfVKva0LJmlbStLGuKvum+ILTDnWrotfpWJTew4VFAH1pD0tM97JgYWE3hvUgSUHJj4JMDmoN2X5b2gZc8Cnyt+DK5be//Q9q7x9randV9c99v5zPGJmkqIeqqUNQmhX8KlSqBECECDClJWlJsg0rSlBJoS0gqQQOY4NgG/qgUEWjgszEXp4kCSFQhopQqbYK5JClV+g9gbHNpBQXbRG3w2Wvvtffaa1W/MZ4x53zX3sef0yywzvn2WXut953vvDzPeMYzhqSUqplAQXRN+kwy/lRGVkyd2b1MY1QBbteapRliT4dejpKaZKXnHt1bvkuL70EuknrAfXKXI1lJUsnJk+rEXO6ZdVijQz/pzz8l19XdYUVZ2bZzNOwPJ5tl6frzCN1MI7rK5JyWnTpW4KpAEPBTImaTKWnBvC/SU9Gjl84tZcD67FkPWNfL72dM0aGn+VKGX6fDZa/+PfOEfo3QdriX7hI3HSv7P1PCNtOvpoXw17/rLWrg/A7Mol71Kkma/eqv/tP2F77+y9pf/Pq3t8/6rNfrMOA+3vUDDugJHqMBT5YML/dHfvSd7Rd/8T0Kpj7zMz+nvemNXyskzOVLBx2//Vu/KTQblZv//Ku+Qdf+IH+HpkDz3X/zu9r/+g/+nu4E6scX//E3CM341m/980K2+b0fevdfE/XiX/RFQP/tb/3B9vGveXX7G3/j7eLhE9BTpaLyAqf6J37ib7c3v/m72+v+tU+RUc0v/OOfbj/6I+9q/9sv/kOhvp/7uV8s5O0TP/F1Qsv+kz/zx1TVAFlF3YUmStwuQdUxyfpP/9wXtu9/x0+KMgCfkQZLmiGhp3zSJ31yo3Hvi77oy9q73/3dklv8lm/5rvbs2ce1//mnf7z9nR/5vgro/20FS/xPAb0Qn+EUi8b/X/i6t7Sv/Mq/KJoWii4EDST1HKD/y9//u+2//1vfI/oQDbP4Crz5W2nE+6/aH/s8AnpbmYNO/pW3fLUC+q/48q/3IXEEHeofq4LBs/3sz/5C0XTe/cN/XSjr//v7v9d+7Me+X02Mf/JPfWX7E1/yFe3s9FIoJHvP9fVKqPVP/MTfUvMoQS50HBDgT/gD/0o72B1JgvHP/rnPl1ISaBiUEpD8z/mcL1LV5w/9oU/qDVAvv/ydonz91b/6snobfuZnfqp921u+Vg2Hn/5p/367Xv1zIZ7QW+iPYN/9rd/+NVE9QFR5fdqnfWb74te/qZ1deF79pb/0He3z/uiXtB/6ob8mlZiP9poD+l/4+b+vMf3UT/k0VTiosv3U//QjCqoV0L/uk62scbcWz/knf/Lv9DH4ote/of2JL/EYQJP89d/4VTXefsWX/xdqJLV6BvSYf+6A/t/5jPaVX8kz2SmZ/aVfMjXoVa96tQ+yg8P2Uz/1ow7ov+17hdBTyfiar10G9FQwPuuzvkCVgde97lNlxvXWt35N+/RP//f0zFGi4XpZzz/+P/zQWM+f8TntTW/62q5WpL39iKCexthjqSSBWBL8QI/4P/+vX5Ns5ed97p9qX/WffYOC3+0ONSSEATbtZ/7hT6tK8Yv/O+vqEyVNSjLzCa/9V9tHnv8/7Tu/87/WukdF6DUf/wcERjCWBLQg1Si/EDQTUBO4EtAf7E4UKHEuU0VSQP/N39Ne/WrOWfrH7tpP//SPSc+eqhDr74//8Te0L/mSL2+nJ1ftu7/nze3Hfuxd7TM+47Pb1/2Xb22f8m/+Ww4UJaG4ad/1Xd+iyhGN16fH54oFQNJ//Mf/ZvvJ//Fv+9l+0idrz2Jt/ME/6GeLiMCf+bOf397ybd/bPveP/klVKtzsftR+8zc/0N785q9qr3vdp0ixiZ421rBMtP7bovh83Vu0juk/+Cf/5B9orn/qp36aUFH6/KBa6bl/68vtdf/6v6FmSz0b6FAV0B8fs38c94B+IVtZDrfMI4GYSvC9CogDnpStpPF0vW1nZ4ftvs4xxW57spXda0XnZkljnhy0nI83t5t2cVEKOaVkxxm573i7cIGv81DAWgVyClBVHfLvxrPFMYYpNbykklcSlolndFaK4uMzcj4r+/un2IfmT4LIC8DBeiUemjX5Z7GQmSqD0yzXODvhKg5c6NA/iI7mxT0A2X0degGRuOriTVSxiIL4AmFvbsopljlRY8W10hQLmYE9ehHQryxz6T6KigVnHfqAl3XfuseSPr8pwJQ+mg+//1fayc49VzKf2wGEH7QH63i0w92uPT9btXf83A8rsGdyMGdB1+/pW1wE9B/XvhERGXyb6veXspXDN+hgtbrfHdCUWND9Du7Z4XHbYnREIHK4bSdt037nfb8qp1i+UDSMdiyZSxABFhuTgoAeYykCeqH98JS5qTKWEp+oU27eJtnKzfahrW4okVy6JFQNo6HX7DfFUmbhfSlFzeUkZSonBF4PnRaS5pSUbEB/3UlNgwjZp/2LQ6EJ5SYyRkj+vdAp9shNopahdBlIY8GqQkVgN5p602wxN4vw3pTVXL7jMDD6vKTczLKVZN6o5fiaxRWWzN1Rp6zkgFOSJcqNJRNNZTnVwYscI2NuXX8naSQ6M10l98Ofg9NWY4V9+RNOsWpsgXJTDTFp8kFxyC54NPJaqkplOhp5SpI00phDttLNKnnx2VxzXHRdvRgudXMgEoqNxwJ6jzl5+S7+Xe+R7KV5f7yHF41AkgMtSS/el2YhVjpVA5dujbiAKKvJbLPRhmkJMyPEoCJWOYj0ImVdqFVUV3CFpGnYneO6RvFwi55WikOikIkKBr2KTaI45jQxq6EYMxCaDZmDXp8EGubQx9XScq5s+lwPqI3usZrDU5rmHvy+Q3NPj8oR+PBQdAVVkXTPRzqU7+/XlpNUl7+TUNHHTk57dYxx4r0EYy7NnnVqlxq5qmTLRsh7KLmmIZ774DMp8bupzY1PcQNEdYZ5zfyiiZMAQ5z2mmusQ8abPajLt1IBktIVjfRrPXMbAY6TA44o6/fwsO710ONAYESvAu6Uf/pLv7p94eu/1DxrNuuqKLmHhvE7VHLB9UMTkApXmsh3BBz0BJAw/CMh9FCooCQwfoy7uNlVYvf1quhbpf5TUe14/t544EObO8zBEFUnKnpWCHIAJVoe1D5uRQGAqxh8TnpWTBHg35hTZ3of/QTQp97x8k+2P/KHP6P2CZ6rwQABKFzrzmPPfFBjbzlz8mzpqaK36fz0XFUprisUQaiZkQyGFpneIwVXVfFUJbjmBt8FLc19Ep1AoDFIVc+Iq2kK3ivdrJc9mlK1ZVDddK3v9613yobM2cT585iagnioAILzUfegPepQ80siBToXOVeO1OtB0/rt+rnALAcgBE0GngBE7u5v9QhFESv55FR5+XyvZ/Yjr3XWmSkhjuyQXeXeCNiPy2mW9e3m0+oJK6U0SyTfa39g3Dg3TKncqHGbOc88IBkmGPc+wbjxrBwQawz1/QyUJROF6JobaREHKdHhSu74gHlnTvZdI97gc/hc1gWJOtejcdnc61oYi/QsZA/v5z5nbM4P9hIpqUEBtghFqJtB6Nl7uKbIIHI9ocmyp/rM814OhVjPohpY+YwnnWKRhqxYoqvC1QE0U3Dmc4i/a1yOT3w+Xly0mzXBJxxsc635dyuy0BQ7VGLshFoSlqwp7es+t0y54XlZEESUnpKtBOlEtpJEk/clHlCIov8zFYiAn0TWlUVLaHuc5tjGz/aWplgF9CKMaw/LPSuO0r5m2crETpG/NGXH1OC4t+p8OHTMk+bdx02xfNUcazkOEUKvqpRjIe5RspWXSEc3uSNfXp23zYam2FK52QzZSpK8eWwVp126gZhxUT9lrcHEQ6HxKoYssRMQXN3v5Wk7PXho//f73ttO20aAkGKGHtAbsieiS0B/rYDefTSg6xvmguS66Su8ac/uX92+8U1va8hWuinW62iOoxLn2im2KDecartqXtztIfQffv9728n2QV/oA9xcLjJYJmMQegL61SUX6MCCDHIZ0A+E/rwyjrmk1Z1cp0aLZZmpmmJDuanmko7QgxxH5UYlN6Oj2vv26DEz/WZ2S9MDjLGUdN+XTSF6sIXCqzw4lbcUHNS9c7CluTaatQuEHpQYQwiy43KKzefSNNMpN6N/xUYJ58VHpyk2GeYxm7JloHodTM249X4tMDrT01SIws8ZFZ1OuZGgzORU50Ch5D5LUUdVEqoYNc4doe8ouhEAUW5Ufq7ehnpeQutj3sHfyaqrKhEaU+g6GosYOgRduKApdshM6XpSKcg4yTxiqh6AjvA71fSb+ZD3ZMx5BvcPdwrKZVZRCZfltSwjls0nwQpDlMXEpgYSobL31kE4v8OmkxIzWsEkVUipgWKDhoB08aIxmsqEpVcJZDb6DGs7O9NX2bYxhpbMc4DhKgeUhzRk61BFJq3BsTN6A6J1XHMbvWC4sVyXgh2SFK5balf32uqPj06FPoBowJXcKDmhmc5BpA/gavpVUmw5UVWsqiFdJcuy7+YQRqqU6hoNtpaIdeLLz2k41V5SMp4cQi6XF51B/hElL7a6b1dXDjapuul77+4V3DNeBNL8j8PczVVH7fKCQHKr50sgo+d7R1Nyj0X0fHnP9sFcaCpIBEbityJjdnggvjd8ZJRsXv/6L+2OvMMExYeAA2vAB/tLqD8GGVqCQxAlGrG2B51y81e+9b9rX/AF/5HmAc8iz9WHtNWkuD7Giuax8Hz1PCQusFHPE99BMC6uZSGsabDnIFAgpZPBQRPrR/dd35PAgWsnoGe90MhJQP/y9/09qfj4Gdl2ne9njvF9zJMknEnW7KWRpk8COCe0bA66z3KI0/hKvpYGQM+xaIgTFDNuXGv6jNhfBJ6kUwyfkTsOUR/+c0DPOnNVz8/7MKGpAAAgAElEQVSV+5akLsINSnJJljlIfW5xzSQ+CiqZk6jXVKDppGBJuTk6OO4IPZQFEkyu63aldLXd3K7arhmhP+D5bKytTX53c7vuFSWePVVKNfpC6Tk+KYUnV7idRHt+G5xAhYbEm+AbLq3vj+fOvWROKvamxVXAD2IEwg37+zOnAuhkn17f+TNpjmUP5Jq0PzFn2LeKZqnnpf9n3rtpkr09AT1zyappzBsnc9pDWR9neCU4+Gd+et/0+jWdyrKBzE/uNWCfVHqOSaB4E/PASTTfJXUsySOTzBIHnC4oN48R+trTiurVKTjHKLfdtfPQbiXhzJqmF84NmvecD4X+GqEfVJlOualzU3sKlJuKK9TcfzmaYhXEYRR5UtX7MCZyFirq9zndneir6m9BkELoZQpnxZ4IbnBtUF/Efa/z2nGTzaiU0JOQTo2tat6tPWDEAru2IaAnDqlXhDQUxxTNucd1MeiEoSDKTRlh8qdbBDSPwoYwOGTq7lImsrTeoRBLbtNSn5KenBD4JUL/0C6uUAL0vYnS9NEQ+jj3FkJv2Ur3ET71WlQhYEBc2thACL2MpZxsvjigh3JzgwmU99KD7QKhP9htekA/I/QzY2Ku3rxyQK9geNN+TwE9utYJ6H1YcThrjm1A6O/b973nHW11acrNEqH3hmSE/qp905vQoX9tUW4qaE7ADZ/+Yw7ozQ8TklPcbjYlOcXuc+j1+cXr0t/XQkRtf5zJ7M1GVBcF6+a69QWwX+7S50w69CrXOeMUwldd89Fl36fcYGW+DOh37UC8veLQh/ddwfXtbTmlaePwwkjpSrruTNo5AVgNa+mnKDcE51401S3OWGjTmSLp6qKP9n8ceWfeWib73Y37CeagXAdwfd5HD+j3KTfWpzdXq8qFc0Afi4HqO5gXXHeZrbGQPu4e5SY9ACldQsGiosSmR6KSwy0lXIICI3iWQguKlioCARYL/ASzmAcH49GyddAAElgBPR6Mp8cKRntAD7/xDDUXgmhQqHwGfxI4O3nmpQNxMvVSYzGIu7RzjSIuAnoOcNDIanJOpYQDWrrnMpAh0CNg8kF6iAY1wbdKj6YKEDiHC6r1jUxdIUemuSWgtweEgsOSRxOqVr0nosagmiNpSQf6PpSNQnOfHPIpm/N3Hfrh0CegbwdGJo/dWE71BpRWSCNyZIXM8bmqAu62klAzeumAXqpdfL2iLV8PhRMFTEfwPY3sME/499/67d+U9OiX/emvbp//Bf9haW+P4Ml0DIILo6pSpSpjFm+WHNrso75PqE9f/TX/gSg3BPSZZz60ScjKd0OJkYMiAnqeQxV39HNAAxWtqnokOTsSzFNziY3kWb7NATgHswNWB8820sl85nmSfHINBPSoMKGWg6Sgg3Y3pOmQFA/VAb1Kyo1mSldfYiTEt7AvnJxVQGiYsL+kHEPAqaAgQIwrYVl3HNxRM9PnuLTiwA+znXsjXZqbBR4Y0XJJW4lFSSI7QSfoJID3+0dA7/UlPXJVCZwEMKeSaNAMGw49zaNwaZVUi4pa5jrXDuhv1wT0XsMJ6EkmCGgI7qhYOHEfSKPlWo81fjrsVamw3CTnsF8HZXBFgAlq52QASWOpvLpY7HnCvDw5NCByYpUb0RVkTGdd6yTTzAXGRQk4AgQ8z1rPQveppNU1SD6w9mnlluwVABC1V87JX+adqg7a56Cf0vh+2sGFVCDmioiRdGgSRp0EdCAPeQTK77nMrAvwQuAfZNXjR1Osv0OJ1qSWwud1Z9jcRzj18NFvyilWLptFmT0FkTX/XRSVUptxQD+CWgWaRbnk3HRAP1RuVtd37fKqAMMCHnOed1qvQzCDWxP9ZD5/pUNfiZZ16Ie7rVBz9OpfKaDnjJTS31CqUfwT08wO7nlPUm9eztfqu9M5WzGLqLPFv1ciweccMTcMPCZxGQH9SJzi1VNT3OdC+fCcV78ltBkF9IqBxjhH0tgMhft2+YxnZGlvqVVVUyy9Boqf4hQ7q+gosbJaoQG5QfuZrynApcfWPRUHbds++L5fbsdbzK6081dAf2jKjWZqKDdPBfTsYe4Lfbi/aS89fHz7b4iXH57g0Gvuzhx6EPraENmVodxo8W88WNpEMJZ6369Ih37bjPyYQ+/ATwv2wRz6fYSejMwIfTj023axtmzlORx6ZW9PBPQlUbnP0Q5FJAHi/e1tO4Huol4Ed6HzZ9cdz0Kr7U9SSkwyMjAOt5qsacjUn2lE1bVVwpBjpwf0JRlFpggvv3hU/To4VKsrnl+9u63kQcHxgw5ZHdig3cemUijg1I540O4roJe3cZ5PWR/TFJtMU5t2VQtmKc38zpxB3t1u2ykcevUtOFHh+3UsEOiFP0hpd48bPy/yMc4VcE9jk7HoYwICMH2errUqAfs89zyD/oxqLPLx2SCE5IsOVhvc3vs8sB7HvPLZ/Qeqsni+jO+FwmAEl8B1lObdJBS0XQuy5EhTktNX4lBcSVUPAHqZ3mhVAlRkKaMhayE85pERelNouAXTgoIm6mCu4MII8Egq1EAs1+ASOmcboeJWAaB6HuiNkISmZT1lvFZUAyGBQvj9vQpmFZTZ3ZSuHuRCjxWM+WDS+Kghx0gYh7gCMknvnSoAEEIPTabMUTg4JZEGAkeCVNM7VCJN9ULo+1gVNYNrzLgTqFJh4oBmbaGGAz2AgIhStVD3onKJarXdtcsr0/oS0HvM19roGG/RYQgMtPdQgeRw8hxhIOXZIJfb35A86Bv+4z+vgJ7DAgQ3FSWJeaF7zcFDEFKooip2Mt95UFO9mpe2TQH9V321Zf2+8Au/VD0kJLKZf5FI1FhK0chJAv+utSugxME7SZHGSJGck6tFQF8KRG3r8q6DW+/pogSVO69KzvfYx/t7/o9/+o+E0H/v9/7d9kf+8L+rdYL2uhrNqu/GFCHL6ynYr70r18NJwl4vZJ05xHlSz9rlfwJcJ7nImWpP0rnhaobGblP0DSpjoIk0WLpuU3u/aSlONnl2XjMEJuEb66DkGRRCL8fpPYSeMdV60Bh7HwllwtuxEfo+RxuIvj0TCOit/tXaesV8elBAryoD/zs8VsJI/8TJBfNX/2EQgIC+Km9Z46zZVGfY09i3Mm58R5I1a32j4EbDIc/uWPPLkpjMT+/XrFMBFlvGyQkSAVSCZVUg6ve4Hn0+GP2pkz3tO0XTZGyZr5xd2sdqXrFXuPTvV+ZukscAHKIYnZ25X6xopASgobzod0HoqxKUZ+L9wzQU1ocCri3zhz3QiWGql+Lrsx6nwFSBGM2o9ZoReQWPFdCLEsV7I3oBPYmA9JS15V44nd1TnDH/d84YzZnaN0XvrHig88ZzIT05hm5BNbM2yFIMnxPg+bP1XinPRbayrpkEo+Qo+Yo5DtFX1r2q5w9AFKMnYqDIYSZemg5OQBliP8Uh9crcetHvrlfF3Y+giICiWXil5L+rQVhqOXtymZ5rAzzVGiLgVuI6YpHb67t2fukYT6j/5UlJVDugJ+a5W1P1PGxQ1TvbYk+CHJC6x0UvQugLwNRavy0pzyD00FyaHYglEtMI6A0amUOfptgg9N6T77V/OKDHpEpNsW94e+855eeLGHJ6XgcPBPQCSljwBPQlS8lgs0iUmdwLoXdAn5TfaKAoN1NA35tipbOo1VhJAS6kSw795dbumTJdKpQ9HHombl8YyUpLYUVZbjV53N3ctFPZXdvUAhoBwYo73W1b7Zc3F6HylJBA55is9b353RhjhMMJ100VgL1Xn7iUh6Zg3RSQIVspZZWSc4T7boTedBQlFdWwYn38oUPPfWmTizlWUYbgr0VPV80l7NlQTihVyx13ZM2a0KvKejXOpeF6hErISioZZNQdaVZCUUYLcyKkTQGaAlk+SKVRWSPcQ+td91mJQs/O4U0TPPK8VO4aSHnPqgWvsdDu2yHcuiRpQBUVODNwdze3etabtQ8Zr+bSnJ+49lyHAtz8bN7Ucj5PWvV5liQtzFG683P4K7DRPHdAF9WiOaDXWpc9Nw11Q4pLPFDqgsXJdfkX5I9eCVuRq6zc56ZNw0TvSMAMr1YImvl8QitrLvI8QssQheaEuT8QVzkAi3fvDF4BvYI/DuwK6OFVl3U5qCLXpfHT99ilVainZEbZZD1HdX2gx1uqQkbOQcqZw6IOodBUgT57iwJ65gIJD6hvJT8gGKJA4Jibigu9CdA/Tk9NkxBVAE45zYdFGbtZS45MlJuam4wBlTlx6GuQGB8SAcZQzshbKjC3XidC6OFrE4SZQiR0l6D5jiIjY1R7GHkS1QsaG8uNGik2AgnRdixuUEiOkzf5EWxBsjBUwUFQMYcOzlCtHOCYZoScHEER46h9RH1NwxnbfQ6mK9F87JMC8IXKEWV8kNJcg9eUm7Zc9RH/Hn8LkOeizYkKVBJ9aqjLMyueJuV2UZBqLrOmuCbRfYrmRWBvzjTf48D6YHvYgwIH9KytBPSnOjtoBtcxIYTVyCkJ7b1Q/JNS0vLyEN1DZkgPesb8UIlBKRqpCiSE0gioaE1cY/mBoKMelNJSbw8KbEVEESUDKosFE5I4qxdGzCAnR33eq0/K1yQ6B3OJnhiScdYuyDE9DyCE167q3W9uFDw74QKZ1hW3szOQ3nWXWYWH6+vnfpwM6zEXZSn3KKS5ro0zj/kjJRF6pDROUFmKgqcjnesikMfx2U6qgA/pt2B8gqY6oHdiRGAe9TX+NI3FzzuJjuihnGdFr/SavHdAX/utMH6CfoIkkjNR//w+rlmGTpJEHs3s/chlG6tKkHrGtCey195JcjfUE9NNHGDrWde5Esqfzv2qkPXKe8UWC0fzySmW/S/0GBUkJoRZru1nS9lKI/RDRlBxhRBrVzN5TuzbiivOzyXAoAZOnSHOw0XxLAApfjsJmBcIvc44N30AophDv6T08LHscZ77rvyflYy1Pgu5cvUeuvJjPfo7z1+YDomXan3yOwSTRujnhMhJwBwnKDZTbyHfW9QdKDckH2ecO0VNqmSlVwNmYykFwIMy3Zt0daaXCo0ESIaK3c3z23ZxZdZGAnrJfhaHnoDeTrEHousojqkqSuKXxCoC7AIeasFVklrjEZUb/ul2HUXBXfsQqpBqghe3cEm5SVPs+aq942d/qH3kbNUOqsKggB6A5bCqug93XeXm6uG1BinrGYSNQdx+ECO1WbbSLdIlS9n5yzrJ2off98syluqlvp2bf5RBssGJcgNC/462KpUbtVzsBfTIVl6sXyqVGwf0nfoixGxkZnMGmsU9Z7marCDZXbZyowCY96QJKiYH/v2dUflTZz8bSvWvgNDLOIDDcwoEjeBNCD0bWrJ/RUN26FSgXAMtKUbpuS4z5hFMOiDTM6CsynUSQEczqSZ1Rwuqa15Gq4V6P0KhQaZSetvjsd2uVu388rK1jQMGrvewKClPjTuHVMayTyCQ270KSJKbDTxlMmxKs2w8lYDNnz3GsEr+8LEJcrl3Nt94QlcIe1/jvOVgqk1SAU0h7f0AmND3/OyFCD39ICwIOPJ3kPKKwgHCVhQXVXvE1VwiMQpCqrrhtU4yYGTEwdgI6HUoE8yDcNE0RKmftUajVAJ60bvc8Bw6RZp3FfBqDhhBprHsqJwPtQ7Waz0fIVtlnMW4KKAv6oEes+akm9oIrEXP0DomeLYngNFAN7r7gDTSmcDZB6o54dJZTlMwSNDJSQ8CuE4hejTSizdOILttJ9BFNoXw02hP0qQAoK9yfW4qCObQhr7jN7Gx07wkVO+W+UKT6Ea0BcZOqHo9G5X27+GUnrvxnvdX6f7hft123FwQ+koqtmpa5BCgWmVkg8+gCZc5ShDB3sABz+dpvQsp9J80vFpNYifU1OX/CAg4gVF/A2ipgrMDPQ/NofWaAqjuQ+PMs0IasSoqBCwCQGpP4zvoEQDZpvrlgAzKA0igVRgUVEsi+EbPmoBeZmGaL17/XLeqLWUxn724P2+ST1UYaNxDbgwOrINnfpcmVcrY7HmKXQuldrBOkkXlkcMci3rmz4MY96KJEbxW4uakD8EBV0ZE2aueAuYkY8eIiR4gSTE9BidaWqNGDjP/ddiuuG835isw19qEWuZ5RUBDoqREoq8JOPpcYVXGeB490XazdHoT6IXgvtS4rr3SCCEIPY3VyGEy3gOhd0B/eur9hjVppNweDgoC+pw3YMDnBbAK4BTggnmDXB/8aFXLJG986uZjxpEgnPlMs3xVAdTrVaICBPRKJKoJkLFTgCa6hucxe64R+sO2U9Lsar4qZIWmKjmU+yj8Yfc7hKLoiqIrOK7a0Tvm8940Lz/ruVqnNVwVKPuV+DN4DtY854xJ1dFGdak0ZTfRPVHrmSiK+0i19ttKovS4N6aiLhD62p8UiJIQKdlxEhmgJ/Mu+8+LEPr7G8cMC2OpmmcqrulcN/1Wr/0qNJPSTVE9pohsJXP5HvoV+49oG+t2pAQn4GOBAfrcOj9ViTXV5uGeiovfL2lviS2MF9VFOPRLhN577hwnODZzQN8Tg6JnM67qYTsZKnf9mYj3DzhU8prTd8+S3zOCPrMhblkHyFZq3Qeh555YV4ePEfoXMCn22RrjMlJ54uwx+KDvgg6tqsW2VG4AZlTqaYdSeUTlxgE5IjTPFdD/cMlWThx6zfNK8h4iW/nWdrlzvKxnOtFstki0R4f+fgNCv21HxTk15YYF6y7+h919O95t2gc/UCo3QtuYRF44cEyN0B+UbOXL7eYZHPrKqiqgl2ylVmZ06N/WnhVCP9sfd4S+SpzhwXETKcmx6KNys6YruUwT2BDZhIS+VJY8VG68YJk0F+c0x5WxlDq1zcmbjaXCI8X0Q2owpbSQP3snu/RH/ZnsuFKLAKEXkmCVG6En6vhGzg6DJHeOG/1FBcMKKzKWKrlN3p8ypPjQlVGYi3ahQF8KOeLDmtuc7v4Emkze1TWd475Hu+rSILiTSRBW7D5Yafqy6grXpEStrrujx9UBn2cAoqJGs2rWy/NJpzpIAGPCxuvEz6X7eUzUxS8FEmfaRlxOpB7A7wrZ78g7rqmo3Fz9S6vchEer6yojMjawGIKYZ+wKStRSbF4RlRL/XPdc6KqVHUBAy/gCxRYaGGVyYlRcgQIopEw1rAdMJ32UFjQvLi6EGGouS1nG0ovME9FlCmHng1B+sfIKCAiOdefalIVYicmnLMLIY6HUQEAqUz+UA6A4hT603UzJnHUzkj6HJrwNpiVWUTk7JUgonXeCQTV92t2PwJaqj1BGScZVf00d6uJQr3EuBik3B9dNsVHxSd+G50mawp2gEJNwyrk/gHl2dYXcpjWrCQrMca4kY7J+17q/u+vrWGsrc31z144PUQRyAHUCQg+CtqJZFMSKM5MH6GoKlQ2ui7FZgdDTNHdrlRIXJN1jwP2Dom82d2oszX7CjTCvQamYEyjVaNx3WwXEVv266ShoVH9QMFJAfwwSv9a9+Bu3DU3o48Mz3aPlfOHmB7V/sLqPAAlM8GwDv76t5BTKhdQcXBU6OY4yCYpjt2qI6wg9Bz5zk2CKfQNuP/QQ3RPXT9JhGg5NxV7brkBsdrZpxxcDNZUou+gOKlDzvo42t/dHrdNKjFkzOshUKZD+n/n9ddCYXoVxFA3Z3sdCueJzmS9R+lADsKhsVCetgOI92A2D6lPQeVAIfXHXNWf53Ko6sgcyf8XjruZnPQ8Z5DHmRw2OtNVcbtSwDCWJBtr7O+bUUTs7PRYdxxVH5FhXpmhlndcB7uocZzKfVc3VMepTkIuhzo0cmL0WUY67UJM/+wbJx7oqZzb0O233UgYxVQbjKCpEpqmkOu4xYQ4w5ukF8b8zF451bqCccqXvpXeNvcJVPwJ3PwP3Llh5yyooftUZXAosSXi5P+90FbxQTURtC/UXVcfcJ0S1mvki4EFqXK58S72ulNSM7McFNo3lu25i5HKMjSV55byR6k0l5l3lphD/KLB4fXgPV4WhXrPKTai/Sl60N3tf0/l4cdlWUrnB6d45m5JlKu2cr1KkGqo7S5UbX7MaqKU0ZGUs69Bb5QYRAF7reyP0XENUbhTHwORWQ7v3AvZ5q9xYkKPHDBU/KME5oPn6TgIJXLcNwkyDizKP4pZiXlhZCHdsFPasxsT+xXPTOqm+DV8bsZxBF8Y4v5u5r3uhmbjmKe9h0TC3H+CrVy/X9XPOhpeEByKScHl5rgqZKWVUIkK5gWZKsu01yitqhJkTaaxOU6wVr/I6kNra+dml1jKyzFQtjg+37UMfeK8QeuJdhshNsaHcjID+5ff84OOmWO2HHv+D7aZd3SNb+bZ29fCa6lopB1+JRDBfirGg9y+Mpe7bAQPM29SlDqrDyX7fPgyHvsF5dMbdmhtaovMOKL26Wrd3/sK72u+ffqQdHzhznRH6BPRPIvRVDpsR8fCCpxFc8ND4+f3tylkgHCUF0hwmQ7Yymab3DxB6kGNKb4XWk31Kso3FQUBdqh0LZP0pyg3onYO+IMf9Oguhd9OKJ8qM0M9ViEcIvWgmoMW33lz0YEfZqZd4YtCgTDfcN65p6Yy7Xo2m3q6nKw79jUtvOtQ0fL1EvkCzCxFW5l1lUVFuCPjhQE+oh+/TvQJCIAgGMp6F/s8GT/5MxrBkPmfKDc9Igrzjfky5uWgPahw7cvUCJLNMxLI5q2Kk5G7m+BHglCZdtc4LmYejIKSjGkqFMoymIJ5v56dPXDWvturU0X+UPvrzm3b5zAmgKzlO7pIYORkGxSNYxGab7LpoWVM51EGOP5PPklKBEj6XDvkTFNABU80vEF4CJFBfDjSQT+kKB1EiEHD5+n5t+pI2riqxKnGsZ6uSYzWwpml4zaascm1qCiBZ3J8Pi/Xqpp1dXrT16lYqN31uPPggc3Lw0M3cgtC4CXUac6G2nmPea4ZTdBSRMP9SWZV7v1m108sL/Y6+R+X8eta1KJXwKAh2sHYoyg1bG+goY+VxVJXKW54SPKnaiopm9IlkWPMKCUbk+miOu7nxsxZSB32H6gLutmdCuEzZK1qJ7oVrcLlc1SYQTRL78zMlDXxuEkYl2JuNArWAE+wfnQ9MWiRghblUSk4aP+g3x4VQuSLJa327Uhnczfje37VvUq6v69cBSrCVPUJJK9/Ds3bwKp4zz8iSMkLbCG5OQegZW+KjmQZXsml3q/t2JkO7O4dsvSvNlBb2mFkdg3vi1ZvqQQe5jtZkWuNxMl2U/bjPXyGBgwtMAKWAvhqG+UzG8fDA+ytNouphEf1h1+5vbwpdDG3E6zbrLQhZwJMg2kRmRiktpHB7XQ2AD/TlOKAHfXu4AyDYtbOLQ3HQ44fC+TconpYyzNnkz+U5+6ziNd/v6jk0ygsFw0qKrs50LVwI7zeXmupMmRDVHsMY7leiM3bZz7Nfadur9cmc4Xyf+8yCSIfe0ydeNS0v13kQYEsq9vEdbQu1Xr03hOrpyilgCQH8ed+n1JCJIMHEGff3j/mR69lH6FUVUFWwAmiJEJi7P1fFtV/WfhpDSSXlk+FNnpO+eaJDcP18h56FqornBe6N9en9yRSY3I8/x5WNnucIoUcOp6QY7+wUS0AvL5eip3qeM5dNMzatZvo+lpe6+C1/rXO94ij/7h5CL9osCD0NoBPlps6l+d5nhF5nR1GOdV8E4RGqKPbB4M1n7/F+Pb+EvrOfinLj3h/TNkfV/imEHgDL5+weQg/lZqLr9Lms+3SS1ys7vcM8V1RzvyTLZXqF8g+MFunQ7wf0IPR+hgOhf6IpdgroabZ5tikdeonIVAI6+erMz2sE9KC0PEiVJTnQlgG9OPQK6MPFcdlUUoeF0F9f3vaA/uTQjU+POfSWrfxmNcW+1jyt6MHTKTxRXDoPOhyqorqYQ18lIW281pKP3AuLaDTFVlBXgc/mrugcod+UDXImojYNS0X4AMyhFv2k+rNP3CcDepeBXxTQzxvO2AC9WVtDCsrNrTNOoRkDrYjpkjcWkInRUJuS2bwA1IxSHL3eUDIF9DtoBBXQa+LWRHbwPj5pHBzeHEUlmtvD6637lBsFlUzCKg3OAf3Y7F5AuVFyM4LycOs75ab4ZPOmmSt+9LNO3xn35IC+KDdFy2AM9g+EHG6PqD09oPdhxOvm+U27uKqSZgX07jMoCEaHFQG1S80J0Pn9MddKW3+iMy0DetYeG9TYUPW7ciI+eBTQx7mQ+SKqIP0WHChFCXF507+rA7cSoRwsKf0uD8HpmRWakEPkjmSOgF73DaJpO3PQHdalqGezlKgQ0acDej+taSJWtXMO+qCRkOjlwHwqoL/BT+LqyocaCBj7B8Gyysun8t3gex4F9MiQKR+r+Y48H3vDFrrAfTtQ6X1tEKTUrUJdIYAkkbcK1/L5P6BCIk4xTZ1WEBJtCNtzGnUDCemAxxzlsiNQy+ewrcOeOVEl7AT06F0TQE8cXY3VIqDn/CGgr56Yqe9kzEer0fSAXuZdNPYWL5UE+t6SgkxJPfePEtCfXpw5EeQeZfMIlwRgwjxYPVua2mbHzkjdqiHPY6YgWFODPYmSf/V11bqZA/pHzYCVRKpyTC/A6aF5vpgUqo9mpTlVZbpJYsQzci55+zqTPCwDeig3VC3QW09ADz+WgF48/LPRd8S99PNP31JrrPbbUHnmIH7e525XUy8aSOal9xdeqlxXItBBpMkRHMqN+jIqmN4XKFhSFic70z3hiFmYIrSTfiuP1vkI6BfrfC+gz3fPZ5DOv0pQIiwRYGs/aegAT2iaVcGAw56t5emAHv50zcdpDSWgD7fePPlxTs1B7UhCTMVS0nBKnwhVxSmgn7Y47btQYCpB6aBSd413f8yOylr5WgDKcA3MS2nK36wb60zx1br6DMspNnt9fy5F51FVT4CEgVFeMxCZuWEOvaVzM355NuPeSYq5R+/1CpRrvBPI7yvPzUDnABPmaIYEeRnQyxNGTbGDR95BTM1Ny3fuB/SdQw+b7KNQbpyATTHktC97fErsRAo8I/7HnpoAACAASURBVKD/vQ+8tx2rKda64AOhfzqgX3Lo3Tivk2+7qabYt7WL3Wv7YHTzL4GXA8h95YBeQqX3TTr0Mg1JM4wRepzpQrn5aAF9KDcHh0OHXk2xNF/1xosnAvo9jvY+h/5uZXSuo+ygNIUgid84I8jVBAdyrA1BWbKRlBzybAbhEfZrm/nxNaQf7bDQJlvNWOE6uvGX0kxJYcou2EgyAVSy06DNLCTxFeGRTQHN7NwWp9WnutPz5G+vS3dW6FzZQeMUW4ZZpsHEM6CUdyZkK7xgbZ7VcJtNyhUalzETd2XhpumnZ7lCNR1MKVEBCU/DkGVBCtmiHElwavpIuKh8fhqUuRZ9RiVdc+ORN6mUEf2dblgdTTN1TnbO4DgwirI1B5e9JGllFjdTZnQnR5sXBPQ+cCP1NAL/DY1p4hKPZp0FOrDH1x8BfanZ7AX02njhse4H9DITcvMR+tOHB/CkDwvBcRBvhN5rYu4N6QdLNTKDRKufxHI57p0pZFTPZ+XglcCIgH70ZFRAT+VJqhbVxF4eDAruXxTQTyojmmd12KvZm6AvhwWl2kLZRkA/DoMesCgYG70Q4pdixlMBPQifZWyLhnfq8VJFUjQCI/Qg+pSeQXQZP+avxkKBMYnToZ4vCNdA07VFe5x5Fhza1ezscTlr2wM3rsYcSUgUZkwXbpZmb1oEpygh6X64DjebkTwINTw+aTfX7jXo6/N2pbV1v0apA4T1Ywjoa8J7rlr7PRx0qXsILbXePkErqKaTyEGt2OFtgCkNnFYa2zdQ0aDnpHGz9oNjqgrrdq7A2g2C7FFSBaNh8N5gDb+rREV7RxLRqFkUyjo1JGruFr3Sk8hoJQg9UwyEXmBJBz9IfGbkdKxdrutRQM/zlDQvSeLg0Aehx9vBAT3jc9I2a6tOnZ4vv3epquYKYAQboMaxTvtayblVCTgUMOgFjJPpe1DyjNCTwCYAjqyi9oWSE94P6NOEOSP0XclFTdJUGjzOOtsqGZjFJfZBIY3bYp1/DAG99MZNh+3UAgF8VbWUsZQDYKHPWnN7/OupypodYV+9zuZU9Cj4DOxxwBHO5UMxRnOyEPqcxfsqN7qOijv2e8YSICZ4lcb9FBjPn6+kv1RuHiH0Qu0TeHsPnxH63txZfTOay08i9KY3qplb1F0LK0RQwnHJkqHwlMrNLCzhmGu3SAaeCug1D1UylgKATUUL7e7rdUp0NNemgJ7zSVWUf5mAXhr2Q2oTio72iYpVtEftsRDGqTISFUlkim570g4PHtqH3g+jBTqs6YEvCuhDuXlRQG+E/tWWrQQA1xFiparQsRYc+vXdA9iTTjAhH2zy8CmRVqRBiv/c3rcPLig3g0OPfJOCwlBufv5d7ffPnrfjAyM+Un8QX8t8O5oELFv5tna1/QS957Z4elwGnPXw8cwv96EQPuTMQ9OkwaX1Aj56HEPd6R0+tDmBo1QK702ursgTwl8TP94B/cyhz+EZp9iZjxk+nLm0S3dbDWUF9OH687vhRyvwKTdcjZucYe1SyIHu8h082ULo6xAXp1lZIJMG5MiGQDKtEYfKLnvhgvm5w1mFo+eDqZtbHcK3fK7eA3ikViwwh15jN417khspnIgCUcmPOH5sAAMlFm+uHGL5Ew6clCZKWq1zwau5yq5yJb0o2UO7n82/Ky57vezidqlnHm5bxjv8ucwV8QInHnU46ULki9MtXno5vJqz6DkQ116PoTnP+fd5fEU1EN8zecNhu77O/I2RihMYOzamUdPuiozPHdSqcmLk/rKh5fpT0g+nMGPEs7Z6goMIbYC4zNKLAHVAzqkccARP9idA1YKAXnxafRd8+LgAe4748HQSGQUK3/+R7Ni1XjR+fijirxf1hzkOP541DJc1zn0cFF4Tlv7kPUSS/i4ofqZR2GHXlL7wSN13kL6dsbvfQLm59PzSdWkuG43MnI0SERfLOs6+kgBB1ApcFMXntN64OZ00ZaGNj0KU9eTpGXIgiYQivQZei2h32+HUHHR8BjLnoaCs18P9kOtJ8ix5U4EPBFzeM5gPOygMuHPSoFz8cp797FbtZ20aD2PMmKKcJKlYBQDhVZ606+fm25vRwD4Eh/5COuXaOx4sEei+DfdP+MV7zWn1mNpN1L017q9wT4X7CRg/KRsdWRHJuvShTJFg28EVrWY+E76uCnfV2+GAgnl2IufwfK957mWsVSY5nksHCvqFzJU6StZo9oL5DMi+FMqMAnr1AZgCxVh4fhuh9/v998w/95q7D0bUMck5er6OA7bUV07NoadXQe6x0qTm96FTnLXN2nkxShs8EzdOw8n1XA5qYF61x8V64mejYZCgtvjWrFf2nmdXrE9zgeHQM3fYIqDrGTg778+RgN6YiDnl9CflXrX+ypWWcZjXjGhgtb+KHz31maXPKOs3z8qfOxy7s6crgJJze/2kGsdzZs/7sz5b5mCWZbXjqAN61qjOLdDpcl3PWZAENHu3z2M7tea6uF7+Hu699xIrZJl3fmHvher18jll5/WZM6+5QOJFf8W0j3Et/TtwmdUavmjXVFVK2Sx7Xzj6VP7SK9gZB+UcnXM41VT2oujQc23ho5NAjjGGDeE5lLNI6kl1Hqr5vPeKObHh2Yoq413AZnV39lfxPLWTsgCJ6kNzzOYxDt9dZ9uZQQl6OZyg0UdGE7olljl3va/5e+UbUk3o+X6eBf1EipFwlIZywzVvHQPx3zqDL1/SnNK8vmLO2/29c+jv3GtwdmYTSO8Z4dCP/kbmXHoZM1cyrzKfz86YRzaII6A/OnhoHyzKjZxie0D/mHLz8nug3KyWxlJTU+xuE5Wbt7Zn29e2XTWTx20XqhFJdOb2gkOvXVh6sqVDr2c6IfRY2UtbltMh3eSFOPWA/gfMoa8Sbig3vSm2EdC/1L7pTW9rRujJeEEefJA8xcfL4tefsoYvuUR1Ma+65KXklyJbWejMbL6jRdX5dVbWsDzTuIY5M+f9swLPfB0LDVjpJi/lIjVEpTbC7+VA4eezbGXK9LZfRjbQ3eIgI1ZfWHLio32rIODeFPs4he3rums8cYwr3Xoa0s5xj1PzVZVY5RRXHf6F1syfE4ReCLFkKwvFRb6uZELncQky/wihDzexdP5tAlMT0d02ne4x/25oQOKjCgkCXSxt5KLcLNB3n0+PZCsXHet7ZeX9MvFCcz9Ot0qYnkDoy6ikH1BIg076xhk/8e2DMAvlIQijvDkUWRYKTxY76q+gUP39e6oH5jpWZzzqQ6JEmcoQB2H+PJIMF6ggCOSp+zUmRGl+9tEJxmCDwEMHG7bYpeZiOg0ViDJ7KWTMkqUoNFUAXqo4alpE2zyKGChVVvy4P3fHdxQgMJc6NX9Jxn2/QRGlalIB/exBoPUXadzyC0h/wnaDRCkc+jqwDC4JoLCMIXSF8t2ogF4c+nIzZAylqiMVEQ2n/uQFt7O7US82sWnNqjLgypV6GkpidV735goPt+rFZ+owtQTp0Cbm82j0Ommr6/t2SUJfj8KH+3kF9FFyMj93dhz03lfyuhoaew6kcmBuf9EyGYu1k76DQ9C9+ixpaPrGB0K/UWUFOUTmtxF6B8VuzjtuNzfrDkIw9xzQO5Dm9xIkipZTyyoom8aivFTsDss1lUPmXqXVpm/umWAKz9rki/XkWbV4gk5Yxo8kxyhFkvR/lFNsceiN0DugPzymImSEHspN9+woxZhFZUDVFgMn5j+HQ+9K4RxMyvIeup8Ceie8Mm8DoT8bVMLIBWZdcxc0911eXcS+oEsKCnjAlbh4z36YdQaXgRDyraoC6Xo8/p6T0wDVUO1XNlwdXNJKFwO9QOjrvNAwm0N/TEAvCeDa56QPb6BrfmT7SjRzpdvzs5qo07dUPTXQE/cR+lAYsz72P3v+776PCVF3tQn6U/b6Rzr0ZXLF3pHv0fW9gpJb5jqMaEDY+ZrnuexK79hLvNdRbXFgbzlqr2HFKqJDV1N9f4YkdMiijuebe17ERVMvg9RginOf+yp2sZ9TgZUkSD0+IWHYQ+jn8ZLoFnx07bmW7vZeP9xwSajPLgBg6p523pusQ0+F0FVAg09u8AZMCMgrpam4AO/t4fquSsj09y5b+dA+9L5fnmQr0xT7IpUbdOgB/sopNgG9PAIc0NtYykas/E8AQhgTk8qSdOgVN6B3XAi9m2K9SJDa6k2xNMPFLKJkK5l4vOBv0hT7jp97V/vI2bUs5iMfJ1QkKjc9oEco/zUutQShp9MZhOLqUj/PBp9NRNJbhShHX/6O5j4h7lPz4ky5qV3XVYJM0OJJqhye8n8ab5bGUuI0VgkmpSFxjUviic1zsTmUgY4OqHKF4/pnx7WFKUAFAZ1PFmOptbu2Lc9YVM44pRV3lEo/+1Y25n6YZeIpeWDh2c2xyyrJ1cxcNBYzi4HvQPILdMdI3RRNRlt3r4z4lBRk7jNBFu/hlcbPebPrpcq9AHv+3fyeFnwZkHV76XhufQyylU+VLJNwLcrEqF3kQMgGpkTRxju97JyNJtAS5aeD1q6f37arZwS9US1wUAEKLbS93id34TPTOIKy5Jm42jTsw7l3OTnq/ZM999T0i6qB0A3mHZQkqi0g8jSJsZZP7JAnAUYOP/iN4nYbtTESRBBbbsP6uw1U4li4sECv+x+9JFQJQJsu9Kc0q4WImOM3EHrrsvPSdZ36g+bv1b8Fddjb0DO1e3KqRM9rNDrPksUrnesEfKvrlYyl+G8haNLwx4uCaz1rmztPwmPWyoPt10HoLy7d+Me/sVYkO1gSezLaOi1xAJQ9ito0B6FxiNb+U5KWRvHcLKnPpFLwQG9BuQPuGdUMfWbffQcHuBklwp6Xec6iMC0oN+MAtzLHeTfHUc8Mh92Bm13ndT8H1rZsR2VkVMz0zIoKA+VGh+KhKWZ2aq49ROCGNzpz+t3Aq3i/jAClk17rrM+z6vsT7xh5u6I78Jxp/FwaA7mJfA4Y54Co0w2nQ5n3bjFCgvpySiNp0bi0X1e1THKe1ZCYnLxs4aW5z+epHyT+GkiSOtDUnrvyc34qoCcQPT2jIkO1jsyxKKedGuTPHvzk6YwKNWSaK3HINPhRcn1UnqgqqTneQXbGZXYizX7Uh6fute9TE9+ez1/IBDJuRVUanw3lalDksh8u3Mx1nrmS65f30O5LUD8K4DBTI7RnlGxlnFUz/+fzlfdFyWUg9KYkpXIdWpupXeUPQ8Kphkuq3IO2yjPS55/YP4DKiqqL0148qhnLhKvr0J9a5SY69CRMWio15rn+fE/fDyUEYXpKj0Gq143nZA49lTcqYXXNovh6LnN/Rv9B6GtjlX9G9qYyWiy1wFH5hYIy3s91UaFCPz/bc2KPfu8zbz6KN/LjGE6xOV8y52YAYfYmmpZsW1GZRYnq0CCCpV1L2raSkJ5gigaDAWHoWq5oo19vDv2hEmrNWZIBxUXDrbbT/UhM53lZ8dh+XLdsii2Vm1LhMuXmqYD+3YqXD1TxqoBe8Qxjy7OugP6NFS/XgA8O/XKO7anc0BRbpV7QXwFv0aHHKVbKyRWYuETLojWHvrXry5v2zp8HoX/eTsp46JHKzX5AP5s9PdUU+0oc+qkpIUhtpJ8IpPZRghkFXbjGFqIgzW1p8foB72fymVxzRhjt8fxbZPaUjVfGP28KffNU4OaNLyXbV0LolXHSSa0gCHOTgfbNB9gi8ClHN8rd5xeenPOk515Yr0nOFp9Tm8wjO2uMimbVl3CbK1FQUC4KUfUkzAdQJSl9g86hWPxK/a7kyMwzzmsO6M3Dr8N04sDpvaFfTXMnlZAkR1orldn2xuQ6HPtiqc8K17QHC/tBZufUQ2Vat8srH+b+joEczBtTDp8oyGhzKFMuX38diPVL2eTz/v1kyuNdjYRwg6Vys1XT5jjoBkKvQLboFOHn81XzIZ+/B6lfaCYHfI8qTpDyszMlXubQR9TdTVSm3JBgRh8ZLXHfYHipGaN9Xup+oHFzvXGwnWT5wqX3UOOyfsc6GIfyzB2OEQqqLzywIxIMqdCUys35YXeKBbSAMjgQetRmjNAP3jjJvr+V/fOpQHIeZ4JxvpDxifHN/r3vo/wLO3b1HySgx1gnawI5TErvZVxTh9CtKEAXI6BPxUIB9XLOzYG1ToI9ve0+VwqhT0BvhN665XopaHDjrZvUHNALXQN5LwWPpwJ65i6vBPRpyANXWiL0SbrH4TzPqae5ykboZUh0OlUz9/xQ5nWre9F8bW0unqonoub7LJgAh57AAUMyyu9o0oPQh3JzilNsJfd8z1xJ2t/Lsk57Ra0S/yCISGReXmJmBlpYgUypBM266UHoUf8Ma291jfRkARGTgtpaevZIFA++/aICuhcEZQ49dRY9tc57BXzaQ7N3ZtyfDuhtwMY5IUCrAAv+jJPr/Nz29+H9dakzUJ4aBr88P/EKeTFC38eGRL7Oed/jqE7M3zt/h9y0z1ifNnucC5ADgBljvr/2dDTN1V0SynLNJdHs/jOguareukrX+wsyOGXsprNKfg9WCTSQNsZ4HksCcRtLTY3AvY9h3DsGjaoCZ47U32eASaBxR+irx29G2ReLryqzJI8CGU3jYp99EUIvEPMi0t4OGPDgSFMs++VcbZvPOM4J7z0TuLl3PYpJqqrwWIceOqX39xcF9C+/xzr0TwX0zMPuFPvGtxmhr0uZ1+M8N6am2JJYAqXlMtbjcKAe/eH3kXFgsmHjCFFuxO3zDueA/nYE9HIte7AlugDg0qFv2zKWKivbjpr7ZBcVhLJhXEUTlHFRkih0Q06oNFrUZaDg0pEPpnDOhDhNGVV/P6hnfleondEmBoqsL+BSUCrdw1AfNBrHg9ZhVqXpBDmFznqBBB0fzS+hzYiLWqXbfH8mpuy0ZUK0ROhv13SXLwN6qVepdFRVlUy6g9ZWzzftsgKf21sWoVU7xEG+QFbSTbEkXmpwFkJfn5Nx0+IZiHEvmTHee+WoJEDWi3Www6PLOJDJpwzeA+SUzQt9jsusVDtirBFjrAuauwoNrHihO8521Lzc76ZNNm6COSQVVJU7W9xrsxHrgA2FagquF4fUHNS7x07zTIfqlQ9VmbZU9h+RpAQ4qZyo8bS71A1Fov4s63tySD1w74Xsauzr37sTHxuzAnrQ/HIAZH6csJnTrAnlpjb5QoTjbuvDaCiFKmE8rSD/qCo8zKVJhWJu0EtCQlMjiL9KoFWxisoNNBaa9fp3JaCf564Q5lo7exuovlv7RAX0QiONrDJmih+VkE/rVc9lJFpozlNuVVlVWshQICqgL4NJXJjRzD47L8fTouEgO6gm5wdz6GnMZB6ZA+51A7pvmgj86KJgZczq+nmPFBsVcHm/OitqzCKhnHtfetIMV7NQzWms9OwKQE+yTMAAQpV5n2ZJegROkrzsXX+GXNc+Wd73pL7eMH8GQIMpN5bjNAVlIPSRiO1GLzqMCeihKlmrPMGg0OWiramnU4eq/+QQF79512TpnrmYdZYqSQ78JAKiaFUgkLFw34SvkXmusarvTWVlBgBmobM8v4HQe635Gl0B4rVelZs3Bk8V0COT+nBnDj3fS/CN4yj7RQda+OWaK9EJz7yY58e8h4pedeUxubnx+nBbiQPegAKaJ+wBMGxrXPu9dyDCVIYASL36U9fVg4iZ/jaJ3/T3z/NeVAFX/fLarz7N451nOyoLY6901dLUGj0LKtU1//u8rC9ZnGlmDKmfbHZoZf5I7ajiGf6bFyDXIrENwnyKF4bXR/bqgVaP8zNgiOZF6GPQgsqAcFWfsUTovTY1VkkSa43OMcj8DIgpEtCf6JrHGlIVRDSSbVWf7bWQF+su7r/m0Nc4HxbIFIfdVG3uRkCvz0nFSklVxUWpqCegR5Cj5rieD++tPXAE9Jt2dhZKsCljWat9308CpOfgyoLYpdXn5TO4msPxZljdt8tnRVeTJDHfS6LC2OI/MYn1KfEoWnLdU+h+i3mZtSmKnLX7ebHmSB6o4iJbaZUb99hhJKlkwuFgO9rt2vOzm/aOnzOHftEUK4AjXNQYSxHQv2YK6KtqqescsdnB9fVmd4CxDxQXAvBK2dmQaVhshw/tpD2033k/xlIE8xWtKqCnzOOYwk2xd+2dP/+DpUNvkxooOz2gB8k/2Lazm6v2l9/wtvbs4bVyCqQpljK8lBPUKDGMQVIaSkMC7/Eg28UPBBjjFv+u0bM0xTLB54YGBp1GEwxQ+AwZUFQHdxoi1UQkIw43dMVoIN+fP1NaAilS8wclrZp1UWFQqbhKcTogzuwC6iZgl8BYZGT3cFu57zQVgbiqSa4vPArzNqXimtWEJw46JVQ3hNBo5saP+qUdm44NLHil0QuqwfXquZqmhO5VA16aCNP1Dk2E65NRSFEgetkupjHhSVcgFTpAGn/zvNwYOkyrZJqEGkT9PP/NGKQpNk2raozcmtMsk5NC/WUDjsrH1AA7NqkXNMVOTUDMX7T+QYDgLMfsaW6K5fPy+ZkjMlYiVq0yHI9dY1hNOHnOjJ/XiNVJzBNmPKH12MwCDnpMvNQopWdVfOJCOEdTF2iiy4x5RqaDWBkFMy5K4f43zIr4F38nSBYbO7OIRItmUBvehHJDU16SdOY+aLqbhtN8PRoLbQjFuMgc7JSmNjdB0XjKnzxHz5vRdJ25Q/Od9sQpy9HYqiG1mgxL2ULv0avoSmrMsqEHXEcSFBlZoc/N3qA7Pni07m9o8Dx3E9xDGZmp4RAzlWMa3KqRTQZgRyrnWp+41AREMWQ9lErTwZFNRdBU1/yz0VqaFxl5NejdkchjT+/78l5osy/WKnSkIPRZ72mq4875vTxrGp55+TNtApQ906Yu1eei4IH74b7cqOwhTLPnuQ527Y3lFss9m4cbt1CMezBjOdKztvGb9bbd8mLjGyqgBBZI4jLPDw/Nc3aAzclhZRc4rGpku3loV5eXNrPiUMYJt56HqhSnZw5qi3bCzwTgyMTJjbP8j5dMaB5oSLbRSsQF0mRuGsDSMMbPwMibwIUyUZsb4hinGCp5j7bpmJ7hoWUuTbPABdnPaIAKVgBifAC9CBy4roctZnUkmR6XO3mRUfI/anf3a5lhKaCvBm+fM/7siB1wvcwREkmeHfchVBkfiMZ8JJDxXFuvCTbplVjr+alHQIZLl53ic7fx5zAmahqvcyJzbH8vdrU7RpJOYrlojAAxC+Nack5kr8z6zRhmbmc+sg+5KdbRoue8kVffmwUjYlrEfp1gVPP1mLPf88N0kpP6E48CJ8s+d9ywnnjCJkCm3nqPJ/Cyk3fuI3FGzBJdcS8BCwzQyqBOjZMl7uB5NZoUI3qRZlmeDdVLNdSeX8igCVEBnUE1x7wOvJ+Frsk5YqCxRAI0B913p5jiFk8FX7vmSDV173YPbX1nCqTfZ2NKb71OphVzSDTB1EvmDN+f/ZpYxfs1Yl6m8wihx9W8/DUSUEOBzlqdTULVzHp+IRpehBciipEzezRX29TO5pu191d8ETGJXBuAp+iwZZLms4H5iLEUzd40187GUnNAf6rqWc5oB+U0h3suA+jgnTKPe+at55XVxDCWetgSw0FjPm6nB5v2wV//VRmyJqaCua65Ubns0fZAhlIv/+wPtOvzlWR8TbmBfjmcYuHQX9691L4h8XKZXSqZ1Z4xBCQ0UtvtzjEjcx+X2lIhpElMniGKF3aWrcRtBat2FxFcouFKuw79ugL65+2kEHr1HIm/butbfv/89qX2zW/69nb+8CrTWqqs56yb0nOZu5APpO8iKG6hX0Fe1PxBA57QbuswO/jzYii6a0c7egNSMvzeqOESuXjGhWIyLD3T3UMaZgRi1nfXUFYRQ34NVZWaqTLivsfZNwg9TRpno7Hu7qZQ4r2+ottbFqyRTzXFVhMef0JX7yqSNYFub3bt/MIB/vq2tShQBbkDKZKsdjWG5fq7/Ps07rkX+MZBMuS5Pr3StJIqBGPBokz1fUaee8m+viNjmt+d0Q0/U7SuraDREVghwNM8qWvZ/9niv+d7sg8ERqCdbrKPRqUkl9JuYkxLk1b6FEoDtCYqKJVT9XJecqxC7kGApeRZNt96PqWZK1Sb9ZeKppBko1C61lzzlLt12pdOxPK5yrhOCBYXDG+9c37VhIl2sXea+XuZG1Cmda2n1Y9BhWdaCwrcit+cMi9/yuW1ro/PzItegPNC+ednIrTGnj6e29ABlv3gfQ17Xda8VqXNqF+ZxOqZCHmcKqW3q4d2ful9RfYY5TulKhCNw1QkLfDl77+LrUVJx1UVkiCh0+iQYLxCqcbzT+ux5pHQPo3Z2M/mSmEqIWnsEpBBCbtKydnfuKdYKCR37vtlDWrGap63o++hEKd67/pmKzMj7hf+aF/vollMPm6gVd3KPM9k4kWHnsU4q0opbxpRStQcKh36Wh/sLxWkEdBD++N8KcPxCi7qmZ/AIx9VSFc7BpLMegq3VfTBemVdUE4XdXBvDfG9NMfNL+Zl0kX2J1UwL5I01XObf2Ex75fzM9+vvJPgsAxk7m6qP11JyYGMpejB2NzWfZ27QY99bXEW9hsbCFyqwvPZo6pGNQPerHbt4tLn33q9a+fnRkElX66zreRr71wZgHIThH61wsF38vyo96xvt6pS9fUo9K72rVoronKytiahhgg2zHuF5nbtJbm9+9tNOwGVzWufzjjRAHUNBjr16sg9Z+gxYF3dF38mVk/VfO+MyDrI16qRnYC1pojmhuRM2ZcHzdXr03sxcx613/1zbP5v7Q11e3ymlI3YF249v9Z3PpPTIOpqgj9/HvNFAykXXRXDALlKHJUQeAz6NasqYlNCzS8q5/IfSWzX7XsWvVbZf0RNIr6aXoyzA/o6C8Sc8NgpNuA8EL3nQQkrL51tfX9bVlTy0bercTZo35RJ07hOf6bvz8/fe8gsDMLPOx1TANu2XVya6hnqDOOapljGeT6HOi25Pl9rZzpn5+q04lVYHlBu1A/SLcmrvgAAIABJREFUGrL7LMB/9mu/0o6292534ChSlL1rm4rsj3aHQugJ6EO5kdrPwbZtJDrhmzxsD+3q7uPUFHuxfXWf+3MVqq+1RwE9C7UufhnQb9uH3vcr7QSVG2Eu/KYR+lOVMSJbCUJvDr2cYkW5MYowB/QX61cpoL/YfpwuMB35fHCXVtyjecylVWW5NGOV3bxK1ZrgPpwtqeasfkG50QMoTVlx94uuk7KF+MZLyo2uR3rHy4nVS0tqinWjV04HHV408G7HAdjL13OjaigOBE3rahCsYKzTFkI5qY3plgMZXq/kI32IirYjys3jgP5mhUWzqRkKgs6pcw8uGgeRepZr8+obVuTl94JtBQAkPUc+OARETa8kWPlTDbdMzKJf9AMoz7doS05QXLZO0rWg3EhVxA0/PaBPwPj/O6D384kxSaeoEODSHFkb535A36OAieKTYE0bAhtR/frccKOPS0BfZe95w1dAXPSInsz0kmYF9ARCc0CvtUhpv+g6CuhNoUqykINOG2Bxu7vakzbJQqH3gqAE9wlUoxgwJww6VPta9DWQ4MpYqg78HI7ahEUtiYHZCIqUjBbdxQH9xOeeQPrYYGheY/okvvO2nfC82L9qLueg64fFVErtHmMT/xw6kgMuj+f9rdHRY3Toyz1Wa6WVn4EUDu7a+RW0sgroaz2WeuaSl72/fxDYcGjzTEoKlqZnN5+OJlDta5WAZI4poE8QNK2j3gw4NW2GQ5q5nMat+UBIsLCv3NL59zXHFhS57F0lBc/4CQkmYIVqA/c9/NiJurdeVXBkHy8H/eVVqDkPBYVnVffHNSk5CmvowWANr/nAz97f582jgL7mXa1p/uD7IkRGMnd768CUdQMC1p0w69ll7YpikOSn7k1gUlRuogbEXn/jgJrGYwIdJTxUczS/cLut+UtCrUbCaR3XZ2fc9accRAe9Z6aCzoBNAh+uU1V0eMZFSX0U+IrCVtSsWmt5T+aLkvvpTOicZZ0l43dzBoUG8/jcHM+SZ9CNEgNC5PnMlJDaC/peWu+RChXUwjmgRzVoopMl+N9XVJkFIpTkV0Cveywq7Ajox56lvaEnOwbX8v05F+Z7n4Ny1rqq9qfw8p3AizqYRGre63OeV/DaE+BpXIaRnPcMqpWyZZDKTSWk2t/N1//YA/qJNlN0sPmMd0A/+vGylgRmTPOkA517Ab3GT2Iey7nQAS3FdRVT5YtrXnaRjwI0+TEJ0syhXz2fqWevENBzzZNiVahqOlcY0yPTNzOPltFOqdxIXGIK6Leb9uEP/Eo7fEAy9lAV44HQl/N1BfSm3FyXbCUBPQg9Z4zRlt3DvQP6L397u9q9ZgroB3VtBr+M0Bty94Foqc5WTt2F0GNl+15Rb8QJkjW4y5+HUHCE0B+260sQ+mqKFUIPx7pK66jc6GAwQv9NbxwBvUokZeMOt5tSGAcrQbMbrcYw8jOVwspwoRsWCF0Mh54ubMpeOBeOwIwLULZaiL5KSzJcGCob1ubF8tlj8qKAvh8cc0BfG41Ls1XBeJJDX8ozUfrASVBW7EMVwOY8J+aoT4uYoIrMPgG9FPQqoIjRVH+/5MvoRjdiTDKwz6GXKqn+VyhtEMIcxjX0c5ARU5xZkktvE6fMFZM5KFdAH9RsCr5nvh3vScNnNqCOeukfJ6UXErfDAzfFVol20QRZOtnzz8LTnVHSzqHvTYUOToUsML96UB7kddk02GflFKx1Dl4PgkaTnqbHjNCDDkx9Ah89oHfAmeBnP5kSf73mciDPvCdorIJHJVfVHFXNqXMPyIzQLwJ6ECnm3oyaCJErdQ9twnsBfXocqrGR+3dAX94SVW3wz6cgdt+458mA/qFdFOIeFMkIvUvsWvcTmjdX2hQg92uzyhDIoQKf+jkBvUrf56XQ1BH6mK4c2ADpiubtCto4GNi3qiJBEAr1QYFh5khNmo7mV2PXixD6RwF9pGiLa+rDNI31NW8nVHPm0vLeVNCEpHUOfTi0kxTjXrOjE/1hmNODWhvuKqkS5ebgoZxiLZmafQFqHJQGDm2471A6RQg7pil26jeR2szg/zJ3eZ6owehe1axsWmQHURS8l1FXdzhfVpt6k2Dt0QlC9FgkCDAqUD2gryDoqXW+qGZkXZdruo3uHEAtA3rG1zp7y4C+ntsc0E+Rw76zZl9z6Z+oXqGe5AqhH8i6qlEK6J2M9gR/CqhmGVifk4X0lgjDXPlwwFv9U3sc+qG4Nji+fc994mzpweYcKc3Jb5mLsZ73G1vHuFQlsZDz/YSY+dn7wup7ZoCtB/Tkl6OP35Sfk6nBtK5LYyOHX1e79qsRC4R+Yjowhg7okaVOQH/fLuh7yGtKFnvVkvmVilaS46LjRV6SZF6Um63XtcAGyRJPMY/W/0dD6B3IzwoqonbMCH3NjRcH9KNiq3usfUrrr9T5tHbozerCK775vkYFvFbFcm9edNlKVcJcbeWzerKNBOtz97HxyppIw33WfUfoWReVBCneS7VJMeEAd3sMOu/jAZTTi0bFRvYgD+33KqDP243QQ7kxXfdoa4T+HT/3g6VDP8lWam05LhVCf/9x7RtpikUVsrbUuRdlEdCv18hW0oVrruZOTZiHbQtKKU7Pph23Tfud97+3nUrhpmyHK6CnAUNVuM3BHofeCD2qOHqVbCWcrvPbZ+0vv+Ht4tATsH7k+nm7Kl4tPCq4UzEOUFDbzWVs2sB1im+627ab1bUNCEopIo0hNIXZIMeHhTl6diOTbF45k8FZ1oFU/NPwuvOd8KJkKlHGGPlz5qsOGTnzVKlczBxAngI8Q3HIDoZMmbiYZaYU4yBJyBUvOPcuMxMndu32jmbTc435HZreQqwtebTgJ1Y0A99tYSyF1BTyitdw6DEhsb40Y9qlCyV55+oGGyEvSYQdQ6PgGbhhN7r/mWXi6GH+dH7RzbPmngQFBd2QxAY67mfwwpF5lQw76DeAm+yfZyxjuDE49MxVj3dMpLL+wz/M7+7/txZXGUmF8ygO/Qkc1Rh6eN7IeKJzlM3z1ryCFz9xC2WSVhzFzvN8YKz2OPSH8D1dQYL7R4N3zGDkuDjx9sVzLGdOce1rTAiQzGE111QcepCCGHGUiREcYZJS92e45qu5UlKxJJ70kpwcMy94tsPGPMYfMRSK0VCavbW+xQG1wZp47eeX4iGqKbaenZoY68UcZd7xMq+8Ggk3LgubQ7/kofbI3IiA/j3yZbp3pGur/0RbTfXY9P4bjHNqHYeTHiMROLysJxIxcz/9XKEasBZPTunX4aB0TxBqJeJoi7NsKczBoTeIwHjxAj28ub0uXWOCZj7DHH+jizRrOTgFgGBPEx/8/q43VXIv4dCHj6k9qaR6w83ls7I+Zi5zeKkZFxvTYbRiWhQVhzQs51nmvSv2VoyKNN/Nj8bIpxwCvV7PzKknkWdegdBzblBxUV9BPU+MlQg4aIqlz8L3DTBzKnlfgn2tw9MT8bnp+3Eg5jmmvamamL3+4dCjU22uuUUQ0sfgsmHWN38fhk11HInvTT+W+wNoPkwjLN8Jr51ek/nsMW3INIPe3K/zMO7DzGWb7Bwdnep+b1Zep+LQnzigJ9hf37LvNtGPvN+Y4xxDIHpB0qg489LNccaQzwkD84Z5FQ79FWZbWhNw6N1vxJzGpdbrOKZi9FzZ2C0ceq9LRwwE2lxTzrbh0mrucPp0xKGfeMfztaY3KPMp/TjDnA+3XhvshWvPw5SAgc58r2W+uzvFIuVc8YD2KjT9xaE/esyhL26kOfQxD/L95b7m80H7RvH80vvFtToG8Hzk8WOM5LEx+BjJxrQEeQzMZyeJmo3Osjfl+1f0H9R+aBMxOxjbpMlqYemVsRQv+6aVBrVu1VPAfm6+t/ul6EOz34SuV/vj4NBzL/RO5fwiVuo9CGfsIz7/PI+sOOcYxM+FucV3S69doiejd4K+vpiBpvcg81rXI7My04k1H+uM4JlkHjG35ueT+ePn5v5D1sZsOidZWGVjB+36OX4MV1qnqxuM9c7a/QZuf8bqwQnryanRffVquL8pcqbi0Msw0PtDzpKcY543W0mCXpw/K9NPg0yHu7v2wQ+YcqPn0yk3TwX0ptywYc6ylQnodw/rdnn3qvaNb3S8vNX0dc/QbDrWjaWkQ98RegJ6I1vbQqzcZLaxlS1ofNW8jdBXU6zoLvsBvQ/AcOix2CbopgP47MYB/eXDx6vkenM9lG3U9U5XNWXK4sELKS2UjsnnLNdle1neVyCzocmxrMnljnlcTTD6fX9AdJj5b1Nuoolt9El24ELoHWgs9FC9X08bePHDSo92lPe84LjOSLfNqgkzr1ZlVAVYNl6whBsBhYMUmrAc/fiPW0rBdIuHcqMO7xhrlNmAn7nGR1z56hNQSbnQ+tW1nQRBtrJxqumpH05DXUcbfIyl9FyManYtfq24on6AFOOAWtyyhaW2NqyhVNDNEfhlNiiaZI857KrJGH1cbrTuxU6JOONONt2lotIl8mrF7ZtNBZ1aIPRljBWZrii2bDAKK9MGoTdV6n6k86/vUpeKYT5Zrg9NZv41yZbzKxB207GkpY8mtMx0/IxnybpudmFTxN7Fn6pI18ausbEWu3XlQ7kxEs0G6sQPxOFA6DVViLV5lcy9WKULAR3qMkF+963OdbG1Jru52Lbcai8vpbGsuVvqPchn5sBWQ2fZxM/KQ526U8/POurhcxUsMSH1UksB6Y/SQBSVap2LJjPNy9kwJAEyj4zEBkm3+67SMig3pkmUotbWLq+7VskjgUztW5o/NBTXWp7lztQYJkqg53jWce6XapeIPDTWVcUkOvk5PEYw4p903fKMVVVJoovvOet5tS+DGLm+Xh0T/9Xo3oxiaT6qycuu2g7o7UjbqQVwsuUUzj5cTbGS9Yyp2ahyAeTIufoafXR7JGhpx1xNwYirPb1Kq6ZQ8+/D6aWS6QRxJ3qXXtFqLx3uI/ZM3VfRYIS8DV3ucZYQmDqB4/NTYdK5QlAjObo0ygz9774nML+rkjuk48oISgj9gVRupMKBk2Wn3Jy0+wrozyJbWapael5UqztKjYFXJSuV8IguV+T3zGWGYVZ+CpLJGiZxMoeeZBR3anO/Z3UMnQelLmeE3lWDzJfsgV5TJJme89zjTJkdXgxLT4MEw10treau9/ppfWi8lxSHoe5j99o8Exu/Wd1qNpYa58rME69zp77XTZoOeJOg8U80xboqVjKWEqxYy5VY1zWp3OgcLwpoqDp8xqw2lz1BZ0EJBLDvKs65OLOsbBnk8R6SPH6HBLO7D0crvmir4YnNZxxr/+iwvCRUAShqsebybZ/LNu4sA7GZ0iVk3r4anY5ZQJGaYqfnQs8Va7VXWieDs9m1NPeoPSsV5H0d+kklL8aRPkdr78km2OdLcfqLlsmPRZuVgIH3/NXzm3b5zEqJoYPJaE86s5attMrNcQX0VbFVQD9UyeSsrkbkomLm/Jmuya7dF+UcXjTQ3ab9s19/bzvabpQsjIC+OPQdoV9NCP3TAf1h21RAX7KVQejLIyZzN2Z6B/eb3e4A1K5s7DtCz2ZNJoyz3e6+/S4BvTqdrOUSyg0Tmgk2KDdWuaEpVlmukgDmA6ob3lxMuXl7u5Lz1a7drFGsYFBsmx2jCWWgE0KrRTEhNsqiODDpkpcawCur3JAApKte1u0J6Aut5fv5ziC+M0LflQ7K3lkoSal7oHKTgD7XLSSzJpkzThB6MlxrtHuRW6Em6Fo6rhXQg4bl/jWMKOR4fBSMSFUjyiQEbFZOUeZdihpWA/HkvlV1gt/dNdA3fv5wZ4RHXLSSyAzinaSEbw56zs+EQJQiyr6TbVSBolSjqk+pFeT5xTAL1N9IRhB6kBir3LDZGsH1vcxzY0bog1S8EkJv1MxGXcwVb7zL+0iXv+aFqjtVJpOaR6l6VJA5YsuoYAyUPQodCoJ6970Dh6FyY3SMf5+VOGRiRgpdh3hQuqgIcO0LlZtKHDGWAjEBMFSCpmCI5MFKM1Z/2Cig19+lYEKSXeoXQtQdlPZ5UNSmcFW9yboylmsgGUhlR2uFgD7JqDq2jVgm8mKMeQ+JicZfah0eJznf1cuIoFGuwZ2x0g3jOOb1gxWizs6klpLEoSMWVSrJOg5Cb2QLaTgjPgQuILyh6LHhK1hC5YYKCg6DUpwphB6VGwL6SytsgbpG5Yb7YoyE4tXeFvUeScTyfGXgFYS+qEiShzNCH5RLiS6fP+2DUY/I+gwSnTXa5zbVmUnlip9nbUURRNKqeAQIoBn7ldxVhfL5ead6o6pnSbAJYTs1cDMH9Ch+bNSseVKIEpUNugyhAgShX+sUYf/Ifhl0MSo33uM2XeUm95X5ZPlTKy65OomEoJWGQCt1HpQyUJBvmXtF5ebeCD33BqgC2HNxSTWWc8gIfeYf+3aCZ1VWa++1go9VbqwwFsUbK88QZKtqvAOh57sYYyP0u+2BGgVTYeJ+UV+xU2WBGVUZUfWhFODm5+xqKRWjY7u9XrJvPkhowspxUMR4FuV8vIfQs69pPV1ft8sLq09lv4/KjSo6XUHN/47ZlRVYrKQWZZAZoe9zuKpmfk5DAcaqSyvreDtKEAQuIKxQ+DzzGaFn3jDmdp2+6Ah51LjG+IzPyf6f7wl6LFS0EGYBhYV4GzQyOsuaEfhVvUmOUU6VWA9lOqsfjbXnvUwBbkkBsqel2pR4wAgyldXK98tQc0bMjdyPWEjzsJTQ6JVSdXt9XyplrpjmPGD6W+XG1Savg0snsiVsIrU3qbz5fgZCj9qM90ch9GrNYp3cab4PhN57PNdM0jifBzER9Hhb5SbjpudFYqpsjyqa2RY8hyUzwtWBxE6JD0GpGRvFQELojcBfP1+1q6tn+ljWBO7J95ubgdDfYyxF5RWVG/bXUeFfqNyUCh+sBM/HQlVrtvo6Gc+r9vAA4wABgqN2tLtrH/qN97YjOEXs24xb5gZ/+RcI6EHoQ7l5afsJbavzzOtI0tpVwXoCoXf3lRF6GgWLT6YM9l66mifyR3eHVg44Nfl8DAg9qW3n0N9Y5eZi+/G6OSEHoIVxh+VgV9bg5j696lyf7ZP59/vbdTupDF/oNr+7dbkkAdxAZZfvFzLJ73K/ZZIESqsyS6GmzmhnxCSIUCFRcLsJYFiUedAckKwkXX+pJkwGWDMame9NVmy95oN2h9smkmKS3ijUQujcyFC7OVHn0A/b84xZzzjFnxvd+tL7v7xoGwUyDug7X782riBZQu1L2lGblMa2yGd7xl9xeR33U2Y/Qj4m99+OqhXEFYT+hKbK4f6bfZ5nm2TPZWSqKP7dgVRkrjz+mdwW1bKenopCvpCtwwIetLzucUbAfHjZNOYpZ1yPc6GvRT04jXa3lpR1ubvWWnU4RmVmdlzsc22PQ26E3htmkHnkKzXHKmBd39x4nuqCeZhUA9zLkQ5/eHdC6PGagLZQ1yVzFyA7GrnhDRZqMjj05kWqgW3RIL7rrrR8rdxnz8/bpiQ5RUiVSUuVLkkGCXyqh0XjXZU2bapTQL9FMmwfoc8+MPMtScz4vig3FIde9za/HyRQlbylbb2t5zH6qbUTxFXsJBKiuq6dHUMlv1hyOLL9vjxvWrMEbTSLgxaV9rdMaeRGPUluVIIS/i+eAVpTQuhTmVyOxaJXRbzNctes6tX+HuI56/1pvaoKQe1NQe5UIQKMiSoLtJDqJdFb6QVgbIQETxW0CaFXNYdmzhmhxymWPUEqN6P/B7nPgdCf2fSMg4OkLcZSVTHrjaG6Dz+vVA/hzTph2tkptoIBrW8h9IxdNJwH0iuEMLrWNRasa3ToDThY/tToOAjePkJf+3mtt9lISvtaXbsPw5JLAUSZjKUS0B8cHkutg2SC3oDuTC1lIaRQDcD0iq/ujWSbCka5S3fXbs893j83FYaDPBx5Tf84PDq1EskpSaURWV6ay9k/WFM1PzJfhtlQ7XeTVFQ3xJv6oLphXu6jml77HKv+FpseTQF9P0VzmBbwIlpiOfaqKoo5EP1wGMpFoW6PA94P5CE9nDFVxUZnf22ZkqSlF2VUxLXujh4bSw09f39f76ere53/u5vE6bwzu0ASycQeZ6cLZ9K+X1UloFfcskY7wd/RofadzAMqMQiClDrabOq0QUoyPG+drTW/an9UdUnN1t53ujEayaT2xzj5VjXjzhLhEgup8UuluZ+dqpwO4NJINg1JQ6t+33zsVjLAF50O/SjumuYll06lQP0vegZV0aVi9LwYH+ohvGsXV6eSJ7anj/c5U26O1TvTleamPjAh36KfYmBZLIHpPMnh4v3dCRkKhFIU3N233wOhf7i3MTy0Pj0yEHqva3PoXxmhhypDQI/KzeUWANzfnOqQq5MxAmtNCP0hGTGamiDqCug58MlWD9u23bejtmm/+z5z6OeA3qihS5Eg9DfP7tv3vef7280VHWU16Urlpgf0LU2xb2/Ptq+VVuzqdmh/ztqlyaqDRAUd1mZe3GuCIHGHpRvqG5udYpc69DtNMi1ksisZw1jrNOgsf7rMUpSbPQ59UONkpOzfyj4vzY83r9jZtGg/xePvnLB2KKTcVszWMR3812jP0jxm2gILINmxOF5TxhyUzeNkCtRARbxjSiv7/EJx7PPn1+3Zsyt97+161c5wY1Xp2/q/Meva55vz73yX0f8KLgv57YdnbZ77CH0Q9PAp+7gJ6fdYB/ENr5cMXjw/uYvG1tmcZdDvcNvCg54z7HDdcg9BulIB4TI5ANkMheYdGvmyDr3RBVVQpHs2I/RDi3+sa5fT/AIzOWzPnz9vz549q+oC1Dgjzf1sEfpEKdtyV1ARwhfV/V1edn5kNPq1eUXbuNAroypGJNkoCPJAkZjM3qBMEZE7Zzkqam5XJcbc8VNpskvRQygMLqfWdDb1ykh81qQ0sitxDa+ag0nVqe22XQsNeVZ616PRC55v1jDPAR1yqnVWgQL9NkJvlGFwogcHN6Ncyj0Hh4VGXraDtpXWMOsvyG14jzPKN/tJGHl35G77eJByI0Ac0ELlbkCGoR1AmeBnRpIJ6H1d9ItA47B3hBHUB2ldM8680KFfC6F3yVoO0tXETYOfdPrvXRFUCbt8J+b+HMZpRugVfFVAn7n+YoQevwM/W83ZHbrMrthpzh/bQC98aPHC4WMrURhVvDwTo+BVudrB+7cOPZOFIJz7OT5GPg8EyQiYNNEOeNZGEEHo6bPY3FsfXYlQVZ10nhzhnjl06I1+Dz15rjvP2XNx9FwExRZCH934qmDlvueqozi4JqV2hB7aiRF6a5pn3FLxVDVTwSR0D2t2unoRDwCvp1O643aghZ5fTyH05PYYE0mT/AwfiIO2unHlNAGD54u/Q+tFvUvx2Ah3mcTGvgjPnl2oUgVtif1Ae+UhlBQr95wcX9V6PxHqngD2ZmVUk+AuHhThj4snPlUSBaIUN3xXvP8Zoc81Dq587ZBTn1TGNfxuP684uRgRtePw8GGIb0g45KKeMZc6B9zcbxDmnIPuqRsI8v46yDnPnFLiWJU7xUL0dR8ejfmoAoJ7vWaEfu5dm6sQPt/Np0/sEoQ+FYI7Ia1nzgPrOeesMu3LtOGZWmWEvlD7qshznjD/GcMg9Jfad9xjRPLA58wIPTQ7BYf1PQHM0iPHNtCR9clDYyD0F8XASH8N++jwwpg59PI5uLpSrpv+E8UrFVNwHen34f7S67is1kCLs46+r/uu77PxueD9cOifPXupI/RUQDYP5tC7+g1CD7J/YmpTVUQZH64zPQ1iPKiC5ep6qr/jLM91UlUoo7GLo3Z8cN9+9wO/3I63Bs0+WkAf2coXcegT0NMUaw6947pw6Dn/AvZxXcMplrNGIqlG0rtspQhl9+bQsz3jFqub8yEkJ7O9gH51eaOAXhNRv8PfjQLPlBt17VISCnom7p4zV21kU+aRQZyzXH52D5JdtJnYroL4BKHvqF9KHut1OwYJI4ggSC1lkPDB+XyuOwjfjJp6d99D6EGnCL6D0CugMpIwo0Xz53Sr73BdJ3Q4GnX3tzcqkw0hfn/3jNBHnmu4JE4qFDVgUoyo7vLulim03igf2eohzwnkoNCaBd+8Pie8eSN6RoWE8nYU1W8MQh8EYr/qMiM9/fkWwh1kIAh9t7auikEy+F5FqVJmridzRI+prjE/G6hDzsqg+OhWed4PpHM5jq+I0PcVDtJVfMv62QLZmi5QiLDkHkcVap4j+1bfcf7M+/fvb1Q1BofeCBNcTEtcKWgVQnTYHu7u2hHzK9bgoDBymZ0ReiPOA60rhH66jy1JQlHPVCW4vDRiDkpa1TUqIHnp0CgEUs+3qgFx6x3rPAj9SJn6+ttD6LX+ZDKUvQY33OEFoHUz7TH9cFTl6V6ILtxsV+Z8BSCoBA4almq2siLUuC6hYBenoh8IHS6Em0SIF+h1fy4z5FqKOZynpryZVnOcfa9br3vN9wCuOK9Gjyd0caouZr/LXNY1ljU51xT0u/PLpWjgqmtUwnTxUlypqkaRLP2Zw3W2PzOhw25KI6AHmUdU4ZA5UEjs9oHEhYoB3Fs49L7vGaGPcsos3QgiL+pinyeDwnXWuceFPmMqWEou+t5UGoVAF/o3rVWuH1oML7uiFoqvc8i9Fb1hYErdeX9H6GvvGmfVtpBO9xqA0HNG0sROYyqUG5xiN8yvB2QrnQxJG1zKQq76PNrLSCTUk4YqULkVF/VFlSyApWujkbykcnJ5qp4YUd3lk+Am0o7QqyfC95+KbaZpHKm7Wtk8J/mFSeuvj63OM1ewHu17++dm3aDWR1HNFjc9PScn4A7u09vGP6cKPFTefD8LNSbemDU0ASvdobbv0xM1tBBxbc1QsSIlWusiCH3O8X2kef7vXqmoeCYIfc7J9Cj0vU1a/dVfxX5San7zXO5byfQMVPFVsudq6v2te/L0qKBlVXLq710yDlQJOBuVH68hV3/H/lUDpYqrQYb4Zug7qme2KJAmAAAgAElEQVRnruTnHj0fR+Up0tWzNrz3psGGmPfrvvRUCSyp8er30j5LzAotMGpPz2/bRakmdmdqEPwCH9j7iJ0I8Gl16XK8rD/O7zh205dAgsc+tXcMZXq6wuT+iuH5gyrkL8lYilj5lSg3Hzm7fuwUe3Qq8YSD3b0R+jeiQz9UbhaqgzNCv91NspUdoS/KTQT19yg3c0D/FEI/B/R2igXJPC7XU1RuoNx8Rzt/sA59L9nNQv2TFNm80N3EWdrQKvMX5WYqPSigr4chBGJqqu0lcIyKeBg9oHdDlgJcdZP7Iaas3hdR35iGbNci6OewXgT0VdJko66S5lMB/UxRYWKub1YlW7mUtOoa1Gros0V0NMvdtLY0T1kG9EPOKRsa98vEmcd0tpTO2M+ltBwo8+LN+7TgzqDNeOHRBKpgpZq+Zi3r/evN56VU1w+FOaA/v9Dm4eDLJf35gOvnwHToeVMLdWI0SuXzZ7oVAZGaYiu5UT5Ldz9cO5oepyae5anr/7q5XreLq2qgUsPuCJD7pl3lQhoK54Nv3tDm5mFvmNXUlQBi74Dtm6e6CJ0kWI7riYD++NDJbAV6vSlWhkqjSVcNbCQCZTzV1+m0uc3jmk2YzVsqN3WAKgkv+iGJtgKWKZntfy89e5cRXxDQV1N6AhYfFl5bjHUqMqZXjQRcjW3w/0uiVYoITwX0tedJtnKLGQoNUWprEv1DTbHl3pY5HspXGoptG+/EaUG5MaKhe++66dUcasqNg7o+ZwqE6GpPdT/7TbFDsrEkRCfqw3xA+dC0vvMsT9r3q1Bu6vmqTK7kywRfJS5K3jzXZz106B4K6I+YdLwXkz9XenS/u0Lor5GtfLopVoHbMdWR0VjOwcUzJSHVd96ZTsmHqlFR1/pEQD9LK86UkkowMudA0bWXJKCvBmahpKFKpaOzby7Le9c8Yt0o+NpVkpiA3jb3VspyQH9IQH/natPJeT2TAl00lysYyTjr+QSlDUWpgpdO9YEvfG2be5X/AXIuTx4H9CenDc8ATAx7Y7QCevoHRqCXgP5Jyo0AkymAmn43wgH7DdY5P7skYo2l9q2qRD/aT9O0KWWvqtROQXn2raFD70be/e8A2OhVnogI1H6Q7+xiG+mRejDVi5igN5jyZp27+w3DSznjeVznJJm/k9hBL85+TSVFKnR1XfPn5xn0M04UyydARZ0nbopVFUdSm+Vn0AEbN2k/CuhFWTS4lMB+TornoDzzcdEU25+Rz41HAX0BD7fXo9l7BPRlUFkPoc/9ADABapWc+02zjxCJhQP6aoqNuMS1k1l+R6IgVwhpcP57c4caaTNCB/Rzc/j8PCQFWj0Ks3T6PE89f/38bm9QrdIu1T70Pgf0jLlOjydlK1+ZcgOH/tnm1ZKtvNp9Qk8slrKV48x+hNDvujLFoBvDCQKh7xx6UTSqVCodehb4wUS5WRflBoTQpV4CenvMDh36y4dXSyVgVhdQKbNMRRY65DWKOlQLZeRH9+i1FxcugRlBpBH6Yx2q86sjx5R+wr0trqb5r5YLiwb5IjufPmi+tsWk5z0JqKbMqTuKSTFm6EVn8fdMPo038JHh0MdiNRtgnCdlfGCDhmFs81gnvfPmo3hTxkW5HvNIfYJHK74Hj1PgtkA9nri/DM3CWEqqPYWwlS74rBe7HyDn+eUZ9UOjkqh0yvOMVEVJD+WExPUzNwdOeI37Ab3jAAdQQTg5lEF4wi/OnCvd8n0kZjGx6vM6SpbPfsWAfgT8C/RhNlaK1jhcvuJX7icx/XdTaYPKVBzQOBuS+DE32fAf7u6N2ggRqh4WIY8xyBk63gno9WxLQ/7ROAvVLl7oo4Dee4TLnegLO0mdUeKFidgTFZY+1hVMBnnRJl+KDjZJ25sb9YsdCYtRU9ehD0Jf7rH1cyGo0j93P4L3OAemoplJe33TTs4tJWrktCRyqyDB/FzobKfXwnu+lVhE9bH8oPSeS9lldsheGEvpUCt952lPVMIZw6EkDMfTwZ5x2A/oJyR7/xnM3GhN77nqFfOqcgm+u7FKw9FRVZzYV6rJXr+Lyg0I/bUTCiid4tAzbiWhF6fvWYeeucsrpmMkIqE0SWUjHOjstVP/z9LjoQKcTKSqRlm20p4W/ezZqxT3HplpwSvYqiRDcxkkXGcNycVIfFC5kVfIDjDA5x9J0cIpdqHXPQIxfd0EEPV+m0pqTYurBFOKHpt2gQuz1oQ9Iwh6gtB7n7PnAsypOfCckyjdT3krZM3PSLPnwgjoZ5Q5e+RT7t2a9vv72tSbNRex5r01HiJB6vNvWVsDoQ+HfriCZgzD8c5/76uRGQww2pu1LroHfTBRjPEW1sftRQj9PK7ZE7zfEQEZjBwc+uG50O+r4oN5jkkdLb4Ofd0P7jQxBUIVcqeXu20ZM+3t749iFSXJNiqLOdr8bJ8O6J0gySCw9yCUqecU8/RYCyCBXp7qYVkY8U3449zn8ug6jZEsAvo4kMvrqM46hma9GkZgcjq+WAJn9IfKNOr4wHr405yc14EVopzsv+g19wnI2E1OsdahJ6C3JO+LAvro0BuhXzjF4rA36dAboXfPKa85oJ8rVwfr9XZ3gGpF59C7cWCHWyEbNJ35u/v2QYylcJviW6aA/gi2/yKgf2e7uUpAz52U8oSMpUC9CehLh377mrbZPohDH6338HXNQXcj41McenPk4A6XQk4hwSo7bdERNtc1HdeCQ0RZsQ493H2hMGfm0IeHGgWVfG94XQkU8mfngqNxXUoyQlF21k12MyKc9iqBTio34dOLi1n8Lbi0KKtEFQX+GfcYDVvGjuuEcsM1EwSIEwldQIogUWHJ7DMUZRlQdFvh0K/a1TO0htF5tYIFgTrcb65F3OCu6Ty003VAFNcYeo7La/V8un2gJxooM+Obe5xVibQZFv9TvGn6ByqrVqd+16FHnx6FBnNnQ5Ewhx7OpDnZ2nwnBYB50Q2eqflvXXd7UlDQ56KGUXPFnePWoR+NWoO/7uc5dOjH93ms4Z4+/8hzd9gXtzdawoE13SdtOTjm5mZD4oZKxWG7gUt7bs+DmTfM93SVBkqLoAwgPTwvrXD43Cvp/zPPuS95SYijbt1qq9zc6d3oqkMp4Gc87/QMcF2zCkXWRNakx1/OGd3bIddpu3mvLXiI3Ft4rA7AvBPxd7iU/J4rN1YSidZ0xim614O36Pt0THzYVtcrcR0PUcmaeOEdoT+2XrXGonjnUdIS8lYcetYdGvxs8Fa3suIJwRFjTNOigTH3WhDQ6752pR9+bn1/wAMrndDXEB16+OBW8ZBipb7Xuu1C3TX33DDM74hHfcwz8Hfw/syF7ANaY+qjsWY9pebsRebeWtM78z9qEeEK82x4Rnm27AWRIIxCjLn5jCueIG6IG2uI5+VnEJ4532cOPQg9PG94qdAxz8pX3Co30aG/vESHfm1uanGnmXu6j9OJQw9Pv/oRYj9PIyRripd7E4ZilffCPNusee+/UfVK34HH7UFsO8ZGUoJrK6DxPK1yU26NShKjvhJOttefetxKjYeeCcZTz++YdRIO/XHb7uCrO4lB5ebu1nMZlRsrvcChpzfEHHqrZRq8yv6Xees1RzKDIzq9TcxHq9y8BId+i/ITfUhozkN1suyn1/ZlNzuzmomTa9a2OM6VXGVOhQdtvxQnC7omKESitT1WuZk59FmPuYfs8ZljojYBXFEBq0pQ+hVy7nO/oaWhiqJeFCnk0Ivm84BnkR6oMS9HZWP0hfk5Zl1kvzFnfmd9/6Lo+Ey0Fn/iE5L7cNz5eVRu5OlQMjdZv1rX1XuWPVw0PunEW/XuWqaaV9pj8vtZ33Mfh5o+D6c97cC8dWSerf5yJ4SepI9riaqTYiR06M/cV7Iq1SuvYe/J4c7n+waH3px7c9Y9X4fKjXXo6c/wfjNUbjSGe70+19c1v6azTFXJ6lkYcxAFHuvQD/+f4UmQM8b70Ubnn2hWm3X1+HE2WHWJrZ85MuvQG1SKbOVJOz09VC9Jei2XHHrHu8zn9LPtK91Eh57rsCu3OfS/Uwj9K+vQf3RjqYf723KK/fb20tYcesY7HHr1adTYa5+WU6xWKana0KF/7BQ7EPoqKPtALlWIgdC/s60uqVdXdbmaYuEqjoDespWX21cLpZrdWLuzYlCCveyIrEkLrZD3GZkMas6DDIe+O8XWPYYTqNJWLJEn5IDP77qj0gZf6ooniJsRiLubJXIZVYoZgZ5RjKdcvmbnWcaEzM8I/bLCIC153DonhD6Oa/tumw6w7RjISwjOVSE4SgwovdvoRmhEoW0Lm+y64TmLDVrwFGog1ALTCNBLKi1SaCmrctEJJpfOPbRmIPR28+1VkCD0K6NX+wj9PreSS36Sg76nyBPnQVXGUFgshQDx03DRrNcCURjKiv3f57/cXBdKVr8+u7jN77Ns1kFHRYQ+TAj4k7zMIPTVKBc1Gm3KzMGo61R5Ups2giPdQdFhtXiDlGiLVqRSa9EjNAZFO4kDYji3C7fNfWR0UvjhPjx3fcc8r7xYl9IPL3v1w2KU7Y/Tvivk/mDfrspT4QmEXlJue/vGixD6lMS5bwWY9XtQbghu0AkPdUcVgFaomBD6h3ZyftQdLHMPqoSoFPwYTV/MKXk6+HtNuTHvf14jPEOhbpP9ePex2FubM68y1yLn4vOBpMXJeB7vVM32n8H+3tcVO+p75++7uzEl7KgoN41nPrlcW4ceDr3Rs6pGq0LbnWIxozphz61rLsfbjCV/co3xoZBrcc3DXiUptQ9t95MT8WLuZl2jZFQCVXxvKIxaT7U/PrnIJyfe0BCW1aahiT0j9FG5iVMszxbKjdD0evaP1pgQ+qr8qNm9XENrjfZ9Tgj97J4MggpC7/UsDn1J4cbpdH5+j5915q+vbX9uzHv/PqopCsS0z2sMaw+f0Wt+rDO4koo8y8WYl8sriXZ3eM5nsW+domwUlRtXchZOsfXdonkg4FGvBXe9Yg1V/gsFd7WPqrU9FsQX5xW3W/kWQMkb35/PnscKNDh9OTO7IKg/QSCfUbG1PmKuqJbP1ePxnGh1/p2dmtGhHzEG3dU7Y1xnQ3eKnQZ5//vmZ7c/TjxH3s94QkccCL3nWaiEfraDbTFTgBbO2guEflTRFlWRXKsQ+nIrL9dovp+1O19zP4MVv1l5Zn7+PJ/uFMtZyL5Tj3dZHTRCL+xnYivM83P2cJkR+g+//5fNoTfUN8lWurx2tDuQU+zLP0tA/wRCr4NRYsIO6N8EQv/qfh2LOTatNQf0Vc6gpGodeinv+EZURYTk/952QpReFwnl5nFAv2nf954E9DEFoshE0Fg69IdDh/4CDj3oQGVRQaCHcVJxrMIbK9OGzqlUM1ZNgskAiAeUgF5Nu0IV/BhIANSAJMMFB0FG6N28RFCsMkspAnbjh9pEsrlq02CD0EZaTRj8Z5kAScGiI7pOWi7KCOV2DRpnpI7vPVWnNYhWmbvAoa+APtbO5qGCzg3pSS1EbdS1kdU9zBNuRYB5cSxE9fo56KjL1JiBSGO66AEUA7t5C0Hd8O/Q785SXGlmWQTctdmFsx+uP5swAT0cWI/N4M31BKTGNoYg4QiHaxcKaxYbY8+LzdfB0NI0hH9b/Ey8R1QpSg51ek7SsC2qAsZLXGeXhKqBXNiZH1sRKJu7ClbTf19/5K5dPTvth7Dsu6ckIPdyd4tSUwX0dYj0ebTsOfMmT/LD+0qvWIhTOOfiCFczT63lmbohI5lTU7S4ep5zl0RL8MKhqgCzDj7xy3Oob9vp+aEb7WLmo0VVDstQRcRXNA+XYEgBfeWi5pT7JQ59BfRp4JrXX973yMQrgZuds9tqheNsIUEk3Zc2mAkiqLkx9c5oHV8YXQaVDZPNqj70CXjOJ5m5uzGiLjVPyZZZEo7AVFxMoT8ua2eujXniwSFhm0v7c2CmQwRpSNmLuyk2NumahyclThCKENdWY9Bt6+f5CQJL83Ptd7kWkngC+gQMNzfeDzQvo+7Y55TnWN67Aj1Mg6YCmUlDXM/S96h9u3Po3YjtNVWntYTQbF4lqtS5kXRTXeCXe+wVjGA0WNdoSon37qwhrtvKTnZZzTpM70f04fcTowVXueYu+5ikX7WXoCAGwmY/CSs/ea8s4Hix5vOMYjTYA9W9cbpdmRZJ6d2ANpSb40G5OWMeoXBE811xfidamxM6g0yuACFGMc1f9r6iiayuH9rlM5pnnRTxnFV5OjLPOOaAd2VRf1fzhe/gPLi6co+JKw6eS5lrs1kSAzEDJrg2g4JmHWs91VkUlln2vXmO8jk6v+kdyVqd1mzGPudAT2yzl9Senj327t57aoz08p0+d8roqmKJWc5Z54Xm2a4dV+8cAaICfGhrrHMCYrYxUbN8TiigP2MtTVzwBPyVPIiumEpySbDasMs9ZppztT51nlJ55z7Olus5YzDPx1kSE044XhWMEfMtiTv3pqrI5BRrb4mhpHx3N31fiSdkH9D+VQ3bOfiYP+xXF2VSmYqjnnv5M+jZJtYi3khvmc6yMltjD5qCZa1R+s8KWU91sB+wT8Q/PBJIEH18GnGOz2Cud7V6aJeX+GIMozO+302xBxqr+zoDGPs4kJsB4SrUpA7dz7H8xeIibmK/qeThAA59NcWyqAflpoyliIa3B+35OQH9/8fed4BJVWTf354cAEXMObsYMWGOmDMGRFGRDJLjDJNzYIYhxyEHBVExJxRzwBxWQEEBlWBAQJjY093/75xb9fp1MzOMrrv7+7v0fvuBQ0/3e/Wqbp0699xztVOsx/QZQN+mOrrT2eDslWbefSW5U74kuopisXZjYo0ttOuwahpLBSQSKUgH0ENyg8GGS02dRIlPtqyBbSVWu84660NPkIHUoKOhD5fcaMrQAnqV3DSXlHvymUKArZnbttKms2wa2pGcGEQOkIyFZlsTQzoCeyZN+2hKG/cRBPTBolJKXJBKRRdL23ERzZWMrRU+022JyElZg6IVlUHYwiR7bbTl8mvKH4V+9t9DbSv1pGXtojBRaDtnGieBNXE3c7CpwWCnWEhfNE2ogN403rLFOTgEGGsslS1oNzS7+8DCCdevkhu1NcMBy1ql4UPZNMV0EFXwGOyQpmleHDhU1qPyCLWbUmlRKBUablupn6d2muEWdHqvwUYiQdtKHXP8u713vA8AA2k+pNp0E9bN2I63TSEyQLukPRZIWvmVlWIwVWsOXuiA6f5+djo1yMamdB3rSMI1Bal2pK0MQVOLSPfpJqyf6Zbp2GYlupHBTx73gQ0Skhs0lsI92yY/7qY+nG/G5hLBHEEagQovSG4S8Lv28GokN2qzZlttowAaIMxKbmL43JG2p20lm5W4NyAN+phzCOraXTFYiKipP9O63Q+bQ8hgYItnCt0oR1Bplk2fAyhZizvOHz5DbUtvZXRW3uG2+8Tn2LQvD9HGrhb347atZKbJ2M5amYkG26CsT8GVyXKhiyKcP3iQh0sL7PJwQELcAgOo8581QPCwD5h14NeGM8g2qCTAHMaNDSoBPW0rVYJmrSk1RsBhCfM31LaS89M0lmJ8M6tYPz+CblR81iG2lVovBGmfjZ0qJ9FGS8iYBRv3oBW6Wr/qxouDvonPlP2YnzlWj3ieFIU6khvKO4gqjITDHCBw2HNLbjCeuCbth6fjZgE91rDadYJeU2JIx0flArTaNbITjhVkBCa7hmt0bCtZ5KwdZykniVTZBa5R7Qr1ujEnaLnKz7T2czrnoqKD4EYbo6mdsFtyY+UiVqaAP1HzgBhITbxJ/9t1bp8HZVnVBoT7MT4YC5Ui1VZjYCKo4VUrYkhutBGOytr0hWux368xTe1THcmYkd/AGg9gpFnzWII6ta1Ey3uMD8CLlTTiwK2MM0gkG0OxdptRchNqw2mlkxr71H6R12SuBXNUm/fo79oY6ZYM2jHfrbGUQPqgshVIOdgYzkRUta1UIsktNQILTWtNSl9UfmoP/25pIeWElMyo9FCvy9qQ2niAdWmlgIoroEPH9WIuKmMP20rTnBGPD7705rBH+WsMbGqDjYnwedaWkXsf6pOMtaTFLrSVpLwyVmpB6JlMaRDQByWSKgWx1rJ6rSoVNVaWJo7hWmD5ykxftHZbt00ka71oaqYNxDRuwmZRYzMwBbOmlGSaLu9wQKNVb1ByY62z8Rm4fxzYYDKg9JZKJnGfwCJWchO0io2gDJNzxJHc4L1QeARPcNrUSRuMWmmNSlmt3BLyIexFKoXDvobBwQEpaFvpMbaVwGwiFRXVkpiojdGw7yl28xuGHnECaznYkNNaY+t9qnVtUKZn9nyzBoiFQFDFAlMpEQFCINJTJz+tWSnRbMahGAHrk/PBkFwoNQJDX/4OGPoqnnKIhTx+8dLNycj9XI2ldretVNl5/baVtJ70iScGulw6VQZTDXC5+QYaesBvc4wkQ4/NzgJ6kcrEGpnx7mx2io1CZ1hu2MrgsIEH78kv8TXNJbVTvtrwuDShZI5NwyOrY3MaPdjNzTRnsJ7p2jpaA6A2D1KQXQuPXWifbLMaszs6dmSofMfEdTq2qguK2lZGOAUoTbKtDCsW5DiajcMWtdZALmJs1tzFIrs3llKQAwceng7DbCErK5Vp1BOkMq+WPQ9PiSvQ00mG8ayuMjIFjrPZvFDoZ0ChbRITnp7kRAQAMIybTW/XZytq3XNsUUuIzahtEW2eSfj1OlZ7piFFuNuHzcawaNW6F9mi1jCbwnDbNNu8xp06s9+3m8uNq0hUpSEqs6jvfp2d1/zFsQY1WQe3JZZOUuuUoCyP+zOdoiA2qkGNQPDE4GVVfrD5R/i1VFfCiz3BSOeU6rSFbG7JDXhfFHq53aHI3Jm0t1vqY1lH+ycZlLDmPI4dKJ0JtGsz3ArgdGQlQVgPFvQiU4KW53gxG2CkTeGpeOc6nBOTRTg6JlUVRl7ADIPaOFrbSrxTmz8Fn447rnBzN3OwrraGjVNQGMZUKGRnzPYpSKTLjdG7oJDTKYpFfYop9LKuEI5zjXW5oW1l0GZNEZpeP9xa8F0opuQBxlUszDnjKua3jKO9m/DnYL/fPZ7qEhQt1dbxwewsTuO3GnUwIjZHwZ11pgmRJYQ2pQrazOqVON9HuZUpio0w+qAGJTfGZYf3HWBDN1v0aJ1RbDYF3wGGGS9kAjQOBW0r3dmi8LXMdQv5pLmfeh2aasH068EuvJAw5Lm56UzzEGx2wj4TxzQA2mbHr1+kpkKZQDgmQUPPRozWttJvbCvBAJtsgPY2cDXycVkC2u9wN4RittTa9cHjH1krlwGCdepgzRMPMFFCdg/aYWOqgHug7ti667iK7qyUT12LggvKXTi5m+QGWZcwiUtDkpvdii7rkTbY6w7ZLwimtOYivLGU23Rit+dj1l/4GnJcbuzexKZFcFJzFZbjdyP+oMtNiMmAaZIWE3TOcbJtrvsO2gwHi3vtGq1v/+K6MC43JGSQPbBFsXyW6BTrdrkJbVzmZBbN/HBbCDv4Kphk5fzRTrHB1PMebSvhcmOyfSEuN6455XZ5C7qDueK+OxPNYl8jiWGPS+OKFvBIVYU62yjm0extcP76uS/W1oCdjxTUnjZWFIvDq+McaOaOe8+3Rh2KtawMFIqWVRLpr9UYx6JY7Lwe8RlAj95PYObL357HP9WH3iOQy3iBNwyghw+9utxAou62rQzODfe6CLrc1AfoCSgYGeWXb1ZJDE7momAV7IMGYGU8cLqsTKw2gH6XRCH9Y90fEBBRFMtJ6zOA3vhq/iuAHuwhAb3aBDKoU8gFQK8dUEMBvWkkgxQfAb23AUD/B33oobFzTe6AzzKS2sQIL6djo7WRMgcJdUSA84A6jdhA2RCgrzKyBwX0mmK0oLF+QG+q6DG5UbRh9LQW4CBQYEPlpma6PtYP6IMg6D8H6INaVI6hkVc5gJ4rxTz3/xagDwOcuwP6oJWgAjqNCjZo2+ev91etTgAElHsC9Dpv7EsBvWlIYxxGgoDeyGywuRg3I3Z1NUxgKKAPWnPuDuiNtZ0rogUBPQrUtWGaAvpox7YS68EB9F5IxuoD9KGWq7sBeo5dEBA7gN7VkfDPAfpqA+j1ufCAgRS9cVNB/YkD6NnkxnYixUavgNf60O8G6ENsK+3GZLqu/gFAHw5Qdgf01gc/eEDy19VKRFRMPYBeuzA7fRCs7SvYOl8QAOt8DO2u+scAfeMuN9rQTgyg1wZmZJ6jwIgG5Yl/GaC3xI8LOEGmUy+gt4dEM0/rc7khoHfV2QSdovwK6NGYDofcSphLANCjkyWkRfUBeiM7sT70LoaeO6bx+A4C+qArlTYzs17yXoln99ygXV/9gB6FmSi+VnlGkwE9DkdhNQsKZIJSPNsTpemA3nQFt+v7DwF6jAO6gIZ2inXkla445Ry4mgzoldgLAfT4vD9sW6nuL3g5XY//KKB3OR2FAvrgHrA7oDcEolElNArocQiIDB74bE8eFtRy3bg6y5IZB0EDQB9UPzQJ0LMLc1AeE17z98cBvR661LYS8Q7EZcQeAL0vCOhR1E4NvcnCGikybERVPgYcF2y4aQ+lDQJ6i69EAX2UAfS4aQfQM+gB4PsNoJ9vAH0YQx9lrK8dQJ8f0inWTbD+PQE909hIVWijIAB6uhDYQkhi1r2A/t8N6C3j8tcw9HsBvQ3guzP0/+uAPlh87O5bYJ0ims7Q7wX0PKA3CdCbOWfYusYZ+qYDeps9s4DeDRAbAvSASCyuNq89MvR/U0DvNJyj6UEQ0FsfepAfAJTIlllQaw+I7ixDkxj6vYD+bwnoLSEYzITYXhsB01jKdi7WxYb5A6nn3wHQk6Fn127Td8geTk1HW2BGm83dC+j/Aww9m5+A0dgL6B0mx32CdKq2/0MM/V8O6HEgMwBiL0Pvltz83QG9yRSQ3LIV6W6Gfi+gD4LZ/xRD75pzpmMkMxr1Sm7+GkBvC+Btwb6V3BDQ22I9036Cl3QAACAASURBVIUzRBYXLrn5I4DeZn2cxlLGm9IVWP+vMPTWuQaXRkAPyY2rsVRjgN7tBrMX0KttpQVvyN78rzD0fwbQg9WO+xsw9FC2NOTqg3FRyY3JhO9JcrOXof8XNfRMUe4F9P+XJDf/FkBvMN1eQP+/DOhNvtvUIDhs5F7JjSP5CdXQ/zskN/9LgB5SEKNl50YeqgX5vwnoayUedVogbyDNhPNTIwx944Bemx/aRoFuW06GY1djqb2Sm8Y6xf4ZyY3teGt00v9myc3/OqBvSEMPWctehp5Fsf8FDf1ehv7vy9AbZszWIezV0KN4++/O0LtrD2xFlurbtXjeyAv2Avr/IqA33VL/Gww9mjJBcmNw9l8mubGdtNE06P9XQE+Gfi+gd2eq///S0IcBenuA0g53LpnZX6Oh/58G9GGWl+6eSGqPu1dy898B9HuLYv9CQB8sjLTRwwmILnamPteXfxtDb4v00N3WutzsLYp1gvvfryh2L6C3D/ffXxTro/2s2xUG3717UWwYQ49iTThf/UWA3rpJuRnfcMkN/O0Ri/DaC+iDzaJUcgO7Xy2mCwJ6yLGgoUe/DXVys/NpL0MfdBPa3eXmvym5sYA+zFnuPwTog2RRwxr6v43kZq+G/v+Qyw0dcva63OxRcmO6xDkWli570Ppdbv5bgF4Bg7vI0Slqti4w8LCuMQ1uTPdMa9vnbkDxH7Ot3OtyI5Gwygj81S43ewH9/y1AHzAWq0E9qWNv9/81oNcgoraVQWvh2v8UQx/nMb1FNNtQjV4PTXG5wZpj8zdbwNgAoPfCyrkpgL5KEhKDxY8W9AclN36JcFmp0prZuOvsldz8uyQ3TQH02pnpX3G5CWfo9wJ6la39rRh6+CSjEIktu02n2BDbSg/S/nCV0W0H7E5FQpVjWxmNxh5sAaiNAfw+ePUA/fgkrrqZZNxXLLG+ffm7bEQDG0cENDQVMfZ7Id7hpiAh1Nc8IDVshgC3A7YjVPtKH7ptafMNx7bS7I6wg4zG+1HUVRP0oafVGDxtvWo5GWFsEHfzoQ9zVYAEgI06rG0lGkD5EES1oYW1FoRcZFfFDln26pPy6vJn5Ouvv5SNGzdIYmJzOfnkNnLuOZfKzTd1lONPOJm/69hW8jqsV5jpThmnzSbYIQ8unXD3QQMN2HZaVx+jO7daSmXctM00vAvtfcEH2+bxrM+w45zgSu/Vx9C7dZQWfIQz9M54mutyg2/Hbsm0J1QGKVoBfRzsAEPvxwL9gF+brdhn2xRAv9t7bCFdJDorasdIHgI4b427TkPpfHcuF+8xVpRqF2cs9/hztb5Ce3LnVZ9tpXnGvD/bRTXMthKeu1iPlmULl9zUVGmjEnY0ra2TiJholw+9/i6sMiM5tz3iramWaPZvgPMTfOgVUPjQbMY8K9tBlxmRmEgFG7ZzqPVT93rrBfRoqsTPQT8Gl20lOyM736Ve7HjRfs+wvfrf7nFrXHKDvg7//OoT6dzlGkkaXiwd7+6hPvQisuP3bZKc3I33Nqp4tjRvto/TqIdNOdCvIgp2sWhwJrQxw3Pz1sAzGkwZWrfrpon57rattF7l1raS44VOntaH3m1bGdIy0xPiQ4/1XoMGXebZ862ufm0NMvROTNSiWHalZPdAxCD4MsdITaXpcsnuJoiv2q/Azw6icHYImPmv8dppxgVLYMe2Usdf12MQ0Lv7RFgf+giPTzxsXx3QVrg2dGEfiYiUmgr1oQ+gSyv+jU3VdJ1bcIomOdaX3engaeYJxhhxAy90+W5McuPuZI1GPmhWpZ3XdDXycwJo3AfAq13Euf7o613L/UBfwfhr/1pnOl7bhoP12laiwVOFT2LgtR/AM4JvNmJ1jNTVwDtbtCMoGoPRJzwYlx1HDdsHI0Ib8MFCVeebri0WxdKuD+SWNgjSzzFdjGnlrDbMTp8P7FexaOwTbHlv+5KEHyIdQG/2GP47ryl4DQ6gN53PbafYKBwAbCGh+TN8Lut+jKyCq3VpWPFhQz70XnZAjXU6tbLbOuw4bVdwezO0SjTNuMzzD+mAiluCjTWadDk+9A0z9NbOl/t+DDrFBrXuGHv+u+kOy6yXaV6lRZYBxlKOa3w0sypsAGX7K7lsMd1dV7X4OVIxlHHs88Gam2QK5rKfzd5YyBsJTOLV9WGbd2Fv8Pu1gR/aX7tqQux42fXPZm0mG8Dns9v7fcQ26JJr14Pdy917trvfjtu2O2iHHOxOj0flYD8QBOgtYuzInTXLXie1TjE8aobwUut0rx4wA+hoXidxCRqnLP4J+tCrbaW3NoJ2ryiKdT8vtyUwxgXjx7XpnpOuvzNmEH+6bMGNbWV0wEv83Jht5Yx3FsjO2Ap2inU3lvJEovmpRzwBryR695GR9xqbdxOK3HPcPeZBH3pgYfhuuhtLuXzof12zWqL9PvrQ66JWH3pMTu0UK2GAPoqBGr3fCG4bAvTQwJrGMPUCetM0w1mbpoObBa764BWgE9CbjdfrUxY3BODCcqk+QG+bE5nmQQjw6j3tCrD2AsyfziA2AdBv3/6bTJlcKI8sniYVFTvDPin0P6+88iYZPChXTjiutTaWagqgx8EqOgzQO84wGtjxwqYbE6dIwS4YTG67wVkGpumAPsjS2LsIAfSxsRLApmk2FLwnFNAH7bH038DQR5tnFBtSeKXXrwe/cEBf38Ei/GcNvgcb5R4Avf3d+j5Dg03QhSUc0HMjMQ25nCeNjc+rwcwNzBsD9D40ekMDDXPIcTNkOjZBzW8AHt/oTouGQfDAdnyagz70dTU1EmUO0UEwgoZyejjU56G+5BbYh0swgs9Mg6d9PngfAL1de7sBehMA3UWcTgMuu77cAMJOUB7ad9fQY+PYtmOrDB12P9dXanKZnHn2BSQKnnxygRQUDpW+fdKkZ6/hDJLstGjWt89bUy+gr6sFCMDmtwdAHxttDoBROk4G0NMdgeCiVgmE8Pjhxeea8d4DoA9vuuVmRJ1n4Ab0fHZaFNt0QK99Q9jHAy/2+LCNpf6NgD4qwlnn9rBKoASwQNCN5RXc+NEADGsKryYDerahR1ffYAdWHTfEPgB6PUA5gJ7e3eHPLbQoFlyVIajNddpYhgMH/m6KUyv8EhMdYRpLAUehcWC0+GoxD0VgV++t8Uq0aSwV0mjJzBlLbDFOoZukix3/dwF6O+e8NVgDupe799JGGXrEjLpQ1tpO//C57AD63VZI8AcOWKQttenM4xy6dvehd3t0208J79FSg2ZeJnON9zQG6Am+XYfHEEDPg1Hovbr/e0+APvw6cC0WrNXXzDE4KqYRKEFsA4CePQlMN94/AOjFEGz03K8H0OP+AehjYoOsw18B6N3kqbMO3AfCvxDQs7FUVBQBfZOLYuuZo3sC9Lph/Xkf+oCvho2lRnYqkARfK5KxGheDKgo3LvH4/IEA3wP2yXSK5ckfjCB9ZxH0fAJAbxl6Q62YDoM22DfM0GOTgDWQm6FP71Qksf59VX/ZAEMfwqo2wNCzPW8DgJ4Mve0YaU61zskP7aBraiXKdJm1zRSwqeAAshugD2Ma7Oaj+tGGG0tt+OE7ycrqJ2+9/XIjISv0nw479CgZMbxQrr3mdoliapVnNeJGsjCGobeNQQjCGgD0PKGa4rHqSq/EITBFWHegeG4+tqutZTVtK3Z0j7QvsrgmzavPxTJrLvbZgrq4WPEC1KF7J9IIePROd9gg08CmRGT8TLMdw/YqMIwLbiLmcMJnFxNDQMa23PhMy2DV11jKteOGsO7m8+zPGgX0rs93Gm64CONwQB/e+c/p6kjQb18eqa3xMSC62TY3oNfuroZOQifR3TrFKitrGZL6GHrLtttOgF7MEzIa6GBaxQZD2ijFMPTs/hlk6O2Gwj/B0FdWS5xpDqJ0NsD+nhl6dC21bevJ0NcL6IPfqwGr6ZIbAHqsk6efXijpmQ/tdmhu0+Y8KcibISeedAo3bttKXjMSoYDe2jCGMPRkmvXADMaFrBg6xYLBjosx8zRKWW8egPCsMT8jXEyTYSANE8lOsWiIgsN4GKBnZs/4ImMsLBPI2UO5nOnY+y8w9ADGmAdBht4F6M2y10ZhOIzotYcz9PVJbupl6LGGwFBHREp1hVc7N9rGUiBRDFjkwRIZOrCLBuDi4Iu1ji7J2vAr2CmW12Y3OKMPd/YM14GUmvI9MfSR5gDDxm4G0Jvumnau67lS43Ad2NwotJLXNd1QY6nqCr9EI3vaGEOP9Wfu191cx0kMwFHGEg/1AXq2lMY+5GWresZ3ML/xsTyUagYiqKGHPANZQ5IKxlu+sqJSEhJNp2lmzZV9ts8i2GxICYxgPPVIdUWNxDkN8bRJj+36a+esZThtts/+XIkINBwyk9lmUFyZFNvZOYRoItuMuLVnht4B6y4sUFVl6g1sFtanB0W7x0HWifm6x8ZSsdHK0BsShHPB9d9s1oa1bEB3OEPPw7m1X3WyGHqIcmfFQzPMFnMF+0KEMPQReH7BQ4jGejuvdczqY+iDB8fGGXo8Q3CnDqB3dYB3JGAuswKSA+iqjWuwnXajI53Mip3nDkPvD0hNjTYpDJk/FtBj/4jQTtV4OY2luN9HNqmxFBj66KhIZmSZ2QHpZmMr6lC4L4Yx9Cb+utl67gGmSWh1jWnc6WLo9wTop79lO8XW31gKDL12is0PAfQOQ+/qZM/Lq/X6A2hD6/Fre3Zl6CMEPqwxYPk8dRIZ8MlPBtAHwDCYTrHYeGynWJxE6+sUi+6wBIz+CHaKBUMRW5UoGQ8US7x3XwbraspmYvm+yspKSUxM5M+dNBljiLb5xeLG3wHswIJV88HHaENbbIRor+vzs5U6Uv4AjBawavqpRuJ5WsWkQfomjmcofC4WM4IEu49FIlh7pKqqSuLj4/mdKqMxrdoRTEDfBVQDqW3IFWgiVY/f/eXXnyQ9o6+8uvxpTrx9991POj8wQC6/9Ho58cRTJDISbbhr5detP8s7774iixZPl6+++oTvPeSQIyQvZ6qcf/7lEgkqjzk5DxcqrhmPABMxNkYDNeQKDHxOSlwj1a5dlZKQkMC/V0EyERcryKZVVlXwvrQbmnb7xe9iieBn9v45SQAo2c48imcy/bvJ0PD7gsC/uhrfEUdJT1xsLJ8DF50B9PazKSvy1up3BhTUYCzwDPQz9NowxrZZEBa5G9DjvXae8BBmdld9BthYXAwCQENEBP9vP88+czK2tlNlJO5L07OUivkVQOA6Q8aXd6UpcM4NTyQZN4xxfLw+H26ytTXB1tGGCYqIiOLBDJuv31drviuSoAOyCwIGdnHE89DnU1sDqUo023jjTx1HfV64Dtq3xsVKJMaRjF8M5weYQm58AEq1tZTc4NnVVFfyOWFNMvhDBmPZIcxr/N38nv2zsrLC0dnqetT36FoMSHU11lYC1zA2JHyPfc4OoPf6+Wzt5wP0YvHi0KDPU+dbHRrDMbMRehAK+DWtXFlZLQkcZ6xjjIne5/vvvyaz5oyVTz97T/bZp6VcfdVt8mDngdKy5QHOfPcH/BKJzToC87pGYqIBynV9IWUPggrdEK3kBgDF49H1BUDPTV8iRGUKAE0AdzG8B9wzxh1zGs+vukafi51jOvcitDAxGm3rvQ6gT0iIZwzz+VXyhevDf5O0MM8H42ZjJK4PZw3Oy8hYfY6xWE+I5VijMXQDwnPmfPQEpLJyF+MB5FeY054Ila/p/Me46HrG+6uqK42cUWMv0/X2GeEe6lQqglsCqYFxAqBH3FUgE6X8VAAAoI5rBKQC7rPOi7boYMa1QyyuhXElMpryI2TidO5ovI81ax33iv/jhXHFPdn4hGuz8QUTmxlkE19wL4h3wb0Acxf0v8YNPDesv/iEOD47jLl9bvwy8yz4+9AsQyLGvUVbuwe7LRugyU6xkVK5q1aio6LFH8DBER+E5x4rtUZyA9lCLdZ0LGSUofuNjWfcl02MRlwCSLfxjvtcZBQJH8gRYmIwbrqPIg75/Cb+ohNoHUB6LPcrgDrcP4AonkNFRYXZJ1SbZedcDQ5C6CxsGjViPdo9DoAX6wLrAHMKP7f7hI2tdv+wc8zGeB1Hv9TUVDmAiPuIibn23t1xiJ/JMcder88oJjbBPAusO41FiLlYe/Yz8N5gTFdpHfYYd5zGv+P/MdHRuh6rawno8YwdDIAnH6H7Pb4Hn4E/3fdqr1fnBnAPurBGOp1HFbtgj9MD164KjcN2X9K5rJ2DOVacv8BC+swpyzDkkI3L2tXUJbnhXmpwkYmPmMv4PY31wFq6NwKY872QG5s9EnFF5xcIROy5uhb5tQHFIFjXKnXGfNA9kuvP4ATcB8bH4jrMEeIWZ5/XeA05mo3xGGfMIzwvfC/GhUuPh1k989nPtLEB/4457PPX6D4qMVJRUS2JiVjH+v6EhDgjNcJ3IX74RRn6GAPoFXfgmoPrQMcFY4B7wDXZa3HHcspQYxO4SwGLgjCNlDrZsmaVQHIDrPVXMPQA9M18rcTv4Ard07GKLC6hssQfCAQAhtmYyUhuQhj6CNrHkKEPl9xYQM+J0Qigr09yk35fkcT5Wjqghxp6tpE2Gvqwk4fCI/W/JYAyOl+V66jGCSdxMtn+gEByg+9VhtvOGQX0PK3uiaE3GjKeGqG9ZGQyn2OLkQxDXB9Dj8Uxbny2TJ5ayF+9qt2tkjqyTI446hhBkMRmB9YDk9ofAKDxSlVVpSx4eJLMmFHC3zn77IulsKBcDjnkSANAIsmcIBCgs1mTGXp4E7s19EynawraatzJeJvDQDigV12gOSzw3qE7RhoW8ozQpguWYXIz9JxoRh/t1gIG2V2/6kEdhh4bXGyw86959vUy9GEyHp0k0HiGpogbyvZwHiGqmeDraOldtQi7WeLZyejMiaDkplGGngdhfS8AFVhHN0PPsTNMFxl6smd6bfVq6PfA0JP9ZYfIoIbeMvTU0BvJTb0MPZ8z6hQi1FUonKE3994QQ481yfQ4md16GHrDWEWCeUVQAhi2DTzcDD01iBgyWwHtktyYNLiV7GFuYR5zwzPAwAbiWq9uwgQjBuhRwePDpgK9orLuZOj9AGh6MI+KxroAe6MMPTT0aDfPg7xhsHWuRUmgTqUbwFDY5PbI0KMmAj7hhqG3LGc4Q6/gPyiFCWfoNdMVHaKh19qAGAJom6FTSWMl4xnlTmAVIXMGYKQsEpKG4PdopizI0NsaF7cGPdzlZjeG3qyVJjP0UTh4Bhl6rBO8wHLjhXliJTdOYylXcahbgsJDBdaQ3Vesht7ECDqb8IAIAgdArcasP7fkBhsLslFWD24YegL6PTP0Vbt8ZAL92NyNhp6H7Bp8rEc19I0x9C4NPYEEZaFB/boCKN3/qC/G82JxrQJGzGG8sBaVZcc8UYaeMYgHahGHoTfPy865WoDXuBindkfjq2bzNUNYD0NP2ZnLWCFk39R1YffTEIbeVSvm3mtDNPQ2E+vIomKdTIPVstenoXfImHANvZ2fBvS7GXoQB7hW2//EXrOtA6BcpjGGHuHeZ0IXs5+7a+jR0EsBvSkjIINdH0OPZ67x1L6ceQASMwTQ/wmGHuSRkZ42qqH3mzWIQ7bV0FuGPkoxjVVFWAkm1x+yu5C8uRh6ZIzt/NP3BLGfI5GrT3LjYuiViEQGrNbErvoZeruXAdBjrJShV8nNbhr6P8nQV1WrAsLj8cnP36wkoMeBf0+AvjENfUOSG7ccq34Nvd9oshrR0DuSG26wwaJYbqK7aehDi2J3Y+hRFAvJjdVz/8miWD2luwC9RzWZAPRNLop1AfQGJTduEOfqTFhfUSwWxNpvV0m//h1k7ber5aqrbpWstIly0CGHCthBbKpYwQgy0GoC0GMhYLGCOZ86NV+WLp3Lb0xJGSPtb3uAp7EoHAJ8QlYQLExdnUdwXmlMcmOLo/BZTlGsC9BjMlj2xx6SQlKbZkGBIQAThMlpQZxqt1zVey7JTV11rURh4WHTxHQxgMQNrN3V9Lg++99WVxn++SyyIZhSBj6o0VZtqftVr4Z+N9svZUL3pKH/I4A+REO/m3QkqLcPAfTmUPRHimLr1dBzM29CUWyUR7zVpigWhzVIHUwBoFtDb4Og/dOR3BhApJIVI7nZg4ZeWQ1lr63kxilUwucYptE+w6DkRgGdnqZtQZirKybrYnReAGTY7AwyDwAC+F6sOYA1ZWuV0WW2CSyUIPMRKxGiTLOV3EBDbwF9o0WxVkOPA65LcvNXauj/FdtKauhtR8fwoliCXVsUG6ahZ+E8MkYgM9wpflMoygPZ7raVf0VRLHXbBixQcuM3khsDivaooTcxyW3DWZ+GHvIyjygor1dDbwpMdfqZ+Wdm424yC2cNwVYT2SW1j6ypDEg0pFUBxBotirUaesw3SO0b1dA3WhRrnoEpirUFrJQ4wLEH2T7WMOH+zEEAmUZHcmOKOWl5ieyE2+VGQaUtbAw1KLD6bSVzaipNQbeVObFuxwXcQ+JFKKCvV0NvQZwZa6vPDtHBuwB9sEZI72c3Db0tirUkDZlbm1XXL/krNfTuOoE9aeibLrlpANCbDLnOZSU9nKLYcA09x8wluTHj7IyXIbZIh5Nahiy5RqLcEh2Adyu5MfV4GD/nGRnpG372R4ti3XIzh3i1G4Li4pCiWCVOrEqknqJYvl/jX31FsZTcAKKgiNkcMkMtc8N86MMwILHrHopimyq5QVEsMB0UMHUgpiO1BidC6lRyc0++xPv3c8QQDQJ6K7lB9ZGV3CC6gTnCDUNyExXwyZZGJDcKxlRyU/7OLFbtRhnGx2fkFCyKZUz00+Um/f4iSaxrSTDbmOTGui40JLnR9Gy0I7mJ9GjqGKlInGgJAJ2XMvRxsSrRYeoMTLCRF9i0fWOSm1C5BkCEpqXckhuA37nzJ0pR8Qi62EwYt1jOPvMSpqeRAkU6FPtDrddrJC+ado7gzuKRzZu+l5y8frJq1WdyycXXScrIMtm35f4yd+5YmTqtoJ5pVf+PLrn4GsnLnimHHHK4PPPsQhk64j7Bz8pKFvK+kd7CoeLzLz6QseMzKVfoeHdPGTG8WBISEmXK1AIZNz6LPxs2rEA2bVovc+dOkFdffVq279gmbc+9VK679g656caO0rJlK16EW3KzefMG6T/4Hln99Rey6OE35awzL3BS4jhsUY5iNPTutPn27dtk9Jg0WbS4XAYNyJKH+qRSVpGTN0iWPDazyfcPt5OU5NGUeNi09bffrZbnnlss773/qnz62Qp+1qGHHilnnH6e3N7+frng/Ct5cLGSGyvpwXX+8stP8uJLj8mLLz8uH3zwZoPXccnF10rJqPnSsuV+TFVjY7TzFxsHJDfYUMCm+eo0VTh5SiGfAa45KWmUrFv3nSxcOFFeXf6UoKj63HMvleuvu0uuu+Z2OeCAAx3JjQKNoOQG//XRR+/K0qfny4cfvi3r1n9j7u98ue3W++W8cy/jc681qe76JDebt/woTyydK8tff1ZWr/5MEhOay1lnXSS33XKfXHdde0cGhQBkU/O4v127KmTVqk9l8aMz5aNP3pJNm76Xww49Ui644Eq5957e0vofZ1BqEhsLRipSfvl1iySN7Mz6kuKiWTy4hqyvGBxgvVI+Y7SUlaXLP/5xuowte0SOPba1VFZqevaZZxbI0OH3c14XF82RffdpqbI4HHi9ddQ645mnpHaTtWtXSo/uI6RLlyGcd2BoEHBxPeKPlF9+2SIvvPSovPb6s7Ligzf4fNuee4nccP1dcnv7Bwn8wdBbyc3jj8+T5NSucvFFV8vokgXSvNm+ZEuxpj77/H2ZMClL3nt/OZ9pSnKpxMerLAHpbujif/p5ozz//CJ5571XuAYhh4Es78w2F8hNN90jV7W7jb9jpWaKK1VOAanCs889LC+//LisaGQuXnThVVJWukha7deKEgcruQFQpiTNo4y3ldxA8jJpSp6Mm5Ald93RVTLSxzLlrCluld0hkH/40TsycHBHjllJ8Vy57pq7uSFFRvjlhx++lf6D7zXr/i0566wLQiQ3lPp5a2Tq9EIZNzFb7r6ru6SljuGcmF4+it/d1BfjWekCadashSOL+/337fLc84/Ky8uelC//+SFrKv5x0hly5RU3ys033yPHHnOSIyGKpK0RClwjZNyETJk4OVfu7tBDhgzOk5+2fM84DlcyrMG2bS+Va6+9Q2644W5p3hzPWucP4jaA0g8b18mgQffI6tVfyKJH3pAz21wsNVXYR1VyA0APyc208lIZOy5LOtzZU9JScN9g6oOSG8zrrVt/kedeeFSWLXtSvvhS76H1P9rIFVfcKDdcd6ecQDc0laB+/sWH0vHey5o6ZHzfooVvyhlnnMc90koNrNQVzLSVxtTWKIOs8o4orq3PP39fljw2Wz7+5F35bt03cughR8oZZ5wvd97+oJx91sWcs1ZGZecsss8FxUNl0eJpTbrOSy65RkqK53FfsXKOCRNzBP/HehqZVMI4HR0DaaaVunl5bYOG6LwsLZknt9x8L68Z1/P8C4/K8BGdne+fPGmpXNXuZv63fQ8kNxgPZDs++PAN6TfwLqcmp3TUfLn11vucsYFT3fCkB2T16s+bdE/FhXPkphs6OnKdjZvXy8BBd8vX33wpix55m+ue8krUFMaoRBJuQgVFGLdyueRixJl5jBF4BSWjAfn++/Xy4kuPU7pr57yNJdde016uv+527oOQWVnJjda+eqTWWyPlM4pl7Pg9rztggeFDiiU2Np73gYMwyAvMD+CeFStelxdefEw+++x9+W7d17zOk1u3kXPOvkQ6duwlxx9/splLRgpqJF94H+KalW5ZHIGfh0tuVEKo8Qgvy9AzngUguamSZs0gX9TaGUj8GLsI2lVyowx9rEREQyYWlNyoVE2leXgO2Fut5IZKA5P5tRIpZGmt5KaKUuFoifL4ZLNh6JH52xNDvyuukpaFbpebiCglBCxDD8lNYt1+4BcDcwAAIABJREFUovSoZmCwD0ECHbLW3JIbsn5uhl7d2mB/YyQ3dXS5oTbNuNxYDX1DDD0AQ5MlN2G2lfU1LgqX3NBejKl6CutMzlsZejJx1nrMFpzYqu2AX3y1Xok0mYGgHaDeX4NFsWbpuouvKLmBHaTJhu36fZtk5QyQpU8ukEsvvU5Gl86T+NjmVA1Ad1pVWamsPOoWwJAbKyqOK9lKn8yeXSbzF4yXww8/RnJypsmJJ5wq8+ePl2nTi5oUPPCmSy+5Vory58hBhxwsTz29UIYMvY8/Kxu9UBLiEym5+e7b1TJ8xIPy2ecKbu+5p5eMTColoJ80OU/GjM2Qu+/uIaeechYPKPW59Jx99kWSmT5eTjn1LMcOE5KbHzaulwGDOsiq1V/Io4vfFryvYYY+6Piyc8d2KS5NlkcemSaDB+VIv77p1CLn5AyUxY+WN/n+cS8ACghkFTt3StnYdJkzd1yjv39fp4dk+NBCadaihfM+XPP679dKcnJXbmJ7enGMyxZyMwp3V7C/G2ToNUswcVKuM9ann3aOFBQOq3eszzrrQsnKnCAn/6NNSFYCqetdFb/LqJKRsuSxWQ1e4tVXtZf0tDFyYKuD1LbSxdAjgM2eNVYmTclv0I3phhvuksyMCbJ/q4N0rhqG/qctG/l8cNip74WDbb++qdKpYz/WyOB3t/66VYYld5I333yJm2/79vc7v2rHDZtT37530eK1deszZPzYxXLscSdp4VNCdMi8Lh2lmx2LpmnrisNzhUyYmC0LFkziZ/fsmSTdugxjzKDOFbZk0THy/HOPSW7BAAK3+l6Yu4X5M+Too451imIff2yujEh+UC695BopK3tY9mm2Hwvgvv32G270n38RXFN2HnIj9tbJrFljCB4bc71CZi8/b5rs02J/avvta+XKLyUru498/PE7e5qKcvFF18jYsoel5X6tVIrRoOQGDK5KtJy5eFd3ycgcL3E48FA6pUV4O3Zsk7S0XvL8C0v4/WWjF8j113RUVy5Pnaz7fq0MGNhRVq3+PLju/ZBARklNZZ3ExiOb4ZfJU/NkzPhMuefunpKWNpaa1inTCrgOmvq69FKNZ/s035fr4eWXnpDSslT57jsFE+EvzMOePUZI925DJRrWcJ4gQz9uXJaMxwGjQw855eQ2UlyS3GC8S0sdK6efcY5T4oH5uoH3fbesWhW875oKzC8PiRzL0E+eWixjxmbK3Xf1koz0MaxbsEWxkB28+faLUlI6cg/3MFy6dx8qMVEx8unnK6TD3Rc3dcj4vkcXvS1t2lzIGji8GmbotWAXMXD777/JqJJkWbJkD/EldYwcfNARKq0x+y6ktHkFg+WRRU0D9Pa5umPohAk5MnZcJveotJQy1ltgf0c2DaqjrVu3SlZOH3n++eC8vPXWTlqQ6vPJs88t4h5oX127DpYRw4uUoEDBNZzxjOwPRZyIg5Om5Drvx8Hx1ts6OY25Vq9aKcNG3Mvn3ZRXafF8ufmmexzbyh83fyf9+3fgwZf741kXmWJM21iqTl5/4zkZMlTdu9z7Cr4P6xFkJLDChIl5e4glt0h+7hTZp8V+waJYU56EjM3U8sImrbt7OvaS5OGjCeijYZFrJExr1qyU1PSejcYkrL283Kly/XUdKTd1NzbD/dTL0O9BcoPfUwxaZ2wrPVJVUSvxicpw11RrvKHZg6nXsraVkPHhPO/YjlKaF8zcgAVnLZS1rcSXuYu2wxn6Kp/ExSNO++QXo6FXhl4kIqC1NyzV4n+LAMiXvz1PKuIq6TBpAX0dlQ+m6Zm/tvGiWCNDt3jVpaE3WkojjbA2efz2QJ1eoL+OKQH9mSmKNKmKcA19NAqikAKnbBhHDbD9+EWfxNc0l7T7CjWF4B4UbjjG69r4yVsLPbtg8DCYZjHX6WiBTR2A9TW2bFKoy42osw196P2aEmKFfTB9jAevLjea3nes29wTizaXxt6PnqkG0OvAyObNP8jQYQ+Q5evaZbAMG1JAvaJE+AVaXhRS+PE/HECQ5ocWk38CYGh697XXnpOU1K78xLy8GXLxxdeYDTOKRR48nUm0TCvPJ4sORgMMwP4HHBhSR2htsZ5+5mEZNvwBvq+sdKHExcbT73/mzDIpKh5OJrxnrySe3m21OzZ2BNBWrQ7kSRcM1YD+mdL6pDP4LN9791X+OxgkBKPS0nlyQKuDeVDA2P64ab0MxAZnAD3AaIhtpQGDKgu0LhqRsnPHDikuTXIAfd++abwn9R1WaQU1zN5qyS8cIosWTWcWISVF2XjOMlfqD8F89qwyGVU6Ug477ChJTi6Ryy69XuJj4wUZpLXffCVTy4vl2WcX8Xdzs6dIx449+XcW91RWScmYkTJ37niCSmwCbdtepsyuSdfiwT311EId44uvkdISMPStqEu2OmP3wQ3pQqRGrdYU4A5Axhnrcy+TAf0z5JRTzuKh4N13XyWDaMe6pGiuHHH0Mc41btu6lf++YOFksuL9+2fKVZffIi0P2F9+37FLXn1tqUyalC/r1n0t7a68RbLSxsvBhx2hTLaRC+D+cvMGMauEg8199/aVQw49nGvyg49fl+LiJLJJ99/Xl1kcaLHxPHdV7pT09N4EeMcee5L07JYs1193pzRr0YwAefGjM2TSpDwGw8z0CdL+tvv599+2/ibDk+6TN996SQDGb2t/nwMA8LmV1RWSnY2D8TzeJ8Z+3JhF/A5owxGon376YTL02OywYaIQlusKgN5XJ2+/s0yGDruPzDRevXomS7euCuiZhQkE5O13XpbhI7pIReVOad/+AenXJ00OO+Q4Fmeu/fZTgs63315Gxjw3Z6Lsf8AhCGPyxNJ5kpTSRQH96IelRbOWZKxmzhwjRaOGyaCB2fLgA4OkWYvmzn0hQ4MMUWp6L17P0EH5cvNN95Jhhqb9x43rZd68iTJn3lj+e9+H0qR3jxS6iFjWqKBwuCxYONGZi2efeaEkJDanhl4lQwFZunSejEjuKsrQL3QAPSQOcBWByw3qIsjNMKMR7BRrAX2Hu3pIRsZYxgryJSAfIiNk8eIZkmauH9cIQH/d1QD0kDDVybof1pKptoAe6x4bIyQBqumH77/I5Km5BtD3ktSUMomJjuWBwpGLgPTwBgj8x080Ma5gnjRvvg/Hwlpb2mt74aXHJC29N4FNp3v7yAP3DZCjjzme8fynzZvl+RcXy+Sp+ZyTw4YWyIP3D9Z6CLJ8HgGgnzApR9dgVZWcd95l0r9/uq5Bn19WvP+6lI1J4xo868wLZfTo+XL44Ufz97EfbPhhrQwc1NEB9Ge1uVBqqtRJxucHQ+iRiIiATJpS5AD69PQyifQEAf2TSxdIZnZfvYdOfaTLg4PksEOOInDd+uvPgjg+eXK+bN/xG7OmXToPpoQNtWMYWwAZ2NWu+OAt6fSAsvYPz39dzml7sRMT62q0JgZhlEkaFNFWVEliMzVPwNiybiYafumqod/5+w4pHZMiCxZMZgzt91AqsxX77Luf/Pbrb/LGW8/xusDKIr7kZE2RAw86mNdFCVB1tQPoAQrxvBGrkTFHAb/NzIFEwnPAPsUYui9IEQDtaJk4MUfGTcgW+/sE9NRtI5YG5JFF5ZKR1Zv3YOflLbfc6+zvzz6/iNa2Rx91grTYpyUzKyBejjjiGCoMWMBqeob88P16GTr8Pvnk0yCBM7oEDH0nXWfRHln99SoZMaJTyDzH9yILCdYY97T1119lRPIDzEKOKppLhp4+9DVe2bhpnQwY1FG+NoAe6wQvKyHa9OP3MiK5i7y/4jX+HDFu9OgFTjYcexzmfGqaxhLgjBtvuEda7d9KKndVyy9bN8r8hRNl9mwbS1KlT6+RlNHxuWj5OzFO6ZiRMmv2GK7lm264m3JWFtFW14gv4JOCAmQJdJ8dMbSU+zB62mCu/LbtF0lL6y3LXnlSLr/sBhk6JF9OPOlU4gjgHWQpy8rSuHccf1xrGVu2WE76xylc21GsodI5R8cY0+nY1m44D9P8xe3ah9/H76GO31q60tEKzn6oGyRDr5707po6kAleHAKjIoTKFtQ5GL7EXS+h/S6Mmx6+P0wKxmdtZcA8DAQkLh7jCg39VxKNQ4bJoCugF/EByRPQR0hFLAD9XAJ7SD3cgJ5aIAYWF6D3KynDOcIDiilsdvXrCQH0ZGBwQiVrp6dePZHAtnJ3QK/FWwrY3Qy9W3JjXUA8AscD1RBCcpPayRjlc1CMZpKFEcYCS782pMEKxxRYjkWxemeOnzbv0i9iGizZIphwH3pH2x32u3aAQgC9bX9uJpn7dOYMqBvQc6wC8u23q2TgoHu50LGp9+mdIhW7qiTg8TGNhgVEXaOxo2QlOAq/qA/XMf/4w3dkwOAOBCJpaeOl3ZW36vs9EUwhaYVzlMyYWcQ0JDbuvJzpst/+B4QAems7hnTjyJRulAeMKp4rcXEJ8tu2n5mC/P33bWS5IIngmMLpRyJk8rR8fjZeV1x+o+TmTJVW+x/IAIv0OBiNdevXSFp6T/niiw9l4IBsua9TX0ls1oybx8YtG5wU9OJFb8mZkNzUojhMLaLg8AG3BQRWFOVZEP779u0yCgz9omkyaFA2QQ3ABNPAdBXwiieAZjzVUlQyXB59dIbcdWc3GTas0AH07uwOnsew4feT8Soums00LMAcbVrh/uD1yo8bN/A9X375kXS4qzsBK1LHEZ4I2bTxexme3JnBHQwDGCKr1aZGmw2H/PLMs49wjPEsCvJnki1m0U403IHQ8CNC+D/o/VGMxwJKncsWRGGssSFmZ0zm4SxgXCXAoqz/YY2kpfUkoBjQL0u6dR+qB7uICHly6XxJTunGzba4YKZccGE7WgNKJFKHqt99953XJD2jp2za/L0MGZQnXbsM4WESB57vf1B2ce3aVTJiWJF06zaU14hrw/rEtS5f/pyMSOrMaxo/brGcf/4V1J4+/cxCSU3rSWkPgPkZp12gLhO4P7+fh0HMoxkzS3kQKiqYJQcddKhs37ZNklMe5GaH9Pqtt95LvbtuanWUTYxIelBObn2mrFz1Kefn2DGPyFFHHe8Aeow53oND1KiieQ6gRzbs5583S0ZWH6bEExKayYYNa6V3r5HSteswBk/MgV9/3izpWX3kvfeWy70d+8jIlBKJj4ELTIAHgshon3z9zT9l2LAHKN3Jypgod97Vlc8RhwlIbvDdkNw0a7aPbN78vQzjmvpNxo1dJMccc5JxgtG6j59/2izJKV35fQP6Z0mv7smOVAS6cbznt61bJT2rF6Vtl15yneRkTZP9DziAc2jLTz+SZYSkx85FZEmQ/gOxQG97v1+efmqBpKT1pISsqHA25yKAG9ZcbBwOYvCRNoXLDQD6u+/qIWnpYwi08cyxXtatW0OgAyC2a9fv8vMvmwVA55qrO/BwAMnNug1rZcjQTkGp3VkXSp1PYwp6YeAg5vF7ZMq0fBk7IUvuubuXpIwcLZGRuB5s7No8Bt8Jfeu06QXMZmiMm0FAjxekbAx2Ho/8+MM6MoRI9UMug7kdFRFNVg5rEPsKgBRIltS0Hkyzjx29SE47va0eDmKiBAwwvkfj3U2SlzdFWrU6yCm0xlzHHHDHu65dh6jzjy8gP2z6TgYPVsaW8e6MC6SqAkWCcEdDoy9tBDgVkpuxmdLhrp6Snlpm3JWiZeOmDQScuIfhwwq5BiHXYTw2rmD48/13l0taZm+9h7JFlM5gPntrwBCC8PBThtW561W8l9kzXxKSKaZhntXfEtCjzyCdR+pIFKmTCpzToCuOdPbmJ5+cL0OHP8D4UjJqrrQ952LqrDG2VbtQYB8lK1a8ISmp3Rlfhg4ukC5dBqmZQ6Tat0I6gpgOQI7nDWYcQJ8GC8aKeHp5MTPDITEUQDs6WqZOK2ScJHmD+RKhzesge123fjUP7sgyuuflTTd15HjgQPb8C4uZUcN6bXPGhZTEIY61a3cL79fOKayzl19eKv0HdeD627LlR/lmzT8pLcPnYZwB6L/5ZrWMTO1sJFaQlF7I+GXtDi2gT8voTilMfm45ZZOMuXU+2bRlA9fyN998KY8sfFPOPudCEjw+aNn9Ppk6vVgmTsp24h8AfUmJxjh8NrKiI1O7M5b075spD/VOJT7AtYHIg8Rk2/atkpraQ5a/9iwPBNzDWx3kOL6xIL+qRgqKh/DZIFNwxmltjauTn6x5bV2tjBqVJI89PkvuvKOrDB1SRLkKbCvx+yAP0jNVUjl61AI56eRTncMAZFF4tsiaQPKLV3HhbLnhhg4sSEexP/dFXgeYdSVYWeBtmry5gbQb0ONgRXk0alRcvUWqKmokPhHGJwD0PolLwHir6yEzjV5Ir5E5w1hhqI21KEG5FpMrDkJdI/Zvl7GKrUk2OI1ZBUPsVVeLKJ/ok1/XrpKoQB0PGgrgWa3kYugB6Kuk/O05ZOghrcIaxkV72W9Cr8FpLAUfehegZx2MweohRbEVlTUB4nxj2xSB4AQpPnxoAUQQhAJe2UwNvTaWspIbpAZYpVyPy43tFAsQz5eLobeAvrm/leAzqmEfaWwrYRvktq3Eg7Y6ejIHSDP58b0oYsPiUY2fauC0UBIAxQJ6txYal4ETFbTLWBB0NTCWlNYCCr/n/s5GbStR0QTWidoptVDDA/n229UyLKkzu8H275sh3buOkF0VyhBiY6N9ICw1IyOp44VmC0EHY0CNbYRHvl75uYxM78lAkpE+Ua64/Ga1r2KHtlhusjhdz55TKlOnFxBcpadOcE7vJh0i3jpYccXIy688IZlZveSC89tJUf4sMj4vvrhEcvMHSse7exGMJyYk8hpVm+aRmbNKyWgBDJWMmicXXHCFMuWmnTi0i9jEH1k0VcaNz6TOO3XkWDn00CP4DH7a8qOMGPmgfPPNP2X+3Ffk9NPaqi0oNg2zQUGHhwWNwG9t8Xbs2C5jxqXJo0tmyoB+GdKrVzI1qjjtq9UfUmGQL9XK6LIUefyJ2dL+ts68B2QYcO3uIt6Xlz0hWdl95fTTzpXCgplyyMFH8FCBgwG1wbVeHg7wWU89vUAuuKCdZGVOln2a78dFBiCYmt6dDMPc2S8zG2G19QjgtDP0izz/4hLJznlIzj/vCsnKmCotWuzLwkoCJ0+Esf2EFRoswtRWs65OJWPYrJDuh14dLPSZbS5U5x04ShjrQtw7XJAmTMxkZ2Fc4/4HHEw9dVHREDLk9937kAwekE3JFDZpT5Rao+KzUIewaNFU/v4551wiOZlT5IADD+a1PPvsw5JXMEjOb3uFZnr2P0jnKWsd8Psiv/76k4wqHS7LX3tGevZIZvYJB86yMSny7HOLpVuX4TKwfzafE54vNb5+LfwGIMdhABKYMWMWE+xs27ZVsnN7y7vvvSr5OTPYKdmHIBgIyPr1ayQz+yGyw3fd1Y2g/aSTTpeSwnlyxJHHUW+JdYw5nJbZUy68oJ3k584k2LPONgsfnsisxZBB+bLm21XU2/fqOVI6dx5sDsciH6xYLgMG3S3HHHOilBQtkNatT+N4IODD0jIiSi0gkdJ+ZNEUufWW+2TokAKJi00kQMjKeYjfXZQ/W+ITmnH+5BUMkLs79OL3YgwQG3A4wH19+un70n/gXXw+E8Y+LiedeJrOQWMLaO345swtk2nlRdR+Z2VOYVYCc+iHH7+TpOTOjAvz5rwiZ515PtdUhCeatmnM+vjqeG05uQOk7bmXSU7WdM5F7CrY2OIZLz2U0rBZGQuWwWKBTY4m0AYjfkf7LpKcVKKxVgJSUbGLLOnTzz4s6anjqeEHUMHhtd0V7Zn1BGGDawTQ4DXOfVXOOL2tY5/oxQYbBxvgOpkxq0QmTs7TA/SwYgX0HsTTKvahwN6JmDBj1iiZVl7Iw0l66iRJbNacsU9tXcGieTjuxaOGy2WX3iCZGRNlv33357oBg4s1in1FrVtrZPzETHl0Sbk82HmwdOs2gqAZFruoT4KuH2sQoPWiC9uJz3Sltusde9DDjyDeZTDeZWVMkgMPOITftWXL94x3iPuMd6deIHC9IkCmrR4YcQ9tVSdMzJU7bu8mySNKeJ84eAA0Z+f2lyuvuJnAq6WRj2H9YU8Aa4m4VVHxu0yeki+PLpnBe+jRI0niYuIZxxISEzl/P/zwdenZ50bG8ykTn5LTzzjXWPnC3xyAFPUpPu2WGYU17pVmic2cvQ/zBPsG9kifv5bXhcMzCJthQ/JI6KgzEuZFpWPfiPg0cVIW41Nm+mQ58MBD+AwQX8vKUmTJ4zOlw53dZfiwYv6c1oC0g9aC9tlzxghAPfazrIzJnLe4H2jKZ80aLdPKi1nbMXxYEeVSmDOIKRMnZZp5OYH1Yu++9wr3uWuvvZPrAff60stPSEZWL67X+zsNkJLRI6Rt28ulf79MifBogS/r6OpqpaQkSd586wUZNCBH5s4fz7mcnztDrrv2Lo4JnsO3362S7Oze/Le5s1+R008/j3ON8dK4bW377VfJze9Hlj0jbaJcddVt5gDvlZ9+2igpad1kzZqvZO6cV6mhR80Pxv6rrz6SkSldqT0//fRzJb9wsFx00VVSmDdTEpu1IFD89NP3ZOCQjpKY0IwZwtNPbWvmfKRUVFYQWyCeYjxBpiB+ZmVOkmOOPslxzcO+Czlr2dhUromF81/jAUJjUh33DOyTY8amy5NPzZPbbu0sfR/K5NxQy85aGTsuXR5fOlseuK8/SQriGRz0KisZT7A2IMnJyO7Je+3VY6R07TKUezjWMK4T44n5bS22rYbexnIFkdDZq404DwDG6IBZGj/WGTKEEdTQI8uMPRm4KyEB9tnVxpUKtVUA9MCQyDIoMWktri3eUxwEwxK1F7baeaujtxkl2p/GNZOAoC4O/UGiJMbjlU1r4HIT/Nw/C+h93ip2ioWGvrl/f9pW4rux1mm3HAhiXR4AHA098wHKcBPfm86UOox18ss3qwjoKbnRnt27NZZy+9BbyQ1U+wSpAk97Pb04DL1Pq3b/FYbeB9BhC1/N9SPV43hzhrmf+Gq8Eml09fxd0+QmxMkEFd6mqVJ9nft4PqHOSTWC4Rr6b9euDGHoUYi3a2cFFxcPG2y/HM0FEYPNBP7TAN62BXaERz5473Xp0ftWygDycqcT0AMU+Hw4WeoiiIqMkVlzShjcEaQyMzUAMmNivGrBPABQLntlqaRn9CLzAVD7zZqVMm58OkFaQV65tDnjfD2JGnYU0wGBAIWxF114teTlTpOWLffXgFWjAA+LDQsBKcMhQ+/l74JpPfW0c8jcbsYGZw42jzz8hpx+eluyTY6zONnraC4YfA7GFAcyt+QGGQ4F9LXcdAB+2QwLh846r5SMTmah7O23PyiDBuZykZLtMRZc9nAGgInvUn9dLW7hwYAsYB2D2ujRKbL0ybkE5NnZU8lq4v2Vu3ZJXuFAFqgB4IB5wnPUQiAtKsR3vvjiY5KZ1YfAIyt7irRors8CAQf3p4WYer/IMJDBNh1RJ05UyQ0YoeLiWZIQ14KHZ8xjfgebO0XJ6lWfy9DhnTjWo0sXysknnykbN66XkSO7yarVn8nkSU/I1ZffKIFIsGu1lBTVgmnAyd/rky++WCGDh3RkDQU2gdYntxEUvgHALV5czj4JSSOw2cLzvo4BA8EDEjGk391dbzGGG39cJylpPVjAPa5ssVx3/e1kWshC+VGUWue4zag0QiVI+F1kYjKye1FOBNb+pps7Ooz+xAnZ8tgTcyQra6IcftjRcm+ny1kUi4Ml6krApID5fOmlx3VeX3SVjCqcR+kKwMGqrz8jY9e6dRsZmVwq08tLZMmSGdKvX7p06zqccwfPZs6cMVw/8KvPzyuXfVu25DPBmkbRungwBpD5Yc3DdgBFzfA79sgLLyxhih/fjczPum/XyKjRI8yamsliUKwD3K9zADR9LCIkSj3jkXEU9e/GfLDPeuacUpk2rUhOOOEUyc6cJsced6IBu5WSk9NfXln+FOfigw8O5JqiEUCtSiIxF1944VEeYjmXc6ZyLiqxAmYerj6RZMERhyA7guTGZkTdkpuUlFIWH+K6XnvtWWZibr2lk/TqmSTpGb1NQfNsAnq1SPTJ9z9+R6YWB3kABDDIXl+t2rWCoYe1W8BDoD6eRY49DbCNkEAE0vxaSM5N1BeQ8hmjeMhAjMtIm0xAT9ml2auw8U6YkCmPPzGHkqo+fVLoCAaGDp+HdU5fcWptA/L884s5NohrGZmTZd8W+/Gapk0tooYfRe2Q3bXa/wASTnYNMjMcERES7+waxHzYuGm9JCV1ltVffymMd6e1Za0HthOsBVwS0vwzZ42hpTEY+pTkEgIeb10N5TyoEUJGF3VDiHWUPdQAWKh7Dikjn09eeHGJcw9ZWVMU/PuEjh5I53/w0VvSrcd1fOTl055jTKZU0Yypjp3672uPDb8kJsarMxxjsTagw968act6Zu/++dUnMm3qU9Ku3c2snfHBbrmujtkPjC3m3WefalEqDqyML63bKHHh9Urp6JE8hOB5J40YxXmFYllmZ033X6xH1ImFxFDD0APQg/jAARCySTD0WDuvLX9OUtN7yC03d5LevULn5bXX3KH7Zp1fXlr2mGRk9OYemJYyjoc3xMz8vBly+GGQL2px8vcb1jJbi7XXo/twznno3LFvXn11e44J4sD69WtJknGeL9B5Tuc6umvpnrBj+3bJzulD2Ul21hRBDRMOZ3gWyLYlj+wqa9aYddIGv++Tbdt+k8LCQfLlPz+SUcVzmCFAJh2ZhYKCmQSrGC/GFvP8kDFEDQoOBDAegawXsmFcQ3l5MYvNcT+52VPl6GNOUktvYogoqdi1U0amdeP3IGOBxpa00q6rY2aluqZaxo5N597Yvn1nGdg/l/ULOITa+YJsGAu7MYqm5wGyL8gY4FrXrlkl6VkK6Ht0T5JuXYOAnvVMiDFevyQ0i2ecU0tgbfDkfrld+0IbSwW7CLsZ+poav8TG2yaYKlGBvbAy9CpuWoQFAAAgAElEQVTXaYyhR6bX9tAJvRL9LzdDX2UkN2pbqZIb+/qzgB4uNxbQOww95cem0Sdth4Muf56aWp9h6BU4RKCpDJqowAsV2u5ItK31msZSCujdRbF/RHLjBvQpMMr3t+JG5Gbo3ZXO7updHgrqaSyFBjkJ8FUmk6L+9Lqo1JFBHSmCLwB0bYhgmiaw4UJoYymbdrQsvm0she+316GMvsvlhilibfP7ww/fyfCkLvLpZ+9Lz+4jpFfPFKmsqlKLOMPogrVTpj2Gf2rTDwWjOGlC3tCj9y28TsgMzm/bjgADp2YuRDD8EdEyd+5obkIXnH+FpKVOkOZghRkc1WYNn4fPf/XVJ0P0hfjc4487mQVil156A89oOlaaBcHOMXN2KYPrHbd3oS4O7DfZSwjQXM2bfvxxvaRn6mItyJspl19+gzL0P/2oG/uaf9a3FuTUU8+W0047V26+sYOmK2FPFx0t6nKTwsr+gdD2dx9BPbM9kasjkLZTH102Uh57fLbc3r6z9OuXxcCAYGTTywxcbNIToVX58BP3+wVOGNCh4llBkvHJJ+/KF1+q08h5bS+TjHQcjlqaNJjIG288K7n5gwjyIdvApk8WwAQ+jNvLy5YqQ3/+FZKZPkUSE5sZ68NoMtb4fgY+1CmgZgIbnQ/NteByU0B3D8gchg0p1AIa0+xNDw06PzZs+FaycnpzrIuK5vA6Vn71qQw08qx5s5eREcVnw8UJaALjRq18nU82/vid86zGjVks55x7KcciP38A9eZI2/btk86NEgHZMvvUOLLnA8ZQMwcAF5AoDRl6D8dt+pRn5bzzL2cKF3MYIERBvU+fB5k4ZYHxwsaVm99X3n9/OWUlN97YgfPm/RXLudFh80waVizfrlsl9z/QjgwT5tdhhx4tlVWVnCuvvLJUsnP7Euzl5pQTuO7Y8RsZpw8+fF1ys6fL2WddKMUlSfL4E7PkoT5pcv/9Azme1dWVTGk/+eQ8ZnhGDCuRFvs05+GpusZLhgYuMCoDRuMwrG910EFDIhzgwL65X8dhTXVP4nNR5qhOYrFuDAPJGMVCTA9TtTio7tq1g3Nx05bv+VzRFOvjj9+mFA6bMJhOZBDwAgh6+eUnpGjUUDMXk5l1a9G8FWODJ0K1wC8te1xywdC3vZwHgmYAwRA9+tVlCJnFhPgE7XVAJ4kgQ49CQGQ2sO5xaMBcwmafltFbdu3cwWdw0EGHS3JKZzL0IBwuv/QWZh8xPps3baDUac3ar+pd9+E/hMsNGFuMMuaUdVjBGsdr5qwSE+OulPS0SRIfn8hnAUkI7pWkR/5Aee+9V5v0ffZNp556ruRkTZWDDj6c2WgcHEBiQL4HcoBuULU1HFdK6wCgIiNl44/rJS2jp6xd+xWdlfCswQZu3rJBUtL0INOU11139JDkpFEaj3ZuJxmAeo4/8kL8zMmeSqcZHNjRbA2x45OP35EevW/gR02d/LSccurZBNU4jJLsMrEeri7MXHjB0CeSKQVraxl6MJCrv/5MunS7juP8yMLXGV+0fwqy4mhWVqUNkERkw/o1ZMHx7MeULWaGCPEXe8bYcWnMpoKhHza0iPGgqqbKOCzBdlFoBAHwqTEU2ZgWjovHvHljpXxGCWUfkCSBof/l5y2SntVbdu7cLrnZ5XLYoUdQxsfMUd4M1r1g78B6R2Yxx8SKzIwp8vY7L0luXn9JT5sgl19+M6Wf2CtxGM7NHyDZmZPlvLaXy8DB6kSDWNKu3a1ShT4yERHy/fffSl5+P8OwIwN9HtcA4iRJNX+A9RoFhQPI0GemT5QrIZ017kQ//7TRmUdz57wibdqcT5YXltVFxUOYTezRbTidzpJGduFBBPM1PrEZnyX2OTw/Np0LoD4jkrUOlVW7aJsNGRKkeR999BZjPGIJsv1HH30iCQm6uUVEytatP/OZ4TW6dD6znOzlU+dl1k8PzFny1NPzpf2tneWhhzL4XVbuqcXwEapSQM7M75Md27fJhh++IwaAHPeDD96QNWt1XfToNoJZUqu0UKWCZt5boN4IMcCLxm7oFo+YG0T1bobeZpDZ5BIHZhKsaA4Fhj6Ba7KCTc+QIYWjngJ6MPSqoQepggOHYirKx0xzK7Lg3lrGzMYYeqwDZJEx96uq/BIbB6qkVrasWSlRqJsxltR/FtD766p3Y+hxD5ahx/U5PRZ2Y+gB5EyVd2hRrFd+qUdyowBayyv2VBRrNfRuht6eONwMvbso4Q9r6KE9i/SoD73tbOpqEISB+Hcw9NDURbs8Wd0uN5dccq3k5UyTqCg8dE0rYrHg9IkJi0wGGl2x2yu6LmICR3hk/LhsSjCQspw44TE59pjWDBS044Q9HEFqtMybXyZTphTQGhCSm8TmLRxAjvvFpMZCW/7a05KRGSwYwr+BPQGAgyUhgJv15tYGPSKz55Rxg7vjji7UROKkysMSGSNtuIKCJjDE6ekK6NPTJwhYEWy00FLi5w0BevfGhSLMgf2zWAOw6/ffpahkBItiAei7dx9OcIn7h94SC1+Bu4/A/7HHZtFWsB9Sp6bTK5uMmXFCsECggVXl0ifmETDZIsn6Nk+wmunpEx2trtW/Q5YyaXIuXT4ae4FdQrYEUiVbjIPAicCAZw6pA5Y9Lb/oOesRy9DTFmxYEQ2bkPq1WQC8D2AaYMIenjIzJ5Hx+ec/P5LeffTwN3f2MjnrjLbiB+tVWyd1AdQeoMGFmkC5AX1mxiS55prbZfu2rZKb35+2pQT0fdMcZhAFUQgeNpOBa7CWXQjIn3/2vvTpexu/G0wgCqf5fVhr7FiqTBXmitOMDGDfsFc5eQ/xe/NyyuX66++UX7f+JPn5g+T7H76VvNxyFn6uXPmJAfSnkU0DmERHXgTo1157hpvyhRe2k8Lc2WRvn33uEUphHuw8SHr1Gsn1UlKCg99MWqDed98ASgDADk6ZnCvPPPsw50/SiBJJbJbIOQ4mCBsaAD0Lr8DKo7DJY9j6QEBeeukJAgT3C2uqb+90aXMmHES0WwzAk2Xo8V6M3+efreABAxt9Y/NJAf0UOfKoY/k1PATW1slLy5Y0aS5S/pU1ReciggE93WPIbqIWB81eyNXWx9Df2V2SkkfxED979hiZMjVfkpNHyx23PyhVlRUyMrWbvPPOMgL6Sy+5ifMVAQfrPienb9MBfYcelNywSy7nGzZYlYJgnUD6B4YeMS4tZSIBPesbDEO/c+cOKSwY6FiNNhUQY2xzsqfLEUccy++bObOUoB6AfvCgPO22XKvzwDLIWMPueGfXIHZ0MPSoUWkqoIdtZdKIIh60t+/YKpnZfbgW/siLrGvOdDnyyOPIcLJruscjn322Qnr0UkA/beoz0vrkM3kvuidg346QjT9ukJzchxi363vBYQwF2Z9/+b506KguOqgNYMaFBx3NINpsGb73+w3fhsSna66+3RBxXhk3LkMB/V3dWe8EcgWyDOx31u1t4YKJfAaIoRkZkyQhsZnjFDZ/3niZMVMB/YikYmKOufPGOfPy9lsflOqa0Hl5xRU3K8D2B+S115+RvPwBnEe5WeWybQdqyB6Qf/yjjTzUJ4N1ZT5frZSWJtE8YNzYxYy5AwYooAfDfvnlNxF0Q167edMPkl/Qn+M3b+4rJKcAMtlJFWoGf4AAOx+A/v3XKJG88spbuA6RkQdDn5HZi3a6lOycca6sWbNKUlO7kUyCdOyII4/hAT4pWQF9RuYkXielwchTR0XKyq8+lieemEObzT3FEsiYjjjqODXjMFnj9d+tkREjH6DZRUFhOTP/ANRk6EGk1VYT0D/99AIy9H37ZDKrYnEIPqdi1+/y3AuLGBP3ZOMJxcIDDyCzqIXXSlBGMb42a95MpViUQ6vpRDClD0Y82FcjlKE3jSQDIvUx9E7RbFMYeqe5IwiSxhn6kOZZVUENfWhR7J/X0KMoFgz9yEY09CEMvc8fCJAHQWEfGXotAGBRrHGDdEtuwm0r98TQ22rpcJcbpyjW3SyA9lnVTmGE023OZRWERUx2BjZuSD2g4yWdalCY6xcPC060PTilDrgJ+/s42VTXSDROkjiBocIek4YuNyiAQ9rHtNU2chp2rkVzFXYLDDa2se8HKW+bF9iZhwKH2XPH03oQLC78a087tS2vQ4vL/GziAeYfgB4bh9Pcxx+Qn37ZJIMHdZIVH74h11zdXrJzJktMdBwDE3TR2q4boD5a5s+DzaAWEeH0DUbD+rPqYvCwnfmrrz7FYjDIA3Kzp8nb77wik6fkEtgOG1Ikl19xk1MQxcnviZDZc8tk+vRiBtAhQ/K1Lbu3xpFQaDFZjGzZ8gN9vrGRjSlbxMJHXAMKBBGwqBGcvUxOPfUc3gNGAQcCMKkrVrzGIA3PcqSaBw7MosVkaVkKi3QsoMdzIKCnHtVPuzbMRejelyyZyWscMCCb1029spHcAPhXVu5kQIJtmX2B7T34oMPl5FPOpCXoUUedwM3hqafmG3ZoMjcTlYt5KE0A0wTQApeSufPGc2Ov7wVwmZ05lSAKYIDAhAcmaHXjtDOgQDeoEgv8u5U50PN/aKH46sCQ1BqZFXUZPARu2rhB0jJ6cKzHj19C32ekZocMUZZ81swXtagJ2SymxXGCR9YHd4EC3/WSkq7PauqUp7kJQcteUDhI3n33FendcySfgzZjqjUew7DcQ5pY5y1T8mxH7pPPPl0hg4bcze8un/qcnHPuxUyXsg8INi7KVTSrB6Ya6U1biPvbb79JTq6mozEnr7vuTtZjlI1JlYEDc+TuDj05v1Z+9Yk88OBVcuKJp0pO9jQCenwHUrWvv/4sN2mrod+xcxslOFjyWVlw/DmK86Rk1Eh5YulsAvxO9/ajNhT/L59RxGcObSiyAfHNE6Supk5qAOTgwgTdcxQOY3BNQPE27kmlUpDcIDsAgJCdPUU+WPEW9cMYCxSOXXnlzYyp2gVbq6igD4f97KzZKIbUF1w3DjvsaOrpT2p9upx4/OnywouLeZjGPaMe4/Ajjnb84vEk8Rxqa6s5F2HFumnThnrn4vnnXSm5OdM4F+26UJlNJF1NcNjH3GSRO7t7RrIwFPIvAFtII1au/kxGjOhMeVfSiFI6j4AFTE3VYr/srKlyycXXU8YEoIN4kJvbT9YAqMxZxjkGUEDWD/1NYqIkOjJa5s6DdWcebSJRl8BMqZFH2I0eDjCzZo+mfSBiHBh6C2gsoIdda35ef3l/xesyoF8mCQB8DqQ7ePZ4Vuq/ra4olN0hEwn5o9FXg92D3AOxCAQGtNOor4LchZIbv2YFAehxfyh+h1TCrkEAUgD68HhXVQmpEeKdrqHYmGiZO38CD/Bg6IcPL1BAv32r5OSq1hpZJEg9LJNrGV+bscY2hEMiZYPM3iETprI8xAgAIxTO9+ytGvoZ5c/JySefzVovlTGp7A3F/lnQgDeQURg8MEd6dk+Wr1Z9LJ27XEPnnUWL3pTTTz2XLkB1fgB6H8cIcwqkxQ/fr5PUDBNfJmt8wZ4HgDZhYhZlG9bAAPEIbDclKEa+uWD+BGaFEUNRO4J5a5nYefPH8dCF54MDIIqPk1O6UPOdlFQqLZrvJzW1FcwKI5aBzb7s8hv5+4hXb7zxnOQXDFQ5Dz87UQqLh8pXX30sKSnj5agjj5d161ZLekYPufSSGygD++23n2TA4Ls5RgDkyGbbcYSbXWHhQB5csb8R0HuRSa5V96hAgHIWZPFQuIq6CJhbMCZ765z9UQH9MjnpH6fLhAnZdPUCmEcPGjzPZS8vZSH9hSDt0idJTEycAds18uiSaTJ//oSQWHL4EcfI8ceeTDklPvOZpx/moRj7HO7h8COOdWIJ9kdIHuE2hkz44CG5dLapNYdYjJ1l6KGhx9j3ewh+9YiFSk6sWvmplJYlOwdD1KCcdNJp7HCP/RV7baRESuGoIRxH1F898MAAHtwJmMHQ07UvQprv05xsPTKXIDodMG90uixaxc8jgFFR+xMR6nKDwtYK43IDcF9ZR107dfKG3MVBwLrc0O69IZcb2FaKFmQra60F+G48abuU4wFUuwD9L0ZDbx9MYwz9rtgKZk7dRbFwuaE0OOBVQH+vMZFxu9zY+3F15w3V0IOhN7ZNkDyyMSjBcFBDv5sPPb1mAw0y9FZD3xigt04s+C7H5Yabpqk+dumoMPhc/Mbjtg7NiYz23AJ6bKK2yNU6qtiJUS+gd9kcNtgpdjfbyuCJkBr6eC2qIYb21YV0ikWBUHLSaDno4MP03/2wN1JgZwG9tT/CRJ5WPopFKHhBuw45CYII/o/UqKa4ABBjZf6CMQSD0NeBqYlPSOS9Ww09KsmbN0+kht66gRQWzCLwRXFbcfEwBkQwb0cccZyz4WGhA9BPnVoo115zu6SnjpMYs8HhMAPBBZp44bADDX3vPreykBJa6GOPa81rBeDNBKBfu1JmzXpRi2KR/jTdO/GcAJQee2ymjBmbRuYHmsF999nP0ZMOGJAp3bsN13s3RZq0F4vChiZSWjaS2m945YNVs5IhLfRTjd/SpXNkVEkSHRpQOAsHC7CUeNa0VfXD0UQ1no8/PpuBMzNzimFsFEzDixnP6jVIb3IHErTB/vDOO7tJs+YtuJktX/40HTDgJJSXV04mEQsec5AOIJFRLL7DmEWKcYEJ09Bfd90dLLRDkRY2B2zUuBdsfgmJ8dSqP9S3PX3gS0rnyVFHnsACUoBYuCWgodUlF11DHaO9P1tUFhkZI//8YoV06X6tHLD/wWSg8Kx27USRXZ48sXSO3NOxN8cIB2F0sAx4oEFWeQOAAuzpIIdBQWBB/gwyMyiAxHWVjlrAxjdksPDyaC0H5EZoyASLU9Q7AKz07p0i23/bJulZPbihwKHpuBNaS0pKNznyyOMlafgoabnfAXx+2HC7dL2W4Bbg8cADD3MaWgHQk6G/oB3B/sKHJ8viR6fLyOTRTI+rzMcnpaUA9Kqxvueevmymgteji6fLjJmjWIiYmTFZmrdorgXYtSpBRNE/WLpVKz/joeKoI4+T0aMXynHHtpZnnnmEMjbMl9zcckmMbyFLn5orxaPMmhpZRstBbEwq+4pkmh8WnwCUcG+67Zb7aTkJaQc2HLoa+URmzxtNG0Dec+Y0Oezwo7iJq9xRSAYg65aXP8iZi7e37yot9t2Hc/HVV1Ez04fjAt0t5iJlEiiEpEOWumU5gJ6uT4i3QR96AC/UHIwalSwff/I2wQDqYMjIVeyUtLQeLGjGzy+5+AaCY4DNzT/9ILlk6BWoWEAPAI1sLIB4VEQk5RVTjaRv0KBc3pfK5QIKvqOjJDYqjtK/CZOyNcZlT5foaBS5gYAx9V51dY6GHkWbQ4bk8XCAzR+peILeOgW7rNfBSZqNeXw8cOu4ijloYd7cIinJZZQvIuYwyxTw8/cQsxHvevW+RQ444GC6jmANAtSiGDgzS+VwNt7BExsHWlwH2sDjMDN/wUTG1fa3dZEhQ3J5vzjwQP4FFrRDB8QyrQfCM2ODIRyMmV2J5tjZeier72etSq0W4OM6v/rqEwfQo3j65FPOopwALxY/RwNEoblgnDY6gsMImEnzwmdRQ1+rGvpBg+6Vr1Z+whodWCjXVFexvgCxCesF+xnkKtDQd+l2LceG8eXY1prxqlGWF6AQ+mkcWlAwDw0y92hah0YJQDvmPZ41snFwZGIRakTogQtrp7Q0RT759B0Wz2Je8oBQA1e44Ly87LIbHYLrjTefk/z8gTyAZ2XC7WV/efzxOVJYNESGDC6Uq6++Q5YsmS6zZpfSYhJkGg5pg4fcyywzMpoA9ADsOJyBoS8oGKCA3hxc8aysWQTWKuIjsoXvvPOKFBXOkqva3cqDJPYFZLLS0nsYhn6Z7KrYyYzB9dd3kH59MyQGTjJxMbJs2VIeUnDdqanjnX3pwxWvSUHREI4dWO8Od3RXEsoDS25dH7iG8vJRrD1QQmSqHHrY0TxQaOYxQhYunCTTy4tYB4ReIJW7KtjHB88WpBDm1vjxqFHR7MqgAXnMpqGOANmxktIRsnz5MzyEwW0HBwm86GBERzuPfPft18xeIdPRi4B+oEpCPVqXwnXpiSSghwwZOCHW9ElR0KQT0zpg0SXPqz9UlxscmPW74Lpk3XKqq6xtJRzAtLESXG7gYkbbyj243PxZhv6PAPrGXG6awtCHuNzYTrEenraNbSV0dpCRgFmEpCbglZ/XrN7Nh56aQlMMgyK/XfGVMuPd2ewUy1ALVQabn3ok4EcRIH7qk5jKBHaKTaiD/ZI4Gnr8CjT0bpcbq22ygQbB1U5EfAFcbmJNUSztnpC+My43mCgIwLwUUyQK4MzW8yg2AkCEvR5YXcPoszjNyE/we26XG7eGXt+vGyMADOzCAtiJaRiki6F85minWQMA0ID+uWQB8O/cTGPjGMQQCBG0wHCVzywlQMcLWu7RpXOlZcsDmbmAng2AnpkHFrXEyPwFY2XipBwGQCxWZAQU0OuIIXg3b95Clr3yhIxI7sxGMwDdSJlhMcIv+/XXn5M77uhK4Bwfl8CFERsdK3PmIc1eQJvAUUVzaMGnAcsEg8hIiY+NY3U8bCYRrFJHjiHAraisVECf1ZsBq7z8ObrMIB0JQM6NoM7LzQTdRXEgOOH4U1h4tP/+B7MZEAIIAjcs6HBPAPWsrPf5yPbinAfJDQrJoMMdMkS76GKM8B1aCV8lRcXD6JHbv286JRfWSYCSCj4vv/z66xbJyOzDDUIdgybStUQtOjHWkbzO7Nx+7DNw151dpU/vNO00TMeaKHnl1ad4vwBRYIAoDTDuJWChwDzg+qFdxnNBEMNBAkEPTUwAeMHWlpYskMMOPYYgAGuMxXgeuKXEyeJHpzF7AdCRkzVZoqLjqI9EUEVqFiAM90g2HPJDo1tnt09PhDz66HQpGZ1E94Sigpn0Y4Z8BXIUMGhwv8nOmCL7tTqQQVUlTKoDx73AUWnBwkn0oh8yOFd27twpuXkDOb5wLujZI4nrgSworVlhZRghP/+8idZm0FNCu3/lFbfIzz9vkYysHmR5AaBQoPbW2y9Ra9qmzQXqE+/xyFcrP5buPW509OQHUy/s5bp5bfnTlAths7vlpk6cDxecf5UMHJBLNxXtpunlAfHJp+Zy4+vYsQ8Plbi2Fe8v56Z69NEnSGHBHDnu2JPI5mJTxkEADZ3gCgPv9VGlSRz3vJwpkhj//2h7D3hLy+r6/7m9zACC2E3UGBMUwYASNQKWiGJEQEB6FSSIdJQ6M7SBYYBBemcoAnZADQjYEBALiQVj711EozC3l3N/n+9ae7/ve87MZYj5/8/vk9/IzL3nvOcp+1nP2muvvV65/ZM3tQH64aF1pJldfs6xagizy84Hlv33P6ass3CdYIfmyuWXn1luvuVyyVYWn3SRQD7rEBbMjixO059/wYnljjs/XF70opdKQw+Dz/fIDNVPf/qdcupph2ot8l6kwXuIR6rn79IF/rTTD3NR7KlXqZ6DtaaMgWpJerQO6WyYYIrvTRbusivOKhdctEQuNy9+yct0acBJZa89DhXIZE5WjTyutU79A5lBAD3jxXg/8sivyqmnv0f7fuXKe8omL325LlCAallrdieQuLhcfe25Zccd9pXTiB4+zg05UAxwEeotK69fIXmRAf3Vpbev37rqPuoa7ELxkQ9fXc6/YJGYQXo0POtZzxP7K1ASNRzuUNwtKSGgbds371KOOPIMZT9Tv339De+XBAe51z+8aGPXPrAHITAC0BNvIAhwLDntlEsEjCm6/eWvf9IW7162yasKDL11rvyJVLC73PLBy6UF32H7/fy9JXkqkk1cetnpWufov5HRsM7RgKfRgbpWzs6WG5XlWaGs1lFHLg3W1o5mrKNvP/xQefdhluFRV7PxS1/hAtQ86/r6tZZYm1yecKoZGhpULOQComxoN3U4aKgnyrLlx8jJas893l0OP2yJxpR4kjVE1Bvw2TfdcpmIEeII5wwmDXwH5iJ12HihH3TQcVrzxHSd8TjM9CEhvUi2lQL0Z1xdBoeG7d7UhaPb+8U0I/vAIvGsZceUdx10Qtlrz/fYiak1V8bGV2lPsi7R4CORYX+x17/4xTstuUESuegyyTsB6osWHaR9tttuh5TLLz9DaxUffYrvkTjSJA7QvnjRJeV1r32rnodnJgO99MzDVUuhdb7xK3xBpAcKVoxd3WXV6GPl9NMPVUaceIumH4YesCtAv+hd5cc/+W5ZfvYNkv7hDLd4yaXlhX+3keYZAwxqs5DLspdPPulCjQljunLleYrbFKm/95jlkhsCuDR/6sLeo+w07k90b2U9s1ef89wXaJ5ZC8gtl519VPmf//lDef+Km7X2qE+y65CxDOc9NTWQXdR4UV/iFjpz5Qc/+JZct5BKrrzm03KAyyJnSIp0KIS0oRaBlyQ3+xypda3YE05LzPF6661nhh5tergXmsRwTWDdQbYrZNUQJWTbHD+RDo6P2gmHZ3RH8cEyPTOusYTal4YeW1YZVNBx1u55iT/TaYdLKBe3tbnc4HhmDf2MGkv1dk1LQ9+fjpBPYFt51f3XrdW2cuHMU+RyQ6dYXG6EccCxqnd18XJq9Rs+9Jq9iqGf0Q0mtCpqLNVhW9nV6yZBNFDgcGwAeozyCc1ssHSLac3SMhZ3kZYA/ZJ9lpfB2fWfnMtN1kXoEZ2+Z6AtlWm43DQ09Gk/KcmNDgmnS8TQB6BXoyIVcqDhs+RGPumkccIrvepe5nepfOKrW1GLwZ0u/ToYrStnM/CMjz76SFm05NDyuc9/Ur9KcHvHLgeVrbd6S3nh328koA3rOzL2eLnvi3eXG2+6WICHlzy9z76+bPGq1wpEc7FAZoBjCd6tLiQZKDfe+H5p7WnEcebpV6tgRoBe6SFr6NdZZ2HBulGV8lsB6K+TXAfWh43GzRnPdW7/bEg2GAz2DTdeILaEF2nx97xniW2ouFQF+01Qw16LdudnnXV12e4tuysVO/iuVeoAACAASURBVDY6JsZqyZKDxdRdc/Wd1l6mM4y65Lo469N3fqScvfxYMXnocddbd325rnDAHXroyQKKqedjc6nQt882oTD02Vjq2GOdts8MBXMwPj6qVPZ9992lpljow9Ohhrkm00CQwM4R0MCrBvQuvlPx1sRoOX/FiZpLQANZDg5+uxYhNegSk3La6e/R7y9ZFPrPKLhxWrFfl8+h4WE1JpJjj1KBvW0+9MhuDjmYy4K9uHlxuOIaVI31mVerCZLWxeSkpBccVjD3dHLdbPMtbdEttyYutv2SxyAJwO+adDoZBjyG0bH+7Oc/FLCF7X/PoYvLbrv9uw4kfj/1+z/4/sNKcQNaV6y4Uaw2TNNtt39AjifPetbfiK198UabxR615SwgBg/j5eccXzXkoYjvj48+Wo4/cT8V475s0y3Kj378vbLrrgfpuRTEo+EIDP3B//62cHy5ojzr2X8r/SVsJFkRxpzPpiCWwxgWnxbjWa9CwMZWFUDPhQOGXjKg7q7y2J//KEu4hx66T5ehww+nsBpbUe/jgYG+8ue/PCqnCwqnTz5phdLFjMmtt96oIkikIGeeeU0ZHlxYpmeny5cf/Lx0xOypE0+8oGyxxVY6pHi/Sy45TRfQXXc5UN1RycSwfjjcOJjQkN9118fLOee+T8y7XW78nVUMzkX88cfKRRcvrtYiwOd5z3+RWDkyqEw8l7vTzzi8vPKVrxezWGnoKaTrHyi93b2S7cDQ2zaxz30gunvLJZdbckPRPLKvp234rLJkycXlqRvQF8EvvL65UAg4wVxu9VbFE+aamECBZ5O5lP0dzOQEtrWYqfWUm26+uFx1zTkCaIcfdqqyFk6EWuLGxWOgb1AyGDH0inHXCtATD1Jyw2GGlAxNP3GIWPXud58s04DMcHFucDGj8zDxgIsQcXCrrd8SZ4odjwCMvHZBWnDYqXqGjKVcLpAGnnhyxLvGHsRVhE6xKblRvNv0lWViHHIFaQ91KICInmBEz5HM64gjTjVY6S4iQE479VABPCSEhx66SECdc8rj7rn71re+qr2u77BsZYGFzixEdkB++JtfK+8Kyc3NN36+vHjjzSWTkUuOCtPRLveXhQuGNdZjo1gv25SB/4M9BZTK4rK3WzaoJ550kJh3JFyQM4gReUFoDC8YLt/+9kOSYf3mt790L4B3HmMN9uSkLhOwvDD0SPre9S4AvQtI0zKQ2H7jjRc647zVmxRj6Uiqon4A/XXnay288IUvFghjXZ5yyiVlg/WfYVlTAPpTT323i1BPubSgoeciyb6h3oa5N0NPj4GnlcdpmHXeCTJEeNObdi4f/CBNBf9dMQgSg0vaCSccoKxLMvSyV+7vVQ3CGUvfE0WxIbkJhj4vraOrHi+nnP5uNaZbDkP/xh1FJhA3abwoQP/j7+psZF7JlNMcit/Ps+ezn71d+4lzZdGii8vwEDKkCdmsUtC/ww57l+Pfe25ZuGBde523cKfBEKGUu+/5eFm+vI4lfIfnPAdA7zH5ylc+p4JyulIvOun9qhujPoZLB/GTs559izUltWqcTUcfCUNP+fts+e///i+5phGrrlt5d9mC/gSSs9mumPWGk96yZceW+x+4S+uFoth99j2iqu2SU08PvVq6yrrrrWeTEGwZU3IjuYvhFeuSOpFk6DkmwIJYC2sddXeXCdby8KAynZOT02VwGMxCHwgY+m51qZ6aoti11wx99ILh2Zp9kKhVamPom42l4n/Pp6H//4qhn5udVKfYTg29GptCkIPxmi43MPT2oQ+XGyQ3crmZLXjJ0920m85XHQw9DI81fbAk5Eq7KoZ+bYB+YHxBWbLv8jIEQ9+ae0KGXs1DGnIXArMATthR4nLDAgDJwdBLatBg6PVvwdATFDwBNUOvRRPOLoBLsZIBVgFpoyP4mA5X7jZNtx3dCNNiSc0IDOgBaenoQcOiU087TN0wn+wLach7jz6zvHmbt2sRwjhz01T6Ndx1ZF3ZM6Ci2AT0S0+7qgwvRDIAo+NPQy7BxeGzn71VzZGQYxAoubDwI8gtLrr4lHLHnR8qW2/9FunpcXLh4MiCo3zuHXfct+y912HyXQYQwWaTOiaN9qZtdixLT7+i9PXhslDkWf3rX/+sLI6in6uvukN+urAXCmhTU+WPj/6uPPjlz8jKDBeNA/Y/phx44HsVUADXBH8cZfbbF1cSZ5CyUyzPxz4//wK74ViHe2aZm+Pm7qJdXcy6uqXVvfKq5dJTY4O59WvfUgb6B/WMP//Fj8tNN11aPn3XR6rpIZsCuzM8vE44m5Ry990fFbPNC33jTm/f1wXC1GtwSWm1ymc/c7vYYhXVLqKeYR0/c9hWcnBySAD0sECUp76q89EtL21rvQ1ruc/eh0svTrDyWJ+lscZi8bRTLynrrbdBmZiYkjQHpuXqa5ZLVvLMZzynHLD/0WXLLd9S1l1vAx2mX/7KZ8t1K88rP//Fj8ob37BDWXzS++VBPz4xUcbQsZYij2gK1wB/9CbY/m17249+crJ8+zsPlUsvPV2M1t57vluFu+wt1iSpYmwA777nNmVzDjrwuPLPW7xOmbbRsZFyxx0flA8y+49OschM2EePPPK7ctLidwrQ89rkpa/QIYz2Mm3f+B009IccukPYrl1Vnv2c50kKgFuVmei6MJWU7y47H6SLYr4HoDTZwYMPPr7stefh2qtmfloqlj7t9MN1KDHue+zx7vL0pz1Xh9Ivf/F9uaw8+OXP6wJz+mmXlKc/7ZkqCLz99ptll4df+ZlLr3UqvDVbRlaNlIsuXlLuuPODZautti3Hvfcc9Ydgvtln+MOjM0V2sOMO+4g9HxkdLY8++pvy0Y+v1CGdRduAF8AHtnpmRbtU9Pv+C06q1uKO2+8lcEWmBdBI/OECT3ExLiM4NuFyIzvXOWxs+3WRgKHHAYIXHVMrQI+G/sIl+nvWAl09AUZqtBKAcARt8NLDyle/BnC6rLz+te6TQa0Gen4kYAD661ZSO7N5xdBzwKpHQVdXoU9AxdAfbl2ugzW1OXaDgoVCclNlIU9FcuMsHQy9i47t1oH8iljLmiMT+Y53HFw23ngzZVEfe/wv5T//895y8y2Xqq+EM1lL1NhOwEkM8IoK0PMYzI324DOfo7WE7zfSNHzmAWZnnnFlWWfhuiIE2EcUcieBQYH4y172KgFlXjCIoBLS/DfD0F99Ttlh+33LEYef5rOFAv7u7gJ4w6GJ+Ue6t9vuh5R//IdNlQEko/q1h75QKBz9xS9/oizhIYcs0voBtJJVYrwASDSnSg29JDcv2UyXf2IiY8cYkh1ad51k6GE17WJmQD8pYgcAxRkPMYJ/P7GWyzMdkImjAMCRkZHy0Ne+oLoQiAE1xgNob/A0WR5yZv3ut79Uz5Ovf/1LIgxomqX+H2JBsYFFctNXPnATgN4MPZK+CtBHZgUNfa7LE49foXnge0vWNDur2g4K1b/61XvluS7NuiSLNMb7pDKsYugXX1Y2eCq2pDOSOUEo6X2HFsg9DGKL169+87MKdMNuv+6121nO299ffv3rn+qCAEPvdf4KZdFUeyNSsLuS3HQCesi53/zu52XRyWboeSEFfd/7zqnMGDhXIHtwuTkNC1qIIurkFtgJ5o47PlTOOfc47dGD3vk+XYwhwzj/fvGrnyiOcIa2x5LLlHlgnnEGoocIjlp05d1qy220zvD1t6OX7XQZW7LHkDKcs0cdUTP0f/zT7+WQ9tB/3i/p4XsOXSKzDcb7j396tDz87a8q9iPJzNcB+x9b9tv3qHARs7uesrGliKGX5CYYeohDBx1zsvJ9p+5RjSl96SAOqJ9LkLfsOS6YkJnj45NleAHr2moMkbcAevnQY2ON9C4sIIVbRoX37Oo24aLddEoMUtgxygTx2OioepLwPOPjNHajWmCq/O6H35HLTV5W59PQX/OlG8oTaeibnWJh6FH185JtZa8b8T0phl4uN5YcSUOfnWKtoWeQDZyl+wRIP4HkRt+/ZW93GHoB+r2Xl4GWvZHX6kMv6YDxMpNYMfTSvv8fGXrAPRaIUVigrnzqPmZmn9RYVW2tL+IxaWfo3R7b/+hbreU5ljxgw3jzTZcrdYw84oleb3j9duWoo04vf0/zBxwtgkG2JIdLl5tssBhJFV933XmyO1wjQx/r7okYejYOekvsFml0cfLJF5Zt37RzxdDjoLPtm3dWYKV5y5peO8IQHH+O2Jvx0THp78bHxsXQL178LjH0a3sh16Ew7inrb1hWrXpc4BGbLBjV/fY7yhZpHFgwZnNzT5qhZ5yQ05x11tEVcOx8FgIiLjvrr/80pSdh3u0cgTxqVl0ocSqASXnbdnuWxYsvUFBN9okx5GAA0FN0hdXZElmu2S/YPvToBPvL4EC/UqbzMfQ4vWCDBeu9phfpVawEn7bhMzzO4+N2VpicLKtGHpOkA8A332ubf91Rz//0pz6zzHV3KRUup4mwhOUQuPKqZfO6AO24494CePQkUKYjmlZhfbb8nOPKnXfWF6PmMzDGxx6zVJZ11BDwu3945A/lxEX7S1/KC8kYB7TS+NQPqCC5RN3AjgL0NHdBfoJ0i31AwzQOO17YB5584oXSPqedlyQXM9OVPpmeBvvsfWQlyoQT5tC4//67xULBeq7pteWW25RTFlM493fa0zCXzBGF5mhHqQHgO8oPfnpGMiGARe6pt2y7iwALhyuXpvn2Ep+N4w6XyjOWHuHGXSs+WDbb7F+0/7FZPfOsI9SNeru37lEWL35/GRrgImH7QDcamVaaftmyo1WgTm0A61UuN2tj6Ht6q6JYnkUFokeeYakPoDHsNyECzjrrSDGhZERe/zrkHUjD5sqvcb0KQN8sinUBpeUP8zL0SDTn2hl6WHMydsnQI3GB8RZDFdpr2fcNDJRPffLmsmz5+57Q7WP77feSRpkiSjHSZGvoqHq9GeBtttlRe5BGSvPFu2OPXVae9cznSGKR2VMYerKdsLnzMfTIWJGsYc3YxtAjTcNyeWq6oPWmcdUTOZboOxy2pKy3zvrBuqN3Dg19T0/51je/Vg46+C16/GToudhLQ6waJJxFOhh6uswGQ08mRWAhGHrm7DE6ir9/kTqDzhtf3rhDWbz4wvLMpz9HLO9FF50m2Wa+2CMrzrupvPKVr6vqA5oM/Q03ICGdh6Fnfq45V29F35EjDjtNc84zSp44awtT9geAPuNJumx95nO3K1Y0GXpi909/+v1y8qKDlJ3kAr5o0YVlnQXrihRiTk85xbJR2G0kPHwOPUF++QsAvV2COjX0a2Toz75OZExq6JsMPWcn2WkugcQP4hegrS2zQLOtUy8vC7FLLkXrg3OSLvDzvbCepUM78iRiCX0TNt98S2XfyUj9ta8rr7hDF3Ve999/l2La736/5tiJdAyS5+tff6Dc/okPqFvuEUecLjcdHN7SbYdL+brrriuiCHLBSorEoAb1leSG3g7R3ZdaAYxIshZjbGS8DC8c1u+OjTYAfWjowZD2oe8r9AZ9Ioa+rVNsFsXypQPQN4tiJycwruAfZ0vF0FPY+n+Q3CSg7yyKhRBU9r2Toa8aS6XLjRj6riLJDbIWup9KcvO90l/cZIWXGXp7psPQPxkNfVNyg4Yehp7PahbFjo/WBQ0q0gqf5Fx4DL6qf11HU2ZgErKxlCQ3biKQkhusIJuv+WwrM20BUPf7+7CYGBtX46dqYaVOn/R0gH4a7vRnm2JEHJKk+KLD4c/GHB0Zlc7s3i/eKQsrvH1hpQlwm2zyivKKzV9Ttn3LLuWFL9hIrPzk6JgWKKCNdLwL2uz9zYKnuLKnu79cd8O5uj1z2KG7HIzit6oodraUddZtSG62fJNawZNa592c7p8st9xymQ40ZC/48v7Nc1+gTU8xDZ066Xj7X994UPIWUqscCOgk0e/CJOEYoG6SIyNiREjv/gqGXn7Nawb0z3jGc8rGG79cdoWv3fotYtMJon/58/+USy47XcwJjhX77H2E5oLv5BQ4l5oBF8WuOLF86MNXKRXYJrkJlxs27dDgkLy+cSX59N0fKw89dL/e76Ubv7y86tX/Ki0tEifAFzICUp+4edBlELbimmuXi+145jOfW85fcXPZ7J9epWehkA0GS4VzrVlJbs466ygdVgL0gCguvWIQE9C7KLar1SWnibS1rGwrdz9YRalfefDe8qGPdo71ftLnE9BTGwwgV+p6YkKpc9bItx/+avnUHR8u3/jmg1pjPPfLX75l2e7f9ij/8qo3lAXrLCiTpN+7usSgJXPnQS7lkT/8pnzqU7fIExsnD6RiAEyY9de+dltJhgy6qWvApQLXm5YA5be//bXyiU/cXL75rS/rswnmrA8kDBv94ybRa4BujNPlkd/jIe2i2H/7t93E+svBhGwhPRfiYvzDHz5cDj10RxV1kV0SoJ+kyViPGkvB0LOPKMplTbqI0IXxjBOMNczqJz/5gXLIISeW/fc7xj76Sil7H+MNT1fHu+75qORZX//Gg3pPpAXbb79nefObdy4Lhuik3NK4sadh6F0U+6/l9NOv1Lyw9jkwtKc+eGm57roV2lNkJtCuwnoSm754753lP+78kD7H0pqXls03/5ey3Vv3VB3FxOSYims/+9lPiM3aZ58jNNbNtQgw2myzV2kNkSmizmamZYvFz9xzazkLQL9FAHoY+iisJLOBHKVpW9mNHay0vzWgf+ELN1K7ezrzqnZm2hkpxo1nxhkJlyqAyBtez0XMPv2wmosXIbVruFtNT7hh1xqLYvcvRx21NLTq3udqwAZL3zsg1ryS3Jx2TenD5aMC9O5r0N/b64LAVqv87ve/UX3DAw/co8sgz8olHWDz9h33rQp7cYVhjZmAKepEevW15+gSg33rww9/rXzoI1dX8Q5zg5122q9wuRscGFY6XvpwLtWTU22Sm2uv/nTZ9GX/XCbGyGoYcLK5WLMAejKbO739ABW/KsONdED1Li1ph1mLADXcWr773W+Iec7vQEbmZVFjks2mlMGkdwxuMzD03/hqBehvupGi2FdUkhsXe+P4018WLhzW/6YolkZnCegpiHd3WthLN3Ai5rNv8TW/9bYbyze+EfHlGc8tL3/FlmWHt+1VXvnPW4vIkPnBXEvgnO/Ka+ONNy/77HVYeeM2O+q78l5kzPMc5TnaAP2ZK6ui2Kbkhq7J+P//zXNfqLgLoCcLxziOj4+oKRMXTdYltrwycWi1VOdDfBegX2LJDc9AjD9vxQnyn0dWuteeh2qt8t5kcyC7uEAD6LGdZH/3DfSWn//sJ3LpShe3dLlJ7MF3xOXmlNMOkeTmHAH6t+tMZz/9usH+H3Tge8vBB58QhIDPE2IMc/nFe++opEJcUrIbts6gyYnypS/dU+6886PlWw9/VWv9H160iTzt3/a2vdS/YnTkMTVgdCw5suyz75Hlppsu/j8B+isu/5QyqgKUc+698+lPf7jcd/9duhitt+5TVLcBQbPla96sekFl8049VFbckADPfvbzw63P1pWc/zD0yFKzRiol24nhpmk6N2BMBxbk1d0XnszB5qfkhn+bmpgt/YOcsym5wdbcLjfo59nDTTdF4c9hZwDYA8jNLNVZ80uKD3Wnh6HH7ATSOgA9rF1IJeZj6FNDj8sNl0Di54wcFd0rqQL02FbOPtUEu1wokSubdE4ymr/vmpicnuuGCdPBh20lHV27XTEPYO1uld4yU34vQE+1vxl6AL186KX1agf0nZIbW2VZQ59FsYv2XlYWILmh0AFdVEhjsrGUHjS6x/G/syA1CzJdMEeTAAbUX17PER7XlYY+LPaqBUExQYB8NkP/4KDee76iWJjxNTWWyqJYFoNujSm5UcqbyQHkuHKfG/noCAVJXQo8sr0iWyHrJ6zMaMVOA6j6RsrNT8+l5kJmp+X/XXC4WKDf4fdpiOIK7y4VFEu7xqHLWERXwHXXRZdGa3CKP9BtT5fHVj1mzS4OEEqv2T6K1LMvaj0C9HgCc8sHZCrVHd60PLebSdglQZ0ZkfCMjurgSs94BoHnxmFCqdzKAYV1g0bZaXWCOQGMZyHAMrlpPekOlK7J0O0dQN/XL6DOXFYFzxyukxNRQ4BG2tXzFO7C5vGMPD8glktSNufgeflugG53xXRRpO3qzN5Jb0cR8BCfaV0toI30pjqKikmw3lyt7aPoN4terSV3ozMV7Mw0JTfd5Yorz1bXzF3fYQ9sbCtT/8thylyiAeY9+Hy7d/AMduFgbtOxJFP4yFLwxuTfCZKMR39PFGHjsYWr1NSk3oPvxvfnLxkL3oNDR2t22mw4f7fOwoWVbaUt2nDxwQYQcOOiSsZF6ztKcPjfAFmKEl3ohVRnVhcia+VtRav1GLUVjKkygD097qjMGunlGXDYbUlGRGdEZctmZyVjYu2y9nku1oyKo6XrxiK01+OndvPudKx+CwX3EsczHyr4/zP/IZ3rKbIaHOinj4Qbw0m6JyccCtTdcEqfDTAUA+rvA9mhxlIUMsYe43eVKu3q0YWdWMA6dOEe8cCWiipiZj50cfQBr5gWze2QyyCdYf/blo9siyU3LmhjjyBF7BZggrU3i+ksVzaWouiX3LQ6A8f8OXb5woozC/slizOZE+aA+KO1qMykDz/2jQo/NSZFWTRp89H0Tk9ISoNtJZ/PmJOtgoUT4MLib3RUfyqrpb3Cz/WoWJI9xd8z71xi5UPfQzwE/NvHmjXgRjTW2lK8mLIr9jMNCPXZPe5Cq3HTueG1h9uRbCt3OqAccdipilmKE7i/KdnaIyJFFqYIefj81mwUjqK3JSb6rII5xmEMhtDr2h1j+/spRl5Qyhx1GrzNrByDmDfmnrUgFyxivZrbWGapXTJHbOG8gtTxn5KbhI5d1pwqdvV8L1RPBQr/PaZqbqgz05Ib1gUxlJjE2FNTwfhZcjOh+i43MgTQOF7xIqaxblkHXBKJ27JgRsYTVsa59/g5rRnGTx267Rql94lOpJJKaF/Uz2PJg7uUylUmNOXq5TGArBPwznu70aHXEHUS7jQKKMssOTE6YwmfqzNZmQca+7nmhH/PZoR56VYxdexb3tfZDUub1FOj5bXudcElk7iRdreOpzyDG7h5nxIbiQ8aX848rcthzRnv533G5dfxi3MHmaZrsLxuK6KCTItwUMhSwrkpY3dmhokFyFR4bsaUPUbxMZenk068QJcM5JGqYOFMCHtTnblkw7FahkDs7S2XX75MGbxLLr6tbPLSLRzjI8vJz1QXwhgHqSnsbW675q6eIMBoKDreBuj5+KdQFEujM51nxkU+I/yybSVz4cu05lPF8Zau8hodobHUulqfjDNSMopiiRcuCieb5XOOOtEnktxAaOe6T7l1jkvGECQ3rbluyXuQ3Ax0z5TfRlFsFgX/tbaVCeiP32OpimJngoiSVWwvl3crZaqi2NV86JsMPa2ykdhkUWwD0Ku4AECvoPbkGHo73rgodo0MfYcP/XwMvYJrMPfTMJOhoVfUaDD0Ailxi0mGfWZiqvSGhl6Wl9LQc9vD1giWymmurlgcE2NjZZAixtRPscFp2iN9G/6kXWUKdmMehp4grWKdERpouAMa7DXsuA8fN9zh+apJ0e3QYEqcl1LCgCICX7dadBO4uwo6U49/6aGhwliZnDab38nQK+BMw3D3qBBy1eOPqxZLl6b4btKUKWD4AIOxT0B/9JFnaJzN1LlLHc8nQK5D0iCA76biY4FAArwdYtg8fBbBQocs3x8JjX4ftqiv0qLzHqmd0xhEUBUzr4PSDD2HSNZPGIBM6bB3DYGlFMnQp44df12eQe4NcaBLvwljpWp7N67SYRMHQe1D3yt7NmnfZY0aTUQi6AgQUoA65EDE7/MZLky1RhRwiORGDH1/T7Xumgw9nWL9+7bU47N0iFPMGN2PGUMOMw4dvisHGsy5AjxJtQh49qFPj9tuHdLSHPLduTByCOGcJMbOz58di+WuUWBVzVR0+tDr8CItLEtGCsvdlZhgwxmjnguszTkXFuf7Aq5he3kuLqJaO4yh9i6Slcx6WBqQ3v0KrBQ9w6qNjkfjJhflAUY4LPg3FWCqvsEgmc9Niz4+i4sOoMSHOEAMTXePnZMI8DDRU7BosJQuZOT3LV90lsxOOO7eKxBHTJCW18SCYhRN7rRma9DKLysjQCeCvl69D3tFhxMTFwXQgEld4HX4TwZYqG0r5Soy6IsOczmjrNikrOTUBbKb9O9wgRhGt61GMdVcc3EBAA+KiAAWd9PXQaQB1m8+PLl8Q+AAolkLuBflAeuL+KCsDtnjfLYKPyF8GJAWVq8D7gCJPeHkuH3mpz0efdHYSj04JFlrqabFGRXWq0E6lzbmBdMB5hkpHy4czK0lN+0MPR/CKAoMjk+qcE/sNWCXz029LsRFMPSaqy460p5XdYqFOSfz2+lDr8sll2Pa+kh/63UgpysVmvaUHlzS+tDtQuRwufVFkPqCgf5e1Tl1tVx4Pdc1pZoLdRmP3hHY9RGvUgaXPuppOapsn5yK/Pnq8Yf17rQvjzwHZyeAXrF2jsvzdM3QRy1SJ0OPU1uClbStVPacepQ5X66J++x7yCM1mxMox4feZ4DslImPcUnT2LD/u2whzH6UGQCWoWHJaS2z44MIE87V7i6tP+I52Uefo8T9fteA6ALLxQ6Q6k6wvACBXCQpilS9QFwaVH8SDC6fJ/exHgC1QaHqS7iEqy7O51cCZ7aDCAOeIaSfrHHibxI9xCjmWzE/raWZp94+6bkF3rlkTkwEQ08xsPc/mTKehTFmj7F2+T78H+Mq4kodYfu0tlkPOuMjC50Xf+nDIf94DkgarUeyw0jYTNIwlsQK5Db836JFF5U3b7Ozxkt0K+cOl7UA0agNtB7DFYm+NJddfma55OJblV3PzBLYxGcxmQ13L9U5gNsPeGqOpktDHtuIv/y73KPiOYmJ6663ri9H4IcgeTMe8eWlhggSocnQ4r7GsgAAIABJREFUSxWRmC2KYpnXNTH0FJQa0Hcw9Ik/YehDp67zqQNDepOYKZdpinU2qzP0c16Tii86k+fKbNy9uue6y+jAeFmbhp5OsVVRLAx9/D6xq/LVX6MPPdZcDEr60KOhTx/61nT5YxTF2kVBx060wvZGs+RmvFzz4ErZVtLjjwWEjzW3IjH0YqBaZXCioaFnkiqXmHYfejK41eUz2D5Agz6dLoEEtEpyo9xP1SlWLggEmEyXxAS0A/qptQJ6pAk0GKleAX7zAuDGUlNlQMEwNfQUxZqhZ5EJ6I7BZHYFoJ9QYHATFR+A6t4nptO6KLvtCClEwZTbI3Nc40wg8D8Hi0X2g+89p8MuA0rlchOSGwIdMqq+fqc6Vz2+SnNDUFCGJza9gqAKV2d1wFG8haZXvshRBKl/FxvJoW3mNIOlAazXhA6XYL2RlzAnbABteKw94xDUTVM+2Bw+ZqUYC3VojfeSPCICOr/HIQ9wJrgTLIBZOsQJWJFiFSsOICSLwDP29lTOCgqKkma4kJlA7kImnqO21fT37JJmEt2v2DM1mDKYNWNp20rZSM11KUCrMRPsd2RjtGYJev1o6IdKmSVQZO0GjaVcFLv77geX9x5zlg57WaAJhDkwOBPiDpraWwKPZjD4E5BnQM++69YBwtUJT3WYVu5Fng8zgQRbvU+rpYBfAXrcdRT8pwSICKJq5AFgwBUlWGKxMRyU0XEwL1x+XjcPE2gmwxJA1sy1sway7ux35oMvI4aSDBMHvdqnF0kImoCedCkXUjJeKopU5gbw2q+uogL0Uz4QeS8B+j4uQn1qB85353sBMgWGcKRiTLpoA+6CQq9Tvw/xSsXVYpkIYf5efKYyH9mYCSnNtMGLlCdaU54nfiazPmaDOboM6HUp4/Kh2h0HfcAi45J7iouFMjIhB2SNAcTzIm1A7A6r2agFtxkx1jOOlTSEy8s4gIux4j3UpIX129cv94d0TiCuISVB2ihQNek6DS6IsOYC9L0AJ4rT6fhp1nyuFesKwzSx2QBXM/RyoJoC0PcJ0PPZ/Vgl8vytlmSJCZjykO/rjuJYAP0MmRkA/bgynYqXYTHM3pN5QVwMVXA5wfMazBMbBBwDYKgeS7IK7x8uPddeu0KF5e4Um4Ce2iU3oMqLvTtPwzx634lwiLUqQK9mN760jo1AzOhqK0Df34+70ILSPQfBYUCf39vs+bQAlAgb3DtUd2BWNYEiaz7Jn7QXFCidhbm3f//cbFdZsHBIFytdqKbtZsUiSyCKS9rwAhMUnT70agDW1+P6tv5eEyRcUAXoZxTXErjh8MN8KcOki6xjuU7DIH4qowmsrrnIRvzk+2bskatREETJMqeLl2JOxCldonEeizUHMMzGXzoTevsrQJ+XBsW7APQaH1xC4jxQDIk4mAWQnA06R/gW0feBda+MhJpPwuySbWJNOXNjkse2lbk2IVAgWpyBJmtktycVHStzRnaRC5wdmfh7XVDIpvH+dJQfGNS5wXuwDmwl2gD0rOmwdZTkT5IeJCZc7C2HdFaO37U0CXtWXIPo7P6mN77dRJmMRbzenHDmYu4O5cRPxpwaBhp/XXjhxyRZbQJ6ZY8CBfEMcieKLAXrkDjIC7lIS0SRM6XpcsPvroOGvn9AF0IbljReMO7jtctNBeixTuccCqxXSW7UiyJdbiBsjYb5velJ7/metWjoVawe50wlu9aCMaD/33WKLWUWZC+A311GAPQPXF9QtNC7SBnHLrAR5FZ899aUAD22lU3JjRv0xfnXdLmpNPTEJAF6u5+01lgUO6sPrAB9NMUhUnNwjC2YkA/94/2rSi+2lgquTrMZ0DvFODA+3FYUSwEOQZ5/X01DLx1/PalMBgsvm4rYhjKdbJy2lIaeG4wY+ob+KZhvAghfEmZLbL0mmQ0O8+6bPM/Nq3kjbK6t/Hn+TkFvMBtLxcUoimJ1a6SYY3yq9PabMSAQAaZ1kNOOW+l/gJGlC7ATaZ9J8DPLDVuF5MCAUWnQOQAoz87vwNBNuHV6pKJ4K6Qb6CTl3z7FIWtAP7JqVIc138NpMQOMCtDPzYqdv/LKs5WCPurI0+UI4QYm7kDKGGqzI2mIYMn38YEyVwaGBtQsQhcrQKS6N6KtDDlLSCr07zFvye6npk7sbWQzANoAPC4rYrsH+/XfyUhzmUmffGWNkHr0WqICoAfApmRIgTeAf4JSMZsAOppuKGBbL5yHNd8FdoDxSqCdgFrSkOgmCshJlkSyFTH0SI9q+QjvBUhek4Yehp7kDZX72XZeoBVmKi4pmYHRcgkGBCCgseSRu7sqQI+zCKBCHWNl+Qqgt8e8USRB2+w/QFNjjOSGTptdthp0sxLrFzMFqksWBWJ9ZlM5gKg3UTMt9nwweOypbMwj9pW1a7mgLkpi7pS+c6fQal9gbyjmB1bU4FCAfnpK7iHsJx0QM60yPDSovQHzRmaDFGwyg2Zl0YybtcMZiM6dVZpd4+duhXSgttYbpp+5g1XgUwAUBvSBvHUw6iKhMbUzmFu+O1LwXnnJEUsc603AZ4795tigg1zyJgN6X368JwSgomNhZuoA9DrgYy7SZUmsap8vbJY4IbNz4NcFVh7ZzsYA+GDXddDHhZYisyRKeAbJ43rMducFWA6LXd0CXn09/SIy2DdIS5DyzRVnPBgDAa+4NE5RMQY7NwlIcRMZ5jW7ZANUJAmRs4alDAbHzt4NhL6buRMzKyDomKuiOl0QLENkXzHeupDKMhIACmPpC0CSJl6/odnv75Ebx1VXna3mOXSo7h8YjHFLAiM7RtvP2oooH9Aq5AVMS7ZlmQGfO7oKuQi4yB2+yZCSOZmb4VILiTMrttunvMEOcZN1r4svMgwAnrqL2h5X51+wkZKZxvnId4FlVya31V0Gh/tl3adsFOxvZD75XJ6FokT9fG+vup2LoffXkeSstw+bZ4oT2ds+H511y4ZDXtP4fnPOGhT72ZR9DjbRzL0Z+rzQZ0OvZGIz85jyTT5HDd6U0faFgd+19t8sui5sAqCR3Yqu6L3dSLQGFHel00eyNg2DG5nSyBASe1JOlRJVXWiVSTIh4EZvc7ogZBaa9Wl3FM4jS15g0Pn+PlecEeUZ1UyQxnLUHyjrZ7Cecj3IlgVkF3OfyObTma4ksLTXlJntV0zrZOgdT4yzJMHq8trXM3DpVLdqkzSuucDRyQXG2Ay/aZudNH9Zj8H5rn2uBe59nNkVJGlggosvurW8dJOXV0RkxdCrN1GvcYgAu8ec9aDMlrANUlBnOd2nxCQVsXDhOguddaRHTTL0CbxE/gL0Qzs+7bWfFuZab8maR/8halgGh3vjnHVGz4Ce+IJdb6OBaUp6cP7SGnBmXBgybyoNLMpjiaEfHFS8m5wsZXDYDNMff/zd0j0TPvwQpmHJO8t50gD0Vz1gH/o5EdAG9NPg6gD0VadYNPSt0NAre8DaiwuKft7/u6vV4hj04QrrLIYegJk+9PoiM+VPP/6BGkuZoXejKGl3+pwWJpiMLZgUQ98E9AwyC00uNyKcg6Hfa3npb63n4DE1q8PPA5Rsd7TkjUnKG1EboIdlIb2FJr4x4BS4MhkE1QT+eSlgsapQlt+l6CR1gRwiWtQG9FokSjvH8zSrreVyUxfstnWKVVCrXW4S0BMwKTrS4T0O42kGFpDEbZXNnil6WW/OoCO1ZRLBQP8nfTdWcmZJuSTpvkDr4m7f3JP5z/Gim1qyMAD6vn7rlEceH5Hkg2CVNyYuVXx3NhoHYabXKBI7+ggzVplVkFQnWGOCbIK8dFqAfbWmm0PZDcoIkipYVKMVSy4y8Pn72Bs80+OAywR/PCe/48JPHxoAAoIy8630dLC7Ys3j1mrtIQDCxS0+jBysCTiATtgAgxCzqlkkozQsDNOcGXr9OeDDhPmp/p3A3e3PEUs2mJKc6EIZkpsE47S9z5S9AG5fj1rB1wz9Ms0zVnepnU5An8GvyXxlyhUmR3KOJqDnABBjDrNkeZXYJZppRIDlvQFDYtkAJhxOsDkTHJTeS7NzsNYUoNcdkZORY43qsIZtWjCsg1aMWmhTCeCwUpnSTSAmljoZeqYwLLgkM4oD2BfZ0FMzfzNuSDY+Ol36Br1HeT4OPV20wkpUOZuo33A2i86og1pfgMI8MFNuBsDWwYVjglwQZqRJ7+m1xEbafV1+AWEeJ8CUOxKyHn1gc7tUxiyyiBrPWA/OCFinyr4EDMDUCLSR+hchRtaDdWhAwEufG+DRrJnniJjpFLYPTuQsxGMxxNStAEgnZnTxAWhoLUFiAOJb6LztlqU1oflrNyGAqCDzJ9lJyHX4HN4bcgGZgOaSBi7jZFRgZe02wX6t1oXAqJ9RgJ6LiKRdvYrF7FU328kmTLZ31EW1y5aUAHplOrloIf2hv0MctGJ/uSDA6LVsmKALKbF1jhqhWRUMM6Z5QWes3TDKmcD+gZ5y5VXnlCuuOFNdp4/ChaOvXx18LW0Lhr4vxoxrQRzuvlA3AD0RNTI2rNME9DD0zE//wJAAvdSbvQBtS6XyLGR8ZMUZADilCVyUxbAH+aNjWwDaY8Wa4pKW58TQMFakZmxbXWZELRUxoO8qSAi9dytAH+AJBQv3gumJ2dI30FgbMW7ETF8yXIxtpxE+y/UIbjrpjDNxRWeAZGlcDLxPtc9hYoNMSFDPfOhyH5mr9MTP+JyAHnLITC9rjvmk+R51F5A4xgRJvGQmXPc9yAbWOtntSs7pGijGJeVLys4qVkJUkG02uTTFxbkH+SwMPbEF6aklYY7XzsYoPuri6jHmco2ckBjBWmfvTE7OlGFkb3pvs/+S+kVGlff3XkMqafzgWrP6jFNMkB+Is0JzkHsoAkKWzBiLxNRZ54xknh+O2y2tD4ridR5yXsBMy0rSsSYJO2doPO+QiIyRzjViAYRgxHRdbiIuifkHX3GGci4AHbrJ3rq5X3WmzRBPh/R9mfustdCSjIsm65Tz1SoG3IYMZHlPGaUotoZhiRh65i7NJ2pAPzWBHBfZa+N3O/Ane4dnFzbtBPQdDD1nKF93ADFHAPqeWcumefb5AP3VXzJDXzoBfW9IPFvTZcH0euFDv0FFbuf+9PlQy2/aAH2Toe8E9Cm5MUPPQ4bLjSqMAbFdZXQYht6AnlSpAE9IbgD0Yp+6ZiW5Wbz32W4spa5XLroTQz8WVcaREm0yRjrwOhj6qfEJ3+Si2joZegWOtQD6GTx2oxBVIA4JBGlnMfSObMoeRDfFiHX6Y15Ar8XlVH9KbsR2jU+XgaFkPkn/RMCamtGtjDFIQM8q942WogcHdi16HRIARh/kOakw9F093Dqny5w2iiUOvLjJcQFQUc4k72kd4MjIqA5WNnOeTEofyn3AzDSNK3Ap2GWXd5Zjjj4ziusslUm2sMmYaHFNt8RaAkrkFzsXgaGn8X0B9FF4ynqvGF/kCAEMSbdVgD5SomIQdYF0HwIdFLrZt3cITj2ktNHBaAPoU2LC+FhX61qAivmSq1K3gkN1EYxgAXjQ54bUy4dpOD5xaMUcAaqYZ10cpH/3ZYGXGRuzickkMpZ85uoaene/k6aYW0IAsJQFKUjEQS62TqlRF091sR85uGGMufGL4eUggD0m8vnyTlM1Berm71JEyRgTkCcJ/gZGrNFkyvJyLAY5pVVivVwc56KqABmh51TxmQpa3f1Qe4yibmQuAoAZ5H1R0v7tcTbBxV2ZxfEhAlDqHwyGXgerZRAqqo2aAxEIMebQFhz2jjcu3hRDS+0MzMgshzkXRMYD9mhWxfowqFkL4L3CcxlkihEdtuTLBY2MrRkgAXrGcXZOWZ2cxyza5HcBdyqS4SBRV14/f15sDQicGUiCIQ/EBLO6CM/wucQMt0H3xWxOmcuJUbuXSOKm/g92Zch9qsxKy5p1nl+ZP4ZVFnGTpXfA8ihlFzSutcwF2Y6zENTOcEniQeu6qmrOkCFxyVYfEA5quwppHSgrSgz0OUA8QO+tWCTE7HkHcGtNThgUIS3Q+EWGyqDKcUfAnavF1GwAh9kyMTZRugGdKZHRBhby1jlBTL3ssrPkhoRjlkwA+qkZchEj88JYC1zpgoh81CymGrBxQREhYtkJzk9mrw3+KIrlzwT0s1MBrPsM7hJ8MQbETxdyG9hCPDA+ADldklXMnS9iitlvJJV4brM2qZcaGKImLNyc2P+Mb6/PDTWNFNj0Xhwfm9RlIF/zAvr4AUlqIrOclyXtPfZArB+ICl22APMhHWUPgQmy4F8So+iYrhjK2o0Ak3E6vfCZO2VAQpqa45HWmsw9Y8flXDKhIBQAPLpoBEnH+0Mmae1GhsV/MJbZsNJSKjkZTdEBNGpalDkgm06M4DzlPQC9Josyo5ZNz7pKj9a7z2sYfGfieE8+H0A/NOTMqyWMjtfKvKckkbNfRfRkPX2u5M+qEDvqd8iYKePQjfwWjX6XlQAhaxIXIJmrSZkEmyJc5kItoCyR66JS1pWmI7k2yN7Ycc/SXMXYbkhHP6dkmXJIgtgx8SubYYg/xrfVpfXOxZJnTGktMZ9xZr0wZ+lmUy3K+Rj6IMy88QDxNEmzU83E6GwZXLA6oIehh8sAhxE3GW9eKrqVwUky9JbG6lVznxWwTslNO0M/W/744+8VAfrIns8H6K+8f6UAfZcuRsxXq8zI3MXZMnpAAehP2BOG3o1Y+Xsulaw9neXK9Jld6JqcbM2RhndjKRh6gHV3mcUCiyt6d6v0zNHK1p1i+UBVVc9ZUhPmJjrEakA/sgZA7y6AAPr+sSEVxeJyw2eNT0y2udxQca1bXdz+DI5dhJkyCFceAzYmnDZudFarXWFyUbp1tw6Lyfisll08SKsyKmJ/0bmlD30WWOBgE+mbfA5Ndvx8NjsQWEArCcOmRW5QRMqY96ciH7DDewB4OLB8wLp4xZo6p1gFqnk2dM269TqtpyZWU7RE9oJj4+NrrAIfGlDRajl10RGgOCCQ6BD0J7jdSmIEoB+RBt263Eg7R1t3FRNG6jG9q62ZNNOa+nl+kWAsvWeksuW2MjSkG7x0+7DfAar4vhrfwDH8rBqERWMVZSVUPET6l8uAdeea99CSpzUjAYPDVUsXl58AzU3gVAFewFdotwWA4lBX8IsCKAIRF5lslpSV7Tr3Q+tf34SjC2+w3WKjujmIuhW43HaaSw9AyPObL7TaynCpbgF2lrkzg4wtIcCFA2xs3E4tAE9dHFpdel++ZmqvYUV0uAlMTklWBJvN98qCq27cS9Abd7N2pgSskqHn/dg3fC+5JkXwReLAi7UpxwHkOViwjY5oTm1PWAO3bOzDukbHrANeB4LXuNLQUbTG2kkNrKVTIfOSm4Z1pNr70QlUoCkuB870ORaMjrmzJc/CwZFrWcXWOvh96c3Laq5H/k57TgV+ABDmB5bYLiYwYpLuTM9JqlC6XM+hNK3Wi9P+gAb2HyCIZ6DI1LUfZsl4AbrTfYg16vS3a4rkNNJP8aCL8tJXXwW3M42GJOH/LqAdGmX2hxlcLud0XAY0cpgDyC0FYe0A3CfG3YBLcQkWfHJcB+70pGtcJB2YpUkJVnFeNwkuFB/7YQUtPfDnMD7MifcUcYx4y5rl1d3j4lARHiG1YK1gp8n78jxc9LUfkcTRnZsYUewc1N0HW4zrmV2ZsoYlQQXgtjoDkNsl4xpyDGWNG4WN2u+yVB2TTEmXuLiI493v+AIYhy2dlCMWY7Vq5HGD6TAYELiTe431znZ4I1MRrKOsNmk9H45NXR6nsVHP5WwLe0bGxA5BU5NmlEmbs+8ZB94fzTh7yBKVyN6wRmF4ZcSAM1J0V1UBcBAm3T3K/K6zEGtVr3HOCc4EXmLh6craj5bbZ126jDE/uNxk8zFlfaKwE3DHngeIJsAT0xsxV04+jK3qRCz3hHTgwpXMLrExX1kfZXkO8gKfZ9UeF3scsTFrmbRHDcpUQxSZC0kiuhmXOLvDGUXFpJF5F8Bu1GsleYRsi2JT59+Yi2Bjtb7dS0YddftYF1OKvfrRbjso6e/BLSKvWHNhpRhZC80nrjhzrTinPCf+Wa819h+kgd5bNRnsRdd8aF9QGCqjCoN9YoAvKfV+JOtcXVDUGdk/h4UwDliw/rjJpL6dsbA7mC/mnG08C2uemiHVV4nkwCSAOg/LXI0kDb6Jg5k15HwTrAvTB8aI/c0ccR4o26vmoZPhlANegZhznAS/ZCaV8UyMxDpJ58PEXXatabrc8Nl2oUmnH6SWFM3TuI9zbmTVZFmwEFe1SUnIFIsqyQ29KyzPs4QN5yQarNUuOjxbKhAyBlTSSGVrpsqQGgrybFxIqGeYKo8EoHf2fH6G/poHbwhA78xWBegDN6J9XzC1Xjl+z6VlndaGJQUVrEGTWOEKlpe0puSmTUM/1SiKVWOp74fkxoC+ltyERmpeQG+mXAexzte5WkM/+5RgIKzT0w1pbFLpLQahunk00h1PJLmRzCIaXslBg4Ab75u3K1k3AmrRKGf6OdLaqzH00pGuWXKTbLFuSw1dlzRa6hQbtp4q+ON96lQRzCdpTAWb0L2m7Eia9h6n0V3E5WCYrAWLZqBiJgEN1tATM8VUcJts3CQnx2fLwJA3Pc0U+gesVaZWgXEWux+Anlsz/69iM9xI00FhDKtHN7cyc+GDRK4CwQxrLPieQ/2qK5AzRXrF4pgkRpTbpyOAWAp1e3S4z7QcqVTZXObNM/TWAj0DgCCvQRlyAJKiDbL9LXyDTea7OklUYB31GFFxnmOd+tCcA3VJznXTyMbkszcvdmKBg1Hiz+Y8+2Co9W35LJZreM4YSxXrRMEPtRgEtrExLNksw1DAKz2yYiNYw8TrmbPWQ/UgZr7FjsHYhuxBa2kGNpP5n9U/Ezimp8lsWYIC0yUv3ZCCwPI2U5qkNnv6usr4KHsz/HFDbsCey0MFSQ76X+YPoORsiiUoeTlXKjUyXrDiMCRmmZ1l0vQpRetsjOZMDHgKhfnPuYp58f5LW83ImqSuUkypGW5Z+gEAVdwL6PT7aq/CUhtX6+/5eVgb9K39g0g4grWbZt3zfS2/kkxhAe4wngsuARAccXeRPjPXkpjAWMceWy4zITPjkqEDrN/sZcgSKgYNrW5Dx6msIVIVpQaod/IaUtH7QOoqSTv3yQcdDWkykcguyIro8/udAcgaEoPweo8Q14hTCWRg0t3V0z+jgltlaGHzbULQ1c3nAuidVdD4pwyxu6d6HuQh1vjW9UPKkvZ3a51yseXFmPJKvejMpDM0vKdS74EmdCGD9WvUAWQa3hkEg6/cT577WB+S1BGjZ8ogWcuWAX0WoqZzjuoSIt7BvAqnagoiO8JYRParu9sM8dS4GzRyUQXQ4/LWQ2MsAfpSegd8BqxJcprgU3VdZDLkxNajjEZt9mDpDz87Njol8OI90VIGK5vvVGNDHdc0tSnK8pc+zoNSN+DJs0NrGQmcYmGHHEs+Aq5X45VxgXGGhTa77LWRa4U/nTVxLMmXYk9kzvL75jPkmpWUTPZ8UeMRMV5OHyrcZS1bxkaGTeuSdZw1DoklsqdN04ijUX/A2+orxc/rv3sipg9Zpivtd+iXWS9kOFJLn3K6fF7FU2oRohiTuRAwp6YlMv/jY9NlaAESNI8Pa4L3s50iYDI7pTojpPWrjHQ0t1QdFOYgviiI9e6zu0vGgsmJMPaIbDSZp8yyErs4b2DoYeqVoQ63H7mSYUDR1LIrYwQI5mdN1mh/R3Yb97asN1DNVSgvbDfpz9X89Js0UaYo8ErKrYmtedbnc+a5LqzF2ayzKpqfKlseLLsyfY5xrl1slcFhS72ILfwlcW5+yY2VFMYjdSfaZMar58lnpvFoU0Mvyc1M+eNPvq9OsfncTyy5GQ+GPopiVf8XsS0A/Yl7B0Mf8U57OH6ENabzrE1DzwNyzeAQtp99xb6XuenyqBh6p8uMADONEeeUAD0uNxTFwtCbwa819Ab0+NDTKVaSm5mniCF8wqLYjsZSBGkBnPh7yWZg6LXQDfQSQCjl29jEWvgUhbHIEtBHUWwGfx1qgIfYR09GcpMAPSfbjaXCzjOCnlLNUczR1H6ldKe6IERXXHUg0/dqr8KoQLkuIZ4jHZ76c/VGXHmgGzAiB3EaNy9OBMEEqLkoqsAZFylYBjbk1HRU18MyYueE60sT0Dc0aDmnqSfOedA4hwy7augQATqfPzsHV7q4+HcxS/0UuHhYUhbV9nNxUqz2d9ltuDpKau1c29wnKMhA2gHoOxudVRs93rc5z/zVahcLba5wChWTWgN6xgyJA7d+ij5h7/MFgEADDqhAjtTsFCfgQ0BP0Mc+JlPD5UmpTa8TAqgAPYcFGaGQqqmuJBitXEsOaBwOBtusr4mxqdUAvawO49KZAZk/JZOJy2VzP4p5CWDV/KzO+arWckcRUt7ZJsdaZWDYm7S5XrRUiA8N0OAUJYA+DoJGAEz72dwHCdLYWzDw7JcE9LrQYQtJVgnNZFzkNRc99TjxvWS4FYC+0mDGOta6iDG1s5nZ/zQG6LTrTW18BYIoVIzv0gT0OuCCTEsXrolR5AL+3ooBwQzqMO1Pjb41p5rvuMy1ERUBZJpz3fwO/tlIn/fYfpTvlfvTh5rtfifHTDAkkSC9e+hfFQP7cSHyXBnsez7NrtmsIQsZFU/jYM3LiGIK8yPA43XLKyWPje2vf5erqhxqcPWBbbM8amR0VQ3o45dY04Ab1Ws0AH1eDrR2VEMBmeQxnxxLQA95YUKLrBmAnjjWP9guOW2m/JugS3Ih9pouS7Wjh9ZKEBXI0IaGDTwnJ3BgsixM2bSMa/2Am3gmXcj85cbHpgqa+yagB2zl2dYcS09ndKrsGNv6LKrH3vOf+mbHlHwJfBEPmnKGZr1aZqL76kaWuZbVXIcMUqz7tniVXe7jgzrjS3WuJzERMVlzqAu9L5KMW1tMF4bwesyLZxNQKW424ksl5+CS0JALZ8wiY1XtzxinjNc5T/oBnbMOAAAgAElEQVTr1IjnwGWHUPCFAL1JBSCXLqdk5tgfWGXT/KhymAn8k+OCUoEeEmTfdVH0OkNz7wyinbyaL0h51b/11fIfGwbwoF2K75aABckkGUwAekl6WqV3wASIAH28qjmRG1ZN8jY/uzkX4rtUvFu7igvbILkhwy+C2IBe+0TrzoC+vSg21qo093HGVUWx80hu4qEoNEeRUElu/gpAv2oAyY3jVhbFAuilepibEUN/wl643FiizndUY6w0wmlIhrpGR6fmdPGT9tSSG479WQ4rMX6t0ldmyu9++IMy0GVA7zRCyBiIqcG81i43I6U3UrIG9C6itfAFyc1wobHU8PRTlDJLyQ0/R+pvPskN3yXTrYBdWIJpaUIbkptoeJUSC22G0MkRNQCl9nCPwy0aRjQlN9L9BUghnbimxlIAE6f1LKHx7RPJjSUSBskuVLEshwWdLhv+eTH0bJ6+Pnlnp083Ezs+MRaFsHW6i/dhrGis4Ip2vHQBbK6QrmVATuv72SbVxZWAyXNKY9hV1FGO1C6fn2PklKpTlCqujJQ3z8nCTRmUZUFm9+jsKfAWmuhMWXlMBgUgeGUKVHIQ0oTdyFOmvMZ0R3ThnizUeM6wARPrFzIZfh6JT1PGo+cNi9JkePI56xSx02pitEO+pcAb6U9+Xy4E4Z3PM2f3t3yvzvHVvlIW0q5LSBCa85xByJKb+nPJIJHKrdPKlk8gucHvmyAMmzwxaTtMJGpib1puKEZnAoCfXZzYnwa1eAer5iLcedxchqDbL/YXeQ7rBawDkz/BZ8H0R9oQa0fPgccipSms/ZwX702V8ds3O3SGniOe3+lK/swCt2rNRFqTZ2oWsLo7ng8IpWdjr6aMLMfXc8s42M2BCw/+znMU6056vaSGlffT3Ku8x/OTc5vfK23c6CBo/bhdiNQVU5IfWHNS0KHVnrPkgW3l4uc57S03bLFUxZIXF3QxRhrnCdLdA5LGOG66UM4/y+c6bZxyL8ntkC2E93HKH3JOWDjy/VYhsiU3thi0I4skQ8VSL55lcgIHoAWSCvE54xOjssGz/pcY6gJxr4/QKCu7iIWe15TZWMtPSNfbudfxRjIAXRQcg2DoJR0UaKydv2ZbyLZ6yvgYvts0PEJf62LslHf4e/dp/cgRI6QfzfgBO52APpssKTsSMcCyoSjAjML9lLI4le71wN+5KZPXFXuK/Tck+z4DejkXhSTK+x1tNo4j7qkho4IoMMyu6exXpfC7ef7eAgNrKWVIbpDMaV4MGnEdc11DWDHGHsozhD9znF0o6KY7uVdoTGSZVI96MywYxns+mh2GXSrfmffn9yC/soGY3lcucHT+HdO5m5+bex4wmHOUMlfvaa957cXG72YsbT+LaslsPnvGYdYpZ1LOCQvNzj2OC7l3+WxJaUK+qL8H0PciK3LGinFMyWSaLeR75Hzlf+d5XPl6x1pRcz3V7/lcZK44jxIDiIAMOWxKZzu/K2OX+1WdwkNylGw2c+HzcaiMSYo7rHMkbVDzWTUHgUPy/Eo5HMOjfRtyE9jwVAXw/qxlYYyCt73jcsofOdtM7eDyHRJESbnGFbNy7i0Fdo2DGQEkN5ZueS2GSxBnYDTb4ndlsEA2LjAAc5lnOs+oNUCWkPUXTez4Pux7SzotZWmX3Hgt5Lj5rHLDsTx/vKbsGkWM4VK96vFR4ZzpGWyOib2cBTi2ubcI+6+l+pawF6/m2tkHxiwlN9UajXXJMyNnGh6iC7elsjSW6p2bLI/89Aelb67uGzIfQ2/Jzbiy6u0uN9ETYnaqDE+uK0BPYyk0KFw1lZUecGz2WRl1EVNTc3PS00sbXQP6FocEwKsHl4/p8ocf/sCdYnnLYOgVuCJmc+sB0F/9JfvQE+hUOBH2RwL0TYZ+n7MF6Jsa+jUB+gR0NUBywWZ2rkxAr+psOWk4NZe6qNReejKoTI8LQGjolX4KDX2CuiagT5Ai0BaFKz4MrNOrdV0AelI0deW3tdXWTGcAsY7fGlFdhKQjRkfpYKQCtd4ebUgDZQdNByIAvX+XuKObfDQ34dDIYFpd49TsANDhNKw09IPWndKN9ckA+gRYCejd0MiaM2Adsg0V7Aagz02cf2ZNQi44BabQfesgC41dApkMoGzs/Jz5Ab3zo82fawbwvJQleFcBW8ccClSFfltBqp/LFQdmSEviErn6+FruoEIj6YGbF7e0Uc1iuPkBPYWvCv54edPzYNCdhcfH7R2fVZMwPfK3b80qUNeA3ocl+0B+/tH9NwEm8hBcbrS2pwBkbvRFGtayjTigdN2PYrEIDhnYnxDQy43JF4C8/KbG14DR85NzxBhnpz/vIQcQA9xaa1uBxawa1U9BSzGWSASCUdTFvB3Qi9ENQM8INgE975LgXuBOWmC07s7usRdVBDnTpY6NyNuQuxC/BCRDQ898KICHdrgG9AB/d58EXFvzaUBvYiMvr9FRNfQ5XLoMUG21J2vJAJ5NgLAmQJ+dPymUsjSHIG9Aj4YbS0+zvQHoB7GztP5drcYrQG+Qag2+ayhUaKpnj7qhCtDnWnkiQO9/43NbcwYcBvQDmm+za3kxCCAB2IksAs9BZiXjvYBWNH3jXTWu4es/H6DPGGBQZrCQ42ofetPBOA5Jvx41IgB611kEhR8FyoAhFxK7YRfZGa/xyAy0AXqKTT3PAHoz9Fya+svkhJ3hYGeTzFGNQTynL/158fCBzbpgPtJTX2s5LpEAG1j24SEuG/UZw2HPOFdxbQBAby26pSIhmxmfKAsWEHN9euTeREbHOOdF3xciS0c8tq4PIzYxVE1AzzPnd8g/Ewz7U9yN2HVd8fpfAno5OUX2DWCPowzfrwnoVVfVqK3gWXyuD9eNeuYB9OzrJgYgE8fnmITjzA5gGjEz40uCQGRSxEc+s0lG5vlILRBSSl657/ysvvQnoK9Jq5qgTOJN4LYC9OxrnjklLu76mwSiLz9glXSHcR2fHHcogo9+Mbqsas2ZgEn8wTNCEqgWSgXzdqqRTCcMNdytuDvOUTPNCdZNqNj+WPp81fz5HGUddQL6ev34ezueRuMnnWsmLrOmhSVZYylnnoaHcecjppqhR8pkyQ1uUq43mg/Q872fCNCPjY+W4aGFpTUHxiPb0lN6y1T5QxPQy+8hXN86fOhdFNsJ6MFIHvMmQ79w9qmVhj7Xeq6rvEDWLjfELYJs+tCH5EYDWmbKH374vSiKdQDE8mpNgL6S3NDKOCrhBQrneipAPzS5Tjk5fTUbt42mFIQvsyYJCaknBZOQRMiHPrRZ0tCH5CYDS5vkRod5aOgJPuly0/isTpebykazmQaUfqt+hjbbSqXHfHhXiE8M6polN/k+tYOL0/f4m9q3NbQ/Ee/YTAPoZF3H/FdLbvJ7ZRqQ59VYRafLprREgEjOIC6sq3Th0UylunSFhh6NdKbPmhr6tjnV8zc0kdkLoIfg5HRbZ5oxn1ma03TjyNRj+LDmuZC2lW3/HenJOk3v1HXKV1aTP/nMcboOvXNT0jSPFKRTcqPUdFSgxxnmAzMst6p/j7FDQy9XABxmYFVT4zljO0z+E/a22QeB96PGIdOMks41JDeVpzT61ZhndVgOJ4C1SW7yWTtTz3yuLMIiy5LaReZJ9R+RTmUeddmOi7CbsLXvodVS+g0bsvq0T2eS2r2Af2vKu/ICqvjQmKOmi0czJb6a5MZJKqXxAQpIbrLGQWsZl5vwTJbkZogmNfNLbnItt2kv2yQ3Tu1LchOa8LVJbiZUy9DUwVr2NK/kZjhYl2iFPkAx/FQtfWhKFZv7vjOudUpuUuKg58d5EaXLk5TcWOJkSUPuq1pyZ922U8vOBElLHJ1mkz1NrWszrjTrAJprShJDiI1cE7ocGElwPKWGPu0xASDpfV5hzWhiJaCPZXCslerzUxYUXcdFooySqbF7UWrokdzI5WamlP6hev1KotOwbc54kfIWgEc2bXIPiYhNIbmRvBJ5VUNDL8161CroMome3yU2lRSPz6kkN/FlK1nJuM+tttgXDe3S+7r5zJ1z2bZ3O/a89i7Z0M4GQh2/lJKzTolmFo/mPOd6bJ7NOYade0rPnPVAkkYaV8g5KWqSdK5hT9l0uvtfSm50hqUMfg2SG8m8Gs/h8zdr4mpJSrWuG3CgKb1CcqMiaixJ+8EPUbMnyc1E6SfWh4ZeEuXGC7mm6wdnw8rasjnitQt/Q9sRGGh6ynU+ku82z0jUAtQ7hAV5FfsaMVq4BWlfU0Mfz9JcR/NJndslN3UMaWIFnYVxSZoYTclNKyQ3ruNrauibcaz5DHwX4aKOXkjV0Em6PKbO7zqDx7mg62Qrj/7ou9LQZ6bJnWJXbyxl28oE9C6KnRbpmXqambJw+imyrRxqPcUfrbjouCKOqyFv7JqdncPhrs2HPjX00RCvw4c+bSvtQGDdtQfJPvShoW8Aek+6AT1FZQD6RXucVQaw4dFh4Bsbryys06+gTc1iuPgi8kxVYUkELhZr6KXq4i6nS8Rwd3SKFSusFsWAVMC9B04ODtxOKQyRD70BwVobSzULZzUULoq1y42dM/S92opiQx+mlt0RZGMzJdjk2XzrCmAiqhGGHiYvi/tgiWrNXn6Hph6x0lVqwcHu2pYuDzgCXRsI6gT0sYkZBznohG2a3C4UAEPr5dLvKgBkIOCZeNVtisMzVcWJofuu9JUGh1PjLmrpLCiVDm8Yh46QhUSRUM5787Cu/i52n3WtskzxztKch3aYP/H4VYFy3R0xtZqVL30A+yZQzICWf0qDF4CVvxODKCefZtvjWvddPWeuo2GKLGkhjiY5HlRjThMvX5KzdXraj/E846Nj8oCXKFiA3v7CaG+bGnoYfBWGpoY+Grhks7XmoamDFA/zKOJudumrdKzRqIjFLsZqaLDQqU+SkEYDKftTW06SwDWL2sy81hdkjVtbPUhQOI6V2pcwvUMAVRVp1RdAxY1GjU0GQEt07JwkaUml76+LYpt1GWi1xX72uTcBwUtdqrtYI316DqWjsSiN75YXhSzk5GDVwZQFdRFneaYEKbLCDECftQVtY9HU/0cMHB+ZsP99LDq7L/VWha5e2zii9JXxRiZDAHPSB5AuaUGKCCh2hUY5Cvgcs+qeID6Ia3/n6jvA8AaAlAyv2/vbAKRGH6TCkVdOjOFgZckY4+2+D953WdDqnh0Z47wHKg39zJo19NkK3U48BruaDw49aWMbgL7a/xAUJl5IUKmrZFyq6KqqBmteUOEwZBtVGweE9WPMQuq5JQFUnZaL8ibHuYy4v4AuO7jE9fSV1rQLabGbbu6rJhip4njEx+yCmza9nucojo+sFWyks7FkwtyJOGsK9H5qZhcF+XJ28n7S/ggQpPU4jdSg3vtt5EqTRKGjMCxz7K2MH23gO+o3+JxmATCfUwH6DHWNn804bReblLRlUzp7tpNJrfed45U+I+uJFEzCySTjUa6HvBSHRbblFb78ElMk3VJRbOwDtip2lRTF9sFA10WxGU/0HaOIVxcupHxB6DAmyh5iVxkdT+nfQMYq45Q7UEdTLz4nu5umuUIU7VbnVzzvbFzcXBTbrvuvimLDccyqhHhJf+9aBF2QqFGToYjF6VWBaf0bKqruBPTpAJf7sMJOkX2prCRTQ6/eGPH94pJdrX05xjQuErkmREg4C5PjzGKH3GsWxdK4c2jYrkTYxg4tsPVuYlXZh6qxlIvhqxqlrC2Miz/rCEDetn8iBudwyGVRlyXiZfrQY1tpQJ8MggH9XJmNkJidYmsf+qbkBqKx9qGnU+yJewLow7ayUT9p8qlu1tjB0LuxlAB9o4I4i2KzsZRtK6OxFLexSkO/OqBHCmOWvzcAPT70C8sibhyzT/VAhPaNCE8gFTARM1oX/+QAwryaoY+NNx5Mo27Zybga0MvXNn4uf98gPjrFAmri9pm3XTkIyD3EIz8x5qKH8GozYJKnbBxu2U22AeLW5EPfztDPqEGRNmWCSNJQ6oLq2zEMvS8kdUGbDtkIIt7QydAng2wAp1cESB2gFErpsuRCKTNBk2UAlxtVcrvOIdm5TjZDn9VwVsixShY8b6EOhB7f/JOf5d9zPCuWLzxxszOfgl8Ue2URT+eFLm/tbR0t/zcMfQeL31lklm45bQxPG0PfGN9GgKv+Z6PfQLVeYz6rvGL8QwZRNSELJ6QEf3KLiELW6lIRjCrro7MwznM7ITBtGiApOIo47JagAjfcULoMUKfQKROIoiuxCsW176NIt1EUWzP0U6W/sc5zXeQey3mrsktRPNrpciPgqh4JNIda/XO1fBvF021DHes63ZscSEMaEjIFHZrZIToSZU/I0EtD7+xeurYwhEprDrIvDOhdFMv+dFfDiqFXQ7RoViPG2ZcK3ktkRbOPRTx/XRT7/zdDX+9/xjEPoCfH0LfPdxbaZnxJpo05wAYzAb2zXg1nIl1kjCInx3wJUuMwMfQ9ZQ7XKhXjOY7pghZFv6w9xjLbnHMRIPuKR72KKWN+q5gU2ZJqDYWKq2LeGlkbk0OOlxVDH8YFk9ofCXza03HEs2Zjl2rf5AWpwdCPj1gGheTI8lQOX1yG7HSFi1KTjRQREj7Y3pBhgxn1TJwHTbIiJUe+1NdFsSrYHDQ5ocZT1FsEueBaCaROdbFxpw99gpyp8dpZrO4JUz8Tk/hXM/QizAIQrSmext8lWOwkeDKz+IQMfYDBCktU8aOdoXfM5ZJrV6dmpn51ht6X4XRcmbcoFhDXKGZdU1Hsmhh6gXI1YqyJh7yMVWd7Z1EsRGTUD/JsGRO5gKyNoRcG6bd7ErG8md3Grtoa+trIoWLo6YcTF4z6Uh4Z2wYW0Pk0FgA91Q1yW2ovik1MojiVhbx50dMDRMytXG7McqrvRBCj7IMKs+lcdCbB8++HzaJY+dDDzTTUFvMy9O1CiWq1Vgw9FrVjs5LcdHfPlj/86L/lCply6fkB/XXRWKpDQx+Afm52sgDo8aFfkJ1iI3NZdYptFMl3tebmZFyj5lCkxQPQV42ltJJsW2kf+mTLCNpmrKQFn8lOsTD0q+Rhb4cPFxskoC9dM3K5OXnPMw3o0VSRdgvHDU0Gtysd6ga3nYt4dUCfLLut2gA96TWdQCXfQ1rjYOgluVkLoG8DSm2HQVw2JJVoHnzRrCb8dBOsNRdK85BPh4y6g63Hl00oPSunQOOGSqdEsUgN26bqdqxbaJxgwerMC+jj4OBgzbbXanEcreib3ukVOxeXIzfjcVt7fb/GK4F8NlxgI/FKm7UmoK983YMBk/wB33M2M/UEeaGrgrAPu+pGWqUy/TyVI1D4CKMfz1c6DzVdgxKg5J8Z0BJsV8AlOrFVjjSdCFNjHRmKYF6Sxa+/QztDr89QS3UzxApWuY6kyY2UfmifZyZsySbmVZIb1l/9/ap9w1gGQy+gBEMfFz8OCBEvHOasL619rOnCKSqsQ6tsSrjcJKtWOVI0vn/OmYOwD2f2jCU3XhtIUlJDb4begD5T5vrfsjCN76O1bdbW45h6t/qiWgH6vFBTkyI9dDL0jQjcbFgXhbwJ+Fsz9o6vXG7ChhH8KQaQevsK0APckdckoDf73pT6qTlU1ViK2JYuHukO5sHLS2leeO1yY4Da6YyU7k457GRAlFKOsfGeCpeayjpxWm4qNJaqrEbFcNnCrgL0DWDQKeNqHrA+CBtrLkCPrOB0uQndcndDxpbZxfkAvSQ6APrZ0iU7Rs950/WMeeGVziiMWwL66qLUIAPSQtQEQbh+iZFtjFnEE/ULiGJ2Omg3s2teyyk1kG9qveqbWZ7422q9qtMmezSY8tFs5scc+bzs7umX5IZ+B2TBBeI5k9D/JoFURy7HWdWkefwVyyLuZnbIWSs8zf25slSkHiezoOkCpy7kBozNS0nV0DE+N8FkXq4y29cWT7NXS67HlE3qcla7d1Xnlxj62Odxloo9jjik94442vY74cve7IgJgnP8IKPpjENmtqpsSUNe1UYOwgAz5o1GWgb0zn4qizcVNqxo5onLEbMqBl6A3sW4nfU/mVHgfZqSSzXV0kWfNW7MUF2kMsQpW5CAPqSl2j9unhgBzlKxxjqQtWkAejP0kQmtLk2hShBx2JCeZeyVW5DBeDbbMzYjWx5ssebHRKLNDeoOqiI4yXJnFk+fW8upFEsqV7VZubm1XViUEYzLrIB7Q4pVJ6qrYlBjEhf6u0dBONU8IaBPNQkERDSWSkAfDSObGTLWgBj6ZrancRQ1zzxlA3DUwRWtC9vK75XeWZrtecrm09CvkaHXxdv7uKerJUB//O5Ly1Cr7hSb1qm8d1N61TU2PjWn0ha1LDZDT5Dj1maXm1mlDn4XtpXpWrO6hj4B/cry+EB0io2i2NTQMwlzAehP2sNG+RQdTURFcxbWNV1uxO52NJYCWKVLBYFXBZQqRrVLAwUSCeibDSYYoSxSY4O42rouilUTHTo2hstNVmdnhfuaimJhH2lSQZMbF+a7+CVdZrIRi1NObiylIr6o7M8CPjur2ANZLjdyCnHnVmdErPUcj6KQrPKm+FhVzkpJuljHFyjnUl2w5GYjclFRZ86uQjFHOpik5CZ/1+mpGixK+ywHmsiKRJMR+9W7MArGrFn80nSqYVSyQCqLe/g96hlUFEs6Wq436XLjzV8V38auSLcBuTWEC4+LkCP4NpwROgtlO10CBCLD3SbXjb3K66KzzDx0OjdU6Y/IPqW0inXXnGc9mxpHxaU2mo0hw7IvNsWBbhqDDZ6anQzZRQSsIclVtwssp1U7MVCmpsci/cw6cTaNsRsbHbEDTcvOSWpmQ7q9PxsOUXQ4pTPBRbG4IAyqKNCFUoBsF3uz7pAVZMMWFVUNDaqQOp1FDJwNrnLd2PUFlxsD+iyEzqK0LIDMoqacRxX20GipKkR2UydLzhLQ+zSxy40bp1DUDePpwro1uNyE5CmL7RcuXKjGK/nMAqmVy42zVLBbuhPhcjNFkVim4d3ABsmEm/KkvpTiLpws8mC3yw1jw352Uxc7WjmORVEsVqFYRYYjDoCeMVZRbMqY1lDQy3C4CdDCaGAXTlm9Q94/0q+6KLanp08uK97/dhibmIh9Lw0mkhKbIbAmtQ/CuYTRxmmLgvrcn1kYaUv9cKWCAFKKnPdAklJreRkT7aEumHB/hny3h4bVB4F/cnGm3TpUDNzjonTWYzZT4lkyjjM2CehdbOw6k+YelftKFHhnwxiazVC4WQHScBgzoLfJAvFRBcRVg5lkJuu5A9hn8aeeCQegmDPHR2eHcdCgkBqZo8cZyaIBPd9xOgF9b5fGOR3QmFuva+8vnzmWC2ZhZ8Y2vjjrhnG128x4WTBEU0YkN3YMSZetPLvU+KzhxiQVoprG8bmsE7+yeBWCRkWx0bwwn6vKDBQXw+czdxbF1o5vHsP2oth8Tu8PTWTskTWdtXZ147v60u7uo3xHF3PrPBnAzSeML+K7dBYO8t9ZlJoETxbu00zJZ/SkxoX3VVHs4LBphXBnS2c6/myeu5yDzSL2prtOsyjWRaJDZaQx7nwu4yVJMWYGYRrB9/X5FX0jGusBEK29WDH0xkZ6/yFi4ky43LiZm8+4uiiWeJJzUrsExZnEOEzbWU69BNX8yk5otVuZi6SJY4xF87vbBcjkjfHAoBpTMW8QrXn+x7Hd5paUZ73veNHLIi/mgaP4fZYMMctdZ3HZoknaSFm4cF2BfDIgSMnkciNLXhsepMtNj7z0J6PwtVS4KNeqJTd2zUqclLhATQ2nKNJlz/Vq/1HDMtA9U37zo+8IN9NsTuNWFcVass5/o52/+gE3lqpdbmbLdAJ6zruZqegUa5cb06O5jxx/mmusZuhVFDsdtpXWfllzhEHrTHmUoljapbOsxVbYxaa725IamsSoU+yXV5qh77a2VJ7EHQw9khsx9K0NlcfRgloDQ9+8eSRJ1ym5maEyO27PvrFiyF5LbposJkMxPTlR6eZnJv4Khj7iTlUM2EwP6SEj05GHd9gASRfelBpEzUB+x4qhlxisk6HPmzkbgwBrJi99apM9aRuvwEFN7/DKmxbJDRuMjo1YtwXYMBPZIXWK7EDNxEYGQkzR6gx93srzzyeS3NSyJV9jzVbTKdZZlCYDwb9ntkRjz0UiGAtJnFTwWjMYndmDzveqPy9ZcppgmS2v5iIPhFzHzYxRapqqI9CfrdRipszFfrImO4xy5Rtvhr75XB4zbuawRd1O0St9hjTLqUUAqCU3bnCUL6X+ErCosRTFmrOli7qQSN0S9NHQ8/vTE2Muiq0YerOR1RpKBrYPTaqftcm45KVmdYZ+qEiuwMEYUiJ3XYzmSyr+jNbaEdj9ue0NuCq9cNs41/tAa7kqADSbk90exYKlVC0GqJn5azJ9LbroVgx9twunwuXGACGzS/b/xnnI36tm33MOU65kVhkmDhYvmKaOGoqU2jFHikuzMPTZeKVdaihpUkiidDg2spj2VYb1RcaSzVMYz6kGQ19rdKdwN+IiJwmX63Mye2VJQ51xq1my3J+dDL1T9c4upW1lMvQGP3H+VN3vplRkGWcDY4ltHQRIsnuNGprUXPMeKrRTUSwdzXEzo6C0ozC4w6M9i5UtMQxJWrVjvNZTQ49GXzKFiNEep07JTb3+2pocNYvDSysY+nAWG8XTG40vmSC+b83QE+pp/tPMUK/2nPR+CRtkS2ay/4v3fnPOlGEIT/fskcB4GehwGebzXTi5dobeOvRkp9vP4mieqOyxDRwk92tk1Vc7i2Lcm+cmf9WWCcnF0q5wck0CtpVifzMDDQmA5rvfOnX57LdLR6qpzgZ/jex1nn/5kWTKK4ZerLUlu8Tu9rhX136ldWBb5qCDMW2qDPKsBYRnJrszMyK5T5OhD+lgfU7Urkv6u8ge6nm7baiADr6qRRRTHmtZbmjJ0NeDnHPiWJ4MvTPerjl0Qa0109acA+hTKdA8N5qyvDzHq7M7TBgym1Vlj0mnczUAACAASURBVGKimmqISpve2K9aLw0cpYxHwVijYaCRhapciiWBjb4XaoRlQK/6KDH0XSG5qbPBbeeECBxIiswUdzyMMMlYGaAoVgy9JTcw9I/++DuS3ORFtS6Kdc2UNPQNQN8VFzZ1ipVNsC9C3XOzAvQn7rmsDM1uULkyNbO2zTHvmm3NyYdeWj0BejZptxh6F5aA8KYrQI+FmXO9LjTgZwT7U3ITgL6X1tccjASkDg29XG6eBKDXZliDM4mLYqM9PS2OST9nu3gxk842sCHVMMdXeg1QFTw5RCem7JBDkVOkjNgYLopNrXlDm5zSl0aKt16sebjEOEaKlgIoL6zQkOHnXOn4owmJmrqE9qwB6GWXpO9fy47SkskdL+fkQ58pessxolNIrL3xkUm1p7e2LAI+RbHc4LFBDEDPj6dbSZWe1Pe1PeMsAUMgicDp/10fJhEc8uAcpLW5ZTNmIMGXUTMQ8yLtdhQuZ9MZST+wA4vua9blRYc+FfX6matgG4Be3T7XJLlpgJO6cLZeC3mhyFS256DPgF7rxvsiMxYuNGxYW/DFqjGKjsCNefbliGcLoWGVTrbNGIXgKV+qD0anRhk2WXLJPzw6i1I4CPNapTajR4H0s6NRe6KqKuUfdaiqOUidwrXkpgHo1cQD2zIz9B4Tr6GU2qREDKBOV7yUE7W5JlAUq0vikCr/5asdBz77ODMksgYNoNS8DDTdcgxUUtIWPnpVm0Qv7Cyu5FnS6aoN0Kd8Jy7gVdGw2Pda51kBeuQZtENPp6cZM1d9/QBf0vCMva1EdZESK20A6LUF2x6ZkSx+o0lYSje0j+qLnQC9AKj3B4A+x7YN9DA/ML7Eu9W+C++JxIM5Q5ftVLZYm7ai2HrOyMzwOeoUG/E9C8ZdQBkSv2ovEx+jbij2R/AWZsUrcwLiphl66bUlmU+5IPagePhHUezwoPY+Y8nnVes00vVK80vrlGl1YpNjoGwrp6eVEXTszmdzEXCztqkp2csGMM21y3vhx83UoEetmzrNxUEdjH41d7UkpJZZND5fsbcB6NWp0gWdtu1kbNwFEslNAvqMd47RteRU301ddueX3GR2RX0gxibLEGMiaZXXpnpPqIMvgN4ETF24Gp02VRQ7pr4OucYSMNRxqnnJDNKK+VWPEuRMLkJsMxpIwqFxbj4hoFeqs4Hm48xO21ytt4gpJu2QxCHBtFuaAD7e6A2iQIsmbCsV1+JZ2tdD3c1aWRcV2pul5lypwH/svxyb1Kk344nWaJ7lCe7TS16ZO6STfWV63KTVGFapScREZ3Zl6Xth3bPXTZwjUaiaWEbrW3Guq8zKzIPLHvWFPW1SPxfFDgbR6TFrSk9TcjlDRpILUkhq2wC9xtHnHYCeWKHGVVqisN7OstFXI6WT1bpWB/XQ4qtmy7KrSpoUU17LRiEcs7ttnrGO+xWOCskmIVVYJAmh7jwLF+h5JUNbQOE08SEY+gD0nK8qig2b4Gr/UTMpeZhdairy0GmKNuLQa8P7Rl1p5fwzXR798XcF6BlD/t/aAD0HPsoJJO3TcrMKq9CZqbJwZj1p6IfnNgxU1zQUict1+tBXGvrVGPqwFAxAj4Yeo3wx9IZoIYnwbHQC+mToudStEdDvcWYZRBPUBNk0IBDT6JRjWxFWfCq3UmvoDTqmaYYQvqQGMmYwatvKtGyL4rNKQ1/KLJv2f6uhXytDD+MVDQVYFeFy09ThNQNO++0YPe6Mgm4by1mdQnUB4F/H0IeV1V/B0DMXj616rBxz7F7lvvvurhbWE/2Po486vRx6yEn6kU4N/Z//8qfyiU/cXD73+U+Wb33ra2V0dFXZ7J9eWV73ureW7bfbvfzt8180L0Ov8WMBNxn6CJq85zHH7lO23upN5fzzb9b73nDjxeXuu28tv/nNL8pLXrJZefOb3l522mnf8synP7uhSe0tt992Yzn2ffuV5z/v78ull368bLTRpm0Zi2SdfvWrn5Wjjt6jfPObXy03XH932XLLbapqdhj6Rx79TfnYrdeVL3zhjvLd736jLFiwTnn5y/+l7LbrQeUNb9iu9PcPrpGhHxsZLd/+ztfKxz5+Q/nqV+4tv/ntL8pznvO88prXvLHsvcd7yks2/qdCEa0Zeubj8Wo+li9bWXZ5x/4GODOzZWxyslx99bnl47fdoO/9kQ8/UDbd5JVtDD32Vl/5yr3lIx9ZWR7+9kP6ub97wT+WLbbYqrxjl3eWTV6yhQ5IDoue/l4D56EBzdsxx+5dTf2VV9xe3vivb4tDBA09DUrQ0HvvfemBz5R3v2dnzQWv81fcVHbYYS8xao+P/Fnzdd99d5V3v/vEcvRRZ9gTuMqGRNZrrpSVKy8oZy07trx9x33KicdfUJ66oeNHAnrZ5AYIaBbDEy8e+up95fZP3VS+9KXP6nvO99Kzbc+zAei5hDuj8etf/6rccMNF5d577yg//dkPy9/93T+WrbfathxwwFHlOc/6G+3ZrA9Bu33JZWeUCy8+RXO+ZMlF4Z1cg5Vk85OhlwxoaKD81399qey625blxS9+Wbnowg/rc7LW4JJLzijvv2BJ2fUdB5ZTTrk4/PwN6D9/7x3l8suXlW89/LVy9FGnlUMPObF86o6PaJ6e//wXlUsv/pjWcx6UcsUIhv6Xv/hxOfrYvWM931O2fM02OtBqZnIehj7cafK51hYU9tjj4PK+o5eX9dZ/igCA3BZ7e8rtt31A++7Jvm6+8fNl8396td3NYkhHHn9MY3DrbTeWr3/9wWqtdb5nNa4v+AeTDRBP2Fa2MfTY2kXReCnlE5+4xTFl6zeX81fcXNZf/6ltlrs//ekPyhFH7Fq+9/2Hy/krPlDe9tZdSzdIgUN+DEnTVDlz2RHlwx+9puy+24Fl8eILSl/3sJjY0fG/KJY88KXPaF9s+6adK7Ybids115xbPvbx67VmP3TLvdqbTXJifHy0PPTQ/eWjH7u+fPObXym//e0vtYc33/w1ZffdDiobv2RzXSjcudwXAz738VV/Lkcfs1e5//4nF8t33+1gPbd6SMzNlT/98ZHy3uP2L/fdf3dx7DmgLVY2tdTNOcjzLtfMbu84qCw55cKqN0UTaHpcdyvf+963ykc+8kD5p01fWTH0VZzf+s3lvLNvKk992oarMfT6/SP9+0cdcWo5/IhTqkf5/vceLu89bt/qvTd72avDtrK3/M//PFpWrFhU7rr7Y+VZz/qbct45N5aNXuyzQGB/aqaMjD5WbrvtpvKFez9Vn1+bvaq87rVvLTvusFd57t+8IDBMfREaGxkpZy47pnzow1evcalzTrxs038uW2+9bdl55/3KuuusX4HjJsj2L0emPAA99YBcjrmsiaEXKWbg3mTondVo7/yaxMrsNGQRGKSu0WiC8ub3B9BXbm6NrH6y/IrLyrQ7c5N1cda+h6Ng1nfEaDQzPXUhb3W0thOjoaF3YT1ru7aHrjCk9p9NAZzZNikAVp2a6JJTEVL15oWs+Qys1fkZesdEF8VaqtYJ6Htn07ZybYB+NCQ3YVupTFwT0Nu2chhFS8S7ZnYjMSPP0DU+MS0NPfqNbCyVDD2NpeiL1NOaLr9vFMVaH56A3tZ8XXM9ZWRovFzz4MoyMjSqlIJub5LFwSIz8pjrT6sodvHey8qCmfXF4GcjER4ju87p1hdWg7X+1H/HK73P0boNRXcxM2TWCE6Fnjxb2vs97PIwSGq70ViKe5eYQ3XRa9zK1JjJXdb4/aauL1kDTWTo+HOj2XM7fG1DQ4WumPdJXX42UEirLN6DwJt6KP93Q0MvogG9vjvFchvXpaXS0Pu/U2tq03/0jdZS1vr2AdloAa7QPfJ56XJjbXA05QowlgAJFpffOe6E/XX4PJnX4YctKf/+ruNdCBSAm2f84n13lvMvWFx+9rMfrvFt1ltv/XLCceeUt2y7a9VoIseZMaw19Kk5DKu6Usqn/uND5bgT3ikQvMtO+5dzV5ykQ67z9YIX/EM5/n1nl622fFPMbU/5yU9/WN533L7l+z94uJx6yiWFw6apv8y5ueczt5Ujj96jvPrVbyjLl11bnrbhMzQfzNnK6y4o11x7XhkdM3jtfG375p3K4kUXlnUXbuDW2qEVf+QPvytLzzy68N5reg0PLyyHHXpy2XOPQ8XowCqsWvV4Ofa4/coDD9xTzlp6TXn7jnvJZ57nuOmWy8o5K3yZ4nXzTV8sm7z0FQJRrLMf/ei/y4rzF5UvfPHT807lnrsdUo484jR1GqX2IhtHffI/binvO+GA6vf23/fwcszRS2UHiQ6X4iatXTnsTJdLLltarrjy7Ornzzn7+rL9dntV83jFVcvKRZecWrbYYuty3vIbytOf/qzQpbohC6/HHn+sLFp8SPns5z5RzjjtyvJv2+4eut1WpaFPjSo/n/uAJl033Hhhuezys9QdeW2v8865QYAe7bN6VvTPlW9888vllNMOX+N6ffaz/7YsPf3K8upXvc5aXvTR0zPlyqvPLpdefkbZZed3lsUnnx/dce00ovoXdbkky2WGnmenDuDr3/py2XPv15eN/nHTcv55NxXWKeuO73PpZUvLRZecXnZ++/5l8aILNNbE7IceeqCccPKB1Tpn373rwPeWX//65+XoY/csP/jhf5fTTrm07LrLQVXXS2tpYSNb5a67b9V6ftWrXl/OOev68vSnP1vxa0INu6JTrLTBGV9UDBUNsHrLpZedWS659PS1DW3ZddcDy9FHnlk2eMqGYsyU7ejpKrd94pZywkkHrvX38wdWXn1X2WyzV5WFC/n+s+WPf/pDOWPpkeXue9a8d5pv7HH9QDWusy3HScZCzfZUx1Br0PndT37qg4opXHTOPffGst6661edjcmG/PznPypHMc4/+HY55+yVhT2Ohp6sDg3QZlsz5ZwVx5SPfXxlecc7DiiLTjyvdHcNCViPjT9W3nvcPuXBL3+unLv8+rLNG99e1YNcd8MF5bzGHv7ADZ8pr3j5a6raol/84sdl2fLjyhfvu2vesdt9t3eVIw47pWywwYbeb6oTm9ZeINZ96cHPPqlxf8cuB5aTTjivukT+6U9/KCecdJDOAtb/zjvt1xYrK0ItZFd5fman2MuuOKtcdPFpZeedDiiLTsr3lUi9ahLEuLJ+v//9h8stN99bNt1ki9Ib/uif+OQtmhPi97Kl15UNN3x61QiNz2Bdv/+CxWXl9Rfo+x3+nsXlPYcu0v/mWbh8nXTyQYr1N9/0hfKyTV/pfTg9Vc47/8Ry082X679ZL2ctvba8eKNNQ27cVe6+59Zy0cWnlp/97AdrHDudX8efW7Z76x5qtpRnH/F6+bnHl49+7Nq1jvnmm/1LWbr0qvKC5/29zu7EQtaTu5mTakkqS13iiLhg16NNu+mV8QYYxhr6urGU1z3/fzY2c7Yn3JBCr8/PZ82Tmze5Iyqfrc7LATBlp4x7mroYu9GgNfQD1dmootg5GvZZxsPn5XwyJ82Ow8J1FO+n3bRqCKmBdAfZ1LjzPPrcaTcoc33EVBmSrt31RmjoZ2YxGXG9H7abOPVQK0YicHrG5xWvrAfJOgo5JUa3+sShklVH7YxrIfgsd7hGcjPYM1t+/9PvF/Vhj9qQ+Rj6q+6/vowOjrrTrhj6Vmjoo7FUa6YMT60nQI+GHn09L3fE7o7Goo1OsfO53Mi2UgRby5IbGPqWXW5UFEAKmmKwPsD6bA3ov0znq/kBfbrcLNn77DI4u768Ttu1VpFqkR4vLf1qH2puqnx+VvlLwxRNE9RGK5gyOi8CmCqmLm/XujXiETxnGUnoVusK73abxdVcbp6Qofc+tetFZCYCyDZ1eJXkRsPrNGMlP1CuGt1eFJSkUbDe2F3QKFJiI+lH5VIYPs4NK81MpDSdGyovfPnQOxOyVg19hB7G5/GRmqGHTXrbW3fTPCTo4s/HH/uLDqEPffiqcuQRp5Z3//uJBvTqhlrKl7/yhXLiyQeJcdrurbuVQw89ubzwhRtpTn/+sx+Wy644u9x++wfEagNCtv9/tH0FdFXX1vW6Ny5oXaiXCi0VKq9CDUpfcWkp7k6QBOJKPCEhuDu0UKhS6u6v7gZ1gxoWt3v/Mefa+9yTENr3fd/4bweDErn3nH22zDXXXHP1G6bP22g1kdptoqG3KekmDP0I/j4CHzDccXG5ck2XrryGz774QJYsySZ7ftqpZ8iSxTuk08VXmI2qRuaXJMumLUvkzn/fJfl5a6RVqzZOGpmZH1+DFBUlyqbNiyUmJl1mzsjg7+Ie8bXc3Fh+9ojh02T06BlywnEnscDzzbdekvnFyfLFlx/JyBHTZW5sgUS2iuIcL684IumZU+WJJ3aSkcXBc9utfaR16zZy6PAB2bFznYDRwitn3nLp03cYfw8ZkzlzRpAlAxgYMGAkN6yffvhGYueO4EZdUrJZzj2nE4s96aPu98mBQ39KauokeeHF3TyoZk7PkBtv7CGR0a3k4J9/yEO7tsjyFXly6NABGT5sqsyZlSet2rZhIzbIHHY9BsZSmd+2beCN6yFzeeLxp3AtwmGB3R+DhCBz9uyh8v4HbzqHWGnpFunXZzi90LF/gFWeNm2g/P7HPllJtr+vyc5ZPbeHLNjUaQOkdeu2snTxTjn91PPUvcWkx7GmMZfxIqti9LIfffi2TJnWX37/fZ9MGD9XxoyeKe3bn+gU1TfU18qRI4clbu4ogpOS+Zulb99hUl8L2VO9HCkHEzlW3nrrJenda4jExWbLGWeeK7/v3ycLFmYQpF155fVSWrJFTj3pDGWLGoVgftGSLLln8MQAs+k6xq2G3mOceQiAwkLlvfebMvQA9DYztHRZjixcmCkAV5mZYP0R3NZKQUG8bNm6VAoL1snAgaMpHQLr1OhvlLzcOLl32wrO57yc1RIaEsFiOcoGUBdRXytFhQmc89OnpjKAY78Gkh+27se4B9G1LNCkCun9Rn+DFBcnyfoNZVJStEX69b1bPNC0woEiCIXeVcyqbN++WgAu42YXSNt2bcVnunlKsFcefWSrzE0YzQwC1uNpp5ypEjCT3gcQ+eTTt2TI0Js4gps3PCdXXHmd0/Bmw4aFUlA4l2s9dla2dO/eT1q1bqM1D6aG6803X5RRo7vzMxYu3EYWm1IwU+yHrpfQM1P+QLmRcV/xeExGClm/O5j1a9u2/dEM/ax7CDzB0Pe68y4JIqAXgW2lz1cn+UWz5f6da8jQp6WVkaHH2VxReVBmzxnKzBHmEBn6sDD56ZfvJTZ2GNfw/OJNcuGFlzoyNJyBfx38U9LSp8rzz+9iNgeZrSuv6Crt2rbVPeP+dbJqbSHX8LChUyQxsVjCQkIpqYCUA4QD3v/V154RZFLHjZ1D7246RZlxR+EySIYdO9dyHqemLnCY9IN//SFzE0fLq68+Q4Z+0F3IDgZqcOyctQWElt1tiaFPzzDMv0WH5owFwz5r9hBl0e9/TS6/7FpT4+EXAPo5zMTeISVFW6X98cc5EkEwwG+8/bzExNztZGpmz5rH/doC+i+/+EQSkkbzve/f/qpccfl1/N4nn77LfQaZ3OysZXLqKWc6Uizs8W+9+7IkJIzhvtaz5z0SMz1VzjqzI5n0H3/8RpYuy3XOr+x5y6XXnYP17PN4pLKiXPIL58r9O9bIYGQm0hah0oZadOC+8opD8tprz0lRcTzff+qUFJk5M1MNJWx9C2XspqEQ8ZECc5WHqHkGAKh2uVZQqHr0Zi43ulOqnNaxq0SvCCNJNdnvQK+eQHYRn6U+9AGm32aNVHKjsiXFPKarq9suHMw8bDKbNZZsqqE3tUfGJtziGXedC13bII9mL56A3Nits7d9OJAl0/oLNNDyS10tTAGC2AfC7YDklrw58utmzoFmEpn6EeBP21jKSm7gcvO5hMAVkgD8nxh6FMUqQFdAH5DceP0+iaxrbXzoNSNt16dKcpsqWZrYVhIsU0MPTZbxCEVo4TNFsdDDs3sl3sU0lgpRbR7+bYtiy8MqJEhga+hvwtCzONC43GQML9TGUmyc0kJRrLs402Xp5NggGo27u8hVAFjYAg/dtkzzIRYkGnDNQwrRoQJ6SjfMhHPbLtFZxhxqxwL07uLBpraVFtAre2yBBd/H6I+5SHBgsYmTpuQCiyoguVGWE1r+ljX0tiiW1pfBsLFqZvPJlJBpdMQFZrrVugpHjrKtdOuX3QCkGaAHKOt95z18vrYyH3+XHzkiZYvS5IEH1hOYThgfz3fBYjp86IBkZE0lmB4+fKrEzyngwQsZCdyOoOWrqsEBlsj09KWXXiXzizfLGR3OcZoSwQkEY6UOMCaFRg2zgr9HdwXkIDgA8vPWEiQz+wSHCkG6+HfJmhcjL7z4mNx993hJjC+SyKhoQcuY517YJTEz7iZLvHL5I3LxRVdoPQadanzy48/f8iD88cdvZcP6J+XKK6+jbnHP3s94+HzzzZcyJy5Pxo+bo24oeEhmjF597TmJjR3KvWlh6Ta5/oZuXEqPPLpVUtMmCdheAMprr72Zmx0eu7IqdbJ4UaasWVci/7r2FsnP16wAAoHEpDHOoTqg/wi61mzZvFjyi+Ipd4qZkcGeEQD0AHEAqRs2lsnCRRlyWeerpaBgnZxzVkce9MyK1TeAV5Ddu7dzjMDklRZvlX/3HMT1goAK35szV2VNSO0vXJRJeUjXG++gUw0+B9kubNrPPfeoTI+5i0zab7//Knv2fEqAAnBcTx25h0FgWuZkgpMxo2fJnDl51EjbZ4rntnJlIa956JDJkpqygA4iaLSFa7Y1ALZ4kC5VRkO/fn2Z5OXHyTVX3ywLF96n7D9SqV5dnwD0hw4fkqSksfL6G89Lfv5a6dXzHkpu8N67n9gimVnTCdqRPejQ4UwG3FhzX331mcQnakZn/vxNckf3u6h9xXivWp0vi5fOY5YnLX0hNeGExYaxQTYRY4TAzLZMh6b2vQ8CgH7Rwu1y1pnnS51xlVq+PI+s5t1g/TMW0TXik0/epawAP1eQv1ZOObWDKR6tJ5h94vGdMid+hJxwwsmyfOlDcsH5lxHIa2o+SL7/Ya/Ezh4qP/70naxf+7h06XKjs55V6oN1BSZdZVBsmGRUl7iH+sY6BrHbtq+S7fe+KldefrVAykWPdzjyVFVI8fxE7gd33TVWZs/Ik1atW/G9yH6FBstjj90niUnjCLZxzwBR6uDk41xSQP+2jB4DaZvIujVPklFFDQrmZ2bWNHnmmYdl8qREmTUjSy1v+WwDaw8B2fiJPeWCCy6V4sJNDEaVcUO9VLA2UaoH62ichizxQ8mNlfHdISUlW8jQw12GjJ9f5Lvv93BPwDwoLd0sPe8YxOZROP9qqxA01Enh/Dmy8wGV3AAYB3nAUPqlvPKAxMcrU461D0CPuYsALT9/jkybmspAS7OnYHA8nO/r1i/guuvc+WopLFgvHc/vRGYyDD/n9zE4eeb5B501XLbgPul2Wx+eO3Bmq6w6InFxI+S115+R2bPnydgxcxiEYy/D7yOlD4tTPLsHH9oggwaNlYT4IsepDXt5cup4ee21Z6Uwf50MGDiK42mBHf4GkEVwyRoih7jS/i0ITq18LD2tjEyuLg21/8X6ZOYjdqgDusHQq2uSyGO77pP4xLHcV4oKNstxxx3H54f5un/fL5KVPV0+/+IDup0wMJiRKdOmpXH/x3Xu/fJzSUgZzSBs+32vyGWXXUsme8nSeQxOc+atkEEDx6j7EiSHwV7586/fJCNzqrzwwm4ZNmyKzJ6VK+3bt+c8s8x2RWW5zJ+fRNCO6y0q2iBnnnkevw8SraAont+z+wKUC1o0re42+LNiZYGsWlXA/bQgfx0DSAwKXe/QUwC1PlQ9NIiX69MjPsx1w9AD5HNPNE2dFCPZ7tyoH2rWKdbUjLEniq21MCYTgT4BpiGj0ZY7gN7WiRvsEagfMI07GZibwmmSp2DItfbS3eDP0a8joMa6MU0KHQhi9hx3TwB3vw8H0IPFZ7dlDTaseYIfnvCsZfOys6oCehA/pqmoaTrm9EEyhdHU0Lt7Adm4xmBSlTNp/UhActPg8qHXgOtYDP3a1zdLeVileLgfWoYez0GzKzCqAaBPGVEgkfChN4DeNodzB9H8lpuhPwrQ09NY+6AHGHq16XIYeprKNJfcVKlNTwuAHlX+kNwooNeJ6niduouC/ktA7zApOD0QWLDIqsEB9E0YejazqTVg2sXQM9WmVkqYkA6g/5vW1EcBeutTiztyuxKYTd9d+OQG9LRchOWkKeSxriiODtkCelaZw0pObcScoliw+yyEUVbOsZs0C8Bh6I8B6Fkpbmo9bOFZSw29cH0AkHFzVUMPNunOO+4i+LOWX/i7orxclizNkoce3ihTJifL2DFxDqB/551XZOq0/goulj0knS+9SlvWU+6FQ6SewP7777+W9IxJ8umn70l6+mIZOGC02jAizRcZSTDAgmETrLkbrbgBfV7uahnQfxQPKPwu3hubOf68+OJumRs/kqn3ooKNcn7HTtwO//hjn8QnjqYeNTG+WEaOjGEhHvV3fj/Bd3rGFOlx+wApKFjrMPjQRc7LniHXXnOLFBVskJNOPlU3R9R8UFJRL4cPH5J52TEErpMnJcvECfG0jyycHy+PPbZNJk9Kkri4HAnyeKWWxdkeaeDYNMonH78rsXOGUhawZPFO6klxeKSkjSe7h0O1X99hsv+3XyUxcax898MeWVy2XS674l/G0ks30n37fpLUtIny7nuvSvzcAhk3djYPJBYwo9Csto5BGjY2AOj7d6yWXr2GSEryAgkLDae14hNP7JCExDHStWsPGT8uTnJyZ8u119zKAC4iMorNbGgjKQ1SVJzAsY6dNU82bVnKAxSH3J133M2DklblHo/ce+8yKVmQIpdf/i8pLtwgJ7G+QQ8rpPdTUiZQlrB82YMc++rKGroWENBDGsNDSgtbWQxviuatVveuQWMlI92y2nWcEmOX2wAAIABJREFUk5h3dXU1lPOkp0+WN//zgmRnr5R/33EXWRywo0uWpcuDD22UhIQiGTd6NmUifhaGN8r+/fskPWuSvPHG8/y9O3vcTf2qx++VNeuKZdnyHLLpZGSDAbSMQwUOYBSVIXVsHKa0WDi8CaBfWLZNzuhwrlrwBgfJypUFBEKUKaSVEfQuXZotq9cUS/zcQmZ+tLhZ9zNsAd9/t1fSM6fIRx+9JfFzCmXIPZNNMbZ2rHz4oY2SnjlNetzen9KJtm2P0/Xsa3R8oWmBEBzEo8BpG88CyKaAftvWV+SKy67mnkA3GkEavVJKSpPl4Yc3ycCBY2TGtHkS1SpKkE3FewJoPPH4/ZTcWPb8lBPPIHDB3K+rUwtQAPqJE3vx3lat3C2dL7maxX/l5Ye5V+AZIEOBzA+eP+RPAHgICnA/mO+Tp/SVjudfwoD4jDPONf03gngdkBZhPkLGg892F4C7AT0kN8jaEcSZ/QdB0dy5I+TLrz6R0pJNnJ8er5pC1NX4pdFXK/NLEmTng+sI6JOTS8UrastbXnFQEpNGyxtvvsAsW4/bB8qBA79LYvJ4+e77r2Txwh3SufNVWvCIDLlo1isldaK8++6rMnduAdegtQNEcIhnhwLfBl+dLFyoa7hP72GSEF8ordu04z5XUXVEEuIhn1RAP2ZUHEEWnil+H2OHtVFamiKPPLpZBgwYLXGxeQwisV6PHD4oGVlTuPdQ7jdwpMo16bikDnhgrVHEarvrOmxwM0CfmlIqIcGhuj6MRSHO4J9++lZi44YR0G/f/opc0ukqcvgYg927t0lS8njKoIoLN0vbtu34/ICcNm1aJAsWplH28u13X8mOHWtlZkyGTJmawjHHdX695wtJSR9PmRQkN507X8P/T0wcI1HRraSwYIN0OP1sXj+y4hgbBF1TpvaTE44/WZYs2SkXXXiFZruMTNeO3Q8/fCNp6RP1/EpdJAMHjZEgSjKrZX5pkuzcuY51MKmpZTQ/QDdYu8/jHFyztljWrZsvd955tyQlljAowTOz3bfxXiSYXH1aSFKQoVc5Mpt1mqLxFotiXQy9NYEgoLeSniaA3haHKzuMvQ/jqI5sijEDDH3AUMLdNIzMNwlN7bgNrAFChza7Bhw3LYptZkailvMBhQIL5vUsD/RngXFAU0BPhp5FsYahpyU7iALIMkH8mP4Fhu2urqyWiGi9379n6O1YmMyA8aGPiETQAJcbFMXW/6MP/do3/s62Uu3kCeiHF6gP/X8N6FkU26xTrCO5aSCgD3Uz9GKKwFDo7Gbo39ggZOjBhhpAT2IKHflMa/AmgN6mdk0E6bTtdSy5mrbowkaBl20rrnIdbbNNFgBpC6OhZ6fVZm4XDpjGVg/QZFK7bskNU84m5dTcsspGjA4bzi6JzbpBmjRRwHqvaZMFx0XFxYa35HJDr3Wjwefn2tbHpvNkwLZSmyo0af5hAb2Loa+tNkWxLskNmEYL6G2nWHeBib3f5pIbpofvGCTQKAOMWFBfVVkpS5fP4wE+eXKSjB0dy40aY7plyxKCHBx4eXmrpVV0a43YG+AtDfcKLbqGp/rCxRl8j6FDp0jM9AztVufzs2AMmzoPFqPzc2cmbMEmpCRlZdvktNPO0uvDH8OAYNP67bdfJD19EotBkQW4+eaeynx4PbJiRR518LjOzIyl1OOB9cC9FZckyKOPbpXk5BIZNzaW911REWBlhg2dSj05PXeNhzTGCOARGkSAE+yKGHcECb/8/J2kpE2UL774UBaVbZd/3zmI6wYMoPV559hCPuBmT5iiPSwZmZMJZpCJuK1bb9m0cbGsWJkvQ4ZMktkzsiUyOlpNhKBnr28ksJsWM0CiIqNY+IssCDcuBEwE9PUwQuRGCeCeNW+aXHrp1ZKbs1pOPvF0buJPPfWAJKeMJ6BPT10oy1bk8/qzs1bJmWedxw0f3ZV/+ulr6oPPP6+TjB87W9KzphPQg3W6/fYBbBKCMwjj9N03X0pC8himrReB7b/+dsOoeASBIA728867SBYu2Cann36WVFZUs97cBmsIZAFmcAC7O0Q/99wumTylH4vNysruYxYEGn/MM8wLpIghXcrMnCL/+c+Lkj1vpfToMdA5LNBZGSwd2LFgFrgr84y5+s03eyQjazIZwOKiTXJVl5vI5AHQr99QIstX5hHQp6SU8vdt/Y+egMIDFx5h1p+/eVEsWNXTTz+bEgk8+9VrigQsPQB9YmKRvPXWy5JfECfHH3+S5OWukQ6nn+MU0dkAFo1S1m4olvXrF1CKkpK0UNq2a0dZUG19tRQVxcuju7ZKclKJjBk1k2crAAqulS4bYVrHAzYa9++4aJFw8Ul55WFma/bt+1kWlm6XM884UxoMO476KHhCL1yYLg8/somgEIA+IirCYegReD399IPUMxPQL9gmJ510uqaVQcwA0ItfPvvsXZk0uTeHbuWKx+SSi7sQ0GNdLV+RK/fdt0KGD5smc7D2wlV7y6DCrwDug/ffkCnT+sn553eS/Lx10qHDOWqrzAAwmNkerE8AevrfW4mA+E1R7AjKO4qLN1FSZ7M8uB7MWejRAQhL5iugRycQZtdqwFrXSklZsjz40Hq5Z/B4SUqaLx6/9ocAQ5+SMo5SxKLCDXLj9bez/sVZw7NyJDIiUrORyKD5fCxenjZ9gERFRcvSJTsJRvGCpBI/BnAIlhKg6ckndzCDgTWck72Kawf7XEXlEa7h119/VmbNypLRo2KZ8rd7OQA9/Lnx7Ajo+4+W2Nhcp1dEefkhycqaxiA7P3eN9O033AH0SmSoE53tJ2ClN458zBR4g6lOTilRy0WjD+b57vXKzz9/R0khZIrbt70inTp14Wfo3nQ/gxrUShXlbZLW7dpQcvPlng9lztwRzKxij167toTyzxkx6TJhQgLnNt7ju2/3SHrmJGYMt255QU455QwGyzhzIF8aPnS66dQOxxiANi/fC7Ui3bv1k9zcVTwXIOvFXOA+ZIIFBLELF6Xr+TVkssTEZPI8AGteuiBFaynuQmBXwtpCeKfbc+Tll5+QVasLZP/+nyUlZSHreTgehikGJrB/QAbQ5YacK6xcDRuMZliQy5mu3kcVxYL8sBbPrgZ/WjRtNPom+62KBtOB3IABAHIEHlgzzfGQ2+HHLS12FArEPGoz2qSxVDNr2aNwl3ojBKxlKTUJdORmtoINGpsC+qZFsSq5gc2pAnq1rXQa0FHREGhA55C7zTrMOzdN0G+aMsJRp9onTQG91kcFGHq/NIKqJ2PvlYqwKjl2YynV9B8L0LubwjVpLOXYViLVZjrFNpHcWNvKYwJ6Y4eFC2RRrLaypVFfM4ZeAb1PwqojJX14obrcoIgB6RVT6MCihKhItbx0dW6zobm7KJabvh1QjJPtptboY1Gsdlo13SoNE8YJyrSxSjyC4ZTgsrJrwtC7u45ZSy0n3RywvmvSSc7R0P+d5EYPyuafy+DD2FYGGHqVQDma+JpAp1jbOtm2l7bSGwv+8bcjuWEVtrGtZEdC1dBDy2uLYsnQH6NTbHOGHulhsEk4PCwAALMD0LtyZR4PcAD6USNnGRvRelm2LNtJ36Ykl5LxxY0RWBkAgQ0F7OKWrUtk1epCshRz5xTyEMX8BEOPKYkNEgwQGz4Y9wbMBwvomYot2iiREdEs3sNmigMD4AAMR0XFEcnMUhAH3fCQIVOcTfO9d19jMRYOzJL5W+WCjp0ZQO7d8ynTzHCWWL1yl1xyaRfe+59//sbDBcWpkyYkyuQpSRKMCIu9AhRUOMXHrPuCjk8B+qefviuzYu+hdABSgmv/dTMfH8GIT3/PygdwvwGnCgQSRyRr3lR5880XnD0GxbM9ug+Q6dPTpG2b49QRx+dhUw2wnc8++6CkpU8isCmdv5n1CwoYwRIFgiq84ccfvS2TpvQmUASrefZZF1Cu9syzD0la2iS58YbuUpC3Vp57YTczD2mpi6R79wGGfQ6Xp5/ZKdk5MyQ3e6VcecV1Ehc/koAexV7dbu1HtgWAHiAcLHvZwlTZ9di9JohLZ2Eh7n/1mkLZsKGMcpyEOYXMQpWXVzBIsYAeoBvPFQVZeD8y9H6RAwf/kNS0yZRk9O49RMaNi5NTTjqDTDbnXUMdAzIELpgL87JWMNjAYYNxh74VbBiKXanXhE2k3y/79/8iy5fny67HtpJ5jpmeyfmsrK1HNm0qExT7tvSCcwaY4ltv6SX/7jFQjj/uRO5XkOQ5GvoLL2NdAgJSFJfhfeF4snJV0/e84orrGPBCMmBZUYAnrCEGy3UN8uHHbxLkREVGS2HBRrm081U8VL/97gtJSh6r83nVLul04ZWsEYHEh2ODwt1QBEheSiJQcG3tTXFfCDL/PPCbxMYCzPmltHgLpQ91jfX8XQX0lbJ4cYY8umsLAf20KZlkNSm5wbiGhMgzzzzIrJcWrN4rJ5xwKrNEmkGp5xB+8cX7MmVqX/7/imW75OKLr+Tzx71+9tl7kpU1VQ4fOSSTJiZIr173SJvWx/EMscHphx/8R6bF9Oe8z8tdy3HVIFmDwFDuxx6JbhXFc8PtRAaNf5yRmBUWbZSoiFY8szAuFtAnJ4+Tr/Z8QulVj279pAGfTUCvwfzCxSnMWgLQQ7ri9wUzaIeGHsTCf956seka7jGQGa92bTXNTucn3o9fnn76AUr0Ona8hNnFjh07cV8DK88mRMyuaHHix5+8zUAIAUxuzhpKjgCI8czBIoMMmDkjU0aPmu0EUQrqteHO4sWZ+uz6j5ZZs7LV1lREyo8ckuzcGK6Zll4dO14qV3W5Ufr0GSJdrryBaxOgwJJZVnLT4i+38MVt974sF110Be8N149ABXPmhuu7S17OetZlHPjrTyktS5G33n6RAS4+F4z4/fevoWxp7Lg5zHZhT4GcJztnuuzd+5nzaShmvWfwJBk5YgbXMoI9ZLEoVWyskwVlqZSODRw4VpKT5jOrgHWJM4ByReOyhXW4afNCPb/+fbfMnavnF9QBAPrI+P3Ta0ZMpgwaNJ64SDtgQ3ITzL0PzYpYbMoupqYfAeujdD14gkAyNkgIbCWd3jsmc0clQFOXG2uPqX0ODG6hBRW6J2sDLMUUKncCs457tf1w+K2jJDfGnttkDJHxpTkHzhkjucF5FGpsbym5MbbUjuSmiUWyAnp6/xtCE7iHzfDQKwV4D3s+mzvWMpOMFzsmR+DcNP1g2KypueTGOjrC8rJGIqLUPcuxrXT1e3FSRMbOmxId63JT45fwCARVjfLbV5/QFRKZNbxUcgNAr0P5z4Ben5dtLEXJTeNxmswg2WEk8c0k0s0aSzVj6HktpO7ldzSWgsjf45bcaOpEi2IB6KuaAHpqxMFVII1jGHrcLBn6kSiKVaN8ldzoDbgZ+uYNG/D95gy9k9bBpP87ht6soABDL+JDV1irLUOVMVsI6/2xOMS2I3YajASWofva2MTDHa3CQsl2t7VMv+se3U0B7EIISHi0KAn3pbKSQBSMT0eLdRRw4cUoDRjctD1uiaGvr22UEPPzOFxCw/V3bdMYNF8xRiLaeIGBGJsFN3nh+g6XH3JsEhXQD+DBRkAPHbzPx0W5clWePPLIZkpIRo6cSVBbU1dDQL9rlwIgpEPDwyJUr0lgBbZUgSU2sC1bF3NDhPNGRvoywWYLMAvQ4xUvNwewI0znYpabcXYAfdceUlS4UcLDI6nHA6BvwECZrrXIAgAM40CaOCFBRo+ezSAPTOrBA39KVs40FkLOngXZxATOB9xT8fwE6dNnKF1wkArFAfHbb/t4OOK9JoxPkMmTE50D2MoXMDZcyPDqRvocUiePn9KeadP783trVu2Wa665WZmIujpHLkCZkA++4cpA4HaZri8/LPOyFYjaFwA9XFBGjJohraPamKJAAHpsej556qkdMi97OjW30LID0FfXoGun1sTY9DHm78cfvyNTpvbhW69cuUsuulAt8J599mHJzJoqN9zQTQpy18pvf+6nDviCCy6T6dMU2ALElC5IpGxgUdl9ZODijCwBoPmWW3oT0ONmEWBDY/7U0zslJ3cmswbzslbKySefLn/8sV/mzZsu73/wuqxd/TizAirtquQuSd0pXGBCQ/WgCwk1lpmBCQzZCWRBL738RNNJ3cK/cG3duvUTrGnMTRxaFtBifs4vSZQHHtzg/GbXG/8tc+fkywknnqpFxzANEK9s3rKQjPo/vSD5Qpbjun/dxsI1t21laclWMocA9Hge6zeUyurVTd/zxht6yMSJCQIAhfVB3TIyQ9Swqxa6ovIQAxbM5xkxWTJkyGTOp8d238sCvD69h0hW5jKJjGjFAm6k63U9wrNaO/5ivRHQs7O2HgusHfn6U9ZIIOjNy17D8aqprzUBqY+dF5csyeK6V0CfwffE5zOTEhwkzz/3CGtrAOhxzyccfyqDYJAFuH48h6+++lCmTdN1snzpowR3HGuuJ6+88fqzsnJVPoHa370A6HNyVsupp55JQI8DCNkHuNygA3Hr1tEE+OyMbc6GlvYUzF2sZbzAJKemTjCAfqN0u62v1BtZAtw00FRq8VJkHBXQz40vlMYG9U0vrzjAtfT22y81XcODxsqIETHSulVbfp1OKQYUPPHkDq4JC+jP73ixsvI1kJIpsLRnzCefvCOTp5g1vPxRubTzNer+UXWEDPubbz4vcEUCQ48eMwS82MsB6BvqKOnaBUDfb7TMmJmltRR+v8AmNDd/JufUP70gd0tMKJL27U8wDfG8job+n37Xfh8uN5C4gJzBmoelJK7/+uu6SV7uemndprXs2rWN++HoUbNkypQUAl4AfEhuUGA6atQsriX8/k8/fit5+TNl79cuQN+6nYwZG8vgJTQkjIw3skCYg3BCKVuYxjNgwIAxkpRULMFePX8s6+/OwG3evEjPr2tvkYyM5Ty/KOFbkkWy659eKMqNnZVPq2K+rzGWwFrEfgmgrxkz09+FDL12hweGJPCNML16rAVrk8ZSRrvEAmjVtGvjMSNqMlpxh6E3ax5/Nfehx9esTNfdw8XNsrsZeiu5acLQ09rSnVWwDflcI0WGPmC9DYYeL0cHb5pwuYtiLUOvGnv17AdDrxp6ta10M/Sqv7f1Bgj4A5bbLT0zSvPg9sN+LmgUx+hG/tiLoljL0P8PAT3NB7So3uOvN42l8lVy47gKOY7oTWonPT6fnwaHbAiLwkG08sY/4XKjEtZAp1gD6HVDN63l0SqdGvqjAX2LkhsPGPooyRhRJGE+3axYAGHcZhxAz45pCrKtxgp/46BhoYJ1j2EFN+QYVkMPcZVP4HJDBrdZhXJAvw4NvfGhN++Ln9cCF7T61WiUTTMMi28HE9fsBvTOJDNP3AYF2DhsZzu+j4k4nQDAHIqQXjSpNKcPfRXTm46rhNG519ahAY2NvP0SEooCtGNLbiizwcJm0YZh992NpeqRwrTOIJoJoD2VAfd2EjeX3ICJur1bfwJPPBMcuspI1ciKlXlko1DQNWrkTD4LbGbLV2hKEwc7AD3As7WFtJIdFruKRzZvXSQrVuRL//4jZdbMHI6FtfbDxhUZEcEgkCCXHrQa+roZeuggwyMiuYnbLAI2LARK1VWVZOjBbkOn2KfPcJ1vaKPOz19MgABf/KT4UkpuCgvnyIsv7ZaMjCX0F7fWWQCdWVnT5fU3npWJ4xNk0uREvgeZdRxARtMEdgutywG60AwFwTHcW2bNHkyGfs2qx+Wqq7QoEcwk+UVTj4H3g0SD8jbDwIKRBDMJ7TeA6NVdbqT/OQ78brf1YzDStj2YSrWqxHN9/oVHJCNjChni0pLNcuZZHdnyHpOdMgXaZ2nLcxRcTph4p5x77sVkvE4+uQO//uxzDxNQXH99N6bxcfjBZeSzz9+T1JTF0qHDubR0y8icSClTcuJ82bf/Z9YsQJaQlblcbrqppwNUsfYBxH/7/WdJSVVdK57dTTfdKa+8+pQkJY1hoFOYv15OOfl0ghcAegSdmsnTpkzQqYdSHuOS2pmDCJZiX371kaxZW0KJx7FeyB50x7yuAXDAQaeafDBiyLpAQ89iz/IKeWz3NlmyLEvOObujpKUtYSYDzxrjvXnLIlm7rlgGDhhD/b3a6WpjGWQjfvrhO9m6bQnlSwiqSudvkU6drqSGfsiQm+SiCy+T0tKtHHPsHdh7NmxcIGvWFBNwzJ6dzWwG1ggkN0lJpZShAHDherXpm7JhkVERlNxA7nbzTb0kJXUBJV9F8+eyvgG1BXAxwXU3+LBWa1U+UQ8yALKJEJWQwQ7UBehxML/48m5KmpCZmjE9S/z+eqltqOPvQmoHlxuAGMg2UFg5fUom35MdTOlQESTPP/8IZSEXXnCplBDQn0arRwBLXD+LGPd+7AKmj9GFxPZEwX1C4okxevWVp2XjpoXyxZcftviIL+h4KbNNCJRAJOHExl5vAX2b1q04f0AA2AZobkDPPSUce0ozQJ82QQu+52+UW2/pw3WE9VRXB3kCspOZBHKw7oyPL6R1HtZ4JYMtAPqXqUUH4F6xMpdyN67h2TnSpk17retCobjXy/WHNYx7gQQIQSH2N1gjA8Ty2cEnPDyMDP3ESb3kvPMulpzs1WTq8b2qqnKHDEA2b9QIMPSYm4acaUQg0hB4dgPHkqFndrGhUY4cOURADECfnblS+vQdyt/FH7zgHPX2Oy9SPgLN//ixcXQbC/KEkPWmY9OiTGrJExKKuf9Yppu66OBg2bfvR2aQkNWDLAaEAc8an0+eeeYhEhOwDgZDj6AVWQuwlxlpy6TDGWcxQFmwIJWadZBLI0bM4J6D9//l5+/ZG+Drrz+XjeufoSkC6gXeevslGTx4okwcn6SgGVbSCI79DcxWsEB44FhJSp4PuK+F27XYq1XPzSye10uGnudXv5Eya5aeXzXVVbJk2Tx59NEt3BfiExDYKfjCXFdy6GfZtGkhSZMuV97Is6Zt2+M1AA7WtY3rApYAoLe1Qiq50TmCpWA7BVtyUF1ubBPBQIdlfDqDP54P6hpjmXoWs5omj8Rgjg+/yovCTcDALfZYDL0JignoId0h860uN02KYm3TKDTBJBP/N4DefK4b0Ku/vuKiuuoAi98U0GuA0wTQH6WhNww95TSok3F1irXmLDa4sW5YBtDXVENGiVtEUawCeis1CxTFqsTjbxl6F6AXX50CevrQB4pirTpDXW4CvQ6aAHo2L4BzxDEAPTpf+UQLJwDoARDgUkEGsVGkKqqGDP2R0Ar6oxPYGtsw/LxGDo0SXhMtaSMCIn96tLPbq+lwh0lAuQIqf3WjtpOJi8vnkxD78GiNBO8h0paMQlAsUseKd6SoTNteWyVtOpgyOKitlWBUQxPQm8prLAwGDPq5TvdA98MkoDdpGmYVTDdW86AJDE3HWhuQ0KvepIGOAvQ8eLWYxOruWZlutW50FdLziYAe2QDa9QGoGYYe5j4AYygysROuWUdNN0PvdIo1gB6/EujGqGCA5jrmvpsz9BbQA6xjk7UvbAAA7vDaRSp37Og4AgRsWJDRACR369aXjCA0iG5ZCcYd7AN0zao13CCjRs6QqVNTGXTgAAa7h40LvQcAcPlvuiLo87KHL6QIxUUbaVGIsbcFt7ivsNAw+eOPXyUxaSwbP8HN5souN3JDZVTs8cjnn79PKQy8vosKNpG5SEgYJdGtWlMvzaZTRm8MnfCiRRnc7O8ZPFlgkUbQTu27dotT0BAmzz37MAsAr+rSlVpyePtDxgMNeknxFrn11t5OURqTdOZww7NdtDidFnIopp08MYk2ojZtPi9zufTqM0T2/fITGb/3P3iDhbd33T2BchEFLF75/LP3Zebsuym/WL78QenYsTO9d+lQwRoDP90ucGg8/vgOSU2bQDkHNPqtWx/HAxOHjT1Mc7JWSJt2x8lDD22WgsI4iYstkO7dB8rOnatlw8ZS1ieg4PLHH75hIxfIEjIzl8lNXXvSUxjjwoMzCNIWj5SVpXHuIPU9aVIiWe77719NWz1YnOLZYc5Ulldp0GkCf+iMEagB1KvLTdN23T//9KPMy4mRF154jMB55ox50vGCzgSC1bVVMs/ogRE0dL+9P+VptJIMUfIAazEEdI6orSz2tsqKSlm2Ilu2bV+pWZ5RsVwwGEMw9GvXzWfwmphQ7PSNsBIqzOG/DuyX9IzJlF3Fzc6TceNi5aOP35Lh8KG/UNlqMvTNAf2A0ZIQX0wQATcMFAHeeOMdLFrEfAfDTLkACud8IlHRkfLJp+/IxEl9JCIiUoqLNvNZJyWPYZYJRdwXXXQ52VMw42BBASAYQIeH8fngD7uP2E7U2DPrGmXlmgL6faMwEc5FDfU1DqDHmqyprXaA0ODBE2TGtGy67IBYUXmAV557DhmfaXL1VTcJehREREY7BAEViF6P7PnqIxk34d9cc+vXPk2GHoDNWuYCyH762Xuc+yj87ttnhIwdEyvHHX8Sn9+nn7wrk6f2YRYAIBiBEvYl0Fm4DljYgaEnoGfw5WLojeQG2SEL6HFmWckNGXoL6Is3ym1k6LWuqL4eAWedLAWgf3gTASyAXIuAHnUwt/WTP//cRzeV999/XSZPTpZBA8fzOUD7jjmOQBskACSBy5Y+KBdc0Jl7V2VlNX298cL8imoVKY8/vp1AF8XmOfNWyvEnnMJrq6hAdm+6vPXWi+yL0asX7IGVMNO9gCjA2ddgsxgXl6cWiQ0NcujgX5KTN6MJoMc1UCIFWRrP02B54sn7JT8/lpp2nBkdTjuXZzekY4sWZzmAHvt7IJjQ82ffrz9yf0OgtH7dUwT0WPt4PffsI5KdE0NAnz1vtWzbtpxa+eSkUrn1lr5knBGQA9BDsz5pYqIMHx7DZ47Xr7/84DD0Gzc8I506XcU9GDVJsLidE1sgt9zaRz3VUZAaGiJbNi+hHS16BeTkrhCvB85gmtUkSPPq8wG4LF2QxPNr5IgYddfxoxtvpSxemqnZqv7BwvpJAAAgAElEQVSjHUAPksBmuPGM0bgwPWMC+14UFm6Uf117mwPoEei0BOgBPlmHwNoFFHUH6uVYZ8ieE6bY2wBQS1BaptxmdWzH6xYJTWIlDfwiYBtssIZl6N0aejdDX1NptOm0NjUaeshGYLvpdIqtlXAD6FHnpI2xDLKwGvraAEPvFMWCVIakGu+F4lQrmwE2c4piA53urYYeMlSHoTfX4TD0puifDL1xVHRAjut/3IEKAL2qkxrl9z2fBQA9nMkh9cF3vCZT/3caeheg9zfWSqvGdpIyrEDC4QrpNJZCxl7/cUxAT4eVUESdLoZeL0PYKZaA3iBLAnqAWvum/iaAPgSt56FZhisEBluCmwD6VBtxkC021orNij7d1jx2DPE1vC+YM7ycScPLhMuNZejV8cWCVPv7bskNO8Wa4MFO6sYGlcsY6VMgxXMUoNdgBi+31zsHGA/EiXT1Op0JyojYVHebaBHAxOlWZuoAApIbF0CnFMMw9FhY9ehwqMUhxyqKtbZNOlYByY1tZw3JDYs0wS7YZ4miFddCs5PGLblxA3p3qhFsxdLlWQSe8KEfPzaeDWrAuIGFwkEERrG09F656ILLnY3MbohgHn7b/7MkJY+TDz96S+ZlLZN+/UZyI8YYaoDkkbDQUAZIWPQE9M0YerzfmtW7aavIgAIHlQfTA76/4fLaa0/TZvKyy64hiIBkwrI3ADPwabaM/OyZOZz3YGj69xvFgy06uhWfqy0i2759lSxanCFXX30z3ULatT/eYZMwnwCuMCcWL86iJd2IYTESH49mR8gUTGNDKVh8Qj6hunDtZaBgI0T++G2fJKeNI6O/ZMkOue2W3nLg4F9ksOA0gWJOaIex0b704m7JzplJS9D09KVyIdwYwkLF6w0W+EdnZk+hQwaAJuQXAPT2hYMHzB7ASumCdNm6dYn07TOcVntce/4AOwY5FD63bbvj5Ou9n0tyyjhKP+4ZPFVWrMimxzkCgdNOPVN++GGvJCaP5eGcmbGMDD0APcZFAX0wn+errz5FqzoUsU6ekiwrlufLN99+IWULtkmXLjc46woHFuY8zxOf0D8cUh9mWOhD7zooaqppAXjvfSvY+REM3mWXX6P7k89Ha8V586Yx0+Fm6L/88iNJSRsjkDEhiOt00ZXigeTQ6JnB4m/YVMKGT1273iHpqUvI9EGf3pyhx6EArarNROGa/dIoS5bMk0ce3SSTJiZRqvXxx2/L2HF3EHjCUQWAHuOEueAw9APGUMKA9/zxh28pp0FQMHVKGvW9djx5iPtEoltFs94CdR7PPveIxM5GE7BGWbJU5zOKAGkf24j6AGWWbaAEb3JmUEJD6cijhWc67vt+/VUSU0azwLysxHa1raGG3k8LYS8zcwh2AaruuWeizIrJIZOG4Jy7p9fjSG7gWAKZXFAQHE8UrNO4zOuVr/Z8yHHBa/P65+TCiy53Cl7xtZ9//lZyc2fRRxxZocSE+dK6VXsyqFh3n3z0jkyZ3pestsPQ12FclVEFcPN6glVyg2AcwZxxSvrvGHoAz08oY4PkBkRHU0CfRclNgKGHtWA9NfR4fpDcYK106zaAQBqZE9SfwFEH2R8EodT6h4bS9QmBC9Yw9PgwDuD+aNYT2wt5giQsPERKF6TK1nuXSf9+I+jaBf00sgsoarWAnnP+Njjz6H7GNcVn7GNRLJ/d3RPpqGOLpuFvDw06GfqslZQhovYCz1VllNpo6IsvP5Apxl2ooGC9nHXG+QT6cHIBS4/iUGSwcAZZuY89TwDokUWFzn31qt0OoMfzeh4N5nJmEND36ztSSkqT5LrrbudcDg0JZ3E6gjJcP4iWiRMA6Kc7ksJffv5BcvNiKLkBoL/kkms4V+/fsYr7PApwExNKpUOHs7mn4JyBU9L06QPp0rZ40Q4555xOzGLgXhF0Wvb899/2S2LSKJ5fkGb27z+KzwcOcOgeDQkT1h2cqfxowOnxOS43LFhGR9l8rU9IT18it93al2uONScuQB8CAwAjuWmo1fEmpxkSsGu0WnA7l1sy+bDYx0pvbHavCW5x4R9kFRAUhkcE5MCU+wZD6hdgi48F6G3Nn+FfnbPHDabdWnnnB4hhjPU24F69bkToZeIYebA7bJ32KLGEJjvFmqJZg7ncRbH2ehQjBdh93BONN4xaw30d9v+dDrjEgQFAT8kNyB/M7GMC+moWxcJERm0rjQ89ifBQBpIA9NENbdWH3kjUiTvqA4DebQpyFEOvPvSiPvQEdQFArxp68EKGoUcA4NWqcwxKZWS1rHtzozL0HpPCMQx+c0CfMixPInmBHqmuRlcw9aHVTmDw4AThDp2l0XWThQULrUwiGBWdcMbeqAWGHoBefZS1GhovplJNUQgZenYvMww9mh3Uq4aegJZac/OA1ZxEDzPo1k2UqVIWFGEEokkF9Ka4xEiD3IDemTQE5Sb9ZGwz+XDAbFVXG5sqfR6Mo/BZ7NymEhoQA1jPdpxslsE98SizMSmqmuoGCYdch0GURswoirWA3o4VN6ggAFDzTqZABJrtuPgRtK3EwdX9tn60B3UDeujglq2Y5wD6cWPmcqMEA3Hw4J9kcV997WktspqZrV7c5mNUJ+qjXSLYFjrVLNhGvSvANq6ZdQ5kkcPoGc1iaroeHe1Dj+ZMScklEh3VRus8TNc+HGZ5eaqpjpmezm62YDYgy6BkAgvQ65GdO9fSU/+G62/n+wNsomsgWHTrsqT6dh+9qKGjxd8zZ6Ch0GT1CmaTCBRVBsm3337J4kQ0fiku2Ci39+jHQ+zhhzfTWhBgMytjOR0pUKBKpjlIWZ+dO9ZK0fwEQQdBOAzB1vHQkYOSgE6xrz8rOdkA9EN4oB4+/JeUlqWx2LBnzyEybWqGtGnbhoc8Non771/JgwWgMTdvjZx04unKlhrnA6RGX3xxFz2skUEoKtwkvXsPlvIj5WSFIRMBGACgh9QHhXvl8F8uTpRPP3tXetw+SLZtX8FgAcwY7h3a5pS0CTycM9OXyU039+ThSlYd/RY8XnYGhG0ovPXRbAoWi9vvX0XpTWryQupQWZtCq1t0T9UUM55XdFQUi9TsfdAP3rAZ6C4bGzeSMoPp0zNY9Ea4QkkHQFU5AT3S7VlZyyl1QMEWrPkWLEzic58yOYUsPOwN2ejFh+61R2RBWTLnOtjp2Nn5TCsrQ99UcgMZn1M8juI5H2QJf0l27gwyscgYjBg+nRKJCfBL73ipAADB5QZ7IuZBE0AfX0TWn/Pnkc1kBM8550JJS10i555zoZEJ4VDwSqtW0fw3/LULiuYKdPcAsq++9hQdXwCAARaZUWU3b7XIxb8joyMlPEzrVXBY0xbXLNinn35E4pNG0e0qKaGMgTIYetSq6Htpx0oLCtm1dHqOBKOhFeoncLx4Awy9A+i9IU4xq+1OuccF6DcB0F94ObPFOAsgYUKmApkSWArm5a1hIO84Nvn88uFH/5GYGQNZFJszb7WccuoZfB4IchWIYQ4aQG+KtGHl6s76uRn6Y0puilRDjwyxAnqV3JChh+QGDL2R3ODzKyoOSVZ2QHIDhh7LEHsEspRcw3cOoVNKdFS0Y7mMdbFocSaLXPMYNJ8ltXBbCwlSty7B831C13BVOfcMSCSxXyO7cPjwQcnO1jkPB6vbbutPEgvnkTZFVEBfVgZA3AKgP4i5G3MUQ4+5iiCKkqrgIBavFhXPlQsvvIwByyknn8ngCfUgaF4Hfb0juTHGBTxPPAgYWwD07DkSAPTYMxH0YA5kZazg88XvYx7jrAcjjswI1i4kN/yex0NLzJzcGO5HkNx0uuRqvgckLyjw//DDN+nNP2zYNGb9MLdxbuD8QkM+ysemZZH8UECvMkUsbDwXzEU0/CotvldO73AWSS3sn4uWpJOhRxACQO/zI3triCGcFR4v+3Xk5sQw4wTCpGvXO/k86DTFOiFcTwRrhmwTp/oaVQVgvYC5dc59FrGavjcuJxnWyZkMPOZoSKj2KUH2xGHorRyaUs/Az+PxQGUQERkA9PZ3WJxqGku5e+9UV1TT3YpEgQH/kNzAstO+iKPA0PsMDrS2mJalJx4L1CuCGNUzUs0R7JlcXVkrEVH6PtXVdcwkYA1aS29tLKW2lcGhTZUgDpYzKgxcMHFJU7NF55q1xsA0kavWoliPx2joYdwLRuIfAD1MZJo0lnIx9EGeRkpuEofmsiiWZxrrHgygt4YuxivfU1PTiBiRFZZ4GB6TmmnEw0VBptcnIdIg+7/+yhTFmlANGnow5ZYlI6CH5GY9jfItoG/C0AP8eFAUGylg6KMb27O5K5oJRaJrqWmiYx1v2NCnWdtdq6GjUw0r+1FlrM0IAlIX1dBTs0ypgQX0eJC1EkEbJm1eAEsmBCj0gQ4N5QHp1ujjZ7CYrb6M2QZaLWobdPwbDCeuwbLybKFsqsV5+MPJB5M1PIK/a2sGrH4cGxwKkCg3gezJ6yW4xPtTU86iYsZ6Us3rieCGzTbLjMq1yQklAu6KbEH7Zf15vPCe2jhFpKq6gqwmrQNhMepHkUhA0w5tK+07TVU1NgWkaROTx8iraCZSsJ5aUS36NIXE9ImtkRWrcuWBB9fRfWPMqFgW2TGg8vspBckvnE1bru7d+8uI4TFyxhnn8TlDMwlry8ef2C5Rka0kM32J9LxzsGrw62qp9Yb0AZ+JTRb3olIS1ZbiBV1zQtJYZ8HdcnNPbsxo7oFr+PbbL+gRDvaDjT8K1jNgQKqYKXgcR6bpzTfffs6mPH/+uZ/vh7RxRsYyOeXkDiayU0BizMJ48CEAAKM7ZPBk6dtvBPWvmKcffvgGrejAUMPacsa0LHY9hdczOgTm5M0ie4qxAAhG18eo6GhaeCJtvW49NJseyUhbLH16D+V8waGclDpe3njjObLevXoNJogBUPjgwzeZEseYgWm6+eZeeuh4vVJVXS65ebPk5Vee5AE4dvQcubLLDZQXlR85LM8+/7Bs2FDK98e1xkzPYnofulmM9dPPPkh27NprbmbBcrv2x5GVRoffkgWJHCtU/hfmb5Crr+6qrhI/7GUQAM0qmOybb+5NaQe085SG+IV1EUg/L1mWLZu3LHGe4fRpGTL47okmokbWQu31cLApoIfdYLRxodG5zHXgER6OCUljyICiuRQKIqFJ1XoBuB+BrTwseQWzaI8JRqzbrf3Vw9zvk5de3iX5BbF8prBFHHrPRDnppFPl8OEjzLRs2rKI9Q9z4vKlf9/Rms9sbJSt9y6WdetLeHCjcRlOT3pNNzTy5/fs+Ux2PbaZNRloCgUwcu55F8tnn75LJtkCz1PhxmIkfNDlwp+6X99R9JTH/oYxRIddFCCjwPGuQeNl4sQkSpPYrMfnoz0s1hca7UyN6U9XJs7ni6+UjPSl6vlPn3OwRFpUS0yPLoVRkdokjN7uaNUOHapHDhz8UzJg9fn2i7JwwXbpcsVNZNUbG6G/x984CIOltr5OFi9Jl4ce2sgmbjFTsyQ0NJxNi7AP1TfWUzMMOR4a6eRlrxUPHVGUELH77jd7P5VxE5WhX7f6KQJ6rTFplLfffUUy0idzTxs3Jk6mTE4loGNmzrhEffTRf2R23GBqyTHWp552pmGjrcuNMmJtWremDh2BCOu6RGTX7m2U58EiMS9nnYRHRNFTXM8mkZ8hkcicRHCIfhAo+EZAjjUB0IF5tnxlFt1i7ho0RubMKWB2VYtisfanc+4h0LjlZiULsIZRCJ5r1jCkJDfccIfWYUFWUF3OhmmYP+eff4lMGBcvF3e6Wtq0bkOr0Ceful82bS7jGh4yeBI96PWcayS43Lv3UwLaH374mu43N3W9U4KCQ0yNmtZR4YMWwX7xkY1y16BxnOOqda+Tg4cOULKCrCsC9N69DENfB3mlTw4e+EPefudl2bJ1Eff6YUOmyqRJyVpoGhzsFI2D2Jk7p8Csaej3VZ+N16/7fpSc7Olk0Vcs3+UUfiug3yV5+bOcPQL1GwP6j2Xgieuz9U2Qfz66azPHBwYNtibph++/lpz8GO5Ha9Y8KZ0u7mJkmT55+qkHpKAoVk488VTJylwhHc/vrJr1oBD55LN3JSNzEs8q1NogSDjttLN5du7/7Sc29eP5FdWKe3KP7v05lujofKT8CHu0PLZ7q/TpPVzmxBWoMR97yah0Z//+n2TLlkXy/AuPsk4E2URch65NuEKpixcCCbp5sf+Gh/s+1huIKVwL5if71Xj87BrLDJsH5CkwQCQDCbt34nNBooJ4UwyC99JMJ6XCxD+oD9CiSgByBG44f5XwhcSqgQEGziV8vsUbdLbxeClPxBmimMc008Q5bj4HP0+HQ4MDLe5S/KF7PD7bYid9vsAumv2GWxkISeCiKnZ8hiuej5K/yMhwqW+o4c/hWuqNDz3OCNQg8ncNbsL9AstZbKbYAgQvzhWjTnFmnTZFDQuNZMdfENPhEUES6qmXX/d+LsF+HZN/BPRhlZSLt8zQ19GHPmlYnkQ1tGfTPs1mKRkGJl3xnwLxZkWxAclNY63KOZSVbnAkNwDo+kW10BOPLj7IPgIa+nIJAcvCTqkYCC2iJfPjgYY+ioDeGuXXVAW0U2TEYSFGsb+rONPRcitDj6IKLfhoSUMPQG809EaaY1kld0TFolhIbkzUSMceI7lh9MqI1lQ9N5PcNPUuNdePgXAVurp96Gurap3uZbSUgg7e9blWcnMUQ+/20beSG+Ooo2kjzVpA/tO8lbJev9o24bNqaxoFvtr8OjRqEWFk6C2gDzSWckluzH2j6AaALi5eG0tBctP9tv4EFH8nuXEYeqRwWHDrkzfefFaWLcshyGvpBSY2NXmB9O09nPOH7Dz/QHKjLjgAK2TooS3FMdFMcoPiUmyIDzywgQCq+QtsYFpqGQ94BCso7gVzRWM4bl4AYHV0tUHTJ7zAukPHbR1h8DXWabCImlchDz64kT78LX0mfh6pb3Q6bRXVXjxBqkXEC2l0NGFCQWtLLwBKuKkMuRuNgdTm8eDBA2xfTslN1krpCUCPmob6eh7aq1cXsjvl9dd3Z9Fk+3YnGrYpTH764WspKUuRl15+ssXPwxcB5ufMyZWI8NYwF5XyIxUcn5YYerCyX+/5nL7sYOPh/pKWvohdNXE9yFxYQI+DDqBHDx8dP0xK1NHgAABIGDtO9dKQZ80v3kLQYvW9Cji1UyzH3uMloIeGlEuQjhBeWjCiwyw03ggQly7bKf+65jZ1PWqA3hd/aml3mJc3k6AK1waXGwAxvA+aAt23bTl16sd6QTYA69PgYOj7G4zkZiFlBf/0wvjEzy1ygBw09FONXzqKGGGviMMU42QZehbagqGHjAeFiHX18sprT0pBQRyDssyM5XLF5dfrPupTK0YEwLQqzJgqj+2+j5eFDMrUKam6Lo2TEgARDnMW91GHrb8LtpX6WDQFgof4oox/urVjfn/NmselobaewYX7NWVSikybliJVlVWOVJN1Wt4gSm7GjO3BH3cz9ChILyyaw6D2qqu6SlH+Bjn5lNO4L4FEwXPG/vTRh2/JrNi7ud6z561y+lNAN/+PDL3R0P+vb9j1i/fcrS43APSqZT/YhKFHdghsoBa5Vjlr+IYbbmfdxAknnEIJEvo8/PrrD1JYFC8v/90aHjJFZs/MlnbHHycHDxzgHgMJin2hoBZystNPP49+6NZFDuMOMAiGHuRME8lNXT0zCFZy80/jggxbStICadO2PVlgACRksFAfgxoTZCwAlq2Gnu5Dx2LowWK7JDf4bNSPoIFTdFRbGg2o1SmAY70sX57DgmzUHI0ZE+to8L//7muZlzNVGXpq6JWhBzg6ePAvKSlNlFdeeZLAG4QGXHSwDrA+XnjhcdYzHctRCSROamqp9Os7gsoFBIfYjyG5QX8VSG7+6YX9PiF+vtzevb9adRoHGoLQ4BCee6HojWEIrYZalWxQouaW3NC20thkAy9VGycZi2foYe+nbIXFqmHqwEa2m3V6puOsVSioiYvU1RksYVh+essHuaTDVg4NNQTtvwMYz7ry0XrxmBr6OgkDQ+/W0JteCzT5oORGLRzZj4SstpJ6juTGB4KxQcIjkX0MSIFg+GI7xWKs7LU3wXtG64/3o0GKm6F3XZODJ3ltImHgTl0uN0pkHktDr5Kbv2PovQKGvi0BfWRjO+c6EJQgw6A4+RhFsU009HVsuuoA+j/2fEENPTSW2pFMGR0K8wliAehrydAfCQ0AevUBxtsEMy0CiU5EbdOi2KO0U38D6DGZGK1aDb27GhobATTWXERIscDWyTwJkyZ20k+YyP/fAb0p1MDDbgnQc1LaLq+NLOSzgB5SIkbVtqmBLQpxaehbBPT2fs2O4dbQ11a3BOhVY+rW0DvpNVcxMgKYw0cOOJ1iVUM/gLrJ/wmgZyYgNIT+4E/s3sG0P1h7vCAn6XrTHdLrznvkbLRm97H+X8F8bQ1t2ay9FmQAAQ09AL2uMrfLTUHBOvnqq08p30HxFwBh50uvod7zjjsGSuto2DpqEw6APAQM9DAx3fawaaLFOCz18FpUtkOuurqrgihks4y+nYAHaXswoo0i+37/kcD+1Veflj17PyETf/XVN8mgQWPYOAYMCexEkf1CYIXNgpmeymr55NO3ZNdj98kHH7xBZgsdLaHPvmvAeLm4U2e+P9xdcL1gSeEKAy9pOMf07DlYOz2iiZXfL998/aXk5s+Qb775gvKmu+6aSKaVkjbo9MVPMPD44/dTH4qADZ93/XXdpW9f6Nivp6MS0rcE9OUVZCmsw4RKblZKu3baXfTI4SOyaHEaMwrTp2bI8BHTOEZYc99+t4dsIxgxgGYUDmIjxfMEIMceYQE9pFnxCaPpQIR7iouFlCWCANwyVZBHhEeAOQaoD5aoqEhKiiiBAqAP8dLTPTZuuPzyyw8yZvRsSUgo4M/W1ALI1yigr62ldCk/Xxn65oA+NDSIh9tnn70vu3dvl/fee0V+3fcTG1SB1Rs4cJRcfVVXeuZjfiqA9DlFscc6uKGJvuaaW2RQvzFy2mlnahZL/MyswMYUwBNje3qHsx2Xoo2byuhy4wb01l4SsqGly+bJE09spyQsfs58adcefT48HBub7du2bQ07fOK1eNFO6YJi8NpaMsp4Yc9hR0pY4mFcW0USQIDx5sERpA4lZQv/r4C+QabG9ONnIuMFNyuw65FRUTrPTHMzR3Lz1YcyZlxTQI+xhrQL7j0AQOgMDZIBwAb7EtYzfgZjBEBvGfrmgB5rAsGPUxTrNRnTZpKbfwJh/833CejnFkhDA5hu9aF3u9xYQG9rc7755kuuG6xhyLLuuWcS1wv2JoA7+GCj/8UTT+3g/LVrGIWU/fsOl8s6/4vMpASJHDoIQJ9IBzK8unTpKlOnJssVl1/ndG22e7maaank5n8D6NEcDHO8W7c+custvWlRjAwVgiywupSkrZ1PFxgEtJBpaLZXZVQ4k44uioWFI0wGAkWxeO7zi7fKtdfexPem9SZdZ8D0I6DPI6CfMilZxo2b4/jYf/vNniaAHhp6BPeaXWqUd959VQoKZjOoSktZJLfc2kv7XLCuwisHD/0ujzx8n7z+uuv8uvJ67tW9eg6Vs88+l2OMAIaAvqZGKisqHA39seYKiAvsJ5D0dOhwPvtesC8EOsEai1bseSxWR6E+5cke+R8BetvV3pzvTQA9aigb/eIx9XQOoFeHV74cQB8RMB4gwUlArzgGryb68mMBepebnhsHYi+19pH6ofoHsjIL6LWxlOJUAnpgH7eGnoC+UcIj4fr1fwD07npCl/wHl/V/K4oNAHpo6BE4QMGCHhbQ0BNXN9RKdH07SR6RL1GwrTTPwK2ht/ULuJ5jMvS+ZoDeFsU6DL0B9N4g9cj2+zwuyU1AQw/A1BzQOww9NPRkkQPWio5GynQCs4VvfKDma8rQm6JY+LtbrRUAPV1utNNmS4D+nxj6Jhp6ZgCMhv5vGfpAEYYGNzq53R1X3f6mLTL09boQ7MRzinebV3lblxtuFs1dbgKBjt0wmoB4F6APaOhdgN5dr2BtvK3CCkDSTCaw9ZgH2KQARNyA3itBZATBDIJJrq6qUQ29YegtoGfhWaNuuo7zh3G5IegMDee8wQYN8IpNDUwkGHGk1cKNdZe63LgA/a57JW7OCEFjKbdtJTYa6uy86nKjKVTjFlRXrwVdbLCEaYY0nroJQNM8clQ3+de1t1IqAhtIZXY1rQvrTOt9jiADGxuyRxgXBAosMkOA70VznlB+NlvT1zWKz9PoWJ4R+JoglFaM9K0PuNzA8xiAVxvNQjpWxzG1EjBcu7qaqI0jqAuybVp5SJ0hZBD4J2VKKH6NiOABV0XbSg2U3S43Xi/07V61cPQ3SGVlldNgkOlfyMEoo9MaFOhvbUdaynsQoPpV5gbAyEZvxqkDh7vtYMviHwvow9TDPid3lux8YL2kpy+Wnndqsa+VULBTYlCoRESq3SXmHORjls6xgN5hd0zhOhh9zAMAejTNwTNkAyYUPvlRfBxKZh/zEfdM6Y5xudHGSmA41OUG44y9CocLrp9SOhegx3iCVcc1ASyqr7e6x2gVkpfPE9JE/i6lCnDnqnMsJ63kxLZ9t9IyAG3K9NDAiX7xWJy6D2PPwxhjbVH21+CjdhXzDkD9P2++LKPHdZdrr7mFbkNgE5mxMJkiWwBLtyBPsES3jnTS780BfUnRFuk/YDjvp7oCwQyup4a9R9g4KgTXCcvLMB5WK1YUyOIl82T1yt30FGfJBlPmwUxz477AsNpMEM9xaoy9EhURQS0/5jL2k+oa1LvomuZBJh4G+HRLMoAeey5sOAkUG3wMZLl/MMhUaRokc5yTofi6cbnxBtOP3/rQ2+wuJaEMFDRbaKWctDUNDqP+F3MGlrhWQw8WkTawIcFM/SMzXt/gk6qKGq2ToTuZj65d2EusNp/rwzhP2R4UVi6Cr1MGxZ4DqDvyS11DHZlJJrtIoK0Q1hoAACAASURBVAVJVLSOqQIFXFeVNvCjNTMrj1g7gGdURctLlYvpy6OyDk+IREZHkHiqb6zjuGPsOIcNoYElAStSriez32G+437w7DGX7NjhPMBzc2SSfuHPMRtmGjNZyZx1VwK2QAF5VVW12gAbiSe4F5z9mKfYnwDokSGDHASDgPvCPs89wuPVYl1z3mDMqUk3cxR6bgB6/B7XHbTAzMCqDz32BbyHri/tLFxTU2dcblBIrFldBs5BmPNalMmOuyYbqH0P4JgDBKpjBkMNFMXiM7FfIWhAUS/6OWC/xn3z/KtV9yCVmOjZBMkh7Hr/vwB6A2IdT3cXow/yFjVGYL5tXaHD0Bsc46gnjGzNYeiNmgO47h8ZevjBuz6XQQI09Ma2G2sLLxzjxFrG9czR0LO+UQG9YzpiDF8chp4+9MbTvZkiQ40pTD1lMyBv8ZWboQ8Uxfrkj73qcmODkZZdbiygr0Z7Z57R2P/qGXyoLh/+8QT0VLS0dTIWTQB9fSA74amt8/mJ3Qy40qJYrzSigRE8WP31RkP/pYRhq7bFc37rV6rXDCATYOgrHMmNauh1g9Egq4EaehTFtmo8XvweaHqh61Ldkls7ZbWjdvCsdh2Tn8WU7DIL/Tp86K2GXoGiZegR+VsNFthFaGbDQ7WQknqscDQ30hSn1dBroUVzDZk+XDLZkGMYDT0AkOrSoKG3HsCaFrRsIq7fatFUQ4/CX938keazn4tDGoc6DyRos8zPqCRG+2bhd7FJYSxhVcXfoXYeOrJ6bdpCVyFF39CTcXx4DdDTQ1enGnpcM+Q6lqG3NmyQT1iff3sPqp9VwGidEMCa4yCxrhi2mKpVdCsjiwnlAaAaes3UQIYE4ASrUbanR2EitcXqL8zGODwoQhX84NkACFF7B8tO1bXicCebaA4Le71gt+cmjhRIavJz11PLjetUMKUe7vQrR/YDo+T1mmYlysxAh4iv03c8OJhdSlesypO5cYUyaOC4JgEGrsN6qLPRFSQXDWj8FcbDAX+wmRN02MYgQdjwg43+T++NGj2jC2dRJYtedLeyhxfmKz4D74+fx/zgkeNBsRSKDNGcDQdnoCDR3g89poLVZYXe6kb7y3mEdCjBifXNR92K6jQx7zCu+CwABcxzBRHQHSugRwCKYweAHocXbdsQTIPhNfUdtlGRAnrNZCCDgGshFEOSz+fnfMT9//Tj1zIzdrBERbeSvJy1cvzxJ3N90i0Jtmxwr/ICIEXS7Qi/a7WXGBJbD8J7MmgM127XGTSlqqHHvFMtIsAcWERsqgA9aluJLB82ey8BG0GBse0FAGANjulIizHDnmMZPgZ7oaF8fgg+HSBBTbeCBfV2V42mM8cBPk3ww22ZwA7BQaBWROdnCK8T32fvDLM2sR/o88BhotrciPAIo6ENkuUrczin0bQGbekpTQFIM3aFWFcKwvQwhesLg1zMT8gYg0PY6wBF1bBz7dt3GJ9JZUWVyU6oLSClMrD7RPaKDjIia9eXyMqVBbJs6SNyYcfLTKCLnwHwV9CF+VxZVcl1ijHEH8wlSInCGeRDEwxHF3XOsrpWfB21QiwINTVOmC/2hecQFRll6oRUlkELQwRzOJ1MUT009JC0qGWnnjEaNEOCp4AQhgWo+1I1qz5LrAmuJ7+Pez3GBHOcBYAeZHmwfpFR0o7MNTUINHCOqb0tsnYAnvhd7MPsam0AvQWnXC8m8Me4cj1RHoW9H126q9hAzgaCqrfXokuwu3jO2AvsGtLgWtc5gnrdA/TsogQOZxqKqqNbUYeNtV6NvbQeQFbBJa4Z14o1raSIOjLp+WjJDu2BgbMN61Ddu7TgHy+sExI7JDH0jMU8w7rBGuH5gnlRWcn1ymeC/3x6DuCsAyOPe2AwXocuvgDGoQyUaP9sXrh2dsQ29WbaeTVEu4lDe2/2I5Uc6f6HDKNtqKXXrMEjAyOQKybAsdhAA0Q1rrBZRcwLBtmYJ2HogK0YBuQCghHOF2YmYKCgjl8gzvAocD9awK3Xo9lgDehQA4ivM3uNwnYjz7P1crgInEOagYKGHvbZkQaTafVzAPtgPzMaetO/B8Qf5qa9NzwijB3unQSTRXVGQ89mdCAyPNokFHMQ94RnhzXMc9x0iebPOjV/wFFHa+jt2rNI1ulZxGAJ54fKEeE2RA06mqZVVtMkgVah0NNHhUtDo9HQC2SKwIEa8EFWruekaocslrN4g9JD88eeLRhH/j/HtkbCw6Chx2fBmz9Igj31sh+AXnQtcU4ZhUijV0csyO+RijAA+k2sOfXQBEMBfQMCVuNyQ4a+QSU30NAb3xznmfGMgKGKo6H3+5V0h8QZkzhUtyiHoeeV17PzVShcBWgmrzekB49Jcx+jKJY9b7FIgVKweXr8EloVIRkjiyS8QTVB7m6mjv7JyHgcht4sSBK90CSZYlwsJj1UDeIFe2YYehzE1Nq7Xi3aVrq8UZk6cmmm3My6eYomUxDQ9zsZBn3KTkW4o83iwjZtjuHUYzRr/HHDfPNnTYSJrwNM6ERq6qcNpxpo4llQZl1u0DGWWnojk7L3ayNUpMbIUuqE08Wm3vlwM7KbM3R0+J7zPq6sBK2tjHMIAk8AG0hEwNo0Zei9tMkDKsXY43OwoTSaaBX3i82FzLoPCjFsDsqiBTrFoureAHpTpKogAawyQmo4ooDRUs9xfJateXj0GAw9Ng8cxnhRhwhnFcApsJhmM8XNYz4DLOK9Dx78gwW2f/35m5QtuE9OO/UcqYXPNsG6Yehhn2lAEDav+lo48ATxgLCsP0G26RRrA0VE2JCfWYswdU7xk63CBgCGDx7HAdZKXQ6sHIopWIAd02wE85ZAAKwlWtpjc6OkBQsF4Fobi+HJcT/yowmGFlYB6LMte2ODk3rnpuU3DgJgisAcGBcEm3qmqwKBC5xGoN03vRwYaKpMgwcsDi0W0Cv4wGEEKZ7trKrrCrpgzWDAtSUtfbJMn5ZGG0/LzgOg2YLloKAwiY4O1wPdH0SbMk3B6s7JuYyXuVcAKGA2PBNs8jgA+EwMQwiP+eBgMLgaLFVXgcUPAHrej4AKajQdWPVQAwvOhi504EL4oI2lcJ9g8cD8s2EdDkFTb6IBsDJ1QRLMcVJm02+CP/yO7qu4Rj38XcXffkguFIRgHgQygqgrUCICXweAQi0ArgPXf/jQX5KYNI7zurT4Pjnj7HM0y1ajGTAMFphFzGOAelwb2qDjDt01TVZyM79oi/TtC+/5BqmsAuioobyA7C2ApGlQpoGcR9auK2H3zKVLHpILL0CnV8Neg9GEyQHAuBeHKoICAGGAcwSOIRIVpQG8v1Fraij182s2g5fn95Ct1eY6+pwxXzGmeqgGSVRUhFP4jzUMRlfru4QZXzRHbGVsKxEgo8bIeSE7bLIs6Kysv6tkBOebx8ox1FWERbF8dqY7tAeN4WAdq/sYpANY7yE4n/wAz3p/OCfA2DbfU7VLtBYRI6jHnLG1DjZwRI2USOC5471xT1zvmJ+Gffche0p5gle7iBvgg8/lvZDm9zKj4PUHsTEZ5nZdg2rBNRDWpo/YP8BYIxDGmFuXm/oGuFDp960xBMYDawZrBZ+hrjA61zG2diztHm0Zel8jHjDOG2Q1dC/hlgGGHvJcrEuBew8Y+nqy2WDUbSaWUkiAfn+Dk0UAGOT1mbOAhZ7c03X/wH5KwIdsa3U9653suHs8wRIWCjLDK94grdeze7XddChzMk4p2ooOF4xnBrlMiPgbsXd7pLy8Wjxe3efxhwx8EM5HHRuVDilJQ0BvrSvZ6C5UQsLtekeoBmJIM+nsKG+6wrs19JSyWMmNmfvEIEgaGKaaZ4yZM1QTGOdDuxbAjDfyrDLWwHQJVCtxSoiNlp0kk1FPuDu8ojdDSAiyZCKMtQzOaFGpYbXr5lopoTF1gFh6uFaAckcmzL5A6mxDiU6NX8IiNVNpNfa4T6tu0EyBqRcl6WlcBBkwKIlr/d4Dm0Hg/2qrjV8+5D21IuGR9C2XP7/5QoIg1jdY2Uvc7JcGg4eDfB6pCG9uW2kZ+gCgR6dYAvqhYOhb9qF34z5PbV2jH5+B2lYcABbQoygWDD30ul6pl9/3fkZAj4WhrBoOa5u6w4A196HXNBuAACN/LEqm+RoltCpS0kcWSmRdO051RKnW2QaVzlGMrgKuNZYZP5qhxyaDqmqwqip1AbuCAxCMEw8UF0PPaJUuN0hnNHW5sVGqjYSVpVBWEuyfBb32bxvh40CwUZ1lOTEu2Gwt04bfAUgA68t0r8kG2Hu0Ve5241OwXs/rV19tMIOKTnCQ0HudhVNaVKJNPJShtxuJTiQPJS+WodfoXNPfcELgfTEzo++ODayRTEKjYfRwCOjzA3thD2Y2S8LYMO2tMg1enTn0UM3OlGsoGHpldJzNANkVMDdgZQzbrOxlA4EyQaAr+wF2C0yXziEfpRX4m0VBIUY/6HJDsgw9rCYL8lwMPaQMBuzR7ou7gB72lgXn32h0FBpOd4iVq/Jk54PrqL+GF70FZWRMrIYeBUos0I0kIMRhgrmMtDKeB5hEJk7NwY9nwqwA2E4CYj0YwRLh/SOiIrVjJ5gow7TaeUKZEtlvmx0D86eHpjYm0/Q7gSi+xqJTBTk4cGvYSEcBPT6XTGxIKJ8PACieO5trGQZCCxJVgkIbuHpsdmEMeHAYYm7WIfCkK4gWZwayTVpXgGAGa5GsPTIDJvuB+YDnru9bRxYTz+Ttd16SgkJt0LRo4Q65oOMlvG4rC2EWh2siWKKjowjocS+0TDQss53L5gzVTF6NMjSW6cc4Kfj38/lBXoT7wPXj2QI8ADwBc2iQp2wtHg6uGYc4xoqsEJg1rnez15lx4zxgNlGfLdl0B+jp1+1Zj0CMwJOOVpBtKYDHvWH86OpF615dB8zkILigOxmyLmB6lQUGDACwJnNeWcWeCYcO/Ulm/sGHN1CrPm1KBucL9i6CNDM/CYIQoCKL4tP1ZplyjB3my7IVuSzuK8zfJH16D2HAXlkFVrqegEunj7rH2IwO9n3YZqIQEgz9BR0v4/wmIKRUwWTMguHwpc+KGRFIE4I1GxMUFML5rzI/Bes2QMXeb119cAGYszwDTPYLzw4MPeaYBqAqnTFbgmH5RFpFw4dex4XZTJ5Z6mZFWRkY+ppaXgMeiO6FCqaUJdP1Z0y9KCvAGgJY1uZVyk7X1qrkDIAU84c2hCHBBJV0FMKaM5smrt3OJb2ver4nLUZNZsLvQxMvdK/VzBctLI3DGq+PgB4y1FCekwB1uB8EcFjnOA/s9WPvsBkzzE9mcqlv1zlvZZIqu4P2HXu6BpiYS8xC4z5INhjXJAJwzZzT898AepAPtES1pAruCfPfAG3bIRxzBBkGrAeVImqAggy7BdrscGwaPdmaEcxle65iOBkINqi0zWZhLWbAPLbjam0YccbgDON5bmSQ+Avj1oA5F6LkDYNv1i4p0045J0nPQD8RrF/sE3DZU5/+YCmvrDRySASAwFc8IXgW22yJZlx0jTM7acYdc4mWiUbaw2DWZJtw7mD+YqzoXmPIL0irlHEniuN5oWeQkg5aWGukJhxzreXD87JrpRYZCc7JUGae8HXFQ5CSGvcVq4AwKgNVB4QTA5KEDYFEq4GBEa8FJKNROlCeZRUKlKuqJBMJKlyPlfAhKMNeZxl6m1kCYRMVCcWH2lZGRukZx95FfuwNAPQ6x0iEGkWC+xosQ49rsUoJxTjGjpx1hz66LEZGRLMFUm1to0REBkmQv05+M4Aejl0MtAiRLKAXCfJ5HUBfEV55TNtKSm4a2tK20s3QY66TlDTZRIehB6DHR0qDLnhPmGXoIU1Ad1e/BAtSCJ86gJ5FscbH2aagjgXozZ0INhzbKdYC+qiGdoz0/qeA3qbUEb1iA7HyCWpIjf0aNkQAJdoKOrZHiFxrjG2lpsyt5MZKaP5bQI+f00G0VlB68Fk2FgONDcdaQSqgBwBVSzJr7YSf0Z9V6yHLMCrIgretaVdsAD0ibLK49K7VPlrYDDFZ9ZpsRkIBPQIAePxrcKINvHC+aApMAb1uGMpIgGNUQI/Jojq3lgB9IIWr0bqGG2rFBscR/G3BnT1YCUwpuVHJC7WJYJUBdqh91IIptWTS9CHAI5loAibIMsJ4IOH67CS2Y4ifa0lyY1OWLMomA6IHEQG9kSoQpNXW0HYSftH2dVnna2m/eOaZ57ONPZk/VyEwNcIAQRGRvFYAemykZOdYoFXDgcH8YoBrbU/JEOnzxuZmgXNEFDYHZCsUKNgiMQXpYEB0nnAc6T6iGzz7K9B2VMGKWtDhOeJaVAuKuQMmiRKP+jpKMRSIqtQI16g6UvUix+/rBq/sP4IGzBkALTCGqtW2kht9ftj87Fy3wRLlQSZ4wrjikKVkDFYfXo+8//4bMmlyT2fM8T+wshs3No4HJCQOKrdRO0TNVHjZ1RP3h+v6bwA9JUANDQb4GLjk90lYCAJtDZwxr3BAk6EHWRCq8wUBhE206vPUvYfPxDBrWhOgaV82o0HQ6muUMLc8BrUcPrCRKn3CnsWDHwe2GVP8Pte4OTyUAAjhmGHM8W+ALK5bowlWyzoADewXqvUG815YNFd27d7qjO2ll1wlpfO3yiknn0XwgzmNAx/P2AJHm3HC81FyxQb1SJFrUSBelo3FcwcIxxoGQ4rACONpi2spRWSGDmtM9cgEhj5dA5RnUQirzXPwviox0rEEkEF6H+sL64JabQZbKrWwwT7lXpjLhtTBfNY9VGsnkPLn/1NHXkdwqcBbQQF+hm5JQQD0akWsOn9lK7TmB0yuZh0VsAGYq1TEpu01q6azBZk4nRMAcMi4KqCvq1M3LQBrACp8FvYkSBwIcEGumXPL7hG2pgj7o+1kzu+RKApm3YfXq/OruqaWgF5ZeVPTRSkLALzOEwaKpEh9Ul5R4ci6NBD3qb0hGggBNJt1jtoTzl/TOAo+/rh/jCulRLXQ4nukpq6WX8M9WEknBhs/ozpz3bdILFByY+ohMOchTzR7tD3PFdDXaErbyHL0nIJ8BcQMpCnQmWu2EO+JvY11MQYTcN0iG+wARi2qB0bAs8d6DzaN6RSgan0BpCNYmyS+PNgXrYxOAyLMI+asDctu5amKkXTvxDVQWeCxch0EPKFSifcOhuROAT1hH1zWsDf4fexkTXmRseLFM1U5owZdts6DmQ/knE2jtP8K0GOdGjDOmhy4WHGuBmRkFtCzmZ5hyfFzCnQVh1jwy/XHQE6fu7WAxM8C0FNWjexZHZ6PAnqQxrhPPF8NolVWZ88Q/LzOHx1LR7pM+1RInrTLM33mKZtT28qoSFhttgzo2enWSm7gQ09LUM1kYR8DAWqDFCVkDJljSMsAuWsBfSsCejj/QAEBQP/7t1+KF+TGUYDe7BX/JaD3N9ZRQ584LFeiG4+jzTuxCizLaQ+q8ko75h6fS3JDy0aTRmlqW+mTv75Whh7pOvIRZIqQ9tcIzTaWWvvGhiY+9AD0boYelfMW0EdQcgMPVWPjSMsht73R0R1Lm7jc0H5RG1FxIdjCTR+0yVoU63Q8NRomxxYTLCg660HC4XKbaS65cV+PpgFM+tKmltxFvRqEqWcrpRzm+qnRN6kr0+HMSgKY5iJ7YjrPmvST2nshxRZokMNDtAbFRprixz4C/I59oInkxtwrrrfG6LrwuzXVYILQyzjQ3ZbjSYbeozIFt+TGBbGaSm5w8moVOxac3QDsOOLwRdFnKGQBtcpqIZWuGxwYT00dImuDzYzOLJQH1DOARBaFGxZlSKYYiZs/NkM0uNGCQ6ezramwx7W3JLnR4kdlT/Cy9mN4lsrAqdQGGyJcM9CWHO91R49BMmN6upxwwumUx2CjqG9QPaNN+7LwCoymka/g+WBRW7kENmpMGgvobdobBCOaeUA+RPtFAGscFKb1NTYHrBX8PMYP/yb7ZqxcrZSDLENwEIu3GQQhw4KNDuNrCnT9fgQwaltKRtPr1/qLMHUzweeyoQiATl2D+L3mcKIsCIsbc0PTqQqsVB/PLF09xTNa9GYsZ/k3D1Sjy0cBsAvQM+WMwx0pzSA/W51nZ8+Q/7z1Ijv3jh07W3p0H0RWyTLqAI0a5OgGD/lL69ZRquFFepx2a8eW3IARxX7PscT/W3cFo0/3Mm2PDrMa0KKYHKAFeMfOQfHhnoHaIa9RHTRMAfhMuTfoOOGZqmxLtc0oDreSAjvXce9UNiBzycBNnwHHlVII03+CRcW4DnVw0MATB4eOIUG9mf++BshOlBECOMFFbdiwWNauRydOYcv6KZOS5KyzziOghCUn5SuscdGxQyBhAT2uFVpe/WA86wbtTGn2l/paBK3KdIMsYP0AAD0AjAcez0097dloqgYdWFXzi2vHHGHGBUw6WP2wYGmoU205GTe/ghfI2BggNmg2CFpqdohUqpF7he4pykZrsKPFblxbZu5aVpvZtloAb93kguFHXeeXyGhka7xqV2ylCdbdw6eSKBY6whiA2med+7bAG4Njm2rhfetrDeni10CGkg4EwozXIcMBxanFqXYdYw6591Qy+cbbm8E+JTcaaKhsR+WDSK4FBeleCmmmF5I+XLNxhcNHI2Pt90EOhowDwKZ2f66sqFaJmCFPEDCHh4UwIOGe20jxh7OPWgmDzaJgT2dRN4o3vVowTrWoyfZhLBQHIFjV/c4+F8wTJZVMEb+Z55aNxlhhnWENsyrGPDQ8U6yTxkZkICEJVOcwNixCBtHU+XCPYxyg2nmMGTuuh+kcU7WBSmpsI0u8N8YKRBmkIJhrds8HkRYaCoIDElA4IiGoDAB6zA2nKaPZEyhj8iOgU+kV9mvIeSrKqyWEz0Lnkq5pPEftPaP1K2ZtIPg144a/SWAaRxlKOJVz57g3kdyAIGN/IYOX3A2b6KRiO83r71qLTJVDB37XwgHM6f9H3neA21VVW8/bWwIEfgVRRBFEUAGVomIBCyBYaaFrCEUQAiSkFxIgvdBD7x2UKgKKojQp+kBAOvgAKQLSktvb/40x5lx7nXPPTQLiU9877/Ml5J57zt5rrzLmmGOOqUDS7RwZFCBYxB7hOKbMUKSy5AZzVy6JvDaoD0A+Ai/hmklOJNUK/z1JYoBTuoUnaMcOosxNPVCg39QCaS7ejzNVARu7zCM77baVkNJQQ8/x1vekhlx+Twz2fe9N15JJkVPzLNY3hm1ln/396UcJ6PVUuCT46ql2WVt/jWvoYVsJhr7Uh74aLjd+sUNgW7mn21Y6wYC551xvsi3nUHV1sfkwJTdsLEVAX2UA9AMYerhqAMm5MBUMj1jGwQF9LrmRBSMaS7VIQ987jAwx2IRcchMSlzzyiMkUaXVGTUgnoeDDCxwp4fCCKDkIoDhFTFdsAqmxVJ+aIzQgamTKSqx5XnyC34k0UNqQ3FIrMfQoNOlQUawAqzb4kNxw4WURZwlDzzRSMPRKwUWRV1xHsNAoRg7GHWk2MfSS3OAAYac3j7BjFeC+29A1LTH0XhRbjQIOSW7AWHABwwqtod56vfg0tN4RjZZLbnAQgwUEQ5OsT3iAifmNlBneE4wDJ7RnTigTQeFZnQoHIzUIkE6WqlbFVmBJoj07FjmiZ3y20rmuH8wkN/gOXDNBdz+esetttaN7QadaqON9YPNYpMIutSrG4r/7Acpnx0YlSglGujmAZRTYolkO0pIpI4KNw7tYKl2rrnEqtkKEjQMFm46sG7HhsyCcqUJcvyQqBAueNmUqnk4/ukZG5WQ3a6yjrU2Miaf8cf0AjfiT9pAuN8EpgXWBzAFToK63jpQ+xg2fKaZfbH4UWuF30GgoiokxBpSdeB1NFLSD0cK6o8Y31qMzemC5mMKk/K3LatytinPYJVTKIKhYGMA0dLvBEEF6gZqcoUOH0os5CsvjQCRA8yKhCDg1Z1QwGm5JXK8oiuUzF2rDOJFRau9mhgXTgA1L+sXQ4eAWGynJHn4mCQSecT9ZUYJKpsOhidbeFgxnSAswtiiQDPka5joK+AB6SyQ33Kcks4uiboxbMFkEEiQXwF6HrKOftS3QNvMAxDwjYQzdKjKayKL00EFDY4v5rXQ9nZjgoEE9t/YLSjYou1Oho1Ktzpi62xWyrJJCuNSxWrI6ZXNRZ6EumEhLA7xiLTHQz4pfAVvqm5Bx6WUWFfOUThMsJNQBh6BOATXkFljDISFz4sjlT/jc6FZKgN7Zac1NzeksiLS+PGPhOFJDMBoSIzD0XB8OKHANyrBpD0sZM2foZa8pxoeBCou8ELi4i5gh0AF/pYZbIGMwh5saMZdU7I85hHHhs/asCL5epgduduDriay/O7KA6VWjQRhZKLsGyRjYTxTYoV4Eenq55WB8Ic2CExcCW0kH2BzR75dZu24xkzgfeC54FgrPUcG4CLM4zxBYa58SMw+GPiQ/AepDHoDzS7I5kHk6v7E/RiaE/Vu8vwSfo8s5ImstVyysY3QNxXkA0KlaIKxHyWlE1Cm7poZakSnguQDMAUmVy4fpgONFmjQdQMPFahX9Yo1EIb/2D3xvHf9EwBuNmLjH+1lP6Y7LRCU784AAtUsNDUk68vbSpfwMmgvQOEIEAYPXfkh3dP3MgnhTqVgzzKxyXshljAXQXmysbKmyL5DfaS0CqwAPoImn1gvOH6kTQnIDiauKr2PdhFQ4FgPGm7Itl9zgs0LhUEhuNBfUOVt7GDI9wlqqJwymPqRFXHNkxwvJjYggYSjiH290JdmqsFYhuRFGamvrtBbKpHFmd1rLkAaXDMd8jaJYPBes59LGUrHueRai9oWyNBc9Z8YoIblpagzJDeZDrdX2d9rLDugp+U6SGwf0qB0CQ9/QbmfccS6lN5UBPXB1l7V0rUxAD8lNHwuGsI+LIAZBEDiZW1VfnycHwdRWYOhFgKCV7cPqFAtAz7ARVeZK5+Edy9PQI+IPDT0APTT0ZOgBbrJmUrm9UWLcQ0zoLHwwDri36tnllAAAIABJREFUvBUwS4CdrSFwBKCI4jiPCFKRBzR4YOqSBZKaKwRjHn6fJQWvRIseOHlUWxLVeaGO0myK+skE5kWxedtevB9SUMpmvNA3IjmCqerEQkdAkzP0LOag7dmyGHowxt5wAa2JGxVVR+HIAIaeUghvKxxfytRxVhQLwIL7cyY4exvTvpD1hN0nDgaCX4+egasjGgbjzr+z90K/qvrrwOJhA4JjTGHDSRDc0WcNTQC1niJzdVEwlIXoVC3MYVlHJx5IPlzagEMoiqXIqLJRFcZeGRXZFiqFy2uiews2jh5uhvgzwDzmV0huQi7BwmOwbt5wA2xRzAHWt0cGBgEzsFEvigeDeS0sUoPxUE08GAtIMoqiIzw3Zii4vjE2noIjA9Fj1WDrfY729oiJQJqR9d6wzgOj3xgNOrxRm2eP8HMeLCDbaEsL5hoZmcKmMcYazzcyJfHMsWao7/PYH9cKMEzZDhlrLxgDmwOGJuaX91CQJEKSo3DOIKBwfSjBen+dDR3aKHcgMnXLZugBdqIRB5pyRKETNLxknXtx4GodESx0KCCraxBDz0dHNt2b5dG2Evfi84WZMs1njDfGB+wT9icWPnqgGX/SzhCFaFAJ4Pn2wVVFz4NzwskpBk0ocPMxw3934jn4vsWgBLIOsmO6fjKOrCFCQZ96T8gVBB2rO6y2XvKMnj5ZwTK1z+LGahaxYX1gPiM4b3CHLDLPbGCSM/QoEJYEBmMqrbaCCxQZ68AppE1YVLgesMO0lOQE86wnh6yGNqAAnE3Ncgnp6dbvswCPzl7h/AO5ijsjcM8XDcax8/mL+R+Z0Ji7sVfF/I5sAwix2F845mFXzFMy3+GUgWX9Er/eM4+eDSCpRkCmYlNY2XGPpowEGVsBFLCcLPJvxOGswmWeZx1uy5exgGSLXUpJEB8GCsym6oxBxo4MIQnOfutsByDXnMY8rm1AdgPPBvI8jSet+1hOBktLLyR0Jh3Xh/cgC4M5zvYcYdWRmUjomRQ20sh6MAMDe0EvuHX+T/UyyL74XCagZ8bGN/JUNFCMuQIznUckKDLjiDCXwHqrYWZN+1X5d+A5xM+0wJzp9QZF/Kc+ZcnBMuOFz2a2oq6KDD2tElP2XHt3ZGOZ6fCpqGBHn8M116P5iL2LJgDMBnlGFbbOlMFqrsdez2dK/KACUwYGZJg1R2JN5Q2FBmXoozkUi86Xw9CH3bbrvZUNdNORbA3gHMFxivkVyzsKM7GfhWFJMjthcWrhHx/FsIll9nFlEa1bVaZ+Qfna43OTIoOEZrfWHuZGUkNEUax/Tnt7rzW1KAsdxbq4VlyD6qP+MYa+A04+IIUpuSkY+tddcgOiRgy9719g6DNAr8ZSgwP62up+AfrdZ1pj38raiPhMQULoP2MP4I+6u52byjT0sq0EQy/wV2099ooD+j5WzQutkHVxycKyNPTLktzgkAFQUotgRFcoilUEKW2vItR4BUNPbTpshqJIwqPhKBhEQSAZTLhQuCxIh2MnbaOwQdFDFGyIR42hI6PUxbWwiAhR7R+FG9ggAfbIsLHGAGw3CmeDoS/alVfW0AfTpR2AqUvX24djkBjc0ND7+3wAsDBoQeUaegF6beoRaUcaGb+Cw7+pSVmUqBDH76o9MpgBOa0ohYaiWBUbRQGXOz0mXbsYV+nVWEST2gnrAiOCjuKVkJgUencBO4whQZZr8/Tf0CyDVQQjArsyPcN4gW1sakJb64KhD0YjnycDGHo0JEKkT1eYWrczExNOFpyFjtJCR2ZFrICKqxUQiM2MuYjPwbWBwUG2QZkqFCF7RkSBdGKX4h7wnWI+pB9UmlebNjI93By8PbZ0cfrN0FEzFekFtABd2tIA1No5r8lcgI2uQ9GbH+BkbsXg1VRDXgTm0PWKZNklkdH3hB5PzweNlSIIg74wXwuhM4wsnTSTjZxbKkqT7jK0pTFnImOE64s0KYG+61TB2Eh3LyYUDDheUWAHlhiH+NAhsimkLVvocJ1JiRqVnKGPLGBRw4LDF4wishiRidA1d3V6IVo99NUAZ5LPqLgR75ftLQBwUYMgXTzuCwIFsFAxJmJtQ0qBNQT2DQGaih+7naXVOgDIKZ495ntTk7TPyhQFc469Hfeg7B5kNJACSOcrjW5bKzJm6NYo6UVrm4of8ZmyyxOrKBaxhtm1aJSGIkRa0zkLrmeETIGuA4WXdNSgBaQyKnDsYDAHr+46FeBzn+vHz+F6BU021jA09+pbkFw1ABIaG/hZkfEEiMOLwRgDP8kmMOeldRUzrnoPPSPtBWIt1e69bMz8POBzgoSUNQuohdI45/tYoaEXANe9uKsHwZbwfgSsSHVrTauIub3NpQiw1avFtUrHDvcNzCEA+qKdfVEYGJnRWPuR6S3OCrcndYtTjCGyH410OTI99yYw3wDsCCoVTCO71dkpYgfvlyuSrP7iDBMBpbUfgE5Z56JdZl4Hlpzm0l5SZx0sakQGRXMl/oyW9fFvYOiRBeLPFTeX/A6fuT9Hnm/YE/093Kuo/VaGWlIb7AeS08TzKj8jdBYqQxn7a7DMDazd0NwWDqhJa9hJ4jQ2OI8QhOfnLn4330MpU3NL1FxdEOcj7E/hvhRrW3t/kZ2FSoKBrWvEiz1EZ0slhj5sjcnQs3NuztDjvnHGCBdJQ48gDIYB+l6pBOKcErmmc09rBYYA6leiseL1BcuPvcvPLenmVcMV+yCeL7vMIiPGjJLYd1wzTTs4F1xDz+uXAUtIAvUe9953cw6dG9L/i6FXUSy+F2x9c0uD9fQomwrSANhNRbGo5SvX0OuaI+vBTKAXjmMu6lo8uwH82daaimKx/4I8re7vslefeZySG17/MgD9WXedv0xAD9tKAHo0loKGnuJouhhJeo17jPpLXl+5hr66UUWxSUOvLcxeywB9SG5QBBXAdzAN/WCSm8TQ/4Ma+sTu4zK9J4b0qir0CwYwAFUpQ99tNYml/Ddi6HEYUTMNWyw/MfwGBmXoo1FDnpEgQ5Qz9IWGPmwrEYhR80k2wg/NnKFPrIRAPhko7xiZN2uI8Q1brNDMxYFMy0tn/8E+RIRNRsS/A+CmhuyFNpESK0+yV31W31hN7SsP6mUw9IjIYZVJ9hAuBNTWykovXHbCWo8LlBaLRWaF7aRR/MUiPOjvob1Wcw/qGN0+jH7QYDf9sGtvBWCRO5QAiAqW4x7jz7QgWTSnZ8y5jPmYaRL5ITgkEPwAXHvtRm7DRealvYNNRrhanaGPLsTBhICVwGWKoe+yOtdSMkhgB0QPDn0OqSmO2C3ZXnoDNa8jIfMVnQE51zrpooT3UUMfrJUz9EqT6hBMYwP2j9/rjDWt/gDokRXxxkk9btHpmlg6uvSgcY6cYKIGB3NZqVkws1ntyYAMmT8T9/CFLIlWrM7QE0Q5Q19b7zpVtkhX/QHqE9iNGqn3JkhsFORHxswt4JkVSdrRYFz9Tz4TMvS6XuxXwdKSefTMBX6WGHn/Xeo8fQzx7HsRqMHlCqxTSC/B0AO4Yz42q/ga8xnNhXD9sAeG5EaBBmos1DAHz0bg3nXkbv/G76HMogiwoTk3WO4hi9Ul7ToAPdLMsDvEM4gAGAExZBQdbcjyACiqB0U4WDD7D5CA7J7XCPA54Dtg8Qk2CnVP3QA8ngrPxiA6KOdNYvK/0w7ZwXrsVWQ1KWcwQx8XZjPc4rfErriModc+pufHF+umNAcicIJrE17o2UYWEMC7Thpl+sZ36XcAKGJti6Ef2MiQ6zjAtDuJMWtEht6ZRwJ6MfTaD+AEVs25SeICbD3IoxoE/GKYwz4Q74c0E8AnXmQAmbUQ6GfQ5dlUzQXPnlLvrL0J/x5sfYDs8n2PLetdZofvUv8MbyCUWxQ6UOQccItJBsF+jih7I3c32jfXF5nl9B3ZmkvZcn9elKJlDD3GCUFZnY8r7kMZ8tLGl9qLC4YeY1ye0S5t+lPYW2PMGDw7Q4+9PgBnGqfYC7nv6jzinu7PLpQD6d/iXB1MQ58YeqbuktQoPejQ0NP2WvNMW6jORMj7SPZka6CLVtcZQx/nVV0VbbAjK/bOGfpi7oekhN+bZW46OnS+au5rz0AmNGfoOZe9Fq1g6L2DrbvlIDsF7LF8hh7zVUFVfh3x98oa+l77+9Mqio1fG4yhryy5AdGhtQhjb2ro95hpTb2r6LGBUEZRr58RJQx9Dui5KUaDqpJOsQL0dfBuluLeC7kUIVPOAF/NpjZDUezSxjardk0qCmnwQhEbeCtoPps6h9qUPWdbI3w1I72JAggWcXpRbFlaL1KjeHDcoPzADi2cUuLadPp7kKqXC01odGPjTRMFCwfe1JnsAJ9J2RGiKgdky+0UyzSWGIF4RbRN6Y2n8NLBHt3O/P2RokobpIMlFTnWpeuItCUAPTYRbixlPvT5RhLX0t4KBwX3oWfBpn43B/ShSQx5UqT88kWcT5pI9aH+QXURxStAXUihvHBf8osAjA5g0/f4rwegT70CAjj6z+PAJeDBZ0Sxmj/3/DoYqJiYXmob/T10aHFLtOgwG0VAJYDeC+vCm112aG6Dxy6ohYUYPKhZXBu+/yG5kSVt6t6Yj2ccOgmYkxUuNrSSA8glNzmg5zX7Zo/7ZuoPWSJG40Cmmst4pqroR8pX4AOyjJ5OFGUBYajugdrosu7MIdkBcEPRYJIDaEHreTqYxOdGu26AITYK8iWBz4nsB5ic6PTHwz8H9B5EsbiuS0WHUUwcbFlYt3V1VlvLEE2qCNJjb8D6DTlSzIkcWBN8xXyEe9AyAH0D1ovLp9Ts2FuI43lBHtGE4CLkRAJvTCig4VcO6EtWiYApi8gwfpDGgNH0NDHBUwYW08HuY57vJfkzCMmN1pnuq7NNIJWAvhda6VZKjCAjQAEhnhtt8lCEikJWLybEfM59oTU3CnDC70B8W6MMHwJUtaaXhAk9JoIg0N6rCr9Yw3j2ZP4R63rxH55fXSPkQNCiKuhjoEAv6JhvYjDxbzGP8JO4tgGA3scxAfoMHNDHGjGJB7k5oAehUtLDJABmYvf1rIOhTHMqJDd+gFByw7Q+SAj5qYMlB6DHd6NGIwcvA86bkr4mam+f77vhT44xaG9D0brIA54TlIPpGiHh4u9Bm+3mEfhZBCXMTjSj94cYQAbYND7Qeo29IJ1xmRHBACMLl8eQyIhXCmSLYFpr14sfBwFM6cygJDLbS91Rje4zLjmN8688aJDkpjiLK0luwlU4JKDRKRb7CIGpByy6Ho1NZyckoCpwDslN+nmQGZDUeiAUkhusCz5ndIrNAGoMFQOteu3XTu4Xhh8ZsOazd0Af1090RgbX91kGiR1WzyZjhX12Dk5jHyYodivUsGtN+Ipr2MmlbrH6kJaWS256IYf1515qduJkUEnAUshvdYb5e3KJTh5Mk+kv9aHHfYh0KiQ1lI8NkNwUgB64Q5Ib7St5QJZLzzCPMB65gUJ+huOaCejRwZoFtSiS5gywV574s9VST71shr5UcpN1inVA39fTZUN7hpGhb3a8zMA5K4pN6wKPp7evkNywUAKoH9FPpy92DmivvfqE21air2ymoadrwDIAPXWN7FwqQI/PAqCfjFa2vatyDucsO33TWzD5PGKMTcEnU4nLTer2qiiELCxSuAHoURUeLjGuTWfE6YxADwp4kI7Ovmu5gD7TuNP3G3ZZnnpLmx2L4lQEE7qtvKFDrvuPiDYOkGCSsZCkQy6YRhwAcCrBAY2FBM0WDgQsZgKJYNb9GhUglTH0DujJtiIly5S/pAAFQ+8adQcymkCFhj4YempFk02m7r5g6JVyxUaKVzANiWWJz8T94S3uHAKmkQw9PLzj0PCBJTPZjMMwuz6CZjFP+SbFNtthFwlvYH8PMxFgJD0Q5YaI+UvXJh0Y6p4r9wcV4aGAUI2Q2ALcAT1rNMDi4OL9wC/foEuClgwUhC6aQYynVVWkrUNVcqM8xV3G0MfYB2sbgB4YDXpzugKVAnoCTRRaweIUIJ6AHixMJ+URfAbhUpCx9cG0EOBlrKhAXbFRBqDHAU+7ONf4B6CPoriKDH1oyoOhZxdANVvBKwC9LA5hwVllzS2aOwGIKgJ6XwuQmGC+Y2yjxkWMouRJuEb8OwIXfman+1w3ydGL6WbUGfULKIMtDl1oyC0ik4FxxnpCEBXfW8JUetMSsIEcv3JAD5DtAUdcr+QsOlQhB5A9pQ7YmEOVAb0a0QWgb29vJXMPoKZ6duivvWMoWknVa35zXwaYC6KijJXFz3GfNXUgc7AXKcgGQ68Mhl+vr13Ip8DQ54CeQBNa46y5HgiY5DRBQO+SG3eawNoPQA+9fUl2j7akHuyHvtyzTZUBvRxFdGhnDhf83rKGOmUsfTlDnwAFvxe9IoTogqEHIQANPTI8NdUoqBSgxxJMkpXQOLN5XhE0B+HAbApqfjIiJfzS9V3ywebcBNj0lDzXT010KpUUJfzDvSlsSTOeYD8xJt0dqnkpAfQMMgpCoRKgzwkgDkRkYV0eGmcl93qcwXG/dO4RxAgSLzUtimfLz5NxAPaweBaRFeDemgHw8v1UkptCGinArzULkwnua653F/j2dZDkJTpvOcbB0IdrVtSg+X/nZ1glQN/u2bb8frGW6hvhulQEXJEFDHKBAXYG6OkYhsJ2et1ntYXM/Dqg9z4AyH6XAvpeq8UzdkAf8kC8J+Gl7BmCSMS+zFoxf0VQMwDQe1Oq9tYC1+FoVq1RjjErAHqcNcHQq9m6ZGXeWCqIEwF6Ze3x/mDo8dzb23useYhLW4kF5cTDbHUNLC/hiCipFl7MmIDd9/pMnvXRUDPmZYyFS7ijF0AO6NGIFZ1i2UMnSW7ch36Ahr6trCgWe6hwKRj6lu6V6UPf3LMqJd6SdXmmqyxYrWpt63Qfelin9TigDw09+p73WW1/l738lDrForEUJw601L3QtMEVAp0BqxNDj1a2wdBDcqNzp5ZNi4KhB6Af0rsq/VfDh14DWjSWCi1Z6MZY7OU2YdSx9qvNs1pcq4BRDVbUwIIMPTtlhp0dCtnCh15V2PAPlyZS3S2jsjk02aG1C91UpPSpIaQVVFF5nSa323myGMm95dVYQV71oZlUYZa+V76rdXwGuF98r3yc1ZqbqrbEgkpDFm4vsA/FZNakjvvVqMt1Rfp++rymxlJLqJlkx1EH9KHJrjTu4XEPbBM/ZzV+UAgOuqjlbmykHg46+KgOD4eRVKzs8gv47FKvh1Rwt5qESV/Y6MxnVAfK7x/XTGeVGshnfPMtq7UIzWTo3Uo0lDzB1K8gxgvXiDGQU4Xs16LVNyvu4bhCz3W5TQS4UifL0NQpVSkfW7SLcymFN/sqXCugCYSGXs3UenvUnAgrFY1hoKHH9eTPEs9OGvp6b9wBZwzNb8Yi1dXWunQJPcPxD3ouWgcAn2rkoUp/nJZgYbnJI5UKJtYBPYv1XENPwOZrIuZrNNsRrev3x3S4HINireB90dglQHzMGTWziWYoniWge4m013ISkY86PfBZ7ShfdwFN2JjWeg1IE36TTkb4TGmr9eI6cDUX/jv3RA4XKm6MXVpnkb6F7l0aeu2HDY1gnfFR0sr2m9YrG/lgnjbBwUbzQkEY9hB0jtTapw7dnRsU5MtRimAEv+P9JsDQh7sXAslYV2Hnx8DRNfi55ho2fvostaLHwYTgE7IUPJf2NujR4fggt5P2jqVcWwhG6nCw++EUvtaxf0h3DqcXvYf7fXJbwfSuppQNwEmaV68FqfYGM5CSRRqE9VZqdgYNPa6nq6tdzLHXrsSfmK95o74I6KKfBwLRcAGRF786jwKAY+xjnmGMY/7i+orPLKxNVXit9ahmUvCel2wt9mOMpewUlZnmMwwwif0ZexCb8cnZLLq8ArTDGx5adq1TzOcA9HBk0X4BV5pc45zPUwZb0cDRLWBz9zSuURbgQleONdFuLc3SIKNGB/ajsBFlIXeNvOOrqvBzsY5RG6HatXbuHwHm5OKD4l3tU+FyFhNGAYq63KqGTM0XOUega3dvbO6tWTOecIeTFAvASuc3ZdsUdeeNe2IP1ZrjZ7M5HbY5ZUzr6qNJk5rGYU/jfuaN2XC95ftp7FXqMyAyi/0EEIR70XfsJfheebGrPgn7LRsRVde6+xRqlaInjUYnXHm4tGJe+B6Of2PDRbgZNTQaGj0BF+Ta+HCII8YgYVY43xRYyHX17jDG+h450Sd3GmrNq7Evq6cC3WZSg0ufz5QjylABY6raBsxTD+q9wRMJDZ410L53OUMvB6zinmE568oCx0VRt4S+N5xfXhPBeYyanEi9QY+OJk3NqJ8MV5xGB7AyrtC8DhwlvID1pl4pkn/jeaIepKV5Jfetb7eWIdgbO7zxoojP0NBj/YbLDeZkXCfuK69jzOcwnyt1SZq/DfXNaJGnGoCmGquv6rYXHdBjXxWg97nBLq6Fy83pt59trY1t1l9uW+mA3vq6rLlrJW8stZoQuJ/T6hAt0ivt26UMfZ8DetlWEhsS//TYa94pto8hgh52dLlcnuQmGPpoLIULnLzHLEluAqS6tdoAhj5nXj3tm9hkRNqw38MmDL9dsrBgE9AJDhZWtfyfHoAGFA+AESqOZvjQyxZAi7AeE7LQ62Lgc0lPHh2HPETpO9jIqZgKr+gOx+t0wFsUcxQMG66JzgN11fxeeDBHWrTTAT0PdmcGFKHK4SIYeupwvTqfxS0s4EuX4geoxoDpKshvKLnpYMHbijP0HgG7jRomKhn6DNBzvFzLzXHzbpPcaMI9IHSBwaDhQMQqR5Tt8gemCMHQkzEoWOrQcCObwer/KLiL68jS6XFtEYCla/Wx5EHJoiI1RmEq2nWKSbvPWSK/dByAwdCHLrjQB0tviE0n5kJKRfr9RkAodFQ4lyRtJLMb8uGtxNBTr02Pbh2YKTvizFd7axu7zNKNooyhp14fc4ySm2DoO2ktWcLQZ64ZnMdgxCDZoZsL2NXMm9vHGgFhtKWPtULbUYCd8P3tKQ4krLPw92bWp17ABpssGO3YLMMjO2ZyPGvs8HhXWxsaBWmuKzhCNqjwqOY68LHW3K/A0JNlBkOv3gZk6N3Rgwy9A3p9tyRMAPQlDH0zggFlWYKVBFNOtm8FGXrq1buQbhZTyUcacrLoa1GJoQ/Zk2vbQxpFAOAFc+XacRzusPpLziRkW+W0RJeeQjmYsm3BkuXyKh7iSPt663bMMTBZcLmBDA9ZUkrCfC8qGHplDOR+5fUJLq0LiVju4gMZBYHWYAy9P+PIdCTGumwu58XqmmRu9UeCKhh619mzb4hLQcqY+ZiPiaF3/34Fc5hzyiCgKBa/2t4uaRUBB2JMuACRofdi3BVh6L3Gh/sUxjZj6JOjDhn6HmtqlhsLM7mNmJPAyJBK+flYrQZkqhEqJB00SWgRsM7rm0JyE7U7cf+sfyCg99oZ1yyHM1meiS1Oo1JHDvx7YuizrPLgDL3XEgjRZwy9xrhg6GWLGCz0ijH00bxJWb/EpqMJWji9+JpkJg6Z+RVh6KMXDbOZ7kGeSW7I0DfJ5CLWCsgEMPTdcCHyPXFQht4lrxGcCtCrGyuzeJRNLVtyQ2kMGzmqLwSDMLfdDPIgPUOSICKcUh0PQbrWP88DJxUTdgLeaG23phYRi9rb1bGVSWhfY1yjqOPIzlFirjL80+iOUO6VILewKNrOGHqMJzX0zd480dUEueRGvUnePUMPnEbJja/1RmR0q+AKKckNAsAC0IOh1/3ItrLNzv79BZSol9hW8jmoroSNpXpWsYl7zLKmvlXTWCV5dTlDX6Khp+QGn1NFO7WwFwSgf/WJh6yefsLFKVkwnCvG0OcaekpucIErqqH3GUUdK6qiPZ1PuYAzfho97OTO0LP5UJEWwkckfTb2BDjJeMFH6MLxpzT0kXb2lGCu8aNms5CbwHoLDS7SK+RBvgHrHl3qQ5uvQp8Z2s9UYOryD2x01NCLHtQrA/S8F2joXXKDSR1FQvkGigYjLCKhPEmbPAEOo8lGgthg6Ctq6FOqtJAPLUtDHxs0xxkuBz36AEoIKgFGPMfUrEtyBjgf1MGr3DWfcT/F4SJALxtU14aWafnL9f3ps3INYjxDH/OQO4XePh1ebhOXW1/lY1w63uXFVl70WvYLsSBDJlZ+uA2uoVdzn3z+8XlW0NDzPpA2L9HQC6QzmPW5T4uwpKEvdNKFhl7Au1KhYN5siJtbUyODOvoeu5wKc7xUQ+/dj13jj+svT9EPSNmXjV8uJcuLYuNt70hDzyZmYs9ZjAqw5/aIcD8JQC8NvYpN8Z7Q0MdcC/vIaHCFcWbKOgv2Yx2H5V4fG0zBmcPrJ3ydp+K3koJL3V2JVW/sRSQy3DKOxIeus6u9qFngngF/cGSGsuK1kEOUz/tkI+eDys/MEH/cA8cCHWDBkIXkpi8r5icAE4rsbJN9HfcdBCk4a9zDnR0ba9ExspBD5NZ0nCdd3sgLTKcXx+Hf0/7t40lJQqb5L5m76X5U3Keai9LiR2YLvWFhnCvJiQWAn44/YotL96A+B9wOrJPLDQgmaehxWPcC0KMYl0WxhbynUs1WEA6DAvoErHut0SU30VgIQR5rBNhAWAUD1NB7EXLog0OCWex5Av1xtqW54Tec9lecSQj0veA49py0flNAp0CBBbRZsB3nRMnyLjtrU6CcWQ9yjQI8oiGea9gLDb1r3uNDK2roS4uk8R14cTwgy3OpqDT0mfyKUhfVXQTwHqihL/T6ueQmivaThr4RjkOZBW1o1L3gMepsNL88yM/KEvIzQAEITnJJ3VI9VpmGXsqCgnzUmnLdezI7kASV+4Wf4/nzwf2KmMnqBkOuGs3nyn63o7XDGiGlzurokoW1f3g+j7gOsqLl2DdLGkuBoEJQ6ja1UVPW0Vro9dlYs1kdiQMLQtoeRbHAzSGVxHdEbSH+LhnT8jT06BuhQKVEQ//kw1aL7CEyShhOTq8C0Ff3VVtrQ5uHKIQCAAAgAElEQVSdfvs5ZYC+17oD0EtPSUA/ac/ZZYA+M3bIZGyFyw0mMcAsNfTV3DjDk9UsAD00QUpR8sGwch/p58pFsWQl2a+ngoY+Y+iTToua7w5rbJaGPteIRfRKbTRdLMQ0C0QoqhMLW8v0RZenwcK7tYh+xf5iJyeocWeQANQAKNzgnRkvYRBCA52x1CnDkB3a6hQYgYeziOiCRvs4L+JDABAuIfXeMAjt3Z196XTZAg/Q7HvDKisYetouefFM2HtxgFLUK6tHTrisAAfNf5qam5yhl2wEDjP5gkvfS727R97hcsNOpA5uNFf1PMDQo/mTayMBWBJDz3RlmcY1WDy4hFDPXOt2ok0ai6AqyWALDIClTgy9e/SmTIZfSwmD7dmkPNuBtyUWPxh694/OK+Y1Hp5FqZABycdIjEBhfac1Es4BYXU1CEOfjZ00nVnn4HB6oMtNGaAv19Djv70oNpwpoiIeIBUSDYwdx9oBfa6hz0FQAMSKDL0zSmg8gz0A64lsjgN61n94bQDY03BTSQx9aEA9ECvJLnG+ebYpFm7yl9P4wU0Idqx4RQ1OsGo6mD0Q9rWzbA29GHoAtgD0YMfAQuaAfjCGngdrlSwTwdKCrcJLHVGL7ofSCuj0Kth8uVm9K4be13m4z6wIQ9/ZqQMo9w6HZI8SLbd8jP2Deyv3tbxTrDuShMsIPMVp4ekF4zWyStUaKrIk/ewWDZcb1MGodgdsIIM+esgLRAFA5TVJJRr6DNBjv2Ithmtsi3UhdxKt7yI4pc4b50RGjgQI0n5fuDRxj6aFbqm7h56cXrJFLnwWUx0PSC+eQ25/2ar3UXLEmgXo4Outp1OAHqUrOQOcQE2AWncnSpKkksxoBMqh13eGnhp6AS7Ms5yhr6qGNExkXRQE434GMvS67lhbzCRm9WwxZ3iuZN3d3ylDnwBjxtDHWZLG2p3Covg89txw54qeHcHQJ9ed+IDYT8MxLs+q+/5QUutF7OHmG4Mx9OjLgcwn7TIzrJTXm8XZ4SqD5HJThxog7QupHibOeGfA2Sgy3IMI6JUF1r1rsIRZwhUtl9x41hJrlxipnQ00kZKBciFp6EMGwh4najwWuCWIxKhn47Hq1qKVGPqoIYnGh8xCey0c/p4AffYs0rj5msxJKe09RWO3OAaSGsLHGcYWko8VGcF2NNN0ph8a+qYWrAM1QuO+kAB9tQLqEg29rJmVRZf8ORV354Gmjx3H1gF9Z4eZyHrYvP+ZgB6BEd30ygB9MPSyrQRD746RVX3WzeyXpI79PV3U0E/cc7Zr6GU3KnlluP0UZGtVd08vNfRVvf3q3IfUJnSNSPfAkxQbkHXzAqGhLwf01JWtgIYePs5stOBFsVP2mk0NPTXo3k1RG8tADX3olDmJ3Tc5NJXs0ooHQO1wn9XCEgw2aq7lo4YpdYqFhh4+9PWMmpiqb2x0XVdlDX10v6yooWcwowKb1FWQ1yhdJ9PuoaGnd3S5hh7t13MNvTytkTJLGnp6Kku7J8kNrhm+sNC+KVXE2gECCWj5IiMh/SX0ZKGhl8ZZv9vWvpSdE/G7HB+wRfT2LzTyuaVcaCix9uT56mmslMbR7jnAh96ZgxiHYGrVDVRBAnSq8vYv09ATDGPD0oqPQiZ1J9X9SWMq/WqSwHi3vZA7xbzJdchcdpgj1eoMCmDBa6tGx7xMk5a0w6Fb9yZB2eEeYBXrIOZCXEsv/YOl09S/qQNfNMjAwRiWdNRk0yM4egFIz41X+NBTIlKLtLmuUUkpdARe6hp6pUPZKdabkVCug06KKDT1znqhocfQUi9ch3kh3XH4CEcaNQ6dkI3lGvrwow5dKjSQWMNg6OOZ06mG8in1LghdJeoAwrIzNPQhkcLP5G9fdOhjOMKC8xrX0DdbVQQSg2jow4ah8IOXfaPmRvjQQ8IkpphFoF58hXkOQM+aCZQ4Ye8xD2z74U8NkCgNbQB6ZDrCb1r62zb3cpd8TMyffNMxPmDMA9BX0tDH3I35HTpSjaGou4Eaenm1S0OPAFNzCtFER2erNOwsHER3T3RdxcGF9awGU3iFhj405eUaeswV6czreU8AkMHQq55HxZ+c81XS78uHHt1YoWmVh73WrwIiMfTQomLPUlfXYr/XdSEQkL4ZXuoA6GLRpM3ONPTonpKtY3ZCbYKmWMiJem8YAsChCixcDTIDeFYYq+hUqdqQkCAEmw8NPbTrrNFygBX7GsZYf0eHSNUMaJ12JkCPn0lyg6K8oo8CriOfp9Qzp86z2p9i7af56yQE/LXZIbMFUsVeaegb1aGYMh9IC+AOVI26JpAq6hAb+1Scu7mGnr0NvG8LOjZrX5D2vrjfaso3B9PQx75X/rkDNPSx0eGs84xN/JPmsjqZondD6JmloUftjM6/6ECKM1KdUbV3Rk+bor5M9T7S0OtcTfOsTEOvOhjJKmiUkJE0IfWLPTMFIL6HBuhGXV+cNxgH6Ps7OlFr1sS6KXx2ZEzCQ161AKhDU2CIvUjnV9H1HutVtV4hH8s19H7WV+Pc9J4j2CvLNPQAmqzFY/0S5ooTkS65Cb98auhZQK5sYk8fJDdAr5LOpQwsMgD08i9qC4lDlrZZy5CWVK+IfYa1R94nKMd+GKPAEXSJcTlroaFXDSFlRn1YQ1hfyhDiGoF5hgxp5t/b2ruspaWeHcej3wsyH3K5gQti4A6RnlgHmMv4fGA/rLM4D4tu0KU1mQ0NYOhR4ydJc7V12d+eemSFAD0YemnosX/C5aa/BNBX96MoFhr6mTakDz70ItRj7425kTT0SXIT2ltoWtHVLDH0QJJd9uqTj7Jql4vMC4RY9ImCBB5S1dba1GZn3qUUAmzLtHXiEMTtymkBRbaNXUNtyh5IIbhtZchmyNAX9nvlumd8IFhbHsh0KVHxHJnvYOirkT7PGHrX0MdiCzkHi2jRet7lOuGnTeaIelUxfME4J9bAo7SU7mLq3dPleTqSxT3eWRHscpszdblVV3g7Y7NC22oU2bqhcWd7m6z/mCkotKh5ig6SG1qiQb9GYF9EanG/ybOatkruX00NPQ6vZmZltFiXzdCHTpgbpEtVQqudYduUoktONexsgvRt+CZ7MRUdVdzhhQgCn9tNmUA8I7npFB36UvdZZAbSM1IXvWUy9Jl3fs6op9/zMS/X0kfNRGSKSrzf/Zp1YhQ6v3KGnptAxgyleejsSy65yefaCktuKjL0ECfWJNensHGTfAFBZrVLbsRwymtYLje5jWbB0PfIThBZJrCc2SvqHpSpKiQ3sq0UU4o1qw1f7dnpMlXi0uDNkbK1yqCRDL9T2h4MYQPH7yavYTL0krNFgzR8JzN4GaMSdqrM/DlgwOf0dKHhiFxucoa+kuRmIEMvqQHZnyhCRmDofvhYkzyYUOOj0zAx9OEahcwX5jIOWoBJXh+LYn3seL1inQOgKGiM54CxQx0DMlcu5WNxIjIn9bKCcws3MmXevCxZ8REwqrNpDuj5Xm/FXjD0YJlx8CkwVdYuGnHpQEXxJa6dARzSsxSQFpKbkACJSACDDgGsUvyxf+WOYLKWLBhQsHrIDOKa2FXSX5EtTGu6zPY4Md+Z5E71Q3IMw5FGGSLIIUqTMslNyYzX7SeNOJeU69NdQy9pksapo9VJl75yhl7zTd2EXY7J8ybL6IRdap5B5Lou7IJj7ilr1W1NLdBg5gw9ngdckxAMq4CWGnoCt/DOL2qqYs2EW1DU7pT2IEDXYVyDyzezrHqcEylbnI23AG7pGVXC0GfZk5RJ8WZiYJBLfheFyeyfARJMsotlS24y/X0w9Nn8keRGgU6oA5i1rvXmWm6rrX0rnGTk0a/GbkU2Kv13OFB5th97KzFTfWShG5SNis/2/Sr560OK5Sys5pRjAZ+P+fmL38Gr0NAXUr9ooCmGHuROlnlCMIOMN8wAyNADC0gOh4VRIrkJRh+9IHrVIC6eU6ojyiQ3Sd0AMi4kNyUMfamFKVQJzCSgyJ5N+7AWozOZ/loAfZfE5AXe0QtmqTvqQELja0IZJTbKYO+PcLmpbSyVe+aSG0jhAOxTPVY5Q18iZ8p7/vTaa08BL/dYLwqNKbnRuYUm4vhLTb/Z0oZ2k21lOUPvGnouGElupKFfLY136m/DNVXgqBLJDScIXAvYnMa9VXE1/d32yuOPyuUm8i4w1AFj4M4L7Mo1pIM+9G/XL7VaAHgeRBHN6HP7q3oJ6FEU2+wif6afAKx5iMQB6N7VZRp4XLwKziLqVfErQJVuTAcEHBhodRcgIZjOSKWCZejqFqDPGuRQ24moMPzjXUKS9vTBAH3eRhrjGN3xfNPrQrMdl+XQezfs//wwC0CvRSpJBEBCbJrx/WDccEAHQ4+UX2x0+YPN3190P4S/s+vpMeaNsIZEt0Q5b1BDX6439A9KxY+ZZr1cx423xiKOP/MAjLpHz5xoc88AfRYoqCgWXWxLbTED8HKswgS6HKwTQbqcJps7lTX0kgwFGIi0fQqu/LMIRln0WBqACDFqgcZfU4MWnyep8VJCHnp7slrMazFCr1hB85ms5rwJmFKMKiglm+oSKl4Hq40KQF/YugFkSSfajcJVB+di2Z0Jyg7c2DRCHpKDYgU7/S7dEbhMBdHt3pnQXYiwDwTDBFYFshzOMxQbR7FjyJl8nIpxizH2cfbgie4tzWJVYv8IR5TIjOWgIB+ffA72dHVYbb005RjLKIpFwRVAMWzpVAuAwFFuLZQqZdphZazAIEqmgNQ/3gCtcAL0fjAxgCO7FEVkaJKkdUHGC8A2DkWfQwQuSK37ELS1tllzCxgofVZyFokGYdk6a4sOoEl6JOlJ0fAMYNQBPbWYWRF6BCO8di9azzpDK4AI33Nl7aChT5IbIklfHi656WzH80chMQIZAE0BVB60ZOghRyiKr/PgCLeP60YmDx/LQClYWJf/5UTLAA099t9MgwxAD7cevFjvEK3n82JN7gG+yGINM+XtWnCfniwYpmQRzmWoBfI50oYO3HDGwSHNxWlVNXXU0COAQqO8VAeWE0jpwCkIlJgXKYguk34mi1QAmaWSHaiI3hsCuotXKmB0IghfxXniRYv475B7hPypZK9nABMkSmmzopDB5M3qeCsJrHoRvd9fKtjM3pPdOv8aZ09e8Ixnwu9AMfwKaeizvbsCoAdIR2Ab4E1EF4A7bJSzZl+QhqKHBOtjBOjTuZDv+UneUZxh+EwGCZCVuiSVtQsujYkxirHPa+KWWQPG5yVXIjwXEIO5VDiXjxW+8gU6ZR0PCMEk5yyktCXSF38wuD42gSvR0HsgX+k8ywnNkCTBpKGs6WJuQJIY6DwgTAoFnVVsDAeZJIvOi3FuX+oFuF7bU9+IcUE2WC5pIG96uquM3ig0Ayj6kuRyP+AqyvFC6lQ+MePM8/MsSZph8/7ko1bT10UCG61aoZnHRt/jEuKa/j4C+TPvqNAplhp67ff9Pd02tHfY4EWxAwB9HxJ/YhlXHNDjEjFIkLgIuWJPXh6g59e8l4A+NPQ4CMncu26zD42lAIjRrTA6POhppMmNawZoToBeOmn50KOYUDMpsabxMCsCejWYSW+hbaVcDAKQDwbog20pBfSwC+tQq/usMyM+/50C+uTpzE2s6LIWAEeA3gvD/m0AvfvQDwroCz2/mP1lMPT+UJa1Ib57QJ+tcD/YlwvoleLKOr9KE18y1ypoPoOxj/tIBXIhj4C0KjWWGhzQY27TESIBeoBLL4rN2DBtmJH5kZ5/AKDHe9DLwe0PC0DvKe/kpS5rLQTYBPRRtxIdUaP9eBTLxSaV/jsLnJYD6EOyE7aV8YRyQJ8sZ1mgLkDf06kPzgE9xgWAngdBvwJnAHpqq2EzChldcz3Zqlo0CxoM0LMmSKCQz41yELHOtI11QM9xybJ2ESTm6VXcT6SFQ85QAughm3PJGcagtRUSRtio6hJCtpYAKUQdwdyWsacFYx0aerDMmKteOAxmckUAPb6b9pKZhp7NobBfy7EJP1NNVm1B6vgclMuNJhPmJDvFmpVki0oYeq/dWFFAzwCQRd+d1gC3luUBepwjXhQbz2gwQA+GHqQLJAEB6KGhB6Bnl8uGcoZeWa78FWC6APTFnpGDyYqA3rMouR1kAegFTDmn3hGgBwgqGOM8AAuiYoBBQxn7HPf3vwPQl2Yd8kxCntXlWUtAjyBBBF+eNR8I6AsGe/mAXpK3fxWgj3mYB345Q58UCv8woM87jS8f0NMxi928kf3HHlIw9HAQQrF43rgvFYf7mQQwz5qcskxTzN88q14Z0CMLCFyvYKLHi42XD+gVtEBD/38K0NP3nAUfYcsFxkeSG+qfvKV9bLz/EkCfy3JCchMdamnBiMNMm3QA/BUD9GJ/lsXQpw2Dh/lA28r/OEDfCMu9DNBTJvKPAnpF9yUMPRjRVDClDbtSBqTk5OXB6C3UB2PoywB9vuEPkNxkUp13BuhREAF7OxUKRYt31FxggyoB9NRQyr+ZKcFUjFowUcGAlQB63+AoWXlHgB5OSwJNdEkJV5lBGXpuaz7M7ojEjERlhr4E0OO3/DrfEaDvZY0SAx1o6FXjoJQ/NfRsLAWNKOQR6B2B2gvVLBRFsRlDH4CeoBqCxkEAPbOUCPbkCx13ngN61cW4p7NLcULDG37SBL6u45W/eCmgh1wniqoAqt8rQE+Nb14UGz70lCmAIatVUWzUHbBcS1IfSBwB6HHf4Rmv+xAIygE9AjKci7n8a4UBfRzMLodAoFYJ0JcQOeUMPQG9W90th6FvXyomv7woVoDei2LDAS2ZPPwrAL1sK+O1bIa+MBRQVt0lYFnmccUBvbvIxWSvAJzis0oZerHSdQ3qIbFCkpvIPg3K0DuA9gwvLmnFGPrlAHqXglQE9B2FDPYfB/QgWeH8swIMfSYfCXeusOLOzS5WlKFfnuSmMqD3gNKvJQWGrusvkQb5/GA9l2OnUoa+6JqbM/TRjLIc0MPlBvUr0NAn+VzYG4eSAhkLyAj/pwE9G4ZFs9TO9xrQS3/zyhMhuSGd++/H0NPTXaljTMhuL9z8jwD01AeWA/pOFWPkPu8DGPrlA/q8DXIO6AOc/UcBeq9DYKrfPc6l+/43B/RxrdiUnGFO7cnDKozZoEKjnqcBJVWSRCM6NCam3jvH0ec3MfTw8ireWwnQk1l3t6d/DNC7W06J5Kacoc8kN13odPzeA3o12RD4IwAMiYqD+gGAnj/3olgUsnbpVCFDXw7og9kJyQ2dJcTQDwboUTiIQmSC0+bGVBRdDugBShBkRbEw2eEM0GOvfaeAPmfoUciMZmzlDD200dDnrhCgVwov9W2IInUCrYyhXy6gB0MPG90E6MV+DQT0KOhToSACWUksJY2R5EYMPV1rXMoUlprRW4JLrdy2MqQNPidCclMA+i5raBYzlrOLAyQ37wDQg6EPlxuw4XC5CclNAehRVyICIc8SBLj+hxj6JLkpGjZVZuiXB+gLwJQkja4Nz3XghVykVB9dSG5K/710nIsAPCdK/jWAXrU7tJRdjuQmdVH3eZXrm5dnW5nbMP5jgF41LGLoC0kPPrOi5GaZgL6QrxQSneKJ4OzCXpskN15UTGJyEA39vwrQE/+0oL4KMiJ5ZyOAkW1ltQE3L5uhVyHyu2foQ3Kj714hhv6fBujdOxw+9AWgl4ntv53khib8sjkEQw9Az2rr8CcfoKFfluTGfdOpzy1Lgb4byc0yGPpowFIO6JNO3FM0sZxKJTfvANDTJ9V9ivl3aWn/YwA9NcsCvP+RgD4eYNJFe+vm5P1bNJYiGMl0fQMAfSpcqk6toCsCevehzzX0IblJgN71l+x6XFa0ltp5OwNWmaFfUUDvkpsupEDfQ0BPXaU0+8sC9LnuPDqIAgyyUywkNwHoAVD7wM6rsDQx9FUgClxDvxyGnm5C1NB7p9gM0LPAtQqOHGJ4Q3IDdpqMVAboKdtLXUv1MzoawYmhXEMPRxIPBHJAT4mNF3qqqEya3XckuXFAX1iUikYNQI8gE3riZQH6EslNGaCnS5oz9JDcsOmd6+MBjnKGHoAxAL3uS3KgSoCeNRoeCAzwoc8YetyLNPSFZ38qJByEOV5Rhr6r3Y0L+pDZEaCH6X1Pp/wP0ECIgDEH9Lm9ZlZb9K4kN25JSGliyuh4/QZkX0lyswKAPpo8Ro1SDuidNQ1AX8k6UhnAfxWgL7zh0zrIi6qpoc8YereeRWH/8gD9snpovDtAr7MhH6vlS25kNkGGPlk/i+X93wXoC//7d8LQ90KxQWlrAejJ0APQZz7uuYYe4y/JzbIAvduR57bgJRp6ZGRdQ/9/B9Cr0+PAotiBri1Me5Ox8Qp7WjKJgQqGHjslbcUAUvLK+RXW0GeAPtNViuYKRxaPYqPBTNbkBJ7LeP31hWftxpt+Zrff/kv705/utda2JfbBD65tn/7UZjZ8+Ej7/Oe3trpqNOBx9iuT3LxXgD51XaQLCaJq6cGiU+yKA/qiYCg10skKYAKvhjYw/oTsQ65Ech1JfuPLLIqtoKHPihAHA/SwAjt25hF26aWn227DD7CpU49Pc2PZGvpyyY0Xbr1Xkpu8sLsM0OeuMkw5uiNJzhrkhcpsMMKyFe8aWVFD7wx9BUCPzYkWdsHQ/9sCel/7XL8+aKyq1/r7+2tv2p13/cKuv/5S++N/3WlvvfWGffSjH7dNP/cl22mnH9lnP/PF1KUZ788BfbSIf+WVF+3qay6w3912k91zz+84hbfY4qu21Ve2t+22GW7/7/+tkQB9VVUtASwkN7TM7XMHm6ShryfQPvGkaXbHnb+yRQsutY9/fEO6yuQMPS0QTV71YIheffVl+8UvLrdf3XKtPfTwH6y1dYltvtmXbbvtdrHv7LCbrbra+0oY+vJ7KewkBwJ6yVfUETr2rtBZJ8DlBY6wb6RbVjZXI7sQoJmAPtqHs5sqGurJvxr7TBTF4jNYxB0uNyG5qcTQoyg2A/Rg+fKurrhO7Pfs/On9GGi/WMbQhwtLYui922cJoC9n6LtkWyld8z8H0C99q8PmLRxjTz71Zztu4YW2xhprJEB/8y+vslFH7GynnHiVbbfdD5yh9z0gk56sOEPvTe3QD6NVzCT3ylQUK7ekd8fQl7p15Q50pX0D1NTpPwnQY03ef/89duVPz7Y//vEOe+aZx+2Da65tX/ziN2z4riNtg/U/qy7O2HsqFsVmwUJZk7z3DtBnPvR+2JY0t4R0N4piodGPhnb/Y4DeZakrxNArkMy7nTI7FcXwSQaa4Tc/BnKXv8EBvbvcsIsx+l5AluX1P8g0dvXR5SYA/eBFsTIdYFuLQTX0gwH6xwYWxf7fBPTeAIRpnBUA9JkrTmqD3dfHoiVEqtE9bKCGHnZNKIqVG0E0xFBRbBmgL2tIkgoxvfgqMTv+0DvbW+3yK86yBYum8oAe7LXNNj+wyRMW2YfW+ojxsMwaS8EuCgu0vNNtZYZeG0ol20q2AEfzl2Dom+R48E8F9A31qeinBNBTE1sEBuXXGxtUYXnpUhofwGDZ/qmAvhYWoupAWGjoBx/f8mc7UENfNofLAD11ix7s/E8A+tKi2LDoQ6FnMPTF4RQbbqGhL7VAJEsbDapCMtTYYJ3t0OQjO+Y4ki4375Shj3FzFE+DZLk/PvLIf9lR0w+1+x+4a9C1tc/eh9qY0cfakCEr8T05qw1A/8ADd9vkqQfw8K70WmXlVW3SxOPtu9/ZlSAXtruYu9BC07/dAX1Ibqqrau3a6y626TN+Ymut9dGKgJ5nEjX0YOh77aGH77Vp035sjz3+YMVr2OATG9vRRy+2T274OffVDstOMfQcD1pUqqYkl+qEHh0a+kqSm8KlJZ4Nmq+8d4BePvS+hlB4m/nQNzXDO1zuPgQhbmZQ6P6L5i6VAL009FXuQ6/DNgH6zAo39nTufRUaS8mHvnC5wbzF88Tr3TP07gbkDX/A0F91zdk2edp+NuqQaTZy31HWMnSYPfPkUzZrzmh78+3XbP7sC22dj61XCuhjRmSN/JbP0LuL2f86QJ/ZMmdZgnemoa/M0Le1tdqpp82yxYtnDbqXHLj/BDvkkCnW3NRSEdBXlNx4Y7v3FNBjwQzSKRbrpATQe9Etg+CsSVruJJMcorrVgK3Q0L9DyU2W2R0guXFbcJ7d7jIV58pAQO/6+H8E0HPue2OpckDvMsyQ3ISGfnDJjQLgdw7o+9zlptusGkWx/+cY+sKLNa8yLvfixuQstzHLbS5DSw02Fh3R4MhQ6+4I7x7QlzEmy2HocZCeffYCmztvAjeIr33t27b/yLH2yQ02teYhTYYN5PbbfmknLz7aHn3sT/a1rb9jM4853VZZZTUW+KC4FzIhAPoS203fbt4poGfxoKdDKxbFdkujykjUnX0qjXtp+k/FlgN82ak9Vfo40pRglMXQuwY2s0p77wC9LLPKGfopU47LGPpShoPNSTzDUMKAEdC7n3di6P95gD5n6OkQER2Eo1OsMxOFbWXEGXoGhW2lyxS4SAZn6AnoUSjb0WF1bMyDIswC0KfDKetYuMKA3msc3htAHwewa+W8udjzz/+3jRm7l/3xj3cOegDHD3584EQ7bNR0gl2wzQLBVfbf//2UjZ/wIzL7y3qt+YEP2wnHX2qbbLxZSVEspTH9YOhR0IeGYz32m1//3GbOHmMvvvisfeITG9nC+ZcMYOgD0AP83//AvXb4EbvaCy88u8xr2GKLrWz2zLPtQx/6CN+HDAubAA1pUYdubzoGNj6kR5wCXmAKlxs0SonXAJcbbxJEf3K43LBBWzjieNM+l7UEQw9fNPzfshj6BOjxxVVoPINaAWnom5oa2OhF2aLKgJ5NoNzvXTURig4RiCTJDV2B3MMezCAargHQuxQk31/yws0YiwD0tCutr2IgGoC+RGqZ6Y3jdym5ySw+C5ebUkDf2dZvr7/xik2bvr/95rfXD3jW48fNtb12P1RZFGro/bzxd6CWOBcAACAASURBVMIPfMUZencxo//2/zBD75Khf46G/p8D6OE6tHDRZDvrrIXL3UuOOfo0G77Lfp5Nhzc5gHKf21b+TzD0ysyuOKB3q81/CqBX1r2hMZpYlna+JkFFLOD9FUj2vFNAr2aIJcw45ZW55EbLHwXR7BUDjJEDejb97LHGZjlpBTlaAujrsq7PA4pitZe8O0AfDP1ggL7flja22pl3XOA+9N4YC51iK2rovW9TmFG4daowcdYptm8w28ouDZQYJbSyfYw+9BCYijOTbWUdLd3QaKC/om1ldFJBypogqqrXGjqHyIcenWLZ0MOZP7qEFFq+cm0aLh7pEaZIw1bS/dRZqBMNj3rUQAEMfQDJAPRkXuDKER7ayXGjsK2kZsoj4QGtuHlAFd8FvS1aBONgx78/9uif7LDDd7Onnn7M9tj9xzZh/DxrbhrC96CwC37EAFDPPPu4TZ1yoD340H02ftw822O3g8jCAZgyLerp7fKGSSiiQZW3DrtoLKVnVYmhJ6AH61TmchNpUvhvy2JTaWe8kJJV18din8NGTaYSjxtZDMqEnF3OtsNyQA+GgkAEzwtMGvRq7t6SnBDCEcbTddHMIkmo8ip4NBDq87bcHiSEmwvkDZTcXCbJzeRJi/isqa12z26ObxXuTY4ptCf1XgCp0BRSlagfyVKolca3/CRgEY4X1pUvtvy9URQbDgPcADsLv+NollKADz/UoAtGK/m8FTtrPbqtwSVmfWhWhO55KAqsA/BCehHFlmoDDyDS1d6hxh3o0JsB+nzNFY1apOnMm24U0rPCs7gLzHxj3QCGHpsppSbw4e0uimJ7uvpUhEr5hvt6+/oqYb18EDBHzz7nOJs9Zwz/Zd8RR9hee/7EVlttDRZR/v31V+1Xv7rGTjt9tr300nP2vvetYccff7lt/OnNCQLBVAO8nXvecTZ33jh+xrd3GG4H/XiCffhD6/OWXnzxL7b4tFl23fUX8+cH7D/OfnLwZKutQQdOyJz6rZ7sK1h2MTCXXn6GHXfctJSN+8T6G9mCBRfbuh/7hHWhC3ajOo7ihT9RoDv96FF23XUX2pprftiOPGKWbbH51vb+1degpv755/9iF1+22M6/4ET+zrSpJ9uuu+zrzaWq2WOjob6Bhw2kVzlDHzr86Cqq7r5NOpRMXRTRITO6b2I+aK+pLxyOsA3wMEQ/CBUP59IeGh33w4IUh7S6GZdLbgLQy9SpQqfYni7uYXAMiv4h0e2VgRL2QnaTlh94PfqjuMwnJDdNjY3spBqdYhHURFCivcabCVVngCJbhLQhZe1jFRs8pXOIzdYy95XyRc49UnuvHirqt6L1vDdRo18/GgoiGKmyV//+kl10ycl2401X2l/+8qR9fouv2W7Df2zf/MZ35OnNrr2oRfB+JSgNYPO8KtaGQf9biaHP99BO+KLXKSBL7h7Yf2kP6l2g69DcTWuNxfJwmaLZAmotXFbCsUP2BABK501imp3kCNtc/G6p1V+p1W350JVr6EsaF8WbywKowj43y3ZCvokzvh6BaKnLTWJ+s88rIal4FnbbfX+41X5yyM5ct7vsvK/ts/dhtu5669OC9s033rR77v2tnXzKDGbQII+ddexZtvoaa1pfXzWtSLu7+tnXBZgk8Ai+MidFKJH0tcfGdDxnQdiJvEmNCH1cVWcgSUrcF6eYSy0HA/T4TpJy7J6enSVsnudNK7MmfOm5sB+Izv5iDitI5vwNfOXzHNeH+0bjuIamAiDEPRNYe3OuyKDwczJAz7MP9UNRw+HPO59H0d2cF5HJpvMi4t5uZWyx1KL5I+cjevXgDF4GoEenZqxf2L2T//LzPsei5eRxPmaRveeZ3QAJpllnlwfU/X322tOPU3LTXwV5YCWGHoAePvQB6OWo018G6Kv61VgKnWKJlzEWGdmGayoB9J2d/WytUdUHr+geq0LHMDSNAkilZAX/1WN/c0Df7zMLgB4gSX1lEeVUBvR05uCuLq1ir/UQ0E/afaYN7VuNIUK0lAeQXbp0qQ0ZMoRjpw3eA4EABD09rqnEIYkW3bDMaqS/MwMMtv/udYa+RhZzkermRO+wxvoGXjM2z7qGRrYcxyGBQ4TsD1uBh0a/aGvN9sxoEEI/7W5DS2ekbKNzI67nnPMX2ew5Y3mYn3DcZfbx9T5N6RDaRGOiY4xxzbiAs89ZaKefMdu+/rXv2qQJx9sqqwwjaAaIBwjCAaUW1ggE1PiG7aYb1fYdNoQYX+hGZZeH8YqoWeE8rq2lGS3AvSDOm1KBzUMzLzS5CkCP76Mxn1t+0q7JC/HYHhqtkhlsSC8LZpIBR/aC3RueR7SMBpDDK3zBu9lVE1GvWp7XsdNkNNtRA534XUxU6pWdpA0GEu/H5+pnRdtptMqeOWe0XXb56bbrLvvbhHHz2TAJ71UxYhVZPHw3np26kcouj24bzlDiecX1YtwDHMmvHd9ZtEwvbh2dPIv5mwAsW6YXY6TujDV8jizk9PFgq2y0+sZc5nfqGuJzaKGI+Yn0qbe4B+MA/25tvO3WWF9vNeg62tnJQk8wqDV1de6ZDUmGZA4A9GDo8ZzQeFUuKihU9SZFDkZi/YXLCrJLYnsxFzEG2ExcU+6uL01NzWSQca20e6wSwEmt37npqVU2Ph9sTshG5EyDA0ne+Bo3f/hm9sabf7ex435kd9xxs40cMc6OOHym/PE72vle3De+6777fmfTjz7YXnvtbzZq1NG2x+4HcW9obm7h4T19xkH2q1uusV12HmnjjpxlQ4YM5SGFuhsM55K3l9i8BePt+p9fZFtssbUdPf0UW3XY6uokW1vFdVPVX8OD/tQzZtott1zLZ4AAApr49dffyObNOd/WWefjtJjkho8dEN1ercruu+92G3X4cP596uQT7ds77OYWmQ0MrmCDuXTp2zZn/li78cbL7bvf2dNGj55jLS1DOE+xN+DZaY/q5zhivPGc2KDPGXq1rcf+iBb3CtpxPQHoIYsCUtBzFqBnh18WqPZ4V9mGNN9jPoihByAEEaP1GYAetpVh3QkrT65/B/ToqwGCAXOou6dD3Z7ZGEsNATFf45pxH7K0DA19UTDMc6rfXHKj+RGFzlrD0XQQzauwLtGWXYFM/sL34Ttw/cmRiB7w/dbe0aZzJTaf6CsCUsrloDyb2IxdgAL6f5yPCrDqOUatSzu5Z/T1d7HpFk5A6PZRzwQQgEAl9hUUBgNAoWEWgZ+TO2iag8/A+GNcuL79XOvhPqEzDvUR9XVqOojMdXNzo84z2IPWKADF7/N9POvC6UiSNNib8nGRLBI7iXGDzSmCiXAWw9pX52ftP5hjCJYRmERwGXsm/oy5hz9LeyoggOngNekMUPMdFklHW+QsA8XzLWWQMO9xTY1Jxski9vp6z1RpTEgiuuRP9R/KPr3xxt9t3oJxdvXV59nXv/Y9mzHjVIPMDp8PLNHe0cFmRXfffauNm/hDa2tbaqcuvs422/TLfP7AEJD1IpMUzyfmVo5beDZn8xHXgmuMjqdtlAwj4Nb6jOAUaxP7dZwdrA2hLSwasGlM1X8C60J7KaXC3Ge0F+K5IUjEuagAudrafB3EeKOzrFzO6oT/COSL8cc4sOEdYCnPrmoGeQD07EDtNVxxz9ib8P145c9a86iR6gOcfZi/sWbjPI01imvLfxffiX9TH42CoEBgio0VwSkygDjLYQnc1tZhLS1NDIhA7DY11TIjSJKyCvhFnWKx9kDcYb+NcY4MJr4L1xeZzng2sR9g7uNnkAdjP0NQgPvCmNT0d9vfHNBX1WSNpUp86PttaUObnX77udba2Gb9XG8A9DB0KWwrq/p7COgn7DHLhvSuxvNaYyuslBM6fBalDH2fVdUDopuhyRXnIZ+vXG7q+lHsKYbeqtQqOBh63FBrS3vqFFtXhagFYE5FrAHo+6v7COin7Dk76xRbeIvmLGCJ04evlkEZ+vChx6bag8ZS6iAbnQ9DmlD40Jv1dnZbTfjBuyMCmYiMoaf2MmMuaDsIZ7tMqxnNCwAWjpr+E7v6mgtt9+EH2MQJC6yxqZkMFDZRgpu+Xmq0wXDfdNNP7ajpB9kXPv81mz7tVBu26mqcWNh48DvY6AC08joApJDAignQi3lFJMkmNe6DnR9a7e1i6BlBdhY+9MHQo6FObLi0huNmLhadzELSfDuDiqDGNXds7+6ZkvjOYOiDgYDTBF58Dp5CD/Y/mpDE70aGhawNGCuwXpnLDzTm1C87oI9iL8aYNWprnxj6XQ+w8ePn8XAnKPBDAoduXU2dugtjg8I9Y4fGge0sW3xe0hi640yljFEJQnBb0VKGvjQdmzZ9sBTo8ttVtCRnsNYEfbastPBM4xoSS+UMPa+RGTR9IsYGgJ5FW51yngFAA2Du7hFLCEZOgB6Sm05Jbso23mh4hH+nEwvdFsQYpSZl2U3nnsXB0KOmhJaIjsdxUOQMvQ4I/3wUaYctp2dc8LM8kxNfB737qMOG26OP/snOO+dW+9KXvkoGt72jXZ/X1UX2esmSt+yEE6bYTTf/1PYbOdZGjBjNMYWs4elnHrcjj9zLnnvuKTtt8TX2lS9/k88eLi1YP9hQEbD+8Y932djxexF0L1p0CQvZcRggGMIBfMst11OD39a2xFZZZVWbOGEhQd3EySMJ6OfOPt8+8pGPWVt7mwr+sQYAFszs1MWz7Iwz59r3v7ePTRy/wFYaugoPKsxJHIxoihegCQcyNebUclarezQKQhsb5eJFa0c55ASwx3cVrD18rvWcMVcgwckZ+mow9A5AU8t6rHtn6BvDSSZS9zxEHIizZ4EAGMYvL4pllg9dW3TKlGjoCTRDcuN7XTmgx74HPgFMHV6YT5ozOmSr+vsToK/I0Of1OpSy+BmTsX1YUwFUShh6AIdOARDpHOIcLNjCYOhpAITsMJ4RG/P1y97TOz22p8ZSYC4xDl3W24/1J+OG6mqAF5xVAMeSMdY31DOLiHMAYJDuK/UoyhbTSsY1AH225/NsqNfZEGuV3S7h1FGD80HsOYJX7Acpy8CaKmUWeT8435yh7+pSN1Qc/VETw7kEgs2Z2NTQKrPXrSTb5Lwsc7lJDH0FWVOs+9h3Ex7w96oLrjP0kE74PjWAoS93DTOzBx+8344YPZwB+Ckn/9S++IVvcm4hQANRBYkWgDPO63g+PC8ICmuskZniKmsZ0sjADeMaQUh+TiyXoWdfBq3jhFF8303WxjlDH/M3b6joUrQC0As0U7NOhr7HaiHlLGfc+SDxc8wvuAMW0z0yARF4xP6BudHVCfIUgN6JqnAvQuYYmAAZeBbj9lidF7MnyVuNpEpg6MPpK8lG2zspx8N/R5DBpec4RIBeLl34t54uXf+yGXo5+6lYHvWDcLnBPWgNYJmCjI6zNm/EifWCV1jmZsde+mt7q6SuIlsdX/X12qtPP27VvZ22PEB/1l1g6NtxEcRcYughD1K2rK+n04Z0D7OJe82y5r5hCQ/EGFItkjniVfX2iqEHVc5D1wF9r9+wWrwXgB4MBDn5KumS0Cl2WQw9Urp8KAgAEGVV91lj11CbsodrgsjQ60Hig3LJTZ52j4de0mgkGhB4YWu4r+BeAtCXA860GYJlAaBHSjk2IgCsSF152/okgyh7mgn0Ze2F8Za/v/6K/fznlzMlvvNOI3iA46BFKgdggWylT/rzzjueDP2WW37Tpk052VZeeRg3DByMZ501z049bTalI9CCg/nEhzGt2qC06l133WZjjtzNXnnlJVu08CL79g67pwAmBz+4LsgTRh0y04au1CStpkt3MLnxWfiMsRP2sTvvuoV3uvvuB9qUyYUGPW2qfX325OOP2A03Xm533XWL3f/A3Xw/3Hs23ngL+/5397Yvf+mbTMmDmcS9piLjssmXUkVlkhtq7+rR0rvQ3vMwR5qyvtb+/tqrdsVPz7Jf3HSlPfLI/bbJxlvYjj/4oW3/rV1s4XFTKLkZvusBLEK74cYrKJ94+OE/2vof38i23XZH23WXkbb66mtaFYAJ8LxbCbIIG/UL3T328CP32ZU/Pcfu+8PtLJwEaEPgtd12O7HuAWxv+Qua7F2Hf6nSuue/rbPO+vaZTb5AF5aNN/qiNTbWaRP1ffGqn11gYyf80L7ylW1t/tyLraNziZ1//okGNwxorTfc8DP2za9/33be+Ue2xvvXSjImfDZlX755AtA/8+wTdv31l9vv77nF7r/fn9Gaa9tGG29hu+4ywjbdZEtrHjrU03eFhr51abvNniunoBV54Vkfd9ylNmyV1VLh4fEnTLeTTplhu+92oE2ZdFyylGRmC7aVIXMDaMDyC8cUB22YjwDqOUMfh2XsA61LwTZKfgJmB8AX6wzgtL29zRYvPtquu/4i23ffI5lKxzMGkP3DH263Q0ftZOut9yk7ftEltvba63BfQlCO3+1DDrGnx15++SWbOfNQ+9ODd9ukiYtsu2135TwGGwSw+ctfXm0TJu1r3//eXnbIIVPtw2uty0Ae2vz1P/5pm3ns2fbhD69DQI+CY2SHqOVva7Wp035sv7vtRps393z7zva7c5jxPgS9OMjA2CITiHti8Ir9wjsWIqjAdTQ2NHIcwSguC9CTNfLx5ve0iXE76eQZduJJ02234fvb2DGz7YUXn7PzzjuBOu8333zdNt/sq8wc7viDvW3YsFV5jcyo1NTY4lPn2PEnTrPNNv2qnXDcRfb+9685QHKDffrhh++3gw75vjU3D7GTTrjMNtxgE28IBpa43e5/4E676uoL7e57fmsvvvicrbnm2rYlnUUOsE99alOuRQZZZS43ra1L7c47brKbf/Uzu+v3v+b1wuHoa1t/2/ba4yccdx5pTkw885fH7ZDDdrXHH3/Qrrj0Dvvc57bkXopg4c23XrcTTjrKbrr5Cltj9Q/ZSSdewXX6+GMP25hxezF4vPzS22xTMLNw7vH4H/fX09Nps2ZrrXzly9vaokUX27Bhq9E2+c233rTRY/a0226/2RbM1d4MQN/b20VOv6ujl6DxoktPsFMWH2PrrfdJm3nsWbb2WuuygyhYTswXMvH4XnYxlw44dzdZumSp/ebW6+zqqy9kTchgJgwbbLCxHbfoMltvvU9YT7dLNSkH6bN77/2dXXDhKXbPPbdyLOH09K3thttOO+1j1VX1BJwkHuqquRcyqH7sT3bFZXfY5zbdMp0lacxrqxLIiAABMrOZsySHPOLwo7lm+Aw6O621bWkaK5xjyEgFiENW8Iwz59tVV5/HPZDfiecX7lzMXAjUgYxAYIbgEuyrgIdkGcp4esfPfrOrr7nYjhy7l2255Tfs+OMusZVXWs06u7rZ0Rh7CggSEkHYESBvdDwgLFNjDQ11LJRvQsa7ukYg09mXkA+iSH70mL00NxZcbCsNHabMcn2t3XvP7XbS4hmcv9wns3qvV195zcZN2Mtuu+3mFdmCeVZPHL9I0jqw9JBRdiI7W21PPfWIXXvtJXbPvbeWntUbbWG77DLCPr/F1lZTVS+5rfdIUTpRX/3Wm2/a3ff8xn5+w2V2112x1ta3r35lexsxYlSq7Ql8EAEM1ux/P/OUXX3dBXbrb2/gOd3SMpTPbped97NvfOPbVlPdINLYX7lbEs8zD0LyQchd+wBkGWSB2ALOAAFGNzyvhYGevq3HmlpKNfQITjs7HNDXY244ec2AJ9fou2VudCwPuRnlcPrukNwIm0GGRH9Ye/Wpxwjoq2tz20p0ipXqobq/z1qdoS8AfcbQo+MVy496BOj3nGVNfaukOZ0XFOfBcxlD329V9fI+Tgw9P6LHXn3yMasDUvYnVvjQi/oZjKHH9StdoSeXS25a+lYjo5g/yHfK0LMoFkwKmRGlbsFyBKCPoli3UpY2MjT0nd1W62mj0JHlDD0O9tNPn2uLjp9iM485w4YP348g8KlnHrXDjtidKbpF8y+0VVZZvWiyQNAq3SdTNnDc6eq29o5O0l6Sf/TbCy/8xaZNP9CefPLPtu+IMfbDfY5wjbrkPudQjjPHhu+yv02dcrw1NTd7ahsa5Bp7++03bNLkA+2mm67kd2Ej3GH73bVpmWnjPVxsJl6w8Zs7+yJb52Mf5X9HpIv7BkC46/e32MGH7pgOhNhkGuqbtEHQ/7mDRUTnnX/CMjeavfY82EYfNstWHrYyAyS8Vpihh5THXWYSu5Fp6J//69M2fuIIe+BP9wy4hm98/XvW1dXBQ3SLzbdiRI5NqPwFUD171ln2sY9+ooyhN3vjrVdt3rwJduXPzhn0HrEpHTXtRPvkJz9b8h4Uai4L0MebsbEdeshRtu++h5v1QgakZ/bTn51v4yf+iAfAjjvua/MXjKtYNAnAMWXi8faVrbZNlGEw9G0drbZgwUQ7/8KTlvmM9hh+oE2cuNCaW1o8RS0Z15IlrTZ33hgevCvy+vKXtrHjjruEgD7qTY4/PgP0E4+T7Km/cLkJhp7ZgAZtwklP6V86aDbE50LbUgR3/dbR2cVCc7yQZsb6evvt1232nNF2772/tcmTTrCvf/37KuJqqLdbfn2tzZhxMA/yBfMvtJYmyAz6WDwFwApAD6Z9aetSO/HEKfarW662fUeMtr32HCUpHhj6hgZ76ME/WlNzi2288aYEDSh0vebai2zipH0ZLMyYfjqDXEqHkCmsrmbW6W8vP2+TJu1vf37kvwhONvzE5+yBB++2K648y+677zZ76eXnbZONP29bb/0d23bbnRnIY7+IV0hIQBgg6MU9RRo/T1OH5AEuN9LQa45FWhtgHqB++K772ac++RmbM29CRTDIuT71ePvkpza1XjcaQPZixMhv8f3nn3uzffELXy8B9ALifXb+BSfbnHlHMtieOnkRHYcguVmy9HU7ZuZhdtPNP6s4xVqahxLwgYTAvMD5ERITyJyQ1Xzggd9X/F3sydOPOsV2+NZwgjjYamIvPHTUrpRIJUDYb7Z0SavNXzjeLrrkFH4Wah9OOkGA/tFHH7Sx4/cRcL28AJHxpWC3f/vba230mL05DlwHCy+xYcOGEQi+/dbbNnpsAeh32H43Sm76+rpJiEFy89BDf7AJk/exl156XoD+mLNsrQ+tQ8kNAX1dLeV1COjA4FMz3oCifTH0kJRNn3GI3XjTT5e7VAnoF15q6318AzKs9XUwEeixCy48zk4+5ZiKzx776fSjFtsH1lwzMfT5uYJx+exntqTkBvp7nLGRJS4B0DxvCkvhBOjpktVtS1rfttGjNVY4x773vT15PxjHc85ZZHPmqt4FLz6Lz27pzkbeZT1p6FHcXDD1+aCUZ/tPOmmmHX/CFIJp1Fq9vWQJ1++vf301C+4R3H3uc1+yH+z4I/vI2uszQ8QidAYIkN3BUrGasibIq/DfscZi77r22gzQL7zYVh66Kufy8y88TaD/pwfv5SXuPlyAvqEB0jizv73yik2YuM+KA/rdDrTx4xZwrwCgx//eeOMNO/nUGSt4Vs+2lVdZKZFvlNxUG61WJ04+wO6/f5C1tsqqNmP6KbbDDsNdJSCGvqe3i+TAyYuPHTTABPk2efKJtsbqa6TMxPPPP2czjj7Y3njjNTvm6DNtgw0+TdSMWqJjjj3cpkw+3obv+mOSvySRkbwDQ4+iWJByrM2rKjT0vWbtHQL0OUPf26U6ALDynC/B0HOeeudezyCzcL9MhZDPq9RDgtmDPmtEXUGmoe8zNMELDX0B6Gv6+yi5Ofv3F2YMfWjoIf0UoEc6AYB+wh4zranXAT3xmPexKcs+VS1Z0tXP4LMH6SVp6PE0oaGHvhka+jrrsZeeetwa0BSDvBH+fy2LdZC+XxagJ6M/CKAf0ruq9fT3u84TrgZFW3PcCwCxXBekgwvdmBgbaeip40wa+n5nrNzlpqZGXvSZhh5peUoToNMCoK9vqKChV3oc7OykqSPtkxt+1mZMO8VWXfX9tmTpW2QafvXra23+nPNs662+67oupLWVf8VGFNePCd7Z1WmdXUij91MO8PCf/2DnnbeQCwYbIore8Nm4H7wwic47/3g7+5wFttOOI2zC2AXW1DIkaejrGxrsqqvOtekzDkxza+6c82zbbXYmq8Po+L+ftCPH7UVW6guf/4b9/u5bbN7cS+xb2+5sVdUY83ZKehD8QHt4/IlT7cKLCxCIKBqbBPXCru++9NLFtnDRJIP7x9gj59KnF+AUQOIvf3nczjp7vt140xW8pimTTiQTLt9tsZNM/7n2stDQ43rVEAyACgcYDgh8bzCPoVt7+eUXbNbcIwjKvviFb9jow49ljUJbe6vdeuv1ZIVffOm5NCYfWGMtO/ywY23TTb/K73jiyYfs1NNm2kMP3Wvf2WEPyh2GDF1JetDqGnvttVds5pzD7de/uY6yif33HWdbfukb1tjYwvTrnx+5384+ex7Z1U9/elM7esZp9rF1NnDJUpX96cF7bO99tuL3X3DerfaZz3whacEhMXj5peftzLMX2DXXXGAf/ej6tnDBJfaxj3ycOl6MBzzRpxx1gAHQQEsPxvLQQ6bb5pttRdbo6acfscWLj7Hb77jJPvCBtWzhwkvsU5+EA4tqQ+pqalh4N3/hRBZbIqjaaqvvcI7j9cQTD9o558y3m25WEDjjqFPsBzv+kKx51GoAyC5cNNGuvPJM23mnkTZu7ALKPACoAJzpxtHfz2Bz8anHMmsxd/a5tvJKq7rneTP//fQzZ9suO4208WPni6F3QA8GurGhWVrGHhTUQh+JdSwtPl6VNPRi6KHj1J/IJED3CS02JDdk9XvAsPXb3ff82mbPHm3vf/8aNm3aYlvrQx9jGh364osvOdnOPXehbfnFb9qxx5xhLdQ/osZFDL1S39qTTjv9GPv5DZfYzjvtayNHjuccwaGBz4GkAvMaQAZpeaTdr//5pdTnr/uxDW3SpBPtgx/6iGoe6ur4e3W1tfbM04/ZuAk/pKvVscecZbf+5jo7/cw5+RmR/r7ZZl+xww+bZfZswgAAIABJREFUaR/4wNqpliDkcSAlkMFAgW7Uk+Qa+vi3JUuWJkDPddyBFHETnxH+t+qq7+NeAP/+/UaOs09tuCnv/577bmVB4COP3m+bbPJ5mz3rbFv9fR/gvgiwetTRPyEzvM/eh9hhh85goSC1s1XSWr/++ut2zLGH2a9vvc6mTzvFvv+9PfjMX3n1NVuwYKzd/Kur7CMfWc/2HznOtvrqDjZ0pZXttddetet/fjGzlnhNm3qSfePrO3J+ICiEg9CkyfvaA3+62zbc4LN22KHTbfPNv0wN+YsvPm+XXHa6nX/B8dyfZs88xzb69OZcW88++6SNGb+XPfnkw3bBub9hRg+v+x/4PffIT3xiE5sx7VRbaaVhnj7vt8cff4h7/+NPPGQXnHeLbbLJFxx4iPACCJ869QC77w/qX4DMwpyZ59qwVQPQL7GJU/a1O+78pc059gJm9qih78ccw/i8ZfNQI3Hz5fz9ddf9pB0z/Qz74Ac/wueD/QDzjJIrnLPUHEM2BA19B+8ZQAe1Hljrow492r74hW1stVXfz8/DM0Xgee99v7MR+32T+9mcWefZuuttyHOvob7Rbr/9RjtynMDzyJHjDERMY2OzPfzwH2z23NH20EP32V57HmKHH36s1UACVFNr//3sk3bkeJwrD9mF5//aPvOZLeUg1azAONUyIHuf1QAhawbN+pVXnmWH/GSaHXjARM4zEDAdbW02ftKPmB2eM+tc+9a3duX9P//Xv9iECT9kbdGcWefYRz/6CWnocdL29VlXD86LxlRvxDo4OKyhNotyNFGqRZ2V6vHw8wULJ9glly62gw+aal/+0rY2a/bh7ANR/oKhxb77jrUdf/AjL0KH5trrt/oA4JqSBI6ZaNb/qPbvhhsuswmTRnCvmTvrPJ6VOGsuu+J0W7Bogh1y8DTbffdDKLmLdQ388MqrL9m0o/a3O+/8lf3kYIzVBGZl8B5p6LFftdvc+ePsZ1edy1qg0UfM4rOjIKIKhf+LmHnCWjhs1DG21Ve3Z23iW2+/bS+//JydedY8FmhznU05hUX3cQ5ivb38t+dt3MQRBPPIlo06dAbrB+rqGkgyXXjRyXbRxSdy7s2ZfZ5t9OnNeE6AzEQN2+y5Y5iZ22O3H9veex5iQ4YMI66594+/I4Z44omHbLfhB9qY0XN51uN5Y45g754wYYRts81OlDGibuiNN161aUfJ3veoaadyPKGVD7crBFvU0FMOBRcwaOgVoEA6hyxKV7fqrMAgQ06GLBXrhWpBRivzqHUjgjjquvL6iPSMiNH0HLC/NzXiDFHtGrJZwMt/e+YJFsUiAy1AH51i3SbXAb009O2Zht5dbhzQ9/d2WUvXyjZhz5nW3D1MFTupFgV7v1QfUR/yLhh6iexUFNtnNZhBy3C5qSS5SS43farazSuLc4a+hKULWYYzNqFroitAkty400AvKo6dGXMro1ioydED+qSuHqsOm0CkZ6EHhVawyuy111+2iZP2s3vvvc1OOeWnZGDwALGJQqe96877MaqGN22eppGmyQF9L1i/HnvyyUfI3AHA5y8wIAA8a35wLRYxQTtLcFBVZeeeu4gAGYs1pC+hVX3+rwLrmECtrW9TLrNw/oW23Xa7sqgPJ85f/vKEjT5yT3vssQdt2tQT7eJLTrUtNv8aiwDrGlA4BGAFzWSVvfTic0wvI6BbeaVh3Fgh9ZkwYb7V16mw5oknHrEjx+5pTz/9GAv+fvCDvWgBaNUqUMX/nnvuGTvyyL25Me66y342buxcq69r5OTHotNmhIja9fShp3QCMiwcQ3+fy5owrpdccoZNPepAgz83G/esv4E26+4+MqsXXHiSzZ5zZBpiAO6vbf1dyhfUUrWfh/qUqfuzEdHsmWfZ17/+XQIzXONFF53Coloc+HPnnGvrrrsB750NLKoBOnutvX2pLVw4yS67/Azbc4+DbcyYmQkwwdt8t92/wu+//LLbCYTwO1gDMUZ4LmPH7cPMzPy559s239zJC6GrDYwOZBx4bbzR5gRR63xsfW0u6FpXY/bKyy/bMTNH2W9uvd522QWAe561tLQwg/LCX59mVuappx+1hQsutG9/aw81zIGLQQ0OgT776wvP2ITx+9BdaTjlFnOcYfKiqbYOmzf/SMmWdgFzBEu3equp7aMTBprG4HrOOGOunbL4WLKzs2efw2wVMivoAgtP58WnHcs5NGn8Qm6cvQT0VUwFY8NkgXiPWV0DAL2claCrFKLPnCLKTtiQ3CxdiuJgBMtdlKuoYU4PA9k5c4+wP//5v+ywUTNst+EH8fkD9ANQX3jhiVxXO+00gjUWtdUoJkehOgB9L5kpAFOAHjSJuua68+0H39/HfnLwdNeIq8C7tkayCLgpMODsr7Zrrr3Yph11gK277oY2edJJTEdL117H30Fg89hjD9i+I79la6+9nq2//qco3VnW6ytf2Z6B9Wqrvi/tDfg6uKIAtCBjgCBmsKLYYOgDbAh8NdmJJ0lygxekKkejKHCl1SgfwHwFwwrQdvTMQ+zBB++j/ecP9x6lwraqGu6Dc+aNtc9+5gucx6utuqZ3VBRr+l/3/95+fNAPbK211qG06cNrwXazyi677Bx+JoDGzJln2JZf+IaARG0tnyXA6wknTrNzzl1IOcCMGaezwRcO3NNPn8WAHODhmBln2oYbbMQ1DQACaVF7R6sdc8zhdv0Nl9h3v7OXTRi30FZeeSV79tmn7IgxexCcX3bxbcxWAvAuOmEqiRNkU3Ybvi8zxZBO4BoeffwhmzhpBEHExRfdap/97Be5r0KPjvly2unz7OSTp1MGBznBl7fchhmflVdZhcWFb731lo0b/0M2GZs763zbfvvhBPTIcMNK4pprLrWpR+1PoA3S5ePrfcpmzzrHPvjBjxKUYm7hnhkk9cOFB2BJDimo32rrWMrzCez8QQdNtMNHHUNNMph3zvc2yOhQgH2HjRi5ja2//qcJ6Nf52MeZ9ejp6bDZs8fYNddeaCP3HW0HH3SUrbzKUM4l/D4kKRMm/Mg22GATW7DgAvvwB9flXIuxxLmCPQ6kBfYFOOEw09YLFyjsEdWpC20EGNH07/DDZ9hPDp4iQNTRbUva3rJx435ot9/xS1sw/wL77nf34JwAaJw1a4z9+MeTbdShUxk0gy3F8+Ge2AVZiX9XbZX199VYXUPWsChbWLljDJ79jBmH2RVXnmlf+fJ29tbbr7Px42AvAFPI7rb55o7pPIDsta+32pqawczXWUODzBbwiu/KGXrMjaEtw+y5vz7DeQWp14nHX2Zrf3gD9omJwK2/qt9ee/U1mzRlhN1xx6/ssMOm28EHTWbdGuQ/eDYYN4Df+Qsm2E9/dg4JhzGjZ5HhxzU8++wTdsToPQxSswXzLrDttxuuwvyqfpIuOItxVuMcwtqGgcS4sXNItLAws6/fTjntWO7vG220Gdf3uuttkOYGZL9vvfGGzVswhnLW7313L5swfqGttPJK9vRTj9noMXvwDBpzxEw74IBxnMdwnsHZgZP6d7/7pY0Zswfv+cQTLuc6pwtTN2oMO23G0YeR9Dr2mNOliqiqIok3Zsw+tvnmW9msY8+w971vdYJyFgFDcgNZmrvn5S43OPPgxqO6FjyfHNBLrpNcbjKGPs4kOXFldn94wFm9R/S3UI3iQIZeLjdm1X367h6vCQyG/sw7z6/A0OOszyU3KIrNGHqau/Sz6eEADX0qisVeg8LBcsmNF8W++uSjVot0Ic4uHroC9PC05iYwSFFsLrmhU0tVLzX0tK3MAb0XcAxqW1kJ0A/Q0BeAnj702BDRyj17CHB1IRPYj0rnbqvD99ICS4UhkKAg6jnxlKNs8amzCNyPOupEMhp33/tbGz8euvh+O37RZbbRRpsWxR+h9yJ94DZvvSjg6rMnn3rEJkwcQRCXvxDx7rP3KNt66x14LQD0tMKrMjvvPAD6BQT0EycuIGjERgZJxEknT2UTmylTTrIbf3EpU5Xz559v226zSypCBrDBgYJD+cwzfm433HA5wficOeeQ3UWgAW1tVV+V3fjLn9n4CT/kof3y316wyy8/04bvur8deeTs5BLzixuusCnTDiBIXTj3QvvwR9bh9RBK9ypKBIM7b954u/qa8xlFH3P06WQfwJLxkGIjLoB7FYClgM21e2GDmRpLQbsI8N8PKchbNn7ivtSTHz7qaDvowEnUkCtK7uFm9/iTD9nYsfswmAE7N336YltttdVVRMc4Wc8WDCCYIrifjBo1nUHLm2/+3SZP2d9+f/dvmHZHSlDvlwUqsi8AeQAQSJWPOXJPGzp0ZeqgkS7HXHvwwXttz7225iO+7NLbWFOAgBOfE2OE5zJp8khqG08+6We2xWZb8VDCwY3ai8lT9+PvHzPjDNtp5300xnRzgiMHirH77He332BHjt2bumF8PwAkDvtbfn21jZ8wgjp96EI/sPqHGXB1IqiwXtZftLe32qLjJthVV51nX9pyGzv66NNsSMtKDIrl195pCxeOZ8AyfNcDbdLE+dbfjwwCHFLaubnhMEWvBbD0sHM7esbptspKqxLoQC5w+hlzOcaQi8FpCFkydOrDPMC8a2hoJLjGoR+APretHKCh9zocABsVZEIuAeeGakrrcEBjbr3w4rM2f/54u/POX7LO4aijTmGAinUFdxcwNMx8nT2fjNuE8fMJQrFGMb541gAtLDDt7LFFx02yn12NA3MEGVDue3QfqWEXVDDOLUOb5RvQbw7oDyTbOnXKyWSvEqCvq+O+89ij99vI/bZP2wCA7ch9x9rnP/81W3mVYZRVvPzyX+3a6y6wSy87je8DO7b77ge5y4TcJv4/bWcBZmd5bf89nplM8FIkQIGWtmiLVrBS3L1okCTEBeIyM/GQhBgREuIkaHEJLsWqQGlxp7hDMhmX//Nb+93nnAxJoPf+73efXiCZOef73u+Vtddee23uERcylwA4oG9bFMt9khGJLBs/HGxqSG5gDWdOv95+/evD9LPJBUHzlc/7480LbNr0kbb//odYVcVs23qrjnJMITDu2ftUFRXOnvVH+/UBR+m9CLSa2bz5zIHLrdN5fW3woAla79XVq3VYr7z3RuvaZZB1v2So9jV19S4qFKnB4Y0UYdDg87WfTJ92o+215wH2zTefa33+45knxPifeupFbvXYmi1c5AU9/MhdIjuQPSFh+fHOP7f333/LBg7pJFbwuuV/0roERA8cfL61L9/ILh+/1HbccWevQykpVOD06qsv2IiRXTIM/S/3doYeOcOz//yzzgEyKL/8xQE2ekwfAfpJk5Yq0wB4+Oabr7XOxTqPX2rHHnMmp7ru970P3rFhQztbSUmZnXnmxTZ4yIUOuCcusW22/pHkNZkiaAIs83okLC605zW12jervxRhg876iinL7KQTz5eMEszC/VPch8/6s88+bV27HaeAYdy4hfajH/1YBfcffvS2DRvWWezn7Fk3289+ureKYtmD+f2///0pu+jiI7S3cV9o+ynMfS8BQQKdG6573Pb6xQHaM1S/k9x/1FQur0AALsBPXW2tjUNDf/18A9D36D5c+wXncfWaVZIaPvXUQzZl8jK5Pn38yfs2ZMjF9vY7r+qs/eXev/LC4xzXGjVCU1M+xof9hHOGOp2sHCHO/rWbB9VqHgLo4zr66NPtvHP62PY77OxKgepqe/75v9jCxZN1bpORHTd2gda0iIhi5CUO6JETo9kPQC99c2GezujQ0E+ZfI2Vtiu3m28moO1jZ5/VXSCaGgUFBzjxtLia4YvPv7CKqi4aj759qzRW7EfS8ydGVgHptBE6a9nL+vUbq32VYuoHHrzFRlb4WY2Eaastt3V72Bb2/1rtX6wtAgLOAZ3VY/2s5gz48svPJGtFAggpdu653TKElJxd6tkbmuyJJ+8RePe5tUj1GbfcstTGje/nRM+4RbZNx+28Rqm2QXOXTOmXX35l48b3tocfvtO6dx9uXToPdCOQ5lZJmF568Tnr089rlgD8SFu5X8i6P/5xkfXtM0p2wpJxS3LDJuhySPaZXEBfS9+L9WjoJbkpkeTdiVBZsGa7LRP4SosSpHBYiwr/OrDPbdQlDX077qU5o6FXs2z2DfeStCbB0VYrQPJXUmNZQN/GtrIgGRk018vlBg194GU+QXUwyXNg3T70FMVSWIAvLc4JDTSgSY0MWpvsszdesiLo62RUyaOK6i9As8Uiarb6Dg02/4mFtqa01vKpqhCA92iaAhJdFMXWldsIify/zdB/C9CnqCs2BkCgF5Yku77aOiuR1RjjSEW/V2uHXGetoljS8rKqdBAv4EjBWE6nWADTyvtukoPF1lt3tCmXL7c999pHLPiIim72yCN3Sf980QWXJY/mtau5BRxbWdC+SMP2MCq+SZe++MJzds2KmSoW4UI6AngKcMyfLV06PcPQA+jFcjY328MP3W0VVZdIZ9j54iE2ekx3e+KJB8QoKz2NBlhs+Zs6UF577QW7dvmjipirRvUUgDvi8FN0WJPaZTwmTR5kT//lYbty5g12553XiZ1VGu+y8QJhoftHryv7KxX4uc1VPB/3BmuAfvv2O65Jdn/zlMZmfsAwsWjzCwoFRABgGceDjHMQjEuhNcj/up17y3JCtZi9+94b1qfvH6Q9XrrofvvNb34vxgEABNBms8PWkNQcqUoKq7AsDJcbdwrx+oSHH75dmw4HMiwA+u+XXnneevY8xTpu+yObOnW5mgNpk20CCLvNKJIGNhnAPxsmxWTjxy+wI488VYCcFPUFFx6hdwqrB3BAusEEQxpGCnnBgsn24IO36bvRp5Iij94D9678ozIQfPeUKSvsRzvsnLHOYv6IjWwx++zzD21kRTdJh6ZMXm6HHHKMNiXYRdLiBWi9kWKQzcp3fXheHs/RZHX1NTZjxgi77bZlAuOjR82TttltJt1Ok7+/8aYFduYZODVN9mxca5OYuNATktKFpXcWlfe8iQIrgsSFC6fY1QsnKUtD4xzS5IA2l8w1W7uSUkmrAOdqppYcSaJ50FqAPsn8MpKblgD0sIIUxTYbTYA++vg/NmHiZfbnPz8sKRg66h/t8OME+Ot0IPAZSDIoOOcQpP+Db6/I75KbSjHzE8vPZtUw3HLrImVCLu03ToDOGyRxcDhYIY0dBbt33HmdVVReYj8B0FfOUft4t8NFclMgQP/yS89mAD2SqtGVc5XSRi6kIJfsHkXCTY02a9You/Ou5fKoJzjZZJMtnAWHoScoEojy/TAY+lwfepdJYUfYXsEH9x/2cejn+d9BBx2lTFWHDptIGqg5nzKM/PvbbzvjxjX58mts9933ceu6hlqNN0QBKfVLLhkhiQdyvi9JkVd2V7Hr7Jk32xFHnChXGxp6DRx0gb3y6vM2dfK1dujvjvZ9LWUl6+rrFXjLIhc3H/nQM3fzBMApZqYYfcb0G2z33fZxyWBzs+YWMoqwmos6A98/Cuz9996yoSOcUFm+7BHbZqvtxUBSaNkPW9OzegvMhvc1kgqIkMqqbto/ly55QHUNjMfq6lXaO5ClAOA/+fh9GzT4Ajvwt0eIYW9fXi5yZtWqb6xqVHcVPU4Yt9iOPuoMBTtIJehzcPPNS2zksFm2w44/EgnAmic4/8EW22ZqamSvi1VwXqH3MmhGI16QMpJNNnnKUFu8ZLpd0KmvDRo4UZpiAm8BtzX1ys79859/tW7djxcwR+K1g/YUsmEEpA5E3RKTQLs4s9/cd99tNnTYBbbvvuxTc2yLzbfSfb2PDGbYRRqfa699VMEWgZhcwxImUABpeW6vLIkAQCkH0Pcbbd26DXVHp7p6q65ZrbOKeqdJk5bYIYcca8uWzlQH17POukTBNOtMNtlYqrb4GQdDDxEBtsD5DdkXzY7WBehFGJBdlF94rY0a3VekDhdFpb16VqWzzskpvov9kKL4UaN62udffGKjR11lAH/2LQIYukVjbAAmUm+Y9KzhFpUL6HmuN157WbKjz7/41MaNmW/77neQNcIgq5eDvzfIha+/+sqqRl/igL5PlcaKMy5cd3QmNdTZzJkVkmmecsoFGiP2BK83QQ5tVtq+XZIgJ1trndF1yobV1tRI+qJzIPZwAH1Rob3472dUT4fcZfaVN9s++/5GY8Jexv9cnojMw+WJXJyv7I0zZ1baH29eZJ069bH+fUZbmaTC9N6oc4tIEQVkax1vwqpLSiQJS3KuajWbNWeMzsrDDjvBRlXNts0339Je+Pcz1v+yc2zVN1+pAP1X+x/uZgEFBNr5Cjj5ZwbQq1Osu9ys3VhqbZebtX3o1wPoM6Hf2v8S5KMHA2ZyZLZm++z1l6wAxxFMYwTo3Z6oKd/Hq6A1z6pLam3BU0tzGkuFyw371roA/eYZl5vcjJPXjjoezkpuAPQ0DEo0Pg2HAOvhcrMuQM8Ew/ea/wMI1+UA+oLkOw9DGIAe34a8vDaAPrnciC3ON2lj25e7X3BbiytNnObUBTEB+lyArpeGrzDNnhrwHaWwKPrP+4toaKw3NOjS0OO/Hb7Nybby1VdetOEjO6vocuCACdbp3H4C7mzCsFrSk45fZD/cclsHm7pPb3ChkZAXLG4Yvkh5A2J5k9ergqVGdFL1Ar/X3zhfWrOqyjkCIvwO9w2gR+cGsJY0IOlEAXLV1V/r8Nhii21tZMVFAvTIMw477GRranKHjA/ef0fggkPsmmsesg7lG9ull52rg6lnrwq1ZSd9zmGHHGjPPfe34cOvsGnTKsTOksbr23e0AiRv5MLm5YV4ADQOyq++/MK+WfWVZA4c0v/4x5NiqfHsxb8bwMr36mAqckDv30t1O4ssNeTIAHp8yekyC6DnsPYNHADz3PN/sQsuPNLW1Ky265Y/Znvv/WsZqHJ48j+eGS39jJkVStedeuqF0h+GVjsAPfdAQd1lA84W8Bo77mrbvuNO9uif7rYRI7quZ9mu/4/79RtjZ5/dXRsJh/zFnY/+zs/YZ+8DFWwguWDzDwcT0ucUBVGwOX7sYttkk00E7FwS4n7SFGUzvoCFv/z1UX3OWWd1U/CDN7I2NaXo8ayn4Owb++yLz+29995QgfQzzzypQIDPANAz78rKOghYuZd7o4pB2ZTPEMM+yVpamcP4ktNLwR9v+TVXynqRzxhVOdfKO2yctPhFaty0cJGD5bbXVlt1lAXkkUecYocecrw0x1pDSXKTtW5zlxv37fZPUT8GWavB9lLs6QWhSJ0unzxA6WOYIdLjZC30ubKgQ2df44B+2QytqwMPdCCrWg3AQSrexpGGglMIislXDLSbb1lkXbsMsK5dhynb0oRWkzmJ24zlWYcOHXzN57tkCjkX4Gn0qKutY0eKYl1yw05AVuLll5+T5IbrvPN6K50Ou8RexCWWDjvg4iL7xzNP2oABZ9tOO/1MgRcZGdUUAZYE6JFmuJaTed2WoY+eDuiblVnlYJUPdZn2Mi+K7WqXXjpOgS/3kAvo+flPPnk/s49MmLDYDjn4GM119r477lxhEyZcanvsvq+Nqpwv6SAWle4kdIb2mmlTVtjW23S0xsZ6e/a5v4rVZ+5dPe9u7aXaB2RX4VZ1rkH2egq5IjWSFW61P/3pHg+WfrKbADJjwb4sRrkZkOGdZ5VlQQ/bChvohdjvvf+WjRzZZS3JI45iZ57eVRpmiA3VYyRfdt4B+yb1EPwTQE9wzr3ccccKGz+hv3XrNty6dR1sDz98hw0acoE09GPHXq2Ag3FcvWqVjR3fWz7m48csVIFzqzUJ4A8b3tmOOPxUG3jpZPvP+y/buef/TgW5SNd+8INtM/USPAfjUFSA0wy9DwjUcbnxzCWuNv0vPUfywe7dhtrvDzvVttjiBxpLWHNA+7+e/5t173Wixm3smKslgYpsWLi1CNA3YJNcJGkaxASywrffec0GDpgk/X8U5sLQk0Uk0FnXxVzYY8/9lJGgvsHrKr4N6Lt2HaxxwqSCIIl3++c/P5L5SM5EiBKkORtvvLnLJVrdflNOcUnmKSIir0gdfgHYsN3rsq3MYIlkSRqAfsstt7YrZ9xkO++8m7T64evtZCVrqt6umDbMHnjgFtnfdr54oNtWEmC1UBQL8PIMQRbQu6NOAPrccdp5559bjx7D7be/PlLrl3vNAPrUc+Hrr7+20aO7K7vTp0+lXdJ1iJhggepkAUwAO2tWlSRTAPrePUe51TN7RyrgLS0r1fxpbmqQk9BXX39pb7zxsr3x5ktrndUA+qqqucrUck4/8sidyoaRNUJe+7Of7eHZFPmycw7gQ+9ZkCAzCERWV39tY0b3tqeeftB69hyhsfKgu0WOTrJDxbabzAoWl+Ealcg2PgMLSPaid99500ZWdhWe6N9/jJ1/bh+Rh8iAUC+QMRk9aoHtuMOPdSYx9pFlBtCXtod6Zx00WWlZoffoUdAJVs0pii3ZkMuNy/mCaIr3qDPKa19THwXv8lxbg5UnGDAH0KfeAFlAj2TdrKAlvw2gX3djKdxp3IeexlJuIsOVG7S2aSzV0qqjSax2QwL0ebKpwq8bjVF+a4N9/MZLVkzYl8PQq2CAwllSCTD0GzVmGXo3w5S2ORfQE70EQ1/esrmckmiuwKaqVNeaNWKUdNONiQ1LTVFigw9GCqRHKj8KKH0RUijgYF2FRWrM5Kw5Pw+gj+YratBRSNrWGX1+fu688SquJFU7c9qNtt12O6vYsXe/07RxUshy/vl9FRBwiDuLywHk3+PskDl7TzpIfsReMBHsGc0aWHTvvvuWDR1+gb3w4jPypO7ebYSKIQHM1yyfaQsWuoae1BxRJEAJHemQwVMFWFevXm1VFM88/aCNGTXfDj7kOE1cnpVOmWPG9rI33njRFi98SDKACRP72cuvPJfkADsI0NNYY9bsUVY5cpa0whMmDRBzccopF6pgSCADxg5WviDf/vGPx3WoMSYczOu7SNFXjJijpj1cBCSuoy8Uk0dRn9j47AcNAAAgAElEQVRLfK1ThXoUM2UaS0mPSafXVnvun0/bH85xS8gVyx5Rqpf5B3PBu4ZlBazMnjPK7rhzufzHzz+vr1sZNnszsvDxRsfcu88pAn2jq+apEI0CvzFje6/3edb3FxxMF3TqrzmElrZb9+O+8zM4rE4/vYt1Oq9f8tdm3uRJTjRufB+B0rFjFyi7wZg4oPf5THZEGtAxPQTou3QZbJ069dccRILAinvyyQd0mFD0t6F3xEY+YsRMAXo2UZdoNNjcuaNVbEVR7IABE8UasbHxXmJ+U1yK7OaAAw61ihGzVISE/IVCvmuWz1BR1nddsKwjhs9QMAnjs66iWA8gkvVpAvTsQfips56eevo+u3zSQAWV2CwiE0PGwrNIjoUkp75O68+zM3foPVPMC8ABgDE3AHPSppegTS+WnnripH52z8obrFev4XZhpwECOy1qvuINSljfOoBoBpdXqKJYB5243MwTeOL9CWCixSzwAk0AHRm0ipFX2rHH/EHZG88CAUgBK+7qAviHleaaOfOPkpEBMpjr6lFBca4CYy/SU1F5xp88mjRlG+NFsS+AfvacMSqKjcAdIiQAPeMW12effajgEYkYc4XsHvscz/TWW69YVVV3Ab8xo12PDEu3ZNk0W7Fitl104aXWt9doHbgwis/+8y/WvfuJ+ug5s29TrQrzjqCVAWIcxMDqeTxjFPf02GN32thxfbSPsdchjSDwInMkGQBnRcpCKBDUnu6BwnvvvWVVo7urqDwuMkoXnN/fTjypk/Yigi3NQTqPNjfr2caO6y1Av2jBvbb7nvvaW2++apWV3ZTNqKiYZR233cEeeug2Gzaii+ZTZcUcSYh4HuRF1HKQxRszaqEddeQp9vmXH8l9CZZ7VMV822WXPe211/9pF158uO2yy+42dsxCSQRdrM9+S7aoSGeUik5pKFZaojFRs6qWFnvgodtt+oxKmRJs6ALQj6q6Ks3JaNjo5yPBzBtvvGKVlV0lMYrrkkuGKeih8JPAiXfDvVeOcqLou65zzulpfXuPlpUn2VsKJW+8cb4K/QF7Mouoq5UTiu9nj2U+kj2SLNp55/UR4RXz3oG9Sxi9wy668UKNC+PBmeZnbdIjpE+MgvEIBK6YOkx1GtizThi/yMrLN87JUDW5Y16yhJ01u0rF8Sccf6716TPaiovb+dxTbwvHLSFryy2Kvevu6yQdy71+/rNfWM8eI22P3fcXAGfOiVlPclDOQgKcsWN7Kvjr3atCRbl1tTVuqwsT3tJkTY0NNueqsXbnnSvslJMvsB49KqyArCfZuqIijcEzzzwujTtF5Bs6B3CEQyLIOLOfPPTgbarTYk4yNj/dZXd362ts1LgTPPsexZkRdQPNIvfGjOmpDrvduw2ziy+8zJ+x0TNoykCKycdW1HFaBOFRuAwOjOLa666fYzNmVtpOO/7UJkxYImLjtVdfkBwJWe0lXYfLkphzj7ofslgEvxBP5eXtRf5gRUofnsam+kxRLEGUF8VC7RNkuDybd5fb3CpMEnLPpchIxH3zXpBSgS4JHvDmL8xrtI9ee9EKW/G+974hGwL0q0vWWJ7MQrKdYvMK3Aa1pakuA+jbN21mLckcwgliN4bxhqKeIVuLoVcRYur+LIY+GtuE5CYBeqVvBfRSW1scK9YB6MU2S3PLHpWfWlJlAX0prWzzU1Hs+jT03yG5ychm0kRhMrh9VupImvv7ChKS5Ea+5t7AKFdyk8vQD7hsvJ1/bl+xAuiC8QsGfJB6g6GPpkcUKcGMslm88uo/7dGH77aTTzpXBSXeiRCfa2/0oM5ttQ1KP61a9bWcIFbee5M2lmHDZsiLnpdD8R5MIrKFgYMmqriVwqGf//yXNnTIFdokV62utqqktUPrdtBBAHpn+pAgjB3TW6zUsiUP2h577Gc33rTYJk2+zC67jO60J2uST5s2TOAfadGPdtrZJkwYKG0hUX+PHiOTzMA7Vy5aNMnuz7Gao6ALJ5mf7/oLMUwEP8uWzRSgVtRfOddKSwFMblupYsLCIisrLVU6lgWXq0+LJkVrMfRJcvPCS89Yl0uOl2b32msetb1+sb8YAzZqMiSMMcEawQlpxHPO6mHdug/TphEsX6SwsTOkZgDtH6zattv8yB548FYBvZ/9bC+bOG6x/WjHHyegR20Dchfv7OibmOslYxNirvFeX3zhGevewwHLksX3a8yR3ODwwtxgDP/yl0ds0cIpsiccOnSqHXPUHzLt65HijBvfV3KicWMXqcgIZoaAhAXMgi/ML5RsBiCF3h8ngOOPP0d/X7Nmlc2eO9ruvdfdC7h4Rz/8YUfbbbdf2k9+vLttt92P7drrZimLgW6ajRx3hNDsOqAfIzkCTkeDCCabPZ3KRs498PzLV1wpyQ2fAVDAmQfAz+a37JqZtnjJFSo8xeOczwZwsc6Qvrz3wVu2cMFk3T8FipMnXWMw9xHwqnhWbCkMvTtr5UpuAH84ohA4UAgNIDjn7O7Wu3elNPOMtddoAPQaNEcC7D7z7JPWt+8Z8oq/fOJiaWJ9jrjUBQ9wDmsY1sFDO8mDecL4+XbkkWeI6ecwda9nl9zQXZMGOxwkd9x1nQ0ffrHtssseNmHcIuu43Y4CMp5pcED/xRefyIeerEL/ft7FlnEF3MR84lkZx5deftZ69z5Va+iKKdeqADPkJAAXQATSJa6Q3Hj3wGzHTiQ33t3XL/elb2czrxwlUB9yInUpTbafHLihB/7884+UdQDA4WPufuzeLRv54Jw5Y6TjPf20Ltaz+0j77IuPBLwBxNOuuE5SFOY/UpPnn/+79e13ptXUVtu8uXeK9WYuaX1KluZ7NvtFKVabBe7LD5B99LE7Mww9lnY45AhwNTnIUGFtWpcEA1wuUzMFUbB9BCWLF94nJnLq9OECHmShOl882LukNntmhPHj/iFElOFc9pCCNDIat9++3CorZ9tBBx6t8X/owVtt6PDOGUBPZpHnYZ5nAH3V1WKbb7zpKps+s8Iu7TfWTj2li4rRX3/jOet0oQP6MWPm2+abba1DmvHlXQpwFxZnSC4kanRtRZqo2i/2wMZ6e+D+20UAkSld18V8HzdugcgLAI/vuwB6d7AihuPf+TzkpVddNVFyL2oVkJiK+LJWD45Gdde4sMcRZNbUErS68wzs8t/+9rDuhXMFhh2WGTeQCRPdDpdCTwgX9gvmHPsi2RCyGRMmLJRX+cyZVbZy5U3q4koWcrPNtxBDn9t1m+dknhTkuw5dNTnF69bQ50puiMXnz59ik6cMlj578uSltsXm2+h+mKtkNmG6pTtvdukb7ksnn9zJevaskLMOYyUf+jICz2JJb2Jthr45imIPOuhIGz92gT311MM2c1alwPVll06UIQNsNWx/9vJaExzsQnJz8cUDdI7QWCx09mCv2bNHa+2xz/buNVrZELJS1dVf2Zw5Y+3+B7J2pj/76V7aY3/6071s11330ll9zfIrdQ5Qv0OmVu5jBXn22KN326jRPTUnUQLssstumtPR50MNl+iWW+p1V1prjc22evVXkvU+/fSD1r37MOt80QAnPZtaVPCesKhLlER4kunzwNuBKR2wvUP0f959S4EjWVc082ed1V3zCzvMhYsm6b1VjJxj22+3sxoyEczD0KuWqKHZVR6pUDVTFJvTWIpOsXAfaxXF5jRk87WVo6HPXVRRFCtJj9sCc9XWfpuhjx/9LoYeQK9uwXkt1kQNJkWx4Ka8ZmvfuLENPZuiWJeoc6nhGyoVdWvPNq/Ma2jwxlLO0DeuxdAX44FrzVZojfZRYuhlG5cAfTD0DOb6AH1o6K3VK7lJoWcY+maPONT+GOeL/Hyrrq6WXs4nSZZx4r9dg+vFa374t1rNmmodWHEYIumA4WGDz1pX+SAwaYKhF8iur5dLjTe28e/i8++9Hy1zdy0A0qU/++ke9vEnH9r4if1lGYi929ln9cwAEA4cDgK6T6IFpLqcw7rzRZdJLxzFaESffC/OE0TCeMmPm9BfVo+/OuAwGzpkmmwUYYtYbNhWwqD17D7crpg+wp599ikbOXK27bXXrwQO0GmOHt1NkTzg+aCDjvEC0Lw8WVMBUGHolyx+UDIHGGRcOHb56V52ySXD7f33uN+L5V/fv99oMQWXTxokmcHJJ10gdwFN6ZYWbWhXXTVWAB6ZwBFHnJLYQKJuZ/TYcKZc4UWxLsW4yopLKOZ1KZRkNwWFOpx432LiKI7cAENPt0nGDHcWCmWw0SNFeuCBRyRNn2v7ZHvZUKdCxrtX3mCnnXKR9e83Vp7PMGZe5e5NgVauvF5sEUz4uDELdY/IUHr0OtG22PyHNnHCUgVuoc9lM3I/MNxFSjLzyudc8i9vabEXX3zG+vQ9VT+34GqsLfdz5jUV14YEa8UKAO9UeY0PuPRyaRV5Zw88eJuyKHz3uDELNP8AelGgKFeTfCzvPpEbDgzunDl3yJcZAHH77UvtyllV+r1ePSrs0IOPt7IO5QJFbBaugURSUyEG/jcA+orZVlTkNShuHdpg8+aPt9tvX6b+CMiWYKa1dhIzqAzSipk2b95ESQ2wf2xX0l5txbnHpcum6fmwXB1w2TjNf2VR5IJBVqZEDDVzEXaXorvDf3+yZ9OwhoSJb/FuswHofQVTgJ9nX3/zlaQed99zvazgAA046iiYV9YOZsLBjnpBJP0nAAyGccSILko7z5lzq/1iTzI9AGCfwxwKAMKXX/qXDRh0ln3++ce2cMFdtueevxZ7A0PvYNeZKYAgaxnXmzvvuk6FlA7OFtj22+0krarrG9l0C62xod6mTx8hNv+ww060IYMmW0m7srUkNwQMzNM//+XhTIDAgbvVVtul98Tf++HFfAyGMLKAAei9+C0L6GPPY+3NnuO2lUcccbIcKnDICNlPAHaek/2jb78zbIstfqiiQFgyFe4nK2CkMKPH9LJdd93bKobPtjffflEBADaYoyrnqQ6JkxX7OGpIKit7yD52wvjFdvDBR6dCaUgIn588E0HHVVeNsVtuXWwXXnCpdb54qL36+vPWt++pyqhMuny5giaCSwB9FK+TsaB4nvuRtGXINDvt1AuVvRk2wl3GFi24T2AATX7lqO4Cr/37jxdwZHyCaX3nndds7Nje9hpWl8se0l6LycAxx5xhPbpX6P3AhD708O2qp4HAGD58puRMPAfyv0mTBqgXAnIkWMbK0V0FQCBkyss3F0B9/c1/WucuR0sSM6pqnm2++VZeiJfID8ajSHum20Ly7mIdKrPU1GTPPPu0iuEB0Cccf56kITQx4lleeukZ69bjBMknCDK37bhjyrR5BotncPvXZitlT05SlnfffdNGje6uwOaKKSvEKHNfrFuyHQqOFtxne+xxQKZTM2sVNpY1dNNNC2zW7Epp7LE13HyzH9qUaUNkh0uA0PmiQcqcIWmprv7GRsHs/vUxmzAeedIZsiitrOphzz33lF3SdaidfnrXjE0r64g1wpwpLWXvZF/3YIRnYb9Tp+qk1fMMHJl86tA8WHr44buse08nX6Zeca39+teHp4A2dYxuxfCDrFe9XT75MvvTn1bqPs45p5dnclTUn6f3wc9h56u6D0nGXC7ImUmBNg55E8YtUQB3621LbMrUwQZTP2zYdNtqKzLlJSlD6pk/AH1V1SWyPK2qnK3sPU5eZOICx1BcjWxOtpVndLU+PcmEeUbr9juWyKGL/aJ3jwrVJJAp533Tt4Mx4kybTtH/rYu9U33VVbKk5B1TpwbhxVqbMmW57bn7fgoUGEPXyjfLFAC/+crKLpIGIXM84YRzJSPmM889p4esSSGLCNRVF4OaI1k0P/anu7W3UaNBjx8yU5FF4fNxsyLL+7tDj7fhw6dbhw6bqjnkiJGdbfXqr5XN2mefg9zlRpaTrA0IDswBmq1DeQfJhMGWyKKamtdm6OnFwD7PI3MmRWCS2xnXsebamWPmUsii+btg6IlWamoaJe/JZeh5J9/F0Fe3qxFDvy5Avy6GnjkSDL1wlzp9J4ZenWLlQ5+KYjekoYehzwH0gJnQ0K9PcgMTvT7JzVpFsf9Dhr6+bVGs0vLOUCntFo5DyRqR1E8UwqrJlPT0RDneCU8WiC0tGZeb88/rY716jdTkQNMK+8SFCwnMdFT2q8FLa7Mi42uvmyvJzvRp1xkNPbjUgIDOoGLr0UO71/GAQecpfYR1VLduw7Sw2XCuuYZI1N04dt31FzZufP+0ofR2diAvT9ZopCopBKRo7uCDj88ADhh6GujApCwD0O+xn33+xZc2Y+Yw+9e//2aDB0+zv/3tEVuxYpaK3Vg4LeaFVrfcslhsRDD0MKAU4Dz++Err2mWwqu4JYABO4eDCc8Gejxx5iT373FM64DwF7T7fLGbXhBbL+xs3FMCZmKI2Gvr62lpJj1wb5kwo2vmKip52x10r5HDTpctAbTLcQwCQL778xCoquinFyCbF4YCHvAN67wLLoQPjgt3XBZ36ydlHlo8fvaMD5IUX/m7dLiGV1ydjUQdD7+7T1BEU238IhIZ31nubMf1G++Xev9F9vPTSs9a7TwD6lbbXXvtLk04QG/fJwsMzHwaEMRo2dKZttPHGep8PPUSxbl/Nl7lz7rD9DzhIum0VS0lj7gWbTz/9gPW79Cx9Pu4J2Pp9+unHNmnSQHv0sbuVzoYhIbhV91G53JAybRFA5aBGS+8M/Sy5bcQmxaY6b/44ZTl6yS96iFVXr5E7hx+U7tZyzTUzpGf0YsBF+gy6QXLYAuaDoR88EE/xPKPgEdYLAMIYEIgjaUA2BDN51BGnecv7ZNfXykZa7NkQTYAE6NdU18hDesW1c9W4acyoubIyy5XdZRlfZ5WYHzwfATW+16NH97YHH7rdTjj+bFlblpaVZzT00mU3t9isK6vsxj9e7Ramk6hX2SYD6CW5UfG7WftyAH2h5IkUxVKPAtgcP3aRbbf9jgq0nKGnNqbQIEmoT8BhghT3kMFT5MPu96zjWmMAM0g9yMqVN9pxx51lAy6bmArRXcIY7C3riP0CGRtzhfWVy9CH73xIDfhvCBAAPQz9Djv8WN7f2GiSzQh5Ymj1b7t9qYrnsNgdMWKG7jkX+H/6yQcC0MgGsX988cW/q0kWzj0wdNLQwno2Ntiq1avUH+BPj6+0iy5EjzzAa1xEQnhhHT//0Ufva46in5029Xr1Uvjkk/ds6LAL7fnn/2rDh80QCaHfka+7SyoJbl555Xm5v/B+CPzJaqgYd/B5AudLFt1vu++2rzU0NdgN18+3WXOwntxH2TIAENlD3tM7b79mo8b00B5Nl0+KD3FeAfgwVown7+DBB29VIb7ka8NnWrtoVFZbI29zsgBDB02T1PGpPz9gVRWzbJ99Dxarxln66uvPWZeux6S6CwD91jrYHdB7Yym+BxJEcop2JZnGUkzAN99+1QYPvlA1XwcfdKyshjfeeLOMYw8giKLYXIaegIlibxheApQRw6dbu5JyMa4BWD77jMJm5JwPyTf+nLN7qk4Jhp5i4QxDv+f+VltDF/QUOGOdWVIop5LuPU5wO86UCWMe4fKCjKRz54GuoW/AgQpGOsvQH3P0GfrzRx+928aM7SM3MYgHQDDzI8aGbKWTZDjqAKRd1/1dRbEw9G++8boNHX6hXIB+97vjbfCgKZIekoETIUCdSnGJ/fP5p1UEzIX1JP0IwnGspYWOzUVWWFRiZaVeX+akozc7Cg09DD09CoqLS1UQS20Oz3b66Z3twgsGWocO5XrHEcQhOx4+4kLVxuH6g10mZIJLX10vzpqKAlTIjH79xqeGUl/YpCkD9Pmc1WEPSrCBdTBaduoKOasrKrvpHIB846wmqGef+uzTj2z8BC/8RhJJZ3PeR7ZY3qXE7/7nZWXcuK6cebPtscfetmTJTO3P+syRswTUAcxRuKk+OS1mc+aOli0p5yzWz6w5zkqwDXMH203GcubMG5RlJqAmWIAsRGZKfwRkjuwBsqtE3sz5iAylOc/KO9BkK19FsW1dbqhVxfYxGkv910WxObaVwp80Nm1TFPv5Gy+rKPb7MPQbktzktTa65AaGPpnICMTjpER3Xxk1ZDvdruVDTyNYc6ZfneGSrapZa6N9muNyA0NPgQIRCrrqDRXF5rrctC2KLUudYuVD/122lelIR6ahIrDkDZoL6NUSO4/D0BtcqAgzp92zgPW6AD3xXVNrxhKMDfXTzz+Szy8H1fjxC22P3fYTsLr55kXyST7++HOVCiKKJYAACDCZXnqR6PYiWeih6R075io5mWT88uUh2mT1DXT0HG433ISOt9wmTVwmr2O+gws3DjTKNC7CIeIHP9haqd5NN95Sch1iMJpEjBvbU9IFAP2hh5yghc5h/OEH72ZSoyG5qampt7tXrrDLLx9gZ53VQ42GAAMw6Vv+YCtramk0tIVYWQWgd8ZglU2ePFBykS5dBlmvHiPcirAx63IDO3j99VdJlsTFAccmXKqmTA7M+R+AFN2x/KyTr3DMelqm55GCp7ahpMTbOavTjxOi1147X6yas00LxTYJrJGiys+TPppNigvmlg14771/62Ap/cy//vVXdZoEaM2ddavtu9+Bypig8V2+fJbsFmG4hw+brt/lEIN1gqFnbsEcz71qrA6mQw89Thse74+fe+Hf/7AePU/S9y9aeK+Kw+ROgLVeKuTi3dx6CwxKlYqghw2ZYeWpsBKQOT4B+kMO4bPprrmxDtnQLFLhT7v5x/60UgcjBVY834cffmDjxvVRx1+0i9iBSRcPoG9gTrXoOW+8aZ5ddRWsuWnTHTkCQO86UHe5qbf588dr4+zZc6T16DbMqtfU6Lkji+Wymhk2Z44DeqQrAHo+H/C6aHEW0CO54ZKcI6QgBZ7NgumDPcUp6Pe/O1n3yj2okI5sCO3U1azFFz8Aetmy2XJX2Xrr7dXQijb1SD9YeyrcSqlh3ofcKtTUzj+grLQsSYKuFKDmojj3/PP72Lbb7Ky18PkXH9qSpTPsnnuu199TbNi9xxBZ1elQbYomJA7oN9qoQ2Loi+z221cocwJ4QnuKhn5N7Rpl0yJggkUGGNKvAb0yGa+wrZSe38w+++wjaY15B8xjuhrTap1MSaS9o2ASQM+YoyMVayNAn2VtlIVMGUwxdKmx1KzZY4z/cSG7oX6HQzpkhABJmggBtAC1Y0fPU2Ahl4skD1LGqbVFgR0yPfT1n3z6gX3wwTuyjNx99/307Kwdzgqe7fbbr7UpVwzSGiPrQDbKa6VcakNgwmfR3Iz1N3H8UttmG6zvWpRRmDd/gpx2CIR33PHH3vMj+YYi0Zk/b6K6JB9z9OlWOfJKgVuyQPjQU8i5bMkDtttu+yiwpEEOksfnn/+zXXTRALk6kS3zWoc3MoCe4l0kUmQykLdxucQHpvd2yQzY70aOvFIZX+Y5UivqYWCdyY6++dbLqoei+22Riq4JMs1efY26G3ehoe6ColjJ2pT18YCWILCsvL3skHFoC8kNhNSUK9CCT7cf/GArGzPqattv/wP1jjhTOSP/9fzfrWfvkzKf783Omuz1N/6tQmHWxvhxC2y/fQ9Vk7QIjl5/7WUbPKSTfPgB/ARQ6wT0SXJDbZwKHuUmU2j33H2j+lkgycESkQZm02eM1NlCwSTZv1iv3wL0x5yh8/Lrr79UMElB6rHHnmW9elXZRhttpHHxYmGY8VIVpxYWI7FzYLPBotiEIzDfQLJ3xdThvg8ceaq6tW+1dUfhGaSOzz//tM27eoL2qKOPOk2NzkralargGIKDoxrnHJ1pZchwvJdHWx96AfoJS7RHsv7+8rdH1JSMbA7zeL/9DswAegIWLDPxqg87agA9cj+AMRfviPW0NqAfJ9Lxyy8/t3ETetvTTz+ks7p3zwovyUjFxARzELHrOquR3OAcx88jqcRAgGwW65S9LGpryExwni5eOsmWLJkhi+fKSly4NrFXXoak9H41BIJ/+EM3jYnmBRn6okJ7/bUXJWfU+70CMtFxC3O2sdE7CqP9Z8858w+dNU8efWylJMc0MsOdbNNNt5BMTOx38nZn/Uu50ZxnHTYut4I8zrMWudwoQ5+cmALQFxXlGcqWXNvK3J5CDDf7zlq2lTqIcm0r66RsaFsU+2nS0HN4fR+GnigwV0Ofj58mryLXtnI9RbG5XZDz/iuG/lu2lU0C9CG5WZfLDYDeT+MCJ/eTy83Icydau5ZNUwX8BgD999XQt7Gt5JAQOMgF9NhWIhvAtjJXQ88GnVxu+KdS6vmt9uc/P2qDh16oTrEDB06SvR/glo3picfvs4qKK6Wl9MIW2j+7phWGHtslNio6tFEc9vOf/dLal7cX+PjXv56xZcun26OPum0lDRiQ8DBWHMAcFjD0SG4ERMrKbcSI6epK6zZuLl6iY+P4Ce6kgKPM7353krTe3H+uy00w9Gtq6uw/770qWQCbFBcp7S4XDxLL2NBYZzNmYIW1LAPoowaAIjdYWQBIr14VdvgRJ1lJUTsB4TffekVNme6917vEcu2378EKMkpLPdUH6KDwdOxYz3Dgm3/i8eetk6Ffl4YeQP/RBx/IwxdpCg4avXtXqVMswILU9rQZw9XBMS6AP5KRvfb8lRYmbBlgnMOalODASycquoYRaWppss8+/Vit4J944j7ZMOJCQuOn8g7ospvs/ffeli83z4mXP8+HBjzAOoxGt+4n6OsXLSIdva9qJ+Qf3ITG8Bv7618ftUWLp8hrHH/xU0+5OKOhz2Xo+QyYIw4+usoyx95++2W7+urLFcCRyp469Rrr2HEnFcl+880qVf+TpgQs9eg+wg479ATrsPFGKiB9591XbfnyOXZf6uTL5++/38EKushiBKD/9LMPbdKkQfYsWvM+o5UJgaEnIOAwiCZJzM9chl6SG8lLNszQ4zmNhep1181RweCeex5go0fNtR9ssbVSxnKmSoX2FLp5IbOn2d5//10bMLCTWLXve4U1J1Bvl0sAACAASURBVI2vYPMI8t959w0x6RtqJsPnEzTMnHGt/XzXveS9zPNxkEpDj8tNXr7YNUAwIIPGUhS8BqDvCKCvqXaGXu5VhVZSVKw5d889NwlM1tSs3uCjnHNOdzUNKi0r06EOmOaAo8Ym9odlS+9XYCPXrtQV2K3z6CtQKwlj1HyEbaVr6D345sLHHK97+Ww3N8kJCgANE4vWl0wI8wTQ5vIpt8sE/CJvyS3+ozh20KAp8rXmcn96Dt4C+1JZwhH28CN3KDtAF8xf/vJAAWlqigBvZCY5BpkXdIxU1gL7SXUOvUgZODKOuH8A7hnXLz7/2G65damtuNbtQrHxJbvCdwrQX3aOGPqli++XPMitLhvsvvtukdb9hz/cVvUk1D0xB/+D5CQx9LEW6Y5NgOCEkZ8vOIKQoXACg+LwcgXfEAYE2GSguCgABxBus+32mjfMpwD0PXpmXWgA9MwX7x6dJxcjZ+ixbVyboX/iifutV58zdM4QeF500RA1liLTgv0zFrNkOcgaRlEsdR0AegoB58weY3fetUL1CL17VdmRR56k+UMgN2XKcBEkrAGaPe2048/17tfJ0ANw1eei3j7/7BN7+s8PSHLDHke2EA04GRoAKGcL2UPOHdU+NDUr+4q7V2jojznqjExPFrLiY8b0UoA0bNg0kSiRtVi8eKrNvWq8xvemG560vfb6jVjLbzH0uY55CYxhwbumhl4Bl8gPfUMXRfacV/v88rdW11CnfhwEsjTRohkeXaPbl5VmOp6ivc71oc9l6DkvcdzinL1n5fWSydIccLPNtsg0n6MRJVJYHGmmT7tWzRHbMvScKXwG2T5n6McJh/FzS6+ZJpc8zmrqiiADOnTYSN/76msv2g03zFv7rN7vYNfQt2svPMbnfPb5RzZ+fD/NH2pdfK3t62vti0/tppsWqRaLLCmNp/be+0CpDiCw6MCLZzy4BQe2k0/sZBtttJn08uwr7Dv0hKBoeuiQSZIlezO0epkcDBl6sbreV1bMsLL27e2LL8kW9VD/l2FDZ9g++/wm7T9ZQK/9tdBdofJbC6x8o/YC9A0NrWosJdkv5wjBkFxu/v9o6LFMXhdDn7Gt/F8C+nC5GXZO1uadubo2Q+/9U7TXhoYeyQ1pXretzLrc5BW0yuXmkzdfzvjQu38e9lFZyQ0Md037Olv49BJbVVxtRflehQ9IVdRPpyxFUs1WXFNmFedfbmWNm0hDX1vnzjP8XPgmyz0m6eBzWTbXSzubyEZPlXxo08Wa5LtbQbCJUb3s0SWdJV2vz8UGRMMoWRnpu0j7eNrZi7UabO78iTZn7hilpGDz2KzZ8Kjm7rDRJmq2gj80UZr0jhSptbbayvtv1KTGGWd91yabbGZ9e4+yM07r4r66zY1adBw2RMfhFHLySedrwZJOh4VTWlSA/hubNLm/QCLszmGHwQ574l5uBFXuRrB44YM6qABmaMmmTh1m9953o7xdx49bZLvtuo9LgRrqjIp+KudPOqmTXG4AaDCmH374H5t55QiBsHVdLN5zz+2ljqHo6Dt23FHdHAE1LCYKjJCawFpxTbrcG4h8l8sN2uSQ1DA3Pvn0PRuVNLJt7wMtORsO7c45QAExdERtex15+Ck6XPGfZ34CeJnLSIM+/eRDZWAef+Le9b63Hbb/sfXsNVIbJZe7wNBw6u/G4fx9rgMPPFqMX4fyjXSwA3oozCXVSWMo2tFTXLwudwJ06+iDf7LLbtYgX+A6q15NS+/3bNr0Yet/R6XldvY5PdR1lIKw7TrupOZbHTvuLIAN6x4X75OiRuxHq9fgZuRe+pEaBtDjE00B74SxC6VlRUMPiERys2QpHWY3fG31w44CQd5R19d1FOcCmuUgo7qL/KR7vdt69nLXl+97AeiRx1FsDlMdLhRonwHU61ufFNcOHnSFHXvcaWLjAAloftHQe/GlM8p0IuUwYt3fdfcNNnSYS27GjLnaNfS1a1Khp2vo0UNTRMU6pgHMFVcMlTvEuq4TTjhbnXwjSxON59irVlw7Sxk8rsWLVtp+eFrLIhOywguCKUDPddfivkMjyqFKQHbkkafItePuuz0j0fY6/vizbMClEwx7P8BCFBnzc15DVWRff/WFVY7qIScqrl49K+y0UwlUPZsqQJ+HbacXX9bX1ag4EDOAdV3MPbKfZ5/VLdNIRyRLq6k+if1lffsQgfaQQZPsiMNPdkYz/Q7Nm9DQL1hwj+2+6z4ZTfBXX39lM2YMUxAPC4wvPcwpwBWQCasP+z26aq7tsecBmVotNS7ML7A/PXaXHEFwe6qqmCPg5AXwq1XDBInAVTlytkgQgGALPVDoe5CXZ6+99rwct9xWcoFtSROgpIeVnS0F0oXORBPkeAOeZnn9j6zorkwdLiV42Lcvp+eHZ6HZK5nr//r3X61f/zPk6AWLuv123psBDfj7779js2dXZu6x7btAggLYxInJff5dcqOi2DZdz9f1HgkEqRHaeJPNFODE2YIUBGcuPo9nqa2pVgEyLjfjx7nFJwETARdA/uoFl9sttyyy3/z6cBsyZIrqnFhLdFOneRnXDdc9aXvssb/rwxPxENkGr3XyzHX8WawDzskJl1+2XlAPmEfudvyxZ7k5AZr/NTXaD+WqR+Y5v0CSqHBmYh3ynnC5oQEgGnpkiWjUVY/V2qpzCfnuJ598IKkWsjJkKNQuxbXzzj+zGdNu1FnK+DkOArih425WgfUttyyR9SyNpWTV2tRkH370HzUH/Ps/Hl/v+jr33J622WZbSqYZZ/V22zsLHwXZWNaCFWIOt/0wgn/OIfYQ9hl1UUbi2NysLBuk5vrcdeguS4DM2pJWvbVFhA0yNfq8sF523e0XmvPY40LA9O83zk48sZPGFgmsSgqSex2EE8QPASmM9cYbbaSMeq0cb9DQu6kE9RZsC40NECx57o3f4nv6hlxuQhIY2V4fC6/hxOWGZ6+tbVZvlML8Jvvk9ZfkcvN9GHokNzD0In7yWqwBpUmh93CAoVdR7Dnjrbx5c+Fl5gBz3N13WEM5Gvq1OsXmuNwQxcjOF7BhLrnBtrJtUWxo6NcH6CmqzQX0MPQlte2t4rzLrV3zppJSRIc+hkjym1Jn0DOphJwUB8VrDrg9jZ7LuGunJHho9iJXb2QU+Xp/BYBWRVThQ09VhCqFXUNPLYADC1THLYZml0EOy6bQGIaEg8/k8MS1he8rKSrxVGlhvgppV977RzWjQrrD5AZYwK4e/vsTFSBQLERKmgO+vrFOBy4TnAgbYITfMpXmsLReXEKlu3JBtrq62iZNckBPYeLhh5/qqcCWVnvv/TeV1pOP8uIA9HT6zFM6C9nNQQcdbcOHTk+sU5Otqa22uXPGirVBcoOGmiITZ/dM2YlHHr1DVfB4IHPBkP3qV79Xww02vw8/eE/+y2hdaVkPww2zw9jAZoVGHMbj+GPPWaubYLjcNCmLkiQ3qZEO76i+ljqEQvvmq6/tltuX2p13XqtxJYNyzDFn2lFHnSpvdLrJUZPQufNl8ganeJJiLvS0xx93tp16ygW2ycbuhuLd88ISzBuT4Zrz4ov/UHEtrDu/i9MIvw9DdNyxf5DrQrCU/DyfRUU+6fP1XbD+MItoRA855HgVusFosNnw+w/ItrKvtO24FpFJoMET75c5Qfoa2cMxR59m5WUbab5SH8Ccqa6uUT3LqtVf2wP336pussFkIzH49a9+b0cceZpts/V20tFXVXXToTJ48BRJJa69do4tXTZdt06aFX0zGR9wFBmMKCwj6M2V3OCZP3H8Yo1PW8nNusYhxvHXBxxmRxxxqm3bcYeMj7gkHCmFCktU2r5UhXrOWObb3Ksut6lTR6x3fNf1F4wlxZwAdOnNVfjrwJcizVtvXabiM7TGXDgB/fa3R4pV2nqbHQzCG+BBMxUVOJOCJchVAVy+lXdI2Y38AslJQnJDoMyzIZNRKlXN5gqlyxUjhWVbQb602nfedb1qHyhAZY7Qp+DkU8633/zq9zqgwqUJQBH7ELahNPDigqHff/+DcwC9B5l8H5rZ0PYyhgFkQnKDixbFa88+97S078x33u8++xyo5mwHH3SUZIVcFOaF5CcIEvY6Pnfhwits4eIptt12O6ppzvY77JKRPnpDN5wtSoyty1nsRtXa3H7ndSp8/PjjD2z77XfS2J900vm226576f7JcDH3oyidf1+zplqSgkcevUsaYJh9ekrQhOakE8+1Hbb3bp9hZwtDT2fXLKDf14vZVfRmykbB0gOaCPTZF1l7Aei7dhlonTsPyhQEhqwLEEBRMMDMOybPUzEeY4/mF0APQ3/sMWfZwMsmyP7R1zqGDG7V+eab/7aevU7OaM233LJjmi8eBDG2yKgIRgH3XljdYEuvmWmXT8Kdp4NNvWK5ZAs1NfioQ2YB6GsFOP79As5CpwvQy7Zy+53E0KOjRvLY3Nxgjz52lz304B0ZK2Kcvsiwnn76RbbttriIEIR5DwYVxSaXm3WtNzId7DdHHXWa/e7QYxVU8s5WrVqlQk3IIqQgbv3sgIwCYuq9GCtcboKhV0F7S7O98forNn5CH3vzzZcVcJ15JgWyDujnzXdJnzpz7/mbdWroJVFpznYDFQ6oa1QzKM5xsmhPPP6A3XrbMnUi9vm0uzKkp57aybbecnvVv8mysaFekhsHUnRoTs5tZfQyCMmNM6a5LjdIbljL7CEoFag3uv6Gq2zJkqk6E4YNnSYQjOsMF/OJZlF7732Afoef15rLyA/XZuj793fzAc4i5g3Sm8cev9see+xue+aZ7Fm9/36/s2OPO1Nn9aefYknbI3tWH3laBtAzvi5jbFRxPu52dI7V2PxkD823M8+8UGtWa60eUI6dpstTude333rN7r7nBtlq01mavY2GiqecfKEdfPARVlRY6hKpJJVkjiHXckkRlsBsvvSTwGGtXvgnnNYEsF2dLCzodUXcswP6Dhu1V3fW2romKyun3s8lLZKLN62toSfTIkdH8GddY2oWBoZ0Elj2lurI7WsyusSqv0JNcrlp40P/30huNgTov48PfaYB53c2lmprW9mCPeDaLjf/U0Bfed4kK2nZRIOjxYWNkQalXlo+F/tn7Xhi86CYSIA7NbjJta306BJfZq9qV/o+NaCK31+f5CZXQy/dbrLhqqmu1b9rE2/yhgpyVVDTo9RVl4LF1Ak1tH2kf3T4yiud4h+aprCp5KvzH3ICjzQ57N1BxNmvejHFAgAFBToEwoKPz8NyjHQpV1FhiT4Hyzx0XlR3k2VxViyt/JYCVXlzH2uUhvWR4H5C2uAOE42SnajjWiEFOmz2XvSqi6YeqViLNDB/ioaT0QhnHZgk7wpbpJbeFOGoqDOlu9DPoQ8cN663nXTSeXb8cecoTZcpisXPn02kgaAOdxwHPfH30QGuoa5BRW28D40xQV6+uzShTYe1OOO0ztb/0rEKRHSwJwAlZ5CSEgErLj6D54gxl8SDdHeB9xgIp5Rgj8nuePGmvze3zGvJOBCQHYJZ5uelZcUhRoyKsytkJGBo2RwINpFRxDy5776bxdBjIzZm9HzbdNPNMsVIgA+B6QJsP73gB7tEQJ4OGfTrSbJCaj46C/MOmBekaMPfvF1xsTPNNJJqaBDI433y3Nwj40NxoNys5MoUgB5JB1ko5q97MWsOAFAaGhKgd7cJfqYMS0dlxeozPuuMF9ks5FrMO4AF743eDFG8GgE1v4+mOhwrkmRbv0cAw3toaiR17vcXcjV+P4p3w3mC+a+COorD5IPsRexY1PmB4t0PYYqUJaDgCoY0n7WI84UX2vM8ylIUFVu+5VuHjcozaWpnTbyjM0we75VgkbkUgJ73DwPMPibAXVer5+cdBHuIBlvjXOTdJ4PBigCSz2cefvjRu3LsoZM0rjJ8hppYJUaSe2S/I4CI+RuSG9h5WHrYPXzBw7YysqGMAfcXdQfR5yF3PbBJAzZ5R3fffaONrOqmrNtll46z/AIHcu6wlK9+JcgSydTCYrPuBao5rNVNGbcJfy/8fDndbfHGx65PgN7NFcK2zz2s2Rt8r2TMmI9i6Yo828u842JerZW9YM3i948bWnLoCkkSc83nYYvuV7LNgkIBJdZggPnIAKvZHnOBOaMmfOxL7KNkcABYfl80lWpubZR/OPtFfYP/DNprziwCV/YDgLjPA9/D5XhUVKwsdLwTsc2JxQ/mmblLjRS+/GTS6AiayFwPChj7NC8IJjgvMCUAkDLmzEeKWYOw4uwFyIQlXl1Nnc4H/l57DxkXZYMg4eoyc5y/D+kp38lYsv+yNtUUKXX/Dj02km0+J3fNsgZjXfJ5PJs6irLisPZLdTH8yccqlr7YqiqvFKDPL+DnHaDpHCcIUrfz1MRQZxnAzWW+YeoASJeLFUWx1DuBPeSKBujHzrZI9+5nNE5XzEdcbrBuLLIymjgVeg2KGk3yfpiz4IXUZRzHK7dvpIC3UWPWrMZSvma5fB6RxfMOuBBwrGvGOAC93icuVzpL3MMe4hHjAfYSSaCxgEwYo5HMYmpa524z9DbwYmvN2YZm1c+FAYPmGWdNznke696L6zkr2N9RJRQlQO+1YhBUvCPmh6spqLfkfTqgFv7JZ7zY/922MkiCbGaFuYmJQbvULTprmclZFmRuroZejaXaMSbFAuxl5U7erNUpto3khleEhj63qDRXQ8/a5TmiO/q6Atjv7BT7HZKbhU8vsw0BelxuOjRvauuV3CRCeZ2dYr/Thz4BeqwAPZ3qRbEu3jdbU1YryQ03WJjnGyNadI+QJc6S5AaGvvL8SRkNfS5DnwH0utEE6HMYejYaRWUposrtFAuQ4WAKhn4tDX16GxlAr7RncrnJKYpFQ6+NtNA3DloWE20HoA9nFyZcRMsASoCJFkKBWzOqC1yy2GQR4SMbLBMbUxwWSqvQ8Aq/ZYqKyAcRJ7DRSW+bgCdtspWC9G52bBwA+rL2pVaYz+FPO3Y8mR3QZ64cQE93TVVGyxLUAaIq5pNXezOOEepyy+f55h4gi5+RD7osw4h0o9DRXYEYM4Endc0r0sIWs5mq4+N30e6PGtXdxo6dJyu0OHT4PLf/BGw6YHHQ6/MrGHo6AhIssAFtyIeeZht0uvVgxRtysNHIHYTnwwGpxYxn5t1KE82z030zr0AdGcPukHfDC9HGXuwbYRQPiuUHcKQuwczPspyNyL2NfYw8CPPiaW1mZKcEKL/N0CMT2WTTzTIHIRsihxqFi+qqjIdvoXfDFHAizZycEmTlJSYPEOFNdxhExoD3lwH0Rd4dlIPAU5dZQK8mVVq3zQLb/D7fo8O6yLsMM45Ksba06jOcoU+AvqhIczOvlb+r0z14gOSgrZiiH46sYgf0ISXLHGp5eVZWXmalsnSLjoReiAqzuHp1tZ4Rf3MCDo1BowduAge8Jw4kNYEKSV1RpkFNuxKAlAeyYt7q3VpN2S8vY0qbuTP0vD5vPe9NZATi8gr0jLxf5o67AEVxLsxyo9XU1WQlN7g8Mf4K6PxzkAwyNgD7uE/eaXiqO0h0OZKwSDr48d9+7p9P2cwrq+zyiYtsp51+qncQvvTcs3vTN7qne2JAkGLw7tAeA+hh6AH0aNSZqwGAAwyhv1dTH/ZCGmvlAGBuCSDK+sFjnMzflMlL7aADjxID7RIht/kEHDLmPHd5+w5mCpTwXPZOvr4nATS9IZ+K5lPXWJ4/Ct/i/ry2AscMwLmvQU+bu+Y8QFMAVO7bJRHeYp69VlI5rVtcSfy8Ym4He6+eE3Jd8t9xMJ/NkvA9PD9rhX0qbF+9iQ7pbbS7DshbzTOruCzRXAdQyGcTtPJPNVbMz7Ma5Bxy/PFMMf9jXSuIT0FWBtADmpJ3P/eFttsZegA0RbFYwDoo5RyJ/UwdnxMgBRw5Ewsp5U3KnKRwSQKvm66eAfZ09ibCQz0PtPY9GNVe2OyBEKDRmwd5MMX/WCdBrGTOKJ1z/r4iCI/fiaJ2zzb5u2UeRM0Sn/X883+xmbOqbOrU5bZ9x5+4r3mjFzIKzEPqaf6S3chm6wXoUQJAHGI/WOfERhT/M66OM7zzPISdxiYVwzIm7BGwyGSxAc8h21D9SupQjwe7VAgQHmtq9E8n6LzpEPODTrHxTH5uu5sa84d7FiGiOoVojkhw7LapIr7okh6AXmcZY9QiUwHmtQP61ozMTIRdKixmTnFOOBh3R7WYZxFcs24JvBkTZU3AYDTha+fOPHwf85m5x/dm9mvOlGQIwJkdjoMitggEDBtLP1d8bnrDKZdT52feT25W0C1BXS8uchmv9vChT4Ce90+wwd/V17VkNfSyD7aMhl6Avoj372oUMe61jdau1Pegb/nQ57jbZDFJKopt40MPQ4/LjTui/c8bSyG5WQvQB47F0QljmFCXhIZ+fZKbdTaW+j8C9N/J0OcMZFuGvgmmOXWFIxpmAAFqzkAnyU1axzo0oig2F9C3sa0UoE/FuDSBkhRHrY/98NekwIEl04YXZtknNmAwGBHAEMyRGIo6X5ACd2pg4qnqAPSZQCFpwkI7GQW8LGoWHIEBB6FcEApLrD3+t/nO0Ad7H/fos77QysqcNYShD0DvnTkd0LMIOQTYrADrstdLY+oRuW/UYT3pDI2ntOUmknJf7k7CxuxgkoPSJULuCAH4mj9/oq2u/sbGjJ5rpe06qIg3LlxuCmFrWmnQECz2twF9k4q6AKvO/rBZcB94XV95Je2wr5F3L0WzbB6+WToYkxVcAr4sygDbOqRScwppVVOjsGAZAwCE/CMA1tqsMgd/nizMxNSIoYf99w0LcMH3uPbNAT2bP5spF8W+eF/jjz9m7ALbZONNcgA9m4PPL2UIAJxyLkjvJxVm67MF3N1rGNmYwLJSxF7EqIMWIJC8m5UG5o40oR1o6nMyhx0dYv0gBXh4atPZENYTsS3zG7AIIANc8B3SwKMtBLTycwkU8TNyVGFLVwtwmK9sV2hnRTksaZ6UBeVx2EF5rV5do3ui5gRAz70pg0aWLoG6OGADKIfdHZ8DQOIeOVj5XVKt3COBIvepbABZshQA853O9qHtJ72OxpFDp0TfG+uIcXfZXHZO+gEFEPLslwK6Vg7tdmodTmBKcRXvgICeICmsfdgjYj0HCwyQqalZJaeeHX60swoii0u8Q6ZYNxhec8cYngnJDPOOZ0I+xffmMvQUP7NveqaG7KNnIbna87vp/r2ngrOIsp9rbRWTjhRiwKBOtuUPtta63myzzdVsKMCvB9Kw/aUyR+AzSc/L+YZDlO9NvUAAAIAgGMJ4b8FCi5FPLh9i5AQYPaD1oNxJGJdD+frT0ZHAZgRxTh4AcFLGGUclZQ/8e3l3rB3WSmbMU8DBPh0AhHXSTmYIsIFeKABgB0x7AOWAnvcAO4/MyPtK4JzFHk6xK9mTfK/vMGSNqxOgT8SSshuFCsoC9MZ48H1ielPQx/5O9pY5DcBi7agQm6xkqQN6fh5pjsC67O4cSAsEF+PQ4s8HwE8JEAEoAVw9ojPeTtDQp6bFYO+138me0MktEVtpjmQAuJg/bw4V+6ZLJbw5Wlixxn3mnrU6X8Xo+jPz+598/IFNmz7Ctt/+x9a/H1km9oq1GXrt92q+BuucDuxg6BOg5wxQAKo9yucSZ62IKqS3gNQEBrUuUkMuMz9bcxtL8RzfAvSYcTDuCdDnM57KuBbJYhGSKoItHxfGCCbb8YuyAvWe4fe90QE98wL5ML9DhpaA3i03nbyBWOO+wUi8Oz/LGjJ1cQHGaYyJuw1ZEQH6JO1in9J3qQlkNlsNqOa/Gc8gTLwrswN9OdoRXOvffZ9gTei+RI64PIbnxOAj5gLrArJK2Y3WfAUMjj3cJU6yzwZIvwTMZXDlag2d3XSKLSyyhromK23vKo91AXqk7VEUm1f4PV1uhKUS15NBLMiA/28BPZIbAfqzJ2QIcMexbtHK5fbeaW/8b11u/lvJTRTFBkMfGvqM5EbFqUlyg06zpi4TXbGpZBZhGsT1Sm4AZ5J2cCA4myKtayziiGy+w+WG3xUzkiQ9dTX1VlIKE9nkKcNI8Sp4cMlNY30W0Ot3OWzSAaFDWjZigCYHvy4l8QJAnWiSrWSLx/zgcmYGQK+JnBh6sStpAgPoS0uL1SmPFGMA+rYMfUmpL6rq1XVWXOIvPqJhwEHYfHoTH+6LDcNZkyygd8ZGzKG0Q3naKAhYYrEJ5LIZIaMA0LP50q0RHiw/z957/y275ebFck5BaxvMQCwUDiIHO63Wvrzc055spMmnXpKb9C4kIUnjAnAAFCNvwIEIHSKNsajw51mUsk+LcW1An1IhivK90BGQAKvFMwRTRObDZRfe/CGYM63xxJgGGwSg550EGAmLsxijLMsG80V61jdCxgfHDXS72FlSVLnJRptkXE0EWOR64Qc0z4PkhjHwRd1kpSXttFF6pqPEs0IpC+AMu7N+pNkF6MlCtLizUsy5APSMh+a65DT+9zwDPQQYm2DTSDmqeVdDo62pqUmd+mBaCwVkmDMcSAoaCKIbAUoONPwZKJjnXbpcTswrga6AcztnX5ItWYY5F0O/Rn9OkOhyHQcijEccSG5p5vOdZwntey6gF6hMvSGUTWrxNR7dC5Xe1XT3oinACM9FISljQ2pXrBuBI/tVYZFS94BCHpCaHUkKEtsHGOJnYP0AggB67oExjuAzAqyQXTDuAG7GJRqV0BH0ySfut65dB6p+gecmKAhwxFirN0ZLizTrep/NrQL0BCQAenT0f/hDVzVgY+ydofQA0YGLM+UB6HnHIUVzGVS+ffHFRzZ58lD70+P3qknW2Wd1SXUp3p2XbIMC6QIHrQB6t3aEHAEkuisLY8v4Sy6AZCGBPAd1DtIl9fMUjR/gan3uhz3vIDJKfr8egEYAwjNJtpKyiwES0M96wMFYNWttYROse0kuMwp2BZrZu30f4PP4/lKAlWRCLq4F0HMvDugLjAY2SG5aDGcgu6NEDQAAIABJREFUb+xGAMw5xs8g1eCZVPSa511C+a4ITJU9AJQn04hYl8GC0hAqF9AzHswb9lYYWuYt7wpQFpJRmu0IpDe5S4tY3BSES/4n4M/nck7ABBZon4ozC/93t9b0Rm6c2f6zHgjw2d5Pwt9XZHqdBPFsTfwZwFDZUjopqzbFezZEXZL2tqRVDyLJA4cm+/s/nnSb3gsG2hZbbpE0z9nsgq9X793hRFPye27FgrbeNdpJykVAA6klphqSSNlul5wqC5IAvWeMo9OpA/q8vCIrKfH9wc/WpMnmszn+8v38BgMoAGPfb2gSAGUJ0GVWlp8poy9JS47EyIP8ZAaSinAFtpHetCvRPsQ70PvVHg8xQKbE2e44O3ge9pYgOnIzCiwLnllBG+8i9RvheQgmwwbYg4II3PwsDFCZ8YNXDwU/WzT3FXAkUkjrNZv9Cf27v2fWKPuNe9Vz/wL0aY8WQMeat9h1wwRDXMq8pC7frBVq7dqV+RkZgL6tbSWAXkno7wD02ntyMjuhyghM/38tucnYVm7Q5SanU+x3MfT/26LYdQH6cLkpbaIolkN5Axp6FTw4YeX+yg5KwsqOzovRKEqSm9RYKgPoU+SSCKdvF8Wq6i1JUGAsacKT8/mAonZlHqF6gx/3PebwjglM9MnmyeUSFjZ7n4xy3UG2UOspdQ4NpaFzi3VVcOF6cS8g8w2PQwZQz/HKYoPJU9tuNkyleIvU2CKvlSJcl8BEQUpMuOZGiktI+eK8UGftBO49BUg0LJZa0Tce8P5bMCGRcXAHF/7eU2kCFYBaae8aMxr6CCIYH0CFJD3IL1JkLXZfm6LryIko2VRhRAJsc1jS6AsIBqBfn+QGRkESGDauBtfp8nwUV+FbTFMkGPqQEuQy9IwtUbyzR+5hy/MG8+HpX34maehVPAeL7hsZjEJcsZlxIzwPKURYL/k5s0Gp5T3MhLMMMUZ8l3R7VNiLCfPg7t57/yiffQpNx45eKM9lwE4wkJofee45HoDe45TEngtoutYT0Mg7aM1v1Zzhvr1BFgAB8OlBqGoh5NjhkgHmIfNOwQJBpgrJ6wUqACNIBHiXcfjiia2gtZEMUI2Ah1ggsUgcdjSTSuyXGBZqWxwM+px3yRn/DmPJfTBPWO/eBjxDVmekMByoAHp3pcIGjgJAr6GIK+xWo5REXYmRUCSwJ6kEzCma03wkBa6R5vBlLfCu+TyCLl+THuAydvwu98ohy96gDtt0TpS+02VMLotz7/rIdsUBKmZTIIUMh2fuXNvqqXcx1pJdeEClfYSAE1Y0seXRTVv3rkCkRdIVzevULZfx5+/pEqk9pQXCxDvHAuavnDVakpsMoK/PSm4C0EvqkWxDeXcEaqtWf2WVFd0zloyMORapFSNm2qabbaI1r1b1TS6H8WAm3xl6SQCxv3Q/bAYpZDkeGHnmLzTikSkJAAOwYMLJc1pZJJcp8hmaAwQ/6dSV3lvSHJfPkRngvCED6BkdGHpuAS/xYgVzAvTS9bsuPPTiHiy4Xj+yYtwT80HrxTdOZayY7+ig2Q8A9FqTrcxN7tXlfTw6P8NewZkQzmt0SmeMw3TBg1Luz+efP0vWlYPAg7nJswCafL67fSA65QDWEEw+L30/gChz6zsH39w3YIo9QpIjiJg8f1YFtShHcvpEZMYVsLaGZkUw516HwrtGWhXBMIPsNToAfAIxP2gElhuarIj6uZRZYe1LEqXstmdvA9BLbEfdUMqqMR/Zr1vwoS/078c+M4IKfpe/JzPD+lwfQy/2GkCvTJtLQLwImPnhkiHtSWKD3SlF+nvmsgw8aGwVHSxlWGJKCnDvDcxB71sA8cD4SMKUMij8LOczZwXj7pkjz47w+Pys/k4Blu+NyvJCPJF1YA+X7Mkze0jQXL8OQ+8/G/sxn4Nk1210WQoOyNX0Ka0RmHr+XPu7mHLuzxtOKYtAYSp7o2RFWUKLe/UzMJqiuXyL85w5V7OGpoNe8xXBYhCb3IMTRujmS4SZ2DeKyZbpDPKMqdQOSEvZ14TBfKVHXaDIuPwCr8OEoW82q6tnbRUoSGf/B3/AbuNywzxEcsN3hIwnait4d9wnA+DkhTP54diVeDRJJpFQciO1NSgLGNNm+/9VFBuAHpeb9vKh9yCG3jJaRxqHnMZS9Q0tnPmWp4nUaHlMzGRbSUMLQB62lZ++8bIVJmkAm3CwSTpwkwa9pn19jm1laOhTyjNp6GEpcm0rGTJSRbm2ldEIhQkUaTteuBfIZG0r+V5YWTTLvpmTbndGNlJaoc8TmJLuu066XC7aIMOSsSDi5+PzI5XEgRy2mP4drjPn56SvEzNGtO8aSDZnNiI2L6W9ikt8EcCCJtbTGZzQHPpi4pJEKIE7PicaMYmhT4uJjYDo2YuDXP/IyveDHSbVAx+dL2oR3CQAAuBFYxmsBPUDyAXYUAM4wNhKbpCK3SIA8QxBatSVAiw2a9/08zPWcno/OIggxUhOIgFiXf7kjHKk+jg0nSF1YM3vAOL4b6Xl0bQWeqqYMYJdhNEKxiHmBIucq6ZujWQIt962VIAeKYG6boKy05jwOc7aOHvp4JKxdwkIhyk/Gx03G5OziA7JRt6bA32e1TciX2DoKAkMGCcxkSpC4r3XumYSVinDGAL+OJQJKnyucF+46uA6AKCn6+ZGHTYW2I4UtGcRvIMhvyfQyiEn9hCttDP0HM5spLJgZUOHFYIBlWTCQQ61Fq6T92AWgKogJLmjuB7YW6jz+wBJ5i3OPFob+a6l9VoSwI6zv846M9cBOj6fpfNXJ1R39whQLU93MeDObhJoecDIukID6pKKeHleYOUsH0VgXrBGsyTG2N9LAHgFDGh2k5OGF1z6hs89Mz5+sHkhOIwph4gCDA5IJDiN9TosVMyV5xI55j0yCw5xQCv615B5IB2M/cqzOMhJqFtxQOnZHZ9/AejZjwJEKAWf9kPmj8vzPHsRbjIOMslelGVqLwIIs496utr3KS/8bhVDH3Iq9jMs9ubMdQ396addbH37jspYXLotXjqoU4FjAHr2POYB43z1wsl2000L5RZFIewfzuhum22+ubUiLcFTutaDDH9u3im1JWUJBJWpbbxqExJA9rb19dq/I4DknTIfVRgKI5mkGi4r8HqWPHNZI3PegwOX3jCfom27gtGUXYo9jWdgXqtJDp+l2odG7eOyD66tSUFrygqoM7AXtocMgN8B0Ps6JssGSPYiXoqCAfQU2akuqIUMDAIVt1YGUEh2VcZeyTnka1HF7Sk7IcDlW7m/15Qp8HPRsxBeb+GSDVhanjUCi+guq7WK9IKzS4WC9WKt2c/E4ufjUsIZxpzy88Drhnz+ai/EolRSOc+iRdakBSeRWn7GWX4VZaaz2v+ZGv+kTp4x78WMKxNWnxh630sJckLCyd87ieeuVPy76/oB/NTMQBphSehkE/PHpSW+Dn1fLtLne22Yo2w+x92evHia+4zMBM8XTHYw9JzvYQcr3TuS0OJ2AudkVvg55kJcXgviAUDUdjCmbnvr40ggJvIjnRcQW1oLKViJDK/vR5418+ye17ChPNA+VozhhQNd/hk2jiLsKOpW8OD7Ap+PU5UIBWqNOLGSFEeBkc4Un+d6z7D7TY0qqo9zlP2Ic0WBG+83zwtH/bkgcFiXAG6XYCk70uoOWSIscuZW2C26jMs7RrubU5w9fk8uS/b3xrtg3JSVIsiRPIh55hJi7pOzQXM/p/i5scmbHmYBvd9nIUWxkgQ7iUTAQ2Ab8y72kFArZEi8RC+xT9A8k/upqSUrhm1ls336+os5tpWQCK7EaMp3HFrQkm/VJbW24KllVl2yxlpzbCshEPMKfG4iucG2csjZ42Rb2ZoyzlGv5WRrrm1la6uagxGBt7LgUzoDZjcKBcgbffbaS1bEAUnYo03fU/CKbCielA99FtAXqqumF4S484xEumIp2tWVW+W5k6y4ZWOtAQ770MHLBqgMrWWS0PAScrRLpJS0saUUWHN9gxWklJ1ymRzsSXOlAzh1B8vIOnJ+HtlBfmjF5f1ZoC58AiyJlcrtRBvyCh226ed1eAKyGbfEjrSwqRG+smgS215fQ/fTVCSEHq7QAX22kLdF8hrpzijMoqiJxZuY/kiF05AkIjMmvhw0WlxHBmMRxZq+c7kcCMkQF5IVnAx4JzwX49za5Lo2AD8LWJl2No+kYQ3wGkU8GhsOL0mbmqw1R5bD+HAwoOtjHHkedXJMRZq6peRExFiRrkIHHxdjGmNQ2r5MDgHxnvmZeBeqmyC0lsKnVd8VjGbcL98rbbIcbJo1rmKJpCEv9g1arEKBMgL5aknt74D7iHkjRg72L3nsCrwmQB8HLJsKYydg2Ngqa039Hhkd3ZsX4Xlw47KkzJU0h75BkSqExfQi02C29VmpiIqNj/qC2Li9UAxAyqFHitUZLJ7TJUIAegrwKJqu1xR1fT8btTsksPn7Zuw+wvkqbs4WkmaBPYeEB8O+OTqLEWx4eJ7DmHPQODh3VkY1ImIHqePwg1UbKeNPATpdF/Xn7uyhgvvE1PPmuDcV4+O2VFDoWnBkL+hfyX6l5w4I5OvCg5dIm6vgGQlWS7ip8D0e7LCuxGYS1DbByvkBXFjous78fL9nMg5eOOnsu9LlAlVk99yP3kERDFahvxfceNhQ5caS9kMVWLtkxAEUDKnLLvhc7TFaG569kOOO6lt83+VQi/XE+2FR83sc1vpdaVw5/GlM57aTrmV18kHN8JKGn7F0ZtbHQOBBTCA6f/l2OhPEuGmepGaCyQrOgz8OKua5u1rBdPGs/K433koyxOYCudwA5EITHCQK2QPWYRxWQZzwDqMQvZAAPRWCO3OmL8kUtrt+nYDTzwHGSU3zEmkUMibNP+0RntV12UmjXGdcVpDkS+qh4rVZWjsEihpfB2barxOg5zNxuRGDrgCfeeqfQ6BTUCDmTHOJlL9LNwqtsaleAIQ5w/pQwCvpgweFAlipaFfAKhFdEXQTjLO+YOiR1jgw4TOpQ/IsGPsZBhLsp5wJvk9kddCaF4DTtE4jMAp2ms/RfEoZWoV9Crxbrba6zopKPLvE74fu3NnsHLeZlCXKFIzCfqeu4D5PUvF7qm2KPZK9T3sGz5JINO3viWSSDDc1NVJneurbkKxkJDdJ8hZYQL0QGqwEWUbm8HFpEAsm9nwPLOgam7VT1H6SimQBlO5+k5V9aO2lrvO+EL3LOWsKAkzBP0x1wgwU45e1d4tm1a+owNuJCdawCVYkHX/K0ukdQKq2Nlse8j2dUewjXsAvhj7dG++ggaAsye+YA3lpvsb+GHuF9jEVATsW0D2QyZWBgAe22qvq3FmuoMizq7G3iMxIxefMAb6rROC4Vf8uXMN7SwYPCiqSNavOsEawCh3k/RwSJmxTiMp3UxvA+iC5L3yr+JJ37mREQ22D5ExcdTWcqawP/37VtTSCU1JTMAB9airqP++KDK1l3SfmE9nsS3bC+L811tZZkWzQmVM0sXKM+7kAfWSM8ywf4iAvAXpwSEu+rSmpswVPLrPqdjXC3pKoGUYBLQL0GtfcTrEtmyeMyT37u/JxcOzKldeSAfSAcgAuMwiNV1YHBqD//PVX1Fgqt/OrJkCRH6EM7pqybGOpQm2oMBJ+qH5LQ4/LDT70Sh8k2YwGNAF6PQwPli2KDJDve4k/TFNdfSYY0AmSpALB6mYAYZoY+nnYENhkgGFi66OddltAnxtg6EHT52QGscWBtNKGwmkt1qwUnUsfdJ9sCrAiiYVpYINIVlX6HFgBNi05r/jE5D7FyCYbumCYYb68UNAdCNB3aXEVeFQrhjmzSbklKCyQDnNFkB541AFGAtAre9HqEz43kMqZvRorNtW0yDkkuWcB4UgJ5IBuwLoKdoKVjgrz9Lxia1MhYGiqIghgU3AnkPUDeliuqGHQfSTtpa+CSH03CZSpOC4dymw6AFkdfErdq7OE5cGickBQKCl9eRpH6V398/15U7o4Rzsfh5EHUGzySePHBkiQrEA2HRgEwyq69FoLWHxlLChKJBtUVqYxQ+fqgB7g4xkhdWktKBRLrgK+BN5CpuAWYoBsl7x4utylN3xHfJbYLNi5FMwCoKLDqBfZOQsXbH00lIJNlvuQ0uNh6+lglkuN2kpKJOsIh4RgmoKpBbiyDrRpMzasb5a4vID5HN9PnL3xjEQcGImAEotHEysxvtJPezGogsP0XiLrldW1ehEa/w075owbmbl6AVcAqTukkFnkz32NwLg4k+eHEZu1igibYKEJXNwVpbAQPawDesaQg5XnUeDUzhubeJDn2mkvSucwhn1z/Ww0vgqda+a5lUZ3MM/98/nydPcT3HW5eQVrudxwrx54eCEz3x0BlTOxLvPg/gLQEwBHhsELCVuVERNTnKRI3hzKmWq/D9hnz7wocGqu1/yVPE2F5i6TQBLBPcNMIwEC+LJX+lg6iSI5QHLmYY0yF5inrKvI6on5SxlYz7g4A8wc5p0reAWMKGDkfXiBLO/KM2cOQFyWgCRI/5VZH4Bal0U6ax7z17dCZ/65WBvudOQgn3F2Fs9tUKlvys8rciMCsaPs5/w6znDFOvzdzQS21rPAqqXAeU02jpHe98A61qMCxxxGzueRs9dIrkK6g+MU+4S7NgHGCSJ8DxeYTLp5gDiXxkf7io+PfjbtGbkkh9ZTWme8X2WU1nidmcgtAQ2vJ1H9miRNrnEWkdCA8UFG22nqCp76wmTSa21AXNYRxu06XQ7mWRlqhZoawAmtxrkq8JysMcWEkpFNDk8h4+LXyVKQoQ7nFdlLItFKBCLfqf8uIMuSJLXpvgCAPAPAFHCZqfVLfI0AYupQL+dA74GpsVFwxu/WNQoD1NY0WFm5A/rAFyHDVMYx2W8GTgjCTqw1ioq0Z6pmTQ/j5B6Sq2K5tTBOkImOeXwOuIOZiIIIFor9/OPci34wCpQ1H6k1SBMykYQqbC1J7zEFxwBMnaHJBS6jL0/knWxOk005xGKmmDPNjSAZGatcB8IM7hJoTu8iAXrdlgImP6O5z7o1kJUOsuVaUwYWg2RNheqNjIPXsGFbmRuAtQX0ym61IYUDY4iUrKm1YhFsuYAevAwBzp7o+wYqGEmEYehzAP3Cp65xhj4Zh7AnNooI970nGksNO3eCleUAeq3hdF+qHf1egF7pcO6kyT5LgD4aRVHcJKaAKI3DojlvnYCeHS8X0GcY+vChl5472UeGUX9i6AXCvg+gVwpclJYi7LDeWhdDnwvoZXmJXCeBNkWQbRj69QF6Tf6U3v6+gF4WlCqi9cWcC57DrSeCGCK/APSZCcQETfUGTOTwTw1Ar41+HYCeKnoBrnUA+pZG38hyAX1uAUkEMG0BveRDmkgeBMR5Fyx6LOYNA3qkEtG9zP17Bcwo8CzDqzsHWLdh6HMBfRRDZ/LT6wD0+hn567qmUhKvpE8FFALo4x1knJPSc8WBkrmf3APHUVcq8iDrQLFTNqiCofWGFvFzfsi5AiwL6PmYaPojhjOHoXcA4QV7zIny8vaeRUluHvy9a7CdVYm29LmAnnF1SRbgCrkI7LLrGwPQB1iMzw1AH4DZf8cBfUjGXBPqzxv3DziItCh/HppXzxo0ZS0JYa2TRp7DzkGkM2ueNvfCOh9id24QXqcDoFKjZDNgvgAUzqyGxMtBUdaz2rMMzmahZVU2QOxus1HkF4BemlX6WDQwLhz6XigNoHfW0t2e+Bmel0I7l4Yxb6N2wV04cgG9A6uYKgRUDqoI+Fx60KTncVDq7zJAeAC6YDu9/iXeAyl1D8L8fpKsIDGqzPu2gJ5gOZehJwCj2MzrjsJC0AN15gjOPrC82u8LsoDegWWBtl0AkjJSzW59J9YSYA27jjNHkcvYGutblDFYF6BX05hUf4NcSNmlpPvOBGhpPvHdbv3r8yXuPcCuMkPJSYR3EVIjD/B8Ya8N6H1NAGqd8fcao8iMhozHpVxeZ+EWxS4rCUCPhMsZdAf0eMPnAvq8fKQTRQL0BPUw9HX1NRlAH1JFD2T9Pl1K5o5WwdBHPYYH+i5TZPw8EDL1ZiAYi+JswJT0xwBgySVcghPnRS6g90ydz0+CeGVck8TUN3rXuJMpcwCVWM1wi2sD6HOJsHUC+pRt+i5AH/tw7KW5gD6fGjJqhXIAvfeRoO+Lv7MMoG9hr8oB9InE4smcgPMMTPwOTncRsIhETEGJQHMAeikVfHQyQFU+9FlAz5+vC9CXtvdscS6gl/sX7zsFRXF+hYZaZ0hTg+WHGxn2mHKNcW/3XEBP4b3XGTqgJwjy1I9Psfie9QF61m0uoOf5JSfOOecCVOa6DgpfJRCfC+5j/EJDHxgjo4aQravLRgNXxL3mAnqy4ZIx4pvR/N8B+u/L0H8vQI+GXv0YWqxdGedVk32BRL2FLKWDhfUBehj6Ne1qUgdyftcBfTD0+dYkyc23fOjXB+gbm1pb8zmgYSUyDD3gptmKYTdIE7Y22aevvaxOsesD9JxXSG4WPLXYVhVXaxNXEVGyusr1oZfkptMkK23cxAeCAzm9PNgiTz+6bixXkyqGKyQcKSXEpImiMznFKJXozgeRqg1AIPZSunmPVjnE3BbSWR8v5nQNYBwgUUTGd+cChDg4ICt88jk7qheSDkYHVM7QixFI1mNiOksdTMXn8BmMgcsl8iUvkeQm+e+6MiXPatG+04RElew+odFDh9QiQIt4zlaYqQR8BLgYZzSTbPjVYqzYZASC8rxIL/eecvViLstwC8EsAxw1DmndJSaM+wu2lufhCtAXchA+W5KGxKy7bs5dbgKwRGrZP91ZJMCJinyw9Epa7tzPjHfNO0CywCEW7kQOZvGR946dml8phU0wp/eYvj/Gwg9+P9xijviR5v/fcTrvwXXRjDEavHTsCbg4KA1m0Gsrchl6Z16zXTwFQGTl5+yr5A6JoWfcKC50ljyZ5yZAH8U7uYCe+/KeA8xtlyMAwpxt9zEAEKJ951KKPQUKuYA+DvcAhz7v3AYv3m288wD2KsRMzxAZswCuyiogTQOQSc7kgD7WWYBFJ4ayLH24bFGAKwcWZQb8wApAz89HTU5kj2L+upbVs1/MeQA8gJ4iMpcveRGeA3rWNUAUltfZ9qzkxgE92TKx4W0APd+r+gMFBV4H4uymu0ix9yiLktxwvH7EU9sUcMW+p8JZSWqya4zPVDAjptk9oPWZsGk57jAcxAKpZWWZLJrfM97x3lMAVpg9jgAj5kkUPXuRurPQYRcIoHctc2QsPNCiHonABNtElw64O0vUh9DwR3OorlmaftYFYxlBHuwen8H61HxMgF7ZtSQ5ibVNOp7x9IDUJQaRhfK6pSQfS3s6P8szcq5EZon1KHcv5BnKfvia8LVLvYzvs7F/xXlAJsTtV1OjnDQ347whQAxAj+SGWgy95xYIGthE6iGcoWeMkE/C0Ps7yjbAcqlNAPlwsvFsWKylbObOGXoB+gQu6KYLQ8+a53kYE2/cQ+dh9jM/68JhJgKeTPCQAhasgBmHkN35O0iabmXm8iX1iTnWdq9se27GHuuTlzXkhfRpdq91xsbajX03u8/7nqszs7gs0ySR95fJ+MBsy7FtbZcrb+QYZwmNi4IscLAd75kx1rwrwIbW11s8SzwD5xegU0FV8uTPBpdZ29XYB2Mu611Iw9/OVq+psfblZZ6ZT3MpxtClWx6MxPzis1R7hLMYgb8y+O5GFIA+5rJjDLI+vtevTd5ApEUdn3cOjmAyMrIxH0OOqfqaVmqx3IKY9+aKDQ/wQrYW2TRl6Xm32AtLnoicBvtql8ToOZMTUmTRYpxz50nsm9nah2yPCsdq1PF5VpqfXVPtdUL8PHWDFIc3NXsxMDVMXhSbXJUKwWB+hul3E/5kPrLPMv7Z2ovsO/K5EJ1iIQHQ0JMNKLSCvEb7f7S96ZZkW1adebzvIm52ejmS5DmKUoL0p5KEegKJRIVKjwKCJxAg0fymk8aAG+5u3pm5xjebs7dZuEfczKzyHDk8boQ15+yzm7nmmmuuf/qbvxSgl436FwD9H/7pf/4ioK+GHobeGnqTVARmqttAxvO2hv4NyQ0MvbDI25IbFj+RsTX0Xwb0dAg0uN+NxlIvdIrlQBoNnuimBjvLZ1rTBQNs5r1MOgPvSPp1eX4Y6SSlkKQxNeOldFsOuOpA19dLI/Vs+U01W/LjNaBvpF5pSqPI/l4Z+gnQV3Ij/RcHvPxrLSNAcvMuQw9zGc1YpTwrQy/GPdG0CuZGa+I6pZglNftZcBVEuTxs0kBDEWTei/tGxhm9cAF9JT/ruE8So3cZ+glU8p1sVDA6+o2LyIGGvkVCdqhB05nnCwMV3X3lOnuMeD8bJhYwNElu3mLo1fCoYJLC29iM8jzqcmMd+olkG78WQ68UGUgwHQhTs+BgwGzrSt/E3cVvcWfJbkRijeIrrGLYdLMU+ODQiBWqArE4XTRnbA/yFKEqK2DJDVKQWXJzCOjZHOTSJCcIO4yUpa0spEVVBjw+2Azo7dksG8bos7n+bt4zoG+gamsyg1EB19RqlOnvoSkJmjZZH/WWY5uh55lRAChvbnywKTxNm3Jfm+skekAyvwX68Y5PB1H2BRfNbtV9t4AexhdAj4OC7vsMIMpB4ICO4k5LWQzocZnSelFQwDr0fxtEncknv89UDLv6D8A81z/c/tJIcnrNDWQdFFTCEzvd7JcNGi19oUYCNhU22MRC5SazNp9xLKB3Vob+FC9qCMZzpCiNw1tzhD1p+6LCuqa1fQDvM/SSKCUVjuUfDL1BXxrNxZnl6Nj6/IfNywroWTLMEbnCqCjWjbk0HwPou3/0wG29gbJ4V24OVmBrnbldmsrQNxD3QX29atJ5jxtM6bh1kEvwlSBBZ1IIDu5HWebW/whMOYNUAKy6A+2FBvR4k5PFZl4paNlu9gA99Ztu2gSxYYae+VhiZ6VPDxj6AvqORwtGFVRp/3AdRgH2hOhAAAAgAElEQVR9nZ+coRuAvtKddntVwPPhxs5WcT7hO5SVo+Yi9+sBdLGzpHYQEdUdl6HPGVxv7C8x9NS/cF74fK7DxjjvGfu9DGk6sB5KbpD+qjbg7Fg1MOieIQq05pJBeZOhz/6yZpLD0POd/HCPqzzHKqnVprrudqurzhsMveQc4Kg49GlNUzeB5ObCGRwkN5wdxlqD4RdzHv12z03jIBeEWUZifCB3PjXDMymha5MMynsfGUxlMzljVSw/GHo9S1mTWrfOuewGbw4wDxl6xtmA/myVLO0x9MkarPURIV0E7smmxea73/tFhr7Yz3FD5riVDtRO6BmpHjEMPcTf3cNydUP2lsDtablSHx6cs4ioT5btCuiPF/obzpKbNRvDvEuH9UqNtdGtB5IlUo/3m+XiCrzKtbmJ1dGRJTcAer/+ywz9lyQ3BfRyudn9myr+Yu3rzPjbkhtln6lMS8qpBQfSq1lyc8jQa4ODwf+Chh6A3aLYPUCP5GYLoJ+aPR1o6CuhSfjug8Kix7UAYk9DrwVnbdjKYiRl389Yi2gPNPQF0votYaZXulJF0dkfXkflQNIzRYvILLIGjaYRZAw8nnOhxvz6SmxW3XZkQ9XQH836rdoVoV3TJmW7oqauVu1gLxQ50yQBId19Fh96adS4r21SuuyllTe0dmG64bnwQgAY9jW/53HpeLWD7+Hzmp8p49Tx8RxyMer83l7T/Cw0VkSSDn5HrcXB9ao7XmQY1dAb0Ma+UMWGAHFOVhflWEM4NGmdc1zHWtMx3/D8ZxVbPatRSH+cChwMvXPCYeiVRo8khywOABEtLRrk2PABklwk5PQlB4KY9Tj/2ErLQHxm6LlHAfozuyxJyhE9vpt8EXAZ9M6SmxnQ2+rRUp0e7tb6umajzj1ltQwWLwToDyU3DbDNrCYbADMSP/NmAwqQGGsB6dQjEZzxb2aHzxSoihXcPQs0MzZlU7mnZqoYLwN6s0VikSJNA0DJxUMuIdZC2yMb2V4yUaex7VscIAHoDeRcM4C96Qzo2ymWfRzbNT6fpj69LxeUGrwKzJI1ORkZQgNNj3vlQw4khobeOmtLY5xdtBSm+muBoDBmzWppzyQrFoa+gJ7xBcwRoIyMqM8Nni9FonZUckam8g4yhmb08NC2FaKA3qsDFAr17RzlwnPS0Nz7/Z0bXTHvWXp+HtQcjWJYZRK/AOhV6K6ag6vMM1sWrnNeoG9042Ttt0MuG2cDUkAJhali6E+P7aBBQdw6X84dqAtAmZUXmZTCYWdRfB4dAnoVUb8SeFrmVkCvTMUJ8hcD+g8fr8RSEzzAvBbQGzfsS2643hnQ+zlbs2xnJgN6fmi2Jg09nnY8g3VftWGB554dePz6e8uNVp24i+56TuzXFcXMIbUzT5tnFYd6r7TEZJWaHOyVewWjIXUIxr/00/34cP9da9XAKqcubnSB/au0553z8x5eWYyKK7nm+hNoTx6Flaumnn2zr81FtogSDT3gHHmZZPoB9G8Vxfp883eoUeWjMQMuSPSJWWWrLapV469IboJ7dFb1epmSk4ZeHWnT/I7xF2iOJIZOsW1QaUlMMiK53o7XwECujRNhKqLoc8kNS0Ia+hIuwQxbOiAHs7yQcYscWkTqWq/o+or5OTE+Pff58yzd8cTy4M/PAhJZZIPGPqSaajqioZ+KYt/V0J9aeifS7WiRvSbdv3U97NFYhEef/tYcfbso1pIbNPS/ruTm6PX5TcnNXBQ7r4ujp2dsK1+XI+kftyqKfV2owrbkhhbdx68vyz8G0NdXns2qgF7M2Tsa+llyQ8SMS87F5kaSm5uXH+iGkdyMYh77JHuzsp3QnLY7lNy4U5c3BBVrhR3oe8tYO31H4YwPw6af5CoSxuX/D8mNN/0U4bwjufHm6kK3WXKjDIMKFwlStD0tD5LmWPcvDaT0vGaLVhmQmus4PTZLbvhzvb3fk9zwTAsGOLwOJQtvSW7GLjNkMQV3M8OmhZrMST+n0gL+2wydO22W3Z8zDr+M5KbfI+kWQEPFuDCPB/Zv30FyM8tF1vRbdplKbkjlVXLjtvVKRE6AfV9yU4Z+AHqzpwbMpPzNWkrWE6kYhy8SDeZ7GbIB6F0Y6toKH9gG5E6xF9DzeSvzFtu2w6JYQMNbRbFYdHFv/m4YSzu09Bn1ubUo1uBn+Eb7mgzolZoOMzt0wQ6mxBDGZpJiTO3nAebYVhrQP0YyRhOgjVLfBvw5NGOv2PcWKGmeRWpgRvRxT3LjpiU4WRhsn5zabhL/bLsG7QP6cxhBjUGKYmPZyoKtTz5rDg9osYVi0NxJWc/kmWDJ639moQvoO37NrHAtLsZtwaY7AGObOqepO//ratPD6DPJzWJ9eesTlNJPNkvWoZpr9uPmPg0YHUgoiJRkzk3t2N13i3saILF0R2AXNr8uAMsjAfpKbsAnkrhpnC0Nc6fdAehnyU3nhXz61TCLngjNSsVpKPtLWfsWQndOOkhqhglLPPdEaF1JAxiPpSWGnXt7gJ4ibgGXeqXX+q5kEiCbPc0E0fPL/crQY7VYyQ0e5JsH7F4tf+o5UMmNzzXbElvCacnNkDA608JtCdBfGIywvzM+tX1lHBzwVXKT8U4G+z3JDY3R3pPcsG7Z935dyU3rQXgODWg77oz9d5HcME+HZJLMmgv7++zWM+1AcuM6GmMNfkpOlBxgXfUMdSAIGeLsza8queFZK/N/ebncUrz8wY5uPW/H2UWNognB+dyUFCt2ngbPBLRm6PnzW5IbslnMI8vq2DssufH4+HtaZ9SaKdaJM7/NdjrDyHnBfqHnttT3PoXW6OZjPqDzTK+pIxgSp2biyIra3rP4brYI/7rkxucKP25i5Uy35r4kNx/95zvw5PuSm8sr7+t7gB5MKKIZQB43qxAtzfp+Lrk5WTYi806W06Pn5R/D0NcU5VfV0O9eHgToYeg/7v7NsksA9a7kphp63OkL6Al5APTarI+2y8nry/IPf/PfF/rdFdCzEer17zD0s4Ze6cottj1DcvO7v/X7yzWNpaKlro5u1qzPqedO9kNATyQnHWCK5mDW9yQ3ey4stk8ijawmBWg1pZl0CvWXAfSrdvjVB9usoffiM0PqSfa5hh7/XyZFweJ7gL4LFkAvnXW09jxX/EoL6O0DPHywZWu1kHq17pyfXxXQDwbYrODQaPdgKW0wCiOro67+91BDbwA/0toCeGHZ+t5u5AUjbwF6Nz/pYTq01pqb0U92w5aUKpt8wcFZNanvaOh7oMwaegU5Ka77GqA/lNzwDJvq9yFdhn4f0NtfugyIHZms73cdRLXuzXmWoZfvezSBc1HszNDPGnrGZrUJnCQ37wF6g4fhV8w4i8F5w+WmgJ7XdC3PgF5ygDRSc6GenZP6vFwb44BGGymbqjKd9CRIIeGWjqRPcmxS8Jb/+/pHH4v5gKhfuzsj75YTdJVxuZkBvTy1T2BlnQ2r5MbSjjZnsxc+QAmmzhpw9ORem9WvFtAr/UpBIk4YKhI2C+TnmexoGPp5b+D+axUq1l+dQ2NZKscV+g6M9dTP61oq2+//ppeDi0pJ6SNHsTmQA16kXg0OCUa4B+addf72pC6gF5mibEW6TB6l2BeGPo4s1gGbod/cPw9Af2KrUvU5qOvKmQEUwSt7KN/JeqPWpSCd++R+Pn6gA67175VszePYrA+vkV1qGneJGtEzxePegL5ZqwJ678feo/3jLMo65mosCAB1ADn2oAaU+ww9gJ5gsAx9AT1FsdXQS3oV3b/oALkbfe5yM+931T2TVdoD9He3YhqdQbBMbAb0BMU6p8I+vgXokSbOgN7SM0DgJLl5Q0PfwL0Bas/uniN2mLKGfrO5Wwu83wL0vKxncwkrBzupcTnrXCZgcQ2UA3HPi7cAveVJqZd4A9D3efLdnwN6ZzQVIOEek8wgbkplkcd1+tn1OhqcMq/qp36ooe93e65aQ//LAPrOz9bpsTjZL2ZAb0czE37+PjcZbJ1Rz2VuyPcysoHV0LMstD60h3r+aw3zDGQ44L4n6nVCBqga+gNAr+aGqU/s+V5ZXTGhzuwYmHU/815QQonCfO+ffBaA/sOHb0ykPjwsNzeXy/ML9RUma2io5qJYeuN8rqGv2xjjQPa0AUqzrNxPAf1G5xC2wMfLRtkW7H5RtHw3yc3XNPRl6AH0aOgPAb1JwxHgD9tK9i0O0/jQr7aVmqX4atq2ci6K/ZLkpoC+vq4EALbftg/9Tycbnuqtee3sKlOZxKzBg8Fz2spMq2yD5B4j4agAAgu2gG7PcogJ2jRQJTfR0FevvbrcBAzq2uKEc3gdSsVIZoHLhnVdldzYDSFV87JhMiBTlbzsEff1T3vpRK4tPvTYcOreqiF7Ghp6daSbUkZafLGe7LXiPU9XO9bv/W30epPWnVSdAeqXbSvnlGttrVZ7q3HmrRKlr7nccH3j/QbI/Y7PJDeRIWluXOGVbIuu6gvf0tAf/l1tvz57hpOGvt9/6HLTz1pdFhphdAev/lMs2ahZcJTfxilO2zsWcMMv+ZPH0USbHnUN0tK642UdKHSArpIC5Bdp/iFXGLNQBix2hWnDjmroBZYjuZnlMmxoDljw67ZrSnXYQ4Pvwk7mLmn8Fr+5IRjrzDpvNvOyoD0YqjtmXnbTMcvboiY0oGXRXtcmJGaSzJBWslhmBHkH7FIBvSQ3m3u3QJ8K17u5l7Ev8BGoqOMNnr/YVtLM6NFuIQA0M+hlruIF/1prQjPvMPaMFbaDfIeaqYmNdaaM63ZTLmcEzXKPGgCKMfV9yRyq8Zw6QXo8Si4Y6Pqwqgc9z7qHjgGPte3NQsxBaKUmjH+lR5a8pINpDgQ2JkC5nFvUJdLBCLIW5h9jzH2pkU0yP/y3i4J39uCntmDnjMNu5w7fPgT57VoLimKxrcR7nU2tgbJZRVg2XF/s4oPeSu8Pc8oeyX0UGLFW2u2yMiWFJbKAdQDi4jgXuao2y6exPpfAgSCS80JdUgmW5V/tdaCap4B5bqIsqk4x2TIm4E5DPX+0x/n83N1JyUhwj0/Pdyugr8vNbFtpm1dLoni2BvNmjivnqeSmgNFZTpNHHK5zpo3nBUPvzrRujuY14IZz52cudOUe+F437cv4qDeMDQoszcvaqn5bZ1ikG4CmX0ND/51tKyuFLMmhPQJgTbdnHGxi34ycZU8Ca/c7Y5XYLB7aVqb3ivaoWPmqTisuTbOuWs8+vuVvutzoXMP+0uTSqqHnWcZRbratvL/LmdwzdOdAE0mKZBWZY64Bm9zSdM0vq22lXqtsM+f4kaUps20l9wXIRtEQzbfXAnN5u5yc03/DFtqRAwhL+fmYEFwDlicIGvTikSxNVtevZArao2SS2TxtYk9alyBsovO9exr61FOYJC2mahFVcFTkXbjcKNjnmVOPpSab2HNTP+CGVrWtnH3oq6E/O6NPke1ElQlRkWvcj9KFfnW5iRRtHYe41klDf+l18/hYH3r6Nv3Fd7at/JLLDRr6Dy/fF0N/rU6xfhRf96F/D9DrwkdRLIDeNxXbSjrLviG5gfkECKFjZtCx8CpDf/X4cfnpj39vudz9QIPeTeNNQH+ggT8E9NYwZeMF0E8+9DogDzxE3/Ohr37sS42l5oc5N5bC//Z8LYSksYV9owXe0qxJVpVaVHkY8eLd0+53w0mxrxiO+fpjWwmI0EONhr42WVogs96Lsd08q+Mm37u5e1pkkUUgFA19bSuZuPXgnYsscqLtebP/Mhr6Sije0ue/B+irwz/sQ1BbKz2joxM1D3lPQ3+ot9zbEHNT698daOj39KJTE7H5mfecr772zaJYHXwu/Fx3Q20Mxw7w9gD9cALgs9390E4s6GPR4ksOgcOBsgwUXMMOmy0wEB+AfpbcFNADkmdAX2vEutzwOc7yWGowF8UCMK3LdZOiAVBhMOhIeLrcq1OsmeKycwWXleYYBNZxYdjVIvOw046LvmCuzaiMk8SNpRwQ2b2AXgUUdd5J3tEOk4D2+uA3QzQD+uFDv1sen+4X9qrHx8FK8x0Ael3rJYw631lNu4Nm5BR1uXETrPP4e7sotoAehtOA3vumY78yyjQmshTQYPlcNQPNtJURKoCrPK1Fx3zeKi2ZJDcdc+bA7e3tWpRbVtOSF/vUk3E1e8/9EFRYquDsgotEe30GUEhwbJ/I++g8XUDv1LflDnI1mwS/SG7UBfZxu1xf3QjQEzzNAUszRQB6FaQmc8oniSVLgMB1rJmegv044ZTI4f5YNwKp6RDehoXd0yBiHIQdL9c3dDh2plWvB8gE3Mndg0kQj3ZlimDosRTMQ1VDpRI6kWDJ+eIu3Zaf7pfliHqaV9lWqqnpEcXbyK74LhcfHwL6OePk+pHhQ891NRtc5rRuVWbc7XKjxlJpvEZBpHqiVHpzbqvbNwE9BcpPBvQGxKknKKBXZg4SbthWChxJBjq82Odzc27iI8KjjaX6UN74/aaGfvKhV4OhaOhXIFyv+2wf65kWq8bV/rCPkJ45aahowOT9VoEu3ufx2RchN9tWXmKk4QZdb2noD8G9ycjjPR96nckF9ALHDggE2nIfh4SfZLgEa6r3Q1Hh9aVg+5zi8zZIig99AL3PVvum96dzefTWkRzAshM9H9c89T08QxEC6WlTsxLVn3EdKVyedfMzoO8cmO9PmKT1irGdru5//e4SoxOg598IYGQPrWJcZNXURyRrjFX3FZnf0VhqD9B/pbHUnm1lB2wC98aTDh7WxlKvz8s/BdC/J7k53h0v9xcPy3/8kz/+ossNPvQftz8QoFdR7BuAfk9Dv93BNcXDvUWxU2Mp6bWW7btFsdhwiXk60NCXoW9nNwKAMvRo6GHob2SUDzPkTeNXYegF6Gcf+nSINEt2NJpO5SF8BujV7IkNenSKlVQgwHjuFDtvTDO4k4PNAUPv7plfAfRhBgC7ewwygC6NpRTtWpDtiHNyuXmToY8n+FsM/VuAfvtkpnWORN8C9HORioD47EM/bcJdlN+FoVdRkzoAuqClQFpjjvaufQjC0M+AfmXo3ymKPQT07zL0pOk4jNNYik3piz70Hd9Ohmi25adfhj6biTb/uNzUgs5z4lRNUDjEhyTH9Q7Vk1ZyU/DOhlXJQD3gK/0oUKvLTTX0liEYgFXeYWBtqUclHDB2a6dYpfwT9D09K2PA+jQDf7d8/PhxTdMOht7++GWD2xiprDrfqYMstSKV7UirmawVgN4OHUkxT17sTHzvHTxsFzEyVmgj+WvYyBYMl5EXu5YmRLyzgJ4/P1JgLO0wNouP0nnTKdaNurxRPD1yaJGKNpajyNGfPQC9C23bGMkg/fy0Mo3IHCZAL7nVmqGJPC6OOADRSuOsW41+e7HzCeNfXf0sranGvhr6vqZBQesaKrkxa/1htfqDoHFmw4De8hO3mK+OvNIPzxPb5EnJcbQo+ycbRwFjJFEEsAb0Tf9LPkKxrLrZPi9Xl9cC9GtRbDIQZZgB9PqeNwB9g5UCenVpjgONA97B+vOsK+9gzJpdqnwLHSpFcMz36w+Xaf53JncUCA8DU2vz1biugF7OEgCzMr4OyGw/GzYYhPlaQI+syIDePvR0rmVOncqHXjUgE6Cv400RlKVeJoj2XW6+Duh5hjwXnonlPMg9vN4VoF3YSap2fcrWlqGfAL3HoR0zI8UIoJerSBr5DMe1of+es6ICw81siFj6SmOpgutDs4IC+omhVzBxbnA7TCq8pL8I6N9g6FdAX1eW1fRiMPBldvdcbt5i6Ce2XvPzoLHUoQ99Af1n5hkzQ3/QWEqgXB3Dv8zQfxXQl6H/JQF9x3c9Z9lzDxn62Dn/UoC+4DkN5WcfejUUw0XrANCvDH1777wD6M/Pjxdq1+dGYO8y9HOgOQF6408HPKNT7CiKxW1MMstfsbFUfeh/+zd+tlztfrhyJG0Op0Zqc6fY+83Tq7alaujF2oyiWHzoz5bt8vcHRbFIaCq5+Rqg12ECoNfG/qKi2H8rTRAXiLe6AT0TctbQ9xCqBk8bTXyJbSnm1tHdtFsU606PBvT9Nx9aRIEjhaiDUhup0+ktHBKzH0DQDoNN5+ueleqM/7YKT5GCmMkSSEgLdW/ABvaW3DiTIJ/XSG5moMNrrfsmbYTN2b4PvTRhaiqDXZ/9qp2G3/ehN/QZPvTVvd7eflJTIunqHq3Dbfe6+tBzf7Mmq/O4OsZZQ1+9Z2Wm/Ft1cAUSo3DFbOtc3CMf3QDkpo/57zKQyuxE8965wWHHtcBGCNDKKi9682nRHf5dmbt+nqc87iA5tA809HVJ0evy+WVKB1mx70MPyKn1pEDoKz7XbRLkzacaauQNaFT979bxzveNE4tlFtGBqgDaXugGMJZ3dOyroTcT53SxmXlLIsyE2lJwvCatstMptgDYz8QpfEAQgJ73cH0fPnyIrtdNnPwddg3q9ReAFmgVJFj2E/Y12QCyLIpVsUGLs4m1tu7gqmLMZYwd+nnZVm4elhvZ224tuZnSs2bIh1uM2J+1OyxBcZr9MIYn7iZKatb++7bFxLZSsqLFOkoyjJI/vPq5tdEU61jFvWgz07XTTO6rMnL2dI5n+/T85blOgPM4dwK27IJ5Vk96sg7Sck71H5XWVIrBdVVD36CvMp1mRDomBfTMU7Ual4906nMmQF/JD9feOYe9JQywQCVB8DF+/wb4uDsxTrudAT3mKi2ulsYWT2Yx1i7qB9BjEVrJTTX0dLHk2mw37GeoPbL1MJFT8nfsBWo+H9lYg6B69/eeq92eAT3jjFwFtySeN4WJaI1dCGv9b5+bAxxnaLrebI/pANDrwAYFBfSsOwqrqRnQWL4MQC+Xo0cHPAPQW6c8CuPL+I+mVXxnbVGbAWuhrIJ6NR1E6tNzlL3SzZZGDZD12wPQW9Z2yNAT7LAenWFy3cxngF7rAFnR6HXQPXKcDfv9W+Z1WB/6LxXF9sxgDHt2WMIVz/4zN0lrYXllQsq0JINl4iE6Y+nGW+uFpMPzp5mQFps7EDpW8DUTLZ1LKmxN0y2RBbFq7PX2XBvX7Do9vkt1I+knQ1Es3YkhtXo29Vpltav+NqOOojUMtuJ0p23VmkTu114u0s0TZC217O38wlMfSRf8qc+WFqf22TWAF16K1an3cPZB6o1eItO8kLuPzrmpjw/3TgVfMQBjcp+mhHX4mvfGYqu3NPTcr+45GnpnDdNF+snnmeoHX0YmSVbdl+Ack8VkEQmoq6G3D70ljyenbiI3F89rX8kZxNqpEUZxaDEb4yQZ8CU9JLAo3qgr7fnR8/IPcbn5/6IotpKbm5cfQr/onpVNPPCh11jtXl9fVRciqfywraSJo4K1iaF/S0Mf05A9H/pPF3fLqQphrWnXAyMAUIHbbmjoA+hXhp4NDXCcTrF7OuhERYeSm5VxF/JSNxOlRgvoV8lNwN5qW8nL0cklFTXbR7KwKhH5jKHP58xykDclN5rpEnQayGJTFRD/Vipt9bVPfel7tpVofS9IddW28iSau6RU9zrFfkFyoy57FAe/0Sn2u0puRovogaQPbSt5Xvw04zEz5Yfv75jOqbeZ3emzkIyHLePXlNys1/Ke5CZpyc98kNfbzQtULEGoHNvKpAS9uX8O6NkFNWfOzqVxba+EOh/ocA5r2U2ebAXPFulNwWpZO76nVoYtip0BfQsGK5Px4edgkO9ygeRoLGWm2nZebJ6ydozkBkDvIMfFq4AMrZepqViDP1/D6N7K6wpGeS9Bi56hPm+3XCao76Epxinac2XN9D30iCBbEB356265v7tNgxVfS4Nufhcs9HsFmqJXp3srGnoAPfZx9XAXeNv6uymKVfOrmAAI0CP/WNBFW84mWc+ru2va1tEgprIVQGJBca+/tpUUVQFWGwS1CVm965t96f03OKnbEAGFNNspivWYjYZfBVAlR/g3GHqz8YvYQv+bM0Rl6GdA34ZkbrCDswwygxe5R3FYuuifRlH80ePF9GjWRzUguyeBgTu6il5cSWZSQM/3u8jQQRXBmiVTDrbXwD7gvnuKJVeWSsxSsY5NgVoDVWvTXRPhOfa8PKuGaJF8i8CpPvRYoZZkUjAVht4svQON1itxDQ6g7AHu2ikyj/T7wOoTKRLyCIIgMt5o/F0L4sZStq2s5MZOVwb0vXbP67cAvQNqkUbUV2Udy5nl2jr5tzX05wpE2weigL5zty4akEbuVzAx9JXcsE9Qr/DLdor9JRn67yS54RxUXcMbGvpDhl7MbWQ0khRDKLwjuWGe1LayWf5IbmpbWQ3/W5Kb2b7zLdvKarzXTrFcTqw/9zINyVLPR48kN+5WZgmYJFhkAI6Hhl52kEPFsDL0fFCOr0puBqbJP6y2ovs2l9yHspGT5GaPoa+Gnkxb1BNrp9i1/oRsQmRZGdevSm50L7YK1Znx7Ov8kuTm6YHrJGNIvRbU9fGyeyajSPbuaDmapFo6RzsvolNfpcgD4uz96VByc35JAGIfemwrfYXvM/RfK4p9r1Psuxr6r0luDKhIIfwPFcXC6Gj8j2Ix9xXJTYHxAPSvy+XDzfI7P/75crFzp9g2NNAhP00C/WPTGxOgd9oqeikVW3jCdUKWoZcW9L3GUm2DnILa9yQ3c5GuxiILawXg0n69raFXfkQ7PPf1BQ29OkZGs6dT0Q2zxNijI/5VJDeZdl/T0H8muamH/1xcW19YVa+nmPVXkdx0Y01hk32E2zjsHcmNKtzdAbhFsWr+dXSyFsXuFU9nzhz+3V5/gWkuvdtYKno8FevKDeLU8zR/74WaznGHRbGR3JCRAtC7iNJMqLE/WmJ3egNUis1pMIvUiLmZNHuBGG8sY1jJjYrh9Jm1F9tvLGWbxTY8aqdT62kL6LXmnmGEXfgEAGynWG3acY2YNfQGSmbBy77z50puCiLLFs864PrB63sBzBSBwnK+2CnGNoeWEnCfgCxtifH/5vBi/O4A9FeX0qA/pCiW1zUAKsZNjQoAACAASURBVKs15D3uxMy/o6FHDwxgp1gTJrKSG7mmAFifzNxsdxt7EUdDDzCVln3nz7m6vvCzCkPPM3WQ4+zgp0/f5rlZNoE0i/GlzwBM/wb9v5wf/LllQWGwnN1qXUN6J0Q+VIvbykIuzt2d2bUTLhzlmcGSFZB1TChKRT7DNZILtr7fLinNtjRb6ToLz13mCcGAGcFn2U0iuXHDKHckLaDHSaINnpRleaXg9kySG64VQG8pkwMw2wCaLZ8BPf/GdUvPHCaVvZe/B4S7KNbXxk+zUZ0znROMB/UfDUS5JsbgVf0FLHci6HL35O1yz5w6P/MenOwIn+0T2oBe2d9ck7KGx6634N9h6Cu5UeEwtnqnSBv5DNx+HEQV0Nu16HMNfdnlGdCXST0M7BuYE36K7bx2oa8BvW0J16LYc1skA+j57BnQ+0ym+6k19DOgN2PqfcK1NqeyrZQ70G501TbLHElSQLNNAuyo4kUdyc3UKXYmcHKEvd0f5LtKbkRWzk0qI12VZz8yX3+LuhxPRbGzOcYMIjXHUhRbyQ2WkWfca86VFahGmtUC2beKYjf3qWuLhM3yIGvoBegZq8pKv1AUW0D/WVGsOoG7MF/yZhl40Jm2o5uiWGXVjEEqD/Xzoc5p0tBLjp2i2NTmVQbHnjEbR7TJJN9UsgqCl2wC/T7cByHuQNStRGorHXyLYjNPer2Hkhv++atFsVfspWT94nKTxlKsPfq/fSa5oReFMA9G9xTdpq9M57EOcdd6uTbANQmHjaW+C6D/oz/7L1/U0GNbCUNPp1gVxaY0SXND2PBAcoMPveKW3VbOGmiJa1uJD/1ueWHLW33o63IzS264eQpT7q4flj/68z9evj2/leUlDD3a1zL0HNz4luJy8zs/+bkkN9hHVnJTUDCcNCwVKHAoW8HnVXIDyLsKKNeGO7nc8Hq/LhFnfOixreQHRsjBwGjssqbaUqA6S4AOr0NATHZhNATyhsxKcXYgLX+jfazkhs+YJTdzirIyH0uJ7KtKhkEFtrVtkuTmQs8VdsnyCbPAPcS9BmbJDR0Vl+VWdk6xsEwHy19XclN5RreH2kr9Mj70Q8Y0QEgLsaqLnSU3Gl91d2RCD8u4sUUNmcx6KMTGcpbcaOzf8aFvmk0LO11L+5v55KDW68usFhpbW4NaCy2YugJ6S3CGy40aUCF52prx1aaXduD8GUvSFsFqVuWAtHRouNz0UG9R7MzQu3jRgL4aeoOjynJ8mh0y9DOg1ya9dSEr3SfbKbbNhjrXy9DLkk1FjWe2ctRBicuN3U6sk/b9GtBbciOnHVjZoxMx5pYNISsjTe10NGBY/slHx8vtpzt7HO9epMPFwaTp2Raglvkty1353VPqEexD/yDgYkB/rnUk68lHH4Rl6GdAr0OPotjHx+Xmw5X2TQAcQbu65jLuJ957kLlVtmKXiiPdhw416dQfBUqr8S/D7nGvx3NdboYnNSy0AH/84QWSFYwNqz6B5Afs2hoceF18/PhNGlsdL89bF0pXYsX1K2UO8xrnpAaQBCoAehXk7V6VYsbmcwX0SvX6ECStrZR2AAK1B/z3wwPdZ6+kG2+n2EoMNinKnQF92XmtkQAzaly4ZpxpkDrU/cf3QGBRi0lndRogIjf0WeC1yDzlrKunNtIt9zR5tcf42rzLgYfmMP+T4YHPIHE8MPQUAyLNEkMPk86/nS63n9JTY/cgQO8pgPQI9xq6baKhN0NfqU819LPLTbNx+0Wx7ta8yjrlgGa5gM8tZx24nxYfz4Bec06BxDsuN8ifHq3vL0P/HqDvmV0pap9p12QDs1m6yf74+Gg/du+hn/vQe3/yHjkCGY+5sm7nFP5a7sS/88yUrYzkRnvn3FvlwIde7VomyU2lFw2O2Y++5ENPrZfO3dhW+nwfPSVmmWazlZIFZa+vbSVLx1KiyQJykubOklGRKZPkxp2nR1Esn6+eIcIkzPPRRND3gkTEnvKz5KbS0gbwdV0q2SPeKj70rAV1qyYxnR5GekaVIq9dqT2/2mxw9qEHB12kJ1Bf0/NllmYJd7UPT8atGTZ+V3JT8gZygXvkx5lcJH5kmQ3o2ZuwreT1qFbGnOT1tvlu0MpAV347E1gOsLcKQpDcyFTgcSvbyuOjZ9lWfhdA36JYbI5FsIAZFDAYo64MPTWnLz+UbaXu/auSGzqlcYCstpWp3Fb4+rxnW2kYY9sh0jtiKV6W5f7m0YD+4tNyhh3YJLlpUSwMhWwrf4zI/0c+2CP/EMiWrVIiwrbanSJ8mNaVoee9s8tNiisBPwYzs8uNV8wLh5Sqku3tfbp2L3OHsz2XG2lDp+vRWJhZGBXhqc5ei2IzjmIvp6LYeNfy3lVyM6UCRzGJg4/nHMTuRhIdjqLA2FAq7fmGbeVbRbFU6L/jcvNrM/RxAtBFT1F2U2zMKSmP1g7EscbSOLQolhwjacOX5ZhNAY0zzwjmsNIlwCDRMA0ycLnh7yPXcDfWsEFB8EOuVfuwvEbZDs8FfR9uHersaxBJTYUq+6l3yOvMOqQ19h5Dn+SJrBSRmLlb4wzoqW+oW4sPDr9WrbkvOAxcnMoirX5WQUQKWasX5RoMTIbfbv2BWQ8FX3q9DvlTfYa1sj70eS/fcyrf89GIo8wdD3AcRqPgjo2LQxdAXymIbE5jhVfQxGFRlxuAkTya40hSPXM1mUwKAWu5OLR5DCDoSIejPZhhT828ChjE/5zx+/Ttrb7r4uzELHScc5oN6MHcDEcZcAE5sT8GUIwVVo0ATUAPz0Jj9uSD8OSUQIQZXPlQamcW2yzK31kFv2at7TThzRkLxOqyzbZ7SiFAtOTGEioF8PI9p/GK63Ma5Fnr7boJjUE8n9uxl/FlrvNc5OdeDeSyyHYR5lW1Gqk94ncBvW1fHXANQO8CZx+GZqmrT2bssLw0A4222LpUWU1uYLs5dZ1VkDRQem63ZWffdxYBaRWAHl92Bz3V+8tlR8+CIGQ0zuLeuQ4Bs+eXVYsMiIQZ7fVWX16NdOd9u9x+/Gi5WLdTQBs5d17PeH/77b+u91twOMigIS+zD3+1tbhQ2bbTQadrZ8jyME53n9yh2K3nnbA1oH9ykespc8HBQwG9wHH6L3Q+O7inliANBMWsO3CxFjqSm8vWohmYmKGHZWT/IuNGZ1oXXWuepYasxFW2T8/H2FYa0HsPsQzoLYbeLOUe+XFgoWyGPpnqnBcuirVLyHzOCWLkvK2ltM/I2jhTWwI5cLnaVn6nolgh/AOr6XdsKyu1+qJt5ZsuN3SstcUkklZ3CjcTrmCvXXsvsQI24Fx/ZFtpu8rVte5Nht7OZ5yXfNGbtpVh0CW5+ZLLDVjpNMYckizjcuPnsedyk+cBQ89cnCU3zfbMDnHCMLD7M/su3GJsudpFBlOt2I/Git/BtpKiWH72GHq6PEOWBde1E++h5MY+9MdfZujVGdpdlvd+qhopTksG42GzW2hUxR74z3/935aTnfftVXLDv5Ch4zN3x8vtxWb5T3/+X/T7VevLNU0i1k+9JnC5sYb+95Zrmcj4SvayQHNR7OPTdu0UK7ZNKZ7jhRa+HKw0ljp7fVFR7IXkNrYsW9CUaoFZdsDgPnx8Xv7jn/5iubu+X45fYZXtTiF2YcfFWmNJUezv/uTny/XzD7SON2nLXmah3sGN8qvra/qRG+rmAnBso6hGsbJR21lb6OhqJ6kMD6cpf7N2ZujZDOeiDgUCYbp4XdkBro8f/n0tiu3kS+dG/l2giwWZoMLpbDuYEOECBMxKoC1tF0+zmvYbt2VciyIFFn0ULQ8CTUTGOfgD1EhdzQxyBlubd/2FzZrbGu/+/tauD1szFPyPRc8BMrMK/Fu10HZV4d+fl/MWicV9pExM79MdfEf3zrod9bMLME+UySAVjabO0hZbxuEAMxpXFfBeXl9rk2kqnILJcdj4+XSe9KDnvfsMh0ezDH0zBBQgEhjsfW9ANGuhxTPzIT+DdAGJONUoQcLg0rgoG3q7cbqxVAt+7TrDTwF9U5gtrGpmqvcxGIPjhSp6zWUVh58tJznk/axI3boo1hKKByFKAP2jmhOdq67FhzfzMZ7myYqJ+crBzwYJgAMkWNfs5lJtYtX38u+3t3dh6L32GGf+76JYWx+qs66Y4bjucDhlfYltk3926m8itwGYci8OYAyUALjVx1dv7aDFHvtSyIVtbvfhPm9JQbZmNWHoJaO4OJMW9fXVAdBy5IALRsvsr8eS1LalBgAZgKklDPywdrkVdVnN+i5olVxja3ZY46Hsmpl6QKACg8hluI/uNVqHxy4Qo7dBO2vj0MT3ch2s4a7RZic+ffpkB7G0heceuF+K6+2KBBsNW+5mV342lsF4XK3tHvUXFNdZz82PP8MZB86GJ9kzAjZsZ+qxQzvua7u7NXuG1In5o2eadU6gxeZEEOIsgdcFe4L2C2xXA4oYB2vlXVPiAlN3MZak7eFpzVjwXqQjBF+81lp39yuBoefZ8gOghzFUEa9kOH79mIfIwyzrKTPI/NO6fPFnuLOxJVdqYLRh3rOvwoYDDCxvgiVUYyr24o3XS/deW4U28+c10MxNM5ZrgarmBWt99EXguzebJ+3vBJRi6M+4HholXakBmvsdcP64ILR2mX6m9DRw4ThkG9fmgNjBtwBFSAM11KFAPXa2XeczS11ZVdnrBtvcl1ha9qG6gaRWYGZDG+C2v4Y5mZzfaSw1GmdxbrgDaceqQVGz/fNe22xef/fM6FrGPYq9xhmU/QwCGao2liJTBN7xPbow3MHsKHYtuUBGcHNPNuhyuVfRJsX9hPl+ve4zrkQ9A5ohKTNM0anwmpyVwAIc5F4H2k/CyqsoFuvR9Omok5Q7xQKLbCrhDNDU7C6mIB77/U6xnAtrUbiK6kdWgXmiPWHCPMx3imLZhyQ3RH6sc8XmIMV3b3WK7b+5CdbIYvueS1B93im2jaXYSz5+xCYXkxGwhpucoqHnns/OR5ZrzAu62/rcKv7rsywG9HU5+CKoZPre0/OnnWL/7q+Wc53/xm1yuWHdAOi5itfj5fZys1RDzz5uQL9dnmURG4b+dbtcPX5Y/o/f+NnyYfejZRvyqNJC9eCOgkDXVMlNXW4GoLcurJ1i//Fv/ocu0J1iGZhGkCnc2QP0m+WYBxBAr8W5QzBJeI/kBkD/+8vVyw+cuq1tZVihpu88WJbMdIHPC08AXQVUTuF78fBwt6tkoQuCnA0LRoVPAM0J0M+Sm7JhjqxGANBJr8eTtJoAt5oEjSpp/l2HtwC9gwp+OlkHO0sgMcCoWdJo0E4AXAX0p3KTsJ+KGXo0bU0ju9NpUo4UWJahd/S0NuDhmp32MjN5d//JDUxeIgVhIy8LFkeVHir9roIkpxgNyMyahkGdCiML6Pu83gL02vjEBvrA6uaxkZuGARKbSQF0AW+lBXpGx0NeMy+2kT7sATS6yfbzxMIlSLGmGkDfwAjbPM8pLxhrDOvdnpUaDXDBOYDeYIsNAWab/9vOzuysAF0bnUQ/PDP0gC2l8FMUW0AxglXLknzIM9cHoBdbGkAvJxIYPWUe3DAFQM+s5tk9xeVIzUM4tM8sPSv4l3NJdLIK4C7cWKrMsHWWHp+R8gdE3Mj7nGtp7QD30tfZhYE0rNdHrTZdNGrwUqlND24LyAwQeQ/jV1nPKWslNo8zoJe8JlmyAnoHiW5y5YPbtQBiIh9gftF02kWnfTZOTrPRUvSqAm8ffu4Ua1tPxorx6zNinhKQuOjYAcs4NM30cqhh2WoPewIdGFyDZY+7pYYNpjW3c4gAbCtT4OBkXqrhWusxMm/5jAJ6J5v8rC8IYBRYWVKpYALJELrMMMvdx5RW59DY+hmq/0N7bBwdSe6olP9j9P4vG4FU9nu7enHYUxzmbNjtp8fIdjyu6iYr7/LT5UFuPhTOAujTnfLVwVkBDuCfjASf66DG+xdzBICk7O2p76WOHzyDu3uyS5ZFFtT7bWbo+QzkUQpgJkBf+ZFIggQxknbGLepYNpWw9BS4XgjQPz87oOOakNy4aHUbQO9ggAyGArYTirSRnUS3m34Eva+C4UNAXxJAEgccdV4dLF9emrm/w0pSdQE8FwCCr/Pk2IC+7iTsd15Pw9azhJJAclzh7Ej2ZUBfImImgPYDouw17RS7BuPs8YE+kTN1L+88HJKb0a1W/TPOr1cZX+1cC+g7diV4hny35ImZ8UOi0Pug+xjYNcfnu0BvXI34M91PO8b67BwKJTmaCSoYbJCgzwS3IGOMRNMBuyUwDVxKIPGxDZS6R/JdOlvzJRTDtpv8DOglm3lEfuO14TVhJyQRefm+jlXlaz6z/LxqY+w9xM3MYIhFFLwJ6CFFSm5Z4vu+y43PMuOT+zdNDIwffX7W5cYYzIDb/S+833J9d7c0VcNe2bgLmfHLlr2FgMeWujD0wm+ndvkxQVyXPmcVagbQbOkaXKzBtj//4oIzAGkWTalOlrOjl+Uf/u4vVXN6yNC/BehvL+9Jyb8J6I92Lwt9m9QpNoDezQt9hjHOMwE7XG4myY0iiadKbmC3aWX735dzWci5GO59QP9Hy93VvSK0Q0DfxlJIbv79T/5gOX+jKHaW3Bw2FnLBSFxTUli553IjbYc7+ikVOUtusth2FMRFsyzpRoKBpooOG0t95rjSz5nSHIeNiNbrnirT18+RxGgr4KDNBLYHMIksgtSO/aSGD30LMvK9HJxmeuwFLdUVGzRv3Wt24jeoKJaObirefXGarJ1iry6XVwF6v1bFO2ne0i6sn0mMpkZLh17v2nxT1NzfX2osNQpoUmJKqgmGMp9x+PmdG5JKEbioMCUew+0gqIH5/O/eulZJbYq01ZDM7J4yK1ng3Uz5Ph8ULnBNx/C16Lkb69PmyU0ttFk6m6HNXvo4H/JaF2HdDNy9eSqDIkA/ou6yQpVxSCIS9plgik1aTFeYEQC92TEsMUn9ny7PsWwD0PM956e4IDhoYk3qIDwD7BwvLyn2q3zIINiAHsBTJo57K/su6YgYXdtclmE1AHBw0mybnXPYAGFJnqXzXKUDGqMh5Smg7T3aOtDztYf3kXS4ZuvFqCS4tGvI8EJvcSgHVLNx+l4kURSnbnqNPhQAaIDts/PX1eXG322NOGuuRcMOghx4GgA8rsWIChhgIF+9AXMQNhgo4OX5q3ZHwb9deAokmTFl+TqnZoZe0kEVNV8uL/jmJz3c9zRjVjDqA5HeArBjFMptLdWRLMdkjepvAhg+fER37s69YgSlcwaxY+lHJtPBFmlu7vHlBZmSi4j5ntb4yOUmgN6EjQ8wsiF2JyFL4RQ18g8V1MZWj7FoTYGzPbgK2cGIzzADaxs6fiA8Xrd24sARgwKyT7ffWvOr8XRtAvPo9Iy/c5YQSZna2XO/YabFKqZRjhh9N3yOdI595jm1DKfSrC8nbsbD56Oj//TtfQA92R+vBwH6B8CIHToA9O1BYOmV2TkHnF7fvGcEhc526F4kGWO/cd8AHND4bqQcDfo01ukoDqDHlUVtMzS/HcgzLyjw1plCczMy9GdIqaxx955iyc0MAo9i61gSrsCz611Ygfes7HXkZC4+SoPDy1XemNtepQWah2mYiIS38hX9vUwVyGrbe73Fqjz7o3i/ZyDXc7bOLvtGFr4+7c45U/gMEQl6nine9DRxN1YCsXQFX11u8mV7jaYOpEO8hLneM+7+bpLcRFqsz6ex1NNBY6kWxXZ2BDtopmwJKkOsnYzmVypsVbfXyIzVpb7zK2dlivi1Z6gnTuWpfK7P5PmH+xVDj9y6P8E6syf63LtmNTuZin471956Jnu9YCq5lgSaOW4JsRqKmXQ3/Z3LebxPXyCI1DTTVFfdMPRs4TD0QAYtnbgKcSuro5FwjhUph81J5zmKvThnNj+jsdTL8j//7i+XUy4wZMOXGHoA/ZHUHEeW3KgvkMccs/frp4/Lv/3xz5fL1x+O4aZwOpLjvcZSq20lrOEquWEysWmgl+HOnpd//mtSCBOgT6dYJh6LFl2VJTcAejP0mmhH3ozUOVAR0k6Sm3/3kz+wy00OZ0d72Hxtlqsb6/G0gNGiVbOUNsVmNuKhvdkIbAgoAbRS5FhAvzadymdIn00lhDbt5+WMTb7tj9VcyAyc7PSI8OoTq9U+NPRrW+ZdfOUB3gFtdcBZnVZa5U2xpCrHA8r7vdgI1kYyi4lFqAiyiy+gm1SqWXYAhV0620xCGx9a9byWS35QGihFwNKWpWvs/b0KCVW4nIp3LL+kg5wdCnLfGqvV5cbSlLmi3bshAYRbpquaPiBLwGzV0LuFNYcGQMTWb9a0V1M/N6Vq91rdSyxNOaAVUSvjk3qGtwB9nQdSVGpGnzfk+6pH54DPvFH0GwZ3zgqtrNPUTMYyQzPu9YQvgOLQK0Ovg3DtyZJU/yTdqn0kjI8LkIaHepmqplz1O0y2rlVe6Q6kkAsU0HPQiZEDKBEsSsq0sVQggJ5MFZtcde1kgZzKw7YxspYrF32RPYJ5p/ukGXlnINyAx9/F55A+lm77zHp0JpTcYhJUqGW4GI30ZpDPsmVqTsWPNvWVvZmV93U1+HQNwoXYUBhrMWVrN9ZRyARI5rmXxed3M392gbkTw4mG3oDcKWAkFFzTxSWuN7WtZO46IwGgd4ddM/NmYQ0qDX6dcXh4YJ1xv3mfuv4yVg7MtJfF99wM/ZHkMJrfKsCkWZPfq60YeUSYLEsZdwI8vn+DMLNXTkfzegr3KpGpfKCAHmYLt5qzM67bemwBGdLJOwpoP6wafzOMXC/XZkCPyw1gCGDi9D31J2SKzjUX/OwB+64ZgKFnjuM64cxcultSmJygBtaLcWyWtIBecoRo6Jl7N9dXa/ajQRXX16yJ5jJuGk/PCkZtucrYP7qQT+DVWRHWDfIUu9ww9zcquFWRtPY9n2fMFZ13kn4hPXvRNSF5oQMuc4U5afbvbLkNoFcm5oxx9XnIfCO7htNGe4IoMBegd5Db/UeZ0KT3uyYK6EUYqOmZazouLsgwwTTCuN84+AGUYM9HgB+GnkwC3+856D0ALXfK0OTCVYaeMRmA3uesLF2ZB8dYyL7vQ8+YVX7Uedl1zv2yJynTsm6QUwAb+FLJjZhI9nnt4Wabkbw80+WZhlLKRFITZZlLHUHQq2qN1nVH0g3YVGMOg/SRdTH2MOniYBtCg/N9AvTUPnCOS+o6dYqtRrwaeq6lksuSkWTk0hVVLjftMq/Ap05NaMxzPvb86hk31/Gl3kXZQwF671fuRO6zfm7eJZxBEDcHGpEGS0a5Nrl0rYI09Jr/A4c9P1v2SEF3fzq+AuLBCatVpYKK0RW8+GfP7rPYgWei7KfrnIorCqIF6NUM1LaVWicqzM04kxmgc3E+B7x09eE8QQr3RMBi20rZ5tJYql2NhTHy3gSSDsDaQC4YUMC2eCeAXnPqVZ3Fj5aX5R//+r9Jqt49TIoVMn+S5EVyc7FZfvFn/3nZZ+h3e5Kb15en5frpm+Wnv/Xz5ZpOscFZ7cjMf644DDi020VBeMDQ7+JDb0rCDH1tKz24KdJJJAygf/zmefkPf/KL5f76wRp6WMqjaMiioS+gR3Jz+fJ9FTbOD6kWWHyF7JsShXTi8HcakBZEwupkAtVSkoilafXaZvb9a+QHC0pqO5ZZ2gRUGJLNoNFeu8D2A9bFNIINgd0sHl132Ps5clojy0OGHsJPoNwMfd8DQNNmu3bn8yR6kDsK3QyZ0Ey2MPQwLm+M18M96fiy8q7CNjjGmedSi4f3ic3kZWUgDhiOeXPpOM/dcrtBiPm4YJP1mDCeel7Z4MTGqbBpv7BDEzNZim52h6z6CvS7SVpVNNiXdXv5/O/e7hTbDowOBAGx0vIfAPqmtHqwuPgv87CaT2LpaPzKBDpNbwZ+lgYoxQ/YjvWnWMbl1W4KYq+9QVVa05Sw0qGphreTyumyTTQmdg5An+6oldwgtRGgVzdUM/QC9JHcyHFFci8HxS3W5PoAlnbicdM1M/QB9FyxAH0aXJTlC6AnAOA9ABlARescYJ/M0BvQ6x6lV7TkzBmJkWIumLdkx/PYAMRMJg5PgMYhBfJBrCxGXCMIPg8ZekAEUhvSvFhOonXm5/LKwQk4yJkJpGgEnS5G5BKk3cYEINIwS4fqwmG9MYWgWLPhZ145hWU+Q0Nv3Wo90WGeLhXgYt/o10XTGkndufoQ7Ja7WxcE6x5hcHcUq14L0ItNllTwIXIxF8z2JPA4XCjA4bs4/J0R4PoJFmPRpsJsMi52fLBUKYWf5F8Fgs3QSzZ5/6jn+CqffkAiXVCtcWcskNzwHWjoVbPwtEmQM9V4xDIVl5tajDrgOTaoUBOcFwWv/GgusmcrqPH8YDz3AL0KwF8kF/vmm2/WseHeyFpQOwEwlezpEbZ02LcyH10zZpcxnomkF6zbBOwEK1wXfQvs6kNQDHNMOpzuyXQixraSvQYiwc+U+ca8Acx5jlgS0XqQFQikF4P2RwVslihUH+5AmaDKdVcXl7bZ5HkA6N1YivUwAXo15nbAyr1X7rjP0Bskaz+PdW2lgQb0kZPKBcYZhgYkzaY0W2SG3jGRQHjs9kTmHZpOKPMcO+DM2r5nlcoFjNbWkXoE2GKsUlUrQMbatYj+CWBnrvRHzYcKpIM1FKw6iaIzsTijfvPefMZ52+89ZOjn/9af2y+FbDjzCQIvWWgVbSZrPq6VGocQdTmHdRa+xdDn7wB4un7+R1aBDAuAe2XonQVpIfR0VK7jJV4N3D4x/7rOkood92dnjghGO8bNnuwVxfa9MrQY1t5VKFT61WuZ1Qd79qZ9gcjfMV7swcwp7ncuEpW3P8SlJDfPy9VNpMwiOz0/kNxAWJ+ej+epfbOkp4Cy5wB75Hs/zn6YFKZcxWT9Ni43Jok0j5TcK6BHU++i2AHoR1Hss4hsF8W+60PPvMp1rcXTzICHh+2rsLGs5SiKdTRGugfrSbvYvCz/6NSEFQAAIABJREFUJIZ+G8kNf+d0P4O5z9D/Qgz9iQAOgD76YgC9FsR2udhcL7/7W7+/XD1/X9CIA6yWcqRbSeu7OMTayh56h1o3HTTPjzqYzS6aXed3N5xqZfXV0i6aOWaHAYycJuXYNPxbGvpuVmW8dL8pXGPzgfEBxJZRqSarQGgUc1ylQK8NTJz2hB0ySzqsuWxDaHbRe5LRq4sBccPgGmBcWtRhB5RVQx97NSJOF3cxuR198ue7O8snWAhKN8KMRk/ece8k9kY8rLjsomKAU5lAx1c698vLlaHnffxIqpL6gt6XNIIqmvMcaS3CKhPI86ydGUGInRuieZPB0hS8hUUbANi6OH6aCu4z6t/Vks9MYYti4w3PoOhZI8s4KDqO5sagHAbNAe5cXMZToxPsIaCXhl5pW8s6KskZkhtLxsrG9X54nZwNon/U3K59FvMaR5LUItTlRodH9HbSSuMsAmsfQM+jr3SE72EtFnhKZx3d+QzoVdMRyQ0yJeQ6lsEYWHPAm6F3fYdAHeyPOjJjd3Zjec9UzNOOqg18yghaclArQOt9q+O0fas7qTYb1ACnkhuCmXnd87l8L6+XnChNoWBy+IFx4xo5LASgLvx37He6prNjgWc2+9tb5BRen7XoZNwNpq3H58/1Nm+RJ9evxk6LC8Erp7i+uXGtwuZBc7FZxq49FWy+LgL0XHvnB7IxdfQNs6+D6dGfwdhJzhH5URn67jfq1qlGW9FlHg+bYJoKteamgZUsTdGVcNAp+LIESrZ5+LCfuGaAQ7PdVVkDMNn89/0dQQLMsRl6ig4VSKgwmOZLLrKc709BaKSHjBfXzvIjezA7iDCuXKf292SbKhkjcIOhFyv8+OAalzTnA3jzHAH96m0QeQvgniCJ9yhIY83Gt91bJnpn6oDcl8C+7C405N4sryIYsUuMCmKPzIoX0EPOVENfQNyzsOdeGfoG+ZZTtYCSYJJ1YLtGAD3XT8aEDInOolNqMbzOT0+Q9BnQz3U6/LmNtxT8p7Oya6HsRES2o+tzgOth68h19VxskNtzwffg7xxFse5iKvvZ1QrYGUzv08EWyd71fGO+65lED14r3Nahzfelz507xeZQGzVt/qxKm5wZM6O/nkvJBnqvHaYRHm87lcm2Mj+zprnPUOfNM+vA2UNJnK6u1E+D+hdutjp2ZxDtQlT80sxsSQDBRmUd2oHd1rOyc6YIPEWx2IQ782Q3rmZjVRSbn+Km1nu5Vsz7QOeBMtBSQTgzaUDvjGoDfmn3VY/l99qEw1JOac1jqern5Xom11lVQz8Cw+K0zhs/x2robc1arGbd/9DQIzejizjz/O7ufrm+4RlBYBjQv7wQyFsmSQa2ZBPDUexRfODMcPfEdixvwToBAGOLLJF7REKKhv55+XvZVqa30AroKYr9GkO/XWZAj8vNzfP35EP/Yfsjy3FSEGysN3VBZgasDL2IeGwreXBS2WgTOGToraEvoCdK8Kwg/bG63KChXxl6p1UluREmHUWxZejnyEyashtHPGsqa516jqY0iRJszxGkJC7ZjGv7tza30M4yNa7C0WOyy2xULX1h0jh6wI3kJ9mPH/aw9XzBw3rqfteIaU3z1W4yjACskPWUc7Rvnd7M0CvNPqfZdFBbruNFZNvKRrqHTIGu/36rSaZD/oH0u9nxZkLomibAJGszM1GWXUz6OAVOaRQyMeuzXm5NQSXCre4QXSMAsBkVBSFxd1g/kwsgMFmlIWjJL1dNex+/m2JcSN6ljdeEp6VZcyZD45q/i/yom5bAaPSS2lBaFJvNGkDhDTlNtNqUJHUOI2Aak9IbEmxrQW0668lPnsCshVyeRD7ou4EH0Etq4YJaAsE5AGlwazvHrQqxxdJl41QLajbPAHoBQbTzaix1bIZeGuVHvffiHPnNvYrDzdCTOkbn7Q2z0o+6/ZTBX33oxcRaBuAD6jyWnbhdfNDm7aANuYgdcbwx4wH8IkBHEaYPLgNoH/QAdoLxF/nP2789uu1YJTo17s3c4IvA3F7rj7igyHKNAkl7oAsk5nCpFtgSovO94mJYHWmaT1xsZSdH1gQbPwcBLkcG9Doct2bo607iDrHDIcSZGbce1z3yBm2nZpwVlMpZZqs6Dq4JQI+uHemVSQnrp33QnhhAyyHFBEgPQu7PjiaW6ZVx5TN0QOGrnML6Fm2vTLCu0RIRns3crMxdQn1oW17C+BjQ97tVXIkNoDz4kafY+YZMTMkIN+gC+J4tD5vtQmMrd44lKEhmANZajaUGoDd48bDNUiJkXtzz97/5xntLupIbbHhsmGusMQAzv1vQzZiYtXb/g5OTc5ESPCsFSskEMI+uP1yPTrR0lY1kwoXoXDvfvVMNBoDahbw4K5GVYA27xbyLdV1QDaDXXH3wGmfMVLQYF5LOTU2VgLyZkec5FYDwmV43bwP6MvRy+M28BtCTk7dks1aUBm7Ncrko1uPIWLNPrIROfNvX99IILN7dXGfBrAF9M2pDIk/gpwA5PwV981yu7KfPXrUQcn0ZZxAPr1KY58dFgXcZetbu7Ka8d6ZFYjPbP/cc5rcY+mSp+W/LV8Z57X/z5z88UrvCHuVzuD/6/v53cUMYX9ctoKF3BlsMcmrc+v6e5zODfchmGzzEvD54BD5X1Y1i6J21QCZk60nLbPYY93zhWiSd+on5PFUGVgYD4/6Y0wS3xRIzjlmtKFtPl/cKR0X73ufU34fYwc921AqObwbDTAy9ucKoFIaa4/6O7JQZ7oeH7XJ5HQOXyJF5PkhuWOqMFUdK54vYfZ5H8Cf7zJcYege8zoBuNq/L1bXCwZWh957vJ6Pa1NnlZmXoNymKtYaefaYM/dHrswC9NPS7H/iGhcciiY/rVrNPk+TGHUDtckNR7OtyCnUvtQC+mn81SW44ySu5cVxIIcjjNy/Lf/iTP1RRbBl6VPcuMnOFuH3ob5Z//5P/eznffU/f5SY71Xa7OGeeJH3g/B2gVWnYBJjrBFV1aPzF2bTFSuKO0FZwXwD0U/BQP+Eu7Ba+zNfQ69CDVhfYFM1k0lf7P4PK9XMovJg2iKbk1G2OYCrpLuQlOsQPPFCZ0AX0kItMym4gazHOtAI2d1jaeXfhMBW43wP0Pjh4zr2fFuV0MloeM6d43LL5rULTpqxUXCLJjdn/dsub06GHrZ8bIFRyM7z5fUP1AwbQK1DLHFAAdaChn4OpFfSvnfb8eTqUAuSb2RmSG9u3avHEK96WogcFQmKqX1cv6HqTex0DVA3oW+2uuSMGuKn8WnNi3+oMBExKD8ZmhRp86JpjK6huyQpgX2xDCUhNp9B3AT2e3nG58UZtSUKLOimQrE2ZO83afQhg1+6T9YZvQaLkPWjuN49iQQssXTns4mDNMclynqQ1RiYwGMd2No0t6vZZoKuNQrgGSAHs+bh/AJoZRZiarUCzrfas1S+g9zP1d5d5kWQjLGGZF66FNLB2Mhjrh8cV0FMUKxY+NUPsC5IS4ZQgC0jXGDjb4qJYAidYabPXFEPa8rQsE4ywQEpqFXyAIQG4UiZr8/CQ1w7pgTJNmmfWzbt+wEwZPwD6BlKVY/B9fBYafubUmuGTzp+Dy5k7A3qyNi5c7dxVDUEaLZWxJBDzfu41RE0O989ByDhRnuQgxx2R+WE8CHAM6F8C6Am0UFx6LCAu3L12n6Gf7THLynG9BEHffPNRr1dGIIXmZffFKArQk70l+LpLcScSLX+3JRYO7PCkxh0DdpPxBXhd39CszPujZFgJssho8N+cjwSUbsR2pkwVbjKMmzOHSJEAbBQBu/6itqcF9AThWAhT6FdALHvjZBYZ92Yo5gw0wbLYOTGIltxITnXhRloEWDfXH2JJCoBnzbDfsWaQSiWjG3vmGdCXoZeMjHmiuRapjPCA9yfJ447L0Nv2dh/QZ4Oeas9mQwjNjQDGMrEtSq22ndfobAygNxlkUkZExAVdnRdJJ/aAImfznuRmnF8GeoeSG8/n4orKLRjnBiFxWDagP+UzyPSxJ0FqGAvsga0DPT2fyTMGk7T4EqvD6+v9ItUGDL3v9fyNdKfH+0yogQGU0VAQAibZLWcXcerjbJC9Lsw0++qhht4kps4xJGPTefoeoGf9n18OlN+gYMYgMzb7LoB+Jk+Zv8KEXqb+ieRYchplPEzuWnb8BqAHZN9vl6sbiJN03WWOPjPvCKzJnk2AXgx95DprkGSf+37/fC2WM6U2QITpslyop6QB/enOZNLXAP2nCxfFSr4YQH904p4sZeh/5yd/YECfsZiDxhmbHW23r69pUJXGUmbo16JYLcaXtbEUX6hP1QFHBbCLDMVYqbHU/7N8e/5pOT3y4ezKY79+BvQ//c3fW652P/wM0M/atr2otNp1aj/YxDLI84C2CBUZAAw9G5fYtW4o2kAe10YWbmvsyd1BYULOUdlnDH3m1lzQIaCZ6JPB0+a0LhAXk8yMwArop0Bi3ehSLU7kJ73m1FLamjB/F9gU22YDekdryhqUWc+DnwH9Www9z7mAfo+hT4FsF9RXAX2eT7Mt7wH6WVP4NUC/6gYz5p8B+qyzQ22lWZQJ5OegMTAcuuX18InsQTrtSGukx1VUXRsxCqaHw4zAWQ77yhlqR+gCb2+SpAKdlnS60hIyM/mwgbad88F3l2JHwBef74YuZnatkbeDCj0AJIuSxtf1JPcUrKqvQHyFSX/qELaGXlp6mswAwsTWe37xfphRfOgre1KxW67X6eEHywQeN9Zdy44x3tgCswb0ZH0A9C1A5bpczGe9cAH91eV1AL3v0Uyj/Yst7fA9yOM9Ujk25GG11kwI0jMD+oKQvp7PlUQpQA8pH8+FgKVyAP7dOnA0ls4ksq54NqzRJ+R8FDmpnt/a5Uom2M9Wp53ovNXt9sJ+/XRCZe/h3gH03NMaYOwsf6BeQsAo9QeVc7Qou3NY2SgZC3guUAdUXbw84OfGU5lrAoIn6fYqfb8zq7LalMsNxatuZsRnSwa0efD60KwYHuECOpOUywk17++ABwHRZ57lmRpxkS1jPyugd1rYBbUA+u9//wcqktVzOKWOwcXalX7B+DJfy9BzsNFrhO9hHRRMEtB5TTvD0S6qtdkrSOV9FGpX0ljvemcimSd0NT5XsTFrcfvyrAxRfejXAtStNe4EwZYHEvRnfT66My5BnJ85LN/x8u2/0pwLm2SuzwEjnweri96Z/VqF2Qn6ax/ZAKrMtT33LQMxi8/aJRsAMUCQRWBAd1gHysgrW8Mg61RcYHBjOr1R7crV9aUkIGpEloC3DL00/mlsqKZl6idi322B2mZTCQZijTxbTfv+zMQT1DQ4YW0BUuuWw7xaJbBFqZPevmePzsYy9FOBooqAL8/XWrICerHTnF9fA/R7Z7bPjOIFvtMZ8hBw1YuXoT/l2lnvrL8A+hUbDIZ+xjAzoBcJeHG63N1h4+rsnmK46fPn4OezuoCpVs/gNufNCzU/ZOafl8trk6Rm6G3j+3C/icRnAOXDRk8zoFdWPJaqfUQrQ68mSr7mKhZmQC/2WgXPUTpkvPt8CIRkvFKscj+cltyrZyqKTaZuBtyw7IzZWtia2ryZob+/f1muP2CNOwA9W1E19OCnl+24jvW9aoLmtb2HIac5pftiPBHOi5gegP6f/vovJLn5LoAeP3q73JDApYcSzocYt/CQn9RY6v/88cDLfd6saX72AP0suVHuAdnFLLn5AqCvhp4PhYkdgP52BfS4xThydCFRGfoV0MdbvQ2PKOYRQy9gPCLmTiYm9ueAPp7TKRwB2FduYN1ffg5kNquV0jQoewz9QZHE+KCpkAJ2jcKhbg4K0BIqs2bifDMXxX7G0APG2ei41gB6AhXJFlqZny+HCYMVs659n6GfC0N6rZ9JbrIIW81tyY0lL28y9OsmZVZezzrR8F6hzgzoz09daX59YYZenWIdqc6Sm/V6c897RbFYKmpiD+lPLSFlT8bffweGfpbXVI5gpjTdSeMRXrDoxlIGB675COsUV5+1UFUa3BQTx8rP7iUuJNU9nwA0YGrrhjOcWgwI0KZyqPoe63ID61bQ2QBkAPoHBQIC9DDFArzLcn97J9ePo+hBYegF5HG3SQM1AD3MJgz9cwA9gS8gl8BW4DASlVmPzHdbGkAQQCEla9l9HaShPyXwAERQVGjpRyU3LuQtoLftGK2y/fl2YOFZAIJsGQjr6EZUw77PFpcDILqWhA1/t6OBEPpIj4nOlxTFljUXU53CPV5jFyc3K2KOKTuxA9i70RKg94n24Gr25OZgACaz4S6ABdC7aduVGwRRWJuGaGboLblRwa4yjpVY2V5O4F8ynde1l0XnOrrtSmo6VwVcozPkEKnGXOsx8q2QuuvcZk27+NXXXkCvrrLpndHAbDD0x3q2BfRzF0sx47JT48l7nZzHuq6A/ujYWnoOa0C/fuTV7oAMxvp73/u+/ls1CucEQAPQ23kojXzS5I2gq3NjBvQqig1T7ayLA2DrjkfdD382oDfYtVxsNJYCcANaKfp2TYytMWdAr9en8ZoY8AB65h/jYZACAHGBt+STO/vQI4nhfiFMAPTWDwOFCUYI1r2u+I7O02ZetI+kKJh5peGMpAwZlwE/94vbDI3fHHjCcNpNiGyBHXbYb09P8G1/Wa6u7MbUNVBNt9eONd4iFBI88F7Nr9TElQxhTOpyw7X175VRlD7a+5OOmAD6FSDpfP0cMK52hiqQ3Wf9Z4ZehfEA+khcBkM/dbnXhvA5ljgsil1lOSEKwQHtH+Kux1Yu+AwzAHx8GoCe/07S5yCbPYpiOeMZX+ZGzSPu1QDs0EbSuEfgOGeuyNMA1mYCZlMKzlURBmQLzo+Wzd3jcnVTmQ3BuzGSipDXInkvz+8M6HPGA+hZZ8iNBmNsfDBLbmar7tn45DPJzYptkjUR4RVHvhl0HRTFrgy9ZMeDoZ+dgzb3L8vVjZug1gGwkhuS7WR2ZrZb783zANCz1t5k6HNdh5KbyyuC9u2yB+iloX/b5eYP/+sfq8EUEb6IsjckN+4U+7Plevuj1ZpzP9gb9370+Lj7rChWBaZPHNS4rLwux68vyz/Kh34uirVGsTcLcLu7fhBD/+nibgX0XOAK6B0qSHLzOz/5+XKz/aEAyUaHs9OMbUHtNOd+EQIT1il36xBZXU8P9z4Y42hRicKcqjTbaGBpH2askdxM4/zCKUhvQE7b8z09FOYK/rkgpa83WKBxA+zMKMDsa6WBl76K4jgXc5iVCJBR+23rm2eJgQsL0WXGc14rh/GhcOTaVncPfm8lIf1t6QCvp9Brs1zTiU5MrAuc2FjRQ1MUC1ByV9k0ljooIPKBn+53aZ4xp1XRn6qmIgeNsh50wpsAFP9WSQxdMCUlgsXj3lMUa4bOz8DNGmwf1zH1GG4W2N0WxSrtLEZsNI0qoJsPdv6u/93nwn21cUfnioBRJSvpCmiwaQDY+wYQKOk0acPNWHpO1f9Z7LTSbj5VAOrILKT1JV0s5rT+zkcqhrSGfr9bL+82oPf8pOjIgP58Dfhuv/20fLi5Xq0NDehtFajvkvUcumUDeopi9f1bOgnCdA09fYFjpSQFf4+ao3QzPV62dP80kbtcpCjWIPtSa1jz9mhxF2f0xGFomW+sOcag0hc7huArng6Z6jiKXVqLkeyOgeRGaX4VlT7osylKpBOiAHDZ/MgBvF8Y5PNc2oHaGTRna0AM6s76ZMBNUCsrV2UgcY0huIJNNrCguNN7A2NoptNM/+kqeQFo2dbPcpObD8rDjkI/vAsiudGcV4bDjDq/sZF0E6R5PznRuuLveNZ8ZwvLGsB07+P+VIyeYnsOc5Ev0e7bZcb7jdlu1qMlNwJ4ulYDTQIWzXeNIYEd+6596K3lx83FAN6Mte06AbhkPoqC1FjqiCDoZfn48XtaF26gQ1GogWrXdS1JZ0OEBsmVVXEvzHd1Y5ZPvvcOBWtxoeH6tP++oqF3l+PuDwIyKro/1b7MWNx+AtBzrvn5Aeh1xk2SOb6HuaM1IYtTMizHy/PLq54P1+MAk387Wu4+Edx6DQDOAGoF9Kwz/tt1Fn62XGcdbyzTM4DnupjzlRitReC5B2o8CFpuPjhI5GwQoKeod6FwnWvE6OJqeQTQZz9oUd0o5qeRl/eZOgtxvjJPvgbou4czh7qXt9i086/1OJ7bSEBcONkfbSmpSeo51uxdZYed59oTUlTN3OOzOd9m1r8BcffwPv9K8IoNuD4VeipY937LfYgQSXDD2LMSeg44EznOhT6rtd4gtrEttCUbiwxT2SAVjF4ut3fD8lOfv5qBuDDZY4MCYtQ79FyUBCv4wt2L6WfjvheaCzfXIkdcIOv9RBI8ScCYV8609nuYt5wxc1HxuAYTs5AXBITuJ+LmmLUx1RkZOaPwBnt0ggeyt67lsYWw7X3H2cfrZ+wnc404J+3jN8scFUTXcEOknD+Lv7+720huxvXiIAUp8fz84L4bKoql7srFyQS6kG6VX3rcbrIf2ShhLuKeSROui54gtmFGKoij4MlyevS8/MN3LIo1oG9jqUpuhssNkpsC+puXHy67ZFOFA9bu0sOw5AuNpaZ0yOvz8j+nTrFe2fi9uqW3Fs12CaD/4+Xb89vlTO2obe2oBbrQlVBinoXGUr/zmxH5K1UxvEVnH9A9G8ZVcuPDv8z72ljKlVvKCcqbOdrDNgUx3Tp5snLoyTrqUufT7nm3HJ/Z3UegIZZAalKQjMEq3eGr8noddPFeb7SqyLnSDulv43sLYHnLh550Iv6tTLhUBNGwgM3lCGA0Fdas0adSaU71NWW0Fg1pZ/H9bu5SdKO0Vyws6/d/faUNoA0p5EN/UGQxdIGTJ25sOf3847Fe/SD+2jD0dw/LJb7Gta2sx330ebLdpEBWfQZS+5BizvdsK9fGUo/Z3GJdKstPaehz0y1k1dj5wRecyvprZejjXqP28d5M2ym2MofPAP2ZCwIrWOzhA1gpoFfDpraGll2dDy/N2wL6Fp2lA2M3W3eKxcFhdixyAXfdJth0FaCocNfBG2BERaK5t0MNPYeIigEB9GcD0K+SmzD01c3XEYHNTMA7kp0V0KtphptyIOFYQfbllfzq2VwBIXYgMEOvDVAHjjdkMgeSxShbYv9tx4axV4sDAsPtA5kOhK5HUPAg940HSYHqDFJQUcDewjo2wI8fP+oadBAGLFHjAKgja6ZCRzCpmivZfQENvYp0ny23IIDw3HAxsQpBT23R2DnGeNWHns+/vuGZjjbgaMntUOWg9rJMfdq9A3Dr/lASg3tXEfPR0fLpX80kq5B1PdTseAC7rixE+lkUQDmbZCBqQG+wYCbYZAFsqfpCBNC7joHnk+64W9hle5XrYNThbcDM+OhADaCHhQPQe/xZ37h5nYqh//jxG9UYEPj4HgySndmpA4jtUZt1acaC+9LcP8ZvnsZSRxrHynBG0O3guoRIAetM+DD/GBOenQH9tynkdBDPemtWz0DQ+wiTtGDO94VG18XhEFYORh34fPqWAnHbt6qR1omBhOJb8hwUXSa4mgF9iZRer4Mx5qoD0crxTECdShIGaQSg57tUPNjnq0JcS5rK0APGHh83GWNA31OAjLsT+/7sAmXJDXt15KtkLde1O4DYW4Dex7LHs3PZwYvHU4BeTY+SapwbqSX75GxlgHMArJvamdRYGWYClnMXd8tqdooSDhnuvaLYNArT98jRyo2ZtM6R3KQebGWjUxTbws3D2rXP5KnJwMISS/7EXhrtNbam1zDpPeMn22h3bqYpYawkWwOWWsG5z02dgche40y4weUIcxHZZA+GXr1c5KozS26sDii77tq1yYderoAZzBRken3MWQvjg9m2co+hnzBS2eU1A7FKbqj3iQWkyKEEepNketbWQxqYQbecrBmMtVmXskdPy/UHz2NwCfsWz8eAHskbgX0yIWS6a8qicbOV8Wyz+rmGPraVOwjH3XJ5BeGEhv4vlrMFbBXb7nd96P/fAPqJoRcOseTm5Ginotjf/o2fLVdbS9SlGqiiY2q8ph3l6Xn3SlxzLBZtuyzSnJ+YoVdr8OflZPey/IN86LdKCSi6jm2lCjm/AOgpii2gh/mBLQDQI7n5uPuRAAnFgI0gDxl6M3Jm2LthKJKONyrAtw9eUaoYllG0MyyHTCcyyeooIB1zIsgyCi6Y8qYmkDV57M7XUXaR6zqM9gteGGAxXtNrfBj4MFVkG0uuRlxmko+lzeIgkE469l38vsd6Uh0S3T6cLIoPMRoiNUr1YUFKtw4EPDJnCQyaZNF2fa1J289XsR/BkNLDBjT6JBi4ybaywGVmCPgQXld2pOPW8Vx1qHVWCJgxQ2/2sCybr9O+zB0/BScbsxl15Sgo+y4MfVmH/SwLTVloG21AoUZMSfO3U+xgTN7uFOvux8ghbOPaZ+tulO5EKju/2MzZK9vFYGYUR3Rt3SD2YgYOXIPXToom5bs+LL/UPCotwwHRAPpq6OkGyEZleYDfA0DjywH02L3qYJ0Yk8pg5LPNvcQxxI2HmkUKQy87P9ytaPDzQSxvMytcC/cmABO/6wHocYaAKfV1GdA7IyFHlQD6rse+j3Fw8aHlLXyXgcaztM8EHGUB2zDH9RANJJ7TWMjBgecOa9frDEBmgOW1g6+4pRMubN3tDIgA9DxXAL0/x6cRjiJdK1yb2WfAKilc+7HzPsbp7BQwRbbE33EhIOgGJrwOFg3wNAceZHYI8Hn/3ae7XIOtC7tOAN52o3HwWHs85FRaygGiltxYh+81b6crFzOne85ie0f0/6td4PHJcnF+paCM13PwA+jdhMx7z/GJ9y9reofkooD+7pZMyQe5P1mG4yZNgMd2yGWcWee2AOV1to4z2bAVW8n7Li88x9oMin/3Pmrp1uyg8hagZwy4D54/89uFsw6aKjVpppY5xbwwU+1+DcxXaiq0dz0ZqFeq5PMJ+0hnNbxXslf4uVCUx3dOi4jtAAAgAElEQVQjn1QTq3Mypw5qzExa4uIg2PaF63POeFhaA2uP89ABoEeycH4pRhiZj33aCT78/Cg4VO1JfPwJ5nAf4qcBM4EOGVfbQnsv9tx3QXhrcGA1m/2Ys7ceDzPuncv7DH0A/crQ2wPxMDPvvSHWmboGf6aKYs8IpK3LN0PP2mLeugEYP/Me3oLuFvg70+r1wjUqC7Y48G0wtzL0YIvJsKBnXe95PSvjnta5MJ99fBf3ov3r0raVzPVm8LqecTRT076z1M8kw9bxLDGhJo2qr0EC6cwfn89chqHnuc0Bo8/l6/iHpDmnWGY3duNZV4rlxnjuW8FcNkNP5gDCwvVCzC1leWJ12X2753WVFz0bOCdFVoUoEmmpz7bSweSHu3+X3TfuqpvWUHPUwYzxbb8XXktxO3uM8JKanpH1hiwIEfOE+5Tr2ZAndX/Te++MizzHH6UAGAz9qAcpYef74jzj/LNt5enytPz93/7lcianM2cNhuSmAP9YUps//FM3lvq8U2wKgrd2ufntH/9fy4fdj1jNDtLiTAcbO2efvsDQR4fGA9uZoV8bS+nUNUMP46BF8zIY+k+XaOi90aMBN6N5YmWHbCs/LD/98c+WKwC9IiGYch9qc1S32jI1QktXUG3wbKa8l+LRdhQLu01U5KJYojcXhpSpfabYR40AXs3QizU/WptBEWEqiEhUXVZ4jqBVRBsrQF3zfaK0EsSwkSmKPVLKNw00UiCy3ynWloL7DP3R8nRvyc1RbNTKPqvGIB3upNs8Tet0fs/d8DQ6U6dYdWIbnWLbdXX3tF214CcU/kxdc70bOyKspSR/bgSPfhomeP7pfTxtXHyMFao2utQyzLp7tZgWi26rwVcOS8AVGxmbfDIuZQfUZpmOmO2kGfBRQP8ZQx+fdp41G46eaxh6XitmPweIOuRJijH89ZsCXQOmBE66n9w0vuctIiWjtAfopRm1D30/C5Di4lkDD7OU3pQNOm7WQ6N9Abh+Matym0ggkB4AkomcnEhCdY1DThhMmCs5mwAIssnD1DitbEDv4l0HYd20Fawpi2CGE7nGU5x6fDAAogw8rSfdLteXSMDsdsE9Va9s9trsaQM7A0lb57nhlZ+J9dTD621vk+ozqgMLG/UdgD6MaIp2G2giNWlRrFlYA5D2tyib6zoUp1spbKPeAoJCh9fOYFwaerp7hrEH0BsAeFMFAPJ5DlL8wyYvdxulr9GFOngH2Fk2xFi5QFkBWgAfgF4WpEg2kOGE1YcBVnpYYAb2bZMMoAtQxRoHuFQfruyC9OjVzKbwNTp/xoXn/4H0ciR31si75gHpiIGmg07LBjAZsOMJl8YzYi+CeaRYX1mZUzNlBfSWTRjIcu0UiaqDrHzoDYYJYKudb1G6ZYUGKCU5dI/pGszk6/OHqXch72xb2XltcF/JTUEeL9d9yI0Hps79AwBBAmIJDJpZoQlVQVQLkR2ApjFYfK0ZNweCLooFuBvQs65Y5wbGuNywD9DciHFuANyiWGdO/NmzhKNyFoNE7wvS0Edyc33j+5WGHrtM7U+LbJLF+J7QvdeAni7GnFPOQOE+9EFzoQGLZD2RUDhAbU0EBA89XHxm399ZJsT3zoC+gRWvmQH9LGFo5nHdUZMp7XMqiSf2V9ldM8ecGSp0PIHkMMMqQghHqVhC+uCx+53PxsEoPyABgQ0Otiig13NjXU5Z4Baw9vNa6DqKdffNKGaL59kJjj8r80Lw8QD2OB+M8B5DHz16st1e3K5zm38gb4QvUrfnQBQ7Y4pfXcPGjxl6Z3ONZyaGPutAVprqO3Lmju3Kxhy5+aYA/fjhOyBPa71tzGAcs9dYCqxFNlbYY2j35VLXzr7N+gir5JnMeGl9hv7+tRZRWaJhYCLTgcyNze1mubrxPUrRcEOdxVMcA48X6gbL0KMKXJUCkJ5TZoP5xYcMDDkd/HlexSTGeK/LxRVz82X557/9C+Fl/wDoDaX2bCsnQL9kbktDr3sJybNMDP2r8bLmZxl6dTUGh3keDECvbzNDL6U7RSEqyKBt2rM7xb6ix0sDgyPShiwSfwHXvhbFXsTlhiLbAttIbnClKKBvK9tV80ZESNWwLJb2L7Q3wqIQUxE7x1Vyo4tIOzoYejGkx8P2ManfFSxq0T4tp9Xtlt2PXKaLZy/AmCb1XJDy/PDowKA/8p2KlCSp/flz5Fufqvku+HUhpMmTAo8apbIispYlAQqgrxeputue0eV2PNgBgp+Xi/jcPmF5mUKWdSLGSosD8XgG3Ye+7tNnayNRe7bcpzZY37xbS58vj3TRxC4vjX0E6Lvw075bG4dsetzab4dbB5G7NgLXOaQZgj77CcB4dbls01hKz0g+9GazZ0CvSR79bA+aMi7NPOjwoUdC2A8VeiZT4KJO2Hu3OYcxKZhutohrWhl6FSQdMPTyeiYlHq9sZQAM6KUlZ5wovMxYl0UsC8QBpIOtOsewVGL2J0APIBGzMDH0bSxFYEpwKw927AMpuCSAfDbTMaQ1wzbPOmkkMQaj1F5wjTOgF1MpQGpAL6AZT147ymAH2H4JLnJl3NzhlcMfQO9mNhTO21vbQakYp52ZJo2xGD5v3mVr5AEvX/5nHSaVBjXAUfZBbjwQ05WaoKXEEtMA1XUcrpkh28UPEhN5sb+amabIk6wigJ4fmCBn1qz5drda5A3OKBWA8Nn28+Yg4z5cbAgoJjvBWCEV4e+robc8cSc/fddaIL3y9fHffj0Fb/b5V6CRpm8dJ2cBLHPkNQWyLiiGAcapaBSe3lzfKFBgPJh/Oixk/QlgsgTH4JK1zbidxbLSYwr7JcvSiaEXW/oEkPQaspOOz41//Zc7u6+otoSuwQaCCkrvkYC49sPM3qiZ0v2GjWq/ERetcuCOBm0u4HatRYNCrr8scueQslEvlm00+GFefPxAU0MHM9V2l8F1sGM3JGUCkBzkPCxw57+1T6QoluJqQGf9xym61lhvbL/KZzRwUl2UmrN5THRARyImNjxZUGdfPB8N6JGZEtTfLQPQo5O/SmdpMgEANvYxusdaLgEjqgJ3Oj4/PYmhd5O8SMGuLnUeN3O7Anoa5rHmUmhJQX4zqoeAXgQKszx1Kzofwtw3IKGZmn/SpWjyV2cB9zPXxokh6JwloWuzLSkFcgCKAGE9m/y8gSVWoq6vwalPEmEDI53HYVeplZFrUcB/AaC+/9IOWTWU4L09j/3nnEMhxbQuCfQ39oYnK8Ue60HKL5yBqOXpexPIFrDWM1bncCS5KlqmUR3ZrosTS14judk+Py4nJUArMx6js4LwEmyvZMASKLgTasiKymof3SOD7JJdDEd32b1C3RJzB+6C1FtiYz2PE58xP5PPcFfxRdyBPLb+bur0ZwONyn39mS/LxRUNGZ/zbI/B2wH0RwuNsXs9vH4NhPK8+LtD6/Bp6JYH1by4RnETW/Cjo+fln5DcJAP5JUD/i/9ayY2D1dej7fJcyY0n4vLhBYb+95brEOAi6SZZ2Rw07gF6MaRsRLKtnBn6N2wrl5r1G7juudxcDIbeh+rQ0K8uN7Lh+VHY61S6ywZoRGlqAR2ddJliJoEZei/YPTAdYAgQpPgSQKfK5nWxvOb1ZujFJsvOKYsQlptGL2LojaClj2fBTRG0GetRNV02uqBbDbrk7sP1p6kTdpNpLDVH/JrUsJiNxnHIoZgtRbFasPwE0D/cpRJcBXfIJ1yQRpX9WsndGUcaHfsqAL2i5DRlOI7dEgVvcbnh9k7UFThNmWp/uTL0BG/WUHaj0X3OLkJhNng2GhPGLS20l3jo6n5TrY8bkH2HzSRrIxF7QRblSs0WBOizmFcNfRl60Axa/NWi8kBDH8mK1kULZ9XGPQAF9kkA26wZjKgbS8UbPsW+PUhgpcZh5EEG8Ku5jSQYBvRmppwyH6nAtF4PoCf6V2EQzEHmiKRbKQRyQav14lyfmazBmFWSI5AIoL/9ZCCghjYudBRwlX73NR120YBzqJOFADRZXlC9bNPYvkcDboADgIODzsV7M0PPYQugZ8NHnmapVOVWBuRmxwroPT5O4RIwfPjmwx4oraRBDKxkVzCZpI2RLtmPnvfSAVCgJjITWVIK3FguV/BB4GnA7oyELCkD+iRTY/z5LYkI8g100xwADmAA9IwVbKuWYSSHSHD4LHdsNkPveWTmtIwrzimA/nYEJpBhnqgLr8CDi0mrE2YOYpnYAnlAioiJzAVmOMDNn08W1M2FHChQA2CZ0wqSby1T89gdq0iMfZFMH5/Rol50/c4s2GZUfSZeCxz9DBlzAL3rGFosmIyT9L7U0/hgclGsgyM36rOry7/8y62kINhW8vcuZra//u393dqxVul22rTLlcbj6UDKpgjcCwW7bCVu4gTocnClbSFAssFNi03N/JLk93No90uunXuk0JbP8lp0LcwA9A7weR7OapE18ee182QBPZ/Hs6ZmgKxG+xFI8x+GXgEH9UbJhDhL126ZSc3nPpxFiq81gaccoXYCQcoQLthWblZAb9/vqzxLxrm9DwzoYVdlU6r7RkNvKZTdbDyncc3imUtyo3qSgNpYpzZLToB5COgrk/GayVmoYun92iAVYs6APsn0NZMivbCzA56XYdmzJ+D9v8fQE7i0L0zPTZolinwcFtbc+8rQh+E2UejzmvNYEj809BsD95XNx3KUv0eWfAkOmjzu4/jXvivrGRegr3VJhpRGbGosNVxVdM7p/MUVbsIYDRLqcpPz3RntEA3YbS8xKjmHGH1aLnFrEQM/GHoDZWvr+1MsU1JxzZxLMRH1QTEUz+MRkmsnoDzGxDhmdpOZsdlcZ0gTUrII/d3r2GPo2a/BDy3xCQaQugFS0lg3e55lVXw/P2LZq8WnbvCa7A7koR26aJpKoI26YWXo49b1cPe4XFLTkDnA72LNue6gf9Z4xtf/YUPGjf0gGnp1jPbPPkNvCc6tGkvNgD5FsW8AettWIlH35811G8WQmu6yrWzBAxscg+KswdpkoT70dbnRs301w4HLjZip1+Pl9up++aM/p2r3zj3L+NxDhv4Ilxtr6OVDL9AcFlna4tEhTBN7X9GhIjxpnePB2QYNvktafrnhkdxUSAHvAXoKSd2hjYmyZdGGsZ67zOlASBwwdybbWwTtBifbyjHJdNtkJqL7aofUx81Wbbn597WLmwoa0ggCr101ljLIZQFwiHWSrgw9n0OXWeQcdKgLUc5vCtP2/HcPOsU+pGiDz9LEla1kMpi958mWq4tV95QuclpILWZlsU0NZfm3p43H4vlxK6Zg73kBFnhExjxrxz3PExaoGfsXJAcUCsaGtOOuz2SM0PySruemy6yoYCjBwZTiLatV7ab+W50lk8pPu3hkW6qLOEXL+yAWs2znYIgMWhyg+scNe7SUVkBv7Z/dgSj+a2Go6wHccIdDShmAOOiIZd/gWX2uuVstYg9DHZBhtqSCg6XTQXgkkHF39ym1IQbAgK6ufkAh6XdLM2ybZkBvJrAAV/dDMx60t9FU6x5U2AsYtL0ec7rgig2c7EX12vwGWMDC8vmWTRiENa2tFvNb+/hz8DGCBAM9xMuuWtfprqAGVY4uCWIM6GG8DbiVgcBFQuProsEyy4AB36OfKQW1AEgxu4tpHtYk72F+oculMYvcTnYbTX72AS5URbME/CglCSCQLFTTvFsCovwM5BSjWoXh985ByHNvwSY6cnXIxS0F69jWTWT/aMMrpFgGWs+SVynro+DFFrFqLvRKEISMK425zi4Wiu7a2Egymkf78WN/iyyLgjI1tDo9X7799pP9xtVwyWz+zQ1e757tPFc7Wtm2UgWZ2SddFMrcsOQGboUgQYAci1exVWamYYIpZlb9SJhn67at123QxzNinXLfsx67QR9sOmcTGbo+A0uofFGyE1VRpjW51bUjYRIJpelE7RFFgc7AAeh50AQ3DqZjXaesldDpXkCGdMXXadtT7tMF0cnE3CPRsuzInTLdj4HxItgkcGK/KQngjraWKdRfn/nbOew1mnb02ufIMsISOzDHcs81WAb07iEBQZXu1EfsA8z1UztPqUkj3V5xA6EOxMGO9OjSYt8vV/HA517rO6AiRIK+dAmGNOLjHNS2Hsr9KRpUEczgS8+c63nyeO/ntZJoyrh6T2Wf4c8lY3zfg+ARcw5DHt5H59+5g0nOwfBEPuu3Ad3ZuHs+dSNvzfpoLOXHrQZSaKPTzEhkXjrREsSdX4KDps6w05muZ4XZVDuaZ3zATGrAeEWPEDT1vijOSmfcXpezi1qhGo/t+dDnyGkDy+5fcmhi3Z3FIx+8IXa89R7cSzICexIfX39lHCtZKcI0eKmHsAIsY4C5Uyx4kSNHltJrj6DYeXOWtFMsATjY8nTfLpKPn4OQPts9IlWSm5CSktz4iMN6csYnq5d8m2mqU+xsu82YjE6xMhUJnty3rfRcTmLUI9DjPuOhYFPEEmNeH/rdG51iK7nJ3N5ZQ/+LP7OGfk9yI3VBstPb+ND/5r5t5dpld7IR1/b0/GxAfwL7QUGVAD3yh91yKpuml+V02aooFkA/F8UqvXNuycI+oL83zgN4qFPkYOix+Sqg//CCr+ax7PpqUVQmrSxBmRbvpWYOpAMO+7cyGilqsb53AvSRLTiFaW0krhKrbSW643gWt/CmLJ8m2Rv2SdU1kgZn13BRrO2lbKNoJwS5Zgi91jfb1py2kRoSB763RbGwxxw4fOZgg4nczASxIClyMzOILGG0xC6DXGCkohCiVQ4IgSZ7d6tANkWxlTIATG3DNmy5eF11ydVxavPAt7yFXgK4PessmeJZtlDYcgmu08W9z5MWU8w3HR0ldbGembHoe7k/NMf+/Gpi7RhBAWDHpwx795x+5wyO5mK5AkaB6YLq2HVRnCewFZban2WGyCB7P8JsanwG9LUaE5iQzaE14jOgr6+6pCWyEj1e7u4BqQPQjxS3nwOAXgXE0ZSfB6QbEN+LlaiVpg5IKuvl2GAGWUyz7EkNXioXQXvqIm0zWYBxSR/koHEkTTdzm/Swmwf5mQGkpLsM4OictX3l1VooV4a+vwXoFZQ59QqwRxvZWgQdQvH5TpJkLazjxYBP6/WRf+AZb/adz1d6M77dZVYrx5FLTjqRVnKzffWY2EfdgB6JxP3tY6QTr3JUASQQSMqlRIGBO7oipyGT4SDN+5I6Acu2ErDvOVPW2FIYS164hqcnF2sh6xnSLGeMFPBVrxonHLOpfk819QT/J9ISW0rBZ0nHzVx+8LP3vKDg9lbPl78H0MPUciDBuAPYVewa6RDPAI18azwAd35GFIGboXdwZ8ZI9xmGnqwha1fPRNIgy81grG9uPqq4WEW8YcBrD2iXG6xZL2KHaaa0pgl8HtfFz8cP1/Btuq+CXN83UgAXoquIFklJ6kQUpCvY9X1ymLP/M5cYW9t0ek9vUTevVefZ7HN8phyO4uKEbSU1ZX6Nx76AHvckNX4PoGc/4PPloS2HMNaV57KDGlh21gfvi4Nc5FOVo63ZRhVDYud6trxuHRAhrZHUin0/tpXiOo5dPHcsQG+2mrmJqxfjW7s+lZxHUtQaDGp3uoc3uC4Rwb2sxfxT/4yaRsxg3Gezs58NeOlwTSGqQL/Oz9h4pDi3JID3bMbcgF7nqOx23ZytAY/PUgdvYsOVka1sZxTp9lxX+UHdiwhTawMZKRafuxpjhKRp59g6rrQotwGE3a98TpDN7mc2S9lx5Vy+T0dUqXlUzxFLY1lZZy4ny9miZBE2LdBO/RX7Z+Wc/vyNzgOGs3iDMWPfVFFsakI6vi3gJ4hbsYjWAUXRlRMrytR1AZBFXElK5/vkM1osPWMnYw8XAfMcef9cFFuUzP7iOickb8aExn2RbQk0D/cbMk3FLUgvK13ds62kN8qNbStdFEuwScbbrlTASALbPq+asnjcWhhdG/AijBVpLKpFvLAhwuaBZogny8kRNu9/mcZSVj1YXPm6bKHqZUIzAD027+4UO3zoj9QsDtXCU4pif7Z8wOY962Me585/jRWdYgH0mlB0ohOgp0DRMnBfycvyv/52LoplE4cJR1Ji/dKyO1rurjdi6LnAAvrPJDfoJh9ulp/++PfcylbR24gaXVTo6MSdaEc3MrPfsbBT8VqKTQGs6vmSUH3HonBhh+oAWlRbLVdsmKSnj2WWIjhsK7GjlOTGD63dST+X3OTamlVokwWYn7hoyNc8jII6nFXL/uiUp4AEBSLSnLoo0MUdMFkplDooOlW3V1o6qwOnNwCxD2piM8BDp9xDdF2+l5ElUHrrBj26J5iARrrr8XlOkycinTrpavEiTwCIwdpPfbv4t6YnKytan1dTmbGIcmo/xUQHDH3TfGLoi+jS5Mveq1uxfizCGbzPy22V4eQvuwCarp/f10OmLL4Bvdlvz8O4CEWr7U3Gi7yHbB1itAHGwUhsy4s18rats7VlGzhV5tPDnMBW+ngC0slVqCw3AELfFwtMAD1jyHplA0ciUA9tBXX0iaOIUYeGD2WGs9ru4WOLp3DsMuW+Y7u+jtX9w73GGSmIWHfJ6AC4AKUnHZo9+Cpr4dAoCGPD4bsNhKybN3OLnvR0YQNi3MiOGBQNQGV7WgeFzG/mHIAe8CnJ0DL0zr5eu0K08I6x417mgJTvMrg/Wp5erBufGXrAKv7hAAM2aDy73YwEH2nr9bEJJMD55nsf9VvBKin4KTPA3sNn1LZU+wqF+nTdfXDmocC/gZ/WUCRl6jC6jQd/pGGMe4MxwI2kGCrgIxAmq8fewGv4XuxJKVzlwGGR7QToxdwG0HM/kAP2HreNY4tsGTNARzt7AvoE5nFViVuXA1wCHgftAHplJuiymGJb5hw4iXl1d4vu/kbAV23mJ0mNgpzUYvT5CXwG0Gu/fHlZpVUAejv5OfvDeDLelYJkZ9MqFhCI1MvMOwQW7+MykaS4k/LcwIr7Zo41UHSGyIGA9tpYs56KdDhk6O2EhKuPx2tRISrZEz1jXG6WRWv2flMJlcceQM+8KKi3hM7S1TGXLbnicwkwYejVcOzCDdNsnmD5kEGXs0a43JiRxJce+YudkwAyFEizlgUqqfOimVxc4UpmOOMxSRgDfCjuXZs+qkDVDkj8HtdeOaP3QRNs3i+bNWWDsmRsVWKuLL9IkXZgDzCE3KrkBqBNQMvvNrWSojPXa1tVLwXZViKBzRnHmedg2wCMQJofztX1tdKlpnPsBYXN/r69Du2ao1NDqDZB1Blq+Zj3X3e5lTNKGkUqICDTDtg8R8Zlwk5zjjM5ElNhnQN8RIGozxk030M77rmW7BTnRG0rh1utYdMeQ+8CV71XEp1IjnNOq7EUgP56HP7FBPsMfaRKxVFpvsm1nl5QOG+FwSonbiGvCkwjUT6Q3MxNvtQ7BAkbbH8yRlzz3CkWXfvVjTPitq10ZsBFsex7nNFRNigLSbPA2ovHalY1QB7zQV76zwSkl7jcyEXQkhtkmbKtrOTm1YJIA3rf0NuAvj70SLZxWwLQTz70aizlC2lQ6YzRkHxZcqMrTSV1UuCS3BSVU7U7NZbynZkJr+TmENDjHiJpRGyh5BIRtwP50P/k55PkJg9P4HgUoMzFCgVrlnAMoK/OZ58B+vh4c/BGu91USYs2+e8V0EuP5c/kOwXWvgLo52ubi001NPE19wJ1QDJLd+YuX0qzSW6yXeQyk2r2R5xz5EOfTSgDgDvCRQpqlepDPQSwV2e5dJtdB4tgaSsrJV3DDOijIeQ5+5CKjOlAXtOPmj/7lTFqUUu19nlhPXvXOgFtpnleh4FBApI9yQ1uExSkwSqKRfAGqxoA/IAPAH3BXlmQXq/AXYpiWY1sai3uKnNf0D9LauhcOWvKC/ytt4bVNGDkRxkjaZztIMIYFtAfSm5mQC/QFDcldwU1O9dOsbAOAIZmp8xsmZ2Sl3wkRRxmOhgnQM8B3iCDgNvWc9iR2ToRMO528y6sHPKWymzMHBfQc9DCrmjj2AH8zfpIzhKnCQ6aSiZgVcr425fbhz//FzMJYAmgVxEyaVpJWhxIDFmMGRWZElWHH1cSMb0wL8o80aHWMhLLq7ze+O+Cec39R9+X5ReuhVDAFdca1qe093gTn5yr3oSxvL459fe8uovu0/NGn39y7EzK975fQO+5YI99r+myXmbHDWycPXBA4gPCbiYAvXrPA674AdDbJrIFep7dLbpkjxWLQ5BzciEZklupc48EKjC4R5K4mGWHDbasC+kLeuTHJwojaVIFcHUAPQC9CzStjV+W29s7y3FS7OoMjjORljkguTGzjDaYv28mFWBkQA/Dhqwlnt8pwlWQs3nQvbio2uPYDGJZXTT0YpqPj5dvvvmozr6ccZVXtd6jgN2yLGcVDegtyTI7D2ByTwSunfoCPwOz2cyh1jeUgChD3R4EakqDFe3O9R12jHHmQs3mtoy7g1IFC5F4AegJ3D98vJbFoDowpyETTjvIkWYLUr63mcgSELoP6hxoXAVDL0CfPg0bAmf08k+aD3S05R7OTvlsAwDVyKT434Ae+1kDes4oA3qkO8gRR3ayrG7rOszQk5kaTfiaEe0ey9p0xsRgl9cqA5ysrEjEFM4WdBc8VcZjH/3U5CHlC0g7lK2KHJu61Fpys6+hX7XYAWp7kpv015B8TwB+X1JbyWx/9/zt2TMDrJ7vWusTdqlUWOd5zudx1loCsudv70SPfwoucw4Ly8Q3v4B+xiSrg94hQM/HVY40JDcD0LtXT4qWcw6TzXRR7AD0n+EYkXuR3Bz06imgX2VEuY61IHUG9B0UDeD+s5CG/shkAcF5fejXXj243GymTrFrwbPrDwXo48lRc5dZcsP4dz2sGtv5ethXGJ9aqD8Myc3/+ru/Wk7JxnE+rwz95HKzOzmQ3LzfKRbbSmvo40M/y54P/nx0f//8SjMaJX3xlo7kBtCG5Gb537y9B7hdV3Xtv25vkksoeaTQXCjGhDhAfUIAACAASURBVJC8JO8L5L3kJWDTApjqhjsE2xjbkmzJHdzkAnYowZUSSAKGkI+AA7wQQjMJNYBt3Aummirp6vby/35jzLn3OufcKwn+kOPP39WVztln77XXXmvMMcccs39JBvnfu/O2MoKApsOH3gvDrkpuVvKhZ1HbkeQmgZoXhN5OsTSVUWomrakirYdVn4qyIt2d3Q4BdmNsFmHLB3DEuSCLeLLwKL+3u1NsMkGZUrScBskN+kizDuk5bcmNu5M51TWmh7KWo/CwiR0KX/BctCl2UuqYVU+sglOR09Fl1p6zZvWz22h21BPAlPVe21mWeSgWV4WQy2KFOB8ibY7L+KaEBeBmH3YXnEliFIWEyUrn5qPmRtVsJ8BCr53SqVZyg42iN9FMbwkgB+hmAxS7phRndkt0+/jVJTd2gTHLmUWLyaq3qc4EdOkUsRKg9/UAMpDcdBa/puwoPeNbIZ2D1tQVZ1GsmenQwC5aI5qALlOdTQOn0IUqHSrbynGhQcsKLDHz53HLSIY+dLQ0qBHrjqe7ZVxZRKriUWXesM5zQS1yGthYmDMDegcnHMO2i/bXTkAvtxN1GE47Q7OwHNjSBRe5aWZGca26D4fVnQGO2VODV2/4XKNAvuaZF+PUTWcQACA1mLJEgWP4OGaTYSBVA1AWGh9vv8fMmsFYm2KvMzSpXxfjGRlAAL2em/5lab/R0HOd2DBijwghoULKJQqLaRjCmFPQNtJKbtQ90ZINMafh3Z+dFD2uBs8EfgaXnr8w9FmkDLjiWhgLPOvznmQgaTtNR97IFVgbhgZHDeiHANwG/XISml1UIydvdhS2brNFJIBezXqwpRtsvkeOKSlPnJ9Tl9taQ68gqR9ZB5acZgPkcjPtlDdFxMwxQBCLnQF/eKEPDavRkjX9rodhLHju5UM/M+PajWnYZTcr41xy7c+GgWTuWJ922w2v6bYXQMoZs+OuN3l3slVmKFL+Kf1wkOlgPIu/BQTF+Dt45RlwEb1ZYwdQLgbPMVVWaclAmrUYQK/i5D7cpDLYJytLEOliYeabJFKVD70LXx1EqcNrdOhNwiClPGbq7XJkiRGZHAA9/uvOSMFkjo9N6FoYI6Su6no7MCYbW547Z62GJDvMHh+MRbrcyIUrisn9TLdOQ43sR/Ug7p+RgXtmEfL5ywAqyYOGLAiHspSS+PlzsCUwHdk6F5RbriMJTWAB1UVIdug9hWfcxfFtYzberwCEDLz6WBivpKQjbbUziCXA4f46K+M+Muk+prkYFrg5NjyzdfZPe2XVFFD+7IEWuyU3MhCQhMQd5I0toit4NvSLNczjzfPVSuJyX9K875LcSIKJC1R/24mY8W986BVQIamugzA368u1MjOl6QevdS3uN8+8JTFebymoFYGx0O6dkoBFMzypMOI6dXxlVqj/cNaSV8pdTLp0+tDn/pFzTVnBpmcQ7lOx/vT12woU++el8LanU+xCSpgdKGWnWALg7BRbn0PuZxm0+hwtqc4X4+F+KBOl9Hn9GhsfLMN98+V7d31Tkhvhkoah77KtHEHR8s4yObJdcotWcgPRZYZ+YW6qq1Osvz3lWGTrOyQ3OyyKlYEN+viF8uAqGvoE9Ksx9DsqipUNj9xX2m6sczMR1XV1Y21GMaJcbBp5NREk49xIbsxwog1tXHLiAPJVDeZwCeeMqNzPzq9in7l5EXwqygx3mo5gkfeFEw6etbLJylRHaGHs0mNg1RTvqii29dzOApQOH3p0Xh22le03Kw2HXCcLZQBEtW1X7Tqj73UlviZB9ed0jFkOQK8GRTGmKrbpqqjvsMSMLEJtl5RnmEXHzZiERKrxuK9SY22nWMcErq4fcGU9jGuOX6QYxZRIlrQk/a2LURxAJaDP88jAyOCq05M6U8DJ9OUDoU0Lhj40mByrO4DJoliDHm86TqgZfCdDrylEcZjaSncCer0XBj6kK3lMAlu1ndamEFrbaMTldHN0s5Xcik3ZkiMKpzNYa8/L2lHODdCdnUyZjAYv4RKj+WhveLOz7sjq4j97N2fxZwZcvrboVErgEWscC1oCem/SDkDynAz+kIBY96qsRVgOpp2lG2+5YU43oPf9MCiWDz3Zgv5ogBSWnpIgIWUYhVn2sTIYyI0pJS2AJwp+BUDC0xg9NjUsMKhcGAu05GfLBp/Dw74mnsPJ7dvF6Lsg025C2Z2TMeK+4nLDny0RwxVlMDq1+nvZeLm3bEjot7O42AH2sPTRakLVAGMHvso8Avi4/30U8sL0TmltyJoNS7uW5V7iTIcBvcDIDEXrBIBU7bkJHaSDXYSyIHNeGQjlSEJPm829uA6DWnSzFOpS1EwsGvUm6hTrZzUBPcfetjVaz1ObJUnLaFMvlAECP9eu2c11JZOTAaxSXrcgpxueyzVhMZnpcLH8c1yD74mBMNdm8EogKZlSnBfn7wCbIups8ESztnDNCfmUgZb3Gwpgrbk2yJRkSVp2A2HZqNKYj+yS6gyQyIWF5pB96F2rhY7eQQ33M+cr8x4g5gLvCJxDNgbISfCjjEVxrcYAVYFLlseMDFv+BrPOfXcBsTv1OhBwYynJnXD+GBjUmPA8ucGRxyzJosyYqymV9jJnL1wTRM2EAa/IocjEpSNPLXvzeSRB0Wro3eXboE7HDx96xtjrYltoa0DfNpm0bMVFvrD+2ewrfypLG65mygwoCErJTfi0x++5bihIC6c30SGDGFS0CgKZUZCNGoYosYFHXXCpNa4uwKxc3cAYugfc88AVHaYbIS9JOUVTnCqTEmfF9QqmfJnscOz3NAJ1oOSC0w68oX4iXtMbl5vK0EJyHs0HF47WLjfzfLZp/OWvBxCboW/rySy/bvv5dGAz4bTozZBqCNZRcEu6GCaLn975FONSiFwXoaaCIwqUccnR2qwEWOvTT6F1Ogq2tpXGFgrMu2wra5lQ7d9vpyO6Bbe24TUGtFy8ta2cmelyuVGn2MAJTafYqrHUyHS5+rPZWMrEBIT5ggInXzudYtcs7OFOsRVDv7pt5Y5cboxTpKH/kTrFLugLNaeW7HmK76tSZR0uN21RLOl0gY6+oUZyMza7ttXQ1zp43TAXfRrgtR6uOYn5O7GV4atqP3U09Fhn+v0MYmroXdxodpARUsMQUkiwLBRnZKdYtQamqULVgCgbIijlnmPhn02jJYHmsGgUhbOkWoQsigV08aptmzS5Y1L2+NDLqrE/bCvx0g5/9ZjYqo4P/9fWmccPYt3UoQFZuB1EQFJXms9s315Gx8ddB8EiKmAYvu4rjHtvY6kBNY1Kf3ldZDVejfYuMyehyWvsw7Tw5SbBZ62nzIIha76RdHGv/BhRhJSSGxfFZvfInQP6uigWFijZvnSSADzJCWXYreflYx6sSaa4E/ibNYx5HUWCuWnbi90F0lpgCTyqbrjeOFpAny4nHHNyezhNxMYnNjA2dckbwp89W927S2D/qoBe3S6xdUuLTIEEO0WocGzERbYaG4oQZXXpxlLpwc84yA0juqomY5GbMO9P4JSe5+mak+efrHkCejdjcrEiCzo/k6FPVtYgxwWZjH/N2iH5gI3OfzcjhwYa9tybOAApmcL8PMFGMmhmMWfK4rJ176xnul+Rx4XBlm3jsAMzubb001kQ5tVFslu3bbMpgLo/WmutGogIVhhn5BRslnyv3UqGytgoGQoz8Pw7LCtuSAC5LMxPaQ6bZxZnpRUq2TwDD8/Dgb6BMjqyxsB42DIlZwlx01iU5EabRQXo7dDhTrsENW52ZsbWDGif5i4sOOfH36mYLQIXwBzPL+fJHEB7akBvpglNdzKirseRWL1s3TqtzsLqHCv5lwsyZeE6HwXKC4tlt7W7a5wllYrGWpwD7+F+Mx98P32tvFjrGZvsnqlah/CjF8s65oCJgn53E6fA1t/JupJBJNedhZWZzUsgrfm5ZEBvdyJn0rhey+7m45kfVDCmccHiWS4/BtZkMJlPaiw1artVsmtmgx2oJmOce1fO5Q6WOwD9ILaYS2i60aO7WJqarfGx8ehzYY202nr0w1bCViegH9D4uo+Fi/vyu1jHpiV/8jlmhtN1Ol67XUvhjEo+ZzWgz6Y87B8Cg1HAmiy7m2pZbqRgIiRcCp4i65rES1MUG5ubAT3kQDegt7mCArEqM+iMQWiQwyEnAT51b/rOKIrFCnBFQK+93xJSNQdEapSWmIH26t+7G0uJaCJzF9r0Dged+Hw2XmpkuJLrwNpW9YSCZfjQh3Oe+kCQsQUb9TsIwbZSYDr6ujQ2lG1jqbq+wIRWusyR+WNNcBYkWAkNH3IsvkfOPylZij41wlTRzLNuyintvopoo19A1FeQLU5sxVwbw2VqyU0NCdaa5L/hmyXZFaDXfJVKJBpL0Z15ko6z9obX+I5TY7JKYyngRfji6/2p4w+MxxxUL4W4zrhFzY8m4BG4Xy4jo/KIKg+qUyzZSgi/tK1MDT2/9ze2lVkU2w3otX8u2OWGTrHjyw9tvrczaKwbSyWgl4a+y7YyGXr5atrlZokmK6KcnE7fmeSmW0OPdjJdbhqGPnXwKwH60D01UWlXYykXUEYVtmwrlcMvc2IfsK3sdCXxDbA/6yIFfRF9ZqczggIBlHh4dthYKh7+7PrWpGQqQN/40GdDqIxWm0nZ1Sk2mnGJoUeblT5acStToy6bx7DLcjqRTbTVvuntaNHSElQPc1iCArxZqGFkCCAS0MPQdzV/qgOpbLqhCN6VKFHV0k7zHK8mc1IDehXChpYxAX3akMmGioK2YTP0AElYMEkKAtCTvdFCnUWxWTDZAvpkg5Oh55MJ4nJDqm0rc4P0JkThTHTXjFRhNnlKoKaUbIB5b7Zm6XWcBfTcmWZMyU3YEkZRLNeUgF5OE4uRyi6lbJtEBjUenVOjH0KAejmK6M+W3ojxUuMrB7Gzkp6FfjsLdmUpOdwAejblTF/PzeGzbZ93p9XtwEQ6Xh1NA9gxLpL1yCEBH/JsFJQe4d54+ffsEJubf6bWDcYjNdvF0ANk2KgZN+vnnVJvHUfMCKbcxt7mtq0EDDkgMaDnOizJGexw2GGjSu1+zRIC4JC6kJWBcLCLEEwmLlDWMFN/QuBD8AwZQHRpptLpa7ySBfxxJ4rgBvCYrgvZOCwtKZkrAHqYtHS3AjDPzrkIPjXbfIeLYhNIWy6gQl4VvJpaRIMMEzw+vjasOXEL4Z7OCEDjVLp27e4CcJzn5OQWjTPMMd+P/a/GgXqn5SJHC7PW7KvMBctIMtPBdTpoSgtWM3sASEsCPG/JYBB4WTo0EMuYG0sRYLAP8H7OAW1+Pn8G7ba2BP8qmB6gU252QJ1R4MJxYehF0gSbDVFDoSeZL8Yy287z78xNgHQL6M0yZmMpu+xYtiZyIbTdzZoRz6EYPgF61lIAlDsHq/ZU66gzTwapQyrQ46cdpsgshl3sktkygpKsZ2HMLYlwh9d8JbstdlcONPajp5hc2TIsSwPQj+Jyo8zPnAA9jcmoq0hA399HBpIMAuuVPeGZSdwDNXkrDrLSIGBqO43ALI/IupN8PjP4czOslQF93agpAX0rxelTBiuD76wHqt2uNLZRFMyaYOteLbrKzhPMZHDhc3Zgn/etZeizt4jNAiR7Zb2MolgAvcY33Wmw8FZd2YDBMZLaxrxhx4A+ffO7SUmwhb6jAvTpQpdZJo1RdFLdOaBfKH3ZYFOF8dFTBVvMbkAfTcCaRlFJUFYZBboCA8YXkfQFEbpSYykDetbGbAgW5Cv7GYRQd0GtgDKmDXatUUZAfXNaK0n+vg4AFEhkMW6amggftrp8GHqtibLBDosg3GayU6y+14C+bixFAS+lJWjo7fff1mSmWYjvQ3TIrgF9NW4dAY+Ch6UyOsaEajvFZh0IvvNtUWwA+tHpcu3n3iUTmQ6XG9WSeL3vW1oMhv78MlZ1iu1k6NuOwW1RLEY1PDiyPcOj3c2KkqH/4R3fXBXQ6yYtLJepiZlyzeeu1wnK8rKrU6yrbxeLGPr0oZcVUbQFVmOptlNs3f1rp4BeeVADeqJZAD0LUwPohSe8KQvQAzS5YXU2ICakAEoWs6pVci9DX3dx6wb0avgQG14HoGeCEuEmQ1+1TG4kNzFmNJbS4qUFpk35qAtaLETpt6vAaiVAzyTLRlRiz4Pd7wL0so5TYylXgdethHNTqR/UJW2aUD75ELXnl4BePynaDDCY48liJ2YH7XDD0Ntmye3EhwLQm6GXRj/2NjkujJktYkOSLAgxQxTJGWAncLTPeyuvaX9PTXd2fk3No2xAR63/VwFtsOMUPwrYZnq4yQOmrtaAtu4Um2wqG7O0cREEuChsSGya7R9bDfD0DBX26F6dZs4sgSUoMH1R0xC6OWWjpOuzyw2SjXZjQAYQzUaCDbb8xeyc6wGsoU+9It9rSzszmNyn3Nz5uWXLloZFFvMzD+j1+/I4/DkDAK0LoX3nGjgGm3P636e8gHNKNxMHPJb6AWzs9mFQb5tWMgkOvsyeRmfO0JxqPsTY1cFIAhKOw2YuMCtZGePMPHWNiqQpYoOs3x8coikXgGZZhaxq0jI0JKcdxs2dUinUzOZXltFwbHXZjVqFHBOkTWjQU+qhguOou+H9fK4FT55XyB183bY/NEMfvQA0Lmjp7XiEpp85NTU1qceTwGT33fdovO4nJ7eaDZ+zPGi5eB7IsWEWBxqDOp4x6mx4ztK+MTXXlmUALB1g8zvAhHEZG7fd2uQ26gC8enA+SKMIGie3UW9EnQFj5uZqCVB9PP/Oe2j6JrC+hLOXr5/frbXnvnjszdJTXGipCkEuwA6QyWe4T9u2TRZ1xaUAOOxL+T7mUc4Xy8EA03ZO4r3J8rfBKetNWPGOsOlG4zSUS6z5BTemLCwfDOmWEYmdfcyAU9+UDd+sNXbAIjAq++DWuSelI2aq7Yim7GGx5rpm6AH0kA64DHEvJZfrI9NJIIgzz3iZUo8TjuNMJBk/21ausQt9sO6WohkcMycZm372o4ahtwyKdTltp5NNTz271n3qAkMC1dSehSbZGQBfu4C8ZIUGas6Epu0xBM+8a65Mu0c2kQAznOIE6P1cZtDgNTOaUWbnbYEv9pJggOsurqlZjyBC9Um15EbEkzvSJrhsvMhjs6wZ+lqqyh6qdVB7nPdH19ZVjZ60/wbgzeaV0dumYYqjpsOm885sSB4SNrGcW3PO4STUKblpGXqt49hjwswHoPf+bmVAA+ibvd4mHM7KGM8Y/5klXg3QC6w3aojo6Ntl4lFjvwbQt1yhGfqUZId0hxMwqYykxuRtA+jFmq8M6K2h7y/YvXcAejIJ4w48wGSSgiUpXIP5OC/Lg40P606xPwyG3m9zI6mVAH1vp9il6BQbfS8WF1Zk6GuTEt2vuHb50MudUlX/2Sm2r6DJorU6RbGpoa8lNzD0KrJRA4fsFDsj28qtw5MrAnr15YvGUrjcjC+6sRQ+vGldpbQLzHE8yJnq1LB0+dCz6Hli0SHThS888BTaIrlBY03EnYsDo85EUZFbbGDSaqdmMNL2KvwKkGL/1Jb5TMCYm24T7VNs2u8UOAtM60PvB256ytpRgGytd87jWOaBr7YB4PSUNxTpxGVU6Ikxhd3kGHZtLmCECcqiWBXgVDaXbMx4slobaVaCxZPPTk9PisFJrTY6WoHYAE8dx4lCoGRotCjj+hLFad7g/X+m1rIgJoFM6pmzA2qmdZPx9mbN5oH+k/N0sRPgLcmq7DlAASggJIFyMjT57Ocm4DSuX1lAlAVaWshonhINpQDXbHhpu5gNb1yaYb2+ulGKuc5UruekVzU3Qem2rQTQ24Yt/Hp5ZigozEV0wV7vnDOAXgWDFaDP+aaNOSw009VDza8kjQBsuiFNAnqxhRWgd8bD0hkFf0sOeAE/fobcTZR76qI4bz5mEBlvSyPUnTOeDcYl9d09WZCYD3xnamtdNAgw8IJpFtSMWwJ6QKnZYFxG3A1TxdQcR/ZiSKHMUgqchd1gSm6yKDiDkZwDvtfO5DWSKklT5iU3csYdmYiDtAT0FMWik0Xr6mZDRecv9lUNtIYka2ATd7AWTayGXGiZDiaZYQCwSmsdtngcUwnP5SVZYFqOZPtIgzEXVdn1xbYCZFckiSFTJQZzsQwPuS4BOR7Hmp7eroJPgDtFsbbsg6HfGvPPcg8YdY5ruYhBN/NYwHnW19vMmbg+A3XXZsBSM7dwh3BPhX6NMwwxm45ZT2+4zPsE9ABhSXF0nfZtF+tdNZZSEXL0HUlAD+hwJqZoLjL+YtT1Wc9x7bvRLZZx5+8ATmvXrIkgdUgglvNPht4SLO8lSKRUeBzdeTm3zORJ0x2AXk3uwpoODb3WTLH7zqC4kZalEF6ryCw620VGyAWorMU2K+BcHdT4ueY+5vf6p3uUpKwMhl51LSm5oTgVyQ1zcJZOrxOamzgBkYmx7n9c/UgI1HoBPRImnxNFljmX8SbP5m25VhlEW55la0uyfd779Hn6vUQQxr3KjGkCeq+bXrdqhypAazobJaDXvJYEk4DEFqCZyeHavbY72OsG9E1RbJgxJJ5Q4bV6DrjWIrM8GQhkVoQMZxpa8J0q+I5Adho3tuhOnPtlHkuZD5E87Z6suRnmE2mMMRn7s7MvUcCrrJQLpAnudJwgrRTIke0NX36bVxC0zgdRwBrprs/uS+JsXTqppQ99FnjbUc3jxlziXtdzX4EZlsZNzZaL4Pl7EzMmYPI681j8XY2d8s/U+xibUVSP1LNVUGRh9kpFsZ4LON25uNb7R0jtqFFbNpvOC3KB4JT3q3vyOEXm6UPveikYegXsw27W5/vHfESu4yLlrFnJWhDd/9hg/efEVMwjMrbImwfKYN9C+f5dt0hyk1Kyzk6xLUN/9WfesQpDjzsXNQlpW3l+Wbv8UEJ4nUPTo0B7Y2TaxOinbSUSRx5GFqnocObxIbxeKA8GQ58a+tq2Ug/swnKHD303Q8/7uxl6SW60wYbuOAEhEdIqTDHse+rQ+OwvRXKTev0VGPodSm5CLqKosUk/WUNv6QC2lWEZieQmCj4aa84qsu0oiqWRjSQIg5FSawVc9hd2ZNyjoe/S8qloI1tA15IbKt8lFxhTAzEvVBTTWM+2c4be0bCuswLNvh9Ole0yQ5/FfrIhI4UKeHLHSAMk0skG5QL0E2MKyljAxbAG4E6tq2ZsBIMJPPP33JgTJGdancJVAr9cjGZI69HIp2k+Y9lM07SGxQWJQhRdGdADoN1kJX3o3VjIvty5OacPPawODBEV9o2LCFaicl3yxpiMdoKdZhGPDQ1JVnYqpXtoSlAETaX15RzNjrnhkcGbHCMAWGoE1Ce7TLGZfa1PPps07wfQs9DK6jCKXjXGfWbP0Ct6k7F3fga/krupYHJOG25qgpOh9zVllsB64tRn+57azlMAPdhKe9Dzd1WVvzZYM43ILTKgVnYuAFnOEQLbPKdcwOdmp237t2RwmYAegMY50A0R4NYA+oFlBcgAMrnKDNuVKTX+zgq4KNJsejTAik63WGJy/umpz5w3e7tU9vy1PYLxd7GmNxS7ykj2QMGl/Pjb7sNmp5fKyPCEgQYZ1tjEAZRou9ncLIdZVlGsXVZgcJlrNNByp1kVSCrYNGtNJoC1Jl27HDjb55vFXDr2NeOap0hLZKnajzuMMxoqyAYshDSFawHQj4ywYVJ3gMQIIGEmTDUAauxmC1Pmb7Kr3N90qwHU88LecWINhdH+rMFgFgcayCezzliuWbNG4wlYUiZpHk97f7euATJpbLRxDuM9CezyOCm54XtyrLX/BaCn+Jnx9L5PDYMzg64vAKBbooZERvdNwY+Boe+tSQZrdw3efA4EgV4TXDAK2ea9MwG9yITRAYFe6qWwoWROEGSQUDVDT/dYiCC8ub1WMa6Tk5NRkxCNpZCzqDeBA4y017V7Wu7BllxgNyr5niRMzh7UAXQSag2JE/Vv2vvj2r1uW9WSNTc1Q+9i83RIs0m9rDRVe+HnLYF2Buy6A1EvxXklyPY5UxQbzLj20hZs8+/MMbGzSLGSodfCag25ipnDYntXNfS15CYlqdrPwQVVjV7aSKrQFY15MvSNht5ZWdljR+1BMvRpP90ruamLYg2I85UZhh0x9M1eLxmcZYBqUhmy/p+Hoc+eP9022ytKbvIkd6KhVxYwsIhUDHFvdyS5kRStR0Mfn1Umpouh7xg1/1Iz9DMzvZIbvwuG3rfYPvSpoZ9pimLRRtYuN/2DnhN9y/ONy01K1D0/W4vyOgu0c0C/SlFsMvQqpNwBQ9/bWGqp0dCrardu9lQXoXYXgsRgrgroiRZgIFnodqqhZ7CWWw39LxXQLzc+9HoSo7CnqTpXiqt1uel5ECK1NR8p375sOR7X3xTRRAtm+aiGy033wqIFc8otpj35wk9X4xyAnmYXpDjprJhNNSqde/dDr4U3CnR2FdBrAkewkJusOt02HfW8QFm7R8GQ01iW5NQM/UwAero4mqHnc92SG7OWIe2JiDoZjpTg6KEIS0iAEkyHN6FRsUsJ6CX16GgsZWcdycnCPs0ZCrfdtnzFdl7J9GURgMFeMOAsiJIMOMvC5wHWkkNE85w812TpkGCp+CcYG2egHIDbi916dLMHLaDnXGuG3tZ8bEpmN3FrAUC5g6aLGdUNMBhZu1iMasME4Gt8l8y8UzyWmbPajtXsOWyPQaiDifADj4wXABAJgusPDOgz2OL9LjrM6/EYy1JyHklEdIMkpbxg6YfBRDRJi+61yapwPAHx6MbpTM2iOm0qSFi0ywZzik0RIKwAbnhZjA3Bs+wkQwON77vqJcbwf4cNb+0VxVRHMNIN6CmUTEAPKFYiVlm9hbJ2tzXh521phcfNxaSSPSxiiYhMxFphs8AG9LjcSIqmjGl2K0UmBruP9ARpRr+kONxfin4B3v0D6N/xr3dTLxe7etNhXGvZk3sjAAQJUu25vseea8NqEi05WV7873n+OB+WWgAAIABJREFUXCjswk/ujbMNU9v9bGneDw+pQDZ1pj/72c8sH4huxXrGMkMWjCfPejKdnP/ExIh6Q/DcYcAg6U3Uv3TKrGaVkZSVcGRg0ShTM8L8VTH+rJnyzBb6uTNA5bozy6JsXFUbYCBrKQ33w9caDZhoGg7qkd2zXT18XLIn7skgQK8xctOsdLxJNrwNhhPQW76mWgVp5K2hl5QMlyPm+PRcmRib0JwhyCCYmCWjMkTg56DBmnQzwAnocfHR9Utn72yp7TvdtRQwn4YC1Dc5EGsZes41CYiU1iWgRyLZIU/JosumcdGyCndTEln/NENvH3qBWZraKUOEa4/Z2YagCca5YVMjS5OAvmF6AX3BlbHX6J6yJqrzsbNkytxkkyNjswbQ6+9XKIptXOK6MMxKGnrt57E/516b+zlra7rNac9NLXeA/3r/xVUuO8WqLqanKNbBlwm3lQF94od0m9MaoJpD23xn+pd9ToC+Ou/EMTW4rD3sk+DT84xmPV1u0rlnNQ19DkrU0dU4qtHQc8uqomHp4EPGJEA/MVQkS1EBLg1R28ZS6O9T4sRX1S43WcjdXYeZpyR8pWfXBPR0aOj7+tDQUxQbRvkC8Cm58YVkUey1N7UaehfFLpYFufv1NpYaV2Mpf3tHX6Dq2ns09H3oqNkk0NDLrscMPUWxKbnRg1IVxWozWywNQ4/kZkiOEWisw6mjYLPVKbkRoN+Zhj4AcdoSNS43URzjxlL2oQfIW0O/2BTFdrrc8DCG7pPNh7S9NPROjcmXOdK/We3edFZLW6SYWE0B6pLTQGzs1vYh/cnOftS0hq6LdAwRbXTWS90gGxTfmw0K3FwD6Qq2gi5ObFad6GQGa8YeMTfjjnLZKdYbWGcRMC4LdLrU9+KQQ4p6oJTp7dslbVL3umDAB0fQdobEJIuRY/a22sfW4adh8mNMGpebUZoZWSPIWPBSsZG6jRpopx5WKU61nAXgtwx9K7lx51BAjZwqJmCYWkBfpyMVbFS6y2TkE7zn99ayKWmWaRsdRbF8L77rkmcEcM4NIzc1CaDEGEQTMtEU1sTC2uRGZm/9sPMTaICd9WqsOaMulE53snlsx3ZQrjJub19nFCRHUNEmzGd4zwbDzlxVulTp32wsZUAv1j2AeZtWhvVh7tAIqK9smzTIy14H6THubILlNwAdtxMf1yYDaNXx6DoZ2Y3Upuembi9xW9W5KNAey22xIgFcaEAlr/K5Nmnr6BKrwj/NGf+PnADZgLXstgZNnW8N6GuG3nIOO1/IeSbYT3f7xC/cGl6OpwJRMahoPYPJXrA0AptCzh+JC0wyDD1AnylquYGzMfaUpx04Di6Wsmk81VfBDXa4N8geUpJlDb3HK9ukK709G5KURSQiuLwQWI0H+LTF6UD/iM5D3Z7D/QR/ctxs+CmtNdZ+aoE+KG29GPJhUsvIfnzdgEOYdcYOgJt1Fk5B0xXY529Z1mwZn7CMCTcegsv5eYKeRTHTyJL4LjP2zGckKKxRw2poxWtkdFwAn/f95Cc/0XwC0CtTFUWEma1KWUPL2gOgGWs7MZHZyixRXczKGNrlxsEoAbGkPrOqZA2XIksA3MvBUk7bUsYzHs+3GPq411jokvWQrIeul8oKuTBWgH6RrGJKbqTmViCtdWrJdQsKJEIKmYCe5yaPlc+PwFUEVHxfC05dk8PxHBgMac8n/T82QqGqnekI3GDoh4fWhG+874nrI6yhp1Osgrqoj8isRfaNIHBKh5uU3BCSJqCvM6OZieP8a0AvqWGsY6p/kaTDgLFl6NtALgO6BPRkH1wnUwN6Bx+5Bjb6/bAsTdmVxqw4cy55FZKUuL+5NqomhH1KdQrIqKJbLvu7kFgXoA/JZkp1nDlvZTaWqjhLz17IGNUa+uxMKryMui4aMWpdi267fLY5ThaI5t/FPp2A3s5wZIbSatOmAbouSanAKmOUMjbg0JmOwUYGuqgASamkVkOfgL5i6Mdw0anxEDVSIaepsYCBsgNDjd/sQhkaISNOU7TslkW9z3QZW2Ms17jc8GE/OoEVo0A51hy+XtbBUUfB28mckjkEk07PUBfE+mD7aE6Atd4a+gG5mNXjjKQZiQ7fyfrAc6x7K5fgkNw092A5JMaWNDeAvna5CUmuGXpcbrz/ty432FZOy5xE2WG6fDNngqHPTrEbD7mwCNCHwldZorAszeyThqqjUyyAGIZnBclNDei9Ijk9rwYnVVHsrmroKYrtkdwAZFcrig1g2c3Q17ZBBvQIY9ui2Kyyj493dPZaRLoRDjk1U65056643MTD1O1V706xwC7bcPHq7BRb+dCHTKYpJgmPd1hqabe6JC01Q0/mmbnWJCa6qsb1ICUDoIKShTI8ljaaLva15IbFxJ67XjzMLtevmllpGfrKSive3O1yw7hqHQyGvtEC1gz9CoCeTd7WcIBYaTyicQNFqwYl1qW6aKrWy+cmsHPJDUA+W6C70FJNf6pW2cn2W1/ugEn6XCG3+JkaehYiWcehLbSMKfW0fN4MtFco3gfDrgY7cY0w5Uotd10T16diufBV585IrhKAPvWIqb82o+fzg9EGJJt1x9bRDhewdkghuP5k6LkNLnK1x3hqqjPtDouH7lTfG0GwdNQh58m6CX7yApiktp1NhRcbZwJ9SUciAM0W8Wy+CWIc0Ng2MrWI0s/PUhhpEM+ihjSEBktpr5l63Tog4nuzOY0DDzPc1CO40NDf6znF6Dl4GhqxzSdadGna+y2ToJGTdPzDHlczy5khMKDnWHavsVOQakLoHhq2h/J+nzLg51wAGOxcBqUGdXbcIShEvuXAiLHE4QXJjCVqcwJ0gDLWY5hgO++MSFoDQ89kUCHkQljDCliT4bEmP4t6eS9zhrGjc2qyxZyL6iUky4o5PEuAY3ZUnTb7AFrecLEBzbkuycYCgctAmZ5qAb0yPMt9qt8ANG7dutXOPKplsXUj/zN/s1FYgnpt4HT2XrQtL0QB9ysdj1KC50DFBcspuXEwbv3rMlI5se2W1KWWne/lOtxx13OEdVFse0jxMtOlNWjBsp1uQA9gs+SGz7ImRMFnJblxVs8MdBaoc6z6WvPZyXmWDL0ldDzj9KKAJBiUV776NADoKRaUnNIB59DgRCO54b5LytRvhyr1K4hshNYbtNiy0sWVCaCYWSNn59SvQsykwVqSKSlV4p7luuz1sM7KCkSY+AlA3xQ/VLJJzZEoitY5RFEsxJclZu6kbFLBZF0CWBOPzpwZ9FiXnIB+FKlLxdBLypS+7spCYbzgegL5mgcznh1cV5PcrMbQ19gl2esdMfR1x9n6mLkv16y0HHHiOZQPfWXv2Dj70ThQroBVEW7F9iZD3zL/y+E8UxXRqgcDa9RCEaCvcBmYaVWGHt99OUjVDL1NCfPV9COqO9o2X+A/dDP0LODy56gwi+oVWUv1jCNttQwSwkHEW+VDT9/PepwbCVSMC9+Zc6IDEDV4J8ZT+v7sFIsr5C1qLJUTrAX0/mAC+qs/+3YBelxuOhh67HcUflQuN5UPfd1FuJ4bfYuLy8tyQMMXN4piOxh6GYkslFVdbmiW0aWhN0NP2+vFhqFfSUO/S5KbrjTTyj70juo8maztTtvK9ETNSLLxuechh4URoI+GFzDlwdBrIaLoIfSBtcaticIDjMymJWVT8e1mLYrEJGMwU5O+rY2GPhuUyHHAKeh8SNGTaYNQ86R2KsG8sNEwLLOyXvKERA9mjWU8IXEuTRtkgXtPbl1XBE7o9IwxaYNsj+WM8pvvjeZDGammO03NPjQPJWwTTjHxs2Ho0+KzYui9IJsRqSU31lW6KNYb8+qAPguxErzneSSo07YRADkBXqZyBcDEiJo1cnvz4Q5Az+dTvoNG2xmQtlOqQb0ZesYtAb2AaRRdpkbeYMCSFuYVC4x96A30YcqTSRGTE5aR/Fkyi2S2pLEnKBxqCr/ZxAwKvNmm5CYBva0K0cV7g5ePv7JxFOO6CDnvvWQVYa/J38P8kcFAp6+CUDmf0DgHQOWAREWUkZ7nezjnlLhwnxPQM5ZZFMvfwVmm/z33R4tYuJlY22wZjGUKliuRVSIAYKwMUqMTbtQIpI43szc5frIkDJtDA1UyUs4MwNqYTfT8pyjWbJpdiGC6ddx+21YO9Fv7TU2HHx8XdfLe1Lhz3im58TyFlWdzsf7X9Q1+ZvleGHoAvRlG++hrTglIw/y6oQ/jRpZODiVoh2GSigvh0PYCHO3x746w4+PW0MMAcT5cuxpLKSAkWJzRtfD/xMTapriOgko1Ywq3F1w9VAw7H4VwYsUNeNlgCBIXF2HtCQoAc2GjpyzYrH3ot3iuIV0Sc8pG3N82mLK+PyRvYkrduAxwyPXWLD3rlXsRmdFLiYw3xtBkB3jnOLvttruL2kh/RzGnWOFoYpTPUErcWGeRsuX9FWiIOWp23Qw9LwC9X8hGPA9I7+M2w3t5zrkvPmfXNni8AdguxuW5dR0BRbSuQeF6M8hlXnCszDYpi4JBwMBwWV6kMNJsJBm07ZOW77lDNaDEexwMPcEwIIXgjsJVDkqwjsNWyotyvWFOrRmfMGmC1aUAdvrQe29KQJ9rb2bsUvrE33MNdVbWchgIkDoYaH3g+QznkOt7L0PvwHdouO0U63HJPiLhEhKN5WSYIVtc3yfJCIOJNYHgAm6tictmbT0WBEqWHCpJT2Z8zg0OXS9lqVTOS2Gnqpat6d/SxdCn68sUmZSov4shkVyN/Tz99es9iKComxVPNjklN7i3kMFUrV3WKMphLwhTGPpKs58MfZJ2YuhV4L1yAADeUNY2JTeVW1+Py024CAoj8ef+1iVI11k1bWosI2uGvjpPXUv24ZHG3QoQYZ9w+mMs1CSNdXmpFMZ3fCIcksJgBKlOutwQkzbjrM+iAnDAAwvOS0x4svLtY97iKAgTWc66sVRf32J58A4D+pxvqwH6az5XM/T9LUOPuF+SLfvQm6H/tYqhh4SoaggD93Uw9GpU0F0UGxp6AP1QVOlbSxU+9DRN2QFDnxr6HQP6NnpTlBYTMbuPxTpp0nHRKU6n6rMoNiJO2VYGQx+TMt+Xx5ANl6zW8KFvGfr0REWbJOAXDLXtraqilVi16i6ndXdb3wRcbrxptNKdtsFTdpjzRuAsR6OrD4aeB16WaV3SFwA6jJQkNHP4Ru+YoRegj9QY3tM0HtHkI701PiYNtCQ3inS9WGRRTi7QWlCqIow2kl+JobdPbHaM5X55HHLy2cXHWsToHrcDQO8NzZKbTJMmQ187LiQTlA9QsvaZ7k1Qnr8L5CG1icZFCehV/BmFrbw3feil0YwiztRlMy59oVcX0BT4SobelnJIarh2acgb8NB2/xQwj4Vm27Zt0cSjdYVQYUzMpbFwkrCOGP2oPbNZ5LPVN6DPDLMlQLhiAESy+NCA3k2DMtugIjI5wIR8I4CkNdVmfhkfNP4EDbxghofEDBrgsun5HMbCncUe2wbT1n0nwOY9PMPTIZ2yxGahCYz4HXDFdXGOuVn6GBAIzg6atU1mDk9wglOztMkWwtz6ObNUhmtvJS1ms2H90NCn1plNA8BlH/p+d09cNLOH3aLBSVhnDtndxE1dHIAifbFTjYEc0ioFC/L4xrmH5z066OrhW4o6AECIgYqZUzNKKTlJMGU3KFu/Su8btpVi9pHj8WzFWLFB2eXGHW/JGOgeqesyhbYOtrh/jAsdWjNDgj4baY8Dq9TWG4gyrySFGnIBpCU3BD6TmpMUDZMhSEcuMlU8Hz/+0RYBx8FBO/b0DxCIkIGwqw+fgWED9GcQCmvMvMtrsATPrLpqQCa3lltu/a9yx+03l2/e+rXy/e99p9xxxy1ly5afNkvYvo97UnnEI36z7LffU8vv/u4flv32+90yNu4i2QwcCVi5V2kdmoGWJXoGffkSQByyy5LkR3E/bbMaHv8DuPrgFMSay/1GUB9dZ5ec1VizmwtXnV2zk1JKxTgvZQGq5nJJPjH3GQ/um+qM0OTPEyC48BvZQSMDoXdC7jFDZJbw0LebSUo0WXsy0ObzCiqzEH58vCowNmNuwqQT0OdYZoDP2KRrlfaACNQ9ZpbizMopBqtVEy/1fpeFqlkXIeAc+0hKblQUK5cnP392vbKcTM+91l2yuK1MqQH0Y2NNUqAb0Oe9Zg7IGSYYX5N5lrXsSqfYGsNor5UP/UCzP05NOQhLRYv3XzcC62FhuxocdbDhUfOQZJyaSEagIHvN6BSbUs96b2+61ZPpoG5JjSVdq7CSKQj9bwzoW3lv4qGmu20Xyy5AH7bdAvIEmPNhjR4n0zD0XX7zzbmmyiA61PJ570Xe6xKzCZRHUSzSwrEJGkvB0EcjSgISudz0FZos1+NcM/Q801obAjg3QVA1eHVtQCdDf2sZFEMfGDylSTghgp6bxlIJ6LuKYgPQ4zDZdords8ooeY54b2v9/DsAvXzZsT0TgrOmy5FJuNzQyhZhUgXopTmFEYxOsdd93jY84XYW3WEpXJROwa2vp8bL2YdtLqOLPsEGxOeNjNRMXRSSUSkAIh8KTtNaKwNuBSRszgsLbpATRYNNdFUX4LIRJkOvCNMV5UxIReYBOutzq6M0nVsUkdadXzmnLNLUxh+AvJ7QAu8j6fnuiShvW8B2I7lpdW+ZFnQKyV7yLr5yyoqNgZ+KNHPyxaTThI5IemZ6US4I3NdMS6kjnu2HSv9QSm6qflYRIeuctYGuoqGP92VH3Fw4mvsVDH0DrMVktow3F6ROsSzI0Z0uPetXYuhdX0BFJQtDNFppNO0uWsu0O/OlZuxbxss6Wbut2NHBTVTs+y3pmVjE1nHG3vFR2CK2zgFLstupEXeK2WBW0o6w5VMal4JHutNF0V2uD9i3UgxsIGdNLjUd+X0TYT/KHBFgE97D1tGdLZnvctZZXCwPPHBvWXfykeX222+u1+5f2Z9f/JKjy1+9epPS9oAMJCGWjPhc50OGxrkBHK69+rLyN2+5qON8XvDCV5QTTzpPchM1Mwqf7WTKNIbzra0mAH1k2NkBgIxS+PPzBTu5BBCaV3z/3Fz56U8eLOedc0K5+Rtf7hmH6995Y9n/yX/gAlXujSQ3FMmx+cDkW0LyLze+t2za+Mpf2Tj+vAd+17tvLE/+nT9oal9SEpJ1H9ZbG0Dx/LJefvOb/1UOO+QZP+9X/cLvf/wT9i8XXXJ1+c3ffLR6YaxdQ7GmrTcprKRzKWO7ZctWBZ4UDo+OUixqqZEAsgI7NzWjIRJB/V133Vw++I/vKZ/85I0d4H1XT/SP/uj/lOe/4NDyx0/7v2pk5aJYW786a+fv9MssIMAhWWNZqKpFu51fshbinnvuKKefdky5/bZvrHoqD33or5c3vemG8pSn/GHZPoVUynVFdrxx0JyZqcwI8lxlhkB1N7Looxiec0Y3bRY0+1zQLfOLX/x0Ofa458ndaLXXe/7uU2XffZ9s16OoA+EaYe8Jclh3WjtZ69tZx5PRhxF1fZBla7DZbgpoMoG/F/uN4UE26wEOkMGK4vYoPpFMNV8mRFwE7aJ3+9A7UHZNAI0IM+BFxsL1Z0CcQb325MaRzEcnMyDv/Pi+NBPILHTuWw1DH857JqLscqM+MMPOaqfbC8euf28wjEjPFrukMx4N2Chkbj6nYNzHZV/PvpJN35uKKa7/jnPiXJmHKhJPZ55wa0G37+sOvJSDTPZo3lhGhIQw0ArNoSLTpYBmbln2xqPj8WwEqeBmZdE4Mg1OQt7TNOeqGmJ2A/qmIDVxYNW4Kk+3Hi81iFbzL54/Ckk9d6YnZ8tY1Pakyw1rRjbLorEUClAaSyG5IUtIUKDPputQMPQK6luZf88jpEyLOul2S24M6BusEBhrIVxuEtBfe9M7y+TolMDcai43E/O7l40HX1ikaInHI+ceJ9QB6CW5idNcoMhrbFiYcnk+9E0puaEoVhGHCxiXg6EnZaJCzgD0aOg5wRrQe7Ii5LO2Z2R6opx96OYysrSHJ1llC5UFE/oMsUOlscq/cyTvZkaKPpVKj0pn9T2Ph10Md4xAREgNQw+In6NTrLVxYqCHmcxelBTtSZqCvVWnrVSjAwPQ8wDOzJeh6PzqLIKPIVAXjTWaB0nnHA8x4xzXmM0qdCG8p17oqjQPmjB0kjWgT8lNnaLLGz81aQbArLyj6hrQY3cFc8iLdtaaIEoto/9v528dxXZo6LNoOd6aGrfsaMuCrgCscdAJhl6pN6JmN10yS2vGKFnu1LQb0Gd3v5Fo0R7ezg0bWW8ELaDXIhc6yhrgJwtsNq4F9NmCvgb0TWOpyhJPt6nyl2eAWci7AT3H7gX0ZjvNWKHLNgufrcw1lxmzaJKWEiE2Vs2pKC61Bz2+29ZBq8g1GOgHvnVfWXfqkeWO22/pWYR+FX/xohcfVV59/BkNoJe+OyRDbMgA+pQyIOMA0L/trRd3nMrzX3C4AD3gSsW9iB1D3sQb9Xn5t9sOUUVW0VgKfbT99XHzsF5f4xg/ASbXXXVJed97r13x8q+69kPlSfv/vrMqWC4ukxlaLBNrkHmgszZDf+ON7y1nbnrVr2IIf6Fj/u17Plqe/OQ/0Gackoxk2F0LYQ9v5lIWYN5yy1fKka848Bf6vl/kQ4973JPKeee/uTzyUXuVWSRAAnzT9rBHAy25Q1HzJ3m29w/FHLC0Q8yrOq9yHxbK52/6RLn6qsvK1772hV/kdHo+84hH/FZ56cuPLc884IXloQ99SGSSLN9IQG9Jlbs8K8iXAcGwzl8ymJBqkvG59547yvr1R+8Q0HMS69ZdXI488qSyZesWzW1lAeet9dd6LEleZgXSxtT7SgJ69j+6+3JeBED0VOA4KeN5y1svKG956/k7HKduQJ+kAKw3BeTjYwTY0SE+jpRZLvJO7sdgyRBzT644If80KDeoT2tJByUmNFKyJ2xQSUuDM2lsO7sBPWMAoEeSmuw79yCdtfiZYMp7Wso3/SU1oE+ZnZvuuUmeajei+Nhj6fvMKzMA2H8io819N1n2eh+uwT17vdUFBDLzZXiUTK338/qVdtTac2PfdEBiUrQlN93MiRfvTUCvurAoPDUAp9ZnFUCvhqIG9JLcjJhE0vsFrKNja7WgUk/EmDeAvlIayMEmcJFqC+mwmxiPP3d0uO/W0Le1CpIlQ0RWkhvXPrTS5flZMtDuFKtMSCgMGqvu6PhNs7tGQ08t0lwXQy9jB+O9ht2PwM0yXUsxV3rVio8VGfoozMblRvcJQM9tXOov20emiyU3qwP6lNycfvAFZbxDQx9BSBVMcdydM/TaFefLD/ChV2m0Af3SsiUGVCmvBujlg82XyFqwLwpNA9B3MPRdN1LNQuxtn8C6ncQBEAN81gy9mfFwuVH6yEV/O2XoQzIE+Oc7lQ6MQKLDg7a6o02woUnvh1Mv+bjjKuCF3x3XKu2XIj9H4LyIFvneBtBLqOdUl4piu9oOdwP6aNynSL4u7shTnZly+3ovYkvy1VagElIi2Q6q8n95Jwx9VFWnxadkCh7v+pXHVSGRrNHM6KRnfOriVTAqyY016T0MfRTF1j70knSMdxbFEjClZjrPI6UddUFWN2Of6V9vXtZAAqjd2MZMl9YSAo3QSGZ2ITeKGtBbs97aMqaGXtIRFV6aOaeok7oKa/4o6LQLDudjKzBXzCejxBgnW4TkxnIDM/+eG2h27WRg/bQ3rwceuK9sOPVoSQ/+O14HHXRE+avjzxQYoTiPlKd139EUqmqSw4Z/3TVvKFf9TSegf97zDy0nvuY8SURUCyDdcciHYrM1Q29JgAG9u3qmxzwfqItjGSPu7cc/+o/l4gvWy7ZxpdffXP3Bst+Tfr/RPpdwuRkZ7XPDN+zOlpfF0J915qv/O4Z0l77jmuv+qez/5P/pwr/ongvQ5GVP9+gGGs5SyIFuvvnL5agjnrVLx/9lvGnfffcr553/lrLX3o93Yb6cXbZpfegj6AgCRL7+asI0WPbYfc8I8hdsS9jfVx78wXfKm970+nLjR973yzitnmM88pGPLaesO6/88dP+XCQDjmAJqPV8a5lqdavKJoStMFlaXmTl7r33znLaumN2mh378z9/fjnvvLeIQMuAiz1zYo2lavwvyYiacLE+sJZ4X5EMLfphjKoI31r2oUEDetbK2dntZcPpR5abbvrEDsfrXe/6RNl7n/3LRHTIVG8LFdCaXGHdcX2Ia1m0l2heIXmjTqO1reRpdYFxZItVP+D1zM4tbQMgS26iMJd9MjqW5/qn7XSlTrGRFTVDb1mPdPtav6lt8c/M0mWGtq1/cDFuJ0NvG5V2nzKgZx9QbVDVLb71oTcxVzPpOvcOZt3kWOIZqwtaQF/X1uVN6gD04JyK+KsSGCYOAx90M/QdNtnZmb5m6CugDG8i+0bwljDQUukPfNUhuWmy9RSBB6BPKcmipcPCMWpi11nAWjP0bf+cTkDfydAHoO+auR0MPSZV0DtSKcQ51713cCCcXSojYw4cM/iBlzZDjyqhlTjxVY1EuQqSNOVXAfS15GZmmjoojkJRbDD08dFuQD+w1F8mdwHQl6X5smZ+z3L6IQD6VnLTgSGr+dY3PQ00h2+HAZgpg2O4bPSVZaLDgf4yONwvc/vvN4DeGiAz9Dz0BvRlqa+jsdSAvGI7AX1KbmDozzrsYon8SdFMTaN5ciV9gqmWZXLEnCBKOtnotkZKHpmCN3YmGT61BkvZjcy2lV4clZLnQQ5fVWk2KRyqCo34u2RLdIOj6Y4W61hMEwzKBisaomRDHd1O5AVh16moWeyJtatsCLVfN3p7g0l3ihXwHHTq1XaG4YEc+ms7GeArXemdQ9vddjzT2doKcdIuBXktaGz5LMBGhVgwLwHoVZypdLPZjCbLwMMpfSsOCi4idcEeHevcyTZfeZ11p1j+LcF1rW2XTARZRjH7YIeKToYeTa1NcMLlZgxbSdvp8b+M4IIZqp/9bolNw3gfb0TxAAAgAElEQVQHzZLzK+0LE9AnCEpAz7VpLkmaY+Avljzt2OSn5aJd2Vaq4QaaUNuPppY62enUgHsTcmGaQGt0f5OONZw5NP7Sq5qlHMm0drjc8EHqQdztNSwGVYi7WL777QfKxtOPLXfeeeuvBPx0H/R5zzu0HPfK08uatWtDumT3jNycF1Sk6TmDpOYd17+xXHPVpR2Hec5zDy6vevWZSuXL4k0OHgYQDq68WVpvbYae9Qf2XcXEAlRuyNPUVywtle9+5/5y/nknlW/e+l+rjsWVb35fedKTfl+fJdtIzY+LYOclRejrM4v2sY++v5x7zgn/LWO6K1/y12/+h7L//gb0kh5I1239PQ2zck3ILA/P5+23fb0cd+zzduXwv5T37L33E8oZZ19RHvvYxykTOsAaOLtd85+1jOyNQShGADjsDJTdd9/dz5qeqbnypS98qlyyeWO57747fynntKODHHb4q8vBh76y7LbbbiqCNDB0cb6tU23xqfWyccDxM4oV5P333V3OPuuEcucdO372HvKQh5fLLnt3edSj9lWWmeNJ6jI62hSEsgawvNqhyaAaUMxPqS/w+Q/JDbppQDYvnonbbv9qOfE1L1k1iM0xeNvbPlT23nv/ptZD6yrOP5Fhg6Gv123+TQXYkkeRVVhQvQx/ny5ZnKPli5YdeP11NjRtK/n+1NCrDiD22ATgeX615EZBRfSawFd/SP70YBVbJnLsDGLrNb+W3IjdbwC9Vg0HTlpvTDAlzrDkpmXok3hJoJ8Nwep9oS6SlS11kF45Fpkp4z6rXksyL0vLvA+YrND+WH1WEiy5cLWypwH1j6Ag2kXhaiKIsUMUG3N1HIf5xbHdRDBc2AhSF9t+LHnPwIEm2ooMIlivjQW89kJ8AejdiTZrxby+i7EOiV/eh9y7JQ3D+SsCLwgIbINtRuQ+HzmP5PaEC1/stZkd8XWNCbMwTuA9k2Wuh2MMbD05ob1iahr8Q62Q5bWtbaW7jg8OQ9iZPOWlTrHjrhtqa/VcZ6N9KE9Ef8ZSeKaMjkwID1NsDnk63DdfvnvnrWWo2LJUQUcXQ5+A3i43MPSMXxbFQgSzn7lT7MTc7gL0a5ceWhZjI2ybp5kwyzqzDoYeL9PBMZq5WEPfkK8dDL0NU83QA+hXl9zsDNCPRdVuw4In210z9FXjAQ2oalxWkdzANqsolq54tvVbVXKjothWcpPdy0gZabFcjaGPKDWjWT0wkT7LBUjPW7gs5Bg21dnS8Ve6OWoV0L8T2Q4TatofVqkugRQv6ImZZ6exGwS01MWwLpBAU5aFEnku09uxl4qHczrY+oqhV81AAHpJbiQ5iMi5iko7JDdkMbjvyRBUu2O35Cab1LRdXeui2JiIYem2GqBPjb8XVmwl2fjdKZbnhHlYsy+cTgL6DMK6AX1ujNZjOqhyO2Wzmi1Dj1OJFwun2f3gO9AyAw07oGZEURTLgsmLLA2bcKaX06XFent3bKUokZvuBcQbhwpswwMecZuda1iocY7CKcXH7YtGQIxBAvqU3Hz72/eV9euOUqHgf8fruc89pBz3yo1akGHIKagDXBvUy+25KQ7mGq+7pldy87y/PLS86q/OjMZDZnpgfXRvKcBUs6VWcsM9Ghm2+05uqBQ+qWBXTamWy/TUVLnyjeeUG9573Q6H4co331CetN/vRSDLxmivfchud9E12LrxX95bzj7zr/47hnSXvuPKN723POlJv6cFgsCYcciCScAy2Yt0yzGQmSt333VLOeLwZ+7S8X8Zb9pr7yeUM8+6UpIb1k0Y+vkF3FkGyjCkQjDOWeDJOK9du7aRPnzso/9YLr9kY/nZz9oi1+7z2m33Pcpf/MXzyh/+0f8pBBATE7sryGZD5ZnZNrmlbN3ys/K1//qP8m//9s/lG9/40g4v7YADXlBe89qzysMe9usO8oLMycJP9nURLgoecUniGcVmc7bcd99d5cxNJ+yS3O3EE88tB73oKB1LspLoIJ0gWKYAyk65yVXKcgxs7WwGoGfTgCmXrr+vr2zbtrXc8P5ryuVvOGOnt/Atb/2nss8+T2461GahLBp67oU19O0am8RbdvNlbeJ+KUskaY7XSnv6m8K1vp4Mpu0wDdoXFbirW210PFWhdwQqmWntAPQqioX2t+SGpkculkXG6PWZdTTX6ZpIWpmh9/BkjUAWQqfuX1arNamnzLIz7NrHkekGO53ykDpTrkx+0021VRc0++TsUhkma66L9j6fx2/24ZQf10yxMuVRx7cjyQ3/lthCSoHWxz2/Mxl6yWXwdI96Qv695/1SGNBYcVnMd55zZiV0jDS9QPYTfY2UmaNuUOMX/XOQdVdqo1oq0yO5ifFpJEqSSdsDhfFtbCul3Y9mmkvIdBclDaoZevo92eXGnWKzSJevqBl67oODhIqzrGRhHp/Q0Ms5KRn6pfIjGkuVRa1tOwf06UPfDehLGehbMqA/+IIyFhJ1Zz+Wy/CIsWE93zoaS6lCedSdJ9HQh8lCR1Fsbs4tQ/8LAvpDLy6jpBBIkVROMmkF5RNtq3fbh8WFJQK/YT+ldBjFSpK6UBSbDD2bexScpP5tNm4Aiw8RXrh25GTeqeSmG9DLfzQkQ7F08oAnu50+/asBevRcdodwi/TU3ClKpgYAtJ/Pu8bKmjvujXzoE8jLvvJXAOiz9iCbXKjpmItnVpXcjCJbSUsva0C7F1Y5bkSkLqeWPruTtLZjLk5NyY2jfFszkk62dWK/tX9d+shkeFaS3GhdqBwX1AhMTjOZqk3JDU1HOO9BdWM0w94J6HOTbwvlnGFyRsSpVmQjRPL+vCM97rF1lratVPO2nMvJ1kQanjezuWThl4qACGRki+mVBkCfTXHS4eT+++8up60/qkdy85znHFyOP+FsM42RZTB75SY62UwqGd+swRJ4ENt9X7nwwpPKPffc1gEUnvWsl5Wjjl4vT3HOTZaagwPhnoMsiHlujTDs09uve0O5+m2XdBzjuc87pBx73KbGqs+A3s1d2Oi5n5YUtxp6FnRAa7KbPP888/n7//v4P5Xzzzt5pyzlG9749+WJ+/2e6x2QRfU7eBodHxRDb8Z+sfzLv7y3nHN2r+TmyKNOLYcceoIyhZL8AMIoaiabpR4M2a49iqij6DlrKXK+cHXJ5OVzQ1By1VUXlxtv/IcecHbZG95dnviEp+rv5Qo0PGSLx5FhBVdbtmzRWKT0jfEH0B95+AE9x3rFESeVQw87Qc+1tOuhe7ZrUvvc5AeVGROw9Ma+bdvPysWbTy1f/tLnOo792L0eXzZtemN55CP30jAQ7GE1yvTdY889xWHI83x6qgHxWaB540feXzZfeNqq92+vvR5fDj7kuPK0pz9DhbTI+Pw82lovmbVmjgeQ/Na37in/+IHryyc/+c8945B/8fSnP6NsOP3C8rCHPbxx6XLm02ylgaiJLQIlg/CFch8M/Rkn7pLcDdnNCSecWwhI5Bq1tFQoZgXIZ4aW9YcBdj2OwbKclWR/aUaW88niVN7z/R98p2zefGr5t09+eNXry3+44oobVBSbRfVo8plLAHqujYZTBuS+dl7JIjOvGHPqXjx3zTIn26t5GcEQ45OAnjUP4EgzQY+jDRca0B2Jz6yhABha8hgZu6iTM6AnM2+bbLmUhfVnPj+5luWxdf4dDL2fuZQyZdEtn2M/SgtIPQcVoFdvGTTnWstjk+4CWMIVQUioiSPYhaLVANa43GBbKQKxBvTIcuYcMGjPysAgSbYE9AGeCS60L5CtGI6i2NCvC1ugiR8AP9j9Jlq/6NgNoAdvDaGld0Gz9iTJqbJpZtT3YeG7uFTGqMeLSZRjoM+GzLix59Zx3FiTcxCgly0nmad2eqoglWJWSWUCU3VJXZp+PgHo+We+LptrgpWmt8dxaOw2uzKgt8tN+fkBfdfT1BTFSs0RtpVlsTx45y12uZGGnkZS/mBq6DslN6sDejT0APqNh15YJtDQ64FyQLIioG+KYlXY0zL03UWxD8q20mwjszoBvfaqn6ModiWXm069VzjA5CROiXZM9rqwxBeWXuZt+99lbIlY9GqGPm5EdmTlVzH06gznhYgHgWhW7EdtW1kXxQaDXhd/NK418R2KVokasUmN51zpGCY07DjNDkbdNIbrAZy3Gvq8YZXLTdxEfsDQpw4+bP4F5O2n2mkDxXdNTSIZMKs8HQy9i2LNdotB12QL20ox3jtm6FUVj2d9zdDH/UmtXNsWOzT0seApSGtsK804dQL6liFXUSzsU2Q8Miiyh7ulFfK1rRpLJbOVADgDq2TotThGGo8ULRfPRuDuqC6qsgYTDb2lXmyoZjnTM96grE3DpdbTDWxs/8a/K3nbMPSAjNTaswDZ3o0CTj/tuLMofa5iVxfFAqTJdFlOYYcdpHCSSslyz8XmbqriBkX8+f777iqnnnpED0MPoIdJt/TH9z2LkhXIxzl6nFwv42owv++7372/XHLJqeXee2/vWNqeecCLy1FHrpOEguMCLDkfeVFLQ0qRdbvRrwTon/2cl5djjjm9AeNcP9ecjDvH7C2KtcNPk97v87gxtozBOWcdX265+Stdy3Dvr5dc8rflCU98qp59gyU7w9AJFXDZ3+8+BR/+8N+Vs87sLYo94siTy0te8spw9LBri+rzKzlYAsHUCitAye6DOZ/CwUPzS2CIFPVMufbaS8pHP9qrHd98ybvK4x//lFiz+pWZYJy4foAh7KLlgNQxuWD4zjtuLkeuwNAf/orXlJe97FVRiBrgQ65OHq88p5Q/ZRGg05EA+i3l8ss3lK985aaOAX7MYx5XNpx2Wfnt336szsNdslkH+sqa3dYqKOC5I9OScgeyXF/64ufKeeecVL7/vW/33DC89V/xihPKS156tJxyAACcA8+w3WicNdN5I/1sTzb3RL3nG9/4Qnn3u99U7rpr5VqTv3z+IeX4EzdJAkTgYvtdPznO4tnFiX1IkoflxXLP3XeUs886sUdyc+CzXlz+8z/+vfzkJz9sruc3fuNR5fSNbyz77L2fa6b6+sqatWsa333JKejXINmdJTeZKUzbWP9EsmDved7z5S9/rqw/7bDywx9+v/mupz3tGeWzn/14z1heeul7yuMe9xS7CJE1CQcx1iK+d+2aNV53ZH3qDS116sxvpFLjqv2xvj9lIxmQeJ57PtlJzPsgx8apRe+LJoFeU8O1JKSH2XMjpZ56D17lktwgT0K6wRhwLKw8nQVwFtXLl3pAVAYOAHr3fWj/vQb0ydhjDwugt4zSz7RcaIaQ4rjzehYAazWVZLWtH9hZUWzdGyZvTKuhD5/2bPYY+13WE2ovjVo8d7p21rzW6HPMmqGvLbP1fWSLsc6W/awzD3UXUlucdhbtsm2qKDYzC1XdQFP3CJOfhblSMbQMfWYeugnIhllP1UNXUSyn29QcKFNght5Fsa2BSmdRrBUKdWOpRTH0vofYVuKylZ7u2bnX2NJBUmMQUrPzwXStXBS7pMZScrkRnE9Av/xzA3psKwXoD8HlxiYynNsCAYnbqnQElG4spVndCeglueEfwuUGQE9RrDd5AH1Kbv7/21b2FEMguclJXLvURKGswFnIQxr3GIFjS24A9Cm52dWi2F1m6OOpayQ3yISorq+KYtMlpu6k28HQzy2V4XgQmVyQE83kB7wOANxdLGRv7NhDxNAvlpEx687aDrEpuWk79+bi0Cm5WZKvtoKKiNR/EclNWnEpkOvydMqIvpuhT7eIVp+funx0qE7HmqHvBPQw9FDQqcNjo3ejo9hcA9Cn5KIG9HUdQC25qQG9NPQVoGeTdr0Abk9+glNDn0GCwMKyN6hsKpUbQ2q7rYfEcMlBgzcTp+ett3fKfnpq0oxf1GvkJghQgOGFzRTDFK4RWFSK7Z+3xy1ghtcsLjdhW8mGDwN56smH9RTmwaQffcwGyazMWqY2stMlyNfTZpqCoxWgB7R1A/q/+IuDypFHrhOgALhzHWzc3IOURsFUc24EPG+/7o3l6rdt7gAXB3JuR61XoaHt1+hk2t8EB2q8tuSHQT7Io9SAzIm5TLu65QD0rFNvuuK88r6dSG3yBC644O3l8Y//Hc1nwICA0cBAwSFh7do1apTE3P3nD7+nnLmp17by8FecVF74wqNDfmVQk4Ga76+X9lhq9VPBWoLlxkDP781NWxvL3Gx5+/WXlY9//P0d48Uv519wfXnc435H89AZEdu58j+Anu/GSjRZ0tTQH37In/ccC3b+RS86VnNN2tWQ+zXMbEPVVx9N+4flZck8rrhiY/nqVzsB/aMfvW855ZSLy2/8xqM1d8ke4I6G3bA6Dw9bJjQ5ua2xJPzBD75dzj7jhPKNr/dajML0v/a1ryv/63/9qTbq6dlZ2fEZuKW/P5iP5zO6dWcvjOiKLdWGQGYpP/7xD8r1119aPve5XrDLlR73qg3KArg2wXpa/kO/nUXoDrBZk+fKnXfeVl5/7mvLnXd+s2OMX338meVr//WFnu955SvPKAcc8JKmcRZFsdbUuwcD65H2w6hDIYDg7wGx6qqrBlK0oXehKud43fWXlyuuPKv5/r0e+7jyghceWS677PSe+87c1xyKYFaM+WB/GY++F7utXev7Nmzve9aF9Mvnd5pSSbsfxFBqunmOZC8cgN5SHRoPAqTtfMP/6UufAZiuNfpvZHYSe9rG8jhq6lRgO4ifvgG99OMVQ5/3akcMvdd4a+hZM7IuLucRv9dBsTLjIbmBLSaAcD3Uygy9cELWEqXbTzL0Y8MdzR7zmU9gXds6djD0sVTXHvcpDyFAgphsSFKCXCynkb6Qzezuq8NzANaDEAx//Zqh75DcBGk3Fy43Y2G2UYPKWlVRS6kbph/ycj4IyGDJk+ZvcGAy9NE/x+lBT9tuyY0Y+uwUG1ixYeh3ILmpGfr0/ef4Oy2KrUA9UwcNvWwruyQ3D95xczD0Js5+PoYe7b2DTYpik6FXUSwvBRuWXustdVHs5OT8ssjoBVKsC6VPmqf+skh0RcQ+WMpQWSjfvfO2MtLnJigtoKcYxQweE3d6zWy56jPXlqnxGdHTam4TdwINqqLy5QX50G98+fllzeKvuWA0/HNd0OCihHwIa9lEshNeBIYFBCl6ECPaFMX6AUtAn02kxNDAptBRE9CRlfrqWth238sGOLkYZCvuWkPIgl4XInAOo9I+m6HIAhzVGIReMItUVBSbGm05U8yp2DGLTt2q24WzXCNFp2J1Y/PnwRgZcxGNikIolmqKYqviiGgiwPttubUc1fptUSzMo1LFUXSq1HwW10UuLDdzWF8xOGETyX3RAlsVxSboVrFPFOWkA02yIzk21kdabuJ/s1bcxbF8V7gX0AUxHiKOydyYm58Vu+cnpXWhMUNmNjtZrCzEzN/z3gnsB2hV04nwya83UKm1KUKLf8/7CZhP32JlWSI97I2BVCRFZG4wg+sFG4UDDVi9UYFpOhEC1tngct5sj6Igy3OiiDQOTrCazKbHzv/utvI4u5BFcNEZ3/Xd736rbFh3ZLnzzk7m8cADX1qOOmq9vzMCEhfluqBIQUpKeQhEItgQxlxeKt/73rdWZOgB9K94xSkNoGADEdON/AUHitDgwnAyz66/9g0qjK1fnNvRR29QbYA84AfphGsfYACqC82RbOB05GwKgB7Ay5wTO0iju76+8qlPfqRcsvn0Mj21vQfArPQX559/vWQHfJbzk0PWwKB6ONB1kPWLYA2W/HXnnbgCGD6xvOAFR9mRKAI4xi43KwVOAepzLtg5JVhkGOssuFQL2djDQqYA4PzoR2/oBfTVeZNVJOhxhgJAP6EgRA3kYs1kPbv5618uxx3znJ5jHXzI8Q2g9zzI+gVWckuGvB442IP5zsZ5/BmG/o1vPL2HoQfQn3wygP6R+ryZXlsDE3QMjVielXKMLVt/Wq5526XlAze8q+cc0ce/5jXnlic84alBAszJ9hJAzavOnDGP5e8ec70pHIt12qDNX/Gzn/24XPW2C1YE9Q9/+CPK6RsvLfv/zv/0PCS7i6ys6ugqYwitYfPl3nvuKq8797Xlrrs6Af269ReXn/z4R+X66y/ruK7//b+frczU2rW7K4hl/XBwNmyd/JKDlLQgTeCtwnF5THNrBgTWKAakodZ5rzu+fOrTNzbf86xnvbT86Z8+u6xff3jPmL7+9dcJ0Oe9UcA1OFhGR8j49Ut6w/xBTqf6nsXF6CFiFjwbz7EWudGcu9tq/MNdiX3VnYRpbmiSgv/dhMua+iy6lO447hknKxaUguEwkPAFRBZehd/RrToknLln57rKuzNTpuw7WQ9pn5GSuMA5z8UaemcS+cn5ey925+ME/2lkYUefTimm+6sEKRkGE3kOfA/fm/0GprLIM56p3NebTHE2Q9L66Wcm12gV8kaWlmu2JBGLVzoc24SDVxZQ8lkXiYb9scTn3m+xl8ysS3a6rvdzZzjc6A65TZo/iL2WHMzYA8vLzI7UPRUyKKJPUDokSZYV48T95D21OUpdFOsMcWCYKIpVcbjuEXPS3Y/ZW7dvny4TE7tpX56ecVGsanZWKIodGnE37zxn8Kfr2Ew48sogr15b/GcDehfFEvgRrPaXkf6F8v27byvD4OVVbCtTcnPVZ64v20en1UMJTLPct+S9MgB93/JiGZ1eU047+HwVxcqTkP4NssnNzuauARTWX1qib6FxuhhuGiVIjuIoSideFsqDd94WDL0bS9W2lUohL5YVAT2Ay0ymHVT4otGZibIJkX8UxaZnuZjjyvddQHMnkpu6UcISXV65aYtm6JOpqiM8Ny1yu2v57oeGXnKjkUHpwwXmQ3LTNI0KqU2uhtmMgd+blsVeZ5o2xNlcQ+/JyFgPmDu2soDBdqulNvULKoq1bWXD0O/AtpLUV9pWurFUq33L8+yxrYShr86H782i09aHvtLiR1TeeOJmY6l0uZF9Wl20606/apwxOtzRqIvNpwH0jY2j05Re8GxT6MXBgN7dCP2GfOBho3mIlXmN1G0d+OXimZtJvaCLLQ3Qmot8djvNDY0FJ1lzBQcskirwMohOvaU3AXexNdCxTp4sggM7BywJgOyM4SCNtKwAPc1iQofLxjg2Pt5YgbJZzMzN+vsAZlFsaykPxYUumtYGu5BV/EYo3/n2feWk1xzcw9AfeuiJ5cUvOU66V84/sxhu2mMHD0Car81OFwKdsp5dLN/7/rfK+a8/sdx9dydYecYzXlSOOOJUXR8LDYG0fLyjmya3MAMGvvO6ay4v1197eQe4ePazX67sQabcJR3BWx+gSvYhCudwb6Gewi4obkWvYtyF+YKbzrcfuLdc+PqTyy23fLUHvOy550PlktQN9GtAz2aq+zQwUMbXjKhpFZp6FlFsK885+/ie4x52+GsE6LXJ8ggPuMaDe8XP1KQaPNhmTZGK0viekylp0DPiKEtjgbb86qsuKh/5yN/3fO+FF76j7LPP/vp7xgj2UxKl4cEoUGatcbMdjs/PW77xlXL0kb0+9DD0Bx10rFhfbQ5qq+5uwZKQhXuQtnAC5wC1sicNQL/54lPKl7702Y7zRHJzMgz9Ix6p63F9Rb+0tmMTYzpnMgsmTfrKxz/2T+V15/TWPeAXf8aZV5QnPOEpWuukweYn1q6NRMkgzGlyZ4p4LpkjchOJM/Mz4+vUtfb1le9991vl0ktPL9/4eq+//Z/93+eVE15zVtlzz1/TmOjZITBRJ0l+xnq0tFDuvefOcsamV/cUxW7YcEl5xCMeWV73uhPKT3/6o+a7+bt16y4te+31BN1DnKJYb5BoCiRXgD6zBLou3Gwmt1sK1I8uG3nlePn6179YTjzpxeVHP/pB8x1nbHpDQd5z/AkH9cyhBPQKFIYA8iO6R2OjZvvT5QZ3kZo0YY3mBUOfvQ5Uq6HshyWFuS4vLGan6JZ04liWy6VnvO9OGgJkhjQBfU28iOHX+pWSlxZMZoPAGtCn7WaCdNZdSADQTcqB+JlOKTWgTwDKtejZVR1T9A0ZcUDR9ivolEA0EtNoAMT17cy2MjMAzZ4bTanUyLLWlAdW4JjIZHR+4ZJXs+Oyhw6jkZUaS2VTy2Tya1lsvr+RDkF+YjoiaWkYRKh2wlmKjoJausOGrGkl20plIJKYE46Knj+raeijsSbe/yk7SQ291szIknQy9Auqg3KnWOS9XT70I5VUWb16XNPA8dMKNOsga5zT1DvM4pToLHltW/mju76poliwgxl6pxkWoOrZE3psK2uXG3CsM16D/ctlbHatimJrH/qUdXOslTvFCtAvlr5hF8VSrJlm+3SK/SGNpdAD01pep2Z7SGzjakD/tk9fU6YnZjsYegcFg2Lr0dBzgmcecpGLYlMvlROuajK1UmMpAg8V7kUjAEXa0Y2s0XQHQy9AT9Uor2BiakDvxlIu+MjuaAAngbMovpHmPppP1Q9Tyns4btOyOL4nCxbFoman2Kq6vNaxpQ+9JhznWnWK1QbfdCr0NZByQtPm4scK0KtVdC+grzvFKpAYzWIXe+uqe10w9OoUq4CkV7pTA/rsUFe3U/auaKkQGYT0Z1UX4SrtXRdXtSnU1KC3gB5GJF1hfGhbedqH3uBV6W7mY3iUC0xFAW5+T/6e/5YZB8077n/omHNzSoZeG1cwO4vLTguny0QCes6KhY1zS0DPv5kBYVCddUjWxwu/C51ZAOXzTOt22eAtlW20npeG3iwSm+Ts/Kyul3kIoBfOi8icf+fB5jthGdB5puXct751dzn5pEN7AP3hh58kFjbZh5TEKBs0AGi2hlyBDKls2rQHKwAI/e737i/nnP2qHub/mc98sQC9upIKSDndbh39cEHX52DIATNgHpa+fj3r2S+P7IGt2ZSyF9NvKYnOBWnJAHprPMsN6NmE6UzLOG2d3Fr+5s0XlA+8/x09wGWfffcr6MTfcf0VPQFJzVL6ew3o16wdjXHH+x6G/oZy7tm9trDDvFUAACAASURBVJWA4Re+4GjPWQp4xQ67TwA6W67D2m4HgFoTZaDs2c19TUbWwMI1Nvw98/7NbzqvfOhD7+65pgsvenvZd58n672MD7rgzIzInYc6hEF0xe4yyn3/5q1fLccd/dyeYyWg57nWEzcQ4JjgJMA884PjKGAlAylZ1aAIna1bflrOP/+k8sUvfqbj2AD6U9dtLr/+67+tuaS50RRNOwjJLALs8lmbji+f+fTHes7vxBPPLC944RFa55BZsFk2+ni5Stn5JbMUHCCZN1hHMhbKPoU0R3p7ZcCclaI2BxecSzZv6NC5c5yxsYly6roLy5/872fGPITw8vNCZkWbtuQ4y+X+++8pG097Zbn9tk6HqfUbNpenPvXp5a+vPLt8/vP/2nF9yG54hjgmc1muN2LKrT9PaU+yhXIyGhgok9taQK/+D2MT5V3velO55LLTmuM/9rH7lgsuuLr8+Ec/LCec+OKecSWYTYae8RoZNUPPesM8pig2GdhkuK03h1k3oAccZ8DorOWy7AV5EZBQKG4m1cCTl+UsU6FP9wZtZt72oMIZymI7GGVe8u9+nyVV2BozF7S2RGOpZJqTvMnsRmbd9RzIjtHGBzWgz/FNQJ/PjmRIymAmYWemmTV3R4Be7isr+NCnxHZlH3pr8BtnOY1n6znf3MAK0PNeNV6DBBtsfe4FTBN0yuWmq1OssF642wSpWPvb1zWKiX/Yc9DW06QyX+m00tNlNroeN6QtElmA/BAOTdbA90hu0mgEyU39CvxDIbIAPT70mEcAm9TzJ8jKqbkyGnKdmen5MjpOdmeh9AeL7U6xzJ3+AhFeY5u6U6x7nkRtYfdTEyTmPI5KIog7AX2vD70P0A3or70pG0t12VYGoC9Lc2V8brey6ZCLOjrF1jKbpjtvN0O/xAMTNkMC9Iqe3DYWhj47xapcK5rjUKDXLblJQK9UYBS74BJh+c2iAP1ZlctNM8nQeG2fKaMT+MqHLVM0OMiICH28Nrx0uaHoa9yFk3ZdYXNZLHPhlZ4d0lpAP1OGCQDo9ieG3vqnBNTdgL5prFCx0FqkACYJ1iWDCc1T9fBpEYyAomboG0CfTajU2S0Ch6iknZXP71BT/a+TjAh1ZBRg0wJ6IjSi43phyYekAfR6mFtAPz0FOB6zFjsYcI3pqoDeE05yDzl3ZNSrNI5nK0403I+xsSalmZKbXMRroJ2MnBdK/FSdRnIK002psvCz9e9H425Ar/cGQ5sgIxmYzATU8qcazHO6nYDei1My8Nr4Q9qCT7bSiTGnOCYvyXFi/MwCLul3+5YbEPEZF6tmUxWcAQwO2SxlsRaM37ZJd8pMmV5qWQFjYok0l9rmJ3LmmbU7A5IbvjdTwPfff1dZj+Smq7EUDP2LXnysvaxTXjI4pI0pU+2AQMA878kxUYZicbF85zv3l42nH9nj4IEG+IgjTtH5M24G9LaPlOwMbbvG0OlBimK7Af2Bz0IOtEGMoxhrudW4yHNkzIw/zzeb/bat9p4nKOJZ4NoZp4/ceEPZfOGGFV1Rzjz7yrL33vuV1517Qo9LT4fsAKZ7eNQs5bhBsu/ZXPnYx95fzj17BcnNoSeUF7wQyU1IVcTK2/KMTBVaW/7N4N2pawpvxdjzf1kqY9FfIkEPc8RuLfPlTX99TvngB9/Zva2Uiy6CoQfQM15hWRmFxCm1c+dOz2Gu4dZbvlKOOmIVhv6Fx5hVilR2Op8wVxVYjXrM5cGMNI4MCpmpBQD9z8p5555QvvCFT3ecJ/7zAvQPh6HHnQG7UQd76H1ZOw2MFson/vXDZf0pR/Zc55/8yTPKqesuLqNjE5IJplWs1x0/i8wVkh4KJJtMkeUcSNvqWgLWFr4PQkCFySFN4Fl659uvKP/w91f3nMOf/dnzyqtPOKvsvvtuzl4MOdAUO7sUmZjBAfnQb1h3bLmtC9AjuXn60w4sH/zgu8o73tGZnUJ2c+xxG8uaNbvFc+ygR+4kCv5clJ4adsnCaEw3C6EQPUe2Twk8n3POq8u/fuJDzfk/97kvKyeddJ4yVied9LKe60pAn2OoLM/ggBpKsR5SFJve917mnZH0ueDdnYXXLkrW2tc/4BqXqGmwjMPBScoD3A9lexRtx2mFtNR7q8E795s5Z4ln2FZKJYxcpwL04X1fS15S2pPkkUB9cUMrFYvHup3vk2wj5Kx8N+MMPsnaBK43n6W0N87fPS6MQZuFkA99NFoiq6/MDhp3egZIQ9+aZTSs7xx2uXi6sw96XxK2CfeYjPQbUlFj5KBHsiR6uVSYpCncVO0ceMkS5Rxf2ZVDOIRdpQk7739JmMosIbrUwpvx7CeT3agSpDQIYlJEbaghZOYRgUS6BA1Zdsre1wL6FvvV598QqcI/7XgRGBjQ28M/x2dmezD9Atk1oPec2imgB8uJoXcAqec7dfyZIcl6AuRY6mvEuS2X0XFI0YXy4B23lIGleeFfzlEMfV8w9OCMHTH0upaoSUFDP797C+hjvautKlcF9DVDTy2fJWMB6G9Plxtbtywvu0mMAb2rjFfS0KfkBkBv3GhAf4aqdm3D07DmFcMr/BpFrglmGVT+ToA+JromHDdAAQADgY/jUgPoOxl6NPQJnJfLIqAqIsgeQB9Sl10D9Gal8zwbhj5Zd6VjotucrretHM/AoGm3LEBPp9hoslL7OvUAenupZsqlvrG5amtCR2pMf450FVZ/MCh8f2rDMkDp7nzHsbILpZiiBtCzWIXkxit9D6DPhhfJfNSAvnUt0N02oB+wfhFZhXV7riHgwUpdIICelKekSgLRbnSVDIxmWdQvJDOvuRouDfl3mYZN0J+yhwRUYm+WcQaxg4UDjZaVMAPkJ0yAftHt2cX8qAjPC7zTsbbREwveZ/kGgFruNCpm7S8Aeq4DKYDOl/S32q4vhKWfLDsEZM0q8asZUwC9GDXp6+bKAw/cW07f0GtbmYBegZYcR0bEoE+sGRfQksSif9DjOjfvTXTQmzMSIo677pTeYtsDDnxJOfKIU/X8MS4AEUCsg1IX/TJXAE/uFHt5ufbqzsZSHAMNvdi5JQP6lB7wjNuyzmABEDExPmE9szb2IWmWafp0y829UpsDn/3ScsKJZ5fvfudb5cLzX9tT1NujIw5fcCxicbrB5YaxgKE/+8xehv6ww04oz3/BUWE7C7MN4EO+BPNOYDCme8/Yct/YzAb6h8rQAPMc6ci8sk+WCdiGj3lHNoJN+PI3bCrvv6HXS/+SS95d9tprv0ZGBrvqGgAzrMwT5EjMv2QbkWSs1Cn2kEOPLwcddIzWE8kvdN/Z3MxgA/QmQiIDuJyZmSoLS57TtFPYtnVrOfusV5X/+I9PrQDoLy7/49cfpfNM9nl0ZLgMjw6qxTvntnXL1vLGy88pH/zA3/aAztM2XlKe+YyDpFNVoBPdZSVpkizIxbaSe+m5cRdTZb9Ce+sAx2sZ5zG/APgcUE0Tn7eGf1DM+uvPPUmF5fULudamM64sT9zvKZrTzG+ypYz5QJ8b3eFqde+9d5XT17+q3H5bZ/0KgP5pTztAQTbWr92ymw0bLiuPfszj3DAtpGoC9JJteQ1Rf4XU7yehEIXiPBP33Htbee1rX97hbnPGGZeXAw98UfnSl27Sv3W/kG25fsQAtgH0sZ6snVijuS9gWdlXppyJzICB9XxjV+k6Dttw8kqgz7h7LbFUzvuQ10thJOqHlKEy+JLLUyOvMwutjgtL1MlhG+kmXMxP9vBsyqUau9DpSx4W638y/DMKQmji54aAXstht535ZR3nZZOGORUeW/6UjXyoqUlr5rp2rbO+LrMLIoeiyRYkY+KKmujL+7JScWoHFgrKx3/nbAdrdSO5EaBvMUlDFqZvekM+Gp0K0CM3DjAOsZvgGBwyPDpm97MG0LuBYgPoRYg6cOkB9CFp1vkogKqLb1s3oDq7z+UJE8Znm/kqhn6+QGgak3QB+iBYRQpD8krGk4B+PgjY/p0DelwNA/OYoU/dd/XkrAjosTkGD0OA31IGkJkJ0ONyk4A+XP8A9KPT5erPmKHvE9ZBQ79YFhTAh5wJOenPBeiXlyHPzHCzwMUCIoYeCUYA+h/eYYYeWy4DeuuFFWEJTLdFsTD0Cg6qolgkNysCet2kKFDp7yt60BRBRlSagxkD2A3oHXGmD30nQ88mIcDp1nI6JkUMZuhTQ+8brwcPWUV4F2exVzLOelNVbd1IZNRqOM6Zf+8qitX3qwLaQI9jNP6ssOEB+hPQa9zoptbB0FsK4+O4MYSLNmy3lA4ozgjYRSXPtwHx0qA7upVtJcXENAyRltqsi4KftPDUcWICK1p1t1TeRyGvGWtAJwxSvi8AfVUUm6n+1Gpn8KAxVzGvGdaGoe8C9FmIxMBxLEAK88Vd86wzZmE1ADGYzAU8C5Iz5ar5ECyRv98FyI2WPjbKBPQAAf5zY6nattJMi1/Wr6oQbNFFOyrWVMFSajKt07SOmUI3S0/MOgHozeBPbt+uTZDsUnNN6kYJG4qLB7q4ZWnvOXdkOwP9pMdp1OMuu7atnFd31I2nH9PDpJ9w4rnlL/78IIOZ0ifAJkA/MaEF1FIRS24yg8FV+poWCg2r7J7zjWp1K3LpwIsd1pmhMdgZltTERkjR1TY6xSK56fahB9BTsGvQ2wJ67FVxkcriXfUGmFsoe+y+hwJ05gPndgUNpN53fcd58cve+zyxbDj9svLoR+1T7r7r9nLJ5lPKvffe0fG+WnbAAk72g3tBWnlizVgEmPjQv6+csbHXh74T0AMyzc7DHg2N2Mue+wSIB+OwMRHYjQy5QN+soplv7jfSiSyi3rp1a7n00tPKe997Tc+1XXbZ35XHPvaJDfPZAFllCCwTSwkY85+ir5tv/nJ51XHP7znWIYccXw560TEOpOX2M2g5BJKUgX7Z3PI7/3POUzPby+Ky613K0kDZtmVLOWPTceWmm/6949hm6FtAn/UVrEUETEP01ejvL9+89RvlrI2vLvfe29kN9on7/W4566wry8Me9hsK6gETAIzUO9vadMDSKEm7kKtZCuRsnjMTFIzWIM+yHT+XAp8YNgwNyT7zyje+vvzTP/ZKnF7+8leXl77sOG3ynDvpf3ff9iW7U+w95ZwzTy63374SoH9m2bZ1W3nrW1/XI7s5/vhzC770th21Dz3XxTNt/bYBfT6PEAKATQGGfhflfeADby+XXb6pGf/HPGafcuGF15Tf+q1Hly996fPl5JN7Af1FF72z7LPv/tbsKjtFB83BsmbCmcY1E+PNWqki3KBMU6bHOTDWgGDWDQKnXO/15EeRaZ6UpIJhw8kekIBe5eTsiVFQm4Aehl6svupMkDe5CLMG9MqsRo8L7ifnxivvdxI8uT9Mb0fqEwx9Gg/k8aPJH58XQ78DQM+zUGcEtD9WnTuze20CegVjUTsFwM3eKjUDnFr2Toa+BdmZEVffncAXCejF0A8PtYCewBUSk/FQLxcbePgYIT+bWygD+Omzx9OtXvui0l7CISNYkqb+L2wSeXbGUhKTWYuhNihg7BwMGF/VgF62mFiEIxHuYOhb7FdLqWvc1YyX1swlxK7B0Of49FnlASYUQ2/5DeYJJndTQ++5hLJFLkn8mzT0xhhm6J1tyoxSYirPK6sH5mamy/CIpWUz0+EiWLoBfTL04UOfDP3odLnms++MTrGWpKkoNhl6vmdhzoD+0IvL+NJDQqrZkrh8bydD3wB6ClvR0LsFczL0AHgVxQagB/nbcaUT0CdD362hT4a+B9AffGHTWGo1QC+mO3RRjeRmNYZejaUA9AON5EYAjgCles3PtJond4rdsYa+jnTr4zSSG4IELCYjIlQ9gdxNzBgMqIrbjHtO7jpizog2f/YAej2wAdDF0Dt15dSe6xxaQO8Hsk6nrcbQ7wjQN9r/CtDDamXhjxj60EML0FfFBQqARq1zz2I8p2DDYqlZrF0Em4BeOstg6MWED7rLYFbWM/ZNUWwXoE+Gpmboa9ZdMqGQESTo14ITGvqUBSXzlSwUKV0YehhzHvhkeXiYOV+uW4x7P4ECeu7WUSABPatKFsU67euMAykzA3NLbjgWLjfUNfC9ABGxSdFp1ddI5EMQ5/Qzx1hexr5uuMzMTunf5Xq0uFi+/e17y6bTj+112lh3iVhCBzNm6GEBYZDF7g4ONw2gshgsO+kyLrjcnHrK4eX227oAfTD0WYsAmLdExgwqAbI2suiA/I7rr+xh6JHcYH1ZA/pkW2G5La1gzL3J7rnHr0kbSRD175/8SHndea9dWWpzzhWSOrAn3XM3gH5due++XkCPn7s2cbILQ85WjE4AxkcVqDCuN974vnLmpt6i2EMPO14aeivmzM6r+dlgn+RCbPyWdni+MH1g4SFSkE7YpSK6Hy8vC3w6iFwqk9smxdC/9329gB4P8WToAWOAd8adMecnAB5wkw4y3Pfbb/96OXYVDf2LKIqNOocsshVziz4fJhqXosh0UbfRNwCbRE+KgbJ929ay8fTjyuc+92+9gH795vI/Hv7IlqFXbcVQGRlHdmPno3/+0A3l7E292Y+XvuzYcvTR68XKw6Znho1xU8AUdRYEHNi6JvHASaiXha7f/SGy8FsgA7vLOTPPrFlz88jayMTMlU9/6v+VDace03Ed/PIHf/inagS1xx57iClUhoGaJnetUFDwwAPfMqDvZug3XFye9sfPlGb3wx9+T3nHOzprSP7sz/6yHH3Maeq6yjpFUKzxDnCP241kLlEQL3M67lWBzBgqP/rRD8v5F5xSPlHJbZ797JeWdevO15z78pdvKqecckjPNW3e/K5GtpWZDgKitWsmREpQFJsgOftoNFmCAQcSrGtZW5TuKgnmE+QmeWLm3rVPzMuUhiWgz74idoEysJJrTADubLaHD30y9DWgz6LYvFDOtQb0/G6GflT4Ykcaestv5jsYeu8Du8bQgwEECLFHxg5WdrxDDQO9UuOmBPTecw00hQuin0eCa2MQB3g7ZuhnKkBvSWwN6JfmF0o/khuIKwgkdSG35CYZ+g7sgwadbEhk/mtQWUuRdwnQRwOrBvQDpmuGvpY6B/7JRlc8RwS1EHu1Rr5m6OVtj4YebBH7LOQz7V/UbV4a+jawSCky58P4p4S3Q3JjezyTs2A/Mj3S/S+XkVHRM+WHdIpFzse6IMmNYZI09F2AftvI9tKn2hIY+mUB+r5+d3zuC8nNxoMvKmPLDzF52lUI64aqxld98wuIZ0rpo211AHrp44miYDPLQhkoC+UHuNw0tpWqLW7cXFbS0CdDD1ksNrOS3IzOrJHkxraVRT7Cerj60NS1tkoJyhwROS3Gw5SLCVdHyi4XBEXGwcAmq8rDk1G5QBzfhX+wMgOA4zHVpeWCVYPDGkRKQhHFYLrZAp1eZGTJhNWRmkn5/FqJRjZ1IvIz42FQHk4o0d3OhTxsJk4fJtObIFW1dA2g93EysmxtK+ftN6sBs0MGFk5jo9iNRZYAPXDfslgodWOsJDdmqUhPtlpNX4tZX4HhYEdskZh2SW3p/RSFq6OjZRo2PVKpubBrYQ0HD8tErKFTgdPSYkGrnsVf9l+XwKKRtXDMifExNVqR1CvAbgJwzxFbpWWqV/KscKaxpMbpfd+HaQFNu+t4YWcMDBg81yAxvBlEcwod28W3ng8u4LJMxHMqGScsK9OKMzcz3if97jyaadLFsyo4lBa1shqjk6YAfWOxFyxCtIHnfuBPRXE6IBx7Lu6T5TiL5etf+2I5+qhn92zep5zqtL8WgXi/2MYR2NJR/VSWYG5Oz2K37vXBB79dNtCB9vbOgr8DDnixbCspUuO0OY4KBvGRB5xQaDc03BzznW+/srco9lkvLUccsc7p3mAL+TxSFFhuFQOrMQbzeqrsvnZ3zce7776tXHTBKeXmFRpIPed5B5dX/tXG0l/cxOn+e+8sl122oQfQpxe3JVJIhchkYavIuPAMW8r08Y99oJz/ulN7xhW5ygtfeIytHAXoo0t137JccrgGnlfuGTIajjeEQ0fUUrCGJIDm4F630pFqpmzevK7c8P5eyc3mzX9b9t77SY1LDnOPYIpADXCvQLa/Tx7vWaty1503l6OOfFbPNRx22Ili6NngXBw94LUSdp5MziiF6qyxPGPOLuFay7hSZIZz0Nlnv6rc9LlPdhy7ZuhZXwDNMHQqmB61PIjve9OV55d3v+tves7rjDOuKE//kwPNAIdHvus/yMBa0kQAxbFaaR12vi6e5Zk3weAGRtZ+L2ndVnG6eiaMSM8tHX7pkw7+/PPWlVu7nJJwpFm//tLymMfuG4FEn+oAmDfIGcmYwtCfsfE15Y7bb+24lnXrLipPe/oBCsTvvvvWcvHFry0/+UnrdkPjrVPXXVIe9ci9PX9CSkQGANaQwlL1zQgdutY9cZT2iP/qV/+zrF/3ig65zaZNl5fnPPul2mO/8uXPl/XrD+0F9Jf8bdln7/1DJtgvooExJbBgUVNn33myuy58lURM88DB6eTk9mZN5eBm4C0tsK7cWVA+W0tv2EOmpiYbe0XX2LkjtRl+uycBrCShic7FwhvsF7KrdLCmjHFo6NuiWK/RrLe15IZzE3DDHjSImgT9Kctk3iQJxfFGR+zw077PjQiTXKmJopUY+gxqco/JfWJamvDRph+IMEo0yuN7s0YoDRksyXOxpkiZkDiaEIBUst1vGkikfCi9/rEIbyShSFmjjw7PAAEtz0hKWGs8luSaanr0XNlRKar6IyvhLImzI4GLojDatpVgJFsusscIc1US1ta2crHdR7XPOjvF/6l0yKyPNPQUWy+l+UR/2T45pXoZ9lQfc7SyrURhkEWxw2VwBGzjLB73F6c5X5fvA/MwGfrEgJaH2ZadLt50qAYPT0ve3F8G+xbKD+5Gom6cICSmqb1cFgzLGg391Z99+woMPQDdsp/+5QVJ1GkstWbxIZbj9Ll2L8nQnNv6rqVk6AGMWRSryufU0Iv3Lz+845tlUDZ86Sxvz1l1r+ThXeor28eny7U3vb0QcQxEh8sE9Dt2uYlur9LQR4FpVMo7Km1dahKAkhJUJAfzHfr1LBzhZ05KMcjV5xtt1hLV37NlCJ1W6CpVGMJmRuFMfG99PnWUJpvJkKV0VI6LRPVipgnQFM62bjxNEynJiuzYI9tMXZNtK9HYaZLVkiMA/Wyrg88GDdlxrbYvylV7dmqhjEQ1+ixNqXC5yWp3OsVGFKpinYj2m+ZPkUZWAMMEChceLS4wWTDcVQaBhyz9ZtODNrWX+VCkzCVBtv8els8PEL+nrtL2YO6CyLCkZlFB07K9h52pyC6NbCA+6UYHn11hQ16TjZ0UUNB3gYdMzNeQWI70/1VjqfSWXrLPsL+n7azKscxm8tDT5GVRgBX5ih42KvoXvOg7A2GGnutiUweUqI4gshcsytY7hwduk9lw4Mo5AKJYdCXB0YSEpbS0QoAlGKWvfe0/yxErdANFc016XY1wAtADpgjukGDJYjE23pRLtexcX/n+9x+wNn8lQH/EKWWIHCaOLdJxW1eczLFce2ZnNYZXX31pufbqLtvK5/x/3L0HnF1luTX+zJw50ydB6V4UqcHu1e82Kd7L9UoVBVF6DTUJaSSZ9N4bIL0XBRHLlaIgdgQRUARUSCAQAgSCghKSTJ8532+t9Tx773P2mYBwv//3/f7HHw4kc87Z5d3vu971rGet4wTovSk2bCsBUFvamn1TpV4ELNJ0QurpsQsvmGHf+XZearPXXh+xGbMvoVUgrGUxJl5Y96ytXNmeA/SQHew9TM2lmsTl0tPUgoqFrjMYnXvu+Y7Nnl7Nh34UAT213dRxiyXH/QAobm5tJmjFpg9jGuMAchtI3gDJ6H/c3ERIg4qQNkPqQXjjjb/ZiuWT7dvfviYHxnA/d9/9I4lGHowlgAoW6NbWVi5Q0XAqmVavPf3M43ZGlc3eySePpoY+wIw2BtiIyRsdwA6EAT5DgKKXjDQahjs7+uhDP2/uCHvwwWqSGzXFSkMvAI5/sMg3NIAB7rapU87Kudtsu90ONmfOFfbBDw5LtfN0EYLEBgFIxih7AGlsEkDkiLXtp1WwKmhyyMJCDTti5V9INhfkBcDpps2bPPsDTdcb7dKLFtmdd9ya3xSPX2z77vd5OS8V8fxhg4PNX6PVNxbs+bXP2uQJ5+YA/aRJi23ffVEdGyCQveyyOfbggz8t+/wRI2bZ5/7ryEQ2FM+QqrIitTSnaMMHUgQyPgSf3XD9hXbRBbOSz9ttt71t3rwrbddd9yQJ8uijv7FJVQD9smXf4KYQ8xKeV1w/PKtwt8HGB3MDqugRFoe5V8nUDZQPQrsf8kaANfx+ImNyx6bIXMB9wP2QTBHgTv7grEax8iktvV7aDARDryRYefNHUzaOgcDXAWLIq8jihtbcnWmyksxYn0LKhG8LIi7mUGyU8LmRfxIblKgyBulW3hTrPWDur54w9K6hL5PcNID4klNONp+xTEPv63+Zy41fIOId/3vYa6OyyXuIFNuwyXavdFp1Q0pECY0Y5XgF9gjr7nCxS3TtLhUOdhgJqjgP9uP5K9HQZ/oGszKbzs2dtKillNr1+HJ6S604af/tUhkFkHlfIsFUuPy5hp5pqcJZOF+SecxEMuvY3MH5Vqy58I8Y/GxTLMi7goFbCctNSm5AgELy7ZgnyeLwcLC4BgJ4+HwPlmLDMeYiog82xSIplhtaD5bCyO53qr62VGubGzrs6gequNzQsUe4tNTfba192+RcbsIpSHL31LKzpn/Ak2JBAYORBEjFpOE+9DrwXtpWNlBu43HwYLz68O9qUq3BATZ1ENBD5B/ps7iIwdCHy00w9M30oUcntcdBw+Um40Wa2FNmpjyUS7jouvsNJTRs3MokxbouEg9r0hTrn5G1oaTLDSwpcQtg+1SsZS8Ab4L3QSSJaxXTepIUG7abMbjjOHwnHQ9ctrk2iWKOeGQsoGxzSgAAIABJREFUkij7wDLUZUb8fdcBSrPhLjc9DujZWIdSeOqjWs3lpmuLmkLwIqBvKHhinJp0wwqsHNB781HG8zbRCTLgpJcMYhp7nP5iAHpMdlgUogybBfTRwJp8pi9UMblLK48wHAF5pINqIVMoCRZklJ8jljmqGr4X1v2MYCYPNApWIwA/dewM8TICejI9LOHKNSHbVAW2PKoUasxMZ0OBfklvANIjmILn6C43AehVLVBTJPoo8D5MNCFlQukaICxYMDL0vjEEoMfv4ViwAIixqbMBr8REQ19slJBIecoggB4NcLGxosUfWfCmpMcjFjnZg4pVi/u34ZUXbUo7AH25Phga+lMI6PU8yZpQ4VJqqoW0J8JLinbVVctzGvpDDzvWTj9toiQc3jyJZ4ISGCSggrWkRl/VKQDMn937fZs3d0xVqc20GRfafxx4BO8rNt0A2y+tX2srV1QB9ItvtGF7f0LaSAbigGGvs7YhAOKYpsTU3P2D26q73MC2MgPo+X72bKhZE1aEWKB0/xVABoYe5W4Ey23p2MLqGC1K0TznPttgSVGBu/DC6fatb11ZMQuZLV0Kyc2HOabwfawu1NczBAjjFAALSbcAUVgk8XwC0I8898jcZ6W2lSI1JHdq5L1EBZKNvq55VRWxkz1VAPRIXty8+U2bPevstwT0GBeMXS9Ch46NQoNt2PCStU/Muyd94hP/YuMnLLZthmzLMYvzDBkKQC4Z+noFIFLP7M2bAPRyEMLvSw7S2tbiCc9at8A0ShosqdPmTZvojoNrCLB0263X28UXzs9dp2OPO9eOPvoMz1hQJQZjBBsMgAew+1Mmwoe+nKGHD/2++36eAALX7667brFrr11a9vlw0jnzzCmUXOE6UbaGBlyGTMmaM+Qj1NR7syZcn5Bg/MtfpGFShx9+rEGXHzrvxx57yCZNOil3PstXYAx91Am6OlYOuZmFRIlJw7CEVRJ1zGU9BPTI1JCsSxsM9TPhfUECCCRrMQ2nsmh4xfgUOypAz+4RB/SqqvNdYuhhfetGBwL0GNtK9MYYx2cEsMZ3h7d9zGVpNVmnzxCgBjXaV1ZzqY1GbwLTl2X5GqwtjisL6GONi/kxmPOE1aUvvKrm2abYALtltpW+rKA/CHIr/oRFYzjnVZEfhyQZja1BFhWKAO49lPpRCw7i0jX0iQwmA+gD+0QWTpl7DnBIRXMqfPIxBrOSG+IhbJYzgD7BPNCXZxpVw468r8+t0X1EZr3zQVjxezPHKSlOH2VuwmwuXynWqGnXs4OSzQPu85Yeav1BhInczbvcZB1jiD+9aZjkLowtsllAFU+PcJrwZxbQw7ZSPac6RuB4AXp9wFYBPXsjdO611kdAP/m4NLcJ7+/pweZWz1XW3r2mo7NHkhtnEGvRmGWwH0JpFN7xfUyK3bBmtdWzIdY7wgfADiC9Ul331QA9LjJ23dw9uQ89di8NnQqWaoPIv0pSbEhoMGhCchKSG03qCq3AGXe75AZlOoE8aYgDhOj3XPbjukk2w6BMDJlLAzrs80mxmnRUsonjiZJbPLTBSkQqKu8Avcdl+xalUZWKZJOFXT+bbBoaeB44n9CaU9bhSbExaWgiBKBXrUbyJOx0PeGtQTIdTWj6qZfs8bhbhRuIs+eUQtRCr71Jkhv3bpccBfdewDnbxIrzClYIG47QvtOKjOEimmDjemU19LgGIXuJ65YF9CERAavZ3S3QisUDgERR4JrY1UgqFwN8f/gah55d5VFdIzFvqd9xyJ9iHPDz3E0hy9AzRp2bELH/8YpyJxpJg6FP2R8tQpLcpBUKslBs8PU03/4Yt5IS0e7SG4MjKRFMV1vbEAKcuJ7xE2FaGB/qN5GsBosZwIEWN0wskhPh3O/+4XdsxvTy5k0kdk5qX2E77/QBL9+jVC+5A8vpxTo2ywaTRVmZM1/xXEFDP3vGCFtTEWsPD20CeoZdKeSILDWblyXfiPuAcXfddRfkGHo11k5kKZ/jEcAPOmKmxOoRQOk7AP1rf37ZFswZVTVA6pBDv2pnnzOVbCMW/HA2Wb/+eaaZPl/RFLto8Y10+uDCQOAkQI8NMBj6Gtpl1tqP7vmOLZo/oWJaN0PK6pchuYkJ3JuLJcVoZCJqWC2q8U/BYMXaAjcmaIjGfcN8w2RiD0EBs4Zn78or5tnt38/bVi5eLMkNxiOAQzDSLG8zcKiGYCTmh40bN9qTT/7Oxo75apVzGGHQ0HM+56amloCeGm6U4rEoouLizeXow0EWOPa0pYE6yhkB6Ku53Iw/f5G73IBRQ9UGGwZsdiA3qLUnn/y9jTg7H3p04OeOsLPOnGwN9ZIP4cUKCjcDkEWhSoy5Tu5PcAbS3KumP4E9WVdC+sQk5RrJzboI2iSxwfXesmmTHGb8GXrw/p/b1Mnn5K7Tf33+y3bqKeN1bZjMiwGDygOkZbX24gtrbc708fZMxTMyceISAnrkfOCcn3tulS1YcF6Z5z1kNxMmLrMPfGAPlxSl7jasExUlJ4y1h2FZNQX74x8es4njT7TXX/9zcrwTJy61//zPL3K+gUPVH/7wW5s8+ZTc+aDKE7Itbr4JdBEwpWc5Qtui6V7rK9YwfLfS3dUgGymgkm1wnc28MEdG9UfSWXyOSANuotzphg+gr2GsZka6rLs/BaCX5FRVv5C+hFwwnMC4pvk6G2u61qkuzrMYR7ie+J1YrwnoMY7Ym5AC+pBcxNocspks4RFSkITACqmqS2TwHTg24YEm60FiOGRtjhe0CRc+ID7x3oHABdroRKUmZBciRUkqsXKJpFgknsJnX4YKciQKYwnMRZJu4JV+H2wmJYWJ9T/BP74Ox7XBPVGvhKfsergW5ohYOxPMU1PDvATJYHQ/of3n+kJple53VLfpftTtSbeOe2JezUpueI+8aRXjm7kfDFtDlXwIsQBkdJDc9PVjjGjTKckNnqF6qy1iU5keMyQ0zUxEBh5B6KMa0hNyreLpAamppFhIbrAZKFh9Ta+9/MyTZOgxl+D1TgF9f28nAX37cfOtpe+9SIJSM66rCWi/nmnCTiU3wdC7Bjth6ClX6bPXoKFHiI8z9OD1SfXDgncrgD4Y+rQpVkmx07JNsRG6VJEUG3KU7DXcGkMfDRnYYcag/H+FoU/KT8HK+86bMhmvDEB6E6U1lHL4EMbuUNUlNnHBXQF7B7BiwE9Y5wZLiu3c3EPZAB/crgGrb1CJK2w0B2PoVRZNr3wyaDIMvZyB6r2MpgOMCSA72cVmAX8f9yXbY4AHOAX06h/AYhGyCmnp1ZwUGwA0q2oSh5Y8tTkjo58B9Ky2uMtCTAoCBVhAFNgSPvNk5sn4qJwcx4sT5KYLGieySNiwpcmn2ngq0TY2a5S/01MfkyP6DeApnjL0khMpwTIm/2DoxeJq0dfxS44EwA5WVCy8yu6KgJbHvZoh1dvww7u+wwbF7AtJlO2TV9qOO+5C1poaekoqCmTocT0D0Mf9wbFJKoTFWO45M6eda888U84+pj70ztA3oIlSmvwA9TinkBVde+3KHEN/yCHH2OnDU5cbgHmmiLozk4JksCFS3Pz1Vy+x227Ny1DgajN52kp7/y67KYSIgB6uQ2Yvv7zOLlg5OWdbuXjJjWoM9HIw7oEkP3BMAUsqAuGeu79tC+aOr5jWzU44cRQBfVSCACJx7JjQh26zDe8V3GowprGQO+43VBhxj3E+3DwhFRjl7OYmxaCXSrZx4xt2ycUz7Qd33Zz7XjD08NbXM6ZrztTUmlobOnQbjlvcS0mpCuy1eOyx39jppx5U5RxGEtDLLlYMenML5DvyQ0faZwB6jAuABvjJg0ns75Pt4/SpZ9gDD5TLSKChnzBxqe24w/sTMoaNsPW1XOQhG0FT86wqdqCHf+E4O+208/l8yU5TUe8as6h4lMiKo1LAja27poAAwEYDz0JouMMhC2sWgCs20IVagVeMfVYGqWdWPsQTj/3Wzjkzv8n49Kf3t1HnzbUhbUNZVUXpHgs/NPwNTQV7Yd1zNnPKGHv66TxDv99+BzlDD/DbaV/72nR74IEfl92LceMX2QH7H6IKgNu+qicl63bjUlJWF+rsGzddYSuXp+42u35wT5s75wrbeeddXffdZ3/44+9scvvJufu+fLkaqyW58apMseisdIk+9CLRNC+xQuoe8KE7jqRYzP8xV4TbDb4w5j4ZEXhTf38f5zV8bpBJrLQ7mI/3kQ3GuEZV0kO8BNIBhpF50s1rFXNiVAeC1Ande8ynJMag6W4QiRF9b0EUBkOP36sE9FGFSEF5mvGA460E9HSdYWOr2OsyyQ16zTLOcwp4lKWtXGBSW8dqBiHZBtT/cYa+0rY7M2reLUMf6ob/MYYeuCkkNxXVgLCtpJGHk3SVPvSDMfSQIIlMctl37slxr33HCl1dqeSGDL0h+M4za96CoU9tKwesj9UG4aocQx9uWh7OJcmNB61WaugN5UoH9NU09MWBPhswsc/wv+YEEDKRKpIbLI7qXBdDn7WtnH6iJ19VJMUmkpuMvjx7HVEk4OTwf1ByI8smfes7kdww6i4aeb1MlpXcJBp6BlTpZkTZKzT02ABggU809A7oqaFHdzl1/2C73j6grya5ASiPXT9KUmQPfUF/W4De31ONoQ9P4NhFi0nWrjoYXzFN0h1LciO9KwA9JmwBa0ansCFGOnJExKnxEotLCorF5mcBfVkDkSew4vsJWGktCVtKhZ5IatMgW1GXOwWTRGDrTWm0j6R7jTYLqsjILjTbFItjxLGxaQdVBSYd6rnBccoFRoA9mI+QGgXT4n2xrllFs1OHFg0w6WRkVMWKpiBtQvrsW9+8xlauSPW0+PN/+ucDbMKEpdbY0Jx4NyMSnCEyaDxlhSitzuBeBeOPn/hvBEvNnjEyx9BXAnrcG3wmpBpofAZLj/MPSZIY+uVlUyRYdQRLyeUGi1kdI8uhq9SCrQRTMJw//+mdduHyqVWlNlOnX2AHfPaQpCmSfTdYLGuNPQDLl02qAujh9PGxBNDTYhJSANdow2IS1+YnP/5vWzgv3xQLf/+jvgwNvctV6uvJ9AAMo+qCe7YJko76BmttbePYRkMsWSAH9NK5EhUQTOEfNILDveSClVPs7h9+syqgT1xu6rABAiuK8dFv733vtgmgZ3M23CAG+u3JP/3OTj35c1UB/ZfB0LORVtUbJs+CDWdDqTvzOIEKIPWebYbSgpNNsZ0dNm3qcPt1FZebAPTclKE3CKC6KPaX1/Und9qiefnKxwknjbSvHI1NBuQzmifoToFG3WYcGzal4aDVb91s3lQDIypmaqhTBRbSE7Fuyobo6EBKMyqWsojEs0vWkXZ3nfb82jU2c8ao3Fj/x3/8jI0ePd/ahmzjeQOq4rB5tbnOXnpxnU2fPCpnWynJzUE+v0pmctdd37Arr1xUdi8OOvgrdHtC0Fgk6jJjIqQpA9KScx7oR0ZFp82dNdp+9tM7k885+OCjbfTouXJUcotIVEHaqwH6FTezDyOsQLmJroeVbTOHYwD6sOPFnBPgF+eAzag27mAppZEPV6FgxVUxkWlAyA7xGeoNCkAvWYJ6gwTSogKLDQMAMV1NnNHFM9TY2JIAeun6Rcjw9/1ZzDL0UcnNAnqtIWLpuebWIrCrx6WUhURyE8x4VnKDNa6MIa2wrVQjbwroufFmWJU04h2QeDSmtqeyS8wD+sAF5VgodQF8S0CfJLa62967lNzgepFY9FdIbrK6/reS3AQRGZ+RSG4im+htSG64loNLy0huqvvQD54UO7jkRsQGCxkZcjN7D0jUIliKZGbJGpuwnktDD8lNMPvvlKEPDT2aYmFbGYaCWQ19meQm2xSbaOirNMWCoQegJ0PPrWidi/GhA+4fVEOfDZaihU/NALt2p5+wSLaVFaA5e1N5oKGkcLseDByWxlw/RNugQZpiWRqOLurQp0VgAdgbABaUFekHX6Gh9+/N6rqyTbHJrsj10PDJ1nVxLX9WQx/NE16CrN4UKw19fAa0/pQ+ZHVz+JwMQ89mWAB6/ESeFs7By07JQ/L3NMX6teIAp8d7KhfnpJVtinVXATiSBNuoQV1uWxmAOkrEEdgRWm+W56ihV3Mr2C41G0WktiQ9ZM26dE3we7Ruq9dmIAB92JzFBM5F3Zlu/AypT2gm0UCXBfRifBq9p0NlUDVFQSusIBo1nsqHNj5Tnyc3BbF8YGBhYScrzmC2Qm8fgF6f5XyUuxYBUFAi4vIiaksH0PWPa5Iy9AHokwoEfHZ5L1SCu/GGS+yKy8r1uf/0T/vb+POXMMaeQWHesApwE0wsnmWAiFh8cf5Risa9e+nFtTZzel5yc8gh0NDLhx4vgAKAEHxuaMmxwALQYxEEoM/50FNyMyGRSOC72TjZ3EQfetwfXOMX1q21pYvOt1VPPpYDpV844ng785zJDPrBxoYN1VisXQYEydCSJefb2udWl70368XNRQJlVrrVQDKDSpk2Tz//6R22aEEeeJ500mg76qjh7uIEVr/BWlpbCV7pKoFS8Ba4gWADpXOBdp4LY32RwJ3POzZ4ZNQRUqTN6euvv8ZNyD135xs0Fy26iXIJVYTAwqORVVIIbKbw79DQY1xu2vQmS/Br1z5lp58yGKCPYCnZQTI0iT0WyiugLKu3l9cCY3L7bbeTtKW7ZH/7219t6pTh9uCvq7ncLLGddvwAN7OUbjigB6jBeLvphovt2qsuyG8yTkLVABslPE+qalFzDTtQOjMBGGudwPUDoNdzL5le5ERIIiBXKQVlqZoGQE/nIUgrOtW7gyZ1XK9165616VNG5Kxf0Ww6dtxi+4f37arjqfdgK4aQFe2Vl1+yae0jc0mxAPSyjI1G+jpb+/wqmz3rnDKpzG7w7R+/xHbZZXfeA+rZm9HLAH2/JKUhHwCgX/XUEzZ+zAll7jaTJi+1Iw4/kW5m+D5IEp586jFrr6KhX7HyFtt9NzD0ClYKpyvIxGBuwUZ972mJnqgAv7hukDVEJQjzv+ZoSW6CFZdcSpIPWfdqTsd8oKqPErIJrOXOyzk+KqIB6GntmhgfoErbqJTUoiSZGFsB6GPtKa/YCpnBb5xA2skW/FlImaIRt1JDnwX0uP5hzVytKbaa5EbkULnkRi43yoaJV9oUW8HQR7W+WlNsl6RlbPIuaq3Es6sNQqqhT5pi1frFV/T0hYY+1xSbCc3U57mG3kMqE/yEoMdBNPRlTbFhBAINfeAMhkClCa9JU6zjvtDSd3eVN8WSHGRSrFs3Qn2Q8aEvb4rVBqTUl6obMEWwKdYJ4qyGHtdFSgXY0uSmJseumTTcLjNa0pf6LTT08a53A+jb+t9jU473INa4Z4Mx9NmmWAYK0Ice5vuYIH1n4pKbMkBfkg3c1iQ3bOZw28osQ4+mWDL0aIplepk3xYaxv3c6Y3AGEx8X5v+Lptj/0wx9tik2/j1+RmkNO7+c5AbMUTTF0ns2GHo1lyQBCZmx193pLjewcOqAF3OxrCm2jKHPaejTD0p0Zi65Ca1ipQ99taZYfErossO2LEqTbD6FBRT8V8mwyFWgEtCH5CYYeshl1C+gErAm0JTZiaZPyQ3UmC12xhcNVAsgU2koWhd97eVYg+/FeKSbgodVDQbosz0ScuHpZRWhrbVNmsiS/ORxnAT4tBsT8MdPVRjSCokWIjE+UWYOhhzHgGsTTkAB6LE4Cnx3cVHDgofrd9mli3MWgIceeoyCm5zZDy0yFnGwcQwVcUCPcw/7N8k5FByDpNjpU86yZyrkBPhs2FbCwQW3ATpcaIzxj+RJmomCBQWgv/LyJWWzZBJOVaeURzJ31NEXydTjz/D+qy5bbP/93RtyM+yee37I2qeuoMwAGxaCwLDPg+d+fb29smGdLVowzp6rBPRLbrS9M5Kb8CuvK5ZkmVmj6/yznwDQ5xn6k04ebUfCh97tQKHtBUMvprOFCzaSgDFGmHQ6ULKh6JdowMbHmwi9ryayD+JZefPNjWzkrQboFyyEVOijWptdfoExxApDAV7v9fbebd9L4PTGG29ww7du3VN25vCD8+D5hJF21JdxDkqFBBNebEDvg5xk5OoijS2uK8bZNkOHWkN9k/V0m73+2l9oW/lQ1aTYPKCvq1fYGDZ/37jxUrvqivKKDQ4QDD2lTP3eAFcHQC87VG42Cugd0J+RnUXFEdaO/H1I3qSVxfOE3g00xyXVCuqIpTvG8worQzi7aI6Bn/zzNmXSWblwtt12G2aQxbxv5w+qPyQSgVHRaK6zV1550WZOHZ3zoZ80aRkBPXsk6IwFiVu3rVjebvfff2/Z/Rg3bqEd8NnDuCFkYjTkW/Tu1yZQG/0BMvTfuvUau2jlzOT9e+31YZsx61Lb/YN7095V80mfrVr1uE2alLetJKDf/SNqikV+gVvXKqirhj70YEDxTAegj6or5ptwjMEBhBmCGlNFiuAVrD7mx+jBwDng93F/OCd5vxU2bgRerO6rZ4s9ZzxvuO7rM9Xr1Gjwbce9hyRMfUbSjBPkOamT9lSpH03EggC9PPFTDT21/pQkwlpVevfoo4s5LCu5ScwdXHKTZezD5Yba7ej/ywRLZRl6NWhjHck3xf7/kaEfVHLzDhh6hWxpfe/uSJ0SmcPTXEzS7Sl96kEKunzo6xpBhGIO0Zgqb4rNMPRuN1k5aaaJw3mXm7fL0MuHXmObwVJMAK6nKqGMoe93ht43VehB4nMC4ju44DKGvprkhu/otde8KRaSG32K+9D77mgwl5sA9LU1xURyEy43BPQYwF0CVrJJ8u7skNxkmWJIGLbichM7S4CS0P1WMvR0ZnFWPnG5qcbQ+wXKMfR+R9+Ny001yU1yUzK2lZR9kHpLmXJ2N8OpJiQ30NBvhaHv64YsKgZrHxccvFBShDa5um2lBvLbkdxQ4+8TLBdFZ+ir2VbiM2MxiomRzH0G0IeWNW1OxcSs82fAR6QMUnsuRjom61g88NmYZHUOeUAfTAsWEAAthNWoTAyGp55MHRtmXMOuz691fbm+0x8CLqx40YubEooeJpgSiKOiBRcQd38IyQ0WIlwzLc7yO8Z1wSIDMBaLi0KflAobzbDqQRDYxneAkcV74++xGAOYLFs61W77VrmV41FfPs1OPmmMy6oU1R1+1y2tLfzvaNLGAhsLVYBr/B0CqyZPPN1Wryr3oT/ssGPtlFPOF7MdCbSeQhtGdOolUHIpNPRXXLa4bH6ky83pExPf4QD0Ak1gZevsvl/cbUsWTMxJbdD4PXrsHNt3f3jsl1g9jCZKMe4AfEWCrYXzR+cA/eIlNxHQq69CrkX4CQkFkkwLNQrc+tHd37W5s0dXzut20slj7KgjT082bbg32BziHr5nm/cQjAWgB6gBQ4i/G9LW5vr0fvp+417C8QaMfbB52OiuXN5OeUbla8GCG9jMK+UxcgggzdB3N7e0cawMHTqU1QFsDPCZq5561M4b9cXcZ6GxF2w4nwteA5PHOhs+cf3lHR+bJAAngL2mxlbr7hqgNGjB/NH20G/uK/ts+dA7oE8kN1pE4WQB3+xbbr68OqCHv/+XzzD0ReElGZQceFpaGvmMQYKo6ptAExptCXZ7+6lDjmcIoAyAHiA65oWBATTJaU2DDAL3IAwLkIo8YdxptqoiRA3ng0oXKg6YP9S7gs1JgbaV6DOZNX1szglq0qTltt/+BxGA4vtxXGDeb7vtarvi8oVl1wyym+GnT6SVLLJVGNQGGZs3InJO6e21jRv/xopR1t3mCFSpzppirS1tfIbxD57h1asft/PPPz533wHo99j9I7zv1NA3KlSNuSkePocVBE2kWFvxCtkkm4u93wvzIsiRkKFwbndjgwD0mB/VLK8meZEFsnGlsQXD/CTTpSsI9foC9NKjFxRej4opTQyaef8ksVEVWY48aWUxldyo9wxzNdanCGCLamtaxYV+HfdIm65wuQnGP843mj63Jrlhn5nnnmSlSmL3YVvpDL2H2Wc19AnQDJebLENPLJTaVobkhgx9PRJe38LlJsPQV7rcZBn6rGwmLBv/r2vo0X+IcKVeyV6DVGa4UgVDD4tNPJMM+4y12n3oCegRLJVl6Ld4lcArF2yITf02cs9OIrmhFfg7Y+i3BuhrSr2py82A8DJe5baV1TT0b6MptpKhJ4PuOxsA3I6WLtpWvlm/2eoAUjAJ07c7r6FHsFQAegJcaPezTbEVO48YTGWAHqA2ZDM4UZwDvg/BPd7IV+bjTlbbAX1WclNhW/l3MfRZyU3IgjLavZDMDKahj4cpYe3fwoeekhsMaN5ULLgpoKf1ZSZ5Db+Tta3MNcU2NyaAPmGbMy43mD/IGtQqiY4TkzuzBHMckpuY7KIpNsvUBMMbevNgaNQghXo52BFp4bMhVtEUSzmLh8QEoKfS0qs/WaZcDU6QZqgZKRaO0FPiGALQQ0MPXTFZPde2Y2HBZkebAZW3VeJWEy0WAbn+SBMvGzcx7lgosGC1NLeoPF6E7KObv4dz1YQePQoqbYOhT1l4yC6g4RRgj4VPGxUx1sGOKrBKntEsEdN1QpuQV1/dQAu7yubEU08dZ0cffSZ7BoKNQ4UFLDjYS7FVcK5qJIOIY42KCO/dQJ+98vILNun8U2x1hQ/9oYcemzQvYtyBdY2GWIDKcE0JIANAf9kl5SDm8MOPszPObKcEQhs/yBkgm0PjYZ29/tdXbf6sMfaHJ36bm1i/dOTJdtrw85M8gSw7j/Pi9zbU8/gXzAOgX1X2GQT0e39crB7cYdzZoFAcsCFDkdypJul77/mezZ6ZTzM98aTR9uWjkBTrDaV1aCRtILhpax0iLTTZ7T6CeYTxxLWN6kWE6+H+YEyqZ0BZBpdfNsfuuvPrufOev+AGG7b3x/zPUX5GY6y83WEJibEejeQYI2jMhcvNpAnHVAf0R6de+gDymAPA0sM+L7T0eGPHlk5J0tAfUQMLWzlKzJs7yn7z4C/LPnuPPfYG8DEuAAAgAElEQVRh78b2O+winXYd7qeaYhE2hs/55i1X5FyP8CER2MVnDJ1YSbZBwdraWqwfeRTo40IAEhjkHjSuE3JSd485kXkF/f2sQsGFA706Io4BBtQ3hP8L4BbP3fqX1tn4sSfnAH1IYnba6QP8HAVbwV5VycAA9LNnjs1VsSZCckMfevWpgDRobG6w1U8/YTOnnWWvvfZqct1QBUDIFFxvuDmERh1VCe+zCDCMZ2Ha5DPK3jt3/mW272cQYAViS/MXxhgA/fjxx1UF9JWSG1YFGtQ/EQ42dP/pU9BUkA54RuUyU+T8oHkpDemjdj55niWDC7kQDkRaezmasadJuwVVIJydx/jnGPbzCEAPAgUaehxTSDFxnSJ5PgiZAPR0dXErTIFxt7v2TXw8u6zsOKDPSmti7YjfC+Y+iI9E/phxiQHeCEAfzzMTs11Dv2VLFzemPmQpNVLlAddKY5ubEMcU9C5N5McpoEcQqFxrBHDZB+Yy4KzkppptZWAPmpzQoCP93DJA7yMHgJ7rRBUNfVZyk1iEZxtVs9k7FbaVOckNpD6ZjQe+vqfrHdhWtmDslGvowdDThrfBexC9HaCrAtBz4+pMeIDpuP46nlRyA9tKyOmhof97JDfvFtCXMfQ9vQOlWgDujG0lRkRf9wBtK0s1/WlSbLjccNgoxMAtZsmcvxWgDw19MPQtSIqFFATJqV6eS62LytPdEhCWsa1kuARt/BrI/geoxAQWgD60bHg/XtG0CPDPf6dfcxoGEcxuMK9Z28p4oLXIamLCq5ptZUy4wRrH58AKK6yXYqJJJ416TorRXJQFdNQU4lq5bSUWN06OCMNyL/NK20oAYQYlMKEW+nYPsaixxLYS54tXgO5K20r8nUC2wHcShuT2oAHo4/7Etahk6MP6KXSK+G+A1rD6DOlM6vceWlGUbRViJkamnhN9NKVGGTNlyhUpHpWAYF2ykpsYCyh9Yw4UIykpjNL2pLfXdZGtlzTNcChRYEnIYgTKxbiL+emi1CKYbwB2/D0+I5jN8FfG2ARjSNlRxlcZQD084PEeLZ7y4McLLJWcdgBUJTUKe0z8LjTms2aOsCeeeKRs8W6fvML23/9QhVK5PzLOCwBLYUQaz2q406KMY9RzpWcHYGXalDPs6afLGXo41Jx6WmjoS4YGT3rRo+/C01d17VR+B6CvbIo97PDjbPjwifQ1xz3E8aCMSgvH2pJdf/VyNvtWvj704U/a+ZOWyI4ToVMesa6x6++vkaPPy+tfsAVzR+UAPTT0w4Z9ImHoGXxD68g++hjX1uLa19jPf3aHzZ8zNncMJ6Ap9sjhPG68F2ANGyO4JrUNaXNLSQ826UdScwc/469/fT3pxwinEIxvzFYxj+F+XXftYvvhD/IuN9UAPQAsvh8e5ZhrBB6xaWvmXPXoo/fb+LF59xYy9A7oGagCD+YCmvhw7QToo1m8Y0uHEzXQwTZYXy/00Fts4YKxOYZegH6Z7bDDP/AZkdQLCyWAGyp0JfvObdfZtVfnJTfHHT/CvgwZENaaGmwCUH2Qvz/CY/BMMgXTNfSdPC4PmKMLg5fhu7uZ8QCEAClcVPZgvUwg5vM4wCV7Nwp13PxNnHB6DtB/8pP/auPGLbKWlqF8L6VI9bLShPLvxfVrbe6MsTnbygkTlhhcbmQ6oIoTvOs3bdloF66cbvf98u6ycTV2LGQ3h6oSByedWtmIkqjwatq3v3WNfe3C2cn79h72UZs37wp7z3t2JNANQgJzxmCAftnyb9geuyNtGDpk2ajKyhaAHtatanjFP5KQiP0mY+7zuOYwWUdj7ETVVM4taS+TZI0ea++e7nI0Q/qsqplgUnGvA9BjfeOGgSRdKrnR5qCRm7aQSeFeSCooi8JY29S3IO9b/LlwQEOylsTvaROgMKtg6EOTH+t/nFslQx+APiGqfAGJtS/WqpDr4Ly3dCDwTGGC+O5wEIrzYVIs8Ea/rCSzuCJIKrwXVZ8E0JMQ8mTkWskxA19pE5LaVoaMUQYW8GpP/fyzeAm4QHbPMK8QmQVJVqxpGAvoPQnbSlyLIPVwzFnbSsph3Rq20raSzl7oGetRpUf3y6UlVZJiA7cg4E4ZMbKtbG0dIrzU2WktLU2eFBtEaMklNyCLaty9S3+H+QPkFl64j0FA8TzdsCCwDi1GUZFqwDyE74I3f8EK1mMb3Ic+ZL7vRkNPH/rjF9C2suSKiERejY1w1rayu6efPvTQbXCAYAF2QA/2xWoHcoCeD0pGQ4+3DwbowVATQJUKOckNAD0mavgBZwE9bireEyxrFkhny1YB6DmZOKDHBQz2VAtZuQ99PJxZH3ppLTVpxE2Mh/CdAvo45rihiSfrIIA+JiEsNngPvrcaoO9ynXU1QB/AXoAVD2CNA3r4qsp7l6l0NWYdnZs5cMN1RrKKIoscMfnFBKWH2JNrI92UmnMA4lRyg+OOhziOP+5XsBQB6MVCd6sJkPNuageZdVcBmKdTQz/8dNHog1hxAOiwdUyBJ8dhhqEPnWn8jHsRk1AAel4tj1MGECIT6P7F2bGBSVWLlbrXJatQ3LwYQchm1BSshDlMamqoDe2pjiFCU7Bh0AIXgJ7piwT0YnbinCgloOe1Flo5M+DIBRLp3uELKdjz2TNH2IsvPlcGEObMuco+9al9eR250XHXDNxD6t3B9lM7LblJtvKB/8Zm+5WX19mM6dDQ54OlTkVTLHMJwFoC0IKhlmwM9zh6CfDdN974Nbv6ymVlx5dIbmqwecKmQMmkYOnv/9U9tnRhe05q0wSpzZi59tl/PywB8wD0mHy54UF1gCL+Gm5a4NIzb/YIW1vB0C9YeD0BvaPBRJJRbIgwJdmS/vznd9ii+dVsK7OAHpIQVCjkOEN2kdWderLFCN+KZwyWlFhI8dywfAx208OtCJoop+q0r9+4wn5QBdBLciOGns7rNWBzGyg7oc+125riXkBOgu96+OFf2MhzD89vSuClf3S43IjpU6Ir5CTSrWs+1VgguGOTKpjxWtu0abMtWjjWHnn4/rLP3n2PfWzihKW2ww67CNCzCVLNbEVIhAq1lIxUkzJ99Ziz7atfOSsNlPKsBTCYAOh9JbeF7e9N3GmYwlsP1yZIR/R8QnIUxAargd6wrmcfybOYcwV8lGJaYLPpiHO+khtzn/70vjZ6zEJraW5T5cyzErDpAWu5YcMLNn3KqBxDH4Aem4j4DlhdYh27686b7dJLykOsDjv8eDvppDGqmLESUkPHJzQSA3T/7Y2/2oK5Y+y+X96TXO8jjzrZRo6aYZAaMAcmcaQp2Cow9OPyDH0K6EHQSZqmzUMDAbtSajU2Y01W1V3XLkIQ8We0EPZMFJIgGUCP/47QPlVA0/UiAL1kEwLVAsCotsuiV5uJQtIUq0oHErpFPOAz6N/eKyvMIG4Eb3TNs6A7AL3IkXS+Cw09jiGIJ1ZGvP8qrkHWmjmqDrweUXl2MWqQQyF9SvX3TdbR6c5Kfi2jupwF9Bj8QfRlAT2BsetiJRsT+MWfhQQTm/IsoBeeaS67L3EetBCtLw8SxLnIChdnrzUtAL1yBkSUai5Q8GGW6IxmaYBsbFwC12V96GPwZn3oKwG9xhaqaNiIqdk61lRVhzQPDAbo4UOfbKx6Bei5Sa0K6IWXcF0C0HMsOaCPCg0lZrTuBaDHWIYDYcGK1kMf+nrLZOG8w2Cp0NAHoB/gWiofeo45xxaBFcp86KMpNkmKjT5DS33oqaEnAitYic1TuqGDAfpqPvQNnc1GyQ00QYPZVoalY4XbCl0rIik2JDfUmqMzXoEooaHHzVA6WEaDnnG5UYKaym7heZ90Nvv3VnW58QkiHGWSjnKN+aQ8xknPBxm1VighwT8eEiOXzVRKbrJNsbhhZZIhNMXCttJLaWW2lZUuN94JH0lpOLTuLk+KZfOxophREgwmgyDWJTfZcmUw9FnJDR4GTihkssWExK4cD1wA+mCYUwZdk28AejBAAegFlLUzTpnhDKB3WzJGtzugD8/2mFAD0EeFJqo2MfnFRosAmsFYhYShV5qgdJ8BXGISZzkfoIHphu7hzsZZsVHB0AegD7tJWPkpjEpNVwHoGcbDSUrsEj5DjWRqaGTZ1ZkwgFtVSDRh0RO8D8w/rqWYY0zaIUF69NEHbdSIcga2ubnVwELvtvs+Bl0nPhMTMBphcW8AdgCg8YpwIlyrWFg0mXYak2InIym2gqE/9BiG7ShoDHrbejLCAAME8gxM6U4W3ZtuujjXFEtAP3wi3UnwfdINF+3Vv6y3xfPH25N/+n0OhB7xpZPs5FPHEcChH0ThTWJTMDY57uiEgHNstpdeeNbmzB5hzz37VNlnMVgKTbF4Zul1DicWWBE6+1oQOP/Rj75j8+eMyR0HNPRHQkPvlq/YGOI+AsBIYlK0bbfdVgmunldAbXdvD+8d9PXhHgN7VFx7VI64cPX22I03Lrc7bs8HS4XLTdTha9DIBzBfD4ch+YfTDtMDmTCOHn/8QTvnrENy53DiSedRQ0/vdjDeRTSeoinZvfjrNDYI6L3ZEi4VBFU9Bdu8ebPNnzfGHn6omoZ+qe24Y+pDT0Yb7wUD3Nhof/rDb+2cs47KHdNBBx1tp542gc8CvjuqPgAerW2t1l+SVE/PmVw2sJFpbmpxRyH1mADQS0uP56aPnWS92KD7GMGzoGZKhbph/f7tIw/YyHO/kjsmjFN446OSxOexAUnGCkHDtULWwYypVQD9pKW2v0tuVDnCuatCse751TZ1yhn2+mtpMNSwYR+3seMQyPUPvE6YR+BcBKCNOfapPz1m48YcXya3mTP3MjvwwC/Y5k0dPG/MK5QF1Rcp7Rl9Xv58lq9AU+yHEzmUvO9rWT3A/MyAIg8zkvxQz3iE5nTB/tObdPHnrCB6NoiC2lKGPrJEAtAHmMSxkqFHQ7OvXZFZEtJGgcY6K5AEigBEJHyrqo3fw3Uh+URAn8632ORn5zVp2LXRzjbFikSrSxh6fG642RC4JhJMkX8J8KbdpciDbNCUGnk1nwWgx1rCz2xsNEhuEHwk9huElL4DG1Zqu9HoSd0/5KGYy1Isw4pFpND2ZiQ3ZOXdaIRy2a273AQeCZcbzKPRe5jIZti3IPkt9Nu61o6tMlgtJ7lxbJZ1nkmw1mAuNwNw85OtZyJvkeERLXLxzISGnvNahQ99Nik2fOizkhu43MCVi6RC5Pgkkpsea2zWOggsyM0+JDfhthPX37XslZIbZH4iPPW1NU8xWCosALfG0L9tyY33nIbTEJtiK+zdayC5KWPoqWWX5AYMPZJi65AU68FS4UMPxj2SYrcG6Mt86NXmYiG5aeUB1m6Voc8CSz3EaVIsHlgM1mqSmyhHBdsYu/VKyQ0WP8ktpLkOxjreFzZ7eD/ZM28Yy3a2p13wABKehOYNPwFko1m0WlJsSG7YcFbSri7L0HNXnpPcKIBCJbLqSbEoN2Oy3ZrkJs5XE7EAPUGIa4gFQkPSkWroWX5FmY1Mtta8SkAvvXtq7xgTYjVAH0yMmoK0+xQIxkSXMvRYPAWgU4aeANIDdMLGMgB9MFTx3+nGot+6GGpSzGnoIdvgZqpWJU5N0A4y6yWLEssfPskS+qnEF+VNHJWauig74b+nwN/NV9g7EOxS6EkBKsBkQq7B97ilZ1wbLZ6abCQpQDOyNg74sx/d811btLDciQUs7qRJK2zbbXdkWTzSMWkDB9vKVrh7aCETM6X+AxwbnhmlOvbYn/+83mZOOzsXLEXbylPG+wZDGyLq6N3TOrS2Id36+tcvseuuWVkGluBDP/z0SQZQiouJRWVgoNduuGGl3fH9vNwEUpsx4wV4EntKRsdrbFA7H4ugN7q++PwaW7p4fM6HPpsUy/Ait5CELSLcVJqa2gjEf3DXrTZ39nlbAfTycIeXvlhGzSu4Dtttt50A4wDCzPqtsb6B8xeuCcAwUk7xPIbsL+YcjJ0bb1xm3/9+3tmnEtBjPGiMg03HhrMghs3ZfswVa9Y8bmPG5MEzw7HQFItKLSpQDH+SPAbAPqz1cF4gMdi3gaTh2jrr7RbbumD+mJyGnppzbyIlEKQdKew51S6Na/Pqhhdt8sQz6KKUff3jpz5jY0YvYPIjxpBsHDU2oRFOwuF8sw8yJyohANwKIlMKZfQSYHGHFA5sIq0wPdUYYx/BUnj2cA/uuP2btmxJGtYUxwVp0le+cibvLQE9greoo0d1pddeeuk5WzS/PedfP37CYjtgf2jbRTyxB6ZRLl99fd22dHG73f+rH5Wdf3v7CvvnfzlQzDTYcvjRk0Wvt2/derVdfFEqt9lzr4/Y3LmXGbT9IBYwzkLTju95+unH7bxRbwHo2YCOuU9VtsYGWGY2JdKKLEMP4I+xkAf0koFKIiJWPF1/RdYEoAf4xvoUDL3jNq8GiFXH37ES6tkbkRQr+Y5sK4OxTRl6zzfhHAnXI4DjFHSrkixAH6F/UT0moZLR0KdNv5rD8Xu4/vGcRnU/zikL6CUT0sYv5K0B6LHx3LQZSaap5Cbb/0WCh8GNKUOfvZZZ2e9gDD1tmTNJsZUMPT4vNiyDSW64jicMvdjh2DwFQ5/Ir1gdkdwpqvX4d6W3imDISm7qfUOC64Njq5TcYAwrS0JELjYqkUAc15PkX4XkpqUF1TNYBeN7yyU32M8L0CPnRGYXsUnt2IxEW92PkARHBb0aQy/JDZJicfxo0C9YXU1vIrmJe/9OAX0kxb4dhp7Vp8TlpqIpNgmW0l4llxQbDD0A+tYAPSZLleciWKoiKTaSUwdriq3iQ59l6MmyRyCL+z5hcAWg5w52awy9vzcb8MTyojf7vmWwVKUPPaCbg/63w9AnqWk97kOfaYrlg1HhQ59j6KMpln6qcgEQutYPJsX6jrMaQz+YbeXbYeh5jd2HPhic2NyEhl4gVuUtjhPXZQso9xB0hdwmGHo8qGE7pph0AXr5wEtuIgY89ZLC72vDFZHimuRDXhMLkR5cTcydri2MuHhcNLm7yFYuQG1MnGGPGayOpD/BgqmJFCVBlWfVtIt/xKyH7h4LCDS8avyqrZGmWAx9nzU1SsML9j0mGT6BTKmVHjJkSlwYerTBBXse5eRrr1lh119X7un9r/96oI0ZszBx0ZFkCJI6yB6KNnToEC7guH8cPtQVe/R5dyevI67DqxteslkzzrU1FUmx1NCf6raV2BxSTwwnEjQIA/B4WjGbg/vshhsuygH6gw/5KjX0St2FdrvOfv3gj+1rF860zs4tZUAHXvpjz19gn/3sYVyQqJtPHDi0SWH1hxV8lfBxndc9t8YWLajeFEsNPTTVuCZFMPNFa2yC9rzRWlq3IRP4/e9/ncFalS80xR75pdPdAUkbAoB6AEYAH7KxbkuJqiAt8VgyxSepIRPnAXebYCajQoLxc+WV8+zb3746971Ll35DoUDsK1E5Vv0PGHeqvsTmODaCq1f/3saNy2voKxl6sIRsXK2XD31toaRKJiSZaLbsQ0Mj7iuCeMw6NnfY3Lnn2a8fyPvQT5i4LEmKVcM4Hg401sGOEY2MHTa1/Wx75OFflZ3jrrvuxc0ArEgJ6JGe2ljktWvAd3t/BogQlvw9iZSbmRqcO+aLAYZ6gWmGRIja154upub2Q5vvFRQAet4jd5y6/DIkEV+bu+aTp6ywf/2Xzzmg1+YVbkDqM6ixl9Y/b3OrNMWeP2Gx7b+/As+iMgCgjTkCeQ0C6HPLvu/ww0+gg5IanevdBrbGOrs7bOmiiWVhUkd86WQbPXqWwFRnD89DVbwCbUeffvoJO/ecI3Pns/KCb9luu+3joFdVECbfInegrtZa2lqS+VbKA5eo0nSgzro7BeICdKlBVfNv6OUF6OWCJqAvaQjWgHDFgQWnWOBU2oXjx/XCdUKzJokm9jZBggnA25xIXFThbBBzDvttryrghKNxNiv14bGBcfYU77S/q46AHs8RzkvWmkEwqQKI90YlOdaHmH8D0JOA9AbZALI4liyg30LCTU2x7Eek5FXMPO0rQQbBSMF76/6uplh3DqzaFJtpNg2GvlpTbLaxNVhqMPSSN2WCpTgvKBk9VBGDBUslWMsT7mNAZptiuQlBz1W2KZZYCy5WqcsNscVWGHoqFKIp1qu1kRQbLjcMuKrK0Iu0Yz5QNYY+8oWqBEtFU2xsZN+phr4sKTbjcoPGZMzNtIbP2lb+vQw9fDIJpFxD/1YuN2U+9Pj2GgD6VkpuwNAD6m+tKTaY4ng4s40lZA1994mBHuw5d/u+M47d4tYYekw0wQpXNsXKN1slMUkaNPyiEUFgyhs4eH4pQ5/VIGc19CqHqbSbrQxUY+gDWIMdTJtiGzmp9Xo0tD4D+kSUAGMi005oy6YOlvkH09BTB+8MSjWGXuBOoU9ZyY0aOqWhr8bQB6sRnx8ar7gvmvR7FKvs+nmxSem9YAWggN2+N8U6oA8NvXSP2rkH+M1KbpJr5/dLjHO6sUAIDdlx34DpfknuQttCOB57GqyqKNI5S58t/Tt+atzhOiisJtUWKggnzg/njgUKwB0fAvYF7y8yCl2AHgt3XNu4ZjFOwmM+NjSY8KijJxuihMaurg5btnSK3XP3d8sW7i984QQy6NrkaPLl58PFxAG9qhVoVJYcKCRCKttLGwrbx9kzRtiza8olK2lTLKo8YmH5HZBUQDvugD7Kzl+/6eLcpuPgg79CyU2hVpuuv7z2sl14wVRbteqJHAg5+NBj7MyzJ1tDUQs4U6kjZptMruRqUbWgjWNzsz3/7DM2fdqZ9uyaJ8s+M9sUS3a6CJeaeqtvlJa4oaGFzi4//OG3qmrojzt+JCU3wR0AzAPEA4zgs9SvoAqggDVFldbciMZZNRnC2QbPDXo7MD/g/sj5xuzii2fYd76TbwhetvQW2233Dw0K6LOgJhoXV6161CZOzLvcIBwLTbEYh3TIo/88Nja11kxAL9Igkj6lbda479jSb29ufNMWLzrfHn6oHJTD5lGAXhp6Muzwbq8t2RA2DIPFNfvahfPsm7fkNy2TJ19gn/70AXyW5PRSb02NyDloEPHiPT4EFHTjgl97kwdLSZoBQN+CgDJIzDjHdNvmji0yRnP2O/zLcc9e3fCyLZg3wR5/7KGycfLebbe3mbMutV0/sLeYdmwoGJSFcQIbynp7af1amzFlZE5DL0CfZehVcUAGR0trM8f51PYz7PXX/5J8Z8hudt55l2RMAmyvXbvapkw6rUxuM2XqRfa5/zqCIBLSBAFfMZGQR0ByUxXQr7zVdtvtQzISoDUpmmC10QeiahsCQC8NvSYHOIP1cN7imO6S9CTW2ESO6TkeITPE31cCeowhyhnhBNan6iA2O1yL3BGMgN5tKwPQY56njriuwSvK0lRLcpMaDcRclq3Q4jOCeMGYxnwa852qB6kPfUhu0vVFgD4ql5GGHhX9rOQmC+gDM+B7cC7CA00uoXVAnxBSkumQ2AIBBVZ7kKbYhP3v0ZoSGvpoiq1k6KMpNtvbkPYCVG+KJVZJmmLF0GNN2JqGPlutTxl6aOiFnd6uhj6OM+5jaOjjOouYqsbQowEeDL2aYgfT0KNHCvOtqugiJbBOSEMPObIS6bXOCgzFnEpVAauUCg7s7BywxqZaq63psz97U2w8yO8U0A/0dcm28vgF1tq/rUFDL7zqKoIMFiU0eUuGnrNCr732zGqrL/WDj/SHOiQXooKloe+ualtJUAhXHE+KrfShT/ReFcFS1KO6t2hq1eQSDtgzZm0reRDKd9+6hj6ij0vWi4nIratg+1SoLxh+spEOGnrsCBEyBCYodmj+k7/vxxCe7j6DVjD0ApDlGvpeBuVQB+bfCx/ZuoY6Wm6Cle/xptiaTEkKx8DGC9eQ9Xn4V1+/nCjKkmKzGnpnspia5rtblt6am8iySToiP2C8jZMfF1kNXundAX7lAazNjO5/jW9t4/equdwE04jfCfZRE5YeGAFeaRnx59mmWPmBy4EmGnSkofdXZjOSliO1UcpuBlU+AwsCkC4GOjaH+HMtQnqPynwBfFPvfKW1qlFT75cGV9Ugb07tQkWEcXEZSY4SY/F9tGdjM1OBtnDcKLGZSBp6MPRhsxdVhyjzYlGBtAZNX9A5Ik8BDDDGCza2OPZXN6y3GdNH5Kwdzzp7in3hCyfK9tIt0Ah6HdC3DYWkQfKtKHHG5hbXApMmxsz6l563mdOrMPQIrTptgrvuQEahVEvcV1wPNfJiMyObzhtvuMiuqXA1AUN/+vAJBPRYkG65+Wt255235MD8sH0+YaPGzLPdPriXoe9HSZjSpOFaANhhAwGHHFxbLCLY1A7dZht7/tmnbcL4k3IuPZUaemrgGWylUKViXRPLxj/+8fdsycJ8Uuzxx48ioI+JAuMWTHzYq3Lh8XRJACJUntCIifsIUI/nDfcS1SLMC61tbVwwQ/cNH/rbbrsqdy2WLbuFYAyLi0AXnls8L9Iuh6sMnr1gS9esecLGjs1Lbk48cbRLSRR2BkkMACpyL1pa0YgGZhsSAgC9kB9Kb75lc7e9ufENW7xogj3y8ANlxwlAP3HissS2EtcVvvZg2lo9/wCL5h23f8tmTMtXP7AZxfXF9Sx6oBR0tPXIJqBMEc3omxIQiD4UAUxjlQTjbjNL/i2UCEFKik085ipsoqISl2Vin3j8ERs/5uRcQ+z/+l/724SJS7jBY/M1GDxKdpAS20Q2ELKhaZPPyfvQty+zffc9SOyvM9TMX6kFoG+yTZs22qJ5E+2B+39cdv3a21fav/3bf3KukbSnzu64/etl7jZ77vkRmzr1Itvl/bsSoILJ5HxHthtjsUBAP+Kc/H0XQ/8h93lXOjCeHSQYY64bMqQ1IcsCtONaQc+O3oZw5AoWPvqfuJ5kAv3I0Hd0qsHXEzix/uDek9DweZFzKXpI3IGI4NGtRwXotV50s+Hb+42KIpgwz2QlmyJ9NO/gvfGPLC/V1CmCSG2y1f0AACAASURBVJufWDMkPYyk8C6Ovfgsbnw8FCvcYehG4+tKfD+fQ2zofQ7CWMNzinkfBAwAvXzoYS8bGnodT1Q5OD4qbSudxOE87gQV9O/hCIM5nb0K3msHWQjtltEsy16+phTPgBjs6rUi5GtuV8leSscdic2llmnJP5EU29fPwKZ4kd1HUmxGf5/oy2lH3sXqUlbznfV/J0ZCIFRzg3BX9DrG9yYa+jQBd4ASdWxCIUkuWQ0295C9bumyJrcCDdY/e63A0PciaRUOasWMbSXwVUe5hp7PNzCT46mEsXHmhseJijzltnK5gW3ln5/+kxWJlWG3C55XQLzf5fiFUo1tbuiwax64waCht0ywFKTsVutOUKVea+kdSkDfnAmWijRhYe80VGtQQN/XI5DImkepn5KbIuQM5tpdBktBQ/3WgJ47mkRy029N3W1pUywN+V2mEM2abhuUAPrMYMJAIvj0UhTLSc7+CQyjWTcFDmVNpRiMlOhIl4aHlnIdBkupEQSDmotZZTNrjFwf1IlXK8ounT4QtbWxkgNd/Y4GQ293rxgPBiJo86BfF8OaNJN4N3W/N6vy/ZlcaIJy939loBQaafrBMuGn39gYfCwJpU0knVu6ralFDXL0weVEmjbFBqiIyS8kK6EjD3YEDJDsMvEwuY9zhYY+GPrQsEelJHRvUf4H6xYMSTgQBVMWjkMBVNTZre8FUAFAwuTX5zr0LCMfLAoZdd+kBAsTzDNK0liUQiIVTHRUX/A+pXpK/iI2KbVck7MSmiilV8ZGAOeNyHQx+BiHamYFQO2GLgEggwuLfJ7xmQDKvC6wwOPCISYMTAEGDM4rQD2sAampDF9iuEhBQkR2y+xPf/y9jRt9Ai0Es6+Fi6+3j33sn+UE40FZsP8LK0I4HqkSgHJyg/WXBjwBstG7/VU5efnlF2zOzJF5hv7QY+y0U893sOfe3Fi42TQpphwLPIFAXZ19/aZLcgz9oYcpyRYLOlxtLr98flWpzYjzZtkBBxzK+8aNYDyzBKFiUTBZQ84RGy5cR2jY1z77tLVPOi13/GDo4UNP6Yrr7bFA1dSq3F+skz3eL35xhy2cV8Xl5oTz7MijTvexBKlBA0OBOHXhmXcXMY5dNvZj8GCiH7ACNqWQZgEUuO4fPQ0ACwxa6+ywC1ZMsW/flmevly292XZDQyMBvTZeePzjOzCdRMVH467Wnn32DzZ+fF5LTUD/1bN8o437Ju18Uwv6IRQwxeNm15UqWNJ/A0D22paON23e7DH2yEOVgH4fBkvtuIOaYlm1acRnFq2FbFiJi/2zz662yUhmXV3uoIT+j9FjFtjOO4Glltc75EACw3JQKtSVCOZAbmgjI8YSYwmOL52dPdRqN9SjObrRSgNy68B4DP11NDniGG+47iK78fqv5TZQp542jpsekDgCnPhuMO1oAm/kMSGNeNrks6smxX7GAT2rhX4drBDH3me33nyVXXX50rLvPeKLJ9lJJ46WQxJtGTvtwgum2y9+/sPk975wxIl25hnt/H6wd8yAoW8/Nk9g3M2eWvW4jTw3D+iXr/ym7bHbhzMMvSpK2KBgI6AwK1kWao6UrDSAO65hzGkYd2B0I6QP7wsgHKxtsP2QP2H9wcY2NKJ0yfKNaDgQATQxF4PfmaZu97CSBIcTVWgxx8L5CHMuXmSvmXGCXjv1KoXcJ4inlG3VnMprRZcYfKdkeh10hwMLq7k4KgDRFweWFs8KNhrR5xT9K2G0QAzgZgSYd7sB6BsA6LGmwFZa61QCxnGfEf4IDT0zZ1zK4pJc4AY2yrqkWA2csvRUbkwfA/GEc9AUi+vqenl0bmakLKxq4e+DhfY5EL8vvOQ++Y4rYOTBdQKf79JeAnkw5bHJwPlG5k8QmtxAqdkUMpYyHBSe7iBYK96rSVT/JAYkDNZSlRzEKkFtBEsFKGcTrVJjE7w2oLkRmwmOWeImuDup8p41QZFbmnpsBntlm4ZTj3wA+ietroTUasl2agdE+PV5YnqhVLItDZ129f032ubGDiux58TnU1T8C8JpNtBjbf3vsSnHLbTGgfdkrrcTypSTKSSSz1o1yQ0seHDR5UPfZ4VSv73KptgBRtPyjSabKOgq+b19Zlua02Ap+ItSj+q2lcHQowM4kdwMbEvggKTOrG0lmJRUZhB+4EoFy0pugKAoiWkM+Yp8dPEQBSjLavvwzGByACjD53MXS+mLWOdodMH3RCmLn4+F2TU34aQTCXAYDGi4wuQnplv6fQA2BUQI8DLowXf5lMagZ8A15bGgpHIZbAAEtLEhSX1Ya5ISnSaOPqtj05AYczV3uF2X7whlVSmbJzg9IFxFiX6dvA7UsSeJfXW8HypPSm4SDEui661g6Gvd1SQm7tDQR0NMFtDjd7KAPiQ2uG4h6UgbhNV0FPdBVk2a4ACitZlAqQ3+xbLvCkAfCwg+K2QYIfXISkmo03ZAH/cg+zM+J8YSjpcTrC8SiijHQyiwKivRXkPqqqQ4KAvD7lP3CGVqslgMbKpXsyL+HM2QYM65cdD5Rfk4kmPJrMOft7tb9wXNypiQOFGXOPHig9E8unzp9LL5B7aB7VMusJ123IUPP9gMTGDh5w1AgpI/wA/GM46hj98leUh8JzYf0NDPnTXK1lRIbsCuw7YSjJ0kN0ix1YYBGxe53dQxUAnXAAz9DddfWHacBPTDJ7HKcOGFU+2ZCq97/DJ+5+RTz7f6IiZ+NSUzjZLstP6hSw3YeffrxiXHOaD5bN26NTZv9nm29rnVZd8dgD6SYsl0c4LtIZNcX5TV2y9+cWdVyc3xJ4xKfOgxVgPQB6OJawcGEuMWoJjrMsaO94OAMSaYoHd/UU3KXMxL1tmxxb52wTT77+9dn1tXwNDvvvuHVKlxwOG1YUrVsmylNtEDbI5sb8/bFwZDj/foGtawGlgoAoTDLaeoZOJ+sJ6ADtDlaKxiftu85Q1bMGecPfLwr8vH3+55QA+GHnKZ1hZkNhS4eQVAumDlnKpZA6efPsEOOeRY92OHzEWSkEZuRLHwYn4tWm9fBtCTndWOCoVIJJ2WSp4pMYBnVeQN7hHOIbTQyFqYO3tMbtO37XY72Ow5l9tuH9xHG31WkLFWKLQMYxyS0pdfft7mzBydt62cuJQ+9KwEes4BehPg9Q/3GjTp/v63v7FpU87iPY/XPvt80saNX2Q77LAzx8ba51fZ7Jnn2uuvp44406ZfxH4SNPvi2IT71EtCiVJzo/3xj7+1s8/MJwQvXf4N23OPj0pKgp4L19Bjkw+wFOtlJHNDkhZS0RSkC/wS6BWhL5f0ieRYZh2JDRTmWUifAOjV1yAGEwQRmW264+jeMLgKSbL0vZdjDkE619dG/oz0bKxvwiWqTAQRkpXcsJEXkhemAAkt8jOxGfFeLG5SvDLZEVaPdMBKQ/+0xjUSMINAeCtAT+wCO956bNK38L3d3cg28Y2/V9m0zqnygSZtvLIyoiDaWNF2QN+bAHqtg5TcoOG6pDUofPkhb1aQV/RJAQdpXU1DwWSdjeuvhlkdg8YUKuhyWCOuIDxT5Z3yVTcXEb6StBivxBSEHv+SuHB9B7vuVZz4nXhvVBS13un7E+kybaYxT4FpRz6CMmTwu2gIh8wGYwQ4pzy5WD0KYVYQhGJUZrI25exbq1FlM+bxGJPxM6RTVnIL1qZ62rxveAYuN71mtTCggPv74IB+S2MHcYDkuQPWmwH0sK0EoA/JTb+XCkDM8bi8Ny/kuYNLbnrVKECdcAnJV+WA3mrEZjPXBg9Dn5VJbvAAskktkxTrcSkJoG8e2NYHq5ctWJrp5CTNYeIbAv2Hnnl8J0tjvmvq6+q2OmfcucNE6drlC9TxRpOovz/5fexsenqtwPemDD12mhzMHrOcHE9IbjyNNnakOLQyhh6hJbTP1Ibm7TL06c5WWq1+AHoAlCxDT2BSjaGvSHgLqwCEpXQqWhprb8dmsMeaxMD6hf4vbMWkRZNeT+BITDEGb9Lo44Bek7dKftnBTobaA2xCG4m/r8bQh3QnSpUq3ULfqE1IbAailBtaPzzYCjUTA4yNTPZB0+Sj8mkKqFSCjsWAGwX8TjiqJNIZaTFjI4FjEAMliYEeIsmDONyguXdWkGEoA0gWHcIBSxDfAy9bLEySisUmjltiljX1Z4hMFyODCbCGDjy4Bq2tbRxHYHTw/rgPeA83Me6gA5YIZdwLls+w//7eN8oA1X99/kg7d+QMq6tFRabP7ekA6NE0qQAh3DOWDt3hJiRO8Z2xiLz2l5dt2pQzcyzqwQd/lVZ+AHyYZFCCBjAAY0a3G4DVujpufnF+V1+11K65usKH/tBjDE4rt9x8qf3gB7fmwOs++3zcxo5fyAZJyhYY5qUpLjagOBdtVvB9ArBYkOAigzHy/No1tmzxxJzLzcJF8HP/OG+HwKxCrbBfxTUq1NZz0fgFfOgXlDsI4UCPO26kHXXU8GSiwnhHUqs2lAIgGEtRXcICgPEiMKGxgXkPVm2oPNH72zW1AHeXXDTDbv9+3rZy+fJvSkPvfSCYd3Bd8BNjO2RkIZ/CsT777B9twoSv5q7v8DPa7fDDTlDTORuD0UyJxnwApAECesgDcC0QYiuJn0gWkAtbNr9hc2aOsYd+U+FDn9XQ+1xA95w6ZSpgfkJVC8/3ww/fb+ePO7UM0OJAAWpHj55nO+70D7ofuMeNRVWxagZswCA5wyIPkI3nSpUWSptqijbQDwlJvfX2deoelSRLio1+sMbYyH3zZqTW5kOuDj7kaDv7nKn0+mcfDJ//WloQUx5FV69eW/fiGps3a+tJsQCceP7VbAxJWCNtG1/7y6u2aOFEe/g35Wm70Mf/8z//O+VCd951s115xaLk/u2x54ds1uwrbKeddrGBPgB6uPegeov5Udd46DZt9vhjD9vw0w/L3fdlK262PXf/iKqeaBDGvFBXy3ui+ySmV6AwlStmGfoIU8PmWhpxzHuSuIh91noSbD4uXvQyJIDe555g6GOuDAkmw4tYkhYAl8teM2VqksC4SwpC6VwGFQRgkDICqgp3DPMC9V0piRh6aBxtbDxCashsHJ9zQUBK/qh1SmmweUCfulxpY4M5qxLQ0xmlEVUqrRHyeRfAzgJist3ueMPG2GDoo2kWm9Po+doKQ69G1XLJTTD0VBbQUU8/B2PoQfbShS3D0AcDnsVs/NwI3+wUsMZnkqGHOx8IyZCzgGzlsWUYeq9OJDKXCoa+v1c9mdh0lrCRB8tOPNZrDU2SA1GJgACsSL8lQx+9QO+eoc8ec/q9sK1cRUA/YOpleaeAvqbUSw391hj6rJJlcB96SG4gpwEjXyG5Ichzhl6gv2Sl/pqqDH0W0JM0tgrJDUGqrP5wszs7OqypBYy4+7lXAPIyQA+A09UtHTyPYcBqsIhnJDdJucTdJPoQ2OOJmBxwPoBC8gKgzsnd7e6qRR+XbTYqJTcZQK9SiCQ3YujlysCBHAy9SyckXxLI5O84Qy8GFsIr7SjKNPTQgRUg11H5JetLy5Iad8aeDlsLnat2rvh8uIYI0Kubn6XwAPR92jmnZUBnJchCu8Y+fOjhk+tAOdgalGgDlId2PZqKpB/XZ+PflX4qNiYm+2Ridh9usZqyrIryL6UEIbmhP7wkRwGaQ5ISu//sf5OFJRhU2ZjA3sF/lmUIhh669fj3APRc2FgdAQsA9lxJlvg+AHr8PXb4APRRLwwtus5dmnk5dxQJ6Ls6leJH54henWtUT1CxwSsWppANDUTJs6/XXlm/zmbOGEnZTfZ19rlT7YgjTuKGgaV4d96RiwkWm1LiNqKGwkYeH9gKPrEZ1uUvf15vkyfm0zMB6JEUi9AknC/OCawjWD7phRXsBBYMm5bLLltgl11aHqQD20qwzdddu7yq1GbMuLlkIcHwEIi5YbVkD9rc6b5AKgKgKGCBih+dcPoHbNVTf7QVS9tzgJ7BUnt/gueLe1LnG4LauhIt0WxALBAY+hVLJ+dA0bHHjiCgV+VcUg9mHEQSqd+n2IwGoMcYCZAEVp7ey24/Gs3aYPOuvHye3Xn7TbnvBaAnQ89nBddAgJ5NbImndZGgI8b7M888bu2TT8h91tixi2y//Q92QsJlS03yVoekBcATNoFNjbB1U2MhwDjuBVi7zZs22qzpo+w3D5Y3xe62G5pil9pOO74/CZYCUOT4K9axuRWAFg4/eNYWL5xiP7n3+7njO+KIE6mll5TK+N24x4V6nK/0yZAkamOqTRSqFDRw6NMmr39ApAE2JaiU4NjJ9LEqW2vQzi+YO842bFhf9v3IcWifstQ++cn93FFJPQuSrMlLH88SAm5eYBUonxQ7adJyMvRqOnb2nMFraKaTnhvj5dZbrrSrrsjLblBBAZN36aWz7VcZe8vDv3CcjRg5S30/nmdBcI4sBTjNNBStra3Z/vDH39qZw4/IXddg6CM9mht9AvomSnYAvAF6sV5EFkYQCzgXzdtofpfOHPMH/iwaNKPCHHIVNZBymDM0LQA9xiwbrj11O+Y7fBcrsxlAzzmUgF7haTiuYHhxrNrQe6hlZg4jSVVKLRVBMhLQA8waGq6FJfBZsSFRdS8F9CSeCOgV0iQnmxqeT0huZJEpNjuqt9UYegH6dJ4PQC/ZkjfFglBzz3vePAf0tAZ1rTvkgAL0aCp2iS819Kjeogcgq6EXvgq5TABvAnnfWCgwMrTsIlhDRw5AjnEafvC8TxmGXpjHmX9PB88C38jeCVcddabXSN9P73l/r98Lna++X3NOAwlKAHq4LLJXi7IZbEIyOnhIYJ2hF76CvgbrGSpy6per7D3MZgoBp2EeIV4cREPPDYP75YM8hfNWjfXZqy65ebsMPa497j0OsI+lEEmtIlhqygkLrQUaeg4yyJYcQ7JxPCO5SZpiccBg1NHoiX91hp5dkANhWwkmJG2K5SJS0G55MEBfKbmpcZeb6ScskiaIscU9iQ5+UIbepyGAdoI0B/pZxh2NBWDoq2ro/f1VGXpKhsQ28ycGs2ud/m6GvpqGHgMeTa8B4qH3QihApgpRVo3AMO2WpaOaYh0NcMdZwdAXvCkCHsixC808fGzy2ApDj/ITCStqW6MpVgx9APpg6FnxcCAeDZSyJfXdQ6a0FoA+GLBg6ANYx+QeHu1R3gvJjewpNcFE2VSAXmwGXtIXigkPwB2APqQ90cAkoCbGPsvahEQpC+hVUZBWHpIkTOCpLEr+xgSP3oCIxiZMcNyEDsAVQgmSOC65zzjQ9CarkGHhc8PlAXIc9JJAFkLnCFoCamPEc/MJKDZE+IkXut55Tj09dv9999j0aefkgMj8RdfY3nt9gnKz2M0DTEWsO/aLAvaSDuEYMOFBohX6/djovPrqSza1fbitXlUeLEVAD8lNURMRPq+luUVBMd5Ets0223g4UINdesk8u/jiOWXHuuuue1KW9MrLL+RAB0DLmWe2W12xIUmExcaM6xuaYB2ERNMzrjFkEBgH8mHHwl2yx37/W1uxrD0nuUkAPYCGa2cxB7D/E4l/tVjolRQLu8DK17HHjaDkJgX0cn8Jn/TYxFJxxQqaGPqQnWH8gcgoMPVQVUgwtvhzNLVde9UCu2NrgN6rTXzO3HkKGxA6J/mzFHZUDz38E1u4aHTuHEaPXmgHHHBI0mCLcdHQBMCNf0AsyG61uamVwF4SlTqOUbhJvPnmGwSyD1cw9AL0S2ynHT/ACiABNasftdbc1EgwDxZNz1nBfv7Te2z2zJG5PhBYlZ599lQ74LOHiqGvB8PdyEZULJyQm3R2eJWrxvuoCniOka+gTWb/gOQMDcUmBkMhDwDHj2f6jTdetxVLp9qv7iv3gseFOuiQo+2ss9qp2QZ44JgmWFagVOQt4BqtXfu0zZ4+2p55ptwJioB+/4O4IVUVWBtPVMGZysrwqFpbveoJO2/EMWUNuR/96D/Z2LELbPPmjbZ06QSGV8VryrSVduCBR9JxA70DUT1QtQ8N6vL9X/XU43b2WXnbyqXLvmF77vlRbuQAekKK19zazHtFDFwq8T7FOA5Aj3lCbHyt5HYl2TIKZMvNKaqnWjMkFWAFGOCrq4OAnqSSu7TgJ+dTl6TGe9TMX+NWr2GBLHkPPhMAm05xDug1N6QSHTnYaN2lXIaMsT6Heml3oIm/14ZEkkP1M+nzEoae8pUmB7ODM/QKYwPOUaBfQ0PRurtQIW+Sd3kjNPS6xngFM58w9ARwrnPPmHNkw5IAjtUUi/4/xxtJeGW3pJm0CAfWck28D6CkkVWhL96Up+uEdaXOxxH/AACyiob+XTH0fhxZ8rTMLtO/l9emK232VZuM9w0ClroJ09/F0AOrZ2wfyz+f272taugHY+j/4pKbt2Lor3ngJtua5AYa+nC5oaLFoWC2ZyCLHWv6B0olXgc2a/VbLf3gURYRQ48dUFZyk22KJaB/m5IbsCTB0IeGPiQ3/6MMfa4p1hsanPnONcX67oqd3WiKdYYezbW4eD2dXVbvPrFlKyAmHG+cZQe3d1VjdPA6QvNH5ly7u2xTbLK78sjkkK+A0VPpXA8egcVWGHp6kbKpFDs0SUVY4nI2X53XKUOP9MDWVjANsNoMyQ2kC5KKAISFy00loO9BYARYBwfYMTnT6ccZevyMIK4A9AE8o/Qa4A7nholS7Lwa94KJwXujn0GaeWzifBKu12REnTIbwKBLT9P4AuzHRiLYZbwnQDtL0u58gMWLQUQZR5Bogo3PClYc4Jv3yLXbIBYAYHt6VYIMDT1K1RFwBUBPuz2X7ACs4Toq8KZEL2wwW/jORK/o1ybb04HjDx1pbLAo53Cv/U0b32DIzD33lNtVokw/YdISa25q4+eD1cYiTW94OH40AAAGe6nGSrJOfX22edNm9xyXnSh6FV59db3NmTnCnnm6vHERgP6UU8cL0OO61BcJALiYe2hZW1ubyvqFOsptLr98QdkjNdh/DBv2MZswabG97327ydGGcxUj69RQB+AJV5uCEk1VGtdGIuReWitr7A9PPGorlk2uqqHfa++PJZIbDEqAcQBaAM9ioZGOKT//2e02r0pSrCQ3cLnBt2Cz52Fw0c3lJ0dAPxD2crJrxNgAmQBmmY5FvlmLqhmqPAT0VSQ38KHfYw/40JccjMHjXkCkrqAGyWC8cK1wTe798bft4ktm5C73/PnXGxyE8Pv8jALCpcC41llzawMlmNhUowqD4Bb8Dp4/SA82bdpib278my1bMsV+m9PQi6FHUyyDnKjTlsYZFUPcszqAHFRPC0XbvGkTJS83f+PK3DFuv/3OdvY50+zTn/6MgDSDj6Tzx/8A6PlsmXqZ6goAj5LcYLPa09NBOVh9EWOzYFs6OjmmNm583a68YqH96O7v5b5zp53+wabNvJBpqljwZcygRFSU9tljUd/gTiIDtva5p20mkmIrAP1EJMXud4hXRQW+2LBX6ufGBEAYz3xX1xZrn3CGPfjrn5Ydy6xZl9urf15vV1yeVrb22GMfmzHrEnv/+/ekvCCarzEK2cgJKRezAvoJ6M89J58/sGTpTbbXXh9LkmKx8WFfTQuAphM9JVlHBiBmais10yUCXFa13Y0MAFVSN/WnBdkS81YYC6gHrpMyogD07ONxu8o4+UpADwBDyEKAL/mTyI9ObtrCJUYVGiGgWAdiQxKAPmRDJI28KTakQTgmSXmcoffnAueL+0R3vreQ3LDXizKGtCkWY7aHzHGTbd6Mqqx6rnCvcLwB5IOhjz+TlluhZMoYgHRFnw1iDus47oGaYt1JDwx9T5cIU2ji6XLjDH0Aemy+gBugRUlcNlxyAw9+xZ8mjbRw5mOvBDb5aiOTu000xbqcldKhLEPvevpg6JOm2MEY+pDcvF2G3teCxKkmkzibSJqrSG6y7oBZhp7PuQ28bYaeBiSU+vzPS24mH7fAmjI+9MSQ3j+RVWbUdHT2lCfFYoBAe9kD4IHGpZLVDfTZhjWr6XJT7kOPHb3f60GaYit96LNJsW0D25KFioAfDFwAwsqm2NjhS6pQnhQLW6WYuPTwqMwdDEJlU2xsHvDwyAZRllExaeDPVH6V9g8sJSaLeNjiZ6LJK0gXjAlZjZBKEVXCnSQdgzXFBlsc+uSw+cNTghIWHk6Ue7JNsWhq0Y5eDz6ajxXmIPYjmiOEshHkIS02vgNezLCJA8URkptIOwzwoEKNVyn8gWczMT3bC1bwVN0A9FEpiYkT1yKCM4JlJ9jIJM+q5KqGG8A9+n47oKf8JAPodT7SYOLPYwLGfxPsGxZXl8643j+uTQC60MMn8hXah4Gpl1sP3QJwv1A5cUeZ7PHGtUHTGkBIVA3QjMVU1xL0xnBH8Ph4+tYq4CokN/S/Z+9Cl1ga95uP9ENcavYCMBVPLE00McaCyIoEPeQlgWKPAf2BS/anP/7O5swaUeZhjc886ZQx9pWjz9T5QsOZYUgpd2hGY5NKzUrI1BjC89PZgZApPXNsHhroI6BYODffMAgf+pNPGUewRw29p29KCiNXH3yu9KEN9vWbLrJrriqXFVQD9FjsRo6awUAeubfIJQavAJ0Enh43j59c5JzpwrULaRkA3bNrVtnC+eNygJ7AeM+PyP4MPQ9StzNJkIFBztD/8pd32YK5Y3OHWqmhB6jnI8gPSptatLFQE6AqPHCokvc25yps5j0bAr9JVrm/z66+Yr7deXteQ79w4Y22114fVUMhgTLAmyotrJCwoUyN+5j4wWJ+89aL7bvfK/e033nnD9j485fZrh/YU8eEhkDYQsJRph4e69DSw+qxmxsybPo0hyLpFp/bY1u2bLLlS6bY7x55sOz6ICl2YgB69r6Incc/sJFkhcjdWTA2MN42vvFXmzF1lP3hiUeqgvpTThlnB/z7QdLTF1GYxTNVtG5vDsQ6w/FRA1bWNfQNaEKXvSusUbEfRjDbhg0v2aUXz7Vf/iJ1jcl+6ZlnT7QvHXkK5wew67ie2kAhKwy7xwAAIABJREFUrVaSG9gacu0Z6CGgXzB3Asda9jVhwhLbb7+DuYFgnwaSYptQiYQTmSQ7rCwV67mhufKKxWXvh2wOVYT77kuP89DDj7URI6ZbfVHVvDBlwJqhDAP1QqCS/qc//d5Gjci7Gy1acqPtTUDvcjP8PiRyLdgQoG9I0o2Ye1ml9TRxzlX+75qX4Noi0kWSQa2jmKs4xzErRWwxZAYglmC+IatKbUSzkhtc56zkhrIEz5wQSEcVDoAeFR657YiQUYNmsN4yqtCxaO2RpDErBeV6ipAwzH+wj3WHKMo8ILmpANywzQyte0huuHazcoXKkOyWA9CDEMFnYLwEoN+0SbKdWJti05P42/sxR6Ms3h9kRUpW4X7ItoaN0FiHeoCLUKGB3TN6FFWBhWOPnl3SDlx/t9YUmzR9+jQmcwpsamVHjM0oTRkGaYqNynwETUZTLf6coWJNMjTBsUVDKu5fbGp0vk6OZJpimRXAdVx6/LQpttYxJBp/+3kdWEXhPSlyjEdTLCU3blgRY6OyKRaAfrCmWIxhybxU7YNcEOtp0frs5Wee4k/g561p6K+873oy9FuT3IRtJXzoS64cwYaNhh4ebJk0xb4VQ/92NPTcvFU0xdZRzwcG0Y34B7OtfCsNfUS3V2uKrdDQU3KD34dnuQ8wNQ2G/kvShGiiZRnLbSuzDL0kN9Jj5Rj6KHmhROeyn8GaYgdj6LN2TSxV0RHIPWW9iQ7HRi94nn8EepT70AdDL2Y+AH0w5jjpGtlWwmqxTEOvZFF59qbNotrxiYkVE6MHLcBRHtDDhz4NX8LvBUMfcdKxAQtQHTreYEEQ/RwAIkBstikW76M2uBYPjFIG9SC75IZWetrIxSs2C1lAHxMDficWF8odCtGM5E2+Nah0lG9oEqa0V41UYZ2GCZ162ALY6GYuxNx00BNZrjSYtGLjEJM/xqYYvXo6JEg7Jz2vHn8P3+B5q2SsfoMG2pLh+wPQ9/aJqbn+2uV2042XlAGAbbfd3qbPvNT2gK0hnHPcvx8MpWQqdUyBxKYMm2j2A3RBay59P/o+kjAkWIMNIHDnJZs3e1TOAeTQQ48lQw+GVY1f7tfv7D+DlWoF6CHpuf66lXbl5WljXw61+R8ceugxdsqp46iVZYgYbCq9NI0Jmm46lA9pQsV3YzFMNw/1bMwls1ws2gvrnrXJE4fbs8+Wg60VK6VFp+admFuSCARLYbNeqIE2stZ+9rPbbc7MUbnDPQ4a+i+fkTTF6ukTmNaCJZCsfhV+gTcgQ0stu0ptUEvcPMdzF43TV1w6227/7xty37tgIcCYA3omnsolCWNxyBBInAq0hsS4fHPjRlu//kW79PKZ9tBD5ezvsGGfpDXkdtvtyA027xcdUsJiss56+7ply9qsNGM869JUY9NXIqCfP2dcTnKz+x7yod9hewVLxf0CyEQwFZwqmj1unQ5LvlH+zYP3sbn01Vdfzp03Nnpf/NKJduxxZ1pTUwMZekW8u2NJSQs4pE2oQff3gXFuEfBnGqxsK3//+4dt2dLJ9tSTj1Udgl866iQ7/YzzrVgAIyt2PmQk7AFoUFWoWA/SBA36APSrbeG8ibamCkO/72c+L1cWJAXDfaapkRtlVFaVAF1D9xUEWo0bc3yZ7Gbo0PcSnGVTkye1L7f//NwRZMrRIwNGnXNdAfdOzlIAdXArevzxh23EOUfnznPp0ptsz2DouSlEKBqyBwDI1bDL8ezmCBjAAeiZGgyzACTzsukVPQpyF4seINmIqvIcxBmOEZKRBNB73ogamhUYGAReAujpwuPp3+4EhnkBfx8MvcgxaehDdonvygL6WM8wZ4cMB7+Lsc0NFeflrQN6zDFdbiupdSu1rcwC+jSk0MlId7kJyU0HJbGphj6OLQwl5G+PsaqqQI6hd8JL0lkB+qSxFlJbbDDgwsPcmxpvPPWmWB8JNAfBpo0mJhnJDbAA+gWytpWenUM3tCb3Z6/G0FdIqRN9POXckLHAs97tux1TJVk9A4Nr6FUVUS8ibSshh6TMWkSMrCedKQ9sSTe5wFd/X1PsVhn6CqvNbFNsSG7gEvlum2LLfOgdCvLaRUhmJo8g73IDCUVIbhjPLQ39X55+iraVIbkpDUjqgVjwcLnpbO2xK391jXW2dMuLHQtalJIygB6Sm+knLlIJIRov2MiUcblhaVrlpaTL2V1uCApdE9bT0ZlKYriBwOiCpVUfS6sButXU8NaA3ug9ijq4N4VAcuONGtnYZf6eX9AkfIpn4z70vnATkEdoQpM0jZTfoGElc44qm6RNsXjIchr6cLnxcCgCeoQ5sPkWQDTtKhdqqLXODthuYgFTuVzlVzD0kNyo8SbKqCyh0jtd9pchBdIko85+lO1jMudklUkIxO/FDrdSQx9svT5bbAHuIwA9JuDQyceiIX28ZDKhf8bvRKkTv8cJDg4XmWCQYP+j0hI/A8QHQ6NzQwOdmIJYPDDYsNuPyk5Id/BdWowQi65JM9wYAKqxiGHHjPOndInOJQDIktzgyREroZQ9fA+AZl9vN68D/oF0AQwrFiCV9MUWBaAn2+oBFLjXLGcXCvb06j9S1/7KKy+VLdaf//xRdtY50wiG2VcCyVCtFmyMAWpl4RBgZtC34zpv3Phm4te86c3NPAbaxkHKUhoYFNCjofXUUycQ0OOF7whrVoAVNNhJoiGgdcN1F9qVl5czkJVIY6+9P2pjxsy3nXZ6v3NJblDijA6t6Qg+IBNqoM9/XEtcN9zjIUPgOCQggeu3etWTNr9KhWH5ylu48ZH3MIqUcggBoGfTY7GZUoAf3fNdWzhvXA4UHc+kWLnchMzAJz/X1estqrYBuGmjzr4UyARddlYC2+WuTSH9AvN49RXz7Id33Zz73vnzr7O99/5Eqt13lr6xvtHQyInnDoAeY2jL5s323e/dYF+7eHqu6fjAA79op502keAiwBs2pmDQ4IwFDfamzRs5ltmIWijQOQjhQwRgMEXYssnmzBpjDz9U7nIDWQgkNzvssEsi+cKCDkknADHtMSHP8kocw7Dq6glQ7/3RHfRlh5Vptdfewz5mX/3q6fZv++5vQ4a2Uv5GkOb7+34CfJBLBWtrHWINDXJbeWHdOrv6qhV274++nwuPiu/57L8fbKPHzrbW1qEE/2oG1LPLXAWEY9Uj7wBsrCprSKR84YXnbPH8ifbM0+UaejD0++53kOZrv0+YT3DPadvsPu8Ax5ve/JvNmjHSHn643O0mew12330fa5+83N7/gT3cuQPkDBhNLINqeEf/hPp9Buzxxx6xkefmGfplK2Bb+TEScLTgdNvKljYwx8jD0JhICAk0mLslM+YH9CHgmPGCZWDICUMuma2QxpjGPAhAj+oEAwspFdE1VBha6v0dzLnIIMlSqXvvBckhN7QAwJjTVVFMQ6SyFYKQ4YRjWoRf4c+jP4lrDhh9d+nhJsXXI83N6scIhl7ubKgGCTroeLHBUZWe1QdvXsQQx0YQgB7H3tEBOY9STeM4cT74fK43rGbEhiS1ko71ihs2sNUgX2qRqQIHwFoFYr5NQB9YZgBYAJIlWFl7FaU3K7kJUhUaeqyRAPQ88LQHcbBgKYJ1Nz552y437kCYdbmhuUiEcobLTQB6d7nJ5u10gUFHgKZLgnC42AhEJRrLFUJRmThNhxw1tvJ+sZKmtSDTxlg2DWU3Ku8G0A/G0ENDD0CPptiQqOt6p7772d7Jmr7+kiQ3bAzpo4YePvTYRQEslmoG19Bz1wvQ77aVAeg7mrv4eZWAvjIplgdYggZPNxvgnS437vseu2oXmMmGjGmb0HsLmHZ3dBoaqvDKBkuF/CS6tXUXwGKg/KTJRwmvSi9jlzZcEBzghm1TkpSmVTrxo8fvhT6e4JVgnaIAb+YUE6cu9Jo0KY32TP6wuZ9uKvPw7Rc3HgL0GkzhclPryXJ+/D191uAJeQA1Uc6MMiPKangAwDAC83ISI6CP0CDp0wVCvKTqJUOVoNKxS1CXa4rFJkQLegDlLKDP2lbSYcKZ3yygFzstCYWkStLWR5lLZXPIPVTujs+RxEA6X7HhmuSjdBbOFfGZoeWPzUsAelxapaMqVRMvTFaxoSCTlARLCYySbWVHPY6hyJIzS8smyRiAkDYZHv5RqEnAZkzWAuwI58F4UdppBJjoWiqsiiDey84R7PLyS8+z+bWSAayKeP4v/eGnPvUZO3/iEttu+x14T/DMqYESoLtk37z5sqrWgHG4jU3Ndu450+0znzkoqRTRaz18rSMFE8E3zY02pK3VOrs6uaFiKAy+sx4MqDYS0TfxzDOrbNmiifZcpQ/9YkhXpCPGmMBzi80OmF+4fNTWYIGFbeVdVZtis5IbtevEw+MN0X5ilYCe4xVVGGrpsblSNYayn5Lmkp6eLrvxuqV2z915K08B+o9zLEpeoXyD11571e775Q8NKasf3HUPbizvvfe7dvEls23DhhdzowKWkP9x4BcTaz16cHMj1qhgrfqC9fRCggWwBTCOKhHkN6oggVzYsmWzzZk9JsfQA9BDP779drt4U6zkPMVijbUMacIZ61lwe0OCBTTyDpRs85tb7NFHHrALls9i/8Zgrx13fJ/t/9nP2b77fc6G7fNhNqaDIIE/Nxx5Nr3ZYZs3v2mPPXq//eynP7CHHyp34qn83P/4z8Ns5HnTrLX1PVzYcUxwEtEcITYQUixIkWBbie+Qy1UfAf3cmXnbygkTFktyA+CMHgdvTMdpo1KGlGj0bbAq1z9gV1+13K66csmg53zwwV+x4WdMYoMyxi2eDwDwYO4AGKnNr8cc1Wm//91Ddt6oY3KfJ0D/UUrZsI7QIaZQwzwNYFFUeDEO1VyuMYndLceu51TEnI7nGxkRMc/FGo6fOE/0EEWDPedIB+nynYdmXfIb/LuAcsj0RHQkwVL9ypqpr8OxSRaE/8b30P3FAX2Mq9jQp5IbSVHxvXihKhXrh4iHcD6q8/VI/QOxzmBdxrkChzBoETKljMtNNcmNJJLYDKSAXoFnyt0JHJAF9OovkMtQrG3Z38XfqXE3BfQgOSDtpOSmBpiny0PYavXn1NCnizvJV0hPUGmAXDQAPSR1kL+CoQ/VIAi9HuVpBFOebDjq6tIArLCMdB99AuvBbCu34nKTkLruQ6+NmMhfyoxqtMmTDl67+I4tbs9dMuvo3MLqX7jwsJrYK7MAyquKICO2HizFyqo6w3PPDpUIVVxu/uySm3fL0APQN/cMIaBvGdgumR+CFMB1KNPQR7BULeQBOUAP5qjPCtDOrlmdBEvxocgES3HX2l9jAPRX3Hc1GfoA9GxdGyQptmVgW+62KzX0tIhyIFUppcCDSWbXy0/YISFYCpMZNevQzlELrKCDeL+OQWXJRgzasEGkDkwNK9kmxHhf6n2edusHi8wGnH4FXwSgDw0jm3vYgChADz1yOLRgcVXog8BiPMgxWZU1xVKzrUUTAF1R0dJGUmfmWjQsDgD0oaUSqK+xrk45p+DaVAJ6PBjBJGuTlG2KTW0rJWGRfh0TX1xbpaQ6u+KAIph5Nh1Rly2gLS0wwImkD8FGyD9c7ERsRGLzEE9PXB9ZVqX9DJIwpCmc2Qk5WBp8RrAZMZmnfwbNugA9y8Serhhl4ZgsVUIVUy4dqbSZTCVG1aQHtpkqd1IWxMZZeQozbZRuDp3JtdDYFYADoFfoEGwipfdTGVjyiWD0tUFVVWH9+nU2e8bI/6cB/T9+6jN0Ntlu++157XCvcF1wD1Ep+s5t15ClH+wFTf6JJ45JN1YJIJZWnKMb4IWMcb21DWllyRz/yOteGyaMwejpwPhY9/yztnxJew7QL1x0ve2918f5Pkze1OHXwhoVIAeVEQDYPoLkrdpWpuo+fRaYR1WC4wycpZfkJhaLYOi5oXTwwxTkPjkl3XTDMrv33ttyl2vevOts2DABejybtJVsbrZVTz1m5533pbe1nRs27BM2bdrFNmToeykBi3GOTSvlNZTdoJrXpY0qF1H0WaBRXnIxpLEC0M+fNz4vuaGGfoltj6RYsu9qigW73dgMK0k5enHzTv0vAJJY7/9N3ZsH25bf1X2/c+89585v6m61UEwwwgxJKg4KpiqEwv8FUoVTSawEg4QTnMQOGIKgRQUjJDAgqQUSCpCqlA0YEBZFyqEqqYqHUCJh0BBiEuKqoMGSwAhJIKmn9+547hlTn7W+a+99h9fdgjipHEq81/ede87ev/0b1nd913d9z86mbXO02X73wx9qP/5jP9A+8P7fflH39Cd506v/8re0r3/VX2vjLfT8PAO6EXsfU6jmR6fsEBpZABqmDwoCN5oA/Q8B6K9Ibl5bgN66ahdcilwaNdU2sa8jt8rcpX7gqtvN8L6eeOIt7av+/L+tvcTnmxuqxa4R21ieE03jlouL9tv/x2/eyND/yFv/bvszf4Zg1s3qkBCxd9GkSb0YSuLHOpIEss4jnhlES/Zr/s2OM878Orvan2/Zqy8BennGczbQIM5ZSTVgrHok7pfPItNgZtz7sBh1voNOscoWROYYYsc+/zqjB+y793T74VOwGRJHxaS1Z4QAcCbGdVFpfKlsadWYUc+mLIQYdfZy69u9V5voiuTGBcMG9LD5WNFylp0B6AnkapwSMHHtnAsw9NHMB9AP39sB+imklDEHY5UM/MZo3aYzTCbsfuUzptfQp9Oz17MbQSUbz72+UGMpSbIHzY2Sgee5BQvw91iKXtXQw7bnfq42lnJRdcl+qxlfPpN9VZKqAvQKRkuuRd0j64kz+PTsRHtYR/A2fg9JqUkEB4LGilevWZl7nTHppXB9V7HW352nVSewO2lbo2X79Ec/JA39CwH6n3z3zz2vhh4fegD9sLGU8NCCgv8bNPTzhRn6UR0elxn6TRnjX+0UKyZlbc3x0If+bP+ik9yo4oiN5gbJze7FYfteRRw9oA9IVdfVAaAPozoEZgH0YugrEvVCsMVQimKV1izwaLBIxFkRnjIDpFdsaRcQ10fmjvaYQMOi2FxHJi4T6XkZekluDKxTzKrC3CuAPoDNE9g2VTrg4gBQgB7P82wuKmaphW8NfT8xPfVG7eT4VICe8VERsDIJloK4eZMLdZJGdJv6vlNcFpSDBTat3gtdB0mlyQOWHwboI1nJRs/Vcc8EFckEaMOLB21JT8KK8HvSz6lS3puygq7qyMrnJZ2a4CAse74r1+iDmeLDmTZhddqVVKTXr3uMnTHpZUIuUgwTpHtXwbC9/Nm0o6G30wK2eIB9fwfXy2GQZ0MXwPUKdn4u1s76ZGwrPWfCTqXzcSzZPv7xf/b/C0APgLl7955AS5JMZsrXAvTv+NkfvxF3UeT5bd/2g+1lL/u8+vfK9ZYsRRKVrpkULA26eYOIPK/MJWRNzAM2W+bWJz/xMTWG+r0rGvo3Pfkz7Yu/0D70yYyhbR7voJHeaqM1TOGi/er/gg/991y77q//S9/ixlKVxTO8ypN2FioMdCQ3tukDhDngcQG8AUFYL+bq2dlJ+7mf/ZH2K+/67659bwC9PrtsR9Fgv+tdv9Te/vbr13nTgP/n3/z69u/9u/+xPJsBSbwsWzHgZGzRn09nZ5JIOENFNupYgJ6DFFvI4+Oj9pY3f1f7x//bey99zee//Ivaa1/7ZHvp459XWUukUpbaTLZ9xgCAxKpuURRPUOFO9LDiAHqKrZ955un2937xp9s/+Pv/7TXJ0I0T6bP84ed+7ue3v/bN392+7Mu/SmwcaxLfatZfVwtBkF6ZQRpb4WjB3tvaVvm+N/nQ/8AbXnMt4H7iu54UQ590OffLfsx4IgsAuDFPeZbszWenJ+37v+/b2v/63sv1DtzWn/78L2qvfeKHtUZKTeoMTUnQ+BmBHaAGhp0thf4Uf/U/ucGHXoAe20pr711A2VSToGzMOCy1dfJqxlfrhACEdQeoYc6kViWEShh61p4BvpnmnDtYbVqa406t7KPMBYqMYfORd+qcuAHQa1/eTFdaE1rdWTapTtUiYHz2BZgxTi7S3CmL17WUxarLQlZadVoBy5JRRiZaZyXjJFem8lx3UGcSR1Jk1RHY71ye9AXoycDw3gD6c2rcJs585KwTQz9hTfFvvTzVAa/JvZ4Qc31ZGHox59uTZkacubVWYWhsiVlb6RRrosxZDZ81DlyGgD7PlufN+FzuFOsMQDKJDgosqeUVUo+/Px+gz/3cVBTL7xpvurt2D+ghFmnU5WAuRbHsrUNAj4sceDIkpLpGl52vJMRyCfTZnHkRvKfMPf0FatyvbieXAp61yTwB+o1V+/SLZOgD6B/WKTaAHoaeothFZfBYFx5nJJolLxeOX6+R8Hn3BGyUV7psK5HTsKPRKfaKhr4D9J+F5GZoW9lp6IdFsRtIU6pT7FBDn5G8qqFn02VRVadYSW6I4MvlxgcEhZ49bTZsRCWvU+Q6BehJMZO+0EKO9r06jaX5ganBXjPG8OAfjltBJDdqUlEaenV6Rd5zHk3bsOlDyYSqIYgcY5yv733oh5IbGmII0HvDnc2WbbLlYtho6LOYAiVOT5jQBvQEEqRguU4vDBbv5QI8MirZjLPBCIgqWDCgV4W1Nsp1Ww90OYxbAqCwGnw+Ez8a+nw218Mis7WhrzZAJlX3OQT4eRoxWcbj8VUhmda6Nzg+M+wNn+dGKL33fBZmwB6HCYuZxSRGsDrtWatvNorP456cDfBBy78rU6TiM7cpt8jCWRM3FLIzzNn0rDZ5L0BqFHilcBFLWHedpRDIxV18lllaF4dxv9aJuigKlvn7Xv/XrxWmfpb45Z/r21/xiq9o3/nEW9rtO3cECNINNbIZAP3P/9xPXLsG0s/f/M3f277iK766+zfPDwMppUmrfkbZuAVdMZEDOBtksOCgKUEfP0unWLIbaOCvOpC88U1/p8FU8wwN2PDFplEdHVI320Zjb1i3X/2f/8f2thsA/V/6um9pr3xlD+i1iKvmoeK+5wX0ZouoCSl7uyqEZh5RBPnz73hr+5V3/dK18bqsoa+0RVu3X/iF/7r9D//9z77gM/73/+I3tVe96jUGW1j3qelaNNhIbWgQttNu377lg3tFDYhB/cnpg9bWlsEB6O/fvy9A/1v/+DKgf/nLv6gBZl/6kh7Qc7bwPxh6scpVXAugByiZlGFtGEQAtDi0KQbDMvUX3vnftN/8zetA9wVv+IY3PP74v9Be+R9+U/u3vvovliNGanqIKrxW9aqmZQB4mGvAOMEeY4Qtpt6wXrY/+NhH2hte963tI//0A5e+zQz91whQAPzkkgPLv7khRhEZD4QW89Y69NZ+8Z1/q/2tG4rHv/qr/4OuM7MIjHILS+2K7Gf39kqXDxs5Uq3Nf/pNf+HaCNBY6guR3Ch7YskNAThnBdfJ82duwAhKElREB2CHAv/IcfhOrj/1R5FHZh8NY28QZUmimzI508n+y/8XcBT7SBG89eMAemd6fZ4GpFMfhNUg1w0QDaCH/JBEtFzLQiTFdSeuK7kmPpPCStdC+Uzlxb+nWNaGVZY2SUMvGepEmY0A+hT+BtA7S09DRu/pYehTFDud2oc+ZJQz2rajFGNetQnDuoBkskUCCvD3GnrWzXh701pwFY8ih0MadENRbOGiSDY4Dy07npWcuCTKsa2sZXCTD3280Id67qGXvPzaH2ZbWZjqWqfYGzT0na0kGGmgoR9qyjsNvdzi3H22uy5w5ZI9trIqlFxKrmPy7qptpTT0g75ElxaPOtf2jaWGtpX/TxbFwtC/7tV9zanwIURHEZom1h1k94CeQWUSF6B/MY2l9EE3APphUezQ5eaqhj6+mgLEKYqVxsuaLemnqjg1A8nE0cFdC9tV2NaUdy43A8nN1d8fvt/BgAtVU8zBgxeTW997rcFBXciwlbC0+NKma1dwRXWlv24C9PIQraYPWgjPB+iHjaVSFEvLZQHrG4piK4DQpRDRnlMU6w6dTO5Ig5ySc6dYM8LevKRVL6Y/bAB/yqlFXrWuQM9GmMZhmkxlRQkojVQp8ofeWtQT0YDerH/AMuCFV2Q5YXe8yTnNyiERBs+NsNz51AGG50YYeCLz4YYeCVb+3cGbDxWlr8ozmTHhe8SabtmWNJ+bTBKbKmMFi2QXIrR4Lqxi81QHUHm3u4thxx6NmjY2vkNzSMGIxy7pO9lHVmDJNTEOzClpENu6/cHHfq993+u/5RoovXZS/3/4g1e84t9s3/nEk+3Onbs6xAzkYzW52f7eL/5k+/l3XGfov/Zrv769+tXfLju6vLQeixnloEPTqaB7a0PFZehMb906LP2sHXp4frDKKbg+Pj7Rx+Fy86YfeuIaQx9A7+yPmU4awa0bchAXfaLH/o1f+4ft7W/73msj+3Vf983tla/8zwq0Wx4nOgQwWNraME1h6PMPllg5WNH8p2Cw5pYLq8/aO3/+R2+U3Aw19OyZ7CUX0/P24z/+uvZbv/VrD50Bu7sH7a/8lSfaX/h3Xq25qKZj5UTiX6Lo0/0SWK+PPPqIJBjo3QkwdF0Xp225sG3w7AJA/1x78xufuFYU+/KXf3F77Xe9uT3++J8uyY2tMAmU2Ouxr2SMkJ2pyFJNfizlMfi17elqvhToUvA7vZBs6pd/+Zfar//a32/Hxw8+69n+pa/4N9pXf80r25d/+Z9vBweH1ndvInVYKLgm9g54ks0k8hPmBWcPxY2Trba3t+NAbOU9jWDnY7//kfZ9r/vr7cMfutyrgV4KX/mVX6P6NMnxkN2MLZHZPzzQPkEwo2JMFVQu2wc/8H+2137Hf3StcPc7vuPN+qywm87QsLe4v4SY9oldbsg0TSab7Xf+r9++kaF/24/+QvsCaeitQw5DTzEsZAn9I9gcEyx7HjtLw1mhzx9bHnFycuqAYOTO0Hkl66teHsXUM+dxk3FGFXYcEsVEEcvGVsnoss3QM745LwLoIQB6QO/+InG56fT2Jbnx/u+zk/PJTGw/bbgNjtwnAAAgAElEQVR/9VoZXJezDgBid8G1tNdFqwH0EELIaJgwQ0DvvduGCSmKHWroAfIB9HmOnkM+QwLo+VkkI+kMy1W77s+d5OmPsLXhscOoRIB+j+LOFwD0g6aaqQtcwUwXjnDfnmpE9ScF9Gjf5bHiItSuU+xnAehVFKvMmAE9DlmcA+p3WiWInQ/9wGmna740APSsCX5nWBQ7bCwFaHZBeRmz3LDDdPhQvYaWbbwDKbtsn/ksO8U+H0NPUezrXlWNWG9oLJVmkdq1O9tKFlFp6JmVHUM/6BQbH3rd1xXJDZXDQ5ebSG5e0LZykJph0zw/OxcAzQJI5BFm3LZh1ntrYSrN4XbBdnvZ6oDVTQy9imI1saynT1GsolSKGa8A+mHU2DH9ipD8fvBkB+i1O7hBV8fQR3JD8ymuM0WxXSW1LSKd9jIj3Elu1HCGw6MKMoqhx4LMwPdmhj6HEF92dnp+iaEPoAck2CEAH3gK83pAD7Acgl9tcEmlVYFm0qZaTPUKQ88BH4YedoOXwWjf4MPSGls2ujA2DL3/jLSll1xZimCnhXJ4IRCSD64BvaZl6Sv5e6Rb/F4KJXlfpDcEjDA5FP44G+GdJQEFP4tco2eEeuaezV0Wn3UIcfDwHJm//jmsjLXvZEeUQRAQsDUf84TFH6DrwLYkYJWadiqagnUHVJKNfPJj7ftf/63XGPq3vv3vyk8axiFMlxirYhideXLalnkqbfvmhuaviyrdsMQBijur8vJBahDTpa2V1FvJXQFf7P/q7a+7tN0F0N++DaB3oycfZtVUi4MH55zRSoVarEsF8UvWMXra/qQNmJc8RVaBNDlC4kDR41SAHoYzmZPMPX6WuUsaluXJn8xl5oTv1cwgPsLWB3L7sMc03QK8rQXc0IhTbOViZ7oyuxMscb8kGdIw97UgCQ4VyGin9fCkKBY7RQcPeR4e2+E6cBp+ZFvDTTP43JMB54UKrXFHiMuTC6mtQT4+OWof/MD/3t73vl9pH/jAb7ePf/x3GyD+S77kX2t/7s99Vfuqr/ra9thLPscp25llEwmodY0Fstx1dtRe8pLH2r1H7rSNDaSKBLjUfBy30ch2qhdTZ57GExer0wbda+lC1rkEQ/BF0kmPC8zvjEWEuDYEz2isegFQyA2RTFgGBwhDcsMezSHrDri2hWXPZ2198hO/3z70oX/SPvjBf9KefvqP2u///ocvgXwsSV/y+Mvav/Qv/9n2JV/yr7Z/8fO+sO3sHAjADTN7YqFFNphc4OVaGOaeXX8kH1TvCkvwRFascNIhyLd1JAWzXPvxEXN7Lrtkrh8JUfpdsD8wt1gXuECZCLD+ekuOL2iyXaPE9ZwcHQsgukiX8ex91uO8pS64uO5o73LxIJk97EHd0RVwyZi29uD+Az1nzAYgfgzo7XLD78lMYQ2gtwtLAL3mbKWdICz4n+SN6ntCt1aD+2jus+/L1hPTCQJkddqlC7IL2GUSsImrl/uukPXELCPMdrodx32Nz3Qmd0fXz3MguHAAXwWPanzlmrvISiKjjH1uKXEvSVjk5AYWqn40F9Wvhn2Rz+klKgk4+LN3ufFZaR962RoPXG5s6bvVdYrF5eZ6UWxPCk20BnwmMk7sw0OGnjkpyc3UFsOAZOaeJL4lrxVLXQw9TbEoitWxWXvSCzL0l2wrwYZuLEXfh+xr/WeU057sI/tuvA91uYFALsMRyYQIAgey264AqZrRP4yhl23li3G5kXuN+61IcrP1cIae8zySG1U8C2D0ezl/7/HkwC6zGdBvshdsVsZzZRntoj5nE9ex7fP2YjT0AvQ3MfTV28a49ypDz4DBkIb5juRGaZl5e/ojFMUuZVvpmbBphlEqEYpiDeivFsW+OIYebbSLg/qJiF9oVR8PBjJtt61bxDGmbCUVaRpcebNz0UM6mWZzdsRpVt5sfRh6sg3ck7vLZXLIY56FwfgY5+g6uxSPPmfZtrbLJ42hYRyrcEi2lTz4Qcvimxn6siGqWdO57SitYqChAsyS3CgwANBLOw+ztCEQmZRkVtrJyZls69jU2JgoIObjqP7e3dmVLlgFQehvVVDsIk0FQyVf4N86Hflgc2HzdPRq8NVrE7e75lCRP1j7fhnQW9fGuJn1YOPhMwLc40VsRocCHbdtD8Mu39kC8QH+AfS8BwbGjTBmnWwmgD6MPp8Ho+l5Ku60W+xh6NVhtQqEzD55DjBW/NzFqxyKAL61i9AExgC9blceJx1r6C2l4bvjQ893qVBLh6Gx5VZ1XQV4Alqs91+1T37y99vffMN1L3j8pOl2qi6qQxeDoqESyGQj17iWBIif2fCoir9rXDXvpKnum7JkZ1OWYrlUoeiP/dhl1vpLv/Qr2nd855Pt9q07AsgEMWLAJuO2v4+9IAGxZQtnZ6fqSkuQnMZRBsjlENPplu3Zrv9tAq4AUgaiaL1d1My68PxFhsOzY8yyH9BcLTIzDmyK2O3fzMFi33jWvooWtzba9u5m293fbUsY6AdHLvajWdHItnQ8G+ZtOteabaxBK8lUAP2QodcE4nvVkdXuGcmIiSmvFvWq+6mMGMARe1GeFewddTAEegAZ3gcYxXFhZ3tXWnSCwwTUvEeSGVB11ckooJTEbt4xj97fXAwo8KLOvpvtpS99vN25c9sNvJZuYf/gwXNq6iT3onMXmO/uIHNsDctTN3BhfOhpgB66dMqTzba94y6vewd7yobyDBWoSwNLUTOgH8kcTb22umL46elU4yHAVU5A3Iea3ShA9vU7SPb48h/9oWc3EQXJcWIrEbpYZAUznD3V/Kn08jDzzDvmr0EVQHlbdQVooJNJWy5nyhqqAd16o52ezAz0Ab5yByGQxznJsh0A/RLJ2K4daZg7WEBam+1GatwrYPz05LR+5nWXjrUOOtAGII+ZyGaSc1CZLD5PwQVFyxRiHrTp2YVsLAFQ0oJPZx2gN7NPs69IbbyfcU+WZa1tB+28m2qCmD/2vDdrHalN9tpeummgHHmkiCz6a4xjnsBneu5pP7woxr3sipkj2xMHgLzYc0cj18yxNjyPDbglzRO5B6C3O5ECB0morKlXA8sg0jqbeI/nhzPJJgTYX7wvB9DHwlPZVxFgZFU87wLo+X3mpdd1LynldyEiVSehDPpBkQH95zMvpJOufdfFtXVt7BWcyZHcEBghOwLQLzlX0OjTDMtnLk2sJHdBEivQXJ1ih2wv9tdFUgpHRSo8wFfCQCV1kbMQbLQO/sJD+gzjKOZuJ28W8YobTLnTzLA73+z86PMIeve/YafbyKX955Chlw+9Grz1+zaXc8m2Ep//PRcuW9Jsyc3sApJqo23Sq3FgW3mdoXc/ksE0CZTUnw5UTFZOp6xjxmTVnvrIB9rW2kW7wCP2Aj5kSd8c0PN61E62z9pPv/cd7YTGUtW8EYKL2p3Rpp9dXG5e941PyrZS5yIkz8L3LUw1kAwNOsV6Ich/lOY61SkW20qqdT/9ux9u23isj3zwwNDb5cRSiLYatdO98/bT7/vZdrx92jarQ2EkGbji2PFm0SZne+11r3pTO1je03edlyOKNXgu4uTwcQrYhWOJSqVDKw0bf6L7UjW0AInbH4epywLQQRpJyMzuK6RgbDnktKBBpAtCeGUzGnYOy3UEdIpBWrnjafzdu+uOVKhSx3ZosV5cBanVIc1sCXZ+MBux5tpqFHOIkRVhWp0rBehnnRbNEo1tbYpsKNG5Dxl6UqCMZ8C2GT4KTMsXtrSL/I46rpW2XZaQHajwJiVpwCWXGzfFSt8rxh+tcrrcpRhFi67YRzEzVYDizd9sjjvsViGpdJWkvv2sw9SpqHcHSzS/V002qmlJmM4cHnme0vkX8Mw84PvjfmAt8InS7RzYrog36BZbW10O+ZMDkYhdRWZVAMRGEVYdpjtyndnCmzzNeOzyYnDhAAPwET1oracqvuVZ8f2wlYA6HUw6SF08i/znEx//Z+p2+nu/+08vbS5PPvlzsjDMPWezdZhS7HFpbUM0dHOlgsbhBw7JiG4NDYIo7TerVXv3b/yj9hM/8fpL1wKg//Zvf1O7deu2C4bL1YPDRJprgMDSbJ0KEOewuC6YVSdIgpK6ZsYOkC1pmuYSWt61vOc5d2LXGmkG88prein2jv0gIIPx414AText3I67Mo9pnF57WtlWqkuqC+Um47129OC4Mj2Ttrd9qGCY55v9JnUCsutVEOUg0QWV2cvKh77AvDNyXt+8tBbqv6LZzXsiIxL5If0xXVqZc65TEeBEMsD8RrI0MgDgfwT7Bs1IaxYFBqvmRLro0i7DCONrXc+C3yWwefwlj7VbB4d63raAG7ez8zOn9+cXWve7OzhpcC0G3JA+7I/TKRkR1riZWOyQ0XSzZ45Zz+rZ4FoR9u8HR8di6rgOAZQx8qkDHYwujr8QIGMMADz8LgAm5EGVIV0bV+87RiBh5bv5X6De543hKky7einUf7MO1SeiuXATgHBxQRFrMjMUM9puUdKO1aYA/Rh/8LXXr7wiyqLRHXPZc5cijZJ1Zp/luxj789Mz7TtI0ATuxfA7A6x7UJbJ2TW7BzmTA5tAYKdUvgqXHVhhgQEAWK0XesaAUOYxAZcyeAqe/XnqX7Fetb3dXWUeLAkLATPTtQOIXYjpDr8B01dtFr2Pu2gy5wpMOACQAEFZEYFWy4V8JphJ7YgfutaK5PCe7i7Z7gdiJyuc2CiOxat8YiBFYNcVmhsH8P06OytrzF6SMyIs+PCcYtyMB5yNDkMfu2SyZJZdpT7Kzj0hwiR7qrorfl8ZHpycJgSE88rwOHAOfuA6uB+66PoMsvSsC4ZgeyHUSrKqgmLv8g5Cyt6R3SQMvTFAudxo2rjAln+nUFbjVw0qI/+LfNHyM7sQ+ZmQmbMF9k1FsexoQ4ecs+qoyj0kA+7Ax/VVwSeQcMNsONenDEftqfnMEHWMJ5+xWpHdc0fZ09PzdnBwS3+fzbk3epS4CR71BvCty4X72LQRAWnfvTimLCFSFGAPCpNzDmZPxlhje4JTIj1oUGFste0NOsW+n6orn/nMOcgi5s6G58jGekOA/qfeWy43mvvYF6/anGc9APQw9N/9DW9s+4t7UhbxHJiTqhHRfDR5rZ2tL4rVv7RWzHc09GKO2qI9JdtKM/Rmmtw0gc1CQJoL3D0ToCfi0NR/iMsNjaUA9LjccKIqKqpmAUNjf4HZNADtmPFqu43uEhCEF2zp7+NZCntuBmdTkWD3InqmELaKLbqCWrH70XX5aL3WaCAfMrgOvUeSm0WbpMmCNGLzsjS0awCv2XTRJmjfYdbTHEHfa2Ze0amKHs0QIvURgB52ylUUWMUuJbmhGIcNmmgzLjfSlVcgAdsFSORFcIJzQdhw2UoSDVbAAyDg+11AZCCQoCqL0EAiRbEU4FgGkgMynWINvl1A6kXn9/m5OCPgzzQ48UZm+YkZSQN6PcNixFJEazBvsE8024GiChzE/JTTgKQVXaMmb45h3lXYinRgelYezjQook20D0xnRdzox7Zo5Zdd4NxAIo1UYBUATHZtmC+tz+fgNLvtQz9pWBalW3Pb1zsMPePBYgXQUyOgayVTUgwrG9rH/+D31K30arfTHtAzJvm+6hEQtjI2YAUaOcwuB86G/7nWBLGyTqsKe8tx+lqFX/+1f3CdoX/FV7TXfPubtbFKf1wZH4CaJAocUmuze1ysWDSC9XK7SIFmx1aPDFi1aRV77C6b7sSLHtWArRg1MXlbkvDR7MZz3HMbpojnbHZ72uYXZKksufEeYj93FWuO121vZ6ft7h62k6Mzg4Wt7bazfaCD43x6Kq2vpCBiAr1hK/FRe4XlQ1dcbggfSpObf1MRYIH6IcDP/GYNcd3ct1Loxa7Dwie4hWHWWmwcWC4gB4Q6q+Qit7D63Ku+ET20MgWstYmdLASc/bn37t1tL338JZ4TavxjcKE6kc0mQE9Dss0N9jL2DksczIZCeCA3Yb5w4DK2ZP/s4w6oYS7EUo/nB/mxf3CoPUDN1sbjdlDNd/g37tdr0WwYL7JjWucFlr3mvQ58i9XDQHkun4opusyeoIJFDn0xcrY55vxQgXQFHeuR9e1IPThH8LZXwClcaXbUBAsAfKPNzl3/s1hMe8C39HNmpYmJXS/0TFU0LylPWXgWecJZwFhIikZQMyMwMIBTEXP1w2AM3UOBoGyr7dGBVBcGWLBMaY1b0xTmkAJokyKcffO5+8YooUGGSlmRPc2Dw4N9vV8kyNKe6Ku190S+J4A3gD5Z16Fs0tdosJ2zgPlH1gIv+a7jeEmNvI6cGc6+K218SVC8/5Addb8CyxotLdH7qxfIZoHw7twJsaeOoxT9AqL8NJyhcWY6EpeAf59TdR5UUGKw64wxmYMEh3wO/81rKB8NGcm5yzNkfZ4KBFpmIveg6j2hIl91tzaJxr3m3BTIxX6RMyYMPnrvquXqAH0ZdSgwkG0lzH0x9MW2g0fU6GlidcLGGDlhsdlqgjlzz5+SvFhzbrKEGpiKIfy7MPSzYuilXCjDkisMPdp3ai/zZ/bJjh3XHF+4v8M1iQvZEuMoGcgRYqIiI6ABj60HDL1qCBdtZ4+1U407CUDnyAzBJKNi6MF7/qyh/p5x0bwtrNldS2U2eL8YejJ0wmbrtrPLXgBD//42Xpdsj/219p2bAD14meZelwD9lusNcLk5WNxpf+Mb3uRGrPXdqp+kqWswZEmfb+gU68FaXJDyL73QetGe/siHBOiX3UWaoedmdQg+BNBf9aHnZmVb+ao3t53VXV20dFGA7A0GtFJF5S4QYN0djupF4dbBWoRpW1wV22JTislQtF9pCQ2EJkoP6LvfvQLodXBVHNAFGH7e3QQbpmlUDDGU3BRr4iY1VT2ddsQEFUxWaceKrUGSkQKXarLAQhIrMOiUa8mNgb+Brxltd/izrEOsSVL+2GWWTRWXDrAB0DsCdsaAKm0B98p6iIErvV4Olh58e24oxViFrRTlKI1c8pOrtpX8WxhxswEugnIqs7SX2ihdDMSguKGIbb94hmH3nZHA4sxSAVtsms8Mw8KY6WAs680wPYCLFLpmY+Za2QNhOMMaxULNcgoHj2iVGXM5UwwcEPgcAJIYaEDmwtaTCgqk5YSBduq/A231DPkdigx5jvFpJ+Dic3hmSFLYSBXMqKkWsh8XEv/hJz/WfuD7/4trRbEdoO+ev5lmAQ4V+NpFSfF4Zb/0PMWm+t4MM8xAxp6O5yJ2XBIrH+jMgYwxgP7tN2joX/Mdb277+4e9cwys4e5u29vH2xym0wwaY5gaAwVryCEknwkTZzDKAajnorlsxoXgVal4OmLKytSFYaTTwxrivsLY8nmMAVkY/dt83s7OT5TaHq0BbrGe8/0z3hDdOxM0yHvq6sjBtr97IMae7Be/jy419ROZW9qMS6MXMKixTafYclRS8F0v1mC2mG67GcilnHG00xJ2nF4LlmOo7kZFpQ48CeTFRq2WZYVqvaCeJX9WLwUBOgX1sMWTsh8cS0pxdPRA8+1zP/dPtdu3DtX0T7rTcvDiPTSegv1/7rn7Aq3zxbHAY4WFYvLUll7PkjUFoOdgMZHBXrA12dbP3KjHQUh6ZwB8GIJY0FKzwR4oELUzEQOnw509S0y4gVECTgf0Dm7FgGYbF/g3QI7+XE4uONhgVUe9CGdH9TpgrnMvS32W5xkBNwXC2RdY6wB6WPHtyV7H0FsmStbIRZPULfE/AWjev+Z+HZDGhz6BvDtzO3vOn3ynMoFIJSVNEQUt6YkCv3LlCKBnXChkZsgd5BDkTtvGpgOWkD9h6NPbAa29M9bzdvv2od5vZtnnA4yotfpbmmvKAsmNzO5e3GfWnzXyHnkF1LIEptB8KSAIWM5ZJ/18nSeRfPaMuHXPANzUEBA4xRc+Z1qkpyG4cqaRCRDolf2hGwLxrBXYVR8b7eV1Dd5PivGvQt/cw5B95/MTpAiTVA2Y1LeVHeQ9Ibci12G9nUtyY3tRnrXmbQUkyTxqTxBDH9tKz2c1KCuJNPPBRAzXPFJt02TX+vv5hTuQu3i2JMpZCADv5wH0ZBJUeDt4P4Debjp9sWiCgGFHVjfxtMzm4qyMT6g5qu8ja0emLthuSOZ2GMkHUvf9cpIp7f4lQF9SyauA/mK6aNu7nKFLkawaywWYk2dmyQ1F6sGTHf6scbkE6HMt3Y4NUdu791xMW9tG8LFetqc/+sG2xRfVWfzHBfTr5YUBvQjwR7sAajGPC+XAcfEyQ3+lKPaiBlvnwEK2lWNkEWHo0dBLPlEs7otg6ONyEx96RRyqOO819GrAhLVi6Qe7osuOGTcjG238/Ly3ZDJzFMmNWzfHTSYTcljEMIwgpf2CXZkhI+l1U5qIaNE6jcIVDT22lejaWTyaeMgFvNkqqi7dFkVikuVcAfTSdtIUqiLhOPtg3+mijUr5luNC15lMm6Otl9w1jA2VNGhfNAPiBcS7oZUtxTg4AE3e/Oy2EoY+unIXdPaSG20excqH5dShiaduNfgKMxlA7+Ioij/NyOdA5vqHbA0Ho0F3STCqcMopTA7IAnGlYY+0qLOTKqmANtIKHnIQhNHobR/t+pAsRCzWzJL70LEUx2m+HEJ0IBVgLE9aF+S5zwKP3OuATYPaBMbbRbFiOJufjRlvh9ccJjybg8MDZRqkv9zcFOhE+8p6UNFOAXrmk2Uklpj94Sf/oL3xB19zHdC/5R3ti7/ozxYYdiABAOAieZ5q2FJslOtNnKKNllggjGfFAZtCX313MUVqg42LylTNSkbyBl6397z7f2pve+vfGGxzrVEUC6A/2D90kKBUPk1rttWBksJ0vpfAls9jPrL3uR282SZnLvApdyEgkgQAH2N9dISe3ey8pVouQlRWa2Oz6idcjI0cBA9zrhXJmQGlswyzGd7rsKJbum/rsgFcSHFwithqY7ILGxR6U5S5aDuT3ba5QfOWi7ZYzhTwccDFed5/r5bhJfcyZZ8TAcDo9LkB/RVmvsvm9NKQITvH2uM+CFoU0JeMjUwSmQrm5dPPPC2LW64F8K9mZ9Z7dMX3HoOlMwzS3pKJ2DPAGo/lWoMs6tFH7knaArt3oO90EzbWNsWcPCdA3XR62o6On2qLxbnmsxsModkvJ6fGGmEeUvhtCRDPHL2/9xG8zw/EuFr/b+cd5h8vAA/rRsGeii4nYvEAdGq0gtWfgK7HDeCrOhf9zxme7FPOMhulJHskAAUjL1WUxwlAzxgQ9Ebjn6DMTifntiIku0FzoZGD3b2dA82R6bl1/euGaw57rcEJTDcAa0UKvjzfWSORi/HZsLy8nSyFelFIU03xJ5Ip11k48wKp5iZPnAdmp0disw1qW9stcDca2RbU9T0uDGf8qIFgXkG4aa2OIEaQN67UtI37kmxt4bMAhl5uP21Dga0AeoFWZyxG1vKXb3oypcnchjxYXFTvlE5Wa+kXr8gIsq+HABIBVU0Kt+oamYP57LjcdF73FWhw/S42NiHA3sD5bI29C6ED4rOmWKep6coajGwo15PrGwYtBA86N8vIIecE9+V5c6F5r/NZktiSbVU/IKQ2CX4cJFAnZxmWM3YbmgcA+mRtXAvnIASgqYCLrJyKYsEeaOjTKbYAjRh67C9tJgLeGjL0Mh2JbWXVEUJgOqAed3WFyYo8FNCjoQfcQ6Ah51YjTPZ069qZ6F39JJiqyLtuy6xMGwoFGglGy6/1i4a+lA38tzrFFoY8P5+33f1xk4OPMnpkfSDIeA5Ibx2cBNCfU6RctQfaS8qIwZFABReDk27KPNre8/VPW/NQURT7O2LoI9Oy5GYtDT2voeQGifqoms1FcjPaZO3T0NCAHh/6vSWKFn/5CwN6vueqbaXvvwP0lyQ3I/sWKx1JdHQDoHeBWQH+0tBzswD617+6t+G50bYSoCQtUe+iwo244M/dBnnNp0SfjgLDiHNdAZLxrM4z6CQ3pEFhmstK6WEuN0qp4E6TVxdY9EUWktMguXEu19EgC0/3Xw2qAPQ1EYcMfb63d81R9walclTUO/DRF1tcGnozy17kQw19xsUsvQG9JTd2IOgkN3Nr6NkoAl4DdtF/S75Q4Ca6eRdDmWURaC5fYAAXLzawNJC4CujDYFxm6C11EHMEbCsN/ZDVCBsGHpIfPOyDGHWDt1xzpCGaI7U5J4hIER0beH5mFvO00zommPGfSKWse+R7tCGKDe2bf4Q9HtNUR13nYHRbO64aAn6XehAOzTgzRIepItsVB95eWyzNrvKSXGfbVqJy/Ijmtxh1AA1tvD/x8d9rP/j9r2kf/egHB1tLaz/y1nc2mjJZY1sFl1UJz2cRaNj/2hpLjaVqUtgnvM4Ay3QuZL5w6OE0IUeIXVw4YCVxpphqw5Ve9WLR3v3r/6j98A//l5euBR/6b3/Nm9rBwW1vYNV9FVDOdfAnHaI5SMQaKyXvDngpjtaByzrSnJsJEwM2YbQAOUhHYJEZP2s7rc91t0kKlWed+81TT31G77t3755B4ozMlB1kVHC2AQuP7pXNHn2xWdH9/Yn97zfotrkWS81eN2ru4qsDs2RdBunx2LaXu7JOkmuUCLVy1Ol5ANhNYXIyTZZ8GBQl85XnycNiPQJ4GUeBeh1MYz0T/pv5w/2q2czWuN29c0f7pQCXihKtu1TgsnKwCEDc3t4Ta8lnMTfvP3iuMiEjFdPzvA/3D7v9gnkg+c/WWGAXkHd88kw7w/2GEdp2Qy9lpzZghAkqXOBKl1lb2+5KHqQga7TRDg9v6YAlsHDWw4A+QMuOIZYJcf/qv1HOI8xx94ywRCH9I3i+cnKSJWiCg8pGqRmXC6yZTzSGAezOZmc2fBiNJKthbBdye3KNAt9169YtBYvKFm3wTDx/mCM72/ttvElRquugZvOztlqSeSyP+RVN5lZtQTdJXG4OKOC3LJJnzd68W8V2Rw8edAwygacDlEFRPudfc2DjLq/o+G3Fy/zc2VzBlbYAACAASURBVB633T1LQ0Yoe5WR4dmjWTCgPzudVbGrZThIagFyzFOA4XJV3VKpqBNAtiSUQJBgLjVn+o7az5hDlke6iDdZWbHsxTY72+u91uvJ6xfc4Kyp2XjOuUhqBOgVjFuHbm237SVpxJSMnYkiB545U0Lc8MyS1csaS2Y6hJCzwzhcWUYZQmYI6L3e4qVvsNbLUysjUXKcaOwD6GHoldGtGjftRwpOLUvyue4zN+NHQOIx7otiDVIXknW4jgjSxQYS4ATWqTsSG1dsD4tiKdYtG+0A+TUF4cItNO7ERZDzoGfJO5ebkJgVcGiPGch1OnZfkuOerV/MV3K6yp8dQx85sTTiViJceimzUsSosKBtgWH5Lf/2GdaRwqvWaNzF3A/ZyUl3SXIDoB8UmF4F9DpbKgty+WLqzB5kPPDWMKBHov4BEeDRyIDjmR03Afo/juTmEqAf4OTnbyxFOkSAHpebD93I0N8E6IdFsXG5YYNIY6lLgH5oWzkyiBh2ilUkP0i5RIemQUZDzYZQ0ae7kGxYclPMsH+/Fz15cuNaYwZngkVm+X7LNqwY6zAIKootG03TsQbcvM/XMPAfrSe+7iQKKegwy8Lhp/RT+e4rFV8s/lVAT+Qnhp7iqmIvAuhVzCPJjTdtNoCuKLaKTBzh9EUwmugwbLL3WyhVbb1h1UQUIyIrRrG31xl6AZ4CV5KeJKDr9MF9d7h0ieN5Kd1dzHgAvWU8Lq4zODZTqa5v1blOFm2KXM1C8JnxdJcGd2KP7OgLtedUDYCZEVtMstGH7Qig532S3NTY5pCwjrWcMMqu0cydAWN2NhUDVxCjZ7eJJ75lTT7IVmq/bUBfXTALCKgoFnsxGK8VRYTWoxuQHQg4oP0Wqz8oQoUlJcP0SQD937zeifJH3/4LauEuxllOLTCMZgYIDOX5rWwJriSnYjwX5afPwa3DgK6c44nGXRaPKo5cCXBIgoIT1NqHrw7cZWu//qv/sD355u+6BujN0NOQyLped7EksMB7fNxOabpVshmCRf6NsWHceGFVB3NrIGDgyTRhjJjfjN9Tn/mU5lYkGw66DBBTC8LaePDgvn6GHpyfU8zE+86msIvUKexYRtYA8+SUrZ3e2XEGYbnYaOPNbYEp2s1j6ytt+Nq2eMoOIPGrzJyDGDN0koiVBpv3uWjT/6dOi0NpEb/oidVlsrLnBVDwz9wL/8P1Rs42XWOtLTV4eu7+fd0XfQAOqykU+x0BGi/7f1vqFovGyXhHn2WAvaXOrycnx9pfbt06aHdu35YzFgBLnzGft4O9PY0bhZWksGeLk3Z+ftKBM8aZ+QKAZI6t17gcHQrQs65wDELb6+DNf0omKJBjWZ7qTUqmwdxmTHnBwiEdgljgGQTU2frQex9/Mn4B9K43cN0KnxuffZxcuB4+EwcYpDQwf6dnp2ofr/oIBSbOrLC2HnnkEa2RBw8eSL4CI02zLEATDD1OSIsZmQX2tPM2vTixpaWa2E0kc5wupioKdsdYM/SW4Y11z8ibyEYlAxVKVPeE7G21boe3brfxlov5WfL82+npVM8FgMtz2d4x0wygt5QR/f1CenlLIa0Dl2xKfTkIGPctZQIgznDI2VHWwcWq3osB9ICsAF7Pdz8PMigG6Q7oY5YwJF9g+8k6ZN+WlGkAni3lcbadjJmDbj9T7fEq3PV4qUs3JEN1PA2gT0ARySX/ncZSOTP4M3MoMhsWIp8rgI7Ov3BEsAVZWPZ6/l3PpzIL+W+B7qoZCMnI9yhzzRgD6C8uOtOKZJbIqlCIL9a7MsfJAlgyVIED8iWcvspBB1ImMiwwhgE9tqQ3NZaqimHJRl3DGEzT6c0rK94x9LXDA8RFAAzqBsPQ6zOKhJSjYJGtrAlwl6/HDL0kguWI0zH0OzbJiOGHvrLwXyTHHUO/yDOzS5Y/q0jM/V07L05nbW+f8ywMPfiQeyYI5FyCx3YNIt/TsftV65i12BHGSqUkuEnjLStKpufW0PeAHrxg7HkzQ3+uotjnA/QPk9xIQx/Z+bXGUprNl4tiCS5cXEx+sAA9hxejIa1WFcWKgb+ZoVeqUYcGm7ldbjoN/avf3In8BXBVIOjiJvm1v0iGXtaT5UnfM/S9Djwas6AN21Y68rOGvv5eXp4pEg2QGl7bELF02QNZUvYFr9ogYOWKJeoaWQyKWdGFUkzK+KSZQwC9GiAUU8NmomAlr4GGXtIdZELSbl8G9GGPxcpTkwALtl6LMcZTOAxlCnqyUaUolkIo63X7olilF6szKxuEtLrSnNpxROvuhk6x3tC9MTp9bskNn217wbJAE6iNW487t/aV/Z5jbuSBRjgMvRvOiGGua83GzAao8VNLa/tshxnygZ5ugC7OjdOBNfS9hSAgU88Lv3p1vU2GyNp+Ld8qwGayA/LUiKUCn9ncmZYcHClu8+FL2tSFhznQKAYE0CfYyP1wTZOyYcPl5od+4DqgfxuA/guKocchBwDNgVC+6pJdAB5km3bq7pyyJrWGOraN+EHHRUCM0XIhGRwgTIVPCghnAqSbbbO9+zd+uT35ptcOl0eDoX/td/1w293xfJOjh4r13OYedvWs5ApkZwzKHcxFdjCsZ0g6H7AdGRZSkgf3n9M9yYu57EX573yWA0p3DIRNAziliy8H5/2j+9aNb1qDb5dD3FnMhBFvIn+D2LWMYkOuBmenF41mVXMsHKt7pgvqqnC3ALkcmar4UJmocjlhbdrLO6WwA5nqANAnxZ7543R771/PXANUBOjwbwB69l3ui4wP/wbwPD1zUW8YbAEcae+dGnZmY7tbz8owITeZXYgIuH37tjI1HNoKTFardri/rzUAI8whPdrAl/xCYNoNspacZiUpIGs5bvt7ByX3wOFkW3tYbG25hlO6hUN11X4iO0782pWlc3DOy02prIsXoNBaLz/u2msEXmtv4LN9r56qZvdY74DxiVx73Ll6pWJniv6OT47b6TlA3EXcyaJQkAhDD+CW+xXOSRPYe7rZLtrB/u22OdpuF+cUcgLeyUgQ6BBQsW62ZQ04XV60i4XZbzPDDlb0jCFCal7n+doit3f6IRN8+84jbbyFBTGgxYHW8RFZg822gyMX2v5tZ44UZBTwR1ZEjRnZSNn4oRdfnGve83n7e66bIAg5nx678HzDjPhiCaDn7AHcL7smUgoyim1X0WwFP6x9Z818HkQnb8vHvvsr1zKUO6YmJBlUskEB6lznzi7N47yf2/aXfbrOJ4KLyv6Fxc9ZdxOg53MD+tlL9Pk0TZOjCGvlsssNEjcC4O5sLDMBftfZhT5ISADCdxA42Txhu52cnSp4NbvujFwkhLL0pF6uHLt0Jst601aISG4k6VUDNuqAestPiEvXKlS31PjQDyU3ZdF6CchDCMaOWp1T8ZK3jC9MugC9fOirknSA1Yae6B3Zqs/pMV4Y8aHdImM1fE/O3EuHSmy701gKNZ/kpKXmKIZeOngKgimQRXKzR9amB/RgWxrhwexTIzVk6DtptGQtXovPx9APJUlDQP+Zj7y/bS1TmzcaAPqBy83Oefup97xDrpAPk9xgWynJzat6vCzsunAwojl2jaHXO0pDD9BUQUCJ7geAftJcGe+owyDrhSQ3Vxl6Nktcbr73KqCv4olhY6kAAaMhf629d7m2AUOf1Iy6MvYdO6WNTLpEE9L+s2osNQT0FeG6lXxZDRUzOgwwrl6H5C3ovSjUGKSfdPKwOKuQhQsfthTudPw8DFJlALWkqqqzpN1TzOx2vpClv06hSRj6dBlTN9eJi/n8GsmBx7aKZowB9ACopC/DtDKmsQsLoO8Ywejaa+OFKQlDH+96SXwq3RjWQj7NVXR7E6DnYHGw4Q6LMGQu7vM1i/Ws4lilzUtXB6BnQlh2Y/CpOTvIygSU5+c58AWqauPOGLG5E5wArbYBNLCw0hyXzrqYIcY3hwnMcTIWLnbiedtmDZDlQ2uhtHaCBzNAbuxiEI3m/rjLZfK7+wcHbVlNz8QUSSPu57lHoLtaqdvp97/hW9tHP3JZcvPWH33nJUAP2NGmjr5324EPQdPu9ra8iTlwkYvAOsq1ZGYfeCQ39nW2ZZzTwgA9gPlILC/1AQCG9WLd3veed7U3vfGJS3vvl33ZVwrQUxyoFLEKc80Io7umM+YFlosCxM7MyE62Mid5lmaPzVYTaDjdbB2pxrkKZB14pAux6xL8XHygMda8n/2LAxM2lfVAAybs/ba2XKuBxRkab9wRTk/OWhs5CwYDurcDYzkXHDt+cCpfesvNnE+VK1f1dFB2RdkfaAwf0p57dmTQPamJVa/L7OrOBoC+Y+ZKO5tBzufzJ4FNAJKyPstlu3Pvrg5i3GcAF/cfPFD2k5dBC8XBHNTeE6MLp2jZ88SF89BZ6egMmAfU84INBCjjpMKfHISk0Te33HAJ4I0dMWlwN+oSZGmLOUwtNm9z3b/WGwWiXcYOy17b6DFeCZYJFry++gZYutd135gvAWBkFcxbdLnOArrRXKQLXp/YN5qh3t3FUQdZAO9dqthZAcpma0fHD7QOZ9X9Wez/xbmCm/09s9jOQFKPcC5Lwrt3Hm1bGzttfgHZRQHjtC3m6O1d17Cck7EetTXZgAtqdLyfWJ5kgDaUjjhjPGp7she0TagCkvGWZG0w/qpF23FQfPSAIMOleJy5MPQKWEd20fKxsm67+2QksNd0rw2kNQqut9zP4Ez6eJo8uQMstSR+n4E4bCvbE3MwjHSyB5KMyjkp8iZLKQLOxeZjq1n3pvOmJGs6jyQf8TpOZnV7bFMEy2QANQ5QTBDZ1lh2uJInQjqkPqq8+kv+Z/BPrZBr0LQ2yRBX1vcqoHf9kdd0FzwWSaTsr4Jjn0NXyZiQRMm0kY2M8cMUy0iyUdyLskYuXGcuwOLLzaosXYVnirHn/ZzTMhcoO1fmWaehv6CDs6/ZGnokbVc09AXopVTYrqwBrj2qobO0LTJQ3Vg541wD9OXPz5lphr6c/bqiWH+vzqLnZeiLzI3kJmTmgKG3/TefYx25A0bkZ7jYGOGen1YdpqRuNNoimLVznyQ3CzKU7IMEs8XQF9t9WXJj4sBywCsa+sKjliQ54GG7nKiZ+6IB6McrB68ibzrJzXVA/3wM/cMA/VByc72xVB7WDbaVYehVFEsRTT1VWKwAeh1my9b50B9NThraYtnQDRj6oeSmA/TVhjkMjSQ3+258oMOsJkcOMjWeEXNWem409AXQ3d53U5IbpQ0pkLvy+x1DL7nOvGss1UepLwDo60K6qCiAfs+HBq8w9GKOmW1MLNlUeWJ0jjZo/NScy2Olay3P6ujyAugDRJnQahgibfdM6VtAhotiU6jUW+SdHJ+VRCF+3aS4vbFyiCR9PQT0ivzLWlI3VI1sSN9KYlSNbkh1uw16z7hEasPnA6CcBnVr+6Q+9ZFp9y0AbS/YAK8AerMq1Tmw+gYA/GCKrZu2Zjnsizd53/vwvqz1DKDKJmCGnsBBIB0geWHHn4AeZzXOCii6sFVMcQFsQK+CrtJ6MtndFMf3J+08LEB9P0weDC42V2LplMrm8+3ry5gpSzJobqVyOtqrL5eyj6NAE9vK7/nuv3oN0L/tR9/ZvuDl/4qLBkv7B4Mk+0u072LV0dRy+FjmhFbfev2ttlPXRSYGaYWyArD5BYiZX9RXHB0f2SZREXZr73n3u9oPP3lZcvOvf9lXtieeeNIMfaz1VLxkq1O5S/DrZdPG98TmNKl5abslnyMTVRmRsmXMtelALolW2EHGDKY1wUFckWxJimUfLjikyi+kwQ/zaOZyJEnIxoii1/O2Ws/aI/futZ0xWZeNdnL0oD337HPy7VbDpMWsigiR7aAN9rxKQCm9unT6DlzMzHvOcijbdd5QPoA+fSf0s0H2a7gmhwGDdx2vQX5OjcHde3fbweGt9uyzz2kvPDk91buYiwcHh51kAQY+4EjpejGkYRfpBnsqL2zGkPG7dXioOUEzIIDJdsnwzs/om4C0i2yJ5Uh8FuuDQi8CSfXbOOdz0B0TEI7aeNOpfrT+yaLJgWQbCY41s1mPDvYt92LfVLZuRS2AD8kAp5AHDkhdzNqDwj67QeCAVIj1YckPw2jXpBk1FjDb8tZHrzyT/IbnHVcbxuT2LTT/Dnq4RwA9jbAO9w2yN5ot/2C+F3OK5G05uVq6AzhWxtMZUsgDfS77Jc9DNSPMjrU93sNqM1eZ5wGcrt3ZUMDJXhjWFIZeFqbq2TGXPzafgTuTbTQv2mLFecHvkHHyOBP7SD7T3NOA7JSkNSuTOFhx8oKokKxtxjpYKPuVgInvSfDIXLIbk89kiADeZxndrECrg1Ctja6ZYWnpK0uT+Q6ucONDE4rbO/uaa1knfBfrTdfI2VpyH9m3hiBLvZLmrjNNvicTOWQ9QihE8hPbSs6J7DeRcWreloMO1xmGPmd26gv4TJEXW1saH+Y4pIYaPclu1YF0inrlusT1SDzh/i0B9LwfiWY6xersKNUEzy/1LdyXe86Uhp61pe9LR/AeZylzKemQexvwslNN1RDWBnUTQx9QOQSXwyaeQ/Y92vmHMvQP09CLxS+XmyoMfV5AL5nuQnN/yNCjoYehn0ywJQaPWdPP6yqgV+3OFQzp/davoWtQ73JjDT0M/Z8U0Edy03WKreziQzX0yxXbgbXhcr5QK2p7dcpSaKCh7zrF6lZ8kNqSbyQv27P9qXzoAfRodSVfqaJWNogA+o6hV2MpJlxVQBfbdgnQx2qo65Dl6DxsxqVOsboeX1ei6ERtPkFhrHsNvRYievSKcKOhT8GOHvAVDb1lPaWhL93cVYYeH3rr3m0byPrIYcU60d/LttIONb5mvzfdLt0Sm0PQ7dfNLA8BvbWO1tAH0IehFw4oDb0bdVW0rSYJbrgQQB+gGsmNNrNq/tQB5LmLbHgRkIShzwaYCc6BxLNh3IYbfDT0Zlh9qNpmzxkFg1oz79kotcGXK0EYesuErMntP9N/d5DgDTeZh0iHhoA+jLeDmh39rtLBteFy/2LfN1zkm3luzbGfAxu7uiNKmlTV4wXovcmgRUeOhETEsik5G2wActxZVhNPjdocnCHhcIdZg8IUAorpxyJwb1duI3Z0uLCDR0NXP+vYdYq+VQPANZDmJmVL8xEYa4qONzeK6bcH/IVkEe52C+NOqrN3iRnpUBfDiqf7+ZnAPb79GgOCayy/0FCTSVguVW+idu34jhcYlySvUqOynywfYa4pcgmBiSpIBjhq3lVHXcbKB52DsTzLeMmzJnWIDaw0CSYZV2QmfDeN2wLEGD+n0i/UMRlAY+bSkiqn1+lCC5jabI899libbO216dm0nZ2etOeee64dH3leuKO0XSfSuj77D8/Pz85MpNdSKHlO77INrE1acD8azTpQM6cZHx8O/cuBa+o6LK11IDmWPSjBHOsGppxrefTRR8vb3d789u62xMK6/mhwoW/TG8LzlHtgzBjX3epGyx6/A3MpqaQB/WjD/ReQ4ADoTdQwTx2UAeiZx+w/CsrlIuK9L+3YDegtgfIz8fPV3lOOJZA20mgvme/V0KiCfxX71xnAZ3Ov6Nx5ATwjWzk6PpHkZm//QKwfID7dRqea47gwmaVHEkpxKAAbgATAZ6wZQ8v9aIrFfdo+c2eypwJggLs7oSJDOmltZAe0xRzgN2/7t/Ya34XzEy/mqfdjF6dyZjI23A/rz413KgBUZpn6DOYe/R0oNndjK54HGvzpOZaSa+mIeQXQA3DYm8ig8JywZAVo4s3twJHs3q7c19AXA+BFyqyqe+qipJMj9nqz3Q6YvW+53onaCuve/Zl9wagldC4Ytxa/ZH88YzHy29Vgcq1shMDw0tI8WTyKqUZKZKmR9wfPCQfwA/vIgduMZJL138xjsfP1u7G/FNNc2T5ludMvZaChV/a0GHrVAchO06RPzh6ugbkrQqu+M9jF5hG75YrmotOh5KbT0A8AfTIe6ojNeV5W15FHAugV5CgDayabsQpDD4645HJTenxJZ8vulvnsfUobjiU3AHodfkXuYRiwQO5kgpL9V0EOAXY09HS4HgQDMcsYMvR2cuu95nVt1PAMNPS6FjCmesI48+fMAzgqPRicDZeGHjOH03NlgQmkUxQLCch5DCmD/twMPY5QvVsg9yJAj1xHboRm2DVnumsoslTbvvvQpPNufOjR0PcMvQOFP66G/mEMfedDH3VJ1S2MZvPVmmHYkG3gso0YFDbZGdo/dO8LoHv7zKCxlCcqaUQaKNjd42GAPh3oh4B++3xfkhs6xa44bAvQJ7JXS+ZBZXwOtSzEsHOpwlZ6VofO0LbSadCAvhyDYaY5TCO/SVHJUOPnNGABelIq9RoywJFPaJLt2iLKh44nghl6j481cy6ssb9sVa+X53tS62EaeD+bYIBqNN72z6WLojcOAL0lMAYPQ0BPIAF7YVmLAaW7ngHoHbWH1cvGw5/Z2Ow9Xm2mAfSliUz2I0Wx8doPOxHNLoszG202dTbmMA29hh7CwCyXF6r1hcoaFKBPUWQ2KYOzvqX2MAvA9eUa8xx7xjTpbIN+y3pw3vC1ZjPhELXmPGl/A7ewgWJapNF3BkFroBwfDObHHt9isjJ3YSR5P4egiky3zGChycXLWy21yxUhTKkZOQIle8rbT94MCxbf8qXGxUOBI1Z0lsJpM6KJD/eC+0MBeljV5YJmP3MVxepgVKFeWWo2u6hwHxzS2dQ4pHk2MJVenyttVHru6Os3NtyEhr1hgQSGzpaW8ahZjbq9ou0muF+3jTEsoLNEaRbEgZSaD6XES/fMGKiNerkisc7wRmetcR9m/HqXDBh4SQ+OjvRsU2grh52ax2dTgN5z2pA3N22TKoZ2sVYRLAHOrdu77c6tO3IsQb+PrOL+s8+1p59+rrz9NwTj3OgnPviu4fEeQOG7ZT4uZnNa3KY3punT9CiAPi43AfEJQPXfUg5WkyS5YpiNzO9GpiAAtYEV6lRpeYD4vXuPaK5gMwhIcn+CClCroRdAzmyoPxVAqzEur3856+ztyY6UbuCAeoAMfs89oHezPWWjSscL0FWPBTH0ZEeqL0C5RDFHHUgjHbHNXp5p1hp/WnKzbCNkMtR1LGb6n1lRW+ClkV4CFQLlp556Sp/H9eczKNg7PLyjceIeT0/RuM/0TBwoOdhmDdN4B7lisgLO9NiONU2+4K4oVHO5M/sygAjJB043BCYAaK83/g3uBqkma9v7j5vceS937QrZA1hY/g2w7/F04KWiYWUfUHjayx+ZEGMBa06Wba7O6ON2eMtBMhp4BzvUOlDsvyViAEAPwN3cJFAnmMDZCPabZ8F7fKZRVMt+eTFzQEvtCQ3WGJdk1iIxTNY9ZxrvSX2M93bmDRlN7yU8+26fLEDPe46Pj7W/9YGdZTTSzm9ZQhSiheyjsocV+CcQ7Am1nvRhHgfQ9/s864YAxplzxlhZ5mL3A9jzJ0GT5m0VYufnObfD3ut6KnPHNSmTDaDHEalcZCK5Yb+wnKnvYJqsgHtA9EWxYegl4VEfBtfOCGgK0FOT5LOea0hfmo5c0F5tMNxjkJBuca3zGWDCwA46dqKiQaDPxJBgCW4cnEbH78+x5IYgr7I71YcmmMoBaw/o8+zy3Sy42GLzd+/3yYCb1DSGxM1vXy44YEsAOhmy64B+XIDe1yMJrGy+7TjFmcPcDCmYAK0nVgrQyxWOMx1Ca7NttFn7dLnc+AyP5AbbSgPJ2Fb+7Xf/TDvZPiU9dKmxVGwrA+jxoT9YPtJWJeGJ4iNkaOpQRkOGvusUSzRJ0cC4/D2x4anGUr0PvaNq65IeDuijob+Jod+jU6zYM0ddvOQSQnQlyU19/kC/5I6D9q/mNTs7bxMAN4SX5Cu2cczhIB/7Tpw6aCwV28qqwlZkycY1L8u/ui+liqrAYqijSodXPrtLA9XDUqfYNJDhcwToYWpj+2grQ41b2XmFoe8q2AvQh1EwoK9FUoDeneSstQMsBdAnAAJgBtCnqDRt47XIsSOLyw1tzqXhrGKbktxksRHlD711U3TIpqf7KOY92RZlNnZ3bYknO7WecZNGM168Ax96mDYO0Gy+2uS33IEvkhQxMHLNsH+0LQ2dMciC82HoFKvZMzf1SMo1kggWrNLf5eOdQyabE3PJmQTAivXf1u57U+U7E3hQGMbcZP6GrdImutG/n2K5BABYayn4W+Ks4cMWxpCJbHtJB3OMH4c8h7nH3N64CgYoNBbjMJctmOVQMOXW1upg2ySlvqNDg99VQTFrpbTrkoRhuTd2AGXPb+vVuT8cZZKl0OY53hQYJN3LhEQPrgzTCpbVzDfrj7HwvMd/mwBjJM9w9jcKlvhvgASHD5/LZyJJCqCX1naToMhFeIwD15YAnd+5c+e2gsw0BjOINqhOU5vMx2zOCfz8ncft6OSBs0QrezirroCOvxfOWjxyD3kK3Sx32+42xaeb7cH9++1Tn/qMm1ip2Z5lQdaCVzatCqsTBFqiFEhuByqBEKKwIt51UJSzkdZwMXwBK+r6Weidfydoi/2kg4O+KM6HzkhyKqw6TZK0dnR03K0H1hp7ksEMAS6BRzpS6soF6P0dKzG+6iOwv99uHdzSpWwRFPA9dNtVN2K7opDGphbBBw0ZLQdj52dm+iEU+LmdVcLQu/hwCOjD0Oe5G4wvVIwKoKeGQVmj8/MuyLSXvhlTPpu5RVZFo18MKtlDAhx8zKkzwNEnlpeSPoi1BNg5iMPVlWwXbjhhgZVl4Odllaj5X7UqpMSJDeYzPwdYO9hvWEHmyGpp4oyGTeytyjYtCWydSVKgAmAhYKpO0yY6LF9R4zdsFdWpFabbkiXAO2MlkI2eQPKzcTs4dE1MW7sDN9kI/rd/uK+fn595H6IpmLXt3FcVfOJRTjAiXbWtHC8ukApyFhskMi8YBzfH857LGOd6E5QF0PMsmCe4bcmVroiMAHWRcZWVOT91RpBnx/f0mLyRHQAAIABJREFUJBNAdLtN0cqrv5aDq5BG3RnRZacJ2m1Ly3uYx8queVVVlsBrEAcbgkzGmXtirw1oikaeM4WgoGel/Tk8Bxj2BKT5Pfn3R8YIiblDHQ/nsEGsznoFN5baBNAnOFFvjq6WxraVBOsm0mYdoGcMyCZyvhOUhqFXQD21D306KrPJGND7bImkR9sHGbLYMuqQ91SmuZjO9K73zuAzkM8VthlaVcouE6b/qg+9GmE6ARAnwMsEaFgMj23nQy9VhdUMyGUcjLheZ+hDL8nNHsE1QTnZANQV8aHnjAXv2HXnOkMfO2WbOWTv7SaMOsX2Pv3DxlJ9p1jPrufzoX8xGnoAvXzoazt5fpebVDAPNfTYbblXi0T+Q9tKb4wuII3358MY+iGgH7rcdD706mRWbX7Verc6xUqLrj3v0oufCYCV5mlOd0GCgeoQK1Y5XfXwDE6n2DpLex96Jma1JiZ4WPgz6RomduvFdooNoB8UxUq6pIUHg2NAL6smmiiomKO3a5IWn0KgFHUk+q6Oqj1Dn5RT2T+VpZs2sHKuAKy5i2yBBVJOssu0btJZAm/yHBxiguMbjFVaJDVXNPTeMMzAZnMhMyMQXw2YwvSzmXE4BdDDQPA+DvF8joGwJQ7ewO3THR96p22dig9rw3vichNpTir81Rhp4NltcN9LciLBSWYgkg2z+O4q222axfQG/Cc44LmZ+ekbnuTzHCzRvRE2hINxT/9z8U4xoAA+ScV4PrAcZpUfHD3XFS9Fdxz/dcYI1gJAD6PGgQsbbaa8Oi5iicfYnMF4GtCzWVPcxaHEQQQTOUF+MbuwXaPSpA6K9O9jrATtFuEunKQbXL8AW/7ss89KusL77t69q+fGc5XEheZCe3vKZkgXX2lI1qA0tsXQs09YskAhNA4flgYQEAHqAPOw6Wy4zFdqEQIKmAsEBpIsVVEY3wOgNyvjgkfen8wALG0CL37u4M3uQfwuwEASogvAAgEDmQ2DNiQMMJ7omun4js5+e7zX9ncBAKt2dnra7j/7wA25kNyIKUdiZAY+sjlbzpUHfa+Qr/f0DL0lOwbw/DnMeGWuBoyGHfL7KgNQftveKJ2eTnCANj0BImOjrp61/py6di4bMI99XfasdNCEmWVdAjIPDw40JoeSqDhYh68Q86fGRAQZKwVZ9FnY2UHX7WskgOQ5np16f0gdDHM84MmBfLGXpRvnZwaw3iciqwLYyE4Y59TBzwMuu+yZGh+diOW1dM5BpwE0RgFTzbuANMaE+3D201IaKtq4RvZo/p1sh5h65D5rM4OWWYykYTcD7ywPgaEce+Q3v9C/04gGQJ/GgKxJre1qRqeAaDl3YSxyEPadysaE/WbcJgrC2eMhW5DuAKy3dG/37x+3fQKbLWQFWNWaJaVTLPOcAIvzAkaUeTGd0pSMQDtF3gTGboBkS78q6F8agFEroD1z5bnP+uOsIjAKgcJ1DOctay5yFJ0dgNdiWQXY68w0E28CiL/nnEjmM0w3TDEuN+6U7P4aZNWohbKrji0uw76zz7A3skeyL9keu+63A/TF0JcElnvS5xVDz2cNgxYarfF52ZcUGFQzKdZ/gotklwLoA6x5dgb07hQr3My+LQvfPqsPGZTz1+QZc2Qlgw+dq1P7+SvbOtkUjhoCemVL9D4ISstRhO3oZ1Ae7mly2SFssuWQhtoTexiGHJu1RP1HSM7UAA596LvfhXg9L195aoqQaU4I+st4pa7lxk6xQ5WhCk+xKvX3ch28qFNTkKfNqLXp6azt7PmaJT2jBwNEWDkCrUpDf6lTbNlWdg45Cly8X6gBY+Lyy3DUvv6SJEHs9p1iP/Ph91djKe/HL9QpFpcb9g/qjRbqX+TrR0N/uLx7zeVmqKF37ajnTu9DbzFra5GCzC8D+mGnWB8bbsAjYK3izps19A/1of/GJ21bqYdkH1Q9jAGg5zM7QF76rYcC+rDdKtxxql8MRgH/PAdFvUT+WtizrqA238WfOiyvAvr6/ujIhtc2ny7beGcQeXAIJKQr7dkLAfpEyU6neRPjOpR2qnQX463q/GI1w8i4O2IVvU6sJXfBQt9YKhujMwMG9GI7CsyKjatqbm9CBu+KLksTGQkI48uhbQ1x32adf+dnHJgANEsdDDQv6cjlfOAUezT02Vjtp29Ab02tU+8OSDhc+Lm1znbl8ZPVd5d2MkGQ6wqsr42EKYcEv8O/xb3AGl6n89PcpQuMZIuItKL3OBcjVOm0AGFF/ljWHRzoUIXJIzWtZ1oyibj3AOi5zmefe1oHj+wsBYLdpTMbP/dqOcq87e+5qJNx4NoBNPOlJUEwBVwHGz/rCAkNTaNwRLL5k6VegBU7J6AzdatbDjb8yqW3pisljZVq7Lle9MeAHob6scdeovHm+arwbb0SwHEgaekUkhzmlQNGinp5zkiLxgJGylxs2if8QOBwR591fHSs5wkAkiWkrsGFpgFz6cbK/dy6jZuQ1wuZBDNisOsEP+5omucc5jl6XDsxTeXe4UDIWSCz4RQPuhPr9OJYOuTJFh7cpMGdWeFQUnOtSRXeA5JU0O4iM3Umleylz+x0gFug3/8VeYAncd9NWEx9yQayd2U9hq0US18yv7D4/sxIcJyt4HPTBZN9gRols49oue1ukrlr+0p+x8+SMSKLwGFDMPfoI4/omfEdZDgm6o4K02pAj6REMswC9LnHAPrpmaUggOEElDcB+khuEoi5CNKAXpLGhq59x7U+5Q6SlLwOYf0P28btdnR00rH+yeQRuD7zzDNlddoXHLJus7fJonSb/hLMYRfthwnkvFJTqxWWt3aDEojcLsZRXXGpO6kgfoP1xnp0XRRuP0i79vfoQAxranMA9mXfK45y7gar7Ffdf1jfZG65j7Ozadvbva35B5jj3/Chf+TuvcpoIR+aK7AZjagPoSeELVqdEV208/OSgY5q729kJ7fK1IDmbrbfpFMs34PdrgqeaRa2tstN5DFDCUYyt8wxyUhKb24MsW70W9GYl8SKQuWs++zr+R0+H+Y7QS4gdjzekSsS42ON+UYH6O2bb0DFZ0YCBOB25toyp0gtHfDZGlKkYZk5YCaAZ3zOgxALIhx2dyRjI3uddelzxQ46yR7z3gSnkdywz9HNmXoXBlEaehEDJvzC9IusUo2Bz2NnKNwZGNki48Ke1wP6LTH0ktwUQ2/JjeVDLsLtme8XDegLAy3n5UQHoAdHihB1x3sUDvypMQ/ZKia7bCsLiG+OYcoL0NcGN5vOVYRuArRI3uAubSQDNYQ+x8x+Z1spLAqGHAJ6M/Rp4Km9e4a+v7oqb1eAUThxiD/Z47XHBtB3G3H+wn31gL5vLEWn2BcH6H/yPT/7vD70nYb+eTvFusOv1tRqvUYGdc2HHmfAOg/FLsDQd0Wxmli4ybgDIBP5YYC+c5kZNJa6ZFs5BPTp8rXvQlUYrxcC9AtSTWVb6c61XJfTXpItwIrXZHChQ0WcqwFDX5Ihvov70EZSzP4warwsualr08RdtvHuANBTtFK2lykm6QD9oNWyFufCYNEFon36SelcCtwwSq1eEmZjnKKzxsvOOQQvbmLjQ6V/OR06LIoNoLeuzoDeh24x2qr296Ye8MufbGIKdAqwSOqDxKEOmshWAuhhxNi4wn6HwYi22OAfVqIKTsr+z4Ddrit2HXGAwlxgY3VKNfrW3vMvcqEAm+gBYb0EZstlJEEJwLCTaCABwr+42EA2vWycUTlwWISpRO6FBKoH/D4UiSe45qSa7WLjokPbklFoxiGC9s7yEezxeA723ceXG6Dg4lS1su88p13/4IJgH8QA+qOTU72HeW09qK9Ldp9Ilij2U1DjLqGALTSFdAMEiACmeE506OQeZF2pwNF2fyrcOjtrpyenAha379yt7p2AGwoALREyMWyJHMVQPtTMkHH/yr6oaIngDncSu8Tcu3uvy9ZgWZtCaaQhBti93Rz3GVkUzxtN88bIIM+HN0ERLLznvIM1s3ZyAFEXXgIijz2yj+ns1AB2bQ9zWPsZVnxIIuTycFISpWoEVTaJyIFI1eJNrg6J2P6qWO1Kd9cqmk3thQeqCswGK7UriB0A+5BiQ7A++JXaYtKBtra55K8t8O701i58s4QJ60meJTpbadmVdnfRcedMg4xIDjjxbV+3g8MDPa8UZgI+9/c8xrj+AGC2xjROYu6h5S0mEDi4IjMEcwgzCkOPO5ALPgPoI5OMpSBzJ/K46Mp5du4aDDh2EyyyEKxr5kQCd885M73MX/YvdZYV2D1VwMgexT6vdVkAzMy3A0F+BoNtKRGNmKxHTi0J7HzbWMmlxvvetrLaPAK05bjcUCjH+NCsimAHowkF3gvkFbD143Z25j2Az2f+iakrpxGYeYB9AL1AdO09HgtICIrg8bFHymhWG33+7cPb2t819hsmKlpDiuTAA5mB91sDekmHVtW5mm7I1Ksoq8i55L0YlxvuJ6431ORaJucMbEwRCH7EmpfhQ/ZjBz7lT6+O6OcKung2EBmcb0housx0ZZZFMIUYqogVORlKAdahdc4uCJd9M5lHAXJTANFtZ/9n7DKWzBUBvRTCViAtuRNgWU2genvkvM8NoLbslleFrz7Ly1RhUCDr7KHrXQTokWbK5Yb1QN0RDchcDG2iy1JC9muNt4i33tue0UDqR4pMQR5uTTwfzXm7Ew0BvXoklORGNYcysnGAkAZPlxj62oeGigYjRjCL9wvsIIOJhgqHa+oJAXosVSEnLdnZmrhjK8A+JOk/D0B/MaUBFsFzLwVaSgoHgTlqEOHddeg6y4K8SBtuWSqUZAqGAUY16BNBLGzmxlLYxEpygwVczdWHMfQ//b7n96Efredtf367ffc3vPGS5KYLhqp+NXh1dHY+W7O1jGrCjQSA0dDDwqLRndPsuX3qox9q25hp6qF6sTv6tgbNgP6i/dR7/46M8nEv0EIpMMrmJeA4Wrbt8732Pd/wRhXFrikQ7Jog2O7qalFsAGcWi6ULWE6tlRJya2o3O+Dn/CmGW10xXeznTTCOOv6Zolpt3nbOyIGQjYjvo9kI3r/ZRBUdd7KMSusQ9aoGwGxhgK4P6aQNAd9mMcM4aNwq2u4ZekeFHBwBZmHouQaYhSFDrw1z2FiqNKvckyNyezrzSmGlMgBz6haqyr9S9gLdagvvohynd51O7CQ3VfTLz3Qf8oK2po6iHGnrtrd1WHK/YZICkMVWa05Yf811KlWvAMgdHLPZ8hy1HvBtL7s6tWhfuvugPrvSsvkuvl9FYVUo3N+HnVKcAfFmFn0un2HA7ixF3sNGLtZm04U3sT+Ux7maBdljmhuK2wSHYyQO3A/MVgoXATykyc2Ep/mJJTo+iHIweQz8zMwKJjvhAwFGf0Op0OOTMznMKHWte2M8nTaWVGG8LR21Ol1WEbs0wEtrkfGBJzgB+KjDbDUYwilAjWlgkabobbHRc8Gh7BxXLopyI54mHbMOOBX0Ejw4QNUegD4SbbA0sBMBYCQ8jB/67siuLI0yS370AImENfaey+4snMOOOUazo+k5wB/pgK3w5H9+PhWYIUhhTLFJBHAn28N7NKaw09I2UxzF99hKD4DEhs99n54+p33m4txdGwFkymBRgKaur16v1tAzfi4q1XmoZ0DGxHPO86rPnlkaU0CcucJeWj9gWimArgLagA6/vbKIlSWyXM3/89zmAIrNqt9Lloa1w7iltgVAjjxQGVbVkliCBRtp68YLsV8pBOU5wcS6A7NrNACk6Nk5pA2i0u2Z33NdBtcraYo09HPtpwQSHaBXx0jPfz5DTl7F2HJtYcXD0CdDZQBKeppMRIJlO6HwjPg8MlTsU9Q9ZG8yW0qdh505+DNFnXx/CpiZXw4gixmtNe99GGB/1lajuZySWOkEKhBcrCcaZjUcYM7s2AIpBlh2h2s6Dk9MHo3Qr590jRWR13kKeC/kZTcrFwTvbFsuRCDEWem5OJbtJIANoM6L75fjW5Ef+NDz+2jtXZsG+IWpx3qSINeSPpqCmQEvrAZYT92S7FZ9popY0N5LnUZ8+H2N7AmMT9Yqn8f9RHITIkR6cDr9FpD2v2P9ifzHRfk8m+junRm2yQQvmypwLb2HO3NC5FRqiEorgtSE9R8p5TBTEJKAP0M84Q+vvbSceggaxdbWeRPArfN+0LRwmEGx/K5vbOZxcB2AAD2SyuoOzt7o/cKAPjIuA3q7hmlvGJk4SLM0TNgJwtWga9PPVmuoimKdZbOjHfPB7nOup1EtR9WXec2YEAzWUTBTsh+POWeL3agi+VQd+qAoVuNKcNMVxdryEgMCuYlVNkFyzIWzQvm+yHSzzpNR8ZjbByJFsSLpqvGTgl3VeDjYhBja27tVElIkx9uSiJnMpFMtwRVZWM4i5qwDSOG9Uxp9maDS/odtZdXShVjxvizLO4/tZK8tV5tV4LzZtjeW7VO/+8FG3yYFkA+V3FSn2EtFscs2l4QGjAqBOm97s1sG9PO7hAiWW7G31Tr0c3OQ3DP06k6+biNh1BHNYWXY79dCKYQJfg4FYBSpCdySvUcPt9lOds/bT7/vZ9rJzqmqeAPeXARkHRJMBYD+Dd/4lrazutuBFmu8sA0694AOijXqDNO/X2os1fmA0hXMEz2e7oqqSSsPG0sJxE/dWArdqDq2uqNYIrhOq6aWkZVSqc61w+votGKkgUgn7bmoV7onacsdqef7hz6saeTgLIT95xUJS6KAjGVDqUgmkrvgmqEOoDfI6Z1zshD9fV6Q3sfM0CNH4FlZZkOUzES0H7BBcx2a1ZgBxoOJaHDh7036TxtOFWdJSqFD1YDe2nDcEqyhV9A1aGEPyLavsgu7NA601C7pgXSEpUcNwLZV4abApaQwxV4pxYpLCqz1wNaO91i33zPlXH+0twY83jxlKUhRY6VaGTYVaZbzjTI6Ss9a6gMDnRqEbGIAeuMo903lkLFtngtpDeYNCnie1tOyqZgZxwZRh4w64JqtIeOSAIqfAYb5jGQhuAa6d3LIzARM0X8TULl+RPUR44nADE1L6LzJPaZRCbpavpd5M5dHOtpgNltbcKrQbgp4tvd4gqRoRxk7gDgMuRoHyR3gTNKc2I45k+BNT1K6CgoYR5hiPoM0IaCJV6RZ3HcKlcV0ViOuZKe4Jn7XgH5PjbnQY3M9AHmuAbBJ0SZ+8owzTDGgniCFgNhynurwiuYbJnbvloICWYOOt9vRg7P26U9/qp1PH9hCcFkGAaMCzfIGcyG652+H27Np+rlX5qJn4O0WgU7f+wXz22A+BbKsEctvyC4AMF3TEDDPyabgTextLfUuYPCGf4nN41Aa2/ErgIRnKitN1q0uxFlXMZEVDCqYH8MAou109GFJ2ESgFKBHB9fxxlbDroymP1tb7tKrpi/U1xB0SJpyIQbxHA09PQ6Wls1R23GCrr8IIOY4On/mIwy5snUqVt7UvXKAOuhyZgRQEHmSgHMVTsbm1g4x6/bUpz8tAMCcvHXrUKBTBducSw3JiItDzWRSFOngNJp1j5v3OWvOkSrRBZiidQB9U8Es1wNBxRxqcrppmleLJdkn7B0JIGAIN9Sr5dat7fbg6NmubkL7BaCtnE7iyx5gmRocnQnlFEMAKs2+AmAf7DCokrKdnkjWA6CnyRZZA94P455O0gbYK40B30+HYMZCtsbzuQg2zRcVTENKOJvIXCGbxR5JoIGGGSJHAVy5IpmZ9lmcsyRzUNMfaYtsf03QKKhXPxUXofJ0WLc8W12DgK1Zadby5oYlmQbivmetHzlPmVTgXpIZkBSmzAacVfA5l0xQgg3/NxmVqiMoDb3vw9dK0ALZE0DoVWQ2nf2JfYg5l/uQvTBArOpEXByOxntXHYFzNqW+LUXQnF9cj+4Ttrhsid0vhnPJhAIv/pt1xnftVg0X12kyEcCKxAmCLySaDTtksSw8V3r0Ov9jKjBUJwCImWv4u+cV//n08xE+ITAvsxPmnkhP9eGx73tXS1gf0jXxLBMErGLD3gdbYfWKDC6fw18gWSIb0llyVo2l1pxLEGYU3lePHrn6gD04Tzcby1TXUyz8ZR96Kx86H/or8h/dY5pnyboX0oSfvljJTQH6nXPcMRRko6FHKrsBIaAzxQy9imLLRIZv6Gwrq99CrvFFA/qn0AQpPmDhGJyzYGS1BKJZjQaA/kyAXgtWrBNAQ0jqOqAnEqpOZbx/2Jl12KQgD/YqoO8aRfFd0nTTdXWhNJzY2UhQKqw3oEfSM2gs9ScB9NGH4YSjG/7sAH0CCQN6tKcucADQ6wCu5klilwc2lJpMOM8oI+FNg0PIkpvQftYpp+DRGwWLAYbJPvGJcqMZzObBYTwE9Fxn2KshoN/exTrO7HdAt4s5p9bKln0fh0ckEyxUMQM47IQJquJBMfREzF36MAwttlDWl0Zvz2En79vKKIRR4D6jYwzjLnaqNmKn0Dd0cJDuN0PjcTN7hh1a1QZUc6lIlWTvVUWCcptBalGAHt2wZVBmOAH00q1L32ltawA9gIDxYizznCMdSYYpzECcTFhvcQBRS3PqDNToat3Wq4XSv1yMbNa2xrqOW7fvSmOKzABPYYAMxX5HD+774JVLCNfA+30IEaQAhAl4b926rbHkM2NDxpjeuXPHhXyrBDDL9uDBfc0RnhPX6VoCOzhw0FvD67oQHXIbo3bn7m0dagDxbu5JpmOAYhbOQQYHOD/jWvmevV2yD4CPmWoAIqUAHMICSz++3miPPfa4DrxPfPyTckmwjIv9yb7hPoj5GYV0FBXS/ZMmYfQFQEMO+HVwAojT+7W/GVQZodtX/vILdq4KV7virgD6sO8uOFXzJbkAhMT3GAAQBGBUVlWZRgIFnd4AT+6hT5/34NxXYtBnt6YUTlmSYTtN5ou7ibKWALB95kGgqGRU/Gk7W6xM9+zdjuvL3k4bAyqWI9kcI+1QBksNfv2dAvRLfMm3xNDvbhMkkvEhgN9qzzz7XFktImGwDSENrJg/vk3PmRALttE0oJR+ncC0aj44Y9zHwJlG9iZezz7zTKdhZt7G9Wdrw+SCsxa9NSyywzhzifEtIGd2n8J0AD3Pa675IccR2MbRUmyky3nsCiM7x8W5mmlR0LfRsIV2YLu7u9lOTo9qH3MvDtvluhA4YFNkCcQCtrdEieWiZqklmupyvdlEzgMhYNkiZ8TOzkSAHpaX4lk106KAtM7GyDUBgM7MUEDurIWah21vd5lCAyjLIZGDzgFHRWKwz1E/44yyC2X5bNckeWoni5SA35k8A0MF+cWAR8fOOeCiUzt+sTdFhsdcVBZIqjP2QQgI7zep5/H5aIviZGudyes9zx2YO+MqRrWcapKx1X5arjU5TxxQwOCCxUzOJKPWAfrKWHsfWovssnObaxNUHK5u6ci6YqPic53PGwYKPNOcW8nQ2abbMl3LebynCNDPDOhN3vnzuD6BXSkOLNs0jrBEyYoL7zEEKsqKqr7RPQzycvC47JqY8fP/VwC9GkuVdEff6ZqlGwF9kbDab/axaca1qEiYhR2o+D0UzX8sQF+DIRegIliHgP6pj3ygbXWdYh/uQ28NPYDeGYargH6jLR4C6Mtk5fkAvQoveHZotmbVWEoXvmgB9IB5pYG1OAPokR5stJPds/ZT74WhHwJ6R9Ta4MQ6rR/O0N/UWKoD5D7orgH6dIoVQ09kA6DPAkaPnErsKjYloipAP6eohgd/BdCLwVVvbAoszhVBd5Fizm6Ywro2FUaExR8A+qFuK00TxPqXzZeYcbHq44r0ynVmAOg5ED1+rmKJDaU3HYCYGQiAZrSDTqc5tQ+whvUNQx9AT7rYbhPxy+7TjRxOgChvzJZUibGpFI999EmZLRSBA8hc1GPQDYuk790lYKDBjO0AA0ytF/Xzkq9uNRmJHaXTofYF39sju2DZgPWZlr4oLS4pgRtsqCtrpZSGjExSqClOcsq1mpzM8bDuAX3AYtiQpAKtuYYNnNtJQSzzpoAGjJFUJboPP58EPpY8so7cDIqXOw76ubgBU9/RmAMi3VKtJXeRlz5FLA2FbcdOAcpCciJfWoCWmoupkHFVzWAIZgEMsIO204RNwLudqfHsM0/rz/HORF690a7L33pNsaUZFOZOdOf8CRDiGsVkwzaW1RnPhmvD/505wHsfeeSRzn3GYBs23bUtdhrZaTt7O2qugq2g5Rl2EfIhtdTvcL9qBiQfeI+hO+6inwU8OfCQ9eUJgbC1/zzPyXinvexlf0rj/fE/+ITYPkCRPwfJlllX7PdkO4mX+Basn/3xaZQEcMPW0iDYOn6Adg/fy6NZ2L4kXX5qnZTMDl9+nxn6pG3rEAXQN/9ddSnx+RfjZgtG9jWl7SX1co9ZgrrodmJrGeCv1lz6QO/ZvCTeqOZoaurDNWkfJ5vJoU9THTOcCkRVZE9H36UCP66dTrO3bt8RoN/bnQjQoyySrS19S7DThGgmkACUbjJH6QxLkSiAfkcabJ8f4/bU088oGLNX9Y7ukwLcW4e2xkwQmD3Pzwvr4onANBksO50QpNsW03PErCfvpQCWdWz7V3eG1b4qxZHlIKwvWET2Ult6WqIhsmLY4FCZS4CtAxXONLIMFPrSt0VF4TgmTXbb1qZlTgSe0ynSmnEbIxNZWMtO51iypYyzCAbJ1lyIm9yL9qVie5OlA0kagMIQA653LFNSTcmFXGtsjAA5MWrjiQuxd3dutePjU2W30jCO92hcdJZ4L09AoSx3MdqZ26734ZoAy9XskGwGmb/zU5+dauJFUL2hZ6trjRNZsfaRTSRwSlY4f1oi5LkrMIp9ZNXJZA+hMRjrVnt+Pb8QPgaoPsMkPywZac4S5kDml7JgRfgI8ZSZQuSmAfTem3zWieCQZanlD17xZbusTI/XnOR51AKIkIChR1ZGQOGeCADCLpCRzMU2oJ2UQvp+1yvlfpxh7gH9cKwiB1K2FMJGDL2vBzUBWVvNjSICuyJyAAAgAElEQVQZJOOt+0gmKn1MjFXs4hIMRD2gGXrXmgzVFCgcLtlWFkMvjMR4q47RNpGpG8x1DNUZCbj8gIooLcnxkOnnrLrqcnN+ct52sT6Xa6Jdbui74uvaaJ3LDZ1iJ/31WCFyvbFUVBZpKpp75sbVeMu0/MMZetlWeviWJVu3Dz2KlndUUewQ0FPkWtmJ1eyzA/Rr7e7KEpgdZuFfldys5+3pj7y/ba053FxgJnAtr1YKwmBaAfRcoKt25bvJwaNI7wZA/+q3tO3VHX1OAC6DQur+UqfYK213AbZ8btiFOSBP3QhJS0tMZ4a+Ul2bVeBk6hxWniJaD5YKamvCZSJymCjSjg/9EKzX5BUZNwD0w9SS3lI2QrKvLPbhGqCvdFLP0F8MJDcUj50a/HWL2CDAoM+NHjigXCxmaU+Atjfey4DesgkvbKL2AHoz6L2vuliwQfOnbIpsLgb0fQpVKT/YuGI32PzM4u4oELL0xOOJNCeOAsNiJAC9bEYXluMkQIEtZqN2EanZG+v58jnLTu8fhj6MdnSBuZ7IYyRhKq0ZEwBmhc8Nixk5hzfKbMYO7BhnLNmYd6TWuQ45bhTIVAGZqvBtNRaWw50kzViZJXKRE5uoCnNLvqT6Dca4GpX42ZZ8yttmHY4n2t8kOyG9TEEihbN0tpRO3tpg68VpKgWL6cI1WUxWkd/x0QPXIVSBr5s2AcQcOJJCB9DncAs7eusW0hRkKWNX/zcDYlxwmF/OBjn1zXt5cS/MW+4/7KokM4cHAi6Aifv373f68QQ9fC7yC34PAO1D17IP7h9ANRrZIx1Z2cnxiQIX1gf/LQvLxbp9zue8TAfQg+eO2rPP3ncXW+ol+P0N7ydm6L2WxHS1AnJbBI5kQBx4rgTokbwA6N0blPdfldxEHmMJpd+lvcGGR8WmqRduZ4fqvdLERwpaBUwLEJDF03qtE0UBRnfiXWXp6/wt8MkaTHO6BBf6qmqWJoYeP37ppA0mGeMJ9Ul0uuX/yi4PQACoZ27fu0ODKQNjMj+j1jP0yvLxs02ka1OBUh2wJbkhgCeIoP8C0g4Vw47ZM+ycRKOjZNYCmKyNdxDOwQ4rK5nL1IXYgEdklw4YXZvCe59++umuoJV1Jf3pEj9q68UlEyqZSQJxMdTF8BrQG1Cxh/BcDP4Zd1jQudg1iuCPT47KKYmuyUhHsFI8bufTE2ncCTLbyvaoHLwXM84w1qnnQnzuLQV0IKmAtvYPH9m2LZXrkoC7WW6KYm1/Sc0HmSwILaSoK2UTd7YP1cDukUfuOaCvgOX0zI3G0tHYEj+DV5E3VZDO/Wtfr32CGZSspNj4i3OdY75my5ciH5Qto+7RumURVFPXEDG+tuY0U+4Cd7uTsS51Dfy99gE+i59RI8Q5wTwIEx2ZYwiZgGBfj4ODMOSWmWTOWxaZPS+BnEA3DHdlEHhOOo9wyin5aMaR76RmKeeM78WfGUthZ7C9TynjWq512eOVqaXZYGnztXYJflPL0dk0h4Szi0+yeZZnpVMs1+NznxogMdxyuekLeMzQX5XcVMNA1Sg68Amgh9Hm+W/fILm5DOhLDSEVQw/oX5zkpt4fmUuRJSY0e+lOAL325MJs09OpiCKB7AL0ctkSljSgZ/qpK/K4Lwrm/Z1ch6CuyM6bJTfeea34MOE7raJY1nTvQ++he1in2J98z89dB/Sy4HR95kZbCtB/z6vebFfICsKGcqWhkmW0mC1scEiXSTouTlxQRWMpNUfY5MLn7akP/w5HnFjIeDqyIaP7EYM6APQUxSpBDPOtJkBsFN6A+CI6xb7hL7+l7VMUi2/1ICV0tSj2KjOSzTzFd4Bpd0Tzoo7mcJhiy4L2A7gQWNHCY7IqReeIPBsX79cGo65jZ+VX27uaJA2aVGGKObzw7OjhCDrFQinm2NWaiC5N11ypWkspHO3z3bgdWIpRxcQF0uW9W+ySi0ermKUAfYpaTBSSYrPjRxh6L4YA+mo2UoCE7zVg93UH1HJf3IvBtAuO1YBHBbNIJ6qZTmnV8eZFqxcfXi4lWvcwJQINVfegQ6TYSRd69MXN6NKZX9Yjmr2SprkWsDStXZtus3FhZDJ3BN6rm2gOSDflqcJWFT9Za8ui90bultT6rPKfB9AzvmrAsmWGxulej3XsK4c+8lwnh5oPWXezjK+6Nnod4DRl8QZOxoPPZd6JXS3WiL8z5mjn81wqDlcNAz/3xWB71jM3gBtcbjjcAU3uQoh7hd1LRlubbXfPfuFqEDS1jz0BFQeQ/LdrnKS/RK6Ag8w2shkCOOv7AVLJbHDNjz32WKdtDZj3c7PYXDIaBVgU66FrR3ubgmw7Mrjj7EKa94B5fj1r0/pGg0/mOE48buy1LcYeYHh2ctZe+tLPkfc3MoQ//MM/ksOQSAkkE5AUqnmJPaZrQeioKb5tA6kWKLwKyNTxk3ZeLrBaFh+SRlHevgXxO5ZbwpX4VEqm43d4XxKTovnEGtFlcQBsbuk+7t17VIcn7NXJ0bGLpQtwR76gs7YyA/rkVNpWAKFnK5/7HtT7eSvP6usVW+zGVAmM9bkj66EJaMlUqtaiJEuw+/fu3lLthlwXCtCHoVc9E5aXFBLTlbQkN3vUZSwuHEiLEDADDgkAcCUQ6/tWDDuEmkRKUGMXj7X2ITm+LBZqnMXYkpkNqGcvY+2aoUeOtqVggSHjAA87m0xcdOwpThWoLcekgMQEAZsbzsAhI+R65ku6tCLHYZ8nEHVGcDY/FUtPml/uP2tqh1xYPL2gYHC7gibYXoIQs8uA3awru29ZL+1nxfxBv05HWNcJ7e173tIoyv1HeC8FrEtZCk7Ge+3B/aP22GOPaP2z76hO59xyTOaqz1jXQkTil6wIEskUtwIEAdQp0BN4n+MNT1Gs7VDzP2cPPOdSLC+SgeyCpFPWXkq7Xl1jvU9iF4p8BILBuvbUOKlIdkKzIsswGfecYU5MWVqZ9ZHzWkCvJC9Xsy8B98qEKUDymRwSzZkzcIYb+iFzzHmVs8dyT0twkxnWGYrOfT0SMaZM9sR7fQ/oHUSzl+s8KCcen1lWQ/AKyRas4DmBdC6uVhBG7g7LmHd/r7oD44GiGNYmBrFhZd53DP1AQ2+ZqLcdsko8dzH0rKFR9ZAp2auDEGOWSDRVqFqdYvX75RqkGoHq2s37g/241zwf7009vrAW38W1DjLJ6CKD7TvFnp6ci3DQ+pZCwZK3dIplr7KGPp1iL5SVC95Ld3TGhe9JVizjbjmXs6kOzCgy5izEgnSzbbVZ+yN1ik3tCJ1imfl0ivV+K4Z+57z97d8wAX7Jh149GQr3YVctDf0b2+H6UVCSfj9BNGeH5IeFE0drrSQz9G4P53TialbWjQJes7LhMaD35m97Q1gyHSyrAUO/S1FsNTgpyYgCAQF6XG722/e96i1tAkMf65/SaXUSlwHT7dlUpHMx9JG7LGj6UItHnW6JwlQoGClDX7jBxyyw4xOjD0N/0bYq+lwhBYDNKc13KoJnbHTVIEO/VC+9T3Z3NE2YtkkkNwwf10HafMDQ9xFqNXdQlsCpQrHr8scvrdcA0CfD4I3R2QxvLmaszWjH4tD/HYbe77cnN8/ILcY5BF046aYiZiSzsZk9seSGyewN0ZtYonjrwqtpBj64XbdXik0u2uHBoXWTxc7K9aE87vl7xzxrbhn8pKOqQGtnWwnYMvsZQK/FW4WmKsiVLZs3Qv29NuLcjxkZA4Fs7tbAe3OENdSfMNkKHCw56N67XMrpKDpTrk9WaHX4hJ21E48tE53yJ62PpZ/lrmxSYprLtUSd/QRqi2kqj2YAPWOHfIR7YGMPuNH4EyRWcHN8eiKXBAVUxeCwxDg4FFzM5m3/4EA6TeRPBI94qkubKwkIcI7UKYw7gdS6zaZmzpJWt0WhD3lYzoAMByEUjNnxJm48Odwef/xxg6y5N0UH0BcCL/x3gi3mIJNAnvZ1AIYB5ZmzgQP2I1VxFiVzkwPbTkLMcdYGgJ4xvn37jhhJNnTcbu7cxm5xv/3RH32qfebTTxUmRnucgm6eq7XL0qxLe4iW1OAGjbiCdawKGTtseBnF0pyK676koS+Wu1wgtCYH9rMp5PRzCCh0zwnNx/FE2SkAPWnyBw+O29H9B9YR14aoLNAAsGRvCqAPkRG5TZ8lcFKWwEpbsgKLaoRXPvRao8nCAuZ3ttvtO7fb3j7Fo25Cxe8+/pJHBRqwrZQkQJIb9gZ0aJYlYR2M1h1APz0HgMKqGqivxTrabpC9n3UYz3DvRVhnev/wOrYLCIQRnWIF6MlQCUSvVQCuQEu2rNa+kzXic5JJ4uG7ERJuINY185nsj9pP5aLlPL8BsfeHAAuvh+pMWbIqzVl5wLe2d7CnOoGT02k7PjpTsLZcnaswln9HJrIxovg++nqDYMmaLqg1cCFyak1Cgljb7nXEmtaxvbxo+8gS1ahq3nb3nFE5O7tQIzRniLjWcoUZTbRGaMqWwttkbxkTbjvSH2vlzU6LyZaMkz4RsX/FPctdhlUEWrJE9gwAWWQrzNEUyzPf/SztACMpmfYPMrQOAPx+gzauDSKB2gqDfa9/ZTTL8S1rBkDPNXcFxQp4POuHwF2ZAdmYkv11MJnAw+vJa51XAD33J6VB1VBAHCa7mueT38kemHkoAkLwytcCoGe/A/STWZLkpuoOGJdYSsu5Rhlef6+loinO9xw3kHNRKOQXL9tT2gCDNZnP43N0PsHQJ4uPW0zH0Jt8NQmljnGWAhegT5qRhkt89/aubSg1vqVY6DHP2j70pS+3NMWsed9Yqrcy5udD6fKMer//m7U3D9b1rqt8f3t693jGJKJd3rpa94++VbdvtdoKina3V5qpIQEEuQXYESJ2jBG0FRAakMEQBAEZlcmEcC0JbdkloLY9OIAiKNrXthUwcEUwgQwnZ9jz8L573/qs9V3P8+x9zklC27vq5Jzs/e73fZ7f8xvWd33Xd33zuR3ootB2V1lDf6YxEZIbiBF64vA1ZOhxJyOTMGToKYMyoDdD39l1itEvibWu03Lk3nq95D+1//KXO+mGod9vC0ssuHG77/P40JdtJaFWJ7k5DOjf84eR3JR8naJYEdO+x6l9a+jF0B9ckZE4VFA8xJlTk72JGfqxJQhTYF1Sz2LoR63B0HeSGy6w/Gk7v3JPfg64uNysLay7KFYMvW9ArdXZvKcnbbS51H4ahn58Wot4e3dXG0IipKTtM2HDfIcZZ/GFoUdqQPSumKIWJ/cRQJ/Nw4jA7Li1czAjsPUUUBlYf/UMvTVkbJBshnyAMwVob70ZDVn8RPnpZth/rotYhjo2GHqlCEsi4ui/rh+Gp/WSmwD6oQ99WGM6qwF2smkvsAhhcLZwksCq0IdXB7oFqlw9783BB1vGxzZYBqOR3FgzSRYGb+ttdZS0M4wZHgcDsD8aoXLR8GTXPZavetL8YdFiW8lG6AIvS4xsmQbrb1kJh0o27RwIkfroIIozTsm3ksrmtfNIe0pKkPs+pKGfdqFXpDN9LUCljvFCbpahoScFQNodA3s3p9tdzOSNmOuNS4ZBbSwI/TwXl83IBeBGHmAgvViyGhe+rq6vtQN1sjPTr8Y+g7SsdMVE+lPTLgKkOEz+0Gxi1rLTBMQHEgXZLkSVjr6cUuT6UyDzK1/5SnfAG3SXvrqkAVwTr43chl8TqyjA6kANJj/ZM17LoRqr0rAukUbxzGFcAY98j+fDPVnusFgF4JYsWAZQjbHGk3Zs+VhXWMv9LC8daw972Ne6OPbOu8TMki6V5Abt/JQBvbNrHMDOBMEVSCo2ruyPimjZSzzn3cSjL3TtmHKZAViOoYDA6vU6CgxizSBSC5GiaQfQYs8rk0PmE6aXYl4kN5pDYtwNxBPA6lwNYh+w9Aqmuk/WEWE2tNj3sH6ONgbXVUCC60MLDThgjwtYU3YTT/vjK7Zv28GyE87GRb5YGZLJVcM6dPjTB200a3tF7dcF6O0G5n3S7B7e7dYQZ78PYDLLaUmZ5k4BetYLa4fL57qY78w7ZRJHIxfXFpFArUaa3jGHIvFxA7ctycgEnKW7did0130MmtgJ2HlOi3cTO+zMDRIcxuvYsRNtempWDZ4MqslI8Ke68R5gKzmn7BgzQ978E7ohO6gIQx/LxtTWCPjQlVqkBrIAiuspXrVtK/PZzecmqlXQvgPxNpe6HbumyaJS3afN4otpXOy7s3qPnJLHugMbZ021Z847Ix7SgGAq9QZmp51t5Cs1M7EgPASgy9Ix98Q84LmKDAmJtm/mlnvzWeXycM0NzpWSwmSuhP13Fs9rN/gh4HcI6NWkLJ3VFQA6cBsC+khutGYKK3g/6iWSvHfOHGV0aqxEEpV1obuyO1DbovO2AD3rqPbYysr0GvoqtC4WtifYWGcF6Mt222PnNczrBKBlVeki2wQk6RzvTJP3Gmfc0+OkB/T8LFp/3/uQoa+O39Ud3Pgga9juROyxxlpTqpMiaA3Db6zF+qxGmMJRGyXZNEPP+sx1ZuwlGRo01uQezNCbZOSazdBTexdsdnmGHoi7N7a5SPDnkKHne5FPdc5thfP68YGhZ88xQz/TdtvdYuirFvEBAP07P3pL21jYhB0vc4RJG6uhXBUiT3bbyvikXG6OHVyVfOqAoYfgGNhWHmLoYTdFXoehrzZgBegjuRky9JbcDAD9Jwa2lQCt0oDLJYJ/T5uhf/mzXtsWsOE5wtAPo7ShTj0MPd/jIavAQZr4nTarghTRN/bahKGPbKRSEaWLMCtfmns3pVIE4y65vJa/JS6uxjKXYei716ut8YChZ9ZLy2+AK8lMVbi7KGTKdk7F0OsQU3rNGnq1KFYkXbaPNUnZGMRyakL7mgNwo6F3UWwyEj6cYehJvQbQs8hVSFaA3qyxN8j+EHWnW4MT/4nLTVwQsqHBkqswT0HbvtgUtcMuP3aukcUuFoSDQeDGTBsgVOC3AG+Yd0uSqmht4tbUjInvt0AX/thyS3GDHx8wfl2fjjPDFzBtAEq78mIi9ukwasYxLJGBuQGGX7sv150U4+bAkOWjtN325sVtgWeE5tuMT1wqrH1nw+D7ZnzM5PNvDvCwQ7zfsRPWnecglKynWKurrrpS8wP2HgkGUgPNU0naxgJUavWeDoe7MJd2w3EKF5cIA01p/yj6m8cmkIBlrmvA5AOvfK1H850k6L777i0wbkbLc8AuPRQxoqNn7MIsnjhxXPe3tm45jYuw9zr/bL7HJt8VdheoSwAReYEPeSw+tzS+6OOR1NgecbutrlEP4G6KakxDY6kFW7LG5o+g64orrmxf8zUPU5DAnzNn7tPve5rHHcqHOsWMlnXBEBvQk4GhiNFfBYCPAPr6oXX3xb6z3lKoJ8xcYhcdFjNYcDKPDbz1ztUBGZ0khcDUAajw2r/cFS12wUM5wQwBfa5D6wUZVjFyAi/1Q1lKVk8IuoLK4YZW8IDVOTzN5wVOcSLiGfElll169YlsS3G5YQDTKbYH9DDkvBdBEXuESZitdfTBZuj5QhqzteO1ILA4RyMo732RT0RawLUzf7Jnyfe9MiRib7kOpB7FwLKPAPokgSv3G+YojkqS3SwutuPHTur5s/fYYcbBgKx49+3eFXCaQmZ78BvQS5Y67b1YGvQDgi9sY2ngdUqgXUFd25Fj0u7eptrX708IIGfb8ZNe79SNjWUha5DIumGPVv6pXFSUnVJTJwgNr/ONdQe8FLtKCjPerqzYnMaSz4adJBHJ2iDzBMEjMqfALPeo+qDKygr4qr8MtTQjkTJDQidZoTgikcHkefH5zhob3EbOw1hFhhjWnrmtfa/qbeRolaJR2e26dwr1aOlNIbksMg9lZZ05Qb7Eegmbb8Kl3lv9GZzJcCDhPb0jxkqqy88l4yqwzevyHnxeyCmtzY4tN6BPptqZgZ7tj6Ze2W5lUH2v/D7jdElAL+mfbTBjFzzMipsASG1XbLEdoNm20rJJgk8APc84gN4uN0hfDJS1C6kWEob+0oCenw2LPkPHdww9THmZ81zE0Kvh5nabK1b+IoaeWg+6yqbx50UMfa+/7/ZUzsVtrMZNpLoJKAw6UOLSDP0DaeiRv6mxVHW55T2H+LOzMC+p0/A68u+drc02v1B9frYP2vwiG9JeO/P/fabNuuLe13gZhv7dfxANfRj6STH0VpFMH4wN6J/xmrZ4cGV3CUMN/SGGHg29GJ+xNw4B+mLo6VqJDRfWOfeq8xUa3Z6hR0MftyWuncZS7/3ELW11tNZmp0hz2E9ZUVZDT+lGGuoU+8zXtJX9K/WzSzH0YrqL+fMZ5lScNu5iCwCa2FaqWDOV7HjZ0pq6itsMfl2Jxubf+aqqeIVObAbHth3rOw3CQPNFZInms1ZAhanVeYxFLN/vRKJ+mcaxDkoDw2jIHIknSxAWIAdVDs1cpx6omDIDKJjq6NLM9FoHfRjQe7KHQYmG3pG4dfqs460tim5dCBZAn00IyQmgRjZ1FOqR1i6JiMa8nEoYYzYHDmUDqolkDzp0SmPHa9nk3UXRTjFqlFJMo9LLle2JbzDjIw07Bm/TZk4ZxwB6FVThliRJy7Q6CyYVn00388WbNaDMLgfS4BfjwbRIgSVzAGBrttWHtbIiujbLjVwT4SLgHEy4LhgQ+MBA2+YDpOwIi3VJAVr8ie0WBQNirTzvxx9qOsLGcVhwzwbcsypkA4gD5mHF3PrbmY8w9NrYilWQTlKaxQqouCbNDQ5Ps9o8O96L36G2JN1Z2fgZCwH9GdcNnD17VmOiXgaVWZBkrKztLN8yc2yZkDM8F1YviAHkkApTB7DSvqCOt3YC4ff4PowcBbVLNIRSwyPLYNDSE2isFPvOeOA6c+b++/y8CtDzGiQPPA/mjjrg7vn5EAxgcWkbvO1299136T3RVco5Z4FOobgwOViZmrIbC0tahzKdYpWx8B+x76WJl2tJ7Vv2lCeAdVoZUC8AhSaTxmAEDUifkkGqLIa05GKXCUTpQskHu4FPGrHZLcRBaMZbKfsK+rOesw/o7wEYyPpz8yrLCtihlbZXceysGNKl5UWBdq4zBZI0hyIY4nnws8UFW+2GoSfdzOt3KZzj2dX9o6OXXd/GXltGF76z5ewGc1yWk3SXRePt2g0ASNYZ9xNwzz07W+mi2GQqBK4ICAXsLS9hHuk4VeA0o0JbrEhxvGGM+UwAPZIsFbnvUZ/ioInGZ9o7SrPvM8y2toxPWFg7+1QxZ4Opx+EJgESWjroVMhQUfFKPguyGzBBBGvv6bJtTI6iDduLUSe0zJhMoovX7hP1PsXzWA/cq4ocmbxO71yhLtU8BOnUBU21hRONAQKeJNFsmWl7HeuZ17C8+GxxgeZ80uy1AXiy0JExVA5PmTZJBjqlhcjM9voYEEd9DLqf5VNaMsrSV5admbgfoJbmqYFxyPgUcY4G+zHEAPQQMBJCK6/dtmhANerT/OePZr+OsFvbfhI/BuNnj6nRfc8oF+S7k55qCCRJwOmvs4DRZ9QQ7ya4F6Hs8sBN2127md84hde2mX8v2rvYk3WPVATLOMZTQD+oMU81QyYPC0KuxoyRjVZ904D2b93fPlEhtXTNi7bUzMQHoyUCEyY+kNs/THber8F/N94zBlAEohj7v0WE2MFgVE/M+Q4Y+TnAiIEeHG0tFmsXY5qwIwSOsWBr6fs5yv5AWDq74Pgw9Y5r7XVhgbdvyWi5ee/RtgMBELuw5axJsqlEcbrWF50D2nshGMxe9t3ps5+exAQXjIZ2babNTex1Dn3H+HwX0U/vW0L/kWTe35f0rhcnYe23T6+aqOYO17z+ohl6Ki712v1xusG+LNwIY2SlJRg6N6cbSthpLrc6vq9nIpQH9pC1sL7eXPeu1bXFyumOa5XUqm8i+QlmpcDlpFFFM8CPf731JBfia0FyCidsx4wrXOjtGN2aqfJE64G6Xy83Ah54fk7JiYkhuQk9yh54d+14a/k7LX6/XYqPjbEWN+iVlJno/ekW6VHmreZbZT7VBLplQtKEB9GwymUzxodfbdoDeaSxPxGjoDfDDQnuzdMrJvrN+Tx2C03YWcUGiAahZUDeJEvsqdxT0xR4PUq96725zme6KYmFIukUneQxAlIIhN+XgeVFMKZZ9bNlAPtOBk4tW1cgGy85te1bzMheQWcNq6c5s29ZB5ANZXux1DwE4YVEkKSmtvw8aF3SFwed7aa5lwGBJTFimNNhRIIEOVs1S3AmV3039Ac+R+2WzkLYQBrIOP4NCT0E+NwFedKBo0BUMoSNVcZI184xQAiyASTZopXnVKZZNDJjYJC9Dzym5TXUNdWoTveGiAh4KcGGKYIS5tp1ttwYna2R//9lKv1uXSBbAh0RfAMRzkff/LH76eNazORp8OdtgHXMkVkr9qqOmgQOvA7wbWG1okxd4qE68vB/XwrieOHFChzUMNb+bQIPvUfCEPSXsIS4xX/nKl/WeXMOZM/eLhaLRFKCe54LvNiwm/wYDw1CSUZCE6WCiQOXcOWcRaDoEQEDrLTAyR90QwRbrDwBthxXvgxywWHzWnljrOUBZ7DFFY9LpAzinBJRVIIiVKXUw6ghtlxXSxIwB17O+viGjAWRc1sbaKUzb8cB2Muuo+56n2pEvT8AwcnqteBvbCCvDI3Mja5clRaFp1IKBX0C/iJ+DJkDPfAHQryzTJAqp3Z7JuinvQQB6BbpV8Et8DkG0U51i93a2FPDQRwFAH502rHIOc4H3InXC+iaQ5h7ckbmKxFRox+fatYs5aDtWF3XzXidPUCg9aefOnZWrUroHE+BxL8xXsgmMTprY8Xtia2v8lDkoBxb2Nx2iZB4JhlQrA9hx8yCagq2ublgmeLBli9XmmoC9XbOqsIuM16krTmk9m5W3bMbBou1D2VOYEyFgeChan2jYaYwzQ6aL/TDWptNtZXmlioiRELkQfGnheNm6mnkPEx1Q6nnSW3nyLOxP726v/BmCTZNKPjcAACAASURBVPYWSJrIcIb1R8400HHVexlFmwQgkeZJclgSHv++QZS6/8ZgYoKjShESBwcKBnV9BLTSTxMYO7vD3phaJQcYLrTlGeo8VdGoQTGvTUfvBIkhCvk7ss9kHSzx7U0XIid1oOX7D6AM4cXrI0Ei06CAozN8wDN/qW2TXZGNZMl1y4QAktLni8/K2ANnvnMf2Wc1n+iaWh79jLXIIWEfn/WphToK6F0LsCcXOjkAQo4ix6zMrzTi1bBNg8k97Xk9jRbc4Mnf83vI4Q/8pHkJLnKAdJj5Br/ZUY2/g6m611DLpbPQdYbVnU+vG7oFMu/1PGdNcFCozOTYWt9ui8u2I9/ZtoZegW11ij3qciNNfzWWGjYJBfP4/cv6nBsJDqwddodi39LQb21NBOhxXpOGHpbbO+8DaugxkaEotvOhVwbOe0ubGND/W/AyGnrGQ+SpewXwNVSy9ICeDZ1Fi8sN/9zlRnIu9IDeVlseOFKSelPY4zD0f3RrWx2tV9dKWwkNGfqpqX0z9M8qGx4WsZoXeHJsb+60heq6qr4d6VZbA8n3DOgDuLfc+KA0fXIvUaFOpdCqANYDUYWwSHTSKbaKWTMoR9MsF/nQl4xI9kw8aLUjptCkGktVAakjWoCxB9GatgD6PfkRA7jlSCI9YJpCedY4hUtTFuuZDSL8WYCabH5E4QHCiXitgTagT9dFFTyWlRULIC46OTTExkb3N2CoDWbNVqpxUTz7Z+j+6GiRR2O5SzVnooNp6ey1KU2hw11WhoZrCKvGnWpTrw3LTjTW7QXQ2wfdhbu4HAAyuJbeorOvnQgzaca7agOKxcymbTWVmVRHtt781AETNro6A/IeQ+DP7/GMzFQ60DGb5pb1ZEIsi2oCl3a28SFI4Cvrv6qD0EYmaz3mgzcl3iOHjBrj1NjwO4BrOj56Ex93DZuYWyxb2MQtdP5kOzjAqmeB0r3FvgLwmYNIctCt48srbX9lAWL1mALB2EXKiaIsTxVMUPA7osPlsX6jrsMsh3f+DggTUyoAZnkNwV0nxYLNpdtn+c+HKWQMres3uLBXst1r+Hv1wprmI/dLR1fAMAcZlnyANQ5LSRB2xpKp+dm48RebIUETa5ZCTwkitnmedi5g3NB6az7OwPi6sZQyBQqhLNExuEYGYXCvjIh0LFV3QmMRMpS0AJ9t7fgJsgMndOBRDEeqe311VYCJa105tqx7WFtdb+tra2Ka8DJnz41PvuZQmPlsz7X+hoGyLjFaecms+mZEYa0FDsoXGbtKHEMYd4rmfDhSAEmqHgbYshX2vQsXVrUHmaEfiUXlWrnrGTrFzmMxSLk12S0fVAL0M3Ntd3ssOdTuruUkhCtIx2RTK9aPIM7sKfepbF05TQwzY9wfwbikTMgGCoSkoJ97NGPrvZQ5mKCPYPL+M2fE9vF69ib+KNO0OF+yRQcM2jf0Gb21r8kUF6fbhtGBh+sRVCqtXgY4S9FxmKBvd7zeNrYuqJGZu5m7lkYlLlOAI1vxiV1X5jtGBQbzzAuyV3J5KSmg2FA67DI31fF2SraYCmLG+zIn8L5FRtNOVwsj6gnIErnTadYo7xXtMPcsQFiAnGdh6YrvLdkCxnaLYL2sd/l/lkDIl2RVvc87k8EeFAbbWTUzjejJzYK77ibORwLXSFrLclLZwYw5DD1gqp4NcyBkC/cSHT334j3Je3oIp4D+BMOMKwEln5mu2LmHEEF5bTJpHXiuPTDS0JBKkR4pMKz6D8C6xptC/h1019Qx9B3bmUt8LgA7GvPIztJYMRKjMOcE/ocBPUGGO89bQeD7chOw1EVJoONagAUCPMswh5psEzHzpc0LeC+rV7JLRVbFrrID9BVgzQXQb+4ooy4MtjtRofx4XL2OWKzTA2vLWrMC9PX+0QnSwVyBhIBsMkoEzFg9GhNubTw4oKcodjSadlHsANAP8SfZUYJ0YZQiDi4L6OVDj8EE1wCgt8vNQwH0uNy4U2w1lpJtZRHRE4pij18E6IUhCEIuAvShawDK0Pkj+8aPh42lDnbbmc99Wp1isedhlBVBy5LSl4yeSZKbAPpq5R2NFQegmauLAT1uHGrnq8KI7bZU0RWTFPA5/BIIVifPik52x226042Xt2qBThXQ1E3nPSYA1Eqr6d+A+2L+YQppFCSGvrRhitg6sD48QT0JecCAhrn5in64rPJ4TddXA3oXpvBZpFzpGMjv1nlkQMyErCJiWxxyELqjJiDE2j9YdheLmMnyArQLy7jbANT45qAH9GwIfn15A4vhdjMTb1JOsYr1lUWWQW9AMkBcKcUUEMtaDa2tHRDYFPI+MHGAb+vF7ShD0EVqNodIGBg7Kxio8of5JCa4itByOHTZCfUNMFPEpmdWprT4ZYWo8RZb7OtymrXvxJdsggE3X9Zo8+ECFHLE8O8mZeuUPN0tLU2znGRaTBzPBHAAzuI9SeG7lqH06ntY2VkWxEI0m29ZSuZxwMfKsWOdK4caRuHFvr6u3zcQd8dAxha2F8C+urbWNjfWDgF660Bl4C99P+OIbhPQrxbvBaJpysP4cc3cO+w2YMXP044WXAM6WQCFtLKLZdHHZl9NnnzAWH5DETG/z2v5OZ/B3EKPHcDOe5rBBqzzvJ29UBGt9PYu8lOgWbptvod7DXODgAO53O6OG2ZJ91tBEEwmoE2NopC7bW5r3FVAPYEdLWnQNKAQYM/hX779M9aZrq16XFpJbgDUBtLVYl2F0JbcGOwYUKWYnDU03icgaCIrllYWBehxQGGcuEbm6MbqaldETVBC1gGCg/1ifQ3ZBxajgsr6O4wxDyekQUCG9pCqhwmgH9TJdgx99m/2O4YYZs1NyJbb8gqZjgqa5Z41oyBwZYnCL1yQdiT5ItCGvT+2Mt8mewdt9cKGLQnnmlwo9nCgkLaXXhV2I1IX2K1JW15c0HPjEN5DO12yDvZ1JDf8Tpd6r30wEriAeq7F5gnOIMZCV0xsERpJRfN3dPPJnlEcy33ANuqcqAObBk/sqS7sJqicLSYY8JJOpniKjzUu2rIrK6XiR8lSDejJwGxvu6383nhTgB6NO0EOGnp+D0Cv7xUgiWVmMq9mlA1CmZed9KNkaA4qZmRbqezggvdEaqds3cfBz3vEUcwSjcVFs+5Z3/xbfvClEY8MwbZ8uKFVLQlykHK9SdDEPFY2URI6ziyTJHzxt5qWqT7DLmgi5LrasFgkuw+CAfGe1muyNrHUVIaxCoZt10fwuFB9RJyVYU9JNpDPSMASksHjWZ1Uq6Yn8kECHvYYnt/QNjjynJBP2WfU6GrgBJRzJtn1zIvIx3TeaG74XGS/pXiZoER7TRUfi3kviWlq4lSgrXMs2TYTRr6mvqs0e7aDDDdJ4xrkeLPgppXsLalPU8YOWVDhBrkGiSC0bI7BJJiSHLIKe3k9GU9gytCHvmOMuY06aqWRLyXF7lbvTqNSx1m06/47X8MusFpfyHEcSxsrKdjDyMRSO6QzIqVYAuz1YEIw0tZem6+mV3u42cynnrEaze3xu+AdN3Me4kzWDWSr5u6esUuY8ENAtP5nyNBvbx+0BTT0bdLuxeb9wKQyX5fzoX/Px9HQH+kUO/ChnzoYt6XdAvT40Buu2OVGz8jKjVzj1P7BgY0aeBD8mfNGjLVPJ7M6GLf7iThgGqvNPe9rFwDSZrZ03lhyYykY+rlpe5bDAD0gQz8EuKqMppOZ2W7OyeAwEezTbvfr1Fg1a5A1koFyqsjFMOhh0M58QPHHhonXK+25W02pXPBGxHP0IUqzxfUckdwQwHBQMWadhKYecp9+BaSXlVIx6zxfg3KAsK/ZmvOK0NRoZsDQdx0KPaHZ7GJjyMYRbTeb/lCz5gO9SXfc+9CnY9xU21UbcqfDOGD4ygYatksHTrlusBFbR+Z0sF970LU9Jr1GcUkOUX7mplBmsKSrlXSCBeMNgtdSn2A2ozTGUwQh1rLbSWJOG6BBnHX/TqN68w6gZxNjcw2wAxg6a+BxYeNj3GIDxmdzPZrrxSqx+KKNZJx9CMRGzUCfxRJ9vD6LgG7X/sg5KCRZkAMPjPC2XFj0WbV2DO7tGoHkYbhhAOi5TpgvHcw7DgbY4E+ePKnUoS3h3GFwYWlJABoJzWzVOzD/4qs/liZ2JMCOvEkMPk5F5VOMfInP4fBnjJFo5V56NstNv9DCE2AC5KQrBxDQ9XPQNp1DBOCflHUCqXSYTaCquQBIOBgr0EvKmkMyY5PiQ+YmYAZ7vtOnr9CcQPbBmGyurwsE8zkcwtbiW2+P37btTnk+PEpneVjrdnhgG7CzCjU+/E2qltfubFcNRONZoeV1RgeNst8sFnITO3nRsbBkYs4gzpikmNpvi8toguf0Pad2/V5qbMTzVUv4iTrrwtbLslTtyWHXWFfK18g1xesizajMFIsZHTD36gFSXWG1D5SkTgFAF3gAvHBFwWZxWWyhpTYmC6Sv3jMJIQ96GuhQeMcBi2VkMaAL8zCJe+3C+XWxgQBK1vcOQBk5HA1d4EdmDNb3tvflvrK7Q7DSa+gNevbFkDpT1WchA6C8p1laYTBq+aBlddW/Q0XkJn0i3VGQmW6lVYDPXCGogowxEHTanvUdrTJzVsWERUjArEvWUnuTJTfs3z5lJafDCJa9fHokN5bNzTIqmNpt4/0dFcVublEH470SUDSeUMjbND9sDEAXXIOykAIBuuzlXKs7XHuPZ31TVsTcXly0ewg+9Kx5fh/WngJAyR/H9io/jjtRoYMAT+2PBbQNxC2BY5/iPe2e0wfPfJ8vEzDu0qtxKFAocEmmovT+nLcw9JG9hBgxaO0DYtanAsE0ZJLe3UQOQVSc16QjluTFz96BQlyJHHz5zLIkJWcZf6fuLUQKr0FKBaDn+pAGaf9jDqupoqWaCaK5J4gKO7tYb6+9rmv42DeoUs1F6sYoikV/r47iWBST3XewbKmTa0SSGdDYxT528PkmwXoXvexpsXi1DMhkJdl4NyvbV02ONfSWtDoo82sZk46hlz0zbjnU3bHOemI1zdiYV2HO6VYsLXtJR/i+5D1F1Fr7Pi8ATfaOBmh7e8xzCoaN7dKlNTjH++dhGC0JzYKjgAmNhPftZSL8BNZTb4kd7bnGZvttfgGsUQqIIqsN6B0M7I0ddA+vgfcncPEZ6J/lXodZA87deeRdkvcQ5PA6GkuBl61OkCBTY40Pve8nnWLf/Yfxoa/zZmq/jcnCVWMp/OM7yc2gsZSwsdXKsgjm+rULTfYPDpR1LSkL9ssUUGFbSSdF55X3dIHuFJvUbaQOPj44gKKhRxOkolgBem/CKopVBA9DvyzJzVK53KDDY0Ixob9ahn5vG1BefqgdM16SGwH6npnlhjl8pKuHxd/ds/7ez0DyHgF1paI98IfY98Hc6uRAkQxVVOf3crGf0s010N2ErokShp50j9nNRFzm1BLlR5/uRhDW37vACDDrB5mI2i435fFbrPvqal/k4UIwWw1i1QSgF+NXdlrywUdeITcZM0ixahJjU+4tSckpLVpFk3rWsPdE5RQmczhLS+4NKtaEyLRgRLlnXffMrG29atPiweTwDWPHhsL1AHScikY/aXmEgEsxPmFk2Oys3feG58AH9sWfq6VVmzzDGukNv5/PSeGPsiMKIDl4zVx0biQCAdSPuEhKmkj6HFSLcd8LWnTr7Z3tcEGLix5JsRmYmEnymCF9SkDCPYvpHo3acTqrKkNiUM+/mQgwnDhZSFtf2tPoiHG5gQEiGPBhbf0pjjfJGKEV763AfJAqGKOQCweMDV8D4J85E5mX2SmAiTWVPBvmJmApwdAQLMSONuBbHvXKtDmNn3lvrXv8qvsDGYtZGHpAFbIaWacWO8jvU+zI5wJkmFP33XumwJ31404vwy5ZvmZmHfBFNspAB4JCqvWZeUsQphlbA3rXTbhOAH279ofJrpsnyerSxeA8Z9xLTp8+2XbH2Hbutx3cdMhOLi6ILXMzsN02ha/49o4A9OlTpwToZb247+Iu2Cz06RyYaOlTIB/QqQ6lxRArsKq1zILS+h3Uq+hwKas65jrZSzKLygyoq+q85SBIXQrA0VlYshYY0b1xW1laMfDHF1zAe6RA/vy5C/o9ACUM/c6uAT3OLbrW2dbmYeg3J5LvAOgVUKnTsTX0kb6xR6fuJzU4AVOSlVbmKk3y2Fu078zOqC7DYH6vmvewLjlw06vCjDDrh6BvfXW9Yzp1PdW5l7ETG15yEYIUxibkAuPLc5wT+z3dKI63Y5cz3ejnIcq2NiF1KErdk2UzGnfOu80N7wFtety2tjcs66mahvS6oANunnMkHoy9ADY9JUqaMj9CemQwxfiz35Hd8WspcAZUW0p2sO9i3OXlRd23mXSDQzOf3lQD6AnipDkfO7BlnobRVsdoNUnyXpQ9C5Ad2Z8dr5zNBczHMcaZBog3Az1bxsZKEZbeWcJkDMw2U9TrPUxstvT3i7ZPHhA3JlyGnu3xcWeNOnBIo6NkvBLUETDpvSQZdZCfwFCfWsGznseOGfo4fXl9ubYtAF/SUzXyK733zIwAPWueoum1dRpXel+3nMZnLr+fz1Ww2fVRKbOQAvQQLKpVUbbZMtvUCHAekE2l94gBPSQB4N2d5hP4CtAvJMgohp5GSwQ+m84KJVuqPS8a+hGNR+sMLoB5CGiWtEb7OlKZYs0B02TyLmboe3acoAFZ2KEvKRQgf0zqkWSWhBblM8unXi5nm/osAufFJde2peMrUp2dbfvQz+JyUxkDPmsYMKDRN0N/+DKG/ydJdrkGbVWnWHpx3FuA/qEx9EPJzURZy+nZIpH3d83Qf/9rO7xshr76EpSoo5ItbWpvbEA/PWnafIeAfiSN7n6baa7aHcko36nHAB1nGSkKKpcbimLjclOA3vR5ASEATAF6qnaVRinpCAMFQ8hm40nauzg4gnUKNxILFjVMo6N3T2o0hRyWcmgZNLBRipoHVp7VYcHn6TRXqeEsIn4vTC8L3169XpD5O0y0XFbUdc5NE3S4qnqtbwDB95O6DGixDp5OeZZfKM0m9tmAno2P7wPuPCm8AN24aFH3KZBdrI6ZCTP2w8Vqhr5slaobrZjjvW2xQL5e3xv/z+aoDoDlXBPmQFr6Ynit2S8NqJxEyjube56YVQ+IDpuW1CRzzCyqdeOz5WAjoFlNWvCj9VgT1hpoZROOD70292Llk3rkd5AtOVioDp81L3htNjqNawFoz4oUoJrphLnjvrXJEhDI/cLvaZcgazFVDifm19mIIaDX3NylKdJqAXlLdLgXxpdNUVHlNB7UeLGTwXDnXZ55pCkZR8ZH9obVtp73pobh3PkL3swP9gUGWbP5crOWJhkF+mH5OMPYqYGZnzGzDTlCXChSGKymO9Lcz7UNCvXKEjAuSfHJzrxMUBoHjPw/9xhQFkYv4IT3oDmJmbowz2bTrJl3IRpjRjqcQ5/gjvnDNceKU+4oo1FbvbCq36WgluI5GHr829PZEBbde4rXk5yBquZAGuSaP+IFmuc1RbHuvmvJjRtLEe9L/NzGdI6NdWVlYBjLK7/mynblVafbxuZa297dahtbawL22BNCQLAu+EPKU8Bva7MBngWSKPSbnmv33nO/Dj1YegU4s5ZOsfdE4hbGMODM7L2L3M3gluimwEbYUa0d5CWLFL/SCM2ZDRfDu7mQ6mbwiVbRp/3fT586LfcUsorMp4V5N2Q7J0A/aUvLDvi2d6gxmpPbGMuXaSlAT+HYaKFRFAvQ3YfRlDwvgN6Npcj8CGiW/lnZkfJeZ97wbJCOQZioXgWWis6mXfMl6+a7fiSzDlwYD+9Flj2dP3uugmsHlhA5sbkVMcEcAdjBapYDkBy4FLzaflPNuegASjCuLBkN6+bVmwU20kHiTjugYJjGjQT1OyY0pucO2uraeZ0ZSPoYK+QwLu50bUn2Jxev2/qW2rTI4pgXAHoCVbLb7FNra7aipYuv+xzUeXoAgUXxs2VV/vJem7qFZC8VoJTMyPUkdkqzDHFf5wrjouumGJGCdrq3znnd6p3r7MqzjJRHckPkbZuQCQb9KcKXzHK/CpPrfQxIKTa225iyvnKhwarTgF6FzBWQRBJppyufTznTYxYRwom1k2xuMk/K3oussnMZYxGMkfOGNQsrHCyQ+02mnM91RuMwoCezg5QFQL++sdUWl1bM4lY2IW5vQ0AvbFP9VBIc8D3LZAeAXlmRarqlpo9h6C2/UVffWuvZJyJxI1iL812yKv3547PLAYuzWs7SG2clC24cY5OSTmYMrisnQLH+7O16bpb4hDSME1qHzQon9PjHQaP6+UT6I9kvgD1dWQtDKkiy5BgJN0SMXX+4/n1lYNlz0NFDbuZ+2TPi2MS9J6DOs+nntLMpmFHQhZxpmqLYGVxu7qCxVBmsaFuxXfChTrHzW62X3BA409cEGSK1NQb0OEwu7hyzy83kColoGA8CXsuij3SKHUpu8LOcIioCYKKh57QT3hm3++6Ihp53NMAyq2yXm15DD6Bfb7OloT9UFKsZ1AP6nqG3ht4M/Y7bV2uSHtZYcSVgZUkx5gzENGkK0KsgAzcIAXo3d0KHpa+SzNCcRYw+hbMA12L3pZ3HyaR0U3HX2aGYoyRA3e46YOGdatntu6aR7i2Wzl1RzeT1zVLcEjxFsWEGWFQqOq2LjZZY8hpWZZ03pOjCrDIx50ccDGZHe6YgDKR90WEdvEj4XTc9IrARgC8NOmMv5gcWRo42icq9o0pCUffChppiIB1uKRjrNk4DUoN+L/7o+oabX9KqMCHqiaGD2geDF5D1bb3+Gd0hWnwAjgMDdzjtO7sK1A8663HtAk4F7M0CWp6T7oS8D5sTwSTXnWBK1016tA4s6xIt2+kChJLScAgBNnnOBqIEBmttc2u9rhOfbxc4wyaqVTfr7MBBgrMvaFFh+pAduNMlRZcMhOzPRnzGXEleLBu57/4zJd/A1WDUyU943twPxY4cugB6gGk6xLIRqdBrZkZuLmK1K20d0AvgcbYFFhG3GroPAirxKLerjdu/szG6VTnPkjHCzcbsn5lRMhV8DmN6vNxG4lEukDCYJ3w+1x7nC+bBorx+XeuAPOjCKoWZMF2bAsPuXrojq0sCK1h39KJ0WJX1o+p+zNAjkUqgimQCIMThKptIXQcyCg5zCuzpzDq0NqhOf1MVOONggwtOBQrMi+Mnjrcrr7qiHT95zGDtAMtCmgF5HvLZjImaGslnHnC5JoBEIMIYUqB69sy5tq5iU2ROy+3kiVN6xmSw0iCpEncd2xqmLkxktj72j6yNZHxY/0iM3NPDZgeML3fLM2GPoOhVMjVfuK5BemgytUgD5uyxff78WgfoeV+CEAX25VyFcpBrx7ZS9qi7tpE74DmFoa+W8EhH+kN7V5k5FYZv8pxdvwKbTNYJ6YiCbcDeyPp7rp+5yRxak1uTrQORNPFazSvJO7favXff22W7lLGRBK6MHAgymyU9srclm0gWr7TecgCSxMYe9kjAGCusPUdzRbqgkZYkbKx5wDgw11IUOzc/3barngkiQ1mwkVlfZUaq02cyGAmkyXImQ8azAKDw7Dk7TQ5wz96HkLUdHBCgIfOCCW9t5ZgbIfI51m+XccHEAbhqdtSR3AcPc1Z7r2yIDepFdB0kg+k9n2uA3PA8dPZ0SMzB+POeZKoIKrDtlXVxuYuxjiWBU7fT7U6qIiIBUoNapmri5RokrDr9jNxR2vVVBFnZbwPWmI/GENbIS06VplL6HXe05W8XYztjG2BtQIzsruRdcjhxANUFC+zVED/UFlVTstQPhJSUfesWBclzbZtsFDKqCsKTMbADXe3RlcF30SfBNdm6vru77GGrIaCoiOokrp4kcwQ6liIG0PN8UkDbZ1DtSJRzOmPmrH51La1aE3BHzvSS8A8y89X9FeUCXV3VyNId6yOhQfsOfgtTH1zV6deHcp3h1iuXG85gS3GIR2VIKIZ+WBTLmJYcjM7US/Qr6bvSwm7jMjWam2rUnqo4t/Ck3j/6+10HUVFZDPFfd82qMTCZexFDX/VWoo/UQwTJjfP7MwfTbf0QoAegV1HsANBPHez1gH7/yo6LQoZJACBlw6BAdqChB5QD6M08CdCTDtd1jNuZz33WRvlTXvwABbMisa08oqFXJX8kN7wHF6vl1BZ3DrvcuFlS6b02+wrl7kILzEo7XRp6qqT5/2HDgq7CeuKUsaQPsRyqSF+tjMsOSU2mqvFBbJc6l5uSgVzkclMTbGgVpNeQ1pX2qPfPV8BTOkMOYUsOenBmsGng6+AIrZ2b0Dg6xHnCxXphkhXdljyBwEDyB72Ho2RXxVdYoGDDDhKecGxiZqq3tp2GM+jysQ+TlC679oG3rs9sdq9TNHNndt8Rb+8/zjulGUdAfzbE3CeLz8y9/e5zaDA3YqUZ7bOlI66JsP7erACT2WPjICggnn8nu8Dn+7ByQBKmOI4FPBMyOTB3vBcHAoCc9DcbsjMkPlz5Yqzkjy53DR98rg9ApmC5UQI3WUPuok8PSLezAfcDq8Tc1v9Pu0CMe7R20jrM1uYsvdlZU9qZVKA2BhwxFABMS0pDAAYYhHGfl6WeteGqURBbi4OSpTwLjFdp6DkUeP5O3TtIzDwxA4Bkwfr6tBHPfIzsYXN7y30dqk27Gr/MLygtLs28mEbfF2AFv3uBq/KY5r0JlpQKLYkNv4ecJi4XljEw/9yZkinHddJ4RsWGexSwmplnvyHjBkPFIcTch6UnWOcQz++HkbNDiovRKDiFDHDauhh8HfLV6bUyZwHk/C2JhhqauHMoq2F5ZaWdPHW8HTtxrC0sjdr65mpbWzuv1Df3wjwkYOVaV5aOtRk61Db0/84KsXaSmSB4R4tNAIMzzBL6XuQCmwb0d33ly208sdMHY8z6tvysZyXTw0EZuFoPDspgna3r38Z5iquYpiDUgZgZ4p1yErKkjOzQsoqVkcl5q96JRAAAIABJREFUT0DPyvo+d3ZVawVNuAL5sq00u8nrncXa3nTvjwmdYjXM7jgN4HYLeu9JdlbxGuH9GTPuWVai5Sl/+tRJFVrzIFizrJcQBvzNawkW7Em/oaCWwFVdJKu3xvqF9XbffffVPLUbFXtonFt4X84Q+cozr6SpN8vOeM4rI8YcJ9PqfifStM4ArOc095CugiUhyKIXJ7aTj/riSAXncZJBxmGDA9cJMCUB0NFXp5MtryezokweY7hr4kK65nJtUi0OTZ9GmBK42Hs0Oqb1bnmHz3PtF1haQvxQNC7QDnBatLPYvPcuAK79z9kzKHR3Mz3eVwW1dY4xXrw+WU7vW2RRHHQL0JNNVDG2WX++JPOsbHkyWNlrU9+V/csNlyh4tAsan+UsuLMb1HyY1S6HuOo5wv7B3ABQL69wHvdNCVkTZI/YA1yY6zM5dQSxRcw+yNiTVfMZbtksgWWAcQgtnVNF2PAaglEwD+NHA0xhh+pz0AH6Yv6HmQEHPnYV5EsNkVTHxXwh0+d9K5kBdVI+4Hp6lxvGinXIvqOztRyNROYp4+bMDfOczzFrzhozznONgEkP5Hb5yrqTxWgRk2qgWWSriFH+jVQYOY3ub0gaDxwOJa3ZbvRk0aY6qF/cxuu9Glph3KKMo3p3jtuUbFCn2tbGXltcNqCP442cbOTgCM7db7vbrMVpN5aS1baxrt6f+9I8MRZTxmGAQQsuGX8C6AtDbm/RKFFPRhL1Ge0JBmNlJtbG/INgc38I6JHcDAH9YclNOsUuTa7opeA1hkLUCgCsC+oBPenZAvSMH447tom1Vdu9d3xGkpv95ggbCY0AGQyNfOiPAnpr+phjikzbbAH6iSKOTkNPpDVwiXkw28pLAnoe/DBKpZq7oubcaCaeGPqkz4jCCxxnIh4F9EP/1G72iqG3JSdfw4nLRBimxDK5YYOw6wNDmIWoTrQF3A2YYbu8wYbhNlOObZI/i42A64/8xt0ynRpyoaRrEZJyB9SI7ZqiQMtFpfycgh42v37j9cGFcxEgV8FFyZzM/ltmo/stxxtrBX0AJ61pJsde0gH0AnHFhiQjwd9pxhRwJEeGGXeEdRrPm0+CIBftOEXHAjQr0usj/T72Geb3lZouqUFYp2zyfYqYoIsDe07ZHj4rkq68D/eZgIEDhhSfChrL+YHPtT7VaW1LnGBqkHtQMOZrdYrczWlI3+sA3Pe9Roc+GlknPZ4ga+MPTZH2ZPcnxq1ZeiA/9eUVLWQObfyC8aHnjwMRNiGYsGVpdj0utrVE5pVnqAi/QKBZbgfCScNbHuO5AvDm2Yqx36KocN1FebL8pHiLlvJLBazdOdJBzZ6YR7+vuzzzLPkDcBIrKvbddQ4cpswrMY5LNJLx4UMwS8aJZwSgh51lI0fWxLpgDR8/dkKNp7iu+8+ca6vnyQqYha/NqLSjtiNkPL1BV+dXMdU9oGdO6k/2vWLYM2dTI8QOB0BGUkMBLMEMbClON+o1UPNVFqdb22KvkNUsL3J/MKoujM0BYJu/mXby5Ok2P4KNnRPDTVYRYHv//WeUnYEzoZDarKznUrJHvIckXAMHINeD+LADHJLtAlQwxgBQO5oY2DJ3YURHczOScwmIjbC8A9g5+waA5PmeP4dn/4zcJSRt27X0J2t2muJgAOYmKWoYXAP6GQo69fnIL6xJZg8hsOMrEku+RwDOH54Oc+u4rE0ro0y9zADQM5bMTxofSVO+vq49iPlJUM4cJMjbWt+q3gWbvXsV4xIvbkLrEcH1SEQKh7eaOpFFgalXUOdi6aw92LM5JDdYxYqJpbDOoMFZWMgwZ5qp22Iv7kkCpBjpGux6Ln7Oc3IG1sWfCnTVqM91bZNx7H5tbgBIMeFii2cCCv53ZmZR4A+Jgv4IdATQLwkUsl7iV84ziESJ+02a37bHLhC2O0kxwHV2DCWqrMuAe85N7s9F8rbt5VwKIGRcWefec71HpsbGWCSmGNaOk3wjMGJOQ2q4r4gdiDJ3ctZ0DD11K9Wkyuu77zI+mvXZKlkJtqLVodzyIjTjdrdijHXGFZOeTCYSLb6v51N+9zrDq28M40JAaznKgrokA+h17hfr7syws4W9y42JoyGg95jxYC8G9ABiAD1BZgA99+lM7zwtG62yqKDZ55O7OLMXcc1+vfGDI0q1pHZjtAD6Ig8dXMwc8kTv1BDglssB+oGL4c5WKR2OAvoB8JKDTTH0lfAsQL9XgH76EKDPe6o2Uiy8a94M6Ke0/mKty8cQ7CJ5S+AnQrNTTgwRoP+9tbHp7LHUJbatnJ6yhl6AXtLcAPqDNq7jZQjo7UM/sK0UtsSogc1l151in/kaa+hrvIc1BkMsOrWzO5ERJTuMDhQx9DNtQgSgwinOWy7wszLKR+PjA9BFLAH0ltzQWOqwD/3RTrFD28rl/Svc3bEYQoNOWrtbIhIgqI+7lIZ+Ch/cTQPl6pZGa3IxwEx2adINcLy5YRm50xaLoWdRs5jULqakGAFvAagcINFU8T6Rd0QLqIdaXTD5dxhJgzSuwaAyDH26uhlsumEEP+e1kucoHW8AzXv4Dwy9IISLLkujyPWT9g1DfxTQ83oK62IBOAT0ZoXMoIaxlA89bFOxzhkzM7aWkvBvS1jsDS4fekmLynWoCoKyqeXeskF0mYjS8wm4VFqX97QbjjvFekN2oRTjJja4upRG9hLQIIBSYMaMeZhvMzBO1ddqqHUpTSpsUnVXlf1TpX6HmvsEVwZD9qHX0xBQj32huJHaMN1JFaAKGDagB/hEzmGASnCCZd0Q0JMVkyynAP2oLLcoyqQoFA034wPogpmVTOZgIkCvMalOtmwkagKFDSCor5g15kr+KCVddSZ8ZorbOLxSiMy1cQ85WHyQ7SgrAAMayVVkHCvLMGZ70t4yvzj4ceGhyQ91Jmz6rMvMOeahWUmcVBYEWhlJDhFnZvAJXxGwpx5kdW29ADegzi4jyHnIeHAoApCxX+R+Lpxfa+urG5X9cKdPMz5m+uHUo4nvGPqy5a1NzkBEdr092M5e5LdzUTmF9jDAizRa4rUz1jPzeyrarNMHkI6uX3Kv8YFcXQC6BlXWwkrnOpqXNvPYsRMKNiQDEujdbPfcfU87f+GcmcCFBUlPegmcg1m+kuVKtilBadjOSRE01ucTlI3KY7wH9ABQdPIAeu4bL3kAZGp4YOhZW7jcAOhHC2bo6RwrBaj2VQKAfYEFpbQHgJ5QTjr3mZm2uYH8wna5kogNaolyf8qyFfOKQ5Yl2gQm3mtNMjgzp4ZsFaD3coym8wVnH+55f29fARJZIea1u066K6rGS3U0ltlApADqba9oS0Q1c9Oe6Wwpcgr5vA8Avd3iYLgreygAdqB1SeAHYJcl7YRgLx0tvb+kNoq9XVmcKWeAxdxytkHk7FEMTVbEgYXWamXEmX+c2TOzrm1qrTrYju1aA6CODjcOUWSMmG/J2IV5d7bMjmSsa9W2KFPjvZZno7Wg/be81MvOuAtUp6Z1nqYpGFI0xp3Az2yrayhiGhAIFZcbO77YQMK2lcvKwujMrO6i7G+2/bTOOGsq2WDmF+8f4iWAns/y/Dbp5sJef54cjyDLOjmn7zdda7vzjb24AH0v/USyZomyjR5MHnEu71RvjwD67Iua76oZcZY851kwQs7VAHo1oDvC0JPNBtC7sZRr9gLoKernPjkjFECUk5EceMrJiNezhkIIiqCf5r7t0ua+BabQg58gn0IY8ExTv4d1MMEwWY7UR+laBjVfrld0thEiSFkr/PWDYqvGMuYWvI8JC9YpgTAM9Fzb2Nhuy1ifNzdI5BqMxWwrS0BrQD9q84vsHWVIUm5qqYe0iqA6sg7qJ4d4kjkHoLeGvgf099zxVwL0CgAfANAPXW56yY0BPW+6P94WoEdDv4KGvmpSPMfo09I7CwqTdBp6KfYnzGifebGtFOU8bvddBtC701c09A8d0L/s+1/bFstXc8jQd1GaWPBOrt+lXY4y9NhLLSwtWuqiivzZdjChUrj8bSsVkY1BuvliqPZhtIqtv5zk5hD7PgjQhlHRIRZfGnofBmLdK7q7HEPPpBkCehfH9IDe6R6z0CwopU2rYMyHlxl6gYYBQ+8gqLVNmiyUp7fTpKQ5neJnwfAe0gWWXtwQxYVjidBzPfyumXNfsyeVD/ocxHExiMymCxaqEG0YpFmq44AruTXfh58dv+sCXYAbzgNo4wx+dHhqExrLJjEHeYqa4riQDVnMSGnlE5hJR0nzoTShKt/yHC4BRkpll/eysid7ThvzvfhlOxgwKPbv2Y7SDa562RKbSewrFdRJcuM6CGc6HMAcYKOogickChSnwQZSwOPOoryeLxd/V8MpCi5nrSWFmSSYBtC72QsuPXtyhZFuttaHDiItfXdX5v+ReHB/6WbL4e1g1UCCewJEw5b3hWxkOVx4qLU0iwUcbDvgf91BAZmlZnbRmROuH32+35+Nd0HzyWBUVqXrmwb7C4v+PEAQUgDNEZi+BQUX2vhl+jPjmoupGfUGwDXL3aUN4pXJKxmW7omNjqclO0YOBB90AfT6mbSQZSs3IBfUNArJAgWSi4vtxMnjOjh3xzsaa5ysYG+PHV9xdkYOFPQDsIWp6n32aOjjouh4TKdAETcKNcPaoVOt9xTm7N1f+YqyEhwW7H0nTp48LNsTw2hCIBkjCYoKjIgAKTeNLdlHtjaaM/Nu4OxUM70KVlaWxCrzR4f2DGvRjj6ReAwB/dy8A4rd3TKkVhEqMjKKYeftES1ZD1aNKoN3h2Q+l2ZNtU+kyVECccuQqhto6bMJhAxKDegJzrNWuScXxfr52g51ou/xejIpZHJGM+4jcfbs/R5TXK2qsVOAHiBOzkcKRg3mBWYlxbFunnULODcb22vobeNXkoApAidnv9R4S4QYhbw2VeDzUkfDdWg+KFtLAG/XHmXH8PAvIoY9TXtBBaJkrFw0ak28iuzG7Fd0u4XYMpmAgsJZCM/07LmalVMu4rS9oT3wkxXw3mlAr4ZqmBbUHi4pmYoUTZK48Vt1xy5gzJidOH5cLDX70No6vS1g5XcU9DvoMHEV0Kji+ar9crBS/T0oDJxbKGLJMg2CRktCXVvFmAbQO9ttitTmEi7MzRnBawlQxFxXoaz6eYwtyxQDXXPQRIfryhiPyDgxERHQLybf+yj9W9JllqJVa+ghKTAEwWEKYMY4OptQwVC5qmkHKsmrrr+KwsPQ212LlVROXQquANCMgeVRmV8hCwD0Mp0oQw7VQJVmHwe0kGJi6CW5KTJE2nVn16M11/hdjqGvPj//Q5KbkrIMYNchj/mvhqEXlpQ61ww9ReksRR43Z0psH5E5wtB7TdgaO+44w+vIvzuXG1QPm/ahZ63de8dfyRVSQfffA9CjoX9AyY16KPVqEdtW6onYP/eQhh5dkbCJNfSXYuhlO3dJyQ0pTYOKSG4AimHoX/as17aF/VO9j/tQQ79k7ZQi/yO2k4c6xUZDX1qroYbexVgzXYosbDMRldgNFiYMV2nf0+lM2ngZJ5vNfdBOsRXFDrvsRdahhXmEoY98xFGs9bl9tO1ojkkU0GzgY6YoekUAPYcKr3GzIe7VgJ60oMExX1MC9BygYVoFHuZmxPTFezapyU6KVOy2rNRUFNaD7Ojf7TZT9RQF6Pl/NrmkGqODtTbcgGAovzEL4xPFLJGzFHmNsx32Mk5mgPdkd4T1Ywx5DzURKilBADbfi0woAK53cvFGr4Kf2nCs+3UHvBTFcl0uwHLXSKeNzR5wPWziV155pRsBwbgWK+isChIMDiq6Hqbzo5+hC5LM2qMhleuQQBssgv3Mp6ZGKt6entlvS/KHZk0ctN09s+W8j6QkNYcI6tQIZ2a6nT17VoCe9DUeuQH3yixUIyTmvrNBZXtZ1ZXpsGr5h2s45IteWlOcRVLwC8De2OybQjEmy0u2w+PQco2Dg0eCJoHFYu54NirWWqBA2awsr9c6AiyW4w+AXnIJObFgE+iaEutlKcadaaurF8qPGFkKBZfIlMYKBhhnyagIpOpQ1X6l+xVHX7p5A2yY+osAvdB39TWVtWHs9XxISF6ztCR2Sb7UsI4CUWhQN9oVV9KyO5aRswL0aFiXFpYFZGGpWLuCt51cjEzFtIISGH0HOe7FcPfddyugIqhFZ4puPxkyB0vOFCVbuLJcYKRkYgEfyrKVgxPjCjAUgJFemnEbt9OnT6mOgP/nmZFRMKC3hS76bF4fyc0s3RflSS4IrDnGYYm0SVK87XFbnCcgM6CnqJJOxwStKUpk/UU7LI14uVANAT1zDUDvZ+jAcAjo+TlzBEDP9QVkMX78Wy4184vt2BKNtGD1Ntq9995jOdsBgastfHNueHlYVgVLGYaee2IfZR4yDwzeptv83KLYbEweWOPIVtXEqwA9hYE8U7JM1JYsKZvjHiUJ0FlnKpQt9poMCPOMPYXvEZwY+EPqOIuNzMs+9Dvqgryxud72JuiXCehxgbNvO71VuFcCz8wd13D55DBDP9L8TPBgAOzAk2tQJ98t5rlBv2qKeFalX5e8KL4ag9oywDHPLvsIa55rMxlk8ibWtVxLpEbqMr3oLqeck9pzm93WwlbmTAsh1QP6voEVFwXxEoODiwG9WXmeR7KEjLu70PeuIsqQK7PiuW3c4DMjZBCfH0Cf9zwM6AHMaOj7fjQB9PK/r4z0MGOfLP6lAH3m5RDQs88G0CfzEobeZE7P0ENwjQeAvnOVKWaYSDCuYeoDIZiUrusEP86U8aX6xnL/6xpLleUibLlsKweWkEMyV7WOSLJqPgZAx6teWvwdk2GKwcJAH2C16UJYvqShXwIjBUtCVIShn2mYyQwbS3UaegUpbhpoUpVHlI7bPcQa1nAe1dDL5r3yC9bQX1py406xl9bQd4D+Ga8xAV4iA2qUXL/KdXrvE+K7HEMfDX2KYu+7jIa+69hakpv3fPyWJh962KCKHLQpVqdYCgaiob8UQz/U0Ev3RFDhsdBi6Rh6NOjVNGGRwqiBhh6GXl7qSBCqeVImxCU19CXJYCIyOIqqoxfPxDoSng2jomFRLN+PLGcouWHzhRViwzQT6gcQLXPSiEYTZqK4DuvmnDUZAnrJMkpj5/bZBgWwI50kZGpakptUYUtXt7ig1Lir/HGjcOc+pdPLnYXNNawMrzVbbp28WfNYCpqZH95vrNUsjynXiYFV3BDQm3U0mHOjIqdO+Yw4nHCfMEY8bP8ulmae/Dn0k1r1WHlcxBbV5muA7UOHce3ZS4Nevh+NO2McQM91JXsRxie2oCoyXcCpwQexrRZ32tmz5zrGZnnFkoCkSxNkuVusrddSlAmgVxYByYJ0kbPK7hy0vYaMjBS+MhJjS2ukY+ZepXXeEcA7ho3f9JQYeoI+pFnTuPngVV61LMrAcJDLucebuQCOAgzbtNkT2hKPyMXMlLZ26tRJzc/VtQttbXVd8jyAduaIihtr7vKMGCcYIt6P+Q/b6WI9ihzPiiE8efJExzAzzhS1rq9Zn8+hrU6RyHFUcGs/ZWQKaJLxsTazhFwH28fltnr+fLvplc9vn/qTj7UbbnxVe+R3PlasTAA91/PBD7yt/f5HP9Se/JTr2jVXP7vsRymItcPFB3/1re1jf/Dr7UnX/GB7wuOvtZ2sou10IbDcYX9q3FaO0TWVA9+dV3mu8qenX8K+G0Yhe6ExFB1pKXCm2PXYyjH6zSoIA9QpeNb6pf4Cpg8mf6qzUeUwJhtFAMNzY+5R2KfiVgEtB7lmyPdUD4GbCJrxSFY2yrlIm7+ta/S7dvPom/lIm34wUZCobqzKCpEihykftox3AIDkRu9DsxbAPxne0tnrvRpSm8U23nWqfn8fS1Usc5vuyU3PrK1Odo+rSzA+1PSyR/MVUMj7sA7Ys7lGuYAVK09YIfZX1sLO7Oj/d3f0zFcWV/SZzPM77/w7eXazD6lWR7UT/gqbKf18AfrIzJBZ4Y1tJxaPzcJoSfeDS5HPSIraDe4k6RCgp6CZQmkYVK7N5ITXpJvHMRbMIaRsPEfWCj9njbHuvc8utM2NXd3jiZPUley3c+fdgRjbVHpdLK14L56bXbLEVQWNvrtkbqRDr0Ce70uPXg34Qh5pfapPxpZ+trnumhbODslHRWSYHfe+SsbMNRIEbQmQ+Dfvw1wW+K5xZh4mm+Z/sw5MoHC9BpFkEbw3HADokX9UMSzPgDFMkBL5VU+QuVbGWmn6TLjuqsskV/bF/29tPs8gshM7j7lOTLJb1XyZ0dazn3Hgm7qVkHsulnYzMLk9KaBYbLsEVxS7F/D3ORjv/3R7TfbW+7EyFMXmE2SEoUdykz1AEllZyvYMPUMchp4skiU06YFjDb2Y+oHkRrLkqsHL6zHjcPaEhlOeRrpmnvXekaLYWov42bMXKeDZYX3xeS4Yz1fXxJOGUNTvPASGnmsCy5LJFmY7QLq325ZWLFmJA+HlNPQEA3ZJunRRLG/yQBr6ByuKfTCG3raVlwf0B5OdTnKjotiCw3Kxkjz+CEPf21aSijBDPyyK9aKftAcC9GIuL1MUe1mGfiC5UdOB6grWAXpJV6ob6xBMqyFMfV9dZiuSU7da0t+gfltH6ZA7Irm5JKCXe44rhfUeLJpi6C9XFNu53MhKqVxulLr/6gC90p6DxlJuL29AHyAqgFW630huVDgpiQYgxAyFU6hOAerAppBQdlE9Q+/iRqfu1WW2mEsFDyNrH1V/UJIbyWmkR+R6XEMQvZyCgGJwsinGctLFcGbWwzjkIJLURN83a3ppQG+3AUmo1LOq145SbApY1L0MAgrfszNCkjjES77Sn/ycDSobrg9pbyhiFet3hoCe+2VDT4YAdok/Ko6tQCf3wiFBcyNv+LiTLAuwRp5jgGzbyo0NW2TCXMohYeyDAsbTNQPTKrrGbk5FgHOL+lyK2CzNsFQJfboA/fqaeyFUUdaJk6cE6JlNHOAhOmRjx/wYsJDMhQB5u++YheqC4LI25cA+RnOrRiZmy0zfPO4WDk5jm6q5W8XJHOi8P/P3GBmE8gPn3s+fP6eGS4BGwBkEQOaKLS7tguTMjtO8HF7SMJPdmCFgtUzCnXAtSzpz733t9Tf/ZPuzP/3D9sM/8or2HY98rJieQ4D+9re1j370wwL0Vz/xBwzo923dCFD44K++5ZKAXmYPXl0G9NNj2VPaMcqaSxtCGMwra7G80ubnYDfRopNFAXDOtCXcaZSJgPkDkPLMzXxTyBw3ifW1jcqw7UjrzTNk/sE8cdgoLVyAPvOCZwCwQdpw6vSprg6IQEnMfTVms6Vi2QZiTlD9Gryu9+QiQ9Oy7ElYMqp/BEVbKroGBO4L0Ot9Zh347O65/aOLrKUgltaUWhC5fR2wPrGaA9Stat8kqxLNbYpEuQ++hvU7SLqUNVODPSQytd+XTC+BvuedGdPUORlQH7QtOuHu7KkBIlkp1updd/6dZDcAGmUghWDMzGefUpGb/LgpNLX9LQ5G1L5YkuiC4dGsrQHPn79QRa5Y7cbKkYyR9zQKqAGsLuacdB1KU4zNc0BGwrqjw66L0j2vWIcCbnM0cyOoR0Y5J509PvTO9vAYSMlPZBQx1XDV2VaVHmPB881+aUBvcocvnpOzc949yEBBGPB70ssj1SxnLzmvVRaLawwhENALkx2CR9m3IliSfWCMsz9qX5ZELN1Wqwlf1ZfJFEEmEIBIxgMZXjWempvtLClD4HDtGTNvhH2DRupIEtAoy1sOUdkDmUvWfFf3+hqbyFW5L/ZCZ9LpPNpns0MICdzL3Y65TGaIWhJnzjeR/gjQp/9BvweCYZyRqB476XyrJo7V/AtyR/K3iTT0Q0BPhhhA7/kl+5UO0Lsxng15I7diLqUoNhI3Z0JjX2p3pyFDX+U6vUz2Mi43YujLFUeWi7MUch9m6IUDq0Gn+gBAxnbyR59GuGTJhUbmDlYzPBBDHzw5BPRkay25sW1lB+hVFFsuOjVWDwboLye5icvN3xfQh6F/yTNutqKlK0L2GPI1dFw8ZFs5BPSdbeVDAPR+0wcvirVtJT70K22ooX9IgL5yF0clN1+thv4hu9yUtu4iQF/XcUnbyr8noI/LzRDQG/wm1Yc1HZGrXS+cwrOMQhaEakxiPTWbCb9nmycXTyoNpwPcQFCHZDl6GNDbQQZAnwyCGIZiIZxG9MYUjXsAfQ7KpButBTVwz+vZOCKDMfC25tlgHdBmvbmZeDPf8pbeM2sRHScadoAimxQbK5/Jz8NsRP+nA7NYoWQhwrhbauLPCXiNXjcAPgdBQAU/hyUL42n2xe4SaiO/5+6NsR6UkxGt4Tv7UbIEthlDqyegse2iHdhbyVraWBKZ/cm02NrdXWtVF+dXVCjIz6XjV3MqXCoM0Lc2LcFAfsV1nTx12prZqal2/sKqnEwYF4MOhfVdVsLZGmcAGOtoSLnfSB58iCNRMnhn/LlPu2lYQym9ZdkNwtQz1/h9F/MZIAiIFVO6uraqAIX3wrEEFptrEeBSkxiDd+ZSV4BdwBztuC1b7Q4DoIcB5jruuvPO9qbXvaj91z/7eLv+BgD9YzpAD3CkCPf2D7y9fexjH25PfvJ17YlPuLZ81dmgZnTNHaC/+gfbE/i5K4vEMJktdMZw4di83HYYW1lzku3AtaeKxZwZosPovOogTp64oh0/flrMuzy1t2lMRHMlMoqASK5vW8w1h+fdd9+j9wQM88wJgnAUIQiKRV/kZi4A9Hzj2cX3nwwBzbbIfODN3q0V1ViY9TObDjCizwL1KWT8qN9gnzEYhTwBbPE6ZDMANCSRYejNUCKjgWFmLldDHxqmtLEKlokTV5Z6QE+NB6ARkE5RbAJl5krWfBjR7CVxTaEoVgHqANCHoed3Auj5t/TOlcFTpovMFkwj3Sxn8ag/3b785bva6oXzpQ8fCBcFnvnjlLulx9V8sNyjAM2S0JU7EZ1iAS7OHvJc3TtDv6/hIdraAAAgAElEQVRssiVYjD+AMM0LmXuwza73sXSBfyNlY6920bgDOPZMAkGkTYwrawYNPf0O+GwYUZ4FY7+9az/+/QMXsUpWNG8nqkiz7HDkNZ8sCc+Gdcz1QSjEt95sszXnFKsriKrsVPZcrhO5B9kF9mpezxzS9RNYFVmiwANiRtltGxMAstIFmTGLvCryDttEMubO2FlSYgmGMj7VrTsMua6VguvaP6KhZ/8ksxbyJ04+/J4CBrl8QU4B6B088uU6nj1Jblwg7IBEWaJJ74oWgoLtQJ2BCYwWF1UUS2YTQI8PPZNK5Fydhcmo8Yw8Z7xf65wlo14BggL6AvQEK8wpfjd7NcQCQJ3AzevHTdwC6FV/UsXDynRWjVTkt5syBfHv6tYHgF4MfWV+c5+pReQ+h9hJGnq06aXBpwus/Ogv43KjQBXJzQMA+sO2lZd2ubkcoO9sK78aQB/9jHf/CjCqU+wRDf1DBfQPVhTbAfpn3nxIcjN0uXlIgL6T3BSgj4Ye20p9lcvNUcnN0OVGmqPSWmNb6QSmJTedhp6Jjp/6UYaej6CQ4Wj3XzWWKj1U50PvxebGUu7oyIbN5Aek+notZhKgL43XBFmOmAWiPaeK0vgilpSXA/R6vRwNqntZRcD8foCltONl/8QG6c/NorLWvXMDKLZd+t5iWcOWZSNRkesmxYVule1FxMKInRl2VxzAlm/wejRnFN94Mcc/HmchN+7xgrHVY2fDqY6z/fsE2LJ5sInJ3koaSKfrw4pzPbnPpDi5jmx2ARLJPBh8+D6khS3NvkF/OvTNl0f2oBh3zwwaf7AvFFtUelc985IzAWACvpRZINBh45R9Y29PmOfFtevQQx5S3XUj30nGBFANoM/7chi78c1GJwvid+0YgTTEXW8ZT0AKm2MvuTlo2ztYiWINCMu2Kc28UvJjmk6RDXGh18JoWUzveOJUPBuzMjt6zrwOVpzC8GI0KZxm8x2P28bmltwUuC82dg4/ZDdco6z9ypJUAVtpvc2Imwm0/tg1Ghx++b4lQNbaC+W01o0N84L357BzcaIDvMh4KIBLSlgOL+qu6RQ7n2nplq3pfLi54B3JjUDpge8FmKU27iP82wn+xu3c2bPtzW94cfvUH3+03XDjK9sjv/NxpaF38IHu8Vd+5S0G9E8yoNc9VHMl7vf2f2eG/pqrr2vXXHOd5jzzBgBmZnDWTZnmp9qJUycEUgESLqxEbmi23l+sr7l2xamr2skTV7bR7KJqW6R3rXlMYa8CpIOJ3gfZFT7/Z+4/W5KmNIFzEOmsz5ylKtN2DnHGzrUtkpbt7jWCJp4FgP5rrnpYZdjsjCCbU1oAlF4YcERBNOvaOmnXazCP2WMANtwLYJ5eCg6YZ9XvYPUCPvr71UQLUGj2nWeH//r0NOl1CAPAGQDBGQyySFwrQODCeXf/5XeyxkIQZJ9RtqaylwSNdhCauNlP1ekkoJfkbt/7M3MwOmcRGZxL2NdtuT6B4IiADAnIhfPn9OwYWz8+Z8Rcx2THKNZWx8qq+YwZVhXMSkjl4mG+GCMcj9R1t4Lx9TX6ERAgu9tjvgDPrE+AFY2dJB1R0z+AG8XLcw3ZFPfA2nLvAV7itYOG3uQOlqI0XRqrF0IA/Whu2c4/BzQQ9Jq0vLFkJGNbRmb/ZrwB4/wJUFeWs+YaAbRrAWx3yLglqGdPN8Exr5oakQJqVGSHt1hGOsNnn/oU2XONPFfNMdxICmjyvBl3s++2NSbYd8DQNybMPaV2QhlDSQlde8TYyy1FLmHeP7Wm6swIAZTg2FlT3IKcMUz2AEtXmVGUTSU3RnAe97OsScB2/m37VtaWAb1MLiT7cLY4mCAESUg6zy+bkIBztIYljeNsN0Ofszwael4eqa0zMb1tpbJOlbU2MUa2x6ReMJL21mqc5KwkhMdAcuOPdEF74SepIhSQ7R72oS9AH/13B+gLm3UMvSSsl2DohRWZ15aadEWxgPLxTpsBXyGZ3J60+UWvvQD6oQ89WSUD+pk2iw/930NyI9OU9AXabm2eRMhB70P/92XoY1v5kksB+pKdHwL048nBgbzuy/7mqG0l+rtpfOg/91n50Me2kg3EE9xR5VGGHsvL+ND7SOt96Oe3luVDvzw5rZ+QXjYAMmBdWqZIxAUp2TTNOHsSh6mVLeCOu7W5itx+1jrQWHQclgNbJK6DVA4NdlgUmnAwFJV2cqW3F3Y0eNK+F7hzpOxrGjLNQ9vKsEo5VCQBquLKIaC3xs7MdApGtVlV9BG3mPzOUHLDIegNpizxjgB6yypc7AdwAND7GtzkSAHD3q5BgIrnnH5lIQrA1UafwECAXos8zjMuWuMz2AgC6K139CHBtUV/aJbSuuyAQT9Lb9hdpkEaUwNGd320xr4y1XpeGisVchnQq0ipOvf57O3dPCIbCgPFdcTpJpubDxHbm4nxrhoIFd+qWNfzJMw+hy3giNfzMyQQ3HPYFw4XNX1RO3O6YEb/aWAKoEcawuOx9MHzzXaGzOVo2GfEagPgOWRmp22Xt7NL4GBgyv1h+ed7sYUaLjd+Xwpox5rb3d8KKmfbimo5aJ411zawjSx5FPcEQ++sSX8AedzNCIJ7JRXqCmrtVESqmjkBEMtzAnAzbqwh1mnWD9dtJrtSpjBkYsQMgPUeO+7Yaz2tLf64f+mdYaTQORMgTE03WKQwewB+JBOvf+1PtE/+0e+aof+Ox3ZWldJV7my3D3zgLZLcPOlJ17Wrn3CtT6UC9KyND/67t7SPfuzX25Ouvq5dfc1z3Pug2Gz1kRjNtYWlhTY9YhOfl3yG66XYPIeya1voCso6WWpf97Vf3+ZmF9qZ+861++69Xwf6VVdeqXnMNY2qaRpdcLkf2qVz33nWyZABIMxEj8R+8n2sIKUjVwG915mY8wsXyj1mTvNWfvYw6+ibJVm6UGsCUoT1Qd+HdMJEi4wcR6nHWiezbXGe5lIOxCUH2N9va2tmKScHu7oOGPqpaXcNJtCEwRaBsD8jGRBSMgGHUTWyGk+0lhL0ETj3YKrfj7UOa70S6MJAqjlOdQb33tF3ACXgDKDP9wXsWSfyo3YDIffkcH+F++67V827EkT4DKKw1/uBSdpelimgNWPnFUtusLOs4mE1URqpM+sS86X6a2ysU9iKG5IdbFzH4KwX8h+uFRAbYMm4kI3me2RenLXCJnLclpdW2vz8spuVrfjZ8t5Ly8ttc4vmeUj79qpugEztnhh6fpf9TGdgObWI+EC7rw6ynkORNmbNm732WpVTzyzdq5e6ACP6cWWcy/RBWcpijqWGF5vu80bdiRVo246Xuib+HzJCAVF6MNQ4sf+JzKg9gT3XAN6ZatdAVKBY+n0ROQNAn0wq+6TcqsqPflZ7n2VHw8AhvwugDy4RYRczigou1dCvzvQk8tjvyUhkzHiGmxtuzLVR9UGQkVnfzrjZRCIBndekz9ESXOrZqNlV+dCHoU82dWhbGYtqySQJFGX54g049W4B9LFqTGbrcoDeZ2QvERbmGfSwUbaJgl91ZUZDT82C5U5+PratzFgHRxmfVGG8ZESuO/H12J3IxiHOJqvB4HjD2aYJPU743JpTVTfojua9bSWSG2WrpaH3OIdIigGGHLSaZcXDrxCZwjsU/o5iW0mTsJk2O7XX7vn8Z+Ry82BFse/9o9seUEMPoF/eOyEf+uXx6c62Eqyimp1BQbJ2pd29/YNpJm8tXmvop5WK1GDjn9sm7Z4C9MPGUjpEZWRwWEM/LIodauiHkpt/+8zXtBUAPf7Xl/GhT7osgPGygJ5goCrz8b/WhqMunC7Q4foC9tTNUlITAxMV8AwAfRihMIlHAX3e61KAXoFNaegvBeit7XQXOoNNs6sB9ErZlqyFDSdAWNkHbYK2rQTQ872kc+NyY3cGt/v2F10l7XfLtQEaXKDmIjI2YYATC0sHfBXXDQG99OS14aU7LPce0B7QnAnfZyLcMTZFsgH02dQE0ipt6797R50hoIflIn3M9/y5NL9yajU616Fv/vBZi0EWSJ90tlpcE0whQYAAY+m2ea011i6KzaHkzcSgMouIIsiAU3U1rTqEpGf5XTE0mB6IBe2bnPAs5FsrVoWD1TIjQADjsHIMVo6CoSYWGmYTdml/bFABoI+GXmCx5pwByLTAOnNwa3tb7iEUxcKqwF5IgjDG132pa4KzjhuQtJrVSh6mRzapvbSK60rRNffE+OQ5cphE5sH1ABp10Mm2ckGbZRyHUjjmQlkAjW1UHaB4fjKup06dFgt7/tyFLpACVfZ2ju60y+cBaDkgyPIxjwleYcdvfvXz2yf+6HfaDTe+ugP09pU+MEMfQH/Nc9rVT3x22YvxrJ3Juv2DBvRPvuYH27984rV2oZBtnQN6uraiCR233TbeH8v9RYFvWS9yr3b6IfvCgY5P/QkV3a6ubqjpFZ+F1EhNnHCbIfshSRCSG4CVQXHsRNNUjefINaKrXl5yOhw2l+eY+ZpgFDZXBbJkI6vnA0GRJAk6XDcl51haWhHrzmFvEInDyroK35QRqIY+gLfRrOVwlqaZ5Vtbcy+B/ebP2tnl2l2ky9gF0E8dzArQUyQLSIHFl/SuTSn4SIYBQG9ZibNEuS+t5+oZgtwBGYvyvkT9Awu+rM8w9MzBHMzskaqXUt2VC+dwZDH729rdd3+lnT13v9adgWDfCySAvo4UFq7X74wlWQH0uFKRleH6cbJZWl5oyyqedeBEbZODWnTwZq2VzaBbabnJDAE0IHD1wqrWCeMkQLpY2np1EJ7TXr646GZX2LUC6Hnv+NC7YZNJMxgwzgvqMFzEauCefZkie83Jabt5KTNSBccJtJhjqqeYxep2RetXdpZFYtnOs1zucAWrgktnpntiTI2LIPa2tsvKs87JArTWl5NRMajldx0sQJIYGEYCClPP83CWYk9BkGZvWeEqE1D2pSIRqYmo8437AT8kc27MYMeoZAuZ0wH0jAfyKEtKfa+W3PTe5Toz5M5lMkxEF9m3DWfICVpg6GFZHSB57XXdeStDE8OIowz9UHKDbaUBrt3VLNexD30APffCeNPULrgi8qohoM/5F5cb7yf2oe819MxxFyuHxAmg5/UiTEsi1gN6N470c3N3c+6Z+7Je39Ip5p6CtJIRZT/rAX061JtpB9CLZOwAvffjFJwb64F9yF5O2nh3xoBYjaUcUH+1gF6YBIJ4fkkJ6q2tAvTT43bP5z7d5uhf4rCpOsVe7HITyc3lXG6mkSrunWg/9YybOkDvOWlAf5EP/VdjW5lOsRqpktwMbSsPN5ayl20AvV5/GcmNO81ZG8iDJ5XNSw8VxXbadW8GszycoeRGr7f100OS3AAoYR6LiR12itUBUgups60MYq3rkORGrwE0YwvlSDQMfQ6jZAj8ALxRsbEG0MtqshhtbQrSqvX2j0OGngcZQM/iCsDtG2kc7hTrTdIaerPnHBzODMByAy5Jy0crSBEKGyVgMGx8mNQ4PyRo4V6GgDyLMsw8/x99JmORgzq/E4AcsGtY0DfVcgdaDnMD+sgItGil/3ZRJOMPyMr7W77jLwHecvBxxsIHg9kdBwi2L8R6ECbRKVkO/7AGBvpxpyBan9VGmbR053d/YKYpG5sOhbpOs9uuAcBbXA2i4qYz7WZaaKz5+fET6MzZiMiGscEDVnfazpbnG3pYNjDAgoK3mnNof/nM48dWtDEhacHpaY6C6BmDBOQ16j9Ag5QSJ/KsCRwsT4rjgLMnfPEZfqZ2QVDGonTrGpdy28n4AxYlt6kUtA/5Le0DmTP8fRjQW/Kg965gikxBvMM9ppbdIJWQNGXMWC4I0DJQCkB2KQCn4GyrvebVP9o++Ynfbc97/s3t27/90aXPxZrX6+D2299qlxtJbv6VrP88JNRW7LQP3P5WAXrkNpLkeKlbXrBAF9hlgbFJw1GL9TLqmtKgkZW8amGx3Xv3ne23fvOD7fd+7zfbZz/z39ry8rH2Td/8yPb4xz+zffM3f7frXLa32xe/9NftzT//k+2Lf/vX3fx9sH88/yd+rj36MU/rGHoA/X33frn9p//4q+1Tf/I77bOf/q96i3/0fz6i/eNv+qft4Y94dFteOdVlyzgMsHvb3tpo733Pq9uf//nHH+wj9fPnPe+V7fp//dKa6y7Y39gA/E23L9/9N+03PvIr7ROf+M/ts5/5f/X6f/xNj2zf9ojvbo9+9FPb133tNzZsNKemDW6U5Z2Zbbf+0uvbO97xyvbkJz+n3Xjjq9vp01d0IC1r9m/+5rPthS98Zvvc5/57+6X3/pf27Y/45w4G20H7xXfe1N7xjp9p3/vU69qLX/zGyjRYIsEexpr+y7/8VHvFTz+33X/mnvaqm97bHvf4/1tdyjl/ZDOrupD5dub++2Rhqb0KsCHf9l5aaLbQQ8Vac12Fg0X2XOZSAL1f4waMMPQAX7I1ZIN4f+QDSJuYtyGBkh1OMBMCZX1tTWuYQJ33OX36tCISZTr37QR2/JgDc0A7fyMBo48Cxcpc82huSVkfyagmtjnmFkzi2KmF80fdp3ECOthXQyXJosTWO8vAtSdzIRmWnItKRlXSp+znCeQ528ie5WzhPVJ0mZow98woaSp70KCvC/sDwDjyGAdLi7KpZcxYtwGEAvbKyFuCaMcaYwzmHOOoAKqaKXZsbBX4y0ZWkjIAuzuyWqJiAiMZXQUplSHXT2XZ6jPd9WneQ5Fv5QxAWiiAu7CorAk1cQD6nhC0y1syDZK0VLCu+V5FsdqXIUQGnWJjW8mzA1ORwRpKbgDj7JuxrQxD7yJf94OI5MYki12Uarbr/ijWN9NvVYVlZMY0FwF6dPDpFDvU0EuqVBr6wlTDTrGS3EhJUYi4SpjILhEgW+bjHzJdkKbO8vqh5EaGJTuyaD1aFHtJDf0Ur6+i22ouxvzvGHrHLhkK/Vs1nOhs5LhYPvRt3NJYCvx3KUA/vT/dNua32oO53Ez2ttqxySk1ljrqcuP1Wn2PyvzlwW0ruepqLHUpQB/JzdDl5qhtpaLxoxr6h9BYStR572qkgTxaFDt0ubGOVyio09CnsVNOqq6xFFKPgYY+OqSjGvqLGkt1gYVdcbqHWn72pM6SWeDveLL2gB6G0xFhtM8BTbaKs5Y8fu5Oa1m/6cPfnWLDoLow8HBjKTO4Oko6lxuBJXV7NSMKC+gI2N7oKrgpCym6d4ZRV+ChrrDVkrwY4bA2kR9xr5Gh8DvJYHAVSSeH/dEhWFkRHRRlieiUtRtWsfmycTIBwB0B9ALYzSlJscboLAdpMT4jKeGATB88/sz87ejarkBcnxpSVVMRUtoJUJwi96HA65Smm3EhrKUnliJoY5kBPLj+wE1h/CzjK81rbL1oZwYdTNNO6QXQw9CrIGzH3UfRGq9euNA21nzoj+btxcwBw4EAIOfzz587qw0ZxkhsAzInFTcSADVpGQE1uOEo8agCXPueu523dbMcYA7+LB3qn6mLqsN8OvtgtoXrcoGsZVYcZJLDlBuG2GHY6vm+6NUyJvss8xl0O+W9N9bWO0kP1+GmVH1RGuuJQ4yNmms9cZxOqnZDsj3erDTQN9/0/PYnf/x77cd//HXt4Q//F77f8sLe3dluvwKg/31sKZ8tlxsH3iB2d0UG0P/+R9HQP7s98epny+rVB/ZUec4vtS0AzzSACmtRy+A49Cn+JAvykV+/rf3iL9wspvtSX//snz2xXXvtS9pofql9+e4vtF94+4vbl754xyVfe6lv/thPvqE95rHfp3FjzX3kQ7e12255XVtdJbi7+IsMwTP/1QvbI779cRpTwBUdXDfWLrT3v/917dOf/tRD+uznP+9V7frrX9oxk2yJFy5stI985Lb2i+98VVu9cO7Sn3/8ZLvhhle1pzzluja/gMQNxti1Eb/8/je1d7zjVQL0N9zwykOAPvuHAf0z2uc+95ft3e/67faIh//zLmMXQP/Up/1ge8lL3tQ1vGPuM6/vvfcr7U1vfFH73d/5kK7tlT/znvbYxz29tf1I/wzIj6+stPWNNbH0zL2AamRe/VcJh0uCY4m964CYQ8jnZqpTrCWX1BMAVAH1SG9W2vzI+ngA/fZ23yE3ri/JEAc4ch2AX7IzPOuv+dqHaV+5/8x9CkiWl0+0YyvH27FjBtwXzuPWs+ceDSqAnRZAOn78CtWhEIwy/tRs8HfsIzmDmOvJmOqeAOLIvGqPz/7KdQTw+pwyIcP3IRTUoKuIFQVl6MsrS2xpj00SFAxj61oNvCxvcpDOelYmuvTjBtCuTwFoLy8d05nIZ+N+JmBKF1jtkc4QuZDbRaV88f/UPGnflT2p17D6oHSFqQ4m2GdTSKpi5sriRk6K7Et20ZX5ZgYI0CsoQUqOLIcGW5br8gfGnv1LhNpkrKLY2F0b9BvQR4olKVvkNcJjrhU0vrDJQjT0KYplDyODMwT0fPZRQM/1shcH0DO+kgGXzET4KoCeF6sjbzWWKkeanOUB9LaPPKyhfyg+9EOXm664NgBa4O8haOgPptvu9n4bLXi9Jki4LKAnBoB3rnIZuQLWfTnzTh2k582lvh5IQ/9QJDcAevDyVBlskE0bq/a0DEv2d21beURD3/nQCxMPGkttbO6oxxweQtq85G05I8kNOviZOanl290PQXJzmKGHKT/o/K95F52X5XITyQ1swQNJbsJWhDE9qqGny6Q0VdUIAMmKNpyyjEu1dn7/sORmRwWmD6Shj39xUoQBelxHGBW3LE4luAFlvwg9Uy7H0CcaThqRhcD3IvuwhIaNwYBe7H5pDg18ATLWlCvCLhcbTz4DeoCfGXHAlyU5APow2PYgN7DjCQESJQNS4aQlS116/YgPb7T8kVnwqbxvrB8D7BPl+j7Ndpmhs7tNGHp+PwDO9mWln5N/fy+5kZSBYGYA6APWEziESRrKcLKp817WaHvDVR0GvfYq9cd1JLMQT/ukwznwGA/Pib4JCeNIsyXuVZ1sKRgcm9XW4Sl9IQAWJiPacANiimJ5PwA9h8/u7kGjKQeAHo04dl2SxajxlMcEwK7eCZNJW19b1WEJ66pDY55mR8tif/ChB4gC6LflIoNFoJufLB8/JtYbUOCCKR+Yq6trHTPBuHI/kaPx+bA/CdyyFng/rPUydvzNZyb1KpeeijUp/EwqmPGxY4kbPuX5CXRWMCVWqQoRpcunY/KIYmHGDSvEFR2ipMwBY6+7+cfbn/3ZH7QXvOCN7du+7VHFHu5LEkNgguTm9wTon9OuufoHqkW3G37xrPi5AD0M/dXXSivLGBIAcq007MJyE47eNqBYj2Kh4QLV3/+df9/e9tafFnh7+tN/qD3pyde2K6/6BxqPP/7k77Vbb3l9+9u//ev2mMc+o33v027UtRPAMQ8V1O7ttS/f+YX29rf8VPvSF/+63fC8n22P/K4n6Pkq/Y5r0Mqy7p/x+K3fuK29+103tcWllfZ933d9+55HPbWdOHmV5sLa6tn24Q+9r/2H3/plPZvn/utXtP/jH31n29neEqAHUN56y03t05/+0/ajP/ra9pSnPKcdP0kthLsST8mmdLO9+c0vax/69fe3H/7hl7brnvOiKkr0Gnzf+97c3vnOV+nzn/7069v/9T1Pa1dc9Q8UZF24cF/78Idvbb/1EX/+C1/05va4xz/NblxlHfsrv/yW9s53/kx70pOe3X7oh14m2ZUbqLlwnrn2hS/8dXvxi79fgP4X3vGb7Vv/yXcKjPGa9932xvbud/9s+97vfU57wQtfpwyWg2nqTHbbv/+1WwXo8/XyV75T2Q2TBfawYR9S47T9iRj6M2fOdPKRbuKWDMOJ9PwX0FuF/bKTBdDAzDmLDAFA4A648v44rzS9WPk5CsDt7JSsIfeaWh/OL54vwYVlUzNqGEUG6N5779VzYXyuuuLrlPmYmXWW69zZC51EhZgCe1F+d2nxRDUqnIjR3thYa7vj3baBm82CnXUSvLLO8wyoSUPWxDUyN7OPJ5OqAtMq1lZBNQ3Bpty8MVr0dHENaBarriZM7qEQQM/TSHDNmjdxYiCr87DkOlzL0uKKshHR+xNIa79RB1+Po8fVspleWlG2ylzzNHu4zyGtr2LLeS1np8/iCgxU0+KgRf0xyjzC42SJxVByo2w/+1ZlUnn+AHr2W/ZnCt+XllcEyjIHeB9nM/umXwH0yhIiVStpcQA9rHk09FxbAP1QcpNxGGroVWtVgP5SGnru3ZKoS0turK6yfNb1Qn0Pm5A9vOKBJDfBZpeT3MQJj9c9dMmNA8yh5OZiDT0uXTwvZxd0nVvuCeEz6LCGPtJvfhbCk8DDGnrsmWliNdtGU3vtyyW5Ibh5MMnNxsJmO7hMY6n98fZFGvqsiaOSGxGXD+ZDr6IWfOiPFMXSIhE/z0Q2FxfFOv2SA/xoUSyAfnn/CrODA//RYWOph+Jyc5EPvRw3LsHQF7PeMfREz2wm1Sn0fxZD7wC67/4K8xdAPNTQG+CaNeffBkV++Iz5sCiWvQxNrR8kadI0MzKQp/juUoDehUaXBvSkWLVpVGt0quXF2Cpl6GAFpkE6V3n+Oq3ZsQwjMxfSv9I5sljwsLQOANAE41ntzTXsbtgnUr5oYO0G4tQ5v499XVKcTmHbDg65RAKNaOi51jD0Q0CfjIFi1dIuJtjA7YDrsvaR9Pis25UXi8PYJHBD18nrouMlYMrzShDG+5uZw98f9wIDenXDq3uLRMegFBmR2RrcJng9Gmv+n8YwAHpwLA3TXDuNew0uMGgF0Zn6gOIkIgOlcSVLQKp8c8OOHgsLOjBgf+xpvtvWVledHpbvPfNo1BaWlyS5cdlF3CP22oULq3rmPCtJaOYtk/Hh3AP6sPAa+wM3+8kBzrgE0PPuAHoKowAO6IABMldddaXftzTZ1hj3Da8UJJA9qYYzmh8qsi1v6GJYkR8s4+Z00Nqdd97ZXvPqG9uf/unH2k/8xBvawx/+KHfBrsD6MECvWvEAACAASURBVKAfMvSMdUluBOg/1J50zXXtCU+8VqwNsixlLFiLpNBlCRjXGZwdmKtz7ct/94X2c6//8falL32+/diP3dR+4Nn/RgCR60YuwZz49F/9WXvrW16se33+j/9c+4f/+7dozsuqrWoK7rrrC+1tP/9CsfY3Pu9n23d85+Ors607tyqwGC20O+74b+3mm24UM//CF72xfc+jntz59ivTVz0rPv7x32xvf9tL29d//f/WnnPdy9uJk1e2yRj3mo32vltvFqB/7nNf0R73uKe3qx72MHU/1VyZ4Gm/3t7ylpe3D3/o/2nXX/+S9pxnv7BLu3/6M3/eXvSiZ7XV1XP6/O/+niepaQwyFXnGE/ZMdtsffPQ32tve8tL2Dd/4D9srX/We9r98/Td2DjLvf98bBegJJq6//hVVwFtda3E3mpttX/zi58XQ33HHf2/vetdvt2/7J9+lwxjweOutb2y33PJz7clPeXb7yZ/8WQV7sKKskc9//tPt5S/7QQPY9bV2//33tJ9+5Tvbv3jM0+wMwt6FBnZ7S5kVrDqRqgCYAdKCLIOOlZamleGvCtoB63TScgaQGrR2gBSiHFmw5puGqLGhA+uf9S6yasqN4Zjn0dGrzmduZLeY0icna5geGJAuBBw4CCFPuuLUw5yB2nex7M7WnupLcNaheY86+qoTMNKKiV1u9sgy0pdjR0BmeSXdULlOyxqjgRc5ooaNFOL2EkdLZewKlmwuY+Bu2q3tyhnJ5Ah7A/uO39f7Suxpnd1yXxDmjfTdasJURdOYH6gxVt/0jr0AIiTmCqpBWqFuYEfzNp/hbADZQ2cCWA+uQaDGh9oLm1MkUJaZR8ksuUZnRTivKTjnbvzePBMXZjtjrKCiTBooUveYwfrnXDdZEUAPCUE/hKOAXjKnEfLNvmOySMIi3ALoRUYVQ4+VbAA913zU5Saa/GjoKYq1hKhn6I9q6IeSG4PZwxp66mt0alRn+zD0cf+TXOcBOsUeta18KD70dJoeLRh8X9Ll5ghDn/ccMvS43FhDP6VO3w/E0DNCchK6zJcY+upR0Elupuxyg4ZeuO0BNPQPVhQ71NAvjU/LhjoFwa4JuGxjKX4AQ++upL0PPb8ybmc+95k2x4YUURO61SpO5BWX8qF/SLaVHLI0NMGKaGAz5Asd2FYWID8kuSnXmnSDdVOoAvRyuSHDUA+jUjdOIeG2sK+ChrlOQ4+LBZ3OqghL+mxsj7blZtFpuWweU84RzjoA4uL2EsAbdjgabLPpTsOlyM3/xhLQRZPZ6Piw2G0ZRKeIiKJIa+BgMaRbKz9iwGMKJcR0lBsD1+YizEqBIbmZciAR3+EsSoHY2jDZ+IhuvSm6EMkZid4VhmtkQ3WHUWsEU8wbEMznCjRXYJPsRSJgGqG4OM4psrBRbkFf7Jz04m6t7VSn3R3SIZK0thmiaTEdvEcCCj6Ha+dzcy1swjDbCTDC2oRpDjPcZyZsO5nIPFITs8d+f4IOnot0saUfh5Xj+SaTY4DsRiDSIcqhxkiBOUEA5U6sZGSmO9/5Pm0MU+fCOF/LbNspveYSspf5kQA07DfXAJhfWj6mrA6H0tmz9ys4WECDiJ4f72b1JNhUUBN5DZOaWg2s1QymkQbMNawVXQMRz21S2mbBYh/n4Ma60aSi+Z3UGqDn5yBTQNIO2qnTJ83S4cgksGvNp9jEpSVlOWAj0cmmAI+glnUAS8X6xB3j1Elrw7nuL33xi+0db3tp+4u/+GS78cbXtG/91u8Ro52uiOwBt9/eM/RXP/Ha6gxdkpu93faB23HB+VB74tXPaddc8wPt+Ilj1ixPTVVgREEz6VE6oNIxGMZ1QcVmv/Zrt7RfePvL27d8yz9tN938S+3EidPtrrvuGtir2nHqll+6qf3xJ/9Le+rTbmj/8ok/YFtFFWs6uL3r777Q3vFWGPo72o8+H4b+8dbPTllLbDva1n75tp9vH/jA29Uk60d+9FWaF3bCIdPjrBaHyubGWnvjG17QPvnJ/9yuvfan2iMf+Xg9y7W1C+22225uf/VXn2rXPfen2yO/43HtqoddVQ2/5iXNWVtfa7/wjle13/jIL7cfeu5PtWuv/TcdS/tLt/xcu/XWN7SnPvWH2g0/8nIX8iKjq47DBO6Ase2t9fbmN724ffIT/6m94IVvbE9+8rO17rnf97/vTe1d77qpJDevaMePn6w9xWuGe7jzzr9pL3jBM9sdd/xFe++7/2P7lm/+LoHS86sX2m3ve2O7/fZ3tEc/5vva9de/vJ04cdLB5XRrb37zS9tv/sYH2gte9Ib22//hg5JivfwVv9ge9ajvdcM+oTTLCvkdAk+A6Jkz91ejuF4zX8R8cfOW8sncoNnxR2QFXTilaY9Mpxj86b4rL30IBEgXZrWXscaZR33DOu+3BNuAXuY1XzhAsd84e8DnH7Rv+F+/oS0vndS6p+aGfYW6o6/72q9ThhDQjzRc0sY2ck1SgxTYEYgnsI7fvEDcHmYBY+vrXabUFc7KrarqkJyF9dmV6+bF0uBvO+vAPhP2k7EBNBOIRg7JGaz9F7AsqcFMdcp2b4s+E+BMpDvEWmbI3GYvYZ7xGVwP+1WAqTJdO7s6u3lvzhBex3wSu95leb0Xc58qmC4CK2eGSRpnVtWAr5pPIYX0nmlAL3KpMi3ZNyOdRTnAvegMwvQAWdDyilxuXMjvfjK8hguGOFJgUkSYzk3ZRhrA5Yy31Ie5RBjphmcB9OzZJgfdIT4MvQDoQWV5K0sS28rUN+S8jgNO5ISMHXu3m3kxVka6IcfE0JedtzIll+gUu7fLeIFXkJtWVT3PdatqKYvcwfXrkIYeCU0kMWCw3aGGfs8W5RS570wk6ROe3NprC0tzrbetBNvuNxpzcw2oz+yg5hv5/1l7EzBb76rKe9epqlPznUMCoqjdtp9Cf22LbStDQBoREoIgQQwkQEISEiIEmYeEKWYSBDJBMGGUJITBgdamu7/+GkQRG77HtmVSCVHGe3OTO9Vc51Sd6ue31t7veW/l3gu0X+XJc++tOnXO+/7f/7D22muvTX+YClQkY0LOiDtOW8svwGRRgVxuZBHNZ5EJ44cbsf8fviyXG5EFJwD030tDT6dYaeiPZ1sp7A1u8/UPGXqyxkQTXTfRGPRI6fthxWbfEYdSSp40FdXaOxWG8PiNpQScNmzzRfFQd3k6Lj/nmpjq7xq2Ak5vUXUCm/aDJHh2F7Amt6kOeyJeEqezMFQYIhbFzLgAnNgIdOFpcp3v0W4s1YB7RXv2tlckl22Aec92oUY9RP7U68dsZdbuLiY2PUGNpA/yhTfj7oKiKoo1Q18dWJ2ycoDg1zhVadbZbgvyFUfnDKAfDAtROBBY2JWqq9QQn48ERJ01c8C4ZusPS35jiQ8bjTzsk80oNr58f7WZ6rDy6z3Om9KC2kHg/oC+gpwCuYxnpU8rhUqVvApcxzqSAUl/SZ3A2LgOMQIG6yu9CbsQ1s9IzX7ovJoFWtoMW5KNkvXkLDbwTk94b+zuBin2aGpKB2IV95TFneRblU5M3WextGxijIUAaRae8qx4L1t+EqG7Gt1A1Z7XapTF/FS1up0AxCJl8xDen01RDLps5dBc0pm13+h6KUiCwV9Je8cJ7CinZySlOXDgoJ7NnpMeEBOT03Hw0OFs3mNXErFXgHIcrTojsbi0rMMThtvpWoNBV/ADisjQ9PV80GXy2VU0x0GO/h1pQ1tzvHPnTs0ROv9xMMFmIeNBauA0ttPJ27fP6Zrqd3kmanQ1MR67du3UYWT/czcZwyWm253Uxg5IXKPgVi5bbkTDfD906GDceusV8eUvfT7OP//18chHPikLWl0YCEC1y01q5J+MpIa1ZxYKiQYa+s/82R/HGU85L5729OfLUQYHHxxauL7llRVpdnneu3fujpNOekDWfERc+dsvij/4+HviSac9K85+7ksTWK9p++iO235UwSsWqRloKqtB4EugmfPyW9+6K256hwH9JS++Kh596pN1r95XugoAlpcX4i3X/lb8f1/4dLzslb8bT3jiM/U50hWnZpd9BUDBQfzBD7wtPvrRd8VjH/vUeOYzflMZHgK197znivjylz8vOc7P/fzjpUHesXOn7pu29Dzvm254ffzJn9wW55//qnjec39L64I+C29+8yXxuc/9t3j1q6+LJzzhGZovWG6qR0JKENibed4fuf3GuOP26+OMM54TF12EJGlGh9Hvf+Dtceut1wjQv+jSK+WHjzzK+46dVr7z7bvjFa98thj6W27+z/GzP/vIWFvvieV8981XxUfuvEn3dc5zXxF7du0SqP/CF/57vOENL1AB7DnnvCSuvurF8fnPfyped9lN8UuPe2pK5txtSEWVdGWlw/PImDKF3/72dxQwKkiS372JIr7kRsVhKimWM6vsPyMjBFAcXGbooU5x+SmLP2XpOrhP4cJmQM/+xr5hiaUDdhUg9u0a1Aak/NtSFTeIe/CDfzhmprfHwQMHYmPDoJb9fnpqJrOEvdgc9LWfrvc5W3BD0ompoE29TADwY+Oa++yzkDlIhCCz2KNJZMgeMLsGkxVxYbDPATmG5Nmrc22jikqtjS9gLoY675GsiHoKpMTGuMJnKr+DnIU5xjrXXg7LPubaCxUD0qRuBpcokwglz+OzyprVp6d7R9Qzk/87DmAU6me9QBFAkAeVdaystIwo1KiK5+p6Hc62Q4cOCdPYlWbYoKvOizp/HLC4QLeyBlwL++ASfvhJuJmLtISPAE+9Lzhzde+2pOXfDLwxlTvEC0JugNqGgL6KYjmHLGH186lMhZuRDdNOPu/TBjvPO15flsYiotI0ATIKySgyriqKbTL4Beg560X4TRjjocKASOowDmCNETHsQ4zJ9wkijYHazUbr/G409MnQgwX5Yu21DVRWl3GbscnB6sogJmcS12XwwO/1ewB640vhTMdFymxNTJFdI6A0C4zs/Jhfus5j+9Af+PrfRUd2scb+WMNrXWT7m9FBJxa/j6LYYuhffdaVRzWWUnYj76dNfI+s9TbkQx9YA9J1TkYsndgggoF5FaHbi/0C9Mgb6sHaxaP0vMcD9NWsiIPYGu2NBtBP9+lm6db0spAaMUvndtTZ2jj9vguk1uI1q8rhy+96E3Q682hAb2bVrFYBSnvWpi0fN6hmT65ML813RcBtTVW9t2Qp2YyHeypPW4FULa7y6B0u9KoWVzqy1UXVFfvVftmay6oa57VawMcD9FkMa99YGG3Y4WEzJS4HgFNdV+t1Zp4JMGxHZlYgBBxtgzj0XjXTnuyOmnN4AyvAX84B/D6A1WyArRMrmOGZ8Yy86brTqTIZ6SXOwcY8opCK+2A87RjjJhhivOT8ki49IwO1N5fGTVaOlvdYmmKdZ6U2695gU+2CNCyQVVo1mWmePey2gFay7IBSs0rZVVWdXVfFjhabXQdLWQKqky+bu1g7a4+VjUi/eGkxNxjjkHf7Znrg8noGhsPVDK2fB8Ebn8E8hM3kT7TNANCZudmYX1iUDnNsxBaI3B/SGp4Fembaih9ZWLD+FtCATlYNQLzZrPZ78qn3ITFsuCU//gzian3RXZjnQ58I6cZjUwebx8wFV3WIwSQCBtlTXFS9JpkNmySsGvfPWt+1a3vMbZvVmPB8tYbQ3vZ7knkw13iGYjChPzbJhBAQ9KIPMKFgb62vroSMPUAWgIqE5Etf+nycd97r4hd/8Ym5T3l98t533I4t5R+76LUF6FV30oPBv14M/VOe+vz4tTMvjOmpCQGlWpNm6joxNzunzZ9/s9bQpb/xjRfE5/7y/4kzn3FRPOFJzxKwJQKXpCaZPrOGLtT107aHOQAbwMh3vvudf4zr35aSmxdfFY969GkNVQzYgf3au/cbce3Vl8bX7/rysQ+d43z34Q9/bDzvOa9SFmdpeSFuueXN8aUv/Y+44II3xL/7xV8WgGGuIPGoDsQ33fCG+NM/vT3OO+8V8ZxzLtU62bvvm3HFFZcIZP8gX4961JNUsDwzO6v7pXPv+977lu/7LW664RPxM//mF6OPZG9zI977nrfEbR+6zgz9ha+Tm9CRI/fFtde+NBYWDsfrXndj7Nx9clx5xcXxhS/8Wbzq1dfFY3/pKQ3hLimf5CBjynRR4A54u+ee/XHw4GE/wyxytF2u16v1vTCv7tptvTTogLVd+7cBPSw+k0WAXjVldNa12JDP5XkWMaK9KYEwa9HZRQryrTv3njSqa6XeYKI7o6AYm1sKG7k8/OkJuAbY8nVcGDracXdngfRNpDKTkhTwLEuWQfDG2hMpgVMXGZ5RN7cSUE8iyrIYyzHtnkaQ6mJ7u8Tgi2/XrSZjm2DbkiUDVYgN7T2ykETK5qyJguw8q3y+b+h+tY+POpAYQ5KT48O61vilBp1R1tnDGSKm1Gcpn8M+ypgTIJTEletX1+4s9lcGRY5cJpjkoJf7JHs8lsU23fDz4x4rGCuSRkSZjAKc1S+A7mwwfUUAn3ahs7yJbLKzvCrSrXqzEwB6nS+q3/F8dEDirvD2ffff6/z1vVjOVvK+hsBLwq8yA8rCS75WLk8+59mmTVCagCyGvixlK7tNAXY5eQnjaf5i5WnXMgIqQd1GQeAeEoWpSvZZ47pVQ++siWWBdc1LS6sxM439JfiHfgw4FVEv6SZcuOtgOgHGIFkxlOf6DBpq6E0o6PkpkeBAqq7XeHUppqfmYmPgQBkf+vHoxb4E9MdzuSlAj+TmREWxpaHH5WZ2Y7d86EU6MYas85QTVxaspaEn2N8UoD8WQ08KQY2ltFlZx2NDfqdufhBAT2MpMfTrO7WpNZ1iT2RbmVt91hU1DH3ZTeZua5atxdAf1Wm2OsXm5D5KTw8zP+ZMg5iPTCWdkKEf9717klnXzpca8CRoLQcbPwBrzkp+44JKsw+OcC3zsbbeIFU6S1gQ5ER4wFKEIRvK8n6F/fDmDmNYVkYOgCKWFpFNGGA7S4D3rltyW6/s9+bLFf9pb6bUowMXNhmuhy/rRQ3ozbZkO2qxeNabA+b4WekPC5B543HQYZDrgtAKxEj1sni8mKfEYk9N2cbR3f3M0EvvuOkiJhxh+rnxApCZD3XglUtLyaD0OdmgguvQhpKdBqVXTWkOiwM21hZovmaAI58PWwfQ5pBo1x3YDaEvJlrsfjW+2nDxbdkxqieAmkqF9ZfUEchlAYmCG1/pOpL14T0JdAC/sGUqaIatp0si3S3X1vRzimrwoFfqdBVN7KqCne7klNhkviTDwQVHINgMak/aTPSE1siTvnMw5cI39JrMGSY018D4A+jZ3HR4pj916Yp5fowTf+7evUvXiJRI90HHziWnmAFcgAY2W9LBNc81Vj2ufykOHz6kg5vnUZ1gWZiw/AR7yOM4+JcXl+WOwzr0PFmOW2+5QgC1AD3soouszQoezdA/N7uCev21Af3TnnZhPP2ZLxBjjRUeX7oe3IrwwccVZWFRYH7//nvlFnLzO18X//N//kWc+YyL43GPP1NEhiAczkyZLVNqXrasyf4okDdL73k1Et/97jfi+re9vGHoTz31dAOK7BhKBudb37o7fufaS+Mf7/677xsM88KHPfTn44LzXx/bd+wSoL/53W+IL/7tX8WFF70pfuERv6LnzjNBk2zGN+KmG98oyc35578ynnPOSxQY8flX/PYl8fWvf/UH+vyHP/zR8fKXvz127NqtfeYHBfTvuvFP42H/5t/Zh34k4gPv+13p6J98xtnx0t+6SgHWBz94XbznPdfGK17x1njSk35D9/nmNwHoPx2vevU74rGPPaMxMCiDAMCwwPU4a2UyDh48FN/+znclq1SglYG6M6l5SMjNylI0A3qYXPa4LYC+Di9BWWpfOiImeC+eeVkcl8+55RT1lfKeJJ9qPZNNIBMxPjaVFpAEYpOxtLgsALvWYy1SyG3L5LFRzg7msDUDknCkq5r3ZXcZhqF3D4nFNEywlpgzhkBWZJ5qmwzM6txZ61cTPp9nkpFlYFKsshzM1q0triZhPlzSUji7udpXHQbV78X70DPBKXuTQwPY96ZI1pnqBqABpkdppGY9u6/DwYIz10Nte523AHrmvaWFJizYV4qd5715PtwXGd3JvJ4KAuppMZ+KfCxAj/yH967X8vzJ8FhCa/tiGRakjLIy7sIUcvoxqOZA1L1kUGdyEknOMDAqEM8zE1vfmFsAfA3odR6qtmNYyFrnaxFU1vG7M70m6qYJyeoJ4gDV+EUSMf5U74lh405hnqqTBPOsQ4C0mHFDnvsz9C0XHY1rudwck6EfRCelMQ1DLwn398PQD1UZktCg+xdDb2J2q1Nie6OTrTkOh8KBETjSkjU7ePffi6H/52roRzb7crnZytBLttT1+jjK5abxoadIWpKbIUOvgjz1WUBDP2ToS0BUgP77ldyYrd8IAP3rz742JgbWC7c19A2AbmvoW/olbQTyifdB2C4ccZRrCQavk/Yytfmu6CB4yBRJTThSQppkltys9ywtqfeXjynFH6Xhh5jpWDbBYgEAA1SqmE+LDxeKjjMFQw297bl8zdbTG/T787wgXJhaAJr7tJYNgs/yEnR6ktxkZz2uQTZTuXAtgTI44MaQA6EJZdPlOsl+cDO4G7AJV+QrBij/DUguyYk3QbvuSNogxrQkN2bhS5fIa9js/HlmI8pJZrhJurusonqxxr4GxptghftwgORmI9g5Vpttu83Y99sM2SCw2OSrGiOxyVXjo0q7srGWfrFh8tV8DP91g9dixvgdwLw7H5J2xt/cwUzJhVTcmX7M0vGnbSWvdatstNDMIdLDawa9WYBbgQqHqizC0jGCQxT9dDHebATFmkgXvzifKXkfFDjfwIatS7Pp98eVCsaJZy2GncYr+Cir426yS0xkWCA+b3QkxmHskRnMzena13sEmC74qkCo5hSHuZ+3A0tt5NlfgUBFnRtHx/RMuJ/t27fFrt27Yn5hvmkwhrsD62DPngfk3CuWyM+QZ0dBIs+4Gv0wDjqEYO/WYbzILHGUk7bFsvNQLM6XxSCSnaV4981viC9+8X+k5OaJ95fcJENPUyk09I1tJbUp6UOP5AZA/+tnvTC2b5uVqwzjSGBjcNRV0MIXrNXevfviO9/5Vtz8rsvji3/7l/G0p10Qpz3lOVozSruqHgULO9aUm/LI51zMJPpYrEatBzag/6dhUeyLr4lTH3O6GJmSoMByffs7/xRXX/WbcffXvxq/9fK3xuMf/2u2vEs7WMAQ81c1EQR5GdByPQaRFP0txLve9XrVHLwAQP9IAL33WWVkpqfFqL375iviP37i9+PCC18jQA/o+/Z3/lEM/de//pW47LIb5TXP3ra4vGTrwqpfSakCgTF1P06YOjvBfx++46b40O+/I047/dlxARr4bdubrtHuatyNffu+GZdddp6yAe+68U/iof/656T3Zt3dftv18f73vy3OOOPseNnLrtX1vPa1z4uf/umfjZe97HfkNrS0vBhvftNFYuhf+cq3xWMe+2TX6UgnazDL+mPvIwsHw806QHZDFhn5G5IU5hdZAe2zui/AomUykGJBFjtgZV274NpcGPwN16CpWNbF7CacAFbV4KjqY7IpVwaQepU64pZji/cKgkzqDWDoVUM1gW5jMw4eOKSs19Q09S1k1eimToaV2hZ/pgGjJRvWlMPmOSPGucpD2n/v/rTgdQEm9+2zzUYA/G/yYcisEugRAUIEWKoyatCRzmYucLfMqerevNcQYJgoqqwEr2FPUQOscboUk2FwkytJAKdntY9X0MCzYO7XeDFvilk3222WnudavQeYh5VBKEBftV7Wo9uJhzO4iCDWmLL3auRnQOxzwM+pAkT+zXwXobZqwqpMFXQ+r7l3DF9WDljzLnAslzlnFxz4sOOlQCklN83eTNfUTTcfdMBg8o7gS02m8jm7qeUQ0Nf5XgSdJbnD8wKZUAH60tH7HKzeIVtMM5LR9p64JiLG8wuSblJFqJLcjMHqW3rjQSvW2R7z7d5EjdRZXb7TVlKyZ/8qiRxlbUoHv0R22rLtleWNmJp1bWTVU/J7XANBLepHEhXJm27xoTfRKQ19auablF7iQfUgmjZJt7qaPvRI1JOh17r+Z0hu0NAL0MtEZk8SvgSzCeiTTJe0/CgNfUn8xpVYOKaGXj702ozcTe37AfQ2EYA1H0pujsvQqwjVjQCsoTdr3v6SXkgj5O82fqXtF6nJjHWJgHTfab6eCZ2TW3p6QDbAOhl6tPE6YMuXlEIN2I12UURp6JOhr8lal2DA6zRSMXDlZctrhgWyR0fH9v81aC4N/VZA32joBejdcMcM/ZhAUHnQO61rvT56VMCDnAxmSCmim55Xg6LSenNdpW2Ud24GHy7o3GgkIwXoNfakcHOThHmsjRjQKolHuhg4XezGRLxXSRdciOTnIx1n3gfOMu5uaymHWmercYh936XvpJ28uh0CtocSITMo/r/SUAVM+ZxKefJ3a//H1QDIDVuW4pSTT0nNun3mWbDF+NSfaMbRWmqjHQykDW9SYMnqDGQ54LlaG7qAAw2S0NBvbMYYwYws8+zzzIur7kDWcM3h2hPI5fPYmHkNIJ/CUNgDVuwqgQ1Zkawp0EGrlHRXfyoApMMr2tsRu6TQnI2AF0ccghgFPpLO9FR01077G4G5WIv7UvHzCIyZ3S1YR1iTufZhJVbWPNd27NyeDa3cfI0DicMahp7XStqhQjZ7ITsoWtb/HEgOfEsm5WJi3gNGipbw3PfBA/eJoS/ALJYcQP+3fyUJySMeUYDeoKHfw7by+vjMZz6hLrE0lrLvctpWrpeG/o/iqU87P8561otjbm5GNQcAhIMHDuqA4v7RmVMsy3wF6B84cED2iP/vf/to/IfH/3o885kvzCZ13kCsp+0ESbHP/sUn4723vin+1b/6t9Ku79p9srJkCuQiApebd17/6vgWRbGXXhuPU5oQWQAAIABJREFUOvU0uRkpS0KnWoqgFxfj6qsuiS98/tNx7vNfE08/84KA67BrB7UasK1rel5qzEWGValEB/AEdQT3jBeA/oIL3xC/8IgnpJzEsgieD2D2vbdcHX/8R++Piy++PJ73vJdq7A8fORhXXvmi+PznPx0XXXS5LDPZR3j+rHfmsSRwCeh5P8AyuvwC9KzPO+98lyQz1B1ccOFlCgYdwNkukd/Zu/eb8cY3XCjbyhtv/EQ87GE/J/kZQfUdt98YH/jA2+OMM86Jiy++LG644fXx13/92bj88pv0OuYV9/mmBPS48TzmMWdYmwzxgwXuOl00XeDNMwDcAfTuvfdeBcVkHgG0R44c1v6phlRIEVSsmAWNAzZ+gON4dOi9whnGXoXkRs2nwNvF0EPNA4yHzfB0VGVmlvnMvmh3tIjeuvX0gPpaN7t371FB9tTkrNZVf30l5g8ficXFZdV2zG2j0RughOAbX3hsaSE4nMkkA2ow2o+pSeQskFvU0PR1xmIBCzg3+B/T97RX67l4j2P8vXbpLrzk59XtiiRozj/qANKwoNZ0FYqOZfdVNxJ0FW4jM5J1JF12LYWh/gewytxiXk/Pbmsx9Caa2OOMOVxH53PJ0gkTAw7KCRBkEBDe80pi08hPqGVKiYiuK2XAdorBLcgkTElkhme95bvFopfFZOnRKxvMey4urSSgH9YWlClAva/mjEhCdyxWUicBfWVxSnLDsnJmnWfr+ifOy5JEFQ6x5MakZ2XT/Sfkoskan7+WHakAOwHO2pqDzsnJqnfYUhQr5x1AczaHKrMTMr2jYDbmUDL1LYt3yFRZpkpJMTRKaUO7/tpGjE+Uu4u3MmnoZejhZ6Q6TGWkyAxsRndqxOoTsCTbDsGDimJdi9nWoPdW6dniT0RrL4zgmNe/u6Uv0toKTj7Gq2LosygWDf3IOkHx9y6KLcmN1C70h5CvvH3oj8fQtx2CjtLQ9/oDaeix0S0NvbqhrVHANSbgNIom6B++HDi2tzX0VYx5IsmNdfME/lwsfxtq6GfWdyoix4LOkagdY2AdLLPwAm0D44qCDdY2BWIrim0z9Nq8lBJ0Qxj0zLwXC7c09AIRdPmK0gFaNlHpOa6WhV+aqva1SDOGFjkZ+mqsoTtMFq3NChfg4+flclPguDYQWV/J9cSa47bkphh69OLtotiy8bI3OqnB4Yxjw5CWenK6AfSMLVE4koZ2ZT7XVePIvDVjVR1S8S23PpBrqy56His/n9KviaWluCqzEJV2FGuYB0UdUAL0ShNa7kNhlu26sNpEAlOFKQZ0jCcbGM+c12K95gIpdyHlOgq8V4aAZ1maegO+YcdHBxJd/S7jLbnQ3Da9N5svKdJie0o6xe9wsBegJ2Ny4OABBZDSX1IwJUcBqrc57DbEKtX1i51NDT0HGsCG62aeAX502FGE2iqW5Ods8lXnQSGb738ziw9h7BcF5m1jauDQ62/E3Lbt0sirgJGMg8CR7Qg1f4Pi7jFZ3FWalXQ9wJQvrx9npQoEasNNudT0pEGPrTbdVlxjR6c/Dsy0NqvDkiIpv9ZBFwc14I33KIkUB5A+f2RTP6tskQtaYTrdAZkgEtkcHTT506/rxIED98WNN7xWAPX88y8XoK+MmTMuFMUOAf3RDP2wU+xn/uyPxNCffc6lqdl19ongb2F+QYCCnWXXrj2aE4B6Aptb3n11vO99V8dP/dTPxfMvuFwaZ4Nos/DSlK714s47bohPf+pj8dhfenqc+YxLlCnBsYv34H2Rs7zrBgP6F73kd+LRp55unffoqAIpQC7viv/8xz92S/z7X3h8XPqSazSHuU/mLmPJs2dNsbd++I53xGf/8pNx2mnnxJlnvkDrCeekBtC/AED/K3ruLqTta35MTXTjgx98W/zJJz6oplLPe+5LNSd762txy+9dHR/96C3xC7/wH+LSS6+Jk09+oJ4//ys7JXcPGu6sx63vviI+9d//MJ7x6xfFs5/1Ys117vUjH7k5bv/Q9QL0z7/gtTE7u62R99lOsCNAf6XkPV+Jt7/9Y/HQn364mXIA/R03xQc/+I44/fRnxU/91M/EW9/6yjj33JfHWWe9MLNvNCmbj6uuepHsTGHtAfQqikdyNoHOljlFMbrBWOmpKSpnTs9tn5PEgroYpChq1LawaInnwH0psAPsjCA5ANQAMPAhB3QMayW8jWZXVg7eFkgYBq+WwiCfKQbXcjRqX0xgDK1pZ9UBlnm5srqgehL2tR9+8I/ovCV7wOfz/Nd7sL0wyD4XhxIT/LSzIDcLM3nuhw4f1JzD0tNZ64E+lz1b7G8C4XJHkbtNZkxZK3WOqbA3u3MX0SKgKwlmWdWmhRxXnc5uXBP/T01jNIDMx5a7zG/mV5f9J6Vr1aVUBFfuW1Uoy/lZ+5ukLn33HPDrnGUvHXgBc67TtRXGEpJhpLkBexV/h4SqvdCZand+Zi8iqyW3OgUsNk/gudVZwvXA0MuMQll2gg+7tJV0yARUdgPN88v2lA5YmtoFmiA56dEAenXL7bjPgeRFraJYbFMl80xXIjH0CJikFjCgL1zEnt1IbkQSkhUDL7gTbVtDv7VTbOGr8pgfaujd74SzSPjsGBr6kmsV7vI5aOKH7/H7xgQUltvCGzyxtLSihmMisXprMT1Nltr1eUdr6MfT/cn6e76qZtI4behD35zfhWeTrF1eWYyZ6W0iaFZX+/KhH4te3JMM/ffyoW83ljoWoG/70B9LQ8/uKZlTXv9If31TgL6zEapgP7oolmZDaoauVraloS+G/vspirWzzdDlZiugRxZQgL4ANGBJB1Je6BBY+ntDoDsE9IqoMn0tphFmRHZndpMpQF82TAI8akBh7XtpuwElBehLQuG21g4IKrg4HqB3UctQklIDXYuZa7Lm0Cneah5RYLUAPa+v6yh2gEBLhaNy++CaAbNoAl2U5KKg4elgtp9I1J1lfe/YbzmCd1t0GJ8sihUgYoqQxnJa1KlDO54UoGfzETDC0xxnoCzsrIieFKnGNg+IChYAoRV0FMNQukAOCw58xtoFWpMCITAJ9hl2xoPrF7jdsFYza9UaMKi0dHYgNHNsiQqf16R/syC62s7zczYPAKLSzQKj4wJtbFB8tTWRHFQlsUIKQ/qWzQ9tOMiXn8FSCUTiFJHWXejeGRsXZ+HigOZwTc/Rh7GDOJ4VaWxv8M7YFHvCZgabrnmDQ8nSssaNxlIC6WKwmBfIs2A8JpqiMRWdJqCXW3YWX6owOG03677xoXfA40NN7gSaM2VjyphNKr3PmmkKpSS98b2z7niuNY+1PkfcRIbUKXNh565tsXMn9+P0cj07QDnPeXZuRiBa6yVrDwAr1Ibg+76yhHPHuhLRlk0NBOhvuP41ktycd95lAvQUAVpDb0B/xx3Xx58lQ38iQP/0p18czz7n0uiteZzLBYNOk0uLSxpj1hdjNDszJ0391772xfida39Tkpkzz7w4fuWJv5E+1Zb9EXDdffffx83vuiyWlubjeee9Ln7m356q60e/WQV13/jG1+LmG18jDf2LXvKWePRjTlfdieUgOBJZQvC//uZzYukPHNgf5577yvjVX31ujvGqAkWv1XXZVd5229tUVEwDqX/5Lx8mUIZt5btTQ3/BRW+KRz6K8bLpgNeYmbsP33ZdfPI/3R4vuOiyOO/cl1t6NLIZf/M3n4sr3nxxHDx4b5x77ivirLMuFiOvZ6leFq5z+dxf/pd49zvfqMDntZfdHD/xEw/NdOtmfASG/veviyed/qw4/8LLJJHhgTONzKID6L8Rv53ynuuu+wPJaby2I25Phv5Hf/QnBfhOOumB8ZrXvCP27DnZ62ljIxYW5+Pqq1+cgP4t0tBb5mHb23L5KNaTtUamEgkZ9RzqtLpjm0gu5i4ZiiOHDorig9xiHqrIGfJqgA7ADiUuxCej6D3M6WLXSThY9uvqnCuQVQxtyfCQmFTNlWRBqtUZjZmZbSrCPXjwoBrRTVNL052KPXtOitUVCv1Ja9O/AUcoyy2Q4qjhlOQezorhv8/mr+vtuAiWAnP2Q+RKPEsRYpMEnXSJdVMxea1T25R7r+uH3FW7CjvlMpPObMXMc59lNalzUX1N/DwK0LOuDYJ9DpktpnjfGccerH/KebhuFcCKiEBi6HPNLLSBbpvw2bZtuwOwLIJ1HZsJDAVnqXevc6KY9uo1IsIOY460l6zXgw0IQthTucaSOzJ2dQY5Y9BVUSx1RiXTNSlVLjfDDrTVsIn38jMabVxuDIahky254TrYq0tyQ1Bfc9rNAyey7wnzwgXdRXgY9A+LcSXj0pgPewOovgqXmwTWzggYFBegbwD6OESti5D1+pQwkenUnk/WJ78KM9gEYihjbgP6Kop1EGEsqOAn6zkbQE+d1yBiabkAfRpqUHPRx7bS2GZiEvLMklve6+jGUu5NUBklYz9frP/u+3JRrO0yKYqFAN///5PkBoZ+pr+9kdxkmWYahpDhdzatAfQ/iIa+JDc/qIZeA8Dm1tLQX372NTE52GkmsSyN2pKb9LaX5KYld2EiaZGmtaQkN1mEUYBeIIh2vqmpamZMuyh2S0qobCuVvkhrIT5XWi7SN0Ue5LWQAZBEJi3iDPAMviroaMs+ytmm/NW9QVmrWPptWU+it81GDVsBPXhELitiNEgt4kmPo4GLktA4eyNLPWfKlmyTV4UrZC0Aey5uUgoXFq2lffMG5mtRBb6AeBbF6lCy7lQseBbH1j3Y9xqW3YC+agj402lSCltdGMTaECtUdQNKE7rgl02HxWuW3gyfA4OuNM5qSiVniWE6dXgNDj4aXX0GY1yPGRez1VX4ye+x2VSaFN0g7DW2dSoUzRQ378nvA6hLB7lv/75kzu1Io2BNKXKDIGex7ChA8zK5nHTQlVo6s7q0pE0D6z2ui/vkGdfmX4cNGxgs8PYduMfQ7nxFQdcqFnb9fhyhgNQLTQVfkisM7OLTSVDujAN1C2o3qOcPw1lAGHadMaLIE8DK/BTThK2mHHvM0lUTFafA2VRcGM69U7DN+8G8q7ira3/o2iwdzBJEu7gLL2OaS1VGToVm2GKuGkQxjrt379ZYqVgwsPebEQtDinZlaVlMFVpcNnjGDckNri3YVp577uviEY/4lTxUy/O/J0Bvyc1z48mnl4beC18uOB++Lj7zmT+OX3v6xXH22S9WQaVrKUbEFpYvPgF2BZxIt2TD2OnEf/rTD8SHPvRWySGe8CvPlLZ9ZmaHwOZXvvLX8bGP3Rzf/vZd8ehH/2r86tMukg6TcQbQ19yiM+qtN18+BPSnnuaaBenaYRfR3I+rLugP/uDWuOX3rtQaedzjnhq/+pTnxs6dJwtkHT58ID772U/GJz95uwKIX/u1F8Qv//Jv+IBFfgeg/72UKF30pjj1MU925i0lFQRr7AEfvfOm+K//5c544SVvkNMNMjAVdPf7ceeH36XGTnw9/vFkHC6IH/6Rf6E5DdD/1Kc+EX/48VsUPDzv3FfEU5/6fI2T9EEjER+5453xoQ++vQH0yASl408GCpAHoL+yBegf+tCHN8HjbbfdGO9//+/q8wkGXvWq343HPubJWruMAWAUyc0117ykAfS/9EtPyWZBSMAgkdCljkdXjJ+DfAA9fycLx71SR1HBLcXpBLQurmR9rMbiAk5HAB6kEeiuk6HX1CrPe/ZoyxUoSnTDIIOEyiK2pY0F6F2PZNeZZm9V7QW+5q7f2bZ9WvsD0hk6x8LE0zis11vWPN2+bU9MTc5Iu8xznVDXcf+uCubZm9PQodzW1Lek72J1OU/lf2I8BaySSFKxwLDfg/cPS+bUhJDnQKdzsYkO9NlTvGbIMHvfNqlkyQdfjC/BBj8rv3vGgYAS+VKdV8qq6LxC4mVirYCOpBMJ7LkO1u3c7Gwj1yyZphlqMr/O1NukgIyIATqvY2/kGpV1nPRZ1w7IVPNBsJVnbv2snf13xnJC+zf7bgWT7HfFOvsMNSHZBvQWwtm2soimkiKCL/heFcKWy00ZUdT5TP2PSUq9+1HMPPdfILZxudF57f1x6HJjzf9Wl5sac5lwoIBoa+KxsFxjfMi0DLXrPGdJbrJZUoMJ+UHp17f40G/0PUFGMTOBLEoys7E+17mE9aqDH+RRfA1aGvpR1NStfkftxlVbex41OLQBlOlDj9NbW3JDzWkC+u9HcrM4uQxzYuyWkpvOmGU899PQl+9/qyi2mqJqqOgUqyZ3CqAHsTnmYrpBD60jWs6BUwh3ffUoht52fWZHxHJsdmJxajlu/cv3BReYGXot+AL097OtxOVGRWieQHxpEkxNuAq+xVq0mXH+bvZ30EhuakOshdYUxbYY+ub9U6s7LNoYsiNmpBy98XUsyQ3fV7ooXWGKZahN2AxlViDnBlU2TLZwsk2nbOu0IBzhitVMH/ra3LgO6QBJQSqbQVHvpHXESFMmpgWMsGSqjdVRvoEuCxg/Yo1zbhAsYBgZFnmvj5uBWWgCI+7dbbJTaqHNFcmNmQRmGaDEETbAH4lIuTGgx13S9fJZaM3ry7Iidw4t73XSyVX4KJ1+FhfZ/cNyIXVxU/MSd3ZFbsIBQ2MUaznpFOkionoulbZW4VV+mRkbMs4857JJLCZfGQB14d0UAGh81YGR+YwA87CwtfHD0Fe0rmZcXHOyLOVi5HGTK7WcTQD0gFrsG9HgcV8uKIbtcjdG3h8AX4EU98J4Mk6kUvWc1tdjYWlRaW+Aul0jnG7mvYlM0dBjbenx4zU8y56cbtQMB/1hWioyREq1Sm/vQE/jmul1pYXH/RzVdAap07hlLujn7c7hgNJa/wkBel7HfZTu3/UdZs2QjnBIs16rqyxzhcxPFXNV6pUggEOQ6UqbbXWXRfZBMIQ3chat0TH1A++/Wo2Snvc8AP0TWpkrtMRrcbuKYj8h28rTTzsni2LtWkWwe+eHb4g/+4wlN+jozVa7rkF2eqp78JxsCnTSNq5S55/+9Mfj4x97pyQax/r6+X//hDjzzEticsoZCMZ5aoagakLzAdvKd7/zsvjmN/4+LnnxNfGoU0+PQRYjMwd4nWQ3yaredtv1aq6EnO5YXwQXj3vcmZLbKCDQ/r6p7M67b359fPGLfxUvuPgKfU4ZuPDmBIxo9T/2kZvi05/6w7jo4sviOc99mRhqZ+toTjUff/gH742Pf/zW434+gdjpZzwnnvGMi1S34j4S7Hmbcecd74zbP3RdPPG0s+L5F7wu5ua2pee+AwbGZu93vxHXXnOpCoCvu+4Pk6E38LrtthukoefrKU85Jy554RslV2EdW3LUi0Uaa/3uK7KD8O84cMnsVDmMSGetRlwGj5BQzOeFxUUV4EIw2QmG9bERE+OTAnrY5MHgEmgeOjgfi/PMSfTzpPntJmJ5omvDKIpVU63oN9p6Hciywhw2rGqzk8OfO0tGtoz1vYpdbLjYsikypDEdlqrBGbkc3XH6N9B8bk5rj/OCPZ0+E6wnziQAvZ57Skt8LpnpRdLAXiuP+rVV1RupkFsZOPcJ0Nmp2gzLOeoM1N6XriyQUN6XDcIgo0S0aB/xPsHP1KQvzQz4Xdxtiok0AWFShmxd9XVwVsDML9fEGac9Kvt8sO+wTxRTb4kr//a5UAGViTZnyP19e8ZzBnuvTnvMDcCiG1nxJSCc5xBzoQpt6/Mkv0ldvgA9Y5bAvp2JVWYzzxtLapSebq5Rf1fndJ/b9ogHtDojzzU7UDKY5vqG0hzOTXcx9mv9rEy4VaNEB0KMlyW0Plt1PgQ4wxhpgvoDJGMZPImISKaecZdZiATp+XeZRbjPieSSyK3U6dy7FViLNcd7CwemJbI/22PC7/K5TKH2ePIcS3LD2TCDtTLnxMpWhh4NP7aVDtK4NWqZE+7F8nIvpqeZi7y/MejEBHPV15gmQxkI2S1Qc0P3iAXpaIyN9IWXv9/GUt9LQw9D/6qzfjtm1nep2saSMcYu7VDXXeCr61vH9JUNBiliAnoXxZ4Y0OvV6UN/PECv9GMWxdJYqjT040tTsq0sDT3FfaWrNjg201kbWFvqYhbTGkK5wciH3oCpZDGKttPlxpPRkhu+lDLM13vS2Iqu2H02OQH6LJxtAL1Ss2kfmfotXmOGfuhdWpKbSrNVIFIT1EDVLZ2d/jP4b2QKLUDPfRtYDxtLAehhQRlMpcNyHABOksBkFKqDA0s/2QTibMNm6Sp7DtACSzBvbCp8sRFzHSU7agdOWsCy5kxAmB3jBM7y9K9ghc/gHgv41th6/GE0rdFjCjYMxOaGAGqx7Cw2dNawv2w6xeCySamQV50ZffBJ55spswLxzJPSLdbfmQul09bGDHBOe8nScVYzk2LxayNho8algLkjJhWJjlLOLrUn7cvmt7Cw2KSeFayNIsVxQRcA1MHSmFK9vAfMU4Fd2U9mHQCZkZ27dnpOw4rIynPCzW+wphRAWRKgV02DrNS6kvcgaZB0aWOg4E8+9Gs0lsElqC+vdCskE1DlgVubdwHK8momQKEpiBvouJ25mEyKH5d9aHqTJsgeNjwj+CI975T+Shw+Mu+NSB0bPf/LPxgZSgWhDBSbNp/HPTt7UlaabMgU3wHoR6K/uibmnGLe+n0Y+ve/78otgN5aTWWqWoCeotjTTzs7s3xIpAzcP3wnDP4fx1Oe8nwBeqZ41WJINkWGSkWIzqpoD1H2sCRGli0cPPDd+PM//4/xxb/9XHzzm1+TNvz/+qmHxyMecXr82I/93z5c6fxKgISv/9SU1ij2f/fs+5YA/T/e/dV44Yuvjkc+6kl2JxrxnGJOAgoAD0gH2avu2fcNNX/6m//12bgrvel/5Ed+In7yJ39Gn3nKKT+aoAJA6GBtcfGIAT0uN5f8djz60afpM5iLPGvGFwD3sTtvij//zCfivOe/Ki648DWxskwWx41wmJ+M/7593xIbz+f/3Vf/RuPy4z/+0/Gwf/3z8ctPfGb80A/9uK7Xg0Yk4njoIx9+Z9z++wD6Z8XzL3yt5Eu8xsDZXYH37v1WvOXaS+Puuw3oKXZl/vAsAPS43DzkIT8RV1xxa/zoQ36i0ZvzHsw7Ap23vvXlAvS/9dJr49THnGHfbgJfOXw5g6Z9XYHzENCTNYM4EMsOGy/5Cx7nzGP7acPyd8cmYmlxLfbvOxhHDi/FaPp3A+hLKwxrLyccNVHCNjYD6QT03hud7W1/FSlhoJk2l5mlGR2dcGHnwKCRhn9ISshK0Ol9aopM20RMTVJfYQkQgb3212wKyPVDXOgMk+GBG8qZOLFG2Wx9T/Ke1d6a3GfAAQWkmS8uFDV7rH1P+3RHjlTME591qUlPi0bp21MSw5qoLC/rgC8FFUmiGSDj2kYQYnOCyvqyx3PGFIius0eEWUMQ2nXGZJJdiqQhT6vlCizqfAGLgBOKca9GU1wXZyLjwRhWdoVzQmdCBjUlPbU7lgG3Xaa8zglejHEsrSySr+wr9f2UAGkOtAC9rx/ZkPXhJS2iOLmKYi0J8v1VYyk09HxV0MY1ulGenffqPNXraaeqLz/H6hTr7IvndT1vua2lkYGzPsYex9PQA+i9L1u/fjxAr0+XRGtYA1kBkzDDwPN0KLmZ0dxeXgHcE9hD+llWg+WjG0sRSLrw1z/Dt37J674JLq0KKMtjvj9UgrAPrIhUBTOv0JUWH/qRfuxLQP/PdbnBnaaR3CSgN5bLmrGtGnoYehXfuxZTDD07jDrFpvUoG0LZVuJyUzkQyQnYCI/D0KuQU2wDmkJ3iuWDustTQ9vK8h/NLqltiYsiwpKEp9TFUeim3WvQ5PWHnbrKau0oQJ+NC2rSiKVOQN/uFKvfVcGNA4aS8WxtLFWbahUoijVPsFWbb1tDXxvaENBbN8gibktunGazbWWlsJg8lmuwoG3ppcLJlNyYkWcRw5geDegF1zYjFhc8QVUggn2VqvoN6M3OmM1vA3pp1xOk25HGAQ+blw9vAKHvw11bvZkNI+jJRovG2NR4FBtfmy3MqgGzswBkCqTDUwdaW3OSATADMUztMvZIRRQs0cAlO9WysCuzUuw7r61rEIBOGzCxQ+KT+N/RvzsRWh5TC1d6+Ax4SkZUzA2sR7FpZJk4YA4dPpJA1UWfZJtKd23myxZ8AHp+H/uu1TXcQo7YOSYLn7BDg5GvjZVCN0sxvHHRpOm+gwfUVEq/MzIiRpLrtSuEGXpY5IVFZ024VtKTMKuL8/OSFNGJ1805SHnbdaiawRBg8CULTfm4b1imk8/JTJLT6Uhl2CDZUAvgcqBs3zGn1/BeBDsEab6WBAljdSAYvFQABcOCHIeTT57/ckwii0ER45j+jsXtyqLZedsFOv3Oc/TB6KCWccaHvgFE6U4EW6jvUZQttgN/7Sw4A9jDEG7S4Mu/L/eqbCLF/OBacB4phr69ljw2FHunrWw6VFir6s6OjJvA6lhH846xldWqOndiizuuDrSur1iRZeWABio0FRP4IpMx7owPfRASyOy/5x6BV41lapshOLTM1cQn60mwVgXApVRC9Syafw4+AWplA2vZCs5C3fiRh/xw7NyxM5aXF7WlK/hF/rBhu0EFJ7goVZCNpENa4mymhLVeAgeTPJZZ2LZzTM8SOZGzhS5MZ86IyR0F7BEQc+1kd7MZGeAkDwv2VjOpdBh2UOA6maksoBtI1ubMhgkJF8whMZx034V0boGhN8nRj0OHD8nXHQ09zD/PlsCz11uVcxKF5bt37pGU4N57DsfBA0eit5aFh+HAxyCKwlkHv23ip+YnoBrwiTSu9qI6W2p9SIvNOEzQ/JFmdXZu6YxaPkRmwM3OFmJmdjJ27JjV2OFDj5UxbLuC6VGYezN9te4lWeE8UrM/bHidDS9dOmPB/kPNHRIJxkK6bbIh9FXJwvzKTDKvyrFIgR/PN91mmLNV92VQb4tarffVtbQgJhPts6eAlwEzQBtGFwKg5B92wamzwOeJe3eY6Hb/DJNAlj6S1CSzAAAgAElEQVTW2VWglN/h5/U8lImhXigzFwaAab2ZJBXzhqwT78V69f7j/8vVrb4vZjXX4BI2x/l7JbcpGYuaeqXFZwH63CRtfZuSomLozZg6uAHQu3+Ia5+ODejZ7FhjEIxD33wB+gb8lvzGuK8B9OuWFRVOKHlTNZYqht5FsS3bylEIH85AAgP2ZqsS+GocDsW+u1aj+Ur8h5zNmQETOw5oIGKGkpuVpbWYmpkQPlxZWY+pGfvjc09yUEpAz55OrKI6jyQ3VpaWYmoGRQMSIAc4ZMGaQ+0oin4zSb6y5kzbypGNuPdrXxFDX2rx/9NOsSW5obHU9MZujxXPtJHcbMZAZ4izKG4sdQxAv4lrVQH6zfU4cNdX1Sm2DeiZcD6gji25kUwkN+utGvrXn3NtTG7QWCotirLlb7uRk6zGS82RI2NTg7SzFOPZkzOEvnwaa6LLJ54Fu8W2UlaV1TWt/i5MMfxdLXoGqBxs1Dgg2cxEK1sBffnwCgAlACwtXE3uWthVmOtCVfy2zRiUhp4xrcIUby60WsYnn7QYQZQjRheiuBkFWkkXqeaAZbSOnroaS7U1eWo8oW50CYwzNakiJzHlZiHtHOJ7UlZhgwJIDkoHMvxQoEJe4b5WAgUiXRghCkariJYFxcZRLkMAS8kXMspnUXqzZRPxPXIIVxBHcKUDWl1OyRDBXhuUFMiu6LrAMZuoq/KzY18e0Fwrz4NxgyVRtiT92uu58Z7WI/aSLey7yU56unMtTUvtDbJFAFv7t9e4wuAXQ2PAMaLxGeuY4e73V3U/jBOgtwC9sglTsGzbBPaq6IhgChDI+NIwCpZMaVzY7NxgeW4Aeth5gNQSzS+kbffhzXsszDuAgFHksOJaeE+CEvy3AQUE6xTYcf9c34FDOM/ASnWbIkJlDXq92LfvnvT0dgt7BVsdZ2Dkra7Uqh1+7JPv4i8YHnkfi2Ef1p9QtFfdLO0eQyfflabZGHKvpYXlWJ5flsew9jlS6n3PXwVsxwH0ohVkX2nLUwE6WLMO63AI6GHfHehiV+k1aqDuAJN7MIOYEol0mXCWBWEm82PUG24GatXJ0aDezc3Us4BgS/PN3R17WYsBy8oclgRAbhcuHkb/62DPVnYwwQBf3vOevXsFrBgUMa6ZgfT2OCqQr8yU2jxK9JxA04Bah3RmD1ln1F7wvrgmEbw/YM9JsXPXDgFguSqtb0jH74Cs5CIwz1nsGRSn2bvfnZkB9K4vcQZXR5FeX+5a4zyLVk+Jyq6VhS0BrLIkSEGSxa1aEFvolhWhM3U8u5J2COBR81HFlMl4c9sExYCzAvS8J1JAvu67795YWFowuz3A1WpSxfmYAlB8yjXu3L4rRjbHYmmxF2srfLYDTFw2ah+0+M6yrSKaCjwK8CfjDKAmY1wa+wI3DSONxIR6Dkm/bBgxMzMRs3OzcoOy1nkjduyci9m5KWXpNtYB/qu6B9jR3bvcDVu/SyY3Qa87G6O/X5UURyxxlNQI8mJF8xaXIzKdPESYagFVdS036OXPIgzAA8wlvtRgDQkFZ0iembyOKJj3QGYpKWgypW7c6ECPa+E1fE107eAGeSCZqvz1rQ03sTGj+Vns+DCDaxZa453kVZ3pJR/SHpYmBZxl1QiuWHHOI2eBnTVVEfUYQdRQ8sa4NkXNsvp1ka9YdvVrWD4K0PvcSHKP9YUsToSeZcC6b/CP9jqz4cyjbEat/YDvleSGfYDzonzobTVNhsCMPXOXM6q6BNfZVkRVOfLxvlqjsgy2vNGqCj+Lku0UoOcBqElTekCWzLjtQ8/2qvK+/Gr3IGoaUQ1/bCloAXqSfDa4CiUnwKDU4/CalX5MTLnAe211EBNTDn5KQ4/E3JKbkSBR0faoxzKbBo58QfjoWWcX5Pal1N9p4lgE8erK0LbyvmToyW4zU48H6H/vLyxRP56GvhPrYuhf86yrYmqwqwl+ZFtJMMQOAgFZEuml5bXNEYrnBvhWIyYyE4zkRmCrM1Ar271f+8pRtpWlodeGfgINfVty09bQX3b21ZLcULhHWoRJz2SqlAeTrSLminR9iBqAMmk5NI8nuSnbSi8Cy4n4Kqac92j/vdIoTVo9NXVbGfqS9dTid6oFwGTZT13jcJPy4X88hl4MXUpuNJZZFFsLRAfKug8kmB3JUuTGYq/90rfBIhZ7683OgRaAnijZbJcXbnnTAlJkr5gbJBNToCp1c5VdYPSkp07tIgcoP0MvLl1zds0s5oNnSeEQC15pYB2oPhSVDm4yJG4epA1a+4WZQ4NXWCcv2OxB4oyAroXGJXzfRrElM+KaAMG6vxWyEV39yUHDlw6YHAeuTdaTNLTKYiwWPaCCjbI2eR8uBnwcbrWpWgvprrV8if1k/i7at76YtbKv1HwR84T38WR0oppIOTsAMGfu1+9WlmjnTh+42pBUwDiv13EvXD+g3mBgU91MyXXIWYHiKOoBgvem0QbAfE3gR8+ETV4dMe3NDAjnfQ8fPiImDyDpArRRMZI8f+Q9zE8BkyySrUCW31NxWsdMKmDWewTP1hIRHa4bzEkOwmy9nY3J/JytnXTACCD3vODakGCwDnDH4eFrOg0iFo8saENmHuhgaQF67UvpguB55oLuAvSe+w7UxZqpeYwhFt8maLD2mUNyaK9W64u5v9Zq914MmebDgDmwHlOT4wImClzUVApJTloWssdlk7YCKEr9o3vFzQvYiyuE7O5g4WGvCZgnFOhJM0zRJsz4urXmhw4dlJUiY26JRB49As5ZjK6MWnUeTblHMtV2narrLzkgRYJkK1wjwdzbsX1bbMeXHckZwCDT1gKrqZ91PZDrsHAGkUWkmp/BCPu8YT26pbqZckCOXNpTfuG5ajtbGNBqzgcHoOyQXKKKTc06IZoJpXd6BVfMBb131vsASgRMct5QL8Z9I+kD1DNPynFL8ozxMRVpUytAdpDshDzZWyw99w2AkQpvA9A0psBdGcUBYNcZOuYwDJszKF678rOvdHSSRgTpBUDrbFEmo0THzKXxMTm9lA3m5JSLIlkf7vPQiQk6a45sxPwRXLuYxx31VSAo1L2qeNBncNk4iqVNoM/YqFmU1oWDWrTD3D9s4Gr2AuBZERCy1tkv+KoaoCKt1PGcOaTn4CZ3Ak8JNMEDxYAzz9RIS+vIz0StKdNVR3vp5Iyznt1xF8mqLs17D+NAkMKeWnprne/5GRqnTXd153e4Vr7n+rZsKoTUMvvVKCOWGWSeAee+9u40evCZYPa/gPFQnjG0F2QPUMBD7w5lzS25KUmWXW5MdClIzQZ01rVbqgo2K/Ds2qFB1mY4y8c1EeSwv9gtycjZclrkTtk1N0082oCe17UBvTGGMYVIk8yAmqjiOR8tuTEJaMyDFPDYkhvbxMpZ6QSSm5rvhQGr509hJkunwDEYWbQlN9s8r9eQ8VCrYNmR5po09D5/GArwRI0tZyDnVM1drenWfHCA50LgquGcnJihckTOPNhWgpe/mwy997PjA3psK08E6Df6K2os1dbQM55NoJWNJQsHmqEXhQPSx+PQOpfjMfT40Fv0R8W+o8kTAXo729jlZmtR7BRFsZ0RFQbKnB+7osWVmJpNXTs6+HKqaRh6p7GqiUDTvECn9AkY+jzXJLNRSpUobfj3ktwo3dhi6L+X5KYAfZuh12Yw4klekgl1nE2bp6ocFyucB7pZcQP69gIpyY02wpTcsBGw51MUq0NATCAps7KYKkDvpkcu6KHYD69vCp/cbMJ6cQ5kF+biziLgn7aazcEBS4flVha2whJyXdQ+CHh2XZBl/aI1gVj6ldZbgD47zBaw1sLKCLiAG+Cl9PelmzdJY3ZAB0Z1X81W6xw2Bb65Fj3bLFpmY2Gs+T0twvImziYdpYWvoKM0j7Uhc//6zAQxzIVidQBXbBAEC9ybC4y69iZPoOZFb9cCxgCAwAYHCGNDtYuGWXN+D9kNB2W57/D+FC8qcGVc0+nBG6Ebt8A6SNsue7cxAXYsJ+VaBDvSGZXWnkODokB0qJwdsHMAMnzkORAtvxrE/AIMJNdmtxWuBwvNKtoEyKNRh5UjQ4etnQKOAanlaaXtuVfXLVDrUB0pu7oX5iFyGT6D8di5c4fmYFmQ8bxw0vBh5qK8Slt7HmMVtmb3qe5kzB+ct+Smaf/uAm6PuRunMI4GeAZROsBVNI6/ecpy5D3uWg1AHteptt0C4LbBq2xrFTcK9GsN+7Ps/28NvZnC9RhvBawKkAnlBKizOYoyGUbdBZjZ6mwHSEGj63xw72Cuc4hzUFM0aibXxXzUE1C4unfvXj1jmD3vY0PwLsejcpjKjIEzqM5wad9PMClgpL3J9w2RYDLDPtuAwQc/+EE+JCkiXDM7K4Ywg3LLdHzgl185bw9xIAedSkgr+Bi1GxM1QSq2twQOqYSka5OTzqglpWfp04gYcr4U0Mgm00yzWGf6I6TFrskhHLW8n3hN8Xo2GACSrRBxZ2Ksubbar2tfoFmWspIxiKWVpeitr8bIKPUlMNm2B8VKVc1vxtDTT6qzsfbLcea7SauV5bVYWYHocA0J878aKbGO9NzSflBjXjFZyqUYZ+0rzFOdGYxfOtSMes7iYsIcgaEnmADQULg+0Z1V1nP79jkRAAU8OQsVwKvxWfaAyX2UfadAdMUS2FjK4WiwHis9y56Qn1UmhTErUCeGuZHAuaicz2ENMuYGZJ5rAHoD627gd8+a4JmKoc85U+cP5AH3YsmlJUelQ6/1qn1NmT+7r9VePGSeq9CxMt4OiIQxsigWcorfdUDpvZqfl2lAZax1FiYRWO9RBKHclpiDKY3Q71IXhFyJAFdrx4FFm6GXRz0ZzZalpjJ5ZKGStfc8Yp45e8i51pbcFNHHexegV4M5c2hp8OFsiow5Wv1H6llYn+/3L1evYuhPBOjv1yn2B5Xc1OQXiLw/Q896OZHkhsLWEzL0anBlSanw59JqTM0UQ5+1hTjvZJ1UmyDx9WCvOanfPRZDrzPknwHoYejVKfasK2NqIxl6yY2GDD31Y4WTjwL0AvWpoQ8yto1cfqih31BBj6MTFrQLiLyRLU2vyOWGql25aKSftjagtK0cGRkEnWJff/a1MTGwCwqbNsyqB3RZ7ZS1SVNAmNqm2vthgrThZTeyY+ngjyu5KavKY0huzIBat1mAngVj152h5KaAQzH0PDBVcyfrrIOZgzAZokqLwxRX8Us1njCgH6asjgfoxbYDGNQowY2lWFgC9GKqy/FlCOgFKjdsYWgJRPruZ9MUpQnl6b6WrGFHB61SiKkvdKRuBl2suQqHmCROX3Mt2bau2fycBXCBHgcEf4qhyrS3xja1tRy4vjZHvGrCMGKnHB+6dheggId7cZEmWk039OGQ5FCqxcb3NF9a3Xi9mduGTIegOhyXPzGMvlO29awrAi+WQQcAoCSlXBzy9po26FheNSMPMJD12lr68WZGqGHUsFyju2eXoloCSqdeez3sJzty0UCHXowDn8fvEnQBatmguSZAuAriyo4iGQQzXZuyhZOtGhs7IGh6Nu47cFCsL0Ac1g/QgivHrh27ArtWtIsuVHV2RKlvsQD92Ltvnw5Y3FdI5RO40myGIklStfbXBlDAbE3Gnj179HrXLqzEwtK8ni3vLW1sB+Bsfa9lWqTq3cmU96lgQIy0ChVhdwlyfMhP0zBkMCLZAOwnkhvSsz7sM6OjAlueu0GCJB5tQC9ruCEhIQ39WDczXwbWlRXyAef52TCoPgqH8ykLopuUfHrwi+XMYjeKo+vQho31GPvLCTX3f1DgqYZRI+lehLPTNmVYxIQnW1ldOAWKAB6d0di3d587/BLIEEiouN/Fhi7+HpO+WRKd1JNKAiTJVupL5TySXU+1x7tOgiCzLlZre3IyHvjAU8TUAxpXyLogG+w488SaIyhBhqaARdZ1ZMuyaVyCPK15AXoHG64F6OvvgMhVvNNVFEl9iB2V2If4HBVtkqWTLCjtQ2PT9SPJPNa9cB8ARIOfkuEQtDkoo5srx93srG0fy32l9mjvKWsGYKPW3G9ELxZWDsXmyLoau2nvXx/I3WZ2ekeMjeJWROEpNUFjamTEGlbtxRpZS4rwkASuZmMjS7AMrHyfOh8EJnzuDrOm3vYGnFl8f8SsKPEOaw0NPQE0tRQUBJIJYN7hcgPxMDU1obNDgQzvsU6TN1uuanxUiIxsYi1ms7u4QGpmzljbZDcxJ2AvYH9xgXjaTlbH7HSMcb2Iz246PKsYHGY5G9Q154OsHi0LkUmDsvBDe+bEm7pHXgNgVI1e9hbRWbVuu0ftS9k5m/2oJK98FqC8ZKI1phW41Rngz6B2h0ZROAS5g7AzxSZ7+N3S7BcQ5lqqlkvvmawu5KODeeMMMqgw9ATa/t1yxrNkqK2hdyZ6yNAXoC+ZGXOKI0BjovN3SeulraF3lj5NGaooVgDbZhm+f2cKivF1dsKyHs0/Oc4NJTcVAJSiQLa6LYZegF5gF2LCnWKxWEXuoo6xx5LciGztR3fSspmWMu0oyY2WvizMj9EpdhrSjM89lm1ludx0AtvKthyH/QbnIr7uL7lJVF/ya/ZoaiDSmrMN6EtDr3P8GIC+M+jE0sRKlORmJIMpMl7rkg/5+u+noc+aUll+5hHCfl/E+chgIEdo9Z5Ai7M57ihss++IUYEcGvqvfTnGxTpV6sUp0xNp6HVBLZeb+/nQp4ZeuiWAmQD9isBDbY7yFm1FaXazGKgNO199ZBAFpuVx2BHD400R1sethD0xADxrMS7f0Pbf2f9dFNtm6BtAnzaX/LyAQ01gFi+yBwG9lD4YpBsYFKBfSR0z11yAnmvUhaUlXkX3jcQl/cMNbi2FYYFVR1KlJrNVM5uBqtnTxaZYQ5jMKorV56YejKhdusP0COezC9CzYTVWlKlxLQ03hwubJpsG3+PaK81ZmwILms+CreVP/i8WvDa9Am/cq7Xd9jtns0MzbBYKuQXFf5a78H0+Q00kxF5T5Fba5pJ3eHPXPWQNQKVcC2hqE4At5XNz7vBvV83nZpt6RWskvRFb5jJtb2vmV7ZMtyOObRvZMBXcZd0B1yqZjqwcDZop5BKr1BmN+SOH9V4UmXGP8prfvl33B0Ayw2NbQK4PsIGFmwIbGMj0uWdey/9Y2lRYGlx4JqM/gFFfVPZF2k7YdoowR0djmxpkTcYCPyfDko3A/BzpPrsc8wvzanXPtXDvct7h0ExmEacTy5DM3G7ftj31s9ZxLmZxFs9YzlXSeDrDBJBRMCc3DYOBYsWqEE9e/asrcejQIbWzn53ZFrOzNKKiQLUTKwsrAh3S0eecqQCY52HAPOw0rM/LA9apU0CdnRzkvJMZxwL06BQlF5PEg82wAodqjV7dFotd8yFjptCFhdb8pjY/izdV/ClNsPcnrpHmS07FO+NFwRzzjm65/FtuPgOA16zmCWcv4FeFfdGJf/j7vxdAJGirlLnsESVlMYhHayltexYq8j2uRUy/nHos7zNx4evivdh3FPhkjwk+m+DypJN2ax4j/+MLiQfyCF7Pc0NOyT1yOEMusA9yAFqKNqJCe65PdQlkDdKPnLXFdSwT3FN3kn0iBJZUi+MeF4AeivqQ9HD9rC8CZwAqz1WdRbOrMt72rGXmqbpUw+KL6LBsCFC/fducrHEbYFIF81zL8nIcmT+s5zmDde1YxMH5/THYJHhdFvuq2oj+Zmyb2RWjo11JwFRMnllU3a+8Ym0JyPpVoKB+IN5rGDueq2F8Hn7UJuTfhxkVADXnR9oWUgDetZNXGQUo+7WB9aTtHbkmTvzqJSH7UwXOm2KgdS6yrxDYZyaA/cayMzuSMC/ITCqDttGPhcWF7G5te9CS2VDUb0Z7VfMAEK35PQYQd+ExgQMZEZEikC5p5qC1nGuX90M+qVqxBMQlfdyxY5dGqQICnjX7HOBRGdbsAM57E1CZObejCuNZ2bLKEpghH0pInKW27KKKmLW+A+JpMTPGNKgcOvpUbVudcQLEqsezRKeuHWJufnEpAT3z2haOJU8tOa4JE9ef6XrU3diSG/7NvNHeumk5XO2Z1bCq3HIaQJ+Eitb2KGu7DBeM5xQYZvDAONnswIRGSW6sobfLDc+lsg/ce53jlnFtKYpVAIQEiGyye/nUFF9dWo1J2HHp4NdiYtrZdmsg/VeKzJEXC3colnc9ZaMjhzhYTsUHEuvl9ZiYGXMdk+bvSGyqsRRBxag19DIgcMaC/Yk+IwqE1rL2qTFW8TWUTFPXA6aCoRcx7aJYTGT2/8OXbVvJeHJ2CAhvxrrF9DE66MTixErc+tkPxOLEsqSUkoUC6AXQ894HPTH0r33WVTHZ0tBTIyMZqMZhWB8wst5bF6BXp1huetJNHTbWKJrp6gM60Y/9CeiZNGgxmXkF6HWArm82DP18d1ELT6xybojYVtrxJhn651wbSG5gL9BiV1RXzG4tqopoK/JnwjAxne6hyhgfUBfMCOinK4wBd1ZhO8fu18v20YCejROJRhWYukjRhRAl42hLbio9qUAi/Vb53GLoK91Xtk8CKEp9W7tvPVnZ+jk0xW6JRSSPb9kueROHteQ6pMlEBydGOD1c6YYnj1gzOfIVV6dVN0Qqdpd34qDTe1C0mQsX9olFXuBUm0SCX64JZs2B1FBf7pS1N61i2S1K9nosFpxxKZvGGs/a5IslL4ZezEDXRXKNlCW98Cs4AHCSEuM5lK1VzYHxCTteIAnxZsWBkAs/2ZPSNNYhw6ZZn8W4UtTImNn9xoGFmV3PgWKHYXfMzLkmo9xDxA7qEKaLYl/MgoqgUjLC1VSXQ+YAh6plNJuxvLikAJZ1VsFGG7jYccQadgB9bewEYsxntKWSFABICThokNWd1PvD2NBWHFkUfwJmAJfKiPB7PXcNVvCjMbBkyv2evDaqEVUVcTs7ZFs/giHWHQW2sEHFJDKO/B7XgNRH2lUO8Mlu2m7aF5x56fEYjQc96EEpU7FkjudMVoI/3dkY14ZlsfIzUxTsbhOAZKyXqVnA3jQbzpk8sV6+Ok/WQVy63rLp0/ocdXH1aMeSBdXabOKa4ELBsa6BeYciRtLOYd/12MTu0J78fFi1XR+yDz7oyL5I1pb7YKL31ExzoA7PLOajSzFSJpOMHZkR5iIAgmcEmGdcCN7EVWx24tCBI3HgvgOxtrasajFnTgB6BjDMV/TeSs3qYB7PpmMA6ZKh+F69HpGgIBEy46qsVgY1Dr4IDMfjhx70QMm2mPsCAR3YO5qo2WWIa2Z/A1AS7C4uUjdDLRBr31kduexUyR0/Y+3K5YRgjUzMmPZpir45QwhYVBRL+p813COYNSBVHwiuT7p0d04uSUBpxG3f6sBpPbtsqiMkwdO2Oa1XAhoymG2ShjoXslz8Lu8FUF5aW4iNTTdrk76aou8egGsiJsbxTjdpg5sV+y3rB7CyumLAzv4HOIb8UACjeb4sqaTIBSylE/Ewx7lPwJyYdNWYAAIKY7jRWO0TBPGw1fKLV7Gp/7fLlGsd5maxuJ1MJ6FRZXdK5jOpnhyMg8G3bB9VBJlmFJAryqAtaX4Q3PPMqh6KvaDIJEAKRf8AJssT7fWPhezMlCVS5RhVNsh1ntdZa9mnMxcufEbmN6M5xGeZOTdA43ddj2OjAdag+mIkUcP3h6y03T9q3IQl0jYbJQCfb9vKZNCRaI2N6V5VZyEXGdfHGGAnOMvMtrGMg50iLMS4j3djYRky04GUl0FJbvy5zMViy+vcbEjFktyqjs/rimvkeWKrWpbQAHbJyGR1Dc7w2Ok5Q2Jmc0EFy6NuvGjJkt/X2Mxzh9nIWucZWgbFPaUHf9peax9NeU+Be9tNprIgs/jtjAivV+CWpF7ZXJaCoSw5q1OsCBCCTq07a+h1rqsnCqB8WtwL9VrTM2QMVx08bPJ8CtB3Y3wi9/nM7BfeEw5qehKxrw1t0Y3p/bxUND41E5sbZFTXY3J6LEY21+Leu/8uOqr1A9CPtAC9CSEA/dLEavzen1tDX4Cei4aEK0BPp9hZOsWedWXMDHY7niCgJoOhppxWIDTZm01ykVoFomciZBgzom5aDTu+2Y+Dd2HDgzRB8F8HTzGl/IMNfHlmVZIbA3o3PiiGXu2whRsHMbk6G5c/+5pGctPuCobOTxomLKJa2qbEaXlQpG0l4HhlJTXx7qbWYbKml7oWb0ZemoEAcUBtAnpSKmOkpVQAh6bNjREKzPFnFQvpl9Vh01dSDRScvnNBUQF6efFm5by1rDwASwZq4lZxlxtbFKBP6yFZrfk6FKCkYwcLVqBKxY40KaJwLjvAlstNZi68YXdUCFUWmZLDSHLj3+WAUbOhPFCtk7ZbQaX/WWRmPl3VXunCuj91es2GPrx/SW7EPrYsIGuBKBrO4iE3NDIjXswZ74fG0n60lufwc8aYTXh6dkZ/+lC2Lr4p4IGJS8lUkwJMuU0dDtwjaVjNcsZh4KIrHa7j4zpY5S+e91KSHfl+q0Mn7Lr1kwRdnLVm9zekUWXDEXOYXRILsHGgcI/MBT17NhYKZbNI1iy/ZQt81UYm9nLMLabrPgFzYtSxr1w4IkDP1JwYn4gpOdbQ5AU9/JIkD4gJHvCAk8VW4lihrE42G0EzD8NGkMscBtyXjpX0o9LOnREXzcoWD3Z3RNekFDYHkIpPO2LDCnzDknJYcN38HmuDjq8AM+YABYZkXB7wgJOUdeD+ldnodGLfvn0tIGgtP2PHfJib2S59MOC+t9pTV1tkRoCdYo/MzFvy54OrtJ9+zm4976CNjY85gH5eRIXkNaxZms4wvwiYKJ4tiUwWUm7CKrsQXUAnHW40rzS/tgJ6s92qN6LioQmM7VfPvAAcse40R8Wku+smTJsLzNf0Qhgkntc0HSbl6DWIA/ceiiOHj8g1Cd62dP40HOL5U9yrAq1xg7tOZzIdZ/wsa41bHuVslAGOOzpLx6tskQkJ1gdz81/8+I/F3MycfpSxhhkAACAASURBVC6QOcCPfl0BEAEPVo+scWxIGZfFpTXdP82OuMeSvJnN9HNTEbBseAnaDIKKTIBRZK5Lh00353S+EmM/Nh5H5ucDi1c/c7TGyOC8d5CNU+F4Oo0oC0BfEDVmcwfeHdu2OwCXmxDMpN+HucB7HD5yqNnvmS6LK/MKTpg3AByyPNz7aGdSTafUIVUZGggySwoJZrHW4xp3n7RLc4h9R9neBPRkM0qmRqE9mQrAvaRRqiUlLW/SxeeSqSDOCLlFj9qhjGerBl5JLFaGTH00VDTq5n4K2rvY6aZvPA4yqTlnXCw/4KNLIlqAAq9vr281ncJeVfUg7pjtOgRfp55n1l0J9LF/VzF/Ng3id0uOJuIIC1dcz7rOUAHmFXBm3U5HNqbuAF6ZVK3xlGzVPlosdYFjS/gMbD04/kOgMO0pGc96X+mk08KXBaEu3ZLamgSEoffaTyyRwTjjyl7j/d09O+pMY59ZoTlkAvqSu4jIm7ADndehz4MiNxP3a1yc6QO48t5WECANItjgPexUVAoCcEtacCagYm64PiKd9gD0kl16HlRBsEm/qmUzoDex5MZcjEEFSDXG/p4xQwPEyeat9QMyrq395g0L0DOf5R6TtY6NwqI09EhxkqEX4UBTJdQOGvORWKNWBKcaimJXejE5043Bei/VGliyb6QP/ZgYetUeZMfqtssi+FNzAqfERuWRA5d/rC4vxyTBwzpyaOv1KUC99+tfiVGq4xtAb+nQeudoQH/rZz8YS5NY/jqI2groJbkpl5vNtK2UHD2zCqzJtuSmAfR8DoOSgJ5r8Qewe/Tjvq+RQnBah4OvAfTlHrERJ2To24BeGvqttpWkUdpepNIjpj1lawyPsq0EWMPyCZRv+sbS5qmi+qM0+ABlAFf6DMvCUkWUBlcUdza6qSygPKoolpmb+ikV4yZwG7rl4KVOymRY5W4ZzfEBPY1FDOjLRsv5pXJa4dAREa5NGv0ebKptOvUa7L2UpneBZunwHJSMKkKtFKx080r5WjdHarzYQwFeuUD4QC1QyXsX4K9DfnitNF1wdqS0z7VRVvTN9/l8Dpdi0Uu+YsmD/eWdBqf7GddnAFmbWEXjaCmxUcRDuphzswnWAbug2NFzAfq6LrEPCZTMcpn9tssNm671wnwuIFhFjrmJemMCQIyKHa1AryRHPnTckMuNO+xsUdptAt8mQEjgKQ15pxNzMzNKtXK99hvHCtQTnmtnPvF+bLoeR9tdOijqSKOulD0H8nhXLCYZmdGxrqQ2YlT6G3HyyacYDE7Cmk3G8qIbUu3fv1+ymtm5uZjbhh4aGzDm1CAWjsxn4bu93DWmE103G9rwBj43Y/ZYrGvPOlUdrFn0CkQ9cPCg0uAAd+pjeC+YW54hhw5pfxcbAi7HVGhrNsuNbQiinLqFmUVSMRvr65tx8L6DKgSVy42KXC1JMytqQO8AzyDbErcC9EhviB9ongRIsW0lenA3G7JTz2b4QIaR97nvAlz+jVWknMH0g2Gr+gL0kpMlQ2/gYOCv+0wdLUC7KYpVussHfrFxADLWJc9e0hHYYXmlAxi7WivLS6tx7z0HJJHCdWII6AG/SNQcvKpAlsNJZAN2op7TXGNDQKQ+vPn8JCaoZ5IUIzssa+5HxI/96ENUi2H9Lk3HKGJFrjGuvYnnzmE5N+f6kZVVP5uVFeQKDoqs67XvuALotJM0y9cmWAxsAJWsGUtu7HBSwPG++w4IDCj7knIhGGTX5VCTgpZ9Nnbt2mVb115PnwvLCiO/a8dOu1qkM4izrSYAmIuHDx+Ow0cOu2fA5LhY+mU8/8MdnGl0hH69EwQYyBL9zBgT5pb99dnfPQ+mZ90BtfTrBsWWKJY9KaQMtRFIUxlTzWuRXWTUEtgnoNfZrEVsWQ3zR7KqLMRmP1DBqVht9grLaPhMWFyyhZKkYVM8ZrmMenNkMT2YzmDZ+xxrxmYBlizqeY0mQYVZAhJAkQA+x5g/dTZxXhMsqwGSGrV5brQLxtt7eTW3cvOrcsNBJuegq84cRtas8vDzCg/UWdZmg7kw7Q04IaUUrunNki43Or/SiUu1IjKFcJbT2XUHwHV2i7FPsk1S3z61TfanL6KL68bNqupjXErj5n2MSUlvah0Uu99k8RX4ErCbSZcVLOYLE2bo2wYYts50UFVNsjSnc09pZ95FbmYGRw0DW8Xk9R7F0HdGKmPjDN0wCKmGj+45UioG5q8KkktyQ8GpD+3/I0CvjGK3Y8mNCvtHQtIdAL009P2YnCZAx6vdmRjWjhtLgRtagB6JDmYL6X8PoNfzIGBoyb7bkF4aegIyeiKtRcilE7wshn7NJLYY+mMD+lv+4gMC9CLlsl6LrGF0jPFUFJuAvi25wQjCaowtgL7fXweixwipQppCcI6xONYixkfd2rez2Yt7vvbl6EovZUAvRiU19AKc3wPQl+QGRgyG/vVIbvo7PBnVaMmat7INKpBY0V5F0maJsuiEwqdeRnI60GHoDTxqAW/9fTRPAFkOAk1W0qq58IoJrCjabAqSHuvja9IXwKzFD6Cv4k7el43HbJzBWLFa6qQpMI3mzvcrL38FmD7UlM5vdZlT5JwOAdIpK1Vopl8NL8bdcns0GXozcwARFzCgVytw7EPCWkQ84LXhK13rQKTkOgWSub5i7upgrQ22Dnzeu0A0498G9LymmNcC/sWU8ztmrLkPy6hY+My5YosMFH0YcX1Kk2JFmWw9n8f3SmtZmyXXTPq2nqPSY9kwSIx3vq8YsLTuNFChdgCNH1kJZ6FKNmTGdTMBvVNt5ZPsAMc65GIlCnzZa9xAiHusA4vXclBOwgbmvZWvMcwW98x1VPCEnEoOHAK3ZrmVxl23rprGPrD9MEUA+u3bd+jZw7YvLC7Hnj0n6f3USGZ8LA4duE9zW9kOUsfT08p+wPyi0eb7B+87oEwOAQMHNuPFa2DkcPnQvyendd8qJBRrgxONnWYqo0MGpGoaFKB0sYIjy0JBsVPh3DvMJRpvABcHGocgEgee486du5Qqxnsem7BudzIOHTgkyZKOUQoNU39s0o2OgC6EtuTGDJRYvwTTqtVE16ig9WhAj2RCTlUDdP4F6FNy0wB6e6nrIG8AfdkKOjDfCugloUgW1Hua/ZO1n/I5KvJK5ybJSrCFte8/48E9UGOhA5qs2fh4HDk8L0BPLYGkNmJRCWYIXiYS0NtP/yhAD8uN5G3cTkCMy5CdN3iu/ZZ5LceoNeur6/sP/qEHxZ5de3T0qAgvIAMAas5msk7s1uRi8DXkKJIOUgRta1DeE2DCHCCYruJJyTqb9vYml9r1Oiqc7mKTaikgv4d9qlzes8Ce3+FMoeC87HZ37Ngep5xyirsoLy6pT4O13BSKA+jJOto6UE5IVYAeoeD33vvu07UA4Fl/uN9wrrE+qY9BH0+jp9EOfTv8LHCaYZ9VQM7ej4SL4G0MdrxkDSPuLbGazj4TbkrH3KYz66FDh5sGamK387wQU58NH0tuhjpE+zvgcNp+7BRfuuhWzRZ0NjlrYIYV5yLJbNNIgDFEFqjUfo6HQKXqYQxiyf6UfKX2SAINyThaGVrJhxI4l+RHmVlJZiebLrE+c1rmFHmGmP0ddgTnGg0M8Yc38CoJqgkuN9IbkkYpyUjCx3IWs8fCGsi0EtCzd2jeKZs6rjO3Oomzn1YwI6c4XGiyTqqAnnrjSFJkIGhiwoSNmkFxT1nXwXyXCUiaYyibo4yoA/g6WysjpvPLqRJjHD1jS3Ed7Lm+zVIQqwbIUFW3+OrxUj2CJI9L4or9pIK1Yuht8lAuPM76c80EPKpTyJqKmg9FpHHdhcGGgN6BG3JJd4JHwumAsoKWysQNVQ+Fu0xqllugxrQ/rNuxdNnXB8Ehi2TZseLedAzbShXmkgmlKN7Yi2trE7gVfFbtiHBEqhlMGESaf8zGYN2Sm4mp0RjdXIt77v67GN3ouWbpBBr6W/7i/d9TQ48P/WuffVXMbOwWflQgmJ1iFUC2JTdH21ZuCNBLztFzgZNPy37c+w9fii5FsWoc4qiqrKxOBOi5ALFRqaEvQH/52de4sVSnZUUUDNCqNE+WwQAys6w3IxxLVjkoPanN0GcBARsVEg412nDEeDRDTxFti6GniFRa/GFjhJKY1AMG9BQgbgP6GsQCYwXoAdIlYynw2jD0GbS4an9SC7Os8+rgaKcIDWbZHLPrXFgCZLmOi2F4H6ferBOUUw4bslghH5bYCVaBr50iKAqiiAvg4DShdMQNO2G2vlJ8ArsUMKa7S7H2PIdyDqiNpwB9bXpDRmbY/MlODxs6aEvT6ADID5ksSeldfWiYrWZjVQpU3SMBq1j7WQpQTHwTAGRBstPWZku8uTt935YUuLCur82CzQu3BgA0bHltcMXQ2aPW4FEBRFpOAmjRjR8+dES/Uw2+YKIL1PvZugDQB7AjYdhAFzbhCGIpC+9RmzjXyvOqhkAKjvCXkFuHpSrKNnGv6VgCoGedsvkuLa/Grt17xChRPAt4mT90SEBdBxfPX0hyJHbs3KUOtYsLC3HvPfu1/AFkOhyyyZLa3kt3CXNntgp3mwrSOGDlSAPjJ096Z2HUQCsLnrk3JEs7dmwTuHP2Zl2+7owlhYkAHQpyfTjhYz/n7rDLBBjjaop1+OAhA/eWs42t/2Be0q0lpQgFQtuAnjsfMvSsHQA6YMyAPkYICszIi93Z7FtfC0MvKcZWQF+SG60I7VMVsJYmuhj6OiDUECUbpRnQpyTHcYnlNYBHFU6ua3w4oPl81s3hg4cluXGRXAF6e56TaWDPlpQG8A4jJo3+RGrosaulNwSMsteK6+4caAPWGDetj1UXbzIckhltDuKUk0+OXTt3pavKVLAVswcxByyZgewgo2BJ0yqNXrAS3DRzvd6DBOjrHgXoVfOBzaKLZisTMATVPuDL9Ybx5Xq9/u1egiab+wA8sY7YZ2ikVn72O3buUKGxgt3lVc1J9seZqSm59hSgr6Z9JlqsyTiyMK8CbeY12Tq+C0vPuMPs0cNBjiMbzI9xser2FLf0RntRB/vRLMYbHYmVVfzTHTyx5zDf7VxGFo9eAwZoNHfzHjysF2PvEuky8LlswDGiIBGwyWcj0ZqZnbG+eGVV/7PV8py2zaFBd/aUTre4B9VeyucTvFl6Y8tFgyaKsb1Xynkta+BqjORQBNmXDjoGEd5/XQs2dHoBbFZApt9Px5pSwoicgYggC6peKEN5mEDNOFlmy72ECzIAaDtbDb83tIoVoBeZl4pjrWlnHyQxK0A/1pUM0ftYgn/6bShbjuTG2VPJVfOryQaklLakPfQQURF7FmqDjciGA+hNODmI5pnyTNpFsRWsaB0IcKVuXY37bGKgQtnMnIiIVP1RR8+qAL1rXWCsXd/oQMiAVrr+JETvJ7nJzAl7GHVZ1Z1Xe1wGLMXQ672SsBs6+5m05fJ7vQ0FkmSOabxX+01lTaqPjLMK3gMd2QDQwQaW3CjeIds+xtxivrm2c3WpF5O43AjQ2+VGtp8qbkVOXj70o3K5Ec5Me3QskXGA8nmfvQi2YNDmQUtR0pbcbMYERbENQ9/W0PsG1tM5sopi8aEXQ191F3TuZd8es7V6DHpuLEWnWDT0ORZNQXHKIauod4sPPYA+i2IF6DPVwAXe9eUYk+883zsa0BOJlob+ls++V7aVagxCSu1EgH59RwRV1q12vhzWdIm0ji2Be2sEAfSWhxjoN526LPreAuhpi12tZv0m66s9S3TYiFWUWQ/PKQx7uzvtXREbE6vAYB3CFYny/UZnrwyGD8Ji6EsyIw0nxayZGqyJXqxRLV57PxsEcA1iBtK9A2DPZlx6Phe4DItYSicI2LI9G0wpkhfSum7PXro6FaTibqDPE6fW6OgIOHSYpLMLv1sMK4u+DtnKQHjmGQTUZlY/K7DNz3lPFnUb0PN3xpeNyk4xzsCgD+ZP7p/35CAg6Kjgyql5v9aAGYZ9tSnCZgzRzMo9JzdbBWvJurQZnernUsyBWWucGXzQqkg4mXt1Ps2DSgfTGIBhWY2YKDxFx8wGbjkAAMMFeABaM+5m6fGn1tisu2irxq/SqvU9/uRA5v6kU5U0Ja0i6bC6QcdK10IUMykWSLrSrv5EdjU1PaO5TfDAzwH2MAxye6AvAbrojfXYtXu3AP38kSMCyxw+khKo0IoMhjtBdicJygYq8ONPFcP23MGWMd+ze4/GhGfLXFNAuLkpPT3jIaA4WI/t23FCgumy28kyrgHIhia6kt5YumQJ0PQUzXC2x8I8HW17sXvn7vjmP31T16p6GDVcc+YN0Fn/ZmwVfOR8KZcbW+DZxrTcYCyhYUdzw5OxrrXw6qMhyYzZaVhYPSO12R5Kbrw/JAnRAvQGO0PJTWW++NXSbzqz5n9XYSD7J8G1GadhgxzWAYwqgAuG/sghgz0IE0uJvH+OjVJUb5aQvVB6U4JKfMuxD+yOxfgEriPWIduX31lG5lytXwP6VTf9IbukOpCBAq89u3crwMENZXKy+iG4GytSnVmBRjtMrGAjh3xKLedd+8B7mr1Hm0/B9LIJicxc1dpwtsVgquYkRIZKNdkfaLC1MVDAQ2BbzLHIADzl5CqEC8iEm85h8bqyGovojzc3Zc84JycU74vKWmSNDtfA+xyePxILC4vKIgHoGUtlDRDRSo/Mngvo5nfHZSGrOiECQWW0AYWwlA5ACATWeoyr13ftdZoXWbukgEI2n0WOuTmSAJT6BfhzYcdKrsLzRqfsQv7095dLSF8yD9YGa4w+EGZysdYc1kNp700rQ/W/EIh1PcWwKNaOOQXoi+1l7pqMSH2/7A5dhyBSI7OkIobCz1Pjm43g6rivjszqgN5Y6iKHq7OGLCCEljNbdcYI+COnyIaNxZC3s/UCjyICq87GRd8ikAiYUv6jurWsv3CWb9hfBkAP+ENie0xAn5KfMvyA3EGqWxjB9Wp9B1u69yGg55kVoSP3k1QIOBvoQmnGz124beRQgJ57KDkjpB3XSW8G5k9p4jOBn0oLu0GJoGoFRHyWa8LscmMnKjLH9HdwsbRLOLJRVgZdbUBfvRwAypYAwdy7SLzXJ2M11Kc3GnpZ3GJekqD2BIBe7Lc6xQ6tG9eWh51ij2dbieQGfIuZDGexCGJJbiAX0rBEhf22x/Ye3woucr7JNZF5RJ8fVC1qYbER9931lRgd9FXwb4beb3AsQK+i2Bagx0a3imI7g/5xOsWmQ9BWQL/W62/yYZxLAqIMMJGlJDdo8Ngm+rHva1+KruQgPIBqfZ5C/mMUxZ4I0EtDn5KbDVxiVAFtYM1E9OFlxqKAdS1Yb3zl84rLzdAyslJHktyoi6qBVRXz6IHhK58SmlqoBUSP5XJTYP14gJ73tBuHNwexndkVtdgI200a0NcmUyk8AbHS/+WCZsOqDIA2g2pCk1o5OUNkSouFyHuIFQPIdW1Bxv9sPmr4Mwngs50XmzObBaxosR51WMGoqDNfAvqSp/iA92EkRxu8peV4wGTHqs3Amq+S69SfZmXYuMuLnKyJdaAVGJR1nVrMp1zKLkYUB01qcWv8RzsxnV3cal5wCEqjms2XVOO9pYhXYy7pSE+bYWUF6plKgiNmymCbOSjwl4w0m67AZhZ3ckCUjp1CxtIlwiJzD7WJuQKdg9yAnrlk6zYODzNNGxTrZA1FXY8O82Qhq6kTP/P8rMDA1p1icHHOoBgNlm16RiAPGQEFY9u27xD4VeaDADAZqHKLALgwN1fJegw2xJTKMYJrxWq1Nm15kffU/2EOa78d2/R7FDgRiAFyOCwYN8DmSSed1NQbCGyl/IyxJAhZWJx3t8ls1c5zFnBPFpPXAOi55x07dvqwHu3Gzu27JSUi8N82ty2+/c1vxZHDhyW94dEXmwyT4OJW7xyVaRHgLr/3TIcLZKQEQswxv0uqEkHBWNvVBvBmz3sA/lZAX7rbolHEyI6Xyw1XcX9A74M6bTU141KCk0EegTaAvvZHF1iacOCQ5hng9LO8uCZQoJqcEXdPhmEaH5uy5IZ7hYVSzR9SD5qaddXQD+An+UHK7yxncOBS41ZBvSVllo3o552wfGVsUpKVbtf3A3smpyR8zAHJXYNNGDMTG5nJxFFIxe/et9gz8TUvsMPneS/zeSAQmEWDSEmUeZDkxIWirEUAfdWxFDHB+4gI0mu9P5INKkDPWQegp0hUzbKymVplBgpsHZlfkHuTwKEYQwM0ADtr3Q3GuHxAAT0zCEjJ7BAclWQEBzj3QeRyCCJ9ZniyqmOuLDBTw4uON11Ymixxhp1eW77vkpY5qLTkBh5W81jNzlznwZ8mUhyoE3AJuOiePDZ8oX9nX3HGAstIZ2/MyKa2epNieECQpZz1fESeZAaJX1KWPp+hM43psV8F3C27Sl5XALbOHkluYJKzwyz7liyCJ2f0J196vinzqfNBtZwpcy2g2T7vM6HhbqwZ8PEYPPYO4kv/rWx5NpFTphhSrOnQnh7xmVUCSBu4W3rI6wHW7N+VAdG5v2GSivtRlk73nnu9GnUNm+KV3INnRICk836c8/Rohp7Pk0vMlJtIkgXBAYr1YU087ljljjTMmri3SrLZmQkp9yr2U1ndIgUtyY3IUNeqGK+w53iO1xhLr5+ZIfYwZ56plesq0w5DX0FVu66hjbsq6yTJzeqwQacCHtWEIHtyAMl9yQ1N9tKh+hgkN/RikIuguomXD/24GPomQ5GW4lZb+NkZaw4Lk9uSG2eqeqqb4bNoYtWd6khys++ur0Znw52TZSNzAkAPAU79amNbKft195WgKHamtz1e86wrY3ZjN+2edE3Hktxo7zhacjNoMfQs8AyNNnux/66vxLjYK1sDWQbhFJgWwP1cbmxb2Wboy+WmKYrdytBvkdyIoc/q4wL06rwnHW6mdVrV0BWlSXKTgF4Vyq2vdndYFbZqszK4PBagrwDgmICetsXpaeuUnJnTctAAHItZUCrYUpk6IEsH7/cdWjAptZYp5JKFoJEzgHbEXIBe8pZmEbE5JMhr7tfsCZpoNZlaXGwAPZsL7BasFtfA/dv1ZWiDVKnKAvxNOlJt3l2QYb90M3nFenvzsu2mNiilxcx28e8CrDo0qlutmB8mMJ7rADmz62wITkF7k0dfzmeJeef/THlWAFN2m9y307VZaIeGXZ1DO0pFVvU9jHtpdp1mNaAvQM38qIyFilZXaJRljb20k5lhGM8W17yXNk8K98a9idvlwPIFdOIunHWjEhhz1pFYyRzXAmzqukq9w6otO2EEHYw5OGC+ubvumDZtgrs9u3DNWI/9++8VMJ2ZnbNPOe4CPGPZOfZVHAsDh+yFQj8CIbS4YogzcGNMsa4DWKsrdNrsUUC75wF79EyUvl/fCBUjpi0bE4OsgTp7ZraiNkI2cQ4h7gnGyiDIDaAkhcoW5Y2OWHIT3mta6fWRTRgi9K4jGr+lhUXpfBfm55Up8TXYqcIH/dCOjs8xeM9GJMcA9BwM6IIL0A/CXvkAfsAERafaZ3BxEUgyO1guNwZD3je3Anq7UBjYF0MvoC3JjTvT6qfa84bfI+AVwINFnZhonDV0kPb7clfqUWxKAJ9FsS5ith1nSW4K0HMwj3eRQ03EGGA+Ab3JP9v1VBBW2TTmDnZwrKvK3Ek2tbYaD3nIQ2JO/QFmYnTUGT/KARh/JCewmJwlECwcenKCwS6UQrAEchV0cUawFgApvH8VsxqwmWyo4FA+2Fn8SRG2m8+5/0VJAQvY8Z58SeefBXjKwq05+O1iBzo3q6DElp3D5kAlh+R5swfMLyzqug4dOiJfbAAuAYo7/XKfBEeuzWI62CXDbLxZYvbdVNzhHJdNGt1x2pnS2nv5THmcS3vstVI6Y8kIEtghX+D+raEfdhtVjVASTALVabBQjd1gTSmGV5CUPQG8z49IYkOtlRoCCeAjXXS2B9mezzBfF7+rgCxrHgrQixipXjSSgWbTLMk7aQK1ljUj1bnU4NB1LVlbgrHCRNaKJVhkLkiq1XVjwDprKhBy4OPnwf/sve1MqCU3LqoWkFaBrt2wJIDLrqg+3904soJOAigHjEg7nEEuqRqf4ayiya/yeGcdOePlWioTZDwbr2nOAWUCs65Gr5cRglnwIr9yY2kAPQXybQ0941sWngB6BTOyrUR2aztiZ9dsjKRr2SK5cVdaE07V5EuvFxGA5NXBI2eDXMEyYJJaoOwjpYAAU9kO2riFfYDx4WykVs2SG++Vw6JYGXN8nwy9JDfjNkAoc4HV5ftLbtrNo3BwpLmVGHoB+iHOlCvOVDkfnkByk9u8imLJOFZRLD1RxdB/1Qx9ngbyoRdDb9K3JDfVWApAr/rHkUFAcldRLLaVAHo09MeT3AjXZOH+/TrFxjgsj20rMxMmTZCKYlW0ZR9jFywZ0GswNzuxOLXcdIoVjM5Jo814qw89LjeDnbo5meTng22nPFhrTfY6QWruTY1/s7TDYnM1K5RdABSi4XRjqQxKSntEaj5Bg9L09XfYy2NIbtoa+naavCQ3Tkt5wcvDOg8eRak5UVm0Tv+mO41aWTtytcbc2REOBgOOYWMkgTt11gNAW5ZihsudFJ1Sc8MKwFm71btdP3AJccYDUEhanIMQMGWQbK2x2AmAYTpZHFUwJH1qusmIVTagtxc7OnY7XvA9WB02dw4+rklFq8n+tFOeFQEP9bqWzZQzgAqxUr4ggJkABwZZ/RI46ATqh9pFPRM2woEbNSl9mn0CxCamz7y0omk7VkW9/FuOHFmRz3szPliKcbi4WQfuOksqjPPBVAWLFIa6mx6HjN/T0isCCjZ1nDDMqmJPZ30zcwZJAu/FAQjY5/tcC//LupM280uLjesFjBrvz/3pmWRq2YwiRbYu9OI6Dh48LKkN10ZQyfPvjo6pKJzXc/0UnSr4wh5Rzd1cGGQJDf7aHXXDsye3W0wT5Mxt365UMWuIcaGAlk3bByoFvf+n0wAAIABJREFUgxy0vjfeizFEWlByCZ6TnEKaBl5m8euQQaes8Zpxd03kNrChbNYw9RMT07Fz+06tFQA9h9DevXuVKSiLRdaXW517rhQzBiAXu5U2YdaaAw6tiW8z9NFx0bE18xw+7iosgC+tsOf+iQB9HeKW8lT7bQewpEaLoWftab3DrGaKXQBOZIGLZWGfBQAkMdlwH4CllVhbWde+x/uVmyHxAQy9e6CSbeioKFb7yTh2oLY1NItpi8oqpCx2uM1IAc75vxyDWAvMCQquH3jKD8k9aWKCokk6KBJ00r11XUB/8n+T9uZLdqTJded39zV3LLV0dVePaWgzj8RF70GONPxrSIqvIGmG4rNInHkBNsnp6pbRrFlVABIJ5HL3VfY7xz0iEkhUFVvZVg0g8+a9EV98y/Hjx48PrB2/uyOjStbA7CMF2jw7fgaw4F69n1IUuBe4d+DvtezC53VVEJhEAdrvtEVkDgLqkxHk93ifrJ3hmnimD7O5ejTQ9IjroFEW+6OLel2bkqxv7v2QDQTAyHRodLZdp2sL5IalUqw3pE7WmGfRMy4cWVRHxpBCTFg5kw6yLo3aHOZV6toV6Ek7bpBtgGU5iSyWo+hbEstH1qkZE7owW1nSpKOzpiSyfnTG1N7do0eG6w94rTzJAa0B6PV9MbImBRxoUIRIM8jo7h5ZHZ4h519mW5LosquazwrumPoDM+fO4PKlMyOkurp/1kCw40mImQTbleFgqr0uzxEzwGaJM5uRmYFkjnUuZR8OzuxozpOSJh/iroUxqCVoC0vpOLMlEcNJZmynOGfr3CSxOisB97D4Ve2B38tEk+2nmX9SDIT0NTNCMuhQF93QwUcgq0CDjEdcRwJ6XStaithD5IrGfq4uyiuRH8wf74cmW+1mRifesPCMDAf7ijIxwaZrn0AyFRALQM8DmkxcdItsynUOtcsNQ8hzGdJFtaFi4D3BJJzbJlHr81s9iJhH0bdHkpsPvrYbyNxwndrKkFcqEjNR/rMC9J/sFNsA9APmci3hriTfUiJENjQx5EdX81jyvVmV0g9An51iHwP6sK1sAHo09D8kuUFDP92ei6H/SYB+f8C3JjrFEr73XJiyjwjG4equXGfnKznHZuTsNEsT0KOh5wIT0GfhBSnqZqfYP/+Tv6586DmoVazZplOXNfQckErFRvGrr8OFCj58jNDFuIt1UbgpQO8IOPzOU0MfqXcVxUoe40mI00GCy3S54X2bzE6zKDYZ5gT0LMCqIjsAPYtJbHUsEGvXAtDHBuEmC6TDLLmpC4zdkp7X8+WNwul9QLw7kaYFldO5AHpbxgUzEBpFxg/WEm23rmG19OYS3WUdySNziUp32P6G5CY/P9Nn6RzB8+Z9WPWLFVZ5PqgSeAvAYcc1Mrue7H1usGbTnRVIn/ZkBAHdyXgIdIXtJ9fCZ+DGwgaU73kS6WJvIG5IA+tCQAGboHRcOBiIPcP7emh5R6b47PFuOzmuPbvj6QFElgFQQrHsbD4TCOb13F8+a5gqa7Zr9oaDWjrh0MZyLycnp8GWxxwJf2/uGUCfmSDeJ1mfqvCNcW63VICagQqtwxX8HOymw7pzcypr5ylgolhOxWsrrM1oVob7hhkhZTAi4AKoM2YGPG4Yo3Rhq5QLdX0k27Qtq427M6PtN4M/K+9u3ml9kg1KWUYepAlSJYXbunMx3aD593hoRx7YL/4NuMJ15/37d1Xqn/fkYOB+sEO8OL8q4/FJmY6nAo9o/dkHyEo83D8o6M2DLQvmkrnjM9KmLgG9veFxuTGgt2rLKU8YejPJBqSt4rUigB+A3mAi5TSaNMG22dEntcU+D2rPcMs4nGrluTK/tIYoZIu/i62NbBjXl0BVLGw281msynZ9sM66WAZjGZcbHCGRZJ9GWiOXG2VYDaKwPXSq38wprF4G8+jNc136nuwGYqcUZ534XQiDly8+L6en09LtutCbYunMVLg5jsHo3S3AmgDFji9IXHItS54Qe5JtOv05CaqZr85yLexJTuF+dL7WeqBh08q9EFib3EezwFzMdkgiuF+Y+S2ZZTICKhCdSkNvBtoABdCamT3G5/3dbXn16rW08e6Om85k6GwsbWGfxuFGfQrUpI8ht9tN/pz5I522SDJYRjPWCQazA7aAO3Mhux3jmc08VHZmoyJWPyOTBJBHPqNCvqUsqpGOex+Y98rmQrlH4jIEecHaTFabonZlqClmVOYB/br7AOjclXTDGU2RDyF5Y9wkb2wVZVupnyFY9TpwYCHATYfovTPDue8RNIs1D9mkz8Za4w2wFMOJ1lvdoZ2JSkebBPxJ5rDi8rxJ1j5BvzI8UZCupl3Jygeg9/afdpiMuYGkSIr+UAQF65tMrSWidRYpZZ3qmRC9cBJncG0+43DQcdMq2S5GYM3H8H7szXb/M0NfnbMB6LkOAHDVXTdsKzO7k30UyCqLcAxpFp/L9GDOiZBcu5uzxjmKY/lMk15WBKhOMuaOMtrq3sweyV5oQupDQA9WkSGHav8ghdxxOOUiHoMs5K7l1rw+lREfYuj1Gvzj4ArrYrYvF8XWLDU9HkYT69qzKPZDhn6zdpYAhp4eMtl1FYcciIkkmp1xe8KHvmLoo6ZRwcOxDMYKu8vrwMuSnUlyY7wqH/onAP2nGPrjLnzocbk5PHPQouyHrT95jnpuMcd+nKFvAPqeDjtPbA6CZOh1IP4AQy92g6Ky6BTbX4zL//lv/4M6xX5YFFulPKLPVQK+fLDWJ9bM/V663mToHaVxsFVRcjaWijfYr7elE1HhHu05C7FqLPW4KJZf+dDlJpmrBC0J6MXKRlEsoMWL2xIPNlDST4AgxoLDWnr6KH7NTZn0qDcfs6l8qUI+S5uxjCLNqCAk03AA43Wl1eVgUjASBTyARAARqxFwresJhxTAgQpRA9DD0KfkpimP0SYWTazE8gR7qIPD3n8VG5JyGP6EXa306AH6c1Pid9mw7FKREoWjWHQxw1GcY8YioFCrVcYARmQauBIEI5KawwSirDXYPg581S7g443vcthB5iEh2Uo8Y+Y0Gx2yltzYktljTNTJsRwFXmmKxGGAfWD+PuMslpF21mHb5hSq54CCF3znT07d+Ekpckux8pBQgaoOO9vLOYXNXLHPNvcE4wWgz7Sqi0hpiAbDP1OXTK6VII6DDibRSg4Hj7I1Cxs62V7qGYS7SbirMPYOxAC/uF+Myxeff65DE2aLZlbLjdnX05OTkCnZag9HDDIdKRvI9PL01Lpm1XEQDEwA6HjI79T0ClDIuN3e3cuib75whkcFjuqIit/1upxOz8qzq5faT5g1MGA319eqDwDMM3cM6J1REoAPRjDBqV0sQioheVsw9LKRhaFnWtOVFBnMKuj3jjqWIp0QAA3JzW5vaZmBuuUO1V6lbqTuJpt1NQa5Bv8OMM2Qs98niBdzFmRAso22GXd/BhVcB0OvQlkKk8HWoaFvMvQJ6AnGKGTG5UaNw7YmPexWZKcYQB3ALOtDJDEKqVs6UImoSOlSBCSsncuLZ3IsUv05EpKds3/ONnVKf9DRITSbubEUgJ6DEulXgjztHQOKqDdhA+yxTEDvg8xN5ZifyhIifSDIQBIUDi6AvrwHAVUASXTCZhgFNsUEb2Q1RzEucxu5zemJi2KRlLBvENRUhRitVnn37n359rvvq2wabKPBMw5VJmA0X2lURvgs61EID/ZKA3qnnTHA9l4vyU50YU29e953k1X22LuTcXrFR9mWM63SfiP9seRG1xX1FLkPJaAnS8OXmjjFs0dKl/VrXKckf9nwjXoQdSL1lk9AZUDvGjLqtLzvPu7DwRonCOIcSEmRgguNi0JJ11TF+ZDBRO7RXKPlKQHsQzYgoibWbWbhUvPMfPHPQxraOIt5ztkMSsBaPWNYjx7XlGJ6ldayk9TTJyinhgRAT/fl3c4kRZIGTUKqCehz/0m5jhtFukhcPXQeAXpLejJTLQlTkmZ6Bq5JgMW2lSZ7mMGxySqfe5J9ynSAjLNrLbyf4nplO0oyDSK0YryMcRw0WbNuII48l/mD7p8/kSxp3n/A0GeBcE0+GkfxPrKsDdmPMVT698c8IkP2Awz9Zs0eYZmO1BosKxXFOhP20xj6o3zonyqKbeJPsmga88e+KtX+zl+apiy41w6UqLLkpquzxOjtRwF9yJwOLbuupcuNJDfZWOpwmRyJcUaQ1Y8kN5v1/qioe28/ziZDT2MJ16BsCimEHnq/0ohU5d/phdYE9MnQy3UhC74atpUJ6Ce7CxyTH/nQZ7SfUXVuaAn6mgc06b8NRbFyrYn25LHwa6bD0VxuGFQlwzikDz2T+ikf+mSbE9A3gahAeRSHeUHYh17bU/jQG4zlhpKvxyrO4C4rxy218eJUtiM6TCbQM5MRel06wi2W1aajhRc2mbKtDIae36ksxUhf93HpMaBXW/PwpiUll0VdXK/08DBvEamLBWz4drMJpL4wx0Cp0XDDycNeG0oUHzOhuc58njmOOpylRY/zTUVtBr8Z7ecGzfcyMCLi5wD3xtUuyxUyGQM/PieDFq6JZ8J7CFSEa1EeGHyfz5E/dTKjrXbo1F1MnZIRXofUh7Hh8Lqf3YckJtyD5KFOh07reNnc1bRFThoUa/q6eD82NZ6HU6S1TzI/A+xqLYXenbGy9MbMGV/3D7bF1FhTxCRwZ9caWHp1jFXL9Yk2egEWgHwEgBwcAHq+4QJby2TkquJyGI0n10tWAnmS9Pb9ntg2JEBikylsfXhQ04yLiwvNL4IdNtiUW2Uan0Dk/OJCz8i1GxRytS1duL8PN5yRAiSKDmHaYb0AFwpo1bQIDXu/nJ9dlF53WGYPdi0hKH//7p0AXRZP182lamYr95FMWdeA3oXjYuhVF7F9BOgPR+xaAfDRYbj1mKHfybKQJ1Pr473je96jx+SzaqAfDaiCseEwVLgVBekCfMFYEpCaNXQBG/dQFWMnQ44MZY1tZ1tsFQy9fegza+DsjH4XRg2mHDvbra+P/Z0Mp+er2XllJqIg05053dCOOUEzLa9F97rAipQ5e3Z2IceU6QRXKUCEM05ed6UMRzDdMPwhOWqZmc5Gdwq+9rY7ZT/N+S7tM4EPkYKeN7UoYe1IoNa3rSCv4xqzQFJAXECOzyBj1TXTHOeD9y8kYTWjzf47nYx0nrCvKvAN5w8FAJutakVubt7ZWlNWs2ZWCfTUr0BuYcwlwK/3dbkWcb9tuxjZ9tnzpUcn1ywmxYlIjiappU4td+1eI0vWKN6XuwifrzvNQCHwhjZWPs3uNM4E1U0KpQcnTFZWir2/W07PTt1PIvYA1h/jyjgQ4ChLEI3ZZAEaGQ8CKTTaAowiILLLqZHQ3f2dHMPcxIgsgrODaRZgN566xiq7/Ob5mQQLr2c/yHUge9zuUN1AeQgEe+r6K+mlMyvsVZrPmltkbLHxxCTCQH69NZhVMTDPI2p+CGYByL4XwDKvcZZK2IJ6ENyJDsy9VSWFq34OGF5SL2XQmhiEn1vOCBHQLvOFATMMvckra6zTtjIDk6xPymtNQM8Z7qwM2Tg3K0xCxuQe0iwbNSSgNwtvaR/Xk2eACp+TLIhMimVNAejTVlp2wC4WxfWLgDUVC/nMKozUNdnKXuDMuBvJpRpCWZIg9CQJDkOUZOjzvM5AlCyc7S8dgGSwz77tuoW2Mrnq3wBDvybYoh7B1qcKELcJ6HF/KuolkRkVzuDMUmUQ5d/LDE7WqFj65MzDRGf5crkrw0m3dMqmvPrmHwTof5Sh/29/84M+9CqKDR/66eHZD/rQ6xw5SoHvSEdRTnSK3a3RVIdBNYCeolhtWC6KVRwiqj82/08w9EIYIm18KMFUAOjlcgNDDzhY04Ey9HPLTRlQlMDvQMJ6LKvIhOJbPeSImuRDnzos7URevFwbD13paq8mvceOTqtRGCUNvf4erjLRKZaXa9In+xBVz82DLgG9NvoAr+YbrJ32YWI9dDL0LhBJcO97zIKrTD+5sAoLJEfk3I8PCBfFSkMfjiBmFdz1FTcNJmYy9EqpHmqbS3s0u3scuvvVyq3FYfz5wIz+mcS6ltiEakkQxbp+nclCW24xxuheAc/8PcGxJjqWhZGtYOMgS5FMNfcO065Od7IFrJ10cmx5hjqqQkPvwzksHPWMOBQdVJ6cneq9Aeh8sehhmPK+ElAl48/48txmi3mkqD1PBbgHg8qpht93J8SODgue10r+7QZptqWk8yMHppuIWRbhttto55kPpD09NqTjYS3xrPYBw/Ngrtw/PFhqFSwon83GBNDlWfka3CXXMgF7iutwOB6qNu4ZzMpST83FkN0YXFDAKmek0CIzdhrjBHwqjHbggr/4+dmZng8sz+vrNwr65IoR2QrWLlmHzGbAYsPqVMHIhMCCLppjBQjppc+zpdgWhl5z+1h0nwSsACZ+n3vP1DQWmKPhtHTbPRVT3d/N3WF3sy74O1tPbpmagZrnU7JiCUK16eW6q+wdrYn/YUDvwxL2xZKGkNxIXhfW0FI5RLGOd9eQAuTvOIXvujdrCCX7IdMURa/NwnQxXcoaRHEW80XylUg54/MeVo9NQE9Bpw8gN5ZyUWzbFr40UuFAlstSW2wXe4IL1rzPCHTF/pnrmr1DJENIIV2kR/hgUEug9ezZVbk4nygVT2p8g7tSZJk4S9Rivdjx46BxtE6deax6EtWPuDtpOk0wPzIwlN0qcjutJ+Qyu7LDylXSNlxmeM+6+Qufl7I63kNyoqjZ0H4Ua5b31T5cSjk7nYaO/ljVjeQezry+vn5b3t680xyjLoUggkFJSY2ZTa9vfOg1TrI2xVffUhIAPXIcAGM+K59VPuxSBsez9tlpZ7HKqlJz2/uxCBLNJa9jnRnB5JpMYw46MDBoCQJO+4EPVu3p7XaZTKfl7PxMc5HrUVYQhj4AfSfkNulVb7eUloqyBaCyQzfnaJBZXA52t+xbSDsAv+wH7qHhOUTAU3dDtmtYBl5Zg+VAk/3Z81RFsmicC1lY7yFJUKSpQZ4deRZzvdwTe5ElQYeyO/JZDowsbaKOxHszPQXYyzXunV7U0DiTxjylodhiRX0TTk7TR3U6MhzYmDDJ3jD5fJqAfkERZjSJy+fJ3qqGVdGBlrWYrL/InGDo9UzV2MoMPXsv40AQzbnkfcJ4xLJhu6MoKxMWqNk3J1n1DCAsAfLZoXq/UBowX3KdJaBPl7YkwXJ/4prtzpUNOkc6+yy58dqAZW4CejfZsuQGEi3FCaEgqy3OpcSIskmSXQ3JzY8XxRrQ93qt0u4VyQPTPIXan8SffF/4obJvr3FoYtI1BdN6frD1/zoN/XywLP/xv/6NNfQqTGYNH8q2aVv5iU6xdEdPlzvOdHfB/QDQlz15lNDQr1097B1lV26agF78hQE9NytgeWhVRbFNDX0C+o+KYhsa+s3KFec8vBURa/jQ6wD4QEPP9wxA7JH/CNBLAoJnrw8ZsdsBTDXisJRr63/ldEBDDApHKslNT0AnQWCCuTxcngL0LKomoNdB0fChd+W15Q4fAnqDTN+P7CsFUKPrncCfraJip9YrU3LD7mYbQmRCG42T7CvDTSY1kmg9YbXlcoNHOJ7E4YzDokrdeYJm/p3Rtj/Yi4XPqL7SNkuSAopgXajJ/XDQJlPOxpnAgN/NYCGDJRW3hseuD9X04HcE73/XHu0Eanbs2avwFcYGQMQ4saECuAXoZdlm7+58lpozkYrniTAWbPzadNG5B7NGN1/GgmvPduzp2IPchOdp7TnSjmXlPsD4qjA2AL3mJnrzlVkayVcirrRGuxOHBgGRN2KuiSDJr7PbBRKg07Oz0IR7QwHwqMkMByjBBPKAbkdyAU5/tRhXIER2h8MVvbKBExwG7BqOR+ouK403Gxp2lKfSxXOfXAtuPTTaYbw5iN+9vwkfektCJGtpuUMuX2Jn2llczBhOQpNvnayAGbapAVTI4qRFq9OzA9mMuTg4WsuHBIlOsf3eSJlAtJOLOdIN9ou5ir4kpZD8wcF5LUmrpW8G4j4jVG8gVypfN8DAWY9aciOgXqgxqBtJJaB/XBQLeK6Z9zygLAmz61UGlAnoNa+dwNT7W79v0iEDbIHpkD+p8VubzJvHkGfJ/cxnBIx7MfRqngZACWbWUmoKbEMKgqUtbJqKZwkMaEqDXtfv5+uOHgeRDTiRdMsF62l7x57iNVEEiBi/05Pz8vLli3J1eSJygf2eLtaACzXrasPOE1BimUiNzUYEBGtNAC0YRMBUkgH6vGgmB6hUM7mwgWUNwAZjt7rcuGZC7HUonhhvacpx+sGrG9lPFNFzr9pDFNwiV6P7rRuzvXh+JR09YBNQlgFvgiEA/es319qHtS4gRCQbYRzdeRrwhz8698l+xP0fji6udoYS8D4oZMBZs4y/tP7djvtfULsiiZCLcp1JfNDfVWy+3ZeFpHRN5tgzW/t4sLQCWmo85WfKZzDWroHw+rVlKBLNtvZxLGmpY+B9KreUsK3ECQh5EIBeew7+5Bg1fAjokUEFGGX+M93IHlMb494S3m8ZY4INfqYAQlluy4qUsaGmZrGIsbCNrOoxgs3HTANpHNkQv97PhL0r13pm5vi3uvSGKxnzx8qnujsqFrx8ye5aWd1emU4A9JwnBGiWx+EoZLJmVWZLnq/lpQpCwgiArCr/zlqgJPlyXJNxRzmagN5qB5MQzgxkl+LYW0O+JhY+LHlznqfTD+NHATFna2bjGe8MmGVDqf06eu3Ijpj6PmcD9acyQM4MZt8bB4rOruW8EbsetqPJzCehl+d9mk7wPmb669o1Zc+jUzGvl3TrU4A+2n1UPYvaOCvGdknCgWyMyJFS1osA5SqQNWtOZq8TmnNI4c2ae+3Yhx5AHzr5Cn9yRjC/UAeANSN58ijA4LMagL4puXnz61/J5eaHGHoAPZ1iaSxFTdtTgB6GfhqSm3F5VgU4nwb0EtyZoRegV2ExPvTNpk4G9N20rWwA+h9j6CvLqj2suhkubCulod9bE/Q/DeiDcXdRbLvS0IsNrdj7ZOijO2wwxr1oXuDJZUDPVx5w1eESGr9MRSfobQL6TJU+aiwlfWDTwqlm6Fkkfi2bhHWcbjDh7/uwiyYHYulsW5nNpuSogse8NOe2rWSBJMOiA39Op1unQ/EVtyWbAQ0V+ioejLSk0ljhGZ56QIGcaCyVDIIlVm5BPJ5ONG6ZZk3ZSEqVxDwFWEgJSzKB6lwaGmexpkSa6myXzYRg6A2U8royJZeA3q2nzWTrWURAlqnNLGjO4lz7qpsxsJWZAyHuRTZ+0eaa+2ETZHwSXGaalpvnXgQqAOCVl7YLDf2ZZlXQgmfhY6a8HZRanymFRRR4cz0Z1Ci70+tZQy7t+cwdRINBzdceVSR2LH0kRkN3F6T4NTdg9mbVuvew6qS7qouEH25vBdKphdFraTc+Hit4kHNROIFMQ+qDtOLduxut12QGYBkB2AQnTReZ+7t7uR0RjIhF5RkLZBqsussnjCz9ImDtYPSdVQHQZ9Fl3S/C1qtddt8DgQE++YA7Agq0lC4aRKMNGEjZVRaSVbKVkJBl7YoAfUhjiopi7dyllH/40JdWuNwUWFW73AhIhcsNKXcD4Zp599hbx8xfDeQimJBzhueJdKwCPLYElW2lzk1rwFP+4EBvo4A02WoyaNwXgF6NtALQ15Kb1NX2q8ZS9KhAo8n0o+jXWm9LEXRwaa06QNZc6Q/KaODCyAxIOJgB9DxT7m25Weqax8OpJDdXz04VxBz3LRUto0u3lHAvIMoBy/rYIFfYh7wp7pc3Yg5ke3dJ9QRasVAEPLgQmGekOdVulZu792W+cmAuAB+OXQl08NrnvhhPrsN7j4M+6dFt7KxAmL3hs5fPdc0YDdCzI7OSBEHcO5Kb9+9vdS+AVu0Psq+F4aa+wS5P1Hy4SN6ZiGwsZaDpOSzv++lEnwNQT8tOM8B+Jsl6yr0pejzgNPT+3a0y0Y7+vUcCrpmjzua50Npj7NdlobCzV7Z9JOBRNpYxhsEGiAZgThkp48IH4Eil/hUBXFVk3O4K0BO8Vwx9APrc9yW7PBL8rMvDg/tPaD3QXTd83BXADPrKenAfaayg80mFiQQi4QQXz5iamn4P4oXaDddL8dqUN3I9+R/3n00BK0lKl6JI9i7XArjI2UC31wHU859trVNbb6AKKO7JEGK2uJcMcSSjChMxzE8APdesa9F8tSSE9+b7PnvoU3CoAL3JBVtb1i5vxiLacyL4zYAGZtYZFwdnORc0Z9RB3EEBgJ1nyP1Z7mJ1QGZmNlsDegUSnA9RoMvnZWdZ7w9WZ7jfiK+bPTQbd2UQVhF2IUtWYLBAHWBnP0lY1Qk3CjuD1PwI0AfZqocTNfabFYXzrvvYb6m540AKQB/dXjeLbemPTK5tVvaGFzaMbDROw9bQi9f4GNDTKZY9IgH9jzH0PPssih1Bwh7K9Te/Kj3yl2GT/JSGHkD/n//ub8tsMJesswno04ceDX0C+iEa+mCkduudeg5xnY8Y+uVic1Rd487atiL7SAC99VT4BXfLtnz/zT/qAtVgoMUG7YOIwiaxyg3JTVNDn4A+i2I5EHvzkQA9GnrSRTh1DCgS7bh5jyrmo217RthMPi8WyzDMKthjVd7CYh5rL/Rk6DOVlJ60toLCM/cgdoXJDeBJgG7d1GOXmwQWeQ3JAuZ7Kz0UjaXSc5zrEfMZ1olYPaU+lc96pFWVDt4LXro/AH2wFsm6cFFs2rZfc7MpAQ9ZJVofxqbJ5sx/TlkexOSkK44+l4IvHUSApEmw07YMdGq51oplmo/NSDIY2ZZFO3Zt0qUMwxUhf5fNgy9Y4nTLEDMcchzuIcfNRaC1pCZZAW92MLEAIR9UPHdvBBQBZQGRNyUOXcBPVdwZdQ3asEIPoQ6r+KoPXSDHOIqlAXhFswbXAtTsJ88CVpD3tw1jSKlSP4zzgDZGMxewJmwWrtW9AAAgAElEQVSYvD+bpJuIuIMkz9apyNAQEwRIO0sA6TFPZiozOWKyYQGQBtFDgBbtjaJLficZNvYqDlsXGIa/Pyw6bFwUxcKeq35ktxegZ0wB9DwPBVatIpaeazXo2iiQGE/MNt3e3YZbitkyB4kUJ+JW4k60bPbpHe515sI/y+IoxjSgo2iXseH9+Y97tmbXGSLm4+Xlpa4NAGUJWUuWZIeDGxfZPlIakPi5WWDmVQakEsGpWRXrI7J70l+GVKYYwKfkxp10wYoDkzEB6PECk2xHWmk+112C9+gkVYzlTBxfzBcf7mh866LYnI/+Mxh1WWLagcQFjeHuhWXn9ESvA0B7jZuJhK1mD8jDmkP3sM9uhmZk3bCLtUUzMoMnB2LMBw5hdxEmtlDWRJ2Fnb0LZFDp3xUYRQdeLArtdx49JtpO+1PfQK3Fs+dnLjpcczb0CgEhgOmA1ni1Kfd3i3J+du6Otp2WWE7t51obrLOJgnJpg0NWQvYOoKFuljDr4XLVHw7Kw3JR5ks6B7uLLevVTH2cFQGKLSmqsxDJ6NPXAODG2hmPBuXy4szaajUsdNDJ3GTe3t3dy3seXS5Tiewb6xzAjtf+xSWdkS0lQM7DOUm9jINZ1tdOgY1qQtpBHlDzIDBtrTbrFaac+6/BbE92oZbc9FR7cnN9E2SHs0Mp9eLa+Y+sGfOV7YZ9CA0xDPhgANlgSZWDIICELZH9/J3RYZ5lDQtnBnuhiixxS2JOyzLZEh4yarJGVqde140BKN0jwwBR/tqqu7nXXgbW4PL6PQeQ2dGd+cB4QBTp/AzfeWmv16x9si5+ztQtYct6eflMr+N9E/jnHuJg2+dEynb4t4qqyVi1AKbOSAgUZ70OZwGa9HB6snWj548LS7uqj0JKZP22O9hmpiCtaEWIhdbbQaUDSsuCXDfC+exsi5l4zpncOw3inVEyARRBQdhzZsbFjj++PgH6sIS0w5qLaxmTLIqtMlmR0XQgyn6FVakJGAUS8mh33aTOr7DOZo0pgxhZzpR55p+ZrUhHJnUTFpkWLjfgriAgU6WQTUWTJM2sfwYq/K6xlp0JhU8CW7hpm4MO5sV4RE0dDlbzMp5AzK2cDRB+QXHgIK3bN6H3tIbeASJ4yjCilvPl33l/NPSl9MqCDMO4W4adQ3n1W+Nl7fX8L/isfRtRNomhdpkFQz8bzssxLGyZj8yJVje65Ean2D/9w/9LjaWgfuRYF7UtllR5Puqz6sZSFNvsS4tJznGAD732WNiLbbn+9T8VXG50UFnF5SImoiIO7Q8aS2WnWPnCq9IX3aSr/Yerafn3f/JXZUTEoYuzjzuvVXfKqHRuWg3FKSMwIjlCSGmq1rvS3LutdFOPna+LILC2uawsL+0Y42Y/pIN80HtyOMBIQJ8R+GNAb3CooEKsnKUjZpZdqMIDQEphv3wXIwrshp5eLjdqaW6GnC+xp3K5MYjzYsbpA7Biz/P0MrdeLrq0aVyikC4CALMnBD8bs07RyApNaQJOMV4yyshiOYPofK8MeLKRCdejJhVqAGXW24cEriltHUBi2CJAyCp7rjmBvlj3sE/k3p16tu6eucXCBKBlk6iUoUhbKEcgN1JBGmI3FHeh5Qvmkk2bDSoZ9qbnPO/19u210v5uEDLS89Fn0XiHDXuxlOzVsgEfgMmcY/GozVUBgFk5efjLbQMXDhfDytZSNmTIG3py/8B9xvMDqQX3Z8cONip1TKWpToDa3CBVMDQdy+WmmUVRECGmzX7RPNNc5LDdyljRllobfruMABgA8fk8bEO7YsYUCESmhsMUtjUlQLwn8+vm5qZsdNi4QZr0sLAs3b4Odze+oTGYHWro1qfDPJwsdEDEQsYlgnu+vXvvVOuIrpUGG5IWDEeV4xBjK6CxZ62ty8P9QpIbnhEtxNVO/eD5mGlzv48DFuQenNSSXcThjV5faf8DBe3IGEp5uJupxgbmZ7d1weBmS+0D65XiM8CwpXEtgqPxsPQnA0kEKQrkIHRhphsuwbowBsuFx/r582diOQmQOAhYj3LneaAlvHW5yLZYT3f3NN2yc4WIexEpPtDZK82yHctiad992qkr4FDhkfcSnnm7zWHmnglqbKTOtTj8sN+2S3fQlZ3ldHJSpcMlbcDiUsCwpZ4HZH0Adb5m14vwPIcTGttwBliL//z5ue45A6QTZVaY6yYFbt8/2Lq15aCcOSpQyaHJugPYAixUg2IQx3PAHpXHKDDPw4I1pUMysrb1WtfI+9gdzOQHOm7ulfoanj0AFbCUWVYNFSCIwu7zU12npBItGg35HNB5Ikb/IKnN9dt3Ovu4RvaDNUX5nVJOTqbl6uqiTKYZaJFBUgNIW4J2KJDulMHQwKh1YA+HgaeIbx61QQD6o8Yn62i4VsbNTl1kS7aqMXn39p07V0sD35b0jftvdyxV83u7fwFgfrejER3yDp4z8pqemHLvrSZ/WMNsVrkHMV5pWQkMIOOmJHJ0xRLBAyOegD6KM7k/kS/qHmtylf8HdEkuGF2iD1hWtuiUOqwkt4Y7zlaRhSUooDaGdaA+EAcHkriLMLadDoWWNjHIug7IsHRPyfM0z68Mqg2C3KeGs1dgnzN1a3zBdXPeJgHE2Ls+o3ayUo8EAJj2B+yg7RZl15hwLhIgRlJmP/bMgLH+lXFfu44sA4/soaHvRXOvBOP8fhJnCYJRPcgoketO4ibAPgF24g0FelEHRiDPuZqgPuVI6msQBFgSbYkxjA1MvmWnWJ+nludoPONzIRw0LyhgVWG56yh4PeNneSW2nDQGc62fLMsFiPGhN1hnfYdDgW9X1sueV8nQa0/8PVxuLLmxbWVTQ/9YcuOz+xGGbJRICafRs4VxEEOP6xAZ2K1qTrvUiASgh6HXeYNtpVxv2mU2RHLzt5LcHOVyYxvhreZ9ePDvd2W6Oy9/ig/9/sqc0Qe9mx4x9BWgB7eTRv0koP//A9BboYPbjQoxmMQ81k8Aelisx4D+WIarSfn3f/RXlQ99dmz1AK2KGtw0ALo+ICOcaMcrxk+yGbq9xs0z42SRWRdYpoezLzqLLZxClKXhoG7zm5XXmXpOJrcJ6PMwQIJgvTURYQL6enKbzc8iOBeQAhhZKFVEGNGxiowi5ZKp7RrQ9xTo2EILTZtdbvi7upLK6x3LREeaWuCNphzSrg29GQGycXCQPAef+DGpZbdETiAFkORaMoOQG2PFEIYvL4c53+uFY4ubKFEERCSeaTuD/ASlbCL8OwtlvAmYgZDciCLBcPph0+H+8IVValx1BnYm4Iu0m9lfg3oOn9QtIkuCCeLzeDVgmjHj56kVlP51vS6rDR1L5xrjbGvN+3FYsVD6HacimWfqEhvZlQwAbCfpa+B1vBfPSLKAKPry83BApsxNSG54DusN6WfGJMB86BtTUsN1KrUpTXNPEh6YADZ2nhEAls/dKW1KUEDDJjI8gJuVus6x0ePmwWf32P04eMPXmAM0Dwmzc0cxV6enJw6IYJWQcXXaspME0DtQY4259TbzC2tAFe7hxDR3M6BMcZuts3wABtJyjWC8iwMaycgatQOT0biS5oglIRja894rAfp2u1eeXz0rwwHsJY43ZgrRGt/f3oVd6k4MHLpyZ0g6ZTwdiwGlGRLFm5udHSqO+055++am3N3eil3erc3iYVtpyYwdSBi+NQ3cOr1y9eJZuXxxrkCIGg60qewFNMUC5MjdQm4eZlB++fUvBF6Y57fvHcgAIBgvWHj1pmjZfYTndX8/iz4RIdNQsWVXrK914DuxhE1AL3Y+AL17dsDQh9c92RjZ7LHuhm7l3m/L/SYbwJjBo5NsZvKwiVyEznzvZkht5p6DeIIad6qkeLJXXry8dHfL0pVMKmUaxyNF6Jtydzsr1EMQiFlquJNu3N7jFOm6EFNdi6nVkSypI0kDwB4tLIA+HTlIL2ftDL/nrJ/nlljPTkfPhn8TSDWZW/YHug+zHvHDp8Dez8xERsrCCHwAH69eX5ebd+9dLxG1RfPFvZhm9pazs5NycuJOs4zjUtmk2N86ZE+PZvAoojv0VPMxnbpJ3GgEI03BJYwxnu4+Z1UkL8tIs6Wa3/czBTqsNdsMuy8CWyOA3nUQHbHm3D9ZAQJTQNWgPynjyaScnk3VBfb29i7cT/AE52zws+XPZOjxo2daqYA5MgAEqwaoHYHr7EbO+uZ7mSWTuFDkmDNWrCXYeYifzRpNPT092HtdmKvmZyExUY1E3Cd2uAnodfZtKIJmXQCGLWNJqSvvn9mYzMwnoA8+Ibpyd5ShggSSxIcicwq5g4xjv6ZOgHGmGZ+JzCAoQ9qjDsHyoYe9ZtyDOa6KFB1wOUtuQM+858xmjGcLzCkM6FOqotdJI+9+LwnouRev+2wShmWjX4c8REGIarNMtigbGwXIkvuoyzg4xAXo7vVj0k2SyZD5qj9CkIKMm7MFxtZ63pEF07kUz1XjG4FcFp6DN9ShFvOIta1oK0BPJgsSIzIwHpO6GF5BbOK6Bv5ryrMhXjRWMmZx8McjWs5WZTRhjREkbMto7AJjZyhbZb/hPCc4ahdMeFxnY/39cr4SLrLkxpkKOWzlNSSg93FaNjgHRlEsgH6IvKfsyvVvfiVA70CtJTJCssonAD2KlhK2lZxXTUDfOuwN6P/wL0yAx+dXzbDUGLRRFKvGUt6d9AMDet80EYyu5LArb379j6Wv9LWN4H8qoE+Gng3HBhD7MlqflH+XrWyDjRbIw1FksaiiNG3IH/jIw8IrFRcMvVvverFkAxAmfE56RXn5JZZ6LZbORbEA+mToieod5RtAWJ9Eu3MXbEWxakx2ObSo6YgjSxiPDCPFylaAngVnQO+UUw3ouQaBXTaoKIrIVA4bngo1AbtyuXFH3gToCeiRgnDgNgF9k6H3grRlFexaalrFSksrSsrbm5CYCcYqJBtmM5yubAL6ZgFMt8emYWcG0o/Zsrlm0/0stBGsXYCagRBjSmdGgdAISBTta/FRsIvMx5sJ78c4C9CH/3xuRvzJM2JT4ouNgfSrmIeuC874O3Ms7S19Dx35EN/epa0alp225JJOkY24m6lKByzaGJA9jIbhDW+dXPqoczhbysNhW8tt8rlaCgUD7GYo+JgLaKqjqx2R2GzRHPLsZPWFVCAOUlL86XDDdcB0C8iI8UFS1NeGBBAXqFi5Yyd/V4Bp9UVpRzAEC5bsEPNTUoTiNLQ0u+OxwB1ARwXPPIfVspo3CejJkohpabUFOrjfbFuOdpZ7cGBskCLZhw43O5FkGlXp3dIqk7EBfVqI8UwoiMLRgj+Hw0n58vMvS79neziAGfMFgPK73/1OzaYkW5OrS/g5Mz44nQwG5fz8QgAMDTzruNMaiKF/d3OjZ3PYdRSc7fYUeaP1PyhQbXVchDydnparF1fl6uVFub1/r4MU2RH3zRxYzsns8VkGxhyWP//5V9JMMwj8XMBVbf1asuvkTxec0cjrslxf35Rvv/0uUvbO9gG2xBoqw7gpy9VCBxIJNqfGnZFwxo657D+9jmtAj1SBNZaA3ge6XWK890F44GxDcOaOMjIpaCFNmSirIRmDWFiApuff8+cXZvdpAHZBBhabVLIrG3UU5XXPn7+Q1EIApdtzcToFjbDu/ZyDDtZZg1wP8wHNORsuvRYqEHK0zS5BEa/3HmFZAq9h/mSTqmYGyIXtWxVDS+ozovGOmUP+ZD+rdMwdt67/7vvX5f3tXQB6OnjjJjLTGDG+nAGjoYEw48OZt6c4mGxDj4XHvsZ4ELwa0BCQOguMlaKLbAH3siIMPTbyH84q2En2fxVAxkZty0IIA0AhMZG74EKwybGLepUhTijrcodhwNHF7+cXp8p2zGfUH2AxuqiyjSoA7bhTNWNIUznWuSQjUYOV3WsZZ/cE6CnbIovcKHD0Gej5lM2tBgMaWFnyCqC/vb3x+og6EgH66G2S7bGYk/2uGXRsU/ksiAyyFQSs7ClJUikLiPRU8qqUSdSSWu/DJrQ0z9tHebmrAJjrX7qex+C7q8/Lgn1JmEL+yefYpcVZMcAh0hs+k/E3aUWeJOsa7N4kGZ6Atft/8LwT0EMI8Bne6ymwxfQhZUuhkU8zkujPQuArwkkFvSaNWCd8FsCaNekz62NAD15ynUd0Lf8A0Bur1H1vnmLoLe8L28pomFVlbnDV6/v8NkPPntFk6K0YyLNRLnxiuz9g6PUgg6FHZSA1hDu5KhjsUbOzL61wJlzNw1hFpgnUCoLTdqUd7mCHyrayJYaetSLzFb2+/l3IFmGNylilhpL5txVrV2sdHGhA32rtyptvAPQu+v9pgN6kC5LOJqA/ctbszsufgZeToVcdRwaRjYJgPqnJ0CuHhZSBsaPmSOoFwjgu8J9+L0CfTMtHkps//qsyPFxoXCqQ/Xsw9KSJrM/NTrEUQHiCqZAjHnKu0pT35Ib+Q4A+GXodBHILMOOsa5Z/txveMBGbgD4LWr3RWHJjDVl0h82qchUf2n7MRTO2LeO6VYgGexqpaNdtccjiq2rwlx3X5O0d3V/R84rZCq9oXu9ubQ54ANBihulc2wekcRCarVb6SrUJ1uEJ2weo5+famIOJzg0N6YEYYjH7ttHLQi7bWbmYJx0TODjsAmHZBo2Jkp3PAmHszRgzDq+T6VkFaLgGOQGEj7EZezO/GYxlIMd18HOeXW5wXP85h1N4UTMHBiN3On2Yz7S5WnLk4jvZwUUBVjIoqpGIrpo8Gzka4YM/pWFUX+4zyqLgeCHHIQOSdGBwlT+pZy92wKI8sgHEkeq1RMZBIdfPPZERSgmPmJsoRAYAKYB5uJfEgwNTvvUAR/SK271ALgVk6obI85CSzptmE9Bz+DPG9KPQ5nI8qgEU15DyGQ5cjRefF7SNWD2yRnGguBAbbeuFpCV4UDOXrYl0AAyTl4DegYtT0rL87A8qD3Dmhg7w7a7MHhYKhqjHQQv8+cvPVSgpEmCIM8lBwcQ///M/C1Q7HYyMAd1lX9If7pFgh8Du6uqyzJcPAoNdNM1te+2rGKpFEdmmLJZ3atxG5RVrY7tbqjvjl19+JTZxsZ2pfT1MFCy3Co4f7s02yWLPhaZIcJAxKejM/gLDSdlg2YusLgrvGBvY+ovLZ2pi9Nvf/PfKYYY9jgBOYJG9crV0kCXtctrbRlMYpEiS7Jiht5TYLc4lQROg75beqCdQ7muA1DGaIRiCReTAFhgQFefiVPYfQD3zmjFgPr9/d6c5enbuTBn+4FxnatPpsAugv7ubKTsCTyN9+oBeGCtlvvhP1rzUu4RkQftEyxaKPfZHOaoR3OCKMlRAbvmffb2z/kb7X9QFcZ/qiyGGEHDg/Yr95Xh0kOSCcsgGZwt55rCylozR/2NRvn/1ptxTnBrSBlsGEkRiY0nQCIgkozYoV1fPy9nppeRbjFNvwF4OmDQw2+/xB98rILXkYVju72Zls9uV8/NL9wqQtexKnakXOLdEY5/UJSfRoT4lVLqRoW1bXoXcJ/es6clY9qSWAlqjz/dYOwBGPZf7h+hAaxkhn8H9M45np2c6o5jPIiGi6+uUALZVtL9Y074UqGdfqOuvkEdaBiopF92BJ8gbkVrwDGwaoKZTvEZnEMFSV0CKTG3apUqCInlNX0w6exqF8pbH2CHGe+o+ZCx6u6p+K4M8xkU1dmSm2RMGfc0B1T7Q0yG6b/JZrDmd3Uhko0Mv87QqIpXdNsw5pJ0BO5+Z8k7OEDWRbLe1J0lOOB4F2aPjRRm3NDxIoMjrGVOWbQYr/Cyz0nm+QyxpvBuAnoy/Ab2132l/CTkqzBAEXxIwlqQSdHvuiNiVvM/1ctnI8ilAz/nloIE9xR1wK4Z+tZJ0UuqAjwB9EnZ1U7GUXhpfufdLMtIaF7kUIsUxNgGIiziUq5ZrNkQKz3DLsQyGLNlojAxuGwx9u+w3SBQtpX3E0BOILmqGns8SuRvFp5X8J67lQ4YebnSgdkS78va3/1i66NYjOKwlN1HHlRr6v/svsq0symwB6JOhj8LlYOj/7A//0ng5GHqaXpGZ4P0fMfRNDT3MBwy90xLhQ98A9Pahj7bMP1Fy09TQJ0P/SQ39T2ToBViDuVfKQxEbUVoWa9WA/pFHPUV5jxh6F2pYQ+9F+iFDL5mK0rFeqDWgp0jNDH0CejMCoZuOVAuvYXO23tzaMjZesQPZ6js6iep7AvRmxHn0diCIgrm9N0oKCnlf+4u701tq6D0uLmTh6XuRAABcNAygl3Z1udB7E5jUTAZ6QnTFtWWgAb0/Q4U/URSbrL3byMckjTS3Ab3BdjL7ADYVWc7mWlhiRUOr7qIhbyZsLLazhNlko6RJDVIeUqwAP3fo4/0t3XDBKhsuwQLfS2Ytf64xXxtAJ2PnYG2uYiwYdtL2algVNqHowZHc7HEQCQtJ1QFEVzw3Y2lrDBkXnkdacqUECnmFfbYBGmbckWpwmDAfHL27PoLP0DOXGZMdU/hddKusYd4Tlvfu7tZuFMNhOb+80IEHAJrPHnRAq8g3UrPkQ9tdgox5eIJHNK8GktbmwoxyeGbwwMYLoM/i2rOLM40ZB5QCqG5bgJXCPP4NcwpzLD1o+JQDvtGooxnnegH0zKlM3SpoILAI391kwxgfmlQRdHEoWcJlphSuC2aeOQFLj93gZwB6JD4Ps6phCYWLr1690nhJLtZmXKnR6enZwZ5yv4zfxeW5sg0U3fY6gzIeTsTK40UM86ei3cWtJTcHgEa77A5ryZE+++wLuZzcL97Lt5g1qYCbbIiyVQCbvXzNOcBl1UfqeYGN6a5gB0l3VXUM3iHvGCqY4Z5fvXothhZgD6g3WeGjnnmGsxXPS4GR6gfYdwgeDS74XNvYIo+xht4nyweAHonWeKADMpm6zG7mmpQVI7UHWq/OFFqzTaDSlS0iz5ODE0A/GiG7wSnmxMF9t6tmTTDyrGH6B5Ad4dCTTA8/98gOyk4TMkPdvy0v4j9l+NSIzUJe3hPpILp1ybli/7QcAM098hMDIslbYr+TNWT4eJPdYHxv7yiam+oas9EdbD3PnM/QeBwO5WE2K6/fvI0iXixGXUxMsKh+CsoqQmBgp3osk+lpOZmcyf1H7jo99gsyEtR5kebHzQuTAs9zZCN3tw9iGa8un2usbK07dxYGsBXuSGa92W/arkuLJlXqGdLJ5kCWe7J+AKyAGhk0HLgWrGPRpNPYyi41rBvmnKRlUaMFoEdKRy+K2laP7KLNAbB0ZL/Al597EKkjKYezK+lUY2tiy/Q4a9S1WP0U+L4Bocg3yW3sx2+pX0/7E+MAGSGXJ/z7qRtau/BYEjXJ4SxBM4nks5z9GXKgIp8E5B1QaS+m2FS2iwSs7oKbYB8ZUUpbdXYHYeFgF3cWMgMQBAB97om5Z0DvTKmBNoy/bDB7Zuj5UvYzCmlX652C4+yWK9ki5zcyXDKkQxsL5FnG35O0EogOBYLY5JAEsXe6aBLga5krY8CaUrZB5ImLNXPtaJ2l7CMJq64lhAnoXUxvDT3P2RIaB2p8BnvEh4CeDHkT0GcWMr348/5yP3tSQx+6fpMYAH1nP1g/wiQfMfTGbHzVDD1nlzERcyltK6VA/SRD701XHvUfaOcz8PoUQ58aeme/U3KDht6/KQ39YFH+I42lPgL0nI1BqFKHhW1lk6GXhj4UNGDOtOzkk7Y7jgLMD9D8WnKDsIwoRoxIGx3yrrz+NQz904Ae9AHWX0xW5T/93f9THgZzWVvJqSYcPGDoPwT0k8OV089RFMtkqVxuojiOm0/A48XmdKsZZANcu9xEC/dwi6gYennHupCG10tblovtkeTmMaDXRInrAZixyJxOs+bMQLVm6OkIyftX2uJItfAadeyE4Q67KGvo3VJci+1RW+uPAX06X6jByI4OmhwS7mTKvdmmz4ECkxYAqQ2tY5lEaugBG+6qa/kKqXF+h39zX9KXR8On3DhgHtlsGGfZKkleY6s+MeYs2Gx8E8DQdll2O+C1fAHK2BjTV1iHEfMjHACyKNabnVvAJ3jgwIFFtTSjXwF6BcoNtlpykWDlct7ktYppi4AP4OTmIms1B9FhQHMOFz14w9/urNNUwanH2VIEOxAxTgQDbEy5aLVpRm2Bg7bMuFjjx/2kdZflEC6o4roZS0mMsJfs+LAGfAJwtYmStTjsZR2ZRUdn5+dlGN0cVWRFgLgFqDxI4sX9dJAMccgK0wVDrz3Yn8/a4+Dk3gBINM3iwFIGp9ctF1cXMZdcK0IGiDXE/GH+oW0mYOSQVSdZyT+s+wfIMsbOuNRN1vQswvaUg00bXLBfzEHGlFQtwYw1oH49oJ4AmgBltdyKOQTowdZlYZ81xvcR5NpDGICbHuG0t1edCPOTYKzrFDAMPel1HHfUPflgqczh6IDXxfKwNVHD0R8aCA/aZTylk69dfqwxR6KxUFOxq6tz1RllWpriUtceUdMxLcPeWECNtUHmAyaYP9GcOttl+QP3ycEAQw6g50uAHomgxsUyE7nb4CCj/QCHJorPXODJzwByydCzV2DvhgTR4+exFniM4NrZI4p+qT/BC36vLMjs3pI2u5cA4typejjqlq+//kU5P7tyr4TDQWB5JEliS4DezXpYq3sVvgPgtX8DGCRDwIYXfbPlBIArrWeEKh3qRAYiJggaYQh5rYNlMij22U5A7zGBeaMfh92aFOBvNuVhNi+vXt/oc1Uf0UKiM5Kfvo6+kDXIZWo+l34emYcayIUzDwEja10FphtqZ7yf8pquOhtfaV31escym78vm+1M1zEe4SYFS+1meOwHywXB67Ccnl0IxKbVbmrDxSiHHoTn5S/OENtkcr3hcqxmjW505z2GzIxqGgaTMsKR5kgdgh2WmLMUZsslKEgUO/Q4UwagT7lhOjdpLXS6kvHA7jsrbLlcssjJYvPgLPlKC1dLwgCcZA74vs7bAPSuA3OdAhlEnbUAeYqRIVmoxdKeTOBmQwJJbYJ0Y0zRprAAACAASURBVLwS0DP2Cegzc8AQ+jyz5npPoBHN19QjAWMDuXfZ5Ya1KSOKYFvZH0XuCNBzzlJHZJCeGCDvnb2J6/M5YSwjd6otHWKHhcZSFKSzF6kWJpzUWOcO4mrL5syap/xX9xCOduy7Cei1J+IURVYyTDo8vmbom4CeGcRrNX4hQ7WFokk31cSFbCYBPZlsA3oyWI8Zer0+mrcxf6mFUlZW+ngTi8ZsdMt1RiwlN+xnKfPK1yShqGxwAPrM5ia2oMYr9wFeM58tJYnkV4wnh8qsumMvGBK5V7jc0DmbPSOwC+uOczfHhT+zjpAMr8/6Wspl3T+vB7uy/+GOtC+vfv33YujTdtwa+n8NoHfD08NuXRXF4nJzCIe0bM7Fs8rr1x55OMj0SkDtI5cb/D012XfltSQ3BvSW75lB1WEVgH4+Xpb//P/+TbnvzxQMyIIxUvdPaegl8q/cZuz9WRXFSmISzQJi69JlPulyk51l0+WmZugfu9ykbt5p77RSyknWZOgT0HO4qkhCoCOs2hqAPhn6TwH6lNxoU1KBjQ8ATaCIbO2ikoDHLIYmqzr4uUOsmVun/1gYWdwp7WLYP4ptj3bPlrTUETabNfUALCBmilNapBoN6hVZ8ztE6uGhnvKZZLxhDWBqaltJ0lx+vSe+g6wE8glu+VkuYLSouUil4YsD10GIwYNlLC66BkQQibtwEHvDnjbDZKGdYq1t9JwqjIK4YO5yc+Ue6TzJRgoYYJxho11CQpMmrFvDmSdarHPwA9RSJqHsVaSIs5CWz+Q6zcZHx7YI7pbLeXgLO+sBkyvruOhieXdvP/js4Hd2eq5UN2OIHCkPKoMEt/Hme2wkBj2wpLYmY6bwJ02jAPQqXpI7SngVw+ayJiUpsp86DBipSq6dTp+4/gCoNO9Hw3JydlIxqGx2qXHVZxPccEAMuN5oUlbcjCQ3QgWLkU7n83im+adkEsqS+hoz0Ea+Ayi+urrSfLDFqP3pIQYAVchv1I4dUjcKxnkPgIkA3BLtt614Yc8A9HS4vby6FKuIPAAW3anuthoeUaSI3p7DESmGxrwbhXykd1tFgF6Zg/VeBbaHsitXzy/Ly5efCXSoiyLFfCtkRWjQAeeLMkYyImkYWbqOAAMg7Ouv/k0ZDcbl22+/lVSIAIvnIWvW2G+ypTvMEiAKRi8L5J3VIU0euvEC4WGXGzl3dQmqDDQYD2v6zdwzf/ujvtislKuY+PAhRvCsOoBo5sMAqLD17l71BpasWTpH8SfB0GDQKb/8X74uL55/bj01mZk+jLob9aChl/QqW7W3PJcJsrhOpFh0b851yLWYsLCXvFljrzP+jlSm2p8imBYQwxKQxmeyEySbsdDv5YEMeMEi8c3b2/Lm+q2YcEAmGZWvf+niZckeorkRgN6BYhSPIjfqdMp4wthRrI0M7U6gzj757j486I20rkajTrm9uy4PsxuttfOzZ+GutDZze3TLemYz+/tsbla+JpHSetQBjcZljWUm6RnWT2RS+pbKYe+qAFCgDPmma6lwuTk7vyir9VySLUnaxOhyBlgySSDA3NR+fjyKiVfgGMYFAHH12SCLQP2DxtlB1FNfSYaltJJrVvDRoZh8rGBDhfkRjmp/IBCRa4/3U4IL5n8Gzc6YUwBqu890iDPjHOdrG+kL685zPpluZaujeZUy+1FPxPchEmx36E7qKZGUJC3kl2KjBej3ZTCyGxTrxB2BbdNbSVaPlvfk2ags/8H7A88Dhp4zIeda9mJRkKruwHXxsbJNUYydGXLQmOQ3YXrAPTQBPQx6kptgg3SmazL0ec670Jwsjhsqcf/J0DMmAHoRedFUjXv2efdYQ98E9BA+jwF9rctn/4ehz/nwoeSmKoo1gta9i6GXkxvym9+PoWd/d1EsWYtPM/RIL7nf7CKrD33K5SbkoqtlKf7rvrz9jSU3GYh8CtD/p6ckN2Svw7ZSPvRo6P/oLx8VxYqh70fTzSZDv9/jsGxAL6sutG1cEr9ASoyopAHosyj2pwL69Ph+iqEfB0MPg6cIVg0IrL9tasWeZOilRSX9TotgP+D0cBc4Cw19Rl41Q09k7DRWAvqm5CYZ3QT0sEzSw6mBgvV5fCVDz0bsYo705nbEZCbIrBqAXCxg6NIBcIr6lPqz9ozDUZtapCV1UPPbAejl3BAesAZQTn+zsWSxqApco3gyGXpd2xB3B3cXRNOaxS5y3IgFn5pHnoGLOetshA9g379tGRdxiB/lmADAVZOcnrXijC2AUIuOGgeK2nidnGW82dq2k009HXYsC1CAEQVyVQFwgEQO1PTbt7a6K52dJBzRwAggmBr+ZBvrwkprZwG16G/l5hEe7BweW3V+NKMCE6jOgNHwij/z0FlvDXrdVdQWZzC0KiyMhhunJzhrAEYWYirlpFP8OvT2Kc/BdpDnl2wsxZAAD8YQyz++lOINPSRnKmN6e/teelVS+8jKYInQTGawxiELy8u9ABKQF6DDlQZZrggGHqxPniuHxRdffC5Aj4sOY00BJ1pEFYfSXXZuiRJAjzGVjr9LKtlFty5i7EhTK/39iGLsSPd2HWTZEciHnGzfKEoTW+OAEhbxs5efSULE3JWsIvTOAEmkLwREACY2XFLvKiaOAw32OLMvSuXjs96Dbj2GVOYzgUf2HKXyGYstDOVCNmvIJix5Ym4AMqxj7vVctA8w0v64d5ZwvXV699nVc/mrq7unAP1CLOjd3U25ubkOPSvBJsAWvfahDHrj8tUXX6v+4De//a3ccQiYtDdFzwVJEaQHB8wgNTKgZ90kQ+/6mBrQZ/An0NKmxgKGuwb02hspJiRzNu6X6annGetNz1ASMrsqnZ/DgrN3zMsM6RagG23v0XvPxSW1IwNJbrCBhcj8xS9+Xj777MuaOQ+/cQA9Gnrt9QVQRGYIjT8FsQfNZ8lyZmZ8lX1cM/6u32EPsWTQLB9rgfnBPNO6j6BSGY3UIItJ9lgZiKZxqhsEPcxX5e3Ne0tsRgCUVnn+7CrcSCw3RG7D7xMsEgRwv/IlR3LXZe04q4i0CzactTmbsddyn71yeXFeTk6xPV2W1dr3RqDF9RLYaB/rj8rNzW2w9IOyUqBmgMheh52dgWRPzd+Q+0gTjwuOZATOXvf7yEzIyuDVnrbBBAP2KedzLy6vymLBnnQfQdtQQSzPlbki6dYxQDZEU3ix00U6QTkOObzWIC97bPjM4PV5Ziv7SRY27iUIzsBF6MmH0tSzH7OX4iClfZsMImtT2SLfk7J/BA9tQKddWliXrtMKm2jqVeicri7rzoy5D4KDCM/v8FyHLKKWJzLkfO5Qrm3OevO6NJ/gGWVvHBXpstcfdmU8BbAiJ2Q9ZQBmeaHmqXTYXpsOlqj/4XO5xk6Zo9mOmhien64PyVjU0VkG5Ax3FnUz9xODANKbgF7PIuSKTzH0CeiTIFTvg/CsVwZMWvo6I+2fOchpAnplZ2VbaVWCs37W0GcGWYA99PrM02TWs8iYn/savdY/xdAbzzcY+mg4xfqVXEpni8E9XzjjUefEBofN8Xg8qMwnxNBvITRNFgLJ3GzL3c7dUwG8587jJutskGJ7zSaiR+kAXjWjv1xiusCesS/X39CI1c+Jr6c19IvyY4C+HDYVQz+hKDY+n/VNzQ73WDH08qGvGHq0OEhuXBQrH3pLjqR3vP7GPvQJ6A/H9K61D31KbpKhb/rQS/LyQafYP/+Tv7ZtJc4z6GTlcoPm6RM+9EK3HzP0tg2ya40GHIAoX2ZvlG5YkhFe2FbGJGJyAwgT0CeznIeoH7AbXWnSqeGYGXS/fzS7CUCf/ryWV8DmsxmHD70Yeksp8gEQCTvdz5g7DWmLPBdEwU7Y8zq0Xx8UxQKK2DgMmggslgJoToNlMZAtERk89Osw9Fy/nRXsBZ4WidqweZ81HupOY7Jwre13TE+qM9Pb3CPjl4ekNMaRMgTEpnaP30+du8fEB4ACsGDgZI0X7aoBsARBLC4Antlsy1I4vNPX3ZuqmUw2DGmpAwCllj41uNr0olgrGX0x5khv6Oi69Ngx1orK5SrE5uo0b7J7fA4sKv+JrY+eA2xW8jbHtz5cQiRtWtDh0V1ldVi26Q4JS2/7QkBAdgmWgwntsXEVCvaNeYZEIYELQNcadtL3u9IfTVTsh3vR+RnNNByUYKWlYsi2tbloYZFc3d/dKsTcLA1oKSrkehmLi0savaEbt2OIAHmxc0jKiXg9G56akiG9Ci0jYMcMUqvc3d5r3DhIuXdt3LjL0NwkWC7XEeCTbycSgDjyIuQkL168KA/3d9LpU4zL74kVfpgFc2iWG5ZeDVWwEaRWMhyKMnsgTW3H63Y0xqPfmRkd7JLfec5QXIc+X8V1OhPYvX2oHtuWTnU69kXHFYf9Spk56YZdg4BLyfNnz8vnn30uC9F379/KJexhhgb+UBWwAmBxgOFQmSC7aPXUKZuukwSyALf8Yh4yzjx/MlSsB3y4JzD0oQNmLtgBy9dr4OaD2QX3lrpZw0whYHSq7roj6HAyKJPppBCkEvRxSKtuQ85WSEAAP3v50HPAuWCQ97LryZdffKZ9ATBK8SZOLgQBv/z636j41bUu+IgD9Oh4DHlDTZKlkpnZYR2zPgDwyDjYD2UJHDaU9t4H+Dp7oz0i6pVOCDzF1rsAL5llNOVcI2OlVLr2cQf1CirVyAkvfzczopCdBlHspexHvA9jyl7J2KvBFzImss7pKd71PDeBxP5hF6TX379RN2M3kOqWq6uTcnI6kOyGDATBHFKrvXTXRwF6pF5IycQGB9PLHiFWlwZm9AWQNO5E+y7XSA2DcuwHSxgB9Hwe1quS4oiBPkQDLHToLqqW//2CQtiwZFRhNecOhZiu4VFmU9kc20Jq3Rw5szzvRRbIl917nrPOxXuNJHselyTJqvNB/VnU3lPz8YQ6E3oXaF0C5A0ykf9Zqw7ZGC2vJRdkvft7nA/MbwN2g/okx5JgSlKBfYYv9myuSTK58GPPM4yz2LIYBzhyiAvb5DzPJGWjC323rX0FIK96gAD0WYTK62V9qO6z2Y3ZbL7qt8igg1+iaFYEV8/nMePDmaFeG5qHrhOwTNPzV+cYJhFqduD6Gu1hkpWgzXewkfIVZT1wzgkrTp6zCKPQzrOusoA/MZCls5bLiRuCzAzHNActHwP6ZOhFtqpTc0eSG8bSdR2W3KjW4QPJTRYTW14bduQZBZJ5WnKWuC6mWRQLlkqXm6ootqGhpwCbsVJH7x2Y0w5C9qGnsPZjl5uPGPrAoNUGrYyB7+sRoC+YyPyD8LIygvFMRAQ1bSsH/zpAL5ebSIJxfnTjmh/70P8IoBdjXPZyuXFjqfB6L55cjBFD8Skfeg8i0Q0WmOI7S38xVqfY0T4kN/IutxURnSdV0BCuLLAgzS85dago1t9/3FjKDxUGNgG3Cu90gRHhZROr8PhNlxten5qx1PR9BOhZROF2I/1aFANq4kaEzni5wNOdXJXOV9BSA/r0oXcbcwq+aqstpwZ9/dkCXnUIqkV2yjslDt4oHATIgpHCuwD00rfG56ZuG4YeFpfNwdp6V9+nXt4HVWQ3qkKm2jGHZwKgT+0av4eOuwnovek5a5Hvy3XL8kwbjtkNxlp2e0hD0LLj8R4NtxRMRAEPhx7AlM9kTJy9sYWgbBE53CNFyIYEaFXHwE6nvHz5UnOEa0kWn/ewTMEHPxo/pdUp+u11ZZunL7I88rzGstBzQ6l9gCDuJxSpRnAi/+x+v5yqYY4b7AA4kNtkWpvP5No4THGx4IvrZENEa80hyOGUWkbJELZbeb8DdF/QlGjQL2/evJYeWKANZwZcEpBzyEsZttPFaRT6MeN7PVxEzI4o46DA91Du399q3O8e7uI6cNQZSoIEK8bhp3kSwR3AmgM7aw74Oc8aVhlAnWwJ8560aLozpPAUuQuAHxbWxWEhX2sdBdoB7JPxtHKsQFrEPRI8ML/4OQfpdHKq+Y/2+vb9nTtkKulgUO+uGP6yZtWWZEhNAES+r7YPwt2uzO4f9L5skMwlAJnZKxw22mVyApCErYe1wYFlFgwggPmgRl/KTuxLOTs7L1999ZUYWRjQ67ffy/8bK1G2IfVHuEcKhNYYXXxf0gg5a8husmWHoajNyDnKNT/czySZA9BTvOvMwlZFvWJoHwH6Y3SEZu928bzZXhfFMj/S5QZAL20nwZBsHicCjGTuqMXIJjnKqgEEDr4PwKLkcoAyMeAOdDj7z85OyxeffyUZkgECBAHuF2QLWMM04bIzlx2M7C6loH1DVoMmUZZ2sta0Tilm1ud5HxeA68CkLsL6diAtMs8/2VF3y7QdJzI0a+gNcCXNAMxRbL22hp+9HXDOa1abyKKqeH6pHh7OYEAapaSPPsV2hFK2Ce96aao75eb6XZnPaC5mtvrsfFzOzkeyQRUQ3yPzQgu+VrE7gR5BJAkE/V3NrKJAsktmB89xs7GQX5AvEAE+b9iX7XYBUOe5EBgwP7MBGa496kVxpEaFYv2uijjR/GfzH7lrAUCRcKn4GPtRs8vJblMnodqSkOxRoyNiRwGXA6CT6TSKJJ19yb2bvytoTRcVlu4RTfdAgTbEHPPZdrO2uVbGGIaf/yRjiq64YaMKKM66utSoy8pQ0VVIhsOGOR3DnPGzWQRYXSSO9guKY/13rlW1QLItqckxzRvp77uqJzrBLUhZRmrlOBt91ljy2lFRLBeS42c5js0o+Pz7BzTb1MSZNGNdUwQt8oOAQu46HoM0r8gsmnFQpyIzsoaBDImC8Tjr+bust3W2E0RBRPp+VWAc/V0genR/WGpGPViVuYcVUUE8bj62QDbgTkBPgXddFMu9GNAbY7Dve13WgF6kG1nQzMat3GCQf38E6LXuaVaFGuIpQF/LsysfegH6XRmOnXWoimIF6CEYsPJk7YRjjHzo1wrSmASVpCcsLS2ZiMMlghu7JkYB7qqW3MDQ0ylWA/VJQL+simJbUbekTrHaY6yhb5doLPWBD32zKJZ1kXi4tV4fjh1RABSKWXIjr9XNTjp4fJfbx1159c0/lUFoxOxs4lRap+12Cx8C+tTQZ4rgKUA/3l8q+oWVyU24yYhnRPyk5IYCTiQ3m7rI1dGkF3jdedEaL7eAryeKJTfIdVzxnRM303VOLUb3sphkVVQcKV+neFwcCojjQHDL9Ww05Mp8jlIOKzP02WqYtKGLegH0SlnRAyAKTPX9iM4BWGYgnDquUr7hyGJGwJ1iebDWKNtTOjcuMWFrF8pwDcnQG/hE0bC6Cjqid2Dp9HuOvzSSlRuLgb+s4MJiTqnZkA4x0c3yGTxn0SPfg0kjZQzjx6Q108ZB4cBEaVvJV5DywFTY35jPA7Q6a9BRbYO6yoZmMTMKZHk4AABCufmxqeSBQ/YA0KC0YbSR3uEPLL9oM0IEhQL0sDnBmHDwwBjBJsKyiQGN9DLP5PT0TIGAgPCKhlW0IneRMhsXByRMrgqvdntlVEgV8rrMXCiDE4cgczm18tMJTjNm5VTAh5sDXu+jqTMM4bTB81RwcXbuDbvTc3OiSF2fTU8E7BcPD3qfd7fv5ArDFxslz5wsBKCOgwAJDuMGSIORgj3N4Dc3bTluCBih6eWB2vqMe8cRRt8/ugmaHZ/s/MD4I1U4OT2RH3Zu9tJMy/qN3gI+JFLihgMIhynuL2pgdWCi2gJQYOtYt1q3TIngENeMKJiMg9OOHzDnKwEFMo62PQvNatdAfjBESsba8tpYr+2khO83mSM+04AKyZzdbr788vNycjour998W8qRQN5NqZhXN28JQtg3ujo81out9kCs0RijzX4rrT/jn0wihzEZDOnuDy1p7tlqJPOQpSaMnJvRCGBK4uIalAT0Kbn50LayO6D9fHapdXE4z5tnx97KuGfvBYHDcELBJpRg693NteUNoeGeTK25x7YSH3p1ZxWYNKig9iABvdd6OHgocwmrfJA1pGU4LtbnKwGPUuyRWheJsXMfB3ZrFWcXy8dSV597F3tCUyLAe/J5FHFYlgbz6GwM/xG4eu0ii1jYB161CJbhALZoWDYcW2rBfkIwLctYArCHhQqAd2vvraNxR6CeTpK8bjHfqjAXf36761BngHsR+60dhFTYTgYNR5qO7RzVgJCeDiF3IPOV/RkAO0xv9mFYR8S0NdPKe1EAC+Dvl+GI7Bl9QeyQJpad/XuX69cZFTU7C6mKgfkmSC0DG/Y/S+VsY8rYuOiZpl2ubeNZcg6ltJD9TSyzJHGusbm8vCzT0xPtm8xpdUqNTIiYbsYbQB8dk2W+p+eW691EUmq6tYdHdiO/nxkDnocBIwSGraXl+RKAXplczXvOkInWFe9L4J6f59o8Oiq79wOZHfZOzmDr491BfTFzkz2z/sxvyzt4He9NUWwCQgNb5qHBr4ikGNPcv5tSJqsGnCEhaDXX2lY22Sx/Wk+6iziAnnswoPf9WjFgpyhQvvBJFMlm8JLnJriP78neuVHoywfLgjYAPdfss2HziKFXtix86H0G7kpfMuOU3NCDKGw4o3CW+9U9WykaWIs56UCE300Zrkw7ji3VongOFmXfJhOaP7JPWAINebPFxbHb097cLCpN/JnSVcsPfT8p28q/86xQMwwHEykKVivwUKd0y6Z8Hwy9SQhnTT5m6JeV5OZTgH6/XX6yKJbnAkGXKgqNVVNyg21lmw6c0tCziWY0sn3E0KtIMwA9Hf9+SHKjKPspyc2//esy3NtXk0ioJz9XimIpevBG0LQTyuiomWbRJlzZUNZFtIdtzdC7oYW/FAAIfIelVAD6jyU3EeE3AH1KbXLyZZReTzIAfVZ8OyWn6nv0foWo1gw9Y9F0uZF9YWxK1mp5cmsBx2QCQOahA1vEYkjbMh9MMDy27bJNpw9C/kOmYH23O+FRhNKU3CS7oUNTlpHWSlu7aRCcGS8t7AhmzL67cCknvbtLWpNYF+qGFWO8Ca+lAQ/gQExGtLDP9HlqLgHX1gC7CyUgj03YbjluhgXQUuFgo9up5Dztjlhn/mNzSnaP3xVLvKShya1TmnTfZNxlm0amxMyYlGYCp3SMCyeWjiVGoM0sBvPMgvmdyG6RewIkklLNhh4AHGQBAH48hzlYCVLkALOiU6yLsGR/KtbDKVOu2zUVAGRS/W70BaOtgt49LgsTMYjotHHCkdZ4OpXOlg345PRcUgEYXsbiBAnHZKLGUmzyt3fvy7ff/kslZyItSwFg1pnAQnFN6On5fH6WQUayOFwvjV/cJRdWEpcgmj8Z3OnQwAGFrroKZLCadUdQDnDYRp6zgzbPJ7lvRKDqOUUGAVnLS62tN2+uXezJwVQIdNdibzjwBQbDW1k9FdQYy03EEpzICpaAMdL5FA8reG2bqe72KCAkMEKSQpHiyn7bO+oFmA/Y/qExvxSgIoPAGmVdfvbZi/Lys2fl7vatGFkkyWirOczu7yjmReN8KA931DR4/qiWhdqVdlGAw2dyD14jg/Jw/1BWy43uF9ZQPRKiKZ8aAcp3HKIFfTygnCBkX9o0MBIQAeCRbjfb10fyoZSzmUzJKygGDB09e5E6K0ahtcAb0sA9bOSonJ9dSMICwyy5StcdUnsDiuZ4FptyenouxxiuB0BPQEvnRtb8QdpxO1xkNjKBLHOo7ijs55kkBdeRjDHXqH0vZAVkuQiyXD/k93Zm0I5ioxGfq5OgKsxWPUDksTmcZZfYReozr/pxZK2CxjOcXLhHnml/yJw5aj8hMGe+K3DdHfWstysDAYqrpyfMJ6/d+WwT2U6CeoJR7AzHls5EUCVQ1mtr/qojKcQH0gGKmaNuzBkHAE8Asxa9B1plvWJuh8WosrhuWAag537JWJEtp1N1MsCDHp2KqdVypoD6GM4NAerIzMrhKzIcBMWsSeqocMJRjxCsFnX/7hyagCYlh6w591pgP1qXNi5B+632NGx4uTfOShXSK2tlaS+2jAQJWQCvmj8Fl96vsxCVzK2yVyH9rNUaJtkMAK2hpyEQfVR4ppKtRFdiAmxloY/uiyF7ZeploiaJpef1UjeUQpqmAuaj2f+UINnl2xjEZ7L19rbV7ZeHGdKuuvmlM+3OCItwjPnrLHc9r3k/kXbRN4WzHTDLs1TXbpx+Ql6bDD1nNUFik6FnPESghUlHMvTKYgYOMQYge+n59CGgz7P7I4YeVj7kREjnUnLDmlMGgjkS69SYIeon07Qji9gZvugyZpm0M1hsl8rmd6N7rwxagmWfIMMuZbXcl+GYLEbN4APTKIrlmHFjKbJfPsnJmBKkC1fRj0S4IGj5JyQ3bk4aReqNolgx9MKDFrX8GKB/1Cm2URSL9r0uiq196CvJDRDFvISRyCc19NywXX5qDb1SCHa+fQrQ43Lzf/9//0UuN4AqFm8C+iZDP1hOyiMN/ZpmB26vW3XqUtRJR9gA5JWGvm4mUOnvpaEPQA+bsKsbW1SAPrqNNhl96fwksQhdadg0MZGTBcrKazNFEvAFKI9ivIgaJblBz1gx9E5bwob8EKCHWczGUjrgglWQri03xOg6y8YGK8nCkAf03ptDE9DblzYPrL3AnOQWna4ifhh6Nh7fl7WODnbo0ohnvgGXD3Br6kzMZwrWY5WAnh8a2Jk1lkNNMPP8fs3Q+znyPVLj3AM/Q/tqXSDFdi5m4t9kTlKyZG0nHU9Jg9u1QfIiOpqiqVehkYuQLDVy9gUgnoA+JSzJ3PF+jAEHgzZ4ikPJchCkZFMy4BBsBgeKuhnaf5jXoX1Mu07mD9pvtMcZeHBYJRiSW8x0Ytu4vpsrpb0iGmgXBzqzlIWhKuxTDQMgtCXgjZ87rz07P4252BLDw/vhh2s9t+U/mtdyjhlbfz1fKtBg0708x0mHgj0XjL1//668fv3KB2E4+CQw4V7N8rnADO/11HBm9gYARmpVKXU8imXBxzy1V7hSz5IwEBAG0Ipi5ofZg8aRYmA3+rF0hfEDxBJE59Rg8QAAIABJREFUOIVuRunZ1QsFTzD0BKu9Dpr0bhW0WH7jAkJvxm47T9CmjFOMszSysHSSfgEWsCHlULbVbqsNmOmW0/OBGPeH2UqZjO2WWgiuE2nBefn5z34hSdh3377SM+Xr7Byf+ucqqN1s5+X8gmwHDYIexMx2O8OymG/E4gKQxUC1XLMwOaFZjwGJwA3X2AfQz5V1pPiR7sn24/Yh6KJYiQYE6NURFmmN6guspfeeQGG+M3hIbgD0vSFuLWbHta6z7X0EcpLRkA0b0dF5qOZbzGGxipJvbdULgBoDgrPl6kH1AGRN6AhLgSxzbbtxXc7DvTu5wtq7aZUzJ4AF5jwAMckLdaYNSWCVfaOfgwKUooZY2rta3u8IdExQOKBUId7AGnbGGPac92NuG8hYfsYhxXzh+snCMefu7u/CutOZpDguw+vf+yfPtN01S0swS88FNwjk2fTKcrEt65XZf3zo+/1WOTsbaX0CNMy2OvPoAjyKu7mhMDtAejGMzqotqeptztA12OL++JM6rU4bFxbe03U/x70dYJCwCqTt1sFykplCrmfWf499pexuYUttVEBwzbDIMjWadWWQzOrg/JAEC1vLoWsuLs6pTYn5OjD7ynp3HZJBqp9bS3VySAlnc7KEDL8lUMx9yAieheZQ7MlSW+j4RSDlfcB7MgGOO05n3RikgbPV7nOQ8yfr2nhT153hk08hLsWzHQVXzAkV30bfGMZWjQ9bJrbUoyOK+u2xz7PmzCOLyT4prroiPDTXunabExBe+9xi/kH4+BmaqU8WnO9lQCACK5omMrZpn8j4OGjhTErbWLCGCUPOLH6Ght6duC0BQioDIBagj6x5uo7ZpMNnIRKwx4De8+Ko6MguN8whgLVlQD4zK0CPnXfYWqdkCKLA2Z5ORcwxJ9h/fS0mAVNyw8+4ZoHUxNPRoBOiRZK0rcmuHwL0y8WujCbRNEvy65bqQzdrgph2wUymqaFvSm52m2zSl7JtSfArkM41/KiGXjLXTwP62oc+mjnSWKoB6I/7TZluL8qf/QmdYgPQpw89ZIysLetOtz8O6LVjmqHHtlKSkIbkxiSOi2LTtrLpQ58d/3TghIYeQC8N/e5SD4bN7ClArw39g+joEUOPRpzCJxh9RSpoj1o/DOhVoFcz9NbQR6vhJwC9XWIMOlPDlkDVoD9cbtQC3Ztueo5z/XLg+AGGHvADoM+0dnqdKjWngiDSmk6JsmgAZ6mJZ9K7g6fTeMnQC3yGn7SkPlHUggYXpwfug82F32XT0MYbKcosyUum3KyDvamtqTR7bLYBzahdJ6zlpLBtaU/dsPZKcGWW2cFYggNeA5ugWoIDDWbsAiDpDZ7XkYI3Y222MnXibFKwRUTHBCJmf+smNWIdpCWlVmBYdXDNbIJSh+u1bCzFRLCZwSYrijULyJxSBz4q/KM9eaaCKYiEwUxQy3NOlw0Xk7F51q2+kcxYI99TYQ/PkbkFU8V7wwQlM49dI3IFjx2OLMvy3fffmcEYD8tZOI8w/riG+ICzxlLrSM44OETY0YFDQ02yCBLbrXJ1cVm4Hhj9DAYB9IwHAB5Qw3sxbnQidIoaRws7NeU9Z+AGUO11+y5YlENGq8zwID8eJLnh9+cLux4BuuRwJEs0XDrsaU+zoXze6GnxHofxlJMEzavCco3Aideqc+yMfhe22CPNSgDAHHOK1vMRuQ1BMuCcg5815aBrq88Y0YtBPu0dzSUkADCGaGs5rAejVvn885cKnGBhOSDNGLfKZHxSvvz8K7kcvPr+Tfn22+8qx6uXL6/K5dVp2e0X5cXLK0knfve7fynlwDwZlffvZuX2vQMA1hfz6suffa7C5Lfv3pbr6zd6FgraewN5K7NXsM+SGXBTNpqpkU2jHkBHnxl6JDc00kJKtLPDlqWA7CmWtHENgOjSQYtu20LGnzHIzAtyDvaI/LfS3gCo8P4mIGL/19xSg71lWaweNH79HgXI5+UP/uAPysX5qTTzfO7swXar69VCFqHaS6PjM/sUa0QFh+x5EZyJhYusDfsVr5ekC2lQNEIUoFdn15RWbpX1SnZfQEodQXuSM3k/MtjkwJW8aeumNTD+DrRtRauanegUmmzu7AFr2BUctzI5rA91iV7N1f13MGB9Edg6sISE7XRYD/RtGIVtHjU7NjNAToWW1+3sXWCqTGTrUMaTkUAvYAKALxZ3z/yfqUNxMvTyZm8flHVsF9bjqMwf7K6FRz6BAhIsgfU+rHO7dPt2blNTKnXZ4ZgG4Bpkuz7GQYcKgaMI2JKSvvZ/1ieBu/YD6ccNKFX4qD3H85jAmb0KogVA//72XSUpUgF7t1OmJ3ZcooZBGSJhBnIKdhzjT0ESFfFCTbZVUMs12jbV2UQ+n7WhAmn/RuxbJqBctNuXJNFNDJF3ukCYPcSyQBcgc/hK/ijpokGkJDGSSpE5cZ8LrTFkcwGgBbAlgbR2PBuFcVbzbJU1V8bL1qcGr3bYEQDfbKKTerMLrsGz9njqEcJyGcBN9ld4IbLoBvSc9fF+6ndiQK8xJeOWvXAg7nStEYSFew6ZZO5VTc2UDWIuGdBLyy4ps6+p6hQbTc8yw8C9Z1Fs2oBKSrmhRsDZkqcAvUlSPWJzqaqH29hREJV4mMigg2+y1Mu5u8PytZzvymhqA47UmQPobVv5Ywy9JUhPMvRZIKxnHYYuMPTUXR8P5e1v/qF0MZERYfDjDH0rnZpadKJvauj3AvR/+kd/UUaYyMQ8qTT0WgsNhv5pDX2n7JHBkLJBQ09jqScAvQ5MGWz+NJebDwH9eHuplNGPaei1HENnlRKRBKHNRlECgqmhT5eb0ICnFtOg0CkSpbPD2/Wxhj4ZyVqzpQUfq64J6FNy48kHoE+9Oyl9F8UyIwWsQw6TUTrjJq1/dLnLVGC66XDI104CBsOwmNqI8FkmClfRoAttrKG39Mag25ueu0DiuLKs2kFz72x8ZvnDn1ng3dFyAnr5DUfzIwCrr9UMgSwaSVsGMy6Wa7mIZj7ZTKPuzscmYG95d87j766CZ4zMgifLA2sitjfcF8TGEAAMsTiE6cBbGSZ/KD0p7yHtdTjoKDMQ/vQwVtgw8j0xGD2nxSlSxU0FoAcBRHbDm50BvWoc8CaXZtBpSQq2kUYA6JGKcLgKlIVHr1gHQIAyHUsxaowhPuRIbuTOMqNY1n7yPnjsecxqZZ5wbecXF3IfYa4ALmD/OCxgs+WRrfRiq8xmpOzdQ0KyFPVMQMMPALdMQhabHERHtNW9cnF6KtYU67mbm7cCbS7Uw1vdXQuzmU0oO9ypdg/b4a6xmamSHeaCFHNPUgrYZIAmDL1ZKBdPAQTEikp3TuFPMEuxtt3l1OybUvbR9l4FwwQWybQWsjEuIJYec+2CVCQ3BEkCr8z7cGPi/AfQZ9de1mBKgyioH0SHRBh5FYl3i6zzOGgpUel0yZrAzlk3CsMtKVZIbr74/EuB13c3d5IBKaWvJj6Dcnl1Unp96hwADaV8/92rMhrA+A3K61fvyv3dzBmp40HP+quffynf/zfXr8v3r75z52IO6t5A94eEglQSwAugxTgTEKGHTUAPoHOjGxsLwDJlUSyaaYCcAHIbzW8pu2PY49KkBzeTWJs8g5xnrClJXtQ0C7265YQKmtCAr8meUdgqla5IFbIIFGXiWPTzr74sUhOqE3gWqtJZltqK2mKY529rO69RYJwcW2RAUEsnU37D+iGzxiRLRjgzM8wD5uU9blvh+53rOl18XPu1VzZZAQOZDSR9WxfW8zplAAluo6Avg24cw3T9uCAhYxL7uVLwTfAFoF+vDmLinXFkfKkXoXHUSTmIQQe4u2cCAJoxXMzIZFg3bCTggssNGthwayKIgZlVXYkp7tLtDgR5WUYEcss5QU9RfRZfBB8EYsw9F0YCSrulhwa8jUSHjKL7OkjmSHM1sX+WoqgvAH0M+s66qUheNWHuQIp/O9dMMbu6fcc+yJtksyllwoRAjwp+bt69lWxJDLv6gRzlMa5Ak0wEjGpk5gTk1eHagaslN5gjuLEd2RVcllirnIkK0KK4k99QUJXEFZhD2V72e9dNCSSLoQfQW2Lk4MC2uZ6HPlP5siQGoMyzgF21Fltnb8gLpb2PzBPrmM+0u43d4Ki3Yd/Jc8Dnn4tuWb/6E6wSjbASf7jvi7N49ulnpbhTdAJ6AivmjbPEdpRSbxLV8rnzdtp32sTDdgJixaOPhQAxRagDzjlLsfmPs0VZaZ0DBvSW8bneiYCyZugdzBjQUyALQ+8CeWcg0qrbgYyaeDZqHXkf37dlNZZMp3WtAxvX4qRtZWjoJ25ohW0ldT3OXvvMJA40Q09jM9d4ZOBXa+htZMK4/BQNvQwTlmjou6Xb2pZX3/xKkhthmx8F9MtiQO9sFWdjFsXigiVA/8d/UdRYitUUmTBldcKlKLOQrcPxaKc0AgkOfRpT8M+U3GjItuX611TtukDJZbBmUpnI2no+YugtuVH6WoxZLs6DXG7+PDX00sH/ngw9V0aL5tATpk7KjQOYuKHhCw9Rg/jwvEemEPon+8Q3XW5cxJagP1N0ZqKjEjw6zbHAATtm8QmVDOCYxGyCTGBvqE5BajT1WWaC3W7ZIDwlFgaIbJ4uULaMxJsSEbM61IYMx/7uLhKVZIWNRS4EDrTkO4trQhTv+nO9obEpp9RGmj/pAl1/YImDU9E6qCTXsNOFXQ4MyGjVnIwtch2AnPTdSrm6sFXyIQVW6QPsA5SfnZzYIs9Rfsh1YmzVpCc60/J3s/u4tqxCD21dISAtgwpvGmZDMhDkoLNXvz/fmYBO+LJb95xNokgrpqSEhcDzgeXns0kHC/zCKm/WYp9VnBr6S3cVtEMANJg2eG3yLhCldkBde8UAuTDMwZHHkoHjOeja263ys5/9TD/H2YZnAFi3J7qLq9kY/WukyS1LyXQz802Fp5IQ2f+fw2UMozYcFuIBGHrmrguxNnZtOD2NboVetw7u7OKR2SoBCq47FHnJsDBHARAcsASqHNqek34PxjDnM+Oko14SLNsyMn6Mj9abXIJoJobTihuQfPnFz6KYdi+WfjyaKqCBEeX+ZHvI3IDF1X/2tGaD4lmpcK/XFdMO2NOhl1rzVk/ZCACRNLx7ihBhutknCBQiHX1wsdygDxXT9qFM4fZyLf9jgUwOyO5RDD0ADtYalhU7z5MJ2Yd9efP6fQSrPpTwgn/+/EqABnckWHqCUIaMgIHaIjN+HR3eIFk5fETxKODZtj5cM57VQ9cT4ByzQm7h/hjJ0MPyC6LB4MFe92Djp9oDYKkBbaytZO0sewLMu3EYPuvqpLz1eKM9VQazZfBDx1MyN8yn/+1//4MyneK73lUrdoriqXwha5GOMRVjrn3Bhy1zL6UQeajmfkJQRTaBYvaUUSX4VxC7hjGfydNe+5HqKrzesi8FgJrxYb4xXvw++yMF7wD6q6vLyhmH7JPsEkOq40LvXZktbnV4SpKCQ9RuV+7vHnT/1AugZZfPdd/1GWfnk/LsGS5XlnVyfhrYII9Zl7fX71ULIvnHEKvVvkD9bDlTB+CsSwFEI4dh7AnoAPTsC3hTs97v3s81Z7LrNLUfskylL8Gatc75Qp2Er4NnKZ20akl6cmeR9GRlBjLleJxzjAvPNTOUdtMia2SLX7LAyc4afptWdNM1ZyzYTyAT6MPBc5HUFIiA8xHXxToiOA6XF1vTOvuSzq4ao5CfypNfzLYzGAbxsTdHDxnOwaYkk98djd11XZIgFWm6dovXUWuU9rwiCqOzuYN2+m/wnOiuy9gBsH3+Mt+qrsSVzavPdJNKZtc5+9Yb/NztKGaZkOvFZLEZFpzCCXGGiGiK7wtHYHKBjFEBdroTuUO7LSF9DimDLcMLnws8axllbL2fueEk5AtOVlYj+Hr9u26IZ6tX9lmkStpj9DAiuPqgKFaONMo+mGBqAnpLZy15TLKW/V7ZqHC8SuK16VzGuYmTlOYTzmSS3ATh+4SG/pHkJsk3FcU6AyvJDYFvaOjF7k+imFuNpZDLhUD9KQ191INxPavwoac25c2v/94uNzH/c85iWyk66NguswFFsX9bZsMlE8JnpCQ3nB8O5FJDD0OPiUxtW2nHMmHFpstNBegljz+Wlu6lpaLYWkO/LW+/+VXpSuBH9OwbFAiNlBhSmE9JbvTASld6em52tD4p/+6Po/NVennCKMk2aCEW0BfKjT0eTIIOp9L9BDawztHJVa+P9F5G1ZbFNBoTKKqmPZht0mDom5Ibg1lXc/PV1NAnIPTm5INLGYaQ5Ziht0xCdxpNWniNNWEGm2nxZ8959K5OOwlAH8xS8/6pY7NDDMygrQ5VnR0VyxzCLIzU8qVkRQu2E4tm4FS0GJ1g8F2AaWstNmYXvBhQihGDRdhb9ygpzXIR1l5mR9IGi4geJpGv/F02BOvjaHq10ntzOHHw8rkp1eD+2Li0cFsUmrqBkfSUk4kOW/4uKQ0ae6r+YUvR+Ms3uqdDQC4XlYuA5UHKNOAuI70qnRiPal/P+83mM4HmPTaYPRonLbQxEiIL/EbxLalLgGUGJDi9ALgoDJ2rqIlN3vPALJQPL9YRY6dMjBh/B4Fnp6cKrmDA1KRmQTX+xMAFtjOCX54xzCLjkin/tIsjUOCZKbhbr8t4emr5U7TgZtoqva3UcATnMdfZlKc0MWGjxh5OLDiFgPir78qQwrSLCzeXgkmC1cLFotdzEdt2KzcK2BZAIOMP0ObLgYxlR+wRHBwUimZNQVqwZlt3u0EgZyMgRLfp4Je/qxZhuXDzrGhihsXYyxcvy4sXn2nceP+z08tSjtb7pnyJZ8W1Eqigb7RcjQY2NNS50LVitclrcPeieZ6cao6p7Xe7d9xYWIcVoN+gucXhyE4f2IGqBT1yjPg7kgaPO1vkUU2XTs5G6iZJR1E1eDq0y5vv35b5w1JBnQ4kit/73XJ5eS4gTbfR7199r3VlFrdfJqMTBQw31+8FvgH2gA+BabS5OJQppZAZjIkCi10UaTM5AWgc3Fw/AaO6QNBAKg7s3J9Y+3IYUmfjiX6Hf7N/EDjJj11B1LrMHu58bhxsl9hqO5OJfISDiQLfr37xVbm8OhODzIE5IWiToxc2w4AEy/lYp4wFn8P+IlJEfvNmRas1Hvs8oABAL6MjQBYBTpAZOOVk4zAFn2r8RCG6AQzrNLt/Mt8AqQRCzB8KXlmzLrplTuNAM9T9+azIBkww2/Ny/3AbvTCYl+52S2aRwlh897V/RxaSwObq2bkyQcnIMi8uTs/Vfff23Z0KQHW/7VLGJ2PVkW32dorKbtqMk0gKsbcEa85qMNfYhRazTZndzwXobV/oIvo9/WDIxAzdFEv+3TKmwAHNc9qZHe8hSXSlbJPzjWdzcnaqYtgs3lR/h6pz9CAaP4VUSnfjL4B8SqioC6KYn+xs9nDpDXDW8XnAnO7S0I1izyoLzJowgSFPdfQW4TwEgcCadQf0qK8IuZQIhLA+zPMbNp4Cb4A9P1dg1bXMgy/081jp+ty0YUSCT/Zf6n/spWNLWLLGrk1w8yh9DnUvksvaejkzxOxJfs+DSIHMOmWtAtIfqwKsUc/ut87iB0O/t8ucMylGmzLikNWz2X2CZvZanyNuoqQgiAx4rC3eX2SjyEpnGlwT5308te8K+CTnIUiwnBE8l2SNJK7hnZ8Zc1zkrLu3739mocFgddARTeQaDH3iJa8DZ46aBiSpoWey4gJl0wi1HS+VDz0FsgvLb8hOSsLFnrKly3H0TujzbKyn50uSnqjNUcF81Is8squsnZGL+yA5G7pZldJX8npfrn/zKzWW0pnO/FUx6bHswoe+cwDQrwLQLz4A9I87xU62Z+X/+OO/etQpVvWlcc2PfOj3h+ORTYFgQkyb5Oitslu7sMo3AkP/98XtLmzOz5eYKFkFPWVb6UIE666eAPR/9JdlePABq8IC6bF+HNBz8doQAtBvkaBEK2BZlOjh11Y+sSJiMTtlI0BPFEhmQF1ja4D+FKBPV5xk6DUiweiru23otKUjj2YnYpyCzc+AwVorM6vJ5FXtlkNSxCavDZbAgoNV6SVbU1k3bEDv33fxKAtQmrSdfYl9bX2lypQKk1OBHX5Sa4/XrQA9xXVRLJLZB2mpY2HnQYqfulk0F88BjrlQLbaqgNYbSTJrbBJuwmHtsnWhLsLNDTaDFsZKRarhtoNjTL6vWPUNRW5mp8Wgh7TGhch+rqRdzZZnQa+L+fLfShuGf7fY2+2+9NpdMYleArVzj9hctY33s8jsAIBezaWUzgVUe1xSX5xOA2zysvKSEwTyhZE2WAIcwI40fW1345TkKSRDfNZ86e6yfBEEKaXYaKTDffA7SofSeEvjg+uGu2cyfygWY85k0TdAjOs8nUxtFaZAZVtu3r4xI99ulWfPn5Wr588kOZAXOGnhsfWo0kt3u3LP4Wf48AOA6IgLa0hQZFbrRPsD/wb4ffvtt/o9MjkqSI7NkOfkQmUkLQAAb9j8m8PMgH8pVTjrD2B5MoFlP5Fjz/ffvypnZxfll1//r5IooAG+f7jXPOD6CARwIuKeLbfpC3Qx33iNGFaluP25NHtykIhNmRs/eSuh8ddKjL0yB0cfkHSolGuIpFh9AaAmoKdRydn5tJxfTstoMigXl9iIUhC4Kf/8339X7t496CDJw5R5dXpqVhzm9/rttZ7L2em57vN0elbubmflu3/5XmBeHXN7g3If9qtbZQdbsm6Q88iY/grbslf/A2Q5lswAhpShogiu0y2Ts1P37lBhqzussvbd1p2Ae6Tf4UtB8P6ggCoL0giIjChUrlhaLTuOQOBQJ0EgT7EjgJ6eD4vZWsyytbM76dUZF4NJAKsPelvcmdhIECWAhJSwWjt9AXrJQRTA08DGoBqQnIynAxG7ZGkt6/ctwUh3qmfP3IWRXh3KVqmGxPUE7AMw6AkqmaPaYyVNYy4tBbZv7271fUtUIF/Iam0FIrg2nGpOTycC9LLLi4ZzrOPTyYkAOGAk60A4sPew8uOB3IioizB5ocfhGiBlSTh3ou6gZRb2sEOkYlciCvIBLG7cZbKjM6Bg3hbGrDGuezQge2hHGSQ3mRVNVzWdY9HUyFJHZzUYm8ury6rxIN+Tnj96TWTfEfaH3NdYS8jp3r27/h+0vQeUnmXV/X2m90kmk4Q0Qkdq6EUBFfEVVKSoiLTQEzoIUgQUkSaKFEWk995rCE1EyqtSBCSgdAglPTOZ3v/rt/d1PTMJCeFbvt+sxUrIPOW+r/sq++yzzz7JHrVL6xMwrrPCGi0B3gzonYVF9uVrFvlTZKlezsoqS6m+EYNZW1k2JivpPCfYf2zOQLbI/uZWHDj7yDpg7dmxhzPU2WZ3BjfiB9BzdsLKUxQ7WHRukCtiJdnp8kx8rmbpj4kZpH254ZXOJgWDZswzxsguMowr7xdxqHnvOhIux8X1nBNu2qXmTXIYc+CoegaReiYWFfwmqU3OsGZAn2vZLHeBFLNsJhNW3bonTASYizYLcdbSuv8lG0tlQO+OuMY/kgAVJDeDtpW5iafY++TvbgxnvY97qlQIglLMqtoIySAHG0t1tqVeRnJN7I2KKgrBc2MpuiqboWdNFAMFXRaqH4gKO0BhNGC1hcjTDOKXYOm7cO9BJkhtQSeSMV5IYykDeknGBOidzl4S0F/53PXRWrlsQI9UBkD/sz0TAZ7Pz2UB+qGSGwuJU6THtcg9ToIUpRCWBugdnS0uucHlJvvQc4Avi6Gv7m/UTS4X0Ou56dQVay89cwbltOIG0CdNNwCITSmzquoUW1iEywb0efEsCegH2XdPusyk59e7w6FlPGLcE0PvhTfo0qDXJ50hKU9rtB2cwKAo65DS9ZJAYJsVNNYhHWfNqsAeLjepPXW3gIXTZtpEKVpMVnCAkpxiHPQ9z57DeI27eUWOuvMpkSNrO9aYtdHBKgcau9YgQcmaZjbfnP7NgY7SkymDweLNzH9+v9ilTm+gAA1tskhzlPEx+wyzx0aLTp37BuxL909hqdyAHIDaw51gpTMYj6ztznIRPotN2Zp9b5YczEpR8v19AwVAr7lKMJus19jUATN8r7IWKhjFtQjtMc+Lgj7kDGi2YWBcLMT9O3oekLxFYL7Sfs4U05HSpsU4z2jBgvkp5V+lw5K5hKTH4MkbtgNQb+IAVe6NYi11nlVbbnciFYuTDwy7yUZFJTUOPswBvTU4qVRVRakkVWSg2jyGXGtNjTIQ2TVEm5qK2vDRd2MtDvL5CxbEvAXzNeajRzWqKQwHNfePWw0HCxaPfOe8efM0j3kfQVIGafwb14VbUM5qSPfc5q60qhGA++rtlQ6bJmGs655u2BUXmE4YPzEmTlxVGy9jhUSFceP6AAtYpSnorcAnu1oAhPU0f/58BcaMp7Eq0i2yNzA4qUW8XGNIf9I4CnbP2Z6BIu8/SFasp2Y+OcMA0Ob/GVcY2Nq6qqitx+aUwNu1IvgfNy1YFO2LmP8wY+4EWVVD0OcCTC5D2SoCDjUqqxZ4p1lQK0WO/cXysJcOFVBHkL0EoGfOEbSST+Y1GdCrSzAdOCvKo6yiMmqH18eApHBmuNUVlMxW0t+iw2Ve5eCLQ1kZxiIHqjXyjbY7GRKuEmn4sT5kX6DZTp8yPmQrVhg1Wgy9dOvyVY+CKxZyNNaQbWndZdRzxCdYJlPEsA9h6JO0Wqw4cxhALrCrOpseyatyAOdsaJl6TwByWZMAeoJN5gVSm9yfIgczCrY5FpMuOMsLAaysc9vOUmfUpYwSQaTtLUujGavYHrvCEbBzvzQiAtBDlhEE2Aa2K2oqqwXoe1UT4vnMHlKE7hfLyiL3KcmOT6wlgbTunuho74r2Dkv7yAwpU1bCGi+LluYWBd3MZZxGBmhexQPDnYfOuNVYVbK/98g5CYkNdUPUBGTGF3KI/ySFSOSGAh1Jq5B3VcmyV/tFKnD0nDP45XUilMq+AAAgAElEQVSML2PP+lTgX1srEDV79idyu4Gs4X7J+pGVlwRUum3WjPXt/gGwFhWCTNWPpADNhJCF9jmLyZrLRI7OyNTTheuqrxsWJUXIU9znIpNLPFvW1jBshpNjD2eoLSJt1cz7AfSSHalQ2BknJEzZmUz7MtIl1bLlDLnXu3XrEELdqp/h77K4TgXaPneczfa4OtjldZb0ug9FNs4YBPTAJJ9ZGdBnhp5rYK5xL7KOzV2IkwyKL7dk05JbfhzM2AnQ+WcHqyqsruB6rOXnDHdGgGBkUEPvPi+WN2dAb9bfgH5op1gInKEuN0sD9ENtK78IoM8FspacJYa+tz+6RViXubGUzCPIPrgWy/twsq9eDkNfAPQKHgYB/VyKYhdj6JcO6C25+XyGvrq7Pk7e+5ygU6xdEG10IGUApNMQJUtRV3ffgNpy9A5Y7iG5dbEZeiJCBSdLB/TZZ1sLf4jk5osC+pr+Rh00sH0FwNPamhw/zIwOlcxk+QULxfaDsAm9AvTuuppBsRtIWaOYNWeO5nLFtyU33VGWUlGDhS9mmPP7XISRXW5StiFVkWtApQ8zoM8uN06V+bX5+hWNpogzM/SDdk+DgF4Heip64DO4TxevOHqnsNULAycA67Wz7EOuL8mrVuAkeXKjS9Z7OwBLjvBhHbMveE7769BJXWSV3laA4AZYAPpcS0AAltkCFaSyqSV9fC5M1cJOha8ZXHuDcC0BYyY2KxW6EBiptXnS1ueFLekNgB7Nc0+3gKyCpXR45MwBYBjZSB53BQupSRefkX1vFejJvSH5+NLtExCQagZg0gAHLsoz6UkA4wCuVICX13DPHD76jqT5k392t+sFYIm0SQwM6Jq5Bg5FMQxy9nFDso9mfqh5wgFnazGcCLp0r2KMM6BPFAXFscwlusdKd69gL7nQpIyAnpmYeqROZkVw0cB5hsOwGikP7GRVpWoRAHjqOGifBt2jC8j6ZTFHMAFrbqBdEq3trdGSZC1Ibrh2B1w9UVdLt1yKkFsFvBgTZVQk43BglRBaYptSV8ZuMgbW+mdGVjrOvl51Xx01apQY/442+jBUxry582PVVVePhuEjBfB57lwTAG7OnDnR0gYDnuZDDKgxFiwiDkIffvihQL3nhzMlONaoyLbXGSSaP3FA9wfz1IBe670kl4bBCpltUmfP5Icvb3w23ZKImtrKKC7tj+5es/zuq1AeZSWVEcl9hmdHsDF6zOhoaBgmkGe//xYHdZqfHcl+sEw2nUUDJZJnkIHLh3cnrDLzOoEs1qr2wNSrg7kMUJF8rssBOQXtVXW1SadMtoiMHVkp12KQZWpvB5TaCQtpAACYuaSiuuJiX3P/QCyc3xSLmpuiotxyHWoppesvNpNZP6wmVhw/Qb747Nn9cqhyDwieN8XUBJwGyc7EZSaU9W4gY/LEzzsxncmrnJQ+c0fMnhqwdQic58BY2vnKKq1Fsj3I37hf1bSAToqKorllkQJT78HOTmgfYm9KeNL7cYkAsMkD3uqzE5kaoH5hE8WZldJH00GXbJnZzoGoqUP6VZ+y3zDeziZUllXGoqaW6EPqQgdtAoby0iilo2tvZ/T2u87MtU0hAI1UCO07BfbNze3e38to7FQXpcUVyhqxXpCOIDlobaOOCIcQtLq9dswpcyMu8iuAPMA8/6lmhkZmqZuoz0OTc9K2J9kf+z/MLEG9AqkkbdGYpk7lkn8oeKrWvqYMb7Ub5TU1zdd8ZBwUxKdGsBmIl1dgXjBocOAgnGu1zp41mNc/Z4qy5Km4VHKpIXVr+cyyfMiNyLB21ZpNZ7WuO7lx0fGW9/N8NB9TxkFSlf4BZQTJUgKqXBSLht4SGc4KBfC4pCU5ZiYZTXh5z0IalgG95UNJLy/pmYN1n2mDn5klnGriWGDoFfaqEJo9QesgMfSsX5/dxjwC9GRFk2x6KEOfa/FyDaHqP6SfN4VN0EFWgYUNoC8tdV8dZXiSTEiF2knFQME584Znszigt7nFFwH0Ou+XaCylvTo1wOSsVQO2JENGmogUWYFEZ1dUV1dET6/JTJMwEEO2ZeUtknal92YC19dvxUMODnUsJCWFRzvLrd0/oqOzJypoLFXUE58mhp5z9fMY+sufuXa5gF4M/V5nR03/SClAhgJ6SGHXVzirsFhRbPCgltTQ6y66Y+5bM8TQy7d1qIZ+OQx9ltzogNTm1x+VnbXS0GeGvtAcSsb+HVFZbZmEinRTutenrCvkNQGTtr4gucmAPjH0GdDbl93vM6C39SGbNJIbfu9Uv9nuZTH0mZnPD5TXMYj5kLEsx01p1PwjsfmZHeD19m5OXWMl/yDadzFEXlSeQJ6sTGQ70FibK+1mBwUzaNEGAX3WiiOjYcM3i+QCJQ45T25LWnLKbiiglxWdGKRiMQ7+nMEMAzp6AH0GxrmQl2tm/CR/ScW/fAcTTAVGBau3we6OedxY4EqBpwJGHRJittnIDCCU/lWKNW0Q0va54C2DXaVfk7wJPXO+vyy9yZvZoKbSxcJEtQJ8A27tznsVgKn4yc5A8nPudyAk6UZ1lQ5VFbVITmAfXrPOfQoMADtipYYAeg67rGE0A0BDHuoSOmLB/Hmp+691n4xpIa2bWBJSjGr0U1Isz3hAB8BEftclKfOQai+UGWMtaB5hi2eGhIMFeQaMd3lpiTIHI0Y0KAsDSwhVjZ5ZRapyunFBImuT/4bV16kIkc9uWtQkBtlMtdPdyn708gxtIZsPMsbORfS2X3WBVZnSvS5Cc01E1vxn3a5dVPp0SIwaOVJzI6eL6RaLnGHUqBWiurJaY87vuaa58+bFJ598ImcgVbSk/gqAZuQfDSNGKGsAm2+Jkp2oKLAdCuiR4ADAunpadFjQSZbvwK3Em73v12xTla3DgjS5JSJYnQFiGY7efnTu7ZbaFQPKK6O/2zU8BKI0kVpxxQlqSAUABhwsamnWc6YItaWlLZoXNouhZxMF0COJGDFipDS/ykxgF0smJ4FfDmztIanrpTOY1t5ykCprVFWtuglIjcy4ZheinGGCgYYRpECwuooMi7stVldTyNwmuQn3295KnUp/DKunJobAtF+BMVkzdUwuK4pxY8bGyBEr6Jm3tS4SmMSCVUF+0tAzl5gzGdBnUiTvtcqWpY6t+jd5sxtIwnYypuxJMPVi5xPpQfZhREOD/NK5Pu/XWeblrtwQS4yNdcuWQqiANnGT8lRPzLQBPa9zd3AFv100H0MXPl/rjjnS1Iz1aq4BGIjqWmxnAYpm7DmgxZqWVEg/D0Mv8II7FI5efXjdW4qCO47tW11rIM28mnShFTYIp1Ow/eMJnAYUPBG8MIcJsnv7IGqYnw44KcITiKPYsKJSmSAAOh1O589fkGwivX5zgCXgkNxHGEf2LTJo/ElmTv1O0jrnmvL+KTvjbCergAAwnpzAIOcIoI1ICz1YwBq5V4vnAHIuAgoCShdpA/j5EQmSMuQ5e5BNEvJ5yuvEthNkpQwb54xIpwTYGVfOOrtrERw6wGRiwJC6g2+/1h1nguu42AMJSsymZ2KNoCiz2zkLYGIyG0D0ynZT+6OMNJyBBBRnQkLwRdIPk0RMSJ2JKaNsDX3qTt/njr8KoirKRUbYVS9p+nUuc56UOzBLMlQHR5lMtOSW6wQ/LMnQI4NSRq88F2GboUeGWyDMEukJQy+HPZGerosZytDb5SZr6JfwoU+9LoZKbpZk6JUNLUNGMyi56WrvEikljNTeI5exJRl6A3rwhqU1zgijFkmNTVP3XRVq5zrOAggd/AtOaeyfi2voe2PeO2/83zL0SUOfx0r1I8o4JGybsEJRTy9JuIgiWpsnhl6dB7lh+cAi6u+WJqhMemVSE4NFsbltNAx9e01nXPncNamxFLaNMrX9jOQGQH8qKQQYejWRWDZDnyOPLF+RhnIIQ4+XNH7JAtJDGPrM7meG3JG3GXqBq5QCywz98gC9pBoJ5DpCMrj0pDeLz+dznbm5Ept1Zvp5vSQu4aLYzID6NS78dBAwqL/jvQZ5ZufFYJKelZ/5YEMWSWdLSwXEeR6DgQYdG7tUTZ+lNA4eKPzMMiFbTmVGhM8pNAFKEhs2hC61UK4REDCQo2Nct9n5dLjA0mdAn3WwzLjMlOSx4njL3Rclf0lAmg0/H+hajGJcnBrLAJ+gQ6wbwQQHWmrKJD0/m7KKeV2ARAapEMVL62ldJYEOgYRYsNShFACsoApmhMBBzVrcDjtLANQkSd107f8L6Mm2VmIhOjo13plVYT7UEAQk1wez1f0qtBJToAyFWUfuM+uF8+EB6OUHphBAyuaHNZv90BnXMtmu6YAucrpUhyQ+3WJvCDjs580camttFaCvxLe/vCLQDROgLFi4QJIN1XzonpzFUWEXgWA73Qztncxns09wsClFnbr6SX+dOkxa8wqDStGmHWhURMvzUiaLoDeBIz1PLDP7C9c5NKhGLsC8s+Z9QJ1Zcbvh7wS27DvMJT6XA3b23Dkxa/YsF0Sis+3rs9wG9gi/6Ar0/shozLCqBEht7+0EhUZe/sxowosHoqubxleszSSNqbbumGLH7F+PJAY2lMeVi2LRl44c1RAjRg1TN87mlmal3wl4ujt7o6vNoECuHmUlMXr0qBg9ZlRifQfk2++CfAd/sLdzZs+X5KZUhU5FMbJxVNRU1Wg+tHa0i63LRRSuS8C3fnHJTbYPRX6k+iF2JMn0DNi4JwfdtnEErAJyXU8CiCxXw6jRo1dQJmTWrE80bnQZbRwxIkY01CVw6yJdWG8APQzZ8PphMXHCKuqDsKh5ocYVdlLEAI4bQxj6DDTy+s/ngOZfkoOw77R1YB/prBZznOA0M5Ewb+yfBBC8nwAWtpo9UEFlkslpH0iuJWQ53WjLEgLmjaVI/jd+GAvr+AluyAQiF+yL5kVNcmUCoNOBlKAT27wsCeHYrK6piLr6agEJngUglPOgtqpWWRekSyrSFlmCJAAmlMC8VA4g7PXub+HXENCSGSPYowgZJp4fAD3zBKKFoBhg19ZOLwCkPqBHLIeRRZnxb2ulg7EtUutq6zTGyAORcuQfqV7UTGxQR874MrZk0CAuXFzq843nM3c+1pQ+s3O/Aa1FZRXJALggUTVb6v9gOW2uuaK4mDnJOZH3JbAL2ETjT6az0/VB7PkAMDOWPjslEyxYjiYrwkR25XFWFkLZQAN7gjjOWLP7dkhTYECmHNljJ/s4vQpwr+JZuh4BAgCcrYxnAlgESjkI5voyjsnabM6anI3OrDPrAHXEIObwGe1CVQNPd3E2TzkU0JOxINPCmJM9RdfP9bjIPLv5OevPWOdAzZl4F/S7ANfjmyU3+R5E1mAGgBOV1AAONrg+1z7Zjz4/D9Ye44z8MffPsYbeDP3nAfosuVGGInXUzgx6HiuGQzVmA8lJL2xbSa0V7yHIrq6ujJ5em1j43DVDr/OzbLAHkNQWQ5pb2effxcsZ+w1mj501MUFc9RmGflaS3PxfMPRIbsTQy7bSwY8BPc9sCYa+u6dfRbFFHEZDAD2SGwAQC794oDtmJ4Z+aFFstkv8byQ3zMb/BtDLFaeajm+DgD6zfENTbmbYDRIFVPrN1iu6SraVvD6DiaGSmyw1WRqg5wEv5nKTPFmz9CNnGHKqS0wCxbhEzEWp621i5HMknhn7LBmyB7utK4neATJO23kSo1HlB/kEaUxpu9UJFYBphl7RZ5eZTDY9S49sU+nNosS6eHXEy9aIdpng92RO+L31fz7MpPNPPq2FlFW72eyhkhsxm4kFRGMqVipZs7E96T5T4QnjaU9k0nQdsnoE6OfPzLKUfEjwLJmneaxUXJqavNiSMVuNFol5AoLyXgP+PoFQgbCcJaFSH5YuSQoyoOcerPssMruc/IbZTBgTNgfNu25bhnpc3TiDTRimynZ85XJmICtAgfHwujoD8FSYpmAg+36njAOAFNtF2HA2QaQzaMABTHRsVoZE1pA+nC03QiNbIb2j5acU/LXJ2QUNPX+Ssmez0/zh/lOnWEAJhxXfCUvPj+w62wmkrOXlT8aR37OOCIAAPty727MDJKo1LrIPXLRIz4IxVJpYjV48v1qlNXYxn1OiLuLimZItsCTAzE5d7bAYOXKUu4omC1AyHbx21uzZMWv2p5YDCeAZMCMLENOKjd0AmRS7KenQQi7B82cckbhVJBldO+ACW0WCF+vkYXEYL65bto09tlesrrYDDffgxjcOjEaPGRnjJ66gOgsYd1h2HHFaF7VHR2sCbmoqVRqjVxgdY8aO1uEIK07THa5x3LhxGls0859+Oifmz4U1paiZAsvhCswYXxh61hDMLmtTfu7qIOssC3MtF52y7xj8R3QrQ5gKC1Phm1nx5AWebHiZ43wmMh+ano0Y0ajuwi243AxEVFVUR8Pw4VFRUaLva2vvEkPPWpLjUHe75seY0eNj4oorRm83WRl3w82SG3UrTYV1WSqRg+mhgD43KBJJ0Y33e+7ei6tMW/JGcKMwAhf07xy+ZJmywYEIEWVTBg0RmPMEq+w3/J0xG9EwwhK9tKex1yAP0sGeZHA0yGIN0/yN73czQeYIdTAEr2ZCzbSjJy+31r20qOANPmLYCLHiHW3OVunzS4qioRFHHDuOcT5nmQ+fx+tgQLFubWsja8mzT/IeimSL3OXazQC7vTaRe0lyY703PvQQBsovIadAIkKBXwcN3zq1XypwV7twg141y0ksfSa1GFccsNhTMjkBYJw9Z7btbRPxRbAMgIVAAThie0pBqToYJ6ZWQDGBQllodlI34cyXsp8EwdrrUhPJJHMUoJdU1A5VubOqOhwr42oXltzTwIRNzvCmAvUSzipnHSTrSo3oBEZxhuntUdDo4nCwR5UAPbprPg5Ar4ZgidyDobeJhbHFYKbfhFQG9Hk8FWQmQJ8xiwiQBOhz9kh1ZKpSdf2LNfSWARIcG2APutxkG01nCdxzgiA0z2vLWkwuysxBch3XXuWiWNXbgZWGMPQEZFk6zPmqvTsVtLN2M0OfAb2xlte5yNXUtdlEXnvBxEKSoVS/xzXaMnawL9CSgH4xyU17UjEMUMjfIYexnh67ufE5kGrW0DugdXNFS1YyoBeeSjbgywP0EDokCjs6+yS5KY7umP326/Kht7nNsotiv4jkJgN6fOih1IcCevagpUtulDkclNwA6EmTOoT77yU3Q20rM0Nf1Y8fbyqK/Tzbys8pipUPfUqvSKKjjddOLzwIHVzLLIrNGvpBV5wlAf1gwWuWc+SihKzvd0OEgoZezMmght7sV+5Ei9THaXpptCldSB7ymf3JDD2LOU8kA0Qzomo8pELHQdDMoZbTeLLAVJEWQBzgjA2T3W5YMAJKpXa6kDNOKnLygW3XAjYsDlqXlvuHe4Tt4XvytVnnafY8R/8cBK5vMLPOhsB7MkATg8Zmnpx+MmvOZm6WLWkY0Xen5iQ5iGADFbOWAKs2ugTMctAgb+o+is2wLrR+Oz8P1YSk4C1vrjnNakBvpwzYZDHMibXIVptiObRrw1Jgb8e42/1Ezb5S5ioXNkl7nFwp3GQJ2QatxQEe7fr82pSmLEjIqBfAFjJ1bTUIrpEGnGicx8JmJw24CnhZp2ifrd3MBwljrkK2SEXrNNloa5PDTV1NtSRHCoaweKsojwq6VwLei9Fvt+rzKRyUk0YvnWzd5MqtJA2C+CHLwAHkw8QWXbyAeyQYg2FmPOgMCdAePWqUWK1zzvxJvPD8M3Ho4afE+pO20CYr+7B08DHOLz7/VNx044UxaYMt4mcnnx/19Q1RW1sv9wmcbZgL7a2t8cQT98UTT9wfr7zyt5g771Nd18SJa8bqa2wYG2701Rg3fiUVPgLuOUAZv0en3RSPTb+lML+X/Mtaa28SP9zjyKgbVh2PP3JHPDbtjtjsy9vFrj/aP5oWzI0nHrk33njtRWnM1/jSpFhrnc1j3fW/EvV1Iyybij4B+tFjR0TdMJrT9MRHH86Mt//9evzlsQfj3bdfj7lzPtbXjh2/Sqy3wWbx/d32jbHjJ0ZbBwFQs4KUt9/4Z/zmjBNiwoqrxDd32C3WWHMzN4vq7NZYfPrxO/H73x8bK4xZOX64+3HROGqc1jBBPAVbTz5+azz//KPRtHBO7H/AGbHaautbihQD8dJLT8Z9d/1hmWOQf7HepC3j6ON+G2PGjk+NWQZi+LDhLkTv6YoP3n8znn1qWrzy8jPx+usv6m2jRo+LlVdeN7b+2vdi1dUnCegA2Guq6mP11VZTh17JVYqwEZ0XTz5xfzz55P0xY8ZL0d7eEmuttWF89avfie222yVWX32dQtbxhReejoMP3n651zz0BRf94b6YNGkLrSHWMIf2Ky8/F3fddW28+OJfY9anM2Ps2Imx4UZbxS7fPzDWWntSzJ41W5mPmmr36uBnzpyP4n+fmxbP/+Mv8f77by7zGnbeeb/Ycaf9ozvVhXCsao9UXwOY40FAzSdDbgyvb5DeHfkY+wgN7gD0tfUUqpdLQ6/OpMhNEnvKumPJE0h2yb0GQGY5DHIbta7HvUgyLP4dVtfSESQ3sP+AHbIkgEBqe2DqkSu1LmoRsZKbbuX1zTPUPpSkXQqCk1QQMD9+/Hg9K+1fJaXxwYcfWNqR3MmciS5OkkCYV3v0ZwcfuS8lCaXZ4coE6E1SqL5BR1O/5pOaFfa6Z0s+uwWEJYNxVk3Z52IX8HImirlPgZmzLPaF17mWsu68jv+HDMCkAHCZteAEaiLyush+17khmSwcXdAO6eIiy6KClIm9WARIKsrNDD2f7ey+A3F+TwDD2WDZ6qCuPjP0OTuqszIF4Uhu2HcZD56lM0xkHU0sudu2AxobYdgq2YGt5WPqvqwmTbZH5XqyC5n76bgo1oA+VONBAMnrpUBIzximPrPd1K0o+EkM/ZKAnqAjs97yoU/rbVmAvsDQcwbRVVkGBKRlet36lfXUNijb7mrviYqaMl5MZbu1bL0w67alxdugILkh+9WxuOQmF1jrizIcKjje4JTY5dpI9Pod1J8xtr2Ri2KXB+i/aFEsDL0ULQS9EFPLcrn5ogz9nLdfL7jcKI2fgKtTQI6UO2q74rKnr4z26k6VQcu9IjUoWBLQo6Gv7W/UosmTmkmQO3XllGKWzORUVWZmzeAMiDlekqHPjjAZEGuyJskNiw0ARvACswMAHATcXgh5sxJbvERRbAacZvjMVuf2yPmJLw3Qe4K6hbIL6Qy883VlCU/W0Gf2fbAYyYeCqptLBgvGsv2XNwSngWC21WVWVkq2sPQ9WvaQGfq86UhCUwJTU52AP8VVlu5kGUhe9Lk4LKfEAaJmM5zOQwKVZRXKBqQCnRyAINPJByS/R3enMUQbK/tNfxbXo862qQYi6/LZ/BhLQHtm5dlpFWgUdPjoren2afmAGSa0x0hTvIHzexXwpvkJKIY1l295+jfShVy//MxhfFL6FkBklx7YWweRvIlx5ic7IygjkroC2s+Wz4PBBFRSGNiHsZxrDdIhzWdxXWyA1sHb2hK2vL2ttZBqhgmkeRSAXk5DKQBTIWmSI6l2Ao1pF0C8SJIb1iWAvrO9XYCMhkZ4SjeMaNQB3NSCdzwdNpsLUgPWgDtA4lnOPQ7Y8gyXmlauKRWOcX8DpK9hvnHGcf0HzyC7FAHwCXIuuvDUeOml52LqoSfHxhtvnbqZMnq5M2DE3//257jxhgtinXU3iZNOPj9WWmlVgVgsIwE+r7/2Qpx++mGfC64aGkbFHnsfFxttvJWAjHXS3fHYwzfHow/ftExQtva6m8YBU06J4rL+ePLRu+PBe2+KLbb6n1ht9TXjrtuulqvQkj8rrbxW7LjzwTFhxdU0TniCjxhVL8nERx++G5f87lfx1r//tczvhOmZeuQpscU22+mw4Rm/9I+n4/e/OVXvqaqqiQOnnhwrrrhudHeSjauO2Z++F7/97RExZuzK8eM9T4zhjWM031nLf/3znXH/vZcVvu/Ag84SoCdgJYB99dWn4+7bLlguON5ok23ihJMviqpqpBh2cKmvrY+Wlqa47tpz4967rvrcz9h2ux/Gd3be30C1qFwMfWMDXZMH4tlnp8ef/nRGfPjB20v9DLT6++xzTOy33zF67i+99GxMmbLDcq956Asuu2K6AD17x6xZM+N3550Yjz92z1I/o6qqNn60+yHx1a/tqnUoL//e3vjXq8/G7bf9IVpbFy33u3+425TYfoe9ErHkJoOs0e7eLjH0lZWl0dndrmyQ5aMVUVtdFwvmLZB0S71UkkaZolgXrzr7Jn02Df5KneVz8z32/vK03yX5XjdyK7vCwZiWy1YR4EpIUBQl5W5pz9lJoGOHE1xoaBjWG00LFmbDmCSfcUZsUfMi2dlmaWcGhOxb7Hto6cnCqQFiWbkYeqQ27irrbqnMPZ9l7Cv2bmefp0sy2RHOZdkvylmoJFpb6KTrfiBiUlNhLKQQMWFmr/Pv8/mizE8Fji4+p5FQIT8ly2RgaHe8LHnNGIO9KtebUY/BPiuwnayA2U9zh2NkRrlTLPIWOTcl21Oj5Fx86TM7M8G5DgKL4qxv1+6XXZ2w4k2dShXgJH171ubrvCUIkVN3ifAXY8Z8yIAe9ps1BiZQ1+dECObakXxe5vPf2VjXGqrOMPVc8LmWpdMYBxjQ56LYXJuYZUJqwqYzlsZmxgCc+xCLfHeW3GTCKwczmaHne3mvX28C1X7HPhttoAKOolmiC/hlGZp86CW5QdYKQ9+O/KYyunswUzBDz/Vnhr6sIjdItYSJz3e32hTkDVjakjP9+fn4uvx69m3OvY5OLDLZ49wpFpcb9V35HIZ+eYAe20oYehpLqVNsCibyGC67KHYJhr7QWIq7TAz90jT0Q20rAfSX/vWK6KihgYoB/VANvfU/Loo9da9zCj70jnLwaHeqL3vSL60odsnGUkN96GXfk/SNBUCcojanCTNAt75UncyqDSiXpqH/ooCe1KSChOv6f6MAACAASURBVBTCyW4uM9nJkjJHnACdzNCz0OQBnuQWDl48UTIQ9WK3H6w6u5FWTF16M3AjHZsLZgwIAfRoG8s0odVRUgWySUpTgsMKhVXuNKjNOdkSCpTzb4kZ4O9ZliNdZHKzyZOcZ5U3HElzEpPvg8qMSNYOZmY9g3TbFZoJyXo+CsEYd0mJknWngjusSGmkkVpiyxUH+Uh1tVOZqYBWnS6TfRapV7EZqSujrjlV33OdjAFAVRut7D97BawZK344NNkcYayy449kDQR6cqHh0SQ96QAHmt2QFKzJGxvvb7MfOfB1ShVfe6zXKPhyBoP35MyGwC/POR181umX6LN0CKV7YFHjpMGE4ZBHi8r3uiNouYoefU0ILYti7pw5csUoo5A9t0YvK4mq2hoBeoA9Y8DY0PRFEgj5glOIaF2onH1gfZLsqrQoddxNAQ0HCwcA2m4FEmlzZj3m4JCN+9prfxszXnsxpkw9OTbZdBvNE8bGshsXfb344lNxw/Xnx3rrbxan/+pPMWHFlVRsSBr+3XffjNNOOSheffUf8a1v/TC23mrnqKyq1fpvaW0WW/yXJ++Opqa5seaXNopDDv9VjKCYtsMdb6c/eEM8/sgtscaXNoi99v1p1NYMT8DAqxiJDRKm4rK+eOzh2+OBe26M2rphOqxXX2Od2GGnPWLc+FWU0v3gvf/EIw/eEh99+HYA6nff89gYNWasAH1pBZrO5rjp6ovi5eefjfU33DK22+HHMax+rA/Y3o74+MM344lHbo2ZH7wd41dcOY464axYadU1VIgKU9zW2hbz58yK6674bTSOHBO7fv9QPEkEij756J248MKfxApjVord9zg+ho8YozFoa5kX119zRtTWNsROOx0adXUjtNcwLxQc1FTFc88+GA/cc2l8d5cD4/s/PDRq6+sTuwqg6ouH7rsqbrnhwth4k23i2JMuUP0C4yKgVFYZd9z2x7jsT7+KFcZMiP0PPCU23HBr6bKR+Xz88Ydx+61/jKf/+qC+b+/9jo9NNv0m7Zw0p1YcPzZeeeWpOPuso5Xl2O1HB8feex0ZEyeurnXf3d0R9957XVx55bnR3Lwwjj76jNh776P0WdnxgrWADvufrzwXUw7+jn73+4vvVYDI/sF+ZFcaZzb5nrPPOjKeePzeWGml1WOffX4SX95qB82n5uYF8eADN8add/xJh/kBB/4sNtxoGz3vefNmx/XXnhPvvDMjvrX9D+Poo38VK4xeUWPFuiD4nTN3dlxxxTnx5yfuib33OUqAnrlBh0wVp2t/6Yy6YXjy10dHF52sk0Vq/0DUVNVG88JFYggFJqRRLpVtJT702KkCgFmDFLkiZVDRtAwTIDTIxgHo7L/fhY0lDKakg3KE154zMFCmwN327XTbLRHLnLXwTQuatA7bYaFpUgShUGotOgEkhfWWuNnKlvoP7XVOrMp9B5DLdZEVU88K7GPFLDq45zrZb1lfFIsDOglgIRfIosnxBlJAjebKBOjBCNnHPRfFsj9J0pSAfm6+NFTjT2DLddrJqlre89yLe8fYklQEBb02JInxGcZ3CbxxzZm8Q+EicGqpGP+OzMwEnjvF8pyyhp73OzNgV5kMXJmXuVCVTsaup8uF0+7IrC7AcnFxXR3v4XqzFp4xl9RRGQ32czPWBrlm3QH0jDHvXxqg5xtzdkXrJQH6XNRrUG7fegN6c/QAYv4uQ4yirLunL4N1/znrrmtIDjkQdjnLMRTQ5x4XDvZcSzkU0BeCnMUkN8aKizH0FDBRVwCJ2d4ZFTQblXSsJyqqkZ71RFFyuRkoaOhL5OrImZUdlpZk6JdZFGt392U0lvriRbFZclOUJFXuFIsE2OYSxdG7VB96iJXcwfazjaUYtd7BxlLZthJLIktC3SkWQD/U5WbJxlKZoQfQq+rY20jSG2YrvQTo906dr6SLSoAYMMpCQ9OX3WwUdSWsDEMx1IceYJMbS0l+4VTgsjT0ywL0eQKZNRhkdL8IoFfqrcBKu7FUthYaCu6yhl6V7Cntp+tJXQmzRCgD+pwpyCw3C4iDQRtNAvQsHtgQnEqcUjU7nDcC0rZqKJSiWd4rBrwYrVh76rY36EjAHM0AHkCfA52syUaHRwp2aBaD18nhJMlg8kYoO1HpYZNukAKb1JnORUr2gicdrAMhFfrwnvz5/OniNacqVf2fq+JTgbLcilKBaz7ASZPq80kw4w+cpFiS0KSsi1hnFb+aER5IHZkYK2lHk+sBmyOZAk4svU7+v6lDKNkDbeRO/bJh5bF3UFKsgMHgPjENPD0VF5o5WrjAPu25iExuHbBYeL/L3YZN2R651uuXFmw0cfXolC0ajhhIn+jBkFxWUi/rmlrbMTIYsz+drXXVl/zqmQMwyTidsOZoGpVbe9t5Br9wDodubVy2VESz781MxdDFyF7sjY+3PoyqiuJw38FXv4MsxWChNmMFsLr8irMFxg859JTYfPNvuA8BHS8TCONaXnj+yTj/vJNiiy2/Fuf85uoY2biC9h/u+dI/nhnXXn1ebLLp12L33Y9SV86c/gcQAEr+9r/T4sEHrlHR0vE/+0OsueakaO+k4VRHPPzA9QL0a661ocDmsPrGNI8JQtyQi+Clr68jHn34tnjwPrP5607aLL7/owOicdQY9x/QHC6LWZ98FLdcf2F8+MGb8e3vTpY8hmcyUNIfzzw1LW677uKYMHGVOODQn0d9/ajo7kzFTGU0vqqKD977V1xw7gn6jiN/ekZ8bbvvBrZ5yJ8+mvmxgNlfHr837rrtiph66C9j4sT1tb4+/fjdOP/8o8XQ77HPiTF8+BgBpr8/+0A8/NA1sdtux8QGG37dxcx0jERTXl4u2dNjj9wYD953dUw+6JT48jY7SWIFCwvrw95+zx2Xxi03XhQbbrxV/OSn50VDQ6OCNfavWZ9+GGecdnB88MFbcfIvLomtt95JLNnAAI2U2ItK45OPPozfnntUvPXmK7HtdrvG93c7TP7okAgx0BWXX/7L+Nerf49DDj01Jk/+iZs3JZcb6az7euNvf/tLnHXW4br2c8+9MdZZZ2Mzx0XU/HAtvQL0Bx9k1v6Pl9wfG274Zf1dPQHS+mbeTX/4tjj31z+JMWMmxMkn/0FSLze0o/6hWxmse++9Iu684/KYNGnLOPSIX0VtzbD45z+fjfPPOzYmrLhqXHTR7bHmmuunOh8kb92S5sydOytuvOHCeOSRO2LffY+Jb+84OZoWNjtALSp2MX13VwxrqIuRo3GXQvqQG+p0qhMwRbFo6MW6QzKwdxUPRFUNUj9IHks5hg8bpoZvrFH3UwAEshdx1352FF6rQZXTjZK2AH4HBtj/sd21vz06erv+UB9RGc1NTSIA5CbUhdtKqfqeEFxy1lAL07RwgdY2mTb5xqcMKEQFABpQb9mXO4Nizcg5J0BPsJF6miCzAdAT2ODig+mAgFrqv8B1sE/Sm4K9PwN69my+W+YG6pLrWjIBevDCoFJU+yfzirUyvH64ronrlf49sdaZ5WSNgEUAlpYUgl8cXAl0S/BkIM+GzL5OcMUXkr1UncIAhAi1Ww5wGH+5B0myk0wz6Cbc0611jzphaF2augqrnsGAPpNpPFN3VbdJRj6bIX2UdR5wd2ax+ikYQHKTGXoFL6mpZWKiNEwZ0CvjnkgoN84zK50lN5whJoZcFMtnsJcMDAx2ts/OPLkoljEc6kOvQv1Ct9pB28oc6GSGPt/bkhr6oQy9SU/78Tuo/IKdYjF8SbaVkmSrY7NrB5h7mFpgssJ9Sh6G61huLJVAfIoBEwE92FiqILnB5j0VxS6vsdTyGPr+3s6o7R3uotiBkWmNU0uJVI2Mg6VSWbK7fNtKgenPAfTLkdwsjaGv6qqLU4Z0iv1vGPpeUnupVa8ilSGAXoADRmoJDT2TOzP0ORuQAXUGZCoSWUJyo1g+RdJm9J2WgoXJGnptSMmSKqfYmKBKP6VCGzbszOjr+wpOIe4COLQoNm0LLnyRhAZPXH8v/7F5wghQuJcXfWZDYWLUBCbpkp3GoisprGGrvpf3ZGsvDhEOCT6X6Dun4jIgzb0CYHkLP+i5EpjPGkAxj0k7T1pYBbd4+WftfJKXWJZh/b39H617zM+APzlkOAysLUysCS4HSbeJLjzLsNQJs4yUNoVftmDMLJo6FyYnHO4nM+jqlktWh61aHW3dgVVMfpcdKAgIzPK4IJYUMvOaYjJlWZKNWSHgKvQgsFtMDkgMOGFZqqKq0t748+bOLnggey6R5ncxJ4GD7d/cLXaw+YVlI9rgUnGvNY/4ELtpB4c2Y8+ffCcHBbpYDndkMu4Y2hPjxo+TvKoDtgcP8C6KhR28qI04gRidNzucpZArCxscpQSsESeYlMmAAYNRa2tp0z3W1dBFtlKpbj4vH7ydnW1x8slT4u//eCoOOvik2Gzzbe3UAOCIgaiqronGxhHxwvN/iTNOPyK2/Mq2cfKpF0VNTb0+Y87cOXHer38qHfT3djowvv71XewIkazw/Pfi+PD9/8RFF/5UU/WwI86IzbbYTvMbtmj6QzfGIw/fJEC/5+TjonHECkm3avcj1gyHdF9/d0x/6GYBejIeUw7/Way51iTJ3lyb4nXZ09UXjzx8e9x71xWx5lobxb4HnBAjRo6Mnv6uuPWGi+O5p6bHN7bfNXb94RQ5n1DfqICprCQqK8ikNcXlfzw9Pnjvzdhj8hGx976H65DCqeWjDz9SUNbZvijOO/unygJ857v7x8iRK8R777wev/udAf2P9zohGkaMiXlzP467bjtf2Yw99jg+apR9sCUdzDyfRZZs+sM3xLQHrol9Djo1tvrajlFNh1l1pkZ/3R133v6nuOOWP8ZGm2wdx51wvhrxWGpXFE89+UD85tdHx3rrbx6nnXF5NI4Yl9YU7j2AR5xTWuKKy8+Kxx65LTbcaOuYevjpUVpcqczP356bFtddd258fdvvxYknnS/gDJCxxt21MiqYbm2JSy89M+6555qYPPmY2HffYzXXkP0AyJhX/3zl2TjwAOvqL/r93bHeepvp79Ipq59EkeRBF//hF/HII3fqc/aZ/BONAxhF65OuumQWPnk3fnHqAfKUP/1XV8ba62wcT//1ofjNucfGFltuG+edd2MMG9ZYKOoHZOJIRMfTG264UEEDDP1OO+8vRyIKg/nPxb/98qGvH16jeeVCSjJclgjgZLSoudUZQnU8pe8Bz4x+Bqr28T0l55rMXqo4fgAigqZWbkaEfl5uU+QnleEkoGMvcnMdggWkLgCyLAcE7Oa1j/QGOStzGycdWHcCCQKIWbM+1Z4g0Ccwy/5k+1nmh8wDwo3YKKAm26gOvomMk0uMrB1xDOPsQqtOP4uaZDZg602xkLhCycozsc+pe7f2L5FF7i6drZ61R2bpCu5Vpc4IYSQxYnhDcpSJAqDPDfvyGc1zl4sQV2X8mhxdsHnUiBckOLyHMeH+eZYKaMO1arKwTo2lhjbm4hNycA1Ap2g8F4BzDhVqkRK5NkgEAb4dPMk4IQUUKoIvchAASS3pbiLdMqB3p9gsg7GLVz5zs2xYUlzhG2cYMqDPDL2ui/GgBjBZZNpe3KBa5Fs26kh1CVwLgF7nlMjEzwL6pRXFLhvQD+kUmxh64aXP6RQr28pqLLB7EuhFhpZ96Als3SQrOWNLogwRo9BYgQtBr+U4S/uB6CoHbygb8NnGUv+thh7JDYAeyU22eRdZMYShH6pkGQT0y5DcaEIl28oKHA+W4UM/VEM/lKFfluTmMz70SXJT8KHX5KG4JfXk9VpaLkPPorDFo6P2nM4yEP+s5AYWNC+yzNAz2a1dH3SwYZLlRWT2J2nol2DoM2ObX5ujbwN6fxeyBjHlKdWXW297QScbpqRr96ZtVl/MiYIHH2RcHyDKBTawH3yHswyyNSorlyYSpj6DfNtvYc+ETZnbQhdqDZIOXoBGujQzE/m7sv5PkWtqzFSIDGWj6KhexbB4u6t7Z4s1vTAjQ9x8VLSZNlvr+u3B6+Jeg295mCd7NsYhA3oCA9lLwswnFsOTPHuAewHyGtUByOoOmQup6cHrdKrVFlpaeLpOChjdwRYA7MKzAYFSSWmS3ITPynpyp1Bd7EVBk+aOuB0DVPkFpwAMJwmAIEw26cjurg53rk3BI+yP7ATpREhKPXUGRFLD3GCjzWlJWNb2zi6ltQEkjBl/SmeJL3tbe7R32ObULjx90dXeHi2LmqNMTiiVsdoaq4kVX9DUZCu55DRjR4FuFdHqfXIlsTNMHgfGpRS/9oEijQ/zclHTIm3c48aNl02hUsQpEFaAWFQU8+fPiWN/Ojmef+GZmDz52Nhs82+Y+dc4OKgj8KT48OI//DwmbbhFHHDQz6K2Fr0qNnawwJZRkAliHml9pqY7fAjj9t57r8eFvztOc2HqoafFll/+VsFWb9pDN8T0aTfGl9beKPaafFyMGjlWjigK0BQksdf1Cng9/sjt8cC9N8bGm24dex9wpDzrKUznP+lJ1YGxO956c0Zc9sdf6PsOOfLMWHX1LymD00VTEwAUILU7BNwG+pw1AdDDVM6f90lcfflZ8eH7b8We+xweP9jjIM1Z1kALa6ikRI4r9955Tdx286Xxne9Ojm99a/f4aObbcd55R8fYsSvH7nudoCLCPz9+a7zwj0djl12nxtZb72yf7rSncVixfqjPuP/ey+OZp+6LE35xRay7/uZ2NZNFrhuqPHDPVXHHrZfExptuE8efeIH0x3JwUS2eu1fjq050h7zDrCT2nRSiu6HU5ZeeGY9OvzU23OgrMfXwM9TwCCb8zjsujmeefjD23e+4OOjgEzUWZHNgaR2s2n2I9fnYY3fFb35zXGyxxTfiBAUWDe4DkZoLvvraP+KwQ7+ncT///Ntj3fU2cbFgkoXx7zNnvhu/PueYeOutf8UZZ1wdW2/jAAD2lXksWUM/Vn+WqLmpjEkTsi4///mBOoDOv+DWWG+9TbUv8B6Cf2Q/SNSuu/a8mD799thzryPi+z84WJk9LCUBslStsyfU1FZFTW2FNL104WUvoPsxHbDnzV0QCxaYIWf+EmhX4/JUhZEBmwgSPtfesGewLiWtU3OsoqDpXE8v1sXQjvZozww9gEbylD5LNNS0ClZZNpe+T9sSuxEdTDyEhrLJpXRarnEjq54eFcyzx2Epy73bYatEYD9nolnLrA8aucEiQy60tLp3heqhiPiK+g3GwhadgE7OMK6FoJ7rKI4SgawM6AVEh2joCezcmZf9wI0WleXm4Q64YBeGnuvHLlXOX3103MYSli651pjbNAK3ICxWu03yixQygOcMFaDFbavX9Vv8g5tPsV9BgMHcGxDzSu4VcsPSIWeHM66wDKZqqYAeYirfbyYF83t1/760AvHgJpImRERMSmLroljgE2uIM4HP4JxirIQ10nXlc97Ep92H3IQp693tH2/ijs+zow6AnqLYTGpll5ucdWcuAOi5viy54Znah77CEpsUaDgz176Y5OYLM/Tl2MiCWZJTTWuHiAt+lgXoraEvVadYAt1BsmzxTrG5r89QlYg+OLH1y+sUuzxAvzyXmyy5WQzQpyyHGHp1cx/C0C/Nh36wUywFgratXLIoVlu3tOI+hNFwLa0odjHJjeBNX4ihT0WxfI6ryGErnArLlc5i2lI6L0eqmY21tnxAmvvsQ8/CtnbSrOnSAb2LKohqclHsIEBf3LaSf+d6eP1QQO9UlBl6s9r2eZXLiGzwrMEWgEyBgQC9XEcGG0tp0SvaHuygatmePz8vPEfRiaFPWjQ9yL4+dfzMCxYtvWUC6AC7XBQrb2dasJvhsMuN7Q8BiXmcsiMAgFIHamLe+Z4M5PNmlAG9ABpAU7aJBnr8ZI0iE43r4DP9vYNde1VhX1ysBa+i0NTxVmObOn/C6ojFTG3AcxYFhpy/c5gC6Dw3EtOWHYbSdedMC2OVn6FZHGcEAC/K4iQpTZao8HoAvRgJtbq3fZsq+1PzJrFmySZSgD5ZKwrw0rOBgwLaJKVfeT/pa9gigBc6ybJS/s0dYnGCgfHjEM9+//MXLNBGx6HJgaeOpyNGaFwA9J3dPTFr1iwVzIpdkWUaQNE2mhxGmV3RWKiXQQeLV0xa46hGHVow/RyD/AnIAQQSIAFwWOAccgIQZAIIzLDt7O6JmspatU+ncListFzgevSo0dE4olH3oPoJgJUO4gE1xnrrrf/E+ReeHDOSI4ou+HN+vrT2hvGjPY+S7zpjDFhUGlT+8WQmSqKtrUVzesH8WTF71sx477034j//filmz/5InzzlkNPiy1/+H7GFzF8A/bQHb4i11t449jvwZzGicZS7pCb+wHr+7ugb6I7Hpt8W999zQ2z/nR/GTj+YrO+trxuubIRqO1JdxIcz34trrjg7Pv7oXWn2N9x0KzGg2IIS/Mnxqq8oWha2qAtn08L5sWjRnPjg/f/EGzNejJkfvqVr3WOfw+LbO+4hIMKzYZ6joydAH1ZXH3feenk8+MBNsrdc2g82mtvvsHdstfV35K9PAXYGAuqqqH4ifXHn7RfHe+++HseccFGsuvo6tgbkWaU6HrINt918cQHQoz9m7KSBrST9XyHphgrfu9BdN8WilgUx88O349133ohXX/l7/OffLwcZmfUmbRH7HXhK1FUPi4UL58cN1/06Zsz4x/Ie/WK/X2edTeKkky6MFVYYr3kgANHXEzNefyGOOuoHeq0B/aYp++g+BEy9f7/xcpx66gHR0dEWF198T2ywwZYOgJFNyRa41zUGqn/h33JGz1LUq646N+668yqx9GQJVl91bUm52Ns4R1oWNcW11/0uHpl+e/x4j8Ni1x8clIrfDaTJaLEX1NXXiKFvbWvW3gNoQbI1rH5YzJk9LxYubHbNFGCrrCSGNQzT+cbzYuKpVgYGtoeGXW2xSPayw6KkpFwBVFFxWrP9JVESyHwIeiE0cBBjCaaaLOpDsHFX1s3OcNSxsTcBKGWLmzYuNREqwYa2yk4pHR3qVD1q1Egd/DIH6O/X/gW5wHrE2nP48AZ39qamo609mmnmls50gXoVDdqPH0DP3sLzVDBQjTQGk3Psdjvd5C7ZUiKRQXLjXgCcYQap2V1G50ECXdmyEuBNlsG9MgaJPfbf7CfOeIpdj37tL/lcIGvJWcoYCRsN6XeDFAlCzsDZnWIZD9cWDsiNKjvEZJLRZB+a+EplKhyEuLhVuIqMTiINlSVN503un5BZejVgS80bVTeA4w97dCJvhgJ6xtaAHlxERoVz2841WRqc6wwzcWOm3I2osuTGn0HwXuKu6QnQO4AgWKIRpMG/Muzpvey7+XOyQkGue6lWb2mAXta7hWzL4kWx2WxBJFc5a9YELj9trR0628Cl7e30z8GH3p1i/T7ku4M+9JLeJkJpSR/6TAAW8FyW+ibMwbln20qyEIvbVlIU+99KbooGej5TFJsDs6GkcMZey2Tos22lF0dPzHnztcVcbjTxChPXgJ7GUrjc5KJYkZNpYudOsTA4GdDLtnKohh5gkTvFDmXoP0dD340TCgUQqVPskhr6fKNMTr7MoLZcgN4+9HZVMeP+/w3Qq4W0ilCTc05iY/NhkAsHAf0OABzlA7L999TMKIFn+607+s6bl4slnZplwVoH746dsLGkyPEHJwLPgJ5nAyPC98j6S2kvmiw4vScLOQ4TecF2qRKdf0cPrwMbNjsBVd7HZM+Fmzk16ZZC6Dyte2UROzuS9Yy5k+4ga5CZft7HtfDaCqXPXQDgrrkuZsvaef4f0MYPB642wd5eSVN0j+rEBxtP+txe2xlA5+LUjAqYy/o9mnWNa1mBZSfwxFKTLArPVaw5hWnIlhhH6Su7xNBbTylishB8yWO+hALS1EFS7je+5szQS1daXasDGG2oc7puyMGGh5SEA1p6z4YGMWJz585V+p9AkcY4DanrrNl7JEADOkTR5zLvYMwInHByEJCnpX3zImU3OByG19n+sidZraqRFDIaNlZYtrYOyW7Mzpfr2mDVAfTSZ9IzQJpFZyWqyqoD6AAzz+G96sqrCpww1t7MU1FXb6+6aH700Ufx3nvvxLXX/zb+/Z+XvxCgQxazxz5HR2PjaAUN2Tt67txP46kn74vX/vV3abo/7wdA/5Wttk/se1888MB18dAD10tSsf/BJ0dNzTA9c0ubAAsOYrp62gXoH7r/5vjGN3eOXX60n9ZhbQ3OIC5gM5vWGzM/ej+uvfIcAfoDDj45ttzqm7J1VDfe9ub4+7OPxz+ffzY+nvnO517rj/c+NHbadV8dkJAAAI3Zs2fbJq+mNv7yxD0x7cFblum40jBidGy77Q9iyy13UOBoJxRMCpwRYH60d7XFNVeeqTlz1PHnxajREwT85PGtduUDccdtl8StNxnQH3f8eVFRXiUWkwDDh3NRvPzKM/Hnx++O/7xh4L6sH2xAJ+93YuA6tKi5Ka675qx4/fUXvtDzzy9affV149RTL44J41cRsCJ7hMZ1xowX4pBDd9LLLrrorlh7nY10vzmA5zpfn/FiHHvs7nrNZZc9KJZdEi8ygPRf0Nrpdo8EkSeAOvYeF2dS2HzJH8+IBx+8ebnXvPuPD41dv39Q6kvRIwAo8qDfXYFr66piQfM8F7lSPFpZo+zL/HkL1d/ATLBdtbA8xbayp8+OHjSqY78GSLAHUHBaW1sXpaUVkiaWVzgD2dPVH8X9yOV6C4BeWad+n0FIedy3wsGLarRSPw8Xm7rzqLN+kBWW1WVTAro3r7DCaMnSWlsW6XyjYBZmn5tFKkmvgiwncQF/6juQwCpnUFtXm/TzGdA7sxmSt8nlZqA4Wha16dmYfSbzQMYUm2AXBFtyYw29SadMIDhbzBoC4NFULDn7FnAAMib2aYg7ghhZ81KkW16WrG5LVHMjRzGdLey5ZIipV+qPhmHDU0aKolqcfdyHwn7ufQWXG1lepoxz3hMJiKkngeI/vQAAIABJREFUyHVyg+STyS49p+TKxjMClOfxZG5L4pSaX6mJpwpHBxRM8d1LAnrGVUWz7OHqMu5eBvmMtyzV+EPBlQqFIeMsm5F2H7I0SW6sbnCgyfWwX0kumuRAGdCzfjivc3Et38m9q4ZLzZ4s3xzK0PPez/eht4Ze9QsJ0HM28dPe2hHVtdUp62fJTV9vt8hH3UfB5cYMPXOItcAPmVayLfyoBifViv3/zdAvryh2SclNQUO/JEPfPzAwICvCPuujilRcWxQEFxqfpKGf++ZrNsqP5EeqlB+pKJiyAWlCO2q747Knr4qOms4Y0EOniNAFgRnQ2+WmLk7d++yo6huhzwcwyflELjepbW/Sa7HxDP2hgYKZ4dSCXUWxZhGZkOqAlqLDzzL0LsAVm45dZgI1WqRDAH2W3PAnYEoMfSqKdGAwKLkxyLY23Z0VM7tjDXRGl4PdYR1U5IWZwT/ALwN6sw1E9gbJ9nB3qjunNBX9d3dHTWVlQQ8IeJCrS9IXMiE5fJVGlUQBb2A2aUtN5EKTnEwE1NS5EEaJNsqWvmS9Htdh1xqnJvMiRM7BgWivY9uS8WM5kDWZ/F3SI7E59hPmIBJTnDvdqTB2QIcGP6RIcyABcAVM8701KfKWFrqzM9paWvV6aXuHyGFydidnFXiWLE6Yd74fvXD9sHo1TGJT5V5hw7kH6dzLK8QwY6upbqedHWKgAFcAec+RYs3/3KWS9+WMhFgOabCt5852nwAspAs11RzCpdHRbj07YI3DkIMF1gaHiOHDhzl4QRvb1xtjx47Rgc44kPYmCGB+mXGB/XVWAGDNIZ8Dpzlz5yrQoOPr6JGj7DwDow5rE30uUtPzL4uOji455zBveLYEjIwJ64ZOxJJKqRbE+0VFSYXSyjA248dOiIkTV1YKULIZ6jAGXIw5f/7cmDlzZixYsFDXf911vxVDv/c+P5HkhrEDQMn5iPXV3xPPPvtI3HTt+fGltTeIvff/aTSOGGVAH8Xx0otPx+23/DHmz5uV5ktdjBu/aqwwZsWYMGH1WGWVtaKltSkuvugk/f7gqT8XoM9uSQ/cf108eP91sfa6m8R+B54kl5scmDrbQ3E7jZFa47Hpt8f0h26Nb3xzl9htj4PFCsLOm+3z/GYP+Gjm+3HdNefGJx+/F0cd+5uYtMHmAvRvvflq3HbzJfHJR+/pWmB2x01YNUY2jo2VVl0rVln1S2JHb7j6N7Jv3G2PqbHHXofpYCRrwJybP39BzJr9cTx0/3Xx0gt/jU0321agkY6r5/76iBg3bpWYvO/PxNrfe8+l8f77/47/+daP49vf3lvXy16kQ5eajPKy+HTWB3HR+cfGpA2/EvtNOTWqq1wsCPvLRsM6uYui2Jv+ILnMoUecKRtSdwKl8K9NLjfP/+PxwvY8bvxq0TBiVEycuIb6AIxoHBdPPH5H/ONv02OtdTaJg6acJq18R3tLXHn56TFjxvOWDm2/R6y44sQY0TBc68puXM7AyvlaRZBDivQpSpS3uwmQGW+8FIcdtrOug6LYddfZuOArLpAUEW+8/nKcdNI+Ksi+8qrpsd66myYpmQNw9gv+I8i3rMOgTtpkrWEzu59+8kHcdtvlcdfnWHVacjNFc016cREkFFD3RllluUBf06ImO1/1D6jgdETDyGhqata6k2S0j2dVFaPGjBaDnmUQMJrUnFE7pHqnNJ9KMdQuQsNbKillWytNoUpkQWnpUI+KJnt7DRTRzyP5EZjtcFE7hARjIFCWJFUZZELg2OnGlo+QDY0jkD4VxYIF8yXPYW6wDiQTKSmN+rp61xeBKyiar6oUAM2kEI0Qu7ATVM0PwbHrnvhOGHplqIqKRVhQcCtpiPaI0Hkr17cugLbtfd0gyL9Xpjs5s3D2wNBzpqgBUwK21pX7vFS2Y9EiPSPJW0pLdNaQFaN/Bvun2G1lu/17yCGCBPZ6pDawxPaNTwEc9VdqumamGf/6XF/HLseaRzKpPiJYuiZAyps07oxbstw2oM8aemeP3LArWYjLStJ4w+e0JTf5rBeJiZse2eYktcn2qFybxk/svQN67gN8MdTlRioBydHU3si6fLncJECfyLYssQRbkPHhGXLeZ/vLoYDe3VszoLcMytjG5F3+nUsXjQNck2WXG5/9kHmpKJbOvm1dUVXjwlY6KFtDjyzF6Vdr6Al8iwMzGdaFAL2KYrvl1OWi2ATol6ehz4Rpx0BUVnH3fTEX28pCYynqz41je0tSANVfHK0VHbG8oliAeE3PMBXFVkOAJzispoYKHt3sjTmsERoK6NX6WBm54ujrZlFml5vemPeWAb019OmDkjcq30Iji866PjH0bVUdQb8swAUd6SQ9KUaGgDZwICo7XBRb1deQAH2PdKQa0PYu23QlTVi2E8qaJbSa2jDKDehhKii4FKBP3uSOLFNjqSQDyUA8O71kQMx7cypK1mKFCNZaPLTDBjCkZwd19HwH10S6lBSkCxE1vIUNURtpallsVj77tVujxu8VSNB5Ux1Cnf6SJZa8bO1tzqGuT06pQgC6utaRxiorHbQzZFMuczc7a+b7xG7o9emghIll47RHOkxc0pRL0jsoF+IAk89ttiekKVMRXqsuyMwNLyorqu2bnA5E6e+TbiF3DcxZkSxH4r7RKmYnFQV8qUOo00i2o+TwADDzmbBPMFKyO0v+8Iw7UhMtVjbApFXXwkk6fIIksS0EZZKSYNdZogNJLbfZEMrdGZINHSDM4cQ1kKJF0wvIBujwe+QtbCY8b0A284fvIqUM4c7a4JphZSXHUX1DaWqHXewW68W0SncR5qJFTYKwzFcODp47oQ33KX/oJOFSgFRDnwBcYmy9SKBHcCCghSuNJBMDslKjFXtXT5dcXeigunDhQl0HOlI1/pA0qixa2xfFgoULNM8oYGtuaon58xdGcQnZmj59fk5nE9wCcnPHYDnm4KffOxCNI0bH2LHj9Sc2nxy4JaRjA2auPd5++02NHbUDHPYXXHBKvPzK32LPvY6JzbfYToe6xikBqu6e7njmmYfj+qvOi7XX2zgOnPqzaGgYKcZuzpxZceWlZ8bbb/0rNt/ym/HjvY+Iysp6W31mvX5ff7z/7uvxhwuP19o5aOrP48tf+ZbWLGP44P3Xx/33XSOGfr+DTnFRJrKqhAZgbbiG3v7OeGTazfH49Dti0y2+HgcefKLugaIk1iXPV0CmuyfeemtGXHXpL6OuviGmHHpaTFxpNUmBbr7+gnjxhb/GWmtvFN/eeXKMGjlRh7gKFouZS2WxcOGcuOJPp0tD/+O9Dos99j5cuIB9ra29LeYvWBjTp90iQI8N5/5TTo2qipp47+0ZcdGFx8X48avG/gecqgZJ774zI6659mwVpe611zGx8abbShrC/kGgyNz/+98ejz9ceEL88MdHxO6Tj9L8Ro4ldjOtxdtu+WPcefsl8aW1N44f/OioaBjeKGDNHH/6qfvizjv+GMOHj4qvb7d7TNrgq0l/bQlHeUWVApK777gknnrynpi0wZYxZerpUVM7TNmkm248P576y32xzdd2ju/tfKAyD9nDHGCRZXYC19QVyf3Drdz5Pf8O4COI//e/X47DDt9Fz/nSyx4S++46CBcCM38//viDOPPMI+KNN/4Z519wW2y+2dcFMrLMIX8Pz5/i2bvuujr23//YOHjKSXo/ewzA95JLzoi777o6VlhhQhxxxK9ig42+IhIEdvb6a8+Lh6fdGvtMPib22/enCsQXNi20ppoGPIAOwAE4PndgHcDdCTveKoFhwCKyFMAiQW5DY2omI091a8zZT1mLBuouikTKxVBVVjnzqCZSA64zcY1VkdZHZ7trvyorKRYtKRT5q0tosWUZZmrdmI49M8tYeSbMHfYq9h8yhh2drbpPs/iWmSgISy5hYpkBkADtoc0KE4CH8NPzTU2gsg1joXAzeYPzbNnb8txgD2OsOjoxlbDkU1lBmTkgWXH2hbkMKYOMVwXfCSAj1VWHXNlkdoudVxfzVLfHHkcXWBYonZgL5BaBjrzfTZDRH4Q5SJM0/oMUy+Dblf6WdvAmggZLYlIWobgkumiml/YC9SlJtWkC7Mg1CTgK3c4h+JwBkDRV2WYHaCKwkr21+qD0uW8IR7Etl40hVKMELc2lwbgnRyDeY3LCSgaANs9ZjSxTc0Dr37GIdqNLxo/vyXbJqlfLfXwgSXv6RAopO6Fzl/lloOzsuRtZ5cx9JjozMcj5bCLOchv+s7zZgL5Hhd+cY5CnPcowQUx3dvZGZXVqMpWKYsGN1Guo0RYMfSfYqiRKSZQPKYpdEtAzHiJfh6hEPJC+JMw/ZLkuLBqh2G2gfxDQpysvAPpiz/eSAqC/Nlor2xkUy7SSbWUxF8Z39PdEbU+DAH1V/3B9D+/n3svKjcPZK3Lh7mIuN4peyx359dMN3hkKyQIyoDdD75+soWfxU1W/NEBPi2stcjYdhxCLA3rsuLp61XxFg5I7dflrpbEb+sO/maFPDYI6u6OciCrpx7T5SP/KoVBWmMgZKGcglAH9ko2lssNKTt3xemQ5chBJDjeFdK581IsEpuwPzu41mOrNYN6R5SAr72yANyAFIUT7bEKpAFKLdQig14GSrKqY0ES9AG42UdLO6KbR6FpPZitFXs+Coig1N2gQiMfbODVEUEvzZIdpOJ/GtjS50kjGZF/wDOwZH+vw7F3o5h92TMnse7alJM2Zu79m//RsCcb95YBBbDcsYtLLO11oy0b5wycvfOlhYYvlnU8r76JYuGChQBjpv6yDk6412S5yuLGZuzgzbfJJ88+4qjMsLgwEB+0d2mhgwLgnNpSG4cME3Pjs+fPmSgLDa7zZhLTkuZEZwQBFtcwT5CVIoHLdAJsy6ctFzS3ahGkShAadQ9X2e32xqAWGiPmAiwxMixk0p2QdrHF45jkK4zRx4ko60AhuYOAB0wRDAHrAD3OXzMJ7H7yvtDNODzgzqJiUdHl7SyxsXugNuqpGKf8WCrnkjARb5+yK5WpdDjhSkAKgqoJZLyqN0aPGCnDX1dYraOHaOUNKSgdi5sz344MP39c9NI4YqWdz9jnHqrPr7nscHVttvX2qoXEAa3eZvvjrU9PiysvOjvUmbRZTD/951NU16DB58YWn448XnaIGTocdfXZMWGn1aGluLhRIi+UfGIjnnn4o7rjt4gKgpyjWh2N/3HfvNXH/vQD6TeKAKb9ILisEZJZgUGTINXR0t8SfH709Hnnolhg1enwccsRpseaa6ylNmwuyBXC6uuOJx++OafdfE+ust6Wcc0Y0NMTHH70dF190SjQ3zY8jj/1NrLraei66llwHl6dSgYA3//PPuOg8Bx977HV47PqDA1N62+ttxowX45orzpGjygFTTo2NNv6aAs//vPFS/D4B+oOnnBbjxq2k7OOTT94dt956cay++vqx/wE/i/rhyCPKdMACJq++8oz4+/8+GieeeklM2nhrzYdemrGRlevp1bq9954rYvpD18dqq28Qu+52ZIwcMUpried/w3XnxosvPBnb/c8e8dWv/zBKy3AzQtpA51HWW1U0Ny2MC847VpKoDTb8Skw9FBvIej2bh6fdFLfe8vuYMGG1mLzfKfKyHz6sXoARcJZBKa/FDhIHmR122C2OOPx0ZUcsH/L+/vob/4zDDrPk5rJLp8X662+mYCxLbiyZWRS/+92J8cQT98Z++x0XP/rRoSI1cuBBIMk6I7D6xS8Oin+9+nxccMEtsc1Xv5320p64+eZL4uKLf6mA7pifnBPf2G4XARXtaT3dcd21v5XLzX77Hxf773eCQPe8+UhrqEly5rYEZxkAWYm/r7KsTF2BOVrUVTsduiKtSstkJmApKLI/9ilnyXLRPbIE2GvAuwsfPV9okDWycbT2FZyC2jtaE7lUpkDSjaq8H7KvWiqBBeJgR8ycqWa+st+xf7APAkz5T+xqkd3VdBaAHpF9kA2CHEwgjE1MJE+yEM3/D7kHgBHhUlXtWqqkv0bikuUgOVudAyvJMGV2kNeRJaHOBJvg4j6so3cGRF2rc4G+zCVSAyFkiyJk2oImT2bbsxtZpTLVMOvOXIixMUOfOqwC6JVpKeKsRFLk56waP6S22AsC1AHDqamiXOz0PcXRLmtQB8mSd6WsgoGatd3q/UKwkFy8jIcgHAi8wBEGdTw/npn7sFBPx7nF/fF3B2t2DiqTP36Wdgnks+cmy2M+O59JVh+4wRNzjDNMcUoB0FOIbCKSe841eeAxz8NEJqqZJueIz8EsrcXpyIDdr88mHLmBlMlgYz3LlWHufS7mVjB8LPcrQE/jqo6BKBdTDp60rr2AJWWs0h89XQSsdJkl4FkKQy+TjZQBSFhzcSTq/5NEHBQvTEVALbQkiboY+v8rQL83DH2Dv1SqFgL+RA7QhyIpWYo6O/sGmDDRy0TsiaIKi6j6uqwzJpgrGuiNOTD0smVKOpykvSM6y4C+q76/wNA7ImHbyUWLnwX0NX2NYr1dAW1NJgtLqbEhjHuO4LgXFh+/y014cjMCJlTWb1ty4xSVpBipetsstb3Y+WHTF3hKn5sZeiZQnmRiowH0TNrkesDn5Q0QMIVkKAN6JAzSzikVwmT0gsuA3mDdll++LtJ3pMQHrc3y5BaIK3Qp8yIyoIehL7bEKIF/MhzZJUaZkVTEw+tzUwvZUVWYoWfc5NlLgaFAue8vM9v2mM0V+8kOK2nplZ3IRb/p/jKg599zm2n+5Hm6DsBBEYdcluWoYDIt2KFevHy+bSKtrc+vd5qxKNrU2KREBcG5DTnXmzV0Q+dOLgTO1fvMaaUuk86Pwwxm3BkGp5rF/uGggUShvEIgg2ufi8a9uVnfzT3xJ+yc08XFas7EAQvzN2/eXHcQTJpsgBvdTQHLBiTOsABeq5GMRShLoO6wyU0n+847I1ApWzcAnTIGsO2NjWLn+W5p/DsozkODXya204u/KFrb22LmRy4Oha0aOaJR8hw2bbTUC5oWKhDguuyEQQrPDD0Hkguocmty+yzzQ+AAxUNTnAnjVpIWGDkJgYX8qyuwzmyJd997S3pvMh41NXUxd948gavXXvtH7L7nMbHVVttrjQEIcpMz2K6//vXhuPLSs+Ryc9iRv5TO3ZaHj6uh0YQJq8Yxx/8uRo+ZKNBiIOH+F7M+nRk3XneupCf8TDn0l7Hllv9T0Hs+cN+1cd+9V8c6624aB075pRx0PCeQO7DHmBHq6mmNxx65NaY/aB/6r2+3S+x/4PEqbkYeATBg3cyc+V5ce9XZ8ekn78X3dzsqvv6NnfRsP3j/33HhecdJCnP0cefFyquua4ZrwJIt2LrW1qa45cYL4tWXn9V3fH+3g+O7O+6TtNy4HTXFjdefHy+9+NfYcqtvxy67HRbD6xsUjL/x2gtx4QXHxPgJq8bUKafHuHET9RlNTQtkC/mvf/0tvvvdfWKnXQ6KOrJS1bXx9tsz4tyzD4vRK0yMPfc7KaprhglgoJvXM0j7wbQHr42HHrgmVl9jw/jx3ifEqJGjg1bt3PMVl/8yXn3l2djhO5PjOzsdoGJXtKdIPrgnmL177roybrz+d7oefN2nHnZGIXD6+JP34pKLT4mZM9+Obb66U+y8y0ECocxxQBLgC+by5X8+F7/9zbEqbj7zjKviy1/+lgFyktmxltHQH3a4Af2llzykolj29kIRd9qjnnji7jjjjMNjzJgV49hjfxtrrLG+QBV7uTMCZfHYo7fGhReerM6yZ551pV4rWc+Ml+Kkk/bVvPre9/aJQw79RVRWsR7Zz/BJ75TLzaOP3B6T9z02Ju/zk4Ium2vhXCDALy6DqS6O4lRAXlNVmbzkBwQcJXdNtCn3RkZFkrdue+X3qA4KqZx1/paJURhuqWJPrz3bK8qwmrTvOu8TwQCjO2DddFliK+U2k37ys89sdw6I2I/ZT7BIRv5Ctk/GCbL69dgZdNGN27JGnX0CmO7grZ/U62NQSgmY6nFX5eSGks9WQJbcfpIcVvepjLL3Id0r9sFAYLKihfot9/6AhOE+IH2Q21DQKxcno1hn9sEcmqtkPNpFgLBnS0Kq/atS7Ktklql41H1IfK7z/WRwFceoSaR7CwC+jQeKCkWxWZ7nvie5m2xxdHYD1C1b1rio6N+4wF7/Jq4yiWJyD6bTgJ5sL0GUxioVkOb+DOrAW+6u6favd1d7WXmWwsgrtDS7n1QB4JwcFHANEF25YSJnliW0BG0RVdV8BrbYg6YewmDJdSc3kOJZca1WKDgoYM6yHjKg5zszQ8/fPwvobb6CWUNurqViaKkYyIi363n299kVKevgCbirq+kPYwKLABRXqZ5uN+qklM2dfn3u56JYrjlnZRxkWEaccaH/zvV0RFWl+yd0dmK/yhPsjVkJ0Mu9jVmaJTdLMPSXP3ONGHo09DKYKepXXVxuLDXQ1x013cPjpL3Oirr+kblhrgIb1U0mWTRrUMd9f3/S0CcdfVg+JH/pJKdUN7C5b70W5XJHKAjrneZQZLBsyU0U56Y6pKrMYGfJTTUaelold2Fb5UXa1UH7XF/cshh6pRn9EjXQKK/MBvuOVNBEDUpuBqM7fX4KHjJDjwRFkWtqYrQ4Q+9qeElulLpyxJY3HXEAtGjuwlPYABggwkTNi2xZgN5sij+vYNmYCohzUawDC2sKHdSYxVGRSloAlWIC+lVxzsIlynZA4UU+2MU2RcCyNLQmWr6xYhDKnbJJn8kYSDNKI7Fkn5ntLXMUnoOW/D2MH6/l32FzzAZymNioPGvadfilgCaz9wbQtmrMTAtAWvctyzOz0r6uUrHiucssGxXfVVtXayCcroFNL9cpOHWI9tcBBEA0N7ACzOdUqH6Hbly/zzIWGnpUacMVaJSMql/XlDsfZnaCA6+PjVhd/FLb+H50hO5WCNhWh9jScjk3cPCJoVVdgwM9u2H0RyfFrYmpZJ4wpgB4Ppf0MN8JY2ZgU2Zrzm784jv0O1woFIiUlERzyyIV/C5csEBsT8PwBkkYmIPt3W3RvKhZ2QkKdQGqco5QZ2FrKHNGitfD9LDZKlAqK9ehCXM7ccVVpNnl3vi92tOXl8bs2Z/Ee++9rWJdGn6xHghcLr3UGuq99jkuNt18OwFFB0nMdzeke+6Z6XFFAvSHH+UmP2zMH7z/dlx6yWnSM2+51fbx/d0OierqYZantC6Kf73ynED47NkzC2DlYBXF7qAAkLmKhv6B+66JddbdLA5A2107PLGTttQj88Y+2NHVEk88emtMf8iAnp9tvrZj/OhHh8S4CStL8vXCi0/Hnbf9ScWwa62zZezywyNi9KgxUVbKwbQorr7yrHhjxgvS62//7X1i3ITVUa1GT1dnfPDB6/HItBsE/PPPt3fcR4BegVSE5DFXX3m26gN+sPtPYsy4VQTWCGhf/9c/4vcXHivJzZQpvxRDnyTg8fLLz8RVV50lhm3qIafHepO+LKB7840XxBOP3R7f+/6RsfHm39R4s4/UJycQGE1+br7xwrj15t/HWmtvGntOPinGj5sgoM2hftedl8a9d1+urMXkfU+Mr319Zx2o7R3N8e67b8S9d18VTz/1QOGe1lt/izjiyLM1ziJ6+gfi2WenxbVXnxtdXe2x/qSvxDe/+aP40lqTVDTO+iVguOXmi2PmzHdi1133j0MOOU0FfwBUwKI1xUVyuZl6yHf1XVde/miss+4m7gJdsOTNksX+OOecI+PRR+9SR9r99js+NtjgK1FaVhGtrc3x+ON3xW23OqNz4kkXxI47/lh/b2lZFL8596cxbdotscoqX4rTf3VVrLzSl7QPSTrY1aGiO9lWPnxr7L//TxOg7wg6gWqfkwVqb5SKHCJAdgBRkWxh2evQ0AN8xIaSlk/uXt7TXRTpxnGWRkDiEABTrMx88vekzt49ZhjtNFOrgJr6GGr0rWG2z7/OKmFt9wQp9CRJdWgiCwToR2s/J9vnjIIBDUz/ILPeL426rTUN6AVAE54XW6n1nc80jkmCCwcEuXib8ckkE+ez9iCRLfaYd3Y4aZwToM/7pxpwdXcpKGUPAszX1bjnh7IPAuPukC7SRuRWp4CcHHhgtBMbz+s4+5U5kdTGN9Ij21AD+mHDaSzlTDZWpLnQWHLOVB/GWQXMU6F18tF3Br44WttxXzEG8fX5+WRAz32IeJOTTpY624eeTLRIrNRFVVmJxNBTcKwsaZmlQTrDklkGwBpAL2e2FJjoq9UbAAtpE4kZ0JOJNdllByiYeu4NrTnYUC5B6bxSll0BivsDZMdCJIl8r+S5ciO0PIegIxH0S2XohY/yC4R/kKdZZZCOy6CsCqIH9YGCtY4kfRE+NFs/lKEf6IXhpgYngjgYuJR8N6Krsy8qKrPbkLev/LvCZjbkL7iVUQCus6IjAfqivpiTNPRc6H8D6EuK+qOqsz5O3PPMqO1vtGKmeEmGftBHv6ira4BmdOBs67grfJD1dQ1EOSCPTlnRF7Pffi0qdMwOAfSSFGjIl6mh/zxAL4a+b0BNbXIBBEAJrbC1VokddI2SCyGUrnZqTdoseZcaDGbwmcFf1uVlJnwoQz8U0GuRpnRPThnlAhUx8epWa6CWswUCtGIQSlTIW4XTjrR09k7OQDcDetKiGWB6IjNwvmaAoeUZXkRZ3sB38f7F9IQd1myxrhS0EATAJCdAL8mpFrYjfQUABf97XBxIk9pnuZxOskTspH9lR+hNSg472ogdcOggSfZaYqWTBMbge3AD4v9zgTObAICSH4opORQLmQ0a3FRVFuQ4fIYbbdn/n/9qUqouA3q7a3Skrm0elxwYZKmRDw+nPN1UxvZcbNjeSM1kM9eyswxyGwAmjA3j5i6HLowzozUgCQ6HBJ/B73lmdId0etjpWjYrNnHYcIArYyYLtKIBjwO+8otaxGAzZxbMb9IGDpDN8xNwQqaBccfthj99CLhJC5+vpicpAPUh78ZYAHkVrpWVFRhx/TUmAAAgAElEQVQlAoDGkSNV7NuOBSi1JV0A8QqBej63taMl2jrwh7bkprYWSURE86IWaUczqGfOuvW4OxGrMJp0dnVNjB83PsaNXVHMB8yLO/rajeKdd96MBfPnRnmF7S75POzrrr3mnHjjjRdjz72Pi00221YHDutDxdUiCQbiuWcficsuOSPWn7R5TD3itBiG5EZFWT3x5BP3q2hzWdaNSFu+tcMe8Zc/3xP/fuOF+N5O+8UuPzi44N+Nfv7+e6+OtQH0B8PQA+gtuRHT38/B3h9tnYviiUdviccevjkmbbi1gunn/z5YCDp0k99ok2/Et3ecEtXV9bIjraujBqQoXn7xqbj91otj/vzZSzsTYszYibHjzgfGjNf+Hv/7zLTYbMtvxp57Ha1sxpzZH8XVV5wlkPy9nQ+Izbf6noImmGz4vDdmPB9/uOi4GD9htTjooF/EeAA9N8LB1t0V99x9WTzxxF2x6abbxhprbhS33Hz+Uq/hi/wjDPtXt9lRGzH3gmzn5X8+s9S3YuX27e/uE8MbRslNZ+y4leKnx18oiQ1r0/VA3fHcs9PilpsvlCRmWT/f+c6eMXXqz+U/7/famUT9I/r74/XXX4xDDjOgv+LS6bHuupsqIM5yxmzbWlc3LJqbF8b55x8vcL60H7IEU6acEjvtNDnq62v1XQ8/fHv88pdT9fITTrxQDH22Rl7UQjdYiJSeuP668+KR6bfFvvseF3vvfYyL9lPxKg437Lt0ZQZEyZSE7tIJzAJiKXzOWWZuUM2Nkq6ZeQl5ASPodV8SwxuGaR6wx3e0pz4bJbZsBphAbDFXyIx1dbZrfUbYXIH1CNDjrFKWuKRE++KgVMS2tWK++9wBlv1i6HvYr+rqqwvFmsro4buPVSZNedLn5toigZtEXviMslSiUOypXgCQcoOAnsJUO9ykQCcBepUepmLYnADImRv2ahMKZSKt6mvrHKjwnZKYUixM3V55FCEhaseukiZ8xXLcAdDDBOd+J3L8Sq5OnM6QHQoKxNDXKVgDQHMv9HngWdmNzfNclGdyoCmQN3TORTHQA/FE3ZjPbQKi7KuPuYBqGcS+OpjIhJXOntx7I8l0JKFNgJ6xsCTKvvLME85CKQVKIWKo/esqNCZ0wFAk7JVBNHMxs+a+JtQG6mM7pMAeDIA9tbPmGbNJ+tLlHi9cc1cPjHJFofBaWAFSKEmFMx7Lc4G1w3nna7GUyxp65M3W1ot8Va8B2H5cdMqjr5fXMF8tQaaJX3V1hZ6Z1SSMR2bos8vNoOXl4raVLj5WvaAwqPEfP5mtxw4WEow53o5enwxlUU/Mevv1KEPQ/38E6E/Y44yo7WuMAbJe6hqNrItsW6rDzAx9d/dQQN8fRdLiW3JTXurWx6XBBc5IDL1ZY36YwETonwfoPyO5oStcp4tiuUCUdllyw2cuD9Dn6BVmwoC1o9CMYMmiWCZYBtH5AQwtitXfE6BaEtDnFIYmDakQWOYhjUqkF09Rq9N3nkDepNw22qy0Aw82CKVuUmprqOSGySI2ScDZIBrgJoYgFdIa9C3O0CswUCEK+jQ2GFtymmVxgy1YH0luWGBYZCVArzScGhtRSMgkKSoUoOrzUiEIE5hxVKFRambCuOVFbzcEMw8Z7PP9LC4YZMYv+/v6PdaEs7FlKQ3vz56z+ZkB6LV5DdieiwmsYAtGi0KVUkt4qmvsupDHTWBmSMMsW5H1iF3iUJKrT7lZfe6DA4ZiV0A7zAJFoPy7fJlTN9qmhQs1z2j+MnbMGN0n89T3bIcEjdHAQMyeM0eAnoAFeQwnCGw5qwSAzGEKU4b0hvE3Q29GQFIjuWCUBQ4QAurpAM8yIObFYMo6FVGzuXV1K/MwfNjw4HoBB6oBGDFCm/bCpiZde9OChcrKTFxxosA5khsKZ5lbyHfQB/NMm5oX6Xrnzp3nngZ6RrDoft6MKRkGDsuVV1pZDjR4/laUkd70tVMQ+tab/1YmDxkFGyPNZXDFuOaac+L1Gc/H7nv+JDbdfFtJgZy6x9GkVPv3M09Pi6suO1sSigOm/iyGD2sseOr39fRJOvLsMw9LRz5v3qfR2LhCrLLqurH1V78bq622vtbeE4/fGXffeUmsu97msf9Bp8SweusQYejvv/cqA3oY+mo6lZItM4giXme9dPd1xmMP3xRPPHJbbPHlHWKXHxwU77/3ejz9lwdUfErwt/6kLWLTzbePEY2rSL6iIKx4IBobh0dvn4NBsgXPPj0tXnv1b/p7dU1drLrqerH5lv8TG2/6NV3rCy88GTdde66cYg6aelqMGTMh7rvnqnjskdtjjTWx7jwu6uobZeknXXVn1/9j7U1jLU2v67z3zNOd761bVc1mN8kmDdmyfjhOwPygkEhRAsSJbQkGFEsibSWGjSi0BYGRfyQWBQQxRSkwEmRwPMkWPA8KYsSTZPlPHMuUYcCABVskTVJks9ld052nc+6Zg2etvb9zqlhV3WJyG4Wqvveec77h/fa79tprr12+8qV/WWnof/g//4nyyv3XPGCLCt1yWY6P3i5/+s/8pKoZH/vY7yy//Msr1vy9gPj13/mRT/7x8rGP/Sduim53ytXVRfnH//ff0YCoL4QF5Rsf/q3lt/1b31n+/e/63nJ49/3l6OiBmm+/iBPNJ/97fV8glU2extXFspwcPSn//J//Uvm1X/tn8sUnSbt37zX1N3zv9/6wWHSeV5JxktLs66HPBhIFt6T/8kcM6P/0n/qF8lu//beH5AYyBuDofiUAfQKJf/Ev/nH5u3/3r5Rf/dVfkZzn/e9/o3z0o/9B+d2/+/eX3/SbviN00K3yta99UWAeyc13fdfvKv/1j/+JsrNzEO5TIyXD7IPonf8SGvpf/JuS3Hzi459SDMeNhrI/z7OSkF6vYEuvgVOa88Az11fvDc5VZoNNTIillRzAzmQG1LdKPEkUnWC3VV27HRl80CjHvgOnVK8hwzEZQAVBe9ECjTm6dTdmuifG8Zt4oZin10/EpCKadYXY+1rucTkpe2dn084wNJHjpHVDwkFjtckeJ1/sL4Eb1nT07Kqu/KYG3tVJSZJoniNh2GT2gaft6jjVWGtwJRcYTTA12HWztPdOZF+cC3ElAb00/sHQazo91wW74msae0fVlHHiMASIwHgAT6yfs2pgL30TSvSL4G6j/RHDjy6WxpYhSQ4xi94E9kkajEOeyf4rBjxsqAWTIcii4VQSEPXo4fzm/rIVkeOmUjBJNkMquRH553klvL8aYQPQs//5mGDQrTVnrXkOg+UerC+qOZlIWrrMbAYz9CYJ2V5NFtrlxo27aRmqKro0SHYvlDyGaygijRjfkoyTLwA9RGQmK+uSG/bgBPRp2W1clJKbsK1Ucsq9QBpE7wD9ZJM1QD8p/QHa/mjAreNwk4C+YcnNmm0lezNSoiSUueZpAJIYch3QI7VrtxLQcz7N0q5Ny8MA9Fr3L5Hc/Ll/+vKmWOTu/fF2SUCvzpSYU5THlfOXhK8kuRE6p1mgCNALEI0pp2U4XxRsK9s8RPbs0w+ku6z7RtMU+6yGXhnNuzXFSuA/E2MgHdJwUrp9636QisXsg6qrmNJJJbkJy0iyvByqkFlidlInWMrsKiU3BAcWED7qfCWgB8ymXi+/L519DB5K+YsAZLjYwI764roMmeAyy1Qcb8XQBzuegF6Lg8sfjLKaU8OS0oDe5TjHrJXnvZpiQR3B1lLqG4+RTbhs6kYqu6/kYCpXBkgqHPRg6GkQsZbOWn6OXYMWwhZ0PSFKVkIMfmjQc3EnyOQzAPLWpDbD29euFXltJKmI65/vmeeZCQQMugKiGCqqBG6o0QCqkNPkuG9Zusn9xqVJgpkYlzjGTBJS9641sbDtJ5tGNl0RsFsNM9wJoFkXnsTq8iHTT9O+M/WMOQyF64gbSQJ6HABo/IV9pmzKhkdT7MXFlazWeNTT+zylRnIhwrGhtlRSwIbHhsMXwRZHBr44F3n5RvPvIoZA4RZCxeH4+ESsAQEVZ43rm2E5vHNHw7IA9HcP7wpkN9roOGH93fNBAons6HY8FVD42tfelI+9ko2QiXmTdtns3uHd8saH3pB+nrXW7w50nvz48eOH5c2vf00MjvsBvJZts9lWBeN6eC1vf8qWWVLOptjb6UgsGdKvVp1748FV0j2H1t9sY0cJGfc1ZxZwvGJiooqR1zKfLwVsTat0Y7eS87DZBdDwI9bZokzEzv/SP/jr5d/92O8oeIxTZUn3CipRAOzxeFYePT4Wg+XjKGVjAxeludYj10vDwmSrZrtWKhbauAnQauS2ZI4yOc3uAm6R7AFoUnLmaZ6lDK9weDJgEPjStSU+W67Bay0fY5pov3zuc79Q/sc/8any8d/3qfL9P/CjtkcEjAFI9HqHdlcGUxddJJ35n/+nHy9/+Ec/W777e76vdNs4jCA7w8r1TK/j+et122LDXJ3hODyN0hWPAOPhpJNMI/dI+ml8u9OiVQ5dtiB+5f77JBvhGVJsQnrH9cTrvIvkpqHXqtGTiqN00Ew2dhIqG9/YRAD0lhLYmYhkWRIXNXXGpOieB2bx82z2y56hBKa8H9adyG0ury896TQAJKCFKhXgChIHj3ZJBuf40Zu0mTBwb2xZCjaUxMudvV3FGSSSxBGTRzRg5pAiW+jBBvN8MPlVw3S41jwPmK7hqKJmV65lrSzmlvc5prpWT/sBWxdyMN4/NfSOQ47ZctMM6WY6kbCu2BcMXDFfaJW9/V3JfjTUTnNRFhqApuNootl2E2YlsVFPVExuE4ZYFpwExUy7hdX3QQmAAb3XP8mpf6Z+v9gj0wtYDbjEerncMa0b9yJ70GMrKYklcg85x9gZhXih2Nhiorb7urKiT6LJ+nGVxIk9Cawq5QnMwwUO5tvYgv2zJnOPZMd5Hq8vr+35HsPAiPnGKNOwFQ6iT4DePQJcN+vqMeGhshzuMmE9y3VQLK082AGp6MktZZIbkvoDVxbV7lE0EGd98tCCDzQpOVQBXDOkq9zjKkmSFLkt+Va+XmTlzKoAbo/W0dr8GQP6nD/j/Yz1nMfA/pCSJdZPKmoM6N3Pt2Low+Um7n/6xKfkhmXNlsC+KEMQMOEt9q1eT7ejeen2GwVlmdQkSFonXC/iBbMXQnJjxbFck3o9z2pgj/a1dkytOlwTtMnlxtItxePhSnJz9JXPv+em2KvOjTT06y43aOgt1ZpbQ/+Dn3mJy81KFlQbTxZLyfZpil3M5HIj20pG45I5S6ExlSaIptjFMhpGQ3OVGvrnAXpJSqIp9nm2lUhu2LDXm2KfnRS7AuRuSEg9Lws6NYAu6xA80JSx2btB1r6nefU5LTfFqlSL7ougHZ3X/v0126XQqzlzN7MOayKv3FiB5sHqYmES7EhrH84wbJgt7IdojlGXtxdregqn1MKAnqTGdkx8rYZkuE86y4pkqN4ADeiVNeJpix56hJXZqsFLGTYPumwlfU2ykoDu080rboLUwtUodT+ILHzJjcI9gONK3bl+Hhl2JjgrKZL128nmEyx5H8uoDLbX31MPb7DOvG+yLpLEwJRHIABk8rsA3mpglzZsX4PKOgq/9JGtNTNByeTA52+LKRo3JVmKhl0YDO4XEqT1mQG8xpu7m6zEgoWXsgJfJED8XuosNzY3o3Et/IipZNUBVwOx8zTHSj+JpCXsJjkOgqlKzFMGEdlFIqU7rD/YKjllxHHoXs088ErTdUl8Yo2xkbKYSC60XrXJ44pkhwPYIO7JcDwUoGYD4bwJ9thXAjwB6ByrJtEO7a7B/eN+qoK1XGoq7Iff+LD08wL0/Q015/I7X//6m+V2PJSfvpKaYK2cdHYlK3rn4TuyQmXDTfZfPReArikNp1xjW0RSQYBdShmb2K/Y+AB6ntdgZos1jW4ToMx1orlQmtLYfNjI9DPZwlnny88Ae3quiIls6I1p+Yd/76+Vf/B//eXy3f/R7yl/4A/+UZV/r2lurqNxj2s7R0JiT2wN6oqhPTDEKkc3G6qW1GrNcnlOgmhmS+AXQiQS3AnDhqg8KSk3GOY4WPOcE/cJ5xM0wDRoJxPK/6vfRkkCw4p6pTfol82NTa0BkpB/9Es/X37ms3+k/ODHf6x83+/5Q2UyM8hW1YwmQn0ea2rVh8O6+2ef+8XyJ//XP1Z+7FP/Q/nO7/wdlSRhdOu5F5rb0O1LZoQ9ojXOmjfrY0cCF9NEAbGsGy9Js+ciIBjUg9Ts8kIJrKpnrN9OV+tRUz5JdJFlSIpgO0Lexww25x0yEiQTrFNpogE5ruZSfTPLalaSOKEqgabJOpvh+WCdk6SzXqUHjwSWYwXQcdwQNFTg2Lv4DIA58dPnQoN3S7ahxBmA/2R6q+eaz0BmwT6qqp6cvex5TkKnPUHx3oOt5IGvWGwGWMOLRFywzojJdhlbzs2IM7lTsrQJJBDAygAaRh4JznzmORu14knIxFPFh4qptdsKn6d40cY33gwuAUZHh/yn2ym7ezu20b0BtDqZxuHKjitUF+0WZt9zEFP0s4XWW2sgkym+F4YE2u/0/2bf161FHfu8R3JIuWdUhIhmerhpn+NhtgGVHCUqJAa610iETdDQ86SZKNzHnKVCPIXU4jUyPmAvAQM4/htwW16SvXPKP5An5xR2mvwB/RFTRcYFyURV1s5ARUOr5P4iDb0nmNtMwz70snEmAQmZq847iD4uAGvB0hjHf65VAnpii220zegLCYkc4z2jyVRe+Zb58rgSp12JsdGDiZxOyE+dEFh9AEC3hp7EwfufZTSZhPi5IiZg+mG3NJGbgYW8j/ia8oe95VmXGz7P8d6fax/6leQGgofrPp5cW7a99GwCdPYcKglyNsWiYqCiQHLydFOsZa0C9JrbY5MK8IAb6/2MpEohsQ7XjOSx2xnomR2NpqXXb5VmmZSHoaF/t6bYd2PoF7OxbSs//lPS0KuFIbCXFQQ+xry/T/nQrw+Wqhh6ZSazcvSlf6VJsSsf+lWpRhn0jEmx0/Kzn/u5ctm+FqOmRbvWFJu2lYj85UOPDY86hcNLngt6M9RGxBeskXx7E5PLcsilN09Ic5fxyofeAJSHPLVcK4bbCYElN2YK3fBqDTOvScCaILX6HdlWolkLJicCCgGD5jmCdpYwCcQJ6O0mQOe1s2FPXGNBu+uc9yQTZXgWn5WSGz5HVlMxdCEBPUEywaaCY0h8nB1bcpMNQ6m9N/Ngx5JbJjxKV06QclOsPWVttakMNxgJVncVODQU4yrKcg4genjDbcLe1DFJTnZW+KWvSoQGzQwtGprt0PQ+JzcEPSQvYtNSc8mxxJATwAWbB+wm9wiwrI2XcimAWsOkDNq4nwKy2hDMYisAdLvyi00pCJ/FdYHNo+RtOY6HYPH7lxeedqjSdfRxZNVDQ11I8hoA4oGYHpKWZJc5tp093CVs70fKcXFxLrccJieCzzygB/buqpwcH1fshgZZ4TW/XEhnzjrZ3KLx1WuX9+R6ZZOw7k+n5SbVW/cCsCUA/CXz0sC2Ttk/2NeEWjYLDw5aegpuq1GuhlexSdN8bF9uGFElAFq/bfULMKmU91dVK4A55/H+V1/VdFiSaWsmu9rIz89Oy5PHT8or77uvykI2vnHtWR9nF+dKFHDfAcilDEspsoZ8ME14xN2tGFQY+pUO044NHC8gXwE/KjkC9GJzZ2US4JT7mwNTSPgpAXtCaLCO4WVtz+am1gPyp9liVP723/rz5W///F8o3/0ffl/5A3/oj0pDOrzBqtANYJIoyiXMzhM58Ag2VVzJjMRiKuu8TseaZ89OMEvKmpGzjkrKJNoGiLYQdKxTv9Dtbdmg0blWUz8G5yHyIhIX3mCwMRA45LNYB2LO6Udp1Ms//IW/WT77xz9ZPvH7P1W+//d+Utddpf9ImAAUisdjT+XMP7/6L/+f8r//b58uP/pjny0f/ej3CASrmtNua32p2U2DcdiYvTnK25mNWLpfNh1A/UJAik2O805GmOQD8Ma69vRT9N4G2oBKEhKkZKx/O5VYuyeZ1pqsUhI1yeWQaHgPSKYRII+tbMYcjslD4LDbtQSAfxMfc/NWBS7IDvfVuEmfpA23LiXSxN5WU/IXnl+DsroGBRHzry4vBOgB/5MZ8palmiqXxTrxXAMcpyQe4SSWA344WUsgLbcBlLgiCPjqSh4gxnVhJnu5dKVneMOwPMsj1PwJtabYCANP0ou0xVbFWW3jeeErhwSy6HItcwzSly8sQSWec87jCXa/N7q2GyTzt+NydXntAUZ8jhI6QF9La0UV19SLU2mVa4v3bcVQXeOoOoTsKH/OvpF2z37eA1ij2SdWS+tvCaYrxQNZ9G7IatUVuBzwxzNDNYVYi7TQzjYmyUZjJJ42hiDh8d7Isa9cTjgfYiGD/pTwNCxB1iAn3FvCrMGSGYgy2OKRkhDv635++GyeH00n1h9XzPnDniVW+xntPPdTTb5B7HCsKyAddt5TZCcYddCX4MTDVXHWeFf7K+uYCo175hyL7IZjgJgAPSv8rCaSVVX2ZnZJI4HMWSlcvyRMqaTwPCcrT8zgemfvDN83gF/hgGTlOc58H63gmMPDPbcPPdVcbEBt1QmJsFhCzkIyEZsnpb9hlUc1WGq2LHXJwxmCmj70dTP0z7OtXGPonQgYhj7F0svEJecgETejGXcxLzD0DaazvouG/t0A/Yt86GdT8KIP6oU+9GrCqBj6kNzoGkwtuSlmFqxbc+bni4gjTe0pQN+UbhHu75ttK78lQJ/Xk01MPvQ5OCCbYleMcmq/csNIJjwBvRl9u3h4sJQzYAJGasDIOr2Anh4sleAqGQBttDcAepdyxS4mCxCASA9ngB0lIWNr7mFgMnAo+8OhJ2zEkskWKx2AmetOI4vKxuF6k3ZTlth4YJWAfgyZIOM0o2yJicals2nTlZ7T6AK800/gTJmGIEt/0vXgitJy2KRlr4K65AOUKwGLUeqUkFN2lCw44DGHSRGMMvHg9cniS8etn2FJaU9bgmtq3pWcSNtfFyjkmlNq41w4Vo7LDIK/0D3qvoYG0SPNVzZtMKdUN9iIqQCk0w62bJTLcyJulmLz2ljL72NUkA7GxMxuEcjm/rLhjcZseB5MdXh4t0ocrq+Geu3pyUnV6Mdr2YS6/Z6GnFBxycSPdcVxcn9hMDPRQJoDiJSrwBh2pC5Wk8CttdtBQjMod+4clkFvYFtClY1dwh9NRuU0bOiS5ZQndGhG+Tfe+++88071uWYvZvKcf/2118urr7xaTVKk4ZY1RwIAc/cd3/Ed9oaOz0t96ptvvqn31fdhlVNjK7kIUjOcQJaaJMlx2iPbUg6BhBmVPQ85yWFH/F4ml5T9c7Pib+6tytGa0+CfyW+eYXkwsDDKYmKXcq7Y3d0v9SYfPC1/5ef+l/K3/uqfLf/ed/+u8oO/7w+rCaosaLBOmQrVDzZyb5jJIrLBc3+oMtjeNLTBeNDHZEg2C4F6JZAzVUsA2Aq7xLlmQwyjEqyoVrGZskZ9v7Nq1FGjt6xBNwa6DjwrvCeAmNf/0i/+fPnpz3yyfOKHP1W+/z/7pAlTxXHLEFgTHAcglTUuDfhwWP71v/pc+VN/8ifLj/xX/135dz76PYotaemnxnORK/XSgkFXxczgUUAxzisdPlKqJJmCgKHt9Hg22cSZWpxgnmeaZ5f7JklfDTmBgTMVHZ4N25zCpNtfO52suN5KpELTK0C/aUAvcmbOsDrcyLhvPD/WASfAUOVCVVonipyjgAXD9WQPe6nXQxzwjJGA4RzjTb+uXhLOFXcZyJDLq3MNevPEXtaE9c5pN5wVvk40/Dl+0tTKNbUTDI2XHBKJLt/f29sRkOx1umLezZraieT87LpcXXmInbTjWlfgC6x+ve6zKqEp6MHuii2N6ZMCskHGAOR1DKzp8CknwboZXinOEPP73b5IAWQm1mpbwsNzIYtATQtHCeAYzTrXkKWQzBAHWC+WobnioN+rrI3de+WqdH6lLGdFOiWZRPK3u7sjQK/3WAP0ShQB9AtsYe1eRqDJPUcyTPahmFxKPHRzr2U44B7InL6mmdLI6z3VM2B4724wu64ckRjKpjiuJ+tPDmQXl664K3lnGJOHOWk/U1Oyna7SES+fBVc8Vg5DjmGWW5n0oa/LlR7utV133OcgV7ua9fTgCM45pXZZkUl5Ks8/sTOZ+dTTJ0PP885rk8n2M+QBWTzPiV14VqyJ90wennuDdpOInBf7LTIeHWc01BrQr5wKsyl2Beg98XUd0I+Gk9Ib+H1Twq0ZS8RzngOIFw2WqofLzYsnxQrnBaZ6N0Bf+dAvV4D+RRr6+qJebjqjkraVv9HBUu8R0CO5cZb89KTYaTlGciOjfD90ygxYlOE/+yKGPjX0LsFKtS8bnvfM0K+NQ1b5Nkqg1lSbldVY4wB0yR4mkHxWsvO0hj6aPyWJMfPoDYAG0dRjW5+t842G1QwlqdcFmLkSwIa4mhSbWjhr6D0p1g/VWKyzmSz7jmegdIOKbSUVuGp1BYfUEiaL6uE3WfpzeThHXycNoYFDt2TB+bkOKDyAkgGEG4aDlKeTipWKxiRucyZFBAg2HbNXq6afdOBJhp3X0zwq9pxyJv7m8mL3A7vSya069nmtmFcGqeCxH4FXdmKyf7QdJlm+SpHStcEOtpQwZqNoSlHMLHoiYm4GGRQcZGDUkPTAbPs6e3qim8JIMNTgNcqfeWNKIJtJAVwcnwXgMkjAWadlELdgyuqG/q2m3vFEtpOw9GjoYXgBIZcX51V1gusNIw8AowrAxu0BO0701IzYaipY8/8kYPxe+ufL5YYNA81jgDJkFVy/e/fui6Vn4xDLKfmGLKzKoyePy+NHTypm2mS3E0nsEbGqe/LkyVNlX64FScIr96xxFpAigW2iqR2Vt956S8/Et33bt1XVHK4J4Obhw4flwYMHTq40MKvlY3FVVQGUwE7D83yJ1ag1sjho0EwoJoRJsAAAACAASURBVEtN3rC+RfISfS18HyXNiImE3EcloJLWuexrKYN9vKkACNDhakMDWKdR7hwclMHGZrm6virT6VX5xb//N8r/8dd/tvzH/+nvLf/FH/xxgXHphW9G2nhswWZ/ZlvBGRRRjSL+IaPhedCmuEyfdzyynbhwvL6vQ/uLS8plcoAv5EJ8BoOb2Bhh6gHAXGuSN5jPra0d6ZqRjHR7DFHzZk5iaCmdnzcSYPUMSL8MA21Q6yqlyRcAmPTszBsImaGqeNzfdlvsf74njChVVFyBnPAiuQBML1y9CO9mwIUlLCRnUb6GFQwGV8fG8KToCxILSVxXqd7GAlTOVELvdcvW9k7ZxLmj5Smk7pkyIcN1Q2pInOX/7ZxhWUvOqiBWJvGScU3NlGnXKxAa3siSG+KS0lDCwbA+gJiqMV0a7HFLYbJ6QwC1WW+Vfmeg60xSi8PX2fmJhjs5keSyIo/CZcOJHM+wQG84knHfDWyt7TUBYp227XMX5c4d5lAA7PckNXDDoKs5J8cX5fycqqrlCr7P3CMPZJovkGiB4g1SM5mn2TzZbO1pqrjSM0Hi7UTe5EJXUrqrmysDsU5HBAfHMLwe6m8+O2UWuY+oCVOjVqXZlcxNRGLYWSa4y3itvShIo6zyCdzG3sjFARATz/Hal/0kchnNtGBWx17ZQO4p7bgbFPn3s4A+P4f7S0wVDqAvItzXiMki0dJRRnKacRmE7AtAj5ubrZ5t3ez1k45zrk5BKHAerE3OawjDm4AeomTiZFp4BntHNTI7uXPjqhNBJTqKDRgw9OKcnJDz7LBGIBQ4HtZXTl0Vs97uighgHfDOKaHlPRPQ57XmeUtAr16ZhucYpGkEpEtq6FMC4sKik/oK0E+x9u4rLqXKYN3znXNiXwMXKRZFBSX371QpGNC730o+9NqnAPQxU2jZKKPhuPQGltbeDseli18+uEqYbu7BUmjoMbVgUmz2akrxYaci4b3oS9J9fAFDX02KVZNxDJZiEOuvf6HU58yf8Etf5EP/s5/7iy+dFEtTLBr6ZyfFvjugJ8jMFgL0KpPmpFjDGAF6M/TWjFp77cE50n09I7lJhn5ZC513zS4g6gQf2eWmN98NT82Jytu+AbelKwtIWH9KkKtc3Ju2s8Fs2hxr8IEbcFJLlGBGur5KO7aS3Kw09DD0zhqT8XTDpyen8VVp6FUWX7G7mfFLK0hTrNgZP3guERo0WPeZujEDzJTc5BTR7FomuOYGmBZcHIMXsN/PA4BweskBQJ7wRqnYgJ7Nz0GQIO1EBabOTcBsWGboxwJ/+ZVMqeVGZqQ8qtusucrLDEjJYVgqT4bGPi1PI/ACyvksrqmHcqDhtARLCUxoNNcrJ7wmA7MkU8Ew2wnDDYFaPzGpz4kQjF1LgImkyBu3JVckPutgXkkLrG0079AoZQ28S44AAAJW2mxxjXkf5EBs2FmpyOqPy/mAFpIVAxclOsFCkaDBYHV6NH/CWl1JArG/f6ABMvWa9dePHz+qLDHtdtGXTAfpAGswmwGpbnBvWesEtQT08DJq4KIRDUDBQBTp0e0UIwnRFZ+9JSAP4IPJZRNVGbYsyvnFefnqV7+mawOAF7sfGzITZ/l/y20sY0iW8/DO3XL38J40jWJ5pFttSEf71a9+VRWJ119/PcCirS4fPHinfOPtt/RvrZPQvud4c0+TdJVjY5OhOm4EdPI+k2wsHRe0Ic2ZK4BcyoDZGntrUb3m2RzDqz+awgFS+n2xxDlbArKAITctJWKLGVKpszJf3pZf+Sd/v/yd//Mvlt/5vR8vn/wjn7bn92hcTk7OBFy41pOJdffIbvzU4GCBdp7BXtfVgDFryK1F5Vjtv+/KAQBapW9VrTwoK0u2rCt6U+SuMXEvCNePNSWwD9s4Yy2bkFB5HaeSkLLxHNlf2/0I2Z9RV9WNzzTDS+y3NbB7buSvLUcOxyElvTxnsI5KxN30Rg/VdIHsaiigyPp2TwMMuxvnVPEcAix9T7NRmo05WdVkBrOKJ+Y0mFoqUwBpjhXnks3tLW2+aqgNAO5km3I8iQ/JrqdOcx09pMmV40zK1UAamuHbEQYCTsyzCsnxsN7bbVdyL6+uy/nZebm+wcGqVtp9y4Xk+NaoyfO81+2XTtMxW9Obh9fl5PSoXFyeWeKj28qEYGZqAOxYL47XDNOStIdYmk4mSnadgAOuke8gX6Sat7+3U/Z298tyiRwT0GS985NHJ+Xywu5b6jWbuceiVsJ9ZQFRlbJN66m1x8gK0k2crEkBqx7OVWOtTeQb3E/WHuw3MiJipPt3SADsNgMQ9HNqyURKONQLImkRgKpe6jmkMaowut8pyQltd1ZARURof7UZhOV5VHSbsgZmnWIjSqwiDnHcNP5jrcv7psuNktaYYkqzOXtUfq6mhjPDIDzeUQLw+T3eQ0Il79HSx48nShY4DyDR6BbSyxI+gKlmuci20msfUJkVJ5JHPds1u/HwrEvynL+L7GRkuSyvW/XGmZBT9UtkiOWBrgDYLluVYc0j8R7F/igtflQ2eYaR3Ej+EvLk7EuwRfVK285ew75sQsANtQnoLUOtax9OhUM21M6VlIS1LGA3m5DlDuShn9kvmUmcAH0MwOJ30p5SJF5lCoKrIfNMmDfgxE5N4khuRP6SRI9Lf8POfjjeYLJCokosljyomhTbCMkNCbORt36/Z7kOz5GTyTXJTYWY/I+U3LDukdwITgagf5nkJhn6P/NP/sJLAX3VFPtDnyl98LIuls89m3XVc5GTYm+GY/vQ4+qABmxNcqPF1yylJZH/5wXoYegJDIL5dO2rrGPJzU1/Ig09XbsAestIzP5wFB7M8LRtJRo2MuLMugjaSAT0/pUPvR8ILq43GUro1gUSaGxX5A09dXCplzbA9TGsJDcwVt7sGfChprT4rCw/rYZXzFRSFTMdwSarAe6adw+AFkG43Jj5yQmEaD5dZkrGOO0lXZIWpx9d6cFoqXFvNU3Wr7OkJTXxBEU2aJcmFyr5poZ+HchaAuCHUFUCNaFYYsRrEmBrncTP3IBlH/os8aVOL9ezWdAA2GjxYvEr+PV6CiipweUzCDIkPXkv7NXvbv7cPP1ZTYE2MzDWQruxzX8459TJenAGGxnNeW6yS5Y+S+/8P39o7szvcQyw2CQ3sHxOsrwJ5XnZMcPDqABeBLWUZCULxEOk9RXTdlVJkBOUWTX0rRw7YJyNXTZq/YGYCxhVgvDJyXGZjO2wYBkRlpWeVqiJmX1XEtDhZ3KnhEcNnaU0cbphoIwasJtubgxdsZKb2azyzBdjtbMr1wf1qtD8Uy+alItExs+MS7GQaPydpWOuj4dM2WOZ997e2il7OwfxmtW4dZp933zz6+V17Cz3Dyp7Utbuo0cPy9nZacU2AXAkAUIGkM8P+l4a73okJgTT1VCVZNx5HtBQMmOBPhU3MC2UsLhJ0MfvxMsMq6oz6HCDeaTxFmCpcncxG0ozlcq/N4DYeZkuAE798qEPfESl6slkJP26HT1g1F0uxrWEzTmH41haAMtHs9SN1r4Y7LGn0FI9IxGyHIL16KZQABlJ3YN33pZjSHqDowXeOzhwrJstxDarqT2s3PjbCZc9wPHWpll/HBUamEA/Rx7ixrPf73VKr2MpBP0QKXcwOYK+dhJD17y5SpNfAQyOGmBkxn8ypZTNgzB3kqIhZbakY13NZ6xRSulmvlNvnBXUjI3SoSNFid4mN/w5aQL04ATDdQHc4QxDUyjxOdlDxRXiuZpeeeatueXnJNgGB05WvI9F/1I0UxIfJQGK/cAEB17gbSWfxyenqhSk80lbU7trGirEaxnOheys0/K9hQnGhvPo+KEYZCesPJfIXtDT08flvgAleW3WPCDOzcncM45fe0a7JW98jt/7QEOAnt9PH/rNrYHi55NHp7KRTYIGbb3Od4njCAARx51owlK1nWfdQI8Gaiq72h+RwEgaihmDG2SpsrMOSXxJOgDQsowkHmnio93YrNl3pYHz0P5NskRM10AspBnWjWcil9VYEyQGVJbSuZLFuUuSRtUCOVEDHf9MgF69YZOx2GnLlZxUmrzB1rGuxEP7t5piB2oMp5k/AT33GJY+Ab32RBkIYOdotx1VtzSUceq1rucKhnaoZz4rtRykyQQnhW5At9NOJU2pOxmvmpJJgJRkzvX85u/ndQSXVMYcahz288wzzz0Aa5DIcB38uxyX10pWLVUNV48jz7iTW+5PVjC9H5vYcw8ach036yaWYK0CvtmD5SwUxhGu1FPhc3Jh8rSsYTwTgQnoc+prxdA/A+hTsZDPaSW5icFe7HWpoRd5u8SlzhIw7qn65JSQwuBbciPv9gmkRqfUGo5zSfxmBSDjFu+Ryeg6jjQOopIw1qTY+cIzVrCtbC7H5dGvf0Ea+nezrfzzv/KXXgro59PbalJs2rzzoGUClbEsj3/VFEvqyfMXk2KfYujRBH3512KwlN0LLL1wEwgX+0UMPRuaH8ynJ8X+tz/wmdJf7JmhvzUzxleWSHS5iB3RE5u1Cz5HTRsVg46G3g0f6yzNuuQmb4Q2PenmLUFxU2x2NNufXNq5bNCBZUNOowaU1QjrBPTOZGoC9GzEznNWGvpk4VI3lhaQLgNn1/lSsoz0fs/AQqlM2Wro0jXkSOUxS0lcurSUgOvB+2nRBhOW4FgaejXleGOVZjGa4dgUXU3wwwsbwd8q+QUTkceTiVSW/PIameGCQXe5nj/cj2SR/T03QrqcZw9zSv8uJdNIYy9kTwN0Yw3HpteEK40ZCSPllcwEva8rB7ryMCfB1GvTWiz1YHOMsEhqQI7NS3rcNkNXtgSAub4w53zZRcNNPWauPA8g2X/eh3PK++mHi4TOCQgT6xx0XdKWRCYmEcNcco7pBgPTRkagRuGY0gfQ5DxJbHkftJlsmgJ+ybSEBKkzwMpyqg0BLW2ObedYxdJOJtVoeV6LzSTNhBdn5+of4Phg6AnUBF9JCaQfberf3B/NMYgmYa4LOm3WFN8H0OsxQL4SzYU0xT1454EAPZWBZMAAY1Qk1EPS7WgDslTJz67Wmhh5aqDIqhqlP3ADFHHAa8nPgOUrNPnCyLv5mcQKCUo2ocNk63fF4rhSQiKHHjZUvKXR8vplffE7e/ub2vjPz5A18H0zqPi747YyGY/Kk0eP1WPhBj9LCMYTCAXKySYceM32zmaZzGi+xk0FKQBrkuSCZk4DN5rHUvbCOVORQUqBzInNAqCCpOn+/Xt6Dedv+RW6aZLbUTwPfr6deBmIyyUqhsMBpKh6cJ97PFP1UjoaAW87TWRLHufuXhLuEYkXMwqQ+mxuYf+3IUBDvOOZlTNIlWxZntDtRlUJF435UpUyzh+/ZrtqNcVgs3ewuXp9taVvXydVDCJW58SmDLh89PBRefzokV539z49KT19rmx3w3nE1QNv5nx+2sqRkLhfATlUSG6inpLx0023dkDSqHjILvoUCjHkqhwdnyhOqGJBkzrEANXlJTG9oWsKU93r4PrDICjkJ7fl0eN3xNCz7jUpejQxMbGk0Z/eFsDoVAywYiosInGIYT8bG5E4ASx7lbsPII14z7oaXrP+l6Xbo0mexn7iiqev4lWPGRTrhlK9eiVq7B1F152EiM9X0zBSoHqjnJ6ex2TrqBrXiwgGmH7AomIR/TkbG15nWI1GNUyxQg22JjyUROkV6a1viY0qJ2HIkJKcrK5LdoY7Ffdd4N17lBYpIEtAjn25Xa5vTAgqMQ1XHvZTngNJgYLw41nLSiAEiCuEM8nScu9S/wjnEhp3PhSmHWcpNniBenoL6PFiAqv2p9DQj6mwpXLBiQ3r0M28rozwAGkvVaNqr8zmS/UiyeWJaxEyD/4NoBcuCFIqS1XJplt66mea90wLalcMkfWaEJGULGyfiYeqwGCIGBU57ZtB0LmS7mqQwSKVXCRLJkiItSIt5tx/ZKqev8O1zucvt+qKeF0D9OonCIkt+2LuZ5KniaH3ICpJWfGwl0tS1DwVe/i+rS6Vv+hehORGDmdUiCdlsBlNsUyW7ZN8kTRCDnFOGAkA6GsirMVDpG0lTjVrtpVKihKDJpu59rcUJfRZPIehR3KTFdYXSW7eTUP/FEM/2w3ZOtfbg6XAnOuSodrt7Zw211KbW8v39KTYpjbSRpmVR1/Ghz4Z+pWGPgdLvUhDn5KbSkP/TQy9baPWGfocaZ/6R2Wpz2Po1bT6zYOlFLgSQIX1VaWRq2wrA9AHYMzPknYuAD2fyfuvA/o8FpVsA9Db0zYsJ2vOeJXwyH7KtZzUjWWVIS36LB0h2SFLNjuUZUVvRA7YWXHwEAHbQAEoCKpyWsB9gabYbBoKyQ1NtKmh57gS0AtURUOaG5yRizjJEEAMKylXPgy2svTJ7yTDlXplMyppF+rmtATZsmUL5yLpybWZwj6FNRaazmAKOGd+zrFJhoNDDfrseH9042iIUwMN+0llyffMwddAwI4NAEqzl04akglRYgKIC9ssW1aGvjjOFUDP59gxyM1Ykv4Eo7SeoLkiY9cID+/ims402pxzZq0AmhoNNh0CgBNBWB3uWfZJIDGDqbV/ugMXx+4BUx5Nbi09NqW3hbOEZYHpYhhXMpkZXLnPrjq5dIgTBcwYXuisl1JfSisOaNza2tbmrM1kdCsve76X+tpMggnwgBbOYzDY0jonoqUuFAb1yeOj8sr9V7RpAU547fHJkRIr7tPm9qYA6c3VtRq9JWfLwF2DwctBJ+i18eW3NEbsprTzMETd0m339f8q+xfsGvtiBnne+L4dZWytqCZhbfoAQNgtiRv9bNXNNB0c7JS9vV3ZUtLwN+g3y+nZSVku6uXw8F7Z2d5UMkQVwn0s3CueETYV2HhbDwI0P/yRD5XR+LpcXp7r3CET7AvOxuMNH8N7T/60JI3rde/+XQETWPutTVxtqHrh/OVeivTgF2nBBhyJTtqsrTPM6jvBASubPOnzDeArD5olkpS2mzgLg9o8WIzk5+joiSqgBwf7AvR2gZrqPPxZ6PizidGN4IBE7i+NaQBM1i5sHYO2ALiUxGnOhiEGjJKwsNYFQkJ+lZaVjnUu0ee6hh3HGUqNmJsb5eDOgRJhZgbkmncC6mF+CTT4fyf3Jgb4LCWuagL1MyU2PyyN1xtkea5ZRwxZOz27MJPO+mdQTlQeGW6DbSf3k/fcHDAtmIFOlrs8fvKgnJ4eFZosOT78rpVULKfqmwHQQb6o2hbJKguUZAWpEFU+QC7XFmcVVSdhpMeQFMg/TKp4EiZJJay2K1eQFq22zQe4LyTykgXXqQi05CrH84xPP30qhEnmC1DVzIo38enOIdW2kXoCAJpcSxr49VyGsYQskEP/zTmls5uS3+iPMbQPL/Ww/lX8DhtPETSRiBrwIeXDYSWalEMP32A91Vrl+tozR0h+SAAs73IfCOuGql21r4shd1LD/kLsdIJmS07ikP9EU3QMxWKtuaEhvNyloZ+UDWaFMCUWZzoxvcQBr0VJXkNeYkc8x0GB78Vczes09hOzIBqoOGioV8xhyKnAOKTZ2MJOPq5aWDEgtxvZSzLo0pU1VQJhjvv03vnflow6aeRzkArrNWsSIpNUxJOVDSLXjQniSaSA4+zoFT1dbSdaqmio98/WkyRgIk8ld7NDV0rwDOjdq7YC9I4564BeCU/YQbN4OIasGHCOin9UpAXo3RsHYYDkZhAa+uHIk2LdY5O2lVQKIXCo7q186EUoP+VDb8ei1eCzldIjcSAED9eHZT8ez0u31yiN5aQ8fo8MfWro8aHXuiXhkCQtZjHNxi9k6CtDgTUly3NsK93FXTH0yorn5ehLn5cPvST0MYrXGnqDbbvcWHJz2b6S5Ebfr3kRE3Q8wcqSm5/4+E+V3swM/Xg0LZ1eMvQxWEq2lchAIh2K7gIz9IBPy35UIlGGFKWj8E4VeFX2Gk1B1QTW9KH3ZpOd7lnCSOCcpdnMbvMGJrBLkOvyohs1TOc4Q5drRmy0fsCmTgxC462yM8EsmhtT954aZWldxUI4GJkxsv0kD6Y0pzTAqFHOLKLOIW0+HWaV0WY5GwbVpTeYGiwGmQBnXa38pKPjXABUzEQ6ijhBkaOFuvsnYq+9scUwkpgYmxtoBlDen8CJ3pOHEUlVlSA06rom6aXKa7RIuSahW8/eCHtMszbM/lsv72DFYKRVVcUVhvVKS5Y9CYzrgJyNI5usfUwwpINKI86Gdo1DTXq7hxWeNgmVxle6fV6bzbRmomggZPEupHflvhKg2GRJsJgUy4ZAyValzrAiE5OzcGNUNiaxeXLOnCtrhuQIwIgP+C2SBBifaM6Vr294DXMdWXd8WeaAxpmJuG7e45i4j2xgAEbKygcHd/RvHGjOzs6rJDM3BNxVWNeAkkF/s+zt7nkthvSM+0AJ++zkTHIbQHIySLynkou6p1JKThFzAzIJ9rAnu3sAtqlyIHmBXaYqB8BJhp7Pbzc7ZXg90pRNHr9uB8tUJ+tsbiQLZvp69j+mCTUnL5K80riEBWCPqcaeMPjBD35Q1m4315fl6hot8nk5PblUQobEQV7t2qg7YrC5/g2x5zXJl7j3NAz+9n/7t2lDPb84VSOwktbZopyfX2roj6Y8U6qu1ZREcGxUP/b3dsWc5mApKh5OqHGKckM05wJAnTBRGEeb8E93L4oBLUD34vJKcQTwyHlmRU4bpXR83ohVYWLdtAG27ne4uDxXYzKAELDEcDIxjvos3FPofpuHFSqyCrTrWE6Oy4jJ2HjCmZ5QWVxDl2o01W6UpcrRnn2RZArPLM8VwJZ4yhqg8VjgSGDEzlNUevjD8//+116NplgDsJSOZKVPO06wwFwbOxnFIC/Z+NLsyrFZppC2fRpUExVMrh3s/KNHj3UN3OtDZaArll7JVwe5m+c0sM1tDjbt505ltbYojx8/KI+fPLJEohsWiJAvONiQlM09uRNWXqBYUq6G+iaIA8h11McUXt05b8JVTqboOjGt13x+JKCsR5571haA3nIlQDpAu6mpsqx/Xd9SKzvbu54EuqzpfJW0SU45U9Jx7/69gtsZx/JUVVRuNhxD2l56f0oCyPIzz8/wXAzPfdBehUQlYgLnm0mpWG9VrNoa0tZpN9TzhVRY0i4N5WuV2bxVrq6wt7VdtGWdlvBoL2EqbtgXp3zHoHoq1p09FEBvFxdbGEpuFnIfVa8xetiiurMC9FqP43HZ2hyUW8VQklzWjF2JvGcY0GuPjP1R0hvJjmZ6DiAAxJjX7GbFZ7DOub6SsZDADQZRgYek8FBHVWIDjGeVU7Ktufdkfk+SypqJlozfYujp36KxH8dAOX2tZh5AInB90lqTChf7gjXl9By5+pWSGxJI/uT9Zp/yTJFm4CInfNbiO6ngtQnobWtpUiBtLjPpSWceJeEGj2FbafKUxMLHmkmUJXTrGnqkaL0BAzTTtlIu7Bo+RUwiJ5zN/O8E9FQA+JpOLfdNfX0g0af+uh2OlNRSVB6Pl6Xbl7d61RSrNcd/0Qc0x8YdGdqyXq7lcuNJsc8bLGU4OSsbMw+W6s/3QqUQGnoMbORIFQNYOfvxZL4UhxwG9YUyIzd7Aqhqou4uzcWsPPrKv/GkWN1AzTsLf9kYP88B9oaVhp7yljJh6WEdYIh02Bx1bzfKpz/x02WgEkJNwCRvLDeVBZw3NVnKkK9HdmuJAu8Owwk7bsmNQXBKDVjoqS1Khl9yjhig5CFNlhMo2wuXm9Rdc7TpoqNyWXytQHlLAZifpabfUqR5ZbvIOuSzBbalC6Uh1ZtFEJL6O8tTeR48hBwPDzurV4AngLx95T1Nkc1BukY18Nr3NeUWljFYr+vM32VhgoQ0dmqem6ssr5JlWEZqyipNSyrdERg8pTG1rHwWzKr+P1xYMiBy/hxDWj7m+dC4CGCRV3oEE432poyrKZKAcHf+s+nCqrjBz2W07JaXQwBNsEoGsLBE7hCSnWDOud6yiqRUGRP6FERjfXA+3OOUBa2uOYBuECOqLeOgOdSAwFNHFXzCZYDPpzFM1QMxPUPJVJyYIKGx1RxJ4WotRs8J0omYoshxsrnIj11uSQ7CuSZyxoDZj6YcYAAzsF7XI8bPDwWbaNCSK47r2wqCsD9otblXSCjQjLMOrH30BspzwDWGcceuEcCiZvBmQ3Kc07NTnTdgkzUhuYks8rpKSDTPjrUGOTe3DRz3zuDS/SeAfFjvZDdh1+wFPy00I2o6a0idMmEn8dQe2ihlaxtPddygAEjeeAHdtUVdHvxycwoZC4BebLJ0wNZHElM8ddbaZMUDpivPxqHnDc3zfCJJw97eHTUgXlwcaV7AzRVVFmYIxEh2rCcbrXI9uiktbUru1aBZEnkJ+uK79+4oNnHvkdAAVJFByJ/86kYxYm9jo9y/eyimGkkIX5KyxIwK1oA0ytE7xN9UIzLJH7Mmgw3s9/rl7r27clNiPQE6qbLw+8nUO7lmJgHyg2XphARPfQeqJFLVsLuUvMfpY5A1Jc+dh/UBgJG1AOCaVLkEXIv+PZ/h3sSzjEbbG2NvwGArKg7WetOkuFi4cpB6d5IEuQy1PFchq4qZACpGk4De2gZWw4Amt+XOAZWlTTGtAonxmQYOBsZKgGKUPMAqK21MqWXNKMYWqg+3riTGNG9ey3qDMDk9Oy8nJ6dad9Katzu6jqxvNxhjPLCqDFMF49mYS8IJmD4rR8dPyi2xq9Uodf7Q5DroaQ8BONGQpwGMUdngPYibMPJPjh6LALDEoK2mbOLsTOC1pYqPSQlICrujdNoewENCfDu+NnM/CxvkxrLs7lF9s6c+8Wtne0/vDSg8Oz1XBVFN2NOp2GSqarhCsc/oNTCJAloxPCgSkWT1hcP4qSqxUVmkOsl+pCb+WllOR1B9hbxHtwsiULp7SAi2PmSipexs9bRWkTQtJT8leYSl7peLi5EaUqUmQIZEoybPhDJYftO9d074ICVNNErOd0okRAAAIABJREFUSZI89EwJN5e7EuamUjejsl5owPagQuLHXPef68I9ptIJSz+Z3Cqx4/e9d7s6n4x6Dr5MBp34TB8QlRy+x7PJF9c2k46ULLEmk+DRFV8zJuE12uejF1Ak5tzDHCE+V9V9CBQSKyfkauJnX5+RSFtqJsY8BFImzLJqbekZFUZhHp4dyZ6ptBnj5LOWEmj2gLQLzuZajttqhazEu7eIPzzXJkajx0/VMsuBTJA6MTCrvxpmpfW2WDHpuKwNBp7Fwn1EpoY0N2XONJRSBJIUiimzYbXpa89wRDvtZRxWP0EMOH4a1BvX0XOC3NKDpUg6p+Uxk2Ln+PvboAHJjeSZYcJQF6C/fQrQP4+hZ6jrYLotQD+Y7ZVFKC8SY3DPUqrIsdXmC82TkxRhwaKHVSQwT8K4XrOIZ+XkK/+mtDQox/pefJjZNNGgytN6DdCTcdji2N3s2iwWHvajZrdRv3z6h366dBY7euKxfpNLDF3GYTOU2aaHzARAYSOn+UpDmByY0WeyaWYCYEcXO5eY4V5p1X2TvCASoKb2OS9KAgCVeENykxo8s/TWffohMcBwOcfuMvahNSDV70TGKxYqGr1IYHxc0XlPahLTvlLiYk95Noq2B+CoCdKByV3nSzX0GGwb0FMO9RRBN1hZ6kNZ3F30rjaYnc0GWo6LY/Y0yU4wZDAemf3aNYTrkomLHr6boaUw8iT2WOlMmvj/BMu8fyZDWeWAFRNzDFuFl7SmZbrBTuwZTGpVaqd8R+Oe+wBYeunDrCBU96broLYKKtqEcLUIzSPHY008EyM3dcxZ2udn+Ydr6z9OEgEKlAvF5sd1TvkWVYesNvC+qQXPdQIol8OHBu44KVs10Do44UojOY6sCc1c2yPbbDzXGHDI53NOgBcSCUlwFosyClcGkjOAKH/bx5tBKo2yu7MrFpL3OT09EQgi0Lu5zlICM7JjgU3K7mjFk7FkyM8Z7KAm6NkizValDrDIa9yXgN+ONccwXirV9i0B4rxglgH07rWAmfW04wrQSz/qfg6uk8qout6ez0BQ1lzgkJmJHe30y/XFtdiXHNwGyGft80wKmMYcBsCXgTz31Lp6/psuPHyLngatrdG11lK/t6lN7vb2QlUEVGjtZtvPjgYrGdTi7IKMwt7aji+Ebp4zSt4EaTYOxZUY5sI1Rw//wddfL7to0+XPbDcpvrK6lc/cumyE9eZKEPMXJuUM1nXEQCYAm685zkTve/XVcvfuPTGtvIZBZccnx7oXDGkClKJ/9XRce6NLwz2fl/PLKyfW2BP2scX0bAjWghPc0AXTCwKBQPPcyOC+XrOUhqQKQK9+C6orsGHISoYTyb7mTC4U4Iu+EyUIBvROXGPInWKMwQpXmKQaMO8BVDfqXaIakix+aoU5/ow7rlRRDXPSZtKF9QZYCFeksPL1lEhAm2V+JJ245VDpANSbmezKjYYYAaDT4LTov8oqI9+H1BrdXAn0sy4eP3lYTi9ojC1qfO5v9MsARyW5cYxVuWG9ZlUSQo0KWK/bVjIg2U3MNsHeUMBNA4HM8Mvxo21Wnv2Y55HnCZA5HrsfCEmCJITNUvb2d0pPLlxDPccaDjXYUkLw5NGTatIr1yoBPb1uxCJkN+olCiDu+OYEKvdcA3prrS1BqcVz77kFOCzNJzeqbHA9pc+WCw5xAMDPszAUoN/a6JZuq1k67JspKxkvy8bmvXJ9TUVoVG4nSPfszGTShWSTZAdGk0FRK0BPct9GnkNT7/WNACpgHpcv9nU/Y8RGSxBh6FWxoYeH/T4AKSQK8QFpGiw9sqvEELkWxfJXfu9mo+2sVNfzgJ6d3yGp54tpyf7yc6Yp9Rr2tLKsVMN1TBnWb0oB7DjoZMZN4MRREXSx5mG1WfPS98MAhxxPYDckN65iWTq3DuhBtbw2q0iyaEVyF1Pl85lbl83wrPB9Yp7IRqxf4/lWxT0In2cBPc9RVhoT0HOePB9J/mbfntUOK0CPWQHrlYAxGk1KD5cbKplpPx6AHgkODD1VKJJAvf/wVjGPRTNV8uMheGxt3/Qle82JCB0Sx9FoUbo97vWsPMHmXT2mft8VoDdGMaAflT/3T19uW4lUBkCPbWV/vl8x9Ey7lUol5ofkANbabL60y81zGfqGfL7ri1l5/OUviqEH0CfjrsDeDiZkUasY+gT0+rCYcqkSoKoaK4a+P/NEyrzZLCKYClgLl3hSi2a5uhshPAhGoJzx8E8B+mTonTl9M6D3UKd1hj5LY+sNWeuvy6zRkgA/ZAlw3exj72kBes42uvMBapL9hEe+GXo3tSWgVwIQI6x1TlHilS43KgZiUVPHHn75KoGhUw3/+3QDSEBvZorAQdlrIkDHpqZ+ABq3whHHE2Ptsw8QSKZaWTDNRGrgsn2jJTZ2N8jzt97aWjpr7Kzvgw3NzRRWgiCrhtRg70kwAH0E7sFGX166PFBIgrjEOML4OlqrCtMkViqsM9nIc+onYIEb40qOQbN/D/aEiXh2GMgqCefgcr4biZIJFeMpQOF7xJd+TnAfAmTsob/+pWQqGoF5f/4QwFxhimmSEyecCdTU5FOj8jEVg+w+aktCOAdJQ0KnX9dIbU8/5G8nc1gBwipdC9AB6C0vs085SRH3CoaOdQLDR/LFlwCAysEwarDzDO6yJSHMjcrthTL/Xrl3714Mjqtrsz8+OtI9tGSjIeafda/NAghb9YuwSdn2DSmcAmINGU5450eVShOnNX15UkawfTQBVk2ydlmwtaEbmTQ8KByEWKtdHIGanXJ2fCYwI6CFe4OmLlKGXOj6WBrTDm9/WMWY9syzq1H2HvBCo6rji88RW0EB8/ayTJkJMbfzCk885wehQRLMRr+olaoyw2vNpFlYvE3TYQB6r40NJSJsjHvIKSA8yipe5brLGJWbpHWyMdF0rZkYCQiAnnsEyKUfgq+t7W31RRweHqqPhGvx5MizBLTxk+hznMH8sS6p1LACkMVt7+yoEsS/sz+IdamGdPpK0HfTj9Col44Ig6KKQ6dd0zrkfUi61NitzdKDhpjcmIBeSupwpOFnAHrO2yycn5mUFspukv9fImEbSdqE3AkiYCsm4hpIrpyukkwgpsiRJBx0BLCiv5I1b5tGJ2N+Vg3ouZc0rpLQcp1JZkjwWU/IreRA1GpIkrTyt3f1hx4gpCTD6ys1rxEPrm+uysX1hRt4YTfrtbKzu+sqZ3EjqiVthDSAEjKYnbK52S9XV/jKnwvQS14oA3npcsxsL+w/3h84+aIJkGdCsUBTxC21qRVbGNPbtrO7pQZD5B/Iulib+7sHAjiPHz5ayTvDpWxja6Ns7TCci/V+rvdG8uZKsCcMp3TO8aZe9cKYhcXikLVhgo+1V2YQCWiP+6WnuAlhY4DsY2ZewrJs9umXaZZeOOPIz3y8KBsbh2U6s5U21RsxznJwa4ukpMogiVw2bSIb9k4tQM/JXF5fS75Bkgug5/5ybqwH/nBOJF65f2tQVosKI8lpX78ja13kZw0zzZyv9e2u3PGVBJLUBXKQY6qphy/xJYnJ3PuG5D3FBhOKUvShSP6x5i4nOWvPhAp9SiEF1Gs1P4CBcumI5H0QIJj9jO4jcn+NZj3EhNh0EUqr2cplT+uyIUDP2uI559TSiCP3OLtKRW+SALGr4VSKU92QDH1KhPn+OkOfifHzGPokEHO/WAf0JhtH4XIDnoTA6j7lZLNi6Kk8rrspIptNht6uYRzXyxh66/4hZEic5qXXZ7+blidi6I2HJA8Ld6R5MP0rQG/JzYsGSy3n47I53zVDP9/XLASvJQ/BS3VHlUSvM/TouS25+WaG/ngN0BvZ2rOWnk9tgO+Roa8A/Xtl6EPblEAKVsUleT8kKbkxQ29AT4BZB8TGTGZ3Lbmx20qWfrJ8Y4mJ/UzzIcxGjdSIiVOKaaoJ6AXW1QhpwC+pRFQKAPQJMl2CrmmT0DCSNd17bgIGsh59nLpwglQyVBwzDDOZtfzMxYZZCmJW3wkWv89nsEDlHRsSHWQEAnNTmElkS2YGUybDQ8XxwWjSCMSxcw0SFMIO67xDRmTmwLaYqiKoIdCT+bIMLaZ7ir7RPQRkdhwX7w1LlZuoB4IYUKhEWmgA2wwJTKtc09RFuReZQ4xb728MFJSyNJmBhHuiptcA9G6GdGWGtcFnc6987DnVMu0NJ2Ll3bTT0fWAHUNOIcar7cFNfFYy664WucLA/eH4CPSUgnNcuTc5gAugxMOB2NNgeezAwT0zQ8k58TmaghuDXHIYVjZIcTwXSJ80HwCtqO89bBRsJJsTx3VyfKrztOtBU9Mr57Kxc1nRRWkCb9Ml4FZbQJBqAKCOxOPBO+8IbFiK0yq7O3sCzdYyU+IlobGvMp/P9VlPjAnoMFCvvfYBzX4gcWetwVrKBWjqRMyVDrNR0AHofNVkBhvU9lRSsbfRnHZzNVJp3Q5XdnyQ9KcaLkT1r6vk9PIqph1r0BnXaqbBPgngvUbCHnVGQEdyYCtIAD3/IQOih4SqUa83KId370qegqQmE8FM/AXIdgDW2yIouE44WmxLq+w4ItATsrzUbAO+ASSZTDtJCD362kYp8J/SIg08utQAMO4JoJtridPQ3bt3pclnvZyf2acbRl99O/WYC4FNohJJW9MdHt5RmdnEiBPL1JKnRSja5NdffV/p4wtdTBS0GuhjuQ8mCQBBKuiqNM/Mjqn05bMZCb70GJU72UpyE9Owo/QulisqgDD0rBPNp5jPyvnlubTCJA70frDu1h2ptA+o2XIR7jCWzCkBD99vzpf15fK57ZB5dnW+V5fl0ePHal5U71JUYvgsnlnYc4ATcdTVtXm5ub4WOw9zy2AprgfvC4OrZ7XmGQUkCv1NXIWY5rwp8HF2akDvGIuNKQOcaEielbNTpkpTeavrXFQRUqJPRusJ0Z2u2d/51EwsccZNi8gZWdue2ULvGy5MPF9KZm45966ao6mYHz05MqEiAwa7ngw2+2X/DpI89hXHaO67m3ABosPKjECNrAyI67s3wUQKVWA7u8hesd0qw6vzslzMtD53dnfsoiQgjYyGvcuN2zSfYrE66LYR7IgEYfZDp4M3d7u0+xtlQr9MWGaKsOH+MbgPF7aQsJoUcEMplbUak7fxoV/4+WTokvatcLCyqcCksM94LWOJCqPrCjxyKM1ngegkXjUNTE18uEpg0pAExPsD+6B7H9zAqT6+IO00LTr86nl/yfAkybXxRe69megb1Hly9jqgR22hYVJ144mUmTJ0SUPw2ItanAOEG/a/4ZYnWZEbNP3c21UvGX1ivCZkF+ScmAtgXe7nKQF9Muvaw2MOQQL67KdK8wv14YT1L9ctdfPJ0Pv1xgzCTqHFtzmCAfPzAD24Qgx9TI2FLKQaw9diSlOstfcUKyqGnubdmxVDP5u4D+Qphj56OfVGct0ZeZbR+mCpYldIDWINcvDFDP1KQ/8iyQ0a+v+GuU24QvpyxT4NVkdAk0OzyN+WS+KLMrqXAfqjL32hYuh9MuEnimbsGUCPD304OIpRkaZ7npKbRemMBuUnP/EzpTvbUfLwUsnNewH00RS7DuiTcfdD9TJA7zKQAQhNLNZxJ6DPBZQPqJkGl6JUxopBUbIcjIvNwwlbJc12jL2XvCJK6kx7TEZZyYB0rGiCnWiIGZJ+0Rm5BnGoi9/lKoARzDHAl+dB3stILWJ0eTL06aXOXddgBcrtOzS4OWi6vOxrk5mzNcZsgt7keGhSjpK+1xwL5+vGwyjxabPgPrvBxkkOfsqUUD3MhjLzaDhyxqox6gS3VXOrPa1JVJBRuMqAywqgmkAAEFFpdTzSsQMYANScewYUJ26+R7Addq2wDi+BNZsc589X9l/kdUBDL6nSdCoW0M4A2ABeV+ynGLCYWLy3v1/Za+n4sEYUGDMDTqDnQTVYMrsHSZyAno3/3t27ZWdnR8cjjbpANofhXofUOHLOeCwD7D1Gu6h5y02C53bAGAw8cVKVjY5s8NLylKFORB6SIjZnJEP21AcQIFGgadOVEd4fq0Qs9XAWeevrXw/rTIBLXx70bFA0ulLW9pRUNjVL7Koej0gAYd2Q/7zxxkck62HYFYzjW2+9KX2zqgRRbRAok/sQWlc3bJNY0G8Bm8nxoucWkJh6EA6g3o2hjktsyPycPwIS3a6mWkrmFlZ6lGlxW7EsBvcRmNdoBBfrPy/nF0+UZMJs2hElEteFB4rxGtaDG9ioZjnRo+KEpIWkCAYXb3KuG4AGuY2reg15Xntzb1T2evnspwOEQepqirM15rbCk5wgElQ2xLPzc8lsWIv8ze8A6D/4oQ8JSADoz88vBP5ZB6xPyXdIIqMX4n3ve1+5c+dA691r1xIL1gruJwZ6bUlNPvyhD8gutbZw8txqLTXJleoJa5H4p01naUDMBtvHiWhGfMPj3PeT8zEJAwglabR7D8fpyaohKdCQJFuDcuHefvC2hhIiMzo4ONB7AMo8kdIuNxyXiAYAToBli338vsQtPk/D3IjFNLLfAihH5fziopyenQmEynpZfTpM43UvAiBTks8YAMjnX+HkhDxS3uzMk9hwE/voplxSQcEMZzlXskDNW4Cry3A0n6/kcgHoYfeZZ8H78IwLwDBIaROQz5wEdN62jeZ9lgU52KK0Gqw3HIu8/zE/gSQav2xuCFKbwUav9DdsCwkYRBKGzICKOQkfsh5VLGXFy6TdgQA950Lc1zUb3WoeA/GM1/F5WcXlWpKEaw6H4iKzCbAjdUUNSdF4eGPAvrWhmE4VmT9KyTUMCrc4nFY6Yuc3+gB6CBhAGQMVt0qt1i2dwbb6/mjaxNlEU9JHyEIxJJhqIrjWlAOrXEna3W6Z1+hfoIfHtAaxi+q0ni3Nl6Ayy+RR26OqcTcAPWsLMibjPIkJFZuMYxXJGC5pVKo11A2pqMikVpmMbUjgeOkqMXEHLEB8ZY+TZbZMMhybco8zEWGMJ3vraOjVeVIhpdpEDMUBTRbI9TK8IUGJCd0hE+N9VBEMci4BfUpu0rZYz+CCXhbbOnO/qLAC6I05HItcsbdM2DgHFQaueh62RuwzoEc9YJCdDH3ua+uSm2cBvXX23lMTqz2roQdrVJKbAXvuCtDPKw19vWAmoz0kTVZS8q2q3nMAvXdmf6myPa6stVm2Hal1ZuXxlwzoqdzZvdqdCU9r6JHcvJyhn09HaopFcgNDL8AH5kvJjcxjngfoNSnWGnrh+ykNJi4bq2v3y1+Uhl72ce/C0K8Deg/SiK57aegN6D/98Z8uXSZfhVap1fGNfaEPfVzDpxh6ledGKu0TJQzKzbiuA/oEe7zFs5IbBf/wUueBSWkIoNTgZ2WlZD2Vges6oIdFVTNiIHppzeUPvxCT7mqAtbr8DqVbSXQkK6KUxjRZA26PeV7paD04ig2RDcVZqYbKNAz8XHKh4Qcpjx0hFNiXZgAMVFkAZOFtAXpKrARZAF1WD4wfAdg4MISsaunzrzZGmAuqIE1rvblWHhBldsOlRAcQgiSgkq/UnvOgAzSQ3ADUBUradl8h001dP/67YTesYCfWNV1k0JLPJnZ6ATDwwMjOLDWEHputAEXjpkDa6t5wjpwzx54VDZX1ozIy2EBf78FJbPDyeB4OxRZZYuTma1Vh2vhzbwV7WtO5weqbNfBgNfcHJOtkRwN03lRa0M3u4TF+956uZwaxDNRsALZz9Ot5H0BYJickdrouw2ux51xHGB019UiXaXeQ1PF97c2venObTcr2zlY5uLOvaYd+Xhbl/AzQhqe0XYZeffV9akaFNXzn7berUjKJAs8Nv8uAKpdkzdxwsDC3VVUKhwdVK6iMdcr+Po2ivUJSK4B4YuebfG5dHk9gNVfDNOCYapGsE5doyKnu2DGGY+0yyhynjdCGyuZVA4moxLg8ziZKEgF7kQkXusrZYiyJX7tllmw6s4aZ/0e3P7rFZpONzM1NsiYkiR8DxJihgUWaJWZ8lnShXVjVHQP5Luwsw2eaZWOwKfkbwNDMaU2ORvK8jopMMm+s52Tls1qXm2RK7TgPEtZksRRnYkoyrj80xJI0kdy89tpr5fUPvK7nCkDPz0lwkDbIDz02aQLyt3/7byn7u3uaukkCiauJBqCp+Rw5SVdVhr3dnbINEEMes4BxbZderynW0k3WbfvgS0vt2Dy8MaBn0BS9JXYcsitIOoJwfpYW2O5OLCLXNxoUUx7HeT168kjfv3t4t7zyyiuV4xj3qirJ0yCrwUldbWeWgXlDWdd9k3SyVtFXS9Zzc10ePX4Uft1OWPkCzLOWuT9bG06MEzgTV7TWiX1GrmWHhspGrRydHJWTsxP7mm/01RvC/deMCZ6fGSw3E669xYoZlAkFEifLLrKZnQRRMbbjShGEGUTIZDo0qG7hqNWV3MrkwkSysPEkHUp4LuuaoqlKzdJzGADxPMuAc0igrGRS3UsdPQy9qmfaDxbl4vyycorJpuvUHnd69FONdGySv6Fp11AgfNOx+GR+hfXPNLVSFWN/Yj3oDwn6bCo2n+TJgF5mvbofreaGGPpOd7MsSbKb3TJFOYBWm6RseKVZAFjQam/M5tE54Kur5uRrNQXH5Nl6U3ugfjcGPor8GtBz0q2MKTTlN2SdarRl6CYVla6rwKv9aDVZ23NWXJHDDpEKCs2UyLeSGGNPYg0JH4jlD4Y6JEz5viLPKr94pp+6P4uHjT2PY0ESwx6U5JqJSPqHRKmpmT73M/XvqMHa+5b3dPehsNazZ4rP8HwEA3qqnAD63EPX97DVa2va69addvi3q2e2veTYeOaeBfTeC9PlxhXl9yK5eYqhf5mGntCFA0663KwBeoA+19n2xonin/5bk2KN4guAXpNiy6Icf+XziNs88+H/A6Bv1OZuiv2Bz5TemsvNCwH9cDSRy01RM8k8AH29crlhkhYuNw+//MWi8R1hiwVDn6U7XfQXSG5SQ0/Aoblj3eWmP91RtgvAfdblJheaAFtkpRxmMqOpQzNb6yEkWeZPQL8O5DKrTZebCmRjWxbuMXxWBeile1sKyGVTbAL6ZOR0XJkkSE7iXYKFCiukBy5GKa8DejT0uWFlZUDgLx4wmECVq4JdyXKzstK5S2liGWaAdBgwy4kA6fyD+5LMExuWWGF59zZks0UCwkYNw5ZgPUEBVQRNAI6AykPGNdPxhzuQPIu3NiNIp988WrpV50gmF3og1iRKDoK2SPRnepy4So0a6b3QQJMMIC5HWg8q5lpsn60bSWwUSEKywDXNBET6RWBFfeXxnkwcr3F52FKVLA1aQgOr6OmZ3D9ZV7JRMkyFiYVpZRcVCCoEqtTE8eX6oRSqTblhSRSfpRJ1vSFAz+8T5LY2tsrdO4daDxnQssxH0Ee/z2fYG5j1afbK/RC2K+S13E+SCTYdsTq67ii+Lc3id6g+cW/RHrO09vZ3xTq7gYzfG5az0wsBZiw+sbsD7KLPxumFa6ZEBrmYBqoZMJsjQhcb4p14nlKvDUjyrARPRZQrR/jRXl5ggWetouY2hHSMQ2JdaMAaoBiGToNgfE0AbDx8gEPAjfS5kfhp/YccJW1eeZYuLtEvWwrAfdGm2lxIFoAFnipRY7t30BSLVGaxvNXzYv9u7A1bZl8FjGB3zEJ5IrMTfhpB9/b29DdgIP3P5baBs1ENyztbALOR0ACdVaQsqfP/YtoigczeCUu7HD/4XaR0ek2wXKrohfyBpIFr9fDRQ61RGGysCblWSj5HN2V4eyNAz6bmIUTd8lt+829WAnJ9dVlOTo/UTE3ixjGQqFhusq1mXoAmvSrEf0Bsp+PZDki3dFzRGAlD74mmM/nQrwP6LOun+xcgPvXw6fhCJSOvBetKVQmez7H19HfuHJZXX301NP9uxBOxAbscTlfaY5jcGZpmEn4REDVG1LfLeEqS4eobTDrMPO9tYsS9UgA54g7JI/d90ENLb0ZXe8o4nWgY2tVU1RtpAvHj8ZPH5fT8lN5zSThYd0jBcJJC8qLK08R9Eq7auMcEMA5nwedwnKrc1nnmr0WuyCRh4SoRgF4V12IzAcCYkwAAP/aK9hHHN5/hUjDvklaoybap5j72DphcMbcwqHXLieR9z2TelkGfqhXqiyCOEhs9O0T7cbjbuE8spgUDaOVwQ+ybuLlczceQWczvAGRSLQ4pGnFkioSQKku9dNsNAfraEjeglNXiDENFlJgHc4tkyq4oYmXLrFxfX5Szczt12Z2SqneRFK/ZaakqYmmEJYOSUFDroHqW1ewA9HrmqLxHD5ZwiMg4muTtg+84b+LPRgnRt4P8JhpzLe1tacK0JgNH7w2vzYQ2r78kayHhyfiQxFRiDsU5uQ96YFdOmudZzD2J91B1QevZ1qH5PgnoubdKUNaq9naqcYJNUkLibUDPdSJ5il6XwGCrpthg6KmWrPnQc6y8J8eonFXJq6VKVeU5+sWSaHzah94kLDGAr3XJDe9DxWhjYztIQHpDkHmlEYktH6cTDxtsd3gfqwn4ep7LjZIqzFkqpcfq39yrboehY+79YVJspz4rD7/y+dJWdd6Nqy9l6Ds3MsPXMC/mSND03cBtCGXF6CmXG/k7qd/J0nEQaJLXulaV5OY3wtDrzF5sW7nucsMdk4WYyDu1b1hy8/GfKZ05kht3Ez+PoVfmlC43kRg9y9ADuNcBfWauq3JPUDHx+gT0uTESmNPibB2oW3KDJaKbaFNDnw9qNrgAHdiQubjJ0hjQO/tdaejdFMuXS7tms/NmZIaeDH1WAHhwzLpbFoMLgDcPj8Ym4DqLJ2BfuboSOs+0HLO3uoH1Rh92FH34tQA9cg0zpNYVo1HmfMwCWz+ZoF4bYmhFYYd5bVoyZgKhcBmuJplEpT5fLKSCvo/HD6RblFjM4vGmk3Jxbl12NsWm77iup6apMjBqQ0CJ46MZStc8mg95sNRkKjbc0oQ8n0za7Hhj9hCJUVZXCDRpf8fxasBQOB7w2YC+x+lyAAAgAElEQVQ01gPf4zNDIqfzySTR4MzaO0Aj4NtDO6zBtB6QjXUuQPrKvfuV1CYtv8Tezaz1d8MdDZpNOSBkk6wdDTzhlfvJ/SCRyITPwLZWnjw50tqhgZPnBWCPYwlj4m07SUUBtrdXTk9sz8e14/iRRKGJ9wh7N4hxD2mqBITw/MDScU6SURFitDadKClUxMAW1nzqMQH0rpzl4K2c0EuiCsAn0eP6Aj6aaiJEMkLFwskBzN2itGoNsX655q0T9jVQ+Ry5Fp+LZer1ldhcjo0gPhoPNfqbZxevL93P0D02mjjf9Ep/0CyXV+cFrT5AfGOzL320Nat2FKIXAnAPS4ysSNrxVks9C9mnYSKCBlsP7pE/fsjlAJJZ2VKVYG14mSt5bo7j3zkRk0pM/oy1m1acCQ7YNPn+8cmJtPP0UQAASTTuv/I+JXYkOLD0gHv6Pzg2QPGH33hDMis020iiYPGxxCQhuHt4aMlJpycmECBjKUtdbiWNuqVEgEb1Oug+4rtt+7sE9NPJqGLo5RoSFrnEH5hyO/6YKbaTmAmnHAilHgTsQM9Py/nlhZq4mR/AuZCMah1KshGyxRhWp/ik6bx+z2QAqfLiGsYXSQLXjX6EtCo02KsL7PG8cW6bIbkBOBIbWGeq9AlcoTHulin9Uk2S9WE5Oj6S5n9Ita1RU2V5/2BPDkS6/lM7ppnAstMLWvfb2xslTnItaboSSo8M60RVPNkIeoPDtpLnFDcbgAbESTL9V5cM4fNz0+k21f/G/BfWOetRwAP56XReLi/MaLunzxK8nHztqbpjNy+3Oqq40q9DXE+bQioPKdeSxXBYMJO0q4H70tOzpfXutnUczpvsJy9AqfHQroIBhDstBscx5ZT4QHxh3+Je45RGkzxNtZgkMCPBPTiYjkMaHB8/cUKo/hoAvZu2IQo8hTtICaxp5czi6jmHwB7HNeJ+Oaa7zyilgdyrtC/lmadx3EDTGvWUhpD8sF9rHoiqkPSF0YiNIYVBf5KRImDUS2N5TiYJJgItK9UU2dDnJ2EHoOe5ZM/hWEkCs8JnWQ/Pml2GkHjZ+ccaej6HWJjXP49nBehd3WG4nGVb1ujb1crHz2fkHqaKDOQNbj4hRV1JbgD0/NwM/TqgVzxbk+5Y4eGEi3PJCbLVdV1zueF3aYoVQy/nmUnpPSO5eUpD/14kN2DQFzD0rM2cZr+S3MzLUTD01gq+HNCjaHmeD73NJsaV5EYuN3Ec7y65CQ19Sm4q20quymJWjtYlN2uAnqxam9G8lOHgNgZLXSu4k82lvlk+uWooXZTeeLP8sR8KkT/6vtuVbeV4NJH3MRdBeGvdLgjv7pk3ZA3tUUnWDCZA+FmGnsWeIDtlN258siUhiyMBPd/nYUm2Ntlj3t8LyIyPwXUOUnB6ieQhdYO5GBkWIzpIwdkd0yrxMU0t9Pd8VjJzyvqrSbEryU1u2irjxcadw48ICmymgJN0aTD4M2MsL241uG4aTNBQS6m3bjafIKRNYW1jq0R5kQDJKi4yYbOo1rsCWnhv3sdsoRMCQCrgyT6+LpdprDV2n5rq1tRkNTYwfofjJgjyt6wYafIKZxI32tpz2FUHNnHK9EztRLqBhm+hkqm9z+3gwRf3Y2vDw12SPRNjFz931WCssqp0btX9Ratv60K51SgoYPtl6RCuFAQyEgKYHT7TuncziFwTridleDFTcsvw8C57tdt9SDKv2VwNgh947XV9/npTEOxpTu5VEsJY8RqWkFd6b5dGkTbhee6mOXTObD6SeDRb5fHjJyoRa2ANTg0bA7kKwXxrcAkNt0sYRGue7965Vy4u6AO4lSsI94PjB8CzIec6kC0lpVs2hKXBbTal6u8YRZ4Bl+uGZEyymNBMo0nmeYB9ZE3p/lYDddL55VbNuzCZsuiCtZSEx85GsH1s71cXVCeGAgCeV+DqBNeN4S38PqyqBs6EpNCJxrzcTtEVzzSYh2eQJkEekPmsSM4ANpzhuDGBiSLxceLG+QN8ACUAGqRE21vbZW93X7+nBEzPgRvkYPuU+Gjaq+1CWSdqvpzwHDHm3dISJxY+ntzAJW+I/2fd07SM5Ax/bNx2vMmbNeMe+Nmqu+GvLDW598GDh1qrNCAe3j3UM8k6ow+Ce04v0/1798udg4Py8MEDNXTirw3ryB+SWVxXqIhwjznHzc2Bn+8pGmySKTsTcf3E6rmXTVImQNAtThD4Ns8n0pHTC2Q5oTXvYjVhPMOxhj6AqoITloa6P6wZpH23o/Lo8UP1FX3kIx+J84bJHVTuaXoOsa0MQkJABb3yhOtsAgLiRbEQi+bTk3J0fCwJoyaYh0SE9euE3oB+a2NDa4OkRkx5VBMpw0MkkFhAUCB94NkkgZrOp+Xk/EyxA+3/xpYH7sWA1YrRBTyjn6c6BbBHNsLncP+okmRjvqpukgLRHMmaXyh+IQl77f0fjEmty3J+eSYXnbJ0Ms46x6EOIM295TroWWm0JKE5OTqJJJP4GI2Hc4aTWbetyeZ8HlLLJj0MTvSYMK2K3HQSdqImkvgAfh+QR5M9xAF75M7WtqxH643ol1l6AnHotHRuNBm3RAbVy+aA2EYcx2IVEgfpBja4PN/t0hvs6FlWhUd2V1M5BD1+/NAaZnpjllS0mqWJGUS3XW6G2Fayt7upXnIUVQiJB3YUU9N12NCqMoH+XZV2S2jYS129aMp1CiZcPSPMngg5KwewSXMtv6N9s1nGzPsRW+1nPytzCejdNJpGAZbQGqOYXU+MIwtxzWypa8+zNNNuZkl28VpwiCWYUVGN5DEbdXNiNYkwz4crB201lOaelbIwVR41/C+PycoCYpD6K+ipCPMCjsEVfsvcMiGSwiD6JRLEJ+mWzbUpueG1CeiJE9mvpKo5k6ejx2DdtnI49KRYyKG0rXxhU2xMlzYRY6wpAiD2Hi2gp/lh2Tmzj/H1rOSmiW7dG80LGfo/+8s/Vw2Wel5TLLaVuNw82xS7DujZN1N2/K0x9M9o6F8G6PkgbTalWdlWCtD/4E+V7oIO9acZ+grQ8wM7LFUXJS/yOqB/VkOfbLv0Wc8F9NZg8R4sOGta0zsWSyYamaxbI3vlwcthB88Ceksq8Ge21CFZXmXTeorJgA2w1QgSExwB9AneM/MWUx/j3zMpcDXALIUedvUuL8WG8DMeWppyLB1ZyTBcNvbAIP6gV+dhUEmI8nA1Dtre7sl+Ofnw5Dg+R2sxBJ06zvi52RNvwGaSfJwCH7IydWOb3ktlW38OvwcgZ+OwE9FEEwhZyABezgf9NMcJ6HeToy0euZ9cN0fHpTTgXHM2UoKn3HmktzWrLeCCfCZkSwmSeDkBwNZalLfw4V/5xHNcmpCKdGJru/L8B9gSTEgetckDlq6tXef/0aemtIX7Z6bck/oyeQB0wmonc8x1QUPPICAHKFdKeF8AHnaeBEfZS8KsC/jhmtH2+XdILFyNsAznNqY4WpOOfroZkjLGuwMANWhEzVd2Zri+ulDgZmO8e3hPlppyMZFueapmVI4fVjNBpzfliVg8GtEA9m5Ix03J7kbeoFz50ECN0JXKa1plaJJyB04YzmyUs8bZrA1BGJ07+w/SAHl3I9VivVDiZwNelnL85KhcnqN1d6NqpZ1Xs67ZH3vF47TREdPPGqW/odXhmZ9JI2+wa2cWNn5t1g1vFPQLuJH0Rjab/P7W5pbuH/efgVzEEphTJ46upOEolGVyg247rgCq1Lgb9ohZkdP1iEQ4E9Dc5Lm/mUiyFuWW1WkXGrMBeST69v53zwjnIWemmmVXxyen+n+eD16Dxp+ElvUGcGYjhCBgfgMsKmCUZkQNSWs23J/RRdqAG4i/D+gEQIgA0gAhj1gHk0kCtQboYbDHo7nWLT70mumBG5j9Uqu+JNaHGMhwUUqihuuhSkzKCstS0pjjkyNV6z784Q9bNlqry66Vv9Wwqlg/EnMpGR59TdEHA2DkPWFfSX7OLs40gM3afUgYTya23KorcoT4u0GTIS5Rt0OxrnJf0pRbHMFG+vk2dqFI4zTxFg35RBKPs4vz8s6DB+plsXWn2Vx5nLMuNIehIanA4d0DVY0uzk+V/AHQAJcJdjSBtU7lZkNsKICeezm+nZdX7r9few+x6OTsuLz99gMN1EEjv7HRE3HW7QOQvUftbu/qvp6enJUHbz8IgGlA74oJ8dLkEccnO9O4wfSHiL0NZpUEht9Dtia7UDmxzCRhZI9AcoZ9KRVCAL2bN0lMoP3SSAN9PRLMC0mXamUuyQ3JCI2Hji+QSLDqG6TQZTDYKZOpm0q1XuZTxTiSVk1FBeML0EMutRVjqVYiEWO9auBS7n2FSgZ72Y2qI6pmhvxF1eAx/TOQiQD/cHAL28q59lEA6DT6wQzK1fvV68rFByAPQ5/gNgkT3ptnK/fldIJxxcTM/DrBmNUsAQQNv/P+m9KllOhxXtWwxprBv96Tic0hDeY1nCMkD7+Pu50kOinhRC51axMDWV3LLW1l/ZigXMRluPklAZL21tkEz/llZYDP+o0A+mclN88CeuIBX8/zoQfQe7BUTfMYREyFEmSdUH4vgF6TYpFo0d82JI5w/RZyuQHQOxn51ptiK0D/A4GXI6F4IUNf2VaiUw4NPXdIAZpGAZpgl/Oy7nLjg1xJbn6jDD2TYn/i45+1yD+zIhpt6s8ZLJUuN6FtqBj6cE/gYVtNijWDnhaKKbNwCdOr3Qy9G1dYmOgM08lEWkIAXuhRWZSpHc+NNhmzzJLVDCHHGE/ly4WZgN46eB5CP/QC3lro0TAalokCzEp+zICYlTJAWQf0nMXe3r6OUY4n+LCHNz6AK5to0h8fTSaNUTwA+XM9vHM3WGV5X9aY0cDs0mQ2P1ujluy3kg3cSKIEHn3Aen+X11xKhoVJZlJuK9HQxvcA9HauqcvBQWzxGJcEM/QcE5smzg9u/mXjY8Kup6dKR65yNJvbhjbDdalCMh1iyLSJ4MJg5wyCX/6BgQGwplzBjT1FDBf3GdYP8ME53U7srS7ZU+j7CFhy4dCwHxIKN366DIosyCw9FQU12V1dacNW6Z4pq72eWDwHZIpZaPU8Apvrzc9xmeF8SXb4G/07n4dzCT7jNCP63J1wIBNILb103dI1d8vewb6YBAHlJb9PMtsoJydH5eL8XOzU1hZNjtZYsxuxTtDQ573nHHyc2A/elgdvPyyj61EF6NWLElILWeepL8Ljs5EGGFwDHmBh2fDsPqRybTiZ8LnyW26S5LmvAmBPpQ5mGaZdumolzbUy6HTKxemZfLTTpcIj681YB0HiYVyhPRe7paRhKRaetd5sdJQw7OxuC7RxPbSpzunRQdJka8opk1AlO+qWg/075WBvX45WrEO7k/h8XHlDOzpSNVGTHa3S1fXid7Uph2jLrJ8rirpmYa2Y75WWq9wLEjXWHVINwCHgMzdPkvfd3V350HM+kpuF/pWJmEz9RVfP9/f398QS+z1xvrmSXEQyFappDVhRAzf+DdgH0Kd0iuuIx7OG3MCKKrFPyU3c63RlmKNPt+QGe0VsFJ30tKr5AsnE6/5pIufMMqnQ7GZcF1MolxsA/XW5uDxXPP3ABz4Q8khs+ujTcX8LnwObqj4EHI3C3nXl7uTYDDP/zsMHVdJsTsmEB/0BxAMSJ547how5VsHGx0RvhgJdXwnQA+Z3t3cqnfAQr3OqYYOenHO+/vY3JHdSdRBpW/Q5ORlF296UrPDe/TtKagH0WVVlXQokq5oxUzzt97f0DDWbBlxXlyQVribwAwD9kyfHZTG3XBN3G+R0yO6yWXFzsKH7jhMSgJ51IZ1zA2DOMLJ2mcyoLEGCeN4C1ZrUz6fEj4SDJmrJAwe9sqHZC1z7evSQ1FXRp3+IYwPg6uCjFyz3QFWpqGLd3qqHYDIelWadeOJKv6bmNmm6nZRSw4K5UTa3dtX4mrbRJKUkrAB6scOS3ASgbzYLRAdxDUCf1T3uN1+addKB7b5R7xmyG55ink+uGe/thniGRpKQqTVWsjBVIqnESZLnSjPrmzXJ5F4qk1S2jk9Yu5b0rjP0wijLuaRufJE8JFHAfU/8wHum60s2YJK4JoiXk1bEPQHrqasfJEJ2JHNyxvlAGJmgg3TzvkdcZQ9OdyAfi+1ttQaloIjqZuVUFTadUb3mdw3e7U6Tgzh13eRmZtyU+yrnl5p7kYDRFLvO0CegzyrFcxl6zbRhH2W67bgikIhVBvS2rXzPgN504lNfz2fosa38vFxucgP6Vl1u1n3oq8FSqrTQrBwOYusuNwyWclOsO9otucmmWEqm81JbMPlqzeVG9zA0zu8iucmGxZTcoKFPyc1gATBdTRHjvlGi0qSuKM1oEww5BP9OeYjKN+pCR1MVUz1Di5mNVJnRru7A04CezyK7UpOaLBMpT9mOcl0rn82g3nStYTOgZ0O2zCLHNgNAtDFF2Z3ScS4+M5LpQ2/wyzkkI7+S3LjxzeBn7fwFCrByxN1k6bIdEhTJUJrVyGjeD6mFHx77//Jebo4x8whYkm1YBAqCkUaxRxUgPriSBOV1N+vhBl4+B9BmJsGAhHOQXzqAHgacgBOTbQHQ6lJvexqr9HqyDrQekoAihqAAhnGG8AREmnDUFT+busw+vCnjyUjnzOeZWTHDmtKErCiwkQtIT6di8dQXUMmb5mV7d0eaRzt4LMRysn7MkgB2OC5PieV7fJ4GqoRdIZ/z6NEjS+XCjs3HVFfg1nrCgSiaiylP67w0NMsewskW8rpsDpe8BMnIwINLpMMvSzGsXEPsEPf3D8rWxraeGQA/3z8+Pta5wqaKSddwjEbZ3duT5aPKsK2G5DZoV2/QUF9ehjsNDX7ov9sCdgCK3b2daCCeWqKmUnZNfQ5vvfkNNVPiQV+B2Wm4X4hNnUeDNZrVnCIZ5x8D1ryGnEhJM6hKTk4fRLfB+mfiNE1zSGDY6Lwm+EeX+8mQrjEWhVMxhjxvWdqVbA/3ptCSKqGRxIep1wwC86AdmmJhoTQoRUxnW3Hl8O6Oyso310hjJmVreyDWkeFQrOvtrS1btWqIm59ZSas0Udp9ITmynfXFgVl65coBzZ4J3hPQZzXLSYETBF33IBpSJoe8AbkZ8hAAOeuSxJI1STUGZ6A7B4eqKtHEzn2lyiXmTQ1ouHYgv0PTfC2HFYCDtLli4c3A7+/B3OLaUsTgqrG50VIvBmtcrOEEq0TkB65oJEPP0C1pqed2eEpAP5+7uofsIRt6FVNj0A2AnutNU6oYehpbJVHy8WvNhN4dKQvXFrtNegRcnW0JhJpxNAkBc8lJqCk27gOiLfXoLBcC80dHT6SRBogmsODacz2Q27xy/75j0diDftBy+3wNloglSAaxlaRCCCCtRcwC0A9kSjApR0xtlkVySBpjwKLcZcLZyk5e7G1UkKJixgRaGkRDQy/wNdiQTaWa6vsM92IgGEy4pWfEVSQ3Nzej0qjDDqMr7qo6ynAp7UtqFqbh2/0dD995GFVWTz+/e/ew7O/vSpLEbA3ikawUa67McjySeS48iVtN+sPrmHCKMI6BYx3JrfpYdMrQAacsqkKubucfPSeang4g0nxoEVcA+jK3rSMADnIEwmUkQO/nbmOTRnYkMHY0AvQb0B/b3lOSZpsFkEyBNeTWhg1g2N5qirlsSN0jMr69kVMRoF7V5LltF7EltaTFwxmxEBY5xADFHrNYarLQJFZ5crWxCiQWNpp8wdCTdGU1O599DXpCm9/FVjuGygUpxusyLkgupmqEJamavYJ2P6XFS/T6bvrk+mJk4N+1Lp3Xk9iBX6ydd5Or5jEsl9o7s+9JrXlLKvN+D1fInTCL5AgbzAThKbOx/Nf322oFqyekSgiZTGK73FfVbNrFPGLlcvMiQL8uueF9PFjKqgTWPoSMJX8mUZFkAeiJbcCk7EXgZ1YxWEKTVX0ZXMjczNJAwd/4N+u316U6hEsPwxQbpVmblodf+tdi6NVH9JJJsSm5edlgqXXbyhwsxT3QPKXAX9lLUXtPDP0LNPRqxNANfXcNPQlATopNQN8XoEcfaNb8pQx9oPKqKbYdg6VGaNyxfbJG2YDNQPK9MPS+ECu5Q+p+E9DnohTQDZ9WQkICeprseGCeBvQeasRXAhlln1036jmDd3bFQ+TmobCvDNvHbLqtnHrkje/Np+oE530k1ZiIBWajqDT30bVPo1VqtpM1lNRkSpXAwzcE0vnc0LKJCeDRi079DDKcjzrwJUcBcLuUzLGySeSDDNtE1cKBmfIdmbx7Kihvwgxw8vIpbtXFfLBJucHWgZ0gZ509ZWY2ZyxO3fwLs8Xncq5ZpkwwzPdSqsBxHh8dC6TwfRIh7hUBPgE7QE+TYGMKKp8Du5duNgBi2NBs3BEzEwwO/+bh/8Y3vhFVIcucOBaOE/9pWXst5+EIRHLj5CqnKlKuzcAh4BBNTlx7PpOmOUluRnYZSa971iBM8t4Och173ltyc65rDnPEtQP08TygtSZYcs81J2CK1t6AjeCvzW7Bs2gwdH56pmfy/a+9WgFOuWoIDNUkS3r7rXfKYroQoFeCoqFZBp/cAzY4nhklWRGY5bqBzVfBdcZNqiISAogThf3oAHpnLvFrWqz7J1TxiqFplIUbbBZyhrh9qrFPPSPyhA9AH77HDsjZyuxn2seOJIcEhHWMFt/uJZM5LjBUdzqaF/CB11+VPWLKxli7rmCwGQDQfG/5DJfNCepuMF4Ben+mkpm4LjxjXKcE97n5JHmwztxzdXxNmTiKHaclWoD6Bw8eyJKSGMPzDEjDivXgzoGSOtYFiW26JMA+Hp8cy9WE8jqVF7mDqMK0Ue7dvVN2d7b1/yTpPLeAN5xqZNPHVG95NlPlMKDnbzZNEiP1TSHxm/k5Hg8BZ92SgN7QzcBCzxVDjmCpA9CjkZecSzp2J5WqIEYVhFiAnztr//DeXdlzpmSCc1UzccySAMiLcQ7SgH4Wmnl5/+vhdXn77bddxdEkZQMq3kv2oHJ92iuHd+4okTRR0Q622EQUchJPJm4pPvIaCAUSdthqLFN39nYEJC+R4KBJX9pCF+YY2Z7835GrwbwzcG6LhklYeEgQz7fwMXUUl2zDzARjM7FUBQHUk8lC1qFqmJ1Ny8XVuVxuaJZFBrKzty3bWrzoWSvECOI01SYcb95+623FLF2DsiiHhwfl4M6eXbJG4foVDcZcH2IRa4MqkOSMmpqOnv9S9xYmk71ms7+hXh010UtfHXaiQVaxP+o50Z7kJnWBsSaSnUnpqApseRYyMiprYnxDokI/CWsHYgZgO7llhsiwHD05cX+CZLxYUrrCC9hzJYL1aw29WGzeY4C0knV/I4tWAD05+iwks+wr6kPDTjQIp1vczGDwcXLC4hFJlzZTiCCbI0j2GIMjR/QPyhbSeCH3TN/nRTVtu5pwnVOE83lJXBQklHCLgPtYEiHiJvggqzBm13V5tQ+7sodzExI1ZIxuhMaEgPulJnMqu+FORNUBMEm84z1JTtwf5jif1QAl+bFP+nnFQnoFlN0wPBWpmOeuSlhIl1auOCYOv9nlxjJmvrTfaKq4MaGaYvGhf5ahj94rYtVsCsYgqbOmX+SLrCfHqtpbFRE+9FKqxIV+5i8SM+YZ8PuMttHQ2OWsHP/6FzQp1l85KRYfeu8938qk2Bcx9M/X0D/TFPusD/3/H5KbBPSV5IbJVy9qiuW6UFV9RkO/3ghB0JhMsArCtstNsevyCwOr9cFSboRMDT1BOD1Ns7kxgXqy9LDB1n7FoItgsVN+kYA+QbZYSdkxeQWk9WQCegUMHSeVED9syRoKLEX2x4OhG19ZV5p5BDQI9FGSJ3AI1BrQp/uHSncxvAnpQDKWvB8gg2swHFqLndWPBMFKjDRlw+ApqwbJHsLssTHCVvHam2s2FWwtQy8dwGT9+JWURF8ClRAqIgAagd7tDW1c/Bu2mM/mWssO7daAHoCNdjpLjpfXbOCALFchMpikHKZiukuRh3oCejZ4ecrHbAEYft2DkA/xPlQGYLzEwpHshP+9m46R1DjjTmCBVpZAzTXnbwKPkkqmH270pVNmPbD58tnyhhfjYg91EmI+J3X9nKM852kCoyTOVOAadlru0+Bvfh+QiWZ7d3tfx8y6I/jidMN98e+OpEMmMGmqZb+v94SNBNBjUYZG2tWNtvTzaPJJyB4+eKh1gg/9tvTZ/Rh6Y4cHkvAH33hQLk7O1etilwUn0zCh6UwCiOHcuMZ8DpsX9xP5xTm+2NEACmDL/heSHN5UHsfYqC3Rm1uS5m4wqh+bZXd3p8xozGby6SVACODnmQXZZJvAmfvmNem+jlzvgDIlvXU/40gKxBQySArZT8GudFHu33u1vPHGG+XwcE9lcDOfJD9hYwdjHRtdTucE7MuJSg4oEgRZSxw9BKwjSvJygsHNaC1WZSwQuIum9Ez8eJ3lUyFdClcrzomNkPV9cnoqVxVAJrbAJEPIcHCq4dl1YzvHN5McASBvhp4mzo6a92g8v3/vUNISLCxZr9z7BPSajh3M1XRM1W4N0M8C0EtnVVaA/nYhlhZwpuZXMZHWxWuKKpuw5Hrci6iOIU8qlj9yDzPWS744uf1/eXv3aMnvq7rzVN26t+773eqHHm5JloKfASxkZ2zz8ABxsAMheGVhGZtMPCSZJHhmMWFMYvDMBGxDwpohjxF+ysYKQ7DxhGGQscE8/VwJYExs2ZaQsWVJ3er3fVfdW3Vr1mfvc6qqW92S4Y9crV6t7r636le/3/d7vvvss88+AvSAz+XVFTndVMwqaUJpuLUu01lLVRpN2YXp7cf2zpYqHXwmwGGBFNYL9wNrWRI65Aw4s+iaAVzTeO2z96hw7Iqp5/4sLy0JHDPnobO3J10+9+HI0SN6dlRWaLqlQgmgxvWJoV38svTiMBY1K4Kpwgb0NMOXxJG94uFhG4qB+M6zbtttVyv39pAzeCAfnwGG/uLFDa1rYpa0E5EAACAASURBVAJxd2FpXrEAKSNga31tXUPCOrud+OpXH1HcJM7ynkeOrInN53u3dzYV09R8z56UJh/Zz5zWmgD8PiSPK4ew21T8SBiR6Bw/elyJr2xDA790s/uaNB1OWHD1AdBPNIlVkEiwqp1op1Uv38OzY1os+039KP0DNRnz+d3gi5c7UtO9OHP6rLT1mqCcdtOAOEA75ycxgGFp1aBqNzeALK+/E6vLi7G8iBSPag/NnoBmkyLsu0lIRV1DL/Ygt5DcHCKL3dWzbU/PZrXX8xdI5FgnnHGc0embmdXDUXUPbGNw7EZ5YQqqKcngq8qfNtWe2eJZNvTAeJIrGCnlZvQXoennPjdtUECipTWeDj5YraqKBaBPC03ZIGv4JhUIzicTGLIx1UCmUQN/4SirHUwOidyRVSWVIAP9AvRU/qoyU+RpVcbc52bi41ouN+OAfrwp1gmmeximZyBW9lUN5KsGSwnQQ9qP9WqOOy6CP6ufxVqrHBAx5ISwX2UOUg2xIgGDiEPR8rloJTlkAJ+9ZE8A9L+gpthrMfRo6K85KRZSW0YxttPV2rhyUuzX4nLjjOkvr6F/Mpeb4WCpK11urtTQqzsaZmQnu/Qv96Gvsk6VqmszXO5yU/6jBmslx6gFVpp7Fi5fLExtmCz5SsOYDH0tPpefKBG7GRg2ht+1WNsegEMA50A1mAQI+6HUtXohuiRndt1+9wRugpd+lp+h0RY9qNw5/LolYQD0uDfAgyHKDxdGwc2Vzrzt3e1kpT6jWAJ5r470wL6W0YRUDjltZA7mkkykfKI2c4GSysClYaXEN0lW754GMnxXPDwwqu65pEl73VheXlX5FGs7yu/cWxpEaZJUWTAbMotRL6cYwDsBF097DiaDSeuFffCZmSEAF0PI5yDIAlp4FkpUZEloXWGVFes+8fPuaXNVoQKd2VTGkk+qdG+GHR28h8aYCfKaQk4CsOFeVxmyZDqVRJG4cDD62XK9NFNaSrO6uC5Az8ELmOfz88WzlWWatJuWLKGtxqaNwxYmmsMJjTRAZ26WgVq4j7hczWsBcgAd/CyNu9yPKsHy3mjoLz1+AVG+AX1KiUr25N4EZBXIM+w1z1okYSJBQ//MM3W1hkmsZoU8rAwKyRI3rhWJULncwPwC0pQINhqxTUPnzo5t2MJBjnVRLBHv6/thxsTVvL5Ahtx78IKesF0pa9DVEYBRRKs9EJg5efJWWSPiQ6/9emCpHXa7SkBbTgwk78jPCsPPcytA72J/DorryyPQkz6zqawAfYH70tKXtlZa3wODXIFWPm9ZhSqJMaPshNJAjQbHCxcvSR/O35UDBQce929qyvdc+1sN+AZn62urYuhZHzQBAxzRJbPW1CfSdJ8ITB7vu9/xdF9JbvhcCeh5XZK67gEJ+GR0OwZwuMNQuWLvSbLHMCeqZCRV8ph3zLS8yMlO6ZBli6qY47WF5IaEmcbnG2+8cWgzXKQCySyxAl0wSQmbkOcMuNm4yBRTrsWDm3C44PkbhBhEAUivP34i1lZXJZ9BO81rWKKHhKUj7bxJHsc3mnKxft3d3lEcAtAD/FfWVuy4JOMXfPSxkUWnPilZCIBeFatGSO62ur7sicmHPSVg41Ucvo99L4a6SRx1ox9fOzs4uKHNdk8WDP0mfSZN/x26YtyjSIh4BjTErq2umdXu7sejX33UM0qyEXd9fVVJAHFna9t2xeoBwkoWidfMnBJFelvYqJZ/keRsx+LCvJrq1bDZasfy4rJ199lrRLyRumbgfScAhEZ+gFRlN3paO1TAdrOpuaVkhe+dbM3E1tZOdA860dnfi4WlOSWv6PYdC2hM34vHT52J7r7jIRvbMb8RM7O2aXQlGztQ+p64FjfQc98hrZbmZ2NlmSFdVJ9cgVc8Rw6FJTHSGA05nIgdhvMRZwYQcPvS9M/M4sLjiqABvXX4m1vMCCHx8OTiIhsETpuA5my2pUMgXfBKHsp1Fzahwsl9dM+drUHdrA0GMBElEgLLyQZD3yx7JZ73Ad6a2Oo+GFUX1Ztn2UkBeplTJKAn3ldc08yQlLFybbwXMciEhwG9wTr30wYK1QhcDD1xs35WUsS0p/QZeTWG3qoK/u3JGPrdHbvccIZcCeiloW89OUPP6w9dbrwyLvsaZ+g7e26KZeiZGfo08biMobdqwQx9J97+sSefFHstlxtICByYtFQvc7k5JF9Ly1b+YcqLvd8lC6xr78XZL35eRvmHGrt8BaBHGoqF3lw3bSu3opVjss3g6MhOGcdhiKF/1VtiOn3oOQzwmmZFX9O2MgE9WjeXpz3ooNO1FnRUmjYIle5Smji3I5QWi0BU2ixr2mayG92A3t+XiwiP+bGFVQdtAXrp2GA49D0wfL42j052AENbZy1XJg+5cMVujWmxSnKj9FtND2bo2YSuNJiNVkIybZs6AgolMiUQyCjSDx/9fFk+wk7AVtSmQjPI9RFopZs7SP2yVDCWBQjQS+LDGPRkz9JSjs8l5pr7NGZCZObZiVGBmvLvr02H5IUgZrbUDVcwXLgE8RmkL5whQHuIESAN8AeIAIxQDudzo82U73OyEcVwkxTBAvH9vBZ+6hq/npseNglw6/eZlV0Z7yEQlDpEVXgSGJlpdWJWcwK4fgC4hj1lP8HeLo4F1qFSNpfWGGCgRC17BNKakfsEk8UIdAAdQUVNe9hEdq1LNbDLBKLN5ELs/uz+U01IThoGAuJIT2pKrUEgAdtJU02f5PWOXLculg9wXO4EHLbcH1mhqqzqqhL7R4B+b1d6WGwS2TdIbSS7aM/EqUdOx6Vzl8SeWGrDkBVLFHi2rhT5cEAOJikL/t1q3FyVHOj8hYuW0FBKVyKLFp41hMSGsxemDikTbKYBKY1sPPt0jnbjXNeTd9Ev5yybBLdel1w7e6eqAC7hDgRCSXonBHQMkBTEJ/C2bsVNJ4/FLbecjCNHjqU8zocscUgHuioJxIymqhaeNWBQxcGt6aM5ddp7Jm1f9O8Ab6YuWnpzuYbeDbOemOwqhwG7dZ4iCTRgyZpyNQArtjh5JFFljVRTOUOScGTiZ5EgqGIDCGkasC4tuJkWBpUET+skpzeLhYXFm6aR21OIuQ7HWKQQxMBqcGP9snb9+bgX9Bnt7+9pj3U6JLoAeqRg9Hjsi5kH1Pp+upTuZtSRNzdJsGPrqGE4kZ+SDUA9z/bYsRPpTAUBsKVnCrjmPuicOLQrh+LjQS+2N3fk1kQsRH6nsC17XH8+kp4Tx47ZKhInm7RkJaFwFW9f9p4QJKwLHIIwWpjMwTD0mgAAL146r0oCza7zi4uSQWni9yQuaTS6DzSVFv97kyuDWFldiuuOHhEo29y8pD4GrlPmDWrMn9I0W6owMNXdPaYetwWsGeTImqZywDNAJrO9g+QGWQTuYrNyyqJZkHW3ML9gZzF09I1mPPzww5LvIb9i/a6uLsfS8oLiD1NXrR2ezvPDEhfuB43adW7xGeQOhm3u/oEqMzNtXF7M+K6urAyZfn9kz5DQDpGbDO5CxH2mb+OM05HVZa1rSh6zs8sC46w5kiOqajwTngP9SjUw79Rjj9u+dzgRmaFuTMp1NaakqfNzi0PMoEmrfdy8Lsb8TFtTkYkXTuiQZ+wpwWBNkljyC9Jup9OJffYqE6G7OJQxJd5zJNTwr6ZPGwzspUyWRL/ktWL8U+9dMhKf8T6LHB/lHTrEBtWT5Upn+r5LwseZXHMdwEsmtCazUophhJ1vHLNIxiWlm/H1uj/QZ4P6yXICN2SChyfWdFnvS2KsZG75syS3JYGuXoFxQK8JwRkvRwy9cQSxvs4zV8Tot3TFnh9h//JlC2ffH5l/aLAUkkC73MwyKZZ/T8yF+mS/y/U3YmJKruxyu+HrcpcbE51lmWwAO4bnkeiUy43I5ZHLzRk09HIAyogvlD2Q5EbJpAD9Xrzj49dg6DVfAbDeHbOtRHbs95c1K8k7SeLYpNtGt1tNsQYtMPTcLcoSmP4D4Ccb/Xj8wS/GVNDwYUCvJlfpQLV9rY8eA/STzdQyq3MdeUiVy/sxtTsbP/EDb4nZgxVVOwBq1QxYk7rGQXOBcd5JDUMpRVGAH6BZHE1UZOGxgFh4WrgC1B7BLe0d7h7pNqMMUk0LVQaymws/Vwu8FugwtUnpgFiUtGG0X/EI0Nu9wdp8+24W0NUj0n02ACx/WR/WgHKB6UwkaqEDEsyi20e2khA2QHXD87sHbYyYLMAcIKc2kqsWtqlSMzF6cNkO8t5NHTCAzAK5VV1gLRaIL3ZT7HtOny2dsrLs1NJLD9fGCcLrheYeAD2BndcCyKhkl4Ml1CzbZhKimXM+B/7SfG42NmXqqkBokzO8RmVzAxd+hmmWgEoP1kCzaY9fHYL43bftcMMX1wCrJ6cgmnjlCAN4nlZjW/UKeIBQNsNk4FHwzgY7Mn9teuw1YfQ7Bo1eq2485mtUPcGu0ewIjYsM3HEPhYNTt2tJkAemDIIzieY1NjDJAs5TeMkD9IqBLE9zrx2z3ZSuq3lJtnty1pnS9FfnmpaGEfhsg4fzCNIDAPy2S+HT7djYuKQDEkcUnIfQ12owUqerMvbmpW3pp3UIyfmD5ieXevk579UEp1xVaypWVtfkWw3IOnX6jCdw5iAVwKaDuCdH8nkBENZUehIlz8uHxkQcMiBKDkI7YtrFysPEKZHzVFDpT3VQGayhnWZfuoLkg8g2lW5mZi3NzizGiRPH49bbbvA6Fdtpxx2+eEniDHfSTdcM3nJTrJhN6XKJlzDPZtZ5b1hwiAbHTKbgOsGlMZEklc8HM04JnHhQ8rSKBXKAyRgoICGbvB1JmlwZYAIo/vPbiqslB+O91bfRw9Zw09eDjKlxqKbXW2++RUOxAF2TeItPMgHUU4kBPmrAUmJhL2lYRyXS9DfI+cKgqtFERkafkGUyjtGsNVvddfcZ5MXaNsNO4qHKSVpR8gwsoXDVp2J99ZZIgpRzM/Qzg4FA5MbGRa3xtfXj2YfAffKzkrxj4OpWv+dEQkZyJHU5ndhxwWCpHFz4WTeDrqrJFRCj60hjA4DZ5gaJBOB5ILAJ64ydKpNaWSN8NkgnBhsxdbdHY+w8De1HY2l5JRaWF2SVyTNF+gTop+mUtYvEZXnFFsVb25ta/0hOfJ8NLiT32d4NmEj2Hqy2mk+nkRx4SBTrBLLAKiFLJ9Dar6+vRLvtM4fEA9aWHiLuO70YThy9jwH0JAEkDDw7Kqrqt1BTvPcOwJFqDHpyVSLpxcFBSxNf+9p3WL2urdDLMa+Kj2w9s2FT6ixVtkeTRx3brfNWdZLKSc5doaoxNQVZ5X6sIrTcpOrzoZjfxx49lf1No6m/cneZdaXcE3obIoOQHclph1S0h0tNJ9rsgclWTIMdIF3ASAf9aLcszTS7YKDcodej3489yAXiAXMCkhiiAZhfAHpJyHoHIijY55oknevbMzvsay8JpqxNzaLzyw3D3HfWmfeKbUsZtIdclX603H9Ui6cxE3CjOQ5ftpydkn0oMUIa+5q4roFUsP2uyOv3g75mmfBsSIpkO6zqPnLFJDDGXAGdvJQxBxOQU5WgShjyJmvoua5KWkolYYbecmjpz4dSRDvslMNTyRGNfXCxwUTDg69mZuaddGkomF21IGg4FwmfnhTLa/N5nLRa9rsz7IesSqj7aVL6k0qGqtg78aChmPeC6JugzT4ef+gLAvSSLouRN/br6X8aMXHYiO3pTrzjY+8JBkshuWE9cl7sU5GEEECZ0d+P+YPleP1dPxVzvVUsVEzcQKAQC3IA2rD3bgToaRjpR0N2kCNAzxu0APQPwNDDnIwYejfFmonmRl4N0MPO8AEE6FV+BdDPxBtf/TMx11tR+Yus0Q/Po3fl7ZqbuhalPly6y3ghe3omgMod4Q4CBeg5KGSlKEAv81k9sBGgNytKUOD6KjssIFDvezmgdxnYAMCAnmBAqVievJk9udHVDCpB0npbg9RydFEJLMvN1v2jEXYjjD2ZnYWr0VeTMM3OsRmUoaY9np1E3HhXiYTL1JQCPWp+vOxFmcYAkil0UwKgZL5sBjS2gHcO/OoloDlL6yFBRLFkuv+aL2C2SAlJMuYO7pa51Gbk79iI5bLB63AdS4seiiT9aXbKszgBmZcuXRQw4c8AaO6hFm4OOuF90QDWe/MegMnayNxK1lVN1STwqGKTlQiAK/cZQNhBFwn7lsO4eGY8HwH1dAYR4KPBEZCYZft61hziAvTdnN6XpcIabS0XIYE99LKwEh6ypSmoch0iYUMD7apBAxs2NR1OCtwRvwFk7Wnfx2JJ+Qx17+qz5ekiFpn3Y81UlQJdvzCffJ9pdjviibv9gdhyXs++2G7kpMwN8CcZg8FVTwYuNxub8dWvPBK9fSQITnpYp0rkZMGXvSQAab0XrCcBi+RuVrMRqrm1GoRJPs3SugJHIEbrDztPrwx7mc8uNjWT8u4uJfkD6WRZ6wIPTBTNmQX4V6spVUCdibfYs5bOHiYsK2ktl6Q5oLi2G284KTDXmiI553sMhAaR028P3bPCNQHYWXPl8ayDmmFBDPvaYeAZPSa4x/ggdH+BpVBmG70n9YymsBlt+/DhYG3P6LO6t4PZDLZIrABu9xPLxkqaw67kION9WEskSUp4c69QjidGwHjOtCfixhuuj6c//TaBeTr5ALlKbLodxWI4CcnBckImYHtIgkg+4GZqKhIC9LIpdXWxKpY0xap5W0OAiPU0PboapZia07AB+xpKly5nFXcq/gsgk6xnwx0/R4zY3Lyo6wDQQ9IcSpuePS/S7XpOR7cDa899n1SjLbKMkjvKJEDe8GYoWWvHjh2Vo5TY6NTyc03sE1eUOjpUSTxhb5GW0GgLoKenxNe7G4+dfkRV0bUj67G6th5MIibe4HoD283n+cpXH1ZiApuoeR1zM7G6tpKTlm15yBljzTfSBljhlqpmO9vZcyU7ySkBelk67nV1DUhTTTAhf6O/ZybWVpdly0j8oJoJm4rEkfVFY3W5ovGeS8s4hDEpl7Vnwot9h9uPe4FMqrER1JuET/nMjOKEpIh9iJlZWVXaxhKnpAlP0hU5Ylkpa8Rknh2hyjBCbDn4ZFj1tKf81NScZCCWK5qwInkxe+w9xXo6deq0YrMqALI9tZ3u9NxUnrdu9CTRGAf0SEoPAYt8ZnpXmAjfQDpENRJQS18GZ6QTLGQdsO5d9OeqNE3EQVYt+WxcF+uko0nlg+gNGLA3o89axJiIqpSc1eRW7hE/JzCvJlSfueALzrm6X7yGejfSZMMYAkMOSBbALlOKjYukSGAgqFhm24pKnZC9dk6m7NQC6Uezr7CSGq2ReXGO0e9goqQky9Wb52Q6CVYpFExMEvdKXqpYlyw9663OnVJGGCdUb2EOlpKxhHEHzwBjB/at+sM0tA+rSg+FLECPvawBPT9HddOD28iRqqcRcE+sLIMTV3TdIH/5l9clz4m1Nau5OpAVBvQTg30B+gnslqUQcVPsCNBHTBw2Y3vaDP3W1HYQMK8G6BmMNre/FD/2qjeNAXoSGxPZ7Brp/Ica+pLcMEGNgJVTsZD/5LA+de2effDzMTWw5MbI3LIOTYoFjBw2Yme2E+/65Htic2okuZFDhdioXCmNfrT3YOh/2oOlOAi7o0mx4xr6oT+oVoZlQWUppayeDnQNaPBCGQZcDWypJjx7zis4qPGKIG/WXg8sh8+wOHhN6yANRPkel3js5KASYtpaSn7DQQyjpO+xx7cYwtReurTkqZ1uBDFb6GBsQM/rS7qj18shXCQeCejZoBwMxb7ymgQdwJFBvtmXShZKv16lKm2eCVvzienAqokmtbRxQ4dvVtcTJCl1wzga0FOKsuym2I5iCmsBFXiSho4XzjKgDwMH1AKaur85hEOvk5IHSU5oHpM8wV7xMAQAD3TA9QXLrRHbybRz7RzGBC/pOWVzZZlUJWi81vgGNatppxcYJhgiac95b9aFqin7AvJcH0FLjXjpduHvcRBAKlAsNCCXe6DmVgaXiS0rJsVj6glogColn8oxD+Uy4eDgQN3dN/hC061+g2l33zOplC8OYCWOA78en7MGPhXI87pgz7G+3MBUCTBBDHZeIDU8oIv1RJAGGFRQre9X1a4RAv3y5U97unNnzsXDX3kkGgOGSfFh0O9yPR737cbFA1ETkqJpCBtuBN7MDLzi90quSpamak6bSZytmJ6h0rIrIFSJe03p5FWIVwB2rQNNy/RE4ZKkaBAQXuzZbE7sgL1R8iSLTFchATSU3AEcx45dFydP3hxrq0d1WE20SNx5L/snN2RTSOOZDxRkGq58TRrYyCXDfQB1gFZyYxbdVqJOtMyO+R6YSUXCxxcSHAgWsX8klunAwXuznkk6uE8kxKw5N8mmZE7Jpi1eyy6VNe1ZCXv6nXWLW8ex61bjphtviOPHT6iy0WdOAusMb+zegXzKWad8UfXUICjpstESm6H3szOT12j6oEFDz0Fs8gPXFnoTAM9JskROBB2SHU6YeGaarplTRXk2jn3+KkDPvufLgN4MPff1yJHjMYNd5KBscN1LxP6hktHpbGndA3anWlgbuqnQCZWJFA5WWHl+0URMzDFb2RcwZX8SI0W+CIR6Zosa/Nh39A80YNMtheOM2ti+oIrl0WNH9dk6XVdpJeEjW2804quPfjXOnDntKkEzbE27vmIrwZbdwFgn/DtSFv6dvXHu3HkBehEfJFVIzNoLMd2eM8mgZA5AD1h2YoauGBcuLFm5xwBvD6iybW3Zg4qpbgw0cA1mXj220nMjk3NjK89H7l+5hg0i+5JvIeXZ3NjUGqFvQ8Pgss9ADcbETMqQ1XOWckPtbRFGTmAA9FyL3EiIq72+EpPpmQUPkkqZH88O7b57DXwduOE8/vjjkh/6kZlAIWliUi6yJ/Ylzxd5CYBewETsM3t/XxUYyY/43LLphDgaxDSSEmEGNz02mQ6N69tBP3bZ5wqNZu5dyZ3QZ6HBV5jlMGJajlFOkkdE4oGei4A2iUcC34olZRdN745JTCogaQ8pmYvPIu8ZwC4MPWQCybNBqpKnQ/c7EFOUkKo3x0m5nrSaX619VyIvDJU21SJPGMRpwoZnUHIhxTK9jpUcpY83KTnCWqW3Z+8VFuIeFO4q/JDEeNpKYjXO55LW24AeUpNeR1WPkf1QSQHQ92JmFvc1M+DcY7ZbMfRIbvClRzool5vdfZ07/D+VZ95f/+ZjywWSsf8nnuKsJJebbrncHMa5P7s/moBoEYPjgN5J0QjQF0PPmfxEhr4x6A0B/Wzfg1iJDQddiBH/8TLJzeE1NPSH+9g61Yfox7krAX1KW+rB86Ijhp5RzQacNThlXHIDoH/ja34mZmDos3ygJgzd0K6m1xXrjyZuqF1Cq5u6Sh8eBeid4ZvN8cFL0GIxDRn6tMMrPVnplpE/jGfDVWKqw3Ec0PN3BeAskbHbzDig5waPA3pZiiVr6MTDJUwB4gGHDGDcOnjAMx+W9ykt+mjj+eG5oWlWgESgHZ9cNdBW9WDk612e2ARMvldVAgE5T06kPHwIY1lSEo1Qtla9wLiaZcaa9ippGZeuCDxwLSQzyQwUm16bVxuDz0kjGVMWqWBoIJI17vWZC3w5mfIwKAe77EOQ9aJZTIIbwJHnTkDiNYqNhNH3gCBr9HiOBQ7EkqQmmfKt3lulyAl1rJcfNwCt9J9clzS2JF3pZe7yaLr7qDnXlqKSMknSQIAFWFnWwWfZ3kHGYOAJwMM2zb0XBpg4O/DFYSz2om1WorNn0MiUxGJ7Z6YtPynQVtUT1ojlCui6eT1PenRDlhuzYMD1LDWgC9bKzkPcy6rOkPhymFfp18GX5LRvi72N7djvAKgHAjIAAa0xJaCuHGn6Y9I+qkDlZ2eUuAJ9ThOsahTVFHzeVQ1pwa7taPgV0jo1Z+XIbzVKEhixueOa930gW1c7KyCGvAid+PAz5VwGW4vCzlAOt5Z1e4vJis248cbrJQc67HvI3OSUZYUG9FTRfD8M6N2M7jWOJId/85Azz5cwg1vuCwq+Sgb78tAmrlXMEvOWGnGqi2L5U1+OBIx1XX0SSohISpsTsYC7yAwDsZZlPafG87TELUKimpTtNc/rbCpZmJ6ajOuPXydbSvTTaLFJZJ2U8nncdFe9QbjOyIpSEjQ+/0HYFYO4aBDQnIDkIakx6HeDKdZ9AAksUvMeHdpPXNNjqeZpCJf1tyVdAmTBhJuxNHjmXrNmfN8sP0BDf3EDRrkb60eOa99TWeb5OZ5zzWhcseXc0nNpt2cFuHtdkjrPZyAuc00kuTfeeIOGt9UsgZFkifd3laBkmchcAHyy4W3iuY5UCpmWG12pRKCyml+c17PRJNd9O2ohv+A+smbR/J86/ai88Jkii1Ukri1ck8BIridNtYyI5eVFSeJIxPd2Sa6o3jjRxYaVGOJYQxJAJRNQasYU5w8mxaI9BojD5JdElKS9ejdKMgWj72qi3chY3/MCgczSsI0q54Yr2O71Qou/urImmSUuOjD2nDdiwmfmBBT5vuo7GUk3Dbj9eE0MEFNJML2XjK205lrYVubsi+wls6VxTlVNQM9zkDHEcOCcX2RqxvJJVczwtZ82MYTcxnI87hnSwb4auQXoWwno+4cxh9wirVA5FzQPhgntJO69w+gJp1tm5886GQzwwlOfOER1gfValYkCvJproO+H4PJ5J0lJsvN13hNzqh9IM00kg7UiQDKa/H+BRRm1ELPMzlsKnbN/ZqZVsS8r6zpzWWclswNTFUMvyY0Yfk+Q56tY92LqnVQYe5hgM4lTlfiqrJfkhvO+yFT2V8l+jE/8y3+Po5P7tkQK4sjTd8WK7+HMY20b3Pdiepbr7BtfSXMOoDdh/TUB+tSqXw3QSxqUvvXk4XLmHFwJ6EtyE9FrOo5ZQ9+Jd3wcQL8djbTOJG4dQJg0sxcrXW5+7K43hwB9uj7ClUm5eaWGcz0iUwAAIABJREFU/nJAz2CpfPAJ6J0l9+IMkhtcCZgcm2mCM7Bk4AXoO9kUuy19FYHFg2FYOA2VerjLYuhf9dPRzqbYcaugIaBXQ0DaVlYzwtiwKTHSArFm3AvsOuhjr3QloLdTia0Hi6HnwEYvl4y1JqeO/NRZcFX6KdBZALQAfTH08tHPTNUaTVvnWR/ow9+yIus0zfKNwJNeN5vPqszIe1Z3ugOcQQV6Z5AYQLEGW/CcYKAKwPL+xZx5A5j11xAUnGL2drQhYZyGG7D8nWEaktWsDFkVhCzJ0bircp3KhCNWEfZBFkpDy6ocHjHmDQ+InVuYd8kstd0VPOpnNYwlR2xX9aUAvz+X2YBi1HgtDkTuTfnWkzSQOcPOlMOMZRhk4w72OFbALtBEhpcszAOBF8a7JAp7O0yv9WAbWA5+FgmJpgISXBWoGClvVkGbNSVZnoLnBM/rB22zbcwcuDmgLCUDUPPcCzBOttDZt6PRclmPUe68Dww9QcRs5oyAmEDOATZxyDqwOXTJliSBbnizLAb06IN5ZmKYKJdOODHk/R18zdjV97CuxXRpaqsZLiXMmig6FbtbHTEZBE+5mGQyaBDt/gAOIjUaO131fAMxN9bDkvhUlQg3HVmikmhMNOPSpQtiLbluV8rcb0BFB+aD8rLWcTbVcTieOHG92FXtDUldXMVxn05TBzcgz5/LBwEMLteDTSfsND7espxs89y4lzncJbwP0O1yD2racjFR9bl8T203yvcAWCU/IxaklShrhoNxeHjmwSgp2YHdo9gvAC7+H4DPeuaXwD2SMUCwGtxmbB04bzmSmLZstPU0y+orMCnB8yVxWl9d0v0DiAKMACgehkJZ2tpls7Sh60DOYuDl+1G2hR3kDBMwjAB6pDWWWAmMq3HY+n5cbtgLHMBOMB0jQIUAcuKlfPxzgI2TZlt3ar3kn5U0pc6ZhtGdPaqK/VhbOy5NsnodaKRkjzWJwcjdcG3xsCOanhnGNDmRLH2yv8hakLkcOWJ7z9q/vB/XV5NcYaZLdy9P/UODTZ4FTb8evBhx7ux5reXZ+bb0woBexxm84/n+SckvAPusRyasPnrq0djYvCiXm/XrmDNhzbwa1He2JZ/g+cixrNtREyDAxf4FZk9xd5ma9MyLahq0zMtAuY1bU/OQQp+lAEqGqVYg9VnQmqzZItznpSVsb105w+WGc1eafs19sYSC+1tN/QJzrZb6Mkjw52dpKEUzT8LftLwrGrGFG4tILzsLWabls1NgMntgiiQhZnO9doqB2J/SfuL9pcFmaJ6SaK9/yDYImvPnL5qw6Nk0QACxicSNuE7Sj3SQM9oDD6liYp0J+9vHyrbpeGYW26C+z6A5+qBUXbe2mXOzQ58YlRzJ68TbqzdLfudy+pqMDjIredQ3beM71jtgiVJWKIQBJrMK533JL5/7VKGoUvt7AeSKJaksKPbbFURLqdkTBeiNDw5EWgGeafqWxKfnacW8ls9a90RYauehfgXogdmW6piwK5mKq8SJE3JC7TigL2MSfxbLo1jfahpOyW45B1q2a0DPvVHClW5iEDq6Fz03/kp50e3JzY0ziaZYhq1BrJnoaKBieSKgT3eocfxJf6ESjGLoE/kOCWYZFJihd09bxDSFrEE/zj/0BTH04ARr6J30CNCT+CG5ae/FOz/xCyMN/ThDj4sT/w0OZFv5Y698S8wcLvs2PFlTbKeDuRLnpTWvDcAxU9coCTKEZtIvKg29AH1q6NVc4EYogddxhr69FWqKhSlMxllT6wTCe9LQI7mZPVhWCV4aemnQR+UfS2h8Qw14/D5qsky9qfXoPpC14NSk5t8B9PzssCk2Rxo7czVTXhp6fpZFb8nNiDFWUMP7VkDA5bDSbuqwnATsWHJTr2nXC+6Rs18zzLy+rQNHrJ0BfX2JZVfjnsuZTpY8Ba50aEiQDEymdRDycAWoM4EoZsKaXDOuMHueFJsHcHaEs3lgndXYkz775R0uRnnsGkpeoyQE3R9ltizv8yw46Pkz4Irfueba2OPsemXqHLg61JPRNrBzpl/2gp7q6K96/mamAe1upKrMvmQ6Ag8DLBs9yIqbvY0/9J71+byOg4Oftw5rgvLiYqxfd0SBioSAdSHGbGs7tjbw37bvtKolNM+geU/5FQ+52FJAptZslpy1kVUhzuCcA6XQWdpv2VMY7a3tz0rnugBZ05WIwwayHvTOZvkB9NbQ2ssX3atkDaWl1rh0uzbUwejg605/GHP2rBw/YJEnzK7hQV97CNBRkivbl1kOxDeoH0QORRzY07G/1ws8yN2URSm5ekwI+lxjU4M6JCFRBcJyF/tjwya6SoOmFicRfolRPrR04/HHT8WFi+fceKj1ZzBZlRMaEUm2kKBcd+RorK9fJ2DLlxvPumraGlWKDOhJdvRvWKkDMKY9ewBAwPPs9wGYOLOwH3VspUbdjbcAfO9pVyUsufHEWEAk7+eKiT+HPqtiIQ2jZnk1WEfgHju9HPAGiZCuLyIUNGnYdp+ucLl8DUgB0ONsIvlBNvPT40H8cJLe09oucAOwZy5C6VaR67SRYAHUBXoLaHnNqpqZgL688q2VHjXoO9nB8QO9KAeJJxhy/1TNQW6jxleSXU9TdAke1yISJtuF8lU+/nwWnpHlX654sAfNyhemSTexxkAOLlRw6M9YXz9hGVSP5lZ86vEMR16Qjjt9kmGqVrDpU5LdSP/fbMieFM18zcWQHlt6fTc0c13SXmt4D02SuB2xF0iQ3MfEdFi7+FjLS/LFGlhcptF5SkPsWP/t6Tmx1bM08DM0btoMLGuOORunTj0mWm9ljf3QEokACYOrjQcpujpIIrffoWLQ01pqNr0XAfTIing244DeuRNxBJlCVzMeICoMpN1sh+ymmFQDtaaSP/qvfE8s2WLdVK+Fzyk3wBO7WXMartWm3wcM4XOZ5B22nrOH99rc8XyN2tuuIhiUitAiBmInPKx6YoQwcgJDKw2g55nIIpb9eGAmnH2lXqeDXpw7d0HPw7I5zl5ya1sSsgZJ+EginVzQbM0+H8QUQ6B6yEc9sRY2GMgj0q3bjTmm1Et6bJIITMBsCVSI+zD0ECB9GoXtxCeJK2e2HN5mAkVdSXJ5LjqbZDxQiX6eO8TsWcsz2ZvsS0n7sjLM56HPg/tgFx0DXL7HjDi4zrIgAH2d31WZkBRXUi00+Wnrmwl0TZof7tOUJ7majrzMZEUB8cIJxjLGiTwDJ8CuIvD/Jee0vNOVaA0+zMSAdTEiEn1vDOgtgVafgPokPSixqu4AeppiWfusCXpRalKspYKAfveaTE6Z4Kj1W7bX9fqurBv3sF4qySlVhSYdz9IHaGku8p5JmmK/lBp6FAIknuly05tIhn4I6N/7pIC+t79rQH/Xm2O+v4aVgO5hNRmTdFpOlD0jQ4ae7wMQo4nn8BmX3BweJENv1waDa7POxTAO+g1Lbj55T2roDegBQNxEYdd0QZDLjWwrV7XIVFoSw502QLN+YEN/zTGGns3MlxlkHozBXYGXKt3DbBXDrcyf25AT5kaAHgmKGac68F0ydMYp0J/NR7yndZTFvhvQq5SrzePxwAY/Zhr4/FWu8qhes8oclCW5KZAJw2qAbtBp9tasaW0Cd3DbtUaWcJo+6USsAExluC6fuiHo8lKXO+UL0NPUVFo7acMVJNyUxUq0nrk80w2MAHQKTmW5JwZv5CjkzWoNnxKAoQOHWRjrRl2dILvlXri8iExmXsNYYBvMQBgkO0g4WYJB52c4zMavje9Tb0H2JlRQFDOfILtK92ItSDDl4T8Zq2trktIIbO0fqHmLoHjuzNlhyV+6QDF5E9axMdCLTZ5TUiuhlLWdrh39v2VRvjaXktFMsnZUojzw5FoFcekB8dcnqMJikwT78CIA6Z5O5bqEmVEJ2ddji0cDOT4bTJgYtzxI7WJDcDd4wb7U2mY3vMJiwkBaWwrjcZD9C54AqoM9e0tGrz8RgwNKnL4WGpKRvphts0Za7zXng4j9j8GMZRDofT2inNfGxhJ23lIq93vwM4899kicv3AuXQh8/zgAsQrVpEYGHbXbsis8cfx6aWAraTOgdlPscFw7Tj7bHgAEeKLJj/U6P4cmnWmxBkaHNL3SOD7NYcW+vJyh95/92iIDJGuzblx7KJP1kq1IHiZmsSWtt0BkyoUqUS3NPCBUk15JfkT8WQdOws1a5veqUpCQ8wu3JrHHlDVVJjez7kaxQ7m0XH8992dG2msSVuRIknyoYd8JnXpH0pmomgsrKVcSnJInnrc1ryZcYMIsGcsq4CFsJUkFlqMMt9rRetzd9fReDlgB9ZxfoGQ8GwFLc6sDW9fDHitNLj7vDEFDC3sQh31cs7ointj3a+snVAGEoWdPMGkWmQWAXtWmhnuYZKuJHwWuO5PoyRcE5o+sM73c8ZHPxRqpxveKzcVYqgeKuQ9orVuhewugBxzubGMPaicT7hGAHhCNVS6M7fTMvGVqVCKzmVPxnyS72YhHHns0tne3LMlTYuIpo91kxqvabFnlIHpdnxtTbT+P6LOukZNa4onkxmekkxHAOXKzg35XCYzOmQH9JEjQbP9X8Zv4gnzNZ72H0pUtbTHGrCP+DfDDsD32JM2vgHniuSp3AZGAbeWcroGK06WNDVVUrNN2VdmDkqw3L/kITag8b74J0sD0Hvpm93RoKnO/J7coCIm6dpGIg0E8jiPX5rYkLlUFMKPe0BkkcNeip8Gfw6TVoUwIcB6jQojsxjrsnEuC5IxzmObYti2yBeghPLAMhp1vkDhRFaaaQvLtqhbnBpWQ7W2kWy3NKuDzjxIbPzeTc/608ws0JlMFz+ZfVYRJPnzfOHckR815K/wsZyVrwFUHn9ncIyUtquB5LoFIREmbprW3qqenBjuqAlmJN/NN1JuXU2UzEeG9qxrg/ezKSRF5VSF13DR5aneZUb8isdhVOlcNKilwJm93tXFAz51xDPYzFwnSMSFnQG8r18sZeqqPbmS35ObQXvPjtpU8bckGG2bokxk3MM2CgYabdaJN5TgZ+poUe+HPvxgTSP7ASExF1s/gcjMG6GmK/VjZVjo5LslNE60tvW+NfswdLMU/e+Wb3XOa10HckqEDMeMyH/rBgHjhaY9Dhp5pWm70sW6oF54Ua0Cvz6QmwHSAEEMflwH6yaYPkmLo0aBKUtLoyYf+jUhualIsIBU5Svl6JqCHeSrdk5tizVDzpTINEprO7mWAXmwlDaDDQTajptgC9HXYqVEjS3+ADBYTwFoMTDK54x6u44CeBWtAjy/6rg8LlZxzxDtCJblYmFWsjIqn5Nd0t7xeR/IVB3IDTgN3Zfzy0vdrqMkjWStQBp8Htsb2hWNSnmRSCVwAerNcZvL5fj4aw5lgNmEjef71nFTuV+kSbSF+5lOeuJeJCveMQ07DXQC3XPuwU2Tkt8+98qbyM7NUyJWOKs/yPvy8bCOTUdDY8o7dKXZ3AAEGzmxWuZU03cTIa/n1zXACDDThNidNIkngvgFWdU/T7aBkN3wfTWxqYFW1ZVLrk4Y6NK4C7apw7LjZNy2wSN5chnODMyVvroEGsNKgW25mIKNGLtn4JcAOAjmHu7WaHVi3LXTC3lcATJWmu2Z4KfXKlgvvXLSo02bJYCHs2W5rSIG3sWBYHvqWdMDeIENw2VjXC5MFixmDWFxeUsWAag7fKw1tzkIA4LoS4lOjgq/KvH1stZqxtwujDzBiMmYNN6v+gpDNJknT1PQUJ5bWFwcECQD3dnpqOtbW1rPh1syUmjb7B/Hww18WS6+DKu3wWEMEdu2dRiNOnjwZJ0/eImDmz+0qh0vho4ZgwJbZuvNBZiEpwcqC3pcil+4T1QQseHd9n5oTVJ+oFsKc0eiakpu+pUdlj1eAvvZaVbmkM89GahI0rtFOSpYelEuB1kn2mMDwFyEhmQuSGNbE/r56F0gAYX6RWuDTwnWzTgWckYUgDUhAr+rAYBAnTz4tbr/tNnt0z826EpKSMDuN5LA3bRWzssx7kC1u7ivFXpW6ebYG9LBjJg4AyUi/ABDIg6yX5FkDjvc62+ny5GF5Yodh7uVQYhZecqjU2opdFdAora91uNwjAAufST78gCSqTi0n42jocZFp0OswRfIEmPR0TMdczxqgqgRwRet+/NjxdHtCcz7QVFx0+a60OgF1L5OH0wE+ldTudaMFSSWL10mx2OjE2ZsbG9uxs00y0JeMi+ZLYi7NrAwZoiKk9QO8lwbdCRiHMTH6sVOnJG2BOMZFaWNrQ/IQESIzxD57dCt2iPRFujETc/Pov6l8NdUjQEyiZwLrVzPATtgIb1QxDoO4TLWT+Gobw2oQHZfCIEGiqgdwYm6I5aWYGXRls8ov+bI3G/KX5xnxmsRw4jn3a2Z6JhYXlobTWLk3Z86dVe+HZaGuals61BgCetY2O0Va9ZRaiElDgqFq28BVFfZXu63zuGQcmBjIHvexxzUpt9abtOaaFE4/wYzioxpiZUFoCSOAnp4QklH6JLhXciSjJwLWlr0pVyPLn4qAoykWEE9jODJvjDeQ+Mm9bBAatOWxL3aD4vrkBy/LZzP9AqaKkyZ2uCnsWTUfp20nZ7vdenJ+jswPWvLgL2MAJ68G0JKICtBbwuN1YBDMe3KWAeiJC0WGFSOuxDETLfaZK7Rpo1nyKPXg+b143iVzdAUe0wE/49pP3utOhPgeVRXavraysS4pj5gNeb2XnaVVD3a58STYIgoL0PP9u7sG9JoUq37AZhyKoUcO3XwKQG88MZETWYeg/pqAHsciEPZBnH3ofgF64bRi6K8C6N/58WLox5pi5XhoyQ0OSwv9lfhnd705ZsDLQ8mNDWn4GuJkKW2GgB4/WTT0HgA1BPT+0xDQU6LzV7Fl9aLXBvR8t3zrtVN7Mbu/GD9+FxkHbAguN08B6HXV7rCu0mvpFyn/lc68QDMPmhJ/scaJeBScfQi5uURZ4Iwbhww4p3ICp8v7LuONXHSqfKTLScmNgur2tmUSLRIBv1bp9bgGldnxOU+W2RMJ8Qq3PEKZZcoRSvLDa5hxdaOHWSrbespnXFaHON7MGWCLObE2n8XvwODSW9lF8X0OOjCwaXOWXRbFeLs8Zhu50v3ad9n6cLNXe9GT/SIly0kxr/VFcC19XCVAvJ6Dbtnu2SqNXwRgMbaZRCmwpKYPBqBKW3o2qQWsTe7y717Ka2hOtu2hAL5Ym7YGQJXu1kDQ7BIyEJKSAvQaWjQ7I8YHsFSJA9720ian0xGHBSw9hwDBa/PSRWVa6GFLmymHmwQDksckU80zE1sz0VIpmvfQdFz1RlgSxORCBaId688jvG5oJhSgb7shazQwyk2ull6NJGqyxyx7NtxGcuCIXJo0gZAk0s5Kqmql9Rl7R/Zyi4t200i9NWub/aKy4vSMwLtkdIOJ2NzAGnHPEoR9OxhwPSUBI61nxDpzDmDox52q5mfm4obrb1SSY2Do0inrDFD14INflH8398LsGcH4QA2FrI8jaytx8mknY3FpReCmgD7BXYdaOCGq6g9s9u62ZWhigOTcAfvnKKUBNmLQ+3KP6vUZ9oVONZuTc/gXVp1qasueG549gADgKIkLDjpTZv85SOSbn7ZtPGvrnFl/vleVKMGAI5uBhdehSuNeJmpcH0kXA6IA9efPXVBDsth6ydEOtHYr0d/YvKQ5A0972tPkZAMLDUBgYioASXGzmSTJwETIlCqW1ukCQMs2r7TRgIeU6Q7lgbw/TbAAdyQ3sND0GMg+kyE7+12BIgPF9Bk/dAIASDCQt82w962nj7qyaraYg7sqp5JjhMeuH+KPTcI/PRndg4NYXj4S60eui6kZEz72ue+JiRc4atIAuiut+Pzsotx98F4HrDLNlTWrHqPd7aHTR50j40mlJjIz2I3ehRl010hM3ITPXjh3FhtNOzYpke53RYbR44CkRYMWkWKo3wAZgWU03GeuBRB/aeOieg0I0aceP61eBCa7qvEZD3UNtkKOxDliSShe8ZoZ0EM+ATg9jEcffUTxXufPoc81mly3ti+pWRm3G1nitqfT9o+zwfFM1T8NnpuRjav7Wi4KCPM+e0m6QMRImDbR1FwDwCtfO1vbip2cLyTuvKaHvFEB3I8zZ0/H7Nys+hVYu7wva1CAXHbYJmxm1ajqk5DEld4lSb+EQw7VbyCZmwgdV8DFTE97vsaF8zQPbyjOVZxmr6kfjEZV7DTnmSjswYucpRr612DA3gYCS8lw+H7iprz2Acqck0kwlmSUhF09Nv3QYKlGk0okfSCWlS7StJ0yVa6HiiiEViUyVUVmjRU2IP7xDDhDOSvdwJ2W4CUhZbfQC9Vq6f5bBmNPd+65Jr8zeyLPVTP3JrT43po7YV26rXHtUW/rbfU/pcuNQHliJBhig/cpVyGTmCzgXvItkqaS02gIoWbMOKbziyqj7DUlh7YToD+Dk2ligRUKVi2wZouhd+XZRCwEE2vKDb/F0KPGoLGc2SV/AUAvpzPLmxP+XMbWXz4pFlzAajiIs392f7SQuEroUAz9WFNs2VYmQ09TrORUjX70RO5ascKcFQH6V705ZsHLQ4be8i/+fBmg7x9SPDZgphxkQE/jgBl6Nx714+yDXxhq6HVioAEWaPbDgK3DthLJDV27rYYlN2705HxACmHGcaa7EG945ZsM6FObeDWGXqWEGiqQAN1gzQ2CZrJrMEV5ppIdWjvHVwWkktxUU2wBejb8CNB78p8XkQOZ9bEODjqoc/GXQwMLHUAvDVbOzrJ+Fr1/yiHEVLn0yjXbFxYdNQvLkgPKhfZiNkXhUi1srOVErq24x8CA3hIUDoIq65Z7Tm10fsZlceurSsYDH0/ZVAFedokujREseJbFnANEBDRStwtDIslNymP4zPuS56SGLktnlSnznuWRznt4yqGbkMTcdQBLWYJSYPShxN9RtuXLyYF132LLhyDfUiNK0DospmfEfGpKZgZ7MYHJrpVUSk0xyXqy48WoyU3kwNP+JqcEmqpcKeCTnr2SyLhWr2cFGKfkTpDG07qSN2XkqbNk2qqckVJQzzXyAiRZDkDW5XEo6/mk5a262MWUVKOrGR2GYajsKu2kexeskzRTVf7LBs2jCg+HibTJMBWtCTFagHTWHfebx2B9tgE5z8qJmNcjW76kTz5QYFA5cZsClYAYudswqCfHh/t1e5KBqGFw1qAW1lkJazTl+HD7bbfr+UmDL2Dne0Iz7ENf+rPY3t7U8/BAKcDBpIZcwSThBMK6VS8LEzMZ8CTttw8X2aploZEkBbAg7bvsZFvSEGuaasqGuF7uHRInDnUkJLyGrM64hweee0CzsZvtzuWe4YD1gBfpwvXZ6TmyFpj3wrrOyYqlUPz74gIHtBuFa8/Pzs/pEOE+wmqhCefeav313CQtBxh6PDaxYrR8RUBHiYABCbEBIM+UXyQTrHWegzzV80AmFphEcM8N71MSGwD9sDcI9jh9wt3/YBbR/T4kN6w/4rVBKeykZIfIp5imumdJEE2x/uywV76nZvI9IKwaMct7uhr+qHhxH0fMwaFkV72uLUKnpic1+GZpaT1W19ej1bYszrIr4mzORWh4EM7czHwsL6/FdddhT9oUmADQVwWLfYJMiymzxDOSeu5/nQGK542mNPAL8xAVxAnfu42Nrdi4REJQFp/AX3SuHt4n69e+Kx2zM21VmXnO1Q/FHlYltLvrabeDfmzvbuv/97Aoll6WfhtPQuUXgJ49NTfnAX4z7Tn5Y+Mvj2uOp63ijuShbEtL83omuzub0vaXwwvyj6oGW+plUog4dezYMUn1SHqICayN6m+oM4s9efS6o66CML/j8FBzQKjGUXmk8qQ+E9m2HsTWzoarLpJhumHV004hITyokKcu62HiG2dZnqEk78iKiMnEANY/5z5Wx/WcHG8b2icXL20qzhkgIlOkF8pnNGCehFwacjCJNNmQWoe6RgF6jRRNGR+sMCBW/VC+Lp1tqt6APzivJ1SpYkhQSeSIw5BIlPzkLob0EJmOZlk4dhaZiG0zmKKIGvZzNYSSEHCdaPPrDGCDUoUBaHPulsqA84f1xftJSpSYysy9nyHvKUAvJUBVBZGyoFywmcDlgJ7hUL5WW4iWRGaEkwqUs2dt4oCcx5JES4khK3LwZ8PVcA/oHNlcGsOlPjwBfVVq1QMpqS/SvicCets2M+mWqig4wYBeJMg+VTHIk5xynuBYTbE01KrxFGyTFV6Z7Wf0GYJ7u7TxDPi3vb1+TM+AA3px9s8+9zUB+rd/9D2xPb0rH/qh5EZmAZbcNCMlN9di6IUzabJ30tHY6xwMmjAe2QgR+mB0cPdlSUYgmox+nHrwC9EGkqeGngNA1pCJ14eSm0/cE5tqih1JbgxHRww9kps33GWjfO4RTSQlxyCoF7AkQFUQL/2iwZptqpzJufmjWHCXe0YM/TirU7rDKiMLrOfk0JKElIZ+HNAXM2+G3Y0eBvQcbDiX0KkP22UGu8rH1ejobNLlM5XTBixuHpj91/l+afVTkuIFbelPAXqTZmOa+DGXGwKj9WMu21if7g3vA9JMC5/fGutudPedCGkwSG5oDi3uLc8AwKoDjK5+dAvSr8O6eiiNgAayBp5t9hwQkMq2skp+Bdj5LApG0nlmyRr7OUYy53t58qwPEa5FOkpdr9k8DXOp5mh9RkZRk3m3bFU3cAWjEqqqUJgRMqMBGyMArSFkA03+A9TC0NPHQXA1W+Vr7COzSAaB10F/yGArBm5xPQQzNQUNwYatFNXLkM1VYrm5T9nUqN0w6SbHGgxE8BGAZCNpGdlWsd83SOPP7ovg3wWt9Hl5tv5sZunLro2/c5XGh4z7GPx9XBtsD6VX2FQlNPiPE2zTHarkUqWDFyhW05RfSwwQbNCEta+bl7bEelbyWWBPSeYk9oVUczwgTOsdQNlsxfHrjsbTb7lVe7ZsVp0YNeLMmcfnx7fQAAAgAElEQVTlEsPnZbgWoMAaeVefuLb5BRrL3CQspw5kZjnbwc/ZTWgqWS8txey0tZUkD5LsaYYDvQxu7kQnLOaPiZp95mOY1KAaYUbQMQmACKC/cOG87h/souYf5P1zNQN9Zdv2k7n+YOOKIVQBRpaHdsjYyyqYkti0sGQdUjFxBc02pexbgepBQ1UJqhrsBfacHJD6ZsuOHz8W63INyqFUuY+JPe5dGDXVVxO9tPRZQicxYo14pLqrknJNGZ/doaSTxtQcnBdOGLk/aj5M3S7zFTw+3m5dtgul6uqeLRIxD3pzYsTeKEJC16PmTstSqoq4u40cjvdiaMyEBt/MLazE4tKyNPUaipeAgOfLzImJJv0E87G6vBaLi2hSrRsH9Nodxb1DfAbABq4/7AXOpPGvYihbg4acapBncI+47gsXLqlqZSclv85Ei88KCGfImW1PzS7CjFpCKK27+quqX+hQDbL0swCkAfM7yJe6JK5MOZ+0535PgyZV7Z2fb4vtVjzZ79kiE+lfWAo3NWkXJBh6SUnkzuOK7uLisiRhXDdASLKirMrx/9wDpDXWPVPVsyRhZ8ve/kg9vHepMG4LzK+trunvXbWiJ4FKhYE61QewpaWU7h1SokiVOBntItDEanMeSArpplJea25+UXuO+0eiodicJA4/K0OAySlN05XkRs4ljh8id9SzQDwkAZrVtXL+lANZ/xDiaVtMvS14LV1VL0nPDlPEVJE+E5aLVCxFxggwc7OxiQLNbqC3hCo9U9GRKo7JZnk2/D2v57O2YraTHvXepcSS32WQka5qrly518lSW5MCBazrmossUAUsZW5izpHu0k9YU7Z19tpVT7JfmRn4jBi63Igh9kwWO/15D/DaxaarAkxjM7KqsYbOOt9FGImw287Etsw/qnpgu0mudaStd6WXzypzD61jk2q7OwzEQ2preTMDCg963A9iCsmvfehlNNCyvFOEbBKQlgblLKAcqlcVVMlgh2e9Xx8L3MFg0nMDZlox1TiIUw99Plo4eyFrfBKGHsnNEwC9ek/Tur3XkYb+xxIvH44pPkRqawp3uhixe56UoVdwU64S55Kh12CpbIothp7vGAH6dyegL9vKal8pQN+P6c5cvIGMg6ZYjQPPSbGNEOtCEx1/7679GnDgG1kMfZXlAfRmJc0aFotVkhsfDNoBw6bY8laWREdj6t246VKvM736OUtWDELqoRagV2NqA62pA7JqhPlaum55i1uba+27La94Pxa/yoepBYZV4PCsshGbsJjKeg0ORHev815mV52d+toLrJXkhJ8rvTJBTXZbOQ0R9x4YE7R7VX1gIZvpwxcaBsMbmO8rvVwNnYJBB9wykKkyfula1WxqdwgWfwVX7qFeP/XsAstpcenExYHKjTaUFykXm8llo9fhws+T7HAwehOS3DpY8P22XByNEL+ySaeSMr4XcEDJlAOTJ0dzC1KaKvvjSFBN2Hy/wBXey7hRdDsaa64hHBwQ6a6kgIauUmANT1n7bcsBQlk0/2ZfYiVhfR+aBehJtpRAqDTOevdY7vaUpWFyBxGrbqmFga09uauS4eXugGWPZ/cd+FlYg48Ug+eBHlZWiDv0RVj6Y6cgHxTaDxPIM7DBs3sFzAVB39IBu1VcPH9JP1+NoWao04WqTfXKgJ7DhLXN4cDh+dxnPSuOrK/H9tauPl8ln7xPzVeA31TPRpaIa6/7czKoycy8NMlUtPJQkXuQNJ004E4I0ANYJHMToOdQcI+JbBZVai7bPJe1YZy5t2itta5Sk4/kBiDIGsJFieqAGSwD/3ruYp0lOelIEkaySNOcHF2UVB6KCeYZ0szHvdZBnxrUOrTrs8OuI3niPoldS12r+1QONCQNHepttz091tfX5FO/tLAwHI6HvIPeEda2YmX6wcPM2lYvGXqa9/dtTTgO6Iu95XsVM0mQNfDPVrOaFDvJcBonm7Z3JZlkz8IGasxK7HV2tI7ZT3xWXov7w1ex9KwHSVsyhhagJxnR9+/s2sVqd0eaedjYufnlWFxZkd6cOMH7q+GyD+A9iNmZSa235UVPPeZZ4ONOMsE64fBHWsHaX1lZNrtMw2S6phSoV98S2ml6nERqGNCzls48flZNsTSaW9pFfxWDwlw5Zo1AcFmyMDJ24DU1vXfGri98cKoGlzY3JEUgOURCdPHSxdjRRGWfLYTUYt5XVxYE6KmYITNh6rd12NmjozjCMCMqWDgJIetoqeK1vnZE4I37QiJADGc9uSpr1pvKHrFD52+SPKwpzh8kR3w/UjmY+iPrvF7bJECSVtj2+vx04x7+/ZZ1UcFliBk2iMRTm0oUgcewJxF8fGb1BXnWBsQI94TrqWfIPVb1LfsyeP7sVZxukGNUhUyAnkQMgiM19DrXRApCqFG1ZB4E90h1AV0zzlNciHrh1HTu6diyNgbgq0oJ/uH8hCDqyedf8SMrvuw/3meHIYZTdoXjOQnMq08Da0v3YOickqVkyjDGHHCK9DNp6oZiyKUC09wH/l8EKE8c5zHiYbrvuQE9ncmo1NHEnOSD479nbIiEEFFlQK9KpNYARIib9V3NG1lVlrqhzlxXFwzKa1hm4SxijB1mSOpszsHndbWw2HErJkavw6yDqlhfCeghJ41/YOiRnNltjN5GiEeY/TGGHrBPb+FOR8mzriHvi6Q6Flf460qGHpWH5D2W3JihR3JzNQ29X6R52Iyd9l687aP3PCmgr6bY17/yp2IWAjwTZiSOzKThmi5j6Hv9wYAO3Ccw9F2a3NCQMTTmIM48+IWYJCBFlj41Kdbd/ZdJbj7xbtnwtDQ4yJtFWU0x9NGXhv4NpQlismMyogRE5A4EDZ4ji6myrsqMLgP0svzzmGdnomaqxyU3BRQL0DujGpV1PMHN71Wd8sW0cONLQ6+HkAu8MmIAPYtuHNBzSPEeBuMEWjfOjgA9ma6bEg3o3dQIKJGzzBVuOvU6vFZpyFSuSkBv0OfPzXuraUcb3ivPFo8cSA4GbmJzBYD7hvVdJTCuehg4Sf6TjXoEqrJi1OEZoUOD+7gJE1PNvHT2p869EpJqZOM+ASA1fES61gNPlc0mIK6lgpbBi+0ApYlTKd7SEzXl9QGTI/cd/r2SPVib0tzxWQx0HDyHayEBL4AKcIv0R24bLYat+OAg8EpalFrCqhYBQCjJERg5LGE1ZMuWdlwG9PQ72OWF/aN+BMkqqM6kEjR1ijD0uhdomCX3SNlE33KcCQb1INdozTgIDgzcygu+AH3Z2DlpM9tgNpckFWegXTN0ShoBjZ7G616GPTFYllHYA7oCLe9F1YA9yedWxUXrGoCP3Au9cUeBsJxyxIBlMkkgdCkRu7QpHV7EDZjFY0evi6fdcIPucUcML2Xrkoe5p0WfC7cAAXaX63l9Gh29Rvay2RBAXAOjnDjI/alhnSagDKcXyvlynGI6pUSABm9ilHkmAqMACbMv2JBxvwD0ajBGc6+mZ3pJOgKvrL9yCOI5Al5sMqUjVhU5z2ywhZ1AfTKg2xuXpD138+ieWOXqw6nD0Z/Xg3+4rwaXObQlZwxoraWnM8w8gN4yhcNYmGOIDz0PSIW6rrzmHoPZ4np5D5IUMXHE6wkzVI6JNLhxzfb03t3x5+V5ADqISwAYPiuez+wp5nuwbuVahXd8n0oNyaXXDdp92WtqIJH7c7i/Avt7HSW//PyoJ8bnjpL81CJzkNFvA4DEBWZXPVELsbyyGjNz1qGTbFFJkoMItpZrS3HD9SckuWHtnr9wKS5dQvZheRPDmgBpSCAA9CWzIR6wT6t6xHWRzGuqKJUx7J0lSzuM06fORG9/EDPTvu8MSGs0IMI8l4T1A0vIzyPVoTGeeCZWM52DFL2zKnbq1Km4uHExFpcWlRQDKNXsyy/A5YDG8rmUM+KRTpNlV3vSlpQcBkg6mzE7s6jnjeOOEtqDrmRFuExR5ZRTkprCIXp8brE+TWjZ9KHuFcmiqsKQPjmoDfKFY4x1AzhW/CeJP9hX5azOUxEaquRQZTERsLS8MjSAgChQVE1wCogvgwJkMarcIr8dS/b4d/UPpCy2JCWAbOIf8iPizJAgQyI6YXaY4WxovJls67gCIeWBaMSI6WnIGLPzkvYA7KnoTLqXTYQX1RquTZUZADn3ksqQ2XkNMNOU3MnoAeSRdzJzgV6PbBA1UZnOLWput9LBQ8PssjeUj0q7b+MKyaNIUCBBUypsGZflK8Ib9HBB6ggvmbzhOt3fh7QWy2VsfZ0w86WqNhLfKyQ3djWzax+pjs9YxxUnCz57tf6TsS8VhqUylupZOeBEgXVGHxsJjDX5xmmu2lg6xWep5lr1ieU9QHLD+7JeaEb3LAXjN5J0JDd1bzkW7HKD/NeyP/0srlg7fL9dFt2H5oSBeOjkJRl6lTetZsA61aRtAnpsKx+8iuSG+5SW+vah3413ffKpGXrbVr5JtpVm6LkP4FXkZ55nU9jmMoYegBM5GbTfzUlU+mhm6AvQGyo6A2ZB86JPmBSbTh9DB5TS0NMYpKbYt0Qbo3wyoW4vJttmaMcnxVqDbmseaxasdyrJjXyGs3HLH7K85G2Hxt+NGPrR5MayQ9KDTMvL2lCybJT+2ZUBAlrp1grQF3ikpMwiIVC5wW604S3TwEkFN4IRoBdAz4YivqE0xwRWdaGn/KUApKU0fq1i6AvQ8/0Ek3qgZQNVm4DDmUA29LBOAEuJ1SVF/Lzt2lL3yj/Lszfw0oGWunbuUWn9KL/KM5bBG+k0Q0YLwLVMpjaDNxnvUfeqPicBUEkfvsgqNRpklqxJEoYE5BxeJfXBvcJ+9QYZBjuu3vBMCxSqQiDP766CQAUIvtfssTWQnhJLCbUG+DAR0EliNXQVsGAqHBk8hwDvvbmxoUBedahKfuQ1zKndxLkGm1GPzLYczM+T14ehV4UEH3A3s+jPaGLNnM3G1uaWXFc4KHDBcVBxmVh+3d2OdOYeLGaWR88wx3sTOHlfJ0yWqhEAf+neu+P3fvvX9b3X+lpZPRLX33BrfMM3vTCe+/UvGPreq+woRxQDQdYmySvgiMbTkkuIHWy5MsRzY3MB1pjCecstN8cCbh3ovgk9ObSoyrUAUh+s3suV3PJ5sJ6U5Kt/IBcP6DQ3o6XlXSb52PMp+Uv3B2Q+uhdyd+DQMjtVgJ4gSYmcpjbJ3iYsUWrgLkxVSQOSPCgPRplExRIQJCNu/MSWUv0d+4CY3Rwm5CEjAF8AJveHzzM/Z9BdhzXP0jaDrtDZeQjNp9kzaVFh8HPCJgmypX/21b755pNx22236XU5mJTYFbMnP/eDaCfb7PVBksF9ACwY2PN+77rnZ+KtP/+TT7o2rvzH5z3v2+NlL/9Bx5PUYmuNU6GaMHsNkwyQwY2FRKsOYSpjmrg4sIORpjZPT4vx5f4WUJBcC2enlAaQgW5tbsjicWOboUvzsbZ+RO5Fux0nStpzvYEaK48dXYvrjx+PmfasGua+9OdfEbBAdy4J1/xcLCzOC1zQRGxZklGjB5I55leMcqLJueNhQ6wRqk0kgDSlcv8hUSC+OMqG8tCuzQdgqLd3NgV+qb4QqxTzcpo41U/uAcOmFO9z6B/xSoy+1gnvnXFTlQLWyWE0BiZ3qDrhrUAMXFpay4muWKN2Yml5WTMcLHcJVStgk/miuuD754F8Mm6QZM8OZm4CphOmYo1BDs+V2KjkEfvhfk+D0ADgrHuG/nFL+7392Nq8KIabvX/s+AklFTwPzkViKclvkXjMBJH+P53LLl7akIMMr8n7SPIgwwA74fGM+AycBySifDakL64OYHk5ET0lOqw1hvQB6PHOR5JGrwzSGu4nTf3EVFccaZbXRPX9DttGMQGLTc4yenM486kAbm3uSkPvER4NAXr1VyULDpm4S59Smn1w7ewH4xubFhDLqeLrDE2gPq4WYI/XHqq5FprYrn4KD70yQ8/AjZzSmsMCbTtufb9clni22O4moLdkKaueumXGCTVYivsk8hOSTXvAmLDAZZGkxABr8T2npogZYR3iYVbo2XNIK6sp1ueYT9aaXAzGq+qxKtSSSUKGpf02MXNrV85JxIgdyW8A9CRQXito6MvlBmWLbCtbxplXDpYyLoKVymhXDjf5R3romC7PF7yEbSv7ceaBz0aLWQZDH3p9iiGgL4b+7R97dzL0JmOvtK0c9O1yA6C/vCl2xNAPp+Dy6a50uflaAL0OczH0MLnF0EfszDL56nKGvhxQiqHX5oChl8vNim7EtQC9wW4+UJvc6NBhIaj8lID+6gy9NVdVuizXkWLoeV9py9TV7mxScpQE9PqM+T2lqSpmnn8Tq5oLHEBPgAOQeTE6IBK0ptI6zM2pThJqaA6MmbN56/EIEnpdsVXeGGalEqikbaWaVFTOdmf0lYDeunWX/3d3aRC0XSTvIW23WHxvYhj1YuUL6PL+sKk6tHKzlfxFdoLJwvPejCanactg2lZVVZ6u6kp9HiddLs8atBIw/JwKsLFZ+TnAvR0y7HlfzD73mZ8HAPAsSYT4knxAUhA3JIulSRZAukVGaGfZ0lUc9w4Um8Dnhe2i2lJJHM+d4Mj7i42n5yLtPNn8kvjs7I4GoaRkhJ+Rx4cwb1/+wRDzHDgEQ+mQATdidRxwARxIeebnrTfFZYV7srI8L2nPuXOXdB2UD83cTsXq6poCIkkWjiZMVeU9CYReAwbJrO9qoOWZAeph7d57z7+J3/mt//drBm03nbwtvu/v/IO45enP0POmfwBWizVOmR5Av3lpMwe4WEZinWYIzMMWahYFThhra3H86NGYblt6wDHHwBkftsUMmUmypMhVtErYGBLD82EMPV7Wks3AQGfTPPeAZy52Xv7joeQMMC3GCx04DbuHHueOtlaHvCqKJJo0qiPJM5NTgB7GTjauA7sqSV6SLBLMcsnckJHggb67RwVhLza3NgVq2I8Aw2o4pJGymi5dmrbe34f2hNadAKkSVQMcgAcaZDFf7oTTa2CbePvttylZovrl+7MtiU1V2ABPBehh/QzoWWv4kpfNLoD+p+Ntb33T17w2+MYXvei7429972u1t7a298y0p2wLBptElkqTNM/TrH8zhiVlw+nIe5cKgYdpmRhxxaj6Okiu2YuaRdChemc/9d09KipLcfz6E3Hk2BHJyQDD3O/JiSlJro6sL8XaykpMTWBxuh+PnT4jwAcwkgab/ZOgkN6DiufEEMgk9lMxjVxfVQ75fKy3LlUb/MBbnOwG1DjZtKRTN3OtXpEe69oJJU2xJBTSY9fQJM1baGU1E7/2S7J45H4RS+RYkg3Q7q2x9G5KlQL3eBD/FDNm6MOYUvVxbnZR9wn9PJ8XVhwQXc3olQARIwG53D/2xLgc1W5lJDae78D5wz5jj2kYW8rlAKhiXrsdrWO2NiB2YZFKgA0Fup0d9TZY7oY1LTM4XOmw/NSWzSUdoSIikNvtCqAvLa/pZ/k7x22SXdvx8t7VwO3pysz7sP6b12Tv9umJgamddI/OwtyC5jN4gjXMvCfqMpwocCBRot4R9tjj91baRXPWZF8QdqHE5+0t9gDyHCpEAPKmholhdSmZUns6OkhkAPE5/KnAsCoNssd0lao+j+I40SiBf+nWJS8S6KDx2Ux+mVCoJ44qSFpPA5qLobcliiu2JPsiDfJsNOllgkxoN5ukiRPsURJQeT00sEC1p/yQbE3spMrAGNlapKjOa00bd0+RP6cBvZr6hRM8NNHSZccB4l9N1hXpKVcxAL2rGWzgcUAv20o1xdrchM+Am6QHSzXjqoCeplgNnfQZXGDfoC5zjJTdsN+VDLP295CyCe3EmQc+J0Bf3y4f+icw9J4Uaw391QE9A6GKob8qoL+mbSUkxNDlBrsce9WaHb+coR8H9DLkh2nWpNiOAP3m1LYYMTFvOSl2HNDjcvPP73qTNfTY2HVoPuNhXM7QC9BrSqMztAL0o0UD0MNW0hID66VrQpzPIrMpaHANCka+8taOjQN6sQk9M2NmA+08Asjkq7RgzjixsRrp4zXFTdfqJgt/sfE8uArWqRxNAArDxT+R185oYvRp6VhSB52TCDaWJ39KQqOpkWTwNVXWWlbr/w2AioVgA9j60qUZMSpyVjHTV1pY3rd+VnrytjeTNGvVIJrTVvU6BNuJCZW2i6FXOXBYJbGUoUB9aSF5dpRqubckQprQl5o5T+bkIJlWqb4a5LhGMT7IotR4Q2nfHvQlHSiQbobLZUk2sBis1L7x+VZWVsRcFAPq9/b3wiQBxDgs+DO/6vC4cOGCGTUdpB4CJVcPGAf54V6+092A7CEk+FAjh/DUSMpyc7JpBGDC+GxuXMoR6FPywya5wCmDAwJ2j+e5teGGQTtgWI+J3Z58dWlk3t0R8Lfzkdk6A2OX+cUqZzOwS6UA+n8dv/+79/2FQNvtf+W58U9++CdjIUe6A275LGr+SwkOYFOMcu4jGvmcjMzYESCdfUh6ABqwoj5UptWkzfdyverlyOY7T3z0qPM52b41xMLA4KMz5qsSJp4b+vzSoioxa/rQd4kS4EPTEc131hA7/3FDsw98M0nYESqgw2DLScizF/h3Aci56aEchlsO4FNPRN5r1rTtSt2gePr0GWl5dxjgI4Brez6+PN/BZEXtHSUxOVyN12YfcL+5v1yXJj+2Se5W4+u+7usCv3C+iAfcf+6NGqD5s1hRl8H92YhNJkgAHU76vJ7efc/PxDve9hcD9C996ffH3/t7P6q4gKMI7BjJlhqbG4eqXEy38St386kbuQeSkThJtY7fgHnUV8PeIm5JMjWREjzJfxgQZhcjqkB7TJGcmY+jJ07Edceuk1kBFp98LS0sxbGjR2N1ZTHmhprXTlzc3FZlx71P9Itk/wvzGRYXU/K3O4xFBTLcn2FXIJ4D64RDijgB+8/nhCX3qoK4IA43xS5TWTMhxplkhyrWqAmRXizOzw816oAluxf14uzZs27OZV+pCsKetiTCrjnIFBxzYaI5I+xwQoUw+5kmbOOoKi3OICQfU1Nam9Vwbd22ibpyzyIp5MsgO/tL1DOAo4qbGcXQqo+lFZtbG0NiQc4z7An1TzWHDcasvc3NizpLeObbW1QYLWMtEqLOP8CpmNwcVmaCiQSLfjsbLZQrE3uENWHpoRMdzW3Y2RGJpLOUqqgmfzO8z707AG7eZ1pzPzBiOIj5BdhX9P1UZe1MZVeohmRe4B+AKM8JgkMAkMp9C91+V0OO+NhUMcvqW02x2ZPVgR3PmRki2xRrOH8tN+ReGJA7qVIigptOVtCNiTw7RjV8jAqSsKKSLC0+52pW8ehBoxImcEyFMSvFWn+cK8xzSVIkj5BhE78JTAaC2TLUk2kN6C3htdxJZOvAOn4D+mrMNaaQpDUxlJOuAvR7niqeVTjJdXLCs4Q92VRtQO9qpSoeOiNM2kF07mztDNcYCRUyQPnQX+ZyQ+9GM5qTlw+WuoyhF8GRcwBKN3/FaemZOTlDaQzQn33wfjP0IveyvRKixrL3mBggudmLp2LoLwP0/bStJIHaZ56AsdPX5EN/JaD3YCls2BJZY1vZh0kxFU3TUTH0APpraehh6OVy86o0ymfoEnrYKwF9ZulKGEw4u8yam0aZG7aV6cvLB6tSFIsK8FfBx3InB+2RJj61ZTnmukCcGUVLRPz6tn8rQGRA50NQ7IFK77gsWCds/ZdZaEtJ2vp8BJkhSMbjVgMvYGqccUuiIjBu0ODM2IudD8+hU8CWBS2PZ01TozyIN7iz7jrwyjXEzTY+MCtAEEgpKVqyYPkHgcp6ZXuT0+RTI6LFfFMWpWSYI5orY56em1FAZIOzsAAfVcmoykZJKLS4s+HSYI99j1MH7DfBBZNgcM5ATVqwHEg5OBhJTOSsooBne0Y/Ix8yvBcHEs+xLLsctJAwmI3n/tAoiP7fyYLvKQeshn4oG28JGPMzKu21rF/m+2vASQVZN0WlNeaEJ+7VvIFKnEryYeY1PFRKA5WcuFC0QQN87sJ5vc/Kmiem8vxL5sO14OhhRsIBXIBdQMZDYQjCACV+r/UrGYfAmhM0GE2SM37RDP3ed/9cfPyjH46/9uK/Ht/zitfKAg6ZAKw7iSjJGd939vFH4sMf+g/x8Y//hj7DXXe9Lr7zpX/HGbYOGFw87IYkF4tkU6pKVGVWN2Zjj+ahUGiLkUbgIc1eAqRaruNBSZVQwyzy/+zp2TkGQc0KgDKwCnYWlr7Gnct5qD+IpcUlvReaVhjBep4caHUowszvd3flBS9WONACW5/O83aSmyPND7pi2FVuljWep18Sn3gfNJval3kKloRMThVp97qxtSUNL0kJbHUHtp5GWc1GsMsLQEK2oDBempRpeZib0twTM7+woN8B8wf9fSWBd9xxh0A9gKQkbyYXTB5UlYP1UaVvxbRk7ayBt0SRa7nn7W+Od779TXHHnd8ab/iJu7UfWXsAqkp6FOemLWGCL1GDuOaxcf/6cUlSsU5s723boYVBSweQNh24ay2frkC04xOAgPtOoiuZQAIf63upuLm8LleglDGqbygPcmwrp2fnY35pKW66+WYlyefPnxfjSvXixutviDk84wFy3JteL85f2vAzZV2I1SVm19Adg6MCGAaQMKden0UsYVsJC0gcO/P4GYG5iQlbjapaJ3cbkixrzRnixf5XEjPR0AAvrlUuXs2m4hN2owDLJmfBQVd78dSpx/SexBAID1VClQDS6O2qFpI87gkMveQbzJpQkxy6D05/wD9/toHDRPa0iOHNBNxEgPhcXaNlFTU93T1WQztbgVwTK3XelsyDZwjRpUF1aZBQeEjJUMuVYs4wAWTtA0s81FCtmR0GLfXzvp6STCL143nkulVMMYCv87qIuToDFJu43tRv25vcU87df+Sp265647Y2p74ZG1r4WrSHJmHgN1VpUvN8gloqFuwH4ijnLpVEqq+ydcV0IPGFnlUSapyr9BhU9a/r1ioAACAASURBVLzsqOszcO1cN2dc+bfzb77vjlVqJNfamtJ+4DylGZvrgqTUdOWUldp4ACkt99iVVGv1fd+Y7FvvaYMIS1+IkMQJKmxWH0B6uV9M1euSC/H80qSkyBR+xs919HycGHlF8Pmqel9kTkmd/R3uPeN8VTVIz8iYQ0QAsicNysPlZk8+9LaS3I+ZuSlJWzWgC8DKUMAkrBsukhvHXjkpNjGk5xVcgeTzj9di6AH0k8OZTXI7teNXukI2E9C/4+NlW3lthl6TYq/mQ/+XAvSyGOjFmXFAP9TQk+X6k17J0BegH7FxrRz2lT70BegpzcDQTzuIdvf2oz1DhscBkQx9MlhqKhsDLFcD9MPNnovTDHHqX3ICqzNdy1to3rJrhhsLKjAV4NymZJ12TMUclvzE1nG2yZM13xhDX9l0jbSuTnOBeA138MIuQK+sVX9nDX8BeoNuvJwtJXEpzSyNNLxorns9l7/ywHMZ2AmHN1pZNVpHTYYEoHdA8aHvgG4w7YPNhxmbin8TuLGmSMFCVRrAdGrzFOSpJCQI4mfkfZsJkHSvmXTRoMi9FqCdBEBf9FAa1tUE0iD0f2Z9kSRxjWxkA3X3IJRHfunnATIwarw/B2OBypIBGWgNcqrhQh5KMMG2MKskAPaC/y+LzKow8TqAWwANhynPQX7M6TMO4wuYRfPMZ+MgkIZZXtuldbXWs922xlIApmvXGuQ+brCZiQWYwWxuFsij8pFT8bgO3WPKnxPN6MDUktyk3ZuqM5n00oAqaUyyn4AQ2HnYawZi3Puefxuf+OiH48Xf+l3xyr/7OjUK2g+fzli7SagZSQBmI+6992fjM3/yiXjRi18Wr3jFP1AyoTHt+hYOWrsb1dowO2aHhkqAecYAejHm05Nx4oZjcez4MSetB73YYjx7Jk/yM8dSTPMBJlWZQiLA/eOyCOw4kuxsbw5L0wK6h8hrLF0aT/RU5k35jv3smX3g6hZJtypqMPeSKNmfXwecLFO3BOhpvMVm13pgH5aAe4KbqmbpxlNuQiTCHNZKSNCRtrF7xf6URPwg9nc7khyYRdwaWsaxX+TgQNOYAIyBVIfkfXZ2mPAsLi/GM5/1TA2P4j1oXnYlw5IkER4w/im/2EL6kI1rrGP2m5ynBta5KkkeDOIX3/t/xLve/qa48wUviTe88W5JEVSZYkJwAiKD4JR2aYQ8B717BzRJtnsgyZFsO/v7OmgPuoPY29kToBfLpngzmnEwBPT09oxJ8Uh02PmqnGnIjCsa5eGPVnUfwI0Wen4+bjp5s6xRYenpJ8Bu8cjamuRGalpnz/EckVsCUBQdslFXtpEGjqWXL/ZcDGM2jfLvJMew7gDpSxcvxKOPPqY9xERWZBxcJ+zu3Hw7ZTfuNWGvIKNi7V64eD5wf1HMbyH/mY2bTz4t1tdW1P/QJ350u/Glhx6Sqw97QcN+xNJHDkZzPMb5QoQQc2TSXlk68CbEEejbPvP6tNmwX30n42Db6F/K+aF+u6x5HVv99yNwz5GUWACpRpJDJZEsQF7fo7Oj2RAjW9VqVWGRlklXbYRV3z8iCfx3/BkgjxuYknGA4phtc1XT6zUq0S6QLEMGnnN+Sp5zWZU6KbAj2MLCnM5FCMcC0ayFqRa2ktuyQNXU9YkkqA7ttEZSxz632xNJluOqBhMmA80z5MwYB/Su6qYLXt7PikVFCBYhIVIEUkK2uNiYejovFUHOaNadkruc1cJHZe0C+gWu1UhrTDEO6FmXRQDY698VMxLZcUAvKZ+QqgdBXQ3QK8ZI7uvEky+TjLb+Hq6zrOIU2cC5Dj6oyoLXrIdJGeib3OWM0mtpnoirR0zQtgV3+tDPk/DWHKCyraS65N4SN+catGNSUvizSMCvCdArHl0uuQHQD3HSfy1A393vD33oBZbVuDbyocfPF0DPYCmaYsuHvjT0AHpttmsw9JqvkC43Ct1jDP384Zo2I8C0dIlsBoLAeNZfm7I0Xfy5gPqVDP04oC+msgC9GCGVgVhYObypZUsmgfthGcsMPd+P/rUYmzrg69rs2WyGHiaWw9ELraQZbvis5h6XljzdS2CMgTCpIxNDpQ59L/ICRpZPeCPyuyQwMB4kP2IGaPLw+5FtV5aqEmLTAyZUks0mUJfzyVB9HzztciRzkC1kSob4XkBBAXEVj7J6oKDKAcuBkxuaQKBgl536LsOadePzVJlNpVP5DjPxkKl2HlSiUl2zoUFdDrwwggQN24OWBENsfg40q2tXs9TSksBGsWe1mSoJLGafzV6B3fcI1w5fH2BJLHLabgLmxB4k81wslJlMmiT97xxCvpcwTm740/THw54kB1WmJXhUadRskd2VqARU0lP3oSRY3H/dq4mJ2Bbr6SmVpiydGGr9tFo6aCrhFPjQkCE/XzstMbGxrSTwP9x7d3z8Dz4cL/qWvxGvee3/HMtLKyoNA7xYl5ZnGzzBwvzqr7477rvv3vjWb/ue+N6//UNZ+bH/NSPVlZBr3oIBkUB6sZrpeayA3nXyjD3t6tpSnLz5ZDLkjTh35lxqzW1rWO4tNB7hXkLDI+t5/8ATYInDG5sXXYHIoWIC17KQg5Wyi4LXjhN3ATGmAgMoJidy0JKvdyjZkzWbZxOYPXJSxm2HZbOO1EylZDEkfGiT04a2/p7+EjG0SiaIBxw+ZrsoebeRhWkwFOsECYkPJjXk5oHOXlGipmnQeJLPSkLA5ztx4/UC9ALvsjycUXI8rEgk+wbDylc1mUIAID+LCZfGmTjKPuDekLT+x/ffHe99978SoP/nP3G3nFAA1bB3Igzy82typqzyfEBzsHKfNMl4r6PprUp+GnnPDiZiv7OvcSeskz2SoWyUq94bja6Xe47PFsU46XsN6GG5S4oiZw5iNfISSBwqi+3puPHkSSVNDGOCnWc/Li8uOhkguUov94bWkrWu44DegNOynzpT2N+y+UtZHvd/dnpGCQO9FcwkOHv2nM4EXJIkF4hQMjE7B4iytISkkZI5DmMXz591hTJlf3KCarXipptujKNH1lU9oppAjH/wgQfj9OnT7o9SxUYKFrOXA0usyj5TXXwq4gF2WXfuEWGehcqgVNr1DWm7kWh+BNZHElOB93S4IRoUOK5zeRykF/CWmVee03we/v7KKoAA/fTIipE1W7a348YG42C8wLzPH9tCApbF/OaMDZ3TsOky0RiTPYyZZChmE6f0ITx3gF8kaNJk51nqs98A25ijpHhTshiVZl9zENybJueTXc+2oHJJotxqUeG3pI0EtyoYttP0EDzO3CLk6pzi+yQDzvVmTOJZMmAAJVwpO9UgQfUMtnSmQoRwb0VcCsw6hhSwNhnp9VHYRz19PCudUU6clHDIIc89MJIi5hlG5asA/bjCQcmCVAeWkvHlWQGutJZHvipE2Vd4JUPPWVU/62c+AvQF+rluz3wh9pAMjwP6Ja0lYiL9D/jQ+70M6GmK5bNOtW3NXPvcrjiutPL3JLR15vt+j3zo65qn21RxAPQeLDUR+3Hqgc+Joa+E5FoM/VNJbg57naGGfuFwXS43rlSgArFlKs+13ucJTbGeFDvS0Gszj02KLdvKGrSSifQ1GXqAyhDQa5PjQz8fP/6qtwybYq+qoU/7POnSuSCexWFOFswmSD4bjU/l6lEBQ4AmGXp/UIvdCSAF6KuTGh/bAvQ6dJN5K0CP60Qx9CXHqaAlV44xyU0BepfgXB5yacta7jogPG7af6fmtnSWAND7w1pzWF/yEs8bzUFeXtuATT57D5149gdwrSz48h83kHEZHZDgLB8NlsFdNUNVcOP7SWL4jASakd+7LcsUmJnuWOOmcXaQlVdXf68glC4QlWGz8dwU7KYZZewJrOrgROepDdxsxEX83XN6KWwr0hvbL7p6ATNnIO3AU6+hxuRhL4U18AYXNRzK712JhoEwkpetYRMpWkx0qpUMwuIoiCd7OZTepCSL6xCbIc21LQ2dnFqRgg2iejj0yyytNP4H1nHijKFSr5q8FUWtiSfdz6DKYbq8vKymLZrLAAJVVp6Zn/WgGdl1TsieUZIzQHw6YmhgTzo/yAGb4H7Qi1/5v98eH/29DwrQ3/WD/2MsLa7YUxy2uph3OTEB8rfiF37hX8anP/3RePVr/mm88IUvtVwjJ9b+xgf/fXzoQ78Y33Tnd8TLXv5aN/6N2ZJxPQ8//IX4lff/nJwtvu8V/1Pcced/G+vXrcrt5oEH7o9/9ZbXxZceuj9+9PV3x9NOPsMysMNenD9/Jn73I78cn/nMx+Lo0Rvi9W+4O371A++MD/76vcPn/1T/810v/4H4+//kfx8yfzznSxfOxsd/79fiU5/8rfjcZ/9IWuBnP/uOuOObXhLf8q3fHaurR1VlUXzJBJZD+D3v/tl4293/Il7+PX83/vHrfipOPfbl+MD73hof/YP7YnPjYjz7uS+IF/y1vx4vfPHLY3ZuPoepcWjj+92Nj3z4V+K97/zf4tbbvjH+5vf+cDrulFWg98/ZM1+Nj/zmPXHu3KNx5/NfFn/1679DH5FqC/tK0qboxiOP/Gl87k8/GY8+8qVr3oIf+O/+abzi+/+x1puYeybutnFrwkbWDYvoYsvylXV036++M37p3v8zvukF3xZv+F9/PhbnFyX7gCkuGZsSGX5pQJwBG/Gd2Ms62t1j0FZP8QEiiBjw8Je+GJ/59B/E46cfis3N87GycjRO3HBbPPOZL4obbrxde1xJCfMksjH0wQf+c9x339vi5Mlnxcv+xg+JjPjjT/92fPGBP4zNrQtxZP2GuP3258UznvH8mF86EhOTU3HihhtiZdWOLthPcoZ99k8+Fr/1m++L//KZT+lZX+3r5C3PiNe/4f+KG266dRivKvnn/nzh/j+Oj3z4ffGF+/9Qz31hcTmed8e3xB3P/7a45dbnKtGEnT3U4CgPvfnyn382fvpNr73m8zly5Hqt9zvu/I74K894ntYbTjyrK0uZdDqB+c//6ZNx32+8L+7//B/HVx5+QHKz2dmFOHny6+J53/iSeM5zXmjJiCq1rpgg6eHghKFXiXxgp4+S3CiNHVZC0uCCPpHUyhdo5ExSwlAaieGn8d8NWfNsxh8HQZXgDxMBJR7W0Jpsc1z2daSMMidvqwPhMhlsug4pUfHgPEioknJwXmkeh8B6gi+RyI6/qkDlV515vCXgaMjQSxYycgWrwUN8v8iW7M2zO4/dYUjW9L5jE7U100Ne9Gn7SA9LDsXkvCSW4NbFXhz17pkQLOta9noRYnUfSHwtu3U+ZsICLGFQT2OpnZdqlomlg6r0ak2MegvqfaoSRUJToBWwTJJPYlw9Dezzqv7PpvSF51fnO+ckhICS8L77ufhST1taZ5cstebm1NrhjGhPj2SZ471gJd80fht51es8u4rkphrsa1LsQc/zikaDpUaTYsd7Nakej0+KVRI3nMf0xC0sDX26yo03xZbkZpiM/iUZeirIktxcMSn2mhr6g95gIJV2lsgM6JtxiHE9m6LR1/hZfOjR0F/uQ//UkhspE5OhF0EQI8kNDL0aPTsur/Bgxxn6Ai0FbAyI7AJTDL0bYVzKeSpAb52b9e1DaySG42TThllXg1UHpMZQQ1+Zeb2PAC+lqMDHvGOv4WToNRk0O7JVGg0zg9WcCEhx4PGkWNvR0Rxjj3AAXkluykce396ShqgywCZJdgr2RhtWWbkHUxSgcnnLiUo5/BDT8D7253RDiiyd8v5Yyzi6D04CRhagCiwDD3+AIuU69P/ZJVxA2rpEJ3SSFKV+jr9TAqBeBHvy80s6RRj7HA4F6DU7b1BdSYDYy2SMdChkIzCvy3vwO6Cc++BgiBOGPxPXwudRIiRZxUDuB3VoU17jZ4uN4RqR8tTngP3nF1/SEEt/jQzByWY1Gal5coLgynt5vfmZWpah+QNIYVILSbMvch+CA2zNxubmkMnh9WFT2SPl8MHPSv/ZskQJoAVIV8KVTU18FnnNd3BayQSBwwht8v5BvP8X3xof+/0PxTd/28vjla/54ZidnhdAt2Wcu3cAVqdPfzU+/KFfjk996sPxDd/w4nj1q38k5heXKk/W57rv1++ND37w3rjz+d8pQE/g5O+rwXNz81Lc9/+9PT772U/q3v3t73td/NVv+BZJbq6/8fq4/7/8Sfzbn3t9fOXLX4wf+V/+XTz9tufq+3Z2NuMD77s7PvWJD+rPtz79WQno3xUf/PX3XhMkXfkPL33ZXfHf/8M3elR6sxl/9J9+J9751p+MRx5+6KqvsbCwFK9+zY8KmEs6pYFwZvA/8P63xr3v+dl42d98TTzzWd8Y/+7f/HjsXQUgPus5d8Y//Ef/Im646XYdpMhlOAx/9yP/cQjo/9b3vU4Nujw3MfT9XjQbg/jo778//uTTv6NrM6D/9uEa5Z4+8MAfxsf+4P2xu8uUzif/uusHfyS++xV/X4CcfbS6wlAlxzr2BY2rYpiwCCTh3D+I3/7Qv48P/to98aznPD/+h9e9OdZXVvUz0oTn4VRxmJ9hH4u579MQDaFB/8bAsaHXi9Onvxy/9v+8M774hT+65sXeeedL48Xf/IpYXT2SA+K8Dj9//yfjVz7wr+Pptz43nvPsb47f+d1fio3N8094ndXVY/GSl7wyTt769XHd0WMC9QD6fm8v3nvPm+LjH/UaerKvm299Rrz+x++OE9ffPJRYcM82Ns7Hu9/+lvjt33z/NX/8lqc/O1723a+Nm295tjT0xH1i4J9/6U/jX775h57qrSUl+87vek18+3d+fzztppviyNqqpEGA8vf98lvj59/6ltjLuH21F3v2s/+beMUr/pEm4ALo3dOgCRkG9MnkwxrD0FvsZArJ7H6CbNcAdO9dnfBwo2KI670N7g3E9TrD3pl8vQT6BfgrGTAQ9QTm7L7V+zh+19Apv0bZqPL6FaMNbD2hXP1fCdRLSkYly6+fMTIBfb1GXf84oJcFc87w4Gzhk5kJHvl8FzvO6+psU3xlUrbvM+cBt9CNymO9JWo79MA5rtWVcdh9qmo9yQPLsU6ad15HTZ81KNMVwLp/vg4qS8hsnNBQHdQch2wm54zUMMCcIwHI5vUsgXR/X0l2hgy9MA1yZydCgGVeVzETWXKel5xzPPdqiuXzV4WbGGPfegP6qiyXzEbufDnnhGu0xMhfmrybLnecc9NtLL+rWpANuSnF4f0lAy5Aj9GIkllr6JkUaxMRFB/YVtYAUmyWsaB107QlN+5X5Evvm0mIKgDZx+h7X70no93n60QCzc+OGPrTqaGvBPIvq6GHoS8NffnQjzP0JZl6IkMvvWw/JTeN6O9TkvCmg924UkOP5EYP5ikkN1dj6HG5GbetvBZDX9ZVlTEWMKyDRAA9pSPjJT2XlgwgXe6z7rMAPYusAD2a1pJz1CFX7IIkOlc0xXqhli8yGmI3p6qXwNOkh/IK6drUSDpa3Pw81yz9HjIIrN3SWYLMuhpjKnHx7xTGDL7JxJWQUHZJ1hVADxPkRhgPXKoAAkjQ9Dqxtp7IS/AB0Dt7tLxIHf9Z/mLjc1005kl2oEm8zoQL6CLtUNLSOxiWoFnyHPi8x7iEqbR1VaIqYG/NskG/O58HHoMtVr2fWmtn1ZXMWTZhPdxIXuTKi5IG/b11qNwn/p/giT55XNLCpuWzWbuMvMOyFe4IPQpV/uc15XyQk1N5DclKMuGjzMvfIVngeZce1QxJK5aWF6RrlhwhG9q47VubO7YHkz2apR34M9PwSHBAdgQIPH/hvD4XMiH1U2QVhPfUodVk+l9fYE1VKMkTYLatC4btRBJVWnySLk3h7e7Lh/5T/z9z7wFldXlFj57pfYbeOyiIAiqogGADFUSagCiIKBYES4wNRY3GRE1iYldQAZXQEaQLIhZEsVDEqCAoRlF6G2B6e2vv/Z17LxPQ5L3/e+vdtVjAzL2/+ytf2WefffZZtfw3gYa/oXPnnta37wjLrlItbLZqqIV7t3Dh67Z40WQ766yLrWevEWH86Z5iDnz+2XJbuOClyHf1u+xWa3fqOVa/oRxJvv3mX/bic/cR0I8ZO96aNDuZ1731+69s4kt/sMZNWtldY560Bo1aMOBQTYk6TXIsW4WNf+Fhe3vpTLug+0DrN/AmFnLS0YiOVHq2YKC2bN5gzzxxl+3auc3O69bXhg671erUacJM0MH9u+zViU/Y28tmWWpqhl19zT3WsTPYcYEXpI4XzptoixZMoqc35typp3W2G0bebye2PJUs97q1H9qEl/9km7/9goHJkGH3WkZWNaXbKyps/efv2eJ5z1njpm2sb7/bwoYJ/Sa8r8ts27aNtmTheNZe4NW+Qw9r0/aCsJbBQ/mILV/+mu3c8YN1PLunXXnN761mrQYRSRU03WCgX33pUXt7yXQDoB9wxejIBghpGsYMg8MS1H3kkYXD2gK5QG7uIXtv2VR7/50Zvzo2MrNyrEmTltaq1WnWsdOF1qjRiexZwo02XqABgdDe/btswvhHbP3aldagYQu7tPf1dlLL0wgsDhzYZ2vWrrBlS6cwODmrI8bYSNVxhLT311+vtjlznqEmGc8oO7uandtlgNWv14IuPbt2/Wifrllm32/90rKzq1vvvrdY8xPaWsPGjemzvnTRazbplT9bnbqN7KbRD1mnThdGZIhFwYJv07fr7J7bL7OmzVvbvQ++aHXqNIq4iOUe2GcvPHO/ffLxMmvctKX16nu9tT31bKtdp56lJSfZ5m+/tEmvPGZfrPvQGjY6wS4fcpfVqducjirQR/+yfZM9+ddRvJdj7h9ndeqdwGJJOLiXl8Hlao+9u2KWffrJMqtTt7ENv+4ha9+hszWoX8ew+i1/e449+ujvOJf69hlhp5zc0ZJTUPycZPv277QPVy20lR/IfvbCi660Sy4ZRr9/EmKs8WH5tJ6HAbAFQA+5RijijoBuL9ojUNfjJ/AOTa4kwBO4VhAQBWSxgB7vceZV+7VMDJxlZiYStoyhVojvCfVM7q7i5+SDMBIQhDcQLIXaEGZ/g82jGHtJQsnKR1h/7XUumWUQQStDST8UVHjxbznXCgecWEd9vwQJR9lLSgp7FSBjpEws6hQkz6OEIzRJw96gOj1ltORUVhzsQvE96GHjRg/RHjFs2hWIP3a3Dgy3Mg3o2AopW0WwWhZz7dl4yFgBZEEmAShjHOKF/Ql4wJ3vvKjWs+dk6kM2w5sDQu4oElH3jkXw5RWszcE1g81yqaUAvSSyInQkFXVAj8JdHz8IAtyhENIWvN8NSLCOssYP/RSC5IbYiU2yYuoeAyF5vKLYwsISS01DLZm6y0tOjhpCBGxyuYktii0uLGWhP+8Va2FU60GFCCdDUIuEf4O8YHa9kg/93u820uUmaIWOWxT7W5Kb32ToWWtaRsku51zEh/43bCuPcrnhJxNZIPVbkpvYolgVGEZdbtxXM9aHPrYoluuIt9yVfDtSrCEQKNtKAfSoRi8W0DsbXxnQx2roHdAzdRNT7e8aeh9kDmpdy0/QXAbQX6zAJjgHeMTnEoxIQ5gACjHBMLhwzihycsmN+8NKVoLNXayIp8qUSYA1GRYAo2ZUmjf4uUp3K6ZBVex4v7x503hdYKolx4GjiDTjbEGPBQLpRGqSsVDIuhEbs8uHnP3Asal/5uIRT00XAhp2a4UUKhQiMuMQ9PPObuv7JEciexI0iRhO+B4sLsmp6ryL80L6KzMTkbY2EV8UYgG9inzlOiEWQ9gLP/eiXjxrLHCx2R3P6rgcyME+AiXcL7EoRcGSMI4gOPYzmERq/gGphDpnYta7NIhWZvHSz8pzWy4J+D3SZQBN+XnqqCxpjuzjAEBQoQ8QCqkCukTi33LEwXaqjnUA6Awg2SQMFhfwm07jc+GiC6FgYL2w8EM77Qs1dL9YiKZPfuF/AvTt2nW1Sy692ho0aEaLVmZJcPIVZgsXvG4LFrxqnc/uZX363hgYGhV9Hzy4y6ZNe4IBTGFRviQ3g263M87oZtlVsqxGrZr2762b7YVn7yWgv+/BCdaoSSuC0sULJtq7y2fb9SMftEGDRzJ9Db0+0stMeSdLX40Gc7BZfOft2XbOuX3s0n7XWwYKsqj5lTOXrC8L7Z+T/kpwCdZ+xI33sgCbxVApaZadlW15R/LsuWfG2uKFk5kRuO6Ghyw7p3qECVs0/zVbtXIOx13rkzvatdc/YI0bNw86Rj2fTZu+tJdevN9+/HGTdb9oqHXs3JvPEfLTL7/40Ja/9bI1anyK9bz0JqbPMT7wTPLzcm3F8sm2a9e/LTEp1XIP7rYOZ/S009tfpONXmG3fvsXmvfksQfxNv/uLtWx9qh3Yv1+WlpkZlGdhfv9z4l/tnaWzbPBVt9nlV97CcQawg2wcWHgW85oyA9i0QaBgA8U6sejNV2zZotcdS/1Xf597fj8bNOgmy8rOYfGvXDHibN7ciTZj6jPWrMXJNuK6h61O7YYWF9zAZK9bYZ988rbNnPkMZSTDr7nfmjc7NWS8KuxfX66y+Qte5DnUrdvMevW8jsfAOgBAiOdbVFxgCxe/apu3rLPT23eznr2us0ZNmrGvAwLFjz5cbMNH3G033vQgNfTQPSMTFgH0m9bamDsGWdNmJ9k99z9ndeo0jtyvxQsm26SXH7UWJ7a160c9YrXrIvhLtOrVqjGLnXvwgP207QebM+sF+2jlIutyTl/r0/8mWlMCwGz/5Vt78m8C9HeNfcHq1G7Oa0MTItTQ4Fh79+2wia88bNt/2WrXXPegdb8IAUtdy8s7YH98cKR9/vkHdv1191injpdECmhTADJp13rEpk19yjZ8sdJOOaWjXTNirGWko56IsMQqKlAYr94H0toLfFaWLEZYSJfXBMbeH77PdRI3BNNabPkEA8j2v2PBuK/1WP98f41mRKOfVZCgzKB/XuA16rBD6BGR/oTvD/bNAPQA6Fj/1E9CBg8O6Mk6B0ljxOeexZDS0Ht2mJaQVAAAIABJREFU1w0zWGTJrt8iQZSNkK4cL2jIa9SoQUSYkoL7qvtNp6rA+MIkATp5t54G0eIyGhAOYOhxfhiLniWIMNdx0u6Tpa6AoUJUicC6uOAUhMJvSUuQlVbmGc5pOCfcTDZQhN49ZAm8c7yegWR4jjMqA3q687E4FSSiE2vKRAPQw9rTdfiULKMLbJA1sQkeMY9qFLnfB/tk4BPp7oXjsK0BNzlxBjxBaU3Qzvu4cvzjx8SOqGDu2EWx8q1HUBMkN3EJVoKmbgT0aHaIGjAR0wLlJZaSBpSPn4es1NFlJkethSBhXAJUUFBhqWnqCg0f+v+vimJR8wDi5GhAD81sYOhjNfSqiCs1APrKRbEsYMGN+JWi2P/a5eYYtpU8fgImlO6hg3b8WyBRBR+/BuhjGXo8JS8Wc0CPTnPHAvThG1mt71EkBqqcYdQMSMVgiRFAj3bQKlKRDZR7x2My4nvFGEvbB/BMpgDFriy0ClF9sDlzDb2zHtiIBdBheamoF2wfrg+PkhKSkKpTRkOLID234ahRUsJJjkVHxRQ6H7b6DsUwCCgAgJCVAPjA59nmGgW1Qdbj2QvXxzPICK4aDvZxXC/qVeGgmBLXxPliLmcB2awBRHCDTkpkZ1RvppWenslCTckDxMxTp5+irqdyAVInQm0WkiLhXPA7/EFApuNLrqUFPyrj8XGlhUHsBz6HdCN1fWRiJLvxQkUAZIB2PEdPd9L2MTWNCyQyAmDG4HaDoNczJ3geWDQQBIANBUPPTrzik6xqtWpWrXo1PhMUPe/du5cBkxgfPTtkR1DngCAMiz+uB7rrnKxsuRIFZxv8m10aUXx34IAcjqBLRr+D4iKbPnmcrfpAVpT/7Qu68mHDx9iJLdsJ0AfGbsnif9r8+ZPs7C6XWr9+N8ofH5Kq8jJ7a8lr9tmny61vv5vsiy/et83frrdBl//ezjizm2VkZbCY+adt39v45++3n37cbPeMfcmaNjvZft622Sa+/EfaVP7+7n/YSa3bhVoFjEfZrCYkaGwiYHt14l/s3RVzrXOXXnZp72u5wTH9jrlAdxIw/v+yF5+517JzqtkNo/9kJ7ZsE2wiyy0jLd2qV6vBZ7/jl3/bY38ebZs2fWE3jHzQOnbuwbmE8TD/zYm2fNk0S05Os4GDbrcWJ7SjVIpuMliXQrfalR/MtYULJtgJJ5xqAwbeZsnpapy0bu0Htnj+C9aw0cnWo9dIptzZlKioyDasW24rV75hXbsOtD17frFNm1bbmWf2sjM79tLaUVFhP/ywwRbMG2cntjzdBl99j9WsU9cO7NvHcYtxpvb1iTbt9X9Q730lAP2QW8JcwzOBA41sW7HZHzp8mLpaFjAH0DD/jXH/M6DHGDrjrIusyzn9LSUlnZKbg7n7bNmiV2zbT5vsgguvtM6d+8oDPHh6o5Bbhcgl9vbbU+yjjxbbmWdeaJdeiiyP3EHWr3vP5i8YxyHa8+Jr7IwO3SPuHrCClMlAon399Wc2Y9ZTVqtWAxs85G5rfXJ7spTPPnWnrV3zgT3854nWo+cVlhia8aHwFnJPBLxff73G7rt7sDVp2tLuuOcpq1u3Mcf33r277fln7rN/bVhtt97xdzutwwWRtax69Wp0lMo9sN/2H9hjP2zdaC+P+4Olp2XadSMfsXr1mjOA37r1X/aXP1/P8x/zwDhr0LAVC6LRtRj3Ac9+9+5f7KXxf7Bffv7ebvndE9apc3f2FNiy+Qu76/dXMtP0xBP/tKTEbHZjRrGxMrpqyob5t2D+BGvU+ES74YaHrFbtRqEhD/YjMKqhe2q5ZzyPltFEQDNZ7ah1M+P1YF2pxVOspeQwYsj9FcvQ+z7hbLhLF1QHpWyvcmaun3cNfQDpMd/jazWBbejizvMKUhbJHFG0qc7vIp+8ML9SpoAMfbRZGdYEYAzfS0QAIsgNktRQgOhkDsaqG0nAthFjAPaiKLxkR+R4hLHaQ9iMrLTM9u8/YEVF2mfxrOlEVVpi2dlV2FhRna8Px8h8QbZJ4uGNmZgRCMQcvt9JMRTIs+6tAIAVe52MKLDXK5jTHMdYkYe/LHD1J8iKg2GAF+HyeYdn7PsfOj/T7jSoDfA3zg3ZCck+hHlQNO/n5l1dlZ2IdnJ16anWb6zNulZ8vzvjOaCHnI9BYwgY5XKjviLU8h9XQ69uxGpAmGylZcdn6NEwnMQ0FBkF//cB/f9bLjfHaiwFTIRCbOLi/wnQs6D0aNtKRvKhU+zxGksdy7byeAx9rOTmP2wrqYUTGeC2jQ7oYxl6/Mw197EMvTP50oXJhUPAUoWDKIrFk3RbSdeOiwWISm5i9fySfUhOA4YeqXT4kVdm6CO6uTIVueJ7GQEb2vZKsqJ6XaXpvLETFiQAaS1k3l1W7ihgdsAo4uRgn8f3wKMWjiqBNVbwo4VCaSw1LcnNPcgBgAIeMEOU5gS3BBZQefMJetHLAYDe9GBW2a1OzIy/11Nr+D+uLVbegOvFdbmzCs7TAbXr6vB5FhWx8Yoa6GBBkIRFej/UKMQ2yfLnkpUF328UB6IbX74kJhwoofYr6BwlP/Lxo0WDQUZYsOQqIgBP1yGA45Rk6vcAutVOXNfG94WmHbt375bWkZ13kULFeFDjDz9HSJuweBcU5lGHDdkMN4PQrRBdZo8cOkRACWYJjig4Xq3atdgJ9yD86ffulSUbOwFqgYd20eVEnlnAwkbP38AieY0ACmbZaTB0XC5kIJHPzMA/X33OVr6/xM7r3seuv+k+S0xIoUe4pzkleyqw/Xv32po1K2z52zOsqCjfTm9/rl059A7LDNaiAO5LlkyxhQteJaDvfxmYdGwA5bZx46f2z8l/J3g/77wBNnv2s/btpnU2+AoA+u4E9HBQ2bZtq41/8X7b9tN3dusdz1jdOg1t4fwJtvqjJTZg0E12xdCbDbp2Ze0AmkPxWJyC+v379tnk15+w99+dZ53OvsT6X3ZjyFLFqVlQuIfLl82wtxZNtlPadbZ+g0ZbRnpWxH8ZWnacC541sMo/X/+7LV0y3fpfNsKuGXE3vxdjePrU5+2NWeOsTdtOdsMNf6Be2gNF1qOEupF//7jJXnjhPv5u9M2Ps3gRDhGrVy+3Ka8/as1anGqX9hod/KUT7KefvrX5856n/KdTp/726aeLCeg7duxtHTv1li95fLwdOLDDpkz5C8f1wKF3We16TXkNyC6wFolzPMHmzR5n774zx64c9juCemmWhckYnLCmpJxSHzjSsPMtNv3yclsyf4K99/Z0O6HV6Xbl8HusWpVqlp6qpkSUipWW2b4D+yhb+teXH9m6z1dYcTE88qtY//6jrX7DlgSdv/yy1ebNfpKkwqX9R1ujBq04hzLS0dhLdoNpqZA9xtmaNe/a5Ml/s2bNTrarrrrbMjKqcENeB0A/f5zVrNnA+l56k9Wv31TrRoUAksBPnO3es8NmvfE8i6+HX/OAte9wvtWoVcNmTn+WQdigwaPs1tv+JLIFGcGKctbPQH70zddrbOyYIda4SUu7/Y4nrH5Daeg3frPeHn1kpNWsWdduuvVxq1GjPkEsehtkoslTeTkbw4Eh3LN7u7087hGO75Gj/mRndryY93PjN2vsr4/dyHHw+zHPWpPGrRn0Ua9cXmYHDuyy+fMm2mefvmOtWnew4deOtWZNWxjWODxzrrsAsnFme/bus59+2hbWbtjuyTp58eLJtmDeBGvYsIXdMPKPzDCASMKaUQaGniYCXP35ftSyyVEtCs5d0uIAnesYGe6gveFfR7t80F4yrHnad6KA34FdRM7jxwlfQPac25sTULFMvDJ/2mP0/QB+URlQ+J6wPwAYOkPv2nBn931u4v/s8hwsYLEuyHkPz0IZXdWLRWvYsJ66PhyfpytfgeqRsAhhLMPQoWrVHLrKQHpDqQy/R/1TsI/s238gSICRCdeehLo49GtA1tH3Lq9XUIYhKh2CzMd96J2px2e8mJVFsUHyqbVfPvrYoxDogDTAddGvPgB6BvRwh8G+Fhpy4l5LZqvMt+Me4BDaZcaLAAVphrFZTvcp1Y/RkadI9YMuzZHBhJrB8d4G+Y2y90Vcm9WEEZ79hcyEuLSG2W66FCkzIIJRgF5kpTrF4ntRu4NnSCVCQZGlpcluFNmRWA19bFEsbSvVXzDiQ19ZcsPgMJAGAg2RwauaQxQ3o4aTev0oQ/9/yocekpv04uxoUSwnwtFZhaMaSxWXlLMoFl4+BA0xtpVIJ1p8ucVXlNrO4EMPMRAnannwmI6Y2x/dKbYyoEcAIOVEtCg2vawaJ5fbVmLAAUC5Xs0Hkz9Ml7rgKA7Uj2db6Rp6Z/K9kr6yyw1Sw15k4JIbX+TUYAJOMnIM8AUKv1cKCaxpwn8Aek7ooCNj0U4A9A7CsPDIohLsoopPvYura7nd+lLfqcyTA0d62wfJDX4PlwkWH8aJCcb9wsbLFDo70klPKdZYLcidoadTQCgq1TCA9hoZBEw+AE2kqCAF8CJaLXZ+j3yxZKEpGGGw4GGyOYh37T3Ap4N/TGicM46PiQ1gjskBGQXulzP0uL/Q0+Ka6FEcpFYqolUDDXcI4ELCDSUwMGi5Tt2/7Kz8+bE4CLOYJ68NzRcUbO44JzRX8gZDeBt0yWQgYE+Yl08JCwODuGBtWK5OpzpvZWmwUMHOFOcIph5SCDIclDUUW+7Bg9K+42mCNSRbFE/ZDWwVcb927NwZuWYAfzJJ4d7hntPitQyawNARNyx8DFqDtal0hwKd6GSZe+Agm4JMnfyCffDuYut6Xi8bNuIOFvewsRMXbtms8XqCFAMuNmABwZiPvvUxO7l1exVXlZZRbgNA36nzJTZg4CjqnQ8d2muvv/ZXKyg4bFcPH0tN+tQpfyPguXKonHLYHj4x0Xbs+MnGvSBA7y80azrn/P7Wr/+1Vrdeg+CVLHcL1gngfoUmMHt277Ipk5+0D1cutE6de9rAQaNC8ZdWQIxxZDXenPOSfbxqiZ3R8SLr2XuEpSHjBmYNimb4jof+ANh4wMIvmDfRzju/j9186yOWkS7Hmlkzxtmrk56w3n2G2y23PqJivdBhUW5GAja4psceu9l++GGT/f6Of9gJJ55Gp4fPPl1hE15+yE5qfYYNvWosNbSFBUfsjTeet++/32B9+462qlUb2LvvTrevv/7QunTpb+ec05+uNCxWtgpbuGiSrf54iTVr3sY6ndPXGjRsZlWr1AgF2AIbc99A0fMCG3jFaLt88OgAfHU/AOoBaBF8YKxhjv388y9scIS1552lU+yDd2ZasxPa2mWDb7NaNWqzUyu0uOwAzt4YJSy4xrW/v2KOLX1LRcoXXnSFnXfBINY5fPnlKntz9nNWu04jGzj4d1a/bnOOr6xMNBySc5Xrfr//7it78qk7rFbN+nb18PsM7i/4njVr37c5c56zZk1PsT69R1rNGrUFOOJg1ar1C9eErrgzZj1t33673vr0vcF69BxC+c+PP35jzz49xg4fzrVhV//eul90meVkVmFtCdYUnOc3X6+1hx64OsLQ16vbiM/w44+W2VN/vysyJv/bf1wx9Hbr1etqZhg2blwbAfS/9vmWrU63gZffYo2bnMi1IgPPm6kMabzxB2zv91u/o2Ro//6dtnPnT7Zly5e28Zu1LCAHoB856hGrW7eJmA3aipaz8Q4hcLmaIbIoFuwtCymj2nHHK9H1HYD+aJY7FpdX9ov363MQ75r5CCiP+bAkP1qvsY6oJ0j0DJzM8mNVDiZY/0W7VDWpQiAqWY/2CXcWc5CK43H/CBljvicAepFL6LsSBfQeTHj3cxxHbLqaiqmAXdkBMPRY6+HNjudEppl9YNATApam+zlfsL6DiPJ1Ii+/yNLTMmRnCuzFRm/yl/d9DOeIbC7OR52/1cOE2flQE+CWyWoEhew/MvMohEVdlwg3EYWQ9sg0g/s46yCMNtIKhJTZ0HeJECRJwZo5bFP4veS+zB5gA0UvBzDwrFdDTZjGHD6rrq4KJCJ1aMzEC9A7bonFfg7o5Sik8eAqDSgUYgE9vp6BBGopU4XTBOjhfw88ia6xsq1ULeDRRbGQ9Pt4wfeqF4zsNT2bJFJQxeEci6HgGufF4uZgW1lQUErbykTYVm75xpJN9xOvXyuKPZySZ3GhpwDwRAkZd9zbOENRLAH90McMtpXo2xF1ZVR3an9GPLeIhv54kpvA0MOHvnKn2Moaeu8UixN0QH+UD/0xAD1mxK8y9EFyczyG3gG9yyY06WSdhn8r0lR3OGfoY4tivbEUQI8XQvpixkrzMkkucNNiU4rO0CNiBUMPnXSs5EaTTVp2AFREnzg+Ge4YlxukXgnKQ6FnNHhRCgsDQhp6pcowMQAc6UoTJnNBXl6kSBNMsMtTMLkjWjRq0JUFoK4uFBODJQCAVQW8JAU4H+i4UaiJc0AhJlg8Sk7ipct3JxwfsC5vgTwEz9RZfJe3CHwL0PtCie8RMy6Wna2nke6FT3eFmukA0KOoSM9XzIHAsqzFRA8F5kVbliYfjpOgtKCnf31hZzagTAW/KExzpx+cH8YN0qEAdsqwyJILgJ4ynPxCstb4Q99qRO/x0tth8YpKnVR/gOyDFytDtuMFPajE37dvPwuruIhXYNNFyjaehcHUzCcmstOlFnaBLwZObE4lpx4yFbDBDIAeGQc6OQHsZ2QQrGEMUE4ENvFgLvXWeN/0KeNs1cql1uXcS+zKq2+zzIwc3XtKySSZcece/Hzz5g32t7/dwnt8xZDb7OKLB0eCRwD6RQteE6AfNJobwIp3ZtrC+ZNs6LA7rWOnnnYwd79Nef0vBPRDrrrLunTpGdlAt+/cZuOef8C2/bTlKEDfo9cw6913mNWoUVM/B7uI4I6+y+pWiOe1ffvPNu2fT9tHqxZb57MvscGDb2aA6S+MDBTPzpw5zj75+C0C+l59RpAdJrBlp1SBXQwjjIP3Vsyyt5dOtZNat7cbRz5sVapUI/OG4t8ZM16wHj2usFGjH2Zw7puagxNc/969O+yPf7zRvv/+Gxs58mFr2aoDXZsAUKdM/gslM0OvuteqVqluG9a/bxMn/ckuvPAKu+D8wbZn725bunSyffPNR9a162XWrdsgbkz0j46Ls317d9viJZPti/Xv/SbG7N1vhF028Ebqvbk+Us4g7TNARLXq1S0nu4rt33+QHYu3b9/OQtIPVswioO/df7RVzalqVXKy2YGXjYCCVzWyhNT1//JvBmS7d/9snTr1sP4DRhrkjKs/WW5zZj5DQI+sTr26zZkizkiHPE0uVNoYi23r1q/tuefv5f9HjXrMGjdqyc1zzWfv2ewA6Pv1GWU1atSSPpi1Mu4TX8EC8hkzn7LNm7+wi3sMtb79rrcqVavy+axft9KmvP4P+ykmYDzWjWvarJXdec9TVq9eY0KJ995bYM8+pXP6X164/n79byD4+fbbdfb4n8XQ/9oLgfL53QbZpX2Gs/svXUTCfrbx6zW2eMk0W7d2FQOT470A6G8a9SerW6+J6ke4toiNJ1kUA+hxDI4F2lxCTihTA2fZ8Xs6vkSKY4NjXZDbiByKAnBnZv3cjgbnR1teBpgWObbWTREvnIVBJ+9EWhTUR69cjLFALl2ogpY+1rUkWuSqzzkApksYssbBWIKAPhmWw7JNlCxE+x1JqGQH+mW0OSbGgJQlVes39n+AW7rBxcdRRug9ZFDvg+7j3jcG8hdlR+DqV2RZmdkMAOSYhqJyedL7i3tuUaHksJS0gNiRnNTPldJZkkkh82PoLAuprRh6BOK4JslgtI5g7nn9A85ZGf5ol2QH5apHQ5CgwMt7MTDTzrgDhBKMOZSp9pfIUMiD9V0gyQjuAejpAiSQ72jds+H4vEuU9dxFmEhCo+Jf7nsgA4KTVEkpggORpKiHUtdusObHZujhQ49awv9k6KNNTlEUyzEVpC28WVGFGS/zV20r0ZLWC7iPY1v5W0WxCXFl/ztDHw9WrxwD9D8bS8UlVFgcJDfHaSwFHQ+BbqXGUtg8uOiHaCbOEqkTrlwUi8X9eI2lYkFhLLuKG1mZoY+NqBzQY/A4oI+V3IitVGMpbDqVfei1MMgfHHpyWj8FVtoBtzRhYMUTaQmICQ3JjRZOLQYYiJg8DuglaYErCZogBDvHYDUYBdtqb+5pLw8yvFMsBjQGKwAbuiPivhTm53PzkXYfE0WsACaen6czFgLEkLeoUywL17xrbXAHwmLC9B7ZBjxHFJFIcw+GEBPPm/g4qNSkl5UWnjOLZENRJo6h7402rJD9YhHlDZT1gEmgHAY95N3NTLZlKFphmo9tnr2NPewZ1eHWi2AJsFH1ngTZgBp0kfWI8UkmM4KEc3CdAZBz5oZBTTka4uRHOn+CDfd0IWqeXX+JAAfHiE+EEbC825358PGF6B3BBiVBrMVAoy4U16Zy0QHLn8UmV3HUuutalFvHWMEz9i6KkAgoxZpIJsQ3S44LBiZx9KAHUw82CIFB9Zo1aHeJIIsFzmiMFEA9pD6zZ75iq1ctt3MuuNSuHnGnZWag024ZWXq/Vp4TUvdxcbYTLPr4B8miXzbgBuvT95rgT1xuC+ZPskULX7POXS61y6+41XZu/8Feeekha9L0JBs2/G5LTkqj5Gvya4/Zxo1r7Opr7rUuXXsy24Bz3b7jRxv33AP2009b7ME/vc7nPmvq05Qr9Op9lV074m4WWlLuVozxC8lYAoMfPLd//3urzZj6LFlrSG4GXT6KaWa8tKZW8Lm+MXucrf7oLWt/Rnfr3e86duXFtWoua95h00TB6LvvzLQVy2dYhzO6Wd/+N1hmRhYBz9Kl0wy++5069bQ+fa6zrKzsiK2rs1nYxJCheOKJ35Ohv+WWv1jzFm35fNd8/h4zFfAt79f3FjZnmTPnWZ7jVVfdY9Wr12GTogULJtgXX7xn3bpdbhdddCWZI7LRFZD5FVpefoHt2fuLrVuzwj795Pi1EBdfcpX17nOt5ClBzyrZDeR4yWxUVb16Td4DrAfbtv1sM6c9Y+8sm2pNmrexvgNuthrVa7BrKQqvkVFwmZi3st+7e7s9+8wY++nHLaGT8E1YpW3N2vdsyuQn6N4y4PJbrVH9EzhHU5HZRWfqsCZgLf7+u69t3EsPWJ3ajezKIXcSVON+fv7ZCps2/Sk7oUVbG9D/FjYXEzkiSQayclgb9u3bazNnPU1AD6b74ouvtJyc7MBCQpKWap99+q5Nn/qsbdn8r2NiYhTF3nH3k1avXiM+6/ffW2DPPHWvNW3W2kbe/CcWIgOEIKjmOh3MBrCm03aU9QGYoxpPmNuoGXnszyP5fXfd97w1b9ZGa1PIHhbm59matStt3txXbN++nTb06rut5yVXGHy+kUmdOWOczZ4VdYiCA0+NGnWtYaMWLOJt1LilffThW7ZwwSQy9AD09Rs01dgHEIpTxlASTG/SEyU/QNFGCtwDKRIB5ZTFHO0zLyCvjKe7aziYj0hudPgIQHeQftTf4di+p0YBvXvbSzYaBfiVH1mUoXc3Pe0PURvCypn1WEDPzFq4Xgf0ziKLYIsCespFgn7cAb0z6cgOqCsrunir7wnIGzmtpbB7OHo9SFYTRyYZn9U+oM7vbmZRWlrMejox9bK/dOUAzgf7vySoureUm4TeJmKz5TKHbQQEAPYgZLDRU8YVAe6GQ+MFsvQK3Lzrqttu+jPFukApXmhuCbID/8Z8kvIBDbwA6FFsrwJbHLQyoEfAivULcx2EJO4VMUiQfsWqM7zWUeMp9CKi/CkK6KmSiBO2KAaeYSMtuJ6JocdHKzP0tFOOsa2EqYI3lsI99W7t+Dd+jhcIgWiW5+hsVdS2Euz+0Qz9/6nGUmDox171eIShFxYKTURZ9Kwsyv/E0MfaVhJMuIb+OLaVxwL0lSU3aeXVQpRTwugUz60wv8hSqa+UVIUD7Vc09Mdi6DlwQ2MpDS4v8oh2io1UdwdA7zfFdd4O6AECEIV76tAXHzmuSHIDwJSalhy6l6oIRYALmwgkEVEtuQp5od2Xy40zXZHKdnZPk1YX5+4PiinyoN/ztt9obU6gjAeKrosAoqG4xFNVkqkoNYffKR0HXTwGPdKEkmJgQ/K/vajUWRFcOzMYCdIHO9OO8/cF0M8VCwRS2ShSlfREi5LSZ3rhuHCyoS9+8N7nAkbWo1RFHkyPKs2He4x/O5vHxhvB7xf3ic+EBVpGJgIV/d5lFFkTB/SStuj7udkhcAspWw8YcRw21goFV7SCDKwR9Oc4Pq4FrjosmE5NttR09RrwGgct5Cr0O3zkEJ+Lno0sMX1McDFIE/ODa2MhdAD0vpBg0cQ9Z7BBeYJYMQZZaFxCMJpEBonB1pE8Ano8A4D5qtWrRTJMcMYB6MfCeTg312ZNe8neX7HILrion904aiwLGQvyIH2CfEcZEq9fwP359tsv7K+Pj+Z1XH3N3XbeeX0j+sZ5b06yBfMnWie43PS51ubPm2BbtnxhN458yJo3P4VMf+4hAfpvvv7crh1xv53d5WIu8Bgf27f/RIYegP6BR16ly80P331tr0/8s+3fv8duvuVh69L1Eo4DbNLFAPSJSbz3kB9s+X6zzZr+vH3+6dt2VseLrU+/G0KwBG0tajFgcVtiS9+aZsuXTbdWrc+0/pePtupVa/B3LCZDl10WjJbYodxcWzj/JVvz2XLrcNZFtANE0TFS08uWzbDly2fYKad0YvFmlSrVIzpQZ7DwLH/8cbO99tojlp6ebYMuv91andSOz2Lt2vdt0gQU5J5uvS+90T77bKl9+uky69v3Bmvbtgs3d2xEixe/ZmvXrrDu3Qdbjx5DQgCujT4vr8Dg7f/221NZNFqlSk0GHa1P7kBJEtaTN+e8bGs/f8cu6D7Yeva6Ws1zAigQW1fMYmL8PDunCoFyg/qQmpiNH/dHmzt7nDVt1sZ69x9ptWrVoc7Ws0QYa1hVsVbgmvfu+tlefPF+273rZzblGjRoNH/g5cyhAAAgAElEQVS+ecuXNv7FBwlsLr/y99a86SkcqwjG2OWQPRzk2vT55+/aoiWTrH79FjbwstFWq3Y9gp616z6w6dOfsoYNT+TP0VzMu3eDGIH8Ctey7ecfbM7ccbZz5w82/NqH7Kyzzrd69esRtGEubv3+a3vyiTtt166f7eIeg23wFaMsO6cGr/e7776y++65wpo1b2133fu01a7dkGvMpo3r7L57hlqVqjXsltv+Rqcb9pYIzfMgE8R6jnU9ryCfgTrWW7CR1DeXlVEC9PijCHDM7rj7GWvevA3nPEFcAJUomkRQ/NbiyXZa+3Nt5Mg/WM1atW3D+g/tib9J8nPVsNsI9A8dzuf6imMgi4dsJpqsoeYEtqAE9PDRDwWtnjlGlhcYRe1CosWolKSFmjGuz4GFZL+BIB0k+D2Wzzy16wG9h/WdvQoohzlWI6ro+qs19+jmgFGRchQ4+Xode44O9LB+c48IDH0soI8EF67BDwQTfx7Wdd/3SEglJzFYRZEs5o8HLpKtap2GKgF1FxFZJXTYieh7ksaCWMhf0RsHmT/VzGG9VS0W96kYyQ32goJ8SWBwivJRFzGHvz0YcfmLyD3skdoncQ7az4E5YFGawGDZCSUFGTKccDKOzntxqgB18k0EUshKECyCvJOaQNp4sezMAAQiAN+peh3VJrrkBsSfXPucMEDhdiJtsJNDryGQJTSzoLUzbDKlpnAPeGZggxmF4yht2MpQsP9P6Esjhj4x2JfHAnrYjEpDn5GBxl3RxlJRQC+GHkw8G5iyKLbYUtJg7Sr5MS1N2ZAqqMNiNWm/xdDDttLnxP+DxlIE9ENCI9bw/bHOPEdp6I8nuXEfene52XsMyQ2YvFjbymNJbrwYzzX0ztBHOsVWwCqomNHVUYCeFpVuPyWcE1sUK4YATamObizlEXhlQB/L0KuSXd6pLrlxQO9MvABqgh2hn6vaF7u+DAMOg4+av9BYKg1BSCjwiVo9oogxleDQfVo5WOELy66wGDTRhkvyVddC5kWl+E4y+yHVhRQSJyxSV0xXC0qC6cTm7IVOSPl7qsubc0hXB2CNhV2AHgyn9IDSe7FJRRFstkKRaRiQ+D82dDGksu3CeaouQNeCFwvt4owbtGc6nGXwRYjHoMRHGkQ9W1jmAbTKdx/RPluko0NrHAISuYD4+zyLgfNylg/Ajdp8VN+Tvce5yJLTAxr+P2ZzwgKtbIjSl7COxAZN0FikYmAAcLwO5x7itYKlFBtXZkkpiZaRlcnmQF7joOIlBVj7D+yjvg+yHdwPedqnRyxYwe7488bzBNPE7A7090FeJECvLp24fnrgs0VgHDV1ZAyTkimLgr6fqVQ0CUFPgmQ4MKjzLUAAmEVoQvF85syYYCvfXWzdLupvo2590JKSUu3I4TwrKoBzgTZwjp1ybHCFNnP6c7ZixRs8/1tv/yulKBoTCTZ3zitkv7uc08caN25pU//5BHXsvS69mhkggtAjh+3llx6yLzesthtGPmSdO1+k4DYxyXbs2GbjX4Tk5ju754Hx1rT5KXQA+vjDBZTStDrpNLvt9sclhcCmg0xCebmlZ6TxOWzcuNFmz3iOABYdN3v3GcEiUd4nxda8L1999Zm9PulRFm8OGXaPtTjhZPVOCB7nyt5AQvITC1e3/bTZLuk9wjp2vIiWoHgtWzrd3nlnJpn0fv1GWePGJ/LZYw7ihXEOW9KPVy+hY03Tpm2tR89rrVat2pxzX/1rtU2Z8jdr2fJ069ChG5n4E0883S6+eJgkWJg/hw/b28un0RWoe/fLBehD4Ts2Zeh4P/xwPmVNqFfo3fd663DG+UHypXN4c+7LDEi6XTjYevS8iueHsQWAgfURRdkF+QpMqXFNS7f69RtavXr1bPGiV23alKftpNYdrN9lKEiW5IzrInWhcMMCGwlv7TI+J9fQ9+9/g1144SBynwcO7LFXJz1u33//FWUw5507gLp3BPLUdwct/t49e2zpsqm24cuVdnLrjrwX2dk5nC/r16+06TOe5r0dPuw+O7l1hwghwoxnKPBdu/ZDe3PeC1anblPrP+B2a96ilTVr2oSEzNatm6ij3/ztBvYVGH3LI2Tx8P1YH5AduPfuwQT0d49FUTZcYipsz54d9sRffs+eApcNHMXuwAiyPUvGQn5kFyvKbcuWr2zC+D8yk/W7O56yU0/tzOwZMgZ/eUy2lbff+aS1aNGW8gRmGQLoxvP45JPlNmnCn+3kU86w0bc8ajVr1LRp0561eXNftR49L7dbb3uEheGwsoXTDfYAZmgLC2z6lKdt9cdvkbUfNfpRa9CgSWRNhuwPL5xjaSkkJPxfZA3XBPFOsPoYwTNJD8lIHFS7hIBgPNSmxMJ5guAA6HGcSEFt5Gyichr8yAG9wLMyzh44HA3kQ2FsDKDC+2BEQOlkkJ+qKWOJCJ7gaCYCUuu+7+EOlvFZ7AlYFzG+HdCDbHJCy+u+KL8pLefcdBWAWGGw1agFgmwFPVzy+WxBELg5BTOkaBKWmGhVquQEjXuKHTh4mOsf7rEKc1XkLbmvZL54UUYZWHYdMzRlDIBeBhLxEUAv3bwCBWIkBNGUvSKiEznIOkMoBRBMhMw3shDeQwX3SngDJgwgyQToJTdSR+cIQx9YYhBN2LsZMBRLUiMtu/rh4Lm4nAZ7PbFYYOhlsS2tf/Sz0cZlOFEw9F4UHMvQQ3LjFp9i6LVn/xqgxzUnYUnHVAhBbMRCHUOGtXylVCrwdYyi2KJwf/Dr/zdcbuIqSii5GTv0cXMCHBOTLjdQByAARDD3Hz70v6GhP1ZjKTxgt85BlJOfUWgTPn7VDiUfIZOFh1vZtvI/AD2jnGMw9GHQMXLyrAudLRT1uOTmeIA+tiiWB4hxuYkF9N5Yym2VXEOuyR9veflyKPHv9MXGAT00vZDcgKGPbSyldJUKWPD12DAxmfFz6PIF6KXtj02peeGFs9Guo8fi6QU5BNHcEAWUwGhjsmJhl20mjomimSQCNzaFILsiwAsPYkhu/DiUVYTOeABJhxkYiMGJ3msjaMQCje/BQMfv8R2uaWPHUoBJdk1TEY9fM45DNp0OHPL7pwwltOom+A51DgKsAvH0yUcRl4nFJqPlaT7UFoCljvgOi40HgFS6rMJSuNAqHcV7E2zSfLGHBk5sg3SF0F17gy34kaPGwVkjgGVsOhnp6bwWAMm0jBQB58QULiKyCVVK9fDhQ7b/wF7+2+0/8T3ujsQgA01fOCbQhTlIvRIRxCmVyPsUOnoykAqWa2T4UKwdksYsSCoslDQqFPHgXmCcuS0p3G1YcgDNckGBzZ42wVZ/+DZdbm66+X7aMObnFYbuxSp6hyJi+/Z/29LFU+2T1ZJ1gEEcPuI+Fokmh2cMQD/njZesXr2mHN9Vq9SykTc9ZJnoWonnmRBPd53x4x4koL/+hgftzLO68R7ivu/c9bO9PO4h+3nbd3b7Pc+zwU8yCqaLjtjLLz5sX3/1uQ296jYbMPAGyuSwscK7ORXZkJRk2/LtJpsy+R8EsJDT9Op1DfXe2hwFfPD+vft22dw5423zpnXWvkM3u2zQTdxEuAkR/GOeVdjc2S/YqpXzrXadxtb3stGUYKSH3gvLlk6z5ctn8l4AkPfoMUybXhJYJ2mV//3vLTZvwXjbt+8X69J1oLVt15UbIGRAmzZ9brNnPWNVq9YKY6bELr/8dqtRvZ4K0ePjGZy/tXSKrV//nl1wwUC78MLBBPQ+3rdu/cZmzniaHUzbtTvHLu55FUE3Nkza05WX2by5L7OhV/cLr7Ceva6SHC0Aeha05hdYUaECwEOHjwTJWCKPs2HDcnvn7Wl2Wvuudsttj1FCgrHFOpMw78BU/rLjR0p+UAMAlxtYRg6/9l5r2KAF1ySsiW8tQTH1qxwb1wy/z2rVqi//eFMxNzb7jz9ebstXTGfwe0nPa611644MnDMy023d+g/pUY/XSa062MCBo6xKdjU1Cwv9R5DFmfPmeFpEnnnWpdYFHWerV7XGjRtZTk6mvTrxr/bmnAlWrVotu2fsM9am7VlytQJjGR9Phn7MXQD0J9ldY562unUbaX0uK7fZs1+mTKd6jTp23Y1/sHandiIAxBxlrwrY1OYdYuC56oOF1vbULnbV8DGWnVXVkhLiCeg9s0VAf0JbsqQMsLApo8iwtNSWLptJL/tT2nRkh+HqVavalClP2eJF06znJYOZpYJ3+c5du1h/oxqtBBZZv/7qX9mLoVGjE+yW2xT4EpjrKkJnWBTkw5qXAk3+3skeEkkhexkB7wT2+uPHwvrjQJfMPvZ57wZfiZEHw++OTzpCOE5MB1kH9H4tsYD+WJ8RGPAQQvuPA3qRUnJ2UWfnkA2gJNiLf1VL5DiC/TpIiEE/n0JmPZahx/ngvR7M4jvUpE/zHC5m8k+HwYMKJ5FdQ2AOEA0AyoRAkJdh70MzKpwjsAGyLahjowQrCfslyBzdc0qgQ4DjNXgiWeQ4w4LQkCmiRXa5zAywnrnLDdY/qhjQTIqZf+nOXQcP9hnZXCkh0LncJUtCuM6I41xjAT2una5qHBsu7ZVbjwB3HPcRL2x1QC/WX3WJDuiRqXOGno0QmYGVHEdjTet3LEPveALX4t1waTQSimLVNwA4pNjS0kHwBdtKi7eyILmhyw2Npo7B0AeylfjHGfrYARn+/f8HQH8c20pEJNLQc6wUw1bJV4Qy27t5E43yocdTXii0DkbBAMArAX2RTfh4kgA9pQzQ0ItZh4aeEywejaUy7P6hj0UiDloFpYCFhuQGmzTuMh3BqJN0yQ3+74PcGXo1lpKcw4Ep/gZrhEHgGnqlhsR8O6Cn1WBog+yAPpahxyBHwFDZPx3fJf29mCoOVlR8h7SlImsBazC3Hq2yKx20+xzQbkcGNlptmRl5QU6CApXA3FMrHwqGkDKF7ppFnKHSHYMZABtAG4uEJpesnjAJWdWeKPYZG6gKR7DoAOij+rxIbafj4qmlBfiDLzVeHkxQ4gEWO9haFhUWRBZRXDNsNF02ggJhTGqPsPFzZ+YBWnGfcO2QKVFLF9hn1kskSBOIRQmgSuAlOPaUKq0IqyxtOLIC9cCCgQrsL4PvvS/utJuMFM4p68CxExgcsN6ST+lZ4n7jM3jmkNVgUYL+ERs/CzHNLDNdHrcorE1JT2FhbHJSKuU0WHj1Qm0ImoqgI28Z9dtkJpLwPHF9ygogJc95ElqZq/YCvrjIFshVhw5AxUUMqNxxiUEbZFtxcQraGAQp1e2LKFmvxAQ+T8gEcG4ISvgdFRU2a+pL9un/0CkWVwVZzojr/2Bt23YiO8NUdJzZm29OoA+9v2fI0DvszDO7U1aB8xTbc8Reeulh++pfn1JyAytLSq3MbN/eHfby+Ifow/27O5+xRk1bWWZ6OlPZn3y0zJ5/9n6rWaue3Xvfs9a0aWsW82Gco0YiOyfHvvtui7028XFKbthY6JLhdGXBBqrCOI31/MJCuoIsmv8SwfCpp3W17hcNtrp1m3Ie7j+w295ZPss++nAhr7V3v5HW/ITTLSUxkU5FuM9L35pqy5dPjyzv7dt3s65d+9GVBfKf77f+i57qu3dvs2bNT7MOHXpblWo1rEpODoHgN998YnPeEEDFq2fPq61Ll76Rwni8B4B+4cJJtm79e3b+eQPsvPMHhB4YYK8Kbd68V2zDhpVWvXpd69XnRvqmw2oV7DfmOMb53Lkvsfso5EI9egyVvCk+MPSlWAMgBTjCsXj4cB6DCzByAMpff/2urV3zv/UowLV0636lnXtOHwYFIEJw/+FFP/n1v9uGDR9ZwwbN7dJLr7ETmrfhHMzNPWCrP3nbPlj5JgFpmzZd7dyuAzlPMrMy6OyzYcMqmzFTDD1ep5x8ll180RDeb1znLz9/Z0vfnm7fff8lG0/16HGd1azV0LJzsugTvmfPD/b4ozdbQUGeXXHlzTbs2rtZwwSpIrS/OMamjettzN1XWLNmJ9mYsc9QciP3ozhKvl584WFbt+Z9Nrrre9n11u3CAZRrIev1409bbNGCyazNqFqtFjM/rU7qYMmUc8axM/HfQqfY2+8AQ9+O6x67iKPTcWGerV27yua9+bLt37fLBl5+s/XuPYySsQ8+WGDPPD2W2YThw2+33n2GkXXcvWuXHczdax+8v8BWrlzAe4dXgwbN7eZbHqXkBi+R05hjyMKKoZfLjWqMoi410mT7//FZSkTCvumEUISBDwx9VCKj/ZXHcGeS4Jbixwr9AcP71FBIWVo1B0IvAbcojJX3+HVo3XdnHP5UskxKcwMegVUj91AvkkUWHaBNgF7ylSDtDKEBxrsY+iRmhFzy6u8nE+wF5QHQY1+io0zoOp+RifoeMKcwjCjgHoLnh6CX7ja8t/oDEE7QT/CqTtpOUgn4h34qgfXGlVLyCqKmUl0C1iwGhKF7K1h6gGIWjKJMhXIYZ8qFK0QyikFHHZ4wFZ9ShIzCtXvmPuqKo/0YABh/Y367G4+aROFcgDGimEcGJPD1h+xHtpUeIOlc0KBUhOJRDH1JsBcPLnReX+GmIHg/yVfaVsrNJwlFxWXl1NA7CZufX2zpAPRlIFRxQxKslJ1iQ1GsnGOP60PPICc4OR6boYe7jmTLhYWyrcQYjTaWCvUOMJsAKRuyxXC9OZKSbxM+ep1/szkogtC44DwVrJABxDNKcgJDX1ULIHBiMcaNZEKUDIXGWHElJRVoBG3x6C5ZWmIJSIEg7VJcZmjaQYlCXLnt2byJNjzlqNzlQqEWwVgYOFkswY6kFRDQH0nNs/jgRoGiQQf0AI54PwD92CGPWkZpdY44FHhB74XDua2kBmK0uMVTT5W1Y+gQGAvoMRCVDvMGCpLmuG0lO5+FyI8DIniy+iDz4zs4B5Ci3ito8sUGh453QUoAEBurJSfbHNqWcxIGeQwdb9g6WREqF0B2JkVELQkKzyO0e9Z9BgvizTBUDMdCUVpSlnLTA6vlOn98Xr652NhRtKJmWFhIEHjgXsn3HYsUNlTZL+Ia6fuKpllgn0OBqha3UJAJ557Q0Q3n5nIgBAyM+IMOHBMb5+EMM9gngAkEDGqgU0hZD6+PtQFii3A8eLUj0MLE9QAN/1eqVPfDnwEZa+94GKgk3u/QIhrHlCRImQJnO/BzZDjwXoBh3BfXKVK+wmJUAEHZcB3KPUS5C4YRfXFDdzosvslpyWToIc/BZoDxC908FndPnxaXqlAKIJRN/1gfok1GyntIs/SM6BlvRpCanZPN/+P8sAHQgz4ttHRHBgkFsklJbBoFfT8O7LUKOB+w1/T9LS3mhk42saCQYAL3ffa08fbJh8u0SPwXr/SMLGq+z+xwEfWeSYmweUQgVWGLlrxG60q8OnW6xAZcNlqewvFyGsK9h8vNhFceYQOga0c8QB96FidXlNvevdvt1VcesZ9//t7uHjuOdoxoAARAX5B3xCZOeJQWgtA+j7juPotPEGMEwIQF9fChXHv26bH22afLAqC/hj7heAa4w/gbYJUdiAuLbOPGz2zlB2/Yvn07jnnlmZk5ZFm7dO3N+YXsAmRqeL215J/21pLJ1qbt2ZaYmGLr1717zGOc2LKjdTp7oCUlodkLMjvoRZDBzqdz3hBAPfHE9vRtB3OMYIA696QE2sTOm/8KNfTnnzeQHv5YyLDxf/XVanvjjef4+W7dr7K2p55DaRV84iFlUfG9MROxevVbZOi7dxvMn2O8sBFaaRl1+JCUYT0CSARJIHlxha1f/5atWbvkvxgV0bdc3GOYtT+9O593Tk5V9sZw5g/FuzNnvmBffrn6uMds1+Zca3/6JVa1anWylLhX2JjXfwHJzZPWpMlJVr9ec1uzdgU7ylZ+NWlysl1w3hCrVq0uJZyZWVhL8m3BgvG2du1Ka9Omo9055kmri2Jb1hJozmBuw/Zx7H1XEdDfPQYa+gaB2VaH4V9+/pF9DtZ9/v5xz79W7QbWq/e11u7UriqMTUphALXp23X297+p9uS3Xm3bdbHh14yxunVRfJtixYX5NnHi47Z8uToTH+t13nn9rGXL9vb6648T2N9x51PWrl0nvpX7Jl2bJI0i58MOvqg7UobD11NZGUKLLTMJAXoBTP47uOH4GszGigGkcg0n0xsF9K5rZ9bUbYMJHAOq4fFln4kXg4mg745mAbRJOJin5DIwuqwNg69+CCCizL3er2wu6qT0N5l8ZPyd4adsUUw+9hesnXJlkdUgXr6XubED9jiAUwFo1N6kc22l5CYB5FMR3bQwBwBgmUFn4ysRCjgXz+z4vWMDQGIRFGAKa2C/wD5NiVuwkEStiZQGup+OI5z0goYeEiQ8O+yxXmdCm2ww8bCEDtloGoEEZxwC+2BfyWZRoQbQAb0DdDWWUuYWAJuWyeWq65KGXrV/lKNRuuPZapAQIk9pg00HIXWVZdPOgHOiRbHqw+PElLreK00k20q53MAYQXsx8BFUD8AnCVzXZOesuqnU1CQ2lmLwACl3KfZxf+bIjoFcE05EAIBGVPh3cbGCx+RkkNMaDy799r+xhlB6BDK6sIy2lRjTuzZ/Y0kVqKUUXiYexr0L14FWknkp+fbKqtctL7WAQQ2DI9hWQqmQEAhfK7OM4hwbM+TPllFaLeTVjL1scF54uVkIz6+4uKKCYzxIIOLp7xtPQI8HBACfaKW2a8u3loz/sYU0bqNkHAgQjwfo8QXw+44y9EBkAvRg6DMB6AE0A6BHtOqAHp+NjYwd9LFoMtJQAWl3H7gC8r7YSHIjTR6xXpigztCTKS/GIBADLoY+MOXhvUxXFUGbFS2KjU3vebtd2lYGQObabmk7BWoBeIrYeAj3TEGLT1IAegehaoOMtFmIniO5Tk0OfDds4mghVRbSXMkY7BVq6gRPdthUQQpFyQ101Xo/FiR8L5gEFQSj6MfIQrt+HhMIETs2MAfnLgEiY4IFkYt6VJ8IAI71GO+nTjAEYR4gESyjaBO6U+i3oQUvLgppPrhEaDwBGHrxLPTBvsg4wMD14PieLmUhESVLYjMolYhxBVAn32jBFZ4PJjmuFdcMMI6JiO+GNMYZel8stGgqiEBBD9gENgpBCpVBXSJtMeOTEijTcZYfwRSuj8U0CQimkq2oBOei4kGw8/hyFLLJnUYMihwVtCAigAOYR2MZVfAXMfAgcx+vjBCuA/cToAUexYdgi1ZUFNF5Y7yhNTwZkXIxMK5NZBq8rMxmTH7BVr3/66CtevXaVrdeM2t10hl2SpuzLSleTkf0L2cjFYFHWCguXPia1and0IYNu49MIUAsrkUtyM0O5h6wCa/8yb755nO7+ur77IyzupNEAOgHoH9t4p/sl5+32pgHXqIsgWxz0H1/+81ae/qpe1iXcMedT9jp7c9XkI2sTgrsD4vsyb+PsY9XLbL2HbqToUfjq8icSkjkffIujywKLSmwLZvX2MZNn7FgEq9mzU5hw6dTT0NBZROrU6e2sm1lYnJx/+fNncB6gXPP628DBt1sP3z/FZtufffdlxwXLVu1tw7tL7TadU7gMyK7xloJdfpdt+59mzXzSUtJSbPBV9xtrVqdzuuE6wPMATAPUG8wZ+5LtmbNO3buOQPs7C59eS25uXts7twXbNu2Lda69Vl2QbchlpwKVjHRsjLhZ50cZA5llEAB0HfrPpiA3gv/wGAJ0CNQxFiS1RtS/76Jr/9iqa1Z89uAvmXLU63VSe2te/cB1rDBiayFAOsOCRJkBwIVkvvl5R+xDes/oW3nd99vYHagZs161qJ5O2vR7HSrVauxsnBw86FLRzqDNWQipk570k484VQbOOBWO3hwt33y6VICZYCUJo1b2antulqD+q0tEaJYFMeTbU2z1asXMdOBRjN33fMkxxyuE2umz2nIfjZtXGv3j73aYFt5z91PWa26DSOpYWTBsJ+gu+53WzbYxx8spozml59/IKCDA84pbTtbm3ZnW3paFo+fECfvbixN6Pb65D9k93qsV0ZmNsfd6e0vYDCAeZ+TnaWeImFfXrvmfXt7+Rz76qvPmWlA3UarlqdZl66XWq1aDfkcp059wtasec969x6uxmqhwI2WuAD0sLcFQ19xNKBX595gacogWUyyA30H6+JMonp67gkMDtRMia4vAbgL/IiMivwbASmPESQjdCULd4REpoA+fu+f0XcI1MsiE6RgALVxICZCi08/DPtARAMNdW0N0lTglWAOwUAHklXKkYKrGEkt1Yl5hoDPMPzeswAuOVOGUAw0QCMOXVZWRPLF5TO4HuESYQwEudh3sF7heJiL2MuKS4p4nbLBDCQX9xDV0JFopMuMGn155lskleoNVXemmjYATTqiQXFB1lxOffjjLje0Ow7SIV5zsN1kx/bgcc/MOSVBMGLAfVfQJwc/SABlsUmsE7q+K5MvkK+MtBpiYi2ky02JagkgFaH6IQSMDuhx/QD0UldEg0H8Ww06tW+DtCISBU4tR8AAMA25IjIkWcQlsPsEQC+vEL7D2FdRLO4t5igAvYpzBejVB8lJQWZUkmWNildlkxbsRzgffBjyntS0JEuMK7MdAdAjyGMmDH2YyNBrbP+3gL6irJiA/t6hj1pmWXUIhgNDr+yG6kqFLTnfysoqKjhPyBiWWjw2aFL6iE6lv0OUsXezAD0ZeoYnKJYrp4QGm8OxGHrOQ0YLCgDoNuGSmyGPWWpZVX5XpN0uGXqw1wIA8B8HKMB75DqCk/ciRgUUhUV5QUKjFBgmAIFL8FN3ZsBTVQL0Yh8o+YiRxHgUG7sAeRTsP3OmnmmqsBo5Q+8MhjsI+HtxD3E+XjyKQMIXB+/siePTlo73VkUhAnliEFx/juO4xyp+poUBLL8kFXhiAsao9oijZy6iVtdKZudkMqpWkaZ86mPrEiDRUEZAjC6+3xcYPu8YqzG8xz36qZ0PdQ+eskSA4Fq49MwMXgcWO/rI07ZTrA4mJK7Jtf7w7MU5cdJTdqViJgfp6t3OqcYAACAASURBVMoqxw1abDGyVdW+mPWEiBOPB4De7RX/p4SGhUxwIkiJFPAysMDiGopKcT6yHQWgA7tVbNDV499ef0BNfgjAcJ9wfKZngwc+LUJL3XISYCs0y6gInssVZZFnwMU5yMRge4YgzQGpnpOeN7IqHLsssKrC70OnVABW6Pt5/1kok8hnCUCP40QyS1xQtOBiQ8NCmxiXaHEVcnHwgj31MSi0gny0Fi/gXgq/e2woOJ7YLG3O1I6joDofxWQK+lRbAHmYUsqYu+poWCpWjClQdTukW0eQAIgprqBXOe4Bxh02CdfZ0mkhSCXYNCzIF7b/st327d3LRRknK1tApfZxTfg5Gnq5DhzfiwwXjsF7gIwMC4bzdf/YhEbjJDs7k4wxvMHnz5tks2e9aOdfMMCGDL2T8xbyDbljwvcbDEop+1NIH425LH9/Ft3y2LJbpMwrCfM1keML78N6h4JVpOvBSElCpwDUO1p6YItsEI4DNjgTvSNYVCfpBOs8SstY44OAWV7X6oiML8FYPnJIhfRFRZBGqdETuy6H9QjFZnwOmemWnZVJ9pZdd4McDigmKzPLquZUY3B3+PABNrDD/PT7LzCJ5nToNaGMDNZ1H4/YLHHPCS5opak6FsxNnK+KYp9iMSlsK+Eq5HsE5h4lFCWldugw5G3wVtf8dDvAlLRUq1unrmVmZZH9wr3QngLdsTKmoOAwfpk5jay3+hmuEZlLZH3JvIdxgfUI95KyOGQdw331zKjL4NgvIw4ETDEzwnALg0sOa3UCGSHnEnWwhl0lOo+i6ZkH8QRJBLcVzN6AlOD4osYb65MQLTrAQhusPhoSwOMa4UWO9+FSAWrABGKO6B5IeuMZzMqAnt9Lp6gYq0sCYeUX2bmZQFrBgIN+Z1U9iGFDHgJ9fY5Ax9l3khwC9c5AHwXq+T5doTARQwnijtCxMnL+yiYICHpRL+aLM8Fe2IsDUh8dJD/KUgvQh6nM8/EMr36mY2OeYG3EuoGfpdOtDCVOJSQdtC4pm4y1gHnYigoG3VlZmRFLREjdCMBDZ3UGwKEZmNj01EjNmQcZ6hMSOqUGQE+WloBetXPS3APQa/0T8y4A7xIaylNCDRlxU4VYYlksq4Aea483lRIGE6DHs1IRKlho7XsgJSQzFr6S3FfmHNwXae4hQO/yIRb6hn4yWJ/dwMElRk7SerDnUl4GDMWQaynjUVYGQgLjQYAeazUGW0Eh8BLqyOQsiLESZeiRqRdjzzpe1paVWkqaSCpo7SW5wYMNo1hmgT58GVTQoZF6/cDQx1XYni0bLclKzSpUyxdl6P8bQF8WYehhGZ9ZUtXuHfKopZWhMaUKeEuLynVeOHpMp9u4goJSSm7gQ089GxllMPSSflTElfHEdm751pLAtiNXz6MkcJFLTVWBI8BAVHKTzwvgTfGOnOpHy+OlFKRHGHrcJyyEtPIjiESlsyIkacLD14Vq78oMvVr+qtLdU4AE61i5QsqMC0PQnglgqjKdUo5QiR4dQFGrIU7cMqRs5G7hEzkSHYfiFBbFYhMKBXieQlS6DQuQwJMmRgXZMC8W9cYc+Ln7TAMcxLriYP2VvEDpKm9OhO/BPcIfnBPAHs5DiwAYbblt0AIyXgGQAH0ZI3illUoiGnf8HkAXG3Y0a6CmEGRrWNAgtgcvT03yc2xaEm0VLdCt7wQwwqDH5ugBFSQvSnlj8wWblhGRIyEIcZaFmnragyo6V+pSAJle2CwsVf4l1tnIi4q5kAeGxYM9PFOAIPwfbJi/18cWUqr4DO6zB1VAaZAnwNYRx2TgEJpK4Zng+Tqzw+xLBTxp1UAker8ESrGx4m8UKgGEydaygEWbuBaMf2QTPFjycYW/I029yuDAg2ZfiQRqcF5A9oDFWOzym2gFqDHAZh7usfTuApbQ0DOtG290dsA0RYU/niH+z0YkQZeJ+w02l+MZYDQweLz/QX6GxZUZJMq93Ec/mYDM54sCUG2EzLKxOyJsRuVrjmvH2MOCjx2jatUqnKvMWoTaAKax0RmXzVe867GKmo/k5dm+vfuYcdF49eycNLq8x0WQc6FuQpIz2F5i46O3egDZbtepNUQMi7TpCsaWLZtqy5ZOtfYdLrSLLr5aWn2OcWUvuDGw5bvuGeYGbeCCDhdMV0JwrMA4QEE9CkAR/CE4xWcA5g8ePBQC0xD00gZPQQrBL4A4QCTdppQFYxUF12hI7ApYsIkgC+fOotz0NI1VMkqFCn6QNUS2MjSPYcfi+Hg6CKEPB8B3anISGXPJdjQf9bxVNK65gkBCTdIAKPEMvcCtuBjfhfkOaz3UqiggBymC9QljWS4sAvS4JsmlzNau+cCmTZc7zMCBt1q1KjWCrV6c+nnQ8lY6XS+Uxc9dfoYxVbNmLdpyaozJwQVBIWFlCKyo6Q2SB8j5cD7UfbueuMIsOVEZEHw2j8WRkkoiaMO9JtAhmRJcotBJmf0lAOiRFQUASWI9DLO5ocAfcjyRVWUMGqtVqxqCvCLJQSjdRPZW0g0Aep+TpdQ0e0JBWSv64HO9lrsNrYppW6lsL4A/UIq70GjcaB31+e0A3/dPETAC1h4soKtlFACLUPPjVAb03P+1k8ZkzqPW1G6RKwJK9y9yjEhxrps1qDcJM56R/Lt89/0VvZ5osyyX4XD/AIiNKeh1Ntyv34OcWMmmBwp4puifw/UPjjIpICXwPTJAAJjHffKstQcdCIoB6IVtkIn3QFp4hUQfn5VkNy6Tc6kN3sNeKBgvVBXIOIFBv4nNx/iiJTTW3iAx8torsubBhhJjFeuhAk0FWJIv695oHZOrDLMq5Qq6XK+vJly6zmMBeqkeJB3B97hbDMgSKhewj7IGQGgZ67MDen022rvG56gAvUxKSIwG20qMbxWYxwVAn8PBhhpLZJLdtlJyV4B6zcP4BM1Lxzti6EWsehbFpVOOAX1cCkPqfMphjkIb6iRLjiuz7Vs2WrKBiAm1KhHJzW8B+rKjJDdg6Anoh0KiDsmNCJ+SUHAsYidKFseVlzNeVxEqZCqxDH3EjbDU3LaSvt6kN0KrYEhusJqUx1msbWWCqXESFQbUyqmxFFIBqYWZBPTp5dU1aGBbCZcYMvTBwpJVxrKtdIaeoC1WckNdMFJLAsqxDD0bJsQAep8QDug1IIpChXm0WNZ121oUYO3k3eCODehxcpjYrPgO9l6uOfToUsEJAJ8KQlTYIX0pXu75CkCg9H4p2SwOILIaynJgsiLt65oy74IH1puSiooy2VOFQl98F+Qr+F7p7lGVj0IcMWY4nvTqUXkKfKWxKXpg4FIaynJYeOlFOwJJiI4lH5IECMdClIyN3pl1LlRszS0tpheqovCvAto3MpRiDrFYsBI/LOiUCZA1EVuAe8nsAhkXbzwV2NHAykSkJSFtGJtl4GYEVi+ADTwH18xTY14keQsmu9c28PrAdAIgFcC1QBsNg1tUtwSWxHWWLPpF4XAF2Hpne7TRUN5QhC6n8bwPVavIiQX3mddFZjQtkhb1rAvAFM5HDbv0rGFf5ylbgBEAcNwXWmOmpdvBQ4e4MQDQE7yG2gDoerWRqwsei7KLsRGhyCjekhLEqnghGe4nwBI6BiM7IStIbZK4BXzuCPrA+IRUKe4BxiKbqARfYTZsKirmmMTCii62qKtAR1uAJAQf2I/RSRDnWqN6dd5n7wwMiQqAI8Y1/J4pgQ1uBBmZWRzfu3fvYadTpmwxNkPGDs8QcwrjEnUEOA8MZjD0uA9YlF1uRTaN0z/awdeDF9xPyGvef2+2tTvtAjvn3IFWNbsKwbzur4rwcD9wzzxb5IW5WoB1negSmZiSQJCtgtkkpuRxv2BLuGfvXrrP4L4CULO/ARi40DxOWlvVp7B7MNL1wV0L9+zAgVxacOK6cW1grVBXgMCRgXFhEbNVAHhYB2gWEJhE3pO0FPaLQHYiKzM9kv3x9YqFgQS0CnA137XBEyzAFYfBE/6gWLCIxAKeWnq6gjkF2+oxwc2WwSca3oVuxRUVtm7dB/bG7OcpS+nXdxSbXKEYkesP0+yQ26HwHAX5WreVzVEXYdzPrOwcq1+/gVWtit4nIlq41tPyUOsPsg4Ys1gbj+Qd5n2SMxamKyvN+HscNz/viB0+hIArWOkGJyuMHRUdBvY6+HpT4lmq4AdBgUCVZFg0HcD5cFyUE9DD2hBZCI5E2qoCoCszhueGLCb+8BmwQFPXDV083hcB9AEAYi3C8RErqz5KXbYxn2NBuPa9KKiP3cMkcRTTrTeJnQd54Cx+LEFVmanHPWdjWi8Qpc5d5437Eu15IabVGenIcZyZj0h/pEv2F9+Ho8WAer8WAUJdl0Q8ygxqfQnEmzuqRAIONxiQQYS/3/cmNYiUNh0BKgJp/IGrTKwsVRlwgMgyZl8wD2V+kWBFxWowxXsQmHliHIRczF4nUnfP5xC5UtUbYL13AgCBAe6ZZzExLrEeSI7iGnq5xzhJ5qw3M1RBFieyU/ubry/KxAKAa15j7cSz0s813ykBDe517rImeQ/kyrL5poYewXCQ8XhRLLfRUOPn5KkCDzfAiNbZ0V43AuiL5fTDdUtNJ6OAXtbQICogh0Km0QOE8jJkGAHozZAwx1TwRuERtQgZ+lDbR+OXcPO9BCP8HbFcp76/3FLTROGToQc7H4fn9t8y9MqclUCeG4piYwF9OhQtBIUA9JDcBvVKLEMfC+i5KoB15MXEutwI0CeVy9f7KECfpCY3YujzaVt5JBUMvYYf3u+A/riNpRBtwIeenvTRqmEM2FgWGMejlizSUAGRKQao+72CPZTkhoWYEZcbTHI9HA70UJnOlFBg3ZyhB3vLexa0gtH3S4uH73e5DBYmsktFKKSIAnp2PQ3WWB7RO0Pv0bQz+tgwVCUdTeVhJFKrDe0bIubgcsONpEDFpO784wUwlAuxQCUwQiGFKbtMAWKATKSxURCL92IigL3DZCNjivuIhTXUKOA+ufyEBTXsGiptOF7ua+8TxYMDbNpe/0CGHJkLpvT0DJjWhsNOYYFhDmITwHNms6agz8MxuRCGLp74DAA9mRH2AJBkBYs3zxGLNbv7ynYrunAFt6WwmCtFL0kW3ofn5m26HVQDTOE4zpTj32jYdGD/ATKiETYLmkkEUbCPDEwVjgfWH4Em5UWexgzFUVjcCOgr4gjQsrIyLDMzneeP62LBUbg2zDOC15Jidh7EHwZiKO4pK7Mff/yRoBFjgYC4VIwtAoXMrGwy1lht4cbDFueBlfIGYQQTsFqDNhOWZ7AKZVEMvjmeG4kyHArQIAmRvC6ks0NTIDLvWORDfway7gFgevYMgQmBY4mCTLzgYIJFHlIIjClkumiNFldh1atXt6pVqgQdJpp5wX40iYAQrDGuE0wvO+iWl1uVKlUZmBw4eICdTsGeAtBrriibg/GF60Axllqox9GlCJ/3IMpXTMiEWOzFuazaHG6iAPTLZ9iqlXOtbbvz7OyuA6x6tapk+Am2qWUUs4Vn45kzrmOs83D3pjg7kg/LOmRYAOCyeT0A9HgfgsrDR/LI1MtaMS5o0iELSCQ7pxS6AmI0MsI4VACuOiNIUHA/cR74HQIHAHqSC0HCBvmGCtpDJtILCA3yEwWm6LEBkIksAq4H90rNYyAnEEj1TVYspQoxGcAVFtLhCfMB/07ERhUHrTAKEME6i0n3TBqBAVL5wZUE5/rF+lX25pvjrUmT1ta370irWaM21zGwj7SkxX7FDs9oCBcFbqgHEnhFljDRGjZsbI0bNeQ45VqGk6xAphEN82CFqgZCmGN5+YfJurOvBsgUWApSnwxJTgXXgsO5kgaClcU8x/zAt0s7L7mbZy0R+CPIJNuenErZDddEMItB4khijNKqVM51mFJwbUQdCgsB1YkcmUIU6h84eFC2kbSyVbdXEGbMAiQIrDJwoR4HshsUAItVrDAVM+L3rr+tDH69mNTZW+2JjiqFA1xD7+y9k1rMsDoQDcRVLDsv9hvrlrPnXFVi5Dgx8DVY7XJcxXlDLO6YoYhWADfC5seAdx9XDlJ1T5RV4L6F8eHa9Ij+P4bRZ8ZMjLUDer8DdMdhFhb7NAJajCWsGXJU8e/E5/G92NOhesA8FMhOtsNHYFSB7D6yNXDnU8aH+nFKaZE9VeYT3+P6ed9z/RmBJGDGgqAeWRx1TlVdoLKR2kuiHc1VrKvzpLMeM3NRAsWDXmXf1EQzFtCzoJV9XrRPYUw7sHccgnUhVp5Em1HuQ1rDcF64BrDrYMfdUdClzh6ISc6rDH9EQ18slxvVKQrQ0/M+r9DSM2AIEmwr05IpuUnAPcV8CLaVlFqmBE93gHbYbecVWlq6FBmU9NB8IkjjYgIq/2dRfsCrKIoNkht88e6goTfIbo4C9CELZhUxRbH5KopFhsGcoVctBSU3pVXs3iEgwCVRJz5HDUCSLN1JtkZ86GMY+lhATw29ahLMKkptz+aNloyFiz7eWKgEHBMB6LHpVwb03Eklb4tl6OFDn1aUdbRtJdI62MgIdgS4HbxjY40g2MoMfdCAezW3qq8V6bsPvSwqA7PAjVbpZw0OZAOkNZcmGRu2HgCO4+xa7IbDVL5bPYUWxwD0dPQIzIED+li2XwNUEg7aXTGQ0AKNh0H5Q0g5Sx+nbrNkviIOLwoenOnHOcu3FZEwHGoEUvFz2jxR7yZ7REXAqL5HxIyUXpSh1/sDswQQFxb5WOaG0hGcUwh2yFwFOYtPXlyv7BjFuOHcCb5DLYCnw/FzdVQpt4x0bZD4fmh6AUaUwsfGqiZTuBaXn3gKn8cIjLcDekmFVKvhKTtnGvBeXI8WtujCickLQI/j89hFJbZnz16OGfysOtjA5GQC+j27d9PtRKQZHjYmlewlvSU1PoPxSFCQh5Q8ALjYZyyGYDqgI5aWMclq1awmvV88UoVKoxM8h8AR54HrA0ivUaM6i5w4hkpKbc+ePXYwVwwrADSb9KAwFtKKDLW+ZvMpNDsBoAo6TWfomRIuEzOK7TQtJY3AEF3ocCxIBygvQqe/4NmN73VmB0AY78PCTL9lMDHMmMlNBSwqGfKKoNWEzKekjL0dcAwA+pRU6LrlKsRzRBo1Id5q1a5tOdnZWmPQnTdFLkwY+3QmOpInXX1gGVFLgHGG8bZjx047sG9fKEpHHYbWhfyg08bYwDkTwAStK0EWdfwCb2SH2IlTG6GAocDQe++9YR+tmmdt2p1vXbpexueCZ0721j3vi4qlXWcXQ/RPCE3bkCFAJgRuDADaGcoMwAGHGUMGt9JsM2NZDM1/iZWHzY9AJDBh9JsP9RmeacL6xuyDISjI4zWgbkCyomRmQ5j+Rt+CYrj3KFsS2Si9U2C8qUEbtKmh6Q1rOlBXQumWmCiytkHDL7JDw4M6dej08/ItL+8wCznh4pMQrzQ6ggRkADBEtb5KyoG/2RaeOl0de8MXq2z+vFfocgNAj661IEGwFlEXG9hEAF3PHDEkpfYdrDf6PKhzcrOmza16terSfLOmQWMfvvAYFwDTWHvzCyGXUv0BMyBBxsh+GCUltn/PXrL0XOvZ8VZADEdj0S203dwn5TEfAfSJuH/qSuw1QAxMQ+YZ482DL0qbUBzMLBYkZYdt7969lNeBmaXTWTkIGAXgyoyAqcVtkCyKBFcIODAP0IuQzykBhhaoHYFmO9TThL3NWW6MM2evCYJhAhABvXo2eJ5Yn7k/BEJJ5rliXT2okHZePUIcuJNQiJN5hNZGgUY5uAlnSDYkiQm2DMwzsOFYAyW5R82XF/SCMCgmueDBiXerPRrQi5xjk72Q1SRYDkRK5JxdlhNIDX5nGJN8T/Aox/gCgKSvOTPRyswyI0FnGtUL4bxwDdKey9QA+7l3PiUmQcYn1Mt40IG1B/MTD9rXF5c6AgzjXDBffF3G3KQUhM47ko5IG+/7s9ZRBYJ6LsA+ku4K2Asc67i+7ipgUKZcGAZjB/dNWVoQGgiKI03XSiQPxn2gEQgD4kTVopCAUp0c5J+4P8AndIwJNSxYF5UhgnmG9k+3toxk7CuCFWmFzhmYB45deB6YewVsMpViZeXFlgjMBaI1AugTLDntaNtH9kRKFeaEHSTHOAC9vyoz9AUxgL4QckFZkzugR81olKFHUawkM/EVAPQFweUmn2uIiFJ3uQnF0aWFBPT3Df3LsQE9G2DBFScUkv+3DD0AvTP0LGqBhh4PJBmL1tGA/nBKniW4VjdoQitLbh64KnS+4mZSyEg3AuipoUSWQBGSp8U0wMTQS2ajiM3TRM6S0m83ON64HMe1fxjcsaxhWnoGvwsTAIMsqs2NFmJ6NKzzAMBQJIoFG98lQC/dv+vJPLplXBNAmbOACgrAYoMBwvcGD91wr7DAuyabk41aMk0+6M/EnKvbp9sY0k2lGAynwAcZC6YtkS5U6koRMDZRZTYoKSrxxkyS5eC+YaHy4iC/57gOZzwx+Dyq94XFwbczugBWHvg4rcMFMLDoGIDYlKpkoxo9AC4WLYqlZQo8LEDKbkjWw0USQUNM1T6zByFl4f0AYu9f5eBDbIg8kHOq5IhxDIs1vnPH9p1B9ywQCbYMN/Lg/oPSRUPqgEWtvNTSMtJkxVVSYjVq1AzPBiAMwA0SoqIIg4FThF89gizol3Fv69atRW0y7n1BYYEdycuPFOkC6GJcej0FdLV0FiCALuT78H4sumBQsZjidyzuSk4hk4HGKSrKVgEfxxPHhiJuLt64l0jfxkMnLdcisBPsmshNNSEUA5eTSWCRMPYp6DlCUxz36C8qRkGYOh5y3oQNkEEjMg4stJXlIEBSCtkqaTdxnigOQ/BTq1YtPhs8dz7/BBSwZnHzIzt6+BAZ45Qk2K8p4JG0Ks4O5ebarp07WRCOxZQdfYPkhhkABm6qCyGrHcYXJD1kZBLVZAYyMcx3jF/WMVBXGm/vLJ9hK96ZTnvMi3oOJ1AkECew0HqFc8YzxucQUElWUqKArUjuWqUYzwQpiQQXCADDes/MAIPK1DSug3A7kZxHzerQtRZyrdzcg5Z78CA3WRYQc/PUHIIGH0QDJIEujctAu3k4YEBnW1xEK05n3TjnA3MMoIyAq6AQcj7ZoQJYcs1PkKUr1gMUVRKgp0JGAAmCyAg4bBEoh47JZaVwf4IDlzZ31PLk5GSFDTMxgLA4Kw56UM8MCtB/bPPnvmxNmp5klw0YZbVq1ok4j7GIP5BGPr65FghBivGNS6BGH+t0i+bNrWXLlurqHOSLeOaJgU2WhSAkN0e4NkOCiGOkZ8CCNYHPEM8VY7CYjlaFVsbicmUwWa+EYAYF5kxJyxddUgyAGgR+aGSmwLwigD82wnPAivfAQYqsG9ZGAVm4RB08eIBzKpu9P+ScUV6O68R9gGynODDyOHZUXoPfibhGdq/CklMSCFzqN2jANQJkQqwJAoOlsEcR1IfzwH0T8AgWighcAgBTrQuWyiBVgFsXgnLWt6luyE0LKHoJtpUgIZhFYe8aGWMg6FSopfdhHUIgmZODTCUcgFQ4XQFNL0koFOQX0DAAz46F58AOAYg508u1PwQuCHBZzB8Cdid9SFhWYvkr4xA8OwZSlE3JXhcSCJKCfN7OKAtXYP64tIXgGfs+3Wu01xFbhLomHFN++NHOtmTAIb9h526vTSniWq77r0wUWXfKvEoZBGJJxF7kGQP83htBYo1gliW4AsltTWueBySSMcu1xjM/csYRBgNgxViIaOhDk0thnqg9N4trAw5BllZjH7VPkgniGM7Q415g/jOTH5QSnNIwQSlQnaCTmqj9Ih5D0Wtg6KE6wJ6KsaTMI2wro3WLiLshuUGwg1IfkEwg3TBYCvOLGAg5oUxiF7+LldxE4b0VFwR1CSU3DujhQy8N/dEMfWVAn2+vwIc+OZ/raCygt3iNiYqyogDoH7f0smqRjrYsikWggXrd2E6xeXnFFQDfKPVVUSzY02BbCWY10SzJymzHlk2WElxuIoCeD1UD4j87xYaoKsyoePjWBwYhpSDD7rvyz5ZZpm5/8CR37ZRXOmPSCZhGo3wHl2LtQpOmSJGrUtmKrqMFki7ZEWvhRR4xLjcoVmNBqSYeNalBiy2A7x7oQToUNOQkBxjlyutUbLaiXT9WLCuA40Yr1sUG4H2w3VRULGeGkEiUFj0w9FGNtqJbl6M4aMX3kBUOfucu7yHbGrIWnm5j0UscQBW6nsJKCwGSRiulSKG4NHLfIhNKSn5IHJhWY+ZE3e3IHlDjj2Ic6fFpUxWKWnBMLuihYApgwfW+AIUAoc7y41qcXcc5sVV1mMz4Dgf1ekYASyqQ5f6NICFoeXEMLaB67tKqivHhIoFNHKCFxYgKKHCPAAqwuSmAwLlJ0wvAha6yLMQJqWxMwERYWoXMClhigGicDzZebDwoKDxwcD9BLDZS2maVwhlKjhqZWSpUxHMCAEVABfCA88S5uBwK/8f7vLhJ91waQRYmkv0WOyd2WRpiAhLWYajgkJtukOjIHUABIG008XPWDohBpO8wi4iwkBYy3YbFg8wmUqDUdWrz0zEUOIhZjBbZMWMSNNLoAKxArZRFsVpvxIpTs0ldeBkbAmVnZRNU4/+4J1mZ6oR6KPewFQZtN7KKYJkR/LCYCTUt+QW2e/cuyz2Yqx4D1FrLaUHuLApMtIErKKesDSw6CwYRbMBhRSCcMgIWfEpDDb0+irjZ/CsFcqAkuaQE2ZWYfDkIOcOJ78LzzM2FlEOWXShmxP3Cs2FqGgE+7DEhHynU/IQLhHe5BKuDh+SSFwCSQwf3cZPzzZNAI2SDMJ7Q4Anf6z8HSPd1A+sP7Dg197RxMx0O4ICOljnZll9wRCx8cLcCoHCdLusnoE1lzYXWLsj51N1bnSJxf5EFi4sPXuYmIgPa0ho1qzIoJaMfPPDRBC05JfhMl0gSh7GOTRpjJp0F4xnqfxCkAu53jgyPZCuy2FMXUWnQCwvE3GZn51ijxo2tTu26BD5YLO2kQAAAIABJREFU1Qheg1sGnmV+QV5wtSkNRcHYu2SLizGUn1fAABe1GBjXyHjCZUMsdoK80eMw95gik146QbIGl42pO2UCBbyYrwL0cgjBRg1QgUAP14zrgpsRQWZo5oa1VZlsPDvY8GFNgfOa9kCAFoA8scTY0+SMEmeqj4HcCXVr6VmZHNuUzYWsKsCk70+oqwNzSnlTAKYu4SCxhoyjr/UIlFk7JVkLAlmyrEFGibHILCjW5Tj1GcCYR42HMjIqrj5yOJ/d40EciMENRZfJyVazZk3WF+BaSBZgnQuFoV4TgroQ38OxRsWCc8dilNB4vUsgOvAZnJjGYnRNw2dEFoR9LOwjGA+yL5a1Ie6pr4HaG9XzwfuW4JoR4CLGdKti3Dtq2nEdYPFL0DOkgv1YRB6KKXe5DZpoOZjmuhRkEDK3UPNF/BTPEoAeGYNYQC+yLOq1j/8LP0iuJ9mWALauV/PI2X9gP5A9jgG8eRX18qEOxbsDK+MlwoYZbHThBeYI/vTI2PH5BmtR7HV4vxOg0vpH3ZdIPNCHPhyHXW8ls2UmMWRFcH5oCohzBrkBhl5FscE9MTSWwn1ISlZGwr9H55Aa2S89yMN5+zjSOAlEbRGuMYO4DAE7ggfg5V1bt1hiOc5J91IuN7GAvtzyUvPt5Q9fI1OvWpb/ZOjjKkqoaBlzpXzoK4LMuzgYq2DNUEZFioVj21bCFgedqGihhhMqi2joYVvpgF4gTUAXkVJeeiE19OgUC2svpkkCe+KAHgt5WlGmjb3y0VAUq5QQNmRpmPJZKEeAEtMpLRZ0xQJKZ+hxMZH0DBbemM5wvNBIp1hJbnzQiJFSu2img4LUwcGfb4YKFJQW5vXSvUYMuGQweshk54JmDe9BV1FF0CoQYRo4dGvDg8g9nBuJ5h0k/1+cvWuU5edV3rmrzqlT965b3yV1y5ZsLMueAaNgLEPAxs6Ym8lAJkNsDFkrF74wWfMla0iY8Al7hZVPM1+ywAYSJ2QNs5gBbDAYxxDAwhfA2ARjSZZsXSypL3W/nKo611m/59n7nNOtbkGmvNqt7q465/z///fd77Of/exnCzjntQuUZpJilxsz9JPBRbIImqWSoRdTRtCWZMLSEe4N4EaNWNO2UPOAC2Q63tTWaY793Pm7SnLMsFq6VMHKVmVj0MK6cCIyvsY6JAS4E0xL2wdjwcj0/QM3WiZzUtflBcrBNPaS9yZKZkfMsfhXD8xQA7YBfYFzy5i8obiOeg8d+tI72nqxgL/XkOU6VSGQrl1WjngeJ5uRG5rv4VDkgCr5UzkZcX/Pnz8nFgD/bYGAo7aBnt06dXirhJzVBjTvHBIwrawFzxRw4yOfGdZh4+y6Dkm53Zyextb2Tspdyj62hmmZbSVZVplbHsk5lRZ5Qx5OuncJAFWd0bAUZgYggfPOwfFKg4fI7klKJPXNoCZw7+Sbe80aHAWXdHkofau06GH7Ub7mOHByL/JsjqXHtqZ34+xZgS+VURsNSUUWGOIyHMbmzU01c66vcLAPpUslmRKb3+lqeufXvva1+PrXv56TEa0nRsNdh1fpZi2poTfEswHEIg9gML1GJU9TUxu9LtaOc185cM+srsYSDaPLS3It0X1WZZIt21Ack2NMJgPIZ5DBcPCyDmh4PTo+sgSJeKdqgNVoHOyeotyTZhqJkWLCdENSJMVDJjAeHkhmJclMSvoqmSJpZ7KpbTy9dllbxWR7f3hehxtb3UPj9TIVi0jBcp6CkmeS5LSsE6ut+AczbSmZYySHPa9rQod4A9iZbrhEv7CwLKDS6RzHzCxVqcNsUnQCSNwG0MsjnnI6siJ9P6/JlOalWF70BGAn8tad8z1cL/fNYK4haUsNAEJ2ZLefubh48VLcf/X+uHTpsqU+w7D7z6knTCJRYU9LqgL7mNpduQad0ksCqD+S/A63CfYQlamaNYEMRTRYJsiO5ZAI1g6zNlz4QRYJQUOS49kVaiafnZFkgISSHgaqJPbl9qEtC0v1IczrsxGf0AXzd9x/M6YGfrZM5H0B9IAnE1g4K80tzEaPGK7hOTVMjx4JuxnxnvSiUDliHxpgObavrq3E2sqq4gB6fsXUZJgVR2Wx6/hlYsomA+ph0VR0WO3FHHaU9OdwWpK/o8O2ftFw6B4HNz5ThaQaRmMp95q12ESulzGEuH14QKxFRmYxVQGvOpvrdyUnqS/nGdZ5z3XXzJM6F/mZscSz+mlc5ZXhhIwhOI8M+LUOdL5QBRq718h9SHaQ/KwJrxqUxOvLGOKUXiPYdWKdz9qqUqgvIgcJ+fNOxVz64LO+bX1qQK94kJKbkuS6cmhsUGdpne+lOiiGXiA0E3071YxtRe1olsMQE7CKkFRPgs/KIuaMtcrsxCoG9rhUBpxN6ZxXBBbJZP1sMfQG0z73WRPF0IuYEKBHWmc8w+cyCWcdPPeXBnw3xaY/vgC9K6Mw9E6uLYU5PU6DljRbUCxR/5NeLit/+d8QamjokQ5KHpkM/bAfm08/IUBf+/FugP5Dj304Gfo0gEnJTTH0AHomxQrQD86OGHpp6GtSLPjpZRp64fZBBMJ8yV1YkLknUkOP5MaA3i43Kl3N+GinU7gAPZIbDh41HmXjjQZRyWEEQL8c//sPfyBaiPzTPqwsjWA9JL+Rt3V6l3Ifk0XlIfK+xWbLKiiHMVTwUCAT0+7Gl9oU/E6QKUAvKYMaRlkQNuqv16hDsdjaytALFMqXN/2eAVb1/ZOAnqfMcBvJEjIT53rrM/Dz6CJ1v5P1tibTIK5kL2KcxPaQLGAVai1+BasC9Mcn7ZEO35DLTUae6IYV3kGyRGOdnIeN2FdWUiQY8vKAz1Icn1clQh1AzuDVMJiNeXVvvBEtL1AJTrIZP6ti/jm0Sp9M4IXR4Xr5GTX/5cJ0w5IPpcqMK5Hi2iqgwWYBfKU5HrkMucSrZ5T3loBlkOwmR5j1YqHqXrvpyU1QfEbWlpxvTnDuUbuR3zeTOwI0gJBk1Kxs9i4oOcFRiL4Ks5tcC2ykmzFdDgescKgIbKYVnRyGFpgsCrtohqbYM9Ynem3JKGiMO9iP065tIHmABFN+d1nbBxMgGXbaDTf5le4kJWsoMC7AnyBE4C4tLA1gjgXohyRYyeZXg5aqLKkBLnmQgBYD1TREDQnCRMKbMyLmFxesf64eimOvXxgSAD1MLKxe7QPNHmg25QDDurnn8qWYwko3m1p5Bjdu3IjnnntODkBV3YA50r7MKlxVuLgbJXcrkCXABlDQPcuZFjmEzfpO60opHy+fWY7W/KzAvRti+eXmV8ATcr7lM0vW19PcpoSYfYasoxfbO7uxtbM1auDnUAGYQghQAkZSBEBBM71FErO3p/sJS+3qyFATgmE5eZbFQKmag9xKUxLnRk3IfHbWjgF+SSNcLSxAb+sgM6wLSy77E191aA1Zw0daC+yHlqRJyBaQ4cxl/xGOR25+5TVt4cd+mpaj0PraOd0Phnq1j/ejNcdgtlntC+IT8g/JzzTPgPht2zv3eUwL0C8uLLmCJEtWgD9aclxujrKJeaC1ynAZABUMNichLL2qPQtLcd99V+Lh17/BvTnd3sg+Fp9wYgayJBIsfsn6Myt3rlT5bOK5IIciZgPoy4pwanompqeodpLMcN/GkygNKF3ZRbdPhQSpBtIdkkZAGFU95DD0y3BNNBQDyiQrG7kIGYSj0NXZMDDAQyvsuOzp7Y7t/LdlmMMB8YbP1RAZcQwJRC/T4qJ+1dmq3qxeT046SIv8vu7vIA6pgoacpuPvqcq232uoxvOqBNU5pXjEkL6UvDCbpOShRRIgSdSa3z9SL48kmikrAVOwJzxQh2c/jIWlJWujkwRjP9gZzAC0iDiTcY5BSkYB0PS3MORQfUH++zpbAYKWpJTGfEwU8VrCAWK2Z+Vl74ZlS1F5G5/P2ZSclbuq6EqOM/T56IZ1J1P82T0wsNlzaSjiRljWCgncpIqAZwWRwD2sz1uSG17DvQaWCZcVox3kLA0swm4Us3V2uGpbxIrdr2xbWZIeJymOC25SdlV9kqGv51HEnCqIZUeeGIaGemNJV8h5bsQnvip2+X7aZWbc6wPxaHWBq4Ou1FdVnR61Ij0Z9sRgqbKtRH7XGwF6qjsJ6AHHYLMJDb0qXsTyxCTjA/TlgF4mALzvnKtuN596XIDeFsJ3Z+gB9K/E0A9GGvp0hczEYtQU+0oa+gGlQXVXTzD0ksuNXW5uB/Rjhh7bymToZw9iZtq2dwXolQDIVisB/Xs/EPNkHKkvv4Wh56CXG8S4lFAMfQH6Auq3auiz3JiAnoVb31caei30zOjL5cbMtw9EaeN9hOj/ZbeUMo5RGa/AooAbrOR4CBQbTqUrAcmeF6hKhuMxyNX4K208gCRL88XKAjxKg16ezKPNlEx/BaoC05K+6FBwqVCNnxOZNPeP1+T7CgQTYNzl7isGBHItJCjFSIxB9FBNdXyhoef1ZLM4dINLBW3e14wfQcRDjqwVxKvZQ2uUcTNk6oheC/dg8H0lpZI+V5MzbbNl1mM8prw+qw6XlhuZ9T15H92tz6HlEqjvpZO7knHhqsT3aMiU5ing8V2A3gM9AD4EIju7IDfyqGlrS7t6X1yccLXhfhUTaibEPQrcHw91orEUdqovrbrgidworENW4iCbPDcFju5pjkYXAxZDyXgc1LtyPGJ4FBpp7fPUVnpt2MGA1QUwrWZalW8ndKO8ToHxYjalAQYCdLkv824uAmAhFzrFecivz2dVI2lW0yphLvZUA3+y4U3Jf1ZEXCnwdZbPNwAaEKVDataldd5bYLnlChOvC5iDNeRenju7EVOSO6FNPxKYv3btmgBGSb9UWqcSkuXWkoHZ/rOmDHKg+AAmJsB4Uu2x5M4MbFWlqvwsdrXZiBM5EHmib6Ys7mXIpr6lZdhOPOo5tJFJzMWKHHlaYub3jw5VDSBOIIehbMvfI1PB3x72k+t68YUXVM2y1duMGHviBCw9D8hJ8XjS9fLi0mhda8pw+sYD1MolSv0BWRHh89qBQqtW/7P7ElrNptY4U4mJ6TjvMBCHREJWig2GVi1LmkF8557NNOd0L5UwcbBNu+lr5cx6nD23EUtLNHnuxvHpQdx35R4lby+++FJcu349p1daBiV5QbL/LBb+e2HeFSwl+ujG0fHLwhh2k/WMtepULC7gNgVBAlABLNEMDUCajjPLq/G61z1kDXna//G5sQ7lmqiqwX5T4ZIGPBxHqCCrV0KDuQ4FXMVGd48VE1y5HQN6JyTIL9y0aoBoQA9A7WrS+Zihh+mVP3wTfS/Pk/VHtcCJboFF7SeqkWoOBfC5QtLre9CViz1ljMDnQt/Oa7NOISJgnWVsryTKzfwePsQ18F78WVO1c2pVrRf2J2RFDRDintQ5IbCb+nE+4/ISnutdVc7UR5JVU8WOlivWxCk+LUkYA9L2dw/iYP9Q66qAvuKfBmC590rn3tRUzC+xFizN4O+KGPGZ5iSkCCGRbv5b7ZVygJHTTRKGktJRLUQimWcOP1ekQuEPs8ZYu87XfC0DNzUOV2XAvUi8Nj8PqcJeYk8B/rnnDO2rRBz2njXIuUp1sNzfRNAo2TDRw/vymlQWFPbT4EP3UAPdLH2VLhwKNk0z+N6S1tU9F4hN/FIE0tjVy/dz5EPvUOPBgNgOJ6BXI+cEoPekWGMen6mOq7cC+nk5ZJkf9HPlnlMhq89kN8IxoHd8tmnKJKC3mYkxC+eEAT3VgHFTLPvCDP30qCmWxJmjzvfERLY0+tLQG386icWKz44y3sBjiChXRsiO/iRDPwb0mtjKu95FcvPXMfQx6FhD/x7w8vrovUeDpdhrkxr6Tmc41OwBOaT0Y7pFOY8spu+JeNOMp+/Hja88LpeboSbMcb1mr14G6D/9i7HfAtC7/DLpcqNjYqpnH/r3vD+WB2d1jxiAM6mhr7KLpSNjsKiAlQ0sXtiwomVDaSArwJKSGzfweFJaNV7UgjCjChNWHufjIQ1sOAeBnCY7Aejr9RW4EoQWoK+gooOWG62Jay45FaBX2Uil3QVbZiaDq5KVSvxubCSQGnDYxcEuENPSTFcmWgkP32fWy93s2uzdnspTI4Y8temymkrJjZkOA7/67IBE7N/M8voZV/CTRhANZE5SHXXFp7+8u+vtr8vr0mA5kjdhE6mhVKlp1OhmOvftlMI18G9KAATCfLjAiKV0eJQ0FNviRsXcYwTYPEh4bhxIME6AbA8aymEWyWBTESqwzysU0KvgD5Dk/QEvvLDcWtJ5pJgCAL3sVmugGCAVHXIOSLOFm4EvXwKLgAukK8OsoKTTUd0XVX3ywFIgTJ9r+w0DsOnYJylKl4XWrCVfaV9V8qFaL5TUeT3YmrpGQAhbnrUCCKrDbFzaZOnzPAzydBCfME1zKronJKsuXdbPGdBba14SKydhVSnxAcRaAFCyF7gXOpTV2ObDodyhiAUXL15MHak1nwB4bNGQm8BqweaiZz9BsnJ0GFtbW0rO6sAVe5vJOa9X5duKJzqwZV9XUjoPJanmskqU3WOQ/UVKEt1sLInCzEwcHjOp2mupyt2uyOGUcqxmWT0v9W3ACLXUC2C5ROr15Uq0EEtnll3VkATRGmnWAH7nB3seMgV4Ir7Q/Ie+mYZM9qSqTNWsjyXoLID6VA5OSEMKALjp0z0/WnNM1C2XmZT0lV6e6gKlatYkP7e+vu4G4EZDHvfbknthzQlzekZriQNScWFqRjHMyTsSCw/AW1paicuXL8U9916M9vFePPv80/HAg6+KK/dd0es9/fRXJU3jXrHGeNZiQeXY5WSSP9NbIHaPQVZyWEEmc+oGR8n0pkQoMCyNZkuAoiYAd3gWDXnBX77nvnj1gw+okgIo515KitiYjk42xJ4gG0kGkfsJ2AKIA+p5FlSUifMwgJZmkYfcCujV1JrgyrGAJMfSmS7SoxmuDStJO4bA3gIMAfRqioVgSxcMAeEauFMxoMH71SRZSzw0XB4plGafAOgdW2eabsBXXYzrQtI2McTJRM2xwCdrZwxgDVS5T6xR9itrQmdtJgFKaHKqs3RMAyajJqCHTc3EnGoq38u5IoZdwJ3YSaxp6dza2dqJU3T0PXc5CFh5RKyT0LSBJfbaAGBOsYXXrdkKVckdnRcKxoTr8QyVseTQoJI1wzlbQ+H0PCcAfeEPs/2+D0zi5o+cKQaNxiLEYLH8qnoiO6MXx5+fNauZGh1LYCC7APT8PeusEggZHCSIr8qCZKXp+FJ4xJXfjE+593mGSLl4/raYNI6wLNT6eDPvJp2qKbYqEAbiNXQp7auGZsaNK5B1cj13B/T22HfvIoBeYL2LNAVAj4OWXYwkuTktDb2r3cWyy2ggKy6SEkkabKxBXLgzoPdzHGvoTWaSTNNvwoA17qsB/Zg4tosO1TWva76K0K2kVYlhJorW3NOr6LOaasD0sBs3UnIDwaE1N3TiPXa5+Ztr6G1b6cFSTg8sg9W5kwlbEbBTne5wOK12+HRHUZPaGNAz2bUZvbj+1JMvA/RizfDCnJTcfPoX42D2UKPkC9D7I3iwFBcIoP+XNMUOzmoxFaDnJnEIVOmv2NTcxS6byz+8wJlZGbvcjKeUcuPRwRYw0mTMTK/GDH0Beg4GNwUVQ+F7ZkbY2kXLcryJnREXoOfvYLSl88tm2gL0pLNmKy25qWyVhYLbhJxaYJdz8fjfLS8quYAPCGvICMQAejOHLmkWG1qd8/VZFWjFcLvsXslQ6ffERmkcNIHe4J1fgHns9MQopBZO0ylhmQFs8hN3olIMNLo/vmAGPIHTE1FH01/ll90To8mzU+Ilj+a+NaiZCU8+75LtGKDCZo+bY8xW54CotEqTzi3BGddIpk/SBFsrP/h0J+I56rpS382hxrWUbrJAKGuQLxoLAQgcvgL1CUZVhQEos/lT1sMSA2hw7wCZYipTxsVr2R98Sky3QIcyECebOuYF5N3Bq7WGpVsNAVPDD0Oj5q2vFuvfiCklPn01TpIgVZlbAZtEUhUUazftX59NyCSBHAwoLNSUalAKmOIwcz7LIU4peFYJPoC+d+qETSXbbKZ2Am02ww1zTgTrWVeySJLmJmr8yXH/cUMbwNZ2quPBY/fee68APevGwN1gjecHO02ixf3d3/PzhYU2C+bJxpXcc9+ZoGp7V79+9Uc4YBfwt8UgUoUq1ftg9hwAfq6uo9b20tJyNGfN6GqaLpIqvTf3uKeKA37rxJAR06SJt+5RkLyJaYtYSs7P63NKvw6Yo6qS7JZ7Ldwcu7uzM9IJsyZP0HIfHQnEGOtYcoXkhljHPbSLyEAypeoZqWpVTdpWX3COZXdj7LRchtBva+9ndeXs2bNx/vwFMWC8PkO88H1GMy9A0OQeskZgnX3v5I0+jVVuN5aXVuLSpYvx2m94IHr94/jas0+qYnjhwkV9/M3NLTk3sed55gXo6xDjd+0xTmJJOH0gk5xJPgGKzbULaEATS9Mag5YOD47i5NhyAf63tLwS9129Gvfed5/kFzRXkzxx7ezI066rZujpXWG0vEtAALBwTLNuW+/f6yHRcPWRBmG06hFMg/bQICqJ8qvX2UHTrkmCXo8kCHDCxF+eHUwhSVZTshuBDQC/nMUMMgToqcpYX+HhTvjeA1Sblk3wZyQrig1y6nEiAKC3hKGnGRpqTs+KNfdf+yuvCTCuRl+dPywQoUBJp0zUDCRFKsJCTK+SPxJRk4mtlEZxLpiQ8jRsPitSK/YBccFDfJi1sCAd/eH+Yexs78l1xE21EpDq/glkiVGdGg394tqqAdPxy/0Kiq3pA68zXADdZwD3iTXD86nzj1jH5+D81Zk1MeDQ0rQ8vxLQY79qRyp6bDwZ27HevWllOFH3EMcU99c6DjHIqM4eVVxEihhPKHalvJbPUuQaMhuut8gb4xRb1bZmGJRIrwJ20X4tnjHPpEAf90UxKpuV+Xn309mgowBrXYcrCHa5IXEsma6xhqtkwgQTGnp+lr+r+RR8PqqUAuKSAs4rLsmGM9cdCgM3xZZ7oZ+FyJWUbHqwlJOEmhQrmZAaUHMGkRh6r3PN0VBT7BjQl22lkqVWuXK5qlCAXteeyesrAXrWGjhnEtA3APRffVKSG3qHDOg9BO12QP9zf/hLktwQV1zZGURP+zrt2gfd9KF/fyx012KQjdsAetmf5h4eAfrBcOhZUZSXAFpiBSYGS7FlEPmLoQd62saNYGX/Sx8idrk5jQ8lQ1+A/nYNfUz17EP/nvfHfH9DrwUAZpiIbmj7WBrikYb+NoZ+UnKjgHJsb/WXMYYp7SimjesT+D4hATB4kO60VXqsMUNf2RevD1glEyrArntTJboa857uABUQWah6OCqTskC9+ApsS46CPyuLXmPKHAD8Hh7v7ZJf2n2NmhlIHqwVs6ymdOqpte7lBFo2HgCQKZHczwT0Lq35wPCQE0uGatOwwKvB07ILP2q9lhqfGWrCAYYOdSGbudCXmtEX8GJ4RmruKjDqOggayWRyrQB6mC37wtppoxhfV2YcdOqwcKE0/TaS8R4dNCmQyj2v6yqbPgd3y1UqaPNzgEh9DrktLLmBKSsPk3pkAgiaQenF04pVzYEkU6p24HRjPa8CY2NGzBZAE6ebamTjvcvJATABoKdMx94r+YphfSaTSn4d+AnKvA5rCocH3luWgfKRd/LKiyBhorStwAqY5xrFjLvxdrQXVAK0hhr9ISVGmk5Z9zs7WOPtjeYBoMNVED7pSioEi6nqQtpZVmXF/QNOuJ3EmCAoAOIqkPsWAIJVkWrQHJ3ruJ4/Da6XLl0aVYmWl5Zj0MMFaD9uXr8R29vbSvylYUbWNm/WuaxqBXTyQNGea0zH4tKSAeuEPE7XP+oFwY7TgL5K9ZYMmVnmq5hR98Mw8XE51jZWJUdhP7BOSCD5nGjNkW1wmJBwOMFwTwsHOI2TPBuuH6cfAL2a4PCppuQrq8LWaFiVDh+qP+wN2GENURrE4d6egCjPzS5MbqZFcqNkSM1n1qpSmcH6TyxzuoQRf2ptyuUnbWuJ2zT7nqCHn3HjGV+A6dW1dTWWrq9vePLvwZGm3vJMOp22fbjpNktggxylP/C0WDTS6xtr8Y3f+MZYWp6NLz/+xdjcui6WSwNjUs/PIyR20RxZ+l3Jb6ZndK88qwPL1QRINBJDDkgeYiYWMM26BdAzkAx5w9HhsVlf+Zc3Y+Pc2bh6//1x5b77JAGAZQME4DbEvuP6HRNZX64kilUceDjV8ZH17QBzTcAUMYJPP6DelQDFHmHLrFDiHT9IlrjBPvc5w37XsK0GMwCQaWX/Vw44431q/bL3SYgN9vHU9xCq1ixzCpDxQT6YIVYM1xRT7otlhSRZsKtFdDjW+zOxl+p9iLjlzc+ZwbVcuHDBEsPsWai4qoQmX6P2lpl3x1YNHmR2yiJD0Dyhm+QNVp7nPdOcjdmZudhYR4o7pSE/N69vKvlX8p3TyAVsk6EvyV6B3VorYrH5tBkbi2yrvV1V57omPotBtEU5xKhJQD95jRWnAF+LSxAFBvQ4cgGyPD3WgFkOZHlvuXfsbZJ8zBw0JO+YWEIPiSerCw+lqQY/Vyy1zypbDvNZTKjdWv0Vbdqgqdp73A3/nk2jQWyZnJSu3WvDTc7sbycSPusL1BdpWLGrAH057ZStqokXKwz0bOj3yx4eA+VJlxv70xOXJM8ZSW4wRDGgZ70ouUois8hUSXeS9dcaTYa+AH1JbubmPBcIMwdicEluxgw98fwVmmLVJ+MDmud516bY6vlUU2xq6If92Hr6iWj0aXSnqnjbpFgVFs3Qf/BT/z4OAfS3u9wk/oJov0Vyo8U0MVjqZRr6OwB69cd20udSWXk3Nr/yhHzoaUJyQLCLDab7boo1oP/gY78YB3Mw9P73shQrDX253PyUNEEbDvp3AvQTGvoqddQhzYZy1ogdkqcgcpXFyhWQ8KAhTwerr0mG3lkzlhVCAAAgAElEQVRjlm+6Yw1WAXp+pgZRKUAkQ29Abx96dVWLNTFY4Xu0OSW1IGu/NWEQmEwpkcp3JB7pHOCf99RP+7Gn/mrUYEOzVunbzVbY99ZDFWr6awUfOA0PPHLTZvUbwAjBIPP6dl1xWZPNJKAtT1QzBGZESpffleMGf4f/OveWgEGFgsPYXtptsWcEMxqg+F6xVtIR211IwVnWag7SAGRXGmqar8uHDhoMTLJko37ZQcAgw5832eChGbKSURQjW2C4DiytIw5hytgz0wL0BhC2GCs5SIEGAX0lHpTvze5Uf4gZMn8GNzfNaMIp3uAMnnEZHWaDybiwTfYRh+2WL7s0vgPpdV1Zyh4OxXZ74BKQ7RQyFWtrqwq8HLRq/E4NLdsUhhhQqeYkWA4O0F5XzG/588t1RJaUeLHbRxu5x/rGuvYCUhakD3p2uPvQrNwdiOmEPbPto7xQxvZuvd7Iuab2Qj2Tev4u47q8X+uaZLejoTzuWdChPjMTG+vrARPsKagzcUYWboN46cWX4qknvxJ7e/sCuhr6kzp47wFbyFWTV8nGAEskCVRdAMLlrsC6gFVjr3VOAWV+xj70kU7hUW3/dK7Z7hBmPZmqK8ncdATNfefOnY8L5y8IPJJEvvDSC/Hiiy9oPx8cHYxeg3Wt569ysPt2AGbStp8cp7vMkgAl11ZWt+JcclIkCYSTuEH0GOiVDlZqlN7bE3DHEpA1y5pEFgKjyTPAFQPgXdUG+4uT6JhVL/aU5EKOL1nSRVrGZ+H7+AWYv3zPPZLPcEienvSVVGzt3FAcGlYTndg7EniX5an0AIAefvjBWFtfiqeefjx2d7d1SHM/RVbkdVqaZY9ytMiAM5yOympWiQnzDqg+MdBHvSH24nYZPScMI//sWU8rtyA10wEWVJ6Ki5cuxSPf/CaTEnOzsbl1M7DPRHYjJjz1tDWpusueZZ3Q/3XihO+0S1x0tXNmhvkNnEl4pyMzKEBvdpe/H/YNnmHwYM9PsCltwFrjlsTALPTWADf3WZlp9f1wFaBpxrOBVAGNut1yAPSsOakDe2aBSVqrEtXtWGYx03KPkZPvcRIrxjX1z2LVA2cknEf8GXBTWVnBUYp9TNWVCp7lYapmaW4GOv5c2zRoq8HWBBoxF8KDxJCvvYMD7TeINZh5ng1xBokUxIeasNvHnsWQxgMC2nI2Goq4KPJHpg1JHIhcyAFqYrYmBl2pIknFFXehicFsOpu7domxtMaxWx752Ug7IvOyggpDL/9/yCmqILPNEYNsVt3TNVlHpWUnlvt5QrYsKPHUeZ/VB8urTO5JR65BW2XVbULRrLHXUO1f3cemJYElmypCaLJqqmvPPikSTrtecSbay73iM99XkhsTaqwtE1OeZcAzHBtPlGT47i43NvMw0WBJIH15RdqVwYmqiSMf+rSaVv9HuuVMAHrQp9Ywk2DTgliOgi2kZVRaJm0r3RAuhr4LOdHMpljLUnkLqm4iVBLQm9CccLkZIUn/x4iAngT02RQ73acK7SbxqQEHuhl6dlgDg4G5dnwIQD93LEMa4RZsKNUxb0J12EsN/Xs/EAtJgAO4Oa9YR/z3LRr6SYYe9kcMPWCrY9ZXVJ4A/eMxg0XZMG0r8ZXvYxWYDjQTk2JxuUly0TIb+QLbyxlmAB/6n37fz8Zc36NsXxHQIwXIhV6AfpxtEwgtuSmmsL6nsuvSn00C+kmmzc0nlIFyUmzKPyqrLs19sZsFSFxW5pD05h9r1HxwWQJjMMUDLEkPr1vsRwXoKpc4G7cNYA3f0bUmoCc4oHGvUdG1satUxkFaHuCSN2izOgHgM/KaAEIOjMPDg2yesla6Pp/AL6xtZvT8HMHBw2LcDKrSek4/RUZjaY4HNAAUxQrSLJYuARVMR/rvTGAAjBSAbCHowCA7sixXut/PvsB8Dja+ZBk5lp5np8A9YoOt76zgxfsCQuyCZAlVebtzLZp6PAMbZiAOYy7vZrnruBxdsqkqRfNvPAeViQHhkHX52gQyD41pqGGQ+8b7KhHMiYHyVxZr1VLQGEouA5A3qOc6lYjC9HCfaPhTooI3Ohr0WdnzVZ+H7CWVUPfF0MP8q+GJxJCEC1s6/psJlalTV8Pg/IJ6C/b3d+XEsrK6qoADG7GNfvW0I8tVkhCYspN2J2YaXLOuSM9bjEwe1CX10WCr9HGukrCuSX0e3mt86SCivEzvjhJTl3VXV9fi6n1XxDKSdNpNqRO7O9tqDKVZjvvGVFuV+/Ewz6EtHDAeGGbgJImBnCw6smCkyZSJrKx9NPf4NNuXHS26JXg8M9slYlHJe7ezKmWvdJ62gM6QRuNWnHQA4YCvWQ0Wu3Llqhx6eGbXrl+Tjh5P/K2d7dHMB1ms5gCqqWz2A6RKt5se1PLqztHvrE/WuOZdNG3hiQ5VMzdJrkdTjmHLD9xUR6Kfk6Sx62TWiCdttiQrkdNUSgQlhTipJNqOUwIT8+zjUx101RhbQ2VYK4vLi3HxMoPRlmN99aIOz92Drdg72JU8hWtRgkBC2zTxs7u9F73T41hfZxBPxOHRvl7bSZPtZOXmogZGSxxJju3kwi2hsXZFz5bYhmRLFblGaD7B1BD5oFlu+90Toxkv35LutNs5MRjvA5Y9JZw1f//998frX//6mFvwYKnd/b04ODyMhqQvToKkze70ooNTC/M7cPFBCob729CSIr0ekpspEjVkIOhr0cQT4yz5wmqvXK7MkrMH0iu+6ZkRkBZo62FzWUuap5DsLLfVriFzMrE4lmWhZ4LMznl/0SvA7XQlmESAXgfBH5MhzVAzN2eLEqbT1NRPuz+Hn6XnQEkgQ66yeXCUENBQ2LTzCq+rBHI4kGsb8amqWsQdBuLhHkTfB2uT6hFPFnmnwBeN96XvlmsJYNWgk3UpcK0kOp18elQqnOhBopbtrKbv4sSVVc+R5j6dZ0Ye6yU/ou+MyqJ6Y1qjgU2ss5pYzvOsvoU6xyS35F6m/acwkXo5SHBYb1SwLfETIZWVBZN1fi+qdnrtwCnKkli+ioQSwSU3Mp+7xZgXQVJkWrnXlHwGwK1qFH1wKe+ZJDoLM1TzLN9rr34wgI0cRuRIVlx1VubQKvaWCTZL+9TvkVJXOUZlL1XhMccYpE3jIVPgAix2rau3WoLvM6B3X4YZep8XlogJkbm5loGHSYxy12xXWZNWQ6Ti4sIZrQPW4uLygga4CX9mY69CgxJb449phjTJ537ssljKgVd0uTk+HvUGjAdL9ePmV74czWFXPaM1KVYNufmcC9CLoQfQS/pMPxlVdUhen+vDXg2W+kAsDM+N0onRMKw8+8e2lcXQ5wTFMaDnkEX304+pQTdufOWJCQ29GSzAA16YKkHdBuhrUuzISrBvg+WpqYEA/b/6kX8dc2lbSenllXzoq8Q1YncTEPAEzLjnqN4c0Txi6KupNEtTZs+tiee1JIPRwcawg7EPvTeXgdg4UxxPVCuwV53iJTOQdHPkn08plIEiOfigtI/JlE8mGrxPSRNy5Wph8SUWMAc8sBEA9ATRkt3wbwXoeb8qjcvhp8mwCA93YHEDVpi0x4HRbh9qg5DplU+4gTAOHd58dgFw8NS0TXXhW0/K+0gqMedSJRuckjfJGRvRenGzzJOA3t69HqrF9/pws3dvSWPMgiTT1nMTTwUl9zWlc0w2K+OcwBpx0uFypEu8Hckh7OvuZGSfg1qsEL3fU9GcM1ODVGZsx+hSpRKLblfSAw5m2CIzciROBOpBnOKOJPANa+8magKBrbg85luJCBIb3SPbhLaaZgEAdBrgRDDPtTMJ6PcPD6SnZS9WSd6a7IGSUGmxBXZc6dDwKhINGk1ptlxekg7YCaobYeVMk6V41gH3k/0H28bQJGmfT6157RyfSsd6dNCWhECYq1HN1HBo6U+eJWEl5zn0p4A896nKxFX50TOGYR7a/YjyKhIWtNQXL1zQ5+PQe+GFr8fO9pZkNsSJaqAjuaAyREypYUmqrOVwN9mYSpNsVp0pp8hN1tfsV3/t2kuSxGA9CTCEMZXbFcOdVImZNSjuHY8AvZvJ3NCLTSB787DNICT08GMZEtfwqgdepaoHOuytrc146fo168MPj6x91n3rxVyLCogH8Eiy0vN+lXxDUj/W50z2H9luj/UGa+niaVcMaG6z0bAjMbsk1zjiHB2lQwga5VkBq5Ik1N6Us0+W312hcO8B94jhWdIoL1DGzgFyJOxir3uxcoYk7AFVeCgxk+ScpqvVSce9ElwTP8s6OjoAoB8KfHJ+aEIwVZLUImOHyPfzWemNYIgTsYXbtrK84sZcrF9zgCCuQDSXIv2ZadAAPafKG0CafiAAPbaalsl0M4mmUmVrSfYn7/fa1742XvXq+5X8se9IoKAPiHF8Pu7b0cGhAT1ER/tEkhvFrikac129bvK6Q0t6iNX8uwA9ZQJDflXoTCpkMtADWEJGsIZVj/EkyxxExH7Bh13MIdPJj5FUNCXZYlAZhJl7ZcoykfewJt7SUQ/LA9Cr0b0RmqHgwUXT0Tk1A4/W2MwvTimW3iADwvxC7PXQDmRUECQzSUcyWHy+1Ng+RKpme2CeOeCWZNrk0MnIjcvnNGDYDng8TwCmehyYI0DjeDY5l5SHb3Kc8xlB5obrCuujXH1qurUSwpoZo6FOOeFW8jlPgz7OREckX8VO7rGGcvn84vcC1cQvMEfNVAEsIssD2BIbbIdMQzYTwalcWttdJAZJNWeCMUMrjk84a8eAfiSzlSSVNeMKecXQqjIXoHf1BBxkd6e6h8JFaqy3HLSY8SJeyuyACO5+A2MgM/r+zJO4xOQa68ngvgA9a9oJoKuBRXTWz1Yl0EDcGnruC5Ur8IgIz+zTqMFSvBaf01UfVxCzyKL76cZlYya2Cs+S+2/sQx+mAX1hI6ooPKPyqUfuNuhPSzpHYqskKV1uyrVGzoR5po0kNw7b/vLikMyR+MD33x3Q4y3DZ5uOXvZ1TwL6g9l2TKXTDgw9gJ7GeiVxA0tufvIfvD/mh1a08EXFElwgbDjpctPt0RQ7jGn5HxdD3xBDT0mCDGN62I+bTwHoraEXSBt6GEkBegLU4Xxbg6UoJWjr5GhzXT8XpNKfGfp/9b5/HYs9GPopWYOVowOH2qTLjaUYyfJPdNRXScr64rJyMjtbjLMPnxqiYO90sVdyd0nP9HS5kfY0tenVTM9lTjLrlR2XnKAkBPWzcvHhdVXutbuAgl9eQ73+JOvPf/uzlMbeTSD19wZiZRPoIVZlB1lVCDYGn7Uj2VC6DyFvmPK9wG2mMuDlZaaamYlUNqyhMON7xN/TbS62I/1+1RQIOEp3hXpfPjNsYXnHE1RJRBxsbF9pyY6vQdKfbC6UBVy7LRs6NofdBmyj50PIXfiU0HmdAofuAfCzFAgWs23mSw1eGagL0PM9HNY1xASQWGwgQGV2YdafX42qHmnNZ7V+2iVn7tPKmVV9JgAJwIzApN4EDRTxAcTn5bmJ1UwHFVcdmExqa0QORcCTAT1A3412esZZ6uVh0ijJNR4CqFJSwLoE2Ev3mY1IlKrZ3FZ+mm0gEAFs0Y1j68ZhSZIDW1GAHhB58eKFOO0cSxpy1G5Ha25O+mgOaQIbyQu6ecB9G+2xeuedYFFNAMwj3+H9JKOi+iRdpPdj9bvUPnTzsdeaEjrK3fSPKBGbibW19bh69f44f+6cSpkwol/76tMjzbyDd0ufh+YvNSlODQXoizUbAXpkH7mWSGCUnMJYz80qySOpI7lbOrNoAJ8TND1IirI7ziFm6JHocAgY0Kddax+ZQCu6TCgUU+Upl5oMmV7uPJDXvu41trWcbak34dq165JzkEQoFnFw57A4rgGQzD0CTPIzSrZhuNLuT2xiDkMD8MI2q1yOk0VacwJcuWaVy5uNOGRypiRDNKoviKHXHlP8ziZxqrw8dzkxOcYDbGHQR7Mh5GoBOGfozZQ+q/690YzzZ++RL/nK2pIsF4lThzQrH7f1efk39cD0WSM0Md+I1ixSBBK6bgj4q3ozzLH3BkGaRTKNBPFUoG11ZS3WVtfUWE6cOTikf2Bbg6rUP9IicZuP1qwTOSSK3S69Emb7hlSEYNc7rKVZxb+STW5sbMTVq1fiviv3eoLx1JQ+vyfn5kwCXu/kVNKmF55/QQy9iIhpmebqeSF76KvEDott55IRoJd8A92wG9U5X2VjKCmrm2LL1lCqDsuqR83cqlRqMqz7kOh1InFAAquEvWk5KpKfUpoSF087llmhoRcDPoWkak4VCRFaOH+gtx64/4tYhUSJL30mSW7QLFujLe/xniWrrKk6s02EsacNDok5rGf3KVE1sqkFv8yy5u9yviGGGJQRC3XvJhrZJeVMJx335w5FQABmeQ4ePmYDBUB9tSQRBySdSNcxrolYBLAG0PMlh6iRnJBkm36A8XRY4k7FMfoAijzA2pWYQV8a90iVqCmfOVxjyduqIudJv9aaQ2J0ujnQLROPmmTtM8hzRXy+pNQzzzoPV7LcxGQd69yAnvsk/brsF7O3K7FNxUlLw0xm8qVqcCbUBfp5z8Il1VtAMlrNvlRoJblJSa4BvRuJi+l3P10Ro05Ia8gmTbDVXM3asG3l5GAp8IlNCgpH8LMF6NVXoDiAFahlSpw79MksLhrQy/xjzrawAv5yHgIE23QA6FMuN1XBr0mxo76FrJAUDjWeH/dkuvF3SpUyJsVOYyKTDH1M2/J6euC+gl7ilgaxszT0tzD0AHoSjOxhZJ5NdyV+8j0/E4v9dc96VH9CmqzcVlGZ6g/gLzxUSsNKRpIbgouZ6hh2Y/OpJ6Whv9W2EicZ3+zbGfqS3BjEvxzQT0pu3FnszmV3DXsQUrHWk4C+yvjK/ACxGqhigG4bprGEhP+ebB5ho1kT5u/X0ITqvE5AX8CxBmlMau6tA7Ze2gvXHut8TzGBHqDkbNF2UWZvq9Tl983mVayakomvxEEOBdkUW5UGLTwmDOJyk13eBDyVC+WyY2lH6RZ1I/PBw1oA6Eflp6UFfR/aaUAuz03sepa8AaM17dOlWRiQU7GpOoDylODfFOBTi+j73rdeN50NBPxg6jPRUeKVzYU8ZzTfBeireacYCD6+dMvKVK03dkLloTeakqa1bWDhjN2WbZXUTFZ0WF9m/g1WJIuibDyLxIi15ADqcq9fCyBXCQZgc7Y1rya95597QeAWYAiYJKFQA6+YC49gl4QoD2P+jkPYBxRJit+Hv8M1yIDe/Rfy6s+hZU5cGGBiOzu5KLSakqLYnYZAj4sKExWzzlyNYwAjWLPGdDCojWdtmZWdKLCkvXLlvmAY2TPPPBNt9mBaqVo+ZRkK0hZkBshurJ/kunKonKIhUyrtYsTnV0I3wdAXO2SnFJebHeCZOkqi6D4b9tL66no88MBrYn1tPbY2NzUc6vEvfzn1rHby4T5x32h6ErhR05LXohyHshmWipIqLzlABrkRTY+sZRIRVVJgwxfRdTbF7DpRN8sKIFKfQQf2F9BWPQPuRYHRJ8GFjeY9YQkXFpdshcuBqt6AfuBDz+cT44zX/Dz64JZ83LnGTrppVMJd8ij1B6i52yCadVEyKl7DsdHOS4AkElXHRO8LEi0a2JXIYYFLIo1MZnHRICObgQUaU+7AXvR9MciieqHp08i+aK5miJSarGdVZgaktU8OlcQ0G1zXTKytL8fi0oKqPTBNfD+JSbFt7h2hWXBHLjdMigXQe7iRG+15HRJMPufqyoqsD0kk8eSHwV2AoZN21kmSpVnpJjGFLG0h5uZn5KolLfwp5eyWNNmDHonqaTCYBa98iKmqSHCviBPf8LrXxuV77xXbOhBRYqnTXMsTbLnf25tb8dRXntLvBuwQz97XJAoC9FozVFfYv5A9ZhRV2aVqgONTt63hjOxvgDMxyfIHYi6gzwkB91+JntxiYAm8/+1pAJhPTXXTMYMKEvHTcc8uPJaaGuzSRMj7La8w1wJveqRK/L1dUYhvNBFb58/57aSdRNfSM1dyIQCorFnOZ0ku5x/7rPq7WJG8t4B8JmgFijgHnCBSpWGfAbbtAGXHNN7cjbm8Bs+OPyNdQUOP3p7PqoZbbJpVCU3YomFkaUsra2HjGe6PiZ+WKmiWaTaVLOjnxUa7T4j9VNIZzpqSnaYCJM7k4LhqdMU5iGdX0hGDwjKfcLoid7m+BzbB6roy6CpzSW70bDOxVm9E2leaqHJfnAGsm8DdC2ew5x62ngC97FAnrE5dXbdBgWJLxnKTl7bbnpTcGF/5+xSAhk7CtLao6sq+PV1uco7BJKBXo3vGe0mKZQ1s9l24SevduI0/V6XHkpvZnJ8xxnZKVCZesxj62wE9a5Iv9xDiJkjFwr2WyMtsW0n1E/MIq1H4IolF1upkwGeahwV6Td3eHCvNvaTSkK05KTYGt0luiqG/E6D/cJihTyvqKbvciKHnf8NeAvr3x0IfH3rbR4mhz8nRrJkiXaYGA3LaW11uVPC7bVKsNPQ5KdYI3YwkpU2Vhe7A0CsXyAOjGHoy+1Z7Pn76R342Zgfodu1OUHZPx+1jdzqPmk0NIs1Sm/VziciMBIxgyRqKXWXB1cK9VdpiW6LbAb03hMtMxRxYu2VGX5KebHItQK+NmppGMnaX5Jy5lU84gMHNfgbMfBYBUDznkWJQwahGmNFkWNtGcZjVNfDaYmJkw5RNrui9uga55R9rb9vUVCs4eCz43DwNImZ2AaEEHNyB2JBmpmtIVDLlHCSMslc51u9TMhvpAHOqnRIK72h9cV00ZWo6opwIkOyYPcdNo9jZ6sKHofdAUb9vMYOls+bPDIcBSKokny40/BA2cApokqoUq14WhNbaV2VkpO+eGBThZChiasYbltfi+wFe/FkWdgdIEwzG0HbDrB3sHcX1azdVcSqrQSd41v6LeZZjkQ8NEsOa4KpKQ5e1mYCeZ6dJudk4qxHWBkFqdpF+1c1mIAEOtXJN8SRWu2V4KqRLbypJp88zFQg0wAB61h7PH8aM71mYA+QvSFKBVhgvbtylkLHwOXGbkDXg0KPdD3YOPOE2y+ECajDTVBwmAL1lMZPDprJcnQmI9oC8iLuq9mGbqJHoM7Nx/uyFuHLfVQGO559/XhNfYUIVR1gjDOXiENIEzjkPQJuxoxNrVHuNQJxrqTT0Xgse4OVG4I7ulXTKLTNVrSbSCFsfcv1INLinSG74GQ0i1qHmGISGHkC/f7gnpp5nAEOPxEPrX8/PsgmxlQzBmV9QAy3WjejOWW8Hu7ta97BT6PrFzMvOliAN8++J1AB84gqVCabnGog4eSVBq71Rk5dxnCIRoWcAGZQQEozmwoL2kquVllc4mR3KkaUaP4uhPzg88GeAdZRlqpuGuUbke0hGAFatmSUlcwOAYqsRK+vrsbTsykQ5kchv+xTtOSCDCsyWnj96d3pyWI92qGqKsZft5gL2sQawDDcjvrgS5cqd7fp4f1cxKaWLvXRLhqRJPJvWzLz11f2OSAcGs8zwzPv8nMGem+r6ce9998bVV90faxtr8mkn9hnsO7nlOne2tuOrTz+tCb4iCQTYIbgM6Pkc7BWdNWLekQ2wP83i0xskn/A+ml2ad2nurUoA02ndt1RVSz9rVz65P+qfAPSpKgYAT6vTlqUwkMbcIzUQS7tvC8FB31IKfPP5O2IEe2ludtHuKKcHItU0aM1Un0DbtLT1/J0bC0mgiG3LZ1bTDMBnJ3Ge88hnnwcDqXo3cXYrqU/W1b7i8ypFaIpsThZnuXLWeTrzUJU1gWlJa1yBYt0x10MVCnrZiEMdy3jUm5UObiPbSkkyXN0t5y8qbNyPAtVU/6o6TBzTQLacZM4mUFIhK2VeyTFZkqIzS57v0u9kcm12uxJ8kwQ8NaqlNpOQuw1zEbICzb0aEWZpHlDrss5c7mWdZxXXTFA5CWPR1+BDAD3VgyJVTHo6MazmYbHGOhdd5SsyrM7qIjQL0MPQl5EG+IH4JoOGVBgUZnHF3HhEFaBuV03PBsomOgsTFfsOMQlJUFJq4jL3rLiqep1J28rbAT2vf3jQztcBoFsyRqJqJ8VpGb6gQlUCPQtugRQyiGGa9Nx8Th7upqtVkYeGObd8jQA9Q6lOJgH947dq6CW5uROg/w9i6iNlzJLcgAdSkjvsn8Zyf+3lg6Wo7KD7z6q8JEO8wxjQ405pyY1dbpKhV2YynhRbLjfylYcxVaC6O0P/1zbF0ll8Yk90AjBBmymJ9oQ2CJxk6Ku0b8BNMLNcpwAlL1IlvQJptVEM0O2xXskBg144MDUUJZtHq8RVWaNZfuucC/Q7mzUF62xy/D2TDH1l6ta0OSgRCKzZs1aMA3WsWzPzwgGvzCsn4FUj4khDRjlM+kI3i8Lecj9cwvIGI7DRKGZW0J7GNC+h9QTQawHgj5qDcHwPOaDt/W07xr7K/QbbZvM4pLgusYSAGXl1W79N8CNQCdROMx3VPsW+ZgCK5R/8O0ADFtjPZ6yjFwOVMjVcQzjI8KSW3WEO8eCwIDBS1q8EbxwQHUy4j2blx4Cf167kUG8zjUd0TmZNjTlDYOTec9LWuuT+ra6siiXc2dmPF1+4LkaLygf3vSo2PMOyZGSDqdqiqW0G234uLosCzFhSuG6UvzoAzgmh2X1uuMrEyfRzvTRyVpMy98RDbKbVMMe16uBM1xnZqAHmeY45cVaNs/3eyDmG56NGzARfOONsbJyN1TOrkjoAPK69eC2uvXRNSTvoqwahSNdKgRFLv2Lo04rM1+rDsuR0AjyU2ZO9JqDCkBtEN+Pc2QtxZnkldnf25G8Ogy2ZWt4760NJigDP1tdONdA4U6WwVltrRxUWsyuePJhThtNTnvvNOuXZ0HioJufGXLJvZqgBe2iWB9gtyrXDzB2TPZ999vF4/Ik/jRs3nxUoXV09H/fe+1A89NBbY3FpQ+uFaAG7jaxBLjdK8vIgbc7Iuxjt+0Pf8Dp9TiRAX//61/0E/c8AACAASURBVGOPxst+LxMry2vUfHtKEu7ptjwr7iX7s9guVYG455rrwMCVaUnaAEIkXFKqD4dqhpb/c4MYw8CpklCaGTXDaUcpmi6p4NC8zPuyb2GzVE0C1CMJatB4Ph+rK+cEyA4Ot+O0e6LPeGZ1JRbPnBkNzVlZWZPE5eT4MIaD49jdu6lSOSwxryWAKy25q75OyGZie2vXjksN+g3szAWwN1BLt5aWE2dryRtxfGrmX4fKVCMW5pZEUgz69IScxGmbYWxoyWEQrestRpn3PHfhfNz/wKskKSQh4TXVN4PzzsmJgPyzzzwjxrgAveIMySA2jAPWIvvfpAjzWgBXgPpJQN8fnsb8YktxhGdC3ACAA27Ug5X3XkBJszvsfFJuW7DIuHNRhYDtZCKt7TGteZZOXwmHGxH7PT87AL1kPry+Bk7N59A6T5qFtQfQa5+oKdpAMXTuQ6g5GUbyItcOfW6bG/jLZAT7UpOJFXf9L0hiSmboWG/nD5MilmzYQtVxW8lkAnp56lu+bMJKiQzAz85jmA4IcAL0s3l/EtD7DHPFQEw5XuHpYKPeIc6knskw9UNA8iUBI9lLGkPUGUU1iutcXJy3/JgG5mOfSVx3SUSUxGS/UYFn9tvhEZbPxiOlW/e9coJSkjiz6k4ua9aHYoAkPuAHO+qwHuxrj9TEmGRyNkiBe1eEDTJ9Vrry7YpQzR6YlAK714I1MQnotT4nAL3JxZTLpTFBJRxMePZnNftupUJrVJUQQ79k0F/Wuuz5WiNFvJa3vYmVrMinhp7PSBW9VAnW7idDL4WBRi6JoRd5QFOs7n0CemQzAHrFesfGAs5/LUN/0o+5eU/nvfGkm2ItuUHSfjugt8vNBz/14WyKtapDTbETgH7QOzGgx+UGV8jcQzS9Q2oKs6mX9Y6AHsmNWc8RQ28rjriZk2KtoefB+iAkOVZpaKIpdlJDX02xt2vob2Xoe6l5dJmPJgbNuqpGgdzA1j+llWPqtGChCsQWcJvU6FVCIPCajHsBejHrAPr0YC1AX6BvvPjGnq8VIEtfVeCZ15xk6G3/hLuBS0o0MBJQKbO6hOdNLMuo0UZ38BqV9SYydtnUZWkNMMA3qvFUB2ykTMmd0r5+D7VQtzvjoJOhtfYOWZDZfUDqOEtnc9utwVm87SZVncj7Z+kQWlwzmlwftoAkZeopyLJkW81ilifUvaejHbBS99l60FKLpAtEAk+DBjeSwHwW+10sPu9P08/hEQOFzLLyXj6MfGAISGdDULEAk8meDj5YqrQcNeMxLdDM73Lcoem1OaPpngBJAP1LL97Q+l9YQBfq7+NaJisMsHK8vj28vQb4d0pl3CcSFfR/e9s7OkS4v7VW9d8zdoEhgRGLSvCR6wW+5m256AjURFOfD4kF16wqSU28JFGhmkJjVJreA+J4xqtnVvS5WH+w23zfDE1IA/tMLy0saQ+SlG3e2Iob129k864t89g7GoYBM5aA3lWg7GlJtyJrVa2jFOgUO+8yN+zWuQsbYrR4L5hr2JLr125oeFL5T1dC7z4kN+YuzHvoTW+AbM6yN0mncmIwSU2VflWuz/HpPCuqLwVmqXiocW3KDCyWiuyrxjSsJYeNJ4EiuWm3D+L3fv9X4vEn/uQWlqb+ADP7Td/03fHwG77D+61zGguLc9E+aSerN55Kay/6ppKGc+fOqdFTsWU4DFjx6zdujACBmm7ZS1mRUzIt9mtO1orIXxT7tOCHkiLya29n1xa4AlSeb4F8pX3U1r1Rb0z60IuhT4tYMeAweboG+jXyzzSnC2i7dO1GOs+dWF+74ISi146TDhaMDTmwIMmQW8/8vCoLNIz2e504Od4V+AcjigmnsQ49fR+/9+5Ie83PEEvYK2rK7kEaDET8yEZWzZP4env/kXSyrg+OdsWMk5zy7GZnF6NJgt8D0LfjcA8rRE5Du+Lw2YkD1bvE1N5Lly/HA695QIkTlRcadJF9se73d/fixvXrYvvdHJrSUwF6zi+msVqnKxvK5lTG3GK6Ae/0yvRjfompw9b81+wJmF7Wqs8VJuZ6/ocGN2msfcp5esRYEhz3H3E/dQ6l5IaflzY6TNL0Ogbmg6GddaiM2KrdHuo8Wsf+pph/GRfIJtgVAZp9BZCnDSLmF62NL2Kj2GPLRGpY3ZFV8TmAT4BZrh7jYYE1PNFnPg5SZna5btYZe1E9ODlgT5LIDg8QOYhjIKw8DCsNw7KcRIrEO9dgKWyOR6SUG0bdA2Pm3XJI9zh5Hbgqx2vJhSttdesa2W6cFa4q8TxNEI2ksLKDZPqsLZ5tiuCeOUgMrudUEz8dH1WJ1xAlR5TxvRwTTh5y5wZU4xPPmChXHnziLc2ygwxnhzXi42F/jotu4rccyMMHVelKQF/xumTPowQgAT33xE3axJvx/BGSaJ1XSaYV08/nW1yAfbdM+nZAz/uBVZAEcn/qHClC00gWQtZyJl8XlShXrLCtLLmyAf3iSIqFrp04VZ+FvQGg17pm2cj61PccW9b/FkBPn1mpS05PmDPgRuyXudzcCdDPHsfPf+rfTbjc2LayS4KVDD16/FFT7ADJjT8n1pujoa5Uj/PzT52c9Ic40nhSLAw9OucpldLR2dLs04x+XFdTLE1ozlxHkpvsEr6b5GaSoZ9siv3pH/3ZWOitifGhger2ptjSk00C8gJFXJBBEg2AlrLw/ZVZCjhlh3KV+AsUjABHstgC9GK7/TpVAeD7a1NN6vD9eZJZZ9FmR7bfJ91K1PBidlsd0jl1TEEn/1uHdzL0bOL6vLxGAd7xdVpDRrSHxVDpV97Tx9pULG4W+aTtFE9+3Ezq7A2bQgXfWbsUaHOd+iAsICxmID2wxahmCVybQVPsPJyK8rjueSYlHK5sUgWlRkMsa4F5JQY5adLWbjRNuRRoDX8yOwLBZtT9M2bmud6qIlTSJoaegIxPK+PDm035YKPLL7nUuOHHGsUKUjCWtWY0Oj69trmPNDAun1kUvXWUFmz0dKDZZiLm0eFJHBy0VVI3U2WGpFj/qgrZxsx6Um94+5cD6AHEAHoOIDTUBHmeZ0mNrJVGrmPWSxrddE4A1DO8yKw+AATwOaOGSMCGKh89Bux4VgBAycwnjktu9jVDvxxLi4tihNs0/s24EoG0w03XNM7ZXk8uN4ccynXNbtoE2MDQixXOz1/VKk0BztJqSeK4xproyX1DsoFvs5qPBSjmVS7d2ty6JUESg6feAO6dD3DuH4AZ1yzCEQx2OalQUeK9tG+R+AGK0K6qKdd2mEdISQZ9AW45ZMi9o6Yf87got3Pwtu153e/H73z8w/Hlx+8M5idB/Tvf+Y/j/le9Qc+BsjdN/5YKGiCwRqQRxie7ASC1JIoYKI9uvKeJAzR9ZgPt9g6zAdzAJ118suzEl8VlH5T0FvA1iy94utto+BSuTrBvMySmS5JQ8SWttJyx0uAAqVTOpGDvE8NYN2Ze+bMTPjNwZuwZGkUVZ2lxzeF9qhsdhiylfztyP6Rc9BeQnC8trqhqsb9/I47au7G4NBc06iOxkUsXwHfQkzMQ740WlsFiDKRqH7ajg+Y4bLPJWlNliSmvx/t2Hwnfz97gVBNNsWNFUtOYdlLU7+JM04793aPontDYzQTeZOuaTff1oFdWmX4Qr3/Dw7F+9qwS2M3NTSWvXCYsP3KwUz0T4qQZThZjAfoCVxy23DJ0vNxzmxDAQk/FcJo14uFnjrtuhPWkchpX7adNMmFgaXcWSVNyeBe5OqoW9384jgDQAaYmh4gHHSVsMPRY6wLIaeSEjPEQQfe48J8apDidTkoicgDjiTKZSKuqh+2DmTdAvCBuQlrRp0MsJD7zXIo04J6p/4DPKMFQ9QD5bGBf1OApnSM0v4+mwjcF6Llu+5Zj69xWIo66hvtMxRPnI+IrZ4b6QG4D9NYZO7FgvyFzghCQ/3/KT20VicNWezRJ1XHe111km6sIUyO7TnnRw4JOm7ipCrarfe4b0p6bGOJkp7Syw00rX1Wmx9iDn6lzQedM2jKrWob8BsmiwHNq/pVQujJOBWWSeed13fs3njxfGnqxw2rIH8uO6/udeBn8s7/cz2YNvdYrPVdUuGZ8zqrSlL2GFSto4oY158synjFDX9iseimd8BgTVlVXZ4BsKN1vqRiq3jQngBAxtumcFgFAUyx7hMTGg6VuBfS2rSSh5owdW17yGewK6OoEr1dJdWEPV3xdPYJ0oo+Du+9kYCaa0YsXn/wrMfQkDHdl6P8GgB7JDYD+f/sHPxNL/Q3GutqVSgYA3gsmWY0zb5PcjBn6u0lu3BTLAZuHO9rFV5DclIaeUmjZVrbaC2MfekluaJKwTv1ODD0ftBpefTBasiJgfRtDX5lhLdwq/9TDKE1YscewW5Xp3omhr9JPgTYvbg9hMGtOaR3nmWq6lAFX+sHbC1xjxNMPXu+LM0+Ce4/8NaD3Zx3bOhZIMBB1UOE9y5e9moass4NttSbWTLGZbe5D/Q6gd4DgXaxv8zQ7psYC9H3oVVIjcJCWjAA4HUAJ8suWi0PPUo9k2jUUZjr29g8caFKWUwBalotikiwvmWt5hLwGq0irafcQTdtFcwujrXHEKV2pplxYgCbMH0OTCM6t2KNBDu/oBChmIbKpCTlVTi7VcZINLrB4sPSASrJ6JrEiw2BdydpzaqCEgU3Lht3a3Iu9vUNJbtzUZBlEee67eYmytKVLXCssDuCRQCjtbPksU94Sa3/qaZTZq8BzwGEEpxsAHckTnw+5FGCUw92VIhgpBknNSWJhLTauHB6vXYAeQCGdemsm9vZ29UwvX7ggFxlcQvTZCVxq4G7G0vIZrQv0gUdiR1kwPuhKe6l7ScBjaEoOAKp1rOQmh5O5CdbmFTwXArXHceM8hHY25zY0CE5TsbfjKasCqKn51J6dIbirB1egHg26LfJgn6wx537VwVnN12poSs0t91KNcDlXAWnKxtnVOGCtxozAo58ToM3+zGiKWS+PP/6n8bv/+T/qcz3yze+M173mLbG6dj415L14+ukvxOc+99uS4Dz88KPxt7/jfxZQgqmmiiQZo+RWsNjIfTxCvSoH5aXPPgHUewqoezq4b0zUpK+mLCdZA3I50WAly+zErOY0SfYn7CoJA4Ae4oMbiIaePiU/CwaduURerlRmgc1s8hoke+Omdk/1VSVOzPicmC8A2vwsTWgAW3pAOhHqHehFC3ZSAI2G236sr58zyxon0W7vyhXiwqXzsbl5M/YO9gTCSYJubF7XewssLp+JxfnFtLxsq39ByTB2n7i0TFPpPJSEiUSPmLRxdkUOJk7sAIJLIj+ODvZj8+bN6B73o3s6iF4HbTPMv20hK97jwU/SdOHSpbjvypVAugZhQDLAvTrcP1CsscvQ2ByCg53BUprcOmVAy/5DCkPyU0ypXGmmI1rz09Hn4E9AD0i2HZ3PEM0zGfUweQgUe8qkhyfRarqxXOeY0ln2gZayutICCGu7qjJtW0+aZPlckr8pUWAgEc/JhgA6r3myqs7QN2HgRBO+Yn0g10HN5ES4KgFlFetG3LH3OOucc4GzRUYQKb1kfSKvAfSqwpfSNBEGCar4XAXo8bNn3bJexC5rZsSs1iwWyFRuYOhVyUMbLdmgz2nOr9LQq4KgpI0KH3tuVUBQtoUtW8gCHg14Le3SvshevgLaZ1YchzgzOFMLYHNmsEc1BwbvdipgDPyDvEhpp00jbJZg4DqWJRVLrWqFmlIdg8XkT1T9LZsCQMPuj6U71XBq1YCHjhXpSZwYAfRk6Pk+EZBZ4a/3dM+hm2InAT17AIKkJr0S1yVZS6e5enaShylZQ6FgrFWA3hp7qx+KoZ/sOSwptc+BsUKhyF9hppTcjSvZDSX+MoTAZOXIgB6JmQkeKsrW0Lfow6MpFsOKGeOLwp/8N7IWqxSSFr9DU6wYer0uZzH9iq503EhA/4qSm9nj+OBjkz70L2fo766hvwtD3+8PhzlIThr6kF3XnTX0MPRIbixyNICoptiS3DAptiQ3OsVuc7m5U1PsyzT08iY1K1Zsa0km1EkvpwVnJ+hbJyU3xUoXoC+Gfgzo/f0F6D0p1szz7YCehzpuZh1r6J1gwDZ6IQo8Kaszk2VXEgePCgDeYOl/T1UhAb0AbzoA8L38GH9W414y4OOEBqbVB5SBt3XtOFbUAV3X4DKam1IBQ/wZXWZl7J20jCrLNn4OwKfSd+pxlcFmLcqNvw5ovAabyuydG20ccOyOwgICLFb2r9dWFcXJA02sVW5dmFvMYU9HI3bKIMysLEiwfG+5t2XFJqk0TY241KAfI6tPr2qXIAFl/l8xWxVkXGGSBYKAZgU93hcQVf7P9qJ3dzzyCHSKMPQnJ/QHcIi1ZH3oL2963zPYDGCQ1wE+9rBAlALtUoFX/mwsLy6rZL+/xyAe9JJlOYo+eVblcLtAoO+maXAxtrfxMq+khQOLz2YnCFgQAxIY4IGaGElWAD1usrWLC9KDFRg16UX7svbjl/Tas7MCUVQjcBCB9VJjUjpHKLCnMwL3mInQVDzEjqY3sNZ+ehtr/+U9Zo3ApPNz9MmYCUxLsiEN35042Dv01FKqhJIJWQ9fB4oHBU3FwiLN3QAPmApPjaWJu+KF+hB4Fk377nMI1gRLJDR2kIi4dPm8KmWH+20NhWKNPvvs8wKAaNA73aM4OtyN3/3Ef4rnnns8vvlNb49H3/Ju2/fNIafBT93Wf1/60qfjYx/7hTh//r74wR/6X2Jl9bzWhBpLJZlBImc2y0141kXXPuNZs0Z5PUsLWTvLtnEUM4vUxjK+mzdv6lnDbBNX+H4YeNYCDL2mutJf1JrVdcgBimZoBlgdtQXyPDjNybgdHQoUmo0ESOHxbkBvdxs1HOZETjmowHBO4QBD8yqJOlW7rmY8nNCMK5vNOTXms2+WFlbs2DRreQ775MLF83qf3f0dNdSyp7e3NyUnEhhX5a/lfhtsbMOJPn7TNH2rMXqaCkQzlpdXJTVYWp6Po+ND9S/IoahBE/hS9Lonsb+zKzDfPaHnwK9HMOfemNxwcktlherCpXvukaUq+wWgR2IOsKcfRYAe675GMeQwpDi2AWAd9wB6My1ikpuR3TjYsmxxqiPZKgm3pWgD3QPdS009PlFMZl2r0TmdN9wjQu+ME3sINtbR6uqiKl9M7j1AtpaVHJ4JFSHmK0jDL4mS4zfrjCSEz1OAHtBTFUg7qZSePd03aIpN/b0AefZoyckKbbr6rtzHwi/ubbmvCLxCQKRenmtTciJPfaraJvfYoHx+7jMxjaGIuB6RqO7u7WQId88C95p1zCwCgDn7jPPDlXzH5dLPizSiP0OOfk6gvDYgKehLG4hI8TwKxz4Bek0MNaklQN+YVnXJElT2Jlath0rA2Lfsearo3MfqfeCyygHPTcY+C6q/wImQLYBLmmupkc8G3xZXWt2cW7aWVFgK0FtyI6teya0M6H1+OvHnelSBVZy15EYS4SQEeU+u15LdcQJwu4ZeUh1w2Mj2e2x+UdVaN687UeJZ198rZuWcHf5eg6XmzcoXQ++O+nGD86iJOt3MZJ0sEwEqFVYl8PyRw/LlxuoC9Kwrer7AjcOYFXYA0CNts2aFfhSeJTca9QL34JUA/S1Nscf/7Rr6n/8jAL196IXNpmgsZ2CrE2f8ddHQ/+R73n9nDX3OpXi5hl4UUj9CmebLNfSI/AvQiwVLH3qCzyu53JQDydjlxoOlRraV07e63JBdw7ryISYBfS3G2wE9DUrjwVJj28o7A3oPYRoDegbz5GApTXf1IKVi+Qroyx5IJdC0BEv2UPcJXVzX7G7p83CjkBwop7zVAtX7pp6e4KbXl0sPJdQUk6NjaxrQ49aRKDGBLMmDpS3FXhIoLdPxAc01mPG2jhDdd2n0SpPJIYycxGWrKqU6+E2ynGxWs91uVrJ1mANDsa3st9LXazT3KcCBKYNmkW2N5QZRQBagBSZaDZ9BoF8Uo4Krg++fmQoF2PSF571llSVJQWbLvAmDWMis8TI/denRyY7LnkqpNPXVDXYuIboHwwmeh0sRmA0ESeCs+S+HAO6pG3btqMD91ORJgHSDUj9TEW1NVmVGV0w88RF2C2Yd8MM9KUAPW3F242wcHx7FjRs3VOUhmTBLYjtUjZ4fUL61owhJ4/Xr10f3lmuZn18SWwlbTkJT0+24JwAbmEYAPWtyb38v5rJ5G39ywCSsMY2wB0dH0jlzmKIF57X3dg/SmcH2bUgdCtCzrzmQtU8T0HPfqgGLe699k1UXL+ShAChPUeVUNMIAbqRu3UHs7x/aHlPMoG1fC9TzDAG0sL0kH8hzJP8C6OAnnTaPXmuuxvC8y82CpJfnuLu7o58hbgAs77n3kt5vd2c/vuG136DP+Bd/8Zcx28K15ViA/tln/io+8tEPxsbGpfi77/7xWN+4GNGfkg0lshruMXfH1YjUj6YUj/cE0MM8khDKmUOVDnScjjXlWAIjbVtIAxvWupxemJzaMOBhkcpO8oSG6CnZMo72Ism11r0rV1zjmeWlUWM6QUQstfpOSLB7qUmmgog219UsNNbcf/Y71QUVtATozQYrIc45DAAirmB2xjr+RhPAbz9uT7v1FF0kN1STWgK7w1haQsfdkQzw1Q/cH2tn12Nz+0Zsbt1wY+HJkeLA8cmxtLcMEsN5CeII2Q33jurSND0qTUAS+7Mby0ursXF2Q6Xvw/Z+3Nze0rpZnF8RQ4j9IjG334k4bfdib5uZKR60Zgcgkx6WNZ3I9nV942xcvHRZa5YKiYDyMdOT2/L3B/DyGVhz0rY3qTzRrG6GnngLoO/zplODZIHn7RKED/0URBm6bfoViFUNgXpVWWgSToJCbOG0JTecU9KQ5zRtzlfea33jjAgESXB6PrPcL0UCdBTTQ08uBdCzDkwyoZu/laEH9BjI8qjHkhs09LwnwN8OPpZCOPbZKpa4U3NFikjj3qpHQwOI5pR4MqSLvVjkmjzIqY3B+EPY5cAx7jnPY2NjXe5cxFvWjQ0iFuX7L5Z7MIz93QM9H2JifS7uwa2A3nvVvUWWisiKFSlSTGkaNbJGuY/J7ceAvpruPenZZgXcayqEdkYhaefsPR7JRfiMTsLM8BNHbdloe2eskMvjnjdyBdNGEqquyHZ3zNBXMqH+rq7PvKqYyQo5K/ncIxIVTye+M0NvcsSTzgs/uGHXrk4l3amkyIHAsl9+jlgy6XIjLfuE/KOAO9d+O6AvzFNSEQP6th0OM0FgnVjF7DVmDX3NLEpVQzL0SGq0PxqN9KFHiw/ew48fwoPp9pa64XIDoBdDj8tN7+4uN7q/qU9P5u6W3yY19J0O1r5OcOg5vWVS7P9Pl5upYfcuGvq7uNyMfOjx0M7BUtbQT7rcdGMzJ8WaoVeeKeeBcrm522Cpv7YpNjuaq4wy6UNfgL6AEndSrFweekCmka3khCxHQDa1YgXkvBHGk2Vd0qpyiRfHrYB+7I1qDdV4mEAlFyxUAC0/C6AXMytdvf3Oa/w1n3ukLZ60sOQTcS1oG7PZ17ZmzmLFqGZTpwFjYwToLWsYuvljSIbJZnJGKVajbY2hDluNSnbPgfTMMYjDw/2RvKYOjLqv1Vlf1Q0OZu4nwUtlw/yssr/TgWXdOwyxAaUze3ybVblgtWAbOBzGoUqZbpjlfTmkrfv2QBP36wzj3Nnz+vv9/QMnJukPbGmP2XWNSG+43A274udkG1UBe0azn5zYtYR/o4EzHVNU8REugV8zWOEX18Rzs+OFgyLXq6ZXfQY+IwymS5CSQxx66m7dL5fKWQcw17gq2fNYU0KzdAirtLayFr3TjgYn8czK6//cubMC13v7u7IyJOE4e3ZDJU4AfcnGDOgXdfDCWgHyyruYRm8qLlzjAk4M83MClivLDGKhF+BQQJy1x/3c3T+I+UU7CgHAAA6APFySNFFP7jaWWnDdk1KrOwF61nwlwq4KASwYIoRNpeVdbhAbiIHl0OMgpcwJG+WE3nadvC8Ad3V1VZ9xa3tHbBQsrUD7TDL0OYAFpt7OBdNuDIOpJ8manhKgV3lXTYbduHjpnJuwjrtxz+V7xeh/9emvqWkKaQiA/k//5BPxx5/+WLzxDY/GO77rh7WfmtOtQIahqcpMClSTqNnA8fW6gVwAkOeDTrwHm2UdNdfMe/D155//ePzJ5z4Wr37gkfhbb/5+2RDaPq8fN288HX/1l/8ltra+Hq9/+G3xyJu/z1Z6MzNx48Yz8bGP/B93Omvu+Hdv+673xb33PjyKF2okmwpVj65d+1p87WtfjK2t52N/f1M/v7Z2KS5efHU88MA3x7lz9yipTfrU04WRc0kyMR9bmy/E449/Kp577kuxufmCEsNLl18dD73h0XjoDd9qB5pp3J3QhgMMTqW5fuDBV8ONxa//2n+ML37+07G3ux0ra+vxqtc8FI88+h3x2ofeoHkVDDk7OjhWkzZnT6fXi9WN1ejKI91A/MK5S3H+4nnZQb50/UXJdnDXWV5aF0PcmB6K1T456sb2zb3Y2TyQhp41DOgsRlugi8Zz9cDMxeV77tH629nZFdgjeT6hQmB6wNp/AfqG9P40q0sGkV7hs3MQIwD6oQgMwCO68+G0ZRqVvFNtACTNzrcUb3H9oBLKexIP6SdAHkI82t3ZTacS97Qpns6xR32f19Y2FGchbwD16P+R3KiiF31Z1rKviJ2c57ZAdT8TpIVMCdxpnXJIWFwP4GvNukEfhxzHVPew8RqAcc6kYp1ZyCSJko80XT3itWnWnmnAJndU0cXSVeC0YRc14j4VPV4H8DjSDMuBjEopbCruRRBNHqSFZI8zA/KhyJ9JQF8NmyW5kdc/k3CnaBhf1t7e2tzWvVWszsRgEtD7/IEIQkPPICTbluraZ9Gvu9dFpg8pReXzuWl7KPae2EYlFBkasdYV55JN2uFOPUiaQWOZLy9mAF+zcKzxFtOv+OO+7RavxAAAIABJREFUPLvcWErEZzMuGDu+ueruZg3dN6kCjB8IvPws63+yX8CxiIsBK/m61BSbg6UKP40BvV+nyMRRM6sm+1ofr4ZbJR2TQ5rKA95+867SF6C3+029piqcI8mNpYP8orpMcsiXfOU1KdZzESYZelVpZknE04cem1t+dtEzkTSwccKHvpqrRU3VZ1ZVAVL1VtvKWyU3r+xDfzh3fEcfemGdfkeAXi43fyMf+uHQk6ZvY+iHPXfOarEyKVY+9NUUa0AvuxyaCv4alxvdgNsmxU4OltK4+NRSwXxwUPJ5bC2Xpv7JJE9q6MX4JUPvjNYLfhLQV1NtAfrqLif4VGOBmwzGk2ItlXFpy69vfV/JfiYBPUGcn9UwlVxQGomegL4kKyXdcSLhBg3uIkxTldPMmJtB5vvF4qV1ZzGj0q7NzY8aZaxjdaNqdbMbgJpV557MZ1MpQHp2DgbWzDLf7+54vx9/ZrOUdpMFrwRBw6bcfCr2MH14y1rTVlrjX/wcfr5syJJDATC5f9XMpHxbEiNr+1S6T+0XzMf58+d1bzhAc2Cey6gpaTJaAT15WihMip512t0tLS7r4OSgEFsh+yuvjWI/9IyZvKopci1VBWSz1j5yv8CgL8bA8iZfn9eYG0ZV8qaR7giphKVSXJNZYfodYMHoJYB1alirnaOzOdhgHmebLbF+tqJEHjMf999/NdbX1/TZn/rq09kcuChgvbe7q+/zJEIaQv1ZkFcQNG3pNqWmPlh+jTZvTsfq2qpeZ3lxUYkKgJ6x9QuwlsNh7OzvyYseMG+d/IxKjnwfiZCGUeWAMwIsgF6SMFm8WUrlhNvrVp8BX+10ltD9S0tUsXgJ6LUOGDbS6Ur/CmDUcCSdhKwLQL1lYFgJLiwtx0vXbtQ/y38aSU1pPfW9FomoyiImmgpN+tDzbL33We+AcevueRueB445sPXH9CbgnNQ5iMc+9Rvxxb94LN78Ld8db3nLu2S7+MQTn48nnvx8vPjS1+L8+XvioYceibe+9ftidfVcamFz0qNmSjB8iSFKeOB7z/HcWJdnlq09B8x/5tMfjQdf8y3xLW9+tx0c+kOB689+5lfj6GhX9/f1D39nPPLI94ht5Rq3t1+I//J7v/A3BvTf+bb3xj33vj6rlICuYRwebMcf/sH/HTduPHvX14HBffTR/zGuXHnjaJqn9va0Y+7jf/XH8bnPflSykjt9vfZ1j8R3ftePxJnlc9Lzz83aOnF352Z89jO/GX/5Xz97x58j1v3gD78v3v6uvyt2fm97P156wRaqaEU3LmzE9IzlLFgbrqysqw9mujmMm1vX49qN65oei8sNMWBhbkbD0va2j+Klr1+P0zaVJg+DW5jLqk82KgPo1fo5HMa58+flmIOEgn1JMtpBY51EEUDcMi+sDhmMZNtKYqlkprPW0Nt/gvU4oz3cGdCUih+9tdXEZ432aLg5Vf03NOi3Dy2pWVnzYK10vpE9o3qMDNgi3X6mpmZife2s/u6ofSCbYkkge+yXcgWCcEB2J8pFe7Ux7fNHlpsCmpAgVAks1QDQG5Ahb1oSoPeZ7DhQ8jGupSSajgu2EOWzl5ZeisesxDMLA90zFSwIRYA1ewApoqRA5bOdjaGSzQ3QEc9KUqphdoOIvb2D2NvbH1UTJ+WjpVF3BWbGpgp9g0uANs8DkL2/ux87O3uekZJgssgbxYpi6BtUkkneILTcU8Br4gw1kqDm7Ax5ziMJ7Q8U20VkzM3HzZvbeh4FRqtaoTM8++rAB676+rwZV81tMKGKWbrWTDL0fBYRSxNSGsmks8mVD1ykpDX2dkoyEHdfRPX2TQL6sq0shp5jexLQm9hytaHAd0llqIAU7rK1JmoDk3vESM8dcDJU9pTE+MJc9DWIuR9JbmxbS99OMfQG5Wl/ia/8InazND+7ssh+R90miS2PHhlf+dC3T2NuYVb5jhJg7lWuvTsFKGxrGWgIFDk9BZsBmvux+ZQZ+kG4if5uk2J//o8mXW4giG+dFDs9HCRD/zMxP9wYfQSScDAFX/T/QGJpLXS6hB61Xzsg8E1oKbFTUsl8ENODblxPhn7kcpOAnkAmtvUutpW3u9zgSqGm2HS5EchLL3keCAdVTYqdLN8UmHbWO26KvRXQu1GoGNUqv48BOCXssea+GHoDeoPsYp8L0BcbKkY8tXMGhC6JwyawcAF+pXWs5MFNkQahApXpxmMWiMYzbcPRNDq/v3sE6vv5Wa7DUsd0uZlfSF2bu96LVYItNBhPx44hm8Rd24AIyQ0atmV0kHZwFmAdTaUDjBrIu/HSTbzVgc7P1OhrMfSpCbVNZvpXY8elMcgGi8XGM0Wv3s+gr4ZG1P1ktZjZYVS8GBqNVuceujG43oMlqyZa+kqHbpyVVrrppkKqA+ggb97cdIOtDihXCbjrGikOj9bCgtHDhMyYWCfrwJmTG1NK4oOL8j6abCd5PEQlRan1c/AE/LKPCFSWfcDmHOzhAGGtOAwdmtiFuQV9ThIdMRazrbh06aKCPp/lhZdeGCVbSnzSHpM9IklSNUl3uqoUwKuxznA+IYAhcQHU02RLJUXOVYAUTfU9lUsNn7d9fBItDWbyfaZ5VxIM6b7dFMahqRKpnJAsaUHSxOcuuz/2EQBFgF52ogYF0q9TAZSnNQ1pHqwGW8jnIPmCEfEQrmq9MTCv0e24jcDQX7+56UZeNeR6yEyxPqqYaWKlAb3Xfkc+/YB5mtIKgLiZES3lrKYHwpSRhGB9N0CTjBNNdz8+/ju/HE88+efxP/yd98l3+5Of/JXY29t6WXxfWzsX3/u9/zAefvhbR+wk12qpVSfa6UsNqEd3TMKKrILKwZ/96e/GY4/9ejz00KPx7d/+95TE8rk/97mPxpe//Fh861t+MK7e/9/rnmPlyOtx/dde+mp84hM/p8/yfd//z+LSpQd0P1hz3HP28fXrz8UnP/nh2N5+Kd75d34srlx9Y1baaFA8iE/94f8TX/3qX8TVqw/HG9/4XXHmzDm77rRm4umvfjH+/M8/oZ9dX78Qb3/7j8Xa2uVRk99p7ySeePzT8dgf/aoGFL3xjd8er3/4zbG6uqF4+Mwzj8cfP/bR2Lz5QrzpkXfGO97xY7ru1iwNaHvx2x/79/Hkk5+Py5evxo/82E/E2ctX4ubWDUlYnvyrz8fHfu1XdG3/8Mf/13jzW96mSsrmjc04PjwRMz+3PB/LqyRittKlt4t1jwSVKbRb29vR1RqZVwPpLJr76Wa0D07iaP80uscAevpPOvboF5FiyQ0yKUYvsJ5w00FHz/4n7lH5YyjclEC8S/YaCIeApwFDzbo36y0wPIMTE9N8va6o0FG166QbD7FbZ1CLOMWjRe8CyPREUO3dGdjtecUzgU9NVKcSBZj1GWbbSipQzFPICdrdjgA9e/i47XkIgwFsfTa+ws43mHdAVSH3teKZK5AdrEvpA5BOnkmbsL8NAfq+JKRORuqMLnmLGPyk6WHjTS4t5ARmYmBLUskCqPSOKMHQ+U7SkRO9E6wwJI2KtA9Vm3NMU7khLnHhQypwe7EHGE+AywOTaUc2nBYTzv7AxxuGXlJHaZgbIr84c/Z29/V6dUbdCdCzTpbOLLj6oeFxJG7ouQ2IC7xqQFK6+AC+kFp5qjnzJ9qSnZb0hNikva2BQW5SBdA7ltp+2kmWY67vuWO2q9MeQKap8XqernTaXtlk1qQmvhS3nhHjs1fn0Ixj/Yh8VN+Z1wSAnKQUMA59UklA9clNXkvJEGtIWOnpSWIgIsva9M6A3r1JfBWZV4Ce71cCqcnCbm4eaejbx7EwD1EC/jmKxSXOgGTo1VOHzNtzLSB0+DclIRpE1xb+5D5w7T7L7U5YOMZY0LbYrjyAc2zfTZM/LjcvfcU+9Ha5uRNDbx/6OwN6iGw3C/c7Jwb073l/LA02nGNqX/gZ1ZTeuudTgwmGfjiS3KChL7N6Rq517UNvvkLAEgYAds72fHcC9On/KsN+/jvNkQMN/cJ4UqysE92Qp07h9rFYSjJmZZMAiASFusAEEtWE4yzw1ht+N0DPz09KX8aAfhw47qyh9yaqgOWHm0yGmiWxK7I2VItPGbybEJE98LeTDH05Kei6sF3KUpsXaTbEJDOvSay6bprNDB7LmUcMP9ZVEw0wauia8eAaNjYbwOAPQA/Lx8APy244bFi0GisvWcw4aCjhyKEmlFhrY4uNPWUoCdURW7Y5ULgkVxNifW+zNyDZeNk4yjGhNJducuV+uYEK6Gb50CiJwX6NASLpq19uMiXPgZySDEyhZloDoAD0XC/NfzvbO2J+S7Kk79PQDqRjaPB9WJphpyxqD2Jr5wx+5YSTzUrSm+YhonWgak76+cqj2uVn/Vz0Y31tJRaXKcsO43D/UEsES0/AjzyXsVqTPVsm1Gmdie6eb97Z2dYrkWTwJVYvS5b8Tslc/Qadrph+1hJBdHVtTcwCEqeTzokaLQHavazEcMFMvWzIJQL7NuRzHNgkd7aIJOngwFXzNUz4TEsyD6VdObAL1pN7XbpPDRZpAgTMnFS5mM+vBL3V1LpiGBQMz+lxR4wYNoAAfA+ESdlKziTgL0gAFpeWYmZuLnZ29zxpFhcLGg8zqRZjDAOazeT8DLIGnif3B0Av1j+TZiWEDZMDaIYFEGgKk7SKaZyAsL342G/9Ujz73JPx2te8Ka5ffyb29rf1LO70tbJyNn7gB348XvWq1+v5sf+5dj4vkij9TnNijnuHVSap+cIXPhmf+cxHBei/4zv+vl765s3n4+Mf/0Wx/o9+29+PVsvPnr1NRYN1t7X5XPz2b/9bff873/lP4ty5q9o/9mHuq6p2/frz8Tu/86G4efOF+J7v+Ufx4IPfqLXNc/3Slx6L3/+9/yvOnr0n3v7298XsLIm0m3bR39Pv8vzzX4qPf/zf6T2++7v/UTzwwDfZJm9qKl66/kz8/u/9h9jduR5v/ba/F9/4jX9bVp+qampQUjOef/aJ+M2PflA//973/ou4cPGBmJ7uxRe/+IfxW7/5i3HmzEb843/6U/HOd31vHB0fxJee+K9Khs9fOBef+Oivxv/7Kx+ON/x33xw//hP/Ms4sr8fW1nZsXd+M485JNOabsUwj6OqSASYTUof92DvYjv2DXcU0vL5nW/jQu29AZwuDE6dmo3PEMKKeQfIsgNLsKmtHxIUGAbr6RjLH4c1+VaMxkkYBKs5Ka+gN6LH3JCbYCciAn3h5FE0mayrZ9WC8XvQCp5ROaq9FWdPEONtUQrq+vqq9xP6S7K/flwyP53sGi1MaKsWkmwwCUJCgAhSRn6hypWZ7flYePCNAL2OHLqAR21u03GQDHiLoMR7pdS/22VOaseul70bSJaqQOM3VWZWkl0kouyQVmSZrXhpemdabwJJeMfXmpIxEAJKGeNl62vWg5JnEkbWVFVVh+DLIck8Zn5+YDPN/sLcvUG9VZjZ4ZTz2gD7vcQFkES1+K1mJ5sA/zjsYemRBruiOm2KL2FPSAqBfnhfLb2vhiNacBzhq2nMNJpKLjc9HyRxzUix/ZmAdgH4sozGhJ6WBgDXkkZn5Yue5fp37KT/mtV3Z9MVYKmNAj3xLvQ0peeVnC9BX9aGkUsXkF9te0l/u9ciUAEB/yhqxTJX7B9YZE5Y+v4vEtFPNpH+8E4JqkCaZ4rzkvVirk5aRdshx9YGzgeu0baUVCtV3qAFhSDmzeZyK+RjQt3X+9roepucqPQm874MGSyEdTxvvEf7kHrMWWZuZULpZ8Nao30HBIT/+ScnNmKHvD5E9U4lyMtTLn2/QZ6jBUpMuNzlYirWEuF8/Vz70H7grQ0/Vp6oIEwy9tVblQ9/v9KNFMJvqRyN6cT0HS70yQ38cH/rjdLnJMolHyaTkRpsgAf2P/mzM99Y8/EiZjd1m7OphmQO/rEHMJsfMyirLtNd1TWkdZ1Aje8IMFHp/QPbLAD3NdXQ0A+hvdbnhZ/g8tbj5c5UU/XoGAAQTAr+bKMdawtLR0sTHV2VU/ByAuDZYeaJXZUCMQQ5GkgRHU1atEedewRqpL0CDtwiQthmDDbHHuzNweYnLp9xSGbMB+/rcAC4CPBuGgKnx6TkJspj5kiqhfa+sXWzNqUdbA4J5VmymYgnchGsdf/nFVnBSwNIU1HFTasmcfG8zw274IHDDF4efgYcbY12dcVnXWlNNLs4qAQfFuXPnddghb9EAmuMTAXttDrH0DhBm6J0MAG4c1By4KlBWeRJAb//2KimnTAMAKq024K/cSpyAEWD4hfQGtp31YJvRZuxs7+lAx72BoEEljMRNEzDRL+LhDOuQQ74IkGiNCaDr6+t2HqAht32sZlaqGTA/2OpxQLqBbEMM1/7RoQ69ksBoiBVzEnRQNO3qgF+vMn43+pKwExQJuoBmPhfB1P7QBvQ8C4ARBymvwWdyEKe518ykLE/T7YkqhCQuNJAiLZidlZZ0bxtN8l6cnthlheDqMif3kES/KVkfFpfsJfzy5TR02lUyAIVKH0BVvaRtzcoJn4GR7FQ/1Ix9mhZs2Vwlbe4iFn6sPSbSpgWhhup40uXR0Vb8+q/9fDz77BOjSP7oo++KR9/yvXHp8lWDrdN2/Nmf/UF84nd/JXZ3N+N1r3sk3v0D/1SzCziwYOa5RxyEJGBmgb3O2Ov8+sIX/nMC+rfGO97xXl3DZz7zkfjsZz8mgP+6h7/dg8MGQ3t+AzaHEc8/9+X4jd/4P/XZfuDd/yzOnb2ajkhIAEmqmnHj5ovxkY/8WwH7H/qhn4iHHvpbWvOA0t/9xC/HF7/wB/GmN70jHn30BzQqnS+ui6SStXJ4uBUf+ejP6eff9rb/Kd7ylu8fTVH80z/7RPzeJ385rlx5ON713f9E4BQnGcsU7X5yenoUv/VbvxRf+svPxrve9aPxbd/27jjtHMZHP/IL8YUv/FE8+tZ3x/d834/Egw++Os6sLMWTTz0eB4f7sYbsbPdm/Jv3/3M1x/7zf/Fv4sEHH5aPPjpnPMT7zWEsry7EuXPssek4ODjStZ127IwijXiPPguSagrRbjjE5WZq0IzmcDZO2h1NbMZXW83Ssvx1Xwf62kayomhlz5xZ8fAvXFBgUtWE7F4exTYa5muw1ITkhqbY005bA6akKW/SlNmKk86xrDqRo5k8gFA4juUzS2ruRaONZA6ZTw2XYp8TI5XAStfMfTYgZ1IlLPjpCdr5dhwc7GkPcW90FiziMuT+IDX0Z3Wy2fA8k+HQMyXodwDQci4j24BX01k88MyCwQBve5y5YEfN3kteqkqqZ0PUADT3H9nYALBc64LYoHktxGLxhNiZIjtCTujzjrhSTZpLSmTN6DOIjS8qi2LoxdLPSCIIQVBNlOwRnRkJ5rnHZl1dPUTqxBeYgxiuHrFeX+urpCwF6Kspts4g7tfcgm15XZV01Zi96cqGf7ffvKUu2rfp/KOKSc5ZSZik1+Ds9fPCEta9QCVjrAZ1V2uJlW4GrkZ7J4uezzJyuVFTrGUwxk42iOB8IEZxrw2QiX82hhCQzfkbxP0xoMfIYwzoJU/GlGKkQPBamJTccH8LD1CZLG199arZ+cfkIuvakkjr+IXDauJvVscA9K7qWOYlhj7xA3/Pul9cOJMMfVsMPWeJnpFc85B4ZqU9B745yTH+LP29Kl6pVOBzFJYp/MfnhtSUDz2DB6XXn4nmFHj5y0G6TpAWpS1APxU9JewhIu0Q20oNlmrHUIPWDOillkALJGDUicXuihn6/kYMVPEaM/Tc55Jl616NGHqIeBpJ07aSCpKGowkI3z4pduxyI0sf6d0j2ounAvT7rYNopjYaFxHLDG2lhwPC3Mli/NR7PxCLjLKdLkN+ghNlDo8DdtbnTVCA3EDJLEU1yLxsUmxmbsW0C/ymXZNK/6mJrwwSgFLSk5LcjDecdV3ljVqgvrLD6i6HoVDzJBKbBDWlu9eEuXwA9ZlZBDDDyvZlRZWj6tOJQyA9Lb28GmzdyH08auPX7uY7uQ2QgeOykNNuNe0vM2oWPN8LA8DnUoe4NJrcc3tRc2h5RDVJASwujJSbmKRD1uAqOxjovqhKQAm3rSZL2EWeR7HoVa4TG5PJmAbntFqypmNTqJyd5cJqxrG7jKeHyu0AuUPHINMOKAdZ5fB91lCghXkd6mjDq+TEa9PcpqCjw9zJQOn+KbePgiPraUhTmodOocWsfgoCL/dMJcNp9L4uhXJNxTwRpNxwy3Aab1RPBaRqcyJ5x8L8nAC6x7nbleHG9ZuxtHTGA6VODIQl45nBrcVBhEOcKorHd9PEjP3eMO677z65nhwdMF484vqNm+5B6HUF6JFbLC0uxeXL9+i6N3d2BAJJBMVgEGAoaafFI2sLVkwWbUlX8bqa0DhtCRN/5nvUYJrJjyc4NqPVYGaA701Ja2QViawm2SUOCuYM0I9DmZt7Kpeb/kDDeaigULJEGiHnXLln8FxOotkaatDXyuqyKhE7O+jRYbuRDLk3grXqw8/JlIf8uBIFoEd/zPqCKWf9SnOP3Cib2BYWF7OR/EjMMIdj/H+MvXeU5PlV5fkiIiPSV2a59kbdtNTIQQtY5G23JEYIZEFqmdGcmWVglt1hZ87OGcbAH+wKWANnZtgzOCEJoTMIWDVqOYwQIAGSUEtqWq69N9WVVVmV3kRkROz53PteRFS7UfapU9VVmRG/+P2+3/e977777hviS4+X9Ep86pMfiPvvu8Og+Y3vjuc//x+p6dDzBDxrgrj1lZv+Kv7gD/6zqi/vfve/jQsvvlL/trW1IwmaHS9oHHfSUnuF9XjLLZ+Jr9z06bj66hfGq659ezz88B3x13/1kZifX4rX/chPxsKC5R7sM9afehaGwzjx0B3x0Rt+Vdf2w6/76bjg/KcpfjK7gNelcvjIifvixht/I1ZWHow3vvGn4pnPfP5I/uck2QyaD1XWgquedkvZj7W1lbjxxt/Uz7/iFW+NF7/4R5NxHMSf/dmH4uab/zKe932viZe8+C3RnjZgpZGUhjUPFbOUjvslV6u9/VhdfTg+8pH/HI88ck+85a0/E1dc8ex47vc8Jy6+5KJ44IH74pETj+hzImWkWZHkAlB75uyaWE5JE/r7MWgNY3ZxOmZmp2TLS1O19ujctLT0fDYSwEHfEsL+gD1LU2Uvtjf2oh0z0d8f2hpRcy/SOakzoxhs3sYyHj4TlS6SNEgcYqBcbpAJMlBIgB6ygbPMfSj2ncdJBQafhNJadRJ6Jx477gFKtyYSWdYqsoynXXG53hfJHM/j7Nqa1jCfU4wwqYTWKrac9L9guwvjOxeNIcO7NqJ7gHMIBgHEfwAHk10NXnb3dnRtsjc2rtVZz5pgLkM5N3EeoQ2WRKZrkI1DEXFR51sm0QaTsKUmPyBWaGrlvrgK6fvDZ3XljpjrKqjslVVt8OCikuqUrTKfVVpy+bDb+UWE28A9ZRpaBOvJfAAInLSaTJXsqHpuht6VhwK8dSZZE94SyUIje8VE9U1h8ZiNq55qm25sCxg/eDCckyTOUp8drjIjt/I8gaq+T+IHQKBMK+gvmJtV4zXPn2fAeekKuE0nTLJZNiOyTy48PntMSpjJ58woCbEn6noqbUmbdL4geVV8ZzicJ8ny2jKDEPPPYC4DdTPixhySA3dtTe3BT+M5OoWfpJhomAiyPXfagvPMNMQzQX8OuwMD6XVFgFlqwnlSk2VdFfHqVB9getu7p814QmRRkou8rzDbANld2VZ6D0Ea9SZsK0lUNdvEc5lELCHDYS1BBIgghb0vdt7HvJl6sBAVsHTj2dsdxvSc0FycuvPb0aYaKAtnjZEzMctANwH6VmwnoN+e2REhB0GpuSxgrWTon9TlBslQp8jDcVNvY3evN6Sxh9KhFoW0RCxqs3ho6Mk0TpzD0BvQa6GnpQ9a1jGg33oMoDeLIGCdgP7fv+O9sTg4Kr0cAzyKlS+tdoH32tiVFRd7WvqhWqwF2sU+ZId4BY5KCAgGkxp6NXyUfeREU+wkoJfd0sTEskoU+N0HOkDE1lf26/XmQgvNv8EaCBClow4bQNeQSQvvJaZU+mJXCmDFZEunTno2XrEiQzXWWZNnRpgGDJeJXVoDhFjLZtmEp8l60ioBBeaHTWtNZTlppOMMjUhkxxONjRUAxewThBPQVxOUNPY0iCWL6/tiVr30ftVgQ+MTr+3g5ulmFehqpDXMdFVrAD5OmmCjGURjpp2L8EGEZsIa6yo1IrcBsBHUVfJMnZs13rSIUIb07lVlASY4kxUnIHS3e6gJn13uSwL0aBbd8OeEySW/+tw1YdOZviVZrIdZnnOzkQN6YEQYpAUrPy1gsrO5KYZZ/RcaHMZGdeCWQ4382pnM6oFMnCoAdj+LZpxePavEgBMMxpXnwzVffMkluisnT62KZXRzU46bT9cX9o4nrnKAMXTJmkW+X/aeyHGm6KnAx9c9BzqUU37G36N24j4b0DvhZkhcNaDRvObqBPduoP4NaZ01uXhTEjv08/h2w5yg+wXoNFuwfIOYnm2JBeM+UHWiXYHhXmiBHS/tp1wggOdX1TH0x8uHl+ToxJ6kQsUhSKm/Ek4SJ5h4J7Y7noDJsmj6Ojc3V8TQ33fvbXHZ5VfFe/7Jv475+SMC9DPT9By4IsZaWls7Ex/8wC/FXXd9I97+9n8Z33vNS8WCIXtCpkBCR/LD/bazFeyvgc3NX/2z+NIXb8zTwr9ddtnV8arr3hlPe9p3p5zDWlk1RMtfOuLeu74eH/rQ/67vf/Ob/1VceunVSmQ8NTfk//3gQ3cr0UBL/9a3/C/x3Oe+0D0MaSQA6GVvsc+oKhEbtreZTLsuDfw993wzHn30Pr3Hdde9TSw910yS9vsf+dW4846b42Uv/7H4wR98fTBsl/3nmOkZGV4LHqiFdSSf4cGH7ojf/I2fExv9E//8F+KCC58Wl11+WVx26aVxdm1VgJ4v4gPxgCY3Km30I6haDqCpAAAgAElEQVRiy2HOmu/vMc4nOjNUAGkk9AG/cGhevuXSkQdN0yYuNEkVj/xdXGq60ei1Y9DFeWZXz0SNiHLtceVJevOUS7AuaRxHEsrzZj+io5cLTMvSQ0+ARVbinh2vDQgfT4qVVZ5Yv/T53t/WPi+AyH3ic/B5L7jgfFd+sfE7sBMMhAv3hCov4JWqAhKfRtgKkSZuwO5Uk2SMXgXkbW2BeZ0JB7bgLTDGXrWEy7I+3IL4wAKK+X2S4sA2GoqkJXJXe/nQ4pL2fhEmPmc8RK/OzVrUkmaq8l1nFzpmM9uaFZJN99Kry0La7mLuF7GdM5JCscepG28zDAv7R4GqhhIziBZArqqKNcDRGhy9vyU3BvSO4V3J/0hAOItZCwB669LHQx199tjNyhOTSZi5fya92EM1aJCfc6z0vR6RHenwZRLM0qbqAYDIAnQSF11FtxnDJKD3fkoplIA8Mh5jNwH1lqseZsx9jpxbCfe5K6JUPWwQOmbzXb2nSupqUQ2wKlJHsTWNJcoKuqoHNuYALFtBULp6SabTMaYwUUm07EZHhSEH7sldx/vClqTEOWMT9oelO26K5e/krsTALvoWsA8WoLd74ezMgp6/hhjOEd939X126SEp8eRru9Fl8+uoMddSMe5h3evCA76OsU1rd28nGfqOyd/5qWhHL07c+W3ZvEuu84SAvhnb03ti6Ldntg3omadDNIPkTUA/OBhr6OcPjowZ+n2emROnScnbBEOvncgO0AUf0AX8VAw9tpXots4B9Hvxvi98IDY6k4A+bQYB9NIPwdAvBIBeDH2CbDnb6GEYQKvxbjQ9dWwTVJl+sd2loa/DyUDLuj6B5ZxIytM1Mz32rZftUQ5NqEVfsooC9eVy48PFwJv3qjKHAFCOc1Z5RSOgscICpGEDZkAP8DOLzGd06b9KYAbgbtzh3ziskVNo4aQOtdxZyKZhI+q1CtAXmKqxyFUuRM6ggwrNnaahznkSKho7MQd2f2ETqcyMJAAddFZGKqEqdgFNtZvtCLotgRoCEABa9z03AX8u66t6DhwYO5oI68yyxoPbbYcSrhMiJytuwgFkUObmOnkfyu0lLSKbVePY/JxBWLpTuITYEvBFIqQy7AaDQnpqjhyzDf0YoNtPa0QzKmU3VqyZgwdA29foptdKqGBey5dXnysbd/05cE5BKw/bsuNEKxt8CVRsYgbTcIi438L+y4A8sWckBDi15Ahvfh7XHxp+jxw+IgZtbW1TI+n7MGCaWMgU1fk4fvx4bO3sxMppmjftzMAXwVOSl7bLv4uHlvWZeQ1fn3WpWteyArX7j0DNxOHA60lTK4cQP3cH3oF1rjmHQZUdlaHpYwitPxyhuD+AMzSvHMDYgPpwcRCl6Y5fy0cWNI0V4K1GwJnFOPHIqdjcoLLhwTpuNN7XeqnAy2el1Mr9w2WGoL2zvSVmvlgjP0cf0C7zwibC0E7FdGdRh83W5kp85jO/H3fcfks893t+MN7y1p+Qa0qrAStM6RdowT0zY/uhD/1fcdutX4vX/tD18bKXv0n3hL1BrOEaaYjmd9ydFEM03KYR37jlL+KrN336HED/9Gc8L171qrfFJZdepfUniZgYeksS+Kx33nFL/N7v/oJ+7g1v+l/j8su/O2gehDUU69tpxwMPAOj/kxj2N73xX8Q117xUe4/Xo4qF1vyLX/yzuO22m2Jl5YFzruGx//PKV75VoJ49xCTlj3zkV+LOO2+Jl77sLfG8571Wbi5zakZ234h0zFmWZy9SveB+P/DArfFrv/azevl/9s9+Pi646Ar5jF9+uYd7PXryhD4zQEXMLyCFZrwkAlSVYmT7zFTsdnei2ba1Is5M6Lo5qLFrxed7enouNta3VcEil5fUgqm9vUYM9xojQO9eCu/HEVuvSmV6rVNhmJ/XL0gjpIcF6Hndkh426S+Ty40ZUwA9uS/DnUjO+fyw98T7bs8uN+r7GvURufeKCsnRY0e0b6iGdiWtdLUTcA8gQoLHcL4YdpSwbm6t2nign3F9CotQSxghDJAksZclMSHRajJQC+crmpRh7D1duNOyi1ZVJKkuuDLOa9khiioC8Z+kHFDI91pOZnkPyRCyumLjVZ1KMwIBWs4KtdbJUs7TkeX+M+d5EykHVWyBSKGykPJZPoQqqHJFaWQc4PxM3/cckOLRgsYP9pWw9r3MI3hmfG7OqqXFQ+lati2L4TJRsNSihiqaYBO4bTXUu8Fac4KH5bHjlxIB+gvynHU13PHZHuxWGkDuqBl/ouHVE5IBlTmwMa/fFpbEPFc5Aa9U/6hKGY8Y0JeGHoDLtZRsuEhP3l/klZQBEHjGJpxtYuqJ2QxsygGXivOpEBC+yqTQMivHULCFVBX7li4LxOOWIxeb9LanaicLYifKJOUklJrYkkYgWt9tElDbUxKfSrhulUFWNNIBkNROlRYlyzkwdI9Bn+VDb4be1TFiLWS1AT3/T9MqyZmkcCL/MPOwBaoHd+JQN8HQ6xAdM/RdiICZ2dTQD2JmzqD8dAJ6Re3HAnokWgMAvSU3YuizcRlyYBLQPylDj72zbDjTDbJcbiabYmuwFNc8YCZINozE8CBW77pdJYRqQLRNFhveN2LM0Beg9yGZVXCPUlcD4UCA/j++85diZmAdnJpi0/pn1CCrw8aA20jEgOSxkpsaLCWteVr2ScstxtsBlX/wQV8+pspUrFdODX0B+mLgJwG9wbeZ2cqsvTk9lMo/a1cT2UcC6FNDWtozsXIaCGXrRiceLhlJFpSjtT12+0Cspa45mdtRF3vgALPkDcEiaDoL5c811c0MkIGOyk/TaMgOpEMt1wWz+fMjT1kD7BmViErPPxmcpJmm+oDOO7VlJBuw/2YmkgHKgEYyJoY+Nx5/5j7RoFlJgkZ6s+HVsIVji3/XuknNGRo/ACUHMwkBwFNyITYgDOTCrBosPRHXwzD4M6CWUj2vt352Lc7QHJv3VNM5A73aUHIbu6jUVNyx521dpysltg4bsdT5M5bdAALcbMbnlk6UfaGqhp2IWL38OwkrQYXSHw2xe1tUEmzpiDwCME/CpX3WhCWgUuPGTUD6o4+e1Oufd+y8WFhYiq3NvTjxyKOxv8frEIxopDsiJ5STp1ZiIzXFZR8qt5kuw4rsQDTDYJa2B+Zwr2CRuf18ZpK7Y0exYWxJslMlV5c4PeiLnKokTZVk6sA6wBvcpVueK5/DUoNq8rLDBKCeyX6aUqopqtZEwiqiO56dbUtWha0YntOwkSsnz8TuLhM6W3IuMRMDU+qpwHyx15niyERarENZuzTF6qCeGOPuSZA56KmP3MQHyezMklnl/lZ89jN/FF+/5Qtx1dOfHe/+x/8yFhePioGladh7l8FMeKpvxIc//P/Erbd+LV7/+vfEK699s+4xn5HSL9dIuRrdLCYBAkGKG4341jf+Mm7+6p/GVc94frziVT8e9979tfibz90Qhw4djrf82P8cl13+3SM7XvVXpKzhrru/Gb//e+/VZ37zj/9v8bTLr5bMS3sZEqLVivvuvTM++tH/oqbY17/ufxSglytXoxH3339b3Pjx98Wjj9qyEsB2/vmXx+HD58XFF3+Xpt6y7j/1qffHyspD8fKXvymuuw4v/mkx9P/tv/1K3HbbV+MVr/ix+P7v/yE1f/Latlb0kBXYZH7nIGcf8/cPP3xn/M7v/IIYegA9fvVUDy+66CLtGfY597XbcyNxkR+sPapc7Cr2bnO6Gft9BkC5/4HmUOIMQBlS5fAyXuyNWF/bSuazKjiNmG7NCNAzaIYhRwI/+/Q1IOlASuaqHkBYcRwXFAC9Bood6LkOalrniKHH4hUSx25xJpTMlPcH+5I8ikltpCWk2EEnohqilq5OxA9Jp2iOx7t+b1eNbySR3HsaY6lGoiVnyFr/AO0w8w4gV5iW6gnAw8AakDjsijpSI6b2Eiek6wbgBgCc/QyAcVWT8xrZCrGY6+DaXbFMffuQc2VaVULr4t13QKIB084+5rPT31NnUZ2dwguZrDG8TTrxlO7wzjxfkhZNWU05p6rtECspuXXvyVQ0VNWkOd4kkCwVBcQ8yIkE2JDeMUFxGKldusZwHTxHqkrzMpLA0nlX713SJK67khKRAHIJ8llPU2xJZAxTLB/hq4gCGQQIXJtdV4UpE1N6gTTQqlxbmv451hgJmq/bn0BzAnKAYZ1zAHLutaUnrhyXDp4YoMSXJt0cIMbrFaB35dYTZwvQ64xLQI8sEwxQc2xsH01DqX3oXXmn/8tzUEjMKmnhfayV9zBN7X31Y7h6oPk1WFNCfOZ6sLUl3zO2IS5MV9KpAvS6X+BD9elMaY7NuYDesl3p8uen1RSL9ElnBK5WPSqJLblhCaYmMb2/h7TUeE/SS60XE5BP9HWwtx9TENC81x4VZb73QIC+PcTl0GuPpliNc0ND/x0BekuPAOLyoX/HL8bs4MioKVeNvLLhRKQx0RQ71tB7sFSTsoQ6fCcHS3GB+NCfC+i9qDMYHZSGPgE9uut8IzM16GJ1m2J2f1Eael2gdEvpPf8EDP0o281BRAXoR40X+IDSWKMs71wfejE752joJwC9yo8MDvJ0x6di6Es6Yp2cQaf1ryxWL2IAphtarJWzFozyF0xYacicQdbgCTGCGhBjcK6kAGY3R147QFAFMSOgAIP7xCE3fLBYYcM8rdR2i2zW+swu11F2Z4qtWUTLEdxMDKBX5316s6s0mPZWAneaNjtumFG5iYCVoInX8995uIyTDDf1li+5p30iHcFppyeGvoAyBwU2ctYF6gk60Pesyeeljx49Hmwyg0nAEVp6g0MOvTYHZNvVBVinYnWWDi2rjMqm39rckjdxAXpLscyU4VAgf/RseK3G2Lr3PFtpFqdoOHOwseON/55kht/1c2T/8v53sFcpMaVBNSiFJi4OG5jxqUYrVk+u2p9YZfuGSutHji1LMw5a3tpe92sNhwLqAHqmIR5aPBRHj5wfa2e34swqUw1pPIMdipxMOxvrm5ti23VIjproANGbmtCqNTVFEmSAzi/YZLEx0ZAt3uWXP03lZ5xliqUZ9ZQQ4PuAWTNTJZWy5Mre1Ko4TQB6AIQbxAh8TI7d0+cXG5bDlJAZaAYGEzSHNNl6QBSAHqZ1C030gOfXlo8/18B9Va9KDg5jL3IPYTkB9DwL9vjW5qat/hIAkNpZjsTeg61ySXdudlks5MFwO27+2l/HX3/2RvU9vPuf/ExcffU1cvtANkVCUPFj5dSJ+PDv/YoaaN/9nn8Tz7vmJS7F7+3mIByGS3Vjd5vkF0tMyxgAGQD6r33lTwTor331O1XJ+PKXPhl/+/mPxbOf84L4sR//6ZiZXdTrcK/kad/rxb333Ro3fOT/jqXl8+KH3/gv4tKLr1SFBIAiLXSzFffec3vc+LH/Gqurj8Srr3tPPOfZL9R96XZ34xOfel9861t/Lw37C17wI3H++VeI0XK8cYxZXT0Rn/zkbykheMlL3hCvec31oz6Sj33st+MLX/h0vOhFr4+XvOzNklDAusGQiQUcDGJjcyP+4ebPxcc//r64/PJnxhvf+NPRaB7EH/4BGvp74+3X/+t4xjOuicWFeQ2FIn6trp7G3TtWV1fikzd+KG7+6ufjhS95bfzQ698hECuZVW8P1/UYtA5iv4eLUk8VHMkAu3haz8ShxeXY2dmPzQ0G7TFd1yPWWTtt+iAOpjREEUDPvmQOCkDRVqbEN1hdx1+molqvPa9npvgoeZ4lN24qBEga0GuwlHqSEtD399VDIlCYgJ5Jpepzy9knHgqDHa9dokQFKFExobS4dEg66wceeEBWmgJt6hMw0dJsWaJCS5KHxLnJdkp9S2iap2Px0JKqfgLrmt0Rsb29r1gpaY0+LPGhYVZck2INakn4uH78tfm+Rh9XH0wY6B1qx4lHH3UlKYmqAo+sQ8cPkydii9HWd02IuLnWzZDuJ/JZq+plnv3cJlh9fl5sNf1QIvzMSgMwSKypmvKln5WzzxjQq4FVjaq2gGTvc2ZUhbqYdEle07YTgq4aYn12WD5MDKOJm0pN4Qf+rs6G+j6fTQbXhR/4eQCu7rGmmzvxZW1yLnI/GTjo5M+VT2JWfTnGuv+F+8qX+91cESulQ1UCChPwvUXuECvZB1RNRFbmWcVZIiyjfgYrJljL3GepDbIplp8pl5vybOcMKbzEPamkAvtkgXUGAmaCxH1i1oeNEwqbWXIzqYxgT40kN9VzUAw98qPO2HpSldZ97IDdNwg2mrSttKICht6udnC1IqYTtLN21LeWVQVuuSbMFitfAdtlnzBDP5cMfV8S0UZ0raFnSq8+WUPmVQb0ZvfN0O/E+77wu/q9LEpHDH1KxQbgNA2WGitapF6hkpj9ruf40E8C+knJDc3f1SgQQybFjgG9ABlNrxr85CYopu1tz6XkZnoz2nKNQNzvh1EMfTXFwtDP5uSrxwH6ZJeeSHLzZIBeSmpH3xHgntx8uq2A2vKhT0BPwOX7noyhLx96BYgJyY3LWNnwmvZSBL7a0GYrPSBDTWfynrfkRg2gYkCtPbQezIBeASevZ8QQpxREFYFmU5rHAtwc3mU3Vf0Ele2TuXuIAwHDB041qRHky5++usUVaHOgVlUjlFCUiwwDICbYFQ2WUqe9wbHuR84IELuVQyq4x7BJDNxY38Aj2F9k1gB6L3V3rJtRINDbfeXw4WNicBX4MgC7AaihTYgPNmuM0i6BirI6wYAqBhNI5RzDlM7dfd3ryvhLNkPZntKoP6cn53H46BpyQq7APv790jg6KeNeCzhIV2/mRZZYciNC9+d+GD4bsgeuj7W0vYNrQ19THHv7B7F51h7lYnbQz/W7ccmlF8ah5YXY3F6P/X03tbE+5F6x31U/AT0urSaOLwyJ2tV7WV/p98w8S3aUYr1npgX0sSJcO4vuHpC5H/MLWHyOG61ICi17acX5F1yoJALZFoC+AnoNC6HCAFNAyZp7Vf69tf4E2KX757Ai8fEI8pHDBEnoLrpdEmsYZTtkSNs66Ma+dI+ACNh6eivmYn2dZjWlymrEn5ajCIHbzwGQ6yS0If08TbE4fajCxHXAlO8iz7HdKIC+9r5KxgdYp83F7Iy9onuDLU1Q/eTHflcM/Itecl38+Nt+MpoNa3b1iBVXuvGFL/x5fPSjv65BU2+7/mfiogsvF6PKQc376/lv78bmFr0OBjglhfq6JDcJ6K+9Xr0wve5WfOxjvxEP3H9bvPktPxkvetEPC8jzOZFw7eztxf0P3B43/tGvxtFjF8cP/+hPxaWXXqFElnkDPEeu7+67b4+P3/jrcebMI3HtK98dz3rWC2JpaVEWnB/5w1+Nzc21eOc7fzbOP+9KgyU10HmWAmDl3nu/FX/4R/9Je/ZlL3tTvPrVbxs1f3/2szfExz/+O/FdV31PvOENPxULC4tijpBiGIw0Y2NzPT7xiQ/E1776l/G8510br3zl28VY3/ix34xbb70pXvqyN8SrXvVWJRnHjh/VOlpfX1Mz6LdvvSVu/Ohvx4lH7o/Xv/mfxvO+70UpwWNo2p72f2u6EfsHNB6n/7SauGme68Ty8pHo7vdVySJe0ZsBO60Bb+DXbpORSkpKa3op65q4DUiZBPTwdYAwuWBkZRZAb1mZhwlKZkNTbEpuCtB7UiyN2LatpLrEF4Be0zbTTpEoYCJqSpVH9gzrkFi9cIhJpkjwOvHggw9K8oJGl8bKrU1ALHrttHYeIL1biNZUX70dsoJstHQ/NLRJZAPxnMm5bfnWy3p24IZU7o97SZBmmLkn3lIhY30Q6tmr9B9QzZA/fIQAfZEgRbI4Y/HnrrhbgL4qeVwfe0SVNkmV7IPuSraJHjH5KWMicRSQzfkiShyYACxXs92suuFpPEZiPk/dUAoI5DwBwJVMiP9XRUWkG1U0nwns0UlAXyw7Ce/CIjHZxJelVB4OWTiF16M5mzXjCorn3fgaqELsyQyB+2F1gO8r4JfnwRULpJvY1b+ZQPJgOg8Vc59KafV5DeMWG4JYKpW+5nmdYtolZ6FnyhLhsrfkwatinUDaWMZIVBOuuySNJkEgB7k8y46typCRhNxybLFrEnNPn5fnKucoNYv3o6PqlwE938+65/6aiU+Xm1Eikxr6rGioz4uqIgPC5CVP8udm3NkZS244f6ji93G5ycFSnBu2rWwJ40o6npKb7l43OrMG9Jb7YG2dKpECLhPgvru7E51pD7HCGa0zy7Pqxepdtz6eoW8kQ5+Dpnamd+K3/vYD5wJ6mmLlcuPn1RiUbeV7z7GtlHXsaLAUklRfY6PbOyAXj0bfD74JY8pDHjXF9uWFefKOW+VD7+ED9tg1I576tAL0X7TLTRvPX5jcHPs+BvQHktz8BxnlH9PDnmyKrYxQJf8sBQmiZGbP341kKpRx93MoQBn/54jjkouYeRv/vCQ9tYFo2Mtu+3qvJ5LcjBdWutFkeax0dcpKVVLjbPeEtPHiBtBbEqADjswSqQzTASVLsCa7NoQy8dS9WVqoF9Xv1jgTtLHaM+AsxpNDysHKr2XWwj70VYr0weBSK5krn6uaOvkMKvtmk5/BmZ+Bm5bcOyDrvLRYU6mPadbJoGhaH4A+fcFhmWRN1fGwJwIfbB3gzM9kII25g9jYCcFBiCwaYEbiOK4A6BokZYGhx6XmQKBQrE4OBnM2r+UtJs9lW0rQ9jmvf5YiQJZzltt4YJTdE/h+A203x5DoVE9A/ZulSZmDZykUtlgaVllDoj3sC0Rz+PL3VAqQtVB52Fjbit1NO+XIH5uZDnEQx887Ep2ZqdjYsuYX3a3XR9qRNqZi7cx6bKzvSDsLYCEIU0LU8+1bDiCWS57sZhlYI8eOHhFYAtATmBcPYYNpBxjuAc8I5hhQe/y883VtVCFKMsaeryYprLj4RRMZn60aMaWpTGANC1cuNxq8oim6bkjj3mztbLpXYG5eoMNgoK8SKvKX6dm2ZDPeO25u7PVYhwZkU0j5DnwAK2HPwVFI1WiKhKWnIiFrVznrDHMyryU6NM3V3AGt8wGfA0C/pENie4/BRNvxd5//k7jl5i9qVV33mjfFK17+o5Le8LWxsRZfuelz8ZnP/IF05T/4/FfHy17+Zlk4MgmWa3KS2lNCR1LCICCPabdn89e++mfx5b//VFx99Qviule/Q4AeVu/rt/xN3HDDr8cll1wZ73nPz8YCcp8IS5X29uOB+2+PG/7oVwTof+QNPxWXXHplLGTiqWrRcBj33H173PDR/xKnTz8cr33NP43nPPsFsr58+OG74oMfeq/6G96NP/x5V6hywHoTGJubjtUzK/HxT/xO3H77V/VZAd6vfc31aWE6FQ88eFf87gd/WXKc1772XfHCF79OiQDsqKt2rXjwwTvj/e//xdjZ3ozXv/6fx5VXXhNLy/Nx05f/Ij7xiffF8vKxeOtb/6d45rO+TxaONISyHlkbn/2LP44/+cSH45LLvive8GM/ERdeeLFdN2hg29+Nrb0t7RGXzpmXMJ5uyjpkn3H2bKzv6jWxdYSBYzoqJNTeVldOTZBHxAoab0nyBHrTKlgcL/ubnqHZWb0/e4o1jxe9HEEkuRkDeg0mU3MnUh1kSOxhGPTqKTPbiq5eVdmUShDb5B4jfW8OgZOj15yYeSo8mty9vx+HjxxR7EJWt7ONnIlBOY1geuWgP6XkKhrIHG1NjI/+0jKafOuq2bd8EEn/9sqFxmeSmF9a6tTXA0Jw4kIzeAF62FUN8mrY3lLyxnUnz1UdF5s4MTumKsjFPANyLU10IyRxxkmuq9t1djuah0CmXFRU/aOnyf/C89Kwoi52tkilQDHudSrsoO+UfNKNo5A3YvSpEGa/Xe1Hmygw+M5GBU8G6G2J6L4BnhE/78TdrD3nlPockNBsbSi+1jkCkIcsKUDP9fE65eTig8rNwKVUKNKrtPFIZozHxpN5uZcQTsXKl/SFz85ZXa+lVx82dEaUskCAOhMv7vUYqPuZqHG+Z/c4P0NjjkpoTEwapPNnk4kG9LK/TLtJ95ZQzfc+KFLTTjQeiFkV35HOZNQUS2XUxhtKIBLQVwLD88SHvgC9n5F7VUikObYN6EngPPuHz8I9pHetvPC9Dyx3nfxydcZKDKSuTh5w2cKWGVlUL07e8S0Bes8RSoaexEcuN42Rhv43/+b9jwH0kHrn2laaof/FmO8fVZVQlehR87ETfsvaGmlbydViuzfZFIvkpg2iROuQDL3YTC8gMrYC9ApMJblJQC/bygnJjVxudC0Hlty8470xOzim+/SEGnoO17JufBJAL7Y7JTcCo+oOPpehrw1am1qa+wT0AvETkhtLasyY169y3SmQWN3kVc7m5ioDnjGgr3JXlRXFdKTLTTWRyMmExtQJK0RvHDfXlF1UbTzZpiV7zM/WACS9Lz7XO9sj1hNWyiCc0jfWZZvpO2xgxWENyJbsQj0B5zb8AOhLD1mblM9kPTTlLAKgm2JVRlWnvWU52oDZ7mBHCQbz4BPs5ihVJA56sXiIKW6wCAQ3SqeWYVSy5iDsYRmAekCGkwdbgAFMlbjQa9Dd0TTUStwqgIsRoKKBVj5ZDScDmdwpPsG8NHUoVjWkGpQAz3y/Dm02dpZqK5BqWNEBExOdxPANCljRzMmg+2ZKp/BMXpZjCj9z4sSjAp/Hz7sg1s9uCtCb+bZmHlZ6dq4TM3PtaE9T0oX5cnOVp9LNxUxnVrKb9bUdaWVh6vsHNMIdSDcOk8VU4PY0DhnDaIlxtbRpeemQtJkwuPadZ4DOQTxKqRw2kGDSpNlrWYAALakOzj7uKmY9qkkKwAPDwp6qShb3Ry4c+js3wpafPmvPgd57jM+7m8w9mn8YHD4nTc9KcBp9NT7i489apmGp28XCdCfwze5MzURvh3HqbpZin7CGtP5bBvTcD/YHiQVSNa5v9fSqEiuVvTsMEwLce+8CsAD0M9OLtqHrrl8Pvb0AACAASURBVEmHvHb2VHz2MzfEiYefumn0wouuiJe+7K1xySWXxwUXXjByKCqZHozc2vpm7O32pNfW4TEYxi3/8Nm46aY/iac/4wfj2mvfLkkVIKDb3ZZU5Zvf/Pt45SvfFK98FQ4z6KW3JSX72s1/HV/4uxvi6LFLNAX2ogsvi8WFhRFjSoy+557b46Mf/TVZRV537XviWc96vgD99vZ63Pjx35CLzZVXPCee//zXx/Gjl3ofN/uxcuq++PM//0g8/Mg9o/Ps5S97U7z2tdcblMietRuf+9zH45Of/IAGX734Ja+LFzz/NbF4iBkjg7jvvlvj05/6kKQ13/M9L42Xv+Jtso07emw59nY341Of/kDcdutX4tixC+Mfve5d8ezn/A+KFWvrq/H5z386/vqzf6z63Wtff31c8/0v1p5y4j6Ind1tTVbto+eedR8S91VSiRx4OD+/KFb57NlNJaaHluz+w1rqtGeit8u8FQiSAx113FP2sEA7RMCBvf8JFwAvZGiaDJlSre4u8i/YaycUrgp7AJPGOAGQWhFz8x5P7/3gQXY6NxnalGDM/09yQOMl7vYmLojpfGbWAzMN+DfWshLoZiNWV9diZ9trCQzM5zzoZRP5HEx0UxOzkdogG7NrWj/W19ZUhZC9b2/oCmSbKbNU3LjGnDo9PxO9g12RQOw7Ac+poZLV6bankE/GxTprick0EHtCskEH66Zcz5Bm0vcjbXmLapBjDTFIloeAu5TTKL47eKupnf2svi2mWauXz2QMmAM5Al+qIKaefXSmp0ZdFRAquPvdUb+aq8yW+BQhyGs+FtCXbSXVFiSvJMTc+2PHjulMpUrMEEeRCDMzo2cFWKzBZdwvbFA5n/nd5JBlVUWumIDqa82XDTbr1ISdE8rqd3IyYCmT7Titm6/vkzwmndlKuVBSsm5ij1EDb5o+AOhLQsP7uD8phzIq4cIJycOvXBW10sHkmH/2yQC9yEkBejP1hd9MTLKGbRdelW/jLzP0xhkkG/45qi2e+eKzeJKhB4eYoTegR0o29qHH5jX95VOPjuROBi1i6HMdPY6hV7Om+4IwOIGhlxRpGJ0ZEFAvTiWgr+qUJDdPAOh/++8++J0BejT0Q+Nlvs5l6OkxS4b+oD8YNtAA5qCi4EOrlI5tkbVyLRj6O2+L6YZ1ztY02TaoOrwpIW/NerDU5sxWNIfuDHYjLNl+w9OsGgfR2ZmLn3/3Lwc2PKBgNjzBxBIGNzcUOzzKJjMCFugrlxsY+tKEafNmU2dlliNQnDcC8FFMsoYXqJu8GjisqRPWyMyeBVTX5gzXLiElueE+ODEwm8IvFnKVxEp75nJSjm2G0VclxIBRZb0cPKGDJb1n+VwES9tL+QSAwQBwqHTFphV4crNrNR2aWbZGDE00z6skN4Cq0jZXo0wxabwHFo5cez0DBwTYUl+nB4TYEsslVJpbAIIHdpXp4vHs3gC+z8mAs3YYS7x1AfSuSsAGuVRsuYMbaWF85O2O48o+Zdjy8PYwLJeWGcxi3R8MfUl1ioFwadIjo6tawuerkirPjC9eh2riSN6U1RB7sLs5R8Fd7LcHWojdSsBKqY73omwtpiTXA+tYE/5aTbHzHpaF9RzAAivReU2oVMe9hmZ1VfZDNw5AWT48H0ePL+ck01ZsbaP9hoWn4dTTLbe3utHdawogwZTs4YtNkqLkg0TFoIIKCWBEhy7PknXfcUme+yuQubHmNZa+6hywMKXcP8uWWGvYr1lapUSQoI5O9aDvhsM8EGElxfQjLVMFz30j0obO2V7P+8fNvzt729pj/Dzfg20i7i+w9Jq+2MFPfkms6s4ubjKAtrYkS8O9vrzoNTk2fdpZb8iokNzY4YPPTAnXA7cefvgRPQfuI+9bjbTu90gNb2vODjl7yBVosp6Le++9PT732U/G/ffdNQqsk384//xL4xXX/ngcPXpxHD9+NK688mlKaPHBBzRxH7e2GXLF/hhqvPxsZ1pr+qYv/2l86Uufimc+84Xxmte8S4DcDWKtuPvuW+LDH/4VJTVvf/u/isXFZTXfYkNZX1dd9f3xmmvfFYuHSARmNHnbyXoz7rv/rrjhhv83Tp9+KF73up+I5z73xRpYxNett345Pv3pD2og1hN9HT92UbziFW+Ju+/+enzt5s+pofbNb/pJN+Zn2R854Ze++Ofxp3/6Yenyn+jrmue9NF513dtiqrWg2LCwMKvPdmZ1Jf7qL/9QA6ae6IsmzNf88Nvimh94qcANh7YOepyN9g1ucaqYX8ChC+24ddjqEVH5nb1lv27eF2BN/ACwwkBPNaejTVKLO0ezJUcsWZu2PcGXvcIidL8JNnGw7rZJZD/C0Evy2HIMK7kK1fpyuYEFpDIAQVaaZl7PwLEbhw8vaX84bUjvbzTXTIyVIw/ALc0TGh68x/sTV1iz+Ozv7hjcNJomXoYDg7n5hbaSp5MnV5yMt8vmkUoezcCbkqggE0ImBRjhCyZTDizSzdPAbhenGdkBjjX1NG1zv21dbB9xng/7mz3JOqYhsirRBSwl7UoCjXWgs44zo9dXY60agHPYJP8GS83Zgy0le4keEc6erixzLRGEoRcQUzLCvA1XXscVW5tM+Jz0ICqaOV2ltmSX/eLz2LITzbZAiprsuZjcHFwHumHgHWQKe5gki9elSsGEb36eMwOGXrLNZqg6WmcUFRPOZfp/eO/qTRo9a9QLJFHpalNnVDHvthlN/XsCam5ASVPrvONZFLgfS2Iw7zDBhStU2V6LVEwdPJV29ekhMQvIEg8GswTK78O5U0MyuTcA6CIuCyOxnlx18Jwbrlk9KlTvk8Tksxlr2dKYM7FwneejeD9VJbjOJX4OcpT+GUuWseDd1WApPltp6GHowVwAeqw+Ad/uo4AYHGMz7mmpE/jshdlM0I4NF7ge7i8yPw+WmmDom/aht6IlKxtPAugfL7k5l6FvDHrjwVIoWnJ3Epd8f4yzRgx972AwxIO+BZgjS5S3dwJ6zUbn4D6IlfSh92hqvtyUIf91gPSgmYD+A7E1u+2uXhZMBjkAPUgDrWFnZzZ+/t2eFMtO2d71dK7vBNDrsK7gpgzJmRnUsLLcCQ19AYxiy/mdB+DM0pkcYGcM6M0QOihb16UuaVi0BNQG9GM5EKCTMqisjRKYCuCNmtLsY6xDRoDeerPyGpdsJss3/t3OAyyeaqS0Q4EbanDLQJcGI6FsOBlPNQYnQ1RSETYCYLgYrRoYw2djAziAjAyE/B459Y/PXEkJgIjXtATRCVrZ4plddhLDgSDmcItA43KV9aVmenC/2NhYHw0oUhafbiiykEo3AFgTgKM06QeWK3lYia0wK6GgdE6QpPQukJt+yBX4eH5VGqznJ6Y6GRgnbvg0uxFHusf0vS3LMgKLNNad9ihgmyVxCdoMM2VRABQVI/dFKHDi7ZsNoEpAsvzI/dEU371uDDULmrI0lm6AByzrmnFoeV6/YKnRagocZ1DTiO9BxPrabmyswcwzywDpC5Mo0S935OADeKSJD6YLFojPATvPAYETCu8LmEdL6cYwZAVImVqjdQB4cRMRJX2GdbjsKukNPtsE2b19sYJ2crCNGfeHpmn55PY4NBlqg/tKJ12Z6EuwP3lfg9EqIXb1CjaFQAvLzvPknjGefmpqOk6ePCONcnenG1NMyQTQoxeHoWedpP0p2tWZ2Xo/M0mwv7CVMPTEHpJjH97pOoUVooaPAbTbAvTIJfAEhzUGVNx5x61x81e+FPfec5saDr/rqmfHd1/9ffGMZ/yAXDeIRRdccF5cdunFcmKhGsb95ReSm43NLdkEMukWQM+e+spXPhNf/vKfxjOf+YK47trrlWwBhmSz1xjGxz/+/vj7v//zeM5zXhAvf/kb46P/33+NR08+EDMz8/H0q54Xz3nWy+PY0fM1iZdYKqchDWwZxv3336lJrzD0APrv/d6XqrdASXS3FyunHoqbbvqLuPPOf1AD7Ozsgrzvf+AHXqHPBQv6zW98Kf74Y78ZS0tH493v+jdx+eVPF5Ms4CamsBGPPvpgfP0bn487br9ZjDxNzFde+Zy45pqXxWVXXK11o94HaYQ9dImKH5/xgQdui5u/9vm4955vxZkzK3He+RfH1c98XvzA818Vh48eFxuvn+t0xFg6/vGzyG0AzCSAkANTYmjZm9aEE7NIrNGNH8TMDJpwGu+5NxxJnZiGqc/J1ABG9pZkZdmYn2NGU4feVHLM/ZWUgAnJ2uMm7QQCxYDzZ/d/8G9MkMQBiAQPyQxNsZIstGzfC/AYlf01zHBaJAJrVpO5+4AgzwkhYabKDFAEatKXgeRGgLR14CbKvo0i0NDTLyEpjD4PF2mwLFtCyeUOFEMAyZ1OU7+X5EYkWQPZnm2FFxeW9TsAifebm1tUE3CRHEhPK0ZXpRdcIUA7YVIhRlfkCQk7UqFpSf2I18jJ5Pmf5y6vh7wHoMn54sq9ySTkgsRdnheAHsBJrLL2PBtKs2lU5/N3AOhNAPmcE3BL/T9A3s/MIB8wS/JM7NX5JivQpu415xz3jj0MiaCqTAxGgF7ngxIozx8pmdK51Qv33dD3Z+bdyWzdF8i6augtzFFkZBGahVUmAb17/2zXKKIvB0qVlNWJc0fxnde1Ba0HPZbcxpVaa+jlrpOSpboeno97k0pCQz9UDu4SoWmsNSPizsQD+xVcwZd7/1JHnoRmSYfBGcJyTLhX5SyHtwnQMw8AQO9kiX01p2ng1tjrrD2g8u+eSJLVmqrLaz41oDdh63XhBNCAviQ3XUluphq9WEkNvWJHudxMaOhbAwZLuSl2q0MF2dU4DZYSDvd9G/T2JwD90ScE9DZUSYb+HNtKDdqxJ6wkvcmuNYZjQM9oan+g0k25yxr7KjP0H4jN6W03VAjQjxl6AfoGgH4ufv4fJ6DnwZdtJZkZhvnVwJGNFpUNGaCdC+gBEwA7MqHahGVbWaWlzEBGchglAAnoyye1dGaTDD0fE6BSvs91HS4vpt8q+kPJSqxjsx7cgN5lOzR4Lo+hadbP5ljmap4pPVkBehkcJaAXVyIfWANWAAGHvcE6Y8rNgJrJMbuiIJy6NDYhQIyAwnXKxzav1TIQGCY3HYlVT4a+XAvMItUkUDdeKnip7Gz3Fz0THTjTYmo3NdV17EvuErJLxwQ6LrqCvRtqnF3r2totNS3aEQGg6ioFAaT6CDy8gzXPgclB7n+3w43HVo9ZGTP0VXJ1w6s/kxvOuhreogQs2Z4qGfMzlUiwJmGsXfr0hh5pwHGLaHOPsUbkgJG/l6VTXZfkuZ9y52g24/SpVQdUgPKefXbVFCwXKYbQNGN+cTZm52k+oxfCSZOBMuxUW3aNa2e345GHzuowBnweYEe5gPbdpTmmyFLR4Qyn4uFEox/Hjx4TKFpdPRMrp1YzOFKSxPsd54KWZEx8fizu+FxKpjpMoASwW0YGg8PIanyo2Sc46VR/SDXz2cYNj20P/qgp0Pw9jj6ufrhCxRqmfI3mEeKAz3vs2FEd8KdOrSpwAjbPntkUEIOhbxxEdFqe1Mq5rd6S7PEA0MOgrW+s6Xnx+oBd9Jl8dg0Dy8ExxcoRUJUwDalqNOVygyMLgB7JhGKaJnPOSW4Ai2tgsSumTVKzZsiC8fDykmITTDK/SHC4zo2NrdjZ6cXezn40NcTH/S4keJqmOjcvgOOeBNx0XPYn6HN/zW6xJ3txsM/k2YPY3NjSOgbQa0BOx4OR+Pm1tY3Y2NwUYQODT6JJtcwyBleyymmoAJZnRNgzGtBKFVUHU7OpSlwNgGHvqzrSt0sF5wpSHGKO7Op6Zm+RahL/ptuuiHCQioQhs1HSZ4mFQEtWs2oiNEkRTa4adJRThvmdNbNPM1ynqVI3cRWpC8mfB9URDO1o02nPeQLutOVtJKkKk8Mp7V3uJaclTZX2trYnfTmLWVXHPsWVxCw0n12AXgN5HPt9j6ha+nfiGnt4YYGqSUsEAA3NEGKsHQgu4nBJFbgXgBA3JtsqV+45kB2daZMASaqgqadCu7MNQ293GgA86wkbSyV0Q9v2jRzgHJq07pE72Aueyp0lq9PcS3TzU0hjTAIQIzUZFiJnbkEJifoBmljJHpIVKT/LGuHZE+8tt+NzLzjWpeHBJNkieR79FtwjnZdU1hzHLd0bS0cwOOD2iqxK0wERcV1Lg9g/JOKW0Dh20cfhAzH7nLISy3WLnWVK6mgooj9/YQa547gpbizBBdCrJ8LOVoiikPQhu6kKBG+nCb1da/BZJwB6EVwxGFlRKu5ln8ncvIeAcY8km0IqY4G7/l5JTFb9ue6qnnMvJs+7akbl2ix3yfkzEwx9yWML0GtwmvrmPCnWJJs15eUE5mqUCVCqpHUeGyBbbVDNygXouYaq2PBnGtiRqqnqlRUAYSj2QMp8Sw0hoDxy13EvijENWNEKhUpUag1pGjPBhx6ELWSrSBm9lpDcjGwr07jCLje4ULn5tSWFRegsY3CcsGbNDkpyd4wj60/D6O3uRTt96GVbiQ/9sBdn7r5NLjciyUcuN2joJ20rd+Jxkpvyoc+ki17due6h+HfXvzdmhnaF1LObaIodKj5kFaPbM0PfHBrQjRj6nieF4VaEub2aYrHhGQH6ZJNblhxMAvqtmR0z9JoMmzZVA9h+GU/F9O78CNCzObF1q6xz0lVmMsusEtik5IaAzobUhLAJQG8QBjPswGxi2dmVFwqluaHAjq0nXeZ0qcqBy7Z67pIu66UChWJzVeLxeGyAsiUoToI0ZEGgnyDLfWDMNk0hZjD52WoKrMy73lOfT7aI1sCJ8Uw9NwchDZUuCbn8VAN8qhGxMjWDWHeLezrjQHIXAWFZjdrtoQCr4l4y9Pxs+cFWKdIMgkcYV8nSDGxaa1IWbLelHSQAEQCq+Ydn488zpQNY0h41zPgAVyOYuuJpGrOvsbrv1XgDqzd2n+Ee8kwACC6BuVDNfQKUlITJ1QEnKiMpSN4T1kaBW2u1WeuZbOVYeQGplDyZlfGGIaCXm4smRfYNSjnUOFA4YJQIAGR28XwH0PvQxkeeNYNeXXttgCeuG4ykF20ytRZf/INotRtqCG0yLRUf6awmqLOfikB7OvZ2DuLMafSprgb0s3x/0cUX6n48/MgJ+cfb+cXSHu45gJ7XQM9PxUcBV97+9ksmyVWvCGVpnCCYboo/bxv2BCBii7hi6AE1CuRqCMO1wclZSbWw6lPvTdNsJEkH74nOX0CcNCYbtgH+sPgwl7A1aPnxJGcgDtIilfwHANGWAH2n2ZZWFjDNmuP+uAnPkhvYyVOnkBuY+Qfscu+QIHDdfAbHCh9oXCPsab/POm/EoMHQnC09PwAZ2nPGgzO4Z2lxWWV9N5fTrOt7zXrhM5M4A+h39piQDAiy5lUTY7sD2Vd2GXQF49shGaZBMGLp0JLAG7IZeebLD5rqkeMCg7nYI6qMZWMYLC33ludnDbydd9igOBQxgIY1wPXTFIg8QDEuwWG5VphFtRMRa8VVL+8rwaIcSmQ5hOMmoB8WHMZwaqomaM4LWNbeZ7AXa5+kTPuIUruAtQma/dRSK+kiicwqC/fNFUCTFZxJdseaVkLP/uv292K/R9WD5tHF2NrclkTNDDvrlPvLzA1IFU+Zdk8Oz45qJ+Cd12+orwGoNitds+OC5I1KplzxYE+wRzToCntWSBAZfBWRgpwBP/opPSt86GHnqbaxP1if6PrZ84MBPUULjmkClM4KCszy/aq46Jk2NXW4ADIgVyz7PswpjDFsr5l6AL0q2R3O4IqBxJicbo6DlwCVe6GGfTdADpGcqR9qXucGz13SpgaWfDNiPkneezj2KJ4ik7Nl5Ujmms31RZKZaXXML1mR9khOazXb6bUk+0rAf8Zv/R16c5IM0FeuV0CgY5oTMzVhq7kXRptz0Q49SiAycWdPcF45WXAPEYQgiW+dF3y/paXZCJvgXYy8EjD3NxgLRCwuzGqmhxxpMqED0BuA+gxkr7kSb6xQ94LP6l4B68Z1TqmvIJuK0+SB2KpnmXhgsnHXuMGyIrPwbthUBWDkyGbykXs8mXiAe9QHl4CenxU+SXmtprVI7uOE0FUtx1heyw2s7Af3N1DZKUBfFW/df+Q0qXRwxRfSCm94+ljslsj3FaDnXhQOLEvOaoyVPn52Lq8T61RXCnCLKtkJrm/0zhRDD6nD4ClLcvh8JCdjyU1X7L0Z8TFD72twUj1urh6DejvMjxl6rIT3xdC3GwfxaPrQy13qKXzof+tvPvAkg6VcnRj2uyOGfnFwdDwpFnkb1Q25Az4ZQw/IkIYeqn9stk/GsXLHrfKhHwH6tF1rta25MqCnhPCBMKA3S+rvh61PyQ1OFym5mekf1nOaZOjV5Jp2RZUpugFhrC+sxWpt7njyazH0dajzIEpv5kBwrp2TN9NYQ2+G0ABnVP4UoMeX2RtlkjlQc2Dfun+Cs4ds+XBSA0dOyyPOu0kzHVSykcTspTeqGAUxEhwSLrXVe1Xp3JrBAwV4BR0N98mR9Rkwx9p3OzNwL8Sm48mazLb8tmWf5U7x0tqqQqCR1jhBmLXW8I5sWlUQy34QdhJNPjVVVvq41pS8c/msnhLoQMZ1ioHSEB1b9ZmRqqoGZWoD+mJM5S6Q2a39Yj1AyDKhZH3xtd/xAeeBFQY8FdCq6lDP07IOJyBmjEgcKCkT/K2Zr2TDjJZlONzrkj3ZIcGbTQPCptzNz6EGEOTlNIhpd0+e5wStYp8pkROMmPbK+1M6Zv0AyjToBxB2AHAymyNQPwMIxVVjbGnGfmFCarMxHQ8/yP3uSUKDbvjYsSNik/ksK6dOx/beXt5v/JazdMs626cxGqDpxBHZkuwG5yjpot+1T/Ly8mHJUxjMwz1CWyunAxyI+D8Sy31LbpQYyMYLjTHsEM++F+1p+kXcfwNYx8mE9UPyB+MjdkqAD/DqhFPDtCQV8th02T1u7MTC/GE18tL8uLu9pzjDf1SurEtOyNAYxtLyUhw5uhwrKydHawZAT8PpqZXT0kvDD5UcwLNYCdQwQiQlBvSwnDq8moNYUv8HQKwTc9Pz2g9isPpe1+orYjhYBy9t1ns/1jaY3rmnqgPXiMwJZhgWV57OPTemsy4AoceOnScgAMtdB72AiiZ09mPp0ELKhGokul+TPVvuHQBDnje4gtcFbLO2C8gvLFLl8+Cnku+RrBEjYX25fuIee5J+BGI8n4+1KrlGMsiwteiQSYDcCG85BM2XJMHei27I58UBiprEqtgDWNwXWOZ3fs4gyTpt9lrWwvLQJ9kiTnruBIUUfOj3ezuxtuGBc4sLh8W+04eh/d+zZTKAXk3sHdv3imXEoaWFhSWAlv6UthJs/g1ATzIAS11We8i5FF+Qd7C+6bdS4yKxzQ2u+hKjaCkF02/R12OXSX8B+0PVrSn0xC0l7ZpInPM1JHVIu0ZJ+/q2g8WylpuhptgcUc89mtYZpLmePrMmNPR8H1hxn0m6ArdNMezE5aoyQzhsb26r94ALg4nn+c7NetYJ78G1cf3I1fD1J6nY3dvOahEyEyfKlWhUYynngCUbnA3JsiYYLmCkwVZK/My+jxohOd8GdjHhWsvphZipQXAJCWjoJ6HxsDjrs11tofKVE71LJZzvRZzjGgGgMjegibZMNRLQy8pwrKMauc2ZYGNf4+4zjJlpElATIOwXPgtnoCQ2Q4wELJEp7bcqw3n+IkFhX9qmc0ouXCSJrKsi1Pj8ko7J3c79NqwRXp9qeDHxruBa9luYp4C+sYRB/yjpooqdTnhUcGsGjuS5nHmSFAGywQnEO9s7WrJi1tn9bCQ+PlNF2O1y9nvf815UCkUs4lqTLkAktHLqU5JDNcnJOvFDMsOcw8OZXzNutK3E+hegR/ZMI7sJRvc+OeHa2YKVn9NZTL/S3Dxy2G7aTzY1d0Ia+k5T7licQRpUyTXsIA11gsWzKMyXowzGeD7/1APXIZ3SYKlhTGNbGX3bVqri/tSTYgvQQwo4mR/EgXrZjDGQu8/3lh43WIozQ02+TzhYyskknyyGuYiJTcI/WiMHcSoZeprYlHUNLV0A0KsENpLcvN+SG41yP1dy4xIWDP1c/Py7/s+YHizrgiiRUS7WTZEm3h9mkqE3w+4sfpSNjprtDLjN4iNpcfmqAHH9mwc22TbKZR2GCAB2i6G3Lt3g2tk9DW0FIgVw85czbpf45C2bGnA+BFk4V6umWw6GktzUSORRR7aZk9p4zqjtD8wmNFvmhr9yowGAcT31MwRENkJJHPh+A1mX0rkGNGdKBnSdPmCx13N5sQbQ2Pu3fLFh+uq1uO+lz3f50r9gboqhV8lTTTEO4i6rW2eqQFIWjyJMqrxZ0hVLhqxxtGYetkUaSJWtXQlRwM/DwYy+3XqcbPlzqAchGYsKctX0WGB+DOoByQMPXWo7GE8yAcWMePCEG4VrXYr9Rz/IIDYsLTtYYwEg7AKFdAy3iHJx4LPx3PhFENc1kgxKNtXSREieM2wBwKwcXhYPzaqBkIFHPGNJVQToYXNm4+GH1+QhjW4eQA9bxMFCEigHBXSoGYRVMkVWlYeGkoos85JISCoxi9RiKg6GNC4uxtFjxyVPWT19Riws+16VCA5RjVyncbArQM+X9tdMR4w2wXp7d0tBSmPFkUhN+znbypJhNm5U5lAAEBF8FdT6uPq4OnbFFd8V62ubsbm5E/Pzy7G+vi1AjwYddp7liLc7D6IYIf4SWQnJEA1qgEM35hooc28gD2aSBRtp6Gn6J3YxuIrGyuZeRIMx94uyH4SZ5FnPdJaiGVNOauTZPZ6BoQnK9AvMdmJ3f1PWj7iE0KvBOt7Y3FFTb7vlRAAJDu8PQ49jz6FDy7bnQysq61XrS6n8AaxpKlffUsoBuH9UKFRCzsmJluTBbjdiY3099+UwwRxAgyqJQQBrkQpM3TueG4kXYERgIpWbAoEqQ7uyxvsyW4IYiAzJhIjTxQAAIABJREFUciNbqC4sepq1WTP2v2VxNIM7Qcedph+bW1t2q5JjiRlq3FPMNFrPbQcsBv2Yuebv+dUb9KJHotuGXNjQNOjZaSQegEeY/6GSJdbs7OyiSvvTM1Tydt1QPYSBxDGLZ2HWn/0LUJpuu6kYVynJEjJZhKUH0OGOhlyFz4rHNb0v9pQn6eDsc/Ms5whrWhOP+0wTBoTxOW0qwERk9ivVA00Ox44xnUIE8pJY4Rwp3T5xDicV9XeRTCLvaZBktSOa2cNzYI1+o4Xrk5lG4sDi4lIsLNohh2s/e3Y1NtY2IgauyqL1RybD+mSP8F4kIZ7aTGyxaw3yMz2jpqela9hWEmx1plXsryos69dTWn1GiexhuBCVqBa9Ajv6N5J4CI4irbgP0tBTzd8i+eB8MHFCxYG1WwQMFrZK1vL8Yz8YDBoQmmlPhp59s7MrYsVEUs0DKAe/HB+qxMBg0fp5JwoA+ukOlIDjciU1yEqLJDAAd6WL+6r4e9BzVZ9hX3vIcl2B4HPy2bh/JE+OCchXjUm4N1XZ0L3Y8TkihULKbDnzyu1FRFQ2ifJ7EVl1Vls61JSGvhQJIvV4TpLCGBc5GQDz+ftLcmOi0yYhsiTGBjSvv6p3nJti3xkIpcGMHmSlPgvNLqGp2D1nBvTp6Z49h5I+pVEFz9GJUTL0mghsrAZxZIIwNfS8Dv2Z2wb00tBPNMVaQ89QKnAm1VsrMs4F9NWr4aqMvio5zP8VoE/iZX93GNNzBvSaFCsC3D/DOcGP2rYyokVFc3ovfvtvP2iGXkQB1zCIHn2HLScVMTBDj23l3OBowZM42O/biEWyRVy2cp1LQ5+AfijJjb/psYCewVJTkidYy4TLK2UpbgSbh4ddLjdbMzTFps9uueIguVE/zkCA/ufe9csxMzBDv7cLUHM2RhOnJDETDY3WpfvBluSmgkQNiuL7xeimfqySgQLvteAt0SlAD8A182sJSGfU/FmAngWqMdnZOFLBqrJeDjj0YSqHafqmhw1xrQTusk6s8qMWZY4hFgjXhjF7URo4LsglPLPBxdBzszi4i4UXGEstp6sP1sh78/qesfkAMPUePC8ODphtA99xGU5lU0Ce/IbRfnozGqAnU60mWh+8fI7STYsFF0NC+cf+9y7Pjadhos9PAWcKTjkQ7BxU91vAK73zXe5z4xBrTc9i1paV5XNrec/Yz9s9EA5eFQgsFzLYq793ckigNPBjmq4TF7OoamBMFwFJf/CgTq9lWSTmSGiuh+QHrT+fubvHIW/JDUwHSZTkMJq+5+dZnrywu7iv8PeAZ2RZSJIIajD/suPjwJ9F9rIj1xc1GTNMQ6XLRjx6YiP291gHMI0kFpZ+1RpgLDUghC3KeuSaeF/uCU20rKF5dK7JiMOmk8SzDpYOH5b8Y3X1bJw+fQYzQLGaqp7AENC4LLuufWlDzcr0BNzRli4uLYgpBbjBUKPzR4oCsGatWpfpngAYEq6fyYv0DAB++B76RY4eOR4bG9uSuky1Z+LUqbMum8p/H9YYFjEnEOvDOwHVIK1DC5JfcMiZobWjiZgxnBr4/rRjA3CQeBDbYoD/9pQY+v6AQWULMT3biZ3dDckpZqcPRQcLvz6HOvre8Uh49g2JHqYbm1tnBOrx1OdmQSBsbtDETfMyTDtWiUx4npH2G3nT3OyCKjcacpYj7FkbJE6AX6oExATtOfTHGbfqEOZ3Jdc5HAd9PX7bBFgmKPNzgHWz5nYRqkZ0SdSQCk13JI3iGQjQ4xCVg91Y3wXW7WYEuOMg3ZEjEGsKhp44UEmw/M7kvOVYJDDQQPa4L1mYQGK6YnkSLBViQJPlgdqrCfKRJfB6O/s70ZxuxXBqGN0evt+9WFo8omow8Q1JFSGHps2F+WXLiKaRBmEbytAeklFA+3zMdKhwuaFW3uAkrapeMcnS2lxpeZW3AQQYaEblAkZ1L92pvMfVdDg0EVEaevgKQLAlF+jwbb9J4opbjRIUrGm7+zkN2I2rXDPfJwmWXC2MKKhuycIPudc+uvkZAcZmy5NPu7v+vmabamYma5oYTZxLy0ElIxBo0zE3w9yD2Zie9vttb+/F6VNnXHnT9GmuBfKCWLSXA986sX52Q5OmXWV2WC8gKdtVyWggk+ySYxtOg5UiYKriTDMpLwChwWcppl+Te5NMQeMMCeLqakPSigL0JlLo2cDK1utt7JAyvi4/IzP0Go6YgH58Zvjs9s+6ibgAffV/KRFGQjhNQkEFxJ9L3uR5/td9cMzZ02cSEZSEHddQA5TMrpvp5u9LVssaLHKv7ofWQJ6tYA4DWhOY9fM+U7EJtVFFrRsrAjzgiXvtNWhgDMYpowr1BiVTbstjD0NDYmX5H0QYz9GzWHh91qslr1TcraEntqtiDe5iPSNjTZcbyC4lIzkgatIDnnjFtXNd/lyGDmVSwnXWQMTy0J90uZmbnw2coLd3OEPo7SrJDZKmcrmhEvnkgJ7qKZ/FzP93AugjPGOqb9tKZ9reh0ivzwH0NMXuCtCjaKEXTQoPmmInAP2wv69JsT/7jvfGPLaVeRkH+4OY6hhTPx7QF+nK0B1KDx52JdbMNU8Y+m9HO9I/NwEjiwimxQz9hG3ltF1u+GFPvoPFnwT08/Fz7/qlJwT0HGhiGh4D6DOOjR1EFNxgOM26jRl6mqM8ZbQyX/+bgVA1apihJ2sbBxdr6G1bKWaJzusRo282vfRUBFN/mSEX+B350Nt73fovA10Ddlsu8h4qx8NUyqbSyYiZCicFu1kiR6vpzeeJeXJIydcW4JGe3iWzAunK5HWoEPjXU7tvZt6lboI+3vW2Hyy9vppoUl9uwGrrhmreLc2tXR2Q/7gXoIIZPwOoJQA4CJlVV6UmP6PZ9BywBdjPadbjHgBnmi7zmckiSzezwcAj292plD/0IJMqRxqkO9uvUm0letVMNCqhpR2nyvSLCwLUBqSWB+lQRD+qw8PNvwQXa4qdhPEMYRhoHOUz72ztuBkYu02cP3Qv7Q5UzMXiwqJdGHRvKA07qQNUA9aQRREoSWwo4y8emtM+pClQzCLl2OnpmJud1WCp9bNYQFouwDqqLB/wTHMPFR3K0g3JRHJuA1WFGIq55j6hq+YaeV+xGA0/r2PHjut+INk4s7ruac9ICYKyLO/ZUUPq7va23XPQynPQNvqxcGg+jh8/IpcXrn9vz4c5e5vAXdUPyuViUsWGTseRo25kpZGQ9bixvhknTpyUNAXgIKcPkcBTsbPNAB0nYQb0ZpsdO7pKjOg/AMDxZ96f9XP2zFnJjfhqc1iIBeKg6kmTba9N+gcAy8Q8T3FWdaHZz4pZQ5IbAP38LHIOPUpVn2ieJkHZ2yeZ2YvDRxbkHgL5gEsIycnpU+s6WHqa0hvSJp8+vSq2fnFhKauQZvQB9dwv1j/XKE0uji45G0EM70FqZjOBtuQGtq8jW0IALHGFhIn7RUWKOABYZw3b2tHaWzk/daYCWQ7MVjGXlM8toQPgG9QTC0g0uH8Cyc0DVRJIkDnI1RSp9WQJRCPnkyCnEhhpT8We3JcsH4BMQKaSeZljZQ5/cZUwJVnNEKDvNRgbjFa8FXMzyKmOKlnb2d5wQ+4ebGMnlg4dUxKDhn59/YxAjvW0EQtzi25Alk3uvhhrtPMQTXajMSghpvI55NoF6cQDp/rY20dEoZkJfCZJBbB3bZEMIEnlTOG+sj4MREkydNg3hrF4yNM0LcdhaqWlTyYYLFlRdUTSNJIl7IE9H4OEen+3JxefI0eOqgLB2t7e9PRSADqJhEgaDaZbUKJXemteGykgZxTa7wKj2FZXRY/vJaF1tQRXHe6dYwRWhupDS814gVbiHetUbCyDvPoeUMczVC8ZSXcmrWU6sbq6Gv3UgovtTsDJrSBprkZogCDPls8/02FWg3vVeJ4MlTLgt3TuHECfEs+SzXBGs490H5lXoon2nsqqGTrprqLXSFa+qmKWYVJxgrwiIaeyaSa+5DZ+gm7k5r6WgwsxinOB5+EBSrMjwkznWsmMkrXnuQgwZ6Xdwx19tlBR5VyyfaXJSZNwvs82qthIrGLgXYBepE9KDiuZsDSqbEFdGTRD78S4zi33yHkibEmHy4rSMdiyWs1myf42Dd5Sr0XZVvbsBJcuN6yPWityVUu5pT+PTU/shGOLYz83D2GjIqcqP7K0bWzQ3RRbkhvOg0mXG9tWFqDPmUti6LuaAyMs0TWJafeZvIWP+a2L5LskN/tMkjagh6FvoVtX8zTb3C8wydBvTe/F+/7ug7E1vR2Q6bwPttUQcMXQF6B/HENPjytzoogRkof5z439bn9I421zQIbWj+EUpdxmDLrugkdi045uPHLXt2NaTI0XN+yKACIvBGDrN2Jnfl8a+o3OlpptVC4RQOX5UvLjP0+K/ffXvzcW+kel2YedebKm2MpyK8OsJiqX7WiKNWNd5aTKUskCWXwVuOzmMO6e5s/KIEeA3l6eltK4656o4+9xwOK1i3EeN5cg40FjOwb0NXyqsnwPQfDUNL5K9oMHq743J2uqJJgNntUlz6a3xs4gnUUviVDqOSn78TBdHkfva+0371UlO0CQgS1sPYvVGlOV6nesySxQLn27egDSi5+GGW0YH16waMUG1IFTYJl7SplWidzIWtRlff6twEA19yj4KRtNreOEo4CqAqnVK3bd2nwnA6UTRPsttqUchHKwUDkh2OLSEgENTkmmp0qW9RxhF2y3Ntbgr6ysjIYOOed1MsL3lN6T/1fTdE6gtW2a15LXJIDaoEiuMGrSo3TKuPXd0bN3IO9rqiiBBh0fwY28TGx92lqKlfWIWwHstTObsbWJ5SSvaYcJql004RHUdve4x9g+Wk+t54jTVIdG0i09S75P2uk2mt/D0u1KdjCNlnZeDamnT61pcBDuMjRH0TDIgKvGoBF7O/RS7Ak48Ht7mh6MqbjgovMEkAFbLjuPHYhodK2+Ehg1JlD6WZBYYAHXURPx9uZuPPDAg6N9J41lwIqRiIZAMZ9dDZkYkmfiiDwGhh7pyObWun7Hex9QQhLI57OchZgL2zYttoypmpZ4+aChQGRA347l5UMxaPRicwvP/SnJCnsaUIRbFM98Ruy+GzZxuzgT07PNOO/8I7G4gK95M44dPS4AhvUmA7K4twRwGO1HT6xIC4/Mg8MIkFyMm5KN7BHhcxFDJFHLqg86arFrVBiG2Lt6rHx7iqmru9lUOpCDkA7aNo3y/DxgmFI/cc8JfhEEyIY08Ey0jOMBAE1JtjJ0plqn29HA/RMkcz5cqaRNqWkTi16evyqoQxrH3S8BKIbnIVEgDonpb5SVqEv5MhmQZATQ4sNWQ/l63djd347mdENrbH4WagzG3YcnjczSpTZwPwEMWjd+0Od+k3hw+wDW2HwuiBhifyJPwgaVC+NwZx1glSqLy3I5waaw40po9NA470R7tqmhcCS1mhrewl7TCR+vzTnpqpTPJe4/ZzzkPz9ToEjys5xLUs1uNWgK9yaSN6bVqrk25RDIh1oNs+Ssc2IJlW5cu/R8SLTD08O5/1TTOTO4h0j9SNzKRx4Qw/dJ9jQMDWGrc3Q+37eaGGFcp2dpOHTfAVUDEmcNbJITjidO4zbF/UZbbp/yKQ22kxY+B1RSveV1WDNy1MqhQtVQexhHn/St90wULKj3o93wvBLeExJMe5geFcOoESj3XskKQrrqsC4ZyCP74+B5MznXDba7O0jJXIkVSEY0UdXv3AsiltSnOzZeKJmrzkjNHrJXvavIdvRhn8r5SSw77lVGRuxZnr1lo9bDU4EnURaRg0tMkmWuJoSqhq50OA7aVtjkBK/Hs3eiaFlQVZB4pnyfGvppBM8kABKPNSrpTZJokpxlgmNpK3t83IRbOEBV0HT/4/UmDU7kTgP5mBiKz2Ic5IZpPjdro7z4ff0mausZ8BSqosHrC6tl/4Fcbtopk97aiYWFJT1/SE6sRc3Qm5SjKmeXm7Yk41TJ6t9IVi2dMj7k+40hcwDVRCVFxV2qvjjcKXkgPk1Fu5lNsVQvEtCb4E5ADxGDzTsMPYB+ZgcGKgE9tpWDaE5Zgl6Sm397/f+huU2DbM6W8oJkXYM9xw3BjZFtZcluWu56HDH0upsHsXLXt+RyI0CvhgqDFa87A/rtub2RbeVjAb0OSKGQvgD9f2DyVUpuYJIY4sKzqwemDy8Q7C7hlIymfqsaP/ABtsVXMfQlLSlA7wfFNT4e0LPgkNzUexVDb52aAb0CUL5+bbYC9v5/20kCwpwleaqqEw5ru0ee9zA8SiQs+1ETRG4yM9m+RtlWZdc7gcD+wR5sYqaXMpnfdx4NGs9himwaDasbbAhw/AwL1H/2+5KkcUjD9nKNtqvz4STGHntMDXxg9HjqMNM7X5BWHsTOXHlNpABy6dDn8aYc9yQYQFU5Ecan2O1KqFTRnAD09b0F6Ak8k4C+ZDNVfgRqFKCvTa57mdZmlaj4nowtvwhWVWXRZMV0FeLZc7/4fkCfSrLZECg3nJwkaObCZVa54WiADUG8LM3KOqwtQM81efIe99Be7hwYZOaWgliCoM3ZpqTPQQNAd8KmpsrAVi77EgZDSTM21nbUsCqNIwdYk5I11pMcioBkNLl29IDhJnkW6G439Ts+7xzCJC/EKlw5DBZpQDbLgW8vSQOAHkDA9dvhdkoKPAA9yQFEVq+PphDmgwOQA6cttxkAHNrSAqiwiDWMCoYN4KWGODVYGdhr32OHiP4yg7tkYgO03OxN5E220VRfQjb+sR9gnjlIOTC2d0hOWIt2keB9xTImoJdzCT7l7CnZ8VFuJkHCl999Fjy3peVDMRSg3xDoRq+7v7OnSaN7aLL7NDW7H4SDHuB49NhidHvM2ejEecePxRVPuzIOLR6Ona39ePjhk3H77XdpOA5WlSsnTwuE85yogJhts+a4eoe4f0rUtM8MtgGcJDaaFEmbaN+srqehzo0GvcGqkihK8iX7SA9EMmMIy2smlS/eE0BPIqmqC8BbjCbyM2KmiZwBTCPNlrPzuqf4iBJnkEKo90TkCMDByQLrhwZYmDkSPySeAvbZa0P8KX1tuR/t7mwqqVWPyCG01QbHOELNL83lcDqAGHujKdnMkAFJxNMBTxmg43g8GLI+AeQsNNsunn/eBTpHzp45o6Y+Nf8NmmL3cVTy61pqw+wE2R6inRbBDkDYCySvJBidWXoPPC+Bgx7HEoYfIoVDXldSkRYHtga00zRuuYr3hgkLvs9VXVcFnD/Bdtsdp2Kc9kUfYMHwRmwPbVvKOqK6xX3GnanRAjDOaAIyTOswiH+7MT1nKQ1gnOeJsw0x11Ou27FycsV2koNBLC5YJ694SHM0g/ZE9ngN8RpcD/rvIkz4+5J3secNPgxqfSy7io0ZA70JxEH1UGVvB+/B91OJtlzHa4VrZ6ov1RX69/hs9KDQ4AvrLcY+Ab0jyeMBPS5JyNV0bmefG3bAnH3I4ATwnwLQ63pmPPiLL0thXXk16QUp2lRCo6qxJrW3VRHmHCeJpbLIvuK1xiSQK+n6+RxuyH3D/UmJR1rIquI4X9aixAFky05i2M+qCDBwcI/PYStsvuwNb0BvuV3ZXZcW2/jKVSMTHNaOO1koQK9KS1o4uznXSTv4hedn+U25BSK5YW3ZRKIAvasWXj9m32uwlBuDff9dwWWdgVeqcboqVDqTcZIqDf32rs4xrnmSoac6oD1HZTQ19GxDKc3T4fRchj4nP2fDrO7BY5h6mbgk1trdHcTsHOd/P1bu+FZMDYlD/pH/HqBv5HpB/34A0UK3rgB9byy56R/NuU6QHJwzJbkZN/WeC+gVb58I0Pdj5c5vyleTA5QyDeCDA4EgywUjF5pk6GE7yOro8nWGa0CPhr4A/dzgCKSKLfFmfLP1Z0kCrG2qZo2yL+Ihumxku8MnYuhZiAXordfzyNDHMvRjQO9FNgb0WWZJQM9CKKlIsdMFTEtWorH2E4DeDa4eeMEBofdKGQmHkRllJwxkxU6OCMqDHIc8lvhIA02GnFq0str0Jmd0vfX28rdnSIfAtTeeBv4koGdjo4tT4wX69xl+1llo3VM5dWCDBKAXA2G3GTXKJGtQLDanEEEJloPPUxWOAtblTOD3dLWD+1CbVPIYgkz60kurllUKJWipY6yEo1wTRiw6pbpkTaq3oZIzpExVJajO+WIetalTWsT7AESqwagCnW35rHurqg3riCqWD5Q9rRm8oPnFM6Z5VOwSWspy3JHHumVN3FNNv9UgF9jlXgxh3qU7r8SyJ9Agycn0lNh2JAd6xlm+rftwePlYnF5Zi411NJK+x9wPfg5AIytVEgf07k2C75QcKtDit9tU5A7i6U+/Ss/jrrvudAkXy8ictqyADyjBNWSHpJUGb5pi2Z9Ne+Gindb9wwcdtxwkYSHva94HBmT58KFsxMaRyEkR94NSsteMmdSlJZrk3QCJZIV5BiQTYnqzdNvScDgax9uxvcUa5pBoSYrmg9HMEvsJcMM92NtnwiWDaaxxpiS/ownKgETvEwC92DUaHAX0qeqQ1FMaNzN05MjhaLQGsbm9YQen/Z48j/le9P0cDFjhat8AoGZacdXTL4sTjz6oZtELLrggrrryqjh25DwB8IcfOhnf+MatsZEa+rNn1rQ2OJg5ZD2N29UBHV65T0nArIs16yb7vX1XEHF74O8A/QD6+bklSW98mA80ZEWHdMs+6sRjwIP04iQSYuLcaAagp5InMFCzDATocVjKiZpq5hzEkcPHcvgTDdLbsbR0xJIyAR0GB1k6B7gWidByUxqMEGysTQUs4ysXjxq2RkJG6IGRQoJm2WJXgP74+UflDMX9wDsd5ye08yQWkibklNgC9K0pBvoglwBgkfgsxqWXXCbg9cgjj4jl3WYttWB8SbhZ71gbZ8O1eiK9NxPLaJ1PTTdir4eHtQd7ab9Fyy5WsrUdA3owLICfBAHm3PLLsfGAErOcXDqqurAqIRBg4FOTrh2vih00sWWOs7hILdC7si9ADzFAYjs331E/SmfKM0yIhbLrY37FwYGsdKuCpOpTVkG3t2C92S+WaEqSgXwmG/s5b0jCiLFjV5v0pcfeUlUE90GwPgF7YoNRA0gWw/ogVlhqYKBXQ/QgKJqS7nDOsafLcY7vgblGZmWmeUaTl7c3d9K20oC+3F3G+n5PrFesQC4sibz4d7POsr9sBp/bfSVWGBRD79QgqzWqhrqnoM7PsSTF+4q1v7x0yGx3z7IPeibco+UKHeeFz690BszErgg+Va4i3NCOo1dal8q+ddaNqBU3yhXG1REqhmAPW2pWFUjPVw3rzGdwT5HWXw74E/OffQ4kYaUsGCcLruKYZHEMKhKzpMMQJ1x3JSnIvHi2dT7zvNRfJnn1uYC+8EOdwSL3EtDLhjtNQR4L6OXUM/SwRM0yKUA/Rx9ZzQ1qxEF3DOhxYn4yQE+M5l6UA86TAvq8V/Bg03zEYV+TYiclN08F6DGRAdBbcmOGHkAvsQ62tgdH5HIzM6Dq4AyB9qdKQiZdegzoHetd+hGgb4qhH7vcDOLUnd+KNhkH9pOS3FjCIZn1UwB6ot6k5IYDe3Z/cczQo1vacymVM+exGnrbKVknW4thEtDLy1TTXq2zVuOSAL11ypLOCNDnZK8Jl5uS3EwyyhWAxARmA6sqAOmw4FKXyz0Gn/5zSW4mF3d13vO5/D1mygHWpTNTeS2HOijDz6bTysKd4drWi9/ZzDD1FahgYMS8K0vFdcXd8nwvG7UaMF392A0AEXIEH/pm77xhUtuYgKgyazrg5b6QGXiBvQLQABgNvUmpTzXjaGOnvIVrKUae4FP30KVCd4LX6xXzX4xAlcKK/R+XAdNFKStFqmzgVZxZuCUKBgdLS2ZIasaAGCbp7F1tkNY2rb2q6sL76r2TYbAkzM4CAhrlCT4/H1dccYU0yffcc6+CtJqD9hkwZWBZn8kNQgawkuhkszFrmD1FUCSZgkkFMBCU2BeW23hMNq4yslojYM8sxPpZAAjVAj9zJS0dQC2e/m5ep5EU0CkXHl6/SWJt+dull16qkizWjmjb+cznnXc83RV6cf55F8b6+masnUVmQpBpy+UFEI1eFUkBGurd3S3rxrs70Z7G5aUj9pE1CYhUdYHA1yjLUgd87v0eco8mzjhISXbFHgJCKKkTVJEOcC8BDayptbXNGBygXe3azi+QFLlSx/V7jZgYULPhgSuAsLDWPHsyLmsZIoHqCu8PS8heKkCvEvIA9xyzQwy54rNxjZqeyLTesxtqysU6VHbsqqThHIGDQycuu/yC6A9grGEuF2J56bBGhcuPfTgV3/zGbfHQQycEPLEHdQXHNpSVXBaDXusIQG9XIRMVHjhkNgl7NqoTHObEUuwa0YJzT1lXlJ9JwpEHaX0OsO71UDW5UqkamF7yM9Ox3zMY4LVhMwH+MKlyn5LDEVrtgewMuz3u3YGAPWuzhssJeMzkPImpWVdZ1Y/luSf0CVF5AtTXvI4ijFg/JHj2csd9p0DlgQDpkWOH1adBXETvTqKi/pWBkxiujb9rNswOoqGHQeNz8/kB7hdccGFcfNGFcdDtxurp03HyxEn1iayeXo9WA6kU8d+fGYqKpLlmQ3jPAuhxROrH/OKcNeV9hjMyTZl+k160WYdaWya42K+6j0xmzgSauMKfi8Coxn8dM/y97IRhlM3A6syjVN+kwZNqmiVU8jJncJaGI9HQOhfzC5bPtZoMCXJ/HIw/gJ6+nVMrKzpfjx49FnNIviZeW6THFlVAg3LilibPJqHB0USMVcU2e4/YRyQFfhaWcNCrQ7LBz21vm60HUJLI89whRFTR1qwTx3cIJtY7FQOfc65gKHFHVovwrYXl44wSGE2+VjyhksdtS21x+sarYVOA3hNfkXzpcwHpkUIRoxtNMfT2p0/HbBK6nE0zCegXFuk/8bMwUWSXnUqKSUAErDPWcznEqerxFVfBAAAgAElEQVQh4jlxZtUeK1JLphMpWyr7bu4Ta5DKhCQ8bVe+HEfZ3zjTuCm7JDdE+ZIoVXVlBOaRAKcVpPGTzyrWaLHjXCdxwc/DGKRkWbbWNBkJsVqEHnGeP5dkhZ8ys+49qGubkNxMDpaq97XEyCSL8Z/NWAzo7YCEdK/u8yRDjw89skS+OCNIZmu6PK8xboq1yw39R2K7Ixl9bCtlp15OidlXamMxFyfzz5AHVLX4u93dYczM8gT6cfKObwrQs2f/+wz97uMlN+lyMzjYj8WDw/Hv3oXLzeERoGcQHKSc19yTMfRCrVldwQAhy95kHCsC9MXQO8AUoH8qDX0BejXUaXCLGfr/+M5fill86Js87AMFfM4n/VnWdi71w07yVQ/WE/5c1hZI3UVSMgHo0eSh105GqxaIrpHu8i4aVRbKZFOsF1kx9BUwuCD5astBBGDk95kE9OXkwsbifkkHTTDL8dF++p5gWRPO6t/NNDkY8Jkop7KReQ2X1F2JsOzETAEMq3T1cn7hQLJrDZtIGfZEAlQSlyoJSYMu9wgzJgB6OQKo4QTmqiMA68TIINwTF7FkMyCTbDT7DMwImu0mIHvTjYeiFMCqYMfPOcD7+/hdzEFq6CqYjfV6LgnW1zgIWudeCV693ojlSE9+68PndNjoGlM+w0FS762EIi1MNfimmPn07M14IpaIzwtjIYs5Dafxr8svv1zA8qGHHhZYspTJLJNLvTyr9EpG5yiGLmcSJPishKecdzi4l5YWpIWnqRMAjpON9PNZYYAV3t7EHtP6Z9aEGz+R7zCcCuYauceiBhmxBn0/mQiMTaVZFtkC4gmu0mzElVdeqeuH8brwwotjZeV0nFo5Y1YRu0XJBSxtYDASMixAbre3q6YeHXKDrvTB/JJsruHmWwdNJz0q6e7hkgI7bDcjHGkAnmLU5RWIm5aTdZ4BB8XKymr0ezCSNMWNfeollUKDK5tDEn3kXq5EAGS3NgHfJKcu3XKvADrcF+IT+6WauQFxKiEP3YzM84JZg3UH4KtnodnW1F96CnZ2WdcGaxxysh+dnYrzLzgcnXYjlpYX9fzm5xak2T5y5Jhcbu6+4/749rfuyCoRUicaNRlxTxOxYxzrrpwuWCeWVABgDUawWOT5FqDnecKuA+Rh6GVfKXMCfnbWgL4144FQjb7WiQB9m4OPLmMOCA8Zw28cBrNkfCTwrGfbySK/SvCCLGVIYx7NwLjLlFOIq50cmNzD+fml9Ox3ZeqACgPDzLCy7LQlx1H1NXu0eHYAf34hc2kqGSUv1EgVs6zO/gViSZJM6GwL/PrgbSsBLEA/HNpykesn0QVk0h+B9evm2rrWPXMWAPTNodc8+jFplNN9h/VJUkLC0z3Yi86MPeUPLbPGAT2AbTtBYUnXTs26WVjr94npnH+KD5n8eyhbgVYPZ3Mi7DkurhrlQC9NBh+KoS9AT0LnsEP1yY3dyEFtRTqr5652qLQSRd6HxFJuYZLszMXyIYAjErkNAeMaYMPvAGRiOPIa1iJ7kutjTfIZ2NucmbDCSzTFQpiIYXZPi88cXLFsx4g8h2Ze9uPJkydNXOVQPyUPaWRhZyNbMpbMUdVhEiP6VnBz2bRLlJJOmlxVAcimRK1ZEx6SsuRE29a0JWBy7Gu1YmFuQYCe5KAGsz2WoXefmtf1wiEa4Jsi4jhfTZCZcbbUrKZjGy+JwMNsYw+gTILsCcp1TvC6ssYEGygpYm96z3l+QGvkWsPr82xNVnlirgRmVOxyzosHD3kKN69ZpKdAfZsY15FxgqUwYy19MfRylhMjbsxRPQL82dIX+8jzvKly8L5VcShMxWuXfzxLkypcMfQe8unYVRp6fx5r6LVHkhDUz2LDTWKQ+501aCvuUhCYoV+YJym1rt2AHvWC+0fAlVQ0uXfkNE/F0CvBTvfSERCZ+MPk3KQxQz+I03d9W5Ib1sp3BujPZejpweGrMTyIhZ5dbmaxeddfMsUW4s7/K0VkOazu7R8MG+jXsil20LK0w02xlKXQ//Ti0Tu/FR0ENGLoHVyemqGn3OhxMk8muZln8hU3PSfF8iBlbzRha1VsxSSQLimFmOUDWx+NGPpssqGByNnbePwzh98TAfpi6OXykg0GlalycHpK39jiyQurJsq6kbYAvd5D9pH26VfFABZTmrbyT63F6iBQ127v3TGgVzlVgSyrHOl2MdLQ7+/HnICRu8YBmSN7JXWvG8RxkLKRKVHSnKWJpBqEYclNefWqIWZi+IRKo2riclIlz/Vs6q0kRDrrHArBRuWLA7kaWHlfvs4F4NXoQmA0oDdI4F6ZDbWW3dr8YtSrajGS/OTGKnaf9WC2ws46vB6OI3XYyMs73RF05o2ahPwMWQccWhWQlHwkc4ELTQF1Dlm9z4EnaLpR0/63pfkfsxM1KbmmSNrHvZwh9JllweaeEScLMHVYODLFEgZhX170NHXCCGiMjFjZg1g9tRFbmwaCci/p2JGCoVQEMA0Ka3ZidXVNJW0+GxaYyCLRU8t7fqYjf2zem+u67LLLdD0PP3Qijh49LsvK1dNrauRDI0cMkId3NNUUuruzLVtGsa7MmZjxhGmaYjszMOa9WN84qwNFiXFagKoRUvedvQWLhY0hUibuK8+KJIjn4VIt/Ri869mzG9EY4t09GAF6gjjrhb3hxNGN6rwXoBAbzbWzZ+zIopkGdtPiHnv6rmcosN8Fyls0STM1F+bFjigc4CRYngqNzn5Klp4cEgAJfs4yO5sJNKeGcez4UnT3t1Wl0BTUuXk1xl566eXRmZqN++5+SCy9m0Lt5AO45v+xbHUynJKrTLJLQ29B2FCAvqfmYPsx88uAnlhqhp6Eim08BvSWOUCwaOKqmnrtQEFQ5pCEXdSUUPTzbYCU2W8zPY6HxF8d9pJiUi1wpYlnU/Ida4HtirO4iCUlIJyqSy921MdkeRMJBEmGXlf9Aeiqa2DTQG4wJRcUS45cBCcJhumI9dxXcquBZoO9WFicS8kjDkOWMyK5YXgSRIjiwqChqg/PuJNWhoDwvZ1unF3d0AAakgTceUhkVU3EH36W+9fVUKsDhjHNTcX84mwcWkZeMYjBAVOg8cGXDZMAvXtlnNC7IRkwbVc1x0knGQKII4MAyx803Ct14BrRpqTVJJSG4rWIB8QrJjqj5cZSNgGszMoszcK9icTH4xtgwG1dyrUYbMKkH9Lvm5p4iq6egUaudLI2IDUA+6WzxiGMPxvIe0AY2IBGVvY7cZfG4NKEE+fKtYkziAZcxU/Op7b7NMTytt3srsQiZTLak6rEum/GjeMN2Y5ylmGnqwR9aAkN4NmVCxqg636Y+JCctGlm2iYDTe0l4iuSG9kBZlKtMzDp2UmGfo64PGO9s6WHnsdRklp+lw2xAKt7tWRjSRM294w+F2nv3X9XgM3VGdyiZpVY8GyMHzz3o3rCaAYlRiiZzSSGfcy+Lbmykv6Jhtti2sF5o74YxQ5bTEtKnZXu0rubbHMy6p4KD7rS8D2Zk7jvgWtFVlVVRSXNWanBDc7EVU8kKT9DTOdFS35cRE8B+kokirTjGes+NCytrErF4wE9FSNbU5cPvZpmg+pVAXquzedrfV6eny1D3dTLtY+bYsdYyHHZSRfVVmA7PV0zs1PRbvTiBAQ4Z4Am3WumoM94fOgf0xS7Ob0TDfUbTUhu5ChEDNmL+e5S/Ow7bSLDlBRPAT9QFd9yXptwCOs/tim2GPpqijUYN0MPoNdwGQ6WlNw0OSieUHJjQF8uN49l6HG5kYZeg4S4EW68gHWrRliXo8qfNW/IOQy9HQQmGXpZr00w9PUwnoqh5zPWRlNQGw17skyjWH4+i3XfBuhONvx3XLMtA81q8xpqkiQ5Sg196YDrNWsRFxsOQ28ZiJlCrt3JzVhyU00qlgd0Y0olLAcFSrbSA+bAKD4XQEMJQO9AJXFKvzWV1RUJBzMWRgF6/TkZ8ALjshyczmaXfRwUrIdnk8KsMQylZEgcrgQ31nAlLJOg2yItVwlgDVW50WQ6NxmrWtBxc1lVQ3g+xVLyjEp+UMC/Dhc2ZMl6WOQEMg4JM2D+ZXbe+mR+H3XWdz1Eg/8Xc5G2lXyuOTmmWMcp/eYeUgNPcuRaAGEGOa7iOGEYr4VKioqdt289+uvUwUre4+AII0wZH1a5TTNgh8YqDtmIdU1XRbO6oEP8zGnkMFtiucv6EfAqucugL/ZrMGzGyZOnBe6550gYlg/PKyDIX392OtbWzuowOnr0qLTegFtcV9BCM9Tp9Omz0tMD6GHM5SyB5rrbE/PNNfN6NMUS1NA2X/a0S/5/1t4DzM+yzP6/p/dkZtITSOgE6YqFokgnhBCQIk2qoIv6c1dXt/nT9e/qrm7RXXeltyhI711EkZbQpSSBQCCkkGQmmZlM77/rc87zfL/fILjutf945YrAZOb9vu/zPs+5z33uc+SVy4a5ceN62WSy2PAZZ11jU4dlIRIeGGa59JQzyN2tQda+Xg9vAugtkRrXz6SQKQtSFWHV3H7nerOz0wcB+s2b2tNwst9NWuETmxlQs5sJ7FpPD3aH1tQr5bHBIJlDSENeFdz7+sJsATIBgB56dYMiDzIiewLsUdwAcpFPZYcTWrQzZ24Trc2TBejfevMdtU09z+J8Dw/HOlBNRfSQh7BZUwB6+YMnQA+YIanVew5SrxE9UwA9GnH+hEJkvykF9GLmttLQ41LhhMsM6HkWXALfm3fdel7b3WmPGPe7WFNdr32IQpF3giKSe+a9hO4m7YQydQzE7mtfH48tvb16P/klRj11+GR3moZP7WE/WpjFYP2y5/B+IMXB6UrrQ6BqSNIx/PDr65E7II2qiP4+iBaeH+8prGi5g35GXCjiVIPBQGN9vXI7erf0x/p1bdHfx3slIYMLLNnkVSkkDEek4dH+KK8aj/rGasltWBtiS8cqlEhJoUQ3gaPBbLsHiq2jN/GR5Q667wJAtrNkz2BfA7wqVCwBPmSQlqImmSGzA9xvdWJGol5aZUskBtljxN7R1eQcAKgMa8hYkhMG0FUcuUOmrrAKZw/ZZjcTyIRMjOR9UR0hndGWuvH8OWM06Ci7zTr95vsAZi05yvuiJU8aFE2+6FxfPQFVst81WOH9osjToLnMKtI8W6UDjqiD6DgwMErxlO02bRPos5AbUXS02pqhH1RCdYUzCHhufD+G47lHCcDm/RwA7LVf1NAD6HMXWQVN6nLmeR6eoUP2bCvNZ8JVyJ78DnTLkpsMfl1gmXTLwJh77g6JXANSyBedOc9yZZebLJnDbtup0Q5my1bg7E+FglIhdGTP2FiCr8trMWvfpRwQcGdd+vN76DfZ5Cod2cx/Tt7VHAKSmCSbyYAeYhTsRJfPRhL+TJbceJ6w1OXGHYBMaPpMLUh3EkPvrpvPTRcwSUNf74Hanh6cnOiEbM3Q00Fjhud/xNCbW/Gv9P/JRfgDyU2ZGXoAvSwoWYe6/PH3BfQ9tf0C9Jo1yUOxmlPDeGLMgB6GfjQx9BCyH8TQDw2PiaGvpBVBtZc09Gbo3RKsiMzQW3JTqqEHcGTJzfu53Nitx8myGoBUUmyDNPRUHOPlZX+Uoc/AMldoLN4sRRFgGiraVvI19lIm0dFgLcs4FH7FgIgCborBUopt/wNA74Evvj4vMn0KeQGbhc7An7+bAb1tk/wiWstrkEKlz0LMYC/bVvK1ApcJyOkFHxzU4uPfa7gq6VWLPvQ9yefYswJ1yeNWL/4IB5avPTMLMH22ArNevBb/55Sa6ZcYTbFBKn+XjVSfNbWBM7jWkJwcB9j4zEzLV5j0R6zLEmNkEF1TaAuqgkwSHrPRBuy5iMkDYG6Fun3Ib15mDhCuK2vG2UjMQma9sCtmb1x+Abguvl5rQdW1vWmzjCgfKHmTYQ0VZD3pkM1T9PJz7u3V3+Xwx+LNHRhfE9fc19+ncC2DXL/rXFPuLMA258/qZ2DNM7/RQjKg6WKpVgwl9yPLV9TWl8aZaPVaMUww9Bw8dEZgBtDQd2w2CAUMotMm1ZThVMnFqhkMrY3OTpKBK7T+YdFnzpwib/vu3m4dOKxh0ifR1E+bNj02bmwTC0CyJC46Gza0WaMMSymXGwcqDfVhn8dasIZ+dHwopk6bFNvMnmF2fnxYQJ/DbMOG9Wo1w/Rxfzo6O2SHCMO3eZMDamBdt3R1yIFHoJZhVVxtkkUfOlJrIJP/dnJ1sjsWg8zW7WrAV/cTUtEM/ab2Ng+nKxciSQAaPBQGYHPOQ7fAOT+Xe8lQLNfEtfDewjS3tDYroAk504YNG+UOgzUk99eWe4SNVUTnls1KCJ00uVmEBc+fz41WHt1m84TW6O0ajI3rNwksogkV053cvjI75XVtGR/tad43NMjeP7wWcDnRuznqxFE+u+5JNe+QJQ+sLdgqZUUkm1CYLd4RHdBVHorNBb2/R58lcbLGJSgoBcUlKVBm9RjQRjuPPh1QJyefPucmOBzJHUOuR0Wzhr0rorsXdySGpIdlX6mgLH0ODxd7eNZFFUWRZkAI6ELKADMao7F5c3v09GE316i1AqDHLpQDe8KEiQLXW7oo1noF6LmNfqcaVXgAqklMQWsO4SE71vGKWLv63ejqJO2Z28e+5tRlAXrWxEBvDI8NRG1DZTRNrNdALNelbs1YhdIctcDpgIedWTKgBxyyXrMMMHcVDQRNumRAL5tDFnwiawD0gGa+l+8vjjr1ksBhHYslJKe2usNIzMaRBjofhPwG1jcFEpw/Gnqnt9rukuOa94ehfp63zza6AD5XzBR7nkiEVYXlhZbBUKD0q5MozTJzSMm6VOmoFC9Jbql3lFA9ipOUTq8OzoSJmtVg0yZF2PMeudNmbbcwAFePGxHD+aPIEesFxNkbVcBKapXP8UQhJaBscwQsK8sEZ1Q0UZDgjoT8dIRnxbW5My5SUwy9OyfZGtr7tguwTN5wbQJi6RzO5wv/zH9jCN9Dy2boSbjOXXU/U0sIZfiRCiDuuTu+SHuMKDkbrc0HW1DEU1h5BsZzSQPa171GLC80m2viid+sQWGDFMyYAX3GL/ksZp1mHJKHfh26xplrIMovmHmRjEn/keU3ltwMKQGYJwag53Py/J2f8v62lSZSLU3LHau8z2eJKlbF75XcsBc3NniAlPuMrJIO8h9Kbuj0wNDTmTZ++J8y9BRwmoeSegJiukIM/fo3lkV1mXpq/y1DD6APdYPsQy/byqShH8eSNzH0sq1M1V7uzilV/X1tKxXWMh5l1a5ASXZOsikdIhtffzkNxdrlhs3FPvReHu91ucm2le8dioUR2mooFg19drZhsKBvUFIALoIX1S+LK9bMpPuFMUNhht5iIgG99zD0BclNejMBNNnmkkVGdaUCgI0rtXz9Mvol9VCpJT38zHzY2SHC3Qo0eOiWOfSyZIbryZpamCk/ANvCsenllpwRoA/s3Hp1C82tZ36r1ZWm8BW+UEPiml98gnGkX5NW2ANbrtgNaDPrl+8dBxbsj+UVZujlxJCGc7mIDIZzEcUl8gKyEQEq3YUAAHYK0Ev3l6wvrdezc4JaiilJUsMhJYNJmSnPmymfWZ87MejZujPHoHOgsBFws6jsuTb/neQmwIGSbTfT0KiemSQXBilZtuVizUxR3oDlPVuQTFC0mJEVE6pkTQZUaXm6FcomyjAZz45BMu4Fz1eAsZIAF3u7A0Bof/KLtcmG6sh5i94IZdIGrvRI9LweDO3u6ZSOnCRC/lQ4E6xOshuj3Qx4GRspj+4tJL66oJgyZXJMntwaHV2bxIgDaBhqHRtNcxgE3FRGTJvaqs1j3fp1SXrlIghJCAARlhKQOXFiS2xq74h169YnLTsf2WABPS3MQ3dXl1h4ulRDI/0xfcaU2GXujtE30CMXDyzECDdpa9uoe0IXgHvUvrk9miY2RUvrZKWnbm7vUAvXwT9IgPD0x8aVwTN7XXN9+tyjDpZi/efh7mzHZtcHQIYZKkAu97C3pzv6xWybycF9B022JVwwRehTewTULfWpjvpGAJa9iwGKAODp06fGlClTo7NzS6xfv0EFDm4V3H/WM8+QkCG5s1RGNLc0RXOrtcbIGdateze6tjDYWxajg7guuPAfHho1y6ihWOdD5L1OBU0K40EfKs2z0aL2gsHBNNQ6luPKHTaDTl9rRXtDltzg2e9BPYCdB+tNOMjaEQBaziwGA7QEcBnQcyBr4C/Zg+Y9kmtkCFaEQjm2t7itNKaWN/Ib3JNorZfpetRJqkudLA3p45/P5yBsym4fvGP8TNhMvi+sPN0FgD6fmWtzIV8WnZ2blQ3A/ZdypWw8ps1o8RxHWWU0NjbHxvWdysigeyRSqaYqWlpaOUe1R5qYGguCYirLymPm9G0ixirizTdWKcCtLDhjvA+zD/BrcKQvyqrGBOb5zaAsUiHWQ2V5jc7Ewf6hGBmym5WLMq89hgJ55pAGvHd5P+aM0XwTzjT19YX/xh4GSSUShy5CrYEa+yUWqk0NLdIwA+gB8SQw61kmG9xBLDWra5RQrM9BevPIkDICKFAk4Uj7tkMNDWLpOCgcLOW2eA91ZgXmDNw/1o2K5zIYUYbnPQCsc4TPmswK+GcIiewQRueilrkI2/VY2op+vqY2BkhgV0ihvdLlrJTOGEkeWR8K76JQtnc8f5dBff4eVpZ28/F5pv1XBZF/64xnoKwidJ8BljKCYg0Nk6TeH0NImNL7oP0uda195lkjz/C/z26f8fySfEzZCslJK9k4sl/agtNOPry3nVvYI9yN4Losb7I7Vy7yeNfVHUwBTxApkCLCXWM40NkARJ1KCBakmyND+lx2sLJxCL/UkTfELHTZ9O4JjFtikov0vP/ItjIBFX5OLgq4zgSB0oCz32kYen5xzbmjYsKQxFVIUafYUoyw5mwxzcArRUiW5WQpks+t/CvbVubPwhqgOGd/sKUpmA2zBDP0aOhh6O0kR8HK9TPwavWHk2KLIU0DAuXJZXHYDF0OcCpcRMn/KdXQAwds5FO0rWRd/+kaejP0w+DY5EMPoG8c/sOhWEitfF1/6HIjBE/39H0AvS5+NNreyEOxBh9c6Af50BMsBUvwXsnNB/nQ8wA4cDUpnAA9L1cGpRmIlQKwUkBvDX3R+F+T5klOkRl6td3KLAExQ+9KVs4OCdAb4BZlK7kKzBo3bbaqSA2acwsOQE/7lw0igzgz3G5v2cvbjIcXrg9rXkbAXpaLZMaeFztX5HmIJbe53TGok2bUr6U7AhQjGqxJejUDVdpYTlbz4sarmzZuMTwiewxba89hV5Si5FZj7kY0NjRYTgBIHh1VCu1Asrzi8/DC8nc8aOk2Hq3zPCCaW5Vm3Dj43LbLzA//jvuff15+7grVSjZYfKYsqcmAnvuWJT1arUkLWCgykncyX5+LD7cWzfTnLgSdFDlzpM2IazEzYR0dv7PLgsF+b7RMatUm1NHRpWfKAc3XZ/9kmGbLFFJQF77YCZSz7gD0uVjUWtWQOHIeM5K4erC2YL8BpLyjfB1MBS91f++QJCgMh7HeOIBh6HGbYV3AtgPGcamRZKW2Opqbm6K+oSq6tmzWwQhQ86Bw6iOOl4k1b2mZJEDEZ2tr2yTAq4G69BnUph4cir6eHrH9APqRsUHJWLbbYVux82ic2XA56AHL3Ktp06bpzy09W2RrObG5NQb7R2L1O2vUiWCNrV69SsO4AE8FHsmhh/YvTDZMHIe39cIZ0AOQMkPP4YQGHDaXgWK+Z8fmTaEWaWJ+7L5jRs2WnLCCW7QH4QbC3xkLQAUHrcNGKLR4PwGDMGKwgRQATmQuOYxHPQegTbd8LCZNniQ/fn52b1+/0jq5/v4tg7JHlLARi0WqLQWBuTOUi3q6IN5TRgQI1DnSQYh+3EOxJgzQZJsI4Z2ur5ug7kIG9BAPtnjE1s0bvwF9sauYC/pSQC+rRg3QWWvvsDvWnPcZQpTcIfQMkXSlqcCRrV94fTU2NBtAa1izMspSoc9+rXdNSau2QuRdkE1hjNs5J9mQapY0pdm2tkxQ8bdh47u6r4A77vOUaRO1Jq31bYgtnR5YxLKSboGCxvBcL/fcwNBgX4yNDEk+1trcErvvtkfU1zbF448tjvaNHSqI5RYluRCff1xFW3V9ucB8Q1Ot1jK/pOseYy5hNIb6YKJJjfbgoPd43DAcwKTugAgdJ0qzlpsmNCZ5n6Uq6joODUrmqiImdfK0f2nWqDYa6iaq2BeWkgtNT/RscReHvWNsjE4TKWl22qJzmG2OkZLmrikMjfdfgzIG2RluFTkjB5vkUqYiD1CPJaBlZrDP6i6PehaIswZff+2fcnKzrAwQJKkEw9IV4zGhsVGaatYL7wXDmiOjADN3pfhvknpo3sbgT0B2FHkQoNIzSUAn3kd03LZcz4YaJouKgN5zPEhkK5EdwowiRxzzDBUsOO8fyd/qcqR5h60Bvb8He0h2T7Pk1B0l5uE0S5JyXjIO4doZvuaZ1jc0Ri+5B+ks4h5xdlri4sFZ/h7vK2de7rpzjU2NFMxYO7vIM19pfXpmzL3/mSy0rIeiw+A/A3p3w7zP2A3HSfU6z9Mwfimgd7ffP0+dm5S+S1FhHGPpTcZOEEP80vUnclIBYhQxklshtba8jPXF+s/FQCZqM6B359LJusXP4kFx1nPOKKBDVsdsn76+6HJTBPQoO5iF4hmWuNwIf6LRNxaFYPHZkCdOXfCp2LWAQx12ClH+f8Hlpsy2lX/oQ4/kRhr2QrDUZY9frWCpouQGw4qiD305jm/DE2VbmXObVMyw31d7v9kqKXZgcGgcL+nASYIBSHW7ymN0EG0hE7Fj+D/E+jeXOVhKY/mePs8+9O+V3JQmxWbJTdbQ52CpnBQ7XlEmpwtXe/ZYzVVaqVY6yxYyo2qwxg2FsbaExi+eK/L3B/QGgy4AbC/lCtIbqhd10saXpJvmheUBu2KKGoCeTYWNxqDL15SnxV2QMEUCO94AACAASURBVKWOpMW2TXqBYBfkEIObRU/BW9fg0jKSLBuxjMMSB36x4bExZ80bF2/PbQc0AOjZ/Gnf83dhOT0dz73tEasq/+ewrMVOODA6Bq+lQ7G5I6F7noC69Ya2x4L5U8hEYtfpDnCV+XlwjWxKg7Kz8y8fQO5UcNDB3ujlTHpbMfewiWykbCxpar/UizvfG76ffHDl4JH0kklnmoE7wAA5UD6wDNC90XNPs66eDkAeIlYPgk0y3fMsY1JHhCHSNKgLeLeHtkEBn5d/J2YjgQ6nWlpLrAIFQzwVKA7aIZRJSZKpG8PX8R5SHKIBhvWDTYMJAdRxTawpNJ5q7St4iWdt5oRNFiaTIBl7HjfH2rVIB7gu2Oy6aGmdoICdjq7N6rRJ25iYKEClU+jqorHBrgoAVnT01rJziHhTY+OuKmeAsE9sNOsKyQ1e4bO3m6XBO4ZDafnLjlKe6XYSkraWYcYaH8YM3a55Z41YZKQu1vT3S0oCQMpJvAJBBEqNYTdpNojvpRZ5coOy7IqN30NbFFUCo4MM5w3qHWAdTJrcEr29nfbuV9CSJTcA+sqKOh+CFdznfnUJuJ/9Az363u5eNEtLTweEFEy6B1yL2bVB/VyGk2GPZ8yaIaDJvQZ4sh/A3vZtGYzBPodZOUzKoV19yEMSwwjgZg9h2cJQ866L2WU9lXOw8h4b0FviZUad70dwkoZiNfVHQcSgYSmgt70s9ywf1upC0pVKPvQ8NzusuPMGMyuXH+2XLkYIltLeWYEEYECaetZKlmfggAS5MKEJRxMnv0oykwqDPM8ir/U6kh2t59UQZA3SBJjMcj3TvPfhhjZj2uTo7NoUb696W/tedXV9zJg1XZ0VBrG5h/KRH00sYxl7mXW/yN9qahk8r4zeni7Jbnq6u2Lm9Bmx8467aKh16SuvKSUZ2Y2Ce1L6OIFK8nuuGInmSU3R2FQrdp7r1oD6MLaVGjFIzkrDes95tzW/Ud/g4jQVapkdJbystbVV65W12N7epr2KPYxZA2R/AhuJbOCc472sqyFgyWwi3fHurt6U2u3nTuHqmQwXMrICpZhLhhKWbdDhTo5GVSmlEwvdgjmBg5H4Z9anzk+kLmkYXzMPgHoYdMK2tK+n0CVcZcoAqZxNBo5V5RSCVdHSPKHgRQ9BVFvfIKKos2tL6p4xX5Qku+wZfC+RaiR+IgFqSHKrkIwRUO9usOVrJqZM6Plc8FqWo1A1RRCdTu97DPpDbgIEmX+wDNQDzEVAn4b7xcTbNjqTS+pUpAAsqE/2Gzmcpe5C7jioG9rQqE6EutLIUtMZyXPmPpuU8LsO2M37G9aa7igXw6JYU7xDJg6Lyd+eySqmpGpg+H0Avd9tF/XZpIFrBkBnqbC7AJYrqviRRTadWhOWkLisbzAC98PZFnZfy2y9hnqVZZGzd9KMQwmgLxQDCRO6yPCZk8OnhKuS/NpmJqWAHlBOVwm8hMUwnUXIlczQIzMGqHP9APriHAOkZ57dy0RcluNkDGpyzjjT+JPigTkuzAgqohKJ+hvLBOgVRlcYigXQu850UmxfSVLse1xu3pMUi4Y+J8VKpTDsdzHPXGYlSnEolhvG9LskN2X42UtrqGokhotJsQzbvIeh/2OSm/cOxZYmxRaHYq3BY5319VKluboq6NRLNNdFjZolNxzSmaF3AWBZjN0DirG9ZqPMflpCg0bNwxmlCy4DektYsL/01xRlKAb0OvTkCuGfhf4yD8XyYmTAKKnL8EjBPzUDehUSwfAbgR3FlltuP5mxKVp2eqDRmjBaktbrkgPgPz0YTFudcJYhL3bFlVsrykuZw4lY/PwdLMMAMR7y9CaYh235zPzmBeIH6/PzgFJf0u1Zoo2TLt4LpcDQSwqTWB0Njib2nntHd4Hrc1Iq37fYrjRIz/ImA27uWZYraVYgAWTPZNjxIQP6XNAV5DVJc2/LVB9W0k8yZ8CGpVht24nl33yQDPp8H5MLT9JespHxtViIshnLH7rGIJVr4/sjO9CQoKK03S7ne9EidGFXJbYdf2fWcE74zR0DpbY21cfUaZM1UIr0gXsuL/s0J8L97+8dEGAbk/OMWRP04ugGmyY0Sd6BSw2euhwOkya3yvGip7dDlnuwfQ2NTfq76E99MNjTGMaaa2Xgllau3WZcXAIW/ZKOqcuAHEVS2IrxmLXN9Nh51x1l54dOFUnElu4uO0sktwSKdoBpbYOdaQD00rCGfcc3bWrXQBya6wzo85A5zHZZkMLpAT4G4jiA8wAVzyDHimfLTNaDXG7kkuDChJTUqhrrVekE8HNw7OF+mqGvjqoar6889Amgx6aNbsXE5pb0/gxJF8/Xc9AiueHZE0CFbrO3rydmbzfHIHJ0NDZ1bDZAYMB4cDxGBlN4FBIjee6PSTqgtvR4WJMMs6a/b0CvYCntIE4ANeOES8yg9lEC/ygMrKE3c0hhiHZdIVwVyC8AEXw2S+88n0Ih63cS2Qf7k8FQmTTulgIC5t2x4sDkGg3oh+QClAG9db0UcLDsI+picD0etMyFteVsKngT4KLooXNkGWRNNDY1CNywF2cpENcEeKwoH5dEa3PHpqitr5PN6uQpk6Kqdjy29FhmI094AXr2NzpbZsVlRdo8SZ+9s6M9KnFBidGYOWNGzJw+M9o3bo4Vr62UtAsNvYD6OG115l2YvSLltSwaJ9ZGLbkLGhDkPuP2MRbjyNxGvZeAEjUUOY4HPqFj3gOySwn3F2maBq4T4YFMDXtHClylaWswGech5kuS9FJyDoZYqwxAKxgcr1T3hz0dFpz9XkFb6hbzvjRKhgaoomhjTcomOe3x0r0nGatkPcmZhY9BUYrco7OjU4QOVbsMDGoBTUgdWFd0p7hnSJhghyuV9Mq7yrkmA4FERDU11il4iees91z3t15haxva2jxjoMHM2pQo7ELP4IrnGlFVQZFiz3KsK/NZJomK7cuTk1o2IHAXSPMa1XReKrQXKwgt5fFoLyL8L2nOBaaTVJPr4V3h/aSDCmkl+XGlHYJcPBts00HMSeRZjirZIHKj2rro6vagLP+cM3eYwWEdZLcZ3nXlAKTznPstJjuZLogESrMvkmTpfTJANNNv6ZIKw1JAj/QzdWeMcXzWZl997nF+311r4BRkhp7/L4Y+k5hKmq5Qjorm1tJsYe70ZKzF+5slN1yr5sRSRyCD6VJA789cNEbJDH3eq5ALU/DTmeRc5p95/jD0/MpJsZwp3F9/JgdLyQUNDf0wMmFrx6UQqbMPvf32LaFKH9/DsL4V+v/IYJG88Yuk2No6SN2RQlIs1Q6FtoKlsIpNdjcG9P2RGfqihn4shkXoWXaeGXoAff3opNx00pnss81D3LY6LXW50XT3SJRB48PQMwUs03IufCTa3iApVga2CqvJkht9DZXiaFnkoVhLbpwUW+pDnyU3WUNfi6+mDPwZmLAOHoDFhmkNffJVz9PFaXjVFVJm6DOgdzyw5RtFhn4rDX1KTStq6D2cYSbbQCy3zewXPB6DyUFGNyst8Ay6aA2yqcCSAOiFd8X8p+S1xHoCCEt96D1cR4CG29PWpNvuSa3B5ADDJiXGWjZlMnd02zgFQmiDUJvTHqx6ifGUlv2h/bY5NADuOWyivMwHLoeLh1wtM8oaPYbeHLrjljrMQXbB4WBS9Z6Y1izRyAy9uzaOJ+c+SEfIQZGS4KRlTEUWh4jYG20OrvDzRp2fb0HPm/SB/HdX4wmAc4AqJCvZkqWiIevzvUmaceAaPVRmUM+GLs19ArHZ0tJMi9NJvbmNCExlr9z0OrvDQOGWOjnIHnJbVV7LQ7T4vdFr3TAQqzRgGH46LFV6zgNYrynW3V7/8h3GGz+wPGyNOdvNjlXvvCWmjg0TzWh2heC6thBGpIFct4Y1+Fhv9xZ801e9s1r6bsAv17Xt7FnR27slOjrbJIehbV4vjayrfhc3ADqDSXlvj9PKJt3Yxa/cMgD+dHWQdfUhC6AoMRs4d7edY5e5O8f6jeuiffNGse1dW5gJqFGqLhIwdKC8Ly2TmrTW2tu7VMzD5GpmoJwOUL9aoAAWDlwYXq4Pa0JcbmDqAQl4u7PBcYC70HUWBIW+BijV5RiPjQzl9vWrwBXrg9tJ9XgM4CBTVh3VlR7UEqCvcOubIU95slehe2UA2O5GXAcbuec6LGdjvfBOcahzKDJwDPju6OqIKVOneL6FbIRGBkPLY0tndwz0DArQu5Nn3bOYqD6kCj6EYdDzGrQ2NgFtCnBAQ21dAvRomrlfbvvz3ADQ3BtBmgToHcJkl4myGDGgJ1xLQ5NOUOVaCz8nDdRKZ5sAvYbR0hCkAGqNJQYAemnmq93x4Bf3gGHc7u4eMWOSAsmhxra+YhtTIS9ZSQ0SIiwhcaZwkQSY5LPzPnJ/9c8E7wyRiNqhdOXpM6fH3vvsG1UMJHe3xZp17zjAZ5SZi1QIj9O9oaCpkGyqoaFJnuoUndVV5VHHzEpNTbRMbI7Nm7pic3unmDeKAtYhgJP3l7WBE1UFQVUVoxoAz/aedAT6emB4R6O2ul5hRchekM94fAPtrmWJOgvww66uFnDnubEXsZ54TrwzrZNaRI7kjkyP5jx69LyQxjG8jm0p7yNteLIZZJlJQaV1APHi8wCXG9atGE1kR7V8DggnBoPtNGaw5ncQwJIBvcLaamsk92BfN9NupxRZ6jLPhpxTck/wA1IWZF91MaFpgp1ksi102MaRwlNSieQxPjg0Iuaas46zaD2BV3mGqa5O673QuR8rU6CfpRG22aZzyV6lYjV7mPuWi9CxNNSDzWLokSPRWdE7YvtLdRL6nURri14TYwB6KQGSdJPzA/DX39eTLFurJVFS17iQ4oxUyRkt3GPuAecxqczVtbXRvqlDewKfKXc/wD/ck4I2fwgpGESCPxPPJrvBmKG1nC2fPz4jLb3h3VNCfAqozIDeIVTFTBMB+vGi9MZdDcuYve/zSD37VaqhpwLSu5gwiMLK6KCwsyQZnWSy0tN78NqFjUkxpZqXAPpsW+mB2jSMS6s37Q/cSwohvo8wwyh7j/c9DVOTbSJQbkCv8EGFMw4FXTURUgD6QbpZ5YHde6kGnb0f0kOYREYTSNY+2IiemRueo+U341FTBx4ejrY3lkYF8z4C9Mnlhk4GtpXMgALoa/vj8sevleRmq6HYDOj5wtGRaBxpTpKb1gKgL1xzwsTvy9ALXMk9sizGR3h4uRIZjo0rXokq2RoVNfTWS5nGB9D3NQzG5U9cFUTZMuksC6U0zIrLTSmg/79n/lMI0CdrwzzdnaeMWUhiwRNIe6/kpqihtz2TPvt7GfrUWrO729YMPV9fytBnq8nMjGdZBodKtq1UdZmYf80PpNYzG48OKIU4WD/o63WsddbQ5wjl3CXgvIadzUOWeigpiIDNh0WpxLv0vWTLloKL7HqDb7AT5QD0YuzFtllG44TNsTSEaIYe/R7PrVuMKZsx+sTMijtkA1bIL23ocGMj0Qub2pVs0mLzk6Qob3K6p7KuM4jWTIJcFnKhZWCdW3JsQgyg8SsPFHnncMFWYBPSgBbrIctd+OxywsAHt0Rmk9eBB6GKg8zKQ0hMo9hG3HhglpKMJA8e5XUHYOHzZvmTuh9Jb8+1KvmP9UnrXVfsFpxYG1x/RhnqgrU2K8398HyGY7fN0Jb586fha6+jerMDI0PSwre0TozNHWa4Ka4UgAI7Wlml+HX+tL48sy9mHnBZYWNt37RZsjA0dwCjadNJge2M3r4uyWFqYBdSazprJWEssH/Ah/rm6/9L63zGzO1j2zm7xJzt5kZj4wR3wQZckGFRCkPCemZj3XXuTrHdDnPilaUvxfPPPRmrV70Rq956I7bfaZc44ZQzY0LTRN0nQov6BrpTQmG10hn7+nvkCLL05Rfi1d//Pt55a2VgNwlonbnN7Jiz/S4x90MfiUmT5wjskxAJoJcVn1IUO+OWG38Sb7/1ahx6xKlx6OEnydeftU/hwb4EoHdBNhh1DZXR2w/7BRAZi3vvvDqWL3s+9tjzoDjy6NPFrAqoyXVAbUxdr1lm9Oj2nTZzhNc8Dig10dXZHsuXPxurV6+INavfkNwCmQX38ODD5sUe++4f767dEF2btjCi5IHqAQCrD22lXaZ0RrtHDEZb29vxxhsvRkfnutiwYZV+7oQJk2PylG1i1qwPxXbb7eHBM3T1Ct6zTaSep0gB3sWhuP/ey2L16uXxqU+dETtsv4c19MmHPofMdXe3x28f+2W0b1ob84++MGZM305Dq3xdhXymPUy5dOni+PUjv4jJk7eJww87O6ZMmaa1ixTJWlsXmQRrWc41rtAeAD6fb8nT98cTT9whf/oTTvhSbDtnN73jAABYemQ9gA0DgZHo6uqI+++6NF5/7fn41KdPjCOPOlVWozBseMDvtfe+mt1o27w23lnztu4Hnvhl457FGBsbkOYemUDrpElRU1MfGzasixef+V289uoLsXrVm3pW22y7Xeyy6+5x5FGfoaSSk5StIBlGo8iot4d7OWthMFaufDWeXfJYvPXm63ofpkydEbPn7BIHHXRM7Ljjh3R9DKEK7NAhrKjUZ5QrTG11vL1yWSx+4tfx5uuvxIb1awVqZ8/ZOT52wKfjgE8eFo0ARQFTTBggC2x3KQ5PBT2afZj4Uaedhm0G2R2RRWBGofyFQfZEdwYoVK0/dlq2STITAxrMJCBtyFIc3lc7DFnn7x2P37DkdpSDmU8Ut9ZUU3IFo8CgCNA5M2r3Ngp6SCV+ayiVczLK1FGhaOzrH1Sx3K/hUULHvAb4xfkCeBdQlJwMKZYH+QHhW7b0SMKZXaJ833zBMq5IttR8fkZWpHVHe05xWedgKciFfgbTmZqV/WUR0GeGns8IWUDRk4kidaOSUUOeicszWuzX3Mts58metrljS5JsQmhZOmrXG6dWM7/A9aDVtltVtjJ1t4xzxdIQF2FZlZC79uzJlrjRrbDMzOePAX3ueOczCvCaFQY+g92R8yFnGVMR0Ke5vXRe6R2Vk4874FlhkbEW700poFc3od73K2votwb0DpaSUkFSRLPvdjNzV58zVAGAmtXiLMR0xEP5/LLLDWSDGXrhpuRDr3O0FuDud6R0hlOYJCfRZoY+g5MCwTyuIe/M0A8MQK4oXis2rHhVgJ4h/w9k6LcC9BAqyYe+BNCPDQ9G02hL/M0ZJMVOLgB6sB0FKb+2YuhHx+D2NPfqF1P4Doaeijcz9FQcr0a1qk4Dei1WaZz9Mz7I5aZUclM6FEtSbGbo0ZmxgfiGcvAxsJUBuqviPx3QWwLy3mApbiq/ssVWbutkkJ0rzAzo8+aRAb01eV5ElnVwQ2Ex2JgdLEXLNQP6LC0APMCM2C3H4Dlb6gHGCTQBHHo4yomBmennnrBR5d0IJgwAIS1kApcwHPar9QvEAjLjPixAzyaAJjO/uDhkUKht2WJAbz03L7g/H/MMMGm5hcfLadtNR3l7gCj71RpcaqNOzEW2ziwMlCaJDBuFvkaLtVjxVqbqWyA5FV0GASWAPn1/riMDemvNeQnsRuTQlayN39rVoLSdnxl4vpbPn1MRYbyszbfribSUKSDEG6ZTe/leOOB4Mx2T7WqWRrDEJOdJAL4Y5e6sAGk0YZtTUJjAJRHYiZHj4zc2oSetkmRHw38pAIb7ymHowqcsqirM/MjybZyizsWbNf4MQNGlGo7Orq7Ukq+MWbNmiZXu7Nwk6QFpkWJ3R2x9paRVhZBZI0lb/bpr/iWWvfqcwePE1jj/C9+JnXbZS/ccRnCwD6BM25gkT4cLbTtnVmyz7cx45JH74z9//N3o3tKpv3/EMSfod3FdM98wIDeehoYJWmcP3XN7PPrwgwU/57yHvvfPnXfdOz52wLGx4467RUN9k0KF8oHzwnO/jTtu/WlMmTorTjzl/8SUqTOTznUsZkyfEdvM2kYb/bvr18bwaF8MDPZJUvHWm8vj5l/+lz7bMcd+Pnbcac8YGupTSxeAynohJIp7xXsNu0s6MHuVHLMU1NYXS5Y8EMuWPqOuxQf9ArDtt//RsdNOH4naKuQ9NQIRTrCtVOcoH36b2lfF4iV3R3v7mg/8fvwHwOleex8ac3f7RNKul2koVkFCclwiQ2Mo7rv30lj9zvI45JDPxQ7b7yng5oA5Ewqs666utnj0cQD9uph/9AUxffocO2GkXAtAPQBi6bIl8fCvfxFTJm8TRxx2dkwG0MtBy4FwOnDGKCYJzaPDVCNHKJhR/v6SJffHE0/dqa+bO/ejMW/+eTFh4iR3xugGptmY3HYHjN9zx3/FG6+/GAcfenIcesjJFqqXM8s0FJOmTJV7E1IpmHr2nXbJuRxaN4Dz0ijMf5XcYla+/mrcc9s10bZh3fveW+QRC447PXad+3G16iWBwq1o4gSBZ4D8/fdcH2++sfwDn81Bnzwmjl1wprXoaudzcJu17Ovtjl/df0P87jf3fuDf32Gn3eLcL34t5uywk2fXNBNUtB90sVkhuQmSMIZjK8ux5AOI2c0DwENg1uAAa8Fpx+ZSfDBqz5NlifXKYujTnBwgjbWYg4r0Pui/l+kskP1ksoQkOZjipaaazlmdB3UrKsTS095g/2pqaNK7QoFNt6GGuRO5tpXH5o7O6BsY0JzJ0PCoZG121HPXXdr7ZFBAp7J7C90WZESehaAbCaDnWVv7zY+1BEaAHhCfus8C9MZ42ltFMLE/j8G2Ig2iq8Hd+WBAD/sr97FUJLB3cy9sT5ocMZI1L1K3bIPswr82BodGY8JEQpDACAx1u5Ob/y6FD3Il7htknucV/Gx9ZmYbaDP3fB/PBVrOovCzFHTJ5wATcAZR1GVA7/kZ9O+AdzPf/MosuME+n8XdWWODPMtg4pezRmYXSbqX1QxZf27NN11Z4xTLzZDlerqUZ/L+PvRFlxueSwb0XJ/mHjWTR3EDQ08iNAqDAQF6rgGCGECv7IrE0Hv2wo5kSNUF6NNA+9YMfbI+/+8YemU4oC6x5CbCDH0loDhJc6S0EUPv962UoYcAL9MgOi4345LclJW7OCsbGxZD/9en/SDqxicV9ohSQK8AtHSNZSOj4+PulDtxqqw6VTEaOCPxcEQ+9BtW4KtpOUIBYKaL2BrQXxVbanoCoCafWBOQ8nnWRykfST70Tr4iLScPxeYHkO26eOAZyBtEG3jkxaahk6SJ59/lVlwpoM/AnM2E71F0ubFmjsqfq7Pe2Rq/zOBqoxvNspxkq1gYcKE1TNvYtpVaVKMwbHZpkUZPso2qQrCUW0WO84Zl4KVDj+vF6cEab6xZu5b13rADDgoRoE/f20OGAG6/TDBAuYtAFS0t7sCQ2rLausftvY3jAm4e7gCYMbaOz0wj7dRcCiKzobJXNZxsJzNDr0ElSQSKshfJSsTs+Fq4l3bGAOjmUI5sJcYQVaX2Wuvira3Un5I3FZP6tBklLaekXGxkSRfPAeexjgTu07oxS2DgzUaSW5JZkiM9bgqRysmFmRVVeq5cGQbVEs3DsNxHKnc+HweMJQIeKs0HhVuNtkXz0KDXKZtatlfjL6pLUGn3CDYZ3g9caOTRS4dF1n1OlpP8JSUw8g+4isCOAY5oO8N+UhhzXzhMOKwAOKwJ25JVx7777hPtm9qirW2D5AL8ewvf6Tzx81KQjPzg6xRi9fMrfhSvLXuxsJEsPPHCOOTwk/3MCc2gyOzp1uAomyL7xZQprTFtxtS49ur/jHvuuK7wd+ctOCUOn3e8B6hSy5umVFd3V2zp6oy7b/5lvPL75z8Q2Lz3P6B/nnfsOfHhj3xaG70GhmHX+nriztsvjqWvLo79Dzwmjj7mc0m24d2V+8aa5H2FXdWg4vBY3HvXtfHi84/F3N0+GocccmqSguCPzlqwAwW6abFs3P+ycsl4WCuwip0dG+ORR26Od9e99Sd/hk8e/JnYb78jtTYhM3xvHBLE/1++fHE88+x9aR39ad927tyPxac+fVLU1iJnQtohcWV6Fwbj3rsvjXdWLY2jjvp87LzLPmKnOMg4HCVzGxmNjs4N8evf/Dza29fG8Qu/FDOmb5+s7SzT4hp5hi+//EQ8+NA1MWXKtnH0UeeboddeWq0CTYPyso81yzZhQqulN6Pes5588q546qm7Cx/s2OO+EB/7+JGeZ0nvuGQgyVOcjuatN/1brHjt+Tjm2HPjgE8er46EOhAx5rkgsc9lMaG5SXvbu++u1/Ple/b3d+u95P1ct2Zl3Hb9z6JjswdP/9ivz5x0Qey++ye0lzOYipxt48bVcc3V/xqr3l7x3/31OOzwE2PeMadJJ896o2hm/uD++66LR39913/793f90N7xf77+7ahrmCDwJE098kX51gNCK1K+gQcpAfmWz5h9RBYCSQGgFyGQ0mgzi2rHpGRtm8BcPn+z3FBgT3LScWnvAevq0KszSUcQMg1JFCw372Koa8D3VbYHloH429fWi6iig9m2qU2zD5avhobL6VRmWUtrS4vOBjCCrjuFHLHnTmwiuZbUzCHJjvjezPoMDPpMNYJnboKVYVtIzU5V2XJStqtldCxMAsrlTx0PW+RmG+MsNfEZ7IKX95UzH0CfrTrppGnvZSg2zRSwJ/N3kHeBNwCYSvtWIFJNVFTVxMQWsjWGVdzonJYm3ow9JBpyJfaC3h6IE3vx+4zwrILPHTvBsYcXAT3v/oiGxUU66Rz3nCGgXiFVGRgn57tSDX0uonl+IhrDBKBJL88MAOazlXOWLGfMxXOz8sLKBgH6RDxKiy/NPruxJa6cg1kqw9dnNzJdR/LfN37LzjmQEBQyBvT+k3d8IOrrmvRz3QGqjeERZM62Wy4Cevaw8hhKSbEZfyJTEm5JA90fNBTLc/JnxGoT9QRDsZVRUQZedrBUWoXCOCzHUTA079e4NfSXP3FNktyUMvRFH/rAtnKkOf7qtH8QXlYZr6wVz3ayRvIwswuA8XHWtKrncR5atYG3Vno6WgAAIABJREFUNPRVACRilEeibcVyS25Sgl2UVWrjVysP8DU0FoMTRuKS310WfQ39UU5Aiux3EsMelZZGlI1E7UBjfOuMH0QdgD4tKNrUfGDZysHQF+yzivopvjZrrfOidavbE/lZs8Wfatemqlk/JAF6AFqphj4D+gwyShl62VymoVte4rzArcu2/zO/CMCwJh7m2hr6rN9Te0jep458lmxDWjW3tqjYsy7cDD1DmAzs2sNVIDRpn7RopGXOnrIM4zZ4CK7KjjJ+wEVwxkEmS6+k/xfDToIZsdL4qvM/AAktblh9+aQzMFi0ltSomOQ9nltInmCOjpcbTRKdpJ+R2QOuXQFMSny0ZlEgMrNuqSsAMKQoMdPhzdUaZ4d5cPixOFTZAzr0c5M9JadG0kZmhj4XGF4TRebfHQl3I8TwJyYk32e+Plty8XX5+nM7Op+6uVOjwWs2dmlqsT1Eo+rWtYdh2UzRT7o1KunEAAPJ2YIR73zLHfr6h3SfOCg5OMwGIolxB0be9br5dhySz3JZVfT09Un/Ke9frn9kJJoam8Qqt7W3xfDokN7ZaTOmKW2WwgJHGhyP6PgMazjUzwn7ufr6RklsuEb8qK+99IexYvnv46P7HxGvLX0uZs3aMc4+/2+isalZz4E9o2PzZvmzA+gHh/tj0pTWGB7qiysu/WenltbWxdJXno+j5p8chx15vDZqpyeWxfDYkADVNZf/Zyx72YVDY1NTzF94Uuy25z6SHmApCXjv2NQRzz+zOB77zX3xTgJRzc1T4oyzvhEzZu5oRhhGbnQ03nzjpbj5pp/o85x19t/ETjvvER2dmwUiRlOyIeu4urpCcoDly16KG677sX7+UfPOih132EsHBK4tsverRE7jPYz3rKF+QjRPnBib2jcqkKu9fX08+uhtsWH9O/oek6fMjP0+fnjss9+norauSQf5h3b7UIyPDMe9d/8y7rv7Wg86V9fGEUeeGbvt9jEBEzNhuO30xttvvxRPPHl7AczPmrlL7DZ3/9h2m12VDKquVwzHlu62WL78mVi2bHGhK7Dvvp+OTxx4fNTXTYw+rTn2BA9HPnTflbFm9XIB+t12/6gOVQ0EUjQPeT6gs3ND/OaRX0hys3DBRTFz5g4CXdLFJwcRDuiXX348Hn54kQD9EUecG1OmTgtYWnTkeYhZ7mnldhGZOGGS1Y/lvo9PPXlPPPN0kZ2eNm1OnHLG12PKpJkJ0Kd3EjUow6Ijw3Hrjf8ay5c9E8cd/4U46NMnyvoXUEEHQrJFWSLCzlfKeYi1zsKggKPwxF6SQvu+OxbFs0/9Sl2qw4/+TOz14Y/F1GlTY8b06dGzpSt+/eC9ccet12nNzJ6zU5xw4hejpXmKzhukiL999I6447Zr9bxPPuWsOOzIYyUZkZyurDyee25JPHDfLbF508aYMKElzr/g72LnnXdLw/fjsWrVirjyiu9rBmDXD+0Thx11Yuyxxz7ajzkXVq5YGo/86o5YtvQF/YxTTrswjpx/ks86FQXYtjqtdVCe2WX6bOxF7ihZJqPBVlJtlVqL1BAix51i/o6KOLi3krMm79HuCIxo0Bbwzl7G+uTM4f2Heee/oZ1HIiiXHbrGw3aTUvhgGixldqaiDDkGcwp0niM2btqgTkVtvbMVGC7H917nms5tNNEYR3B+YJvK21uufaG5uVXdLWmiB4aUlyH/eOQ2rINkkk5hSGimdP0KLjOYB+RrcLXWA7VyhtPYXz4fzERnDb1IntRdVYe30gnQPQy/y8XHsysFF68xBqH7BPpYh+jmIeT4nHw2EYJlFYGrkz+q3dg4PzgX8j9r+BU3uiQjytIa4wwz9vlMAXBrhitl02gOoiRLx8w6X+8urM5ZCofkOpNd+kTAJQvsPDulDmjkLBUbMFDP2es+EZPJRIT7k9UQfDaIxboGzw6ZACUEC/JSx7cKBTCIXbFMIHrQ2UWWCUcTbHxN1vKDlaxOSKRhOXKpgahvZGgYkxUsxWveF9B7qDdJVuT8B8ue8KdMIvyZbFObmlnZikgsdZlyK3iO/rtFH3psK6vGPRfIL0hzoPxostQHH5e63GBbWZDcQJQh7hcfPlK0rRxNGnrND7nzpqFYiJPM0BcAveShDMUa0MvlRjI1TsjhaF/xWlQBTDS+wocz4OMFzoB+oGk4Ln3siuit7wusMKXH1DCW8vVUZOVgqW+d/oOoHWvVt2K4BrcNPfj+AS/wdDAX5BnpxrwX0HsyGoY0D8ukoThYYSUUujIVCNIiKw2W4mtokaUUt5R0luUYXASAng08s/9co1tQtGn8IuF2ogE8DWgajPsXejfHNedBEL8wI3K/YLPNllLuPBiAcq18D15Urp9rzPZZtCJz1ctncRIqVTte4pYDOVjH8cxs9vnF8M9y7HrWQsJKuEPhr5d2NaXSWYfuDY5r5WXUZpda6QK/noxIaspiZyGDYBcwdpiRlV4JW65gIv47bBwyobQJiQ1QD5f0Yq4BDahnMuTqwzpNLgkqGPNLlu566R/WxBedEXLXIMt/ciHHgZGBvlusbs26OHLL2d/LBawYRDZ7ac5gCcyIcW18bw84MZNAkeVCj2uHQTLD7+9Zy0DP8Gj0Dwyn0Jqa1DWyZri8wkxNBvQM7ukwUjgG4UUUDCmuXaz5qJhlnjNJrP1YLtZWCdDL5UcHfrUYcfT1A8xGyK0p+YnX07pm3mIouru64/qr/zVeX/ZiHH/yF+LtN5fGsqXPxRcv+l7M/dB+LiCGhiXfGhpyxDyAvnVyi0DIoqv+LQ46eJ6sAJ9+6pE46piT44ijT9Lhgfadwwh5xN13XBf33XmzHts++30izjr/S7HN7Nlyumlva4+pU6bHzJnbqv3d24Orz0DceduiuPO2a/R3dt5l7zjtjK9FY6PTSdXpjvG4796r45klD8Z+Hz0iFh5/gToqgBPuF8UYGujGBgP1u++4Jp5Z8nDsvucn4sADF8aEplY5dowFIJsCHE1xZYzGqKQCDMnC1LZt3CB50O9+d2e8/NKTup7ddv94zFtwTszdbQ+tffYo1gWDlmxjzAq8+cYrccdtl8aa1Sti2213iRNOuChqaxvdJRkdEdj7zW+vj87OjdJofmy/Y2O7ORQZJCgz1GgbQ2YlbChQLsb4/vuvjjVr3tB1HHPsebH33oeKsVRHAmA3NhgP3nu5AP0RR54fe+71CcsFRc5USEbF3gEz/6tfXaM/Fy78sgo5gArvfCYrWL8vvfRY/OpXAPpt4sgjz4/pM2YK8JGem2V7HvK2/K+xocVkSBqGe+x3t8eSxfds9eYecOD8mDf/HIcJoTUfHLbcQvvoSNx607/G8qVPx1HzzokDD/6M1hHrncHWF557OF5+8TF1SZpbpsTuex0Un/z0CTFt+izLQsoBBf2xevUbcct1/x7vrn07Fp50QXzk459UgUlxw3BqY31DVJZXxbNLHo9/+5dv6frOPveb8aEP7Zci7ntj0aJ/0zo/duHJcfY5XxIY7ersKCRBj49XxmvLXo2rrvyRnHhO+Mzn49BDj0vk01g8+OBN8eADv4yddtkzzjrvL6JpQovvcZL0sef393bHLxb9R7z80tPx4f0O0tdJxqmESADHqDtz5dUaNsd1RURIOAWUNwFZD/p2Te2MY3Qg0Z/Ze6Wbe6/VEZs0y1nGmA57z+XIvcRkis4qOjHl6NmxMi4XCLe0ygPLcrlJ5wnzKcpPobODK00tX1eucDn1zCrKVQzRaZs8eXK0tDTrPmzp6hLLqnkn3GECQDisvZdivaaqJuph/KtqZRDAfAbD9BpgFeh22NeI7G4Mmhwc6YBFyKgsbVMHFeY67fvs01yv/RRMfFnCYyBMvoZCjUYGg4wWz2zZWjXbSsI6M3StoVXkPElKrDOWAf7k6pPUooW5L4aMs7acQt/dV5tcuIuc7apJ6HXxbElnhQC9XIaEvcYKUhZ3sA2eRZKlg9MdtMTClyTdZxKwAOjHixp6z1lU67lzHmUpMh3h7JCUATrXJGY9+cfTbVFRIYtN8gPM0GdLSq6HPUgybA3imhQ2oLe00dfmLBtJfRKg57nj/FbXAClcHIrdWkOfJTfkKJRo0EUok/xs/AmgFxZ8r4a+ZLcSXgXQ83ffB9DnL/1TAL07RhSfRR/68dFBD8VKQ190uYGLTFER7pRnl5uihh53AzP0crCBoadNypWMjUR7gaE3Q6MBIbE1maEfFUMvQF/Xn/R1XJhlEPKhl855TAz938HQA+ilPyXww2w3h2VdQ/2fzNC7TWNAb4mGrddyUElBcqPdyhWebS69aDKgzzKZ4lCsK9dSQJ8lHVlbBqCXZ7Suwa4dBvS2gOQpG+hZl5b9XLO8R5Ib5BwaZHWwiMBnCUPP94FByP6vAPocFMULYF2sJ+RVZCSnHrmVpDCe7KtqT9kKDfLwszQpnxJGJR9J9wctb6qfChUmzBgLTvcAUJsYc3vP5/Go4mR7ltxI9pIkMW4FmQnKAx1qvfGzGcxKw70ZQKPTtYsI1mJ+ZmysetGSREwlRQmgzxWxSoy0S2aJjf9dUZrjTdEDX3md5I2jFGEYoLuo43Plr/Gh4UNQzjW4vyRLTacFMl/hZ+SgFQ87As7zWoXd4lmhpWTdYqPGUC0uK0oKDFvscQ/4+/V1jpcf6BuMzo4t+ntuobv1zYODPeRZ9vT16NCvra+NGdvMELjnXZnQ1CgQvmHDhujq6UkMgzfr3FGiNctQ7CIkN0tfiNPP/kvtDzf84scxf8E5cdzx57nQGx7RkCFsswD9UH+0TmqO2269Ol547vE47awvx0svLI7FTzwc8449NY465rNmTzW8GbGxbXVc/NPvx7trV8fcPfaJz555QcyYOUtrk+Hsro6umDRpajRPbJXjhMOXKnT4X//zn8ZjjxoMnn7m1+Lj+x8lz3x+8bzeemtpXLfonyQ3OO2Mb8Sc7T9U0IXicw2gr6mpiLYN78QN1/1EwHzBws/H1GnbRUPdhGhqwrnKSYwVle5yAQKwE2T/41CiMNq4cU3cfdflAk7bbb9HHHrkmTFj5jax/fbbax8SmSCLXZhyAPuYDpuXXnoibvjlTwQwTzzxothzz0961mJoKB555JZ49rkHpUU/+FOnxPZz9ra2WYnN2N7BLNIytg2sPaIrpOm+8cafREdHW+y0815xwolfiarKBjnGSCY23Bv33nmphmIPP+I8AXrmatyVQ7vvzIz169+JBx64Urp9AP3sObuaPUue3FmS9+KLv4uHkuRm3jw/O+QWFEBKoE57mbMIGGJu0l5YW+80zN88cks89eSdMXe3/TWT8NyzD0nudfoZX4/d99zfQXmy/UXOCEExErff8m/x2vJn4pDDT4+j5p0dpF+3t62J66/751j19tI/KOubW6bGqWf+Vczd/cPSFfNOvPrKkrj4J38V02fSEfiqOgvS9curOqKhrkG6bJ71T3/8nVi+/MU46+yvx34fPUT3vq19XVxz5Q9jzZq34mvf+PvYc6+PCkwy+8Lfa22dLJlPT3d//OLn/xFPPPFgLDjurDj66M/q1rEWbrnlsnji8ftj3oLTY/5xp6uo0vCpiheupVp7ym9/e28suubHsfse+8X5F/5VNLdgPRvqvnFeqDNbVhnNzS1yW5O0aMBuVRT4rC/OXeZuSCfG0cggylIsSRGSnCTrxe2slogI5DQEMEGlqrvMXlSm81/7WBrsZ1+aNKlV5wTvnGcpmLuwLXJ1Je4seKSbAAFsI79SsJJc3OgGWAM+cUKTbRCHhwTqWZ/kqTDEzxnY2dVtbXuUx5TJU2Lq5KnaW7u7emLzZhLMORdsw6yOHKSKwrAsXeQc0VkGO8xslPZ2d6n4PCJvkj2j3H+Sg5a7GS4CqjRLQO6LA5H4fqzpeux4Zd9pwq6rqysRXon4ISegu1uFwRBzYcm1RbOfCadQPNkpjmF5wrKyKYXBrU6EciRsdDBNwHCPuX7ny3iuQaTkAOGSdoaRdFOdGzPf+SzL8lRIH0s4rIzwXJbJVrlEp6HYPEvC+5JJTCUEJ7KSr+c9d0gWRbmTcfkFucDz56zkfZRvYomGnntMMZWlNVkZwd/lM2quMBlp5PRdzlgpF+gK9fh5cBwivyGsEMnN+2roPWaizBQWIO5G7E26/j/K0FtCU5oUi2GhnJ3HHSwFQ/+nAHpr6P+QoWfdlY1nDf33jZcT1ikES2XiOzP0Q8Nj4+UcOGrhZckNQ7GOBI/y0SgfG4kNK5Z7KDYBeBh6tYeQ4EpyMxoFhr6u3wy9XqoiQ2+V8GgB0DeOtmpR04JBcyYNU29f1KcDBk0cLJQWU2bo0deRMJrcWnKATAb0nsY3oM/yivQNtMAtubGNnQC92K2iPrtU+y1AnyQ9mTVWcVLiz1qu4URb7UnFKRupnDAKE2nvbg+7JU9ybXROUzNYtGWUXzjrw2EhxbDINsmOBfyDgjdSi5BWMJum3G0UYOTq2BWtbZf4jPkFcPIc0doAetsY8vKwcGDR+P98Xm0MaYg433tp+wtg2D7VZujzs/FK07BGKiosF/JQnBZiCnSiCCgMyY4SVIRUwswkcxsa0mECHR98Uv9SGJOYBDZ5Nt4kLVJwQwLuup+FgyinAxY3rSLI93/Lbby8YeR/zi9hXnM8BzZEa3A9uMQvnguAheG6hnq3EwHnfq4Ua7DuFHi2CZU9JWmntLwraDujQ/WmMzDo+48G3VHssKHovBmCBvwSkY5rieUqfT0DajHTgubmYhEnWZk6SD6QYEv4F82tzTF7u21jY9tGPQ8OHLzjO7o6BejNlnmzVwdDzg60Lnvjyou/H8tffS5OO+vrsd12c+PKS78r2cGFf/bdaG0BtAxHHzZ6vQT/lMnbPmIorr7iX6JpQnOc+NkL4sH7bo6nHn8w5h17Whx73BlqPQNUWPMP/+rWuOG6S3QN53zha7HrbntqPTAMJp2nulzsDfY29lKiSByLDevfjauv+EG8tXJZ7LPvQfG5s74ZvI+SdQVpj33x8EPXxeO/uz32/cihcfwJF0ZD4wQ9v0EKL8D12EA8dP/1sfjJ++Mj+x0aBx9ykt6H+vomuXQA6AFpZcTvwexVMlC+RVZ5YlD7++KZpx+OJx6zDvro+Z+PvT78SQ2y8X5xsMPe8bPwklb3gPUxxvfpjF8/fKPu0y477x1Tp87RtW1qXx833PiTWLfuzdh1l4/Gpw/+rBIx2cCwtOP7WcZGIepZjNzFohv06KN3xl13XqHrOfucv4udd9mvkDY60N8Tt9/203hn1TIB+n32PdCsqgKerHuHbVu3blXcfffPxPqfeOLXYocdd3M+SDrUM1P5/HOPxH33XRFTp86OY4/9Ysyata06cViAWgbggXqcZ+gokdpqlq06Kqsr47e/uSWeePz22GPPT8X++x8TDz54Tbyzarm0/eed9zfRNHFSAdDzjnC/77z1J/H6a8/GYUeeGSd85osxPNQft9z0H/HE43fLhWnBCV+M6TN2ktPQXbf/LF5b9nTsuPM+ccoZ31ShBeileMO7ni1J0qpyGGeIJdxAsHusFqBGH33lpf8Yr7zybJx7/jfjYx87VF0XdWwBh5VYqAJ6aiWHZA9rapwY06fP1FwCCc0A+kceuSMWLjwnjp53aiJGLKUcGh0UmODd5l3KA9HSpFc6pGjxUw/HpRd/P/bY86NxwRf+VoFmyj8CpMq5iIeCJzpadPt8Dw4kHbhTZWRwgX0eGnrYcv4d3Qp+y74RHb5WjPdx/f+U8UEHR/aO2PARSFhTrd+aRcF5Ranu7jjOnDlTfxuZTHZX0UzbsNluzid1jzVfUSFwLrIqMdU+KwdjQlNTTGxqkh0mkj5kUwC8CROb9fmwe+T7QG6hpZ/UMknX0dvTFxs3tEuSRIHK93X0oLvJGsBMyeLqDiPDSXbRzmXweaJilAFVyTvtv5675NLQIzNKgB5nruzS51kCdzP4zJL/anjTTjEw9zynTZs2iawiEZehYCeupgTcNEcHluCs57zzOZ3MJ9JMFAUUa5mzJkuNeC9VREk370FmrsMyFTsYOaSRvAkDdBXzaT6L9WbHP1+PNfnVTtItYej5OextkFalSgObhVjWqsJdZGSFBv7z7B/3VU5WwmLGPNxbOpnZ5YaiMysRtgb0tq3MgF4D4Ar89Prj8/T2YE3clAB9nzT0I6MlgH6Y9WgDCwgdhbbJtMOuOM5BsuyHP0u799n90OSi5Uy1NXamyz705Zo5NaDP2OR/y9DjQ4+GfiwRxZr/lPT6j2jomRD+7xh6rO7M0trvPU8Hjw6PxUDTUIGhr0gWX3y95Eb8swDheNQONMS3zvzHIkM/SCiAdUpul9SmTcJVi4YCk9JnK8lN0E7CT/39GfpS5tWUc5ayGNDzQiH14aX3huPJ8Sy3yJVnjhTOkgz+5Ot4MTgEPaiBT7DdB4pDCuUCb9Ij9zsNlF+2lIJVyz6vtMDyi+BSmKrcelCzFrlVVqhuR2CtYNL9uViQsMF+ydwmpKqn/cgLySZk/3sPa7IwGSDLIJnPw2/r6C2vyQx2lpio7ZgkQ3nBc4FFVjttAEnCAWg365C6OskZCb1XLm70n1JIjFrAFQyyYO9lNwYYjLE0XZ87EIAjilAPu7plnJ+NPectsckAXv9dzkzJBSc5A2Qdfd4wStl5ywr8fHgOAvQM3CQnAr6XhqhhGerqpPvkwMkuOWyKMGM+FGFqbDPnwg7XFNwLGqK6giTW3jTIVRbDo4OJAXJs9+iYAb3yH8bHxdATmkHhhMMD9m5u55a7Y5b8n1WAoi0cH1NKKa4zpGkSAOXwlxGlbw5S+GrGwi1Xtzg9aEdxfdUl349lrzwrQL/ffp+Om2/4aSx+8qH46p//MD7ykU+lYa2e6MOtKXCXGoy3Vr4SV13+w5i/8ExJbu669dp46omHYt7802LBwrN0/QD63r4tsejaf4snH3845u6+b5x74V8IcOM4BJuo8KmaeoMNPj9sWxrQzhrQe+/6edx3789j6tRt4osXfTdmzNxBBz5FKQBr44Y1cdvNP46OzRvitDP+Mvb58Kc8j0GHZ3Q0Vr31cly/6Ee6/lNP/0tZQLK+AGUTmhrkq27rPmca1NSSQNoly0zu2bsb1sVjv70t3lzxYsyes1scNf/8mDpthuVUtbUxZfIkB+oAajWo7k6M8w88AM9hBjA3gGAQ9vm46qrvaf0dcdhZsdvcj5lZS5HySH1sk+e17+5SYhxjPNavfzsWXftPsX796jj8iM/G4YefLoKDA5RE1FtvBdAvjcMOPzf23fegaGyq12AvoENEx/BIrF2zMu68878E6E8++S9jp532SODBA9o8Bw775557JO6/7wpp6BcsuCi23Xa27RArHfKCvEPR9eQyDA7JdYdng1SBvX3xknsE6Pfc6+A48qjPxaq3X46777pM785nPnNhHHn0qZrt6B+AgRwWY37bLT+ON15/Pg4/8nNx3PEXxLq1K+LKy74dbW1r4/wL/l6Wo5AAdfWN8cYbr8bPr/5ObNzwTnzu3O/Efh87VB0qGFuKUIAn3VUOfVIfKaJhcAViRsdi48a1cfmlP4i2tnfjK1/9h9hll73cDR6FAceXHYkFw5B16pjx/iGJYf3wjra3b4qf/dd34+WXlsT5n//b+PjHD7EcZMz2ixSLw2O09iny7LKSpRV5D77v3l/GbbdeGYccelycetpFyeKRd52i0l7j1TV1tnkc6NPzGQ8kithYQ34w/wQRVSH3OoXCiXwacQGT7H1ZX2LLM2GR5q3MbAJ9RyQRhFQQaUCo4oDnPvKMGE5arEfOO8gNzii7gPn9Yb1qPQyaTabzhZON8iUGinsZeRVNDY1RV4OdbbdMHPgZaOfZD7q29BTIKu5lfU2dLHwptGHoBcTQaQOSRfRkQO/zJs9Taf4qBRdxntel0EYAMkRLxhsG+ibKss6ds7S2DvA8oGwEwLBNGIppqSbC2Ls4jwcVyoVJBaF5FDMG9OSSeL7LTmY25sjBUvxQkU1JAsu1c37kgt6A2vMQ7rCUF5Ky80xdthq1Sw7yXNzabDrhz+NiQlkZiZAUQZeG9HUWyqsiaejH0IvTLTagd/c/zRamGT/+LueiiFpkirIeddIsX6vcAknvTCpyzwuAPg3Uyi40ncVcA+smS26E1UT2MZtnwtREFKx8ve45+0ZDQ3VhCF/qk2G6pQ63qwRqYpKVjPe2drkx6MwYV/VgQUPv/1+Q3Mgiczxq68AZowqW+p8A+q2CpbADT0mxWXKjpNhsWwkGG/aMq/BkqcvNBw3FFjT0Ktetoa8GsDJnmyQ3vND5RsDQW3JzuSU3NsNMLjdJcqOociQ3DVtLbkoAPVICtTw4NPBMTcMKmTG2E4dDi/hTAKUA6B2OwoaUJTcenn1/DT16cUIBeOHzEGoGs3lYhH+fJTpZcpOrQ4UDYVuZZDz2ec4HtSezrVcD0HuYNQdAuWI2y+3hywG9TNxauQPkCkwer0mOweBIKiS4D7mtlnV7DO9R1WpSHV12/0D6uWkYN6XHqegYJaAGsGRwnbWOrkrNPrvtyKHhZylgif5YrXu8vR1ZXwTP2bfW7ETuOOi/pw/GHxRR7qSQY8BgTUXUEQOf2BMYUF5uyW1SeqADg9LGk/z3NRuRvHHzs8muNl58ZjRUwGQ/22T7xs92wZIt2YoOBllulAG9ZE/48Se2Ucs6WZ9Zi23nAVrCecDYnRMYGApFgxfWAi1mtXbHy8XiwuSgqcYrW23P8RGtXRhp3e8ywn/oYuTijyKx2ol9I+PRk60O0X2mAKysCYUBZRgMhr51Umts2txeWDMqzGCok27W8wFpsC75FHdv6YpFl/8olr7yTJx+1jfiwIOOjiVPPhSLrvlhHHX0qXHqqRfZSaC3zyFaMSof+UcevjmWLn0uTj3zKzFtxrZx9+2LYrEA/emx8Piz5Rct/eymDXHpJd+L15f/Pj51yPxYePLpjeyaAAAgAElEQVTnpBFHxwjAlLd0lddzLmq59wDOHJy29OVn47JLvqNnfdGXvx8f/vCntG56evtsJ1tbG4/99ta4584rYs+9Doyzz/3bmNjcqkOcNXrHbRfHg/ddFx/e77A4ev55YmlZF1jrNTFYFWbokSAJpNdXS66Elp92x5q1b8XDD/xCgHH/g+bH6Wd9XWsAK1KkLLgowQZbY1quBFg0pEjdFLaikDP/9qxExJNP3Be33nZxNDZOjAXzvygJkNr51S4sYfnSK5kOY9auw/7Yg/D3v/22n8VLv38i9tnnk3HKZ78aFRXVel97ejrjJnz63341Djv8vNh3nwOjaYK7SxRZ/HzuLVKSO+/8TwH6U075Ruy8854+JGVPy1p0W/y5539TAPTz538xtttu+xTE5eAkAD1rfoDMgX7kKAxmk1Vh7e0zz9wfTz55R+y99yEC9IDc3zxyfSx+6oGYNGl6fOnL/xCzttlJQ+No6bu6OuPmG/8l3ljxQhxy2Olx9DFnx/Jli+PqK74TM2ftEOee93+jddJMvT8Uhx0dm+KG6/8pXnz+t/ra+ced5/eMYe06EnYHFSzW2ky2AsPAm0V6IFtjf330N3fHLTddHnN32yfOOe8b0do6pdjdw/a1ulwhbqSvvvPOaq1DukscfJwNzz/7RFx6yfejpXVKfOEL345Zs+YksiQRAiODqavlcTX2Xf3JOxihYesrr/ynWPH6K3HBhX8dBx50lPY8WHkNM1ZE1DMzU1WjvX5o2JpeS/aY9wA8E2hUpkKjqtxdFpldwKQP4L5lJ6wCsyqzAK4lmWLImYOuWUW0tky0a8gQdrX9khWxltmbVcBOnZaIDifTcp6ydinoPI9k4ijncwC6m1ua9a52dHap0KWYYlC9qaEhkQ+k3varEGDtyRFlgORge6qzXtHRI5NC3tqxuctnC3s2JAAdlZRLopsLi51m04BsyNjYU9njceDhvjO8atY72VcmqVkpBlDgXDVgcjiaJzYb0Or8dzKzw50ITmsUgUL3QA5ElZWat+Ac4DPkWbmsPfdshEG85naUP+LOb3Zb87nrLrC/1sx7DqNj7YKL+DNr2X3tzrxQInWSL2aGvnQ4Vp3agsmF5a5IHjWmyZDzON1CZHMOtATQ53OnOLRr4w2+j6UyzunIqdSZCOWZUDBRBMpJTDK97JBjwiOf5Qb0yLaKPvSZoXd3uVwkJiQFHZu+/uGob6Aj4ZlKAeBhJ8Vy7TRO4MHSuEkhiIo1wj0ScZcsLbcC9AlflEpu/jca+g8C9DFmlxslxZZo6LcG9EWcXDY0xFEAerYdmxl6KvlRyR8YWmMUbL0kN7jcWDNvyY3tyCTZEEPPUCyAnqFYAyRLbjxEqwOrDMlNQ/zt6d+PprFJTj8dNBDN1TsHltlTH6L5YfInm4IBvQOSGDrM0eFZey2tcwKUfwjoiy43BvRY0bm9wtdmQO/F76Ge7KKTGZNShh7m0IuMhSi1Xvoetu203t6MYQb0fF8Wega1fC4Ws9zZaAcyZJJsiWitsyllsIVeP/vremN0JoB+/rgBsg7bQuonbTsSYV1J+6XDVaU3WY2ZNclDsfn+FjXrZgAFxBkcTTMPBvRmZzJDnoeJ+JOXNQNfg2p085WaF8CLOc8hsLlUyluYYS3cMZBK9GjDZpPngFP9Xk5FPyifWYZn+Tp3iuyN62ssspxZPmPWwaxFgaFPE/MCJynu2sWHWUdJhJIGPzM02RkprzF9ZqEqH4ocsnIySN0Q7jX3GTAIoJf0orFJWmAdFIPD1rqPeViQF1TXqHAm2BgDuDKCa9i0xxIDO+71n+PO+wGvPb0KqMoMsJi2Mdqa1TGM44gSESkO3LUQA5P884XhVfg4mIqfbca4Mrq7umLRlT8SQ3/G2d+MAw44Oto2ro7LLv5O1NU1xJe+9P8JdGUnBzS9AMAbrv/3mDFrTpxwyufF6Nx+85WS3Mw/9kzpiHPnbPWalXHZJd+LNatXxvyFp8eR808WM48jAvcCUC9bUwCB5glKUmrlJTwSa1evjMsu/rbY1fPO/7vY/4CjzPYl157a2obo6e2Kqy77dry54vdx/oV/HwccNF/rcd2aN+O//uMbsWnTxjjjrL+JOdvvEcODJGMOx8RGAxcICBg42GHue219VbKeo9gsj9Vr3oqH7sfHfHUcf9KFcda535B0orcbeY2lWSp2UiiYmL8+ujVOmAY8svYB/ipoy8viVw/dEA88eF1MmzY75s/7vNhv9gaAB+uoaAIwoufF4SpZPtKHMTpsg/Hrh6+PJYsfiLlzPxJnnPlNefUrvbanK677xT/HypUvy+UGqVJjE0AIWUGSBA6Nxtq1q+LOu34aGza8E2ec8bdi6NmzshJPFngjo/H0Mw/HPXddIsnNcQsvijlzthdYQyIkwDEyJiDGPaBjUlfblOyCLVpdvPgeAfp9P3xYHHvs+QLZnZ3r4xeLfhjvvrsqDjxwXpx++p9HeWWtzglkMjdc96NY8frz8enDTosjjjgjXn7p0bjh+n8WoD/n3G/FpMmzdH+R7VFM3XPXpfH4Y3fG/AXnxTHHnmMf99GxaEzJrIRViW2sBmht1nXzzi5b9mJcd+1PJCk74+yvxMGHHKM9XW4oSaYAoGtpQdtdF+vWvuuB6TTT8O67a+PKy38Ub61cHieedKGsK5EoQC7w3mmvjlEVFDIOSMOXXBv7EWfb7bdeEb/9zd1i9s89/+tRV2fGU+YCco2zZETdTF0XKbx0lujCAcIA/qOyV2xsaIqaqgamcexDj0Mbvu3d3ZKRUeCzV4qvS2dReQXnN85r2E1WxeTJLeoSkreAjAK3LYAP76KGcnFOwzUtsb/uxI7qnUEu5Xm5Ktl+ch6QIC3ji8R+8zkoOHjvW5oniqGny8Bvhf+lwU/WHr/J7QDESV9fVSPpb1vbJhs7KAwKSUUC9MnelPtH+BbnGQw+94v3j+eRQSlSIggSznbtz0iEkge+MInOH40G61ylm5BdaZQfIncZA9RJkybpeii4NPzZ159yZ2DSbUrA9+ZrfYa6IGBTVvGps9zAHalxDtJ0weBzObPz2T6ZIo19gq/h3meiz7JK1gqzPZ6bkoRIboQu6vgcGXd5xsxyIY9ouQvPPceRTQFGafbOkh4XdtzjTJJq/6Y7J8MFk4dOqLfVpIeJ3dXZGtDbPSbjC++lRYZe8ugUtGXJTQmgx6obm+8+JDR2uXGnSeGrBR/6iireJeOijMNsnWlMyK+tJTcmN9VVgKEf6I/amoYkuRmN2jqQ71CsT5KbTIb+d5KbDwL0YyMDBUBfalvJ/XQBWJwD1L0aG+MRpYA3gqVKXW4s21Y6oodi8d0udbmhMtCq1ubxfoC+1IfebicfwNDX2orxDxj6Pya50dDqHwf0WeaSpzxLg6UA9IQRcEjx8ErtI1lELGzrz2yflB9OKaBnkWedveUeBlyqoFNVD3uRAb1kFKME0+BE4uqb75cBvRZ38m1lAfKCoQXMgIvNV36uSSKR7S89F+CDgIWe3Si4ZjZa68OcaMcGT2cjt+2zfCa/3AKtybaKa0POwS9ZWWkY1p9R7EXyis9MfwbAsisrsfrk+zHEhzxF4SopXVMVvBooALRBSW5UVAAwZXfnVFU2ZlgTDky0yNJBstmN2IYrzw5kzaLvgYe63gvo/TK6XeVADBcEaqUnJkSAMnnj8vWZdeDvZPDvl70y+mBghyxT4tmwAagNOUgQSLEF29o6yezt4JDiqbn+AaQqskzzmmEoFpA2pkKFWQNAERsXLC7t3X5Za5WXYcnXqK9lQJQDMKd8UjSxjmCnh5j+r0KONajD35ue15jYM/nlO3WxMD8RHC51YvcWXflDaejPOOubAssUXTf+8t/jicfvi69+9R8l2VAMvPSiQ/H0M7+OG3/5n/G5c74aBx+2QOFUt950uQH9gs/FsceeWegKwW5fDqBf81Ycf+LZccxxp3repJ+Brqwp9VwKNrS21WPjpzVPq3Q8Oja1xU3X/TjWrV0Z55z3t/HxTxyROnQU127p06Z/8rG74+rLvxtzd9svLvjCd+WActcdl8Wdt18R+x84T0FS5eU8N4ZSByWHQidMeJCsPll7OBrUWh6HBAe9/lu40Tz089i4YXV85uQ/i5M+e5Fs/Lh3GoYTY8e1RGxqJ7UXOR33ygPMLsadPOoY9fJ49NFb4uGHb4xpU7eNecdcoD/laEMxrAMdHTISlCGBMAXhDPnnAOjRRb/w3IPx2O9ui5133idOPe0bkgTwLpCqCqB/882X4sgjzou99j4wJky0p75cmuhCDYxIQ3/vfRerQDv99L8RoJdzR7KslEXr6Gg89dQDcc/dl1pDv+DPYs7s7bZi6BlUZG8bHB4UAKypIdXXDD2f/emn743Fi++Offc9NBYcd6GANV2rp568N2699RK9oxdc+O34yH6HSZbW3t4WN/7ynwXoDznstDjs8FNj5Zu/j6uu+LYZ+nO/FVOmbmMZJaBvaCBuuekn8eILj8Zxx18Y844505aGKYiOdwr/bzppjfW1mmHB0nLlG6/GLTddGqveWhGfOOiwOPOcL8WcOTuoEGfw0l02HMSq5NSBLJBClK6WdM/Dg/Gzn/1jvPTikthjz0/EGZ/7i2hqmmhWULIaM6UU8ORFcDYCIKWlh8keHolfPXRT3HvPdTFp8rT48lf+XsmzFIZOH7fjFu+2gwa9r0AgsJ/hmMQ77FmO2mhstCRlbNT+45ZOcubVRntbW6x7912Bes57EQmSRyIN5V5BcgAgYOgnCNDzrnOd+MB7IJP/DiPuOaFBXLxS6KCZXhsDcJ9Z662tLdqLNndu0gwdczJcS1U1Lj9mpFsmTlSXDDtjAL32dKWF12rQFVCKrApZK17t7Ad0C9HQi/SAXNEeD1GR3HmQ/WJWIc/4mqhvatLXEfKnsy6dAxnQs3Y5uzM4BewptVZEA68w4UHjUUc6dFenLSK1Jgym3blt0hAs90UBcj10ZG2SQYGfZaOZvRegTmeuTBaSFE+J1bLczHNhDmyzTMVyTll2plRlin+7P3U61AwCSS47nN2QZ8YVnG8Z0HN2lAL690pu3gvo2S/BEXn2ULJQFXV4pTvbh3/H3pmZ9RyyaWLW76IlOP4aS1OdCMuvUtzlYKk0XEvRlmYGIFI9yMscJraVlm3397NGSENOg77sccPMy/D+lWkmypatHhyBuEFGlRl6nfHkkAjF/xHJzf/S5eZ/w9CXSobKBgfHJI5hKNbBUjD0aSiWh5EY+g1vWHKD6400TePW0Ct/B433WFn01g/EFU9eFd0KlkrarErrzuRyA0MfBEvVi6EvDsUWGXole72Hoc/a5twCUjtNVSm2ktZduQo0+y6gmaQipYA+f40XtlveGdDnFzazs64MDfRlSZm8aYtMri2ioDL8d/2C4xpgFrey4BvLQcvL5oXokCGHQ9BlMOcF+5AHZWELeBb8s5lVD7MI7MjOku9jNpqvAahnjXyuQg2ILCuAGeYZwHznEBbp6VPb29jWra2spc9JtPpIBQ/7iiDG2x7rHhDN2n63+8zMq0OSXma+s6puWaS5Qgaow17wDCk2xA6akhCg53vw/GBZAfR0C9h0+fe6PmxBmQmAGR+H4TTIydeZh1lylyVL8Lgu6e7Txq3rZTS93I4/+b8XO0NO1mOtKBglMRD+vi7wKFI4RNhIc1eANednR/uvR0CK+yVNeF29ACksrS1As3zEkeSAMUlhxlIqbyC5YRCtISZPmiQNNBs0MyyNjRPSwOCA3XWUjuguiLIBymG2B5W8nGc70JJyr7nPKmxSKFLWzXJdtkYj0rw/fn4VwVLPx5nn/LXYUp79k4/dF1df9YM45NDj47RTv5I6QkPRN9Abt95yiWwTz//CX8Wuu+0V7Rvb46ZfXhJPPv6A9PMLjjtbhxX3at36VXH5Jf8ghv7EU8+LefNPVVuaz6GDUxKzQT0jPgefh04GHStsEWEGN65bHVde8m1prik6Djjw6EKAiPT22OXVN8aWzo74+dXfi9+/8Ls49/xvyQHmkp/9XbRtXBtf+uoPY5tZc9P8jOcReMY4BwGQ3e7vU+FiRp112yAW8rUVr8avH7w2Nry7Ko457rxYePz5eq4UBXSS5FIxaD2/JHA9KdBrzMCNPQBADwjI2tknnrgjHnnkppg6dds47riLYvr0bfUzOfxcOOOe5MObPwXoBxOgx/lkfCgWP3VHvPjCb2KnnfaOk0/5CwXbZPeRRYv+KVas+H0cM++C2GvvA6KhCYvGZNcnVnJYDP3d9zAUa4Z+xx13dzhX6pyIYBgdi6eeuj/uvONnAvQLj/9KzJ49W/cNiY+L9BGtIz6bLHerG9R9y4B+yZJ746mn7pTk5jOf+aLkI9yP7m6kQf8RL774eOyww4f0zCZOnKosget/8aN4bfmzYugPPfTk2NS2Oq6/7kfS0H/+gu/E3vscJCaRLZO1+ItrfyDXni/82ffjox89RCynA/6GBCZh7PsH+ySRoqBY9uqzcf3P/z3WvLMyPnbAp2PhSWfq/iHHIPuBAxTAzW/cY+iMEjTGO8Tw+0B/d/zyukvihecXx9y5+8ZxJ5C0u23qiNK94OyydWKxc2j3FN7jru7OeOiBG+OhB26K1klT4+xz/jwOP3KhXKmUOZG6sPxcHI/Ym3j+XVsIC6wRW03x0NI8yXsSYIcZjRFmlABMANeUVkd5Pzqm772pY7OuHy97M38EL0JMcRbBgteJpaeIwdWKd4TBfiRy2OdKY67zEDLDHSyRFOp8F+WHCmSqq5XUq6OrI+nDuSYKE6cR485j73tsjUnuBnSx39YK1GMlyLkwMOjiGgcd7RdkevT2FmawbGsGSWKGPctDkXlOmzYtaurtCkQAlosAs92QChrmTkYIBVApy8uKJHvz/AQFoByA0oweXQcX3u4C5HPRA7bMOvnsQAcPQQehwnudnWgkr6Ern/T4WR4KMWV2OO3zdPYSOZZDAe0z770kg/SMbXT2jrggpBPiTqiJrPy12Wwk45zMprs1x74IRjC7r8yUMku/LCn0uah9InXLM/5i/8x5OHwtwB3Si/vkPBgnv4JV+AzgwKzJF5GYZDdZQ5/VAHQv1D1PgJ69UJKbxglJQ2+GniDFbC6BmmSY4FTMJ6ptCFK8ToKoIFd8PTzTzNCXEoGZoWefZyiW29Pf//8/Q4/LTcPwRAVL1Q+3FIZieQYZA7uLYmz1HoYeyQ1DMsmHXoWJDOpTsJR96C11MJuTqxfCHfoaBgXot1T3RFW5Ne4Ob0g+9PzAEoY+a4KGB0dki8Wvwf6hqKmzTRLfMy/iXB0BsPKLx0JCm5cBtwE92kdX8rlFlt4Cf38FRRnQs5ljjZgZejOrbpP/MUCf5UAGzQbBdkqwM4BfJuvYPUSTK870cxkG0YCI9etqr0qD5ntKWIecawQoPK2fvw9telpXbDrWJ5p5N2PueON86Gf/V0AkXwtLYA9eWAu3uwpJqmzOtQA/M+8Cl4md5+/moV4AfZ70VhiRBvs80KMh0WTraH19MWY7O9YzVJrzAXJr2h/ObDpgQMMuFZVK32SohTYr91NDiWhbBwc0+a8h3gHajtkG0V0VfnEPsswos1/yw05APDP0AFxYarGPaQiWZ5HZel4cu5543sDrwhsrn4ODKRc2SBbUoqWtXF0lJoq1oHRAWnMqPBn6xQ0ju/tYWkZZ7fXkg3183JTBeLhrAaAnNbG/r1vMLywD7DOgVfdcQ1PefGSDSpeDtuHIsDoiSN84IDRAw9BfiviWoaKGxmz1WDpcxcDP9Yv+JV556en43Dl/LYaeg7Btw5q49JJvayO86M++G5OnzNKzWLv2TQXl7LLrnrHwpPMKNoh33nZ1PPn4g3Hc8WfHwuPPcft2fFTWipdc/L1Y+cZShU6deDL6ZthDf3aegdIQiS8fxikFwGO3BQD90NBorHz9lVh0pQdIL/ji92L/A48oFN9mrOlUMPRZKTcawP/sOTvHtOmz47FH74pPHHB0nH7Gn+t+8542N+OsUSP5Cet8Y9u7Kra7GVzWO2qpF8wgrOy6d1fHQ/ddFW+vfDUOOOjYOP7EL3pegzVYbsaP9cEho7mQAa8nWtZ535CGvrpKa4Sl9cILD8evf319NDdPjQUL/ixmz96xZL9wRwUXLPYvfkubP+B9EcYMR4ennrw1li1dErvu+tE4bsEXoqW1VcUIUomfL/pRvL7ixTj2mAtj730PdOpnIicAlLCta1a/Ffc9cHm0ta2Ok0/6euyw4+4acJN1rbqP7CEjsWTxQ3H//R6KPf74L8e2286xa0q5CR0Nkvf2qzDj88PQw7IZNI7F00vujSVP3xt77vGpWLDg8zERmQUFKOFgK1+ORdf+MLq6NsXhR5wS8489V8XBomt/EMuWPRuHHXF6HPTJE6K8bCweuP+aeOrJ++XEdOLJF8V2c+ZKSnXzzf8Zr76yWIXLqacx9DytMNPCttOHU9gI8kHPMC1b+nTceuPF0bF5Yxx08JFx4qnnSuOts2wknWOyT80DztZJAzT/H3VvHmf7WVV575rOqflW3TEBMryKEEYREMKkokAIZAIVCAmEIS3Sygti0yo2djsPtK3YKpKAIR0CMoQACQGBCCGEIYBBCIQQAkhikjvUrXmuOvV+vmvtfc65N8nNhfYP3/IT7+VW1Tm/8/s9z37WXnvttVkf3731prj8soviu9/5Vjz0YY+OM888P0bGdmYyzywDJoziEJM9ZjoTe1RFIt7ftfeOuPSSv4prPvmh2L59d7zgnF+Jn3va6bFr167Yv3e/LBzbfU59AMvhJMCsbZ7cPq7zAQKt4r5lGSmR7fUsAasFDQyJmbDzxBGcr2g8RmZm7TCVpA2f200sGfG7b6qyyOc2yUD1imZ+SIl+yXiQAtqlzevcleJB/S4kiIYS0euVTfkkp3NzAPFQczbxHTmD5Jho1Wkg3jDjS28Q8jMaSnt6iYEhQK85H4vLsYAVpkAqg+FMiHkSrgdGOVnvF6BvDOL0ZjvUbkAPwK8qr6rn+bvl1Ma9tQwVYIw23naynKd37b0rv+eqKkC9m5X3GUQTOhIvzuRDAX3JXrHslKFEnkuW8pSPfhJgcmexrFl9F2lfa2tsz20ootOfwU2xxFCSn6rKu3LPsExX+gsgWtZrbAZ5ZpLQGvoC9BWri40vRzgDd5OtxNCObTfyLGMNYp97BtzwyjnMZ2EvlV2mk94c/CQWH3ItfehlqwmGQybkvkViLQO/OGeKoZfcWORoj2YsGdD3RC8a+s2Op/vKcjL0cuxLw5EfQkN/4Ns3RT/Vm2zI+2ElN/emoe/2oT+Eoe+W3HRcbnJSLBmhNr4lN26KxZaEG4dGHLBpC0DI+8Xh5XjrZy8KfDWLoedsbgN64aDNGFodi9/WYKlJ3XQWVrncdEtuAD0C9O5pzUYTB1J7jmKziD7M7GzpimSLVRPXpDPyOOVix0sPjSYThp7PU1msyogJ2lg01fBaG7pY2g6QxdeYTJPg4U1mQO9MVjrGrbLLdHNJ+fPyPg50Q+0GGq6jGrLEklB+y8ZaDY9Q57jHGldzUU2IrUqBgbS7w6u8xc9iwcZnJwjRFFuJTQXcqowQwCrRKOa6xjID6KvRCaBqtwID6LqvloZYB10sB7ouddBv0qSSE+NWVhLAAXAsQSjJjVgdlfW3xG5WIw1DX3hNQD1Mh9gc6YdTCpY65PZQsZwgDJsGsK8kw+AHyYlqsG3AzvOxy47lVpYuuSm2WJrK1Pm8WEDyWSVZ6O2NRWlFAS5YisGeNXVYkkxxL+38QDMk/sIrdqHQIOOauGvZhQHmZjSa9jDv62noGrHoA2gThNQoq5IyINGVMjG5aOcp26v52Rp6fU4l6hti6JGTqNqhoT8uO6qULbmPezY45C59+xvjq1/5XLz4pb8lOQuHJhWS9777r2WPeN55r4snPOEUJZOfuuaD8f7LLoiXnf+6ePLPPDOmp2f0TD9w2d/HtddcJUCPhj5PBzVvXnrJm+ILn/unePBDfjzO/8+/ETu271Z/gMeaW0IAS75Kg7EkFFytLRYBx1/4zEfi4x95R4yPb49fe91fxoMe/EiBs5K9qZlaHte9WjPvvPhP4jPXXqFLAOi//Pz/Fied9Ojo6x2I8W3bYueO7ZZq6Xe2Yv+BvYHGenp6Xs8Vpof+nG3btsfg0LDGhn/io5fEFz77j5LznPOi/yrZAGGz4hJAVk5Gy6ty4SgLPO7/9PQdcddd34njjn+IWH+u9447bon3ve/PdY2nnvryeMxjntpm+9hngBRej+tBriFN7KolGLg9zM7si098/KLYv//2eOxjnxk/97Nniw1l36+vLwvQ3/ytr8RZZ7xSQJeEz03jvaoqwtzd9v3vxFX/CKC/XYBeDP3oaDs2ykN7bT2+9KWr46MfeVvs2n18nJUMvezy2oCeSZ80F2Ldit50VFp4OzRsxWc/96G4/vqr4hEPf0o861SDZ7TtZpYjPnLVxfGP//guyUdefv5/j+NPPCkuvugP46ZvfDGe/oxzZDNKojI3sy/e9c6/0OyBw79wQPqF578mTjjhoXomApXE65yiWfvkS9dfHe97999qnsBTn36mqkZgBDeQIy/pjUY/yU+/qhMw2LKmTbct5DUfuPzi2Lf3jnjEjz8uznrOS2Ny8v4BSEAzziRVDy/10EWICss0txQTp2cPxMVve2Nc//mr4/4PODF+/nm/HCec8BAl8sccwwRemMU1VVq5l9wjAP2OnTuj2YBp3pITEV9rq1QEcYThDYl7blw1Q0+8hpQDBFHJcEWVpIQ1haxpemZKspq19WV588tuujkQ42NUGRPQEzcFzFwJUy+cfOLpCXAPw8zMbHuwEQ4vuJrwvKpnjqFpOODxuyToSG/ovyCxZAonwZ0kiLWLK5Gkg72hM1M6/YEhAUx6b5DRoE8vQE+MkEQMFtF3AJ0AACAASURBVDplluxtEX39/bFr1+4YkKzDlqFOArIXK+2x2aOcocXu16BMn3UtSYIKPANOeX2qSCJj1Li8FTu2b4/FhUUlgUWaFUjFGQnAzP8ui0fOV58/BuUF6ME7rN+q9PN9G2uYOJT0KqWKxGPHnw728Gew1IubyD4va9lyuSlAX6w060KAXhjMVXzkgqWhR3Jk6ZHPnqpmc984p6vq0HHBsTTIgN4uTUWi8jPq00lLcVcS3P9WbnqW5dgK05Ivvy9nRAF6CDPtAyXsNOYO3M3lprspFoyhmUuQo0tr6jfhCxmsGXoSgfuQ3PyQLjcXfOaiWBhcIsAcMim2XG4K0B8+WKp7UiwYU9L3IzL0a52sBZebfd+6qQ3oLbnJUo1ctuh0B9AjuSlA7+9bQ98ZLNUG9F2Tr+Togm2lGPrVtsYawCYg4kTJFo7JjLQlN2o8OTKgV8JxGKA3E23bymIRijHoBvQKdDnFtrL7Ym+VDfcb0FMmLkBf3e2e+liA3uxCyUBqUxIMC9DD1MjmK5leWdqheZYUxtIMSuySqcj1haA9pMNSFQf5zPu+WxtH9ukSmzeYB0zoYN+wFs0sqEFlt9d6lYIJQFWeHhkaFmjn5wF2AF/ATQHcyurrZ6rUqJJZjtteWllSkJXWXTq5pj6vGAI085I52X2ommH53ID6TgZvCy940NmZObPd1ciapc9ytdHY+bSslI94NrLy/gqY6hlxUBBYSu1fNUdRKjSjdfemWuwfy22Ja6Csq0QPr/+0JQXQc98B9Gpikd90aimXllRa5kG12E/KWu0PDKBnXwHouS/0xaoMikY6y5/4esuALj97SYX0XHnNHLolOJtNxAACWC+uXZIDBpCoESv9hiXlYk1siCV777v+Mr76lc/HS17+2/HEJ55iOUr0xJe//Kn4m7/2vz3/+b8qO893vfMvY2rqrnjVa35fk16RqLBv/+HSN8fVH788zjjrxfHs08/188jR85/4+Pvj/e99mwDby17xunjkjz8uJQWWruHSo0Zz7gEgSNISPk9/TE9NxYfe95a49ZavxsMf+cR42flviJGxMR3OquZQTUJPWravff1x67f/Jf7qf/16TE8fiJNPPiXOfdFr5FmMjzi+87CIHBowjoC4ufmZmGHi7nKNNreefnx8MkaQsvW04qs3fDLefembtIde/NLfjoc+5HHyzyYpJWkEgOGJD1mh5roey2bYR9d/8Yq4/vor49hjHxg/+7MvjrExpt3Oxkc/+tbYt+978eAHPz7OOOPlknzYx9nAm8E6TKj2wDcAvaVh7Otv3vTZuPbT79H1nH76r8RDHvK4GBluCkyhKX/Hpf8zvvWtr8QZp71Cg6VKTsbrEl9h0AH0H/nHt8X+A7fH834RQI9tJZM6sxk9Nepf/NIn4qorL0zJDQz98QJsssDM5nwAPcN30NBXU2yvDiAkO1fE9V/8iAD9M5/54hgbRS4yCtOhPXlg6q64+O1/JKD+iEc+Mc468z/F+9//t/H1r38xTn3Wi+Nnn/Z8AW7A1OLiXPzzlz8VX/riP8V3v3uTqjAPe9jj4yk/dWZMTO5xQjHUFLBGXgNjRwzbv/+uuOy9fxefu+4jmsp7yrPOjjOee05sGx+N6ZkDGm4koLTFPrEjR8URPtfC/Exce81H45OfvFKs8lN+6pT42aefFTt3HBN9PUjsPFQObTr3pphSgBEJNf/7K1+5Lq66kmTg9njwSY+Kc897bRx77ImWJvbTL2NGk2RcsSsbcyEu7nf/B8TI8Db9G6y6KlMbIb96SSlkHb2hz9raNFNPLwhgcVCVZQ//I6kg/iIT3H9gn+YkMDRuXC5IWObiPoOZA3F3WvdFnysrhVhJjk9MihxQAr2OaxBTpC0TpcKjibNUL3H40lnieQ69vQ059bAPBd5oDCbW4ES2wVwSmNf5mJqZliwIMwveY6DJ/V2RfeEwWnIqQktLqo6z9x1TZfvRkYFQve3r04Cuwap2p2d8G0B2STNdSTPIA4PwHAorUFEFPBdJwSenYs7+N4G4qkoA18Qvc3Z3SLB+zRIpsFpV+zZDT3VVslzLunheNduCf7MNtc97YrZluD6rwCDu/fMsnTrfLMkhGXHPRyULJiptne2mcCcZtll2f5ZmoaTbHO9FAzs9YhxIJfuQ4YcISltZVl+ASFslQQb0/N3JVadqws9reF17UqzZ/XY1PZl7JwnptpMWmPR76IzDtnJp5W4MfbfLjaescx96o6/hJtkqQhwC6A93ubkbVfB/P1jqvgB9DZb6rRfmINa0zex2uTk6hn6VjM/d7t1NsWLoZQzvcg5NfLLV24iU3FxkyQ2bCbZPmWqWKrsY+v92zh93GPqaFKvRu8sxOOxyiSsA6XKTG6wWu7PBzuAnJQNtyU2HoTfwv2eGXg0kqc8SSM0SYDegpwO6mGwWYDH1AsEqA3k6WgH6brsqs8rObmtjOEtGI+xG22IFJFHpw7ppSaV6GGU2A0O2pAGksY4SkvxenYnzZdbNWi8aXaVdywmxXG8Btcr47a5DsPVmw3ZJCUC62BQzLW3dZkvvz4AVgEPpAXmMNRhCAxmk63NvhasGlp7w5epFU8CML8qm3C9VAXp7Y2J8W7tR06VkyyyYFiwL0pa1uuhv1ZQo+0hKWbBN/TE3M2cAbKjRtfndmwCDaU27Dy45byTwVuKVmblLmZbucM2V3MCESjOYVYiSZamcqOEqbrCVBAFWJ/CiJWmybpQGZA5yQB37ppGMEE2tMPRUJtAZ0wRL4kYTJs8PQC/2orWs99jatCMBftIWdBC43MNQ7FNVl1T65N1ILAYpTVvOxBeAHlAwPOgkb1ESKK7VbgaW4IRee3FhPj74vr+TphiG/klPemYMiE3qib17/y3e8nf/XSDq/PPfoLX3trf+fjzyx58Q5774VUrENYcgeuKdl/x1fOJjl8fpZ74onnXaC3UdrBue8117vx8XvPmP4q47bo8H/tjDNNp+xw6s78oly2NhsJ4zK7whFgWbz2v/6Yr41McNXH/hBa+R9SQHNexrsUUcHFS05L2s4U4z8RdvfG18+5avxa//lz+Pn3zsU7Q+ABbS+SY7ho5crNJArybswohoD/bY6nNycqfYNgP+vXHh3/6OvNsf9OBHx3N//lfjmD3HJguBk8iCWEMqMzWeHZaXhtOPfezCmDp4ZzzmMc+In/zJZytR4VnRKHrDDR9LUH5+PPkpz24TAqyjufkFlZbR75pZN6Bnsivs/NTUHUoSTjvtFTExvkMHHE2NMPSXXvq/4lu3/Euc8ez/FI945BM01E/JLB7T9L+srsdtt30nPvwRM/QAetlW4n+vBnXHPfbR56//eHzoA2+O3XuOj+c851XxgAccpyob7KgaZzcMJKmOsKaGBscF8KTh7gHQXxmf+wKSm6fEs099iaoADGqTLCL7Yq6//up4z3vepD6Jpz/jBXHbbbfEN2/6cjz7tJfEKaeem77tvh5/Dg08sawge1vKvIBKMLKq8fExxb/v33ZrXPDmP4ivffVzsWPnMXHey34jnviUp0eLeRAtbAVXYnZmRj0GaJ7L4YM9AvBdXpmND7z/7XH9F65RxebMs86JJzzx5xS7hmhMHRhTDENyII/7HPrGduRnFpaX4vOf/1hcdcXb9fke/4RnxPPO/tWY2LZD+2dhfi4mJydl4QiA0+CvNSeGAlED/bHn2PvF4ADfBzRZpsl6levMIJVFQO2mSIWlZQYdwVoOKqkfH4XFh+ChSm4ZqJqnl6gCLGh4G77zNONjfQm4l2vI2qoSKY2dp8INeJ+dj9FtEykDXI/ZuXmtdwAk/zF/Qs4o6q2gqdhy1O07dipBFomROm2eIWCe91hbRaLaHytry9Lcz8zOqrJOvOzto7dqVTFxmDkgaN5FwmyKRKqhVQXo+T4xgrhERXqAoXp4oxcZU30NOf+c85LXqqSXDVksv9Zxv+0WXcUFfG8o2ZGvfPaDbd++ve3sQhWUs4DX4O8MQXKTqqv6pT030LZTmRKGHgg3mptxivE5a327SSjPAqjz3tjIz96GG0VWlb1lSW7YnyVDteTGTaw1WKqabN1KbKOISh4A9OAjSVqRTmVfFlVrPl/p3dXzo2bWQZ1cwmkDOM/YStLVVKsJPOySZAUi1YC+qiOVDBRDL92+KhPgBO+tAvT3ytCny03bh75pG0vcbvhaXqTnjCF+EUjBeX9Ntb83hl4ziNy8S0HJM6+O3of+rZ+9WIqWe5sUu7m+LJcbGPp79KFnD0Fw3RdDvwmgNxaWD/3+tstNNcUa0FtyA0Pf09HQqynWLi/syEMAfdpWIrmxhh4tF1ZWvol3A/QaqiPEqJ9FBtCW3ORY43vV0GOfBvAXZWCA162h94Y0OGZxFFgrxlk6LYaHZFf1PQF6XhaWmmuARagSEouwghlomUVsLZq9zwmeApfygvX7s0HYvA5i6SlPs23KZwDZsJ6WZBhI8r5lc4UVpS3R0EtbOsEhSjA1iLWmzRp6l8MA9LVhKlmx16+BrQB5Zta21Ezgq5HsLp2RdFUJ0fITBxGu0XZZfWaCOWfFGFn3T2DtE1vZGViFzlvlQmz8xByRxNjCUlNWm/gtwzTRpU9g9oCTjuTG4L6+zKYYqHM99ZmsW2fstjXnbrwxe8b3OAz5LAb0bvjhvaXhX1vTAS1dJ2soPelVuuWAS52jeKpeQLytDlkPAHodMhDzsp5z8OIAFlBSUzWSD9+X1hbNsxKZ6PolA9TQ3X4xEZLI5ARdrrvWqJrA0OsyREqOGJmMAnrQgKsZaTNWYB9zrdrb2ECD+41e933velPcfNMNce55vxFPfvKpStSrivGed/91XH31ZfH85/+/OvAvv/zCeOV//h/xmMc+WU2G3Ffu93ve9Zb49KeuTIb+HLsxaRImUqCIKz74znjfP7xNj+yhD/uJeN7Zvxz3f8AJliPALvYw9ZZnQMyJmDk4F58WmL9Mv/Ogkx4dv/TK34tGc0TuIkrOspRLsoK1nUbN9/bG1/7lM/EHv/vL8bSn/3z82qv/QKCR+0ozMOu5+ifWGT6ythbzC9NKLsdGJ5RYw3LLt7o5rLXB5yamfOjyt8ZVV16i62Hi7HOe80uBZSbXApiXFSuSm7Tdm5ubik9/+h/i+9//RoyP74gzzviVmJg4pn24AqQ/8YmLBdAbjaE49dRz4/EnP6PdWDa/aOs7GGH2PAz9vn3/Gtdc8w+xd+/3dB1PecovxGMe83RZ9AHgGALD9V76zgL058fDH/mENlgR+7bh9Xj7bbfGhz/6tpTcvDYeBKAfs2WiyQSY4pYAvWwr91hy84DjjosB3JmSoWeNiaFfdUI+2BxTLIRUEEP/eQP6hz/syXHas16qZyWgkGQO+5ChQu99z/+Of/7nf2rva/4CoMe1RlI9yJhk/ASGtC8saQQEk6h6YI4b2QFG3AtsU6//wtXxoz/2iHjBC38tjj/xwXG/+x8TYyNUL9e1nu66604BEkkjejwfgfv0r9//Xnzog2+Lz3/u6ti565h40YtfFcfe7wTJYPiZjTUaBCejMQCImxfbThXXgLBfNpKfvObKuPSSP9f9edopZ8czn3WOfMsBOqzhHdt35LyKAQ+ny8Z+A76WKlc7dyJTQ/pB35XP29VVW/HBhtO4yDmtJr8ezguSd58hrA0qWjRnyqhhkIFFBoRimFeI0z2W4Kj50xIErHQhGvB/l0RPFoErMjFkNkZVkzl7SKhNbFm7rrij86ElKRJMuSZ7ym+PhCynrEKaZYxkoBsAkOSaKi8xiyRfFtvoqPv6YyDnPwDoFcdEbLiJvs3QMyiJvoE8SwD0xAglEDksUEP6ZEKRU9y7rBjrDJHEN3ulRGJlzCfBxu1GJGf2c5WMBODHeUksgMThOZNoymY3z8si+axH97wd+gR5PypXrC3wg+R/6dBm8sLuNTpjUg7k+TlMkXWDqfaCLFE9qI9raJOK2o/1eTuzZ9qSmzxz1BuID330aK1wXgHodc5mMohkuAC9feh7FQNYC9wnSYP7kYUmoN9y1bIkOgb07od0ktOZ9n64Dz1ubVIldNlWthl6YYcul5t786FHspKAvi35ll+9STD3+9yz5KaNXcGWKxFNOV5uRmnoaxjYD6uh7+vZVFPsb579hx7Emgx9u6pwOKBfXFzbkrxWYADbSjTlfbFJo6oO3K0YiI2485ZvBl4lNNd1JDfW0Cu4dDfFNufdFAsa6wb0niUZzeWR+O0cZQvYWJGsxXopFl9tgGJcKnjx/Xtj6K2h73K5kT7LgN4XWIDeMo8q63hKpn3YqwxUpwbnVmno6xpK0iI2ND1ckcHwmgB6AqVZdw+8qEDmQ8zZKBu07YkqXaODHAyYmjfIqpeWdf1iTTLpkFPN4mKbnReLJd2ey004/hQ4Vxlug4FW3hiWCVVy0moDerrEXT72V2nGCYYVeCuDZpkAjnUIoB9tudLAz9ZQC/cWdHzouc+qRvQYTC8sMVHUzwLNo1gGNUIeWkURw41ONecU+PFVAoO9mzcYzFnpAAXS02O+MnvJlvLzFTOvEmb6M7NZh2Evq5KT92BkmOa9TnMs716AHjCP00x5uROkxCZkiZJGRV1tj+9XTa5Vg20vhyy2c26YpOGLtSGfc/zngbCasOkP2Ndnn1+8o8WkqLl1UyBB/s9IY5KZlLQsJz0WoK8Eyo1OZi9l9ZUMuKQs0mvCRrgqw7AXkqmlhXnZVt70jS/HeS97fTz5yc/07+dEwi9/6ZPxN3/z3+LHfuyR0tvy9YpXviF277mfmBvWGwHvPe9+S1x37UfjzOeeF2c99zz7K6vRlwNhKw7O7I83/9UfxVe/cr1eAynL0095TjzqJ06OXbuPiR6x5CuaGHnLN78R13ziirjtX7+tn53cvjte/orfjcc89ik6LKgUrCBl4qSU9Z7BBv8PdvofLv2L+JevfC5+6zf/Mp70pKcpeZRUZT0PN1XNaL5ln67F8sq8k9KBIQ9SQ06CO0K/eyMAS/w7UolL/8+fxfe+e5Oua8+eB8TJJz9Tg50ajZGU8azE1NTeuPnm6+OGG66O5WWqNhFP/ZkXxBOe+Ox2JajK37fe+uX48If/3hOHI6T1f9KTT5OFZPRw0K/F4vxsHJzaGzfc8Km48cbrJL/j6yd+4mfiSU86K7aN79D+gnUCiK2tLsXbL/mzuPnmr8Rzz3qlGHpctVi7Br8tM/S3fyc+dMXfxd59t8U5Z/+GJqQiyShgJJebjQ5Dv2fPCfELz/u1OO4Bx+XQoAGxt8QIKlHIMwrQw6gCPNkf13z6/fGZz34wHvXIn44zTj9fDD0VLsdXD+YDjH//X2+Oiy76vZie3teOVaef/pJ49mnnxd69t8dbL/zduO02r4l7+3rNa9+kXgARE329AuMfuepSgflXvPL3Yufu49UQunsXANO+9EjQq0epfLvFzs8vxXvfe2FcdtmFcqJ5+fmvi+OOe6AqnzCyoyOjsbi4GmOjk6pWYLWLPSYMLusNffuBqTviz/7k1zSN9tTTXhJP/qkzY3zbhFhS4hvrbs/OXWk1vCUJXA0mZJ/KFamvT/0cA31IL135MHlhvTM9ZrIWzF635qBdRNivchNb894vSSBEyvAI1RwaV5FaWDvPuiJWUa2n0kAiSdWFpMTe531yJZtbWFI1taw0y7BA74lVYh+NtUMxypRssAaueQIgnJskI5Z5sEY4m9Q/BCnSwE9+XYoBYht/2u3G5zuAnlkcSFvoMWLzc25CHPBztW5JXhTr0+4QyAYGqEFXfA+iiGek102jDO5HnS014FB9YukWpC4w9SN54CPnsqeFd3rMeJ5UBdg3TNgF0GPvWYC+SCne2xVlWxerWV6T3UfFunsyK8y+Xe6KiClQX2YQ/KxNM+wodzigR5akiqR82E1mWUJq7FTAWj706YJHr1GpBUj8hP9KhpRyX7v0uRnXFpZ9wjNFqvDvgHud/SSH2duGBKiaZVmb7luzzKeeR7H+vKl6/2j/ToZeLjYluRnBxpQYzjUc6kOPXMVNsci8IFP9vLrxJ3/n+upZWCrdsbv237ELhqQgLtpOGR/6gViLO275hppi1YvA6pYMbSs2a97qVm8sNJcCyc3i4FJs3YuGnkmxAvRMit3YroSZz07lRLLeJCnbLjebLc0Y1HwAFqRtKyPE0NueGuHEoU2x/JMkNzRsWm5xiIZ+0Ax9AXpfAhaY/IXBUqMC9EObO3R5sNENJoXC0C+uxOAIZTmzLBz8erscYCRAL9BRkpt7s600810fVJqItCIqLZcyxbSAtCevN63eLx8eAKGSDZeiSrNmcCZtumwr0cySQHjxFaDXpFhpf1c9fTXHJJs5KRkFgzhK006ZDd01jLbTMfnpZmMt5fvqZucmUTouFhoGp1h2M9GbMb/A9bskVCU8sll+Fh0jGW69jze8mVzfI6QXSykX8T1hoisAvRp/kUeZoe+LHg2dMDPEhvSms2MOixkGdHFpUQe2OvCz2qIKD2xs2mfJshNdpgCux8zz+at0yO+qO14lN7MOBeYr6PJZBOQdb7xGNXG183yZyopN5Ng4DhNmwPUzW9zXbe1mqJICqeG0gaXefExNHRAjsXvXHj0POwdwjSuSRVm64ZIdFQW0u3wGlVpxXeF35C2OrnlN3rkcZHxfgZmqwyZg3RUbkr5OlWk1Bhs4IfG5WVuuErQTF/oi1Azbb4EcTH84+HPNkhrl1naZlj1l9wOxfDrgqAAsxkUX/lHc9PUvx4tfattKrUgddj1x8ODeuOAtvxvf+c7Xtb5+5qlnxQte+EodVEjQYNOmDx6Md7/rzXK5Of2sc+VkowNTbJA15lzMrbd+K95z6Vvixq9+6YigrPubeMk/6/SXxclPOEXuKEyX5IEDNHwfWXP2fJ+Z3h8f+fCl8cmr36vrfOlLXxeT2yaVUMg+NP2YpTVV02OPpzluwIQhlXFJ277f/ZriynssLaNlX4jp6dm49VtfjY999KI4cOCOo/4Mj3rUz8VPP+UXJTN0czolXutviXE3fu0zcdWHL2qD+qN54Qc96LHx1J/5xRgYGJJ9GyCF54E8YG1tKS655H9KcvPv+bVrNy432FaekC4yJnQ0g4MJpmvpcqPkxgw9yelnrvtAfOGLV8UjH/5T8axTz5POGsmNJ3u6Z6onmwY/fe3lceUVruTwBaA/7XQD+gsvuG9A/6pX/3mceOJDlCjc8W/fjove9gdaw0f7ddrpL4xXv+b3VZ3B1vMPf/9VceONXzzaX49HPOJxcc65r5U0h4T8yiv/T1z14Xcc9e/zg3/4x5fE8cefpASMmAAhQf9Ja9PSDxh0AaEa7IiRhRoX3TNG5Q/pl0A5Lio9SNSqsZ8Sqn3ER0dG1PBPzCBOoWMH2KMZB2ATszUsLaUV7A0qqbDztqp0/FalIqfFEtOp9jITQaRdq6X+FGndW7jOAYATzItJ7sWGr908ybVBcNn5LaVf2TAJQUGlisSxesK4X91ArECatOrqaRjUdVrC6up6U/87XV04e1OGWwRXnS+W6a0r6eOsU09XDpuSKcKgG1Jh4y2NsezTU5575MZD9ckyPEuHJRtN+2aDWd9nQCOxjMqVhlxCi6YDTmEWzgE3ohujEFe5x5hf2BjDn0tzYyTrs0sM+0u2oDmlvjT7hSN87Qnos/fHci9XDzxo1OeryETmBDCPQJX2NUl2OUs4o/i8fFmtYEZe56ImVpmQLckNMYJr9jmePvCJ31hTfEkNkIkZkpsC5ciYqGTwssjQhkYGhDXK5WZzDclXTopt2M0G+0q+mA8jyY3kqYbPR2qK1aRYYUjOfp4RmG4z9ieg1xrkP+WHBvT8tU+AfjkuvO7t2RTrpIr7uQ7u7W8au6Rt5ZE09Ic2xW5tQZ7ql8kSyrayLbkRGtqI/dkUe0+DpcScr23GythavOXat8bSME0qBuFl8yTGUQu+JYb+d87902i2JvxgVu7B5aZsK9EGpWyfa3S5x5IQlQTXvFhLtlILhbemklBa+wL0xeKboV+TBILfrfJVBR+DbVcMynqpFq2mgLbYBGax7Q1vlxs9fH3ZIkqWWRos5cYUAY78eb1H1lCcUJTGyTIeBQFAj5h2QKJHLBd4tDTEEyalU0/HlKpicA2MW2eKoYMZOv0c4rRuN50+aRYdzGqgBP9bwWADO7N56R0FNjRx1ezWoKxFmVIIwB/OcdI4E7jhhQ2pLF0T+5zdii1tbcbYtvG2BEhjx5EgwQxIJtIrhoUeguEciEVAIdib4bJu1Nk4m84NYtwTS0E6fvBKrGSB6GFelZBVgxPBTox4q9OwU82kyCqqv8GJazKYm9YEr+cIahrPKBFTQidw+Tm5IYi1yD2HTRkexR1iSEkgn4d7C2CG9TLL4mBM3slrWF/vkjfByI1/HpvtPoV+lQTlBJU2iQRNnh1AXoNUOOQE6l1ZK79z9sAqnuocpDgWpCJNpVhVwTzkCkb80ov/PL5+4xfjxS/7zXjiE06xPjl/Hmbj8vdfINkNX7/0S78Tj3vCU6WTVX/G2mrMzB6Md1z8prjuWgD9OXH6c85tO6q4IuFplyS03KfrP/vJ+PCH3iX9/pG+Tnroo+Npz3hhHHPsj8T42DatsfGxUd9L7kF/f1x+2YXxznf81SEv86MPfHi88Jxfjwf92ENiz+5dWsOWp1nCIC9wZCdrLemCl1Zm88B2ZarGgHPv2cdzi3O6dp4Z7NDUgdvjc9d9IG6++ctHvH4mfj7+5DPiEQ99shvV2ec5oREwQNzgM3FNd9zxnfjk1e+Ob938z0d8TSQ+j370KfHQh5wsSQmJF9pkNQgPmvGjKnDJO94Yt9zy1SO+1g/6TfnQn/mrccKJJ6au1wmyY5eH8ygG9nOoE0dso/rZz30wPv+FKxLQv0RDeGoyN2tDjaNUEaXzXonLLvvfceONn9flnXbaeXHGmS9py+l4XpXcSs0UEgAAIABJREFU83feR4enJtf6egzIIq751Ps1WOwH+TrjzPPiNa/9Y/nRf/a6j8Wvv/Z5P8ivx8Me/pNx9tmvloSKuPqOd7wxvvddJ8NH+/X6N1wQ9z/uJJ1t3KuKSwen5sRO9/axn7dUITcYQnriYYKu/Jm9FzCnARIWm4mpmjhs62MxycO2w0QXjUhSf/Ja2VwvckMV1lXJD7mnPCP1GPT0SSPNNWryDORSNvHy2u34Sw/Pgv3JedYQIfxX56z6k/gvJaAiriDMchARsQoWnp+vwYqSmCxTxTZG8CDEbsxg8EkMJhFizolZ4JzY3MYDeMFbh15NvT6/nGjy+WWr2U/Vy0RascjF0POanpLss0BEVDbLcj+wF6UfyJPd3XQP6cnPlj87ZzoVXtYwib6qNznVlbOTZulibAH10shLUrOlCdA8d65B1eCuibJUiDk3+OIsSKYmrZ7di1IVbbniZIW8mmJ53rbq7gyabCc5mIhoLa3JdMQS05aMLixVcoLDea++tZQ8S3asidmeCNutoa/9QcJXeOweGXosMhc8y8iE5EqMjAwqsRFRIttKGHoI6x43xWJbmUNUV5bXjG2ENf2sK+aXMUv3XgWriDA9bLDU3ptvFENP4l0MPS+6kUxaX+voAD0uN8Nr4/H6c//YEnW+cN0iCUmZ0FEB+la53MiMoONy44ysmmI9WKoA/er4ugD94tByG9CzQLXYW/b/AtA3lobjd170pzG4CUPm5oN78qGH9ZehDtXznINRjX8F6PFTr7JTNZbwJ5uvyn0qdmRTbQfQp8tN6rTuDdCXXWNlrP4T1oPg4mDigTNUNjwyvO66AFp2njsopB3Seg2iSkAPI9sygyqpTGa3nkbnxMBA1cmAu9TN9vp3zOrbu96voefORtnIiXmS+jDQhYDOUKglHXJNMeGWdXCP7c5iXVqNqa9rUnOI5hAwht7vW4DefQY9KpPaz5ymsi1JhDQhmKQhqy3DkhbByPs6eG8CU0l6YDVg9WByYXv5rAB6AiPPWwwNbAouCegA07qq/HK5Vzy3KhtyIHQHYpIgN45uxvomUgA77+hnUqbB53JiRNI05AARDlKyVMzeA78nwdGAHgcUNx7ZmYLXFvMw6gNSja9iKVyOxXWkdIIwWIAFroMgTOMZh7OanjUF2H0ZPjiYiIeLDBuD93d1pCpLqIYJpgB6HQA9/n30/JJSpSyFqgpA1RVmmYeqIsJrzkxPx7ve8RfxjRu/FC95+evj5JOf3pbcuIqwETfccG1ccMH/kP/3y85/fRxDg97goNYRe2pxeUGAHtvKZ595djz7jBdmT4ttwjRABRebTRJGZDhDsTA7J/nNN2785/jud78ZUwf2Kik94YQHxok/+tA46WE/GcfsPkGTXZGpwurK4rMBu+7Ei4Tsig++Pd73njfrfo+NT8QTn3RKPO8Xfzkmt+8RGMGxA5Aim1uBnZZYS5r75mYZFrYRfQ27SWAbyoGIhAG5FQQG65xGPXa5KhvoPbdothuKqanbBeq/971vxO233yqGHZnFMcf+P/EjP/KoOOmkx8fw8DYxkD6sGSpmCZ2qjzwLSAeqNlm9mtr//fj2LTfErbd+TS4ufO3YeWzc/34PjBNOeIRsGS3xa+lQ4qAcG7PTiaSAW6yrOQH6b3/7a0eLIY/q5/bsOT6e+/Ovtg+9nFzcQ8V91aTYtVW5ahSg92VuxmeuvTyuY7DUI35aDP3Y+FjbfctyKU+ZBCjyTLH0vPjtfyg/fdj5M898qbW7OTlUdq1IGgSQLLeDYWY/KpaKgFmN91/2d3HdZ648qs9WP3TGGefFf/mvb4xGczj+/q1/Ghe8xfMPjvbrIQ99bJz9glfHQGMo7rzj9njLBa9Xwv6DfP3G698cxx1/kjTHVDLw7Od8xFZVe3rLQ/dwGVKuLJtM/NrNgvaELQvRAIh1Zs3lGWjL4JycndaOyGM8KIzfNSHDfST26sxZX1fFUtIVSR8cO3j+xCN6XwzoLV/gqxr0uT7O6AL5fBf5rYelGYSr/ZqKceqf9Z58T1aiMPWOXQUsZUrBdOxsFu2O/ZYi+SxgLxuIZXVZ8sh+DU7k86m6mp9JTLzkgeJadV2OBSSoMM22tcwPl+4z1qyrcTrPIsC4SB05CS2KKV9Zsu2s7k0mS5K1ygEIsO9eLyUoNNoy46HdCFsDNtHhu7LLfwB6PuPIKGeJCaB2EoXLlnrP3BjMWYA9qNhrSTz93Kpaz9/LPpLnyuvbJALHHvvB1ywbE1h2BWStiHjS3oOU3GwDevamlA5y4HOc8rna6Vc8WkBfGvpqiuW6ORepDJgcs+TmcEDfdrnBh14N6n58VEx+EEAvhj57LO9JQy/DipTc3Bugd1PsobaVPX3cQ+Sx6wb05/yxNfQ+pg3o09DjEEC/srqhETYcLGKndZj0RgtPWBZQA0RtQD+A/u8wQF/+lzBWxdAD6Gm882FdLiC9Kv0XoH/Di/4khjYmdYjKvzZvSreGnuspt4rKgA8B9BrihP7JJbPqyGZhGNAbmNZG489ixwkq/DxWWWb3LZvpZugrw/Ym7GT6pYkuFwYAvd6HZCW7xAVupSG1baUXuoOF38sHjBs7U6qSzh8EVel1ye6ypFiTYr05YY9tFVWuOuWqUvfCFQZ0cCXZseSFwMhTWc7BIL0pk+F+sDmdIft3yXRLuiBWowaNiJm3zRUnhrRo/R6OgdWoG0dtZ8nnl3WkYqE/Jw4Fde28RjX/qLmtD/cWT16FQYDFKMtOXm99c10WidwbbAbVzyGbR6+zYsk5ZOoQFzOXYJf7Y8DpigrNm5rmmtIUW4d5CiHPTNIkmiLHmLaLLSANrOsaR+5gR+AlqUDfP6gkiPvn97FlpXSUJCAwX6NueFuYXzSzJbBmezNeg6oEoLYOTztaUNr1dZvxsRwLX/NyI5LTTyZyYplJtphWiNRiwM4X3GsxPFQyVlYsA+vpi2GVMJ04MryJY9TsBolqw6PiGd6VFaViduTtr0mKSwKLOKnwbNVXIXCwoYTJzkbYY4ZK2pYTpXwNxwvGwqPBpwrRP6D/5NUuVx8fTvxMaUSFGVpOZNB0qmIVbowr8KuiXjo+wQxtn5yIyQmqKTjCrAlgsHDYXj6M7eDAtU5NzcT83LIkBANN26hi0iRZwTLuH0vRs2UgwnTcakqztSGA3j7JxAIcdyTlEvPPHAlPthR7rIY/v7+aRDWrIZ2W6GvY2IzFdNDgs3FfNZgoHb7YI8Q/NcOteR3JRm6L5nEOBPoRxlMiha2qq1fzc/OyalNMGhxQ745cOVJqwHMVU5oNe/w7wFHVwJQBam+TGK75/XkOfGtw0O5M3M8q6auiJdnSRjQGRlXJELuEKQCVP7Gb/G5T9sUkory2/lNTH0O5bNE3sQ2f+hHdh+qPKUck7tehgN5Oabh0Vc+SnVVYT75fPYFm2EwwyS6MNzIKnhsJlmxGSQoaTcWi4aER7XPuETMneN4AKGIJlrJImohP3Ft+ly1JYijQI/mLZxwMNGhwHI2xiVHJ4w4ePKh/59myFthruo+yBKQi7EpcSeTcg+PnwoG+tOiEaWtrVZ8FgoHP7sZI0nsnOLHVSJMFzQmKDdj8Jt7vA3LtEkmTslLeH6ZeAFNVRPc98LBU1UpZG8+3eh7c02NDhgJ0YtxtPKTXL1mnqiYMhZJevxF9kElJeMhxCrkmfRS92DUOKYnQLI+MF+xPtMvWdLu6YJtO2y7qS+evsYAJHp/HvJ/OgZSj1vnBZ+erAD1ncxlW8AHcP+jfrzOac9UOK1Y6EF9KA8/ruIJBAsV0b88GECmwDrGypsm+Mi/IScOsT/f5WW6k6d7pGsY6A3yXyUP5znutOa6wHn3NYJuOR7wZ95wUy31TRWtTsZAzqfaTpX/W0BtkI71CC261AQk278O52O7pOIQwdZOxXeR8rZLopGtNqQ9YP5I4HgHQ13OppPdwhp7zxAoLOw7xdwwOaLJWz+HCggwBkK5WPyVgmLkd4JbmkJ29yu+/CFzej89u0tT4snMtNoLxGcxsDcg+JG8kA33R6FmPO3OwlAZ03gegtw/9PUtuYOiZ2wRDP9ramecza7KwcToMtSfFdklulKoM2IWkzdBrkR7K0Bsg+yEB6I8kuSmGHskNgB6xPpKbAvQa5762Gf2NZC67JsXeJ0MvD1g3mMo6K/VeHYa+JDdOXVXuyXHsBejxkbdUw02rFWwqAPBaVQYqllfyDUJJNY5mMy6AvuML6xKnQLWyWmefBDVfpz8vo7MraMBQch3VTFNZfzW92C/fNmBizbORwnZo1kabeTZI4L0pG1XDpr9fUiUGhjCIw42frqkZZLER1LSy6gVd+nSmAsP2WOfL5rbsKIkXlzh7ewVKuTaV53K4Rt1bNjObnC8NglBJFgcTM76SmeT0S4AkhygAVk4zaPRiSzp8fo/DxoA/WaBkDsTQc9hmAiFZRRd4kpY8m444PwzosY30cA8YUoKPX9f3ADCjpDMZczZ+NQ9JBrbVST5K8+cpfeiH7fdOQJiYmFDTJ59Jg4EYgrSBxRdsTESzgZ2cJwWrJ0JVgVXJSWi2w1llenpaYFZ6SRgirEeRr6j0zKHYa6kTbiPsjT6Pt66Kjl0INlRqBUTASpm5okGNZ+hnCpCCabPvdp+blwlP2ZCsAz2rCYDFkbFh3bvSifIeJGA0s/F9DibYGpIInq3L1QyvMeAHjLNuqFRIRqepdBxQOe1RsgARkHpeiAHYg5IA5SCnYpDU95DPlM+FBGXP7t2y6WOdLS1ipcigKO9vXFncgAkjvKaBJDOzMzE3P+U9yZARyfjSH19DR3piRfEnWUJJn0iKiSk0a7F+zWK5CuMkH8mD5R8+GOS3nbI0gX8NC4NltmSNGKnG1nSMUrxLO2Al1VqTfv5uzAMYunKkYWGamMsaY69vxtwsVq+OJQxRqR4SNfZnqd16aychruw0BbjNEPn6LTcE0LMOScLcvFifU04nuc7xa+d/NweQAjl+sLZpnC2GcnAYgNXQfwKFaYdHkyWVL94Tr3E02DQISpoEi5qVPydMG2Ln1VSJhIoDWU371jSLCaWcrqqkK8eqOKunA52zbU/lI66qYqfiKn67gRxlRC5cSg5XNyQFJEmi14wmQa7bZ6St/pQoa46CK37E+f4+GpH7PaclZ2/YytJTnC1xqftM5c0vqSS6Br9B6MCQbtg22hI2GyT095o0UYztsQ+9KrFbWLr6HJIHPkRMv+U58vdO4oF7okRFSTZkDffJgFySQsmofHaUXMRyNdu6thnrNCVQlSilInWOFgGk+y83sMEYn5jQ8+V9qorI+6Ppp9mSa2RqNHsSQL/ZKpmlm1FLc85LitTK+1b7j/vIuShL6OFh9XPVWhZp1QXouekkg5bmWgbn5e8eMxGCOILJcto4CCBrCSiTa2nwZaaFG1i1frPhGMIJQA+zzowJPheSQxI7fqekwq6wWN7iJlTOKVcJOv1iTmocmP3cpESQfa8nsRbj7sSZngtcWXwmkVTbstSA2JJO9wqaiByULr6UAZxBxDHuH3tFCWf23rnh1fFJTL8Sb8t3St7cDeglRWKORjL03ZIbrlP3tMu0owPoXSkoOVbbthKZ9OKyEidV9mm0HYYgoFpgSXNJbjQptr+LoZds5ggMfWUVXX92M/QryxGDKArT5WYg2PNJ2qSG/p4kN8XQa79zvugcPpShbw+Wyvcm3qsSCp9Jj3iGqZ52UyznFRs+PTfvTUMv35Euyc19MfTdgL5bQ/+Gc//k7pNi1ZSwEkPZFAuTJ8sgJ55iYrs19HahoYM7WUcGRaFtU5naGVSVmroHS5XLDT9HY4zZfTdqVLlJ2q4c214/zwL3xoCFsK6T92OBqolUhUdLJAyC3UkttiL92CupKEDPRilAr6wQSUlKbgzKi2k3hKEr3hvLQJi9LVZFDS/eiN7XdjmAHQIk6rrlqV/T4ywTovvcDIZLZ3xVM5MaZtJLWmXKhkuvBejls67qgoM894L/2EzcCt5fk0iza98d9dbA83xK0uJEwg01UDYcFEqExPbj3pAafiouJFEwXfmZNT01bSVV4gWIIJ3QNFnLY3wPK8lxgPB/lJv7xEaqDCkmztIKmhSVBGQfhXS4gCSBJwCDgzQ/I01fwMgOpiWf7wP3EycU7hOAnusjcGtseG+/fm9uerp9rbwGCQqBDKA/Nzer+81AFQ6znTt36jU0TCufC9p4HRY5XKvkLjUBVn9KRmSQQRKnNaAJzWbpi/kjOijRYYR44K7AnsD21c9SkpL2VF6X4GGjYCRhhpEV0QNBomV5leU0sPQAeoA76wJZEYcEzwCbWu0XaXxxz7A9IIwhCxnwL0mAIpa9xbWvpIGFOWro+YkVg9Wi2lEWpyRnA41kUreCwWhiualSUT1jlLwa2UlgSBYtC0PKA1A4OD0dC4vTsbgwJwaUzw9gczIA2wxD37GFdVWh+lHsEgaz6BK6rVFFluhRWB/On7XPWScAecAmB71Y2ZThMeHX9qvIktzUZ1bQDKS3jlq6PaNB7ko0yqFztmc1QIEHYEDvQ3ZkdNCMd1aUpDOVnMoARAx16n8rlhrQm4VFUmHJg68Ni0NegNiN2xP7UJKbVZLXNU0qpW/DPd4Mh0vmNLbENrPvAFlixACwm5uxsLgklxg5gKlqNxRjo2OSFFTzoCqfSDvw59Y0Zlu6OmHCTarTn8T1W2ZoqRyoGk2/5E70tADsJaFMHXZqrBUP0yJTQ8tEmGzF0sKSdNvgjkbTiWrNCfGz9v2CRSz5YQTk0VZsaE6FExOuiXiu4UtiRJ0IVOVNCYosOJ0suFrNHgTk92pNt7ZM2vTpc+VrNTmnzLhutdzAr0rN4kKsrAG6fH5qRgmJY87RIPHXmUe1uWVnlZIQFkAtUClMkPJQ2/ayV2yhXAmTWM2q2GfVqvqJ+N3R8TFNbx0dG8vPtRaba7bHVFKW08ghCZTc4BCXbl/VA0YsmZmdboPYcrerPcZaldNO9ggUSeR7jzzLunBJixI8yUNdTlCdqa069xPs8v0C9CKRsMDOBFdYIafPV0W3Y3rhiovOgx4bUHBe1ARYDT5M5pxkWvMisBtN6ZOUCGqCdf8Va85x2nbKJADsSZ5ZJbOS5PRbqkhyKIBLpRl5ZhIPBejZ/yXxlURJOMJSXCXnsu/1OVfYqK2AUDKwqoqtAH1KbpQwUKU/Sg19VVcKQ9+Thl6y4+wz4OekoaeHCAvVeRpkhzoMPXtfDL3tV+k9lYY+CzptQK+GfJ+tJozbzul63WLr6XW7Jw39vm99XRp6VXX+Lxj6u0luclF221ZyjlSFt6d1Lwz9Fg5R2Shwt6ZYperpaXofDP3RNMUecVKs/AwT0KtRoTPkh284m3VAYiGyWFXuFDveDeidiBCUWIjOPgHiLiOz+Fy6sX6sAD2vWaWaWrRmKTyhkayvmmIJesU4+6E7eGjM99p6NIdkUnoIQw+wAgRwzWa2YNhoyHPjo7NTtJ++CZ6yZtvNsquUlCIHGVWpzCvQYFvMY1I8MJUalrO8pA1szbd18bx/MXQaxJNNZnxfZcBBAkSC4z6exbrAlpls319+X53q2VgJZ2SmyBUEADl/h9mDafd9xqkBRoOR8b4X7owHLFQPAQw2SUUjpwqbelGlIgd/8HexITQP4zZDOUwSIjSkZlAqwFZVwm4+sA0j7Wvje2os7dISloQEAGzm36Ce69++fYcCJMkTLkSsC5Ia1iXsP2W/ciDqT/cgnsn2ye2xxKG6vKzueh4RQRPfZsCgPI3nZvRn2djxMzwXVV9I/NJFSMxQ6ri5R5Kc8Rr0ASjR9Bc/x2FTYBxGl8+L7E2HAd+TjahZH5hNNc4C9gE5m36elmWFyrWLSwv6e3MID+v+aA6RJHPbW9GSTzFNxWb2AXow8C4Lb+gw4TPoPyUYaOlLVmLgLicKMegAH6ZIMsBjOLbB5G1taQ1LhoR16zLrComHB7fwHuwlD6lB+zsQu3buDMbQEwTx1mZNYBvK77hKMwSE0O8x2AvZ0+I8LPGitNusK+Ifa2ZxebHt6CGJV0k61FzYH9u3TwgkiAFTUl0A3Pu3PN1duSPxQzZhu001/WX5nIRFcakXWVay/kr4Ae2W1rlSYUDPenWFsF/3RH0fmgq8FXOz89Hbgy0sk6Yb0psCmHDR6LiCOR5oXyfLWglJezEl4OZhy3lLlcFko9PPHhCv3pd1N4v39RBX7I6mq0W1x74MLHCHYnBkSPI24gpggLOBKdHzC/NuFNdz9KRj9vbo2KglCLxGkgTS0NNHlVVM4oo+VxtcGtArtuRAPBJ7JV3qN/DPt1ne/PwePuREh//Uv5O9F7rvcmEBMLu65GpATiv1iEX17bj53TM2VH2RSwavBxC0VEtVM2sJU7rItGj3eoig0MwLy6vEVKa5AQBrRElkIxp6ppgWNJKl3IzVFXvgsx6mZ2Zjbh5Pd1dVWPfSq0t2aLKqWFqeIfGOBK3Tq+NnVwDHCTHEiPsnSF4Awk44nVypQVuv7wTDM2AAlM2Y2M70ZZhV/7ykP6ryLAskC2jKLz0SrEI+mDBzX5TPmANT+y3tBDQmXnC88rUS4zijNDSq+qbyvnJtRbaVAQBriWQTokOJhOKiWfBiwzU3QPMX7Hzn4VXGK5IN9Rtku3LnswWywcPALHUivgDorRbIivthgJ79q1WkpJ/KtqWCJbeR3DMxEDGHj6zp81kVhyhgrQgOZPWCvreSYnJ93YBeiU7KgmtAGHHK0h0nDJbN5iwIyVAhgdx7hHyOaxQwzl6NbkAvqe4RJDdVWTkc0GuWzvqmElxVMyKrUQnoj8TQg7PtcqMWitiQ/NPnGZr7oSFXrEtuV6R1d9yrv6+LFM7eSF5TW9k+9H0tCE/zq9hWChv+OzXFdk+3VY9ptnAcwtCz+LGtLMlN96RYXG6OpKFHNnN4U6wOmMwo7rUpVrr2TmMBUgkGuZglsvVeN6Dn3/iyNr4DjsXQJPhWk5tOuAL0NVjKcg6DOINslR/x9WRoRjL0VeYRg5iWTwUeXYoyQywmU0N4ANmwzhzQZswdPMySA8aduTZ1Pzyy2WUpFqTBWOnWfICiEzQj4LJtgagC9L4eJth1mmE7pTWD3M6itIyGLyaokZmaBbcVZJXLqimPYCoLwzV7yVYyYKcMlwBZ5GLMUnZEUFZjobzpzcKpQoAXeXa18/OlbUTjDYMnDV0CeoJpDR5x9QBG0awDn1sT+dD5Dzt41zoonRvvLQcXmk01A8AMaSUk3C+VajWUw+sIUKBSKBaeOXxKn1nP6VAPYZUFs8uew1YuNQMDMTmxXRpfAD32k7oHku40pAOdm59tT6zVVMJkVQCkBFucgTYJTmr+pvTt0jJgbXrmoP5kUi9fro75UCKwr24k0BNb2NkbwAe9f5X/kwH0pET8tdGSe9iX7xuOP16vNRHQAY1D0bMSZDeZjY5VMqMHYH5+VtdGiXcY2Q3VCVC3UgkDHdgiDkXp3DdbSkp0wIWHkNFsKmckMdHo6F3yBfDoIOljbSAVsEsH6xNrUQ569p+Sgy2asLGJM/AS+5YDV/oB05pEvBXbJydjx47tAl+ry/hmL8bqClrXJcmTBodG5AZC7BkcclPl0sJKlsOtFyZ310HaQz+Je29qngQxCsA0NjYcE9tsGykXmzqEszRe7KZVII5HBhgMzSlXKB/eJE7FgsPQG5wiEfABLvJAzXU+XCWpUGNovyzyWPf0BzDtkwmzAHolkIMwsoMCYtbol52uK4NV6XQVDSasYzmmgS/ZeSlnDQVqV+uUSFFZW2UWwYqkTcS6vl48qg3oK2GQbA/Jy2BT/41PbIuhlLVUrxBJMfttAycn2EjuD7K70RHLdNSE7YZYx3Z8zLHk471c1jfwdPxyQm+ph/o2SEQBKOjXVWkwIFcVzqOo8wswbpDN+pVMUCUsO8kQl9wPZsljX2/6l4tU8KEu1l2dazRwmBSyZ/aaQDjrTTIw9Xc4+WD/F5Cu91f9awOtPqCxX65lO3ZNxo7tk9GgwV5+/hghIL2yrGFhnt4Icf/yi2edM9DJMd9mC7ZFdh8QWm/fexM/RRgVIcJ+UTVFSah/t2SYOjfa2uNsVlczLXvZ8kwSfPXONJuBWQJ7VuQW8YR1nZNf3YvE5GYnSJaHsR59nyGqygYX2Qr3zHM30rI4pTZcq3pChlzdKavI2ouWF7k6b42/MQPJruyXW65gF6Dn+XCWFgnIOioCS6IC9ZdY+suarIqc2Xp6zTwR3sB7Rfdb0+JV3fBn4FrUXyJsZimaYoJ018jEbBHq89cuN5L4SiJn0tOONJZJUwlWUirpFn0s6ZeejbdlSV3nphvtXdmWu1q+j5ULxkJOlJyoyK0vpamSfObZ5KGKpVl3j4deM11uSt7MtVVTLK97z5IbYyb2tUjIlitTqqj/IE2x9+FyY3XBESbFlsvNPUyKPRqGHh/6I2noGSwlDX01xR7O0GcloZKOnvUNh5ZDm2J7orUGk0YjK2uio6H/QSU3hzfF3k1Dn7r2Q5picRRJ5rUCiIOGdVndgL50gnzf5SFb+/kgMquorvoaBHA4oBdIAEDbSqlev0B9DTgoQM/1VJe+gAtep2pytfcrAa4yVmfLZhAk70lXHKw2dV0qgZo5rE2ksiSVAlKwlM1Yh+kDyFUFX7OzYjL5unZLbsq6jT+l88sDn9cofa+TCgN9HxQOrHWAmKG3fr7YWHnn9+b00wwuSCx0jGtIhYOM3Fxolu0fkKQHuQnXBXg1qPZ00mLNuacAfQf6ZMZ7+mTtxqFXyQWHCu+HfhYtooaGJEjSoZc6Re419wfNuVjk9LsvQK+BKumNXAxUPRv3PLgSUAcoz57mG66boEwALkYFeQDDVebmFtpON/bfLsmCdfhax8qqDFClxR0ZkcvN4vyCApiqMNI4Dgr8Aog9GAYGeUnABX29GSwzNRq80XY/AAAgAElEQVQMRXKZDJQlVxJiiPXSJNhkpjiYACBD0kTaRaFkVmJdRBka1BdDD3gGk0uygPY7m8pE8Ei/jY3noqoBvA2AXs18AiP8qh1sSFBhzJFKsO7V9IwGvsc6UxrLxSCnBlTJuipuHGYeTuJGWDObsLS8ng4k6XhJPtckgbH20vuAcjjsNnsAoOQkmOtAZsKhsi6wggQFTS7ra2Ji0rZm+EaPEk9WY3pqNubnFuQWor3YQq7VUI9AfyOnJ6ohzgks9wJ2fpiqRTpfkbjQUCYJSPbBtOXWWW2SrSmHv0r1Od2X+7VSw8p63LyIZlVyHcsRkAxpwiUwF2KBA0bzCRpindwLwjNgajGWpWaheKw1aVvyFVBkgl4DpjaSzYPTa6RK4SwPSXLElEK3byrJAqhZCsKfVB0ApQBPN5ELI0guhJ7efR9Ur2jgZqbAEJrp4aFoNIdSQrAaczOzsbK4pFi+wTC2tRWtO8l0AEfZ8yLt7BLryXINNV5KVuXPYnaynLfMKGtidJtl9eRqN2K7N0ESvRwkqIRJ/+cEhj2s86KP+1mWjQANgBbVVVeprOGwNWpPD7HUU8rlw47UcNn2x9pHkr1YS6+qYvqOK8mSFLJlueWWG9MBaTy/Xbu3x/j4qKtYNclzk3gLO0+lyfJCzgFfEFU8s72yJ8yGfn4GgP9vt98haY72SFY46n5A5riRuOybTero7qRneQ1p5/5x5hU4k3aaxnmxwwOS/XhOTQ3cM3NLEi4bY+wbIYQa9qG3jrxHcxZYpzRoEnf4OXqMHN+dg2kNK7lwUkEsIPkxs1oSOe/rmvrNtbKmitRTY2S60VhKS1yw97l6sHJtSU5ajZRZaeAySoJZCYUY+kZDyTXPrXCKkqdlNOruoeJ7rAOsgO1oZwmPVQIkq6xbA3r1L2zakpP7QBLCn8RV3l9sOIYPWpebdtDi3ExAL8lNVgYKd4mJF+0sOqmdFPB5u61CC9CX5MbVCffL/aCAntciltf8nPsC9FZn2MGPdQWg1+RhudwwqNRNsa66IYkq20rmOFhO5n4+J1Ukwt1Ys5piXVEyk18YUJKbxrDW7fLyhppi+3vW465bvhFo6O9LcnNfgL4kN2joR7d2tTGEqvFi3I2J67N1JDecUcnQqzReg6Ukhe340HNAOyr6wCyPTk+KXYm3fvaimGssiIkj0HQD+rtp6LGt7GboyVKXlhWg1fyW47+tn/cpw6HAja2mETPu2eyQN1yuD5JLuGxYgN7Z6j0z9IAOSUFSUlGlnnrAJcdxMMsGGNHVTAhbdpMXLA0OMipxuSkNVtFSGUt6DEBtYSmWNF0eLO/ICJQJBp9XEgiVyAziWOiwC3w2Z8Nk41VdsDyI2FIyGA9oQFvsA8pZbPUeuKTqQw4WtbNAxIoy4XCRBlSzRNzn4RGaQwkOHASrMTBoyQ0buVvH7eoItmYergRTz/hz21SandMBUUOGNLDHhwgHj3W/bgbLvj/9HmCeQ6T0hNwzNNRcpwOdLQR5fgL+2LplsCWwEXytr3Xy4UBqxk2MXILuKjmbRTJIkXQn5TbFwuCgwkHMevWzplHObiICBSqTb6g5mGAqsD443E7KFuZmrMlOmVEFP56RtN0AhnUzOzDdO3bs0F91f5hEyEGfXs3FEung5DnT8b+GfagTDJVoqdLAfsryE6kLThFuMFLpnkOvXG1UTcCn2G46TOV1eb+a/eglIclZUQMupUrsZ2WrJutCc/Topz0mvSGbVGls83Ac6O2PqQMM6eqXIw8JoBrEBH6XJa/invUGlTAOOYImCb8PdJ4x6+auu/YJFKGfl3yqj4Evq2Kn2zISDWJjgmANMUO+0tTnY0Q4QISDc3hkLIYGLZla31iKudkZASE9S9wCxIb3+/6u28NZjBgDemjUSzs2AJ7uiQZ6udqHJItf0LAWEiQ1nfJargjwxUG/UM4huVfEbidrLIkN0jwxpqwz4oqbcO2a5LkFalDrH3H1BUDdWhcLr3jV52mOMDtOOFzREVmSTWhiEEmORWLYt7wSfH5O1SYREO4fSZNescnEG+QExGtbELKH6CvwoCGHTg5Tqn32QoeV72v0x/Yd22NsfDxGxkYlvyHxY3/MHJyOpfkFA2n1MbVitZVSjOyvYZ9SaeG6uT/8b7nKdO1zq8EsEZCnucBaWTx2fOvVyJ3aBBph2Xv8zuzMjBI31t7IcH/s3fdvtpYNBss09XMM9WptwN4yb8KDtTY0JZZYoOgYzcYQN9syUYDrSkeSwZpBKkOskwNPf3/OWWhob3AvLXkwcKLCRMzeNuHBRRAsXB9JXKtFJQEJ4lLMzSwqoWNdqkF/hInYq260zynNO3bstP1p9AjQT01NZa+Ee8HULNpsxuTkpGR2YkoHGjG/sBizs/PJ+LvaqMbfrFYoarT7wnzWKffnenmmaoxlv1Ch6xdDT70QmaPIh6z2Elj02QGpfSbwSEqFA3q2YnZ2to0R1EeS+8YgHyLA78Hn47ygOqu9vr6m9UJskpWm+o1wKjMhoDwwz2GDaJ+/pSHvyGYtyWEf8Wx4HVV6ssJRDjmsO+49MiOdib3MveEezuRr2o4a9zBiaMnBNABUU0rXldAg41OFEsadNshMNmwzbWmflQUmlHBqEp7JXpOqOrPW+Hdr7rMHT0SkZTOl0S+iyxbXfn2Ti64MKClNoFkxzQ34EH32oZcT3qpnHpRMsbCZkyikL8PtZDozCv27zoPETjVYisTWjduH+tCrKXYEZ7VOUyySG2vo77sp1rgIc4Z2TnOIYkSAHlmvBn9S8Uy8nJKb+wL09zVYCnea0Y0JTYqVD31CxPv2oc+m2BosdYjLTRw2WEqpr4fSeFAR0pHDAb0nxdqqkgMod2+53NAU2/ahX4+BQYPy9qRYNWswMav8XX1DPdmspYOegA3r2w3oq6OaYF+sgABrloUq63XJFE1eNSQZ3Fnn5ky+yqq1gIp1rcxf17PpJkkeusvRlMrJnHktNjOSDgOwysIrY9Z9y7KTdWt5cGqICpIbl727GfoC9C59ETjSsqnL5aYaJtGYVaZrWZHttaoMV+5AbnBzI53BCc1rHBbeoPV6BM3RseE2yy8wyAju1JZWtm/XEMDrUNs2jOZMPrdY4mSvxY6nDALWkefIgQig18RAgCQTh9P/lvtlfS1e3da4cr1Id8o6TcxPuwHOwboSJQIVo91LmlW9ESURUEKQ+1YSE1kFEkyxhEP+44pIaSIVlAiKq1is2bqSw4vDVDKmbF5S6TJZPlt8mpmTjj1dcCwVqLBlWUA17QLopUdEW5tlS5jebIHUPfBwKDMIrDP0x6zBxeUljz5P+QBvQrKt5i+APA1mqZUuf2HuuZicfg5LjylXtYsJqnmd/jv2sFQgaGq1bSWNilzPxlY2cXJArBqcS3qS8gKxLgI2PbGyaC939jP3Cn07g6VkPaoGajO5rAM04Yy6p2GJPcV6oRIzMzPbdroqFxAlq1tITNyrsWP79ti5a6fWCqVtgBGSBcWJPqoiI7FtYjyGR0YjtnzAt7ZWZVE6Oz2fjWa9AotUrwDAS2uLqWm11ZwazTRXwlUvDjw1cY7ZdWH6II22nlUgVlXNcx4AVlUiXndZjjRZDVDcA6S7UldEgCY89lJCh3XyelHfQot7j6RqIwaboznDAnKFBrymEgs+r8iEPgNYxZJ0uCm2CsCp3g+hb8u8NLCs5IR9DDCz0xVDrbgeMfTc0x4mIJNAuiFUKnmImH5sFjuAfn3TtomAeslshpoxvm2bQA7NkeM0SKZbyfzcXCwvLEpuQy8B+txVGNmZGe1PgxZL4UjSuOEQCnw2NTomqLIGnQS8oTkdtk0cUKVFyUwPMRwJlvthuC9ItI4/7vgYHxuXzplYwtTsra3lmJ2lcZpqIpW9XrlYjY1OioWfm1mN+fnFWFpZUvJMUoXFXW9PMxgutrHFGQQ51tUoJotg+nAcu0i4RkeGY2J8XMwye5/EkT3jJloIG8sNhoaxDPRQnBES41UG05GMLoo4oBeEfU4iC5M/Pm5wpwQoNfA8ByV2fQNxYP9UHJyeiRXiVMZq3o/KJGua6ivvy2cmUdh/AJcWqn0AJiQtbmRXVSere1UxlIwrzQm2OOtyeBLfh51XX4eGGtn/niqFiKNsJHe49JlJNQJASnxmv5eEhrVbZ7nXAcmnmXefywaXbgTu9MDoGrJRuO0slzG0znLOC9hfJdBp81jEXyUuxLSS8qqSkvFZMp003WCt6/3wcV9f0xlVfXpIieiDAOd4uKCTdvYoZw+JtKyha/1Q8UocI4mOeiwc4wr0Y4tcRJXOBb2O+yZo7jX5aBmVkvDDAL2bzc3Q3xOgByeoiiYQ7cRQchoRkVy3Hf9InnSfckq32X27Dhq4eyJs+16mFKfwmBI0OfJZilTnPJbQMuZAT7/YNVhKje6HNcUyKVZVDSPl0tDz97sNlqrjubYqeBUCGkZfBAa9XQb0B279ZvRqcKUx+H1p6PGhP9zlxhzeegfQb3YAPbJSHMXcl4bLmK+/Z3Vtc6sXpjRZvPKh35SLAxrxrejdWo+9t3wzGugzsbkwx9Rm6I8E6A/X0MPUMFgK28qRze062Ch129LRk1k95culhO6GVN/kLoZeln7Whxlcl8YPnaI3ksB8ldySobc3rwEBPvR+LzenuNHEDHzJMWqRVclFOrZktkG0Ysqb3jxiG9LJRf76DTTc1oS5dGPAXIdPZe3F0IsJSy1/MQu+fHexc69Y6C6PiuARC6ONko29JbkpD2Sst/gqQF+bvHoJKv30Bu3o+fl7afPY5N2AntdYXlmyRjszHAKWmkT0OWFshzuT+rL6wOesZ1j30040elJ6D54BYGB1xY3BCtpZJahmU/vguxJj20M3H6kbX2OzkS1Vo67Z4gL0lh55+FFJtUggSoctzW2fNYf8HGB0SZUKBzGAKbKVYSQzJDObDOxZDkZOS92F40wO65KwINl/ryv71PmZok13lJDjRZXS0++Z7zOGGoBkxwOahssnmdqXhyjrMFFStZ4e5E1VTgD0c/PzBv41l4GDjIAMuCJxpDKlYWT1/m58qQZZTepczearbJTV7u81M0Upk8OH18FNYHLHhPTzVKmwFSyGUwdYWuHV5GHuAckFSRqgaWZ6Rvsfi07WG4cY5Xj2EcCLRr/hkfHYs+d+sbS8Fvv27ZNeeHJyQnaesI3sCxJBWDr2t2carCnA7969W7EFNhKd7fISEyUtnwDgcuBwvwGXHsDD0LhZSVjwiwYQDI80ZeEGoGfdTc1Oab9L0z825uRWLDFg0F7NbgbskwaJyc1cnxKkvv5oDuToc9dg2vpbKlol+9M6z8OPZ8e9kpe+fsZJ3MZa+vqTSLTcq8J9Hh4aT0tUa8G5fipa/f1M8mXfefaDLIizea3iH/tIvTZZjvawtZQBibkaSMeKAVU0LN/yfXJZv5I0/t0Wko2B4SQxzMiu0dA4PKKGOdmdkjCnhhnXE9n/qVmbJvnVWMcFKftMaIhdb23GzOys9mdVCgGn2n9bTFpGZubqmgBdxgi7dgwpERkZxgIT2UOfpyqr/wP70iXZ32rviSGnWd2Nuuy5sTEcedjLTDxd0D0fHHTVs7evGZsbvbGyvBWzMwsasMbMC2J19FCxScvd1poSrUqguUZrnvtjbJxz0NJXzcIYHZX0j71LfxHVLDOi6O291waHDGqparCvNjfoS1nWOp6fm1WliTXEsJ2RkWZMTqA9N+iSgQOgXrJHOPOemJtlMNKKEnbJUIaGtT9qX0HUcC/Gt00IAE1Pz8QyPUEA+gae8dl8LHmpkYNji5tIORZ0zqVRfa016A4APUBIR4fApSuKxVLy2iURUiVWz859VCIMxHqbtS2AX/eZ3yspJt8vG0viUTHQ7DPpxFsANSpQ/h2/Ps2v7p0D0LOeeE9r5TukoEkFzn96F7IpWEkZ/WCu2hWgtywHVyf6gEzikIATR/nfbEPFkXR04fPz7Dl/ZB3baxxkQGwCqGRITjRspV2AvqShVP/KwcrAH093J8f8jAkyn13VgMs94bo2cTCD2MnPZtUA8dOVI4gl4jz7EBmd8MWG+waIk5KK3AOgZ83JXjOrGpUEWluf5zvVImY3yGHQSQ4/j8vN6Og2XTN7mHOJKdMlnbEPvWVT/Q3jtWL3y4e+8Cev18FJVhbYrtoKA4iE4aFRS69XN2NouC96W6uxNwH90frQ3xugb22stAH96OaOaCWZYum1DT3uVXJDA8rdGHptpsMYemEvl3DK//LeJDf35kP/O+f+aTRbE1qA3ZNiV5ZWY3DYmi1eszczj3ZHNkNpJLlxuVTaYgF6y0LUhEqptcYKZ7mt6M8OQ1+TYt0UKceWwwZL8e9iFhP41eLiJrqxicMQjaqrBLD0PGhKSs7YCWo0rXoYQ0fzVGx9twOMJTf+DOkFm00e5Yyh5tAVN9ea5TV7QxkX7WvpHGU5Jxsrgg7Nena50aTY9KHn87IxnMA4CMBy1Hvr/ueYdAJBSZtgYf2eBvQcqABCfTYCl7zLneS4mdG6NbH2WbI3yKtJt5QdbV2ooKVpqC6TYw0oPTe+6Brwge2jG2LVHIUeP+U+XHdtPA4IbXp8ztNZoF6XDS72PJuluG4nbu7cBya7XNoZCS7t85In2tpf2DZ4KtXizjMwEAsLSzF9cDadL2hidVm0GvAK1PujW7Ki54c0Rfc6XTPKiaOHRGAzmkMeDMPrcJi1PYZzoFUjWQz5uWsEeUg2Ipu1vt6YX1hI20pfO826jB3n88imlkMiEzD3QKB15mB0g1tVHDoym9IP290AxnFTHtd+NmPbRgMrTYMgP6NaZ6pGyQ4TCYJBFteE6wwypAMHDsRdd97pdZiNi3wOgjgsMACBJriR0W2S38CUHveA+1s3ubQstyHWGVr3/fsPtEGH/ZIdU1hbmsIrmUBfjI0MCxy3tkrXzlAlDs9BgajWFgcxzZxmnZqD/bF7967o723EHXf8W+w9sFeNlJJRZamb9UV1QTGKhmDJJ2h8S0AvR54+VVtoXgSoah3nIBP2cjchUcRCsVkAnQL0ECT6XAB6xT7rvhmOpIa7JsmR5SAAHhIWMfQAev49JwhXpbDiD2uUe1kNfyxb9xjZNlGxb4AGNzcxDw+hWWWdlk0tQMheb6rgYFuqpk8THCW5QcA1QkKXkzsVizMRRxLSbaGoBugERnxmJdcZs7hH6I+575IFwVom+FLik7MouEfVsI70YKAfV6nxtr2o1rOcn3AdWdCfst1Mm9qNNRMSnBUjw4OxY+e2mJgYz0QBLX6/ruHgwXkd8AP9ozE/vxQrq4uxuo7Uj6oIckuSgeFo9ZAUW7/OfXRTP2X8hhh6AJ2049koK/tGyS2R8niAFTNeNjfM0A2PUG1Af+4EpLW5FqsrC7G4OK25ExqIpvNDdZ0YG2Vt2mNcBIy6lXtjSdKxlhpnSxevidmjVEx6Y3Z2TvebCmBVjfl3YjaVNE3qlY4pgWE2EguAYzlLk6fsEy3JtAeQNfSqBlH1geSTjAQ3E1d4bcTggYuW/MLosneRx3myalVgFdu75JQGpOWLbiDE6/FzVBuoDHJ/cUiTTC3BnJtux/SerDObJRSTTUyx5JXXKVKQvep+Nks7fX64PwpPfVfH+lVdprFbpEKeRbiGcSYiUdVMBPU7IBuz1TJ3S65rAttUmWyoABbxV83bocfPn7GkuOw9CD73JG0pMfSAJ/c3FKEne0w1zpYBiQG9LC9zGrAJGxsAFKjkT+J3AXrORwF6NRZjz+m1wX1wb9PdAT0/083Ql/yZ6ylAjysNCSTJadu2UsnO1iG2ldgNQ2Koz1C2Nj2xuUZfD8x+b3DLZFuZjo5H5UPfxdDT3yEnp8MY+v3fvkkMvRLKo2DojzRYqi25gaFPwcoPL7n5Dwjo6zBh6RrQeyHbi9VZNFlg6aA7DL0XVoeh5yH7oO9m6Gsz8u+A5Go44HVcqnOTk/pswhp6HS7SoLmMJ+mPslY2lReiGXeXwOqapWPNjd9xX8jXwAYr2VO/N42l6GI9zdSMDJ/dPQUFViWd0KFpzXP3tE27zNgFohvQ81mrOa4YCh+8Tkz4TGpQHOLgMeNNcy+Ano2ie6QS1IruC0BAwVNNrQ0FTCVMyobtcKDDSOyjA7ErDH5+lhG4c19OKxwS7ZKc9cIqjefkwarGGLzAHjQl1/A6sBVdAaM6sK17dhKDdl4uI2LWYYW8w4sdrfJgOR/wIWExRseRBozrgJ2ZmQsSUh367UTJr1EMURWLrElHIWqnIzW5Jth3wtNSNYz1xNA1Jy9mnsQaZCNUc3BE9whZCECAzwpbhSSNQ7IGTJV/toZKrePGsyggqeEj2RxWOnrY5zZjh9QF28pMQozmOhUG+eC3nBTC2CqpRWZXjh4cJjTNZS8F1QuanfmMXCclZSdjllrdddddchthP1UFh5Lm/e53f2nbv3/7XXFgakb6UWmGxz3Bt2xAYc2nD84kK23HJZjfcpBQyT4tPfnd0ZFBHwqNYQ0+IfCjcyffYK8sL8+Y8e6nOZOKTb/mAfRs9cadd94ZM3PTqhBMTky2XW5YP+iOkc1JfsR04wQ+rGNASHOQicCDsbSw2HZdkj45LRKrUlfsYjH0KjEnoDcj7vXK5ENLGwH0DHGBSabKOixgb2IHZrajoXdzui3bXCG09EZVpAT03WynNLJpSiBGTom92eXBJmPmYaZz3gHJF3renI8BQwYZ0ddrggPcqD4P3QuX1qvs77jdkJQKnbbZdINdniPxFtDMelfzn+YN2GmonKk4Ri2l88RRSzZc9agGQa55sIGEEKaeQUODbfcuXhstM7EJMMb7ivWXDtlMHXF0+47J2LPHlR/OIgY7AcT275uWDGZoeCIlT+uaxwCTiGysp3fIQ7+26MuwWwn/sV/534AiEkqShnIHI2Hky+PuPfyNP4mTaPXVM1FNzsRdGPUmwwORCM0IC4yNTKRsZzEW5g5EbC3H6EhTVZKxcaxcYTupBJPkWiqKVt19EsRUZFduQuf9kY/Bype+GgAPUIXAonoJoaUKfioAFFuzQVYSk2z2FqDXgWrpDfp5JeIkORAASuQ8EVY9OnKBASAPKwF3fcvTfq2V7/SjmUzx+xocOhnwOeepytxrOZ2ldbU+X7rZ2IZ4zM3LSf4YXEKg8CfTwf36pV+v6loROcXQ830AvZOv0ViiCXN4WO9Va2qFmQ3Z70X8BziLMJT8GELF6gNiOkC+GHr3cHkmhKVEDGgzg16AnnMK/MC1IuFjT+ocyDkZXEPt+YoHPls7gN64pzcTDZ/blgw7gZFrVvaaleSmAD3X162hF1naxdBznbxOAfruOFiA3pIbS2LqGSGRMyboUd/U0Ij7MJeX7n2wFElt38APMVjqPzKg/48uuamGtmJ1C2xWsysgR5qtBF8G5wD6jl5NqzztJAzoPVbZkhsnA92AngVVWSFsXpVqKpBrhHcNmdqwNKgacuTsIbkPwdmlWbbgPWno61qth6/GFXfwsyFZnE4COpKbAvQOSvaPJaiwyD0JsgIVeBe22xu4SkhtZltNijXS2L9Tk+JcPqvynSUeuh5Nx6Vkar0uQAW+jkBHEOFCCdBcm5o8YdaT5aAZEYBUpVsCB/dWnt5qNs2ueA318DAYDb8QW0xZrJIKO5WorJyWaQXmzfxazuREKJsfs+GWYGOZgXXD3BNkGgpEkn55+E3d79IKmqnwgBVpwLPZTm44zf7YNgmYI6FalXZXGms19DrwllOGuBVVj+wUYkCPl3tnQIhAmeRc9I/Q9DkSw6NDcfDglD5zuS75cwCEGUIFA7TYrnDA0Pc1+sTMa6w1Zc+siOiYUzXADWCsn0oa21WKTSePgCrWj5wnuVJNvvSf0sTKOtBN3riTlAuS7U9pyiVJhKml4979DCQHB6emtKY08XMcBnO+7fxCwyHAuZqZObzRVE9MbI/5haX49nf+NVaQAzYB6qNKZLjHAKrRkVFp6dHHs34rdvDMSMw93ddcIM8Ov+5mwxppmhgBH6wpDr2FBexNl2Jx8aCBRMuTNJFZaM4BcwO017CnHI1t49s0wp0v3uvA1JSeO8+CAww2EzA8NMQciIb6LmBYtWcyyZA/c+5Jhay056u9q1jSJbkRI95nZyRPsqXCR3VrU4n3+porC/Ke1iPjGTTl6w5Dz7pjUFbNWHBZ3i5ihzP0/EvZc7IE3Gzoaa/sZQbAOe7ZnrFBU6jsJV2iptdC4DABPaQAa2aTxDYroDxDVZGa9sPn+cKaopcX+JPMyJJLTVleW439+/e1E6JiGNVDkqSBCBT2YzZUVgWCayYpxg7V7GoN/+qTfBJAbfnGSnsqKrGtkgITO0gEPTeC35+bm9Hn5F4z0IZ73GiM2s6xn3tm8K5G0S1A2qAaZS0hMWBiv/K6soAlMe83GcH1KKEC8Gv6LfaPbu6kEru8tC4Z2VbQKDkiSRxVrtFhGvaQ4iFVQuLW1H5eXJyLpYXpGGoSz213CPtOokklTPphVZRWtNcI+pKViFU2EaO5ED19aoStJNDTmamYLen8a0tus0+rYnL7LNVwNdEXOu88kI7105DTzyATWUmmZKFbM1Bq6BjXgITMRJCeYZOKuR15BG6zQm9AbyKpYpfPHVeaXJVF0lgsvgGvuy16FLu4Pl7HJBMGGvQxuY9PsTAlv5VUFhgtKY16zIQVLPWUTCltnkVuSZ7E+cB5QGXIs2I0vXjQk2dV4VE/S5+hvaYQW0NP34rf071vWsNhwG32382znulBgjAgjTwJk6re6QKjpvm07yzC0bmWGfqqMNO/hOSG+1CAnnWhamS5r6R6ojT0PJOyqyaRkGVnF6Avgq0Afadi6Kh0+GCpmhSrvqF7cLnh2ZTLTeE4YqVczPiMA5yRnYbawyU32otpc95es/+/ltwY7gY+9G0NvRic3vtoisXlhqbYnHR6xKbYDSG/TJoAACAASURBVAEjPeyjkNwUQ++pkLZ2UlBIXTuLkIaRst7SiXcYoC+QWgxCAfpiqipgl+SmQCPvXQ1vyoRX3XQl5ltzptP+isFIuoYOoG8nIWkjpTubXrK8RjWjaQJuDprydXS8dNXkyjAsSVDWBEDEyGkUtRnc+nnp++UsYaedAu1ks3xeT830pDd+txasAqoahyoAurIhZnsLoOrgyn2gma8AALe4dHEEPWn3s+SJhln+9GpesaxGjYli8m1bSRDjPpuh57U8GAeA1bFWq4FPBH+7JpSXfHnq18Fu8FwlWjskVfKlsiBNZHTSZ9MOA4nsvW6f3gpSfD65dcDkpvUar8Nrw7rhykTzs3To6xvJ0NeER9ghnEg6E38l7YElxrYRxj0ZeiVFCZQ1MGigN0488XhNTr799tvEIvEZ+XzIU6hcIBmAURdbqeannmhgwUe1KD2b5ZGda02AxJoJWcLBhumeywXHTgndGnoOCkAZz1PTf7MHoISsABLbk1nni/1frQ/uMbp11jal9UHWbYvx2v4MJBIwxDSBsWZHhkasLdW4ea89WFwOPg6S6Zn5mJqelY6e+ANAlN5Y1m1OTnE4gR1sM3QJjLWm1JAFK217O4Bvb4816eiaBfLUTIzTkpnW1bWFtAyk7D4qH/d9e/dZpzk8Eg+4/7G6VvYlCSwHkfsWWjG+bVwHJZWLNqspaWArFhYZ0mNpXtmayodcI+bNLqo8nod/HWzdcyvUbEpTrKQOljPByPHvNJlrgFMXoOeaOIS5PySCWuspuamDu+If72+Hj4wpXT7TasQSoKMfJAEoLjdbrWg07eMOoJdhQFrIkjjYIcmTa6kKAOhXSPgHYaub0ohzPwD0sNFyhNIwPpf9C8xXLOZ9lDwd2K9Y0g34i4WnD4x5C9w/uRS1m3rt289AKseLvO3cu8Fm7DlmV2zbRv+BSRINysH2cQF9sxMLTQtuuCGOasza2rKAu+J8i/3Ommxoj9EsK7a0RSJOIk+vhmNQAUWB4pQrso+x5kU+Uw4ubnoGvBlQusprWcTaGhOAZ2NjE921pVx8dgYmDA72RXPALnbMi+H05v4P9G3F6GB/LC7MxszsnKrVqlYMjUgT3COig8pbM9bkCEYVmopBkmX0f2z1igX19FlccOizc1LLeqa5my9VtZNhr3Na4LOmr2b1m3vFvyPVRBo1LAcRuxSpkT8HACF5XUEmiQUhw+pyABPvhQZd5JOGXHUGWFXSUevJjK7PXZ6Z/kuJaD1zKrXcb/YwUhFsIYlVqq5w7jftLy8sQhWhzdx7D/O/bRJhYqwSZv6UG9eAKxGsKRlQ4IhWLjayrfQzJkEnsdUwySSknFS7ei0pXMsA39K4HPB0GKB3Uo00iD1GjGAd+wyu3hlX4+3HfzigL/cj7gtkBYC+GPqSDJXkhn9HEuf4hNuMeyO7AT2/Y1GKScPqVyRG1TRxrovfc/UAlz/wj53ZOMt4DarEwmDMBVhc0awaDr2S3JAIcd6w11ptDT2kwj0PlvLr1zpPnUsinXan6w/cFBuxQVMIz6/VGwvN5cDlZnFwSbqff5em2PakWNlWoqH3g924m23lNwTo2zMnxZqaKdXhc7jLDTIJpAbJ4HQPlmouj8QbyuVG5eJ1MRJyLClAL7vCu2voOaS04XMkeoehtybbzLXBCWyCtd1ulvGCcALAazhrtK0hBz2Lidd3Fu/X0yJD75fA1Qy4m0DMvtJ44Wm1Zn1d+izvd1gtS1BKcmN9cQXjOqgN6G0zVYBXADv9dl2y9HWq+3vLpTGyd7lKZFOsgY2foQ6adTfs8fPW7dl1AmSlDnokGJub6RFvNxYzRC7LFTACePtALObZFQIYRR9IDnQARn22LfyyrdGvrFoWdClZIuAjSzAIGGhLL7iHvBeNg+44H7ZrQlZdAFyyiOvxfeL+FujRgZ/NodwvJSs5BbeepxpvNWXSa0AgCI3jsr3QDWTQO6P129DP8nP2M0fu5PcTa0pTqIaJ4SXtxrKaLSDb1ZQTCdAjzpLGGW2vNeoKoNmnUHIbHRg6jMw47Tlmp1yF7tp7Z2zfPpmsyroaQrn6tQ0zRjT+EbTABEiNcAvBAo7DVeXjLmCryQFZ8SCIAJp9GOPQYhaKa6uyPpveHse2SDRrVQ1CrEs7sCA9mZjYJk0pjAmACE9xDnId8KuwhIxdH9E9xjmDQAwTRR8N/66EOa1d1XyUg3rkVa5BRzyfoViYXxLDzefWoU8cyenNFXd5HRKEsjRlvTBEyg4I2NvNSEfJteMZznqR/lij0828LSxM6zpp+pyc3K74sX/fPjHiMMp79uySzaIt++YEjPgMHNIw90rM1MthhyevCYYtkVC4cmEnDNyAGJzj96cxEebNMydcpXNvig+Zkgs4vvYaqKmJHVtNZg2YfYMlRnrDfhHQHzRD32xaqmXJTOpxqRQy9Cz3PT9rkkDQxFIf2TNmFVIOWx48R2LJWsKHWRKZ5nDbiYjXZ3tI0rYBCIfR3IweKk4bm9LQw3IjQeL+jAwPu3ozgiWpCQMd2hvMY3AjqGNUU7atPF/puflzft79Eerrsde5fPArbicZYWbPUIJKGfGbxMxyDWYITMoFhrkJBZKsTYaR9HvOzfs92Ycw2uqZwB5UmmXkDuALD0AiOV/fZB6AK2u4KAGgIbwUk9FAizH0BFI+HwkyYLD6nrheYqobE02M6ExDHsPAIxEWtnfkWTNReIjp3kwXxd4TC9uNlvzVGWqH3KzRj456QU3kNROh9j1rD4ebsW3jYt3RQyumqOKQLlgbOJURw50gymo4/IwBbjhcCQfoP5/dFTt8Hzy0q/15stmweh2oUiC3IrED3GotiYAgbqzE0pKHCLa/sDHOOF5nV8UziJsiIrzXaYokafHewcqXpmP+TqyrWTg1rIzPRNWhzdhHxI6dO12pVk/Dks4E9aplhUiKAPUskJg1PStiq6WqpGSXAzjHjaae32tH1Xp68XA2S9tt9qLwhfpU/GmFGUQkYq1s+Y3PvbLUHJA0mD3r17HtNWBck4Q5H2XJXD1/SObSojrlXepTkOWrnpr7qrb8J8CaJNXSN+v0eT/NadEMHLBKkY8QiJBnBu4yL8A4oasiWb0PvBP30r2CHkxV68aVBw/iwjSDL5ItO3uZEOM50Qhryc26nJ90TwvDtX3oe6ShRwmQXFqsLm9Ec8gxx/eUZO4obCvR0K8dybbSEr3DAf1br3u7gP1WVgmQ2aqHiEqaAu0RbCvb09e7XG66Ab0McqVAoXHAZUJ/wdB/3Qx9FItIYyhlDk9TQ96xMLQkH/r55mL04mco2GiAXIAezefgymi84Zw/cVMsOr37AvRdjl6aLFfTw3pYoAxmMMAqDb2ZUoN7L0YKenagcRZoOYky0fy7FxMDWwy26kvNoIMukVEOVIZd1o7ykvYhy4aTV66a0ixZsNcxi8lNseVM4w1mLbsBvaUYvlaHHa6tEgtt2BzwBGgBUBYbLAYqXXPUVd72WzYA4BD1AJ6ONMga8g05hOgrQTzlSd6XQSJsGDef5r2SF7AlRMqqexkIxETVTmOvdfypJwy03MPp+W4JEoejmK21NU8e1OFqZgzwR9AG/GgY1Qp2bzSl+V6W5pGDRJls0JBp6YqG0vDvSmLchMT9clZvppGvSki4TnXZp6cyTVDlwY4kyGyNPfjRl9fy02fLElytD0CwLFKzMVggPSGvk5kVD7HRldqq0YC+x9ebGnMAAWvWiSB++FR9GFKDVtIHNGtm965dctmAoR9oDsbswooYKrkdae15FDZMF59RDdW8d4IXu35sRH+6GTXRO8p9xc+tejMqkCoBodKmQ9fJHp8RTbwOPoDS2rokJw/80QeKVZyePhgL87MCFgR92EsavXBXgRkaH5uIoeFRlUjZvy5ZU9Ye0T2QFGtlKYbREKM3lbsDByJWizBK64G/8MjQcIzw+l3OVBrKlnpw7AtxtPHh6amm/BvrjDXo97VnNG4nZtKyb2LV62ht3frpoaHxGB+fUKPkgQNTakJkojWyqOOOP1764/1TB1UhqOSJhJkka3b2oKsSctTxPZQjFM4P/fZIJo56AFtvDI2O6JmaKfWQHqzVBLYBcwgrsIQkbtQhHZ6K2dqkYoFkgUMeDf2QHJjcsOphQzQUwx5bHpHETB9r3iyrDsl05KKpkmm0RHIAIgCZ73FPeHZ2hGHdGET09lnmRgLEs5b2GrImcvjXCmAGediyAP16K2J8YlLPVgN/BgcF5ndu3yHJRcVA2Fr2Es+TJEP7LHtfkIAQi5S8zS9o78OWarDSliUH3HcnVfh5pxtWI/XMWyFbSFlA8rlzHgHe8yTwnuBbg4kMoHjOSFymZqYyRnmyNnuwHEKo9OCWpOFZshC09Ij9RCOr3JT6tpR8V0WY9Q5g5bOwTiBBLBFEBmowy38lHeno6d0EzJ5Uk/UqUgPsGGF2OWPthY9siISJKi9J38gwJBbOS8s5Cdrgu3TXAH36GPqzciQrZRLj5SX1Pgi8L9OLM+whVWvEZRsYsL4A9Dy3kpXlcZOaewN63LZMQNkOsRh8PifPsDTuIpCY6UDVa4CeCvTfSJB8zcQXrYns/SqCryaicr7xvZKWAKR5LsRa4hv3DsaANA9Azr3lutxoTYLvZvaqUBBTd+3a5fiqwULLcvtyL5OfkSrWyfob5JvoYv/wYFlHkIqKPapKkqAtZ4XaRJZIGjXceqq6SDVJB905IHoOUJoySc3xUGyzjTbxtxxg2N88eyxJnbBsOJbnULqS3/FMzNAXwZkuN8zf0IAu2+xGr8lSV7NdAeU61e/Humg7yXkgZof1t+0xgF6El/zvGQropL6k0TaPMKAXybZ2KEO/JeLJSZIlWRCCa7KU5cYwX2RoOCXNhwB6SGEqwM4pPUCV6jEVdwhJKwREeOWgRGOldk6ov7uBfVCtTPKhZxt02VaqJ0RNsc7CNno9wBOGfhGG/jMw9AB698vR5yTnQEwYpJJcj5H1bXf3oV9tRX8jMXaXeUzP0vLqFgXAHjrl/z/SvgLM6nL7es8MTNEhIqGiImAgmFhgB4rdLShKiIT0zNDdJY2oIF5bERPrWvfaeunubqZnzpzvWWu9+5xB4V7/z3fu4x0Yzjm/emPttddeG2xjWS1cYOiRkokmRJAkte2rl1lKAh6ebrCKvWRtKa3knwF9SBuXZuhDZzsy9A8Pt/SiytQX0t7xT7aVYqSdtdaEwUPFwHFAj3Q9CpHiGvp4EadPZmeEeXPgFBIAvQ9CasLCQMHgo7TAfbGo2SqQ/R6DCEWvZGc5SZS6koUQgHu8s6BYNAE03B8MbtelE9B7E6dSgF6MvwC9g2f+PchocA0FgQH3hU9Wc9LfqwOt69mBPaXdR2QsFl6ZBFw7PsO29KFNM75P3vmFdvDwobCpK0Xl2Qy3fPONBecI27KYLhURcZBTkEFjGlb6TMkZklWsSEYZrIoyMG7vxwJNLtTwfQcLBgmM0sseZLF5VwjQeI8R6IRaAwLkAJYczDsgwHlwvQ5Fr86yi71TdoFMZ5D9ANBTpx60svg+FkGVKh4Wi6/NHueoRVybk3yElc1QMZeyAb5QcJzhnge/Yy+KFQvtYx9pdwCcctSKg8mmy0XQSEYTEu1wToE8n+lKgPqLALgRIDJ7og61XhPC+44i0mB1yaAIrbeZ5VFBmz8rpUrFJHPOB0DPgCNorRlaFUfoqFGnTh2uB9D75+YcDnNEaWKwVjhWenp5dtZNTJJFm4IQbAj4jkohm4XNDmnmtJBe1SaPZ6TAC/UVUQKT0gEtnpe7w0BagmfDjTO8MBaw0WGTBRjDnwHgMRYA6BWkBq19sXTb5SvAIQFjVW4NCAgwLksAtOm+ZFalajWrUKES5QZ4rpAnxDoxGxxv4H6EDrGqX2C2kFnNiCWywLmMXKqwlqHhT5Wq+q5wDIB71jKU0rDy3oWNFM9G9Sro+phn2LdSU9QvAcWyACJeNIj5XwgpDhggbJTBhlhFmdjkuVKGlDsK0xFkAHwmWoXy6ZYSpAlkYHkvBa7LsN8G1qogayubRhaQZAJ1wWCRIedC0SLYzGw2PSsqiTIYorc5C1PLWTrsQ0PWxZk5MdNJfHYA6xiv2EgRSEPaAdDlzxqADIw9rhXnp74aWifxHChLQxYLjfLQp4JN8EDmFMsBJ2z8Cvi1jjs7CVYdQBz3dN+B/ZabD8ckZAYTyd4iI4N1jJlBw1xC4CRJoQC9XIDwfkoAEo2yDZdkANBjDfSgxTON6hmiYBMvADwCKkgOQnZQtqACarhueM2z5ikhyvkIogT3j9Imyn4w9vTvLPr3DsChUZqDQBT+g20HgCVILZGklax9cprl5GIMACwDlENCJDMGrCUYN+48g2vS+Qt4MbMTQC6xUmgMqbmuvdzXUl2/Ck9dHovvEPOstRvnKFzi9tWyyoztlaERmpNesB2GPNF7YHjGDKoI+uMHIk0ZJbHbuGZAac0XmETI/tjlaWToCzDGdH1O2Gn9lx22Z64pAWRgLvILzx7j9MCB/QLjYdPDWMeLndRJoKI7MdzFZBkNUCs3GmVNVE8ncoBdumP9Z0QrwbbSszwuEyJJxqBf6zXmB7T2IhbjRbFsqBcAPYIh2OZirXZpDp6xk0GYj95l1ll53BcWxYcCWhBWDtYd0DvecCJOUiktYQL07paj/Vn32msssIYXWVoKmg8au+7GNfSaQ8iuIgOLOhTUy1COEyRR0tC7pCduHezPM7aZhBPi96eVt2iJcEtquTLEyzvXrbSkEvV4iQP6Ixn6OKDP5V6AucLO05gHgaGPRgosvbAiAb3bVnIfLJDKQ1jUu8ZCQVYCiC6zBKbUGZyAocci7acPhn6JJXMoq6iEHwlpgqMC+vAA2Bo8MPSysCyxP0tuAN4IyuEVnptPzTCiK7khCATxsIyaBI6kjxNDH7et1ER2NtfZZLzfAZ48fuXf6aw8H3Jg6FWUpABCMhZFnJJBxIvGdO1qo0xNaoo04LJD1KKrQlhsFFoMSjP0LGqhvR9kMPpeX2iwEbt+24E2F0LYObGoV5IQpilZGKPjQhqA7xV4A0MnmQ7S2WQwAAhDZgCLIkCYT2Q/DqJ5sLViBJIDYJWMCGlQLDgCxzouFhVfrAR6vWutnAYc4CqgQhSeH9PMEdDDnjsJ3fuSme7DZJLUCdaKsgdDYCJXBQAGsJJKTTLIw/84rhKkDee4E6jV8RWEOauCn75J4ieYKaREfdFAkRKO40y5S5Aw4lXsJF2zv6irZNEC8FHppiVB5hU69XGzwLWg0LdI9pA8zxDAxTa5oLHWhmZ2XI1qduKJtS378CFqzaGTVRYpSh12BA3eENCjUJkyJGNqURmlJCsOYz9WAxJkHm7jx3MKGmWMK7VtF5jFGHTvYvco51wKhdc4d5AAeKWnpjHjg+cHNlAsKNwu0OTFgxs1EcIij2fqVqgIbrEGVK6MZjzxxiNsjhVABJ4b6xaK4EqhjBNS5BF0yy1Qcw9kffA++DqjwRV1tvAJTk8PmlI9N8gyAOhVVC5QQK15IYLIQ5yr7JHEeygGP1oifXx2ziE6e9DAJhE+7JDXgMmVOwjWHrh7cB0gAYKiM/mPc7QiAPaCffjUp6ZYeRQLR6EJzrcKlSta9eNqcME7cPCw5RUUWXZOPkkPAG63q3XCg5s6Ck8hx4O8IVJAkJaSDJ97FPml0HkKwT6CKjLv9AGXdCIB9oUETlrXAcwA9vC+NMrNlEXDgixtrCYZagg8+4RzSkuvwDGTnKK9AZkBnK9kRsHetBgHVFEdu5ZmH2ZSGJIbZc1U6JwGTX2YY3gGPHqYl6iX0FgoYjYILlvul+/N5fDvhw4c5NiBYwhJn+SyDEag+2cTu2DTB008gBvuFeaXZ1Ak+9L4B4CoUL6iikZTwEon2KHsbI6h4hIVtMPGWY2ZlMnVOgPgDUlnYBHpSORSmbKyXATrXgqsq9A1XieE73F9t/ZcZURiv6PcKbi8RdTcDI8LgB7XSOleEgI7BWAA/bjPmG8A+cjAVCwvgASmVkXmKsSFRhrnAokavP7xxSwuhmsKmnFBZhOBNW4eiRew83K5QSE22HR3N1PjH5ecSUal47EOTKUBfPk65YELzgvjzPdVZa/F/JJQCxIkEjAIrGB2ETLJvueIsIl3jHUwmZaeZmVCMyp2WAYBh70z1Bhh/8e8om1uwAKYDEpiiUySOw6IBzUgVFZW9WgA9/IsDwyzZpi6dHPfR0ZcoI8F96jRKVuGa71KK7THY67gu7BHppH4DJ3gWWyO/U9AXb1TsJ6hX4Q09OrkrT3Z5zj2O896M7sZ6g0gvcFX4ZwZQLPwVyYX3u3XAT3qKxRkxQE9nivwUhwc53NvlVRNa48fl3JYZqf/Cuhx73BeTvI6mUtMVQDJTZrYetZDycoTGXtcO0mbPAB6rW+Q7SJThfuA7I7GHbJ1eNaoNSsluYEmPi/Ypgesqe8EiA2cSGznFwyGGQWMDrCvFxRELSVddrBoLHUkoCcwseIAnxNLEi03Jc9mfP0CNfTeLIyZTG7oAWOUFMYY+nIl1WNcM7KBIoWPtHdPiEluaIMBTzQN1pjkhtKfYtuzeqmVjWLCBH02o8+45MZKEiw7Lc9mfTeH0humGCAvCOmUmOQmAZKbcpb14AhLiVQWO45og16rsj1kQcOfO8WGG4kunLGJD8a9IJeTmscqpaF3ralHMQK97s8aB/TSqJYC9NBhB4srMXqB1Q6APg4MQ1QUDbaV6FwbokRnBMTcK43t/vEarGoShMlIj2QC+rhcBuDJI14+DYJoLUpYtFQEGjR0PHcUx6ohhDSXiqKxGGFhhfuGM8wC9GjIBKamHEEMF58gJQKzxJQ5OuexcYz8o704Douwp4Opqw32giwwC5IdSX3i30v2GkWQLBoUY6oFOzgMhIImLPqQKSjqBAuhzQfsJNu5gy0IloiqY5CG0EG3S4cwpbwDoQdmDuT9+blkCMwUAIQWDSNDr6KzUEcRGDG3MyMbGfyCmZoOGyyeNTZ06iRDtI/gh6IzBImeToYrUrDjZOQeCm45U+lw49kCuQnVqVvLTjyxDnWuWAT379tLSQqCtb1791tegRrA4FAIcHE8bgQBeAG8YfEFm8mUL9lcafc57kPnV7BDdHLAdwX5EJ6VnoOeJdgc3id4Q3MzUWBFjWuqNiSAQGh1oUVH1kAaa40pMuh0acH4VCEuLpsFZwWFVq4c5AW6B2TnQvEqUtECm2ATod1ExknNmsCXHc4+xCZfXhSNDRbjQnpoPS/5wmND0Vx37+XklOAVXaT5BZs/PK/t23bb1q1bLFIiHSvsH5GNg4QQtptwMQE4BUuPoB6sPBZZjAPo/jGOoWeGXLGwEJZ7KAgVoMe1AVRi06xR/Ti67SBQhx6+cpXKVrFyZWZddu3eazt37bWDh1CIKcZT2VEnVMDqSNrHY3NuoThX6WSwtRUrwPYREj049xwmwOVNj6LLq7rHoqAZ91xt44PmO8gd8OwACr1Q2eVNYq2N4ATzGgECdbTJCqLRqAvPCD7mbHhGC1aMP2UGEIQhE1gMhr5SJa43CIxQaIxxCBKCAVsowAQjCatVZb1U/4TJA206ZIEq2g97Q2Ki7dsL2deh0GwoYtWrVWPAiecLoOvsKTN0tAw09jWA3AHsvsY+AGcxzwXWtKxFIhMttw1kVNgVnPIEABfIukK3cGblQD5If6zMKUgyZQMSE6EPTiYAJUkRaitcUuNA0IkJB3gebLukQ1li1SwhayayB3M1l+QLWXg0GEINBbXi6MCqDAMCGDSeAqhCwSy/OzGB8iPsEwCEyEgBtEIyxwAZgQHAGdyI0itYpCSJsgYV5mOMonBVHaY9w4YMtxMrGDNeF4G1NxfyzlDfoyyIAJ4Deu0V2rtBFGDPEOEiswTMCTwXBu3BipKZ1OCW42SeM/5+fDxbrNUAecjmEfQzW1aWgN7djHhcuuEps8S1NTjdUEIIn/iUZB7f95hYIXlQFLjEh7UpyAaFOgl816HDOaHeQzJWrAus80rBnBVxg4AGATneD9cfkoHYIwOg54hjpibuTId1GesgGHplCwX+8D7ZVirrzQxCCB6wbhO84viQygSzCGVTsOyogzizOwHQgwnGmHcC0rX0OBYCbK+LAlDW+hv684QmWhijXt8ohl5F8PgeaeW17vtzJAse3sO1KLgSYX3x94II9AwfwH1quvodYF3mPYiobweCe0puFIdqj8srZO8XvIA1iTcoOTz6qwhzAfgzAixqlhzrFCsfetxcyrnIOgaGHoHrnyQ3OD+ZogjQJ3hPgZJSnWJL4p1iUQtDRygs5TCuCOeYUFBYJMkNC9+KLDGZJXNk6Jm+gwuCoVNsnKFXxCZAjwlIxjaaJED//RzLTpWGnpMkDBYAerndFQeGfpilF1XhsfJD+2U8EO8UeyzJjS/oijjlQ6/UTLwpk+vFj9DQBz21WMGjA3q2NueGoawCAT0jS28tLHZaWQABejAT0GBj0dKiqzSbywPigB7HVfDAtBSBqIBOHNBrohI8sqANkpeQMaEUSO4SmCSuM8NijIkgJjOBbAomHZ8RI1TvuKZNELpssKo4B/hwgy0k+8AufHKBYCoxXdpqn1wudSoO+nf83qNXavSC64KcUgTelB6Vpzw2fQAYgbrA2GJgY1Kxwh7XVszNQ4u4gG/FipBhqNAFGy2tIkNLa7Wdl44Y980BPRftEGB4gZxPdhbOBpDu3sBgEfC93EhiBVqhQZlvdGGce9bHF28xR2j65G5HbgWqjI4YCH03A4ZCgAQUmEqzCdCLIAlOBVpgJVFSujlqNY6vblWrVrZDBw+wzgAsG84bi82ePfsI6PGsZR+ojAcBKDcrecxDIsAOj7Dnwzlh00R3U75PjZu8HbpStbIwUzArsIQb43/XNct/HqAVgB6gEaMFf8Y5ghUEiEB7apwbFzPcWm6zJwAAIABJREFUI6QWE8U0c46UFDP4UDG6iswx6H38YDPnKwFZHE9vw6qziPfWrMiysw9Ra8xsifujx1xiVJOA8eNWhNzcCYrBfmlDZeEppWEA3VHLzs4n4CksyhaASEq1ipWqGBqroQB25449bCsOSQU2+rzQbAZBNIJ1APqiItRPYKzDBQNWg4ls+ITzQPBTsXxFFcaR2ZIjBDypAUwO5+Tazl17mIVBV1wycHQVEcBxoOMkBjYlbArFEdR5oKEUio/TrWbN2mx6hU0X4AzHwXflZBcQwJYYfMZ137HECBQo6OFth/Uh28+nxJrmUG6QqAZFCK7og55XaHv37WWqV+AV4wASKPl0w+WG7HtKpWDpm2uHwETCnrICmO9UAk0VDeo8MA5hW+lSDGTTsD94kI61Ec0xATRdFoP5DSAD7/jt27dJ9pWYYLVqnWA1a9TQuKTWVqlw71gJ6ZvbD2KdAfuOwA3rGYJd6MXpJsLsmORWdHCjJhbSJHV7Rm0Sll65hoDhVB8NOdWUYeMpFi1CmmJy+3ISxZldB19eqySAq6wP1gUH8wRawUoX34Y5BCCD90BaBMACkIZrJngJNQLOsvI7MTJCnwRiOdZpgAxy9tQb90ATL1c57BXYFyGzSk2rbJESfDcyegBAybw3WMcQZDMgDP7pzLCGzDfHL+Waej4KKPXvvvfjzxgMfs0uQ+KOSKyQx6wYxg6eke8rcCvz7tiaJ9pnfT9j8WaJ/Ofxn+u2ERBRxhRsfXn8AC7x/GkMELTrtIYM+na8x+UhTpz5dXqhp9ZeESoA9PKuhz4/J4ahnFVnR/by8qp3JhuWyvgMsqJy9EmMNeNCDxXcPzddEGhGphL3RFmQWBAQZMBYgykxBd7heiLZFd6Hy/agF0SBM/sKuPQ5NvojOYjsm/o/ONHlzLpbQDITHvrn6NxUuMtnEor1ca3AKnK1UtG/u9f5c1BwI9txJ2GVbQROCj7+gZUvl1aB9094EoGN1AtULjCbqSw8vOgdx+ocILlRUMEO9rToFhb88wtjWxKgcjCTYm0SCmoTo+gUu9ySYoA+gR2PKQfDelEa0H/7ouWkgKGXMUKMofcC1kixlSsKkpuSasGUBrKhIrkIBrmTrxlxyQ1dbootMRlTPEhuUEVL7F4UGHq6jqsDHO2yQsRKQA8NPQA9imKzDdwZNki+nRGekrVYACm5eXCYpRZXievXAcqRwsjJZbEZK98RPbL7V1D5sKBQKX6xoF4UKycS39xKA3qvEtdioiKGmH6aenQVTLJANgD6GBsY7BVZ+Ev3GS02GEw+CLCIYZBhEwEY4MQI5yitGKQ4an0czwYo/YPvdIZeQFqpObpVAPjQT12pXP9O/BmgHZsetXosxkHzKxVNsYiQMpWgKwz2T1iMNBnACmmSA9ADZFFeUVzEBcoZMbVsVpoSLwUp8qsHq4XFA/cDf1daToVmAH1+/33hpH0p0oosahToAss8Y+YI+/DD1/8yUf7uL4aNmmtnnNUkVpQUY3oICOIZA2dnMFFxHbGOuvQFVqGvaieCuisEA5RPBEcNT9PiPXq/FsFYijikYX3x0TjBeQTwENKiAOLQ+IFhx/mKoZBDgbvfMDgJYKpipfIcWwcP7o85AjCQLCqy3bv3kSVml0lqwWH1BlCYJstEOMNQ0w8WU2lYehgjI1RYwAALU1QWYSrM4zwIqVFvjsXfJakI2puGaKNDoxx1sYS1JcYUAAXS+zgXnBOAhTZt3TdcMyUCcFQBmx0a1WizFCjB+eIZcSMPblY4HoIPLvZFJQRb9DouyrPCovwYeOAzxFwPBYSYDx7EiUWDPrQsswSYB8jwscAzP3Q4pe83gKVS22pTgWBM+lQEkwB5uPd79u7jeWYjY0K5g3TkeH/5CuVYkIh7UVyUb6vWrLBff//JVq5ZZWvXrTnqEL/njvusV7cMbvJ79u23/QcOWREzByqgTA66cjLrCISCcxfGFO4JAFI0ikAariNJtC5MTSknths6bdZZYJwn2v59h1hgmpqmIkOt6foPmzgyGrl56sJdpWpVAmtvROfWda67R2BzYP8h27V7l0WjKvAtk4TgHRpUHRNEAt2NkmFNqUJvrDf5yCqmpUvixw6Wkgr6Goy1Gvcb8kAEEBiLDNqgIYdUqzifLDnej89iQ+YzLyqyzZs3B8vREqtTu5bVrnWCxiXWygAikQ2liw3HN/YGgT1cPxomITPIgl1unsgqQVIlbTY1xPBwR8agQEAfG/LevTvs3/9ebL/9+i9bvXqp5efnWI0ata1hoybW8qZ7rEnTSw3GLAxiQ1dg34NwbJFVyizFmVW5xPj+IyZfLLVLNbFnSB8tQI5nDrCOoJJgIYBj3F/5kOM42G+gX9d+gwCAtVFhr4CkgNpt9LWALz8CQvYMgQNYOUtk51/0w4AMjiJKBjAYoyrKVybPg1CGMTH3NNTfyGpXfAz2aJx7sH4O6yx+r308LnsVcEaRalw3zoxpMexms3l8rNG6N+rs7muzA0UE1ljPuLZj7wvklhf7OzOM70QQ0yfjSWYRO3QYYFWrHacam3Lp9uKLE2zevEk2YcJr1rBRUx7f904nyNzfHuMN95NZhIREdhh3cgjnr4LSBJI33mfA5UooyFcmP24n7b1GHGsAc3lfG0im8F43zRAJGGqlII0K9szMoAW1AAgZ39e4LyFDhsxTYOh9P1EBLmp/hGFKA3rssyRD6W+v50ZAj30ldA52bCC5lfCBwHR6yNArg+Lkqi+YYugVtHJdD7aVDuh5rLxCSkAliYFdZrIypATM0BSBoZd1KwgwuikGhhvkbCok3yFLEwPzjHb/XBSrfi5k6EHq5UctOQ3fX2R71gHQFwWG/q+A3iU3M7990bKTc+KAPkGSTfhpcrxGVBTb+4GhlhatFts3QAxSQhSCcE5iXN0RkhukUd3lpghMgAPpOKAHS6FvEWuA9DwZlBignxN3uaHkRhEeFzs6E0TpcpMFl5tIAPTsWClAnw8mLV2WQ38B9EyXCHgh1YJVFRZ5sNPCk5c2Va4zSrerS6kzpKwgD96uePDYKACGPPJz7VlpQI9BRovMKDojyi4MN9q9o7EBYpAhCvR0lbNbeq80zgD0+H5GlsXS5bPTGwsZ3SO+VFEsvZrhMqPCVIESOV24/SNBPqPEkEUIjWjEcKiIkBrQVKUDNRnQbAITO49FhX8tvlVAgsflrAbOw606ZVspCztnuhEtCoAmsDmTwB4YHjn8uP0XAIYvcABC02eOsI/+PwD9kOGzrcEZjUPKOzglBH25M+lkqwIodybGZT+UglDnKFacWZ4AFrCJk3kNbhO6B3qvnr8KXhX1y8bL7d4c1GkTi+v5uVnB5q1Qz1IeupIj4XeQZbmWnyn3sMigBTxAMe4dADOeP/5Mh4TUClwEISUA8AezQiaPRUcS17OxTZBDoRgW4AXpa6R3GRgG/19mj+hWoEJ3bHIYLy6rwdyBPMSfNQB9Tu5BuS+AoSss5L+DCS7LjBGuvYSgFiw950cJZFpBdoE5kZrGFL38kZWq9+CTC5rXSTDQleYUush9+/YT1MJHnT+D5SDneAAdeKLqzyCPZ7ejIziElp8WlfCJTrGUZGwkCKr0DKCpx31C7EHduYmJhyMGA5+CiB3OPmyHsg+QySeD7i5VCcZCrMqVK9pvf/xsU2dOtRWrVh4zTq1V8wRrdv7F1uaRJ61q1Wq2c9dugnkwPnCPAWgRI1Y2BDjoy6ACQzwbgHlgWgWu0M7KXxtraX5esdU4roYdd1w1q1hZvurQ4+flSTvLukzuBSpoBHuF65Qt42Gec9XqKPrVPQOg1TqJzsURbp4HD+XY4cO5ug8J0g0jo4H7qfuMoBOsIrI1ygCwA3LZJMvNR0t4bdC0qWOTPREh+M8thitVQOOuOOvG4nt0rE4Ca1zAZ+xBKYIP/Pu6tWtpTQrwfkq9k61u3TryzsfmwrmPmyYZBOahFzJ7BsrrRwBGcnLlJhXleqIxivNnYy7ugdosP/7oVZs7dxwzP8d6XXLpdfbY4z2tevUTmJXxdRZrCoPuAHidLBAQlQyFDHEgWgQ2RFyI0CqxFFhhBsIJYxDzw/W5vF7WL6hoE2xxxQrl5H4T7Jy5thUV2qFDcKkqZogHtpgZh0RkxJENTuK9hgtTcQkK6pGJc0CvtZD7L2VzDIePKPLEHec1ot9KAXpSSFKhceGyiHi/ktJZVmXFRepR0oqmVyFL4cCYgL7UvXQTCM/SOgMLMI+xx0ApsO9+70v/JBhNTrYpU4faq69Os7Zt+9pNN99PQmTjhhU2cmQPO67GCTZgwFSrUqUa3XYcCOI82Gsk1Lv5vZN8MdH27jsQk5Fpz8K6LctfkXOqVQRm0HW7t43/SbJPnzMkb4JpAuRAsDwWWan9mpr9UJTMgmpkB4vUuwLrAesFg+TUAT3OS30V8MxEEEn9gPGPdUf1Jr5HuuzUgwfHVyJKgq9/TEOvgMuDcfaqCfIzJ0hEIOjlgB7gHJltyk0x/tmBWeRZTHJDskqAngtksACnhXeBrKFjgB7kNe3F4/gTpACDa1rxHX02xyQ36AVRELXkVHxPoe0mQ39sQO+SmxlwuUnJ5VrEoDshohos7/obBUPvgL567CRA4lCKii0VgWiQE8UkN9DP03YsFMUWQ3JTpiw1RgnRQttZqihWD1QDzVMofwb0ztCrfb1ArTQpXhQLyU1lphBU6KmFSLorRWleEOTaSFyNAypFzwKzblsp7XPc4tAlN667+1+AHoObFn3BrgrHiGnovTtbSBs6oKc+noAekgZtFi4LckCPTRKAngVtobCIgQY7r2LAxAE9PwOLtRBJI5AQONMmAmkHNjaPcL0dNgtgQmGtA3qcGzX05SvyvuFaeK8MG3Y2J7OkB1ocPG0IP2zfOPBvivJVLe9sNycv9Ofw8Qc4BeMVKSGr5ww2PcsDM83gLFh+wQcZm+ekKYNt0fuvHnPj+1//AEB/esOzxWQBMJBJCDKmUNgphk91AKXnpDYGdd1DIChbOkk9sEHTQrE4Qn9mzz74PcE94OIaS5MB9EmXSM9idihUFseDSYFgOMUoNU/mgdkWOBugs2Ie9ZS+coipE5uDbrG0G6QVX6pVqVxZoBqNqUKhJDNGQf/IzcMtx4KzAxZibNRonALmHMwbgjI8RwAiunwEuZFnrXAML5rGeSATBDswZ8rA/uXnZQd/ZDhp5DJIZLCAduVlsTkD9OWQKXRL0bLhnPOxYCanWmp6eWluU9PJDgNwaAwjqMFiHVxu2EAHMp8Sy87OkYtLISQYCErg9qPCMQQoDGBZ5BXPkOB32ARwrVi4pfHPt5rH17SqVY/juAWIRwAMh5LCwnwry06akA+JKUYjMWbarAytNaMJxewQqgyWtL2yaovaytXLbMCQAdSK33/XXXbtlS3shONr8LkjIwZdflpqFXrF47PZubm2/+BBBiuwAkSgA017Ap4hO/0kBMct1NLgHqm+AaxspYroUYBgDiQFQFa+7d27j8W9mBcAn+gRoP4NWNRhWZhmhfli/bBhE8DCAi1R8x2e/RjLsJH04kOs1wjIVCAMORC02Ll0jpC8QuthYgIkM6h3kH84SAQy0gkqZiSjBhvhYnQ2RRaqHCU5TCOzFiWV/zGIZiZNG7YDfEonU2D7KMkNxoMHmvg+zOOtW7faju3buH7VO/kk9knIQSFoCRyVylv59PLKCoFtpkuZnDJYkxSKCzEWwdQjG4P5URaFoIHppMVoejKvEYHK++/Ps5kzh/M8LrzwCrv99sft7MYXU36Ecfrjj1/aK/Mn2vr1K+2iZtdYly7DrFx5SArFQDvD7GO2tO7cFy9nmWM/CQLj2mQnTbAelC8HcCRJhVh7rcFc4yAZSsT9RLYP9o9FBKjKCETZQIvrXSTC7AwymXRBQ60H+xmogB4AIS9fc0JZeJFoIj/AzoMIU/aYBEcofkUQxWwRpRJeUxV8zmmV64x62BtjUg3XiUMOi7VaznTxrKmcqFTQrLoAD4Z4XxONzwvvx09k67CPOTnlY6h0UIW1GfKhdRtWW//+7WzJkp+P2Jrg3JWVOdGuufb2GKh1uZR/L/f1IOWFPl2kUgJ9/t0qVhkKSZ8rVqwQw0H0eWdvA/W6YZE5snQ0iZAM1wE9JXzoUk9JFFh0PW+3j6T7kJuuO9HD3hKy1CXRGLOq9LpEJ3FVB+cBAckskjZx62ovfmW2h45kCtbcFMQBvbCWsqVHA/QK0LUulgb0uG/O0KuwOLg/RYVFgTloW5kCWXKUexYIMUhuJLXD/RP4FokgCbIrPo6U3MjlxjNmeujuvKG/Yaylp1ewkuIk9QhKL2NJVmi71q0goKddNCyqjyG5mY6i2NKSmwDoaZBPxj1uW1m+pLpBXoX7z7rTILlx+TffX1hUHGXzKgKNvwJ6+IwmAtCvXhpzuRGLKIae0Rv0wRGznPR8augPJWdb2USk+0qC04MKKhiFB4a+L2x4oAmKyj9WDQikYSoN6OMpRzGdDpZ9AWRzAhaSSH+sBybAhT9TExcAQVxyo0WhtPMMGWW2uleaGNeFlzRwksdQJhP02r7o06YOzCR8jENr6qMBeqRyyLCFCBzfiY0If8dC6SwNn0HQEWqQydlGmw0KkBA8yNrMK9RxfbgHZANYYKvGWgwA6BFeme/nv5fRhgU2zRkg3GNmA9A4JqKiV9xrX9TkUqJFLybJCUyJg0KymPTVhfxA4Ab2c/EATKlUvADo8X1jxmbaO+/MsxtuuMueaNud6U+MB+ntMNEBpBSg0T6yJGpbt22wMaO624YNq234yBft7MbnxTZyZyyxz/g1+eKNRZtNNAJzgw9hg1PRX/AMRr8AOEFQhy322jcG7/aHBYsbYkIiAdFxx1XnfYJnPphVBa9gxgMYDvp5LWwyDXadOAoA0XyoapUqBF9btm5TRoeZFdUT1KhRnWldei+HKJxMMAM/pbe5YIbmZggk9JxllypfdnUSpj4ercTLJFludjZ9xTF2AC6h3XbXBY7T4HJDZi4wbEjHg/UTkMR3yU0DrD/mDDeRkLbH+QIssCi4MI8LK0ABfLC1uUADCpo2BdwKnzGAKQEsfb41jhzQc35TiqH0LwqmJRGQ5AbzCNfB9SjIbtigI8wlL+akVIOWf7iHqO8oVgF42VR1UAz6VBRNMeBLkp0YABsBDrzkg/VZQWGeJaciAxJsY0P9AeZwbu5hmzBlgn319T+tZ5fOdt3VV4Z5DfmBArqSEmy8gDZlOcdzqBHPIxPsdrr4WblKFY5VFDajE68X1dNxhJ2Wy1jlylVD9gOLfS6ZJzbUKkKx52F2U8VmjWZJAF0o4uRGBd90ghzIVCBZENvnTCgL96F1Ru1OOdTnwJIxavsOHCCgR1KX3UTRsZjFryqURpEsUtkuu2DDIzDviUqjY1xATobxiSI31Mrg/st7PoljQZld1cf4WoQxJrmCghuAejx7ECaYg7hmn88Ixrfv2KagmEXKRbTLxH1AP4cT654UXH1URI+CWIAgzB8nk4A5Dxw4SFcbBv3QhzNTKglMWToKJdvmTRttzNgetmnzWrv++rusTetuVr5CFQYwCMxwvSBSNm1abWNG97AVK363J5/sYze3eojHk8d46YZRoU4ljGF31nIW1IESTCe01qEjrvYwZiU5VwXoEedzvyH7ryZy7NAaXOcwnnKyc1jY7qYKyl6o3wHmi+8/0vKH2ijM+6Qkjl0H9G7hyyxNKASW66DWWexHlM/AuphWUnLmUVYB5gHK9DpjT4kdAy51NaUcFWQHbb3wnyRwnJOhBgzF36Uzo8IGCtbcUQ3nAn99nIcTNPEAQOeA9+Bc2UOGxahlbcvWDTZj5ij7178+owwSgdv99z1lF13YIrYPqVZNGAPn5GCa6wdlNVqLcR/hZOXviwNG7efO5qs5lHzecV28b6Gezi1SvY+KnPfkNkO7bdbwqA5E+Anrpgq1MQaoVIAxB+Me1UuA9OATC7VwYvcFJFHIDYYb545zBKAH043rkepBjZ8wBl2Gg2Oplk9rrHrjKPPLLt0BJAuDCUeA2MW6IBxWulNsXHLDzHvIzmAN1r4YZd+N8ukwAhHj7hp63T9lISW5wfNVB2cH7Q7ofUzgp889lwY5QYzzVMagnMEUJi+/yFLS0L+gyHasXmplgsznvwF6Z+hjGvo/AXq407gPfYXocSq55/4XGnjSdKOUbeWRLjdYmYnzWRQb7G2poXfbSkhuHNCTFWQn1iiLAnLLAdC/YIeSD1uZhMAqSbonQM+vVmOpjAeHWhqrdpH+CJXCrDLOs5RQlAB2AAtG6Rd0/oza6MGLdD4qzaFhcs/XOEPv6Uh/APgpyU28U6yzkQLuwXucnSN1XAQbLP4IDL1nC1yXxmipsDBo6PGJOEMveYmK/ziIYRcVc7RRhzpq80PBpQcvAF0OQDD5wDgq0k9gl0cEPATflBFIg4Zz9IYWYnrE6GOiC9DL6QILADY2pFQxIF0m4MdjC66g4/TsCz6HTAhTcKG4yAMEjRYtgHiWYufEiqIxizZXb3sNra/cfDB2xgLQvz3Pbm51vz3Z9jkuFsq6AJiFGgxTuhJHwc9t2zfauDG9bMOGVTZy9Dw7++zzpMsPjSUElABg5THtCwQiWp17kOaw+6uApgqK5briunncB5dj+QLtixQaKeH6AIhPOeUUgq3NW7aSJYTOG8ehpZ+Ma2LnQD9wTLGyKcEaEIXCyfRvR5fRdes2BEmV0q3oVult3+lQ4Q3IQsYGwQ7vbfDId7kNF+2QbQKwl7RM3tYYWyzKQiaMnf4A1iLqngqATHtEPS/cV9oHqlrOCvOljQdYUP2GGTKVYoblBkFgFGzmUACKglAw9HCzICOHDpjprqNOsGLed2WSUpLR6h4soQpxGf+EAmaaZlFoq0UZjD7nS6gHwZ/xGTw3nAudRILFKsaGgl9t0i6HRDCSlhoKzCIKuHDOajCnOomkMnLiQSMgSpjIKKqwisxZCTTFbqUZuhNHim3Z8j+sd1Z3O7dJU+v2bFerkI4NNSzG9JVHHUvUcvJUIM3MjktfyNRps0WwgW6U5YLrFDYuGAEgMMdagyyqdNTIoMCCVRsUmDkQFocOwh0Kza2Q2se80nUmobMryILcQwwYK1VC0CANM+6/gw7YFW7bto3NTmrXrmOVKle1vfv22+69e4NNIAIobO4I3gH21JSIgN7b0BdB8oT1A/cXfv/QPScwY8CAOziV4A249xir6EkAKRkLd8Oa47IBbPZ0uUmI0hWI3W9z82z3nj2UCXE9YEYyj03OMD5VbK+OygCayCRVrlQlOOuUt4qVYO0bYV8I1g/k5nIOUJJQiH4bkEaCkVRzIrpDMTrXZvreewts1uwRduKJp1rvnmPttPqN1BsgKqkR3ss+ASVF9vK8yfbyyxPs0kuus06dhsiBKjTr88wcd5IQyODP3gzRA60Y88kmhcmsS8H4pJ1jAFMO6FkLwq6gAvTIlLhMxwkeMPLYn/B59k4JjkG0cgw6aN7/INtBAMWJhKZVwWIQf1FbC7m2sV8JguFQ+KhgJMJurCyCRQfpvOzQ0M3lpnEXPRVHS2IDNlKAG3GrZI/kB8vg9/G6NsxZAHonkrg/BYtl3WOtDfgduuUKUIpA0WeENtzpDuccqzEK0g+ML7yRZgIAwMRBcZzCTHmwkBSzDu24gBCOwVqz3DweAxk5rSciH5TR1X6O/QbZMdxjjWnVIigTpqw9HMLw0/dMrJ+4V2TK4W6E58PCTTm5YYxoXyPPLpBPC2ivo5CUxYla6eAVAPB5YI9m0CVAL/cqAGe51+HaHdBLEaAAXqYEabwPOFfJX2GQ4HU9HvwouHNPeldLOAaMSW6c3A1SR5IqwcknNxuksHeKleQGGWK6wgBHxIpiy1BSGbNFx54He/FAEHuw53KWI4BoCEJAqCRDr19aQ8/GUssI6Lkf/ReGHhr6IyU3wfY4WNEmwCjkKBr6IyU3kJxKlhTX0AMzYbKy+1SCFaMKuCwQCS4YtpVLrCw7xYbCgtDllJIR3KTiqBj67+bYoZTDMYYek56pJFOHw4REAXow9Gnw1fTK5cDQw8ngCA09Jpz2LkWlAdCjcA8LJNLiPmgUhR/J0HsqRRF/vEraK5TFLLg5f7yRgoNrVMxzMWW3PgeXSotR6kELMFRnyy7MAb2nTxnRsjU4AIvqBNR4Qh0aZcPold+KTsUWaYJgsUfxmINa2MA5i+IMvQp01TRHUaiyFWLokXqVRzSCBwx0XLt0v1rsfKPEfUAK3NkpT2OSkQ3yBXzG2XxKGNyxxjuIBt9k3AowPmqmJTCO++R6Plz/xPH97e23X7bb73jE2rbtIatFNMNCD2V+Rg9djJ7A3fbtm2zc2DigP+vM85jqcnaFjrSB2VWhsq7Pi+lQIIgUMln1QwdpTSjfZRVyiX2SXMM1uzhvZwgx4f1YALunnXYaZSxg2NlIJamMZefm2K5dO8WkhBQvvp+2ikVgl8TeEGQX5Vu9evVoxwgmEIse5Ac4HhmQ4BLl8iDKOgKgZyoy3BukwpmS9U6pQUMPdtAL5xzQg1GHrh3BBHTIYLwonYqC3cgN7LFAMDYUnQMCIBRfi/1jIyoNNAImyTQEbsQ+4foQlKG5E7TcubLLRCCE68OcAFMIW1KCYwXUskB0H27NC64fwbqVrC1lEmL8kBr04JrPmMXrSvsrUIY1owN6bFqyp9Pmg2uQYwyeC74bGQg4WqABEuor0CiJtmxk7LHRSVYDlxIc7+BhFCbLCxzjTrK1qH348Ts2fsoIa9u6vd1zxz2UN4BBRSCi7r3IgKnTNBs8hXmlgFSbrmdK2HSJfRrc4Qb6bTkisHAZXWITdd+RQobcRutQie3etU8e4SGtrmybNO6Yo7AthMwIvQEQpLiTEO4tQC0KSw9nZ1s5ZJKqVbeyyam2ddv2YF2YYhFGIbjfYIO8kXdsAAAgAElEQVRxLyO0ygNjzwxRqDeC3zmDhSQx8BgbCFhVDyQduDKsygwCbMNuF3MP84aSuYC28Dv8h+PAyQPPGmz8/oMHRC+ERjTYHyAthJwG0jbMD8jNfE8A6FKDMgF6MtmYp7lq4qZ0vwqGARYA5ukAB3aZzxAgHSYBBTZx8iD7dPHb1urmB6zdU71pcwnwApcbrV0qYsb9+eyz92zk6B523nmXWc8eYywtdKR1LTmPFQC9Vj5JcvCzNEOP7An2EGQTYZ2KDCTBY/D9pk9/kawINacQsCgD4QWRaKyEdQrXDCAoplImAQzSMaaCLp+NJkODJBY8J6GpkQplJY9Q9hHPDyBRTaUEFjFpee5FIFsE8jBe8vJzYoAeV0pLxFIMPV29g0xOQLoUQx0BsadxqwBFYJgZ5rC3ieEVkPZiUr+HbOQUyCbPKsuRR82pnKUHcJcuXI3kPIsvsKvghW50Yi6ZiXYZFD7AeRwy/gzYkGlnz4wSO8SMUrw2T5LRoKdGfw+Qd+hmi30WYyjUZfk1eGZePW9goZnK50ipcHCDA95wQI85KXJPvVM47wJZ5NIsEFZO6jjLLpYc79ecYXAe5LseNHiWxaW77kjjDD3OzQG9k6rYE1yWiv3Ds7curSmdncP3e5CgdQUZHu3dCJTxE7/PyVZ9oDTxsq0sXRQLFzMsh3R+YlEsOr1LJ49MN7qn47MxrMlC4YBBXberiEgEdGo6ibr8/BJLSUNAWmy7yNCX1tC7beX/zeUmWhyKYh8cYuWi8KHXCcSKYoPSIKahjzH0XGtKzJKll4r50PNCimx38KGPmiac9nKlmo+Q3Hz3QgD0YuidWQOgVz1txNIKKhDQp4OhJ8N9lKJYHBaTKgBU3VH9jpMCrDndBfKO8KF3nTYWL2piQ6Ea2UHKbDwAkFQm3uxJjjdqSqENBi8sDg7osSA4WxQvivVoUhu5NHDKIhDEs2hHNpRcyEzAljZSDHDijUh8QLJIEl3p2Ngm3jkUkxAMfekqb2xCAtv6GXOWoQ5RVe1IX/sCCvcNAFilJZWKxGT35wggq/Re8LoNshR8gbNIOJYvKC5vclZfC6cAmQdFYbVjmsgBPb5j6pQh9t57r9httz9sbZ54TnaNga3A4/KGTeq6KJek7Ts22bgxPcnQjxj5kp1xxrm8t9hAtKAqAti9Z7v986sP7ddfvrFVq5bwWvHeSy652u6661GrV68+sxSbNq3nM8DCCSZmwYLp9to/ZtpVV99q7dpncDFVcY+YBCx2W7astymT+tumTWtt7Jh51qzZFQSpWFARcO3cucM+/uRt++qr923Nah379AaNrcUVN1uTJhez6Q7GGI4JG7tq1aoR0GNjWrdumb311lz76cd/UlYE5vSii660K6+8ya688maylmryJJ08rhf3olu3h3id815abI3POp/BBeYA9Nf4iXExddpgmzp1iN19Z2vr+uwAWicCxWAMUENfErUtWzbZR5+8Zf/8+iP7+ZfveO7nn3ep3XDd7XbdNbeyWAubNHWHCQm2bs0q693/GVu1ernNnPy6XXDexTHpV3b2QZs0faR9vHih1axxgo0eMtnq1jlJ8wCyuEiJbd+9wz7+dKF98/2XtnTZ75RE4JpxDTfecIe1uPw6+Q4H6YxrIOm7XpBvX3/7sS368HX7z9Kf+dmjverXP8P6ZU6wOnVO5vPz68XSkpd7mIEGihqV4pbGG3s0gU+ZYlu+4ndbuOgt+33JT7Z5ywareXwta9TgHLvu2lusUcOzOUfLhNQ/mdCSiM17ZZr94425NmTAeLvgvAtt/fo19ua7r9mvv/9ou3fvtNq1TrRzmzazq65oaaed1iisNwoS3DHnm+8+teEjex31mo72y5lTX7FzmyJjlR/0yUm2c8de27Fzp/322w/22x8/2dp1K2z3nl38eP3TGtlF519mlzRrbhXKVVIDHRbxe8dtdLk9zCAfXv8///6dLVn6q23Zup7t40+u18AuuOBKa9DgXEtNLU9gs37DUpsxfeDfPme8cdTI+db47As5r4YM7WTr1q+wyRPfsksuuYZzGmAd5+FSGAf5OB6KlLGegQHkegtZEoBDsBYGkERgj+f60kvj7OOP3zjmud104z3WrfOAUmy2wJ1nH1ljIhwU21hRdIr5CC30V199yKDhppb3cEywIV4hwL9AGtZ+gOtXFkyzuS+Os2YXXWU9uo8koAcxRhY3FHJjLH//r8/sm68/saXLfrUdO7bw35CRbNbsKrup5V1Wo0atYDIgm2KAum1bN1lWv6dt9ZqlNnPG+3bqqQ3to49etw8+fN2WLPnFTjihjl1wfnO77daH7IxG58ZkHAoGxVx7hheSko8+ftO++36xLVv2G9n0BvXPtssvu86uu+Z2O/WUBipKpl472WbNHmPTZ460O25/1Lo8O4gN3pjRCoAaz2Tt2pXWN+NpW7lqiQ0e+LxdfVUrS0awmphoiz543TIy29ull1xlwwbPYIEplvQYQx8ppsyld8aT9t33X9iAfpPtppseCPrxJK6DfTLacB2cM/NDa9r04hhWkQRIDL1wgKQb0LUjeBs+qqe9/uYL1qljhrV7qhfXJrw2b15nncPa+sq8L6xpk4tlVwlwmQe5WwLnxvgJWfb2Oy9xL8jMmGzVqx8fMohw50qOBQ6uT0ewjHl24PDh0E1eNTKqO4g73uEc1dhSdVlSG4QeIpTzyEVGpI07nok8AqCnLI/yKzUPc0DPbGNooBkD9JBvBQMMutiFjLvGhXzria+KZSIhKTKOG++bg7XV931JmkVSun02jklMAhtYWvmqKBZjTvIkMfQiSUUyOZmG5+HBVYxsDLjEAT3uYV6OCFYcy11uVAMiCTPIZ3SKJSELl1LupZBvmRXkFlhKupwP8aykBokX5f558WDWGhiPDL1ZMhKB0YjtWbPMyqBvExn6Y/vQz/h67jEaSymISEookeTmfhDgVYVvgke+F8WWxslBQ59gCRGkXuBDj2tOtGKY5ONCeJ2Ftmv1MktmEwHvKuhFsQoAcJMguZn5rVxuEPlSM81MUymGPqFEDP2DQ60cNPQReDgLZONBug89PlN6cPA7Ym4vSi1iQKBKPs7Qe8tn19DHJSX6vCayJoEAvUtupGOMA3rX0McBvQAtXvg3TBKxSZo8KAIsDejxPgUVGERyWvE2yGxbDuDAtuXS/3rKjWn+Uj70bNwUggMC9JCu8gENMOLMPK7RpTBM4Qepj9g3sekVKgrQg7mShEbX5YUpLrnB+UujFn+5tEJMkXdDVODgQN5ZLbG0iqI9sGIEH3zqEVhNnzacLjctb7rPWrfuFmsSwXHDpiwutQn5PjPbsXOLjR3bwzasX2XDhs21Ro2ahqIgOcrgOhZ/+pYtWDCV/uRHe1WsWNme6zbErrnmNtu1azuZpCpVqrI+Yfbssfbqgul2w433WIeOGbzf7rOPawMbt2XLBnt+sgD9oIEz7Owzz7datWqTod65a6fNnD3SPvzw6MW++N527TKtQoXKWnQwH1JTbO+ePTZxQn977715xwQcTZo0sx49RtqZjZpqbLEC32zjxtXWvfsj3MhemvuJNT77AoJSFFAD2KPpEcDqrJnDbdq0oXbXnY/bc50HWXn4RIdW6QAEH370pg0f2Z2b5tFe5zS+0Ab2m2T16p1KbSYG2Jo1K613ZjtbtXqZzZz8pp177iUha1Nok6YNtQX/mMWvOr3+GTZy6DSrW6eeMhP5hfbyguk284UJxwTi+FyL5jda396jrVq1Gvxez9zs2LndJk7Mss+/XHjM++X/AMCcmTHR6tatFyuwVD0LAuccyooSLZmACmwT62IKorZ330574eUxtuijN495DICb9u16Wa2adUNn6DIsvJw6fbh9/uUHNqjfeFu6/Hd79bUXjul8cu89beyuOx4nGNVcQhamjP3z649tzLg+//P6/A0Txsy28869gJp+AchE++GHH2z8xCG2PQDCo30ZwMeTj3ezurVP4Rj2NDuDk0iRLf5yoS3+/F3JyI7yanzOxXb77U9ZWlp527BhiU2b2v9vnzPe2C9zujVs2NS2bd9kEyb2sk2b1tjggS+QwcbzFkOv7pue6WO2DzRbgiwJGbwGqSSAgKx9BRJg34cM04tzx9rHHx0b0Le88R7r0qkfi0Nd36vMrkA8CYZQL8KsCqQR6HRNqYk6deLe47NYu9iACnaooQAUYws1QEOHd7W1a1fYA/e3t0ce7sRvx1x2qeLy5b/aqNG9bOOmtce8jzVr1rGszHHW5JwL1XcEu3RhkW3dtskysp6iXebwobNt0Qev2dfffPyX70Eh50MPdrCHH+xAYOsuQb7vfvHlIps6fRjXuKO98PlHH+5ojzzcXkxvmbI2a85Y6ssF6AfyGQBo6blJUrJ23SrLyupgq1YvtYH9JjNo9065ixa9bhlZAvRDBk4joFeAK8IBP5FZzuj3dAzQt2x5X6woFgRIRuaTtmr1Eps98wOCb38p6yUZC07YGWAC+vxcGzGql73x1lzr2L6vPf1Ur1gdGAB9N6ytq5faS3MXG9ZA7tWGotx8guzPv1hogwY/y3XswgtbWN++E+246jVixZzIzFNawt4qkmtK0pVguQVyoGGGQLkE9VoJ9XoehOAzkMuqUBrjS3p17P+eVfFx4IAYgQRJKNRIsV5KmMQzJMx+oKaMmnxJoFxWJc98EQxqViZLW31G0lRJkdV4zrGak4E4B2VsBegVQAn4ysIyZDRDQOKAnhmmYHnpbkSOxXD+aFCF8/HMAu4DsUhg6EFISENfnlLGwqICSy+Hmj3dZ7xwuewUy2LyeD8lBR6wzsS+LAzpEinPGjmZ7XiS4ygF2QAoJCKWkg47mELbvmopAT33aNy5AKSKWbB6ZGOp7BTYVnpWJt4plseMFMQ19CiK5RVApi6nRIyX0jj5T5KbaNy2EkUDHpiQoV/GTrFRtKFiDt4ZehWpOaCfBYaeRbHB1rAUoJdGNDD01NBX5ekxrZeqqChmW3kMhv6IqIlFG4HdD7ZdcckNJh3qAIINFsGhS25cq61IEfdaBRnxolh/cAwAQhdbl9w4oNdCJf0YPH9Dz+hS4LyETBarqsPEwGfo140K++SyVlCERj5xa0WmFQHgg3yBTE9o9MLFtiTKhdLTW2A/pJ0Xu+PFsv8L0IOhx/chWvbMACfzn4puSg9gTCIvJGVhE203Beg9knZgT696FEwF6RDe79kSfEd2TrZNf34YAf0NN95tT7TpzpQ2n19w9GDxFj2CNYzxnHbt2mpjRnenU8TwEWDom5L599qGRYvm24svjqdjyq23PmxXXdnKKlWqxsCqoCDHFn3wD3v33Zc5Nnr2GqFiJmhxK1dlrcL06SPtlflT7aab77MnnuwhnTCK+dgPQYvo1q0bbPLELG52/ftPs/qnnGXHH1+Tk3/holdt0uQsq169pt12exu74MIWBIpLlvxg8+dPtD27d1j37iPsvvvbBTlJMa0fBw3obJ9/vtDqn36WPfbYc3bBhVdQKgUbRW5Qs0fad99+ameeea5l9J1odeucysUCoHTz5rXWu3drbuJz53zETQcbLKQWGC/IumCOzn1hNL/ntlsess4d+9G5AcwaGkR/883H1jfzKW5KN9/0gLVp3d1qnXAS2aIVK361GTOH2ff/+sKuuvJm65c5jpstBjYYt14ZT5Fxmz3tfTvv3Et5vGUrfrcePR+2Ro2aWO/eo6xypap8lpgL2Jw//vgtGzSkC5/rMx0z7dqrb7MqVY7jJoCg7R+vzbQFr07lv7dp85w99VTPwGCiR0OJvTxvik2e0s9qHl/H2rR+zlq0uJHWebTIC9rnJUt+svbtbyMDnpExyU4+uX5gqUKzKtRdJKArImwpVfjF7EMxJGm5NmP2cHt34Tw2Z2r9aGe79JJrKd3AmP76m0/txZcn2eYt6+3ii6+2bl0HWXoaZBuJtn//Xhs9tpft2LnVTj7pNPv2u8+sQYOz7LFHOtnZZ59Pqc2hwwfs++8/t1dfnW47d22zVq3utyfaPEdZHuU4CYlBmtHT6p18uvXuOdrq1jmRADshAURGLjep1WuWW98s3ccRQ6Za06bnM8jD5rxp0wYbOXoA39P88uvtppb3Wo3jjmcNx8EDh+3Hn7+29xfNtz17d9pZZ51njz/a3apWqU7nHAXjRfbFVwvttTdmcp284Ya77brr77TUtIrUqq9Z/R975+05tmXzWrvqqtvt1tufpP89AEfZMnACguSk0Fat/NUmTerNc+zRfaKdfPIZlpMLj30VqoMNBGCAf/v8V0bb9h0b7em2g+3008+JZQqR0aQta+gborUnYihM5vguQfGaapRQ4A0pDzPHgXVEvczs2aPsow9fs5tuvtc6dOhjZZPADOPZo2ZKUjLUiKCbr3TM+DcH9Am0hmNxPuUiAkDJLJjGmiWHFsqzUADMOiZItcTQg1xYufI3e/HlCbZm7XJrcs5F1qPrcKtZ+0SBPMjRLIFkwcgxPciIt7r5XmvTurOdUBN2m2XYNwCZs5mzxjJAu+jC5pbRZwwzRpQKRkps69aN1rsvQO1SssSQ3LR5rIvdfttD9Pvft3e3vfLqDHv9zbmc6927DbX77n1KHvyhFu2TT9+2wUO78t/vuP0Re/D+p6zWCXU5bw8c2G8ffPS6zZo91g4eOmDPdOhr99zV2tLSy/N302aMIKDv3Kk/WWHtvypsBmxYu3qF9c1qz/Vi6OBpds1Vt8RY3A8+esP6ZDwdA/RYkynfYYZRWd/Dhw9an4yn7JvvPrPBA563li3vZaEg1pb161dZ7z5tbOXK/9hLL3xi55xzUUxa5PsSYWnoVyCjA/QuyLUhw5+z196Yw7Xo6bY9Y/sJ5nfXbg/xfOe/9Lk1adyMAFj7Sb7t3rud6+Yvv3zL8d3soiutX78pJCCY5S6BjA01U+otg73KgSPPA/VioYaO45UuVOjpIvwkG0fI9FQX5qYaLulVIStAs/oSBCECzw2WnJg3mMcgjQjeA6D34Ff6ewVNrrjAl9BOORQ/q+mgms/hf6gfIUNPKYo6zWIuY4w6oBcOk/RIgF5d7DFXAJq954+skyWJKu3GA9zlTaYcgygYUKNMBTYQU4KQ1JpDwJ5glpuDOsNUymBgz5tWTjUh0tADqwJz6hrhDlm6U2xhfpFBhsb3EdcENQh/89cXNfToj/IXhn65GHqS2YGhhwzyT4B+BlxuUvPYA0pyLwB6ZNaFh5MSIkdn6AtxXpIJHWFbGZPcsNNgyREMPQMaBrTQ0C+1skwHBYY+aNm8cvgvDD2KYtkF9egMfQYaS5VU4Y1wGQzTJbl/aizlGvpgK3ikhl7Fh391uZFFmgq8ZMNFv3cOrGDdGNqHQ6/v8hgMMth3iXnXw2dkSYZHQQwZZwJwyTAQmbEYLVWsP44lLb9S12DH8ZOeufTEV8dWNuugv706AMaKUikvwYDTporqemwpOK8gDGTBpEe00oy7u03odFdKQ4+JhKBCqcsiK19BjimwW1Ikrw5v0rVCLlDCqJZFMq7j5GYDdQY2vThjwggysGauQXSpDSZQae067pVX/uO9WEQhuflw0Wt2Y8t77Mkne8ZcLTzlryIcWYlyclnUdu/eZqNGPWfr162wUWPmW8PTz4nZjq1dt9xGjerORf+ptr3t8stv1MQMRXVw0sA1LP7sXZswMdPqnVzfMjLG23E1ahJUwOFn7tyJtuCVqXb9DXfZgw89Q4s+fF52espoANCPH9fHNm1cY1mZU61RwyasF8DmOWLUc/bTz1/bQw91tssuvzk0C0Mqs4x98OECe+P16XbhRVda164j2aQEmueFC+fZ5EkDKMvp9OxwO+WURhxnsY6ricioHLZ5L4+zDz/8h7W6+SF78MFnQ8qwrG3fvsFGjOjKlPPY0a8wlc5GUmCaybiqO+gbr0+1116faldfdZu1frSr0puJSbZv3x6bMrW//f7Hv+yGG+4jsBM4RidNyGMAFNba4KEdGcR07TzEWt10LzciAJD+AzsyxT/9+YV2btPLDHUnM2YPtVdemWJ9MybZTTfdxzHvWaWDB/fZ4EEd7aef/mlPP93XWj/embaJdHtCdGFR279/jw0d3sW++mqRXXLJtdav//N0QsHGBZZuyOBO9uWXC+3hhzoR0AM8ANhxYwrPe8mSH+2ZjnfYqac2sj59J9lJJ50WY7g45sGUwGgHGSq4tZAdF/v0ySfv2rCRXazm8bUto89Ya9IEmQdpoAG+kCz4+edvbdSYHrZz5zZr+2QPu/HG+3lPDh7YbxMm9I5Jlho1bGzdnhtmtWvXE1AITd9wP3APhg7rKrDbY4Rd3Oxq1nJgPn7x+UIbNbqHnVKvgfXtM95OOrEeM3qoS8DSA3Zu6fLfrOtzT/DzA/tPtoYNzgpyj4i9+tpce/PNF+3cppdYx44ZVrFCZRUqJqFQWsH4wvdfoRQFLjcZGVOsceMLufkBZK5fv8LGT+zDZ3zvfU/bjS3v5+aFOUHHqEjEli35wcaO7sHx1a37KDvzrHPF9CVJwpV9OMeWL//Fxo3txnPs02eq1a/f2LJzDhnqpcC4Sd5ntm/vTpu/YLTt2LHR2rTubyed2FD6WmjIy6DDbiqfMws/wSCWQdCB9uqSArAIHtmWILV0EIfj5uVm2+xZI2mT26rVfdbp2X5k1o0SUjU8o2SRgbuOCXDvFWMA82Tb2EdEqXiANGjyARz+Aughn9uwxvoPetbWrVtxBBJofvl19ky7DDv++Dpc09EpHesS5vxL8ybZKwum2iUXX2UZvUZa1arVVV8Rmt/hz/MXzKAnOmR+Y0e/bOc0Pj/0WDBmOXpntCWgB4veq/twu+6aWwKjqToRyNUWvIbvGGL1659pgwfNsBNqnsjAFkFoVr929vsfP1injpl2112Pyy0nBEZsEmhmP/z4jQ0c3JXBy9DBM61pk2Y2+4WxNm36CLvzjsesU8csygPdnhT3FM9o3dqVZOFXrlpKQH/t1bdKOmjGDGFGVjsC+kFg6CtVkWMPi0zll56TDYa+nX373edi+G+8m1Z+GA9g6Pvi2lctsRdmf0iGXsyqrE2xxruUxC2cxQbn2rCRPSi56dC+L+cyxj/u9dYt6617z8fE0L/waQD0GN9lLDvnsL00f5JNmz7UTj/9bFu16j92cbMrrV/W81a5SjWRbpTCqDkm7p3+Hmr1YEIQLIZVIydZjWq6JO/12gDI3vz3QfRFzKDaBBWtopYG/+84B92dHexiHcf7vfdOzMkvZNHxTJVNRw2A3Gd8zCmIDi5t7JasbIK08simC4xLahu824N0Vu6FkidhPHgwg3vA7Bn2lz8B+iMY+pgJi6bQX4piWSOnWinHomToy6VJ114QsdR0EZGuM48S0CMQSED/JhI48oBXBgD3DRcojT5qSVVDyYuOaej1Z2ruA6DPz4taSjruf8R2BYbeg5FEsdnqFPtnhj41z6J0H5Kte2lAbyVxl5tyqDkVLLViBCSod/1vgJ5+4sGHvqQ0Q29wuYnbVjJPHx68NGlHkdyEjmClJTdHZegR2RSgQYRuWn4uALRrmKJctEu/2OKcGnp2rCgF0N2aSlIfFS7GAb3rq/+soUcBHKUUsQhT+jhOJLrcyBcfmzheDkw0gKDj90IN2NqpAt0BPSaZO6VgEVXhUInls5OmrAE9lay0olhsRrp0tkEUrIp0gDKB5lAoS6CGSBcPVWknWC6C4RMTDm9uePFGLJVZAqWfvTgMtQcqJlFqiUAcTYlCUSWYAt0XMe1s9BKKdZE9YHdQL/ThNSPV7PUBqp+Qx6wYfBzL04g4J2QIpk0dSsYMMpS2bXsL0LOSX2ybWJ14Rzhcw949223kqK4E9KPHvmqn1Guo4r5IMZt+vPHGLGvZ8n579NEusaDM6yGUJShLtmzcuD723XefWudnB9rVV96iQs7EBHvz7RfsFQD66++yRx7pwvd7synafCVEbceOTTZ6pKwzB/Sfbk3PacZ7vXPHRuvR+1GrW/cUe/qp/la1ynF8P92IkpLshx8+t+nTBlrjxhdZ26f6W/VqNWz/gd32/PP97D9//Ns6dxlhFzW7PmaT5R38uCiXRGzt2mU2csSzZO7x3uOPP4lBEgD92DE9aIk3aMBsa9DgHDL0lI4UFVNyg5Dsvffm2NtvzbAWzW+xBx/opCLtxAQD8B01ugsZ+Sfb9rcTatYLOmptDpjjcMN49dVJ9sknr1mLFrfYgw92YjHh9m2bbPKUDNuwcZUNGfiiNT6nmW3YsNJGjenKgCUra5rVqnVS8D9XbQgkBT16PEAQOWbMK9aoEYIyjRGyn3SvKrCXXh5vc+aM4maZ1W+q1a59MiVucGwZNPBp+nr37jPRrrnmDsoksPG7zALj4T9//Gg9etxv9eo1tK7Pjeb1uV4T8hb6ZRfmc/MCQ4+NRMXluTZ+QqZ9uvhNu/OOx60DainKpHEcAPmzrgWFvIUF9vbbc2zGjGHWtOkl1rnzMKtW7Xg7cGAvZWHO2nXpMtiuu+5O1Xj4xsii2AR27J05a4S9t3C+tbzxXnu6XR910rUE+/LL923EyOcI6Hv2Gmt165zM4AokAM85wew/S3627j0e49o0bOhsO/XUM/j7nBzoevvZb7/9yx57rCuzVZTzlSp6xEa1bPkv1rvnI/x81+dGWovmN0tqFy2xzz5726ZNHWhnN77QOjwziDIxdh8myylXKPQhmPb8APvX94vtnvs62J13t1aGhPITVb4sW/KT9ctszWNk9Z9tp512NuVHAPQe4GD9QbA+b94ojue2bQdZ3ToNgtRCNpIE8bRRDXsC0v1lUZCrQj2MH3d5AUNP//zg+gK2GXKzd9+bZ7fd+qB1fra/sjIAe5T4oUFPsaUEi2K3kUPxLtJKcFtTd2EVoiK1zywlfN65xknry/GHDsrRRNuwcZ0NGNSJdQulX03OucDuvqO1XVij2OUAACAASURBVHLxtWTlCni/zQ4e3GsjRvawn37+xp5pn2H33/tEzHVFfSVwLLNff/+3PfPsffzK/pkTWFuTiM7s0ShrjDL7tycAbdXyXuv67EDVXKH4nYWeykRt377Zsga2t2XLfrWe3UfZ9dffSekZMphDh3ezK5rfaJl9x7M3gINC7zWC42CvmTptOEHwIw8/Y22f6E73HmjoL7v0WsvMmGCVEIDjfwGEYMyARQdoB+M9fMgMu+rKm6gdx3V99PFb1m9AR4JiSG4qVqoSk23S7SZSZDnZh3l9yHoNHjiVc4brW0ICZZiZWQpm5s75mNJDGU6oEB7sdplEdIkGu64mi7D9xHwfPgKAfo517JBhbZ/oIRelaNQ2bV5vPfs8zuzni3MkZ+RYK1vGfvzpa8vs/7Q1bXKJndP4Ahs24jnWaPXLfN4qVKwc23MRrHEvQ72cwWVM4Brd2CHzjNlWM9j2/yTDpZFQqHPCsHdPf5exeDAMG1+QHU5GkqEHIw4lRQmsedXTQThH8wUvEp5Bh04CNkEYh85vpV1xELTy35UJwk+C9dAFmP2AQhNCnAPuufBG+RhGArMuElFWuzgfB/TAngjYMJf9PW5fjruGF47pzw1/h8EA6x3LuCuRZllutmQ2eOXlRCytvDAhGXo1cg1FsUa799IMfUEerCdhVuA2yWjaGgZwaUAfJjTMSwjoqe83g6oIpA8ULWDoed74j+A3apFEZZCT0Ig1Jc9mfTvXDifnxHraRBNAlECqrnqWhGipTrGlNPR43ujejBeaVbKoF8cpKIxARGNWjIWqmIAe9E+kIEr3jiQ43ZQUxBpLgXJ3SzVvQ3x0DX2QTgQgHC0BjULoZSl55Szz4eGWXlSVF4cGEV4ZLQ29ujbigTsYcw29M8Eq/owQHGOwyvlCqTC8xwF66c/jhsa0gsH5AsAH5+/MMgamNnYB+ty8HIJqvPy7vOiTGwsLnzQQpRf0phhKxWIQe3Fq7JzR1IYdPaU9Q1SOjcCLkmL6+LD54tpkp1gcmH40GSpkQRiciJDmRfGmBxtKNSstTJswAPogi0FzFTwGML7S1SVYdo5s4DBBYdlEjR66yYYOmwDmSL+RnSosZLTt6Sv3xsX9kYRH90+pNwUnOA9cJ1jstPQ0y8vNs3379pIx++ij1+z6G+6xNm0gqQiWqAHIsxgmdG+VJjVq+/btsJEjupA9HDr8Zat/2plchADSJ07IsF9++cY6dOzPAlRG/tT6KYWG0YfsBtj2WbNHk0FuecM99sjDz1oqdIKJifba6zNt/oLnrVWrB+zxx7qxWBXMr9LpShuDoXenHWjoL7ygecwmFPcaWZEDaBiCmpOYQ0uJfbr4DXt1wWRr3vxme/gRsMrlbe3aJTZ0SAerUeME69RphJ1Q+5RQiyEwTSaQ4yNqhw7utymT+9ofv39vnTsPt4uaXadNfPsmmzihp23cuMoyM2fYmWecJx1iQQGdZKj3LYnae+/NtnffnmnNW9xq99/7TKz3w/uL5tmbb06z88+/wh55pBctCJ2SEAB0IYszFKH7rSXYju1bbOrzGbZ5yxrr03Oq1Ti+jr397iz76qt37b77nrHbbmtNJtHHunfW9Wvz4nCCjeCGJOBSwmzCglcmW716Daxzl1EE9Ej7InhaMH+8LVr0kl13/f32wIPPxoqpCKhCFmn16t9t2ND2VrfuafbU0wPIiAZJtOxwKW0rCvK2ZH4HWJI9e7bblCkZtn79UuvT93m77LLrmInDXEJRvwq5ZC27ctWv1i/rCbJPWVnTGXxAijB6VFf7+eevGUz07j3OatepJwkIPejVHwCOI2DZF3/2Npl41IN06zrcjj++FteaL754Xwz9KQ3phlKr1olki5S2xzMtIfvds/ejHN8jhr1opzc8h/NImTOlssGqe0EpQLiTDBjLq1b+Zn3C55/pNNQuvbwlnxXcl16eO8Y++fg1a3nzQ3b/Q88Q0NK6MbCA2mQlYUBDKup1S5CJwUxLIpOPP61Y8Yv17fEQzzFrwBxKaVD7BM94pouDP/bOnVvspZeGB0A/zE4+uUEoiNPuiWfnjhi8lwagLZ9o1GzhvPDnShUqGroB48+yYUyynMOHbeqMIfbuwvl2c8v7rXOnfqwvwcaoLVbEA0kVWgsjs6m1UIQGwICkUN4tk7pw79FQpCwpXF+4DyVgf4IGWTVRhUW5tnoNailm23fff8nreaJ1d7v7rsflBhSyoDgVZAkwxnAeYqh1jgSmCVH7/fcf7dmuD/A7evYYSZYbGRGMh23b11v/Qc9QZtW/7yS75qqbJcGC+xCeUYkkQ/jN1BlD7Y23XmCRPNY6XOfU6UPsnXdfttaPdbGn2nRnkIx7WIgOyuEeOWkFieDg4d0oM+nbZ5x9+dX7NmZsBpnxzIzxdvxxJ/DOum4dhMj6jastCwHHqqU2ZODz1rz5jcoeRCL2yafv2qAhne2ii1rYwP7PU8LGICJYPeL6sG/1G9A+aOin8Flin8ILwUL/ge2YLYSGHoXW+KzfOz7HIE3BfgcXIARn2PNHjuppb7w5xzq068t6LmiU8VlIbvpmPmlr1i5joS0APYwzECAOG97Vli3/zQYOmG67d22zPplPUH6X0WeSlS9fkfuG6iPkRka2NmokH5Tpl40nOw0HwO+uZpK3ijFPoLxMmnWulyyKNT4bNYmTlFHPVXOAjmYszHafcgTgkBOqHoFORswWlOEcdDksSUb0FkHw43t3KIKV5hwyWmV80UMFWWllNaUO8GeF51kav7n3vLBBsE9FEXsomsXvUdenehetrbF9G+sZExjS9CtQUc0I9mUE3SAe3diBjaWChDs7O9/KlU+lUQCKhIHXMA8guZGTmO6j9iXYa+bGHIEU2MgswfcrrXkiFJycpYaedRGo1yljZRKKbOea5XS5caUHlDYYhxEPbgOgn/HNC5admmsJoU8C1w+sB4w0EAgUWfniytbrgSFWrriqlfDYqkmQJBC9YCQ3YgBQWnJzBENfRFvqsK/HfehpWwkdDYsLQuUwTpaNpfIspqFnd0NYxmnzd0APn2IA+qyHRlhKSWVpjyDwp6cpGPp8Slz+HHl4ugOWQwQ5ISJhhISHFyq9tTiIjcaffaCKHSutoQ/gniFVaUAvxxiyLbDqo5+rpDL+Xa4VkwQFrdchp3H5jEA6by7t3JSuYlOfYK3lEwbvU9Sr6nYH9L7AidVWMEFP+cLimL0fQCO7TaagERH85ZMZ4eK78F4uZIF9AsjE5MU1wCoOGwYYMgRRaJONDcNTZmANOLjBVBbIZtJbV6OAiOn4WAc+sQe+CBEIBGmFJkNcB6gtGRIOTVgA+kkTB9oHi14lQ/9EG0lutOipW6U3vgAIcWZs//5dNgKAfh0A/YtWv/5ZHNQ7d261sWN62tq1y/1Qf+vnpZdcY8+0h54cRXRmr785y+bNn/K3Pos3QUN/TuNmoaBS54xngy6buhcJDLz++OPfNn/+eH5vu3YDrGGjc/nnH35YbBPGS1/8f3k9/HBXu7HlA5wz27YJ0G/auPpvfcXlzVsRbKPxF1ivVxdMss8+e8tatLjV7r33GUtKkl2mxjycdBRwhn5y6p0Qeg2AoZ/6fKZt3hIvnitXrqJdffWd1qrVwyyUpI6TYx2+6qmhzgPBaSFdEjBX4VOPbBg2xs2bVtuqVb/b8uU/cwMHIG/7VD8y/VAkYvOCe9Csmf3JRF93/QPWrNm1VrnKcbFGJRj/0HiPGdPZ6tQ51Z54MsuOr1k3JpvS3IAHfLHl5uQRgKpHQdQ2b15ts2ZlUafetesEq3/6mZaUKCkH9mam7kOHwl27t9j4cT0od8rInGbnnX85O28iE7N48dt2/vmXW8/e42nByJR7yLIxQc4CywRbuuQn697jAV5f797j7eSTTyfg/+KLhWxCBECPQjtmOoIrmMtEUN/QPYDlUSPnWaMzNK6kidXagmwEWdU8gOjDtmv3dtu2dT1rIzAuISvA69kuw+3y5jfzzwAsE8f3tJ9+/MoefPhZu/eBDjFpm46tMaEeDgDAqqOJRCStYldVsvkJtnzZT9a7pwB9RtYMjn02GUN3X7RvR41RUZFt37YxBuiPNpBPOqmBnXJqY2vStLmdUPMksttg4sC0gjgBCIbHObS3aF7HTGu4xwyGpw62d96bZ7fc/AC10gjKYkCIvQbUuRLfi/ODLJLNiNCBMpAL/Bka8rAYjc4jWp8FoCIECMiNo/gO0iYEidj3olZMzf+06aPt7XfnM0PVt/cYO/+85iHA09oHMwo1kpMV6aHDB23Lts22acs6W7L0Z0q5Nm/WM0NtxTVX36LjRSKUKw0a8iwB/ZwZ79ONqbhEHubo98DGbOyFkWQvvjzR5swdx8LzLp0H8xqHDe9m3//r87+1jvibzjzjXMvKCvVBPR7lejFk4FS76KIrYvI3vBfM+MZNaywzpqGfale0uCkE+yX2yafv2MDBz/7tY0NDf2PL+7jeYuzBHKBffwH6o73OPus8O+us81lL0rBBE/UmAObIz7Nh0NC/PpuSm9aPdeV9x565ddtGy8hqS0A/d9ZHlKRh3YJUbcjwrpR2orAZcxXvQ3DTs5fmOyUxWFkC2GKGKTDbCMrxd9rvljLbkBJA2R7vmcBu5gHwebMuXC8IG7dTFeMeemmEgIEkYwRFr154Kw09de30Yw8yH0h7QzbdzS647ofmm/iJOY/Mgvpd5BMDYN6pPkIafyc6VUwvE45Yzx8WcUKLL0Cva1d/AZkRwKkqh4Bexw2ANewzwSKxlOTGGXqsyQG/AbBH8FnMXZF4KFT9s+QGvKsAfSIZ+gjmKIhr9kEqtJS00Ki0SCYrAe4edUyx/pPSI8j6opaaJsmN15xiLnhR7H8D9BaaggLQF9FGU7IfFMVWiFSx3g+EmtOQnASBol4keA8CAP05DujZyb5EDD2it0I4LbgPfWGwrXSXmwDog3a7NEPvgB5e125bScAaSQgWlGLosx4eYakRaOiVuiZDfywNPc/aPV5LWQmFBj7csEIXU0okQvdWj670cQf0+Udq2ZkGkqzDNd+KquGyItDvD0yAXJNNLIya6YARpCcr/80BfUiBsJsnIkhp4PC9Sh9Lh+/aeW4OpSa+/9317bjHmAgo+FBBibfVFmBk2hll3aEAJeYjTFecNEMjAjxfMPQoRMGGje+G97nndVHkwkJL6lMT+VwAApzJ5MSL2QfqOrT4xDc9d7VxYI/vYnMMTi75ueM/AfpBdJ1AYdMTT/RkAERWncWKqtXgIoGMAbszRsjQQy++ft1KGzJsrjVs0Jif2bZtI1lzsDT/l9d5515i3ToPk290UpK99vose+nliX/7K7KyppKRgmMMnnNebr7AfFER2dOhwzoe8V3t2ve3yy69kRs45sV3335kkyZl/O3j+Rvvvudpu/2ONvwObDoTx/f6PwH6Bx7oROCDMYh29F988Y5dccWtdtdd7TneWQAVmqn5MeWe7lNRG8j27Rtt2tR+LMz1FwB9q1aP2DXX3MkCRbwg/cECBT0uFnyMhd9+/96++PwdW7b0JwLzY73q1D3Vnnwyw06odTLHhEBYgv3y85f27jszbefOzf/1/gHQP9m2n51Q66TQnEsZB+rAi4o4xouLlB3C5rRx4wqbMUNBVvv2I2jPiCJPumQwvpGjCUA9GNHp0/rb5s1r7IknMuyy5jcRGL4yf7wtXvymXXvdXda6TY+YhIzrUGDS8P0AOStW/Ga9ez/M4w0b9qI1bNSUY/GrL99nkCpAP4ksP+ac+jRwVWOhZa9ekswMG/YSi5DJztMrPWK7dm6nTOrnn//JzNJ/e0GW1Lz5Tfzc4UMHbMK4nvbrr9/aQ490Jqjn+oaoDuwgLWgL5OnPNQHfLEmSokHIFsXYrVj5i2X2URahT8YMZiIQOIEcUFAFGWIhbSvnzh1q27cJrB7rBd/nG2643+66u61VrVZZBXxBhw0Aj8wy7w5OKvSygEXt9JnDKW269ZYH7ZkOWXShYdbF72YoBgTYRa0W1lQ8b65F3BYFyOhcBpTFeifNCepwQ1GbbHYxThOtIE8sqyVi7wTQL7FtO7ZTfw5295ZWD1qbx7uxiJ/7g0Vt796d9s57L9s3333+X51ucNoA9Fdf3Upzgn06NtrgoV1YeDvz+bdpGoD1U2soPiEJCoKGea9Moe79wgubW68eYzj+hw3vYj/8+M//ev///I+oUemfNdmqVK5GV6YvvvzATqx7irV7uo9dcP6lrMfBfgOJ4mefv2eLPnyDfx86SAw97iD2jcWL37Uhw1Rr8XdeCBquu/4u7sHYqzduWG39B7a3NWuW/c+P331XG+vy7ACrXLWqAP2w7vb6G3MCoO8SJK7FtmnzOus/oD3v55yZi+zssy6ghCqz39NWrnwly+g73o6rXss++/xdGzioo114QQt7rvsoq1ChUix4Zzf4QC5izaA8kA416nJLGVupuj0MKEpl0OsmaNnpQMh+AsoWYS7moriUErHQsyVk5SEBwbyjbr4Ync3VowSvuPMeO3TxdziG2G0VimJdcayjrvHK6kh2K+whsK5OsZ6xwWecWcd3lQb0botKLFQoQC9JUSLvA/6Oujrq1wOgF/Zxki/OTDspqO64RuYdmQLgF5DScJby78nPkw89sx1uW1kEtzo4AiYaWoGwN0zwoS8t+S6mjAlyU1laat0+UkdfWnKTBw19KrCQNPQwkXE2/1gM/UxIblJyyNB7hg+AHgw9Q4GSQjL0fwb0R0pu4vUBCUXF0SgtdY4huUFKMyEK20pp6NUpNmh3QkOC/wbosfA5oP+L5CZSlewyIk23rcQA8qJPRaV6oM5kl5bcgGpwTRX+3S0YHdDHpDOhfbjbVjr4ZhtqpJ9YcCSvbnyfR8hKqejcIIFiGiwU3FEXHQComvqo8QcnYmhQpIkg4OMD3Qs4vPrco3hPT5WWFjnAB4BXEUnEDh2Uby2+k9E8bNuimlwE9Iliyb2bG/yZy6WpiBbHqFSxAic3GFGMFywKuH5cI63eMJmwUbMtQUT2WmDeQlqKdqSh2Y/OXQGO/+eZEQf0+D2ep092AnamTrPt+clD7IMPXqN7BgA901PBoVLMnzIsAMeM+KGh37vdRo7oRpebIcNesIYNzyEg2LZ1o40b15tMadduw+yyy29Qqiyk6fjcuHgkchHE9SKtCmcLgZQEyoEWvDrN5rwwjppnsC9YHDEmSzsRwMps4sS+tnHjGuvffzqdXXCNGCTZOTlszgQ5GlPkfBBRZhAWLJhkv/32nd1//zPW8qaHeH7ffydAD2lGh2cGW80T6sbkFFg7Yt65HN+SD+EaXOeM70A78onjelNDn5E51Ro0PIeLJDY5x4+4d++8BcnNLGt+hTTwaSlpzPIseGUSwScA/T33drSkMmBNgn7enQFogxgPjL2yZceOzQS0cDrp2WuyoXHXq69OtqVLfrQbbrjX7rm3g7TqIUOEbBrm2FtvzbSF774Y23jBnteoUdtOOul0Si1q1z7VvvlmkS16/2VzQF+7zilBpyzwXVRcwi60f/z+rX366T9s08aVR93IAehbP5lltWudFHMTUdYhqsLMfKSNtbHAdnDjhhU2e1YmZSGdOo+1U+o1YtocjClBK8e8vL/hyDJzhq6/c5ex1qjRuVyvFi6cawvfe8HOO7+FPfpYD8qruB6R4fXmWFrEV6383YYObWcnnniatesA7fgpDPy/+/Zjmzwpk/cEcpgTTzot5rQk+U6JLVv+sw0bqqAR97/B6Y3D95fYzz9/xWcBgIgXahrq1DnNatU6mePttPpnkVHPzHic/w5Af8klN5DVO3Rwn02ZkmW//fqN3Xn3U3b3fe2ZxkbdBbOA7HQL7beIFgRYWv9kLYr/cI/wz3C56fHcvTzGgMEvWoPTm9CtB/UyYvWhYy6wzZvW25wXBhHQt+8w0urXP4eFmt5tFGvG999/bO+9+4Ll5+dY26czqdnHsoEjsrYKa1EA4ApA5MyBz06dPpS2sPBg79Ahk4XNLHzjRq3d2tlxnB/WHmfpKRmDaxSli+qGCrkUlmDsI2DOv/znR3bDdbfYGY3gzgMdLgr6Q5FjEtZp3C/UD+XaiNEZ7PdwwfmXW4/nRtE2F3P5228/YbGq24xWqlTZTjulEQu6Tzv1DLolHTq037o8pyCuV8+RduWVrbjei6HfFLPFnD7lLUNBNjtg0ykF0E8ZN8iJXp43iYD+huvvsPbtMvi+YcO6UhsOx6VHHu7Aa2Z388A2+z2F3EnuKpKiUcJRErHNm9bZ6LF9eD/+12vwwCnW4vLraa+K71j82XvU78O9Bx7z5ctXDpakIM+C3WRBLi0i4UOPotirr7md9x/PD+B70KCOBN8zpr1rZ555vgJG7H2RYurv//Xvz23u3PG2fcdm6v6fbtebgHfUqN725ltzrUP7PpQbsXFZccQ2bl5rAwZ2ZOYXgP60+mfa5CmD7f/R9h1gepXV1ntmMj2drqDSkS4K0i4gAmJA2kWB0KWHEhSklwSS0EsIIKGDFLHQy1WQrlQbVaRKJ5QEkkyf+f5nrbXXOWdCAH/v/388PEmmfN8573nL2muvvfZtt18fRxx+Wqy33macOQ8+dFdMnjw+1lxzgzjsMBkeGLOQWKSESn8CkMoFDrbVYKnT0SSDUnXCNaAHiBb+wTowQ0/Qi7MLDfdY66b6CklMBc6pm+/vYcBiy072L6GbXNpSojN4NuIzoKczFPc6k49SPUgWaT96yInhyKXutSIps3tthaF3oCAHm5KhVwZCMkvUo+B3cZ3zMvS4T2XHFFTYbpQ1PJBm1kmKBEAPlQLuv7sb2nwRScgmtLVLcoNzn9r4fmno2YhxSBbDp/QHMkBo9/HCNRPQE4vovCCeL7IGyHp2RWtLu+otO/ujpRWyrt54L10h/7eA3hp6Sm76F+DpY+mRZNtlk1N+p38A5TsA9F/M0P+/APRIPTZ1tCVDP5ILsSu7veLmASBhp0cQmZOkujFIX6tiUbL7dJiRE4eKL8UKWcutiemCjnldblCYougYnyXtmdgvPUAVeYKxpMYxgb9kLdpkaM2Grmz0jc2FmC4VSsuLzXeHMwFbNFyQ+44nCQOEtHrC16qSITHVsiH85ONPChkPfZGRyoX1HiQ38MZPvbUSEnVMIUHDjBfAK4AstJlYPGTa0A6+oYFsLUAp0sUdnR3ZDEVBAEF42kKpqZE2SRXMAqCktjTHxeDdXYTZtTPHTqy+JuGFF0yJW26+NsaM+VEy9NL+4tqh13WGxZ1gceDACeP00w3oL48VVlidTOsnn8wi+EER4G67Hxpbb71b6g3V8U0Aw12LcaDB0QipyAZZBTJgG0KHicsuP4vFVuPHn8j0HRvuZDEexuKtt15lUe1rSPGeeBFZG0q0WPchuRfBzgAAOVW2HEMUi5533tHR1jYsxh96WiyxxNIBnfcJx/84Ro1aMH7y09NjmWVXUeo0Ixtr9wymVaCacjamORvjTQQYU+G6k4CeRbGSOxnQY64A0N9846Wx4UZbx867HMLMDcHnLVfHr3718/jWmhvFHnseFc1NbYX2D8+WbHZ/f/zzn0/FmacdTOC9z/4TYvHFl4r333s7Lk5Ae8SR02K55VeLt956hSD/ow9nxF57H0U5DA57XAvm2p+fvD+mX3Qy58GYLXeLb6+9SbS0tPPAA/ONdYF5d+cdV8edd1wTAPI/3uuYWHyJpaKRwaysXAFQnn7q0bjm6tNi5kczYr31t4gfbL1HjByxAIOpf774dJx71qHx5S8vFXvsdVwsuugSBZPrce1kJ1IAerBfKOLujw/efztuuP6sePutF2OPvU+IVVddOxob5BihNvbIIsmy9oUX/hLnTz08hg8fHT/eewLZdMzbJx6/O6684tRYaumVYo8fHxULLLCoWLrUY7L9OA/hWvzpj3fGddeeHcssu2rstvtRsfDCi/KzHnvsnrhk+smx3HKrx557HxeLLPqlIrjG9MAYQTYz9dzDOZYHH3JGLL3MyvwMSNOuvOKUePnlZ+Mba2wYm2y6Yyy44Jf4PTxPXAsA2Wv/ej7OPA1e6EFZ0trrbKbCuO6uuOGG8+P++26ODTfaJrbadm8G/PTsz+wZD/yB/vjTn34XF//8RDaY2veAE2PkqNGsPQHxg4D45ZeeiuOOkeTmpEnX8D7RORaBg2sKoHt9/Y2X48rLJ8U77wDQnxHLL7eatLyNyXCy70J93HLzpXHjjZdyvh548EkxdPiwBAZ1ZQMfzP20/UMgxv3mwkkqit1mlzjk4BNZuAo3NAZHKSPD/eHz2FkyakVX7gYSNuicKqcQFeAiuK6LF198Ln76sz3ilVf/GQcdeHTstechzOhAutYxV4CpFiAlumiLOnv23Djj7BMI6L+91kZx2E9OieEjRsYHH7wbp552OMHw5ptuGwfs9zM2IHO2lSzpkIb4298fj73334bjefxx5xDQQxeMe0SAOWXKT+hzf/opl7PRETMhBPQAc9JBIxA57/wJceNNV8eeexwSu4w9iGt82gUnU04C68lx445VRoLBs+QjlOFhL6xD8KO1iOAOX6D7CbuQz6L//f0P3EWpSltreyyzzIqx2mprxmKLfJl1BADfU066IP6LDL2Kis3QS0N/fgxtH8nPtcEF3ruzc05MnvKTePSxB6jT33STbfk88PnYB0+edLCyE9NvpRUrxs6mD/gZnCu/vfGKmHb+ROrhJ02aHgsuuFCcedZxceONV8W4A46OPfc4lEAN4wEbUDP0V15+J7sRH3PMPrHZptvEHrsfFq3t7QwmBegPJaD/6U9Po4aeJBIcaxqQ2VO2GetOmVHpvwE+Deitt2aGmqYjaemadRrKGCHDosw4nYegH+9TbZ1qTCQJpCSGbDdA51yBVxKSKWdFfVsSXlgnlhPjc00+4udBCLrLLMYZzwlrBtcq8C2feyscWLOT72DKCgAAIABJREFUPQMoqUm5Mt7T9pdWJeB9aADAbN5gQK8AwKoHEH0iCUpADwyGSj8VhwrQq2FhV6dswQXoe6K1DYSSznrKq3tRZyVAj+Ok0OvXQTaj+3UW0gw9DUDsCZoaehqidHTIhx6/2zlYcgMN/f8W0ENyQ4Z+5ynR1r+AuRLW/qgoVuueOHeQhp7Z0orLzb+hoWcaAwze52jo8RzmK7mxhh669nklNxkhyTtU2QC/5IMO/ZCire7OjmCr3gT0BjuY4Jh0LqzQIpArTtU+sjEbWpmhd1TmjnJqGiULP+q/0A4+7StRYAOwjSJRN6syQ48BBkDQou3mwpDdmqQ2XJwEgYr6BOgVWOBrDki0OGRNBQAxdw5aZcObFoCgV4cPbN3Y0VR+9JpESsNh8roKG17M3FS4aBVUYJMn65tNN/CeXHDpja9NHHZbckqRowyKwbIPAUGO2Fz872JkLGY3iXD6jrpEtgSXjRQA/a23XMcCVFiFAesz08JDQ4c4nifYIWxa+B46wALQw9Fg8pTL6eiiivpuFrnecft18a01N4hx406IkSMX1MaXrJo2yYHAOFx51Zm0r/zR9nuzkQjS6RiTX94wPS6/4uzYeqtdYvwhE+m3jSAT10G3gpC859xzj2E24KSJl/AaMIevv/7CuOuu62PrrfaIbbfdm4wvmUhdBf3VL7poAoE3GNd11/1efPDh2zFt6rEEyzvsOC5+sPXu6SesWJy/mZatYIGnnXcMNc9HH3t+rLwKAokGSikkuXmJDD101GZLmCVI/hGA/qbfXhIbfWcbAXpW59fROnHquUdSo73/uJNjscWWJLPJ1C+3bIxvf9z9+1/Fjb+5MFZdfb0Yu8thdLn56P1345JLJsabb74cPztiKsEnxvnee38b116Df68W+487MUaPXoR3g2eIwuDf/+6GWHf9MbHDzodoXH3QQMfOZi+z4/rrzovHH7uHgcOeex9L9yB0ZCUjHPXxzluvx6WXTozXXn0+Vll1XV4T/O693/7zhafi7LPGKyDY+wTeHzMLkirLohVF3igwTx9xAC7Mj9tvvTj++pc/xHrrbxVbb7c3WRgC+nwmvX3QsPbEfff+Ku687fL42pIrx047H86CVvzcjPdej0umT6AEYt/9J8Rqq6/PMXVgiIMRvz+nY078+pfnxFN/ezjW33Cb2GrrvajtxTp94tF74tJLTo6VV1kr9t5vQiwweiF5RjNAVQbt+ef/FuedI9vLAw4+PZZZZmVKTp55+tG4eDruecnYbY+jY/ToxTgLrHMFyMQ6fOSR/4kbrp/K38fPrQPnlQw67v7dDfGrX10Qyy3/jdhx7E9ioYUUlKR6kev9kzmz49abL40/PXxbrLPulrHFVntk11NZ4YJ9e+2152LaufLKP/zIn8cyy6waPH+yj4X2ux7qwq++anK8+85rsd8BpzPThKwAg1hmAbWvPfLI7+OSiyfGSiuvGXv8+BgSEQIzCrbUTVw1G9hHZJ03EL/85QVx7703x6abbkcCAQCDMpTMGpItzKyn3La0F4MEQTdXkiq9amKFsVOnUfVCQRMmMLxf+cpS1MUv+dXlCejnzFYzroGB7ujr7wb8ibfefD3OPvc4Zta2GLNT7LjD/gR1T/z5wTjzrCPiK0ssHYePnxJf/epSGm/2F5FVJ1hI9Lo48+xj+b4n0OUGgF4ZPAD6SZMOiZdeej722P2Q2Gevw3VeQXJDp49GgigEfEcds1c89fSTcc5ZV8daa27EIPn6X14cF1x4Mq1eTzxedRsmpZTFACgWqLz2ugvjyqunxWabbEO3MPQ3MMvLHiKZOqEcij251DNjwsmH0Ilm0sQLYoMNNldwDob+3ltjyimHZVGsAD3Po5zvBPQdc1mM+tjjD8Rxx5wT3/3uNkXnVgD6yVPGC9BffBsb/iHIIMHSJ8CL+f/8P/4WBx20XSy7zIpx0snT6fM/lZ1efxEH7H9U7LH7odHd1U2QigzkCRMO4Huedsplccut19Ha86gjzuS+BHyCHfbBB+9kdgOA/ic/PTWGDR2hwJkuLOqvYtkNGfp0m5kX0BfB5WcAemyOIh3VoKi5pSnNK+TqB8wp9rqX35NrF859naciSQHugQNQp9Gosz3r+PCn9esYKwBoEIIi6ZCVQ82g3GWQAUBGE5/lc1/rRU2jMH4yOxEucAdnYSwF07SDrkmya4Yec8jmJSUbrvqAwrayHsWgIDOToe9TrSOGBYB+kOSmVQ3yBnWKhekLiALbVmZNZmFbmcWmVB6kO84gIKqjOXq6Sg09ONJBLjf/JqBHUewXaejB0LcNJKCnxK/U0GMtGid/voYeonue6D0x45/PUHLDCgGZyxf+558nuTGg/8yi2NRLSUOfEVKbOooVDL2yufw+Fj6lB2hqgAcMq8aiKNbaLDnCmIXSRq9UuZlyg2YEAwai7GBZpFkUSLjqmf/IZiugNwhM2Q65jl0vabuZ0MlNDtTGWEUgKLxjuiw3Q6SrWKmeqcySodf9WbKijINtHIOSGy8SVPfjc7Fp4b1dbCsQLoYeQMyFtWDdACroLzsgjSi1e67izsp5jzvT0dm2GxuiXH3gCa+mXdy8G8WaORJ18a/lIT5k9X1BSywSHIIXnj8lbr/9l2To99n7SDGvWQ1udp5V3JRrqEHL+++/U3iuT558RSy73CqFjd2zz/05pp57DD3Mx449KLbaalcVNGcTGABHbF6PPHpPTL9YPs5HH3lOfOub6xCwY8zR6OeSy86IbbfeNQ466MSYPWcum2DJ4UObCor3pp53LAH9hBOnx/IrrM7n/MQT98VZZx0RX/3KsrEfNNu0SdTGC0D/zxefYrHkrFkfxJFHTSPzC8b31luvil9ef0EsuOBisd8Bx8eKK35L0XbuIBhLFCijePWe3/8m1lpr49h3v2OjmRvtEAL8aedCciNAvxKBPgq2JfsxgL35pgT0G29DyY0AfdCHfvr0k6hl/87G28Z/bz+OhZR8ZtlNeMaMt+PyyybFKy8/E9v9cBxZftZCzHgnLrn0pHjzjZfiZ0ecp+dRXx9zZs+Miy86iXUEP9rhgNj8+yjg1Zy57ppz494/3Bhrr/v9+OFYuafofCqLGJ984g9x7TXnRHdXByU30KdDQ06WqYZ10xe//fVFcc/dN8TwEaNj192OZrElQXM6a7304lNx1pkA9CiKRVHtV2S1mvek5j+90QHJTb8KXQHoMWZP/e2h+NUvTyPzvuseR8aKX18zgaqyPD29/fHcs3+O6687PWbNfD823nRsbPid7WMowTgY3v647ZbL4g/3/DpWXuXbsePO42PUyIUzKATAUtfnJx//Q9xw3ZkMeHbaDXr5laK5CanghnjisT/E5ZecHKusunbsP24SPcmxHznLhet/4YW/x7lnimEfN/6sWHaZVfj5f33y/rj8spMJ6Hfd/ZgYvcBiapbExknyt0ZB7/XXns2AqArondV8681X4qKfn0AZxxY/2DM22fRH2ZdAUi4U07/00jNxzVWnREfnnNj+h4fGKquvzTUGra2LR//12nNx0QXwqo84ePzUWHrplaO5Wa4SJjS6unupob/2F6cQ0O97wGmx3LKrsrgNRaWW9IHcuPWWy+KuO6+JlVf+duy65xFKeae00Zldzqe0yHM29MbfTo8//emuWH/9LWKnsQcJqCBATJ9y12Hh8EcAIBmn2EuAEXa37BugzSTeG45DaEyG+3jllefi/PNPiA8+eI89C3bb+dAYOXJhFlMT0NcQNPZER9cncdNNV8V9999G3fwhB0+OlVeSK9Wjj/2BzdKQuTto3AR2VTabic8CAHv3vTfiggsnstkcA6TDTyWgpwy2FpLcJKhFN9ljjjo7Vl31WwReBLS4nlpd3PCbi+PCn0+m3z3sI5shy6xFvIpOrgCwLz0X22y9a+y99xG0rsSZxiwnCyiHxN///mhMnnIYpUFTTr44NtpwTGZuBS4KaU46llFGEsGagImTDmZWY+KJ02KD9Tcn+Yprg2vO5FN+Gmt/e8OYOPHCGNY+nFksaaXVObyzYzYBPRn6Y86N72y8VQH4MX+mnHIo5TEXX3RrrLQSGHoVKbN/TTrVoW7rjLOOjFVW/habQEH7f960CczegNwBoHezwrfffq0A9KussmY8/TR6W0yM72/+Q94jiC/MkYceuitOO+1wFsFDcgMNvZRnYp/ZsyAZegN6dvPuAaiVjK3MxqouDfNRGRKRaiTvsvsxHjYCeurHSXYh64bMrQpY2R22rYXvA6LPrnqU7qR7Ht4b0hSc52Z6rT4gyZf2nu4Uy7o9MPTpJggmG5IeA3oF+2LoWYQNy2wG09qv2WAri2KhbCBrPw+gBxCvAnpLru1yY0CvTEI/1QmU3PQlQw87YTSxSi95NpZqGwzooZmHD33J0AMjAdcCf6KhlbAo5oADMRWP5YHsg5n4E6YsaVvZiQAL458+9P+Gyw009J8H6K2hJ6Cfl6HPa2Zzvixi/vdcbj4P0LtpQl8tOtq7CpcbF8ViwhNgzmtbucupKoqtr/jQs1K4q9BRVQ3/HR3ha0z74Wagc0KElIAei7a0rVQzChaNFIC+bGLFQxnWVW3SPznCxOQHcCOrwJRNpmBSO2UnGRWtNtIDFJNMAYkAq9+LNnjZMRe6arnBQH9ZJ6vNlPRowqvqvapPL6P6Rtri4d7ff/+DbFkMUC5dHdhh/a6AvRrgSGcMyQhkDNKA4iCSoAMbtFpJ633wJ1JWyEA4O4Drohd60XQiwVAR0SuwMqAn8KTHbFmTgOuy/RPu2cETmgNddOGUuOuuX9PzfZ99jlKxGa4u/W6Z7kobUh6KUYsZM94sAP2kyVfEctAMJyULJv/226+Ja6+dxmvecMMtCerBpOB5z/5kZjz44B1x8y1XsfnUAfsdE2M23zGL38Re/Po3l8ZlV5wVP9hybPz0J5MJ6KGrq9ZygBGfdv5xBPQTJ6LIbw1uTHQGOe846jTBTG+7zY9j6aVWpjvMa/96gbKWF198Wqz1ASfFoot+ie+LRksXT59EzTNStVttvXust94YNifBmL751itxx23XxMMP3RkLLrRYjDvwJAYRTLU1NrJ+YBoYegN6SIAw7t3dCuwywCOgv9EM/fhopY8wZBMD8Ze/PMhgA57MG2ywVYzZYld2u8X3/vWvF+Lmmy6J5559IlZZdb3YceefxNBhaNIV8eGMd+KyS09iUegRR15AXTb2O2wwjz7y+7h4+kl8nwMPBuO4HK/rwQdui8svnRLNza3x/S13i7XX2zzaW4fzgPp45ox46IHb4qGHbiOYx+tLX14y9tn3BDFicBiJiGeefjx+fsFxdKLZZLOd4nvf353FZtQ1s9FQfQDQn37aQXK5gb/+Yl9JEAmAhQNR8ih4QUPvrANJzC5SmnfdcUk8+shtMWr0wjFmzG7xzW9tFO1Dh0VXZ0c8+cSD8T//84t4f8abscKK344ttkKB5sLR3gq3FRwOtZjx7htx1ZWnEjB/9WvLxw+2/nEsv/zqrFGYNeuj+ONDd8Y9v7+OWv2tttsv1ll/m2gcUk8rN2hT77r9qrjrjmuYEdn/wJMoJaJ3O07tBNQoip16lpxBxo0/mww9GFSA4ssvOYkA7xtrbBTf3WynGDliYQLyjrmfxPPPPxH33nNDwCrSr933OCrWXQ82gsocslDx7l/Hb3/zcz6r73z3v9mDoL19JPeu5//xF9qgQvP+7bXHxMab7hLDhqNeB2SH9NV4Vq+9+lxMv1CA/qDx58ZSS60cLQD0KWskq9bdy8zXNVcD0L9Khn7Z5VaNFgJ67Tuz58yMxx69O+64/WrO0+1/OC7W32CrdNpKQNRfE4DLgjuQHryfgf646abp8dijv4t11xsTO+x0YLS3DtU+GaHibtSCvPlyrLPO5rH99vsxw2jJoeuYWG7GQloBNATkABcA+7/73S/j1luu5PNcZZVvx/e+N5brH0x9dzeKQp+N39/9q3j66cc5Ftttu29susn2PAtA9EDKd/4FxzPj9u21No5tt90rFlnoSwQXkEH+9W8PBzphw6bWr0PGnxzf2QguNwqW4XJz5plHsMYIL1i97jz2wFhjjXUIHFEcfPMt18TNt1xJl52jjzgjNt1ka9aK0Uaxvz/uvffWOPucYynVWGftjWOHHfaLFVZYlYARtVePPXZvXHPdhWwyt/12e3AfxbpwdpnZPTZJ0lrl3s3M6wALVyeefBAB/YQTp8WG/zWm+Jl777stJk0+lD70aCwFlrvIGCcZ0NExOyZPOTQefez+OOG489gkD02XsCDefOPVZOifi0uzgNXsPEDezJnvx5/++Pv49W8vi3fffTN+vOdhAu+9PTH1vBPj1tuuif32PTJ23w1fU30I5uQJE/YvCm3XX2+zOHDchBg1ekFJgVLGCYb+9NMPJ0N/+OFnxLDhI1RrYQ026reyxwywAs4qjGdnlxo/kljLjD3lX+7zw7ovWVPLUU5SYJEKPfx8SZ3qmHnR2S85HgwIsA9ZEUAMkOYbnFQDyFjI+pAyu3Sow1jaca/UviNg1HO1Xl/AvY/koPGLlA6Se+LvVUDPfgh1wgM2CmFdUkpugL0QhOD3zNBbhlQF9LTbRtaJDD3uIVUPMCZBUWw3jEAUSHd29EVr+xB1pAZmpL+8bSsbAoqfvl7gSd0bi2jhQ0+GXriIsOQzXmwsVQH0/68Z+kGAvsLQs29L+uMjyELNFV5fDOj1COP9ZOhpW5lG/6T652ksNa/LzWcB+sK2Et22upAe0iAyQsrGUtW0QsnQK63qm6mmPAgEs8DGRaYG5mJwIO9BIwA1LQJwhWwA38IEQrSLReKUs0G/J6XtGs3cOP0sXRciS/sFqzMoDjRVnNdi9uzZXDQqilW0zetBQ6PUnlsehHHA9Tiix/XRS54+7LOK6wMowWHV3Qvvd6W1sMjwUgq6jn719p2WvaZ8lnHoFPKcdKkhS11Jn/k+8X4qUFZjDEitfOBTVpPyGHyNVfF8vzpKBxDFs7A2PeBhk4nxRwvxaVMnxh2wrYQP/Z4/Y7V/+VlyM1G6VukZuna8/6YkN6+9EFNOQYHdaln8Cc0Yxq07br31F3HrrTj05853GeIg22ar3WLsTuN4P2C/xT7Vx023XhFXX3NefH/zHeLAA04QQ5RBjd8MB9m0848lgJ44ATZ836AFJGo/nn32L9TXwyd/fi+A2332PZ4HfqpauDmhaPYXV58TTz4pj+r5vcD477jTQWTombGg1rKezZ3OmyqXm2PZuXYNNcSi3ackTIAtAPQ3/vZiFr/usuuhlG7hpT4BA/GXPz8Q111/Xnz4wbvz/fwVV1orfvijQ2KBhRbjJopga8Z7b8b0nx9PIHRkAnoyUg110TF3dlx55enx+GP3xsYbbxs7wlmnbSjB2BWXnUbt+Ge9IAtCUeQvrj6DPz/+0DNilVXRyr2eYPjKy0+Np576Uyy77OoxdtejYtiwUdT06roUkL/44lNx2qnjYvEllol99pkQi31ZkhvMJku7AJDRmKY2IB/fGtp1sxHNkJg7d1bc/bvL4skn7vnM61xx5XVi8y32jOEjFuTh1cRDG7pZsVVvv/1yXH/t1Hjl5flb6cHzf+PNdorNNh/LgqdXXvx7XHCuJDR+bbHVngwG8P4gLfg/WbX6QFbq/JSzjBt/Dhl6BAXYix5+6HYCbgQ983shG/C974+N+++7idaS39t8bGyz7T4MSFT3oaKyBx64Oe64TUB1fq/Vv7FRjPnBvrQoVUNlSA3UkA07xmuvPhM/T4Z+3MFnx7LLgHkHoAfRI8iHbAXsV6+5ago19F/0oq5/m32yfwR+WppjPTt15mbQlsYKeBY3E9DfFeusOyZ+uMM47v2Yw3i99fZrcenFExmYrrvumNh2u33T3UMZRc5pkh8aF5A1ABYAIZQEpbTy8cd/x8wR7EE/64WCyS233CvWX/8H7FbZ1Jwe0nUR9993S9xww4Wc8/N7gcDYcstd4557fkPL0f/efq8YO/ZgjjP2/7fffjWmTpUccLtt945HH7uboHTe10ILLsbmcgCo9A+nBSmyXzIteOCB2+PyK84g8fFZL7DU++59ZAwfrgZQeA+8dPZJyy0bRgUbOB9ee/1FusFAEgTJzAYbCNAja3zf/bdTHy9APz2GDx9JOQnOXf7+ADT0cwnaAeiPO2Yq5VNk8OvrmKk8aRLee/5rrXofG3/nB3H4YcjAjaJd4rTzT4zbbr829t7riNh9t/EZnCDj8UYcf4J86BdYYOE48oizWTOlBoySU2JHAUNvQP+zI85iYyl9S7IbbDySujSQSCHJlS437NdQcbmxhp624Gg0lUGDzmu8jzLiMLRgcA/nL8T46XIj20jp18m89+vcL6TCeD7s+Jk9JFIT70JnW2iboaf2PZtW4Ua4ttD0kr7zeDaS17hOzvjKgN44ysoCmpGk0xlIGF/HvJIbd4QmITuvD329gDm6BGO/tYUug9+53dGWGLKzoz9a2+FaZRcqFA6XnWKhocdWmsZY0UkveWHR3h6dr/6eMWg+cv5B20pYk7PL7GDJDVxu/Po8l5t/h6Gfr8tNwdCX8psvBvQ8AXvjgxdhwyPbSgN666Fxo5/lQ/+FGnp2NEU6BqJKAHoVMUhyUw50CeizMCcjKsld9PNsS50+7Ab0Th8XgB5sOtsNi1lHwY6KGdX9lOCtEi27CIMprvSXLwG9QLvbSFc7xbKLbASZdWw4YHnVqRQRKkB8SojywHEqTEFSaaNpvSrAF/4+c+bHYinzsEIGAhsLbCZVmKLviZlFwa4APb6g4g9p6Ht6wKRLV4cIExuDmK2+bIiRXvxp00kZTjoNKEUnT3qDefvW2poS3wdDQDYiO9FiUwHgRxU5NtGzzjoubrvtuhgzZsfYf99jyTaD/VIErwyDdOvi0fBsqoB+8pSrqF932h73iJ8FOEXXyQfuvy2eeeaxeOGFp3i9S35thUDadJPvbhdfXWJpPgNE2LRjzILkm2+9Kq6/4cL43mY/jB/vcQQbEGFMnBLFs/nX6y+SiYerDAA9rgHpc3SnxJWC/bnjjhviL399kJaEeC2z9Eqx6mrrxEYbbRmLLopCNwVjsv3TWMKu6sUX/xYPPnAHwSgOYrwvWNc1vrlBrLXWJjFy5OgssisbFOHnqKF//cU4Hj7fK6xeZHsAqqyjv+Wm7BS74Vax087joy0BPacKO7RGfDTzg3jskd/H35/6Y7zwj7/y8wGs11lvc7LzOISkDVVHw/dnvKXGUm+8FEcedSElN5QhZxfhF57/c1x00UTqI/c/YEKstfZ3GWzMnPlRPPH4ffHoI78jkw4As8RXlo0VVlgj4JO/6CJLsFnYtdeexSLaLbbcjU2q8L7Q3//qhgvYAGvX3Y6Mr399Hc4B9IKQtSQyO3Xx4ktPx2mnVAA9JDfZlZLyCkjb+noIGvr7lEnEAaU1p/cZqHXFW2/8I/78xH0s7vzoo/di9AKLxDLLrBbf+OZ3YvGvLJf7oQqt6WPu1u1YM0Ma4qMP34+///3hePqpR1ikiszDIossEV9bcqVYc+3NYykC3CYGlq+9/HRMO0d6c3SdRZ3Bdzf9UTS1tLMglZ1iqU9VbwY45Jx3zqH8+QMOPjOWXXZVOrV4v4Lzzx8fvoPFuygchrTnq19dIdZd//usd8A+dd+9N8Zvf3NhLL/CGrHXXsdR2oPxlG1vb/T298aHH86IPz9+dzzzzOPx5hsv0sVjueXXiG+s8Z1Y4isrRVMz9ic0sZLFI7KC1rW//PLTceG0n/Ea5wX09sIGoAczfe0vTiNDP78XipqXXGql+Naam8TSy6yaTZ4EBtkrA8wl5XVKu2M+m3XE92656aJ4/LH/iXXWGRPb73BAtLcNS8Ig4u13KoB+vS1iu//ejy49WPtueEedah2ct5Axxd4G/XJXAlnsqd1RQ1+DztnxlycfiL//9eF49dXnObdh5brU0isyKF111XWjrXWh3H81bwn4UtL38kvPxIMP3hbPPvskC2VBAiy11IrMOH59xW/ymcGV6hdXnx2rrbZ2jP/JKczeoDgVEpFzzz2KgP7kk65gHdG9991IVh37xNe+ujwJgQ3/a8tYcOFFJevIsWN2N/uiMKM5e2Y88MCd8be//ZEgGWAajP+KX/9GfHfjrVLeJROKoh4sgbzuR3JMUdU6t+EQdtrph8Urr74Qh//01NhgwzEFoHvwwbvi9DN/RuvH44+fRrDNJofy20yJbUdMmnJIPPLofXHi8eezS7TZdOjzJ01GUez8bSsXWeTL8fUVvsFC2vXW3TRr0fpj9pxPYtr5E+L2O64ja7/z2IP5YXSxeuf1OGHCfuzSvfNOB7L2iOQPCDTq8gXpH37YgH7DAKAfMXxUNiyzS4syFgh2IHUkQ0+NejebORbSkqwD4XgmYSqHVBlu4Lrc9An4xU5mOE+43thjQJklNlJyNh4S5UIJIDtInqrsxZAZgbStxFrBuQ1swPcZouJUZRzkSESSsbmZ2nQ8I3eUx3WCeMCf+F0Xp+I+WYuYe0oB6LMjPD7LgN5kq800eNfzBfSqg2pskhUrpHkC9FBeiBzsmNsfbUMT0KcWHuoxSG4QTAMa/UeAPjeo7k6rM/7/Avp5JTdVhr5KfH8xoOdo/uc+9LKq/LTkpvChB6jq7ovmFgHgAtBT+F8B9DmAjkQdNfV2w3pSenoXIbsgA5PW1o/eFCSPQRMrseMtzWos5VQRDjA72ohx7si0kZgLbn6prbSLjQG9U2EG/vh9AHG8J+2T2qSvBZj1z1KLmY4kVFqjtXx+hopYwDyj+5uKSz7++JPUyiX7BF/71NIpu6Drs+Smp7uPGwiuBVZZcuqI6O3uVpagri6GDR/OzQkRv7R0fWR/LQHi5kK7q/SJN+vF4jNFvmYNLK/xwlYQM4TjqAIdjQPeGzIkpMckrRIriNSYggIxYgRZQgbU7CI0V43eAAAgAElEQVR4KxlzbzKSK9oJhiAB2RB6+EqKxDEBI5FWokr1EcHxXrlhpb4fmxbeAPIjsXyScjnlievD9bDoeYgkKwAwLs7DvIL7ElPQ6GaJm8i8prrTIVWphmvWltpnn7UJeUjw85LhovUcLOSSfYY0BD9mNxsEdSrqE7hxQIkMA23FspOgxkINcSxVKooBkd2iBZmeB6FZFrXjXvg/mTZ9n+4NTvmSaZV3vRrplDZfuH3NHRX3Yb1iPWC+yg5UNRkZ4/KZ2+vYtRdayypCxwtMKYqqenoQhGqMcYBJ7pKFrwB3qZeX3E0aYIIL9jWAnV0vJWvwoReTKECPTp+Y17UAk6Z0NoCyu/bSJnCgFh3dnakXrmeBGT6fmSyyuZJm4P3x2XBTYkYzHXIQQNNIENraIehaqqZ21Iy7BwDtAOVdD0CPv+DaAWJoJQc2moG4nguukYA+mVaTA4qK0XZeblxeW/h9e9ZjrdC5JSUutsOTpAEdTDG+AgZcOqwD6Oa6VGdUrM9kERH4ZZdiXusAChOhF26LRpAIqaFnpoFnQA/rEuQgIzYR14ogyTURJDESsGO98PPo3uGMSHZThR0pCp0pnYKLl+QOeh4wENBzwv0QdBb1PZAv9KVPtpr9qY5IQIZWlQ1Nge7iADOYb5Ab6DzQWdEPN41cG9gT4PaDPR3SHDhtDAwABEJWiPvCc3e2WRab2J8KAJvrzxIWjbvmNMYIRY92KsGzwLW+885rcS7te18goF9yqRWDOIa4WraVtQGtU7yUedBc5tmRhyj19ukQp1oH7ZEEupBFJqkjF36tLX3fNSyqh8G33btAoDCN9yyTLMZX945npQZv2VIzM0X5MdHa3MKmYfg5uq7QHAI2zdm/JIkgSkYyqytCSd2VWaeT7i5qGKk9wNKq6r6Fn5d8NM8nZDvTtIHgONcF5oU05+qMbukRz3OA5dxzaM+IYtIWdW5mRhwGGakt51mXmQyOfbrdQHBj6asBPdapteyy6VaDNgw47h1jQ6OOUBdXmXZo3yjPVjxYnenGDVWW3fdiJYLOrAT0AyrItcuNAT2uwIAen2UQj/Vtcw6qIRqbRIQWDa0GA3q73PiMqjaWkhYfmE3ztrFJQYkbLXXM6Y22dis+BqK1Dc+wUkRKhh7zO+hyU8WZlOi0KcAGQ6/eQQk+s44z/8U/CkKZcp15GHp0ufJZ/hmdYr9IQ190it1pcrT2jy7OtsGSGwSLuqq67p5++tDDPhgTm42lcBh116IJG2sDOPnewoce/7IPvdpiZyHjpzrFIiqSLzqBSz9XNjvmobHU8bueygsESKHXO4tEkaaHbWVbwUBb/qIIVf7HZOPIyoNBkmsND/mCoccCVgpoMEOvKmn70BcV02ktaR966d6k/5PLjeyfnJYke0XPY7WAF4uvKBaBgovWKK1pEOuMCY1olR7wHXNTb6+NsNRqSndGkESdullDuDWI8QIIBrgXxlUjCHZpa7RcSAcCN6+6BhbjVgE9D2vo/HtQKKO0+PAR0C/LrYEMd3qOWwrEAINMldg3BjZFbwB50MurVVo2bwQurMEChHaTn5uLHAsdUTsAPcCdswW4L/UCSP1hnXSdHnNkE+jYkEDbYNkLXz+nAEDASs4kAvQCRrhONIKiF31vt5prhRgHZz9wbe49AAbXRU34XUiI8H4sMCS4xSYumRUdGXTu8bDXJt2vILFOG7/GXQcjDnquD6aUZYdYPfT0e2XK2oeMvX/LrpX6XAaIcFYgSysZFj6LQJxe1XArwvPTOFiTruxGAiZo8rK3gOYLgipfn8ZRB68CHx5g6cSDi2Bwl6CPICTXC4YFtQY+yJwqV6yjpmUCu1oHOtwUxChQgZRHLisMgLJ+xV0/5Byl4dd+IO9tzx9IzXRtGlPMcxd09aMnN4BWKFCqC8kgok4gGwBK759BQXZl7AKg55apngkGX3p/6YYB1PFyCpnp7hw3ZgN5XWKDxQxq9BQUyHoUPw/HF89lWK7yvrheMwtDxyoFNZ4z+AHPSYwdALCIiVIKgd8naKEfdQno8d54RsxgwLa2sZFBiTpHC5ypAyn2GwVmaNaia0eBHvuEJ/BKQD+klXtWU5N+zkAR+4A6VpdtzB2cOJDGsGCa4Vq9nmk0kGPI/TfnBhyEBGDyHMi9Dlsqi+FsI5jdqZXb0/0CqDmoURAgtplFsPXah7HuZAWYhFWtRq97SHBQP4Y53sR+DrYzxhhDBtSfrCjcTxppOwz5qOSiXutai8KBmvsOSBmgZtdynIF8juif1S/i4d33Xo+p54ihnzDx8lhqSdioYq0aW+i8TjxPoO+9UwROTUWqnEsCvC7QNKDXmhbR5IyXgTAzzEmaWO5anqc6N/HZAoklwE84oux4ZmW9kG0pit9VBkz2rwjouxMPaG5ozPBioT32uCS4eJ5mpI/5QjKEEqNSJsuAJ/cgHUCWfAL4la50ImpEfHnsEBzgOWFvp40mGUb1aChqCrIpmQE9fnYuXPpaWguGXvteNplMLT02bhtU4PIw79TbQ2sF+AIBLOaASRPJXZpZDI33K3vvyFvdpJUBPbORWTArclNEHOsByZ5qzHSmSJbovQLz2tcCAqsK6C0jhlLAgF7SYPUjwVmFF8auytBbQ49nwnOmYlup7IHuG98H9sFzFKlYH3PnqJcRrhfYor1dfvwimuCuA9wobIZgQMoFBQBQUrCnDKgc1CbCNnce63OfaZhqkCG2NKMOsy5QgAsf+sa63ng7G0v5d/9Tyc1AXxdtK4/caVIMhQ99Sjsc8OBaPPZ8OgO1GgqF2TIXhzIAPTuPpW2lovrez+0Uy310PoC+2il23qLYKkNPlj1b9TKFkd3Cqi1t84ymtSYfctoMIXU1JNNJ7nyGCekijaoe3qmcMmosG1q5WMSadv8eWGv7uSqSdVMtNWjAfm8NPcA8I/5kHbR56fAGQMQixAGENK0ZbYJ+LkoEKjqosIHKmkqA1ACdvvIZ6RK05qaPlDiuC9G+JTfasuEm08sGQkx1oVV0AvqebjWbwDrBeDiAwbiBpcXhP4hpoCeueFQVrQLI4V6VUSg0pv2SLnmSKTXdHCiC1QGuBYqvY958+OFMBil4uVU8GXBsuoi+k/HQZg1dfjuvD+8vZkZsfPVFAAlXhSy2YWOOCgjAYTti+HDq3gHoZsyYwfeGPEodd1GANydaUMXf1xdzswYAzw//4+BG4GKWU/Z3ui8wgj4wxT7qkPF8sv0lg082zND3BVIFzHyY+JD0oeEMEQ4p6qhzA/aiJqub/sI1uitZR2zAp0MIBwSq+q39lYa+v5KpKPlyOoRkqleAyXA5WTlm0lKmwsNLhyjPswSnYlbF8OEZ44Bz91/9lIALDxoeHDr4nVkRsNYYSvMsRgZjCJcBAQbNQR/sHk+AUTFLmbGBfVsGIl6rPKBAOPCzBeirkhsgpiEN6BQL1l6HGoNbuDVlYRqBV9Z7eC4I0OOw7c4MAupXwNoqqFADmQT0ZvZSXsBRSWAFEgXXzMxiNmLCPkWGPxlDA3hmCSirU7M0FZhJc4+54X4Znrv+GVka1pPEYWfEBI7yuMYY4vvqKEnG1TqtvE4AAzwv9l2go4l0vbYNhGM09orGIS0EY42NYokZKKZrEL6Pz3MvAoA3BCcFaKc0xHNDey2AufcUsvYMPNGZ2L7cmq/czxKcQuICQKBsShkB4h4B5kmQEOwpiCVAHNKoTG12ugQSZoBWL6kMyaiOuQQlBKx1DUFtdA3EEJ4zmFIVb+rBytYT+4OyPtmwiuYFbuLmTFh2p+X5onfgGLIpojLTzDjBZhGA/tyj47VXX4gJJ10eS5OhR6avlGEKiOsyimAo9y+EYF5/dNZRJFE0ARNpkGw/404BPe1VepbGxOp5oM8oAbzHMwsns8+JkbgJGJpb5J7B55ekhu0XuYegY2nWTLBZW/aBwXsVmYu8JsxDvYe6HWMeVQNFkXHe9zLwYLCnewWLzrMfATKsiCnTNdstUk5FrwD0kuJgbWpuarDlMCe7UzpBDUFjKXQyVcZaZ6oYdUpYK8GUyVPL+YAZxHRbpqosnbqwamxRYKqMo7rG4l5sGWmqF4SkSUSC41QLkJyoR61dNs1MQG2Gvgro8f7cXxoV1OO8x+dXgSbtIFPiWQX02K9kWVzPDFdbe2KVHgQAqnXUuWAcpRpIMfRlPSV/DsE1QPzc7mhtlza/u2sgmlszYGbwDavEUnKDTrHg3WB2hVdXR0+0pFwHnWL5XD6nKJYaelpz/ueSm8/rFGuG/uidpkTLwKgC61QZ+lpf3vu8gJ4adJDdSPP2SGMkqk0aejeW+nc19PRLrjD0KpDtJ0NfFMVmISMHBYUFHZ3RYttKTPpsWex9cCCjMn6dIFWNn8zsmVU2Q+/IS+yCGfpSQ+9JRo14OrKYUSAb29WRNpGaPN6YBK7EFhrQG5ArPeaIlkuZQFy+7HWFvSQWmNN5SgkKzMwL6I2hCu/WJjDLSvXicOrtU7U7o2nq5gSGFUj0yJ4Q4wwnAxKuYOi7VaCbzVOY5UibNxx8iHoLaQsrw8HQp2SlAujVea7sFKuCGqcDlSGBlp4NrHIuGCDgXjvmdhHwYE7RwiqzItpck0Uh0yd3IAB6MYrS+uO6JFtJCyG+g2QEeDhO3/vffIb1DdHe1kZXFPzuhx9+pFQ82XNJehBksGNcnRh5RL3sLUCtnwrhaD+GLokJQjHOdhlQFC82it7jtCFLCUimx3EIYUyV7sQ1SxdNPEnZRyl5IcClJlsbrcGu8b+cReqjvQ1ZoCYCmrkdqA9Iq1ceMGoQJjkHUonSuHLzxWczABHLQeCQaXjJfjSuBun5T/7hjBShblJkkgaA9ZWUiqA6IF0pm61hnuG9yYJSJaZDT+Op1LwLzcVUZiqeLK3eE/eTCqky2E7JFZuMVLM9LDBr0J6UzwwAXoBeqXVLburqtFZroc7RAPQ65JK5S30wsjAcR4I0AVjpOcWuYwzkTKNDVYBehzf1y2CKs+mLiv8yG0UWOJlG9KSur2PBLd6PGb/0o2eAlgEXpWspm1GxutLj1MFznioL5Todza8yO4Rr8h4l9hQBYD8DaJIH2YWVWa6UI4D1IhGUnULr6xUcCiiI+VcmQVKuxgZY6YHJdC91rQlb74Htxz7ADFh6Z5MsSPCJncDZAVyHPNEVGBWBI6Q2meF0oIP1i+vAewE04E+eDbnYLDVBoMmsW6XJHz8HmQ8Wv9WzuRQyEi0MsEpCA/sCC4cBLmoA/MiomJDBmOi9yY6yRkOAHmsAz0Shoop7vWbMRpeUutYJrt1Wz1ir7GLb1xfvvfu6NPQJ6FG7o9hOMsyolehEwFvEAl5m6PFVyggLSZKekbIIfjkbon9jfiqjJnBmEkNdZEtCw8+qkIYy05OgjRda9htgUJnSRI4RAkLI3jJAsORG5IjmYd4KpWHcJzPzaIbe5IECVAWuzogxuE5poJ2kDHDZXDJle5hHeNlq2uuGz4oMfQno/Z7KGCuQx7lDsNvYFJ1UJ2g+Cg+IoSfOSKbePRGYWUpJH+6XFtFZT8eaGgSy3cIeOB8xzy2xFKAXRtDz0UaGuaMslp6sOs4rkNRZjEy+zmUFgton8V4McDmvUrGQ8kk3lsK9qOePMNIghr4Rzk9w+EEzKJ0bAPQIQhjgVwC9GXrXK7L/A3sBZRE2TACwDqktq4vOOV3R2i7MwyLXdnjt24deAL4H+BbPqzmivzcdcHC/c9GttpUQt69HGRhaQjI1WpSPFquAeBWEKQB9VzaWir6Y8X/RKRZFsXWpzICvfh/mfEPWhfZ1xbD+UWosVXG5KRtL4X76o/7/yrayVrrcDPChKl2miaeJMfAZtpWfr6EfyYEqQDkAJTpvAUixOykuNEMnQ4qUX/jrPV2dGSFpI3SU++8CenmsSuLiqNeAHh8JBxmnqzzReXBkN1hMVkl3FCRgIVnbpqBfDBIOVQA+TDoUF4lRlA6QqXXKl7z563oUPJgU1WJS2hHpKqTBxYi5YyuAKG06HUzAI79HgB6Lhu2mEaQhnYTUMAB9rRYjRozQvfdKT0zml563ZSfbflynvXJzQeNacB1m+3R4ahFj4yAgGdLADpP+GfwbC5cgOYEZQD0AguodxAro0NNmS8CYwQCYfTOfOHylHS5ZYx0Cpd6TG3u2bff9YARw2ELLi00SDkQO6FpaW2LO3Lm8L3s/Y1ywwPV7TXyGkOzA8lRawB42yUEKHYcK02x1NaaHkUEy24oxwTwgE5k2pQCU0vmLkc4IuihktaczA5fc6D1PWMic6V0sagRSSOcqW9PHZmaYC9ajc0/mZ4jZ5Pme81Nz2vrWtJrNZj2KlbJ7bcb43uD4zDMQEctujAQHAq1HgpQ8mMnIZIE5n1umepmNc0ttslkZPqjzT0VTq+Yp6OyqZw1ArcPIDLncVSQdQ8bEgEWBZ9YO8H6wGar7IXTFqmMQ+wbARSAyRD0QAPAB8ihRIPjJzosE+wnQSU5A267Ayx06IctBQGkvcwKIot+CAlkG0MiOZf0KARbZctQy6KWOp5rzWv/KtnhfIEghc9zIDV5rB6yzWD+APhbWJhOnQ1xrx1a3qgtSMCqdOrh11Z94HJ35wu9zHhFjSvoHwkYdYFE06Hb0WL8DlEg0NqIZU726HIJxBqXAfQAyBdULFM1uIBXJwKHsL5DNoywvo8ZZnUKL6wXTTu18jgHmA3XiA8zmAhCwsLBBlsa4N8udVGQIQA95Z3Z6JIAUAFfmR9EWGniV8rUG7ls9PWokhXtk8EaJDp4L5rEzdgL0HM+U3KmTsvTWxf6VrLE7XPJ9U34GQE+dONl9PWfMN9hvnnv2kQnoL2Mxvm0PGWsT0Oc6xTNOaRfeW9ldbUGYr5D0eG91oIl9Tpkj77kChdgTHYQ764G562Df+78kPFqHzOCDEMrAUutfDi4OxLxvmMTAGtBcELDEvet5pEkDu/Jq7y3OjgSyArG6wSpotUyH534ls8U9JaVzGAteV6VbPAk02j6qcz0BPQpdcX6JCRUJ6CiDM9wadwDMxuhHXVG63JTrLmv1MtvNLDQJJ9WLaDHW2PxK8iHv3cgQS6qL5wWXOawv21YqQBfOMTmCoatKh5Shds0A6kIgaVb9ngIvZId1fWLTFYD4/MTvqlhWZ5xYdoDdUg1hNz7IcAiGE9Ajw6WsguyEbZ3JeU+ptxUKIB9lK8k9mpK1fhpY4NU1tyta2MUWAL0nWtubYqAfxiGZ3UU39x7NdzSWEs7M3zWhDClL+tD7eyaVCzRPDT0I5dKHvmpbCZebXE7xn0pu/h3bShTi+97revtq1NAHLIDQ7rqioceGhY24vtYT7yVDX9XQi+nRYSpA3/0pH/qqy828Gvq2/tF8EF3ZKRYPDEAPzGh18hGIJLhz8UrR7TU7v/IaCttKgWovMP8+AXphWwntvnRdZDG5eNRYigs5C3ps/1SC+NKjWZuUJhm7piUoq4Jx/Az+DeAFFxQsJnQfpQQg02baxKWb0waog1T2UymXwP1nNC79WQJ6FMVmig5MPYBEEQRQ3y9bJRzCtMKkXSYAQVehtV14kUU4vrPnzCaoB1CWrleTnBtjMnxM+eeCxu9gszCD62cmHaE87/F3PE/KUdI2E/eG2gRshjj4CaizhwAlSQDI1O27Qy7a32kTRuDE7qspb9IzFzjjwZwFy5SRpYxHgD6Zz9QdU/5ETXFjQH4E6QSyNSNGDI8PPvhABZMs9pPLDagfPJ/RI0fxOSLrwIM3AbOCQrGh7klANgXfZ+DRl1pugSdJvPB9FXvymWcGyOlmAa3+7NSqbITlTWLsxZQQbEO/nBIC6eXVSbihoZFzhUxZymOgqySAwNix6CeBT/Z4cF5PaeWyuRi1eRk8uZiXrd8p47FUyIBZG6UzTj40AIyKQDEzoJJKuKagTHvz5yhXSOaf6f08wNMTGawnD38CBcmIOGZ5ePHzrffPAIV1CYxSUoLEuSPioMh8QFMPsN4k4gJASIAgNdXQX1J3KdcJZ+swd/G8ObdTYw52CtchXaq0tgKxsq8FwASIxVpS9ordYUhUsHg7ATZAMzJ5uD86XFQlCdyLlJHC7zBYYfGsOoRiJBVE6j5ZEFp04RYgIDAjIFJWpwCbrFlJCzeCWMn5JGMSCEMHXzD5YIKZoazVU1tvxrGuXvsYMh30zE6Gns8dYJtkjGQ6BGtZx4MzSDKrdLFIMKpAUfIP7ZnK9Hi/FEGCjIbAHu8VUgwAepoiZDaIRYGlRlnnjEA+97Y0LVAwo3slGEqDAB1/jAC5p/IMRYO8frw/5gykEyC+OLuSQQagVz0Ie5fAKzzXmTMDxbti3jDI0h5XBfQgmnwGIcDF80VPgHOhoQdDP1GAXsS3rP9U/yawKT1+mh1wr8zx0kJIoqys8WEtkKBdGhXo1hV3lNy95rcYaQcExT5VkbqY8ffvU4qGwIAN5hSk8HlkJpPa7gw4C0CPIBBzJwMEF/Zir3bQYcJOQUEZAOPrwu8GqynVcVCV98TgJhnu4p7q8jzNvVOZLdVOYA3zuhP5ycJW+xtehTadgB4acDHgCrgsS3XzSteayA0pnxx/XvIZ7XdYa1wDfcisqKh82HC4rqk2zvsi9mGQUPgZLDyd4aU6AL1pZAJREpEgEF1bpjPBnWJbud7BfpcEFYxA0kue+Ko52WsYkKgzOa4BX5cpiRh5vADoSycc/W4xr9hNtqFg7vE+xhiS+gjv4QUN/dChwzgvgSfbh7ZGb68ITGUvQCJrnLAP9fbbLKSOGnrgFQUP6u8zfw29SCMFLW383M7OfmroUXMKvDwkzyauGZ5XtejHOgRZU6uPOc2doaLYzs/tFFvV0HOnQ5YQTUVZO6r9VmRoXUVDDxIGLNk8GnrNoPnbVgrQ6wOgN+oa1hvTH7o0Otq6yCphQX0WoP93JDe2Razk+ZhewKK0br4XKSEUrSaIQaSCnyF4zUYOSTnlplsy7oikG3PSgN3GhuZFYk0bDmMsVjMGnmBmI2wNqYmoFLttDh0YYMJicqhzLFwv9ACKIIHpIxcYawPtI5uOg6MscAN7xUiXjQy0oaCTIoE80+t6X+mwpTtDsZlSZnWBQjoUcmJxIzVMv+laLYYPHy4nmu4ugnrq4NhyXVExN4xebQTstgp3gWztDMBVHJhMO2HhiG3UhikgrA1Y6WlPPjDc6EHwyccfZ4ChnyOjjEYQWYxDnWRKONDFjV0Pk6WQBCvlKSze1KbIAqGKblvAQvpJHZZpvZiBAa4VmYShQ9vjnXfeYcTOTqv9A1zgcAJqaWyOYcOGlwwR2UuxdZQVpP+1GUB8irI1Apz2yZaXdS2aGlAcK80h50hvT7RmgVRnzjsDasmflAp3kRX0zggI8IKDBgqzcR94Bpqv0PdKp4n6AGYLspAaGx3qVjBncO1giXANXHMpbTG7pgNKB0OhhRXFXATOytao/TY+h4CU+k59Jt6Dv5usF98zZRyau2rUBjbZgQDYHx7iGWjjZzAnsI6QWgZDhOAOAQsOMGUr1OaeoDQzGg6wS9avLD4Hw8w6meb2GD16AXY8nfnRLBy7OmDrZMuGIllcX32DpEu1mmRmONDwvpRqoS16zkda4OZ4a+4pONXBr2J6FR6KMcafeG49vSoIJ9gng6SiT9VbqMCVmcC+XgZsBphm1SRPKZ2SCIoqzZa09rRnE4DkwY33Vct4pfu1Vi19yixJpuqlZ9WBb9tDFv+zcNbOTTh88Tx04GDcsP4ah6BuBXsJ9jUwcXq+lqIgICaxkQFawaK7wyWahiWjKxmDpISCM0q5m7EkKEnLP0sKWdib2VRI1CgfYKCoNal6EIrStR4YiJmdR3AoJxPvi8rGYJ/WfXLNwEUG2vl8X7kW4Qo1VyRDU1aOewMKsUkOWLud9SSWryU45plEO0M19MOaFvCtxUBfyjUxzrh21C9QkgBSQjsez64BVu0UZxXP52SQ6eKTMhWMsbuL4mucy0W9z4DO93SWM7GAT5FEqGR5Jb/SZ3sfdJaMXy94AMxxOw4J+Hq9Kr5QgTxlEsmmssFXqgUMWD13feYYLPJsROF51qjgmhWQpx1kBojOJCg49XxSnZkbKJqccDEls+ZZFItrNvZQwFlHKaSJSPzbGWzYVZIAoiW1ziPLInGP2G9xv5Yz8flzjmhMua/led+bAbEd43BN2B8RnCIwNbbBmLW2tedepjnocxnzBp8r+a9IVPw8zmmCyG74z+Pn8TwlOcMaxvwSQSVCkuuDAbHILUsEJbkR8SXSD5IbFaNiXEzm4t/W7jsQdFMr2V9Knl0w9E3AJL3RQAldLbo7e4o6TGriwdDT2tsMfS16urCuG6KhGe8j/T9eXZ1dgSw9z5E8T5A9/awX3OyaW1t5FnZ1SnIT0Rfvv/RcNPT3SFmAYIQLrRZ99cqCNwzUE8hf8vBV7BRbR+lyXcwruQFD3947Io7d+dRBGnoSH6mec/0Tx7F/AEcTr0HRa1VDn76e1cZSltzo0BEIFQAtAf3c1k4W0zBCTncPZmO5s8xHQ9/dE03u7AUN01ANkEBd6pdyRMm0gumBbz0mDZhmAvrU+MFdIQu5Pg3oAThR5Ao2vZ8MPQAIJ1m/Kp1LQC+gJCAuoOTNQZu/In2mk1jwoUkAgCu2SQuCG0xKUxRRacGTSU/AyQWfha16X0Wf1nlqY5NtI5htpHjwPYFFHPKDAb0CXuopeKg6ZQaAakDfA5ebTLGq4UONNo3wwsb1C5Tq8MK1GCQiTACgd9qSD4HSGh1y+DlcmwE9rsSBAcYDGnhnYMBgYQF98sknLG60vy51u2z3La3fYECPjIpkIwbM5WJT+ld6ec1nAkXqEfVvA1IMj2wtJfnCWA4fPiJGjRpJhp42gr29MXLEiGhta6PmHguTcoDU4qq5iICQ5oQkF9rcFZEb0Dv9qvsRW8kuuN70Ms0odl/sADZ8bXbuJKzAoe6BtOQAACAASURBVCgQw/XTXURpVTN2ZhYIoBqb2X25KoPC5m6rVchitMFKs6eUrDZZgUoEuWB4MmBEcEs9jDYm/kyy7t6EqdNskI0jGEvL0CwVYtOrzBBgAlPrjU3VzbByXZARzLlFOUrOCWcdWE/Rj7nZybmHtaEsWWpqcSAlmBYzpyyPD1cy2o0KJlCsiYMLcjhYw/b34eBBYJKBR6iQEhpx/b4zdeopgcPKRVoqGINGNJ2k0ksbz57vUSdXJF8T0tzeewyk8Sds4TivDAxSo8rn3dfD+zXjbokhAjhJGrQv+xmZmfQY+BD3/g1g7e6Nfk5ax2L39H+lviIdTsCM8b7QSIrgVoCjju4udiwyoIcuHoAez3qwdaLArfYNgGZnvzAuDvAE4PV7tjgEchW7LYBJ8iUlbPxaAnoDPAB6ZT7lxmJnEMsdEIwWdQwpgwSTznvP7AXHPCVTvG7WQei68L5oLQ9AD9AjgIizCe+b7ifpFKeMSMoaE9maxTXIcaGp9cFmmXFuYf4jIAVw7+0RMkbgxMC/V2DMgJ5ZB54JKePE+suu5fxy7tMGtJg5WL/F+svMNWVSqfeXZh3GED4LQZiot4nPPhESdtTKwtV8hpzbWYPFQJRFwtrDHWB5b/eZ6/4XhCzIOjI4Tkco7stll/Lqme35nskUBp+QuiVmL8523z9le8zk1TO4pJ+6IvwMxMSSKmMsgOr1xj3UMjxkmVN6pFoT2VTjd0GiICgnQZeFoZIRqlaAGW0Ek1nwyzOWQFOF29iXkcXDeAHQA+AqmBDLDjMP7GGF/Ca16ZTygVygTEhrTTU/CuJtQUlc11fiBwQL2NtwxuHQbyPwlVmGx6BKnmC/9p7uc9GAXrgCkhsVlJaAHkGIMJLrHzmuWXxdOhPiTJSkE3s4sSjrKtFbpjRW6enqi6YWdIoVQer6UGzttNhtEBFk8weclZD94KVaGe0pukhnpFT3goHv7Ohgx2W8OjsHoqUVeyQ09M8S0INgxtIrAb3WKQF9MvQqitUzAKBHPxpo6Kk86O8moD9ml1Okoc/rKLrbMtMrUoHfKlxuPpeh74v3//l0URQ7r20l0xi9A9E1rIcMvQB9RpuMgJVKFbivRVNHa5yw22mFr2Zvd180AqCzyrg7WtDli8AMbjZlKo8bNK098+uI0jCB3R2VAyHPdEfJTrVaEmAgU7DmuSCsLeOBgsMrtWoG9E5BeZPAImDyccAFH5qYZHXSplALUxaFtGjK1JqvjfKVbNikaNupysGA3oARgJ62lc0C28oS6HDHNWPxiu1KBQQlN0jN5KIH2GxWsZ8Y+lL+wA2PxSUCLCoQlUWYAT3vGfdXkdyQeQF4y5SjwaQBvQMkjxvkKsgIiN2TJGD2x5/E3I45vC5nGADwdBDAtjLZK26sCsYUnYp90LiX/ysNrBQn7yvZRB8sPmwApNrbWphmAzjCtS200IKBbra4bwcn2MyhTcd9A7wyQ5SSBQZvyZIrJej0lwrF/FwtG2EQmMEFWb5sBobYF2PhNCPYegdJDBOTbfbB5LQo0/sM9pSCU12GpBXYgAHowWp4A8V14OdwGCC4s9e4Nq3BrcHxDLBRyNFH92KZiQ9aF3VXmakyGHUWShkdZ2mcVgUQ8yYr32QVZPlg1H1roxOI9n6GZ9OT9mKQzgHYKh3rNVgA2gS1xZrLVLWyBQD3ClZqAwIUyHRIooRgviuGNCpwhCSHwQJt4ACg0qM8i8LM0GPP8nXgTwQ0LpaXDrR06dG9lmBH2Qxr2jXWZeCumhv23MhMDbI4Yj6tstd6kcZekhwXqCm4k87XQY+lXgwy6eWvcXbqGu9rRy71AEjBBTFjEhyUp+Aa5ENfV68ADv8mGKL8CaBfjPeQBrlbSfnjgkTJg6z9pSVdyi2875bF0sliw10m9+hqsOYMjh1StB8rkMdcowd9Ft3iCiAVlSuRADnmOp9Bygm9zhBk2L+b75U1FPDox+/ifgwm0fsjBvC8ZP0nxh/zQJkaZlAhuaENqwC48QITfnmOKI+oL2ifzVqN1GwD0Gt/7o+e7mTCkwHEfXEPrVM9QLUollOM+F6SNgHV/IzM2ODzPP8UNKAuQnJQ1RtovxUgFKDG3CdYqchQLD8RYLfkRdIhSsvydxWECtDzXM2MifeCeQE9sykshtXni5kXwViwxEVNTmntR5Kx5r1Mdoe+Ll87/jSTz/MoaoMAvfc8M9+fAvTU1g+h3JJzPs9ZYYZSaktA3+PmS6XW3oCe0hSSiTrPvAZBqIEAJIPPQAJuW7LGFjjVWiQ7no2fhg8fluc+mlHp2QGPWLos4lEBp3EExsUBArMVKXkkoK/BoEJnMZbhYPyk/ajY05EhTOJKUhnp+PE1AHoHOnCPQ1YBn+vsR05M8XdUAMzL0NenDn5AzofzAPre7oFobMbcNENfHwMIdnuRKWEilh1n7WHf1dkTLa0i0rB+MPYGyz7zqn8OZujtQ98XH7z8fDRQGgyGHoBev9VHj/gqoL+CDH2QvC4BfT2qdanG6422nuH/KUMvyQ3uoj+N95VbA6B/hoBefL4q40oNvQE9JDeXCNAbRKVlE7TSyvWCoW8b5HIjLbsmbkdHV7S1q4hTDGFWoSXBgMHn5IYGM51boG/DLFWkAiADqzWl2JwusUTGAB3/pid9xUrJLBlT0QmuAersH02QmIyPAT0mNgpHXDjLQyIParrF5GKG7MGRXrFIMq0jCy4UybjArJQycKOrFGPN7egkGyjgi4MK4LyLhYGDAH3aroM1pK1iBjkAcbgHa+jlFIIGNQKT+CaYejNyPhDZcMtyFvrrCwwSkNjOLm2unHrDZmxwLIZXm4019XTkaGyKj2fNoo4emyt+F2NKhi4zDWysk/pmFLsUUi9qb9WXQNeZ1mxZjMxMB20k86Cx3CYzJywibW1lkS6uE/e/wIILcP7gWPG1K40MKZeKCplWZ8CZGaS0XMThhnHS4SUrRfvyG9Bba21WCWPKhUypCApbJcsCcyNW0YebUsRwdTEow5hAvmEwbV9gs+yST8gX2Wy5DhSBdBbBpaaxysqX4F7z14Bem6wCb2EAXacKKR2E1qePt5g6F0w5iMLcx5gTLCLIzUJovbcAfQlQ04s71xwPfAbRqg0Bow4GGYeWC7HIQOfzZcCUAYIC+Rzb1B9izvf0dCrA6dZ8o+1iFt0yMBmShf8J6JEdUiCmQwrMLGoLwIxjrfkg4+ZNdiwDAo1agpVMcLDZG4C3wJjGVeuYhenp8qIicX1Pz1i6TvzMnLkKPsvgT9kdZL0gsSsajFFvK8JAwFnpdTPT7jRZHX/Nq5KhV1BeFukbZFDWM6ACT2RzCQwoSbLFL4C+CJCGejwDSZW8J2v9KhihrCH108xGYS+2V3zqknEd8lb3WMnm0Sy/Wcc8Q4s5hX1KgF5sKthkF6kTpOf7OdAom/mUPRu0H0s6hf8hzRCLjsJcgUyQWxiPBmYpVCMAJh5kFkAxpTC1DApY+59opVhXetZ4OWNrcwl83WAbmUMUxeL9WLbAcVShdG8vZFnIHoBHK+tQ6lArktlzsvYVH3q/t+ZIBdBDhsFib0vaSs21s9SY/9qzBa7xLLHesN71XMpCV+8fIl0yqBtUEFtml7wu9GfpoIPRUTGsvPO91zAAJg4oi2txm8oKZVac2EIsuJ5N2czLNT7eN/QMaszS0kkns5IKpLSXGdB7hVOeWpFl+Tz0+ODfBOstLQT01GynU5DOsSQCyY6rIZRNM+zqhK/h89WPRfWAdP1h8b1sI4FJkOXDGgYRpr0F8zSbQ6Udq85TMPQKiFzP53NFdtKS2eF5S9oIlxuAcWEF7oVUDchFB9fHDEYzas10jVICwFK2BPSt6VCIrwPQYzzp2Ec1gdapHcnwmXIUlMsN5jhe6BTLbABI4QE425Qse1cnMhXYmyHJkQMgHBzBA8I6F0WxvSS+hDOrjU0RmIuhT8lNMvTFVk5bzHTv4e+my01dP23eG+D9jv3MDD2CpU8BemjoAehTcp0MvQE9/OPJ0O98SrQOjFK9CgKo3nSh9Hw0dhwYgNIvfegR0CswgHSHrAPfoNZDG54mMAw1Wx6pqylZEkS8vQPRPbwvAX1H1EvIw8NOh7D0aFHXR0DPxlJ9o+hygYFrMkNfiZCqOiExCgBRKWVJ5r4Xshnah2W1MiJNFKGmHyvbHzM9KuavBPSacPYQdUSIr/EQybQhJS5Zwc7NNXWlJUOvSYaF55cZI+lABdb4WekwUQJ6Vfoj5jGgd9DgFDrBTdH8pCxyZeqI3tI6dDG0eA/bRFlHT40qC/TMOOoQh0zBDD0eEQ94Ns6BrEN2o2WxmGQ2Kk5DliS7yJpZqujknSozMAD77cOB6eg8pPk1+sGPjDmzZ8ecOXKaMTCRY4UOejsdQOOHNCJSg2zIlFPKDKgL+7D5+FBhE6h0P2LWqMLY4bPAyuNzFVAMBJgMbvS14NfkeQuOX2w6AT1S2ZWiSzPH0I4CIIgdBgMi1rgETgJT/nkUeCl4kDZeBwPSwCk9yEXqg5Q2m1n8St9pSM9Q15CHi4ozDdbkT8zOkFmQaYaIh18tvY5T00h2PG0GVVSVjkrpWOQaDR2Cll/AycSZFAVs0mAq6DAomZeZ0oZcplUVDKhGg8FS8XI7b7tFADRoT0LthQqu1BwKgZB/V0wxwGGpRcZ8L4IlpKr58wApltpByoc0bB6gfVls3igLSlA5LAyHSQAZfRRTIcPgwkI3F8txJyCD5EfgpwBL2c2R+yruk8XNYrXF/Gr8wAoyuKXsTzapZpopx8ng28Wj3q8Y0GTRuYNc3Cv2N2UWlAkx8HInSawdzRfb2QlEIPuhE8HwWEGJGXqAADBZffBCpnRDRb04VTyHcMpamqPiYwRdqq3wepSmHyy6szqSRuHandlhYBnoYdHCtLjY2D5lI9JRxKl5Zs7sWJI2t34GeD9l2GDNK8lZ6ZyiQ9xmD5aMONjiNaZcAeMogJRNo3jf+Ml6MvQI+gxecZY2JkkEYiBAeaFottJci4AVevs8f/wsHaR6HXk/hUwVumDVDUm3DmkPJW69ykywsJlBqDKW9fWSfeJCkTEwceMlp6BNINvnHomJbC4mcFlKSmGSwUCtaBQl0O1MieadmH1N9+y9YN94nyHZFMj2tB5vg2Bdn6QOhBGF25AkRGLoRbColkNnFYO3AtDDhEFyTAN6dfHVmsGLzSLnYehxz7IwltOX+3+YoNI8BejVbUISU5XgmHwz8cRAsK+PwBSsOt+7sA3NuiGAfrwPbahLyaWyZ6o9YNYkuyx3dHYV2R/vo1gnYJstx2S2jJ1VBfgxb/BnYZkdCgLsRKSgAfssLCCVxVMWV70eQJZiiQG/WB7kcRWgh2RIXdGxxmhAwp4TcgfiGDTr+WAadc7t4trW/aYMhhMhZyfdclQrJg295imdahC8ApQP5NnQKkta+9DT9z+BOXB2DxqnNtUFfOixd4GYwauLzaGE5dApVud4mQEtjqb8Sw9MR+bjQ//BS8+zKFZmDym5IUOfNYcpubn4YTP08wB6iPvZz6IWbd3DCehbBkboUyHt63OWU5i47BTbTYjOTrE43OqaMwrtVuttGO5XAT2KefCOZKkyOsMiHAzoO6UZwsLggtEBaIaekptdT4u2/lHUp3UyjaJDnlXJ7e2caF6gXCcVC8MSoEA3VjYg0M9jIagZiqqYlX4SUyI2W1p2gWwXAxrQl0BaG5sDgOLAzBba3ADSLszsnzcdg1lbgpG3ShsmAWsxk95Ynd5VMxNtMNaxkTEgc6PxAzNJvXMW2oBV6unBgS+NsxrHeBWIvUHbekfMmJxm6KnzY7o8U6Fpo+amGy7SwgWwqycfhA6DgiXOvixOqVYDF7wvAiL8qUZSCqL8bPF+7W1DeVjguYg1dMGZAIaL72h9SM/8puijblfTSbZ3BgZ2clBFvFlgBhGF1Rk6NdrFqI7MC64d847Rf3NztLXCF1jXLi3pEHZ/xKbA8c2umhgOZF4UdKhzsAG9D2eBMOloiyAwsRG65FEPn1kGFrzmdatIUQy/DlD5/gIYORDjBpt2nwCOmlN2SALYkEsP5pkzJAVbltp0g3itk6w5IKB3TwQDdbBK+AwBdQUttnpUgCeGR5KOkjEuD3EVQlkWJg25ZSC4Fx9EJfASKE6ysujIS2kTSACmo3XoGFz5urF5++8+EC0LK68BjWmUUQHDiXtSUzTsKyIsmprT4m/AFnxO0UueBHmg9hdnFBXUaYwUFDAgzFoiMtwJ6rk/9nYTZPj5+TnxoMr6G91fYzaiUvdqAwb3ETDoNVvv1PucOXNZ7G0wga8js+F5CYmRDvry2Vvy4MxMNYOg7EkJ+i2HggRJ/aYQ0OrAKQE9QJDkUCxLIBkBdlEBhCUbnMsY/wQecuxw3wWw0Mq2oRiPGd36OgYc2E8lkRAwE4BQfwCACPwdP6MxQDYyM4GUBGU/gyKTItcZ9YewHalAnNevQL06veq8oBClAELsDtuPtevgFCAXYD2PQJJdAPPqQ+H9y38yYEaAk/uG92ezxgb8ILJUqIr3UiCKQInP013neZ6oOJaZkQBYwdo161uy4Tw1EtziM7CmWBBM6UV3BswKYCkH4pms+qQStJY1U17PJiR0jpd9S/geVdlZZvqM4Aaz8/ztZGy1gfKcY1Gsu766u7KevfZWuZEIfDfNA+glP7VDDt5T7HI2PMvxwPWQOU6nIRNP2A+dGXT2Xdl2ZaKJkVJf73vB1yw3wfgiu29XFa9h1AA6M6pi7iT8KgWyBvQomsd7ANBr3ZbBDfteMOBT11jsIwToabyA9eaveWzdRNPXLllMK99b53Haw/YrsyywC8ZbmncRThmEsJ7MTaZK4wVmsVNJgaJYzEpjhSrZ49pF7+NY19LQ61kQk2TxNjK1bgoJIxA56gBrCaD39KKeSdl/AHgw9M3NQ6Sh75O8FdcAHMB6iYqLUFXL7z3EGaHurs5obRnK4KgDBbitDdFU3x/vpMsN7vOLAX3np33oGXgjUOmO9p4RcfQuU9gpti9rN51xkulA2V27rsrQQ3dX31ICetTGiUnqjRn/fJYMPQA9wWVa6nGTGgTooaEHQ5+RftqaoROjGJP+aOpoi+N3OSVa+kbybMCgw61FKY/uaE0NPTZba5vmy9BnNGzHGwAtHnCZDtfhZi93AYOe3ux8liAbDCfu0Yc8/nQRmCNUV7CbXXCAoTEYKDxWtSG722t9ybIVxSX6LHqc56TnpphacExssyrWITOQcIiagJ5Frsmg4kBwWpwsfzIlPnRRsGsNvXXT2Mypv0O0TycUFe6y0CMbsFSvz5Nb+XalwFCcRN9pBMVFmlXgzxppLBDIVrAgwITjBdCMTQ4/p2ZVOBDkDISXD1GMqwv1oM3kBpMbU9+Am1TpuXkzMrA2gMXvUMecgJj2lVmzwM2THVObGNRho0D6jJ38mtXRl4CtuZkNfTBWkEeg2JvNmbJAkMWNqdl3Cl+Hm2z/ymsrPd61KciTmA4BtH3k8VboZB1YeqwM6GWvqtQxNjR8gsCsClENCnBfYE59QHEVJ1vmYEgbZZmOnh+g98buA0brqexPYBBlZl6fp6JQj79Z2BJ0J8hPO0msQRaSNurQ8aEHls2SAwcRKsIFkEKgqlQqMyeZZibgTDBsa0GuW0qgSoCmw5tbZgYhajqFVD2dasCwYqzlcCjXG/yXDD0kE7L9y+ecRVtiw8uDxux6CehL2Qo8vTmnUNjeKxcgHVRax/S8HlATKa8pHKKwdzMp4aJPs37a8ySzwphgvZkgwfW707TmF5hy1QRgTyfT2CjPaa357uxiqnksUCJ23s0FCWbJ5IkFHqghE4mDXUy+1gnmmNx7MNXx/ATwZbOJZ+o6IRyAujZJKZyV8LxCplD1JJBFNlDehWCIT5LGCOKCmcWrb+C+g+eJcZB8TQeg9smILqbVRYbQRYXrXnpxZ+fw3uyYy0Z2kmYJ9GnNUrZBsJ6AE2xmH2q5tN+Ji8EY4zwTkId0FfsaJBQOWE10lEy80usOkhmMu0AXWZ9sqkWWPItdB9BHgX0D1MSIGzxAdEPWfCFDQvlr1jS4W26SZhpHgW48R2f9pIWXn79Yc59z2It0jd7XLO3y16r3Y3mHnqfSbcqIDNbQV8/YEgwXUJ/Pm8iDPv9Zv5AyNTcQ4yxlEGNAn4Am2X3Vm5XF8gb0CgpT757kn1l072WWzWAvxh7t9Yj1WzD2FXmUMwPe20wUzu3sLBh6rkc0CEs5kOcpw0WSp8JdXK/ZqRZLET/X1W1iSZk9ZS3VNRrrQ0YUCf6IeaTdwJ8+a/A53EcZBCqLQReeJpGtJgrVt0PnDvCc5C+W3PQVNqti90tAb6wFhh5jj32bpDH3CVhGCkx7D6TqIROCPB/BvndXGXrt4SCd+3qgMND49HTBctWS7Fo0tUJh0B8N6H2BZ98H9h3XH1GH3wVDn01UP83Qo+jWKYKcdrkNcl8ojFWqkpuB+OCl58jQuyeKCe55GfpL/wSXG9hWzqOhR2MpMvQDYujHnhLNA8O1uYEw6YX/vq6nWgNQ111h6MHWgKHHE4KGnk0cYEUfPfHefAC9NpjPB/Qw9puXoUen2ON2nhLtfaORmQwUd1nfOq8PvaMjg2ltJvJ0xuYAhxIxl1qEYEmxgbsITou29HZFkZdTzoxsEkwMZuhL1pogOKNtZwm82XiSu2mCNjmBVQELiSK5yJ0mp8uN2VSBOkW4kM2UgB7X7xQ8Nb3JTiASd4MaXg9Zbx28+h0xXvIcBrOiKBmLET+HRYKDBeMAyUfhUMBGNi4URPfNwcwNInBuodkCmkwEGxpIUoT7tVbQES6+NnPmTC5SNK/CBgEJDichGk+w26W8jQ1EtbHrHgjoUyPJ36khJQjvXqeKLUfwtVpvntt90Upbn8HnlnIhjC0kEwATKDImcAYDSK/slOzU1QU0fmpCAylXL8E9/tQcMEuUxcx1kMqURUnYhCn/SBYOvyOtutKWQATW7UpXrMI3dfhMf/V0v8F7sDNtb0/ArhJz3fIwbprZMVUMJIohm7mJuf8LDjZaa6ZTiHW7miNpKZmpaOvpvdbEpMuC0sxEeXhrzMlyF+Oig0HMnooMzVqZDXbfB4yFmTxko3DQaZzUFdHA0+Ot94F7Q0pfaG05GNBX16kDEnXFtS5ZsgFlG7KJC6wG+QwUbIHJxP20tinrYUCvzog4XMRU2Z3L+n5aauZakf5V768gKjsC5/pU6lz9A9gULn2UXT/BrBcbsYmRd6AE+ZD3S2i4rbl1kzoW6GY/BDNOpWORshmuh6AFLBsaVeeuGFAG/ba5dGaS7dZ9ygJcaJ4K0GNKZ9EaMrm1DE4YJEGLr0wIU/h1tsWUmxlBNZlz2F/qTx/sRYDHoLqX+waeXTPkd/TILxvQ4X0kv9BzwvPA+xFANato3FkqyozANGYPABAreGbMipGYEBgh+MxaE+EgZSgk8aNAlT7vfm/MTXQeBlOP8ZfJglh/AWTsIXLEgukD9/kEV5iXDChS5uTPL/prAFhlkWTuaGos1ee6IxEjhd+8z2ik4CkbtORP4Bxji/99phmwGtAz05jrGH+XY4v2NWY+oZ0H8Vb0NNA60vecxXOhux2QsncGG27pGnTNKW3IvdDnRG7dLiMYFFzWN4gkIxOdAU/1s9WUyRIbAXqZJahg3ISL97oicEzpH1n9iGhrlyymCujxOcgUGdB7LA3oDcCpLc/O7t7bnMlmkWdmr+1ehvF1MbvmVyndw+/zPtl3QZkIvCAdk22u9mqtXdVygVRoH4omiFn/lJJONnHLzKyCr9znUUCaEj/XX9nKGHMI8xb7n5o8CnO4Rwr3FTfdy7WD61WBLIKFDK4o8ewvAD3GDuSfGXqPoeZFutcNgDyFLAc+8TZ/AIGhc0ZyoWTlm3FGRqDmsK0NWTqsfzx/XD9wo+RY4C9M8uJzqtaZeE9lAEo5teeAaw2IP5vbKwz9kGiq7ysYenUR/2zJTelDP39AX+vvEaDf9RQy9HTAgRqjsNpUEbMJ2EEMPRiFSIkdi2KFPbIo9tlohGNDhaE3oJduzBr6kqHnzRcHZEpH6geipWtoHDt2MkX+eH/qolqRDhscgVUjDy9qfI0AA9EWo7FuNn3gZ6V9FjYYRozUSZZFtVgcALJmu7TJQ9dVSmLE+KYkI+D73lkEDE79+KDRYpA3vDcHRtPJCBfMRDqPQGuFg6qQZZChkzWVmQtqMhmRSw8IIKbIWLACwQ8OIDJaaXUEgOnCFLM5BpsG9JzIzE6UGnoyydmcyK2++dlZzIsTmsAyGQ72QElQQqsqOFPQR1msAK4Jf6LpEqJtjAMWCBbaqFGjuDhmz56Tmn9ZQNI6LNCRToWpbqwCgIHMDQrQCl7GIsU8PN0UBJtXFWBKey/dIw9IMBgIGisabTO5DLazqh6bLlna+roYMXyEPKkHwNLDf1++4XJsLH3FJXuxXhgdeJOVQDaLGZtSP+oDjsx6TT7tdL5gb4X0vEYKsuLY4gOGDG/OLU0I3SO63eIlhh7pXLG8drnh5ssDz5uSGDHrJilRY/dRyUaYOUgmqGCKU34joFzqi/3zWhdi7crDuUwtO9h2YK1NUpaoTuHqvUrmH/PYQbv7OliLyYO/pg0dQKpIxScw8OFcMnsKqNlEJ8EC1yYY0wa3WxeokHZaAAlj0tqmTA0YVcq+EgDDlx5sMut6GCQNobRNLjN69mD77dzEQ5cZEgSMWr/Y8OC+0Jw6WVyvN2YDOQw4bRHTVak6RqJ2y8JG1Y4odeyDH88WANrFfvq3MiGq+3FBZsnAWT6h9LY6YDvgBgXhoFQMXAaXcFlBB+JGabMhWXJRrIC+iqc75oothEyQKXuCaQWKmKvoCzJvAbODfI5/4emvLs+wjzDbjntTcKmO037+XB+pry4zmLDpVY0JkC2eFTuWo/kXJHidaHKj3gySqHIXGwAAIABJREFUauDgV6EeZhyvNZlOZiayY7EKqpH1VDMe2f0SknFfgZkAM9pwoQGobEV2sCuakXWlRljSAGSnTAzxTMi9mIEzSQKtOWUcMZfQQA7OVXJD6kQtWnMrJakwTqirFwCvC3mfs4kUiiHT7o7XYGIjA3PME+zLJmoIYiqSUBFQcgNxwaPkU6We3cG1noukO8yO8jlKF2RZj885FlHaLz5tZt3TQlksnYeUFDYou1d1t+GYZLbLJFnBmudBasmC3Y3ErJdBiIMC2y62trepqDb3KBbSp22lHGXEYhfsMj3RB1slY547KMd4QzqCbt7IoBX4hiSTrgM/o6J2AXoTfCY3rY3HvzGXEMTpbIEsD89NCgUBeklLyf6nfbbJHhOkeDb4LBKjQxQY0/CjqTn3D50PcrlJGS38znMe4nytyo2q9Ypyp5F0B+sI/WRU3ydbR2zpsv9GEC1prueUn7fVDdTQJ0vNsw1DLfUpX50dIGI0/p0dfdE6dMinGHoB+ggQ4Yjdst9edHehWFmBT6HRL3ux6QMqhH1VQ4/3bILSpyaGvh4+9O5vkBL0eRn6LwL0KIod2jsyjt55SrQOjCw+vw+dbkXif1pDDxkBAnge8qmhH+gB4GqgL+YQMPQvPR/NKG7KolhMAldFf5aGnouYXbxk08W22tEbYOiPGTsphg0syOwfWGeDLy0SLY55AYUWnVLEBtDQMFU7y3LSouo//bR1uGW7cHZIlV6f4D5dbiQ7ELPqlL+AiYCmMwDzA/RaPGLMzHpWAT0XOaLkvC8ynSmFIEDhYaaUrzY665Cz4UpGqLS8gyYdqWMUU0KSQhcLRMfSNuuevelo8TkyxoNXwaqKamjJl+3pffhJsxk8MOy8wv0vI2xr3bBQzHzyoAHobWkptGe4DzYuamwkI4/xoGdy+u/iPfE9PMNWat1qMXv2J/HRhx8WOlWAIzgAMPVedPhUipsgqUmblQ8GscBq0OIVh3mB/3EtH8+cpfsl0BYIAMMwfMQIpvFwkGJzRUofX19k4YVj7pw50gZmx9dsyVI46/B5pd0es1q0C9RGVBSCpeyGLGgyVpTp9KPJDtLVBv7JvFRkF856GEjjgXIzZ9fMlKNwbKTBpgwh+0LIghHBTLq3FB1aVegD8MWAMRt5IbBzIbXnueRn2UAoT1vLdXwA2UXFB/e8DNcgAOrCSmiUMxPDMcxrZK4vd28dXgIA2EDJAHKdunOyxkuFhsmauzlQgj4+5woQFohXYIY5izcEntGt6f0lkwJQ0ToZMiTB7ADADKQcyjjU18nLGcGvgCNXRzo6CKyooEq2hfrf+3FaFqKgrQsHb1l05fXLegpKqMqx8pozUcAxTLeXIsOT+m5/ksBN6U2vdL72OQTa2A90/c5Q2GteYNFFclUWFRkSW1zKdhFAW9Kk+gYBe0oss3kVM5c1ZCAao7NTTc6goVcre3lyE9BTJoQsVBbiZR8Q3KcBWpEBTacbuLxozmk+6LwVg+5zgtms7I3gYlf8HAFWncbGjlQAjvgZyJqcZdK9Z1EysmNslKaCP65pnouSMOE6SEQ1YIwQpPSkbElaez1f1Jyl80cbvMizDgzkELMxCnYZGKb0gfUYWZtCv/AM5LF/oAcAbFd1nql2hNLVFnTIFKCvr3djvWaePyi2ZN1GdoetnosKSGWT6HovGWCUEjifV7rH7I5tGS73HnmQK9OoYB2ZT5yDJp2kjyrtGPkM07UF12Dk7iJTOnMloMf7Yb4gkAaYdZAg0FoW5RvQM4DNXhs8K5Lwk8y0PM8U8Lu/iOyYcQ90Zsvgx/OK+vL5+dBXimKrGIaNilKOaLcWMMg4b0xC0BkrCTWrDEwSFhn7JHRKrICsrAMpbTI0vUDAi2w8AH17e9b0lICeUt4iK4tgwM9GtR8YOwHrlgzO5QAmkihdbijDRpHsAMe3zLyqVtCFsAb0fM9eyXJxtoLMxDUoeCjJU+PAakCIB1Uy9MKHyvAiONX6w7ObO7czhra3MdgUtmyJvn7hHWvoURRrhl6dvQXicQ2u9xO5KjlX9Rw0YYJ9raqh7+5Wp9iGWne89/I/COjdEPCzJDcC9PNpLIVqXezJtT5q6I/aeTIVLRhtBzaqCSstQ4k1P8vlxgw9U4zRSxueZrLt1nRL9ywAgU6xn3a5wcOA5EaiHDD0YHTB0ENyg6rdUTn5Soaem0NLNrap+IMaQNC6FhtbVh53I4LMymgwndjowOK4UQ1YS70E6jXJsjPn/wLQGzzjzjphJVlpAlOVS3ii+HOtI7ZG1IyFGFPpOAimk62DzzGPKBaMNXFDBKAHUMe9M9XICSlwWzJ8OmhLOZCiXqXdUkOfhSkGcDxsCOjzcHK6qwD0ZWdJB1csbknADn95/J2avq4u6lc/+uijIuBxoOaNCZ8nJ4X6+OTjWTFjxoxMcYN9a47uLsh88nDmRHR6G7q2Bh1GFUs0aODp1JGFvgTmiyxCC793331XTG5qQHENkAEtvvjidLOB1dWsWR/HrFmzuKCXWHzx6JijYAS72BB2eBR4xHgTEuPw4XVJ/wlQXJVf2ZHBgE6AXm4B9DJGliWBH2aoA0EHVZQ7JFARcEir2NSI830Lb+jUFefc0aGkTII0rraVU6odr8LXOJscSRutgmIemNlt2YeNpUMqRLabRdm0i5kBzkekWMVGeSPkAVHg1tQaVwqVmRlgI550UiLlosI9s9MaY2Xx7AVdn51+q6y8/56nUuk4kVuBghe8v9xJNLbS4qJIVnI1WYaiU6zWpeY5vq+gCgEHUrbZ9yElOM4OKcgQ446iK/xd0j0HMLJe7OuVQxVeDnLw/ggUzCYbTCtoFaGhnxXpUM2K6PmVEjTMxzL4yhb0SYzYKljXqqyOXJEUJNKnPLXSZh9x/cpEpNYdnXPZ5TLlLDWxfPShx55Fe1s1OALA6+pSkR0YazHgKiwnwKbMRTZ3diSqBoqaS+qS67nFgCPlGr5vERSe45r3DhrU/VRgBeujNy0PXdyL4B1/L/uPuKGgwAKyo5gHBeAo9OTKkMl7H+MBe04w9LL9hLsbmHxJpwDo06YWtoJ9yUYy25tZgrQlZRCXEkNlxFHvlHa5DB4kQUPNh/TFkiohQ4riZ50vWP8iEdAHAMwogkgVYjdwruF+3TyJ8y9ZYhFdeIaqL/DzKOq1+gXwfKaS3U1SDc+7ICMyiC9BKmacgDWCKALv1CbbfcXzupTD9gaMBOQMhGw7MiaQSw5g8yhqI2S7ONhlS1aS0o6T0SagB5ZJr//cf92YrVoHg3liq13/vmUtOPd9fR4b/7s4I51FBXue8kWTgACcCnBF7GCtOOjG2DuQ9d/LoMpATud+H3r2cN/WvCegb5JCAc+2vR0ylfyd7BzPcyY7cyuA1LN2AIbvax0g26RaiUJyU4N0TpIlBxyUH2UvHNy7z0KqGDpRGymnIGvrGRQnkMYaQTYALjfKApQSGp4bxX2lhr7K0MPkEHV20MGDYJ3bHa3tsDLHOMC4QJiwCMjS5ca2lZg+fERQi9jlhuSRMtIIiKtOO1WGnvgTjcEo9Ylg/XCtPz5MQG+5/RcB+s+yrYTkZmjvKBbFwkQmW958tstN0ViKuAU+9IOLYkvJzTPRSBseMVFMNWdnMQH6/optpVxuOMEbMpXLQACD1k9Af+zOU4rOV/BQpZk/HkCl6IFMR0bQOpwl7VGErIgKbb8puZnHtlILoPShxywZDOjNprZwI1EKWotTsgLNIkeN3uCqixYbkRaPagDMRuJgYpp5YKDIBri5Dw/4TDF74soNQx3XvAE63Wr2CZ+DwwSbGDZKvDcWG0Cm3UecZdB1lOkxX5s2U6UsrbHDRscGGHWZ7ufGmgWyjC80buzSmcWwPFjchCYZHjAAcNMg6MkDz4BesptmsgSKKsWAKCiSzg9s+KxZM4viKICljrlwyJEsQ3NHml1KJ8A6sRupWGb8j3HFdXIM0cmurS0WW2wxPsM33nidhx8BZzorjBw1Ut/v6OTGhp+bOXMWF//iX16c9ztn9idMW+MgwWfR8SNBOBizviwoZHFvpsydKlSWw44QtmsrmXMBydypUhZgYMegNTMaYrfygEpZCw/AlJFoQzXwtaey5pTnAdhRvI8LdS3xKgMJ29EKWBNgQYJkVi67heI91XxHB3czwERmuKrXrjEWaAUAKdhTN8lJ0IlnL5AqL3cHHppHqOVQ4KFsAoIHHRTSioJxERvuz+M0KTS5sql1oFr9Hn+eXTolX5D7RxaJsghbga9tGPF9gquBXl4vrgPrsLBCg7d19sgQsMy1QxcCSeJUKCwfZ3qEs99F2YHagbUZUgTLJRukeeJgxYCeRECu0zIocPGvDneDELP4+LeCf2UhLDOiTpYFmwL0bv5TDZAIatmNVgEO6q40V3HoA6RizeJeUdwmbaskUypAh9+/rFnVJA5rFi5nBFmQLjQpe8qfSekY521qubkfZadSjAEJDVbMKWhlJifdPnDvZVGeMrDqpmxpBGz/lPnkPpuZSa1zzS/PW34/gx6SHmlhq70GIFEAUaDKfvsN2sNIKqFIV3ssgibwBGTcwZQXDQFrWSioBmC815RfioHuIyhh4J8BPsFRI/q21HNdtLapihssJfZbEUUgMrQXDGloI9nF4m86g6j3gxl6ZrCyw7JreQzkpVOXHERzWpJQyAxVpyWwjO9rTpSA3gEYZUEE8FqnYDh9JlDdXhRfluvYANmMNCCBgjRkGGBjDDMB2S2L/S/tjzl3MhDGHigcUIJhecvrjDMhhvuqZuoL1UBmaVyPQpkSXNdSw1wGO27Al8WiZIYlr9W8QqZKWX1khRF4ae0i2y3JjXGC9dvKtJVF/ZZNMrPU10svda9f/Bzcn0rJjQA9FgmxBzQq3KAU1FLLzv4qJaB3AC8JmPYtFlrn/qWgW/V4ln6pR0vp8GMpsmTJ1r6Locfncc7lvMGcgRqitU1ueMZj3MvJZDlQQc0BTEFUGMqzEb1AgF2TvKX9ZbtANn3o2yAt1trhHt+LolgVwmJKIMPjLGlhi8nzT3U+Vdm2caiuBl1pO6MZNRAkmrKx1EBvvP/y85LcYJ1+bmOpz/ehB0M/tG9kHDV2crT1j/4/tL0JtK7rVZX57r493c0NEBBMlVoognRVQFIEMFBaGRQ6YNiQBhyiSJcMMTAgQJKiS0LQAkSaIEhi0RlAiSClBAsRQiCVQIwFJKSjS3+70+z233v/f41nzjW/9937nHPvDbE2I5xz9/mb73u/t5lrrrnm8lhQhDxDdu7CX5Fbkw/9YmGr+EfoFHv/WwD06FBZdL1hSNIcAPp0ij3YPnI/KpByQGpzxzU2dmnopQm6x6D86KStw8qrUVT93YGObIXGH34nFqAaAZywQZQPqDT01Sk2oDk611QHOtXlYidvYtuKPDOBXAhB6tibC2B0lNwEFPD6sOFJn03gV6x613HzHiLxNOAJW6QIvsC9AXwH9CmsMxiP9R+Sm7KtrEPFC/9iJ0+j36RmRpvOCdBj40RUPnNaiWdjTWr3uzaos+vIxB6XPzxFXNJLSqe3qsMj2Yekz/jvGzduWNupw3Rj+h+fC4ugIqv5Wdu/dUuNJVzs546ah4fHk+1iSdBcjCUHi5Le1GY5SRUqQ+BOdrvtQz74g/Wed7zjj7WJ+sA3YLl0abfdc889Opy9oWJfedjuu+/+tru903Y5EAkSKAaVb74PC1MV8Y63eC/sCCxZ5GDWdRqUBpBIXyonA/Tcvfia+ajOqUNHxUmiVBKhZAg0P6sL4VHNVxdGOt0eENL1rIDvsSGUA4AASB9EkVqE8a0mJAWQ43bBWHGQcT/KtBSrHtCXQ507zlxLkBfAObG9y5ZeKRBTrUYfRz6Pe6I/RWQSusbm2opoYOfYHw6Ans/uTG2ft7ZCTIFqrTM9l2rqtLDuWpp8NTbzOJ6eHRgUNUvEYPVZm0wDDjoAmdcnQa9lNQH0CZ4Cmg10en8Fj4OJkYwJ4xDygC6QzAE3L7q9gFE1FXJIKilWZW68L/XmbFm/BgWW5GnNV2Bqps37hYvfuhc58yQBht8HWGWsUitQUg79LoCeYlSahzHXYQ+Rg3m86NAoDT4NBjesQz46JkCzI0SAvICvLFnNiEfC5uCrZzP0nXn+JRvqY9yLNcN6hoH03mZ3kARHOlfqAHcNRAJJ1zBoXVXRrV4r21+vbSRFkRAB6NdWtwSAPKYOFNllfV/ONPFWCvUkdZD2yxna0YQh4JgumFxTriOSG8AYDD0ZJGeB3Sfi4BAQt6M91jW8bga0trqj/cduTma8+ckZlmfPeSBgWJr+fLf7uVS7eWV0LKOxPWE1dyytNteatRiwG1JJYy7JGYDRADNzfJJYVmAeosrS0mKQJaOCoFkvuYkbInFfY6Y69yMNffVjsXQPQwyPFQRR9q1cs+UcnmfRc2sdSc5rwE09nrXg3bWO14zYQH8vuWCylnGfAldgKxtAnxoFzoEA+pzdtwN6N1XLfnQ8s8SJtcl4HldRLGPCfk1dG8OpLq0q1o99Lm5MGENEbtzPKp6/gykD+uy/fEYH9JVVKDMIjXM5nEVyE0DP/cYJDstVZYXUnMrxhebgNkB86BHk1K0BfTkEEkSJ3POxLeMWrZ3KAB8fHKtgnp/jw9O2sQWg751iWYomFpYb7pCjj7v6m0wKEX+pMMOgmx/x6IyMGgy9sgEF6Bcn7f63v6ktn86U9JZioPYJN5ZaaivyoT9odrl5+E6xAvRPpea0AH3p++O+o15GJZdeOpu792sDKAOItbcvq5sWEYzZ2JN231t/V5IbAH1GbvSl7gw9RbGHHluih1osktwoKp+3reNLHdAXq6kHqaJYdICOwNQsYNCX6iPlGwygr6JYGj8hueGgRHLDYVHOIAJHehg6Nf2AFVVb727wZf2aAP3GRYa+s+8BAyNDr4OzvFGR/RjQW78fhj4FL6ST7BzjFFg2baWCivHw5mNmE1ZY7NzQ3ZHfA+jHrp4B9EmnjfZZDCKdd88z9GYPVSDLIaUmSe4XoM1ypZ55FdYlUxAGdBp/uc/wHFYV8MDOhyXnc+JmwyIFSPMjRndjQ1IcbxYGv1zL9YfoFntzYjGtrT2d/JTFwum8qyJTdfhzoWjYIGczSpZwtmg729vt3nvv1Vi/5z3vlrQmzDKfRWD3oY973MTOkO5n/3j7294u9of3UxCrTUMWaAZB7ECRIthS1Ol4/mROOa3u7oiWdKTgcgSsBs7xLQZw5iBibDLuWppltRlphovrXJNyoKI7z5swrg6+fD2SRsiBpIM0glX1nKgiLrNnZi94rwfafw9wQeIUYMhzy0bHGo1GO4diAGCuZ2R4wzjXl4jhYu3R8KiPY23Uy9ZHWvrhrIvkClVErM8ql5tctxid+uHvCfQ4JHMo5hq4ZcaB64tvutjU8iqWleoS3s2ztryE9/mGXL10MBdDD1CTA4mIhnLIKaDOpVA06kDd7kMEctKWEwhRI0C3xyHQEPtfcjvp4xUURiLUnac0pjCRZECr/oH3jTpb10S4INpsuoFCvk96XdW/WB5i5tEZtBwSBgG927LmlII4fw4MvYGYM3+43DiAMSD3awAFLtidn7kxU1xuxLRW0yvOBwBJ9go/P197bG2zZpTdKF9uzhgCB12H3l1e2QLoNW+LtbVEtEtuZiqEdJbQgZFrH7gHZygM3ENWKEguUkDzSG46VSOg7Kd7rqyubir4dHBN8M8YpugSQO99A+koc0DfKdcyB7khh9hbFeCtUsNhO1hnUA3wHcACrG22wCHPPUraRBGirDR5fbn+rO06GF2n87U7SNvO1FLUMKJ8lwmF2DzDhFp6E0DvuWQtu5yLyjrULHkPPsa9J58nUkIAufTLdwD0CWYSjAHoTch41+V7Jbmp9ZM+GFnn2rfrTKA2KuMqQK/3UuCMbNJB/bj/mtizDG0E9NortE4IoNwhPtrzERuEOJq6iZcKgGua2OnNTclMRptnJDdZp1IZlHRoCiAvBNsEMDw7MvfMA+5XLlcnltfyJ0EdjdiEK3jm5Xon4oL5SwC65vu0JNVYoAcVrpnJ/ixAf9a0d9NfgX0oQUwAPc/WEl/LnMAtsv6U8xWNRAH0HZsI2xwiE8NeswB9WYbKVSoNBatQ30WxPhdYQ8koco2H+4dta4eAGoZ+1jZ31ttZgmb2pBPMKwicV1QU6wAtgW1cujqZqcBd+0MOlvoT2RfqjImhd6fY1k7bAwL0x23BWZBOsViCG9kXoD9s0dDfZlu5atXJ4ux4Yuh35vdODL06xZad5jlAf3h0spCxzqmLXAH0XMQZnbQAx8vzttZOZMMjDX21AOaiSPVQlHZectMBPQy9OtmpCRMABFh2VkWxL2i7Z/dojA6PiXQNrJP6y+QbAUB+x8KbfK4Hxl0OEtKCGaDzIMKim12Kht6TTOCrUrzoXMei2HxvNrq7AXoOU11zpYpctNVbY8e/1g2WvOE77VVsqgC9o+2JjZEtURWoFDPnA2x1YugNXA2+WLQjoA+oMUPfC8zYTOV4wCHN/QrQF0Mfhw0WSgUZYwo1vyPa1IZZTgUsNjakgHQAPD9hw7kWgHQAF88NrX1AL4cIhzVMPnr7yAKUnleKsuwhLSwoGUSKdkrrO9lBeqEJ7JxZ7sR18QywzyRgSCaE6+K7r129Uqz2QlpGwMof/uEf2ipwdbVdvkTnWJpfEPACtuzrLOlNAWEDGndMDqBXalrBUc+8GKiY0eV/kbNEcpJDMIGRfM+LcZ9apIsxB/iY0QKQ2EYvtnneXD3XLKGIe0MOHB3I8vJ3AGRQ4BS/nlN1+cy/CSJNTby8IQUUEeAlFRwgHUY+TLVBze0MM9fcC5t7F11/bxxnjNIM3mMVWDZmZXsWFjnfnz8DitiMY/s3sedxtJGOnuJhs88GcwDRagpFkaeeueUcACPtJQtLvWLhx96TICrX72IqiuKdGk6AxBxTEETR4cxdTjOGyYQFFHE1ur4SGOeZeU+dty3YqvJrL+J9khyFUY9EL/MrMiTZIy7sUEKg5P2z6pcq7c+9M5/yDC8CevvQ8z+vT/zOHex2yYSJnyq6bfR4AEjZ+pDPje1kCA9fd29QlIBwCtaGf1ewJOepAsSR6Wh4HAjp3Ei3aKXlXSzNvQAKSx9VLG0VSxdhlOuYrI7TLApZEcyynK8M2F37VEWx0tAbFHm9zSQJ8fNjLwlAsu2cgtZYJQ5uKj7PXCDKfbIXuWC6iBeBZ7vqqFixmcVmPsuyEytqdad0J+S1VQATkiiCKztshWSaAH1ZBCuzUNIjxkGfW3p+yX/KgQzLRNdHeT+JbM73HhmNM6rOhHuOSYhEhqGY/EhuUmzDGsheIkkIgL7kbLwfqYQZetcFBciPDL33jdQaWKrKA4BpF6mmViydoU+G1JlpB9CpEUhgks+3scTKYPvreRu9u/5D9SVxInOwzr0kIxK8E3yRwFvFuBpjB6AjoB9fG2bddSjeF5XVO8XcAbvGk3ZwsGeZijzL52aUVRBrqQpnZbCPn7nPLp1D6iztrHkAfWwr1adgjb0y8ll/L5/FczoW+eh1dixnmy2dRzbq4HzHlcnEgAF9NzghGAjG07qvPh8dHxpHsde4xqP79B/sUwR8WWNNMLO9g7TPz4prUWMpudysV6fYXKelQcxl4yqfkaPUaTzHhCEJlrZ22tkZmWM3llprs/aet7+prZzNtMeboa8ePxVYi6HfPGz//Fdf1vY3D9riog99Afo2n7WdkyuW3Jxcg3c/RxwieYrkS2ttYuix22Jxr1srSBQD+2MkM2v3veWNtq2cfGvj51tsx6ShPw/ow6yq8UUx9EhunvuMF7UtNEFqt3vUNnc2xb7PcAmJRmp2ZiY+WK5YeyKS1Y2yFqJJEywq7DibNpvMWS+CsuTmAkMPo6+HMZNtJRMqOr1ITBJhH2JbWa8ZmYak7FiAmmTykvVmMQL6RN8GuKT4PKE90S19CDDQZp8DqCaTwZqzJvbpdlEsh+8UFZ+T3HhcAhoN6Cv9JD0xQI/3OoJXyl6vJ+JbUyQ6yjECMCZAD0ta1+gN1IWtly8DfPFddiGpC3HQBi4JrIdx5vuVeivW2kWxq7KsvP/+7nLDoa8agck7NQDBh7T9p82Cyy6TZjVhl7kf5Brr7ii5u7vT9vduacPgM7NR829Xrhiws+nTiIYN7l3vereeEYO4u7PbtuV7C6szK817l6wYcHfJii3hfC1+dAanCY6yMUq6UHpPXhvwOdUYVMq3v8/3n8DUFpYc7LYLTUaAcQ6gNyNqicdoW8kRpuC9WBTmXf490pf8t4MOz2kXN6b5l4Mpg1fmRAdhOZT02guNqM4z6LXnFAhzobgzXLkfBQ4w9fIl99qJo4yDdg5ys+8BD32cfLiGUYXJ5SfBmIMGM+thTJHcwKwCxhz42kfcjabwGKjOr0tOW/N6/Z66vMpyBPw6he4C6pHeUTBHvQDOVPL07o5DOazzbLhmgd6q1ejBuj+TwM47RGwnPU8cuCQzFCcbPzuyZwqovQPp7+ksGmeSMG3xeM49JXh18Sx7RtVbzMxUr1GDpSxlZSIq++isNXKdTR2kaM6R4uS58YzE+Ja8MIe81kgFnZacmUWPvziAzM/XDLvmsjqu9GwT49CzDJ6nUz1DMfs9uHBxOVkLPov9gu+c/LFPTiaJh15TXWWdeTEYcsE78xWNuUEtzfDE/qtuowN6Z/Gc0U0WIp2gM4/HbB3WxxqbKu7n3tUYZ2VTwPPsDJDk5+k1nFqRylAtc95x/y6CDFhJHVgHrckssI86YyCAnfqhSdNtd6KAIO+FRfqk7qfOF+4LEnDKIhcZlWy1wVI6yrvhYfY/zjAVsk4uXmjmMceo8ZhkQMkOOODOjwIHZT58OE6kYNkuG+SbmZ4IFdnrWhYWcJnAnMw0gD7FsefIuAK1BtDVxbPmI++P5MZ/gh2c3U8Q73PFgmiyAAAgAElEQVSd3hSuMQupkzMzRIvO32psxXrj3sLu893o5slAImXVM5REj14u9IFwYKl+JWQCqm4gsp+cRxonXK0K0PO5cbnhMyEIo0rQuVf1INRWdCWCC7a3d3Z85oihX210l4YlTybxPKCPFfjYJ8EKDmUUFThZN6QGhKOGHueg7TD0J21z29cVnTmJ15Njnu3yw2roGdNkopP49Z5fs0oS8arhlOSmGPrFabt/0tA/EkMfyY0NZnCVxGt++QKgx7Zy++wxj8zQTy430tAD6F28SuGAM4sM2ml735vf6E6x6niXA667zdCd9WDnqP3Qq1/abq7vVdMi227FncI6aIpid9vznvFtbZOqXeQfaOirU+zRAWx3ilxh+M+Ll8AUTLb8XraCJYu4qKHX4hy0ieyaegDrZuiVElq1PiyuBkm16ZCrRgZ3sq3kddItqZrbqSOnAovlLKY4RS0B37wioC+pWLebL90cgH2ZlCmaey9mASYxVqvaANjEmFhZ+E5F9uLYMHNioIiw9XpnJ4iI2eec+mRRuWFU0rn8fTxAwo6F/eDa9O8Tc7zcLl+5rKISp3oJXHz9aAM53GDe+eF5xFqRw1zpwVUDeoAaLHqsEzmUdZBXgZU3TKfG+H4Ds2LfJovSwQN8GQaelGCzfrAt9PmkOKM1hBV77GPvKfDojYV/++M/foeYCYp88ODFjisNVTgNVahdz1nSIRX42os4LGkyAWyoAbUEopanxNg2oLjfR6IxMR3YIlYRmjXyOVjNDGd1Mz8cGHqtpEW3Cy9TNGw9pEGXD3PGL64TYXEVDCzhMuSiRDFFKlo9U1Ynh3XXx/euuQaVToNm3iQgCMgMw8xnCghXg5e42/i7LB9yHI4ulu69HlsOBpPTDogApCnSHYF8DsF8b+z/zJL3/8FiSdOMZp5iWNVmcEC4XmJl1U44Slzo3lJvgb7dxX2ud7HDyfkxoObIzyXWZ9YZl/NXAcBJfldN83IfLq5fUgO0vn4MWASwq7hb4o2pjqNSurL9LJBcnzse0gr4FcUWW63sh4O/ACHPEafH80xZl8rICkCYddWaXSAP4jMNXGPrqdeoodKSigKlLUdqIpcVd3E2kFPkZlAyNUDjM+ne20ENjfQi+ZhR1EmzKPTl+KGLbU4jmNttj3291sN7/3DdQ/YSd+O0/CBOY1kfYW51guma/bolZRpYZ+vuqVFdf73W2N/Mhjo7zZjZJ1xCVzJhxYhaPtOzWFk/6n5wrg+EgzWem4G9g08kYd4PDUIAO5E1WpJgC2AyTXx/dP3JeWZ+mYyIbDRMWu/gLd+6KkpOLcXFDKDOCBXuDoFlTM+HzAvXmc8KSE0gmpop95Yp6ZzcpcrCtrKyS7Kt7J1Nzer3vXD6vMpA53xJwErNnZ5/Zbtz5uZsQdqYRm/j3gbm0P5Q35dzXsHbAOjD1quus5qdSeOO9npjsx3NcBeyzKQDemvyR+Y199TBPWQB+Mu9cCDu2L/4CXbZ3kH1cNr29m5NBd48W6RYksOVvCuOYeooPAXg3mcA2cq0ULVVOnoAOXPIQZylf1x/CMIUorNX+8xfUW0kpCeTPM45xhQef+ajC4TZH9IE07U9I5jmPnFyskFK6UUwFki95RIuNxTXuhHY0cHocuNMNlj15Ji98XYf+sODmQvLCTZnXpNxVBQIu6Cln1xuREyXhr6dtfvf+sa2oq7NfkvX0PsX1tCPkps7A/qlxYkY+q97WtWc1vffVXIzAXrh9jsAeq3p03b/W95UDH1VMKAPBDBU0erDAfoEACND//ynv7itz68oXlAhbAH6sUJZxTtlT5mRuSugV7DmolgWZwBy9+v1xhDgzgPT3yv6fCRAnw0nf6qwVQWd7l52N0AfdjwHgx11UgVPwwgz5bleiixYAAH0aeICuOWAsExoBPTuXKqIXsU53VdaqS45EEhHNaW4DELsyxqGns8PsBBLW5mYHCzTxhT2pYA2rhSS2yjwYgM4UMQsP1cKjhetJDfWHbqJiLvc8YOFXQKqBx80oPeBY+0wzy//HZ14ri/AxmNnoBEGmwLW3V0Wtd00uDosKdk0Ihvg8L3nnisF/Emd2kHowQcebDdu3NJ7rl65OmVTFEgUoA8rwbPiQOFQM/PYN2ZLqWblRQ4LHIDd7cWU1Slx3lSIVWMMo5WfuNj44DXYHNn+sHxm093O3kCra/yV2kfmIu9xA7JRmiaAo2CNzc5pcT8HyxDS3CTX0sFsxf2lMRwBSMATv3O63EwyYBUJk8G7WcwEFT4QDapijwfjwoEVGZa9vll/BpC5n5Hh7qzcQoWTCRYMnBxM2caVa8q6cYMWJBEKINcqGzRPdiRSKzeH6tmB7kOfcUvAHvlQ0s8GTOm0WYFJsYZjpkGHASRESfjiix4ZAoGlanAq6M/8H8FRskUBs8mAaA3IgQidrg9sAL1+X8ym781e5QqMKmjI9XuORbuOjSxFxX4W1Ewl4+JCUw5IJBPOFgLo+W7NrcooKGgvX2xtd2WD6iDQ0ijJeuTw5CwTgD51D+kO6+zqeZY4AYnm4eQWYtc0zckCl5KzDTKHMXuSrK0zal6HTB+vWxqLrSm4CNvPPFJmpxrdEXwacANSPOYw1tkD4r6T9ZO5zHhpX6supxoPAWsDeogextVZAkueTk5ie4oshbd6T6ABlQMqxgixiWs7AigNKrtbja+ty58cSDgIs3TMAUCAJr/X36deGWVRm14ida4ogJNxhAMdnTdlmWvnmfpx5OngveoR2Ef4kavR6rr2X34ihUnmIftqri2a/7xWILw+i8CBMejBXl1TZXcm/X0RSRSW8j3ISOJSlEsOeZfnqKCi5jWvCaDf2NyS3Ni1W93iN5+Xvc8kioOUECK6JxVuO0BLoaozhSbdAPQw6GHondnugN49VFyTJAKlPNf7OLqzO+eaH4jJRcnUmjvFag5N+7jtIXvNnrEH94YtNAw9Zw8kY2oTvP/6muMBz5dBOCaLdt628gMH9GDI2RG1Bk2Sm7Gx1AjoE+xPgH46jftf7gbo73vL77ZVgvdHCeiXSnoNYX6qbEONeUluxNDPi6GvYEMuNxUoTkWxj8jQF6C/782R3FQ3yIWLqGK7xiDtbx+Kob+1sd9Wq7DKDD1FVqqCmRj65z/jxW2jOl+dHJ+2tZLQ3JWhr5EhcNDmU0B/tK0cAX0kNI/E0APoDXw9gQKqEuWOjQayQHXIYgFJuusOgH4EnNElxtmGRTQy9DCCpK7CGODaw8KNRGcqaCtWT1ZQxVYGZCtlpm60twN66/+wNSvdfHWKTWOpkaEPoI92LNM2IIDnGICX9DcM+xXp0G0BeHR8MGkEnSZFfjMTM874pto+B5L0eTX+AHpARQC8DtOy6LT23MxtMgjeoAyMOlvtFOD62kq7du2K5qcClxNSjwduHiWHGTQAi3bt2mWl8CJnYnPlWu+/7wFtcBTGJp2q5ypNpA+jZAoAHmapvCay+ZtJNCASoChAP8ojwswx1pF7yX0IDXMVl/kA6k3D0uWxa7arU2wVXxqkl9NJFWvyGb5eGFkzFU73u1AvGnrdR2m8R0bKjJ4ZFQMNUwVnpSlO4NfPYWeqEtCGKQ+D3V9vxpV7UcFfWZx1VtsATGlpuVERBBiIifk5qU6cVYyeACGHmj+TNKZ1nr6OsiIrQOFrGvKo1SlWDNlaMatqNMV1ppFUWaAVO5UaitS1OHWvfN1UaGmW14CJ13E9lhb5uwM6DVZc0K8sytC5k9eyV+k+AZ4CVpadjYDega0/Z5K1VBDuPY6CTPavkiRJozo2g7KsTLaeBSQC6GW7WYWBDqotU2KtLVNjoAq23KszWhTPIZmAIVbwVoVsAoPRqaaAkSLfmkgB0ZayJDtigMT3uHDY2RFj3nQbdgDWwbtBasYkgSWBoQBXrZ1I5Px91a17slh1QBpAL+BfDD2NpNRRs9xj/GzJXlTWRtI7non3KjJCZf8/yfIc+PW5kGc4Bshh7FMoTkrA0h4sAxMwsE4yr1w8h8TJh79ddlSsjX5cFpVdssa89RiWZr7GPKArvQkUNKprMN/r79L8ncwLOrERckjvmVygvIfCILtw13OYvecioEdO0TuIm801AF5RDRwa/hHQs6Y68+vxDEjNHODPDuiXJoZ+BPQB+GHcWWdsVjqXquCUszufnb0vgN77RWUpSg7DZ6ooFhKQolhJSFw/mDFknjszmiLgbhGe1+gcnhqMudA0z40xDKBnzrk5Zmnozyy54fmmSN+EGGPfyYVkCyAWNSeqlo25y3iz10CUibRQcb3HHCzSNejdtQ1580WGPt+bcRoBfQwzHomhV1NUEk8DQ390cOjvepQMvSRrVWCqhmwoRASanfH7kzD0AHoYeubLIzH04OU7AXqFuHdh6CfbSsm6nMXWOB4dnS0YFGwexPLh7y6XmzO1lV8lCpiftPdekNywYWtT18aMfv3ugF4b0hx9kJaWimKf/4Uvblun19yMp6z+eB02kal0zkJJhO1osheWsHCxjookJmwKrwnjHXAV1irAnf9+NJIbItRcTw5dPeyyreSekJmEoY8+L5twJrf04MXmdkBvDSvSELtNbNrdZsmdVlk0LHbuhaIXFmEAvdPeBiiR3MQ+yweBmdkAel7nIKd3ihU4C7tSDD33FsCcDSqAPmlngcBKA/O7a9euiQlgc87zyDgD6AEvN27c1MaAVaTAoHT81ptLt3ty2h544MHSgXYPY8m/qtg51fe67yo0hLU1EOpyAeYxgP6xj32M+hvwPlo023HnyP7qNMpoi7azg6bX/uduILKtP9/9rveo6I2iWM8/AzAz9NVgqpgt2Bpfh9P+CQZdHGh7tAD6EYQ7UHC6OHOb8QygZ4xhNQEtufdp45zATdxGqlFKMfSW2tgeL8zlBCCle+xNyHLgRg7ig7V3iHVgZVZ/suKsgw1mK3lIs269ADSAKJ/ve+8/XiPlqiPmqntih73DSYF5E7DvmgDuycVmyIDMzlsmkIN6BLIBGh0glUOSGq14XQHofZ2uPzk7TVGs51p86CebSzrLigWO5MINtsJWGogupBU1010ea7UunYlybQLzYJR0BHQAdBlDd7U1wMo80TMpZxYCP1vi9vHlsxOsZe8ToKsahTD0Yker4Fi1CVUIaEa80sAF0jQ+1Q23M/m19oRTXRQrlnsZuZuBhXzQl9zsT8XF6nBryY/n86qCF80HZYLMgPOTteTndL5rrp87BXz2xnfGwPPAQMBgKiAozz8Agu+QZd0FQJ+514PdzA1/ZgiEAHp+t7a2JUDPI4AsYf9jaeDP34E7a6UDeuayiuYqY6Q/a3n0wOTckrE0yckL/VizDruarqwOdJFEhQQhtgfQew8i0OdcsRyR84ssAUCMedAzav67Ha2GNVt1QTlj0n9D810uR93TfQKzw77gALSvNdfyBPi6iD+APgGAMhG1MB0cVraMJmdrGxOg99r3XhtAn3qwBKBZC8neJXD0PuY1JpQydct135ixQFOfPwF6e69nbeb8zOdkzorKrM9kTru/zZawT7qpKguhdesMZYg1z7nzDH0APZKb8wy9i5IZV8gz3sd8BHyb5KAmwhajWWcmgEwOJMOf/TNnr/bIOM1UIziypnKZmyyB7VoUEidSLMYCQE8Aw/zodpZxZvPzv8jQW7qThlneENxx1o49wmC1d0Y2BEFKRmJne1cB9f6+LTvpj0FWkGlEsGvJDbbDSPxSFNsm/Mnnu97OEj6fVTUP64zjs+jsvLW5K7E1XbBVFLt00t715t8RQ6+6xIeR3PzzV720bCvvLLmZnx5ZcvP0F7bds8e0udaScZ3PRJ8t07p9RIb+UWjoPxBAD2v/qBj6CV16E4uGXoUyVTWvfC2LvTSAWmSl0crbT5CsqIiWCMy2Svy4OQZerD54zYIyOc4D+mwuWgRERdLQA+j9OayuAGLGJcEAk8OL0K44+V4kA3yvAb0LVOiuCPjkQEwrdBa+2UtsPS1T8ffY4tKSG0f0idQ7oLcdmQG0i3GPZ4cGRKX/jeQmm1mYojCpY3AlJqjAAYvunnuuabEw4Q+PzAbAyis7UVXtgHV+APRK9y65At3e9JsCxBTFAridzfAB7RqmzvZwf7IRVADhdGxlo6cD3+z2Urv33nva5Sss7Hk7nc3EEF6/cVMs/SopraXWrl69pGfHJufqe//5zne8Sx98qew4zcifuHDcD3oqZgyg53pSwW/mEpbPgDyAPvp5a57ToKUDBe4PgCa2fkinGUwnO9ELl7s7TV/UPgiqwY7cWrwR+UCxTC7gPM/Z4NRsa0CQQWPvTJmDMtIdzQ01YaqyzKlg3sDxPGvfxYf9oDegZo/Kxm2QYuenZARYx8qyyGLNUiIAixvXIC9w86L8cP1hGqdsU4EArw3LnOLocCdAT0ZR0oIlF1OhCTdgNNPZVDjr5xeAF5ZYALEOYQB95D0Gm/ZtD3SLzCKgPoCAzww4slTRcyRjJ0DFvGZNS6daPvqDq4g+I37p9fzD1nttCVIXiyRj1gkIB9ALINVcFzip7A3XnwDRl2I3HwA94GB1ZUPPx/UFyDpmNi6Yr7ZVrCmXuL+Sc6RpmDovV31AjbJaxFOIWrKKHvhUSa907y6E7Vkma3zzHDJu3p4NDLJH6hFPSDrFy+cL2cPyB0znebNvr4v95p43tFaYs8gFbKXIMzG7aa9zM+jOpjiDhvSMhe6g0ftZopkxEMt3Z44HBJsdR1NTnXuXycCtTFIiS+z6vDWgx+UGvYHHAoY+Z5a14J5nXnNdzsZrU7Oa8WM+iF0uhjDX17NhvTg7QYrmeoH6i4CehoXMd0tMvUpCOjkYsCTK5zCN2daLMYY0PHNBcM15Peti/zlfIv9IUCw5Wgrlq/5ilFUZB9iffdTI83v2fO6RsyMSmTyjkIn5Hs2fC4AeICgNvTThZpNzdkc7PzL0/nsPTrW/SBLYAX2eCfOQZwqQZQ/jnB0Zes44ZYmq1mkKHCZA77MmJFnuXf995uaf7AmRssZNShJJGp1Vk03OwhCaNFiDNSdwj52l7UDLFnoZMO3AI1LOFE/3KJdg+bRtbJYhyslC/WE+UIZe5FDVaj4sQz+dMP0vEIUUqvNDe5Z0ikVDD6BXHeAHoKFfbqcG9E99Yducu+ZUa/ZutpVnZ4tFKWGkhYKhV2KQTlSk5pWdP23/v0luRg09doc8VLp8FduVyuSIkdDVM3FX192Iw77ydq3RxqK203b6EBCobq7ZJGNDyWc8GoY+UWOAfP6M5Iaxih+tD9nzzBiAnvdEE89Gbz09Gye+/j0aF1OPTGEdCzIXlPA6NUDhkDg1oGcjsLyjioFqsTvIKGZ1atPcI+YAehZMAD3fl8WdhRtmiokTVoF7GBnCbFBsFNeuoTM3SD8+Nkj3Yt1UcSnR5M2bt7QBUnmvVF0BeskpNp0CfPCBh3R/AfQ6WMrpIClAgLw3oFgXurqfDc5sVdluLRE87LSr1y7r8CKS515oGnX9+o22vsY1tLa7uyWHHgp43c3XG/V73vPeduvGzXblyhUB7LDpKtIqhiwHrtiamWUI/C8b2kVAr0r8NOhQ0xwXPpml7/7/MPMKAEsW0RmaHsQZ9BqA+Tk5vRlAKJY5Eh9ss0rvLZmCFvz5JkuWAUQ7m/vtgD7370Pe0h0zaFW0PRTCjvue2dFRCuF/NdjqWnYH0gGs1vi6iLDPuxHQq9hbB5P1lmawUmDlg4+fyJjUcG6yjvS6EYuHVExrJa3iq8uypBKwWDQ/M6D3gdmLYgXB6jPDYOUe+L3sZEtSF62otfOeswIGAxAKIFDwh5ysMkBpzqf9bQhWZKMKK1mAPvM/9858H8EIf9feKTmQAzU5F+k5mB319Ts4V+BTxZcBwr2+IgxWwS4yHAOgh6H3XHfweHJa/RLwocfDflHacVj0ci5BjpggMCB8bR3ARL1FpGF+Ll57lt3w2jD02bN6wHR7sJnx1WvU/CkG9gb0mZcOuLtsgM/O87ZErAN6NPQwz4wnjLcK35aZM+msniChF8VG9hBAr/4WQ/FoWOkRzPfxKY91uWWtSXIjUL7iPZAul/osdQAneCs3szmOXsgIIH48psyD7PkB9JknnqXDcykTGo+FdfQ6EwtkazYM2ducl/ndtGcWoGe8Joa+iIGEVTWzJoAOYWd5WRrGGdDjdmNSoHf3VVFzXXf2VoqWMy8Cut3ssktusnYy3zmbchbn2vmT7vRm+Xun3+x7wR4hUUSQTISKa9XC0B8ezZQV1g5UErsR0Id5dSavS2IULLD+9U6TMQoUyz2N3gbuLwFQ3tdcVbavstDK3lQ2/k6APlJFM/q98RyBkTo7L2wLrUz9VIOBzSX9DOzaw54uq0rYd/rhgNNKrmxLVWMfEQUPp6EvEMt8m4pitbfPBehF7pFp4/hbphC2JDcL8ORp29ouR6eSmoKjrKFfFkOPhMjKBQcV2/REos7w2Pbj7oXiRqlT8F/7N4FZArLDQ7vckI1835t/R5KbdHT+kxbFjraVkw+9ioZ5Lv281zxhH39URbG0sh2KYr3RdA09A/EnLoplUs3ODNDV2QvbSkdtd+sUqwlQEdWjcrkZEMZtDD1PVB3rbE11UUPvlsXWuGVT4s8UxYahZ/HowC9ddzaGvNc+9G4O4kPWUhAYejbcpPV4PxtPNgWuiUWFjyuLlghyBPRh6KOhn2wCdTDwuVmQBjfplAigJxMwMvQjYO8so4sA7wzoicDTKMppdBezYDnJhrLVbt3c08IG1Pse1wSgOYhhDphKZk4oWr0hpt7pM2dIzNRkI7Nm1p1xUxDSpTb9oDZ7yXchuSGA2Fy3dAOdPsHF+joevbAYXP9u2929NAF6ni2ZmesPPtS2ZLHZAaI0oEp7GVRok6dB0LGlGy46shWqCwatb/Pc6F7rAALLwcww56AWKK85YimF3zs2L3EdgZniMJFJLWstlq45Rb5uBOT3IPFyWjXJ5rC/5aFdwInrS1bGjKTngIssnSbnutIplr9H6paDT0CrOtRmrIalqM9MPQDXaubSY6t5OjQ5MUihYNdMPRu7nXgczIz3k7lrRrw64hbLnefSAX0FhK2nVQW45+X/vDi2TZkyAwDcCoRk2xjrUX8GczdOK2bnsPok8KDLrIuMw3olGAhD3+dul9Yw8wXC5UJl5nq8N3pI8H7cmJwtOC/NCaAfAz0HEVWwWgWJBvSlvygtelHFehYCqCpGddYnBehJ1Y8M/coKshsOWAeIDmTM0CuIOLX97hlt0athmOUaDmgjD9P6Lk1vMoJe8yZMPLdcHOqF4FR0/4nOOoXyPcvR56Lgz22APtmbMUAc562/n/W72lZXcj3u6itrQOydlc3gPrtFqQoIsetUUOe54OZGliulmDagWLrxeqYB9cl8ef6utCXIBlxuln1mUKvAdQvQa+/kv5k/1UiuWQKU5nJqFlXZNGUHq8gygD7rcZqfyKqqfsZxUHnPl0HECODZK1I7NgJlEyJu1OPnl+7U4+Mrd5+hYDd7r4KQegbLK/i1hxCxjFAMfckr8r3sA4DIbHsTi17BpFjmqgXIVTjzQ68Ik2sB+Tzj2Ie6/s0Mfv59BPQBqyH6+OzuQ7+ljr4B9Akg83lj3VQkNzkPwtAT9HdAb+kZr6G/hV3eXBQrB5oC9JzLIhRLwjxlMRXsWwIWUiqONM5+OVsitcBk5QpOS1G1GfqMBfs1n0Ph7kwW4e7qG0zlee7R5k86w9N5lx/mDa+/+DM7pnu4sSK8kgQY5qeSYJS8dmLND+dtYwtpsZuz6dy+rSj2zgy9JILKcHVziovX84EWxUZyc7ei2Imhf79dbuRDHw09DP3gQ/8IDL0Oqj+pbWXkLrjc3Imhv+Byc64oFnYfAEnBhyYbDw33nd65DPZ0SmPewbbSLjfIZu5cFJtGAzlMs9nattLV+DD0AXGdofdMhaFnISElEVs56u9h9+aWyzh9t6F7ANBHc28ARWGcGWAAPS43PhRdpBgNPWNxEdCbySxZkSRGlgBQTAigR7seht6A/nxjDIGYoahIDTzUXdYADzCc4hhbtlmPFgaCiFc68GU79zDWI6C3fp37P2u3bu1NoIEDU25ABfa9oRrQR3esc7x8q0m559CJHlB++6fe2AD0BFc8B/4Hi8A1siHjiEM6MC29keTwrPb39qq1+wATiszzd1UHVnR5s+4s4yDM2jYO01SgB9BHcsGzjdXnKCnIHELDn3ty3wB38XQzk+NiD+2bHMlJP/idzVHnzwL0vCcZITOwphkcsHRnEH+GWTCyRQF0ZqQM6KNjdWOpXIPXXQ4xBbAD4zhuhvlunhGfy/84cHMvKtJSR1sXiBkgU7thQM+9xVrToLjLfCKR4FoSoMNydzBsVtBuSy4QjUbeWRUOd38mtpUq4BYAs1xJIEHMbpxvbM2btvBca+YrAZT1vF4vefaS75Tto/aFCuIYI9eVWC8fuUn2n7w2gQkIxeNjQB8g5rHvz3j8u8fBAYvBvAG915ID6IBB1geBNz8GE9X3QXInA0YYUhWXrnDfBRaxhqNWpZprAShVp3KS7q/eP8UMl34+gJ77htnKPWiOlh4+xar8m/3ReT721z6foeiA/iLrH2JG+16VcKgT5FQkncZmzqL11ycTaBDFHN1YN4tP8Sv7qYIZZTa4ZgP6Kh5TME0g44yigyq5lJT0ybUWcVECnBnQazwK+VwE9Dw8u+kg0zNDL9ZY7j1V/E6vhjk9NHgtWWDsWS13E3M7gGaDsS5z9JrtVrSWsHQWPhK9qdZhsCHlPEsTswSV5+REnCu1h8q5KGkrSXtKtlY1c5rjzMGSKjqjQCBolzGz4c6miHhY91mW9WIAv3Ye0HP2xBIVeZoKtH1u83m81xJPZ/sTCPJnB/SW3Ewa5mi7S4s/PbsiPPjsjAtAfl8yE9tWeo9D/mRQHFtMkyWW3GQcw9DH5QZCxPuYSYYR0GqC5EoAACAASURBVFMUa1kv5JG7+gqgV8ZpBPRxeIpOnVo+78uRcJqh572cp3IeKmJLpGJ59ns/65KbMPQ8V4H12xh6NOiW3BjQDz70nsb6cQfkblspyY0wSYHykaGfEySctq0du/mpp1HZVpqhXzrvQ082A809ChEVxToTrayVt4fOGdTfBejl6082oDP0709R7N7mwR2LYhXwXuwUW2VSdy2KfbQaehj6+NB7jd/ucjP60Mflxs422v6molh86L/h6eWrycMbfOgnhr6KMKZ+BjWAd3W54UuUYnRVm8BubP/yMBQ8VPQ2FGfIOrMaAkVLmI2ACT0y9GGGYKDFIC4sp4lWzAx9vLnt1cpBaz9XszFJgwMU5IJS3XR10MKgqUCzN3wSW1rOA2HoGVGzDm6aADhhEbiA0u2c/RqY6nL6KIZerz05cuMOOYa4X0D3Fu9+zuNGwyaZjYaonDHe3d0tYGBGOtXpYkmqEZYKUCsAYDET5KR4LPfuw8cd4Vzw4YIYAD1/sknNTlxYnI27sz4esxxEOoD0/XYZ0aFfB6X0+uU0ZEkTHd68eSS1yrjCYpDNOTw4mECVNj6gXx3yXIvADmCx2MsEhmG1VXxaET4HRkCTHBokBzP7PrJkKoZVExUzEQkecmjy/Oy9bjDNT4KcfI6AfLEqZA8M1Oxww7gkAOjA2oCQMeHAYTPmGgD0afeejX8E9FjXAqyjNWV9MJ45FA0UA2bTqr7rarnurDnWioM7slEuRo0kxcAKBsg69OysGZNY6eUAzThY5+0sSjItLlauDrDqq8Hn9s69KqBbYf7h8EJaG8Y+hXgp0DOgzzp1utuBEdcwAW59vkGRwZrBfwC9riPZjmJIw8KlFog3jcx81mRqATxHvMvm33KvuX+B4qHroeslKAK3U0W0/W5GBqMeh5cU/pqVDhvP/ELOCButZlBVFMshqT4Hp0gLq8NsubvIZnA5csGZbSsr6xN2MsVtAfkcxFnnJhcsGbIMLv7ulk1Z8ua6AYHlwYc/0hnGJ8VuYtlp4FIZkMw7gIlkenV+9DXS+ywYlLe2u2NCqAyk7LgDkNQ+xTM3oFdNgph7EyjLajyFZAQfdYC4pYIQOgGOEDvp9xGg38G9EY6ft21WTYA4mOR5JIPlXggOeGhAxZlAMR0F5WEykyE2kDXBFA29a00sfUMik//O2nO9gM8d/h7wG7Y+dQ9h5hMghSwyVOv1DZrrUwbWwb4YYxzEqvGTA3+CufK8r6JF7x8UI/L8ezFzAD3zkh8RCBvr2psVJJ6SRXbmNyw/f/J9R3U+aJ5U8MO4aX9Up/OeGXBgYeIjfxdmGALsyHg44wD0yD2zbp1VS9d6d4vv+7+DS34UaKhZkjPZDuZ9luuMnDt7LkOIyprzPkAz3yfwX0FT9gjJ96rGjvOQsQD/qKNq7Vk6n09oCud75Eu5N+/hmDhwlpqY8XfZJW4E9ME/PudjjwxYJ6vv854xSHHtqKG/COjlOld9KOoIPudDf1wMvQA9DL2ak9qHPraVbCuxX58du+mV5ojk3Ri/FEM/Avqas1M2QIYl533o3x8NPQy9Mo7VWCq2lXG5UafYuzSWOudycycNPTd9J4b+HKBfWp186LUBlcvNv/j1l6mxVAB9tKvpFEuV/9bxpQ7o0UVRAU16RdFVNZZS35TbG0tdBPSxf9Jim1JvTk9rIxmLdVIIW0Wxem8sHSsKD2jJBpX00JQ6K69WAL1Sxg1bKHRUjuqY4N0/1tH4COjZ7aeIv5p0nKvMV6o2HQpjY8bB5UNbzGS1YvYmBTNoQK8UeE1uHwqWKaQYKJIbXhvJTSQuXFfAkxiONQM7ur0q2j715mJvcOwbw9JYk52GI7OZu+dNB3O5T/QI2/aVI0OUjd3AHccbNkh3irWGvnvrSmJUko9sbvkuH5zlkyzXHntjC7xOh46Zaz6TzZpNnSAPcJIsSWQat27ePOcfLJ0ioWkB7YBPFS2WVIF5wf0F0LtTY2d9RpcQAwbPlwARySEGQJ95GBbIzJTlHN7YnamJw1EYKktmDEQTELnIM415XECdA2rqd6ADq7dRJ1AKi5Z5HUCvA1uyEzP0AeYcjAZB3Tc5ICXMVw5x30sK0d3MKq4wzsrbCcFjRQF4ZBndL91g14ftReAzsWqDGsNuBQZk0pBrnUTOUq5KK0jo5m2+OC6dvQMTO7aozEnXk0yawK7qS82imQ2jZ0Q8/1Mk7Ne4KNUFwLH6E4CoLIzS4zPLJNKZme/vchOnxifqypUdU9YlAdUU0JR8xXKbsPGeS2ZgHRAo0CjHj7SdT82EgZj1uoyZAHp1elRRrIDsvC3Iupw68ErWDw23CX0HmkhDxKwNWQSD5GKj608Yvx64e+zJqPk++joQ214afAPJC2xmpFcVXBqEu6BUn19NzDI3mHMBU5mrAXT5fL5/a9MZxrMz+/RbBp5uqVh1RmZHwa8BPdcWQM+Q2H4QbtWyvPy4f0jVUxTQz/gkw+ZrccMonsv6RhXby9Y11qmcE6WzXkKaQ3CGnJEiUvuEXwT0AanZb/LfvrdkcU3UJCjrrkXu7pt9XXO6gK7BrYNe7tt7bc4S37nmZw2C3qemfc5em0zx6zUPxdD7DPKZbzmO+p0Mhhh8BsA0wZlBv92VFFQjzyPDUUFv8APXDgaIjETjjcxtc3OQJDozMILyEdAruJ6CfNdYRcoSDX3whdZ9MfQB9jnTTLh5I+MzlZGRfNLBrJur+R5ESkm6bHCcLL1dBA3omazj/sv4ClRW1i9Z9QB0ZwCW5bjHGexM4orOSAfMZuhj1e1MeCkgDjHz2FQQEcmxmfoA+s7QZ+/Mex+uKFal/BcaS422lYf7A0NfgP6sXG5uY+iVAXBQwQ/jy3inG/a4D+TvE0OvYOm8hh5ArwzaB1AUi4Z+9/RquwjoxdCjXmHfUr+eqhUaNfTy2cKGkoMmnWK13/fGUnM1x2AydECvje4ukpsUdF0E9M99+otctcvADT70t2noo5EaGHqxBaW5v01DP2kxXfAjlv7hGHoV1Dq9wiZgLW+vJh/bEWczZdNWwcQFhl6bRdlOhR2I/ELOKjQ/qgmdlDzXFh2xUvP6DDe9EqNSDZPseOEIewT0o+QmrIo3AL8+bjMMgjcIb4gB9GLntS/2A5AFTXRPdM118r7DI67fBykLMtrONACK3tmA3odLGHqxw0rVu3kEnxEvdLeP9kbFtfI+QJvdfWCRSGf3Q80pUIKpWA+a0Y9HNvcusCuN33q7dJnNS1oCfQ9e9LbQ9PciGZrkTtQvVDaDOXb9oYfaekkLpg2blGbZ4xlsG5AF0Nsm1KyNDz70hmWJBgASADdovhOgV9CUOVLFuLmnsE98bjTzo8tNxjEMpZ75zGx2Txlztfb0zhz1IWDWOMx3ghqa5XDwirGogzJWmzrsB2eUMFMG6B1BT6C60so5lPhMAnkHMx3IGJQbdCOJwa0hBxiXEjY5DOoI6BOg5NCb2MBBNpDrj8uNwWAaDpXsZOGDHpcbKxeszYWQ8D6Qhi7W1/IZZv+6rp55iqextdEew2joBV4rEBldbJJSV3ByUr0HSvZ2J0Af2VfAuDmFXt8RABOgErbUW1W6fjrTIzDPvkGth2RMIzvfyYUUJ/N6p/LLOlF2tKftdH7qrJ9ay1vHC6CX9/6JgwYKujgoU1OUoHxkxT3vzzP0gIeAeUv8bKuYIEmZkQtWqmGSR6ad8VBdj+wd3Y02kpvIsRz4VGOkC5IXZwCWJbnRPnBWWSfVBaTjJntZB/Rk6xZLznTI5YY9UY2oDEQ1R4YGQxmLBKqZ037G3Q0okhuNdwF6mEbLJACgkBvOwCEtA9CTpVMRczHHjHNAqPaost9lr1fgVSx0xsZsNs/P8y2AV8BUHZzVh1j3Ro0H/6E+BCUpM8PuomxJ5irITPfcaTfgPB0AfXqAZC1RFIsu28/KzzLac53jyphABPRO21xTtP1IcjUv1MHZ7LY/w/iBZwCgDymW+bCxZUCfotiLgH6cx2HoQ9pEQ0+AgctNJDd5FswDZzwNxEdAHyCZ+UsNhfavmvOsI76P925uQUqEoTdZEkAvuWDV0+QscTZslDl6jYSt17xtyHlOdCY4i6VmBhOg5zMUPKgQFkmrv/eoAD3AM8y85cBmv5ljR4cG0zwO3TsdqsEmDyO5eSSGPp1i3aOoyIvS0KtTLI2lRCTaM1bXQCCkIMWSRRXM3kVyczeXm/9WkpsA+oudYlU/UImDcwz9I0puCtDH5QZArwfQDExiun+7D727hknhKOseS26w7XpUDH0VmaX4NROZ79EGWNr6uwH6HASTpWV9wFgUK/nNWu+6GtlAAD1viW2lQVJ30ZALSeklI7kxoDdLGLBkttoaem16AtaxwfLBGQmFPl+bk4tuzeT09PwI6MVWlgNDOsV2wGUWk4M2xale5N2HnjScwHn526e5iw89W1IB6NmoqBHY29/zAVZglXHkvgFbTm86rczndkAP+IY9Pi2wQwTszRF/cdnboZUuTa984g+Odc1hEXwouJAmz0Bgc7lLJFwsGR14FUkKnK+2K1cvKThBchNAT2EsrIMCiwpkZC+qosduDXiwvy+WNGyN2JkC9GFKBdZ06BsMpxDI4M/Nttj8GFfuG61/GvP4EIz8o7sjhc0iE5ADJHpKHbDln+5DzMA5Mq8c9JHchNEOUBTDJv0s88tBVkBwAki6//I9OeTD8nL4RrecdPLoQ8+YeH70tZLP9qHUuy9mPQcIhFkPGK3CFxWh4ozE90knujAwMSjx4Rv5zMTuDun7BA8BzRmrSXJT7DSAPoGBl7E/d3nFcw1A73swKIntoAOPOC6db4rGM9nYdM1BwIYPK7PV1okD6kaZTu/MyfEZkiD3kXnHf1tP3v3tI/dJEBPWbyIiBi12AL1rIWwByhzWtXHAVWaT+ZtgJOvUAbqzDCmQhHHW9rhskIamNZ0o7Sbk2gQAPdeFEUAczHCZyNo2WDegCsOr7+URpDHU1HzJYNVrtrIe1cDNhIbB+EUwlnnPvVKUOAL6ZG565uO8VCnz2RmA5ba5biBfCbPK6hgMKvjUcek1KkDf0rHVYJh9EIbbzPKp8yyD41X+nnvpbG8fM0AWGn7GV6xj+dDbsYt17sY5AnuN+WgAA+QWEK0meQFfrgcxqMQtxSAvfSvs8e59CPJvkONUhkydh6tmReQbyKlq3LiPBJUi83CCWkkmz/KkGgSN2WrJf7SvqIu1RrIHxzTvqiBvZOjDZofkyF6W5zcV65ZhAYFi9vlOnPi6eG0cXVyE2lS3xxikU+xFQJ//znOTLEVN8Uwaxbr6SJ/dO8U6UOmAfpQUJoOedS0G+QKgT01DAD1zivM7z9YE5Y4Dd2VQU2tiD3mTRX7WzAO71VlDH0khnWIVqKl2kU9xhsdqgV6z5zonS486oAcTGP9YPWBihCWdolj+Gxxxm+RG1pDnbSvfL4b+goaerJV96NmPvEbPM/QXGkvl0Br+HBn6UXKDy837w9DfrSgWH/pLZ9fkQy/JTWno72pbeTdAL8kNNzkw9JPkRgcYBTu1obLE7tJYyimhDuhhDDaPdto3PK18NS9o6O/aKbYG8aLk5jZAD8gpdwuxUhcqlB8J0EdHFwA0aujzHPk3u9zY8qtr6EeG3od09HguDlorRsoFsDoMy9bNAF5530k+k0IUbeqVEh8ZehaENOhagNYem+2/A6BXm/Ew9AB9d4Bj40Z2w06ZTYgNE+YUkJtNF0DP7yMtAuiyOezu0s7ZwDxsAJ/rYIM/fS22dXQtAZsgB5nATB0W0v8B1Gan8olPN7stafBg1vcnQMjnaLNXut8BlBsh+TCUUKNkOUTb2GraEcRyArzoo7HF0otnQS2AD11rAgE0BHxkIuJccldAPziA8NoEPU532uJL1ys5DRuaC5yjoY9DS6Qn0VuSXg6rKHBZzL2niYvCIq1Jl+CknsUY07hGtnK9rbgAS7nHBMwH4JiVorGVuz8GgLvQFfmJAT0/Ydhk41nspTd1B7A5tHuw0D/PwDAgJ509u4bW68yBJdkEAD0/YnGXzQhbNpBi03Rj7cWDAbGT/GfZa9Fz3HUuyVKY8TcoB/xo3VVH06Vl18oY4MPYGEAH0EcbL5a6shUZNzOPTnmrfkGZqBSvWmetAKvSpQGweR5kghRMXQiEQizkcx0E6aqm7GLG19fax6Wz92Z5kx0MoCdo8hqwDW16ZOSePK9cJMx3JiCW7EPBIgGQMx4B6p5zJhjmZ5ENOAOTNTvWEaT2I1kiriXMrMambBFd42C8bBmPn5FqAEo2NILHjFvYVxEFx5WRrcLli4D+fKBRzlrlLML2jQ891yOnygqykjWZS55U9GMBegIbb/pel8rSVK1IAicHqT2w60GEs4MK2CTXrJoUed1bOw5rp7V5yrPbaKcqwiUwddZ2bXVL/8a8FAlQDaF478TEoksvDb1ALudcrWlnHwzw3biqA0DJRSaXLOwEq3tlHZyak5U9Cvst+eQA6M3IWg+neVtyDmW6kZSWRMx7F/uDg4pkIA3G02HVe0v2uZAH3kuqwD+2N5UF5v0QKejE+f6c9SkSlUUjWfUyPkifhDFbOGbKE4ATkiZIHSU32FHD0GeedTbemfHMBebGaHEbhn65NPQyqijZWcZAdtANRzAAvQ0VANkAerKJ8eDP3uQz00ShpXKp09uoZmAmzVjXPHe6DfvszRxwX5uAeIi52wF91XqocZbtIr0HWE6My81dAb0UB+cB/aNl6CcNvQroo6F3USxbRcVFtzH0xhmFou+moZd98nkNPQz9GplwkYBp+bBop7VfrcyX297GYfvBX3uZGks9ksvNHSU3NH292Cn24ODkYTvFkiLkwt79lje1DbyBqhmFimJlS1ab3G2SG4DmMGkW6SR32iiK/fqnvaDtnt0jdEHVdPRSY6fY8YBLpBu2MGBodtIjuSwK/sxhMKa+uHmAdRxp+PvWJmCh69oDrAPoo6EPiAzDEL16imIdTRrQh03NAcJ7XHCZotgO6GO7Fi2ukbtfb0DvdLI5CS/I85IbxtnA/s6AnsLG6qwmwO9iMgN6PyNvjGa8DWqRvNgVxsHEmVJ1uS9fSRVxqZkHxaXpwmYJgmsR7IqhTV+FWHMBc8YKMD7pmKuITQv5+ERuNy7oWlbRFhve3p4BfTbjHCzWvs7tAV2yDYHacpiBIUVWo1S9Di8KfQ4FqpkjFLUylwD02cTCOlIQqyLnKqTSAYqH8wXm3G4lTn2OkhuDUjteaMwGFl+HaxXFhnFK/UYA/VgUm6LXMPS+f38n/zPLarDEa7K5K4Utz3u7JojRLR19tP69GMybPgEe95EDzYGG7fiSVcghyXyNJtZuRh0MKGAs7a+AVgGQaO4Zk5PqtJrv6uyyLcNYH24+YtBqb++kQx3YCEjWGOfQ5Dq4VkvXfAgrwC8QzTjkvWYs160QVYoeQGRNeFsyGMen3vOvS24y7g54bE9owOvgyzpes009g5LOvQY8CpSyuoeOsQLeZQcXZjrgPPPU9q2pG+mnTQICXp89cdyLfB++PwIY7k/NiQqsw9Dr9fIwL+lRgbLMKzI/zGGyXw5ULHUA0LuRGgSCCxr9HCsr0Vxsp467VWw8sajD/ODrYDTTA8LZqKEHRJkPiGcsQK99cugLEEIlQUwAXfZ4FX8qKUfgZSJgBPQJpgM+Q3h4LpuZXF46c+foeTT3rp3wPGYueD6ZWubLDLywRZ323VUTIsm2BJzmeQcEM02mQFg9GnwqyINfzDta2nJLOXGxOgWxGC8sLZcEam2nCpg5I73GNdYF6B38mYE3S5trG5xkJoAPE+9sSogrJJJZwym6nDIrZck7yVmqaVPkXc4alcQpRewKlrzvuOlizg3XTDhuWxIBo+CjJDeZLxcBfc4IXit5ZcaxJDe5Z++zDhSs9S4r7RpzJDdThjwFogPRkWeYe5WGnvUwt62x3GBwWpNDXrfFNnbx2EdD7/l2O6APQx/CzOPnc1zZwY11BWMjoGdf5zwVoNe57zNV2vmBTMyadG0FDSJ9zmhuFKB3/xhkXM4uM4e5r+xPOQsZx5Ghj8sNf6Z+0IDYFuHGPzaqMNg3xuRZTg0r65wD0HvumTAho5tOsaAUAgBUBLOTfWEUEzDIvCmK3WjLq3YazP2GcOS7UtuWoCRzM9fC0qEIeHNjB7pGGQY6xa7TKbYAvYr7HwWgp6p+LIpdplifrFF1iv3ap35r2zm957ZOsYz/OZelkaG/zbay0hBtUT70MoavVuHNNm38tzacs9YOdo7bD736h10UWw0nKJqyisMd4NjUNg63VRS7PX+M8MjocjMy9NZ2TyeJ/nJHl5vq1CXbSg5JFaRVU4ALXqa3MfQVXbkQ044nZns8iQB8iaDHDV7RM5tIudwkPeTJfb4VNAty6g5bxTy9MNRgKRtoUfGTU0hYvQ7oKbSj0CSb7nlAH9cYp5zLjnPNEaQW54ZT45bcVNCl4qJeZDgy9J7Yp+oAOwFPHIFUwLcq1p+FEoccBTqlk2MhA5a0KOUAstz29vYMdhQEoMn3Azabf9boKDcCegD4lStX261bt0p7bo3qVNhYxVABol50gHcKl9YmBhId5+YGgY0ZAkA9nxkWhGxEJEYGpScNyY2OYZhufY/rG0gDWzbghhXR0HOX2XAMXh0c1X7kTUmFSz5cHWzmfjzObB6MrZmPgPPeOMqBaiQ2ZvstrzGbxPv8DDjkfa88B3kwC+zga+7xc0DhjdSgHxcSM4cq+q6sQu6FwC4gXVkC2HkBWa+XBAZheHLIB1iOgD7giwPVLJYBuAMFGPMUy6U7ZeQn/HsVgWlRBJBGenSxSU65BA19A6KhNyt0qHWyvr5le09ZotNXoJrVLI7K4z7ypxTPGgCb7XcNAO/nueY+Nb/XCLTdydZAxxIy7YmVTQqDLplCARkd4mVZWPS72eehwZtZ0hx2VX5TjGM0yA40eiBjBjANzriWgLpYWTqLxb6WDJrlSQZaCdLluX82F6PmQNXPbdFmSgvTiIuJ7+DSgF6AoAA9jL0zaT0QyZiE2VVgMe5L1eVX/PTknZ7AxNRXfm/w0YuEuf4R0CtLpOZaVctQ1qe9SLgyf6WjDtAbAwYnWE8nQG8Qdx7QY3/KIWZpEP8zgEJzbwDubKDAUDlXZV0Kql5oypYzKHuK5sMKsoZkxrwOxH6urk9WmYw347u2uj014YlbWPb4ABeTAjnDbKPayRQDj2TzVoupDoAV4ZZMZxFECqgr89nBECDc2eQJ+KevR2nq9fyqliTXEIcxByE4iPlskwwoWdhyaErmMxJGP3+Najnh2GZUAd8A6FkveM8H0KcZZa6dP+8G6EeGm9cF0Iukqaxnd7lZbwdipS25yeu9f3o+jE0KQ7jxOstyTxoMvZs3pm6JRkj2xhcrv9IbXzrbQE3Sjs0FWEMAt6prkDrggi20QTdkR/o5YEphQsDXTarOa0V4YAD0nCEXG0sx3lyrXqseOZw33grtiuMmk5Pkppdi6TpHyY3UhiW/nnoW8Tn7B43Mvs62g7O2uW0pULetBNBz3llDf15yU7aY1bhKWOKRGPrCnxjeuenvWbszQ9/aqfaB1jpD/y/b3ua+tHmSwZXLzfJKzeulM3WKfc5TX9C25vfonnj/oyqKXXCA4MpwW1HsWbvvzb8rTZAeoA4iH/wqrpmKYgH0LxWgX6MboJixADoXQLGxbR3vNhXFnl19WEAvIFXFCil7v9gpdoarSFUlp5gLb+wAmbWyIIqH6IwGB7xe7jrHbaMaGYgN0oTszCSLEwCabq9Z0BwGBk2+JwBRGHrGYgT0SU9aO75RdmadHeD3AfT4juunimKzoUSfzUQnCgTQiw0GoKsA1Qvk9KyuqYoueTLyrS8/c20QJXWZzSy5YZx8wA+SmyUW62bb2d3RYX10eCCGPgwwzDVTQPdc6WJZc6Ohx85T78GrloUfucm6Dpj9vf3KAKy1re1N+b/Hbo7sA45HFK4qtacFv9Huuecx7cbNmy7GlW+xp6AAc7FL2ewU1HFtm+vyu2djuH79ert86VK7euXqBKaIxO+///5pw8XNZ2f30iQVoS5BlpVs7HjR1uEjD+c6TcUazU91ESpMO1eEnCDARV8qEtPB0QGdPLrLh521wqZIRkLMedktMu4BJswPg98UAxb7V9mSMCNmZZGN2Lud/2ZT1l4gZyazQP7veBczf+zF7FS6Wdow7Crao0lWbfgCaWWPGulPWP3oU1UfIdakd5r0fmTwFTYpjKaakNTnpyV8alDMJEbuYRDoM9ABUdLG2osKQOT6w76QYs4cijUhxeGW8oQNothoTYALMH50fMsBJJ1jBWrNAnYNfffo7s/WhzOXDEMWCQbXY+awj8d59jfdYZ3VUdBUWSmeEs8mmS+BLjJu65bxuEESJTjOPHRPb+QqlhEIQOvfYZdLt49tbrV5ZzFHMoUUggsAsDMHkqHsNT0JsMokQRlY5hYSD7JFm5pzDvK4mUhNrKnF5cZNHszAJqhzca5P8QRA+W+Bv8RBpTX2S71/OXPj++PHzem6JCzZ2smFjN4YJbkBVCeAMYvnawrYCdj1Ok3xM97zzGaz8V7nZsy8/gASJXfS/fJ5DuaRHkXLbtkSgNRyp2SrlUFgfy6wl0xDGG0H9ux3PFuTAMhkDcjtFOY5dDJJblZXYIMZG7W+nNaPLC/r/DEodfDOs7RRQG/eZEmHMzGcRWiqs0clM57zJLqqXLvBqNeBr5N+BJZLnXtNWU6yt0aXLVa9NNkm7ZAJbVZtHuuhZJUF6ENAZU/wM3Q9hs97Aq0qRpbbUJyBTE5kDrLmpKH3IScCB8mNfh/byjs0luL9qeUbbSstuTlS/d7BYerF4oyEbCkZd9tS9+C1pB81hpxtzHHG33uvJTEjoGfPTid7xpkxE6CvcyH7C+YP2kMr0x9CU65tFTSFLZcEeqbUbQAAIABJREFUdXlZe0PwTjI8pyfdJMBSZIgSm2Ego0VeFakNwH5jczUQQUoNTAR45iqcpTfRKHPB5e+w+9CfnfgfkZmNWPFw/6ht4SWfTrE72LimsdRSm58s2uyYQPVOkpuTtrnl7300RbHHFPuCg9ScFNzBU5+rU+ztGvoC9OxNi0eQ3CynueqxXG6koQfQV4DD8V2PzPK3IkbPdYqFrliUtc/ipLw5lYkk4nhjWxsAPSkGFdGxMcgZYantbx8J0N/a6Aw9gJ6JZqaC1CYM/U573jM6oB87xYqtp3FAAdvJLKMoJx6cov0UxeKQU5XSE6MvFtRMmjLJw8/kqCN5x6ytV0WzNVaOMH3gePHEktIgqRfFho0kbRVrSM2Cch9IIVZsoPgcHVal81S6SlHpQbE63Xc8bOd0HZKtGNBIlzYA+qRqGYOkAJ2qt8QD/9dci9JYxdAnnSfniaHDpIBSuY9s72wLDBwfHap9tPTzi0Xb27s1AZbtXbvIyIau3AQ4YFisYo1XreFze/LVdrCPdGfeLu1utlVY+jX7zfMDE9IZehhlbOF2JuaZVJqxNIDBwGgmLbWlEkohV6GZi3q3FGzdvHlTY3/vY+5V0y6eHc/jwQcfrM2SDXqjXbt2T1uV5+5yW11eajevP6TnuZifqsW0wS2Em+VmAnZ65gHWZsRtVVrMpJwXkuozk2snAjywOYidstQzWHLRMZpqniXfJ7lLBVxhmlw8x9ojoEgXUWv3w9KLAa/gIYysZTrpEulDWGtXN2WGtsuWanzrYJOn8cLsHIxz2n0TBMTCMfp2H2KwDQ5qZGNYxZtu7mLAwNDhc8+gWq4R33mz7gHiPnTCDluWlTmrA49iwypOzf10RjHAxHMMiQ/fZXclF2t6r4nkBG90AA/pahwd9qTblYZe9xqfcIBBb36kwueyrcw+oe+TIxMBoZuTWB4ShnNZTjZ5bgKnchSxJzZuMQkABC40zzzXFBSoqRKbOZkNHCH4nT38eW8008o4lrxGKXLtb+vq8nt6ctxOZ3aXUj8B9X+orrSrKxondL4C3PUMVDRZFnk4oCXAkYRpyRk6fPwt8zJjHckNgNJBg8eFH4N5pGx22umyKQcpPTvQgyEDQ7Pz8sKvgvWMjRlP75kBkQE6JkAsUbHLjYvjfT2Rb/XajgBQS888D3X2kaUs2ZSfC//s+cTehREEgaGe3TLZYxMc2gNO+bcw9j1blkyCJ2XZFReblUAwZ5GJJUs5mb8qNlyvotiyrdSaVxLUgf38DBkN98t9sL25T0Nqf3wfNmVwtswBUYKOAHczuwAi19uEbQ+gz5hn/up5VGASj3mPUxGENbd110PNh15TQH4kGRh3BTCcH5x1A0Mf+YcC2GiYsTutgIVzkfooEV3KmhTJQgBegCHBHEAcH3qA+2jFGZcbgLAAVbnlJNuR4DFypGncqu8CUg2+63hGloui/w5SUkulwFgKhxAEqYXpWd1k3FIzwlhYSumaCNZG6qsIWPysbB2bryQTmL1WPSSmPjrugO57cYba69NYaGvL9Uys+wB61/MZdInERNZCxuPY1uTAGGQwdgc6bRupcZTDDJKVUhPA4oPrLjD0J8dnba06xcKlaZ5Rcw3RhqIE0H8wa5vb6woUjo/HTrFWA+BrwLYcH3p1cy6ceL7otub+pFSZtpPEihofMJW6z56QudGkFkO/fEb9lQNIK9XR0FcQgoZ+87D94KsGDX0x9KeqrTEGXpzN2qXTa+3r5Qp5JdtCOyEg8VCpDvJRA3rLJU7b+97yxrauw4y0qo7bDugnH/qjNvnQl+QmgF4Ml2jVswnQb51eg+hvs6OyL5IPfT2MalZyEZArw8MCtlrBkTYsPMqfkujwmkm7lodR62UC9LCcah/vgQtDb4bZmjx+YPE3tzZv6yIHk89r0JPdBujPXAEu3RubRhXORkPPgjDInrfT0gBT8OPNz4w23wuAY/F1NrIkNAoDy3e+3BGyQCaZQ2nP9vfo9DZYQVUaDnDvNGaByZJXeJN1Jzw1hVAX3UMFHioMagtJVcyMLhresm445SCIRYm8yve41vb2r+swQK8GK0j0zOcRBe/ubrd1+fkaQADoeT8MPa8H3exsX9K/sfgPDvaqAYs7sMJUsSmqgElpfh88ZmLY2ABtq+3GjRuSL1y9ek0pQJ4XWn7cbpRfYrNf32iXL1/RwcTmtra80g4P9toZtpOAzcmlBSu0VTX6Yp6clRUbhyQsPfNIRbH1XF28amlGgGnOtlWxUAYQ+Tc5RFQxZJhmM8P2qRZbCrAotwjS+Tqo8ZSeOqoC+GNB6Y04B6uLPl0XEXbegMlFxbLUrEM1wEGHw5QB6rUT2hxrk+dZpQA3UhDpmytzE4CdgkezxO6G6cOuCvwgNquLLc8hoMIAwQAPeVzuSQ4ybd4euv5A+43X/uf2utf/Wvv9P3xLe9/971Z9zH//+P+hffRf+IT2pE/5zPanP/zPKFhKLYjlMmZF2YiceeGA4r5cEwLjzPxeqHEPQVrZT56ZEU4GYZLdFPuojXZiti33SOA5ASVWxPB6ramlaDdPpbvOYa7x03NEq+3Tx/uH7QmRuMjaVlp1d7dlK1khdSsywNlRnr/GvJU3uNyMCALsdENAG0AvmcmqQaOKuxJxFCPteiYDelxutHcNgJ7rZMwc1DgYprGU9kE1O+qFgtyPM0zddSnZgOxJ+VOETvXEyPPLOPk9aQBl+VRAKZ+f5lE8AwfR1r7r3iSHGXX0nU2eXj8CemnC/R6Dfp9vXrcufO3F1bCa9n/XOjuFvXd3S+RlkZRwH8m0OeOiWXEO1OVedW5VNoDnyfeurBr8sf3Y+hcGnHGw7GUx5zzJvuN9hR9rpW0xaOY8haU+OBM88W8KJOucim1kssABo36PpV4CnbKoLAlVuVOFoa+juf5I0Nr/VMMjsgUCOpb6kVWSzGN9c9qLIRf8fc6iZR9JWKeguva26OIjOVE/hPQYGTzzeb1cbkpW0V1uNrXX83sRaWq65TUSyYyfT898JCDTPAQ/0JiwbCuTsXBA4Oxp9vQpM6NA3M8r96Y5UraRJuPs6hTSgjkxU/d2gnD3hiDrzfXKSIL3DthDQW9l+tmfI7lJcDyup80tnon3uQB61TlUQS0YRvr7ZfAMds6uITyO5GbG+BWSHi0j1aW1gHvi8vpzdkQW2/WYZypED6Dv8uyjg86yHx8t2sa2s5vsZeLf0NAXoMc99jygP2sbm8Z+OMk4wLbf+2ShqQdQ0hcwJB2rFTy0ppLMxbzd/9Y3CtCLxGbPOAfoS3IDoP+1l7VbG/ttSZnxobGUGs9RFH7adk+uNmwrR0DPvSMX0jkDKaH6gNaWjo7OFlJAlvPDAiCLfODEi6Ytz9tqO23veeub2oY2PB/4dwb0h8XQ77dVfOpLcmO2sAP69YPt9tynv9Aif1jwuxTFGhj0ZgpOMRoYxc0FtlCRHPZVxWQGALJIRj0iN2w9HNpCA0ink7otlzX03ZM9+rkAkmxU2fBOS68/pSurKEuNMKpglElBtKoUZlkbGni7YMyHhdnPbDD4m3Ytf3e5QZaiVsNqhuNGUpPkpmwsvQHo8UrCkoYaThFabz2bHTm9dsERIocmmwKAnvvi2s3Qb4itjOOMNu8la9Vpx8znHu5ThJhuuGjsYedJ5dP1kN4FbsTF4YYkBlvRyDq4PsAaWjqlUkljA5KlOQ9oJW2IZWg/bPPMmBNjWp2/45By8+atdrh/qCZZly9f1tig03/ooeteDDRgWV1VwAKwF/Mmp4iTNj/jmmbS6jEH5F+PHVzJOmA3PSesWQ/TZbbSRZsG7GnpXr7B0gezGEmH1yY9sdAG7vxISlQaT6eOndLnd2IKB2cfdfmTvq6s8aaCWb/WQCBNWBJoxGrR16XvLScNDgACU+7fTgZlTVYFpWFB43YRL/4ALl2rXDZ64aIOnYHJHte4MNVyb0gTvX6XeziDEI9z1s3e/o32k694afu/XvnTVedxHh6M//VJn/Cp7Qs+/8va4z/iz3rDZuwjB2romD2Hba9YXv/LZvMB/BrXZbNTizO/zq3XXf+QAGjUEwfgTIBeOnk3y2HDjpPRlAGUpailZQEJOtzVOMZzlUNSvxNRcFhGzZZKcn0JEkX3L1KY7t9TNCnNO2BTWDS2qQa/BKsBjAZp83bC6SFdWXWKJWM4r27DkSAh+RHwNPNOgBFpmoLaFcvNlpawbmWeOluUTJTnuq3yRnDeg8102vV+qXqPyhYp8Ko9j++c5HfTeVBZXRXrmlE0u42cpfcf8D16fYSCC9Dic3k981csZUlSyFBLWlWdaxl/B3cMLeNsgkBFqY1xdLYJphwdsxvfmQUdAykDbbJbDk4CvLM/53cKaHUgGxjB0Gs+Vi8Pj/3tgL4e/pR1HoGnQMLAtGb9Rrfv51PXhGtXOXsp83R6KukeP9qLlUnqfUTM9qcxmAmsgNPQsZLFxOWGAALgrnnppk5igSX7QUaxrr1YgcbUpbbAUZhtTXPLJrOnBtDbJAAJMwFH6po8n3SCVnATGVTANecE3x9A7wZVvg5JbmWR6Pk9SiHz3wB6na3SmduWNz8xLjCYZA3GgjVS0xTCV5frcofTvKpxZw8B50SeiZzY8+K0UfcQVyvAJoA+1536iOAupC8xqND+oOJ3P1/73NsxTNkhsl4l3eLzjJ1syGFZ8qb2ENcTYlsJHrG0hLkDxnBRrIOoybbST0L/3/iHGkKrMMBBtmRNX5Xlts9Zv21pGTaU2zvIo2Z+JrI9XrSTmf3lIYb7GQQWtQtf9nSu3c+v10aFMOB6TmZHbXNjS/a0ZB4IclbbrL3v7W9qK6QCJPEaAX0VIS9WLrjcVIPOJUiaztCTTtiZXWlf+7QqilWHX/eXIbCxzDBZFNqAnC6UdVqutLcB/XJbnFhOw2a+BqB/2+9NgJ67M6BHe+qhdmOpUUNvxuCi5AYGY21/S5Kb7ZNr0vUclgadjZRiRaQSliZ0QN83sGiCfdgATNFL+9Ar2YdkJE5Xpzrdi8Vtv/P66MPCiPLg0hY8wHCU3ORBjgwGm4C0rHEsqRRUdIc53I+LEVeEemydmYv/ukOAilSrSIXi3WxsSb3yJxPaVeeOnm3dWBXm5UyQw42HbUBfVn/VAlpFqyduAKVusiW5yUHI+wPoxSIcHalyfHtrU4coY0LWQe4eHMSruNFgd4hkCYDQ9BytIfYmhNPO6upGQ17F++cLtIObbWvngmXXmQsy2UTQmO7dOqjDZUWpLRpPHFGgu2RXl8gX5ChS7AXzLkwB188zBdQjUbl27Zo+G9ccAD0HH3IgDh2yKds7u2ZTlZ4+NaAHtE+sMU2xkLqECXPKWuClOvM6mDNzF0eZsO0Bv2IMtPm7y68YgAHQjwFk3E4E7GsDtZaYADANf2wxyNy0/rOKeEtrDogKs5YAIw4pynhVLwB9b2kxAfR8JgGUnTxgxOymZNBpcOKA0QxGnJlcRFye5CW3cZbAmzOZFddJdIu5jFUOMF4fcBEgwPsB1uwP73nfO9pLXvrt7bfe8OvTYfhIf/mgx35I+3vP+Mr2Kf/Tp9veTgCBzdSBmuz82PBPYuvnYi/bDBZYFuCp2qBqwOTUs8F+gnv2L9aOA5zI9Zz9C6DvGYoCEPS2qH1BzXaiD5es0QGl1r+YwBOtSxEmLUyXJRb+PkuFnBEyGSPtOoC8MgwENN7XPJ/cmdlZHB+6M50BmuN6HqULwrZY7lIOMlxDQg0AXZj5Ltdw6BnKLadqHhYB7QQsDiADAENgZD2FFU9GYwxyDThi32qAE2179m4/ry7TCehOwMnr0R+bwHFGJrIbA3oHDwHXtq+1Ttm1JmRGDEj1GXL6MvjS/BCgN3gF0HtsCCawCyZAJINrQD8x2fFtr/VN3Yevr9rRn6tncFZANUil1QdQcL3UTnGd2hNED5pQIJCwxaiLvgNaA+g9D8wyJ/sU8J79Ve8RP0e3V84/A1tA7RigKTMcZ7IiRDy3LFXzHlH7pFzAiksvWVmuTQz91J27LDSTYaFWr67ZQNrnas5drYMqBFcgWdkdA0Y3bYLck8Vq/ZuDgxSBdx/6nP86HzfwoTdDr3q9QZ4Ugk2mu/j5l9Uv90pmXwx9AWCyy/Gh93mROe39IvNiymBODH36ephEQvoxAnr2Ve5P82PuZocKztWzxRiP1zvT0QMRB8nOumXvTRfx84B+aSJGGe8R0E8MfTkK8j3GUVvaX8z6V2d22O2a43GYUV60nIWy9rKvnwP0J9WgsbrBew1DOALowRVVaLuDI5H77nAtAfQiBbCtVDBg4tiAHjLRwQ97daw1E7AJSVbANzs+lCzYgP6kbW0H0P9eAfqRoUdDH0AfDT1FsQdVFAtDf9ZOVCwPpmUyGNB/zVO/pQhwN2HL+BgPdJmTGHrkBDD0OkgYFBYJmw03ucJRcdre/ZY33gXQWxvHATEC+jD0kEQCHqWhB9DD0APoYehhIGh/DFBj7z84IGI1QEjRkDduA0N+x8BSHS3AenwogJ4IPSxpAH2YsbAKpJ9SOS5d17rlK4mcu6WZJ0cmWR5mAguBadlQUpxq+yUtyDrY2Uij1eS9ikpZ2AW4nHb2mDOZFBwhnylNowH9UPQYxl1aNFVeTM44HdD3ghSl4igOrir1XAMgGP0k3yP9cRUQ6wiu9Cj3yBjBaPM7xmD/1i0x9NLqo4lVKg9trAst7UXPQcVGSHe9NCRxcezVK/foILtxfc+uKstovtfa5SuW1GSz5HpYtNbZErABquf6Xq6XRhSHR/s6oOKJHns9HVh1gCCxEZiohXfj5i2xNFevXGsbm1sKOK5fvynfWa6LQ4FD8/LVq9LZHx8etJkKl1Ykq2EfNWCj0JPXdxmMwboBbW8sZVYajXMHzsWU2xiq2oHbzcV66ABiH3TZNAD0uq9K74ev0Pwoa1PpLQfbSjMMPFUfDKSbbwf0Bjs5ZHOQMacdLPgelAUT28Zz6IA+wAtA7yyKdf05iFNEi7wrB5KDB4CQrcY8x51e9viaHc2cMHMUG0hbmQLoH3jwvva9P/Si9huv+2V936Xdy+2vPeWp7VM/5cntT33oR0zFnQ88eH97w++8tv3cf3h5e8vb3qjXftC9H9K+8pnf2D76z3+cgjUfVGZSuQ7GDckN17G6Vs9REhyVplbTrWqSVQ10nIr2/XTJhAmEaFJZB8n+6f5KchN2VoC1EpmsacsAign1WW9ZTDGN7FmMrYNJz0m5kMHCK9CwnaLnAN9XUgntDVWUPDVoi/NODzwC6I/ppSA3Eh96zkbZTUxrX8CWvY3nxp7AXHXTM69HM9Guf3KDGqRBZCrkqlHWppHLFMw8J5fhczInEuhFzuZA0VkSBYtVWDu+Pjr9MKEBLGQoMwcdWHcdveeeAb91817/BKOSD5FRPTtRbUn+u2JQ2/XO9cRqXRK4dEC/mK9XxsfOUwGgPgdiV7wkr3ATO71eY9wbDGL8nPk9cgGul33NwbatU5E4aa0PkpsA9awxs8EGK5Kz0FiqaspUwJ+bKymdQSHkEOYM6+WQ0ntCpHZLZJsIupAfBPQlmyj3J8B83G68f3SPbZ7zRkljs1bk/U+ABXNf/Rd05nO2DS5zrmGzsxPuZApHCxCF6eXfZZ8bGaNl0FOWoIPLbp8IoOf7cE5TvcHA0DsYMiOuPbHWq2pblNlJ467VYujNSocACjEwBTSTq1ua33U3JzO0yDA9N8FTzB9dGw0Vldn23/lRh/sC8yFXsv8Hg6RoPOdpCBvmU2fol/z5qgnpkhsyD7nfWIQb0Ns4hHFKh1hJlUtDPzaW0nUOfvYB8/wJrlDmQdkP/wtxWq+bAEMeiXzk/o6OTtr2jptY9fORwAq5pGss80z8+diae6z4vbNJDu+zvwfQc24dHuy37a1dBbZm6Ffa6uK4vfftBvRdQ+/oWYD+nMsNGvrDCy43ZJ5cHAyg3z6+0p7zdGzeH6NdnMfnzImzN+cA/WRbqSD+/S2KhaG/G6Av32atAfvujkWxz3/Gt7UNXG5iRYSWShr6k7a5vaaMIGfBZLVtMrBB9mmRrLsAYnK5UZrAHQqIihVdrXgz7YUVFfmhh5OnaclXpJfyQpMV1OBG4c5q21PacwT0YlsvAHrOA2+GZkSzAU3WVwXoE2jY/jKNOyyf4T5clBT7zGK3cI8pyU2yBAZhYeh7Iwendd3QKRp67kWFqpL2nCoSZaK70ZGlFgaRRN8G9CqKw+Jx76YW0mbp85jMAHqrOuz+4YWILzMZARfnnJ4dSX9vLfxS299DgoOdH+BkWcFYDijpbauxlDyU5wtV5JtRM4NGeo0gjqAEqY9Y9LKIvHiAMz+iOUaXzwLl8wji0Pddv3FLGQAxVuXVfuXaVd373o2b7WB/r12+tOMusxOb5INnLIrN9Yc9dlMs6z3jFR7RXRgHs9mAQAN6pXxLUpHNxPdd7g+V5nRxY0/PmhG37lKMoQ40Chhdx0AALCamHCvMhnjOZOPP95hx8+tTvC32ijbcxXytlcRLorvSuLMO2LBVhCm23qDIPw5EcIUYfYVZb3IzqtbskSTxmrDZThc7nStWrOxamcc/8vKXtJ/8mZfqG57wSZ/R/v4XfmX7sMd9uEByACLPyTUqre0f7LV/++9+vL38X/8L/ffH/MVPbM9+1je1q7vXFFgRhCqonJdkACZZloL27mf/ctFmgXTpFln/7vYcbWkO4TC7PFMXCiYg7M3mBJCqHwHPTA42ZWEoQF+uPAbRy3JTyd40AtwAekk9KLJeLvcxESmxo9QGqSyLg08zdDD2nmPet/TsNb/i67xoZBc1p6qRmdliZEcDoK+iJmQlBo5mW702GKvSy5+lozPdvu0s407KAVDJAhjUBYgHHOVwN9jwPmvJja8/2aaeKbIEJ5IozcjB4CCOTmHkLfuyZlyZzCoONenigBzJkuRWaMGlga/u6Sp4zhWanZ/NEmjDAFtyo/1mQedT2z4TMAfQ536neSR/9UiGXD+RQ9z3C7mFFDJabjPgsP9+rTM22Z8D6FULV8zoeUDv9R+GPi5FWetTsK3H5MwBWY5JVjJo5cl4JtjS3My/laTVZEE/b5Ml7PubZRvMWYpPHSxHGWAJFIDe14F8tPbSSeZikir7sxj6qicySPdnar8tZ6iA0ZAVqiFDmls+9H66S8XQn7StTfvRB9B77/Z4dEBfbHcBX8iVMPSoE8AXJmf86clEORioGqlyGQqT7CyeiSTLkFmvPbixM4+lKTD0Ib/E0JcDWs/ixrveLmYhUM6DRa9nFcRXXxZkttrpJ9vKNdUGZAxH2QzufHGDASNAyEKcbFRzJHCEHGxwmJGUpZudCGPUcXJ8BBGI3tYaen7sctOx4uE+TLkx5NHRvG3u0AR10ZarnpJiWqALQF2Sm2osJYB+iE9/ep0UQROPliKVp+vhmg+oB9yaNPRSFWHz/rY33aEo9k62lS6KtW3lwNAXoKcoFpcbGkvtlM27ZbXIzj1hGEd57KsMaG7JTYUgk8vNfNa7Z8GGvu/Nv3uuKLYtlU2W8MQdGPryXU3LdR0gOvjmYuif/wUvbpsUxRJtUBQLoNcA9aLYcz70VYQgl0C53BjQK9WDvRGXUWwLE51JJ51YPx/0+bf50Fexy+nM6ToCAQNpp90AowGV+o5iZuMuQERsTZgZeuae02zWRGZDmaLV0uRZl4bchdSoN9CkBxlPSxHc2EMBUaXE0dxFW5b0Jt8TT3gfcKAHL3QkN2j0eD9ASNeoFOxC+nLukUyFDwfrXHntxtaWAP2qussZ0LMpAOj9GRVFK+sAk2hgzaJUgdzcQUFbOpUrjgtG3TEYjRrNHNSTYLPSnnXPsa0MKxAHEG8SAEM28mMdpGpmhQUjxYq1MQdITZtS6bW5RwAC2nzLlZArHLb9PfuQA1ZIr12+ckUb7MGtvba/d6ttEa0TMA0HAzcP8NV3VWOSSgQUQ785BRkd0HvziUY4wCMsWQBaZxs7yInOVMBTLIkPIbOfyVw5PWhwU/r6s0r9V7MRg+boSwFZlryEoekgvjup8PqpYZkOTOYIUoEVPV81aTubS9KUgquueXclEYfSpUuXat7qDjTnHnrooTY7LVvDGhuCzNhX2hOZYmiyJeWtv7Tc3vb7v9e++cVf3f7oHb8vMP/ML/6advXqY8QSyjhxdqJCOQeoLnaz3vyo/ei/+r7273/hpzVuz/zS57bP+vTPtnuMghgAdgJE6+ljwwijrfW4stChpUIqgPBy2ZHWgRNWq8sKfA8dSFZAnaxUgUs/f9vG6XNhvmpNeN4QUJTVZLHV7H/25QaQW9vK4c06YX1orgm4h1nkO0oHXpprOQtJtufaBLPVVaRcLjJICjXPil0xY2zXH4ZMzGdJbgzoLbvLmnBwUDIGinEl67GNnF5b1rb6XBVsxpK092Ho19WzcDyfHGR2dErhee8cy/ui103An/kpMDDVDMTdhg3DBIKIj3o+I0OfLJEJhjQ6qiLqAsouEqf+yAz/Eu43csCprNkC62Sy4QTjdpQJgPJOUc98qDFKjUFAn++XoIb6JCSKyJg8EadOsTh/qRjae0VbcO54/APoDQrSNK7eXwy9bVINmL0ePMbZM5CpAeiRjul7p+61Xk9h6c8/m7D9JiLybDugn6IirxskBZozdn2R3KkkNwvuhedQvTucxe9SXc+lKm7kDKksWlj3jDXBM3c+yrU8PyzZlKW0U656nSU3HdATvGQ/5vcB9PmMjFsyH6OGXmYTwy33+emgOmQH9zIC+gTgAfbgHXvEGxexl9r9zURfnrMyYWWaEElagt4UqidLpHtXsXQ6sVcx+WJpAt+Mr33v083X8tdxjC8CekA5e2glL4TNhAOxsWQ+gsfKvTDPiD9VFFtFq6VOVq+iyYde3vM9MDg6tA/9nAwGAFjNmjqgv71T7Ghb6bUAiei1U4rD4YKOyTzg/idPxla4AAAgAElEQVRiOi43Z+2Bt71JtpWPtlPs3RpLERzItvKpFMVem8hpsFSuawpmuLz9/dnDFsWSvkVD/+63vkmA3t3uRg29QSyDdE5Dz0Qkcpw0oGxe9ulVUawkN9cEjKKhZ8Je7BSbCZwNJExLXAGoyM6mEXZDE3xOSiXe2+IVtHGEKefz+t97iidSHbOn86l7WQ6DbPBTFF6FtimcEKCfbNG8sXBdqpTXwiVFiYSBYCPuHp2pACxxndN10JRk0Lga0FfnV3nIl2xHbhSuZtfhQOOXsqTc2dnVgpRlpNxNvDft7u4Y9B8fC4gajDj1TtQJoAc8Yjt561YB+urayYLl92vSIYZ9cuSI5R/adBdp2sNajhdiq1x0evPmQ5oLKYLJOF0E9LwXgOcGFWgX3aiH9wJOkEimOVRPxfvAUevzEwPjgE288IlouV9AJek5MQ4VOO1euqTC2dnhkfz37Tg5V2Djg8HrmkIsgbY0WKoNz9pFAH11yCwWzP9tUCg51FTIVZH5YM/nDbLsFKfNw+ssTC3PMRu/GdbYY/pwNrtJYbtt5SIf4OojLRjT0ZozYuasJfX7exMZBahVHMmfBHc8E43VbCbHIHlZrxpYmF1CmmFAz2u9pszic00Aelg1ByI+rHgd68TSMLNTuCqRARBTvbTSfuoVP9Je8sP/R9ve2mnP+9pvbx/9Fz5eGx3BmjbW2Yl12QGnFfwAiO9/6H3tn3zH17c3/d7/257wKX+5fcUXf33b2dqR3ntv72b7zu97fvutN7ymPfvLv0nyndf9l19pP//Kf9Pe8Nu/KVnPx33M/9g+69Oe0j7qIz9BAcQKNm8VBCBv+6Ef+Wftlb/0s+MZdO7vf+XJn9P+3hc8S/vcd//AC9rr/+tr21d+6Te0Jz3hM/U6WH+auL3i53+i/dKv/Id23/3vbd/y3H/aPurPf8xUQMvzvXnzRnvVa/5Te91vvbq9+a1v1Hs+8s/+xfZxf+mT2md86me1D/ngx3muzS19CZv7K69+ZfvuH3jhdE3P+Uff1p74SZ8+OWV0lxhrm9/w269tL/6nz3XdSmvtH37Z89qT/ue/ah3+fN5e/Zr/2L7z+76pfcLHPqF91Vd8c9vddUFZJGjUsrzrPX/Uvusl39J+/4/e2p7+N/9B+/zP+2LJTH7q3760/dhP/eBdx+riP3z8X/rk9g+/9H9vOzvuF8EcubV3vf3nV/1C+43X/Up7y1t/V+Pw+I/4c+0TP+6J7TOe9JT2YY/7iLKRPW3veOcftH/yz54rF6RH+/OPnvn89uRPf8qUKYvzTvqcJNOV/d9NxNhjy3koUq0lMhzuFGttPbIBSATOnqMC9N3Ck+vTmqyMXN/bxoAmOnQ3quJnfcN/qmhunR4CFH3yLKs5WIO1Zb0pnz81VhIjWin8kbGfAL3qA0a3LpMG0kQrGx4m+bxkKAy4s3b+kSd7moQp+2RWQsC+ArogFwFNyK2pgaAB+oqcwM7avLqoB/jqHFH20fu1s27+bgW/9X+TBrmCScvbLGlLUK5rLUCfjLrvYEnnns502by6/ipuRCb7zNB7X+t1HCbfXDzKd6WgOJLDfLcBtUmjsPF3AvQKRPie6iFh9zCy58XQqybITixct2t3yr5xyKiaXOxWpQH0Gqfq2h5i0VgBFyXLpEWgVgDIs+LeI2viXu1D76JYXMbM3JsI4rnmPiFPt7a9f0zPp1zUsqcEszH3fM45a6Msl2qdSnKzvSsMuLd/q+3sbLWTUzrCO7MIGKZxoGx6N5D8Rapsq03Zc1dQxPeGJM2Zzb95Pi/aEQqOrUttvnD9JRr6tTaT5OZ2H3psKx0U9MZSL2v7mwdtcZdOsYsz+9DD0FNzeloKinThdadYZ4Q0M8dOsdAq53zoQ+5c8KH3rXgBR9FyO6AHAJxvLJVOsTSWolOsOl9VVzAiXjP0h21z25oyMe5VTJboKHpifF/5UYS05QeQLqth6CW3qFRENhP8Z9dhXSXXwZfdeqmLPvSZ0GMr4ET7edhamPP55FXv8N3RahgXTWj5sDrlxALk77DA/KCBHSUQ1qU6wAgzooEpH/qjVH9XASaf4aAm/rGOJqVRXFAgclBgykwDYyMbubZo99xzrYqYfA8GmgaTdFrb3d3V5gtwpzkTdQ4727ZC070u4apA0ASbONM1U5y1sbFdOniyFB4LNpG1VTY/FwWj6WQTcw2DvdF1LydnYnvtDY1kKmlbp6Z3L23pACSzwT0v6aAqy8OwRHJaKO9yHV4Gks60uA01n8smQ2GsUulYUZ7NG4D+3nvvlW7+6IBOsciWZirK8uFGu3jLD1RUQ8U5Da+qSFLOB7DWcTASM5nCudIPT91C4wt/3j0gGxrjNqY/01iKZ5Kukmam0Gb2jdSAwve8se7GXdqwT+xRngyNO/W6tbmBfJxOvLaln9WGfabgz4XBpM7dVlw1FWu2BqXI+Pr1G2WVx/e4xoHx4718Hj0GmGO7u5c0/vQHgKHPhsn9JvvEtWbjzCEnSdPJcfuu73tR+8X/9PPtCZ/0ae3rvvpbW5s7w7K9u6v7wDUrEg4DBR+sCvzbUvuxH//+9qM/8ZL2YR/2p9tzvurb2p/60P9OxzwZme/4nue23/wvv9G+7Iu+pr3z3X/Qfvbf/2S2jnN//q9P/uvt8z/3i9oHfcgHqVib+33ggfvby378Je2Vv/Rzd3wPv/ysz/js9sV/51kKZL7ze7+1ve71v9G+6iue1z7tiZ/pw3uptZ/52R/X5+TnRd/4Pe0j/9xHyZSOfemXf/U/tpf/m5e1d777HXf8nku7l9rf/ztf0T7tif+L/Obt7OCGU7/667/YvvsHXjS973P/t6e1L/z8L5UuXgdCASsXus3ay3/mpe2nXvF/Tq//yi9/XnvCJz9ZhyEdGV/7W7/Svuv7v6V94sd+SvvqZ36zCt2ddbKM5+DwoL38Z364veLn/5U+4xl/8x+0v/v0ZyoYf9mPf2/7sZ+2BOrR/HzCx35ye/ZXfFPb3bmkA/W1r39V+5c/8X3tne/6ozu+HdvSz/2cZ7TP+5ynSy51/wPvbS/8jue0t//Bmx/N1+k1z37W89pnPfmza627AVKIkmTbGDMTPZY1+eCH0AJ8UpgK6UGQSe0QDkAEWvwOsLcQkBJxVYXsOTv0uUWIhdhy3UTvYqq9U0bczpijoWdsKIqFyJFN55zsVppQ2T2MvVNyv3KVivVynr/Xr0Fr2Plk/zx4Bsl02YSUG+tG+D3vF6it4rdkTrOWFZxDiKhT6wXWv7pcT0EAoErSkzS3gmAplxvqd6qPAedJpC/pXG4rY+/dq1X7kAy4esGkLgm5ISRErQNZIVcmlHuJbSX3xjMBwGuvV9A0l1tbxs4EUwfxIR+T2VBBKI2T1jeqfnBThGNIxF7PR+OokqXdZhBCMbJtEVMMLgvmcuqxqww2tGWeob3eZ17O3EgrNTbyhe/F2ckwplbQ7UP9P8Akf7rZlgnMZCXIpmQPj6EI42KPeYpiXTxqs4Uz1ajloyfsJzOPwnVhxSvBFN933nM66z7xWn9l3Xi0f9Q2tQ/RNXbWtnZo1DhTrwB1tBagtx0lrr5ymyqcyLpRc6uS/TgLd6GZUa4p11kBwOHBom1ucd64U6wasdao2bby4SQ3Js+mTrGThr5LbrbPHpNkq6Tn8c5/WB/6tgZT19odG0vB0JcPfSQ3o4a+N5bCtrI0h0qr8oH+XNiCzaOd9g1PA9A7hSDAVPZFtwF6uST0dAfFjgokqnIce0cBdK00a+jNTls6kwZUGdnxuyb5jTIMpIBXtNASCfORMGmxMcqC04OpqAimIRP3IqD3Zuv04mR/WU47YaYN/quQp/TSfE6YEUdetvqzbOZIQUgcBeSsIlBEJiDWTd7EeB92jQ4e3JTKle4GdteuXRWbwYYVEKSW7qU1d1GsJTc3CtBf2t3Wwnc/AnfMM1t+UgWAMCGbuk7XDxjQ4yvPwQM7pUPphA6ddK3bdUFVgVdnJ8xmk6ZLGtoZmtauXN0Vu0eBWSQ3Y0pSR4182VN0qkknLXkAPcASEArgxaNedRMF6Ld3dtpjH/vYtkTghURpcdbUBKTa2GsOKADBe9+FzwZLXrowXfahR9pwvoupN2evCwUAYoXS6MeMkw6R+EDLBs6/E1NQ1nb410fGEQYnWaEA9wRnFKm6mCfvsfe1XUwoNF5XhowxGNl5vo95oo331EXrOlC9O+iwAMjyfg4KahFu3LjZtjbx+T+pYk2yZLYOZfJyyHDfAHoOMwC9XLRqw2R8lLY9dZ8Af7/Xdg7L6zeut2/9x1/X/utv/2Z72t/6u+0Ln/ol0kBqnZFyVl+IyjJoS8DD2g5MSHho6f6a/+dX2wte/NX63G/42u9on/jxTxSY2rt1o33H9zyvvf4Nr2n3XLtXjgd/+/Oe0T7/bzyjLc3X2kM3Hmq/+Es/137yFT8qCdpff8rfbl/yRc8SAUFPiwceuK+97Cd+oL3yl/5d+2tP+RvtS77o2e7LoIY1vWPu5cu7atb0wm//uvZqruX539n+8pP+Stvb32t/+Ed/0P7xd3+jwPSzvuQ57fGP/zONOXnl8hVZvL3u9a9pz/umZ7f3vO/d7UlPeHL7W5/7Be3DCUhW1tp73/fO9q9/9kfaL/zfPycP/i//4me3T3viX5WLU4iGX37VL7Tv+v4XtMd98Ier7wJb61c96xvb/8faecBrVlZXf99eZoahGHtMoomJ+SxR7KIiqICiBhRUQEUQROpQBOkwDEiRXgQpghjLZ40dg0ZQjDFBTWJD7IiiIMMwc3v7fv+19j7n3MsMmuS7Cb8Z79z7vuc953n2s/baa6/90Ic8QvejGHrA3l2/vTPOu3R1/PD27zq+iqE/Pp719BfK7pffveUbN8Z5l50WT3vys+Kog09tGHrsIHkW3/3Bt+PsC09sLEX3fM1b4nW77mvWmEN53v07Yk97e5U8XP/B98TWf/ecOPygU2J0eLTpqfA6MGP5tW98KS698iy97o4vflW8csfd4zF/+lgxv2vX3htf/caN8eGPXaPn9OY9D4mdd9hNcVOECY3MCdZ+eecv4+wLjhNrf8TBp8Z22+4oxk/yDvmEEyuyl8l0uWeSSMpj2aS47mReYeEVD2RrauZcwDZwhaJfSq3QMT/nPiMAPbGi0dCnk06dQdJ2ZzWvEoeqEhfId5OyG1jpTWIvAEyqUki/FC5Der49BvTETjlsmaxVda1IrJKv8L/ZsyaW3CReX6k+cfUnAX3zjzTqpdy0gHzt4ZK/GNBXE3LZjrbOMu4Lye/Lh76MI5ywmNSYib6BYb2XB0sZkDqZyMm/mTgIcMoCuGw9Haf9mTjJLIaqwVL8fCUdqroyLTcdeli3AHreZwTLQrBA4pGKv9UHJEmw5DilebcVJUw2e2gMAJlWjXwG9c5kMmSQ7OqliJhGDldufkz/bHtHBNA1WGpI8beGAVbFgPctIxA3KdvRTHKrQWJnVyqUvRiyoaSa1Bp0FEMvxYEa4ed0RshJbQmgLzVB63Jjuatdbqylrx7HhpwtsrVwXS0svj85HYPpauhJsQBbSyq5f+zPBtDXZNlReu3cn1SA3hr6nsBMpibXch0C9Ay3Ei71Gijmv6vlr78r8diI5IZJsQ9sis3BUksY+vVD49GjhK0APc3evuc0xa6Y2yIlN5svltywp9VXunSwVGroaf6LzJgWaegXPFiqJsUWQ68sXt6eaOijMym29aG3PtJT8wzo52JkakUcTwkBhh6AO10NE9htjcvKUFonNJrZ8e9T3cD7AYA+WXYFazKwtLz0w8gFk7GIhV6sfMPQa0jBrDK4AvRV4mzBukFFBdfaqASTbpkG5N1l6Cvolobek9LYbGmNlIAe1rMaaFtAD5OSPvly3iB5cLc4lQtNbOthmiXgmY3pAOBytLPKCSoeGl9muZGDt20H8YEvbR+A3tZ7ZskBvwB6B4HJWHffWoG65SsYG43LjQfYuDEQ5tZZOpZQNMWiT3flwc4DWDstIO7C/1pNivcrSMEiAT6qtMn9ddf5oIKPXW8mG1eeLbdcmcNzSCgoX3vyZ5U3i1VpDhBl9sicnDzAnFEBYJ1wH0lUcLwBoHOPcMCBoWdS7PTkhNhovGaZFFt9DVrRydBXAHZFmZ9xE3JNijWrZK0th4XXUA5wUqk0N18mieUkUsx8VZ0U5FNPCfgpeRnv6qakdoCJ2W1rltVcLDtXS8hU3lQ1xBId7gFslFjHchLJng1eh0NhWlIuHzY8UxIrEshq2OKewbqsX7de65V9W5+fzw6g53NWFYgGaX4OKc0sTgDZ1MiaZc1p3U5MZF+Je1H81RN33PmLWHM2LOvtsd/eh8Tuu+6tPcEcgYEhDykrWZ7kEPJ6d6LA+9y7dm38+Cc/jNVnHqn+mKNWrYltnruDngKA/vyLT4hvfecbercD9jki9t7rLfq89/z+vpiamJat2C3f+EpcduW5smE77sjT42lPfbqe+9p7fx/XfuCKuOFLn4pXvmy3OGCfw12lzEZTgQbYvpGR2DC+Ic467/j45r/fEicdc2Zst+1Osf7+++Njn/pgXPsPl8Vuu7wxdtvlDTE4NBibrdhMQ9HWrbs3Tjnj6LjpqzfGa3bZI/Z8zb5OFBjQ1e8BLtxrmP9PfvrD8fi/+ts46tBT4zF/+hcCsBxQ//SVz8QFl64RAH/iE7aO9334sjjm8DPi2c94gV8HN5Ns4L3lX78cZ51/Qjz1yc+Me++7J37xy5/GicecFS983g46lEmObr7lC3H+pafpZ4486GTFFLnX9AzE2vvujYsuPyNu/+kPY3RkJH716zvi9a/eJ3bd+Y1yS5IdnOKhXZQATB/+2LXxwY9eHbDxqw46VbIqxVD0/Hny//quO+KCS1fHbbf/V7xpj7fFzju+RkklDYoaniPGrT/+43vfigsuPUXr4Zgj3hl/81dPano6LDGL+PnPfxrnXHxi/OznP1KT9Lbb7CBgQEyTDW81bSYArUE6LaC3XIT9rwM55mx9jAsQJNZ89USQ4NOnRZ8AjYWsawP6GiDk2MdQOIMnAetsOCwZWwHkSjIM8mD3PS+EabSK2ZN2MzHwRmef7kU9VA95X2ur5Yqk2FZaf/ccVPwpYqm1rGydqRRTaMqsqdmdZn0+i6WA7VCsBpelFKUAvX+tHaJWDc3185z5xD47eaWXvCqjNMUCtBmd04Jeyz+q/yznvKQ9rhIF9Ys4TjfWmWLoscdsnegqqepq4uv+QyLyrGDo1f+WpEQB+tKsl1uLzwmfU+rpUFPucIwLQDrmVY9CyVcKY/AELS8xBqmzTjE251YIY+GEFO5bsMTXLjRUtFmb7iUhkRmWzLTmMBAza0Jsq/33fWOfE6vBGV5r/p5kuUsBPUmXQLoT3UZmk26Btq1cAugLn6F9x9oSdYb6+rAXT+VFEbpixPl+utCo54eYZdc+DQPlvTZMxMiyEWFINdqODpihT0BPIlAuN38I0PNc6lluEtCrE5b3itBfe+g53Rig/2+43FA6ENE8rcFSx73hnTEKAZ442D76TtIlac5BqP89yU2HoUdyoxdS4t4C+nZSrA9iNz7xedPqrxeGfrkGSw3jcqNmiMy6uCmUS5b5QWqcb0oxmmCAbSXaKzI7wCmHAey+JoDZcYKg2+ir8ueKXJArzoh/vsvWz8+4aWJ2yplw3SB059J1SZaBa4TBhbJyOdl0GXrrrR0MfbMry29AP5p0Zc9unFQw4HU7Q6EE6FPPpsWUQ7MK0CsQJaPMpuO1FaBlf+YGpgp8aMQBzDwDlU+zAZe/C2ip5GmrSCVCswbUNNICrpBW8LNodinTSnIDoEd+kSVQl9hdNoVchzG6f92GlGt4FPyKFStjZsZ2gFwfA4EA++iSDUpaRxNkQmx+QD0gGLZWgzKGB2OzzZalFSTJB2Cb6zaLrUNO/cDd7hWvB3TVAHoqBWvvvU+fEUnR2IYNGjLFhEyCAxWHrbbaSpNiJyfGYnZmShrEQQ73bFRGzkMztIN7O+W1GHpLsayht1a19bMu5tyTJCm/twee1myygdVDoTWkHoDUqaZnrvZWp4HRfQpu0KvqlDaX/MKruaqGuGChZyAte9CaApouRwX+faAAahZXgLhmuQ6lgxUyJSog3Fe5zKgJ1HaGrEvPlbDUjD1Kssj7ioVnml4eWKzZlStXNoNWONhZ22pyTRegn/38x7H6rKMF6N+6z6rYf5/D4/4NG9KysU9rVdIyTfc1s8eaH9J0xN645/f3isk+58JT4me/+HEcddhpsc3zdhAoWH//urjg0hPj29/5RqDXPvGYM+MRj3iorv3+9eNpxUrVbiwuvOydmkz7+t3eEm/c8wDthfvvWxvv/YfLBOhf9bLddX2wPwIrepBOqqh63L9hXZx74Ulx67e/EcceuSZest0r4ld3/iLOPv/kuPOuX8ZxR74zHvfYv1Yc8oC3wfj6N26K404+KLba8iFx1ppL43F//vhYf/8GASpAIuTHZiuXx113/zpOXr0qbrv9+3HgW4+NV+y4mxhN7s2N//zpuOAyAPiz4jWv2jsuv+asePITnxFv2OOgrJR5D01NjceV156vybtv2uOA+NTnPhI/+dmP4qw1l8VOL9klNoyNqwfiS1/5bJx38cnxtKc8O95+6OpYsdLNz0i9PvaP18eFl50RRx5yUvz4pz+If/zsR+L1r943Xvuat9h1o3dBIJyFiIRiZnY2rnv/u+O6D1wWT/u7Z8eRh54u0FOAHi0ue+6GGz8Rl1y+Rg3RhxxwnPaxYz83OSlnKmqzM3Ht+y+OT3/uQ7H7rvvEHrvvb/eadIZiTd3561/F2RceJ0B/5KFr4oXP30Ebrlhg9rEdb1hH2fiZ/UaS3EE45cBDWYWmhAVSA0A/MZ5zFtDQ93jIk/bknCe2gk8FRlKDXkBaanK9tvsfav2XDLMIJwM8EigIECyCqznRdpe2QmYf19wAkl43KZe7TrGRpX3uMvS8puJcap0NJmtuhX3okbw0Gt5GsmVAXwC0q6Gvc9HJhqUmlaz53xY3xWr+QpIZBTi1Xhj0xTmoQTx2S6pGZn8Wn238yVlPtVKEj6ZNt1abqvBmgb+kQ42sqa9fiWubSHAvfE4gm0OKuTGGvl5H7Hcy9AXo+bdi6McnyrTC1ylJUhoJFKDnmtvm4daYQ3E2GXqBefVtGLhTVefs5jlD+NW6EdAfsisLJJf7pnLmQE4sroShsAWVBJ91/q9l6N1oWzJenXuzTpTElE9wDZhQGNwrAegDh9ihBS27QGn2nE6OJ/YrJh6cJiCY6E/M/UwMDmeD77TvGXtKs0QyaZ0cm4rhlM1MTczF0AgJdAv48Q2oSbG9A5yXbYNp12kHYoAvkvBNfUkhItdEzoX5GB4hRjEp1pIbx2ZCnbOS1od+8WCpB7jcJKDvjTn50GNbOTqXgJ5n3pHcQNiVZLlnYmJWPvQ9OcykOylWAax3fqNNsZbccGDa67sY+qv/5b1x/+CGZlIsC86NGmw8NwUNTSC5sa8mpwe2UDWJDYkLQJJF1QU13pilBTULYXbfjDWgt6zEGqYjHQ4qqPBQzI47c1UW2PGhNxvtANZl6Ety032dhqFf6GrondyweAD/Ffh430WAPjvHS1Mn2YQY+rT6FLi1hr7VJnYkNxqnbIaeDeayKIGVwGPAXOwInq/F0KskqwA00zT7ukzljVKVDV4XQA/wKlnJ+vXr9NqU/cn4zcovyEpPVmzp9mH5w4CAhu5hjz/X8uWbyaeVGMS1TUyuV1KwbHSZSkYO+GaVBbCZyNrXL2afZ0JlBVYPja5tuOx6w2AH6yD9uqXzTP8XBS5ek+dFMx0BZu2963KA2aj6NHg/GF6+mAC45ZZbRj+J1+SEMnueDYDeoLpf+vxU2GgNumrTDpby6O1sPpbDRFkBpr3erO3GxExVq35m2mLoM+mqNdhUq/TMZ5ux5+L6kgXjMCvdqEFBDfYpz+yyb7MveAF6Nb/W9TfN19nPkMCc98SFqrShLJmyC4TdX75iM1U8kNxYTjSngwVpEAwgB4sBPRN3YXZGtK42bNgQcwtOLFRt6u0VOOPfuc80jo+Nj8mpqZqifv6Ln8Tp575DEon99j4s9nvzqpiedeDk4CUB5/BGfUziwcHvptxh3be7f39P3P7T2+KUM46UXOOIQ06JbZ63o0ARTbEF6N/0+gNjr9fvr94Q9iAHLyPLnacvxKc/95F47/UXxfOes32sOvhE+VGvX3dfXPuBy+KLX/pU7Lzjq9X8yg6RHEv0mvfayNCQpCDnXHBC3Prtf4mjV62O5z7rRdLFf/AjV8dOL90l3rTHwVqLJIQ4BHH/3veBy+MfPvSeeO6zt423rzpZWnL8xmmsw1WKNczhQyXtvItWx+dv+Hi84uWvi/32PkIJwczUZNz4lc/GRe8G0D87DnjzO+LDn7gyfvqL2+KIQ9bEox/159mYGPHLX/5YQPdPH/Xnsdsue8WlV54TP/npj+K4t58ZL9n+VVrvG8bG4sYvfyouuOQUJQirDjolNt98MzFrd/zqF3Hi6kPir//qifH2VafEVddeEJ/8zIfjtbvuE7vv+hZJIdkXcjXKXgzchq59/yVxxdXnxVOf8uw47EAYf2SZZsAthVmIa647Lz712Q/GW/ZeFW943VslFyAxp49Dew1rvUxSb77lhjj/4pNj66c+T7MHVmRDrQmJ0HWeq0bZH8Wqg1fHi16wU5o3eD2aKWpSskxYZxT1dAYlGLFEw+V/A1QAJ25rjuEw5zSmsh9woMG2EikUh3+3GVExKJtTzQhlEpGgvnsmVBJPkz+2larMKd7mFFpZPUJ4EreyET/cx1QVN96C1yG21Rlc3+N/1xncAPMcSCVgnEYAAPoC7/yuBublgKyqLGwMEJWUxI5CmYj5QzegXvu+kdx4HoXmkigewx71q7IoKZTct9rBUoUG5b18nm0AACAASURBVCInO8WcXkzTpWbQWOqpc1j3yb0AZqbbwY72MG+nzKo6M+jpo74ONOheCwbfrXypGHliaElD9XyS+R6DcJMLnfGNJaaAT0uKqgevSEL/TEsqEpCEA6qZWM5XTKA1oCd+VIWhALqaPjXpeT7mO0PE7GbmpuAiIu3g5/u0CNArjmPykZKbmhQLoE8pGlXWsvu0v/vGB0uV7KlrEd5VPXjteV3U910p8JR2J6AmDrlOCMFlyzbT/ibGgxlmZiZzUmwNlvI+oyAjuVA+d0imtr/RvSrNjKHKK9JOWr0DqEsGRzXYT/2KowMx1IuJjAG9hhU+YFJsj5tihyfiyluW2lYymbsGSwEPphdNisWFWlUOEpshzzIqqZRiX9e2cpOSm0Dk/4MYeICG3oemXW6WTopdzNBrBLmeyZwYegD9CBmHbCs9xlZli/KhT6yTDdl+5pLcGKDJh142Rv5gOmYtCWsYemvoO5ZDOVhBGV5OnBzALjNdejRkYLoWs58egww4IG0z2A64gnnTgIj5hZicShmMbkROmMwJg/LBl4TAP0PgcMMKzTQ5Ilu6v2yKyM0KKKkFyuL1XSbrnWwmRc6kN7QBPQw9v2NtooAeQHYav3kz9GaYzSggN3CXujeBym+S3CwIsALm+a+kk3SL89pIrJDgoKHny42aZPrpuIM+s29QkhsFQSYDD/TH8NCoZBnTVELk9IP/u89DApBZDIIPDh7YXFKu7pHe2hUEXE4W1LAyNzcdI6NuyAHQtz7QrUUZ9xnGwtp2A0buw9DwqIAn/w3R5d4HsBxLhgYXnWFJbpicDKAHcFM9Kd26tPc64w3SZelXUzazHFlTgs3e00BbyYarBXWfte6SKdfhVlaYNTSlW8JOZt7SG2vrOTjrELCG15IeM+QOgqXZty89z8m9CJJCpSMS99ze7TnjIZlHDmUdyGJuYKosoyKZws6TtTQ2MR7DI0jk0KAz8MuOQmmUGEMMAxuyPlNDTQIQNyK2DLBOYkG5V0Cgt88OA9nwXayeS9Bma2iAXH320fH9H34n9t7zbbHX697m8drppc7aREpHYU9DwQAq6YHPvUJy853v/lucdPrher3jjjo7nvn0bc3Qj90fF15yYnzrO/8iicZLtts5Zud9oLHfiQUqeszNxVe/fmOcd9FJ8YS/eUqccMxZ8chHPEbzEd595Tnxj5/5ULzq5a+Nvfc8yLILHfR4J5uHJClet+6+OOeC4wXo64v1uc1zXhx7ve6AWLlySwOEiFi2fLmqApe956z4whc/Hi/d/lVx4P5HxYply9VnQmOicgb1Z8yo2f26f7g0rn3fpfGiF75M9pzDw6M6fL5y8+figkvtSnPY206Lb37rn+PS95wuMPv8bXZMBnM+bvzSJ+OyK98ZB+13TDz9ac+K0991nKRKqw46Obbf7pWSDfGc/+nGT8Z5F50oAL7qwFNiq4dsKRevy95ztu/j4WfEE5/wlHj3VWfFZ77wsdhz9/3jNbvsq8otBxPrQ4dp2rF+8KNXxeVXvUt9DYcdvDpWLF/p6kse3JAJ77rg2PjXb97U3Lc/5i9/89dPjqOPeGf8yVYPz8oZO6JXgP7M849uGPrtt39lo1sWKZMMJFU6ElViqmxbIRuWjbg/Q9Mu3RzIHpG0cYH9xv42uYKdpKb04jtPpXKOz82anhWg6JJF5dqm9S9WNCfqdqaf1z73v1Hpc++J53v0S3LjdWtHMLTKIhkS0LOH7VFvYCz5SEocihBbDOitNC8DAh3lWTERoGwN+Btpahfk1zOqPW2Sw+5uBvRpt5xV7cqUBLZzUmxVLxTr6HejGXVguBkKZQtP20davpIMLqRFgmwTLz4XJQ0RB1caevcp8VlKQy82HxvqtH1U7wV2qZKvwPKnfXczICm1/Fl11rUywDG18VrH3PPsD0Lq2iUM+fkajOUJ9E4wuhXYqpI4gXPvVREeECYlkx0eycFSDOYacryW5nvQQ5f03DuDiUq7363ClN7dMii7ELUMfQ0tc3VdwFpSJluQswbL/75wlO2uuUYPhtJtbRj6nEEkJr61p2z2t74/bycn1g7tSTmNvjuzaHKcAU92vJmcWIjhZT2BzIZkuzDk9JTfG8kNR3i2KsbEOHjJ18+0cNYpe2pR0b8EAJIATUs5oPeaxB1Qp7qaYtHQCyeIoRdCjdnsjjWgnzSgHxqzDz1qlp7FgL5nYVaSm2NlIuO5Tbo2rj+HyXbZ+lZywxtubLCU4ZABvabNuTxFadMLwNPXFrvcrI8Bpm8q880R6RvR0KspViC7fUh6GKM+4Lveok1AIEiiAUyzfwH6LMGkXD8BvbP5pYAeHal86zcJ6HORJGHQHTRQWl+uBfaFshGMdJWTDPM8ucsZrS2r+L3Sk3UBvcprOVDAOqjKvu11XWB7EaCfNKDXfaNpZnBQFQ6VFeWW4IYvsUvpMQ9QkBwkLaV4LwACwaKSBk/HdKMMwBIwz++VixFsXBfQAwgJ7kgZXEq0a40G8AwMiQF3T4AHRADyZRcpdpoACuicl2SKjJjDhAADcF+3bn16aNsRhWBP5kxQHF3G+zH9jVK8WXT7tHvzseaqeckNUu2kRdh5WE+YYRxZYARhEybGJwWIKPmPLlsuQM9pjOQGucYcNmRpt1XTgYs5s7TLw3KKNSgNah1YLgtWklWDQLyiAcsmu1pHG15HoLhzSFIlqKEfsM4+nNPaLlmdYnMK0PM8ZV0363vA83fzkIMLcg5AS2noS6uu11HTsO+rGPoB5C/jWqM0DWlGAYtDySMH1Jwm7xLQpSGWBR3vP5Ayrxk3evdQ5YGhH2wAvb28fX/4N54ZbIcOzGTRCmysXfv7uPDy08U0P+vpL4gjDzs1hoaW6YCtygiH1jyHYZ/1pAD6kjSs37A+PvTxa+P6D12hxteTjjk3HvfY/xMkx/zbBZeeIMnNMUecGS96wY4G9Kq4lLsDYGw2vnrLjWJ+/+LP/ypOeMe5+hPA/O4rz45PfvoD8cqXvzbeuMdBdqeSmweAhViwIEB//7r74qzzjn0AoN/xJa+OV71iL0nRWNc8Cw582KhLLj8jvvDFj8XLdtg1Dj3weH2u+9dvUHXBch6A/WysWLE8PvSRq+K9110cWz/1OXHU4WeqOgWIuPmrn5euHEB/+MGnx3333x1nn/+O+Ku/fGLsu8/RYtEmxtbHZZefFnf86qfxjiPPUIVg9ZlHxY9/clscdtDJse0Ld9Y+Yhd/+cufivMB9E8G0J8cm2+5hZKdd11wQrxml73FxiNbu/b9F8rOc8/d3xq7/v0+Qcbl5+1m6/m04P34p94nlv4ZW28Thx18mvYjIFrrg0rJ2HoB+lu/dcsfg+Obn3ncY/8mTjrugnj4wx6dpgDIRfvijjt+ps8PQ3/UoafH9i9+paQuBWq8R+3fv0D/lqRfC4oby5aPxmabjeo8kca4N2JsbL0a7ZETcEYuzBuo9vUZVAMqAPQz07aQo6JCxdGkiqVlLRA2E1yxu6rHrAd+hp838OQMdgVx2fJhxXUG+FmyRn8QbKordVyPGP2UWmoqfFYwy52Ez96Ve+gcSjeaxdIZy5fKRYt7VedeaegrhiwF9D7bioSyWUDFu7b1Nhs+0eNrpkKrywfQU5nqGxjS3hVK6fSh2WXG/QGuSreseZ39qkh0AD2frSuVqespSUrzGQDlxIScCFvMdjH0dc6K8MkYpnMp4ykkmL8/5MmkDCZqBv6ZROE69AxwcutMy3biZye8xYA+r64D6D0HxkkY5J2avOU2Y5MCGQhk71SdWT6zSy7qxvYa6FeyKEtnF2J42GveyUFWhlR58PyfAvRcK/MYWIMicKdo3OX6lwL6xH4F3IeXSF0kxVmIweHUjuf4GZk8QeYmZpsan4+hEf8ubrvDozl4Ks1qkNwI0A92AH3iSSUAI1mhzsFVAvSb+KKvaigl3BsD9KpkNYA+XW6o3833JEN/XWwYGpeGZpHLDZmGcPVUrJjdIo7d6wxLbszrtkmISMEcqsU/zcwuLPQQMJdKbtj0sKQ9c4hl4q7bfxCD8qB3eUu2XAq0S33or5HkpgC9NdrsGsaqcwTMWHKTo2x58jUsiQ9vyY0Z5T9KcjM5YWZBpSdrqQVKm7G9OQEy2QV7oA5Jl+zGCzeM1oIs7VyVADflclMBj00KQy/nmdxsZtsNUqyjdqkIQKlFhl8pne0di8tKjopt5vBVQlLDZJqSUzu1Tp9leDgmpszQu4HJzLGm4uHSM+bBWBVcauPyuQrQs9FhIAHynjqHFmxUgJ7gwzUhR9Bk10FkSRPNyGeDS7yO0/OX0jjs69h4lsKqWVPwM98j+wbEvljfbW2kewpwP/E0Sppp0Q8PqIGShGX58lEBetgHNoCuJQN3BTszMy51k0F3LTAr2bhv7TqXmXEESF9dgtuKFZsJ0APOJsbGJCmDncOHnu+peVYyzGriUrEzGSa7Gamkmk1M9oB2kmg23UNf2Dsqs+q++d9qKEixb5XQ+bCqcrM1vWIL0zfZJXOXSwv0KwmU04+ZinrNamzlutzE533mw8ZRq9iY2hNuuMVn183Xo8vorxhtnpnAyOxc3Lf2PgFPlbOHh3SIIGlyCXtKgFIs/BD9Ef0C9JoPkTpQ1kHJ7UjgYIf4HhUckj7uGd//+Kf/Ia687kI1TB531JnxpCc9U6VNSdYkTZiNXtYErz7nXonSBf/ijp/FORetjv/6/rfiec/aNo44+MQYGV0RUzPo5O+PCy89SU2xRx9+hgA9jCsNcDDt0uzSiA2g/9qNcd4lp8aTnrh1HHPEGbH5Fg9R7LrmugsEul+x026x75tWZTVHK0D/j2RndHhIgP7M82HovxHHHnFaPPnJT4/3vPei+OebPh/Pfc72sf8+R8XyFXahQSKI/JFk4R8//cF45c6vjSMPOkESo7GJSb0295WEVFWskaH42CffF1dfe3Hs+JK/j/32fbv6WmgE/OotX4yLLjs1noqLzIGn6vB9z3vPjdt/8r046oiz4k8f/di4/cffjTPPOSqeufU28bZ9j4yx8XVx0ulHSHJz6EEnxQuev1P0So8ccfPNnzegf8qz45C3nhDTcxNx0aVrtOAPP+jUeMhDHqoq2jXXXxA33Aig3z923XVfrTs1y2tAD70VBssf++R18f4PXxnPfPrz4uADTooVK7bIuQhOAMbHN8S7zicR+nq84XVvi9122dtOSbKG1M6X0xJAyNprGz+zdrhHE1Nm0F3h6o3f/OaOOPuCY8XQv33V6bH9djs3yT2vJ9mp9mnKbiBh0tIRf2uIJeubLRfjnlBhRItLWIxgyB57YNbl+GEnv1MTyN4WRFCgmSZGAe7KVYb9yr4puRUVVf6dn7P7GL0tc3H/+vXqC8K2kuvYfIvlGnu/7r71+szsO5KIZctYw8QeKqxcL5VYJCqe9mnQmnNbkvyp6l8NOxNHv5Em1wL04m87U9ZLDlhJgAisdBlyzOdaWhehphm2GQZl9rzYdclXIBFyUJ7sKvs8TInnU8mQkwkTavy94nHp78XQy7mmBfSWdfncUCxOl7yKm2LZK0DSgpyVaXug53TUjuSmnLtkkpDVZ1l4SlIFWLfEacPYROtyk/KfhqFPP3tLMNsBXJVs6hrTd1+YTAPyXKEx3vAQyKreWnLTWmYb0Pu8d1XZ960rkypjhaaCgu0zZhXCCOAZ92Vp/WQSUiQMyYOTATT04DTPIqGfjfvH71DhqEJ0SW4sz3Sfoc9OY0g+N7LNrk88u1JKCSQ3/e4jkORGFtXY5jKJd1iWsSafLYWzy02/QD2EllzQenvUG7RMroCWcHJtVWXoJqUmCyGvJqU+mKdfZmJaGvrB3rm468c/kORGCW72wekcR5pMqr/QGxuGLLlZPzS22OVGewSpTm/A0C+bWRlHv+60WDa7pSZBFTnnSl5770WizS/kpFgABhuEQMgbT5OtZs13YTbuuf2HMQBLURPnVMKHTUiZw1yPXW7+BUAPQ49VkLVp2lhzPXJm6em1hv6kPc+MIbnc/AHbyj/gQz8zMRkD2Awp0FJC9ECrypJhdZyG805o58qHfiFmJqdjID3sy+VG9pXqHXBmVaN9S/Rcm7JeXz+TEprSti3yy83pnY1tU49BXzXFCnxkMsL7evCTNX8FSn1QOTVz17kPL3XQp5zBm5XmWDPFBnQLmSAZ0GsD5caFpeZ30IY78LoEByjg7yQfpaHnc01MIqfIUufstEq5fE42ZLEPTfCj1AsYy7KjmohymJAbc20vpc8yYB9f1hGJkXVp042f8OYrN5etYoFWu/j0SHJD8AEMOJEpR4eWCcE7mHJ0+ebiqDM0NBJjG8bF0JddpRqGk2kHOD5kKwD9tBj6QR0gbgAuBlsBJpkdT251OZKvmqyn7FrjxF3Far8Y7mFA7yY7rGDtBMUBXWuvWBq/jj3hB5I19z1Hj2vQLqeJ1F1a5mOAoABP4i2G3gmvUhH1Ozh4dxk0l3vN5nO4CvTIDcSNvYCDzTdfKZDhxGudXnPFZssFMlhT0sVnYs33ADkAfDTOVG1Yfys3c+nw/vXrdH9qMBN7Qn73eR/NPvpgrqDOGkX6ccZ5x8cv7/hZPOVJz4hDDjg+HvqwR2qNqYJIXKLhNxMFmtpVAZqZi0vec158IL3Pj1l1Suz4kpfH5NRcTE3Px7oNSG5OEaB/235Hx+67vNGVJLGnDvDzyNpiPv7vx98X13/oyth+253i0AOPi+gdjLENY3Hd+y9W0+bOCeh9vw0Q0PeyEoZgUMfujzPedXz827f/NY47cnW86IU7xp13/SbedeGp8d3vfSveuNdB8YqX76GDhiSaxuIPfhg5yrmx3Qt3iKMOPkU2nfbLJhksBpJnOB3Xvf/S+ORnPhKv2WUvSX/m0l7wpptviAth6P/u2XH4Iav1LG/858/GJe9eEwcdcGJst90r46MfuyY++OF3x9tXrYkXPf8l8fu1v41TzjhKgH7VISeridh02EJ87ZYb4oKLTtbrHbTfsfH5f/pIfPaGj8dRh50aL97uFVpnVNEuvGxNfO6GT8Ser90/XvPqfW0rSwWF6oyaomdifmZKHvzXfeAKAfrDDzklhoeX54RaH8DE38uvPDM++4WPxstf+up48xsOk+e0BwP1WHqEmKYX8Ec1iYoP1TZmKvTFnAay2QO4r6cv7rzz57at/PmP4pjDT4+X7bRrTExNSdoof3EO/WyIdQ94zTQYkHUrk4THxjaoakw1kXWGnGNyciYH2HCO4uiDxW/E6KhNBtavQ+M8EstXLktmnj2OY5f3qpIJDVpDWkh/x3rFcsA7pAMD3MYmJmQ3zLPATYd7uGzZYKxcuZmqclSFqcTS/7JisxF/b9zXBqiUC1TG75K1sZYKAPNx26TelQNV9hL0FRsvlyLtvazdZ4NvkWKVGLRA2Y5Zjt/uFWvIq2wE1mmdz1LkiIY4u3+ILzHYxKc+D2fSsKoGvJsIKKBYMa4AvSwv5TLTXnO3OingpVhpYozPJ2vsjgSyGk+HR+xoVq/dnoFuwFUcL/lNDtwDyIMHyh0M8qxbYS5CsAYm6gzAYz/Juq4UEbBvD/lsrE55kOfnYCvZ9u+p8qIZIumgQkVv1kx9SXv8THyecu12bcMmG8Drc07N1wsw9Pjn83/zOSjLVQVJmQDuONLovUzUajgksRC58gDA2tX7krM0FuRdw5KSt3R96FORMaem1R6rMDhDs6LduNzU1NhyudmYD/0ADHfbVKoKBg21apy2Q5+b0ztHeOev0ygmJBNF3uOm2IiZuPvH3xde9lePJDfC1QyXE2OfGvqvXRcbhselPxKWpudBVfS0Yp+bbQdLdXzo5eSVzbplua53gqFHL9w7j/NF2Vb2xRyT5gigdOYvzMZvb/9hDKInTt9ssa0qDbm00UhuEtD393iwVA3GKEBP0w6TYk96w5nKOPiQzbCk9H0vlq4ybm/uTTTFTkwK3JE92+7QzbqlF2fjVYBU1pVNsUQL2Ft72Jvdrqyxy4x2GfrK+LmejQH6YjAK0Nc1W3LTZqhVJTAQ9kYtAFeAHilKBTlvaGdmBej5nppcB83MOAtuAX0FUX6mNHq12bgumE5+h8PKDT+2AesCegBwMefjExs6gB6bQzvdiAFTZ76bofQM+jw90CwThxnMMeVfmlunG2cLudkMMQEW2z0y3HEzuU2DFg1+IwoGZpFx3zEzj24NuQo6wwp85f0L46WDKMe6W2PYE8uXLZdrBtcBoCdQ427DZ2cN8oW+8GEPe5gSvykkJg0z146V13pMht7yJpJIR55aRwbiliHVdWkjy4vfOnp+V8NdMlgo8UjfW4JJaVSVhSdgg/EuIK4NDLBKn2INUeuw+byPfZXNnLlEnw2j0sK3LgXFntkL3wmh9h+fLcG/AcNo4xVvG8p5BXYOD7TTPF/uPa/XTJIF0I+N6znyTBh8RMIxPjEmr/da87w2LjdLD1oSAd5LBAGBc2oqPvHpD8TV11+kz/vUpzwr9t/36HjcYx8v9pRnRx2ypgjj4841fuhj743LrjxPv4Mt4urjzlEwFmMz5wTjgktOFqBHp3704adZH6nS+ZyqXXNzUzGJ1v7dZ8bXv3lTvHWfw+I1u7xJDbPrx8bi2usvjhv+6ePx8h13i332Pkz3rymPM7ehvy8232x53HfvvXHqmcfEt/7z3+LYI1fH9i96eUzP2BLzvAtPUaPx2484M/7ycU9Q0sw+u/XWr8fxpx4UW26xVZx49Dnx+L96YmM1WpZ+DFr73e9+E+ddsjq+94P/jCMPOSFe8uJXKWkhvt/81ZahP+rQNUrGqFqcfe6x8bjHPiF23XWfuPrqs8U8rTr45HjUIx4Vv7/3rjjtrKMbQA9Dj88873nzzZ+Li9M1Z/ttXx7XXH9RPOsZL4hDDsR9BuBJ8rI+zrvo1PjcDR+X08xur3lLo2+GvQRM9CPB6Yn4wIevjMuvvjCe/Yxt4vCDT4nBIZy4DOJYM9yLj3/yfXHF1efGX/zZX8YRh54Wj3kM/vMG9HZ8Yf16aNtHPnpNXP/BK+KFz98x3rrfMYonWWLTz9111x1xdg6bOnrVGgF6kiSSUHNApAduzJTW21S94iKxCD0vU7SJJVQ0WfPEAti6qcnZlNzAyi4G9GPrkT4sixUrl8eUnLTsNFYTu/15MQGA1XSFV2RIX382lSO1nE62FOadNYpzmQG9nd7mYmwcBr9PUhyA1OQEtpquuGnNSN+dLF/GQssuDDx0xqRNrmVrWSEUeHb86J5JdeaR1HQBPYlQgcQW4EPq2IGlmhJ5aEWWKG71WC6j39GedqNyAXrMOWDoa5Ksr7Xe2wlGVRUKdKsiPc1E7yHFVf17w563QFyN2H0M3kOm6zhQX8QoG3IY0HcbmSFCSrqjcz3Xb8VF3tfNndj9Us30dNTCFzXgSUYQqd03FrLbUBGHIk64dwD61LAT/5xs8PoGhV0CkWpWF9AzUZjrpQqq9Y2UKQF9EUmLAb1tZjnvifnGPPSFeJ10ZZJuhOVnWkDPecT9ZN25SlJNuMZI2j9JYNV1Cr9pOXabYo1X+GItzzHjIe/z2IYJ2WHzhcufmmIfMCnW9qH0tlRFhGfAfau5AEo21ZPYmqQ0C0DrykQbiTlxB3k22v2+mI7f3P5dAfrCVpsC9O/5ajXFdiQ3HUA/P9MOlsJEZiEn2htnMH/C5jF+H1oW5+UOLsRIBgxDL4BQDL26/Gfj7gT0XYaeG++KJOx+MvRfvybuH2oZejWCdRh6AD0M/Yl7vjOG57cSGOSmPGBSbNeHvhj2jfnQw/oxFazD0KsZtEYQV3aVDH1jVUm2Wgy9SpH2koWpF/NQ2V5nsBTfq40vxjQ7wouhzzJAY6NYwY3bW372akxJVx8zoh1tdHq68/PF0Nci7TL0tdC7gN7vYd1kdwEWOGbz8/NVripAz7OvRUciZPkJg4NgSz1ivRh6/iTJQ/MpmQ1yiQyYjpxOTErfKbY57KVfm71NKlyaZoNLJzw6LBDBJuI1+B2xz0wilLzE9woQygGH400FEwJf2YRW8ObPGlLE5+K18Pv14KNZNcUCFJFquBTv6aLIhR7xiEfE9NSkNfQAdvRZqdNvysdZMVGTVE5+dSnMDAj3ijKgD7KaXwAg4CAtZwI+W9raKbG1w5IYMoYjlZ1k6UOTTUMKZwYJVw0fQGZwyiUh/y51nJ+BDjom6OKrndfEvWR9VImVP5upg2mxWEmuy5q+/yqDp42kk7bsD8gpmRwQsnRLXTvPsNh/7hel7mJ6bGubOk9NIl6mJjJet9Y+jkms7WLqWUPo3c+/bHXc9LUv6j5gi7rrq94Q2zx3+/iTLR+mZAkN/e/X/j7+83v/Hp/+/EfiB7f9l372EQ9/VKw+7vx4ypO2jnvX/l6uArPzPQL0F116snTtrJXDDzopXrTtDpIlUKpln09NjcVNN38hzrvktPjTR/1ZrD7x3PjzP3t8TExNyy3pmvdd1AD6ffdelRigtc8D0C9fNhL3/O63cca5x8et3/lmHHfUabHdC18WkzSEr18fV1x1btz01c/HS168S7zlzUdYyrGwEPfcfVdccvnp8c1bb4kdtv/7eNt+b4++fvT9tgkFPLNmuYbPfvET8fi//Js44egz46EPfVRMTvPs5+NmJDc0xT71OXH0qneq4XZsfENccdW74oe3/Uds96JXxsc/8d7Y+eWvj913ebPY3Xvu+U2ccfYxsq08/NBTJbkReJ4nQfh8XHjJqfHQP3l4jI4sV7XluKPPir987BPcaK7y+URcfuXZ8fkvfiL2ev3bYvdX72vyqGchlmeCSJP1YH9vXH3dJXHJ5efEs56+jRpwR5etELOuMjWDxwb64447fhprznp7/Oznt8dOL9013viGQ1POyPHmHiJcjm677T/i/ItPibt+++s46djz4nnPe3FOTp2XzSX7/td3/iLOSkAPQ/+KEviSsAAAIABJREFUnXezl72qUwY39GPY9rBPiZWGlQ0MSP6HAo8qIeuZmCniYmIqNmyYEKDvCcse0NAPDfc2DL3ZvNFYtmJUrCn7jjVO43jFGN6DhIvnS+VLeuaBIQEOgD3ACkmBZ4e4Sjc6OqAeCuIM18Ka5gjETIDXZkLm9LSrhqrSZUwxKHCHYgH6AuD1v804u6LMNdbPF0HF3nJ1DhbWjmCuNLjKV8x+SXGkoU975mL7sQNuNfRuwqwzpZVQ5dAjKo9IyRLQV1WjAJp73iwTctWyhlL1uSlVcdqxByBscNgB9PLr73PCIme89guJ1/RMTn/PWCdQrqnzrY1nl5TkHvPVBfQGsS1D31aiAb5LAX1p1p1sNYA+JZ5VwSpAz+wH4QJAas5ogAArH3fiMmSGGHo54/ns6QJ6V5yH5KCl83zBAyq5ghbQkxQYx5QKgLXSBfTN1FgYetbfEM8gVSDS30U0g6UkFUtMaBzvqV+SSWcTak6KFdaRhh75VRqQlA/90kmxagiErC7JTW/Qly6GHjVKNbmmXeYcPveINTqKjUWLoFF8FENf+vvZZOhrL8PQu0l7Uwx9TxJ1EOgw9D1M+OajM6V9dvN4B3ObYOhTQ08iJgxU2DWVKGLoVUiBoU9AL6s1mj7ZADD0sD4dyQ0Pq22Kdda6qCl2aL0nxS6R3FiImIB+r3fG6KwlN8XQ87qweDBqbN7aDMWwVzmrNF98GktiKP3UuGkPxagSVIGC2oqARmvorcca4ndTr89GqMVcm7+yxm4GzWtVwlBZXTt1zlILyWeyBFiAnp/h+1qsaia13rdpdkxbNjVTdjT0ur/J0Hc3ibK0lNwUoOe6m/JlavfdLOhsUmWvnh4x9DBUcmygs18gkaZVu91wrZR2/awXUnKzEEPSvs2o+U48tRF9o3GrKkndf28Aaw4l42j6HGjM9cRWrg82Qa+bzUNmlM1SGzRah11DJAzgbZml8q0mH/q5VyIl1ngadwoAvRMLMnc2MMkEAIwdyzXUpFzu3yMf+Ui5AQCOOIpgf3i7OhzqeVSsKQahAH1p2+wqU82tZvDtvOPGWPP8WWLPJicYXa4Htruae8Xkq/xvtlxrCyY92axi6N3D4QPMPRTWDls/bPaez8I9LPcdkl+CcWkU3RdjRkLv2SnnliOF2bvSm5q18333tfH+7iGwzIvv2fosmw09Osd7NEv//nkfoPUZKrnx3uOwMSPoAWk9cd+6e+NdF58U37z1q52j9sH/+oiHPzpWHXh8PPfZ24uFnZga196anSfBXBcXXwag/7pehMbUPV/31thuu51ji5UPETj6zGc/pIZT7ND23uPAeNNeB6hZc2xiSr0f17zvwgbQ77/vUQYLKZ+Q9ALWdWQo7rn7d3HGu46Lb9769TjuqDWx/YteIdkXCfV/fvdbcR7TVSfGY9WhpypJ4dlS3v3ud2+Niy5fE7+7+654wTY7qDrwyIc/Rnv4t7/9VXz4o1fHl2/+vHpPjjz4hHjBNi9RwsJ/sOo3MykW33gAPc2yyxkUNxf/9KVPxWVXnK7Pze++4+3nxJP+9mlKrn73uzvjjHNg6G+LVYecYg19Nv1/+cufjgsvPbW56W9+w8Gx26vfLCCGRMmDnqbUW3DDjZ+MPV/71njtbvvbe72XChzlfBJd9KJzcf0Hroir33dJPP2pz4nDDjopVq7kELNED0CtAVRzs3Hjl/8xLrnCk2Kf8fTnxytfsUf89eOfFH1In8bWx7/f+hUx+Xj77/qqPeNt+x0TzEugSZQKD8+eZXzXXb+Ks8+3hv4dRwDod3e1VwcsoGM25qhsqdHbSkwGELHHmfi7fAWe3ujxHXfHJ8aD/hxkLVwLLjfaF31zMTLaH6MjHu6DhndwaESGDrweDCSxXdauqrzZLg+JG05QrC3+HcKhAL1+XkN+SK68D6kY0Ggsrf3ossCdTPKjQRxOpmN2Bla85qQw58WyvQL0BurpUNdxVzF51w6XK1kfe9rnmeUrxOCS68lAIH3gy3Gm2MQG6KfE1Oy0zJAzKXNcLuKgwCoJVcUZKloAeg22apKMtJHUmZZy3zxTXGFAb0/CkUx19b0l2G4AfZo3NJ9vCaAH4EM+QXBYruTPqrOh48vfAHrJIu1GU5IbNaAnoG/vb+Eeu+WUXHMxFkrbyjxLref2OQ5uomG7tXe0RAYiD2tjzhUAvUlWzgYPnCsNudZ8xuwiAc3Qu3GZj9gw9KOeFLuYofdaIF6buLQOXsYhmfAWQ68EtTBPb8vQc4+K9Ky9wP7we/uz8GyRqPE57DZohl7YRgx9auiToS8NPZkDiURXQ+97589mht7XbMknkhvLeR/4VTOI0NwjeWZoILMAZuJ3ktx4wCNfLaD3GpHkJjX0SG5aQD+fgD47cRm+ObNSLjcoWrAZ5ZrKfajkilUR6pmemZfkBkAv1k+Tu1rJDT70XclNw9DT5ApgHfABvtS2kiZCDWHqMPSapcPgi/HROHGvd+oCuVP/E8lNgSayOpVpVHooyc1iQN9KblxCVLNITSPTw9u05Ob/J6D3Qmx18GYtS3Jjv/ZKHGjE7CYjdl90dlybRI0ogHXJNtx4wu/UfwRggHslDzA0VU4icRKD0RnRXZaVgE3rmWnyMnCenBrXn/Zjn9Eh4zK/s+ICYbavMvNbi0zBv9cZfjdw6YDqt3UmVlckW8UYO0jZarLAaAVQ7DkBywUixU7KDcBBs5ICB1mzhEjOAZVUHbiP6+67X4De+n0AtNkTrv3hD3+4dL80xWqIkobRtGBZQbvomgSxahbJHge/r+VU9ij2GHKx5RoSlpIbfY8x6WaH3CDs0tnUjANUUxFIgOHkJQ8mDtwE69wPPas8VDj4uR7+p9wQ8ssWcZ6sB4qQS0UC+mqk9aTKdiKhAp4auWwxV4lcHcJe0wz4MnPZrRTUIeamqray0C8pEBUGenZc9qzPWs+wW82qKg/3iHXDXuffmbj6+S99LD76iWvk7f5gX8/c+vmx12vfFo9+9F9kE7NSQjVScp8A9BdeatvKXV7xxvjBbd+JH/7oPx/wkgBe/M93esmusfmWm/ugmZmVjOva6y+KG2605Ga/fQzo+XzsBf6jxLzFys1i3X33xgmrV8Ut37gpTjvx/Nhu25eL5YdNG5+YiH/40BXxqU+/P575jBfEEatOi5UrNo+pcWRHc3Hrt2+Jaz9wadz5619s9ONutmJlHLjvkbHTS/8+NoyPS2Msp+re/rjpq1+I8y8+SU2xbz/8DHnZz87PxR2/+lmcc96x8atf/Sye9Yxt46ADTohlTGkd6Iu77/lNnFmA/uCTBeiRqpFkfPmfPyPbSr62/rvnxsEHvEP9DKzz2ZzYTTn+6mvPFaDfY/f94nW7vVVrnmoFkkHOCeIdP/exT1wX7/+/VwnQH3XYGslSYOi1VphNgA52fi4mx8fiK7fcEFddd2EwI2NTX3j677/vEbFsdHMlJ1QF2JOAW+Lhb3/766YptiQ3kBpFJij2EKfTIUo9KnINgfBYpiZXxepeNPVDkmEQW5C1AOgBDkoE+nDoYpqtR97jT091BQmrUn0BICRr7V4ltuLrT/WSvUfvT8VXkRATExm3PJHWDlZOtknoV262Ms8GEgqmhk8qweDaqrqJ9EHNstkvUCx3VQcLSLaA0hNNDfqSfEijiWLCLUF0XBV4yaFP9Xt1rjmWmNAw+WCJrqssTpAqlncBfUlaNReij8F4fN6WQOsy9N3XqLgEoKfiYhcYS1hEKNRsgaw0c1/E0IvNt+SmYhREYDHoNg1o/du7EoiqDEiOmtVvsIs92oeEfR5oW1kuNzXQyolSAVZfg79XFZWSev5RgF7NshwVPouQR3H/mupwB9BXT9hiDX1KbgTosylWighXtGpSLHG6Zhuw9qop1r1/nnEgWTcGBh1A/8dJbiwh9ZkNoK+zCSOQSbl68dlI4P+Q5Mb9HGUvzs+7YlLkbrnULY0xUi5g2zxM3xeNyEhu+qK/Zybu+vH3JVF3hdy2lWbo/SoG9OOdptg0qcC2Uk2xOVV+ieQGQF84w7arrQ89r/uAplgD+q7khh+bjbt/9ANdoAB9MvQS48P652Cp8WVTceUt16hrtwA9DIAWz3w2muZgKUtutlTJgI3xv5LcqLTUbYrtAPr0h61SSSO5wW+dMio6s41JbqQNz3HE6UhjBGwGtNlAqbsqGYxZY9tKFVO8uPxUSQWVATPi5Vpiqy1LNGAQagNz/wrQ1yax/yyd3ZZCsBndFGvgXEy9mm+GhpSNd7NeMfQ50Eplqzw0NTRJdoeDapira2LhEnwpeQOsYQ+qsamkEFxn6Ty7jA+gsVifqq7w77DkHnLSnxNpYaissy8ZEICe5KIYeoA/8pJGuzdrq7dqGNKgLNLGaqhMUMuBVQw97CGMF/7zHKJsOnnLS5YzqsFSONqMb9hgba/8w7MrJxMrT6MVZHalo5NwFaCX7Ga+lQnp0JKEyBUNX3MC+vx9rt8l//T1TVZH/5skR0lry9QDdoo588FY667P0zO1TpysFLMOoAfY6BDkevLfW0CfezZL1QXUPTG2dSXgOqtSVZURnhtsa+0Rg/7WOtTXQKWgXKBMYtS11c93gYX1tR6Uxb/LxSrvC5pQ/PTvXXuPJrd++z++ET/+yffid3f/RkwzOvMnP/Hp8exnvDAe9ieP1lPjmuWFj/tEQGTwPHokPTn/ouPi29/5lzjswNUaRvSVr30m/vnmz8XPfnZbPOqRfxZbP+15scP2r4rHPOovlAz39DtRk489TbHXXxhf/NInYseXvjr2eeMqHxT0Kwy4CsWz4xAD0K856+j4+r/eFKtPPF8NpCQFVK1gtmGWz7vw+Pj5z2+PA/Z/R/z9K/b0BFyqGr29sfa+e+Omr30hvvnvN8d3v/8t3dMn/p+nxbOf/oJ41ct3iz999GP0DH51551imxeodPX2iaGXK83fYWd5egD+2e/EjiuuOiu+/JVPx95vWKWGXJhn8tS1990dZ7/raDUjH3PUO+NF2+7cJGdf/KdPiPHnXuMMtPXWz7F9qDTc3iUw9Fe9913y0Iehf/3ub3UzpAbVuVIJ626Xm/fFdR94dzzjac+Now47XYBezd8JUg3o5wNtKazh3Wt/H1++6XPx79/6Wtx++/fE2POc/vYJfxcv23GXeMoTt9Z6YUYCCf3AkEGoqpHTM/KhL4b+6MPXxE477KL7jz5dBy8VPPZpJvDlJEuCi3QKZnACciSY0rsyaJIkRm9YPxGMZ6eZ2tbAc9K3OwGAkQfs9i4B9MQ+NznXGYJOH5beUghXT73fXWXkWtWgnE2xAHrF5d6+2GrLrdIKmV6eWQF63hdAr8pmZGNjsselMS/Gt5L6LgPsKlr5tFvOx94vskr2gdlLVVUc/qwzCiKokb7ovLMJRAEfqiOKELnXKx4UoHfzq3+H6oQkZwL0Jjm61W6da5A8HYZeIJ3q71TaVztiNhJGVTZTQqmzuL+tQDQ0LbLB4SHhFmJIJRA+D8oxqO1PErGV3+c1OR98Lg/rM7B39LwlzTR2KelLueV0nfO6xIfirWRBeWbm2S2GXrhlXpPpccMjXunv2RRLzGOPkthyFvA6kmbmeWq5nBn3AvRsA1ySuI/DI5A3Pm8Kr5h0oyk2Pe8zaZqa4BpIoCJoZu0bxD2OtWQpDd9XE60MTrCVTExYKDr3X+P7rtfJmUGS3Myr2sTX5NikGuWN3+xtr6RbWLAn5mcwR+E5kFQnucaZyO8uaop1dV1qAC/1xV8aUMZ1pnthY3mJzfv30ua9APymAb2bYt0jIR96qkjYVoIRIiU3rz89RsDLeQ2SK+WMpUVNsZt0uZli5G1e/8KMNPSLXG7E0C9o4p9A7lzE2OhEXPV1T4qVIweSkrQUBNDL5aZnXoOlTtrzrBicX6k3aEA2i4UBTFnyoAGwHlLzXNNW0Q8nQi43Gh+O7GdOG5DfazT0ixxGrE2HlVAXMxaD2ThSv7vU5aa5nuq2zoWla36Aht5XWcGrpDdLy09VNhLoQdOMBCKrCw5W7RAoZ45l21SOOkxoS2st2NZsApKGPh1KKhmoJg9vTmvyeF8CioIGjjJZPlfwTLaGTQlDT0MVzxm3BDH0DOvBiSY9k10Nb4Fk3ffyai7pTQWKAvT8CUNOsyG/bzcKXnda4KKm+lmrukLXzTXYXt+Ln2BXTbQGrGa6JVlKBsnft+xEgH7UVQc0qTRqqnwoPZNLbsiM+Nwke+NjG2II5l/8ZiL+Yq8zYbNq1+Vis+E5sET/zpFZA598HRzmAEj+7uqGZUNVSaj1vrTCUWwBD8ilY5JpDxyrA3MpoAe0MDynqiJmdDz2Xdclm0euKfX46XbEYVrXU2V07rWGQFWCnHFYrL2ew3TadyrDT+DtZ1uAnrXZ/RJLm+vR1+YkpwH9yZoYWPi4bO81zgRY3k7m2HdLW9DgehF4XVpP7dHgtRZrsqX8xkmoctIi8oQLLjxWDP2hB66ObTU11D4O9nrvif6SX2lNgV5IyGyCbOciMz16z5xcye+xXuVshdXZ5KQkHPjIq/m5tzdG2WtDw2LoWf91aFfVsaZvSiuaoKSAH69flTTeZ/kodrNUnSzVgHXxhIz8knQEoArY8ecjydU+aAKtbQ25P4CB5cwd0IwL26vy2blOg1mJyaQlHxoe8OTgHjfGa+3pGdCsPBmz0zRiWvcPY14D9rgv+LyrwS3lZIAdMUbJSikZInaT8CK7Yq0AvqjOau/zv3OQS+9CjAwNpC0mPTPrlQDQE8B953PTp8J/btznuTHMhl4epgK7p4avfmIqzxCihPNFFRekU3i+98Z6yWHQ/A7G6LIR3U2ABN7bM9MmQSS5Ge4XoGdgHtp6JCNYStoO0dKIakqvvQrgtVuJnzExzBXXefUBTUPmyMnKYHBg0H/ynLbcYssE9PS0TAnQ9/bALM/S7aLPxmvxjFTtzb1YAJ5/L1KqJB2OHz57igAgBph08TBDSw/tlOI97QRfv0cC3vnfpcn3HA+v0Tk1qfreL5WT8AwKcMr+cBApiUF6EUwVO4vk4fu+fgMa9iiOKqrqZpOt9nAy8twa7on6Nvr7JNEqK8Zy7VM1hvMUyY0G76W8qGOBXVup7kORHsXQC9BTNS9Ar+pPXasroq5yl22xY31VT3i9roxXiZIsKIc8QEqAnibo/LsAfUliHFNnZ20OgmSV3we31TMRZki//Kqw8/mVEFI9HwW4+yBoAb0ZevamXGsE6COmJzAgcWWgAL2TvzbkTLOH0tO97XXsnBgC+rMxiJ+9XsfkJ/ms1l2C8qnxTAw6LjfEl5oGvwjQAwW7HvblK5/XqTPEzhjNudK5IskgW5ebGiw1F7/7kQF9ncltU2xXcmOG/gGAnnO734lNzLsp9tg9GCz13wH06n11U2y+jrIXdz3atrJcbvQU5n0ALGbomXy1mKF/QFMsQVMuN2fFcBrl60HKTSKzq2XOrrDb601rnsri0Paz0PqZ8AqAYmMWKCezlG2l7ZbItikZt7aVmfnx8zTOYreVv0sDRB/T9KQv7BXzpiYJMsu0MWqaM5SEpPesfOXd7d5o6JKhLyAlNkFSGYInG8g6MECVwYU3qcC7IlkxzG5QcuA0YOTAJxBYj+5ufulR+/oE0jXgJDXn/AnjVyUkA2VvBv6unoHpHAKUWnX3IlgjCrAt8IhtGo8dfWbJXXjfGsJSpdG25GYAU3o4BchkfHlf/vO9wALTrI1Yo+wc59nV5FBYc64JNwnAKIeC5h/0oPd1dlyBv5pqC7w1khsGYQyNSEPPfaFCoSa0aZxf+BwesLLFFlv6Oc3OCtDbVk8RXu9TbJLkYwDXrNhUMynv6z4FA3rukfxv08KMw7x+1p/Zm74YbfZL9RqYHSj7sNRTNoC+tPc+6KnWqHSZB78m2rI/s6nM+kdXjmqgi4EYNpoG3lUiL71irV9XXagcmDkqDWsNwxIbw3TW1Dg3bFI+l5pk6EShdXOwhZoHC1UVoQ4/ASm9l3++ue+q6OGwZC0qzbeSaeX4dj6gGi7hTAFfxdohkk/pi1nNbOStexa9mt56wcXHi6E//JA18fzn7ShAL43zgkG5+g/EKJPcYlsIeQAod+ItYJG2iMQLaYdT9yt9rvJCN+HNAqw0En4+hpcvj5FRpinDDtutiv/YG8V6NodDgctM6gGn+reyLE1mElCqil02tBmkOOmQhAwgl8mk5ATpJOF4RAyatmhc7k8DdtuBkZx13AI06CiQlrdP/SYAerl2SF6FZaedtPp6F2Jsw/oYW++4A6CEscN5ClJDrlJIBhO8k0TU0BtQA58PsC9P77nZmJ6YtGEe91OSDj+DbO+wH/+w9eZUqnC7YD2gJRfDLGtJ3JB6BOpqcBLzLYgJNKjbktaVWl6Y60Y+V1JDAL3ijaqE/qxMRdak0WkSnlkPTWS4Gk2xQ7w/n4V7xfsQdyzhabTJatZ1423tV0sZvOapMhD/GdTH810PyQEZMeczYmjYntw8SyQ3fF6SgulpEkUkjkz4hcDIKZj91oAXeGSPFvnigGcCwSC69OtlfoCBRmml7ajiymPHmSb7R7yfba1ZoFRgLOe0NPs7O4vqLK34V2C17Cn5eQ1WHADQ2wK4HHhaQE/fja+9lay4XwOiTmdrX1b9OLNzBkeRGLwHPwOgJwlU4kzikRU35FWq8i0kMZH7UMlRJ3ZVAqO9nHGrXG7Gxt0U61hrMsOa/BbQC7w2s2187vh7to3WvVCMdryj6tU2wvLsPfdGAF3Npmjcvd+Ja8ScIgB5PZNhvhaSJhIEV/5NDPDzXAPVo1IiAOirqiBAD+ZJO2/9HRwFuO+FVAW/bYSh52dg6MFXVFAkkXtwQG/A7QRM1XlhyLSelOTGDP1SQG8NPZaXiwczLWXodV+WsvOLkhA3Det9Jx4M0FdT7GJA/56vvVeAfpGGXkS2GfqehZlN2FZ2GPqZFidv0od+fprsNEELkpultpUL1jgnIZUa+sklDD0XlrqzBdgwLUMx9MfvyeSrLTOTQ6Pmhzc53vqANt3HihROLqgECPwm0G8Avf7NjL4YetlmAegXs4LdzG8W28LUk9EDQKcz2aMAfU0dq4yNw86SPy+4tIkyOKYxN31Dm05/b4hiv0v6Ul3iYusW7AZSQUvspwAMr2/mvFiFAvQ1hIubYfDsRl4nDQZVfLXva+1aMWrFJFgb51KU7ieuCOjjU4PO5iMREDM7OyutGEFlxfLl+rz83Ydo66xSW48ABYjjS8ytNPL2X240eVk2xk9ZEqG0razyoRl7KX9TK+8khIOa8rEze7PmfHaaYJwwzauxWslNSo94X14HX30z/z6Q0DwbSAIIvMD+5E8eankPY9/UrIa2Es/qbCRN4CsZQ37fn9vrvBqPDXprem+yT3JiMiOsKZEqb1r7x+/y+XhVN5M5SeGLa1R5l8mucg3yEBAxYSk9afsZSvtngIlW3S4/5fRgYCpnlE4TF0BB90XPzZZgZtXaidCLB6h4Swqs54Ovw4o95mqOdfzFvrPGKjmVzCI8fwBg74Q2m3E7yRPrtX4fIMMhxPPle+XYxLOWnVsO/BJ7mPeuUAYf1frnNATO0fNcp2DF/EIwhZamWGQ7qw5eE9u+4GXR02dJlBh6VWeqEdxR3X0oJbOjISpdj3IYkWOevZrVbMwBlO/HP8GeKWZlP4HuTyaOPB8+i5pqk8Hsgvpy5qiERxWKdNowLvY19smlJ68iJVv6FzXNc+/c8MaaLLDgeENCan2rqrAVzwTdMw4rATXBIz10rxste3oghrhftGVxX+ZVHQVMKtkMJ3EAdyUarGNG1MMYz82rN4jPgwxJz19VvGG5VJFsT4yPZbNxf8yo+Yz3Zq0m2NQQvH7ZoLLn7H0NmWH3KWnop7GVxNnKIB+hK03CLBGGngHKtL5zRss0/TBY5jJ1s58GV659TlVOkgANUxselIyS0fWACTTrrtQwRAowTsUPyYelC/SgsXblWiNyo9hekiYPCjQQNOHDfsAmr5qOZ+Zn9dmwreTCaYp1kuUp3twzeo4A9Wq47QEokMA4Npd/vPTMAJM0XzDA994vw4GSElYFWRr6/gGBxPIb9z62bKOkNS0x4eS73FR0o9MSV7uE95ZNbu2ndMhLcwmtv6z48ZqAzaHh0XS5cUyr6mz18tjm0lPAGztc4rSGdPWpos/+4d/5skOZ43ido1W9EMAfcMMxrz89AwONbWXbL6bX4t5l/Kn7UHGcP7mOcsbz4CPWXEt0WMLjZL760ApklyzHJM5sDKsB1WdjAXqSDwF6hvGR/CYrzz0bn7Q1ZL0fBBPEVjnCab1k0sXa93nmQZ/atzmvhvdmsJqfm2WbrUwILJeAPtUWYs0byc1C9A1y1qTkJs+P7tRVZEA0jC/62ghDL0AvyU0y9MhsxqdjeNTVgMnxPwDoB830y8teP5/4U06DSXQtIZW71yQ8SQID2ZqSm56eubgnB0t5jRNZs/rU9aEfmoj3fO2aB2XoeyObYouhN9RYdO8Ku+qfGttKZAA5WEq/gOTGMj+h6Htu/4EkNwRiP0UD+v5BGEzY9IUYX9YB9BopPa9BHr4GPO15zpbcnCAN/Rb6t+nJFtB3H2q3FLIpQA9TM1jDoQgWckEgyBrQw6g0WV7XIhN2n5JZ6slgnQD/PEQFoCyz6NpYWCW58SwDvb6HcwDENg7oCxBpoaAPk12fu8QL0FtD72DkSWa6uYvcdviOy+E9DUNfZc3K5AVCG+25HxGLvdtF30puHAAA9NauOvHg3nGAE4QIbIBklcDncKQZ05/LRvHOndL1lqRI4Kzj6EPQIzv3dRtMcnAQoNRglN66gGKuEZZder90lKEpUJMQcahJloA/2TzqGcDqTJV43y3+DY0ywdVaS0uKqnGSf+eLA6utDszH2pxsWgcJfz70oQ9zMJc7B1Z16GfdGFuSHq5NU12twtCXWLLYUO9xAAAgAElEQVRcX5IRMIQtG2OL/TBYMkOvJl2xOK1PPWtEgbbxfrc+nvsrqVjKx7zuDBBnUx/arB9tdjesceiTHBQ4d5nccgGxf/V8xD7S5FgOM5Z8mSlqG5zLH1mNpJITZU7QeQ5izXl/MaoG45pqm5M6y+lGrJlcOfoF6PncVcmo+1wJmWKigKp7Fbg2PXMdZk5kBejF2CJjyyanTNx8r8zEAgr4Gf3vjMzCo/jQ339f0xS76qA18i4H0Atg5LRdJwD5JdbeiTuA34yuvdCp6vhZ6m8K58iBCvDrp6XVpSrl92D/texsKyHjQzeDe8SsVTXPIFtsW1Z5BOpzvddlarheFlv1THmfBEaz6cTgRKtqNsUaA5JdU9dwMT0D6515Djw/T2JlIVn6F72WsMBClxxMoZREHBvXBRhsQNusyYx0VBIBscCegMX1ulO1hX2fzlViyNVHAojFmcN2lpwxqnSpCkXFEpYbQqo3sO5zj4urJ9MzE/pdr0cAu+8fhBLgGUDPfi05hZqwxydjcgpNvGWWxBm53KxYnhVLV4QlKZmfkZRvYnwqJib5fAYWHioFGOd8AjgwZXImlq+gR4A+HM/p6AJ63c90EdF+y3UAwAKUU8khobf0iqoABA+ssj/v8KCnNTMUcH5hRvsCqQ/vXyBd6WXuEzGrubq7VVP9e+Op3Upu1OheLjck2wLird98VZkq4TRT7mpynXXEWDfHtoC+CIKK7wWKiSO1bkX8YBG8BNBXAlTa8toDYrP1+fxGVOdFmMh5z+CYrwL0RZJ5pgqx10QQjHw5swHoAakF6OvMFdGWZ1zdR/6Na+AetYB+WJptAWy5hlm6Wb72lVTV83FiVBJGV2W5d4TfIvO4R1TTOEPLtlIJV7LmSwE966gG/pkksdtcnTskqq60t4C+5vwwN8SJ/wMBPdfc6PgFlCEWh1uGfhCijt6HVs7SgOn5jj1lBa5GQ08SZ/IXpp/3kWytGHpZVU7FyDInpxPj05IGeZJsWbIvtq1kBgSvwRf7FotXYbypdNEpDFmkrtaQt8ok84WGRmy7ORnBX8HLSG7655FT9ymubQrQt5Kbjg99R3KzMDcVo9ObxXG4QmLznveDPSwOhrAM35EEdMvQKzLOR+Baw8+lfFFgJ5ti0QSVyw0AvRh6PdS5WAToGSylA82SWgUgs1UA+mVx3B6nxzIuUFqr/zlD37DsHYZecpoE9PIXrUWhUg4d1s6ougx93RRlO9UEUcnGgwB6XtoLd+MMfQUlNm6503R96Cl5ywVAgF6ppjZoMduWIFR3PYDer1OA3mVMB8nK6Itlq2trym3pKcu/F1MO21WVBIHlDqCHoTeLbIZe0gBpBz25tSQe9fuV5df7VqmR58/ryN0h7bX4Hb8ensoczPaZr++X9RVJHQmQAaYny3mQlp9TMc8+NGDP7NOsqbckEEz3zPfiNfn3atClKVasuKRjZo+32uoh0tdjz4nml2mTAHqAC+/vJM1WaYA172yXmfk33pP3qEm61UFf68BNqoDcrKKIpfahSvB0ydqNsZQQBfDkAtLKXUqipUYypA2whHkwknjAsls+Y+ZPCUTqZNl/jQd1jRrPse8c7t0Dnd/pAnofTp5mXHaMXEPNbDDLZ8ZKh182qgnQi7H2FGMdAMnQiwXMpL8Op0rASn5jpo9Exdl0JYmVKLWSIFdNlMhRTs9kCPmCZBvKwJospIr7ClDse2noLzkhbv3Ov4QB/U7R2+/XBDDVxFyqNY5pBFXut8GW9fMtQ88alaxK7+8TwEOP/PsC90oGLGEBLDQJHLrfplnZ3v2Ks7xtJc95mFZWCZgv0FD8gw+8rPw1ZXoz9p6uWkJWrtuxsllzyc7remU6YG02/1vWq+lU48/jaY3z4WdfgL4qjmjonfJYkqLpwCkrEdMr/TV9HZYacPhz3cgdqqmxwJnmpSTTaTmTkwM/Y86d+ijem1WBcSLspLavh2ZCM47aa5mw03RPHHRMxZloICbGIQdm9J6aSSDXmp5YwcCyZHRVBdM05ckYw1lI0lCuZ8AORwOWw4yODGqI1PiY5wKsWAEo8rr24L2O/DD7qdx6YuBEYjc6skzxBotM5mfQGEoig3xyYACCBHtkpsyOuhdoYgPCsBxmNyTbPgC9El19Klc1lETlV5cdFiOfFor8vRpP6/4BrM1+p/ShY3dZLL3XjMki9nyddVSIW6c0M/QF6LsVSu2LbAh38u9JsXx2+9A/UHLjddn28xSg5xNDkGwM0Nc90PMXsdeXRJmrjaxJ3lsxHpOArJB35YGKg+ln/6CAfnA4Bx+ZMS9AX2ckMV2TVHPfWv5hUsIgP2fBJKDXuZaOO0vn3kjuhwQXoJ9AXOfHgmW5FbcB9NUDyHUQW13hz8px9giQeIIPitCyD70xSCXjahhNSbM09HIKSkb8wRj6Lu5qVqT/MjM1p8Z2IckcxLpJhr7TFLtYcgMha8IaZQuvk6Zri9h9T6KlwrlY5dG9pD/E0Itc+V8A+r6eOQH6RkOfWFbVDZaGpOnpo88KHZ+YSdtK29/0SLfUF3NMk5PGbCEGYi7uQnKDxVaPyxAw9KWh982FoZ+KqxgsRVNsryfQgREaQK+mNSQ3BvTL57ZUQDVItTeqfOjTNsjlu9YWkU2tEnQCDT7N5IRHChNOncm7qcobyZuvdF4sJsCoMsWyrczJgVVWKyBd79ttYK0AoYWV5TCuRQx9NuZyTVxHBTABK5Vj3NVuRrH09HPSsBrQO9AVUkBiYYbSGzrVEQ2gV5rVGeZQ5a7SyNeiW8rQV1AzQz8oeVID6GG/NBDJAXopoOc1WRPcI9ZKfU4dWMkuaqJngscuwLem2+8lkJMsIk2qfKFHLG2+Dy4CUJ8mt3JY2v2GEieMswdJNc81P2wx8pQwix3iWvmsPC8qDvLj7Vhbwqa5pO+ptByCAHoaC9VfEJR5Q65NfGZtcNZYTi42JvOBzHWrDJrvIRcjXatBEP9ZHw9AT91z9j9Id5vWmQXqumu/mwgpkcmgTiLiwMvBbgan2HDLTMymisVTQlI9G65EibWczga2ZGj9/u2z8r5yo5uSgWSfi+muPopKErkHdZBW6VkHVidhUCLGvZX+OcdhI99IxrsBbwlei53vAvraj3VvlBDmM9D6SU9lrVMNi8sDvupgqlIA5qkg2OXmgstsW3n4QWvk5gIQKsAq9ptrNjRPqz+AhpuaDUyT6S4zgGp6Ts2y1kLT5O5hfsoBas2XLp59mIkR92IIijfXEOtNyZLuqaUzSpJyfwGIqskQ8CKAnhrhYui9B1gD/L7Xp3mk0uJbaiS4V3sNzl3uI+UK1c4jgLDxTbAMjzklOmx0oJE0zBllL2RjVm87bt2ABdlNm0Bah2tJVyXDbk62FIhkiHsg8kXrkYoPn9we2HxPCQ5JC83oMzC0JEwkXtYOO8/rU4XIIJX93SZhSkAyoWaSpt0+rGfnPyqLSIWUeKZfteQ8OGdJXjYQkxMpoQlcSBjwBIKgaRZQxiRYZIJm2aufx/Ex52ukI1XFOmIPcaokNzQtYt2InzjgfXAQUoMkAuA/qiSVJKO3L521egD0XU/5lojogtJitCuJVzUmK3tlP0myQ/yR9EWV7lZmWiRT98ws8qUkN0isIE2qMucCZis5KzKr0XTn1NXaK6o45GApM/euzFW8qnVTgLjAegF6a+j97Cpm1c/wGo7bFfcsIauzrgB9JX+L7l02GPO+dR/qGoqhl9nG0HCMjbeTSbsaep/nbmAVCE5pbvd+GtBbAkjsdXW6nRRbM2eqMl+Avqyra88vBfRVie0CevUpiPRyhZm1apzmGFCEU8l7+LnqE2AfOcFg6nEmSJkI4fhVX2A/zmhjqva+1GdmfRQeMwYrq2n3jUiNgVvZ2EQsX47Ubl7TyJEGzczSu+PYQ0Jrl5tBGb8w3KykTfTWcQ18caYK82QyVGea8ZjvO7K4wQHcrvqEXZk1MYht5U+Ml3WGP6jk5r0xNjyu/tXG5WYRQz8tQM9gKSbFzupcMVYQ5so1VtffMz/vQitEDcGphyYaAuwil5u5uPtHXGBXcpMHGow+GlIx9AXoc1JsB9DDnMDI9PSaoZeGHoYeNvp/IbnpaujtUGPnjtpIi7Irles3ztBvSkNP2WWABtz6SupL085SAtFYSbqLYTGgV+pXC9qe94sZ+lZDr9JjbpBKLAzQWw90a+hb7/wuQ98t/bWbpB2nXBtbADo790lsCpjrIMmEhMOvq6FHciOQnICDQF9JTekVeX8WdQEINd2mvr9AfG0KgRJZHBqQAuh9aJFQpIxgoSdWLF/Z2Hzx2mhOXbZ1g1YFbSd7ZoI5aHjtblMuG5X/bfa+1YevXbvWjG/0xMqVmzcDuJbxc6Tx2Kqha09ZFPeO15cEI4GOE5UsPc7hSoH+3yy2DtNNAHrpqXMkOs+Y0i5fXUBfiU/dLyVEHes2JQiyj3TpuqoW2ge6JjOvuv8J6G2tnYBeo83T6aigqn7XjXo+lMxm8R5a8+Xhl/SMQE9aWFYS12XRS8cKGFzkpCIZDEHRgVmaVpXAK0myFtiY1daqdcDW/eiWsfk7wIPrLTkOzLckFvkaVq5RLUimn8Cl+2SXB0to+N99YmYgICR7QFIiUGww6XkCAOsiGXhutpATJ6xn68/BNVGFUFNtVtzkvJT+6+XGoYNDiR0ThlOjXj0MnWmprhKZRdZ61DRskwJypsmR9TrgcwCY3UeKBPCkTNhRigok6RzWfEZ9dmKArtuHdVVOvCB4PgY6BtduiHXDMwRO2hCGqypNwgsRJNtWN9xynyVrzPkMfI9zSNrkXI/el620zqvRpRE9g2ZQmqtGrpRYtqT3LX/xHj4vDYSQBPbclqmDvPIB/p6nIhZc0p12neo5hrXrxehWAi35j6Q2bmBmyJ+16lMxv0ACzXU4Fs3NI6fzaHjuy+yUp0bTc2AgavnmYhLLjmd4bFclUKlkWrgit0HDLkEX7yepUvV12DlsegbpIz0JDNRh/dJ/w312b1QRTw2zmve7SDPvM5Nq1RDMtVQFg/0k6YsqFeXG4j1RFbSK+V1A7yqQZ2HYCteVgnJj8u+YGS3CSUMQczZHMfTtpNjWWKLOh40C+gxqem4AIqqjuecqUXDM8/XrWdF3ktWLIq4K0NfgvZLY1B4rYm1jDD3VNqQanOPjE1MxOgpDT/xIJ7SsYptkTIY+iZ88JHVfDOj9vEty0wX0nN+8MNKsiofS1qeG3lXlVkPv6rJNL+q8Zi9ynbIGzUnCrH8AZTXF6lqWMvRdlxu5F7YTXqVZ//+iofdnF0NPU3oamTQaejH0czE8aqMU+iW0nmb+OIbekp4HZ+jd+GuXxa7k5u7bvy/JTYWs/6nkpq9nPkYmLbkZmd/cr5cS0Y1Lbv4QoFeJej5+f/ttDaDXOY+ERrIDi/43BejdFMs1+HCBqRGg3+MMa+hr3G6WY7DWYpAG39fQn/4sd+RZUmPknY3xYJa43CSgL7DZAPoEJw2gxycZzfkf0xSLA0/VsJvXSYlMSW7ktmIGr8vQIzNwOdUTapcCeg76FsAZpPJV7jPVFGuf9Jxum76nxZhW8ClA74M0NWGaRJcd7gni/Tq24toUoCeQGNB7MiySG5dJnQDwXrw/bLgCINMPcatIn9vuYVFa6GLGtXwW7IFMUyzXAqAvdsyMTOleB5Qxk+HDnNcQCWv7/XM+BB34ClgXE4LlJfcClx5+rvySBQb6+gJAr/vXPxCbb76FvOn53RFKqrDeOufnPVchQbAGZ3U09MXQ+z64WZPM3XZprX2bWXonwjD0BvTmRcUSSTbQeq1bpuTkQ5Z0uKoI0FueoJ+VdZ91l9VU2paZ5yUtKBmPnDKyItROsG2HqllP6//8rHLEeg656gJ6ra8ExQ1DnI2qrAuuob40BZSfnXXi40PIv2/w2NpmlszGYLEtlxvEWhbFISOmOTX6vFabSFinS6NSgb6SXVU5394a1oSj6/ZnNhDkULXPvQGnJTe1rsRBNoBe8S+lYhyMvbyGmuwyZik3MUgTq0xTsxxMnKjI1jclB3y/GtaVBKeumDUqSVF6k5sJNMPaMlQAE68JJYWpd3WCZNlWHQRUE/y76MgBktat9/XlgKF8RiQGagZObW/DkifQqs/ox8hZYCvUnt70UxZgBiAnAO8ra0wqGm6eVfJJ9SvtBPl5aZbRqjOTPZs7XUHzejC4M1Na7CQyMze78l+f3M2Q1fAFgDFp4KpfXy/WjvyJ3SAOZXb5sobW1cnyTFQMGaBynHtCg/S8TsTeQSi0y1x2yLyv1psAPYmBE8V5XCZ6WJc5XG7Ok7Nx2iBWMAhOUqFM1rz26zxppzC3saZc5jwIsldSI67PsQJ7P08HJUai4bezTyygI3djr4wN0i625HKuIraAvMwT+KCW1TjJK0Avhysx9NbQ19nnngKvvwKd7fNLLbj6twxaC9CTLFZTrCQuOWBQBI5in8ktrWHNwcGCtEiOnO7byINayQ3Xi45cVUUpCsAW9PW1iW6dGfxZ51fF6wL0laTwrIUl5PrkKkwN5CvsofOgGmbz73yP+1iMNU2xXcZcBEDKb5vfVVLX3s9uXHSFqm2KJamDjOsy3KgSBOh73YPXvh/krTX06O7pwaCpu9QCZspx5BtRzCqygrPPkhukXdqmDwT0SEg7XvKLAT0gmbOyY41eoD9tKx+0KRaCVdKd/zmgN0PfI8nN4qbYtqH2AYC+MGBzsgHiJ6Ui4J8mJxdieITzez5+96PvtraVf1ByM8FC6TD0JB/ZoL4wG6NTK+PYvTCR2SIJDtuNEjuEk7WWc59NTRF6mBTrhYTkhiU/N2VGA4aqP2bjLjH09iXW5iNgsZHyRTcF6Pl5S27s37sQsw1Dj+SGDWwrxv+J5IYMzJIbXpnmqWJ8C+R2JSjWOKa8J8s3NRRgY5IbPqc1ZA5WxWbU9ynZsPhbsP5Ahr4mdj44oC8bMDcrGtCbNS3ZxdLBUlxDF9C3kpt2BHVt9AL0djWwTnJTgN6SGwcFOt7FLs3NNYAeZo+vAud46JZeXQA2PXm5tgLbxVBXsC+wRsJQA680uZSJr/KbN8uPxhS9KKAchp3vy3sedwHsVfNeucTaOqiwLuv5c9DwPsiiFNRzkE0Fb56LS2XIcUY0rIV7C0OvcjAJKSBYSYgPdN3rlO1UObAOJA5NAXrcg6QNN/hqAW4ORqIRh+9no5eSusZ6yz9j/bsBvUCqNJIpt0hAD8Nk7bStxuq9zIDByDnxNXPkZlINA0m5i7zxExyXptLP1wx9MfOW3OTwkooBZcWZAY7X5v6WQ0TtvWLoOUQL52svScJiGtfJTtNumuyvtbK11gymDPgKMFRpvBhHSxV8HXXP+XmDgNbTvJIkTQIWq+4mYlugcaBbEgRAlcQoNfR9fHatBfdWuNkToMTvJrDOhNW3JcX2yZQXYCndPQlF9VBU2V4JbbpvNOAqAb17GLymSKIL9NRzd8XCVZ6SuVUMKfaQPwXk5DCCL3c1unrwWWmhZalLg2Wjai73LCfbtZaUtiSg7+2F7WbNmd1UtUHWnb7/aMot50rWOZ286poMlmniG27cUiQFrQE2yQRaPuM1rWWjxlieDd93s3lVznjfmWk3RfI8LR0hfvJs7frkTWLpjkB13hOtCbmeueJlpt7XKOCfMifLT2F7k6XuY4qjhzgZ1II+uJ/cb0wWDKwZBOXqmpv5WzImG6rlsGSmsM4fx1Nfj2RXMP1UwEVs+DPAxvN5nSyTxDiR4n0JHdy/arTl8/KcJCnK5LuYZYNKy+w0AyBnRTi+O5mQw0/TS1AJoy2Na0+XZKgqEFqvXNuCn0cL6M3SV2WyJIrsDfZZTYRVoiu7YT6Pk8NilovZrvOn1lYlzAaglndpj3eaYkVyYW6QleWyENbPZiIhMihnb4CR2IeNnCdfq2Kfq3j+fEXOcK9KgrtxQO97UvFW198B9EWIlLTI57mbfA3onTB4foH78ZYCeu9dnit215PqGSuJjwC97FkxlyABGE1A775IzmWwFlIW9aSQCGfi8gDJjbpELTluJTfIY2y2IFm3wr5n3QgT5MyccjEr2WgRkZKcZc8Zf9qNyV767FckN9hTyxFtAgn3SMzOlbTLlrLW0A9obgOy2Hp+JfnmdWW2gEtXJpxVKdLVJh605AbHQtzXXIEb6J2N3zIplr4hLfwHc7nBthJAD4aB4JgXtmh96GcE6I97wztj2dyWMZdVz5LccAaV+5zO0HawFHur40M/k5ZCCpatD301sBnQuztYAG2R5GZD9JdjRgJ6M/Tgd0tuui43mhCWlkbqhk6GXu4r5aKgVezSioJCMfQ0LqYX+QJ+0DA3c96Q6Nv0c3WuoosiW00NvQdL1VAqGLReaS0dwA0uGo/8JQw9m9iMdQ57UvOHuLxkKbrMcY8aq1oNvZMK2VZWqUqL29rJShi8WJN5FhPkxql6nSqT1gNtNM7JbnI4SMc25KabpoEDFiltK1X2T5ZGJUZSrgR4paHnmngdAhOLvPtFBaKaXaUpy8/TTZAKrPHcuqDNWjXLkdgYaNm4L2wqAhDri81CFQB2vtgipkEyCEbl6GqolKtSDvspS73sv8BPvzYjG5fkAFDB+/Os77vvPk3F5fGtX79e31u5YoX6LSBA1PWfciA2t6oWM7ZgM5Di0ZeGHoaeQJcHMTZ+qXF2ImMWv9hvsXwCDWii0YQ6WAAopcnOScwFYJEEWO/rhjZAZAH+pYBe9pjpLe6DqbTtAAHryg2KPGq8NLA+ADn80+M+QWcd7nWgKC3oMPEwztwbnhP3xc3BADdb6tUAHQOctAGFBZdvellc0iNT2lDLC/wWBlNcLwACW8DkvwWq7fbkCgT3oxrQ7cgA4M69lIyWGlEFFN2siwbZ4Nh/orPkHvXCeALy8Cun/CrJLVryVg5QrGm5fhQTaatBgzzLagAx7aAzrYd8nnxCgZZsHCwmsECAAEX2GlgGkYlOHiz8visBXm9ci2U5frbFapacxcl1gXnL38tJq21cNpirJInvV1JFhUmJIIyzpDR5yCVDT4IkCYYAJeDUAALA7YRxxuxxDyy1m4F1jQzykT1t2zzN92XZmmCfY1vWkWpytdbczkg42Zj5Zq17sqqTO4Nx28Qa6Ll5emAAj23/vNZdusoUmeL3trNJ3f8CiFTKkOV5f9MoS/JTZMKA1jTrVDGvx4CeBl707Qx4Yk2BiavPxkChmNByi7EEqMBpPXteE1DFfaK6yNLgHFXFL6uWYtQloQSsm/DgudgwImU0gyl5TA02r8vvN1KR1AqLUMj9V1UjnZO9SPbKCaUqKDX0sJh3lzFqX5RESU3UGVt8ptjnvZnxkQP75KZXMyWSoRfRkBp6S7jaiel1rf6e73+RFoq73f+dsk32GV+uohsE8yVHs3Rdqr2lhI9eMlxu0tWrzukiTsoGGIBd97orD4RgsuQG20q7xVTCZkDteFaVqDq/ap/U+1QyxDNgnfK7sq1cBOhtUc3vVAKh5Fcyxv6mKZb3M+FVBgwLaqK1T35rpyw7S/WkDdeYigdn6JGjlA99pym2mXaa2KqL/aaZUJuDqBo+QbaVrZ2lWl5ISYRBcwjpA2wrZ2N4tF+4jjlD6q1hOu4kMjr70JfDIa+21LaS19fMo8KQxTnlNTM7g7kbfLWSm9nOYCnPsfjDkpuaFDsXM4sGS810XG62rG1iU42EtprXVAx9A+glnMdLzxr6BTp/9QucQFzgD2IQV4KeBGVpW1mWQRxwG0bG5UOPUX425pdxghgu6yXnY2hiWZy415mNbaWnmllm05RpOpNfuwCSxqkK/Hzf1pNpRwUDQaCiaUNlN5fAm4cBQ1+d1zCTdLrnJDNp6jggsgmrSt7dybXd62jG7WJBxvVr8S0F9A40AtbpcsOm0mYe9iAqZ9lmHTmkCpSXr6wP9ixfq7nWmq3SElsSY5BXkggDRwdRDbESoDcrz3twnUhcDJrd/FiBvEABGXQ5whBE0PwV2OBPsT+yI2yDnw9qA4iqABS7WoCkkpACdYB1rpvrQW/upMCvQSDffOUWunYCFkC82KLyA/ekT/dOdD933dd6ZlxvNbtwD+9fd39sttlKsem6pv5+TdX0a/XEFis3bwYelduNAp0GTeX00dSZl1SFoFejsh2AXca3E4flB2bELT2xHrTuPQfEtMZpe6qpGbm+fn++lEtq3DMgkCAky7+ekqF48mE1WNc0SZ5Pez/TbSaZzX45KKCxpKGq9ecvh5xi08zGwWTUAeNSJ0CjDkwdmpnkVhWHe98C0WTk05aTw1uzFmAsqa4s9GtYDnphni2TLX3EWzLkAwl5DtpvktMchNWTloXSxWdvQDMkKyVOMEpMJFZ92AmrGUMAqT3YGQDE+9BQyHOannS1LfrsJFF5S1+fmyrpuQFQaNCSQIL7DqpvhPUNgPQg+2rmbEhdAzE9B6xRrcH2nvBX7bVa03Uf69AXWM+BOTW9chH7KfmKk1ydRc0AtNaKVIlUM5k3Ncwp+1CMlRwGm0hX5QRkSBRSwuIzzkAIeYn0rGq+dEVDw7ZSNoJtovubAOOUqC33cKWiHSJGDHYS6PezgxETYh2roMKIDUV2qOcmqzL8jpNDJ9kty2spIyCpABE/qym9yXQrJkqagAjdVZVKqvy6bmbnfS19s0sRa7gL6MHM2vsitGDFxYhRP9Z/rCUSgd4gJiPpKoczJ058Xj5frYcCo90YrfcDmEj/Xw5bbhL0vAJL5sTCN5Ip30/JBZGqIF3L3hi5DSFH1EA8M8nqt1KTpWUs3L+yy/WzqUTJ7LDlOC2gp9qooUuZhFZCWfFf501WVvz6ScZkg7HPL1eMtK6pFGVTbD1n3rd/YCirLO3QqrJ9lNQvE0WREVlB4/6UbbOliz63+Krkt5J01gv3qzTolSxV5RLc4gpLTojO+ycJTicmar2loQevxc/9lKYAACAASURBVHOWAcP4WPq8LwH02RTr12l7E7rrtzmP5PnuKk+dzW5IxX4RQwkPvuR3OftEOKE5l5SsXdetdr4InogJmYh4XWjNq0Jqx6QHaOiRiGKckJUcTYpNlxvhqCReG4twzYZIfCbJzRIcmL/b4LclgN4uNwvRO4CcMyfBFqBfZpl040MPnhVnNBMMJ52ZwuLakpuuS8xiQE8FiKS7Y33eRGj/pTspdmJ8LoZH2H8zcc9PfhD9dWizzzfhQ/+HbCsZLLVsZuVGJsW2967Bonw8fOh75KrmTb1A2YIMvxh6NPLzxdAb0PuIoLzjwVIKNpsA9AbGLsl6BwPoR+PEPc+MoRT5y8tzdKR1nhHIxg7OjSsWvbnWwPcUmFg0aMErGZCPmugNgXIySGklk+F2gDBLLfukxrbS71ULEVCiYJMPcXI8r60YekVQgxdp8OY8EAjbSktAugy9WUWx0PJhdSZXvvXct2K0XapqwXkB+mJOdfX/DUBfByKA3qOlfTi6bLppQN+wKGnNVWXY8bGxpgmvDjU1f4lRrCZWaw+rsa2SjQI6BM1WF2g3Fnkq6/FyiGAh6RK0g0ivNKx17W7qxQPeZXY1BMP05aTK7l7TEJI8KAhklEaXw8Jz/ycmY926dTEwOKTBM0qi+voE6Pn8vAeAngAnhxzcdQZ84Eqrpp6QYkTNzmuNK2ny4eYDoZr/WkAv1jIBfZWdVcEQ00WlKlna2Zpg6X0pi2/NCjAQZd1VU1OBY667LOWsv7d7BmBWbGI6qsgvexZ7MTeqGzR17dFatr606WbG28FlXUDP3izgwX2uw7GSSu65Dw+Depfq8xo0OdMNhNY1A5AA3WbIBvqH9Qx4f/yHAcEwjEiYYcGi14OClBiJjbTdnEEfsQdpCkAJNt4AU9I8xSVruTUTYs4uI/pcYuhTYjWQsqCsMiCRkM4eQK9S+6Adj5YAeg74Sj6L4dY6B5PmYVpzCErrr3WQDGntw2L1ir3vAvoahsPyq2SggAVgteQC9boFKioZN2i0vMG9J3pSHXnYQvrCuyfCCUN/DMhVxQlnAXrFd+42vv1USRLQe8oiVQ4DegCuAX3OmJhEDmUgpVOlmVTZMvQF3gvQN2x+JSSa92B7OH/WtnpSQNIxyJaUXo+2d5XbjUCxwbmaEJOlV0LdDOqrJl9XelLt1zD0/4+3d91uLMuu9A4AkiBIxi0zy/Kj2SrpPexuWf9aJb2BrdJoq91+EQ9J/QQtqV0l978etjKzsuJCAiBx8/jmXPPsDfASkZUlsUYNRkaQwME5e68911xzzcWxILa0JDfcR/ow0NDb6pw+gNgMgvqJEdbu03tEMu6qURtSlBgekoXP7QpJNfBKKmOWXlUl2OCyThVTyxTmkuvw2rxOAD3gFncfrav6t/QX8buS4Ggqrwkn9/C0KgX/7XXUSAyvb8vBekDvhMcJUq8vd3UyCUMD9D7r6sAtaZeeA0lF9U7wHsTa8wvLHVyNsiOVXNqqwTz3MIDeVUlPVTe5pZ8Y1/yYXNS0aQIC9ziAPvtPsktcaMq3PQCef+8/Y0iOJErHgHtRg54yKdZV/ZBi0eg/Bej9enYd48/cixghWNKzFKAnvhG3c45H+uL96v+brW+SJQ1Cq/0IoPfcA8cG9zAF0FvSwz9KcqPKteU0NjvBlc4VD2E8qSGIrQajjp+F70R6nuDASgB82JovlUMg5OnoQ5+ZCuUzT5MvXvI3c/3O6EOPxBXoM90Ou4ddAfrpQKtOrofrHHs45UPPa1YPkkr0PcLw59Y11/1Z0YBbgP7bX//9cF5qC/DB7wroh/2DAX1nIiPim5kTDGOVhr7h5BMf+p0AvZrVnmHoGSzlbM1lfxxgZKH3BKAXI1mjnWFmjhj6P/7zYSENfbHylY2NPvHcrpr8egTUfleGvl5kZPS5EejOiqFPlnPK0PdZ5ul1KFmpUufnGPoAeu7dKUPP5nkO0PcMveUpjaFP8H+Koc+1Al5h6HtAzyZkUErKhSn3OXCXjWWxYglkAfQpRXPNSGMSMMNcuNJgHXWaFs0WGeT2BxZ/z7UJfOF2Io13vG8vC5AQLPx7CqBzXDAs6fABk7HeNTyns/ZzkHeCxmdEVpPAGs/365sbJ1XTqWQ9PjRnw83Vtd6Hv6OsTtOQyvXS1EdHXaC6ZC3WDDv4B9DLBaTKxAYc1RRbw7wiG6f0KSalAP12azAR4HMQA8pgEz5LSXbErjgYp8Jjf2lXLChbIimwXMeldScZKamboQ2gT8XIbL0BVe6XdcMG9P57Swz0VQ4/GmpSPQq555F4pAKg3y3QQROw8wgDaDG/ezTlbgLjC0Dvqb+w9J7oCZGw3Uw1tRGgyOtIQlTNwzzLHGAANvTEPO804UobLkcgmrKK6cfHWxIN3FiQxvg+XswNVHm2rqaULGqH7NEWYuYafL96hr4H9LmXqtBomBHNmxzG1ZxbVbKeqc9ezAEfljZMvCwZZQVsQBPQRELCZzG76O8B/GFIDe687/Q+pZ0PGM6+1mGdAUf1eQH0YpfFpprZVI8B2v4w9PQUSKPL8zaTby17yRpUWfEAwMhMBAYznbSzKw6w7gF9qwyZ/xYALNCR2JeEMiAs+nfOHIFOxRUnvXYLc5Ibhj4xLZUJJweupngmQnMacc+LBxIKgAvQc1+cNM2YEFmAXpe6h9GeCMjLz1w63VbhHBnrrrqS++CExs/ez9nGC7qGDtCrqjXa+xooRkISQK/POPZNGeDyuqwbeewXQO8BfcCfySoD6zD0SaAyVyHrntc1CLZPue6REr+mP9ffKUlsgH5k6K09HC7k+mI5kjz7z4gBcQZzrI9kJPcrcS22izzvVKs1bblz1RoT4pogbjbd15zEOASVK4yuhuTfua4e0IMnUlHqq9XR0N8XedXig5+T40jsFL0uUjHKz6aaHEAfhv4Y0Nt+sQf0ktDo3HByG0Iutp/5zuu+zNAnIYKksItMlA68bo/lfi8MvV6zuQ7SzKpz6AWG/n61HeYLlBeNoT9sqcCeS3IDa98z9ONgU+4LRBh4uGSap3Ce/5bkhqGYMndh1gTnxWb47p/+QQw99/CnAvqb7VvZVsYVkvftk5AeJxvQK/tRjfIxoNc4QzP0ZBym8z3qWwFEtpXPM/Q9oPdI8IMY+j/9+V8MF/s3ukdfJLmphF2e0WT7ZefkkgcdwSB0M/QHGPqS3IwMf+lwe8mNBkuVhj4Lke9symclN911SM5TkpvnGPow7M8x9L3kpmfoY0OlaynJzZcC+n7hod3vJTeWLtj3PexrgnAOMAWKAvRhbVYF3hNUXL5bjYEs7MspoE8wTcAPOBmB4rRs5qQdt9zFAZGgj7NC2aHVbAEAfZiYAPowh4KGJ4A+B1S6/sP88N1Zrif9wejwMz5saAi/UMM1Mh8YegC9+xtSUj8+dMJ2ABCs2bWziQBb/U6mbFrrH219PNiPAf0Oxlpe427oDKAfGXoVilIuNdjm3mTolA6WB9Yyh6iZ5Oj6zW4xKnwqUOkky83Ufj4F6EuuEQ9qHWDROne6XkNyl5SzphTIal6DD1bLJAKKBLR3MFyW1Gwe3Nyn5iaSpsG9LOgseSXbSbrBD5nRYU8DKtWaB03nVHUsk3kndowB6JilRmqH5IEKga0dpcmewbZaxgbh4M/tMeICYhOqApaSqACohIi9EVOA8jkvoGdpkMvpfMVaNbaU/vzNMcf3LXKcaN8NGPMsFLyrL6UH9EoaC3hx4GTvCryrgbaG71RzemJC67spnWz5tYulHl2Oyte+rFdTmdJ8g7IPdU8BVSQ+EOtGO00SMQNs9z+4gddMPnFsu4Ghh7VzA3209wLJVNrUHxIQ5D8HDArIjODN6yM9RwHv2itdX8FpPEhiY+Bn+z2uk7jYuzjx7EJIJIHiaSkeD3YY0lqWi9tBB6yrVo4L7m2x5MZVHzR0HUN/4B44ATgF9NljBmyxBzU96POgLELr2FZvQhEFAfTei5bchEU1e+7ElZ9zZcAsfvauiQgDtDSI5j7HvrJnc3nOAfQGh7Vv1VAdDb1XX/o+AuhpcmXqd8CwEh0RoW2WRl7TDL2rp+kTECtNtagY+lTn+FxKjFMRVFNpc0KL5EaSFJ0ZmZdgbbySqWLopZUvQJ/zJYBe9rjF0Ae0Z12lyRJCMGx33w8DGUalCpzinqvMBkglxQMUfd42QJ/1kPMzfVP01h0DehhxZjL4rI/piLT1l2j2+dxl49gx9H5GzcHvc5IbP1nfL+7V78zQS7/+AkNf7Lgszhn0KcBd0jisrLlX1QemSbHF0K9Xm+Hy6vwI0J9KbhggFTfEU8mNJEE9oI9SowJqD+h7yc0//+o/C9BrD3yGof80vxsmRTK5KZZ+AJrqkRKtR4b+ev+N5jrpTOjkSkeSm88C+p+ooQ+gj4aeQI6G/k//+C+Gy907IYGfAugb4/4Y0OtQ/xINfWyXaJr6sYD+Cxj6U8mNmVhrDsemWLkMPJbcnAJ6Ni4gV4djlWdPGfoc3qoGFEMfDf0poI9eNSxeSn6UJgno6TTP2POe9Yu8RocmB/FmW0yxmyET5PJzASkJdjrAa4UC4Owi0wCmG5UMBuOGY1stwEEOtwS7blZA1xSbQBnv/wBK7pEPBL8fjUQ61Kgu4G4jraAZepJAjZmvJkcx4NUco0akmmCasncGS4mX3GJX1zSasNAB9GIJK4sPQ38xD5gzoLd/dQP0YegtEzBTyP1XebbT0Ku0LpDRGiMt38gk4vsazIPcBUao9XTEmSmHs9lcAIC1ogZM3cCiSqL69ZjDT+G+85QW0K3ZDA9bS4yIkTC3lg4xIAvAUl7I2EeqOdxBG2kW0hwAPUy/NPWUE8vBWvczwGcAlJVk696WoICXHPiAUazXOOTUPkSzovqmABQGEIeBJEZX7edwKNYFFr/chUQw1GRe9mYax+O8IRAyOh3FUSaj4M20Bkhxf8MSZu2yl8Iy57tcRWKFV9IQKhWxzuNe9o5DAbzZi6MLlbumR9nGbDzk3TTs553pwmmks0uM7UgZjkUFxM+grKot34l9p5qnI7mhWRrXMDT0/L+mMXaAPoCJ9a0hTWUOIAvMAuu+5+lBKVgxmgE4OeL/AfCnDKeBouWCvA5x0RUoN7byve8xCigLG06CqOczK5tZ7UNBGz1PqkdYodKb4bW5VbXNE67pw0GuYAkYskH7jdttpgfxbd34M+ZzpbLH9feAnoTLcajJGZRQjDpsA3oYetYLgF6Ns1W2zzoJoOfvA+jjiR55i6tJEBGuyvKVpNMOSS0m53mFfQ5Dv5VjmYeB6b1JVkqvHXCcZydAr/PcDL2cXYqhtyStkolat441paOXDj+TcGMjnYqEWfFcYz4H9xL5yEuAHnzRu4zkfMwZ1zfF9oA+0pcw9KeAvmfoXSUzQ5/EPffmZUBvo47gDTHuGmQVQB9pWpPcPAXoI4u1SUIvuQGHVLNzD+g/o6EXGL3wbIjPaugDoI3dj5pisZXU5z+j18KuSqx9+dB/RkNvhn5atpWfAfTOyJO71EZ0Nm3saob+X1NDD1mXKcJHgH613hywrJxW2Y2mWKyoyGKwiDq7mAzT3caTYk+aYmkKowyuTfyMhj6KezVNiakxoP9f/vjPh+vtO7FMd7IWso4sDK8DbusQD+vSbwoOmn7ya4KzJpkVQx//WAML7IpoEp2L6VHj5vxSR1psu3J4honuJ9eGYTSAMmBlkT+noXd8MitHU2yvoQ+gTxDpm2I5TI4ZeoCIixBxuUnQtlb6uCm2B1OfA/S5n6eAPgz9aEdWlo8GwjWVTo13nkdgcGq5TNxNeuAetiugL89XOuh6NhxsYegzqAQgH/Y4jUySV9QGc2NmY18CILN2wvYlcQpIDaPOgaZDtCbbWf9/P5yrwcjuPmxaSr0N2Hh6bIBQGvsMSJs1pg5yNQU2wOZmObO0BmeWsOEDHsmNJn4WQz8Cemlxm+TGMgUYEf9+AH0Obmm7K9FwU6yTRR961l9mGAoVNoAo+0/uFrL9ax7KvocAAQ5QA1t/tuYJHXlTKjVmMg36LA0xja/PqimaNOUB3iF4YTh9WGz1dwXo9Rq1vpEOyDHI7C/Mp8a+bx/oWtE6NLuexl982WEF7ZYki7tijCPDomGMM8CgyeuX1wDU8voqI8/82WczJzwAUX/3vh5tDjtAj9RJa2PqQXbWubaJwrFYjaQmiW5iXC+7iRwvB3i+RwrnfoCSgRQo8R5wtcBJcapJjqmRBWn9TcwMQv0oXlWCbdeXna1S1TtScZ4xS2KfLfPxYC37nrvxNNa9ThL82lQySuO7mwnQY1tp1yXvozD0MLSScsoess1hEGBDbtk1WRpk10nfSVPCpCem8fqWHjVbV99HS274uR7QJ76o+bWSrWjXDTxJQN1XoKbT+juz9R7IZW99N1trrzBwS1WKBuiVFJ1NPW2ybCSJnwHtJh9ao3RBCpfxa//1gD4aekv/nCTw3Ay6DFrT3MvkWzXD6pVa71PWID9rS0afc9ZVW68dQO+Y70pnAH2umXXJ2ZsEIX/fx382aBh61ao6QG9JiJOlyMPYj548HclNA/SqZtak2CSiWfeJU+kTEuirplGf4bZh7AF9SAi+u8J5LLnxuesGUGn2n7D81NoBw5RhA8kRsY6flZHG/HJYg0cu7UIXsN5LelIVeUpyo3upuOcqiYkvx/LIekdAPydpskteXGtS+Y/jmpti24AunfXpZ6seseOmWHoC26TYxJXcK39G25FbYjRXVZn+RttWYkbRrE2fmhSbBNE9K3luNgWxnJMz0ZNihdmGM1XVr2+uhEvu7uwipGeFtH+6lYWtm2Lnw/mFSbck7Me2lWu9dquKnYroq39SFY9zOwtdnQ3z6Xb4f/+ff5SixZWllzX0Yeg9l2M/bMEGxdDvNisx9JkUS+sDayVVMdU+u76bI8kNXeQG9JNHTbHfdS43PiFc7v9cU6x18xyOaYp9gaE/0V0daeifktwgm4hrjRCIXW74vVFyU9KcBMMnNfQnDL2YneeaYk8lN2SN61gsccLb/1ibRbaetrZsGvrmisODCdB8DtA7sXja5caHVJh6Ay45a3Ql50huTjX0kdwQKMIO9AElgD5DKGDo1QxWnsU+7Ej6zkYXjADCyA76AzFl1tEOrdPuNRCORRvlJNwLPGgFH/U42JCMZTIfGZkaQKsptwVrP+kAd66590gmyNiNxvafNMqqKrHdasiUP+N+uFKQdfnTwyPcTDz6Hde6tnNHvLsd/KMj11FZGnoxsGHVqyk2QNyAzID+fG7gJMAKIyNfaU8yBSB7tlemgdqxgtdREnLC0AuwbOgxACDZlegU0OuwK0BvCQKB0U1/YXMF6NXE1Bj6AIoEXF7nKGkqeUKerSdAVjt9AXqkMlQcAuh9KAMEOMRhmzkQfX2WbfC53chIwmPJTTmHaApr868W6OGeIUUopx8zOP5clkYAcKzpDjDhvzmA5U6iwXl2NsKC0JWVDM3ya7mpNC5LgOi5nKUC6C0TKlAnIJYmTB8UkZT04J6/D6HA9/QhjOxnF8BzGGfvOsk0WE0SbQBo7AsrG3ZW+mrkQ0U6cA/y+95DVEPiN1/NcwXo8772dOeeWmI2YxCXYqBMVUuWQzJjht6Sm8bQZ28nIQTQx2OZdZh75DOEPeRrFAveAXrvkchtnHTkHvLzdqNJ8habwzboLD0ilqn4eeU55L18H/38QvwEiMkBBFlYAWfHIz6vb7zZeQ/y0rDBAwm0kz7P7nDcCUN/DN7r8XXuZWbdLRNL1SDuNVxferJ6yY1Bod3DmFbKzBHVFKg0pbGum1TtuRdOAA2WnVz0gJ69GEAf8K1YcCK5GYF+aej9ECEubI0aQC9XGj3r5vqS+29wXPamJc0kqZfLVDf4r5eMBIwlmXGSYMIskhvFeWJjVX18aX44/P5LTbHR0PeAPs5MOocr8c1Zz2v3gD5Np+M6KtnjUxr6U2Cp51lJKoShJTdY9rrqyOdjLz7IXvME0FdjfhLo3D8n1s3WdAT0T7rc/Atp6OUeUw45oxmJ41ffFNtr6MGuzIqws01j6Fd3D8Pi+sLDoy5sHwtZPTL0sa1U7+gwrO7Ww+KaIaEMHi2XGw6FMHi95CYMfcxOVjhFeebEb/7rfxlmEBY693/3ptjZZGfJzf9Yg1grlI8MvYYUtim4X6yhfw7Qv6ShP22KtYbetpV/+kd/Mbrc/EtIbtLBfyq5kXSkXG6+pCn2s7aVTwB6M31mcsywHLvc9JKbZN7PNcWa5Y7lnxn6XnITxi5NXT5gWyb5XFNsD+iTAJwCegJDsm2eUQ5SsTdq/NwNl5IYrEcmK6AuEpewEtGV9wcWB0sOYb+2h9IATg1SN8P8wpabDohuTuL9iJS2BTTb/RSgj3SBZtgMB5NrzWYrv3mYijdv3+i9cAX59ttvBRJ43dc3OOIwWGMlZyQAvV2MfB2a8lrsWQC9D/oG6M2MwfJWOfmkKdbPLgyrKwNnDICRnZ8BvQYbiSW0WSa2iQH0kSJx7wLoPWTDB7fcCCrZCAtkgEniQdJ0Nk4gtc2lAb0rIgYtAVqtaTCsWwN/WW+weTyfJJoBkmG7VGavplg7MtDg5AQGDb3fl+TBdo4a6DU5E/g4O6dn407Wph6kA2OG5MYNsR4E5NJ0Y9c8xIfmVQBnBt1of3aAnueIZESSK/y6ZZeHMxIOIDRg8yDtGgQTZObZ3ulUKM00G/CSOEVyYwDpz8J3XLeIiZ7wavvDJGRm8O0QE9CR+2eWP+uvaep5jYDMgKmw+31lykDAlTTkRgH0Ym8B9OXaw7WEeVcCpY0H6DXTlPvK8WSpjIe68GXiHO24ZV38t6dkG+haqkRfBwkUe9oVgISqVBoD6M3Qm8wYqwzVjO6KihN6J82uAGUdGog3QO/Kr2NK7mk+j5KMrXX6/AwgSM+7hqfFBSjywVTXUuVJDPD0W0N33s9VDO65mWNbVrLXS3J2AGx5GnHP0Cd++p5ajtR/5TMG0CM76wG92ejG0PtaXL0y0+01FzmRYn45XTVZUTV6oqcu17IAet/3ZhHJ4ukZ+iSdMN5JoPt73ttWil3srHB1XnYEVs6bHtATd3MNilXnF9Wc7qpjAKmqj51jlAA9Tlu1FzhvDXhdo+Bzeq2WtE733k5jAfQB1L6nRaDVxN1eQ5/qveL2iQ99D+iJuaOLTCVS/E7bu5Gttj1/lDSJobeN8rGGHiMBu9xAJgDok3CIoS/XOz2XIhWeA/SpIJj4ObWtbIBeCWFJltPf+KgpttwLn5Pc9I6CI1Gbxf+E5Ga0rXxOcsMk6C/Q0D9nW6mZREjqMg730W48bopdd4Aelxs09FrPLwD6v/xb27yjoT9l6A1unnC5+WxTrH6RxefBUmyEHQfsuQPbo6ZYPtiEzmFcCTw0hvk+d1cr+dB/vLi1ZAHGfzwYPDACDf3i/tXwb3/+Z8Ni/1VlXS7N8L40Xy6ubZOURWIk6ZL9aVOsmxLwsH+GoY/t5UtNsU9p6OshPsoUn2DoNTThyhpCMfQF6D0QwxaAfVPsSxp6gyj75BI0ngL0lu7YnSTOAbYrrKl+xdCr1LV0E0xY6VPbygCgPliZkbUPfZpZP338eKRJxdNdAVSlr3tdC8Eo7EQf1MwkNVvEsYzWeUUH0LOBuD8u8yLpwT/XoC/d+nHd0KFWATflfYNfA8ckEdzD/J+KA88Fi0qu9d1XX7kcvd0N799/UHmOe8TkPJ4B/2cdAu7C8unzFNsb5j0VGVmplYuDD1EaYyrJGt1QvFzNPvog6Rl6DnUAvSocQwbhIFXhEFlZt1xJTOzzALUevpNx5+WmU7KbaOTTGKtEosqdqtBMXPpMMmqg4wqQZRpVYq4qTT/znooYz4ukL1UcPlMYYv4caYOSDQ1AwUPbg4l8WFi6Yd9+QgGNqQDJ8+Hrd1/JL/7Dh98OHz++H16/fjtcnF+VnAYrVEaWG/BykGFJCnDRvIZhNtwt12p8xabUjNtGQJZGWwgGMdfbDFjDmkRQVeVgGGdJzGaXYvGl8S+w5nVdQ02qV0GJ5WEQeE/ipMRFyac10gqf0vdbxpP7nuQplZH+3wJiA3wbSLJ7Uf47YMOv5eqbpDE1Z6BP0nj+W4Y7IfvYuEHU981AR0C6AL2cWkqjaomZqaIAGdlxkixOLJvLfnBc4f6SGCERm1Sj+049GfRrBLAr7qj5vMVN3avYUBZDz2d14sJ6xb3ITWIB16mQhSzh9XiPyDqVMKsCxHU2O0p/nlh5uio1FjfqOWVfcB/Zw5EVyhmJoVI1vM1uODS2WZJh6ZwdnMLQA4Z5D8iVyLJSWQyY7b9nDRjol0++qniuqCED8gV7HxPHHGudVJnRdRy26UBZTDKEC6KrZCNj1RfQWmcMr+HBXBnU5F4S7t9TkhtNWi3Cw0mGWfRjQA+76DPLCRbVClcMknzxPb8TT/zIma0QwLrYfUS9j3qIqNgXp/KYhIf10NtW5szIPe4Z+hgdBM8dAW71vZnI8Fo9tq0kNoZYyjpnfVryY9vKU8lNCLNo85VwVLNx7qVIKPAaicDEAx/D0LsCYIYemWJkyZaKQVpYBqOqiCpinhKc87W560x0fcyKoTqW1+e+Eyuuri7dJtOxxL3LzY+yreybYuUYU570wX713dLluUgINPSSSJ7TB9Y09GNTbOdD3zP0R7aVc5prPeeAm9k3xQLo2dOx4QwG7fFo70PfA3pcbpDc+Gd/d4YeH/qrh9fDv/n5L4yXfXh4GFZZaD9m6Cv7ORSgF77HRk5734OlvutdbnSRHj3dT4o9BvRIEbChqqY4BsScAPrY8Iysef9QhY1r+ld2Uv2dgkMxQz9lsNTocvMCoFfWuFjYyYcAVTq/sZtb1kWPAX2YnwSq5zT0Ldu3jrIH9ByWSQgIcrw1GXYP6NmI+Z340jYWZzIs75ZjV3smrUpX1w2WSrBN9t8DWpeHoAAAIABJREFU+shmAPRJMPi5BA0BaDW3efGGge/lGgasTe6Qx6mhN8Ws2drR0gqCkYGhga5157CLtkczCPZodAN4N+vlGhLMec9MLU1SAVMPkOL6FMjmc20MklNYe9h89RWUZ77AgDyZG6An6AfQ6z07oN770BsMsG7qOsv2z6ykQYkZc8D92XAvpxoD6QB6gICDuGUY0pjLapABR/Gat3tLmDgHf2vIiXwG/2FSzdCrylD6SzFeddCbebTlYFhIH2BmopOYpfkvBwwJfPo+tFdqAE/WlPyyi1nV/Vd1Bqa8ZhiIyXT1QXFHso3dMJucDa9fv1bzLGD6bvlJ04NhPtHHW7Psw9nAcaOqCoCF/6PtXq0fBOhJJMzg7TRBGkCPq86b12+Giwv73d8tP3pA1mw+LC4vh+nM1RykE+AoQA2VnYeHXQ064zlie0jlCCa+AXr7itM8af02TKiZCYcRwGxv7xowkaS4l4x4rfhe5T5r75frlyuCcUxycqb9VSBjrCbV8Csl4BNIG6oQZspzeXnGJgxSgWha+9FHX7ahVC3sUCR//v3aetapEwNLiXAWYt2ei6FnT2tio97XA9eUwKtCF6AZC12v3SSW7FMDUmIjjdrIm4hBkeA0e8TE1gDUUQpXA8jc5Oc4k0TYdqbl8S39bKvEJW61ydh2wtF+ZT2XJC9VWSQ3VHZUQWCw1MGTiWHsYlspKVvZVnpflstaZRIjwOykRoUSTLDgS/8CoPfzt1d3649xRTPrSc+ndM16zSTxxdD783hab0uSkkA1hl7PsoA7gD5sd0s+ISSq96w2gZN2xzYlIieAXnE/VpcQC91cGcV99egcN3WmoqTPIiemspIksKhsOkjHTcxw0myJjWdktBkG6cVI1TVJRtaVgPycs6R9pgDt7KGXGPoAegBzknde2wRKs63sAX2q6CEBOIfUPM6UYBFf1uiLoV+4abUBelcHBejLgx7CNX1vHkCF5bR75HgPGHpr7rFE9V4JoF9cFUP/EqAvJ6Ee3Gew1AhKa2P1g6WOAH0H6mUrWT70vcvN5wB9b1sZQH/UFPsMoJe090S23cFRD5aaeygqPvSLK9bxZvgxPvQvudzA0AvQ/9EvZFupdUJ8oqEYDMza7XDy5P5hd9BRX6DMDP1M5vtiqBR726TY+NCfAnrKFsvr9cjQn1HKg1EJYziclSf9frhc34ihv95/LTabslOaJ9IYEYZoBBAdk8XickbspoRFMfT+kNYIsmFhoDLYIKU1SjkLFpkGLRnQcUQEgPal1ByekWs8BegZ8ONmCA9Z4PAOoEppk03wnA99AlwkNwHnObS9sayhN8tO02lrCnHpz6y+S44l7whb8LAZAX3eI4A+zathanpAj/Y/DD3/fvvpkwJF2Dt+9tMng3w7p/ggCBixfMHJRkBFglACowcsmU13fDeg7xl6gELkNB44RUOdy1M+eCndPwb0BskO5DyPHF5cE9WFsUm0JkiyHniOgEcYXoIL16l7BHtVbgY54APoJa/opjWeMvSZFJvPKSavA/Rh6BksZXsxs2AASIMcN1giuXHVgmfcbN0AYWGnZKc4OiKYtbMVpMFY9oAAENKOMSGiF8IMk7XBliz0DP2p5CZgLM+SayNo632K+UvjJp/Hg518WFIm97MH5Jes4GCNOoz5KCtixsCWA+p8WFxRLTob1vdL/e792tcs0KymNFt2ZrBWGjeXd+thIxcWD5bS9cle0R7w+GDzzK+vPXTsYbPU54jk5ux8P3z4+GG4X5O4TYdXr2+Gd2+/GjabvXouOBQ4YDjsPn681f6URlnNYD5MndSZ/aVCxD2jcSuN0dwn1hHPJ/0n0c0HDAVoEPeIeb6PJdmpprvGxrsqmPK995YrV/w/LkxKxmjCUtzwBFjNWCgw6WTDDZFKoJU0tNK7Yq2yAA8OxIHIDD2FXSeSTq6R4thFaHlHggMo8NCW7MtUHgCB1uc36SCvYZDJhEffX1fc6KHgvtmths+lZLsmVWffp1LksyFuIWUhurMkskkOXFFgX2pKZFUmenY8Mae3YrVpQUvYbJlKAlO2kVhWlm2l7tfWw7noe4nkxhUdV+Rc2WgSoTy7FksNKwD0rGv1vFTSHIY+/VRpHNR+LqvbBgz9OvxbztqcA2mK9Wdvk2Idh2oeTWnoZXHZuYs9J7nJ+ygeqlfIZ1YP6CMYzefvAX3iriBLMfS9hj4kSZ8MA+rBA1gRp4JhVhoJnCfFJj7rOpC9VB+czxA3xeaZpIKknqLzuLK1OSi53jrUanqvKyR89Rp6DEHsOtOaYnOPNHdFDkDPTYp1UuWeAPc3AZIF6NdIboxJDOhddRsBfTH03OOnGPok0bm+MPRHgH6x8FlUPQhRC6RaYRMLrwtr+i+PmmJ1no/DvfwzqaK5x4GzPueDKwrgQ2KoHbDsSpWmWK3fw2xYLlfD9Q0k7GFYLu9VSZAxRE2K1VwSudycDyyJYDD2yd2dDVp8Fj64ilwN0YlVIbGSgM9RTBSg7wdLSXIjEvh5hj6SG0bDC7uVbeX0DCt24mgx9AD63ddlQ+shckqwt5aKjntXtpUxCqimWP1nBkuV5CYa+h7Qy13k3Kz1jwX0f/JHrYTQM/S9Zv0phl7SoBpAopuOpWAWRTXF8jOjF23G9n5GctNPitUmKfDRJtF6QmzKLmNpSWWd9XBZjRQkPwbIzS7wVHKTSbF90vI5QB+nkAB6XjMb8SVAf3d79wjQa5OXN20PdhPkLYs4G20rWTB3t7faSAlGXPvt7acxsQqgP2XoxXZ3zIfYYOkk3bgXwO+DykxZ5EaS3IxNX95gAfQBb2xqDRgpzawDvYdNRfqSwzDXcX19U53vNe0XmzpNVHXp8fvvv/fku9mZHJE8Bj0MtZlumrPGQ7Zj6N3j4AbUXnLj4G75gPW+BuJh6Emi3bxk0AFDr2Aw8f3T1lSjMBs/w624hhzIJXWoQUE62Io5jROGg6MBhp1LrE8mWbQrRwfolQg4Qdb60s+6tGwmriVi3AveT8lcVUpSzQnbxzPSn5WMw2rRhGZNsVlaM9sA+qncbNxkab/zYbhcXCgww8hiGbhcogUvWUtNTGTtpNGN/cFeYWqgCApYDGl57KrjxBcJgp/D5eWVgP3l4kzT/+5u15L87PYrrUcAPvIdEve3b74azs8vhxVzCy4Mdvg8H95/0nuG0UsDdSxZYQS//vor3dMPHz5qXZFcAjiwR+U6mFzMfSep5Hnx70lKuX83Nzc6+DQfgeE/TFSWFGtTTOZFp3f3XuoBYogLxwz3MUgvPnrQt2mVBr8Bl7VmRQnFevMwHJRY28ZSbhHnSN0MVqlcpteGSi7P/eGeZ03iRMLsZx8QLslVxYVIt3ht/pzYRKNaQLkZKldyQp5k3bEWE1tCegTYR67jKcLNjacnCixJ87PN+ycx4nX7vh0lQKU9sDuQTRGQ3JAIigSgub1sK10zpwfpMaDn+QRM5f0ClCN3cfysyrf6bOyk4QFy1Xcgxt2+4FTiSBxENJ0AevUL1L7vZSOSfcASy0nEDL2deNJQbKlgNPSRZuZ5pik2zDM/maTNCYEbnAH0ljk5saqi7ZhURlqqxHJ0ufE7K/GTtW9c1mrybTfpNBV1g2zkm36fJKunDL0JqsIYVCpFmDWXm6xDxzs3boahz2fNHtM1loY+zD1/F8kNxFzfFJtEqgf0BpOPAX3IMT0BWSzT1+Wq1ijpWdi2ErwB6cn1WR4F0DdA5nsY+l5ykzUYht6fzVPSLT3cDpcLTyrVmfuEhr7Hcr10WefSGU5l7u+IJWSvoRfuqhlBOTv5fjz4ycD19y654b5pEm0l9bE+rxXffztl6H/spNgfBei/hKHf7Snm80Tc6X2koUcfr8EhJ4OlFGmKSflCDT2aVHvSm6H/k5//YrjcvxNTjtTgSENPhlTNIaOXreqiGO2bbbUdZXxAraHfo6NEqlEuNyxKNJn913OTYgPQ5enZdTU/0tDXi43en+i9eskNn1JNd2RP8eLFG5Us2d3TahgtH/ocTmEMAs4Daj/H0IeFDkOfptiwGzTFRkOfpKEH9AGlAeQp+QXQh8UH5AAu+Dn05z4EzCAElCZo5ZoSwPnZsH78OYDeTXi9s4aBlkGIQZhZNweqSIbSoMVnTZOrgb8ZYAJigmJfytSyPRzEiADeVOmZw46u1dwbGQ6AHh96gimHmt63XChSAdE06pE9aEC9B/RuqLNWXe9dlQRLS3JPihFFBykZlA8UgIYTS693AL1BjgG9ql9uk9XBZgeaaYGQcogQoOffkzyYoTUBi9wC/Wns2swwsUbC0AfQu+rSAL2fpZ9btJ2A+oDExniYLeVHJbkpCzqSr42aVwEY1RhdgJ4emxmAnrgjPZYZUzTyAfToQAH0MMpyJ9HAK7OpV1dmwLknMDUAenlVa5zrVDHIoKQm6qofgSRjPrx583p48/Z62D5shvfvP2qw2Ga7NPN6cHO6HJCuboZXN2/tgjHbD59uPw2r1f1wz6jwmjNgEGhbQtYAciHOw3fv3imZVGWnm7CbKcXffPON7hn/zb0liVZjdskO+H0l2Hd3w3K1Hm5uXilBgbmyvMwl+LBJ7A9ej30Uxyon47fat9xT9P5IAnmfVDZcIfD9jEyJ6iaHMZaHrF/Zz8kVRkpeyzMnSEvsRMT9ukD29EBSxeF9rsRojrzpHu//kB+Wruiate/7wVKuLiWeJf7z35KYTV3VS6Oxn2VNIq2KB59XSfk5evZUG1y92u98v8Yqlxh597Z47Hs1p3dsueOLz4nca08LLulOSYCoqsmNSZaraYwt3/h9a4rtB0uF/c1eSdxMXPbnLhtU2Waij7d9slm7soQtuVT2LoCe1/D69DVk7zohOrZmVIX1CwB9NPQB9HoPgWw0vnZFy1efWDkgpim2AXq7YeXLkpn7mjouvX1JBx17/B7R0PM5kOR4EN7xUCvLx3JGWLYGSeMm3JoTooFgbahb70OfauNTgD6a85xz2at6hl1TLPeUr1MNfSQteeZZ/02b33zoww6fAvr7dbmTdbaYkA/sxQB6nk0YejdSN83/qYb+Sxh6ZngEjId87T3RTzX0qlrWwENNSCZRQhFSX88lAF4r/iH76F8q3Gzui3BgevozLjdPTYp9abDU6aTYIw19Nvl4/B1cvaf/U9bkzeXmX1ND3ztU2eXmCYZ+1NB/jqEH0CsTteTml3/37wc0QZHc4GyjTX14pilWQ2XKeeZEQ98vjvGpfwlD39lWptM+cgPe6wJGf3/QwX1WAzEEAPGULeCR32u2mG5GyNd4bXsW2WpYXC/878XQW9OdxON5QN+DoKc09GFceg19L7mx1s4sR0aXB8Sy6Z9qiiWAmQ1GL/cwHv4JFgr4NSk2bghkzACRsIcukdpppk8KwtAH1IVVymuH4eE+Zjx9u14fiAEmaSoOyAB4+3qsSVby4p5sT0B8sLwmQJPvSurKqz/XSWCHCRWbd4F/7HK4XlzpPgKUAPTop2HoFehIwMrlJiVdJZBPAPpTDT1yg15DLxaqAL3ZIPeJAMwBOTD0vO6WgUoAhrKtRC8YQC+tcgF6XGAE6OWliy7c+83JFb7NZf9ZzHlYeljZvhEvmlqzmh7mlQO/rwDFLUGkZLE7I6tVQCzN2tz/gDHYGB2GyKok56lBYlNrqAE+TnKobKQxFubHVqEA+sVi7smwm91wd2tfc69lg08++/X11QjoKZ9uaJyqpEaytToZXKKExHDlgBMCBv2rr18PV4vF8PHD7fDDb74fhgmSJ1cQnDhRxZkPr199JUBPj8NytaymWjzJzehxn9jP6Pt5eYH6rStM7CPuHWAX2RoxiXvGl+U/12PzIXvBg68sFaHHYyxp3/N6i2FNJaJAfxpIswYkNSrpGL/LdfHZWefEi5tXC/33p4+3w8ePn8aEgN9nb//sm691j0kM6CVgj2WWwj2VMfSlsui1oxMM/cUcpyBXKLGadeUEvTLxCFCG85BjVtaQzpACgZHUpI/DsbuCr6bSGkyrKYwEUFOEI0ls+t/cpwD6VM5SpZLuf4I0ytehvpITQJ9rDPhJxSn7RNddErokygWzpc93Yg4TSiWMZLkcufZlWzlz30cGSyUhCbgLSTFWAwuEZSKtkvpi6F3RbIA+8rNIbhqgb43YYfrlUCV5h1lbAfyyreQaXKlwoug4ZJklzz3rPcx2AP1TPvQ92BVYX5NENslNAL3PC1dCWWeNoW++/KeAPk2xqar04NeM/GOG3p+3SW78WWuNUWVRhdL7mZ8NoHflEsmNv/dypZBJSsaqf0kkTQfoLSlZDJ/uqHxbo94DevdmuGLMy/SVm/yszzpXyO7X9qHn70bbSjH0+wL09ro3G2/Jrhn6p5tie4ZeTbGVBL7I0PeTYiEuu8bWpzT0ow68QBWk4eXVwiSvSM/LhrkK0J8y9HHGs4TPiS0kTibFrpadbWVJbmiCteQGwremrpYefUwYuC/EOswTXtDQmyA2oL9fH4b5AkCyGX4soH/O5QbJjWwr/7BMZBIGIesksT3R0I+AHpBRDP3nm2LNDHpDWav52OXGTbHPaeh7yY1As1xuuvG/J/6akbqQCSow1U12l7FvqAynAZqdhv70YWzJ1GHteX0eGBqvcs+h0VaZpqgW36wvcbl5wId+EQsnXTi0ibJzsyeHGixlhl4d7gtrwcNoPMXQEyQaoDe7nMFSbEhLTarhpwP0OXz4HDTLwIgR7K1pcwkvgN7l4zatcSw3FqCPfkygdm4Wm4M9OsoE+wYgPBgljE8AfQIlP5dDKjIMrZ+yD+Pz9B37PByzvC4NXsztGhFAn+fr+/EwBk0HIDN/0R3nUOStXr967Z6AS2vk+WwEIO7RDz/8IMb+6LOXa0nYSnQDSU702av5NFMT/f5O5eVPnV6BsjccXW7khc7QKPThq3FQ225vVhIljA6YjfXI0dDbEcYHKq+V/gneMwDIMgRPSpUVoxq/aqJlTb1t5dyyj5SGl8Sgaeh9QDlhjCYypfpeZ8/7MnE3gD7P3oeAmTsAdazziDfnih9ULwzomSg6Gdg3xXaW5AaQCKDXZNjtfljess5m0hSylt2YOjV7U02nuNtsN27YNIsXhr714OxoMlazse/LNz97O7x9+05Vt998/92w3S3dl7DlOu2kwYF4tXgzrO/vh+0eTbebkOXFvndC6v6Tc2lZdXDUACGeNaCe90SeRJKKs1fAB58joJ37STMva5I/J7FKUuBhWWfD3dIMfsBYWFHZRBZBwT1RxenifKxOqWelAOV69aDYYt07vTIXAnQ3N1cKhbx+rkVmM+jgZcdoQEkZnnvz6vV8+OYbJEn2wv7+u2/1Wq9f02y+H37z/Uf9LhWYt2/f6D7FcYprpMEMuaSKItUw3wN6Yir/4M+Cfpzq1UbNwVw315kYFka+VTHDSiOBcRINQ0/l4BTQo51NjOkJAlfd7JojrXq5TbU+n3vpbqez8+H8jEZrJ4wkqjTFIidTM/ceIgbCh8FSZioNJEuvXdWsngjxug5/HScYYkc5xNRQIX7HxEocrzgWST6PE3x9hqrW9TKRsL/S0COl6AB92OPMXkiDZM/Quw8iZJYT/5wPqZQoIVNV70GWsyIFBDDpcemIs7J5VeyrwUfVhCSve9YZ333NXya58b5wkuDregzom8uNNfJPA/rNcHHJmnsa0CvZq8FS/Dny015ys1QPoMF2AH2SplOXm1S2jwibcq9qgL409Gjzr4iFx4A+hISmFLto2Wnoqbi7GTeAfomu/RqXG86xJyQ39ajC0Pcy6Ue2laVQkKvMhZ21+kmxI9Y6mUfkgO43kgtNSWJGH3qpRNQwZmC92gxz5EDCb7vh4hJcJ2NGVxC3/D321JNhem4yWm6NjyQ9/NLLTbE9oD9m6BksFVnaZJjSewRErZ6xKYNY56vhl3/317Kt/KyG/jmXm5J1xSSmMfQEUAF6NtZg20o+pDDJZvjuV0yK3cFplZbKriIAei3cL2iKjcuNJDedhl6AuDqX13elR5fSZz9M0ejngfLctuXze+GS0RHgJkBp9CRNsZY60LTSL4gHWF51JR+GHYC49PdYFM2YersxoJ/U53pYFVjvSCJ93g2WnV5A8npn81QpBu2tuu9HyQ0NH73kBh2b9YhuCkIDZ/lKvHQpk5ldTqkfO6/HLjdm6JsbRXyhCVoC9NVEy7WsxXAXoC/PZaZaJuM3g9p8lLkeTRucWdoiMDu6iJS2ukqgSoJGyUZs0wzuEhwC3BugdxmUdRTZTu6FEwYHORi9MHliRraAFwM+S0FaU4j055JzDNUUBCg+F2jKFz9/ffNKLHwYbd7XjYpudrwomYJYjWLoBc5LO59FlcNKbjK7NsEtetzmPtPsJGmkTiMvtoEjG4Imuw6ZreQyMFdpOmrMWD6z1mFN0MuUP67RCVqGC3li7OiCUmPg04AssCJnGzc7mglyI3Luqw/xNuI8lpXjQY0WuWOfUnUK2Oc9UrHhzwFeSszEsnKi2icd0CPP8mnpK+XlbeCDPATdPQcBzZWyBVRJnol+yFuGYbGggmNfcsDUagXoBUAB4rCOLF/1c4DQwT04cvNwo/DrN1fD27dvdS+Wy7vh9u4HN1+Xyw0HJMza/OJq+Hh75ynT/KMSNX+2sHJqkGdQ1gz9eCZZ8jnM0AOGaGQkQea5my3dD69e3QiwEsOIG2HZSVz4urm5lnSH+0tScXu71AAukjc1iCZp2wPsnLxI579ZazjXu3dv5TgjAHHYSn6jxq1qruNaSCpYS6vlrbTYnujsqg+e/fuS1Nj5xHME+Lzzy8nw+s1NNf+apXMSNJfj0A+/ca8AYQ3gz0TH9+/f65ly/ZeLKzWmLSVhoimtadwVXql6IgVaLIabm8WAqdCnTx+G5Xo5XF/doNRWErNc3koD40rJXH/HPdhsiWOWypBErlecYe47UOw9w8Gq5FiKL963BmONRbU1MUGI54ZkJDr/jQA9cVT6cskC/GxJYuRDT9VsTyXHMyr4eVlM1hwIgLT3lomWlqDF1Ssa/TYbIM2KNH6qWrm1TC4VubD1tkrlRfG/r6a9kpyMsqdKJkjOSThdjW22lalSOBZ6b8cxJkQK1xyGPmSOAFNNGVfsLkBvAsEuNzlHajPo+Ztd9/2R5roMFFh3uFPZ5aZ89mvYYH4u1x7Jje9rfPp9FgZI9wSNz0T3j6Q/I9cWwM2+p9rvgY5P21YqdlbPWAB93xR7SxNmNcW6+otrVyZzu3E3yWYP6BW3i6SIbWXkX2qKxahjYVtJS24Weu0Aep/BpaEXRpiPfXW9yw33jT3pfgX3EJJTs58Wi5LLiMM0HsJMBRx1hM147ksYd5O2sZCkOZW4ni/9DDKezPYJSdpleD2g36rh3HFf5y0sewZLlQPPerkdLq/KYl3v5X7PhzUxeTLMYOgfKrGIbWWnoef+jaTwCQYcP2Mx9Jw1TIqlavjtr/5hOIecKkbdgH4y7CQltZIdIP+Xf/MfvgzQl8uNfrlseuNy07sFTfb7chSWO2V86E8B/XZwU2wP6MvCSgS0GfrPudw860O/blZEow+oFkktomiWxKSXBrYWwpEkhpWmSbF4HFu/rqZdRQB/G6sBsIaAzQyZokHjfCpPUmuXfePGEk8eZn0fszoW3z2Zemn1s7iLlZVWjQlk8U8VQ0+p3IGVwRocoAH0Zvs8Khnw6sPYCajccmrCqZugaHzKZLdonNNt7+5321xeFsNmb1o1ytwvNbBHswLKEUMBpQ4vAj//bfeQeJIDbGhIvHOD4+ixW1WaYhG57jA5kcCkyS3uHfmZgPyw5w6gBujWcc7rQGx2fUlAPNHRjZ59ed1gNgep/5wqRA5H7kl0xenG57ABXN3d3Yqhxw2J+5HBUq4MNEmLmJI68Fk3gEYfbg5c8Xw3UxYnoLJnLItaWaXJTcOViUicXNL3YRNpToB8ZD++VxmqQzMUoMtl1TTeyiqwmuXsE262bmT0i7n3a8IQZspxAw3RcuZ34nDhZkgfpEnSIuPius1M+p7kZ/L3Afk08OggoglfDAvSFHoo9tK4Sv9/gLnFdckTK7nGjx/WYkCl5d4yQZj9OwxX1wb5fJa72/sBa26sA5H0ODnmwNwICALoVdWTZsK6aZpcaVxdXN4My9XtsFrTvMosgkzEPFdjqmwrl+thR3M6+6BkD+jLSZ49kp3m89VwLi22dpmeD7/PF0CP5lu51kxcIYDJv7peSO7F5MNPnximlYZiAxr2JNIi9gdr5u5uNcym0WTDxDZmCDcg9gbAVA3W+wclBDiw4Drz8aObb9nvlLxZf4BlDgs+NxKRqxtmM3Dg0xy/1Gcn4eTez9HCqlG1AOjkQQcs2vsbyZ9MumjI2X4iqZSqE2cAgGF49Ypr4dnQQEojq+8rrk9arEiYqtfmHGBkw/vh5mqh3728OlcsWz+sNISOXgeu7cPH3w6r9UqJybt3zJrg+a2H9T0SBxJ5rvsw/Pb9nfo0BDTEjnuwHHGZPUtVKI3W6lN4WA+TmlJLpYbrwxb1cLBsh2QU61nH8HtJvmCR9eQ1SdcsNOuJqpEap/fEOe9dg1YmEzt+BGwm7rhCmMFVrf+Is9ISRevEXU0zaZRqg2MywBggZPAol5YkEuVDH4ZetqDFPo9xrdBXAK8IjyKjJE2r6kmS+ez3xOwk9sRu9z5Y+233Lzfc5kwI0AtDHtmZYvgE/b0ZersiuXKSyrGBfCq/1shn7oMTU58xPUjvrzX+9W44P+4vyNkG8IUtjoxIQK07v3LW5NkF0KdizPkT97t8dgH6qti0a0yvkmNqXtd9HL53sWfm95MwaN1OMhXdMzjsCtgqAk4GDOiVmOC6VP0UvE9+no2s2z4lwfJaWyyKLC1CV7MOYN/BXLXv4zI4TmCNgOEM8qhI43rQPfYjFswB9D3ukozHM0fctNoAvfrTxNQz7fV+WFxH174wG45HAAAgAElEQVQbLq/sBhNgjpyc5vwA+vGa0eh/blLsmH74D2OiAq67x6TAUk7ZvB88TE5EIMQUuEQZJIB+LyD/y7/9jy8C+sPufrjZvh3+55//mVxu4jY6TooVIVee9ETMHtD3DL009E6aZUpvH/qtvIu1CQ5lAfZTAb1YdjJdP6QeQKs029aMcbkqrq1E0k9+teQGwaq7sAH0KaWMwQHdfGXTltwYiAeg6zvRtPIAXVvAevcw+zLN5p6Jl5Wtxhe07PsyZYySNiBen3ENY1WergQWAH3XtBVAz8a3Ns+jsPn+FKCP/3y+O0j54IDtYgPn8O8B/eX8UgD9FNAn+AXQp2RtphLWczkC+lxfgvAxq+s1wlfcUQLokySE5XUg82GWoK9DYWL5R8/QnwL6aCbbQdAAfQLs+DtV2nTJ/kJa+rwfBzaAnoQFQO+pkUy3LPu+XWvs1JqBxSkdG+sBYMBrqfn5CUDvoO3nrhJgjUgnSAbQ90N9ctgYLHtd5h4R9H3YO9FTQ5hkaJZmxE0HKU8AvQdyGdCnqoPwIAeUX8duBmG5UwFyAmfA0w5Kr7EcZAaG7ul4BNxPmuPCQFKhkBZd8QYgg5UdDaRObLE/5AuXmwB6Ps/73y4F6PlAKhFfYEV5GK4J5OXTv7xDb0/lAdBiAC35DNafZzDSB40DIif0pFd74AO4r69eKzAvV+8F4gB/fC7AIBp33EuWSFQABzWYi0OF9coeMUPIv/Lc7N7jpM46eSdqZ9Lqm4Gn18KAnv0aZhGwGKcaxT2BYUuLnNzQILsaphO7ptCvAcOnk+3AM4MJtTTF01q3AvTcJP5ekh88+msQoBLdCwMB9jmyFoavAV4/frpVs7CSSCVAJC52qxgB7bAepjM73VxfYS/Hs4UxXykRIMFQH8aMUe2HI0BPpRaLUYDwQYHfgD4uJnKWwoaWZvzZTPH0+tWlqg6b3YNkaxzUAHpcdJCXsR5fv34j4MO93WxXtY/2w8P9flitSclwimkaelWjMMwf+ByWCxELiEfL1Z3W2/wc+9sb6btlV7o2gYQ399W17QIhU1iDi8W1mHgAIP93tWDm2Q8CSNb9c+xkL8pQrRj67Hk769T8l26wXdxH3BRrRjd7NfMiUlmk2tkn7ZoSXMwtsSdJOO+Zni72vJld+7aPsa+qwO3fLEMMWRNwznOzDWQD0qyv9EvpmuvADTGQc4PfteUkiZrZbtPqBvT6PJrJ4Wnqek/tY+/1EDnPAXphCrlsyTmg7q8tNfXfZyZEIr9MguVzykRkzo/EvDzDwIWXAP3yzoOlnOAXQ490iPkE1Qif6oOr0seAXnKxZwC95IcF6NP7FGtIxRJhFKomnpqr9ytAn56AR1p2VVu9Ti8vGzjTeUbcLaZehA1DFsu2sh/YpJ+V1O8Y0Pf6+CNMlRsp8nQ7XAg0w/T7HyByqHq/BOj74UtgW7Y3MPBUctNfJy43xNoXJ8Wm8nAC6L/91T8WQ+9Y/LsCenzoBehPNPS9XGkkvomYu90B5zGqBNKo4XJjDT1TOgvYHhpDj0+mZ1xbI0/wfomh/2xTrJoJyBANdtWUgHwlutsy/A/D7sPjMJxR1uF38bBn4ULUAh6Lobfk5mzUaCUQqSmWA4vcifJfmmIJDoxxL8mNykt9CcYknt8nk7pk2VnXD1jnCyBX5VhvmscMPW4Yltw0hj7sbBh6DnGCSEpjzzH03oCtKTaSm6Ryt7d3o7fr6NlfDD2AXoGrZ2nH0dNm5sPQu2nPI7IjB8rB0DMqDpzWXvYsfAJED/YizRCL9ASg10GmkraZ3rH0WoeDD4WyYKxg2Bh/3/skDgH0fZDlmpAu5MAEzCM/0JoqHbE+A1MFaXA8AfRaU5X4CdDLBs/yAgCC3SOsZTVbH39t1pHLnUrTyjpR5c1L24txTTkAHcTdlNY06wb0cg6hwbvWQBqo7GLgXpfPAXrLbPzz0fanybCXdPmZtrkDBv4+GHpmyvpdP7M819z3MPUjgyagyz7wgYamHkCPHSF3R0UFbCVPAP2H9ysNf4JpFKAX43sYrq5z7+1BHEAPUAyg51kg0QHQQ2IgNQmgB1gDYK6uXknig20lgB5gxueCGSd+LO/uxVjvAU+aaEwVAGDhg5hnzusLqAtY2B6Svwcg+vCnGZXmVE/IzbRf3sNgyKVtEk0ldwU4+C5f6apQAZaZSArQVmwqZteAnr8ibWG9sIaoEFyXHagTN9Y87KW8pnF3KhtBPjfr7u27dwL0n27vSt4jaxWDRo1dZxVbcnIYqDZ4LsDVgiFuagJR0+39PXIprh2gwbTefSUXlqEA6NHii/EmYaBipOPG+1habhxmaILmDJhNhqubuaYIcy4hm6ICgBwIkI/kMs2HVABg9LGO5LolZbrnngOkGc5kVjsyPp2Fxdo7ibsqlyCqm+5ZkFMMUsb1Rkw86wuwAYNIfAeo0gTMGuU9Ae5855nGLvPsguqs5zcoUa6kOPIrJ9LuswkDn3iV6pfWdZ2XsZ9Nv4vnRVT/Cgx2B+gVY6gky23GTbH9vuUZEguTpIeUSYxNXA6gT4wzS97eM0D1KUA/SmFkm1pWvVxPEUEA+AB6bFo1WErDotLMiJyujAfKzCFDhvT8SgpovX0SkpZYJOnI+ZD/TvxFpveUbWWaYnsAfAro83yeAvTxWT8F9NzbSL/ClIfIcXN160ewqURj6HOfzdBbZsN9St8CvwsGQPIXQE+l/ymGPud1zqRjht7k22URnYKPZUGpc4g9L3KWuSomt5a3aPHt165BdGc8A6qwTXKj4ZtIbpRklESnA/P8MeoGXlOGBxOqe1UlLgk0s0dIqsXWrzbD4spnt93mqCKQGJDsT9UU2zPcI/6UWUs1xSaJ7Ajd/FEOhyUlWq//lRh6SZtdgROOPfKhj+QmTaXnbkqRD70s5vfD5LAdvv21NfQETjMCkdy0ptjPSW7sMLEbFvevNFhqnBTbMdx9lpZMrr+PL0puwtCrKdaAfpTc1Iv0WeOOYQyjht6lIl6fhZ/KwJOZYlUK8jNHLH4Y+my80vz1SUvP0CuQdpIbAR4aQwvQJ0swWfNlDL2TlwxiOB7WYK3jXmXqU0CvQ6MavuIIwM+HPTag33RNjyn92pIxzA3OMe4fgOkqW8SybtTwkwrcnhXQ/NxzCPQMvZ5FlWMJYDksAnLdlN0OjyRuvRwoLE2CIT+Ta/j6669HdgTvbwKeJCYzl961YWDd57bnDEjl7/U6PUPfAfow9A7C3kcpU8vlpoAq95vkkddNkBf70CWFYbOba4XZcoMAg+rIYfomV4HzJxj6NvXVTeBJEkaZjkdEp/dMn5tDAuCc5IT3lmyhngn/nepLAEjuVZ9M5d773wAU1dSrnh1YVNhFhgUx1twsM18BSdKIl+Tm4hxmy9UG3ID4/+WVXSFYjjgc0PQIG4peU8CnYhqAfjLgdrAewbgGThXpdHGxGF6/vhnI/TkcP35Ep37QgCvLeWCAJ+Rlei8APZIrQCdr3LpZgLwHLeEAI7/3iSsAfPFsYKNhgsQy135geJUlapbzAei1+wH01dMCoCdJoKcJcAqgR67CZzCT72QOVlzJgHqfDOhJKJwo+ZnROyKwU83TaKctubmXFltVARIWlcvdHJxBSpSY2evcY62ZAvTEDQC9PydSmzsB+t0WydDFMJla3nRNcsE+Ong4TgB9mPlTQK8MhWZe7eGD5gawNpiPAqCnt8K/y/cmtQD48Dyp/LBXYM851DfMeyhAHztcAyieofdZql/0VtDfwD3T8DmaotV/MqN1vxo6SdywNl0Mr1+9GbbbyUB19nZpm1B6KaytJx4c1DvmPiMzr4BRETk6Yy0hyX5CoqOYOibgreeFp515E2bozbDzWdXYF2a/7IBThUP3HJllGt7D8NsEwVNQexlGAL0ld65ceSpwWUoXoO9jdWJAwIfsAKkUCqST9DlhDfg10dSqB+4vi8++GXoPUYKUMqAf7xPXXJKbuNX5+mNcAWlgfJCvVAQCZPnvVMQylCqaeldaTSSgLOjlO0laIgFN8mWg7rOQf0us7yfIB5AbFB8z9CH6TgG9+jckm3FzP/eZvWfjDQgPnytp6u0lN0rexO670qC4BUFYU4MJQALWtY9zrzYbE06Wl/hLigXZKZeWve9vjDRFrjtVnT7TLNMx3vL3vTqD3j4ZjfQd0mL9d8P5vKael7JQ6jyWi1VWw3r5oHPAZOtumC+o2thNTu+/NUPP44eh73HmqW2lnLTKIGX8sN0f1PNZFfnVmuo8FZOd8LI19D+NoZ8OWzH0/9P/8O9s816a/J6hP5oU+/CAD73SJjOQmhTr5gZpFmeUC7bD/1caetT8OiAE6N3U8BJDb1vBY9vKNMV6UixlT7tC8LocXskgeyYiQK1vLDEwdSbKCdPkCLuxKTbymsgEYOgpKXNfnAUurJOukmIYZDYH1+PmEmvOjstdDhBsIG0edXBb29eDsWjH+YwprfHzZK7a5Bs2W3mdy5LRzYCACDe5GZy/BOjTEBmW9hTQIxHgde2+YUC/Wt/pmvFbV9ZacpcAepge7kEAvZ02PKsgTUC2TnQzaAPSjaG33rM5+bAPEpQlZREQK/eVmmJ5KrmJzpHP7xKkhzaZSZJoTAdJAnEAY35G/uPV/JNgGIDPayB/MDid6ZDmPXSY19+JncIF5wWGXuCURFBseFmNlW4+z4Z7l+ci9rsSR+npanhP3FES/FMmN8A3O57P5aZWmHEDv/jQNzan5kRgnVdeyJHcBNBLKyxtcxpua/piNUxFihXnjac09EmcTgF99o+v3YdjfxjpEFAjkxNP9JA8Q6bEbrdMQoU5J3g4vvSAnvuHhh5AH4YeMI+sRKyR4jax5EGBm0jP4aGqRYFrLfvDTnpo+23bixv9s0HouVie128uxaB++rgSkEW2wV4AnMIcc0i45O9KyVRJnRNVVQBkq2io64ZcWOnS0E/PpPfkfVXN2VFpmA2vXr9ygjC63LgZNvpY9iSs8Wa3EXClEkHjL+XoJCwB9OBfDnxVPDS0a3fE0PNsiLnqY2Duw/xSw9R4b/T1ktmpusSxcDZWRdR6gPb7AnBkQC9AeliJoSfhANDruQ80GGMhygRkzyag5+H6Bgbfze88Z0A2gH59b1Du0QE+j5S8uvNTQJfnxv0F0NNfAaAnSaHJld/hviC5cTzlxMfSFMbSjDUgBlA9TC60b9WcilRDe7HJb0gqef5uVn6leMFnIgni77Hf9KwEM6XcZ34WoHdz/UoSI5qIadolqePz+l47GYcQUMyQt7+nHpMUxm89covRRpZ+ppNeHq3rYuht5WpWn3XC/APWnWOxKzDR4EcyyPkHwI08IqQA51LmGPSAPnimB/Tu/XkM6AN+cyaeauh97tjFTPuuZokkAUhywpoE/Ds5dVVTgB4Nfc18hIV3pdBGE2lITAxS4uDfrkSCykzznedfco5wzunkKBc53sckULPu7AF9JDm8Rj5j/pzP9BSgh+gDF+Q+8blFKMmnvX2OEDiPGHrWXSXmBvS2rQQXZe6NrSp9/QH04/0tQO8+u6ahz31oGvrYCmMjamcv4yJkhTwLkigMK9wg3GMn/kzvDfaXwQDMC9Ka6uYKtEmxO1VFNem2Bt4libQ8yEQB9yfPzEMKPZUVCSIxlnBhPHmpidL5TDifbR7snnd+UQPxKrkL/nQitK5ZFI4/wTg9sIdwEa5DXaJneU5tcfjnAvT0gv0Uyc32YWlA/4f/brjZfS0CiS8z9MQuJ4rBSSca+l5yk+yJYLsd0AQ1hr4B+t628ndl6HsN/Y9qilXjBbaVLq+UULaaYsPQn7rclEWmXG5g6J01ilGmwRTnAcBiMa8qqZBZnrrc4MBD9sbUw2STPredpZYbSuyEnIm7WVKNHSW50UTSEw09C5PFHd2bJDEnGnoWugKHRk9bchNd9EuA3iOgC9DPL6sk6SqLAsJJU2zvcqOSajeExD7nbu615rotrgSjAJG+lBkAHUAvIPCM5CabiA2m0qdccXxAeXopLj3W3vc/mwMkTjkZpJH3CkOP5MZAcia3Da5bB8LEzYcaG46GvibFZmMnsO4AhVRjxHjaCz+SG7PycWZI0lM+9AAt6UMN4nj/NOdy7QHuKXMH0EeykqpEmmJ7QN9XAmAfM3DGbF1Z2JUeHvAJw2V9bJwT4pXf2KQkCmm8zfO2RMfJb19ZcbLRJsjm51kPltscA/r91gGWAAhDD/hEF2s7yYnASd8Ui+QGDb2mjyJZmMHSGdA70ZtZi30AzMHQR/4G6DT4V2keG83ZmfYkQOniolicvUeK/3d/8Favt1pSmaL50/aNNHiCKnh2er3Y+EoCxOEGyAORAqJb4hlAz2dC/nD7EQ/7pyU37EVALodYZHGsSSSJAHqYQ54pZMFkcj4CeoKQB5eyP0g2AC7W8Y8a+oOfDffVFRqvXR0MdRBiJ8k9MOjBzWevRMdNnt57sxn3kUOrdK375Si5ub6yPSfxEABMUgWgZ03jhoMHPutanEXH0CNlApRbrORmMu6XvBFIfiCeCtBTTg9DD6CXxEW/C7D36ee+FYZk4frRAD3s3W4Pu25A7z3VAD1/VtK7tXMNAAZAz2ciPuOYxvmj53fwgCpXsGniPh8u54vh00fWim1luSa7Gbkpls/GOSPwLTkIFQOGk9nSMWC2B3thy3W+ELPx8i/dnxP3ev2RoUe+FEBvCWPfVEuFJzHfoM+VoCTx0XE/BegzuyJNsalC9pKbgPSQKCF00hQrMoHqT028Dvh1Bul74+TEPQzqo6imWM5E9pAAffqLAPRlXxnN+Qjoy2BCBEKBoJ4A4s8joK/zLIDeIJUk3RVRfo64A7PN9YWRN9hqNpb5/AGyvEeaVllPrtw78Q1mUKzXuR4HtFQfHktuwtCnyiOG/jIuN733/HFT7EhqTTh3jE2+VEP/8GDJzaKsIRXLCw9lQKfuA1PTZcIxDGKyZaPZ+hUfN8U2h8Pew16/ZD8BG5BUvyVuOdrfZZ0uzNY3xcrmcqPGecX6Au3Iyc3Q2+Wm74f8sRr6Jxn6yV54+ffB0D/nQ983xfbzmjpA/4QPfZpiD5kUS1Osm0U4JPUQM7r9GZebaOj7SbGS3Pzhn7mEoAdfw56ku2oAum+wSFbEeyrAUbo8BfS95Kay9CMfeg4lwFk1auwoU5UjST8pVodHlWe+ZFLssQ99Gf0/JbkpnX06teXlXIDejZe2cOxdbhxgHjP0HG9u/DUj0QN63ysznzTFUvEIQ2+fbnSqd2LjAHQpvwoUF6MKQ68MVoySWUkDejMIPljcZW+7Qf8/QL4PmDmQuKr8uxl628SdAvoEsl66MQJGaUDNyFsT5+sRSx6v926Cacuq27j6rCW+U0YnwPLZsauEJSdQwxxcX10JzEj+VIA+AT/vB0sqkN8Bejf9GSDwWm6QTO3QYJlUW2wSn+XcgB6QkDUQ1jzvkya3U0Bv0w9LbqTbHr2nrbntAX0Y+kgKPKzF0zo5GA0a29AZ7o/szO4BjD4ErduzdMSgvElzcrBFQx+Wnv/OAZKDi88uMEc8KV1jGPr9Ho95wEdZTTFx9MK+424EPQwf3rspFuaOe6zK4ZRyM30nftYwJugsDxpyBDFh7a3cfqawkjQ3npm1xLZSgM7JKXaPvM4f/Pfv7CizwR7xdri9/VQVjwu5lPB+MIewrWmK1Z7W0CS0wMiUDOjT5Ah7pIRyMhvQe3JIOQkhgZqVC4uTHnyqIQPSfMxhxnNjH7N2eCZYPJqhR5duSzA3qAEu3Dhod5VTQH+m3gTem58JoMfthn4Sue/owDRIpNmU18QuVAy6LFcN6EkotB4OK+nUSRQA9HIyeXhQUyxynd3Wn+9ijnVl3J8AsLDBjaEXMx9v/w7Qw9DLj3wykf52fslwOOYbEJs8uIpri4Y+WnfWqTz1ud49undLbqKhJ5a46uX7NzaA19RF78eZAH2cnJgkvIWlR0Y4nNuPH4nVbKqki3v68cNqdFAyc28mnyVDsjq7qGFABejD0Hvtt+pWCItUPUfgq8FI+VlXI/hvVwqJlZ3kpqxwI81RzEYWVkSMq7FtsJRBq8+lAPp+Hzsxr/kgIgSOm2JDfgSoJoaoal0uNz1D358TinMVZNhfveTGx5slN5p8ywAqyaPSa2DGMrFQ61Jx1n1rijcluXGlt50diVnHkpvGOnveiCuauscluekBfYiNJGQ9mXUK6J9yuYnkJve8ySgfu9wQd0gyYg9N4jkOliomOww9n7VXHDhJfiy56eVIj4C1EhY7jR0DekttfgqgF/aLbSUyoUoGHgH60u4/D+jXwwIN/b8CoJeteXDd/U7xiAri78vlJk2xMPRyuamWg6OmWHBYSZqPJsXCfrSmWFu6+2biQw9DTz5fmsyS3PwYhv5J20pZST4N6KONMzVTDac9oFcykMFSGqemi5ZtpYZQ4EPfvFKVPODFzkKHEZYPfRh62xqxILXJ7TN3lGX2QHDMipQ1dovvWYa+aa16hl62lTWNlKDVA/qnXG7WNemN+yH9cjH0vXNJAD2BPU2xvC4bG21nAD22lXG5cWnaDL2BmUFuD+gtuWHsuQOmmy0r4Sj3g7ATAd0JjAHCAXsO7k5EAugNVs1MhIlKgA2gd0nVjAi/GwYt1YEcOE2akmTDzFPkN0lAYOgJgGHoCXiaSHtmL26ug6AmEFxJYtaByqOaBGpAb21slTdLcsO9tj72WEMPoJe8SAeL2dJYleYz5CDlWgEY8qoui8hUJQKoo28/BfRhjp0oNJeb0QWjKi6AS2n7dTg26zg+f+RYPNv0A1ASploCKDHDbGkd79M7GfH3PM98hRELC4jkRk2xneQGQG/JjZsl+cyxE7S3+zB8+ohU7XKYF1MGQAfEAbDNMgLoAcKwswAc27O6ssIQEveDoKOflY+4E6+d5RgP1j6+fXc1/Oxn38jV64cf3g/v3/9Wa/Ty8npg6Aq2hsQaJ+fFgIpZs/UtkgeDaTfERkMfNyGGoMDSiVGe2OsbwOvk5mz4eIvrEi42MMBTleJ5bcrONL9y7wXoJzDt6ESLbymfarFgOGFMraEfBhp7r8WIO6HEcrHkThNPoiWeIT8zc++mSQVDrRGcrgDCBhf0vwHoo6GP5IbPcIPEhRh6fy8Aje87PQ28x3S2VRncIA4pD57ntq0kEYvUJs2xToAkirfOXNUFD4fh/nIuieVflwNPaej9vJ14oqHHCSlNsTgXIbkh6aVK6mqBAX9083Ye8r9FZsD9E0jdbYf16nZYL1daH5AbXAf7VH1EOzfp0pDrRNQEhkGhmd4JzjsluVEioeFPtq0U9CywGVCcuR2pcklmUlKDNM0GZHumhXs3xJp3gJ79IbKDfVDVUbvc+I37apv7Z0ziiNQpcgIwzbML6E/CSuMqcW2sUndWvyPTr6qB7RbVyFuSmzGR6YYd9mdKjCJICAA1SqTVw2JyJEQB10CFJomPibPHgF5yiKqm+wy0o1rIIZJZqqjHLjedhr60/UpSxgnd1QdRFpbjs6o4GA09DD1NsUyK7aswp02xPaBPZTgVa2KRJsXqPloOFB96SVZKQ98kN+6p87XKjcGEqjT0bmgdLR7R0COHzsTWCgO/E6Bf1hTYsuBWU/O2fOjrddlHmhQr7XuZnYwHR8fQnwJ6iAH2UqkqVrcN0N+vtsN8YeLqlKF/arDUj2Xo/6VtK78E0B9p6J+bFKvBUudupgKtfK+mWAN6Hd4VkNR0imTihcFSzokJdq0p9k9+/ouRoR9Z835S7MkErAD6o0mx5RFO8NQXshSBq/0zgN6e4uc0wqK5B9DD1nNoVZYzAvovZehPSku6NzVtVptmbIptXduyXsK2UiDAm+gphp6NHxYkLjcN0D/tQx+AbP1zBlFhcdc09OwY/LHxPu5tKyW7GIO5HXYkO6mGRwINmz1g0kyPD6YA74C5dMdHNzgG1lH/7qbIAE3riO2jbOa/GHw15NWgio4tkmThzC480dKdMvQBpg7yfk0f7i2Iw5aqB2MYJAuQNADwfHau5IfXILjowBAL3rR0At5a/sCONLsZ0Gciq7WPBpEBL3o25UMv9wUmXpZkJfGL602Cx73hdSyXMtNvCY61wS4hZ4hFNUWm+U2NkSWlsEqk7q2tOJG1yFGJdv8aHNQnrmGiuA+unJQ0QQN4XCqP5CqlcfchpM/BACGJSJI1JUPczwL0s4kTSHx7DejdNAcj7GqMn7eA0X4QUKLcTAyn8VSH94zBUr5HrE0mqGoqp3TtBvS6Fk3y5MHZSQdAz33k9ekJ4nBcr3w/Z2e74d1XDGK6HL7/7jfSTKOnBSjjgMF78qy1Zvmf9NHuRzILsReDzHeBJXzdqfxUEoH7A0k3/IEkHhdMZ70ek0+cZewx7cOaZ8b6koa+Bkt9+rQczmasYTfzqzehGqYByE7OLbnZ7+9teVmSL+LAOJl5uxPYpjLFe+F+o8Zl+24KoPK5AfX833vQU5KjoZ9M3aDMvbycE794huj0kagAVi/lLPWwuRvW93da4/JOV4Mw8pW93IMA9JLWl+RGa73T0LPqkVdxKPPMOJcu51fDYc9a4Zmjw3VlyYw1UhvAbfUr4E6zohnZ780ZEsmi3VpKflMN632SHaKFCsHy7oOamkkOAPT4/Z/L4WamREuDqxgkJVkh+8fXA6CXcuTM7CpN+G7mLh96n7Jjcu0EuGnhE4ccPwyI+fcMAKNqxb19eLAOOJU/VwcszQmgZ1s0NtjPNZXUJPMGu8hdvI6V7E0gVKiQGfCGtBAxNHrCWzKXylwkPCm+xeXGg9naPAvRI8We5/VzLc50zNCzv/k86TVI8iXpWCVFSlxVDfZZpmZzud05+Xe8cEAOQZXnTYVWA6TQK2sttX4zPkukQE8B+vysktE6Q0Uy1iBJMem4+hWgz32K5Cb9WKyDxN6caVxrzknWUwZ2OUacj0w8P9d08+TUd/8AACAASURBVO5/C7g3wTErQtXESQgPxQ/WgfCSSc9gMKqXrLXjptiXGXo53mRSbM38GQdLFaDXz6Ag6AF9pM4luZFEqey/e4Zea4eYDoaMvEdDPy25ERkncnciB0f70E8luel96E8B/bODpZLcwNCXQ+NTLjcMSnxJQ/9Xf/d/Dp/md9hN+mydgF0hZtDHY9u8Ga4eXo8+9CTTJkPblN0jyc3d8l7+BJNi6twUO3NTLDT+dDec0xT7T78a5kDy0Ye+mu5Kov4coDeIb4CeQyUuNze7r5RVr7AJ7Jpi08QZlrcHGGF8WbQEXunY+N3RQ7smMNahlqZYAyEA/b3K9Py8ur/Rr5Wc4Cl2MQ2vyb7zPYEpGyaNGgZbTUOfjb6qxlk2H2yV/cZhGRwMo0MMK2b5hRmQpyU3X6ahB8xxbSz4BLER0FMRkAuNg5pLoc05gU0NiEyAl5a0proGyJu1MUDmK6U/7o9YxAqUigedHaN//xjQ+3kboPeTShPEwtTw7wH0qUykQcssvJ8Bv5dDISxxPmtYGbykZe9F404Belm+4SmNH3gNfIrjxSmgZz8IqMMEd4OlFBxp3CpAb5BQOm5Z4DjIA8oy/jrVCwdrl5lzz3qGfmS3C7SphFzvkwMqlpK+JjNGamAap+u6OqKKy4b34jl7TYW94X1URagmTz8fs/c0XbrBrpq269mGzRsrPsW09YC+fa5tuUkBM3LYolfe2CNeutgaHjKbSsbB5wT03d3hPETw55BCQ8/5cxBYjcUacjMzyVxzY+vM5Bk8pSkWtp/1CuBCbvLxw53Y66trfMxfyW5Rr6e4wrN2YofVrYGM/ezdoGgW2NIkiBESSvcvwCwC6Fnf8k1fPVRlxk18BPQ0oidWwFyHNeQ52lZz4YFAWybNMljKnvwAer+3oy7bD4aeHgPALNVWM3SeDLvZotEvSRU++5dXAvRci5tla3q0PhNrHXCGrt37XZVegclqapwhOTGgZ+gUrwMo4D3QmXOdvP/6/pMGiBkcn4uhB9DzHg+aoHou7bxkPlU1cg88UgzwHM3MJGDDI0B/fnGpBBAgZiBrb3s/AyfHPC8kN9sd9wFGPU2IjkuR32ToWyp62RPEbyRF9+vbYXO/UXLA81LMPvezxPVC/vTqM7LkyjiJe+i+BAN6Tys2KLWcsJn5+UmGlFBzbLl6JTZw/zzl2ckbe81g0/vFVYZypeP3kcpWgqjBeDW7omehE4tyBttSlSTAoDuAXnajNViKf0vcjfwuZ3cAfWK4VUKWaMaH/ilAnzMlCUnInQB6EooA+lYVPpbcxMs+Q7cEGMvoIEiVvdQIF5M+AvjlwX/M0DuxyudO9UI7rvPa79n0/PwpoKdZFEDfKq9l8lAaekt5HE+47/35w+dlzR03xR4Den7ejjomOtTIW8mJSb/JEaDPuexz082Xwio1fFLVgAcIGwA9McezNiwz9B7KvbL5h5MB8Aw/n0FWZ+XAhCFB5KitKdbkYyycdaYr7jg5SeWBc00xiLXNbBH1LZFkr4bra5rXed+lmuGJNZZBMlfGk61FdJz5nkQyddoUyzrN50nC0+NRN8Ve6f4wyA6S4WKyH/4bipaBe+J1/pwP/f/6f/31cHe5VOVRxN+Eqj9EsF16ekB/vf1q2NaAyrjL9U2xWn8jQ6/e18eSG1gNbCvRBLkptj4OPvQAOU3nsg3f3dVq+Kv/9L8PHy9uxTioU7z/eR1wDdAvdl9Z1iJg7YbRvuzSWyCNgUHlXd7XmYRGt5f1pBh6NShyUwyqjzX0HUNPA6BsK2uq55cy9JWZPacV0+Mjw8pgqRcYejkT1ASz2Gm6obZNijUL+5TLzbHkxh7lTcISrSCHZMY+94Ae20oYejTxYViVJI2NrY2hD6DXQaiytAG8GSEfmAk0PehOIhFWmQ3hIGSgyIrNQUMgiHY+QT7NnKeAPlUAe+4320UHt8aiJAAGICfAtuBptpTue36WzQyo1wafWfrA72h9Vkk+n9OMmxNcHbjF0Kcp9pShD6B3qZuN6uAcyU2uMQlIHxh5rzzbXifqAySuFtFthw23m4UbI30Yi8WfMvKawGsLSpgLXp8Gvhye7kfzveyZ+TTK+X19eMF8RsObJCQVE343CXjueSoPBiMN0E/UvEooAXS5SdSAeDb2ckiCtNtI8oEvPJIf2Pn79VIseKaoilEeJvJNN5A3eBIrWdUNuyuhu97qs7969UbOCLCo9FJ8/HinP9+8mutQuv1k9thJhptDBaAufPDpXjPXTkA9cwc4nF2N02cpt5tLJZBTrYFPHz5JsqLppYxO3zvBE8NYPTAQAGnq5jPyfzydcdcB7APopxMO7EHx2Kw6b8laK4cYLm4Cq7pTT4D+Hu3tBkDPYCkPxKL60CbF2h9dzbdK5L3SJXMYKrGjN4BKo+wsadLcHjH0rLXVksZfGto50N2cxwRenjP3loP1vAA9YD6AHqightJipjlKJMNSjAW8MmCLZGUYthzoTEV+QHrvngHkKyZ+2D8kGcigTALx7KgY0BRLgmY22/aRkdyoJ2WWZm1X+bKeIZ3evHk17Lc0xt4Pt7dYh6Lpd5WTn6PSABMIi8yXk0FLHbj/LpfZRUdSkmpGJa7RlO/9UIQBe4nfL/Y7wNbxgMTcazAuYOxv1pRnFbSKpP+dO2uWnfORWNXHm7DJIT2U+NccjMT+AHq7TBXoK0Dffs/9V0pwYfgBl8XmA8hFaJWdJNUtTc0uQkZ/7kiio8FSCkB+pj2gV1Wg7lM09Ik7OVMcvxtDH0A/SmyqL8AMPXIu5EONofdzNKA/ZeiDUfpqhwk678GQXX0y0LvcJGkX0VUDnlz5DkHlmBxSsWfoRw39ieSGa7InvUm9sP6+t48Zet8f4xcToDD01qP/WIZemKawWc/QR//ds8y8fM/QjzLmE4b+uCk2z4g40SQ1fQPuisFuV6x5m09oIvjI0M+GM2zvqbbKbQ38WV74kGqqFDqp6z9/nrOuuRssNdpWVlMsgP5LGHomxiIX7xn6KRd2AujR0B8x9HweSIAfpaEX9b0ZfvNP/7cmxcIO+MM120otcoZ6HAF626BFDPiS5OZFQK9acVtMP1VyMy6U35fk5lRDP0pu4lPuxGO9whfWGyOSmx8L6JWhPqOhfw7QAwa+BNCHoSd6WBZhuY8bLc3cSmMqe0mz32HUA9ITMJKpc1iHoU8gSoDLgWQNPMNWNmOZtwF6u29Ef98nC1wTn5m4Y7mJD8AeXAZ8J1DmgEg5lYONgxlAz/XAEMSODkCP9zyBrbetzGGVwP4UoJeFW00F9SHeJDdmTbHds27+FNBHutRXgHgvgd8xsDt54wuGLAy9GYiaYFuJAyxwJFEAN/ZSAL0iRmn7xXbLyhU2OM2olrt4PXg4ToZZSEerg9HPyEmHh2pFZpXSe+5VmD1b3BUTdeGEhGmuTi7R+RvQc7AAhgDasI12BPEwFZoNcaR6uL8bNg/r4ebVtUqfuX80KCJlgWEyoCubyQJNXgs0edp2DEDPPkGi8MMPP8jDHjD31dev9J52K3E/hG0WnSQIoCHZ21nmQ5KhdafyNewPPTuU9l3V4HyKxIvX4UAgpPL5SErynLM/kKpkkisPV2t+VoOlcMHBp/5uXZO7maVhWZKw4sQOP65aWW4ym3qwlAZhDtNhuVoKaEgmVonf4tJ2kqwXMXwPDwL1Hp5pxxgNb6JnAsmUGrO9/wD0gGauc3HJ8/BMDTG2Z0h9vFZg6JF0shbm53M9Z8lyCtBbNgMox4u8hpepiQ/Pes+Pp5pycz0XoH/Ych8n8qGXe4y04SYPHENYR26KBeCwLmDq1BR7AujN4Hvf8hzQ17vJ3euI/0NWvH3zajibuvL58YOtP82KA+YfBDjx3WcAGgBUz6Uq3GLoVVExQ2hywsMdDUa9PkOGOLFucTfrw6yh1yRrMAw915RJoZEP2Z0F+UE83j1RtQf0AZ9NcmMXNu5JiBWTOfS4uPKV+xGGvgf0AT89sGbOAeLdSEksuXJlS0SYy6hjM0hiYYC07wnJQAP0SAdJGiK5MauaWJgmWNsp8ut+zSbLOQb0jaEf7RXLijFnSQB9mnVzRp0y9CFgcobynd+NRXEkNz1DL+KkKkaRDvnfTVY1csRE2lMMfWOyI7mxk072umOCUuQThr4ShvRS/ARAPzoQBqw/ktw4TsRb/UkNfe8uSGWlG+SEVMZJVwH6GgD1lOSGOG8SmGnTxy43P1lyU02xjyQ3gyuiLzH0v/zb//jlkpu9Z+YIxNMPUz0Dmfmjf7p/2I2SG5VqyUYkudnKn/nAIXDYylcThp6N6AMfwA4j4wXwOQ29DkClHI2hv9595eBeshkuCJYUkJVyYgJXslI2CAs6vrdeoOiN3JzFtXGwGigRjK2vdxA4ldygf5q/KLlJ6SebKNeRIKPrH33ofb+bzMIaSJ6AG+jMzPWSGxjSSG5SVjRDvxwbU8PQHwP6L9PQx7c1mzkuJWboPQDKpTc3NEZyE0BvkOj36gF9grolN9HSN6ann3zLPQmYDvgP2E7TZQ7KgD7/vTV9mX54CugJyBrnvokkoTnJJHHI88phEHCZwAuYR3bDc+I5BtDjopFR6GIuaUjtJsUmQTmS3FT5Mhp6Uxp2hImG3jJgA3qBZTW1mR1IhSL3ewSnIwgtVk3JVMqNgOPjSbFh7dws5n/358MjfKi+A0/+9RTT7CdKka3RWYzXE4DeU3BhZs2SpcEuB3sAfQ7z3POw/QH02iflQ09TocAJ8WVqYO81OVcVBWmLyTv/3e2ne13r8vaDZDdv376RvazWlVxx5krQcKYBCAGwfPg1hkvPRLrms+H66pUZ+oMns3qSJ2wvk5Fh56mmOd7Z4jENdBlpb/cd/s3sqqcYY8NJnxFyD1crXRUCuABPP324lVuY9fOW77jZ27pr9i9AV816akL1cKwAR4ApTfay5uR1KvHSMCFNXAk4dKI0m3o6q6RMw0yvPc4/qH0MQ+/hNLwvbPraiREuQQXi+DNfPo+todf9ndLga7B0tfCwISdqvB8N5gaTD5tbSWWYg8Gz4pmSuGCNCag/OwcE21lHk3hLQ49tLhmEGPqz6XA5d98DDD0ViQB6QD6AXlUDDYljHdm2ktjKHsR1Z7tjTfh+nzL0kUckvxWMrCoj1/PqejHcXNkBhp4OfcIzSzEcL7lUN/zqXKDXQxU9EiID+Nn5RFp/qjIqn9dQsoC3rNdWKWtN6gH7qfoloZScqM5Fzlv1gsSHvr7zzLg/nwP01vT3PUiOJSJz5DjmJMfyiFaBTew4BfSp4oWh9zlKY3LmP7gJO2cKvy8mnOZTvWclPtUUC6Hh3oKSwFUD8zEQLnnqmQE99z/V6uCCDLKKL73WLCtblW9XelL97Rn65wB9JByfA/Rpis0Z6fXlKl2kPElMngL0SVif1tC7wpypsZ8D9JH1RFbF7zo2UOlxjnUsuUFO4zPkWHLjRCk4h/sd+Q3PGXJAfYPIf8J+lyynd+Q7ktwUhssgrpyREnNLckN1zVgFgoMzneslvtmH3pIbT3MPoLcP/e8iuQmuGCssXL/sP8+H2WSvuU3YVn7Oh/4v/+b/GL6Uob/ZfyNC3Z89PXTu/xgTyl5yI6NgOuMJXExW1Fhe6JeNJTcM79ALUi48K+/RL5PcnDL0TIqN5Ebd1dXYOpZdhAJqYkSHDGDoVfbL5FE8X8emWCoCEpEOm2io6+fC8m8YZY3M5kRyk05hWCpt3B/RFNuXlnSppr+M56ps6G5x68kYsOJGuVYuiYTHch2mC9rCMKWxDJaCoZfeWYHOjRGRY5wOlrKGzJqzpwH9xZEPfQ/oJR0oANEz9JHccI9GfWUBAd4jiU7GTYcNP2XH8/thcXNQ5uB6DtCHGcm1wdId21YmqXJZNF9iaEuO00A+muuFNj/v1zP0gDIYelUsdKCUS0wFFh8MSPvSIwLDVHpEehMAHuVwEw0k7xtAj0RHh0EB+rB/AZ1JXloidDxYKsEXMBJAbw2hEwNLNDwFM810snecGAya4afEnWmatgOFveOAdWLcM4JuCharVdaYJNBmbW3lxrNP30QYr9xrAysDAcsgfHC5yZ4Y4sZgTzTl7wzG7HmeZsEA5bNhvd4PZ2jZ5dJCM+eNmETAAL/HIcR7ffyIVtsOTzzjXIMlcZbc8POX82tZEiKh4X5KZ7l5GJarD/7dGXvItqDyvr+31EgzcSRZgGhw1cLg1f7I9monM8B/GreZiSoJOogn0+HT+zutL5fZXXFy06sH3jEkxQx9AUB9hqlkPDwPDkriCbaRAHpe204kyIK43wZzVBIA9JHcOETZg5pDT4e29OnT4eaaJPdKchw+G2SEBsuxnpQk2O3GMQ6nINZdxaoJg4y8TtCYKybVQSup1NL9L5utG4EX84XuJwx6D+jD0EdDT+OniaOt2HkAPRp6AH1sK5WgFEOfZuVUEVlHNExTpQDQA9J6QM/a6AG9966rg3JUqUFD2vMlB7mcnw1vXy8kE7m/B4RaRkbsY88hq6EioVkdeg1ikFlFNcWSEF1Y9qRETT1V5c42eui7wTSsd+Jl2HIDwcQAV4iIMXLq0qwTM7uusFk7b8mYXxc5QTT0Pcs87n0lvC0WKAkZm14hhBzzLa+0JCkssioNMMoF0FkHnrp67orFKPVpgD4JTBj6ADeRAIqV5cBVgF5JRVXO+B0SlFQTos0+Zs0tudGE9rLgVbI1NsV6n/m/DegBT31T7HOSm5wvDYj7jDTobpKb/Llvig2g9zng+TLR6Kcym2q5qzKZDNwY+pBraYrV3JtRcnPsST8y9PRDYJoAgZAGeLmAueK2Fb6qptg6TGmMVxKHD31xaA0/RfpyGIyL/Luy/x4dBU1y9NaL/EyP/XoP+w7+qecoNpGQyH5GbB2mjvvZSQZTU2klubkG55TkRmQ1xBWVajfFPie5oQKsSmcwZH8h9WddT8mK1vckth5b+6W2lZ9risXlhqbYf/PzXwyL/Vd+V87sIoEgd7Iv9E/HgH43DEx+VSdwAXpJbvChJ+PYahM6kltSEx9xa+jXw1/9p39vDT0uBeUC4gMbJwI3iS3ub4Ye0I/OM9IwlXVRpCtlHxn9FoBb4EABEHB8XxtTFEjncmMwovHOxYyxky25wbbyMGzvH4YzpAYqYbQubW3AeojjIkty0Wvoa1DBsW3lwYurSnvR844svnoGSlfbaeizqXoNPRszDP+jSbFKDJzJO4DFj96NS2bdLaFI042CfHX2r9dLyyM0bc3gtHe5sR2WGcFjQG9LtzD0Ce45cMLAhDEwiHXJPIE+h6KlHHZb0GHdaRNTYo7kJmzBKaBn8+Twyevw3RZu5eRQLE8P6H39NCgCXiy5CUPPmgLYJCCGoaea0h/oesbSgsoNWCV/7rdZm/g/p3TeJsWKHT0YGMp3urz4Txn643vTXG9a85z1wQH0AgXliBBAzzWlVG/ZiRl6WaORABRDHyaeIAu4A6zm+URyY61vD+j93mmwiz4zVbQ+/gXQZ30E0FsiAjMfQEiSwLCrqkDUZOBce5pSAVBINXYbpDBu+qXknsRIB7C6J51sjFrdGjwDMFDlBDtC1uHMWnmkGkpOHqi8reRyw3OeTTmYPHRIsgbYXQ2jswxIlS6x1q6iwGzK5x9NvPzSL9Rcy+dNVYo1s7pbC8QZ+BN7LfUA0KMd12CpB7srBRzYtnIuvT3PBIYeaYca4DW8JbI4ZDPeY6pGM7XwgG1lNPQkRvdKGnjmmvsxmSg5IrnJQCW89++WS302NTAqUTAjyuRZH+r2/Z5M3dSMn/71lQdHmVXFAm8z3C0N8DdbJCrD8ErJNNKc82G5hKH3lO+JnGEm+jPnUQA9QH4ihp4poXja09CK/pry9nRkyql6haHnmgPoYeh5riRgJELYVtrhiHtl6z9piNU/4pilhLykaaksGthOhtevLgVQWb8kVMtl50q0Q4pFb8e5KtusBT0DDQqUeEiA3tM16ZmoOR0aLFVNxhlQWN8TExJvnfQi8+H+toZHfZbz5q1vh6g0wyLHsi5eAHlsTnW87Kuv9KyMAL5Irp6h5xm5wdQyw54EoNFX8bJzuTpuivWE6zD0ee+cBSEzEldyPijOF6DnubYerlZRtAWtG+oboPdwqJ54ytyBEE9JlALoAYmJWXmt/pwi7vTyyD55SPwLoLebVHO5IUb1tpVZWzrPa1AkP+MEw2d8nrvfxyYSORtPAb0VAdHQL4409COgV5OorbMtEzRBEWcr9ygea+hJzFFAoE2vInSHn+ImExBffvBqivVE1S2zMS6cKOnMqj7LR5KbkuiM5KhAfxGjgNpIbuiHinPZZDKsblfD4jr2l7at5DwxSTtlTmq53DgZEDiGvKaR/a5ZXlpDP/HMoyzksSfUsKlPMI4lN/9IRNBQVr6mSBSREKr5jP/eD7eXq+GXf/syQx9A/2//6M8N6Ov9R8kNCeDOLnY8vAbo5U65HyY1KXFLM49sK/naDt/96u+LoXeKEFYuvtdPA3ohnWLg3PRCQDsF9PFBVVMslkM1FICkQtNYOw09fydwAMNNw1QYepF70E6zmhRLOREf+u5hHPnQ97aVrkhMKY0/lN1eNUnogS1q4eZ2VAWDn5eO+MiHHkDfrLrQ8iprDEOP68P9djinUU6A3hNqBeiRdZRl43qJ5OZ89E5tDD12ZOU8I3mEbfII2NJiKoh7iI5LXZSBnJ0H0MOO3N+vlFnGQYPnmY50AhSBg/+b3XOyIAa3BhG5OZASaEklStsXHTWvGya2B/S6tmK5xGSMkqiMaTeTIVlDzQRw0ArD0b779Z1ghF0yM9walzIoKRKc44C4laMHZT40842hN7jCDYlNorHoNTGSa9f7FesYRxVNENzZOUlAvcA/ADENpE5qCKBodJErtGSs9S6YqSZY2zGGSbhofe1+4oOGD4jDCk2iBqDy5ib5KobeXZGeRql5AfL3xz3GTbH25W3++D6Y3MsAuGP95CBzomEmMaVs3wc3RMYCLzIrAdraA2GWU3ruAb2dM6p5l7ZiWdWYobKkyHKJlNP1OSUDYt168NQZuvRilrj2APqxulXyILkJyUmk1m3ZsW40MI2GPR+c8mUvrTjXMb90r4Ys/GlknZaE4+xSzZ4XFz7wk9ioSvPwoAPGlqrWRzPNlCFmSdJVNWFqJ3pmJWVm6PO5L2DoYaM5NGofcH8lo5IDkxlR/u72bj0sb20NubgisLekGycXe9ezHGzdSEWKigj3FrYamRkVCo+73wrwv3nztipws+HDh/fDp7tPljtJ+kScmktyNRw8qRk2OhIlkhKYU+2rccAW1YR7Meia9kyJHIYeORWAforV3r3mOij+1HRXGs2cSFQFR5IbD2ajAnK5gHRAOoPkZjIslx7CJQu7kgk4hlnfThIBgCZxVUP31D0ogG6BYPWkuF/Va9MD25y4Wy40VtkmtkkFOJ2fLbRnuVexjNTQt52bbrnvsq3UTAJiSkmWBGwMxCUJlaMUbkDpCbK8LWRIYl5A9wjot5Y4MHzN1YYAcT4jkqUaiDRj3RRopzpVx3OS/sRq3jNgdZSz1D31eeCzh+RuLRIj1pxUCc46PXubUQE4GgF9JUqu+llDr/cu6UzvnGZA76oeMcLEDTMYiIlXY7O6gXaurRkkPGboU0n2mvKwOT/bHtCrIiXnr2cYeuJDTVqOxCYVhV5y0zP0OVMtiSKGNNvKnE2uYtbgKu5rudzkLM4Z6mfg5vknJTc1c+ZlyQ3WlNbsK+5pLlIAPVilNbaq7YHzZeMq8CWxpr4+Nyl2bB4VEIeQndguEnxXlk4j9otWvlj2EUwLRxGTqfDwOn5zqqQieqrfcn1Xja2yrfR1PmtbeV5SysK66+XDcEmioupEydXAedr4I/dZ6otKMEYnn73iEVW47379DyLAbe7QAXoqpfrvYbidr4Zf/t1/+IzkZtsx9B7E6mfAnnZy8HRTrPrQDsNwUXree+zAqjdl2A3f/fo/W0OvwF0NZWRFYhJ4OIdh/Woz/G9/88vhbrGUTY/emwNXAqwakc549vV1Y+j1kJq36Nhl3A0gOAL08kHeK8MTmGawVDWbmt22tj+BUZaASQhkq1hDoPblkENZSsC6tK4bB0/pmjVYaqOmtqOHWU3A6YzWEIRkk9Lyh6EvadBJM8cxoE/5yYA+Djn3y5LcSKTKU/MloGc18PZGBFA7APQ+4Vl5ttpLE150lRxM+E8TNGA1U00w+9O03Ak+HAYGE9ZrWeN35kEUOnibG4OZUNwmHPDl/jHY+omvONSIgRcT4YqCy7U4ZFgTD9iJX3ISyADLeK73YLGX1+Q6zSx5A4U5SiLK3/GesIg0hFIyRub0/v37Ao32++ZLoEzlYidMoHHdm2rg8vq2VCMMPddg8FjDZNKEJA19G+BEoLE/uYNyLB0DYizX8URQAXH2nJpIza7tKkFiYJoAvZpuCW5+tjh+UOaW3R3Nw7IntV2lAAsQTgmKn6PWkvTKBI2WVHgicbO/TDUk18l/y8++pkom0IfdUzzsqjVhozS4qJKwvooT8B4ZkQ9KWwNy+HtQFEmRGfJRSlOJZSoOzqYAcZ3kquzo5KhRMhNwoteKPZZdgQfA2h9ezVSaomspF82hMNoXSCbEvFnLy5vZBtJrvjFrxBRfe3r+uM/670pU0qQH867PrcbvM83UsIY88gqAjIehUUm8/bQaPn18GL7//jfD/BI2201iisvbiYD1xXwmLSl77fr61XDYW2K1PzyIJSRBsqzGw8N+9s0faI3jpsP3777/TiD8/uGT7v357J0qjWdT5F3sETcBT6ael2B3IvvQc+EPG3zoAfW74fLCVQQ05QCi+aUBsZpitzjQFONEMkrjqpJGs/wyWWQd7bk302FxjfzI1TbWJwDJ8cxuMrb9dRIUWQj3gCRGecGBZMESMxh7J5CWM7WBYFZyujqD1n4z1nqkJwAAIABJREFU3N0y4wDP++mwuMQlix4bT+BOJQsgT0KV10Prj/RJVcZ7Ew8AKZ53Zk4QH5P0JflMdSvMsOJv2VyaqGBtxHazuU+Z5OCZyHfHEraz69HxR8lrAEKxvQJIis3IOZHVNg091r2StYi1dsIAAiThVEKC5LKAfhICa9HV4q7nEkA/IqSyw5Qtoa41s0Is7XXikv1d1R7UY1OINAghyKomAwqgT5NxEiE+e6obZrSr966wGnsh99lng4lDXJ8S1xKfco/k7y5ZWfTMufeZ+1F9blWp4Of0mhf0p3COc+ZYo57XZu/lDPFaaCRESLYkliZJrBsP+891e7CUz33uU3pk+DkpBZi7kqZjYR/3Bul7gHaRlT02CwbaPvic0FTU+grLHRzFX/dses98E5qkjK73bQx9AfG974H85mt96rv86Z8G9NrvYDZkxnf3w+Ia+xqS3N1weWXSM6qL06ZYXU/lJqeAXvd8HLB6Auh7h0YZnwwDRQhLbv6+AL2v27XwYdipQgegnxag/+vPAvqbzbuBSbGL/duRoScuUpkUt4f7muTxaordHiyvpES5HaYXLg3A0KuUSCA7PAz//Ou/fxLQe+M422qAfjUC+h1WlzrB/PAPk90I6F/tv5b+jWaCNCDGBzSgLMxMn5VmUwiYypJpoYCRjcWiMqCnGco+p55u17q8SV6kUUM7WiA21mUBslqUJ36oAWrpkgdg5WcCWnpGJcyxRy5fKZs2a+7DVSDpok3bC/Ck/GSGvu5bAfq1mlQM6GXhJNBgpjNBNveKnxFrV4Mr0gikMhxNsZJeGOhQPbH+kvtouRJ/zzXw2rD7ki5kUqMYhDgfpOnYyUDAlEEkz98HKl9hyiOdych1N1T59QTodajy32bQwhi7+9+go5Uofb25/3zvZTitmuRFT1k/1oKwkTz3q8uFnmMmZPJ6/H1/eOm62Dg1lryV353UcqA7GNMMWBaHBc602Yiu1RQbPXZcTTLtTw21ADxZejY5Eiy0bBqxka0puypJp4Qc6zslINYxqhQ9w3bNFQwFtfj2CrDQTLgzoK9nLw19WSYiBUHqEMmNtaFVASrxpBtufZ0pjfPz/rwGVv2ffV9c+fHBVBUGgeVjqz7+LQ5BPmTLx19WnAbWAPredck/53/TWivWJoC+zgVJ9lgDVPhSXfEZFy20fxL5qJMKJzwAI4MEDkASnmk1hBnoKRZKq5wx7WYNXcp2Isfz0R5TUmipha4ZNrubXSCAUS5QimMF6NOHoEm0W1ezPny4U2Ov9iisp5q9kAJN5MkM+P76668ErMWIT2gEh83fCAQv7/B+fuBEEOPFZ3z96o1+N04UgNXVw7fDen07nM2uFH80rIl9vbEv/MWc97sSyPSEWrtQrVZIUUgevD94brwPbJiA95Sqy0YWgav10sypkigXXt3gyyPxmnFMmakiwWFmogGJEvaRJpHMeDa5n2wcnX3//7T9BbiV5dYFDI+1u2gLEFBRxM5jdxceG6UUpbu7u0ssQBCxOwAT49idYCCIqJR07F57f9cY855rPZtQ3///vvVe74UHVjxxP/Mec8wxx1QjKte6JQuUC1ny7ww9q1EGDg345eblKFHhumJM3bplmwHkzHRkZmZLQqP7GvoOjLE2NpPXIpnYh7VZYutdlc4gGfNnKNk7lWymd/Y2KYexeGfsL9lVJ3QM7DI5sSF9rHbwfQZQed9IKDAZ4rmFQm7C2tbIE1Y8Qv9McLgSiRYAvYNsxZQgi7K5KkY+VGTEjSCUDaXIGk/W7PmiFMIxhO6NVxYTMzuMeLGEnZVG+z7+STlZSmqwaw1zTRLvC2YOfr2sspec5qqJ3tKYWwXVeh7cxCIJ6HkvvLlT8Ta8+F1kvrmP7+5IFgX4u/93RUCfqefSZ/Dw3/gbTuxEr5XtZ8GHPsRe77fgOnKGnu/j2qMnulyOAonGvYzf7UOmPOFl34kfow+d4l7vwzrlzpdlc1osPloyxOtl32/PU3SP4Gf5vgLKpzWtNkUJtJmdJPdm/4xfUzdE4b3aw4c+VMZMumzHw+vDP81W1UgQLuidO/NlcMBQQWyZk5MZ8aEnEeoaesr13NXP4kvSh94d3+z7tVrD/XFiSslXcSEyM3JEyBWwGpCdijQUY21g6BNEzN8C+l0sDe/VtrK0uAB5pVUF6PPiNVAWBuV54q8Z2XttimWcpI+7kiICemPo7UzYFLvMfOjlAmwTD93aKwnoi/HAe3OwKzsJ6M2NKti86VkkoA8aemqClHUFkJpCDX2h6UDlTJac/pXU0IcHL0hpSgqLkM4H00sPQYJCdlGlS5fchFNJ2lYGuQ4bGiLSFzZCKFsOziMJOVC03CKGPpkVVZTcBD2+ax931+JzQ3fJTWDzCdoTvvZBq1+cb2xnzBsyIgy9D7EigOBE04qAyxhvyQM0LCkJ6C1Q8KaSoSdD4BKOyGApVi5CMsTr4CwUWSc+aAmGPnT/GzDbO6AXsNeERnPQseCanAZorIJpGqmJtMCdDPrWzGnMl9ZkRPqivuwAGB28e2DwjcVBvjNdAuACCMmGWW7UfF822ZLCQg0V8ioCg6CYM22KIWGiTEX2FUl9plcQxNCr7G2gXBsFk+RI+dxAimn87e9Z52RzKpMmsw/U8Qd9qzZILtBy9/y3qYieGNkGGHpJAkOvQSuU2Kji4YCeTU9loHuPkj8CFm7qLF2rwpN8DtQUG3Hd8c3QvOvNp9sTKtpWOhC3zcTGxPvmaBKhZPLlgN6SIfMGNzbeSCMPnAJ0Klwkpzja99gAL4ISqwQx0fQBZQFcRlhCB/R+vZwtdPaSUjcBag1G4m8aWGTjFwMDS6hRQE/3HVtPbJwlw2yAnOCJQM9ZRT8Pd63x9WqJqTXQSnIlb3tuRF7mpibSeh08UCcAfAC5iY2eIC1mLjxSDNCCMWYAmVpxPTMllA1kigHXuokXYP36v/DbrxukUc/NS8f7732EbVuC208eG33LxI5VqVwNhx3aEOeeewHefGMJdhVswpXXnIF4eb42TrPEzQnWd2ZpmpPjk24pGzFdvcmoivX+LZt36vi4yVaqnC123aRgpgNn4rV9x/aEZI2Ax5JGG54kERl1rWl0ocoQoE4y2WbRJ1IiMhnY7XMd0DMp5jUkO8r1ZLHS4hAZUf5JUCOL0DBcr0rVyqE3plTgZMf2nXpGlbykGhPP9aB+DrkUWUJtE2SDcYFK9+5hbraP7jfuFUwHVxbbXGpT0a4yWW0ME1sDoFfc5uReTfh0fbVXF4KffQr7GsxJiQy9GtzDs27PRJisG8gVszI1K1SuV8WQAK75fhalyNCbht6ScwdbfJ+qfUyAgxf+3gC9VXHC8x/uhVBIuCe7A3p3YWHsSU1lrLWkO1qpk2tQaEZVJSoS81UpKCLTS0Af4rQAvVeCkoCe5+BWj86iKzEKPRd/Z1vJc/gnQM9KtktoPTZy7XHN7gnozbI2Sm6KEBCg53q1ar0Y+sLA0CecakymuwdDLyxjDLXbNxIDSdLMZCDShJpk6G3/ysxOMvTeWOpzdfTZSCNs1N9dA5vVzJlkxvn+qDpDmJCSm91kLhUZetswWFWg/G8Phj4iudkbQ0+pHhV3f8/QJ9Uae0huwtA89h/wRVdojXMpj2PjLz8gTX09ZpSwd4Y+H7PenyeGPuZOTZFJsfa5UgP0t5GhT2roJbkJMiFvSNYzU1JK28qYrJ8FACi5YUMcR+NqUizjcTE2ENDT5UYjv03XbqW/0BWeYOgd0AfpTnCRoMuN21Y6oCdDLxlJYJ35wOzO0DtTvFeGnplcgqFPPjxc1Hsw9C5NCJ7LlB4I4AZLJj54e2PoPaP1hy3K0Pu572lbaYDHQI1lfglfWJhtZYKh5yj5DLJTJrdwrTGbcRXkg/ess3s2cdaHAJVI+x2VonhFwwARr6c1o5gcxGQZllmyES7pE+9BSpuh2EMLiA7ok5IbTlp0zb4x6tpmw/WtyNCbqwn/nedmsg57Qvn3LAvasAfTp1YE9G5HZoDeQbq07BLPJQF1FNA7KKzI0CfdBgwy0sebZU7z8+aLMgCuPY67p/SG2n4bepOcIKnrHAC9t1MYg+ybTywC6K1D3sCvvdvviXuWG6BnmZlHZCyLTeWzQSzuyWyAM1l2djCsKkaQNHHiMAEV3XkkTRGg5zEEDb2mSVKDatp9vl+Ng5I+WJmWzKa53LDJz8CCsdEGAKy3IgwuCs1mVgO083MAapITq+546dquuw+9SpbSvQeH69OlKMaEmKOMM/jJz1JekBxqRqBIpOdWmLZ+k83WPgfDnyv1RCiRsOcyTpZH5x0YGGlIfVCSayJ578zPn0ynJTVkX5msmaMNAT1dWjyRtuP1xIc6Xdt0nMH3qhX/TkxnWCfslbCmNMZjA3Iem3z9uD5ayUVKmEAbZ0LGZ4UJiFW1mKTw8fvk408lDfjyy09x5lmnqspDpvzss8+WI82O7QWolFtT510S3yrZDKueq1f/gXfefh9//rkW9eodgsaNb0Rp2U7Jcrwqo7VdzrVrTdZp6eXIyqLTTgypQRdt7j6sHMSxedMOXaPs7AzksaE00yRTdBGS0UI5sH37dk2wTTT387voFKOkxUa2s9zPZJzrXBW44ODCOEsAxhjL+8U1SGaQ19Caga2SxCSClqYE9Lb2jPk3QE/rTBv2JJCfxobmyonGeVZb+Ru8RwSFXAFsiCPJQ4DI54p7JyUFZM6N/Y9L9uQ+9GSXZSYSKkwutYuC9WSl19bB7pIbf6acoVfFdDdAbzJGm5eg5ypGoBjkdtL0syk2uXc6C0uXOK3LILNzQK/emyCDkZ0wbZiDEYDL5JJVBDNUUAzZB6AnWZJkQPl1DhK9wmXPszvt8LoK0BOcFlF/b3ub4lKYoOu4xJ4Xi19JQG9/l5Sh8CpaVc7f4wmiwGIA9NxDnZjxvdIlMbtLbv5PDL3swQ1sewJHaefeAX3FSbG6LqFyJYem0PjMNey4peK5GqDns+2knxMMkvbxd7MyA04wNjfKiAs0K3nYB0MfrDa1f4ixjjD0O3fJgML2CYuhjiN8HbOhPFczMpIMve+b4rQSk2KNnLCKqM1V8UmxjHuUw1mfEJBfQAvLLMUTrjNLdpMMPZdw1LaSybpshcMa4WdUOY3YHWvFiNCzhuOsLKs8FBTExdCnxkqw7ufvJblx/EcVjEluXENPyc0/A3oOrts7Qx8m8oqhj0i+KrrclAFC/THEi63ZQC8x9NQEkaF3Db13XofNPKGhJ6DPV0aiMwgWdwL0EYZ+UNOxyCozkX90sFTUuiiaeSQAQdTlhswkgS/165HmAH4u0VwUnfIlJjM0edDlhg21CQ29Tc0jU24MvbEGCfukPRj6oMnaoynWwJcBH2ro7SJGp6D9G4a+pMA2FJtzHqxBy12eZKU0SRzSjBH1plgyPgpkuk+U3JhtJQGIAfrgOCGG3lgAX6xekvRAwevA7yPLyT4BA93JBeSSmyig9+vuGxPfz5cAvWQfri0noC/QhubJj1d87HzMwcUZegNqlBKEiaehqcqDb1JyoxCwm+QmCeg9yJsG2aQfXKjZ2blyWOIDTWDP4/VJsSYBCqXJoKG3zTF57G4fKc2hQHmSXXPQKtgeqhTqUpdnul0fDyCyfQwbkLzKdS9DX0NoRHZGi8GCchq+hwCdgc0BvdutiT2UNMokN7sDejL0vO5eGi1XOd4AoUtnXMrlzjiWlNkDEW1eM9s/G5rCY/JSMteCJ3zO3Pt9cwlPEswng6UDen/2LaGwQUCUu/D6SQfMhuEw8j4K6BW63BXArVV5LUMJ30TUpnunNMJkL2GuRtzWBSU35h3uDiDGBvJjenYIVQQcOWmUx2fAKwROPW/eoGmxNMnQW2KWtPO0a8rDSTYH6t5GGnql9Q73k4C+NG4DjVCWjaJC2nVmy+/93Xc/wLatO8XU1qlbGw2POgxVquZgV/42seNMMLzETq/0FcvXYOvWLTj9zGMkw6EmXi4UaRn4+utvcPTRx5qmPod2oGTRtyk++Tj34mLeYzZv02KT14fOQGHNcdHFWGliQzulGwT4zILZi2NrKSPdnHfYcEs5DM+NZXRdy3I2vlLWYoYDfGTZK5CbR2tP88bndeW65drj9SKRwc9ycyag5xpkGZ4vrzJy8FhhAVl1Hjf1zTb5V4A+aNnl9hVLRaVKlRPmAnwOWOFUQz5lk/Jityobfd89/nPWRFEhgbE14/J42cjGZ4aTiK0Z0QCqV109fjp4jIJRA5xJC0l/hpKSGxpBVGToJVsToDcGmpUQ2R2zOkd3jDAdvCJzzmckVATlE2+JOYkAm8XhCQCn9KbJ5cY19JoIG+xpFVvtR01yEwYUejKtexEAvZEeRib6y2N1lFgw33J7Tpi0JQC9EqNo9cAHqiXZdq9A8HcIVJloure7xygnEL2yWBHQB6vpcG3cZOL/d0CfpUSYE9s9FnA/9GTD16CvWR6Lv49/5/u09o5is7blNTANvc+9SX6f+rSo3adUxjI3XUc3H3FmPqEWiOIfxS67M3SpMYbeJRwVXQJ9smrUejLhPGMEtlUgg2bf77fUGTRE2cuwTv/tRE+jyJgoQ5+0rSzYGZxqxNDT+ctmyJh8mQ6OrK6a7GxP28qgEAmTYnk//ta2kuuI+FO/5Rr6Uvz1C5tiQwM/I58AfXkA9PzffwPoReZZxTxWXiJA37/JmH0y9HtvipXkJg7I5cY09KL0RZKVYpMOkF3xSd2u2TPa7ajQFJtDyY0Bev0RhoqYXi9uLjc6wBomuQklJj74UeuihL+mN7UG0K5NMAB1A/TGstr7bRPxAJWwrQyLkc2DZltZZh3cWtxcXElAzwfES/V7APoA7BOLfi8uN249uQegD42z0aZYgdiI5MaTmITkRpsh2T2TGpENkQtJ0MZlZRjjYnpP86914GCBq6LLjVsbOkNPELJXQB+Ch0tljKHfHdBbn4K/nP2ygJ7ULDpo8azcG3ko47FA7raV1mRtgcxGlAuIBn9vBc7gu2/MT1h7gclUzAn3OZlQ2AbnFRb/bwfy/AyvXZVKVRQEeZ4E9LzGFvBDk24A9EwouHacofdkxMEtr6c8vYP/szfw2pFa1cQ2D9f4hrkHgRFIzzDJjY436MxtJLwBWG9mNfbOLGb5vbJvJaAXUAsMPcvlBJqh14FrnPmhST1MQ09JEBlraSwFjKyZ07TewTM8MPMueeK5WcWI19Zs2HhdXaoUlSx5ZcUBPa+CV5GMvU/aeVpi6I4TxoAIkERGwBO8qAFVA9F87ERo1g3DriqAk1DhSlw/JoZeNSHICPclytAbu23VEyqRjFW1dU6rQgNS1oNDLbh6DZRQWEUuCQ64doqsGTa4Rpk3vLHVDsiYuKmXIlQkxAqH+OYJiuKYEkJWSpK9K+mp5olPbTR///c/fsVnn32KunXr4eSTT9GxcNgJgTNZLNONW+8OmaXi4hRs37YLS5d9i1q1a6D+ETUV98tLTVNOC0qtW5AosCpNTk62mCmrHGTKoYYgUT1BcRtGRTmPJeWsCqnGpPXF9goyknTCiZcVJXoSaAtaQl15ivUEWeGPa4PXKVWAnyV6rmFWFVJSrTmOg6iU0ITfc/DH55DXjkllUnJjlU3tFWWcTcChXDZPwJyB+Ezw32gHGuwUlZSwkZGDqXKDwYA1v6o3oLBAshMmIzwvHjP3GAOKqSguoByMlb5UVKlaSdUF3v8tW7bLDIKJDa+bGxck9q3QE+SuYg6SPYb6M6dnIDTFqrIaAD2tBTUVli49CQ09teec5GxSNwJ6rj2Cbe9/sWc6pjkuqhgHzbtY6d0AvfVg0P3KfOjtuhr7qljN9ws4Bg19APQuLxIznmjwrQjo/Tg8ofW4zXkgUUDPAWT23Fk12BMeZ2NtT7BYZYSV3f99A/pkE6rHKgPY1rjq3+eSG3e58SQlmoDzvX8vuSGgt/3c90H+RlRD73HA41cU0Nv52vFW1NAnAT2PwXrnbOp5YUE+snJygt7F4r1PGk1iIFpPBhMLB6wWivX6PwF6OcWxUTUf2bn83eSU04RdpLvcuGW5ZNieeIQCcOBIEk266tsJ9rIiYaKAPmlb6YDeXG6SgJ7EAuVgBPRRiVEBJcq0vNR52v5XAUP6xh9wYFFBgZr6BegLKdEU/WaAnsPuAlIw20oH9Mmm2KTkJqKhd0CvEBgkN01GIydeI+EIVHGWkXv/R33odwP0ezL0LCEYQx9QfgWqPwHo34+43OwV0Jciu6gSBqprdz9duP8LQ7/7YCkB+mBvZGCYtpXG0PMh2z27Ml/VYEtUGBh66cgMWO8+WGqPoVG+IYT383/u/h56WxtIpglA0KJRTxaqAe7DqgAY8b9XkhI09AmGXoA+PEwRht5LTpmyG7TF4Ay2AljQJFMGEHW5kYY+RkcSY6FtA0xO2UsAiADodQ1DkHHw5SUeZ5N8k3RAb02xpuF0yYUHw+iG5ZtvlKHnf0cZegtgzmxWBPTG4CabbDzYJv/Om0qT7/EN0YCm3ScG/2pVqgrIM6h5k7az/s5Q81wc0Cd2hpCM2DUM3flBB29MlunO/dgM0BNUeQOWMZQWlOkHTH9xt2c0Vxtr2jINK0vgJtEIEU4TFqkJDS43rq+XFIsbfIZYfLE3PF+CVI1/NxcPYxhpJchnwjZVL/+b7pwaUvNP5n1xSQIrC9aP4Iy+bRx27+26KgHxKaGhZKnKRmiKdcbRwL799u6A3qUoUTZSmuTQ60KwEr0/fH7sOIO2OqFDDlKZvQB6Y9VNEiNsqE3OHjqbqUJAYPeQj7OtoXC+qUymrKJkSayteTt/A7IqVgag5ICeoJwvVWFUxbRGWl+7rt/md/lkRZPz2H0wcMVm0lzZt636dTWW/fAdTj7lWNSpe5DWNhtRyTCx5MxmWJOmpCA9zRr5YrFMpMQq44UXnsdVjS4AUrg5BRYvvZLZtWaaNI4sfk52pcS9dZBkGvRUNfeZlwmraLyI7L8xj26BW2nH0wNjzXvDa23TdO35Nh06BxaqZ0Bua/w+Dv/iM0rixdydysqKpeNn4mFr2yz3vDpi7kL2fPi9cOYy+b8tUSBjbdIRNioz+TLpjSWvTHJ5PN6ES6cciWQVP3lt2cSruS1llNkw+7OBZJKMsS+mgEk0YyhQqXKuAL0z9OrzEhgx16IoAEwy9FbdSpIhFRl6I0sop7OJpjoVVex8LZrkxlxuIoA+nf73Zk9M0M3z9WNQHI+bBFV2yqGZlADI5C7J4XXcrvYA9Boc5nJMrvEkQ58Al4HIcYLCn31n6P158Wvi7LNkwKGRlfEyLd1sOO3fk4DeEx5PBJKA3lApAbCRVVZl9aZYn0rucSuqlTcSySp4SUDPBGlPl5vdeyL8PPjZqMuNJwsG6C22OKB3+1Oeb0KKlXhgeA9sjxWGCtVR7VFq5E262fg1540TAA3Nsg42k9jHgGEZ14XP2BGgTybCSgBKzAksg0OUvAIawU+OuaK4KErUiqFnUZHJuFtC/tNgqVAUlhFIpttWGumTQuJZM48sRkerAXz+6ENfxsTWGXqapmiwFF3CKh5HdA4S176ImL8bLFWBod8boFeUDwz9bi438qGnbaU3xdIetwwlIvMsHsToxFdSZS8MfZkmZGt34r4ecGYFH/ooQ58A9IGh30jbSjYuelt8xBtV4cIlN/9vAXr1ASb9UJNNsZHBUi65UfMEs31jNflnAjhWkNz4YCl7f0nh/5cMvYGZCpKbvTD0auShLjz40LttZXHQ0Kspdi+AntfcJDdsivVAFvxkA6BnoDOXG3sgjYUxQC8f+qDZd0DPIMign+yeNx00m02YdDmTvi9A74HFwI27LJhVl313xE40NPDYxmVBVnrPPRh6OyZ3uYky9N5QW1FD79+VZC94HUyHaSVLZ1DdHo/fU7VKFezcsVOBKhpkuUlYwLZyprmNEMy624ZLZgzQq1GZQzqCxk7uFhUceMwFRZtrYOCt+dOqKWTUvblMvyW5Rzh+JjeubY0Aev1uAPRkQ03rH0ANAWAYXW6A3txBlBiw2hGnvMKP0QF9Elw422Z/ustNkqE3JtbYa984+PtRRt7BvSeLYj3CeojKkfYF6B2E2efcPcQ0vgQrLonyJEeDwDTtNoaiRCOvleMZvjSd16s2AukEKuZAJMkE14vkmQborTJlGzlvpSVU5rKQlZkenhf3/rZrYYy8TYo1H2kbwORyJtPjm5uIT971hkwBQq7V0DDO51EuRAmG3ipj5XHKWrLw2GOPIy8vB42uvSok9QQFuyQfKS4OzfUEpmr0ZaMirfYoEUnHU089gzPPOgP1j6iNXbt2iOlPT80WSVBaWoDMHDrfcDpraOBNZbJCd6Ecs3kUQC2Th7zpx21egnziQ8+MBlTJmjEz0STK95IldlchDmYq0TGZjSOlKcZeW4MrNfR05LBnhew++xXKdT/JoKmKF6R26qcI8xkc0PGeWBOnxQEB9rRMlDPBYRkGcRQV013Hkjqek5h9NgzK+7yiOwfBVrakS8rKEI8bgOf6ce96HVwZG0ltHWRl0zXL+m0K6a/PZ4cTM0uTMSMqr/JnyJtAXVISfQ+BNyskTIgqAHqy8OylUHVJo6MqAvq0ZOVR2t54HNmUZgaDg+LgDy9QpoqdMZpcxB5jTO/O4V+sSnIugbmg+TXn+232DJ18LKH2SoDHfe8NsgTRrqWevEQFMzmfxGQ/tl/w85K4hXiwL0Afjfcec5zRducXVQqCde7ukhuuGVZu3fEsSn7ZPmGkWJShd0IhmqD9G0DvSYxLbqLzCfYF6M2HPrjcqBHbEjGX3ETjchLQRwC6sJvZRxuLnY44JaYVGPrw/r0x9AGb7EFMRpti98nQ2wyepG1lGCoaZei1GpzQNKvSKKDXeuQw1Mik2Pwd+cjJywkyGJPcaFKssGBMiUQxe0RZ0VZTbDKx+L8C+n9m6P//A/QMQK6hjzKGwPgjAAAgAElEQVT0StgDoI8mYLGi4hI1xaZS28kNn+XWILkhk8cMhk2x63/+ToDeNfT20NqQG21MxWUoqlxqPvQ55kOvJrBQ8paLhPTgpcjIz8HgZmORU1LtH5tiXb/nGSwXdhIQmGxGFmFK0pzJsJIy3ydtXyi7qRk0PITESQwIZOv5kLpezb/fQUj0wfBA5YHJH+KobaU/uP5eZzf4/dwwe/Vpgf+995ov03/155OP/w8nn3SW3msNSGGcMht8070bnswdGd7ASgtnGutrDbhhHLga1FgeCpNiQ08C361rHa84ZdUCHEGQlbAN9YR7HglkfiLWCMOSvPnsumzDWWUF5cAwO8jeG0MfldyY1CSUhQmg6KcemeRoTHJFy0MvR+oqhGmhSdbLGxtNtsEHmxpsrgd+zpgPK2Xy+L1pRm4q4dj1lGjN+dRc02KTeXWmy58P34BsbVmFyyVJUQaaDc8678Bqa30FQK/zIagm+xwYMzGSkqhQE2hNP7bhWXOZWErKHIL8iZ/lcXvpXM1E0tAHsJuYsEv/cGsGTm5KbosaXIkSnvIGdnbu3I4xE/vgvQ9ex43X3Y4Obfol1mkSmAQpUUoK3nz7ZYwc2/1frX9/U6OrbkXHtgNkpcjS69r1qzF8TGf8suKHf/099Q9riAF9J6Ne3fom6Qkaevqa87Vpyzq89e4ifPrZ+/jx52/Ech94QC00PPIEXHTBNTj15DOQx4YrWImfjKHNnbDKi0lTncWza+ayYBINVvI36YyqHmF4lLOwxsbZBst4ybUtvarkHPYbHq82rN+IF19ciJtuuhE19qskNjsznRNm2SjLagmbwnYhKysH8VK6zthUTTneIBO///47Nm5agyMb1ke16pU1ZTVWVhkrV/yB9es3oE7d/XFwvUqIxThsi/G8FOWxIgHr1Fhlk3qkxGWdaZUDgn9O+Y2LzVfFw4fSlZmEhW+htp7HqiZauloVsxfAZExGPtDtJtnEVpBPN51cPZO7du1UIkAhLjdyrl89hxFLT9NuM2ZZpYQv/p27tbgsRK4enABMc7eMNOzctV2DohL3QIm4Pa/O/vOzRgiwYdqkQ7yldBNSBUU+01ZtUVIRT0WaD5YqD03UsRTMf+RePDh/6j+u2/9e0wRdOgxSL4CDOo+b/DABvUAtE64wF4HnTAcYM0OIY+vWjRgxpjM+/uTdf/y9M06/EMMH34u8SlXkQ0/JqZMZvFeMH0l5i8Wflxc/iRGju/7jd/MNQwffjWuubpx4L0Gky0qUlIX46JJCq8yFAYpy2kk6Qok8yTTXHgPutg84UeOMut8zrzZrH5W5hEldrFqb9KH3vZt/8jNJLbs32RpD74DbCS4H5A7w/XuTlV6rynF/8P2RhBvvrZMW/Hcjw6xR3hMfv/de9bT32ZA9gh/bZ5ncWl+Ye+d7QiJrb8qMReolMZETNl5Z9WeE587/537ucqMksWYuXfY9oYE/YIFoddRkTfZb3iDLpFe4S/NKWM0LtuLlJmF0ia9dn8BSS3JscTPxPaEXjc+hZFZlyWGYjBf2vBjJxIm2rL65PSrJDA3cS2d1LlR4RS7Y90cJUP6q4zyP0V6d5PVWI29uZRE8nOXBptiU8iJsWPkj0ugiFXpDkpKbiA99VgFmvfcQdmbuktxdxRc6gikJtmGaKeVxDZZy20pDLHa/Rc5qwFpy7kGSoVdUSmro/64pVprK4HJjlm4G6M2Hfk4A9MHVwV1auGEK0MeRWZCLwWqKra7DSzSq7t6EERICZ+f5XjLYOqUAXOJFxUgV6xzKLiorG6vKxcphTXpFNfRcKGR+yIqTTdLxJye1+mK2jDZouTwEBXVAtBEhYW0Z3iOW3RlAMuzUIxeXCPT06NX0/wzon3rifZxy8tlmpxZcenTdNOAllFqDD70kITzd8AC4yw0/y8WdKZu34J8ammJtMmbSlYSA1h0eHNBzAbmXv3fjR5kJ3ZNIZ7t79/J3o7pKOU8Ez3N+nw+esQBlDVcWFEyTLL09xzWH42d2vq/BUgYcK8pwHGBFWXxnkN2GkRtKTpYFVUuCTNvvx+7acZeICMDpfPcE9GQQtFEEhxu7Vi7TSAJ6Txos8TTphQ8UccmNVxSiDH1ioIt74obGVDbFGkCy9cYSnAF6ltatWuGSGwY2amNV4ZD9rA9LSgJGT1r1bCdmC1CmQ1eMoHsPlRPeu2U/foP+Q9pg06YNAssjh9yDww49MvEceBD0oLjk7ZcxfEy3fwUC/E0EN53bD0JuTmVdq7XrVmPwyPb/J0B/eP2jMKjf1ADoKU2gdWEquAm8tPhxLHjsboHgfb0aNjgO7Vr3xkknnGXXLTznuwN6MUdhSJrkF27NF6RwJp+h3IEkiQGKqMzCAb0SzJK49NtyY+H8jJISrFu3Ho8+8hgGDhxojlVZKUo+qNe2TZryEX6vNRLHwGmsWao8ENBz83nyycfQ/I4bxJ6XlvA9mVjz53q8887/cOkll+GXFT/i7HNOkSZU5EyMm7cl0ynI1HOpEe7xEkk8LHkx20ZWPChB8cnEJaWFSnYp3WFCwE2WUh5eJ01Wll87Kyhk+3eharUqoAc2m3Nt4w0JZZjqyWqDJo+WFqJylcqqREpLH+KQ6ertueP+4sYCLJ97jDEXHrPXtOtPxtyrePZc2vfZ93hy5XFBPTap1lzogN6n8UrDTea00CYCWycggafFqIcWzPxXgP76a5uha8fBsgd1MsRJJ1U8BWLJoPP44majqhhqjbaMqQT0w0Z1/FeA/szTL8SwAOj1rKuPyTzgNR07rGuLGax4lOOlhU9g+OjO/+pZHj703gSgZ2w0QG/yOAvflhgZOPb5Ai4zDNaZQUbHfSIzMzcMR7Sqiq0Tq6h6DPfKoAF6WyNJQG+H7RIb7wnzap9LDaVBl4wu6TbkEkQH4HsD9B5b+Rs8Lr5ccsOES/7sOXl2vkF65/HW9xtLaoKdtqyXDV8kJDey2U2Sq7xv0cn0CT26yxEJsr3qL4ae0i87L8WpMBGZCFODO8PE9MDlqQ+H90oMcWh9cDwUbaiNSm40ZIpEJJthmUgzGQ9/mm9w2PeF5YKJiA/rDP+u+1bAnkD7HtpNqmqqRnOfORKDJs7S+lyDpfZsio0Xs8eScZC25hF7dA7hyi9CZo4NpbLnjNaa3peYgBehmsvjpIQpW++niEG2lWUl2LjyR6SW2tRqvvaloZ/z4e6TYstRoqm3RjSUx4uTDD17TkNMSmjoZe++Nw29A3o1wqYkXW4SkptgW5mQ3CRdbnjQ1IUbQ5+0rVTgc7ePeEwgnLZvZOiHNB+PrLi53CSaYjWMIF/jwLliBMJcMhPCxe4a91IyCKHxQnQBN9gA6Pkw7v75xCJjCZW6s6Cn94XoYNxQVsSdZrdwlQD0mlZbjIzsMNUsJB2yHOSDFzby0qJS7Ni1DT16NtUinDrlMVStWl1xngIr/9PQOLBrx3aMm9gXTz49G0+QoT/hLDueYgJGCy4M2hkKYKHJKcgo7DssQFJD7wy9AXp+lomBZcDmE28n59WQaIByRxUPGGSMdw9cfmkqAnr7fgYJT674vWStXPfHE/UmXret3B3QU2Jh3u10nqDNqPnuO2DibyfBunesVHS5cabEGRu+n/9vzZsm/+BgKUtUk4Bel1FSLmpTbeqnVQtMUqJJo6FaIfAspsQHhaiQm7DD0wCZCEPvgN4rGGpYCkPMnFGKNr55QJczRVhb2pxC9UHlUgL6IA8o1yZgErTdXW6M6Q/nnm5Ms031tLJ99P5GAT3ZZLnShKqB/HcUiEsx7+HpAsQXnnc1nnl+Hjq2HYgmjdtUkDg5EOLG+uZbL2HY6C4YNnA6Lr6wkelg1fBq0ixVKTQeuQzfLf0cHbs1xrUE9O0GITs7T6VXAvqhozuIPe/SfnBoTuJ9CVWKMDCNTNfmLZswblJvbN7yF4b0n466devr3vHf2OA5a84kvLDwERx0YG1c16gZzjv7GuxX40BJbrhZrPrtVyx85Um8+vqzWu69uo/WufJeyF4yDCbya8c/ea0Y22wgjK0tPmv2/+F/21FUAPS615oUa6y1LGR5X9WkWo51a9fjww8/wi2Nb5Y2tCReBIZJ+iGT7SbIMgDCeJEvYE1bxYz0XCCejtS0TLz44ks47viGOKh2ZbHr2Rk18fvq9UhLj6PGftXwyIJHcfbZZ+Gww+qalp1MeIpJaii5oIzEkjPTR5NcMM9586PfsWMXMtNDIyHZ9LSYJCCFoUmUU2flMiE2sUi2lSQrYqncmH1YGCuG1sND15vUVN6vEtDzOi01V2ufCQQlgQTtkpkleoKC/I066eC8ROaN38X7bbaoFjsZYzIzssQc8jngvzHZoC2m9cCEYU2ar2Cx1Rr2magF165SrxAacNfU5liaEqdUDSUjODCHHu6Xc+fPwJyHJmPYwLtx4flXKb4wmngs+37ZF2jT8XoQ0HfuwDVvgF79L2G+BOOQT4MuK/NJzoFgK60I6IeP7oRNm/7CmJEPonbNw6RhtphhYCXK3DLJ1Pfy+obqhsCleiFMsucxg1vuiwsfx/BRndC2dV/cdUfPxDPv360YHQanOYNrCT4BPavKGUihK1twdPN+pET8DUBdGnnFX7pRmdtTWho17GYRzO+0/gmr/nhs9vjPe2tknQ1Y8snBFSU3wc42zM+IAnqT0dleFP37KCMfjZe+NznDy/fxs25Tzd/f5UOQgukMY4FLIHW/g/QlsccFg4zkdxthaXMX7MX7Y9ULA8eJOTmS0xpxmXhp0ijd+GKgw1ksLbgT8g38rHvJ+9ZKoKvGehoGJOUy+5TcBMMSgWwC9AqA3sC4JxckPTlXYq+A3gnZwuR5JQC9fOhJNpgjYOGu5MTZioA+3NuEbWVKAPSU2TneK0YmsVxoFuZ3+hTWChAw2hSrybsRH/qyEvy14geksek8AegtB9iXbeW+BkvR5UYa+qZjkFMB0IdJsZH+T92yeFlo92KDGxsbwqTYeDHZinAKPlhKPvShMSShoXeGfu+A3gc0qaStpq+4SW6aj0N2aTX9XQn9ZLPsxxIZklZsJCMKndDMrviSfzmZCFpXBZbdM1cBRwGEVGu6CItBgcttKwXoSwK7z/+2YQrlZH4CmOfiq3A8/AKSuMwOS8JgKemXi5HBMcVh0ft3aHPngiXoIUO/yxh6bgpTJj+CKlWqKUslK6Ws15lPTizbuROTpg7As8/Nw/x5b+DEE8+wBzfOQG02V5QxZUo3ZxZMFYOlrTjaYpkvtOu73YfebLs82+Z3JwF90qdbiyQ0QTljpRHdoVEzGrT3Bug1rVINnSYFcmbH2PTgYCKAWJGhN19x3kMrPRmgN3mV+dCbO40HNmc3TYedbCKy3zF2xBkWAiOxWwEEc2NhWZw3hsDaArQ53Ii5UTOsJRJWSg+gN1SIxaCUmhTCNkb6CgftdZAEOKB3SoMBWGXVMGmTOxIBDXWs3PwcwDtA9GTCrqV1Eto6DdcgnAu3YJWuQ0mSTG8U0PPdBCLO6DPh9PPVZMkSS3b8ukpvHCQgzkgxSddmGcDNn3/+LukLS4+tW/bE1LuH6PNDB85E7Vp1EkkCj1kq7tRULHn7JYwY2xVDB0yTlMUOOcWmtnLwVhmlDLZGCG669rgN11x1K9q3GYCcrFxt5mvX/44RYzoJ0HcmoDePyYTcQWyfkrIybNqyEeMn98HmzRsxeMB01KlzqPXRFBfh+ZcW4IE5E3D6fy5A907DcMD+taWJtoQzDH4iaVFahk8/fxvTZg7X+Q3oNQnHHXuKuR4FRtieFx+axY2VLE1ShpOgtILjEcGTqnkEvSGZUcLKjVvr1oZ+afPfla/egGeeeQ6nnXY6Dq5TEykpxSgtK0FmBqUHLCXHBdwlsZHLCG09S7W5M9aUlaXhzz//xPJfluLiSy7iGQLlefjhuw1i9+s32B8ff/I2alSvikMPqyu7w1iMEh4msdRrE4TTE55SI2ts5TNCT3A+m2XlNk9DJIOYY6tQUQ+vcnuhMe6sHNhwQjKW9JWmd3Y+MrItCZHkDekozOdVoH0u+xnYsLtTMpniQtrK5qI8VoCCwp0iDxyw2YRUHq8BVf5bsmnQJJsG7A1kUJ7CfgKWzXOy80JTLuU92zWgyybnMmkpDvIb60cQGZAWZJ6lziw7oCdAZ7MwHbFMNiJbTA6zSUnBvIfvxoPzHdBfbfFRvTJ2fN8t+xydut2sJLZju4HIzqJ3eHJ6tJEJ5h6jvpu4MfQ2bIbV2DiyNGOlDNu2bcLw0R2xceOGBKBn0sE4asmSSRM04TNMtPSqKmOfHVuZZp6YS5b3IpjLDQH9sJEd0b5Nf7S8vUewROWwsFCBCgm6S3Uo5TFPcyslayK9PSRKvqIMPftHeF0siShVRcyrfHa+JiPzXhzvkzDyxvBLdD+wypi7vyX9342hD4OlmLBJTkx5mDWhu97eK+8uxXFjCQftHjddauvkmAN9B/TuB5+cjmrXw6sJ3ufhkhUB+lBd8uqBYkOaJe583hzo8LMi74hJwr0V4RhwiGQuyda1ioA+DNTUyQvQFyvmaJ5o8GFgNc4kNzanSOsw6NCjDH1C3UCmPBCLBuipezdVR4LlD717XBt8jwZaBbLVcRV/R7aVkaZY3SMH9AEPJGwrxdCXIisnTEkPTDttK01D77aV5pZmiUSJ2XEK0IfqOr+X5xmwn52w4UBp7h3QO0NfHsemFT8gtYzyQ8Mfe2fo85Fk6Pc+KTYB6KO2lbqndKEyDCwsGvT00tCnsds/HkNpGTX0gmuaFEvPV7JxqSjB+uVLK06K5SOuTShoghODpehyY5NiBaY4eEUyGPOk55XIyM8WoM8trSY2yV1F+BD6YCku2miG6uUzl0uYxplZkQ1IktdtKEU5E2wjvW3lui94YqBEIojxoTYNvTeJ2qZsgTc66Coho4n46fIcd9fQOxjzEqmD0V35O9C7bwttcpMmPCZvY2bMPrmQl8s3+IL8XZh+9xC88OLDmP3AIhx/3Gk6ppWrfsaQoW2w334HYeTwOfj5p28wZ+5EfPHl+zj0kAa44frbceMNLVG92v4KUFHbSurDfvr5Kzz7/Dx8+NGbWLv2d/zn1HNx+aU34pprmqBK5aoGpoKG76uvP0TTFhfYE/s3r4dDwhEF9OvW/YlFi5/Aq689h59+/hY1a9bFGaddgFtuboMjGxyXCLQK5HSNKMrHpCn98dzz8/f5S63v6ou2rfvZFEmuy2BV9t33n+HNJS8KiPz22y/IycnD0UefhIsvuhZXXHaT5ApixxHDa288h2EjOuzxG/zMUQ1PFFt85eU3Iy+vsjYk07OzylCMd95dhHf+txiffvY/bNu+BTUPOhjHHHUybrr+dpx4/JkCFF989SHadv7vP10y/fvse17CiSecpk2ZwO+jT9/Fa68/g8++eE+Nlscd9x9ce/VtOOfsS8N4emP5WfomUzz8H3SrlJeMGvoAataqp2N79bWnMXJsV7S5sxda3NbBHGu0GZgkhwwqNy9v2ORvMcnj37HsyIEntlGF6baydyzHoleewoSp/XBnix5odmt73Dt7jFj63j3G4crLyCKbrESBjbrUVDL0L2Lk+G4Y2HcyLiFD78O5VP42kGgbVBmW/fAVuvduiquvbIw2d/WTNpibONfvmAldcWSD49Gh7QCxrMnStW2OYV8SQz9pWj9s2bIR/ftMxsEHH6p/++235Rg9rofWTI/Oo3FIvcMDAGMQ4PRBY54JzkwKVYq3312ECZP74ZKLrrPKQGaWMZ2BffcKgVnombbVGEk/mqC3Dk2xCTCSnmwcZ2LJaM3v3bFzl2IFr8v/3n0PderURf36h6M0Xohy5CMjk6A8TfIODg7Ky62OHduYfKbhk0/fw2mnn4y0NKMACTAXL3oJV15zofoAgGpY/esOPPX4EjRv3hTvffg8zj7veBx6yMEoLNquqbFiwWPFOnfp56k7L8s0D/gUJuyU7JRpA6ZtpYYoUcsvCQhtWAkei8RU8/hYfqcnOxNYWmcyf5G0JiOGkrIdqgKYVW0GyuPZSgTSMtgIm4/S0nzEyjNQWlTJBrrEdqhfwGQJ5uzixIGAodaSrQNNxqYOOwxJExCK080mU1p3epozifjzzzVYtWol6h1SGzX2q2zXIMaJyuxBoSSHRIgB+TT9GxN6v6e2Zi05s/kG1jNDfYABbs6KmP/oTMx9eAoG95+OC869Wnp1JZhBgvfd0i/QrdetSmLbtekf5guERvrAEPu6oZOVudyw0d0AL5MUPg/M97dv3yxATznc6BFzUPOgQ3SM7H1Q4hjMCowNTiYKllxb3xDPkY5qMjAlCRCqlaT6Fy5+St/ftlU/tGjeVdfcph0zPgRJWThmxudRYzpjxYple8TIBkcch/+ceg6a3NYeBx5wcEJyIy15agxffPkenntuPj797F1s274VJ590Ji6/9CZcecWtmjXA8zDmnNWaFGzbthmPPX6f4hNjxXHHnoprGzVBo0ZNgLIUm6EQJq9+8eWHuLPVFfuM29yzJo5bgMMOO1KxaefObejdr4Wu6fgx83HEEUcnKpvEA/MXTMe0GYO1102d/Ljkhzt2bMeESX3w9LMP4qEH38CZZ1yYGPTEe7d122b07Xe7YuWEcQ+jUl6VhAadsXjdut/xyGMz8fa7i/Hrrz9rv7/+uttxy82tUKVy9USPG/fd3v1uR9fOw9Cx/eAEPnnjzRcwdcYQHHRgLUya8AiqV9svkfQuXfY5Xlr4OD788A2s/PUn5OZWwvHH/weXXPhf4QkNalJyZBVZJiQffvQ6HnviPnz08ZK9XreOHQahW2eSH5yHk6/rbcmGyaycIPIPRzX0rpWPVjw9EfP5JuYUZlUZzpFQhbDcZu9oiFwZe4iop88EJX97GyzFmJOs8CelWDwmVwL8rYa+YJf6hRhiWI3LzqGGvhgbVvyItDKTJ0r6FxLluHpskraVsz+wSbH7YuhRViyGvu9to5AX349eAwnzDeHeQP4lmrKLSzgpNgX8HQY7Z+hLCql1tsyEBxgF9FZGMEBvpWST3JiGviKgN8mNAXqdXEpFQB9LJTNjEzL5tQX5hZpqqAwpaNE9I/fslRfEtd3ylacmLAHoU+Sr6kywMcjGyCoDC5731hTLLJD+udZk4OU6XfBgUbU7oPcFxvfv3hTrACLKrjrrpqbY/J3o1aeZjmXi+EcEGgnkeKxkiz3D5m8T0M+4eyief3E+Zt+/SOCOW8XKX3/GsOHtUK3afjjnrMvxwKwxYKIQfbGBdszI2TjkkCPlPsEHicc796HJmD1n3B7v52fPOvMSDBk4A3UOPswYqvR0fPlvAf1Dbyq4OqD/6edvMHxEF/y8/Pu9AucuHYfhxhvu1D1054QdO7Zi6IiOeGPJi/sMqtwwuLm5hp7X8ZHH78HsBychP3/nXj93y013oXuXUQmvXwb3QUPb/C3g7txhCFo066KSPK/Fpk3rMWX6QLyx5IW9fo5gsH+vibjyspvw5dcfoU2na/8VoJ9z78sKmmysuW/WODz5zOy9fu7KK25Gp3aDUKPGAdYAk5qKV1575h8B/RH1j8aIofehVq1DtVajgP6Opp2tGU2NlyxlW/Jr0ipjmRMyH4IMOh2FAWaJ6koshh3bt2H85H74ftnnGDV0Fo495hR8/Ok7GDyiHU49+Rx07zparKeqMTHT+BPQv/H2i0ouBvebqsTLZV9ymAlNh3xeGTKWLfuyAqCn7y8rCdzgxk7shiMbnIBObQcaMJP+0+w4VV4PDN3WrZsF6Dc7oK99qJL8V159CnffOwJt7uqL66+9A2mhbCtXGzUjhI0i0fQaV3M7N8ZVq5ZLj3/YIQ2CowvDZRj+QiCUGIIWva1BdqPDNCbQyIrI9NogNbRk16wZBVaDo4dJw0iYGHtMvTzZOE5AJAgmkZyZkYsnnngCp5x6PI44/LDQIJqKpd//iG3btuLMs/6j98bjVfHCC29g5YrVYsFvuuVyHH7EQQLPRcU7kaqExqVnodlWjaSVVSEEKwR0sWH7Fc0JQFcfHqv5g7sDF9kwXs78XaVKTgoLdynh+H31OqxZ8xcOOKAm6h16MDKzS1FUvMsqZLFsrP51s/Tx9Y+ohVhKEeJlBchIy0NZcXUjiVK3ISPLhmAZq2lD0nittm3bhj/++MOSn1JOvyUbz8SEyUe6POR5/eh2Q2nP9m0FqJRXHU888SS2bNmM/153lbz5KQMyQF8cnHbI0DPZohaHIJ9snrklWW++sfesmKgQEZpiad1pDHpMErV5BPT9ZuD8c6+0RNndkGJQVapbz1tx9ZVWlWLSKIIoeLtLrhTiE61umYg4Q2+DsQzQMykloB8xxhj60SMeFKAnAFKSEVh+7xOKAnr7fkq1jEHnn2TIJdkLgJ4mGQlA37ofWjTtqn/TvweG3q6I7dm/rVqOkfsA9P6UnH/elRjYb5pIK8Ya9p49/Mg0PDhvyl7j4xmnX4T+fafg4NqHBCedYqxZ+xuGjeiIr7/5eI/PNL65NTq0G4zq1WsEkFqOJW+9jO69bvsXgL6hjmkHAX3fZgL0E8Y+jCOOOCYB6ElA9Ol/O1as+EFkAwE9wffOnTswYVJvAfr5c98EG5CdqU8C+hZaB8QHlfIqJxzTFi56AiNHdxHo3/11wvGnY/TIOWDDP4/NAH0LdOk0DJ07DtFvUJ7YpXtj/PjjNzj3nMswecKjqFathp4b4oL7HhijuLa3V9Pb2qNPrwkC9YzTu3YVYP6CqZg6feDf7nOdOgxWUsE1FW1mTTbFmoRT68N75EKvglfP/AcMdyWnqfPv3frXJ8Ua8UIS1gA94wPJ4n0Bej5zdALzpmvHLzZJ15zl+HcVAb0lwHY8ZjoQBfSaFEu8TMkN51oEomdfgP6B9+YGQG+zhGRbyYpTmmnoqcdPAvoaKPM9IVSNiGOjvYwVbSu5yQSZTcWm2Dj+Wv490lUG92iCHVUAACAASURBVEmxLIvbQYiBkG1l8R6AXnOoxJR4AwWbYs3lJitePZR1kmWUwvygf5LY37Rd0aZY6r20UYc+hYRsRtU7ljdNJuFOADZMIPlKaMiikhtvDCFDFiaZerOHmjmCz72tPCMxVGJiwiMfevo1RwYs8TvCqHdJjtQUG8fOXVsTkptJEx9WFkwpjgJgCacO2uZOtqYwPx9Tpw/G8y/Mx+zZi3DsMafqvH799RcMH9EOy5cv1W+3vL07Wt7eEwcdVBOrVq3AjHuGgA//rY3bYEDfKfJ1prXewsVPYtCQtji8fkN07zoKJ510hppxyKQ//sQDmL9gBs4793JriMqtnAD0tzY7F7fe0hb9ek9Q97eXDlkeHzuxD55+5kE8uuDtBKDnYJtBg9vhk0/fQZPb2qHNXX2w//41pVt99bVnMfO+Edi+bSvGjX1QGxllEvzOLVs3ygGoVq166N1jtJIdY2qNAe47oCU6tB0IZv2mRS/H55+/h05db0H9+g3Rv89EXSMmIgTIr7/5AmbcMxzbtm7BzOlP4bTTztd94HXgdzHY3NGcTZnU8dGSrxQffPgmxk/qi6pVa2DyhPmoeWBdraP7Z4/DnHmTcN21zdG+TT8csH9NZdzrN6zBgsfvxYLH7sHp/zkfI4c8gGpV90uURhn9Nm3egCEj2+tejRp2H6pWYSO4DSPSZMuSYjz25P0ClWefeQnatOqDw+sfo/esXfcHHnl8pqo0TW9tj47tB2ozZVl68StPY+jITmhzV2/cdUcPYx6ZhPI3N/2FYWO7YtPmvzBy6P2oVfswgejXXnta0ph2rfvizmZdjKmUJ35oig0SD03HlL7Y1iNZQ5YknaH3p4ls+9JlX2HAkFY49eRz0bXjcFTKq4S/Nq3HmIm98P3SLzB00ExVl9RERWeXNA7gSceSJS9h+NiuGNJ/Gi668Fpr+BS4MMmPl/z5+z/88BW69TLJTZtWdM9hs1+ZAP2Y8V1x5JEnomO7QXIqYjIgpjzIuMju8ji5EY6f3EsM/YA+U1H74EOU3M+eO17Py8QxCySfUZM/zGdeEjiEoKwYRtte0wE+/uQsPPzIDPTvPQnnnn25DXjR/1nSwrjLjYa/4ZIbA+5BQx8SBpcVeVXMJRD6U9ejTH0zaakZWLNmrdbMgQceGMCjWUlSzqIhTeVkRNOxdu16vPzyC/jvdY1wwAHGwqWlZiM1JQP33HMvunTpKileeVk2Vq3ajoULX0Fmdhlat2mme1Zcsh2nnX6C2PYYrJFbEhs6SaTmC6wjXtWsGtNKUMqG12KTJlGmyaY1DqsyAGDVHK9RM9ngPfn2uy/xyy8rkJVZBVWr7I/16zfjlsY3oCxmMhf+Rv6uOB649xHccsstOOCgPLH0BQU7dY7r/yjB448/gZatb8BBtaokZlewuZkVnFWrVmkA1vdLv8NFF10U5hZQhhQmaadY1Y3yM16L9LRcZGVWwvyHHlXf0YUXno/6h9dDLIUstll38h6RdedeRkBvkgBzMaKeVz0g3K+Cyw0BfWGBj3+3+2TDU8sxb/50zJ0/GUP6340LzrtKe4kx22S+gKUB0F9zVRO0bztAMj5noHlDrS/DNO4E9KzQKOkTQ0+fbVZHKN8rNYZ+VAf8tWkDxo6ci5oH1pMrCPcd29KsKqvm1MAk6jcUF1ltYXIVkySH5J9mnkiuwwb5FLy06HEMHdFBkhsy9JQkMvkXQx/sdbn2Kf9jEjxiZEdUr7E/hg68B7l5ecikzW9ZOf5c8xumzxyG9z94HePGzFXlmMf13AvzMWZcd9Srdzh6dh2FM06/QMf666/LMWvuJLz62jO47JLrMbD/DFSrXt2e6zkTMGvOeNx4fUu0bzdAFes//1yFiVP64fMv3sek8QtwzjmXKungdX150eMYMKgVHpn/Fk468cwgO2Tc2IJ+A24XcCerfeihRxqg3xEA/ea/MGn8I2gQAD2rA5OnDsC84GDU8MjjMW3Kk2LoCejHTuiJp5+Zg4fnvYXTTztfYDs3lw40wNatm9CzTzMFiCmTWMGvKintjz99i649btVe3anjYDRp3Fb7459rfsfDC2ZgztxJaHxLG1UeufYXLX4cPfs0R7euw9G50xDJZhY8NhNPPT0HE8fNx3HHn5oARB9+uATtO96AIw4/GgP6TRHBxD4Nukm9vuR5TJk6CNu2bcG9M5/FWWddrM8t/f5bdO1+ixLcIYNm4PzzrwAH3DHmssF24eIn0LN3cyUT/H3T8VP6ZrJkYsU0DjAtS+I4w0islgXJDaU1QYYdxV0lRXGkZxqmU7KsptVIYysbZ/OLkZVjEiOy5pnZ5kRmeM0mxSYkN+lhYq2eW0qDzF6WL1YdJQMNcpwoDvX/LqSrHxOA0BRrYyri2MSmWA6WCkyVSW5286HPLJDkZkfmLsRCUz4BfSnlaLLpjSFWXorckqrodxvnNlVNyLoZb5mM8EsZe3gN+IoVFZeV29wJ6nZLAfmCpqCsmNo2DmbiAZZiw89LkS7bMn3MNg+xSkHD6z70bltJmzNmMgrmFgQVfVIc0I9DTml1beR/J7lxi0Njq7zz2H2sWcqlxitd0h2X3LjvOG/G7raV1hhq1mRW4rGBOvti6N3GaPfSj2dFvOgma7HpoFqwwVrTA7AYeGnod6BPvxY654njH5YGVGPONTyGWldLBMhaE9DPmDkML7y0ALPuX4ijjjpZ4PK31b9g1OjO+OWXpbjpxrvQq8dYZGXmqrmUbP+WLX+JmWAmPmXyEzji8OPk5DF0eDtNkWRQOuLwoyRxUUWCnqzFRcrQn3hqFiZPeEQyHE49/Prbj9Gi5SW45aZW6NVjjBqzVBaOlwigT5w8QAnHnAcW4YTjKQkCnnv+YYwZ3xP/bdQM/ftOlI5TGw+rDgUFWPzKUxg2shMaXX0benQbgypVqmqz2L59C/oNaoXateqiW5dhSjbITLJh75VXn8bgYe3Q+q4+aNOqt41cLyvD7AcnYu5DUzFp3Hxceul1OjZBh7gNw5lx7wg8+dRsjBx2Hy679Hrd59ffeF7f1aFtf7Ro2lnHRZDMP8lcTpk+CD/9/B3GjJyD2rUOwcaN61Q5KCkpxJCBM1Gv7qF6vz0ycfzx5yoMGdFRZc2RQ+9D7VqH6v55hWfjpnUYPqaLlj6121UqVzNmNshcVv+xEqPGdlXJtEfX0ahVq04AjlbR2pm/HdNmDMGPP32DkUPuVTMnAePrS16UVVyrO3uhZYtuanBzacemLZswZnwPbN78l6ouNWseIiDIkuvYCd2VBLRo0k6Nl+wdEXumGSHGKhI8MhGkDIKTl+Wsk0Z3FVp/mZcv7wuT3wcfmoSHH5uB3t3H47JLrhNgIQB9/sVHMevBsbi2UVPc3qKbnFXI+FG+kJGeirffXoyRY3tgYN8puPCCa214j4U8gRD5VxMex1Lww49fo2efprjqilvRqlVvJYFMNtau+x0TJvbEkUeeYCymdOSmYZbETnHKkpNt2zZi4pQ+gaGfhNq1D1HZfsq0Adqs+/aejNo162nyq0k2TNceSzXva03UVI+uTTx96x3KbvqiWZOOaHwzm38JdYw5VxOrGE1a3hUlrEdV2QzN6gkmVAN/kvJCk5FZlcEaYtlnYc3Wy5YtQ+XKlXHwwQcLNFPLXlRgU2ydNVr6/ff4afn3uOiS01C9RhW5r6SnV0JRIbB48Sv4z2knYP/9D0IKquF/736KH5b9gpTUUqRm7MCRDQ8xy7ZyYONfm3HxxRdHJtYyntOnukjxtqw0VyA5llogsMtro2myYDxNwWeffaaBVkcdfbjWlskgY9i6pRDvvPMWzjnvRBxU8wBp/WPIxscffS3p0BlnH6cKYlpKZXz26dcCKCeedIx+Rw31qIaS4hiefPIp5OVloUq1DJx/4ZnS9/N6ZaZXUTL27HPP4OprLkVaRrA8jBOUZiFWnolfV63El199gNNO/w9q1ayrRIf37LVXX8P2Hdtxyy03Uc2uJlydW7k53lBmw44z06vHgpyIch9j6LlONDg7RgmbgVlqfvkM8fskxaH0iS438+/GvIenYlC/aTjv3CvDxFbrneFr2Q9fqpp79VW3glJDAnpj6G2YjxpUpTmPGRNPH3r5iVvCwCZlXjuuvx07tmD0+K7YuGkDRg6djYMOPFhrW5UwNZ+by4vPbnC0Jz16cLjiOTpTL8mNenZsbb68+Cmx7ozPzZp0TkhI3aCCf/L68vsoceN7a1Q/AIP6T5fUjc+JBuOUl2Pxq09h7PheGDzoblx+2fVGSozqglWrfsawwTPFalvPilkyb9m6GaPHdtdeNXbUXMlY1qxdjSHD2mvvHz38fhxwQK3Q5BvDrAcn4v5Z4zBkIO0zb9W5M1bzd4cOa4+H5r6uvcylvQT0g4e0USwdxap3vSOE0bbv2CrpK5vsmSQdfvhRuu5ffPkB+g64AyefdLYIByYXkyYs0Od27NweZKUPSUZ72mnnqfqUl5OrS67kYWBLJTeTxj+MPMrsystw3/1j8MCscejbZwJaNOtowC243FDGM3hoe+EBynQaNDgOr7/+DPoNvBNdOw1D+7b9sGHDWgwf01X3vVuX4UoGeOK8/1QBcB+dPvUJXHj+NSITHcfw2CdOGoDHn7gfY0bNwTVX36bf/ezz93Fnq8vQplVfdOkyzOY7BBceOupwj2dy1K5tf7Rp3ddIIZl5ZEu6ybghvCTHOwPnLkt220qXMXtCaNjOGXqzG5UUVLI3Jpjm8sY4nL/LGHo+SkzOowy9kWnsnTI7SoJiS+wtZkfxnjvQ7VVyE/oI7f10IDOXuqzsNKSVl2D9yp+QVmYN9arYUYLOmB56Dmh2RamNDZb6O8mNMfSyrSzbz7rXXF1CZQrljBG1SKysjJyDESgcWhNjYyj/J/2Cbe8WoN+4/EcB+jJ1qvLvgn1TyAyYJeTnFmHOh3OxPXMH0lPoUMCGz/D20BRL9oW2lUOajkNmsK2MNjrswdCH7uMkM27lDtoeWRbFaXFWVlCjDcsWSk6CX32FwVLRpljeVJvMKXDGYTxsMC0xJxN3p1GXd+jU9kCny+WTYtlsyoawSDapbDA0VEanpu3M34EePZrqOCdODIC+qEgPLX9fgS81VaVr2iFNnjIQzzw3D/Pmvoajjz5ZC5isxIiRHfDnn79hxvRncPqp5+oGs2LB5lyyYY8+dh+mTB2ojPvqq5ti9eqf0KXbLbjs0hvFtLPioGEZnCjHnR4xsd2t216D1q36CCRyA/nuu88E6Bvf0hp9eo2TtytZHT5sClQC9NT4v4zjjv2PHowp0wZLB3/PjKdxwflXhlkFtgj4mb82rseIUV3x119rMXLELFDnTYC8YcMa9Bt4F84+6yK0adVLbI517sewcNGTGDSUgL43Wt3VKyRuVuKXE4OuG/W5IQsODjaU4jwwezyGDJqOKy6/SZsKZTODhrRDx3YD0KxpR32e14HMyjvvvS5A3+DwYzFowDTk5VYKyWtoRqOMQmuNcjOblkcJx7BRnXVe9G+uXaueNkYLNKnYvHkDho3urDVLvWzlytUSemoeN33bKQHq2H4Qbr6hpTX2ce0wmdH0wzK8+vrTGDOuJwb2mywmipsrewZGjOmO1q16o+UdPVBcVCBtLn/nr41/YdzEnklAX6uewN+bAdC3btkLtzdrBxbXGPTEhmtqp0njyI7GUjJQpMabLGltKaWgDlG6U03PjGH9+jUYPKy1Ntehg+5F1SrVkJOXoZLsqlW/YsSojgqyffrQ972hZBCpKcb2v/POKxg1truuyYXn/xfxMspPCH6MWHDwwmNa9sPX6NrjFpCt7NCuvxIRNoGtX/cHRo/vjgYNjkfXjsPCtFBjVHisar4sTUFWRjY2blyDCVN765pQt1/74EPFPI2f1AdbtmxCvz6TUbdOffGTTBiVF1BuyKZQMqsC6eawQanIm28twriJvdC8aSfc1ridaabLrIlOvT8cK04r0mJzVBH4kve8DUFiQqfkX/SKNe5aX1CY36FKI2OaTYflWvviiy9wyCGHoEaN6mp0F0OObBQWlOH31Wvw/fffIzsnHZdcdiaKy9YhMysNhQXpyMmqgd9+24C16/7ESadQA5yG1SsL8NgjzyEnJxVnnX08zjn/aJSU7pT+viA/jqefehnXNrrBGCqt5TS8/c4byMi0hvB4SZYS4Ma3XomCwu0aVEUJzx+/b8bHH3+Oo45qiOW/LMPNja/RZFfuMr+tWoMlr7+HK6+6FIfUr4biknykxHJQVBjDF58vxbnnno3y1F3YuXMX1q/Jx1tL3kXz2xsjNy8NBUVbkJ6ah7Symnj6qReQllmAwqKtuO76RtpE+V3y2S/OxQfvf4o6h9TEwXVqIC2TtqQpKNhJqVce/vxjA15++UVcc+2FqFu3LlKQp4To0UceQkZmCm697UbJayj7oUSHz7qV9pmo8ZrbFOGycnPo+W3VL9i4caPuVe3atXBwnYOQk8PBcja/QsO3uDYE6M0piK+HHp4pMmJQ/2k4/7yrzJ2NiV2Qmf7w09fo3uNWNLq6iWSG6XQMC37rXlHzIYFkVFNjGQIUzLf5e6w65ObkKr6bht5cbsaOehAHHHCw5FrmumL9BfzOLDYWa9O3/y1HmYTTijWm8mWe5XxWudaBlxY9KZebdq37oXmzzgLP3KtUyQ4DpZjscp8mITV8RAdUr34Ahg+5V1Uc1TTKy/H7Hysx896RkmqOHf0gjjrqRFUAe/Rsor2kV8+xqFKpSpDy2FwSrqvFrz6NkaM7q1rd6q7eNmtDrl1eLaMvfzF++30FJk0ZoCoB955jjj5ZsYvrg6D15Zcfx6QJD+PQwxqEQYoE2ZsxaHBbxY2RIx5AvXpHaE+gDGjw0NbYsnkjxo2dq32MkpXRY3ti6dLP0b/fFMx/eJr2hcmTFqDuwfXF0E+c0h/PPz8fc2YZoCcrbW475YpHTAa45iZPXCCpIpPbfv3vxK+rlmP61MfQ8MjjwhCoUluXwdJS/11u5/L6G88KUJMdZ3Xi/fdeRb+BrTFxwkOSQbKJ2p1leH/kGkR1gpyI0lTl5f3gfbznnpF4YNZ4DB92L66++lZr2P7mc3TofL369fr2HS/yzyTDZv6x6JUnMWhQG7Rp3QetW/c1gqS0TLiDa5Pxk1NaiSE5QM6xXVFB0mFGbD0tuN1dx3AxigpLkEmsJaY/ydBblmMILWFbKba+BFnZbHgPk2JJqLBfVDa5bKgNSpB9uNxIPii/94D+rOUv8Vtud86/KyYJnmnlur9++REppYWGoekGJoY+BXFuKqwqlJdFAH3BPjX0ZaWFqBSvtneXm2AbKmdGnz8TBfScHhkLFzFeRJ9RywZiKMXGX35UU6wAvdhy86glG2EA1wH9vADo2VlMWYrVK2hz5j70crmhDz1dbtSo9TeSm70Aem32Gi9uQwHUUKQGPR/yY8OBCNZ27+hOWjix7EINvWmVxJhmpIqxNObDEga9J3SIe0e3zreCy00A9OGmWzZpTAmDnsBsYRHyC3bKtpIPLyU3zOwYaMSuKRkxL3iy2gX5OzGetpVPzcGjj76NY446Re/9ZcVPGDqsDbKzcjFy5BzUq3OIBWVNfzX/9E8/fRddut2s4NaieXe8/8FiDBjYKpqP7PO/2WTTtfMIBVo2m7JRiE03PXuMVnMpNwEeB20vp0wZiBdeXIDZ9y/EccedKsZz2HA2X63DqBGzcGSDY3UddD1YySguUlCbee8IJQL338um0DMEeFav/kWA/obrmqNp0/a61GR6CVkouSHjctedvZRs+MAmXisCKL6YoVP3+vvqFfhl5Q/4/IsPlKTwmAh6b2/eVQGeLPWQYXs2xfoFYTMtNfdHNTwh0SzD++NsVXFxAdas/V0JyNIfvsKXX32Ir742nebM6c+gYcOTEk1kPC+CRTLwfA3sN1WA3uUlvDaPPX6vSqb/5nXnHT3QvElHrU2eBwExE5w7bu+m5nBzgAA2bd6I8RN7KdkYMmgmatasJzD55pIXMG5Cjz1+qm6dw0D/aTad0kM+Q3aDBhAYPMksVa6Sq6qHNZlbEOZ9GTexjyo4HdoOsjiXUqYGKHbh33vfCLz+5rNodWd/XHvNnQJEZA64jt566wWMHNcGQ/rNxsUXXq8NwSQu5vGvCbSSRxTjh5++RIeu1+O6a1vgrju6IzsnV1W99ev/xNjx3QToO3cYpo0qHrfnyV2VsjKyxOxu3rQFE6b1wKbN6zFkwDQcXLs+Nm76C+OnBBlO78moU+cwscxMFtTwqcZrJjpMcuipTuBBRjYFby5ZjNETuuOO5l1w260mqfI+ITFPnEKoplezE+XLwHFyGrPsgQPbqAEpKvtaQmG9P5R2mGNJbk4lNWu++urraNGiRUIi8frrr2PH9p1i3Qj26x9+iJxU4uUFWgvxUrpFpWDx4ldx4003oKBwG3LzquH9d7/H4kWvonmLG3D44bUknWHCnZVRBWvWrBdYOLh2XWxYvwk//rRMfRF3tWqBvLxs5GRXQUp5Fbz77rs48+xjxIBt21qE1avXYvXq33HEEQ3VfPvCC89gwOAuuifx0nTcPeNeNGlyG/bfn6XjolANqibGe9z4MejZqwtiqTZs5tmnF+GkE09FgyMPx/bt28zZK5aBVSvW4+2338J5F5wiXX1KaoklReWpKC3OQHlpNTz5xLO45PJz8f3SL3HJpeerSpEWq4G333kLH36yGHe0vA21a9dBeTwdv/+2Ee+/9z7b8tH89puBWIGac8kcsv+Idpo8l7xK1fD1V99i5cqV2G//Gvjoow/0PFx66SU2x6CgWAkOwfzhRxyKenVrK2bk77KEQgOoyPQL0Mcwn4B+/lQMHXg3Ljj/qoS8yhv0fvjha3TudrMqnR3asT/E5GTulsXf5DAsAlImyly3sv3LMIvUokL2DLAxuUQuN/ShJ9s9diQBfR0D9Joc7cOSymTdKyeV4BTmbinWdGgAXxLFMGnXXJRieHnRE3K5IaBv0cw09JLpyUGHCbD1SpExJ5geOKT1Xvur+IzkZOeiY6ehuPLym3T93np7IYYN7yCiiXGOc1c05VlVCCZJMXz1zcfo1OUGXHtNU3TtMkJklBJq2TcWYcq0QXj2uYf0DO6334Ho1mUkzqFMTpVUqwI+OG+yZKITxs5DrVp1A9FFGcxmDB7qgH4W6tU5XPeKTbFDh7UTQy9Af9hReOvtlzFgUBvceUd33HDDHRg8pC02blyPiePnS+K3fft2TJ8xWHvm373OPusSsfrEB3+u+RW9+9yBqlWrYfy4ebK6lv9/nF7qJPDMpUzkKTFESgreeOM5HTPlqTfdcKcqHtWqVUf3biPVZyTQ7hZAZabB5jPH5IFJxe+rV2LFymVgo/Ann7yD7du3om3bfrjzjp5ab5s3bcKYsV3xy4plShguueS/NkiOjdbFxXjl1WcwZGg7Afq77uodCIA4MllVDPMZNJStjGSa4TgGfXnMU96cmLhuwD0B6h3Q0+VGbjl2FQnKoxbhCZcbvb8Umdk2g0VYNEhUmJT/G0CvhJYJhD22iUTIj0kuQJQS8bcoc8vib5Rh04qfkBovUmKv2J8A9GaP+W8BfWosbgy9JDc2t4mvhMuNsHeQpvPw8vNLOPQcMbFSBPRsbEpBvMiaYcpQynYbrFv+IzJZyo4F76Jyc32QdU74UmPo52F7xk6ks1RMLTudEeSdaj6zDGzpu7IxqNlYudywDMHpp965HG1C9eBm2tPkdFKVB6m7Y/NPidmk6RgCG6DflS+ylfms0diO20s5/D453rBcyZSFi9odPQIrxfd704rAuQKUoXZ/P38r6nIj9ko+wVZy9VIOF2tBYb662HndJoybrwmO9lBaMsL3kgXhwqcf/8TJ/aVRXzB/CY4+igx9KZav+AEjRrRXg+TgQfdhvxr7m+uLpiuaJpId6x07XY9rGzVH+7aD8NHHb4ot/Teva69tjk4dhkpes2zZF2jbvhFuuP4OdOsyAlk52QocztDfPXMYXl74GO6b+QKOPfYUOYlQDkQQO3TwPWjAzn/vbdDgpCI1+977wGi89PIjmDn9WRx//Gk6rG+//QSdut6EMaNm4eKLGgnIs3mGAYrae2dg7ri9uwCPTYhLFaB+aP50fPPtJ/s8vTtb9kCzpp20DqndHjXm76cacuO4rXF7/TaDfX5BPl597Sk8+9xcgch9vaZOflINmjZUhrE2pgBJtpz/u1/fycjLraL7zwvD43ns8Xukxf43rztadBV4JBP/xlsvYvzE3iDIb9ask+wXZWVHQL9lEyZO6YstZKP73Y2DatF+MIa333oREyb32edPVa5UFV06DMOlF18vRr+wuFCDhDg9k8lY/i42DVZSYyDPa9K0AXj3f4v/8dBPPP5c9OgyA9Wr1dIx8rl8650XMGHaXejf/WFcdvHN9lux4G5CXTAtPemZnhrH0p8+RNc+V+CaK25Hp3ajJAOke8yatb9i9PhOkty0az3IrnuKDb2i3ame1fI4stLJJhdizCSylGsxZOA01Kp5uJoiZ88dI0/8UcPvx1FHnqgmImfGeTHJIJkzDyt5JDNY0SrHo48/iLkLJqNfr0liD+VoIielpDMIPxfc+PQZryQZQ29Ap1T9Ngb4mECUldNliJUgMvyMrTQNYDNmmuLFurUb8O2330sjfsKJx8lW89hjj5KXOgEXGVmzH+WxGxh9/4MPBDLr1K0taV9WdmXMun8BLrnkItStVxUpGhbFChcleGYbygF0HHrz0ouLxYA3uu4COdpQNkNWHfE8fPvtdzjueFZ/UrFzB/DRR5/i/AvOVgL1+mvv4NT/nIyatSujpKQIn378HRo2PBq5een6Pm56BNTx0jx8/PGnWP/Xr7jp5msl0VyzZg0+eP8j3HxzY8kZzUqSv5uGRQsX4tRTT8QBB1VCKR1x0swUoWBXDHnZtfDsk+/gjDPOxfKV3+Ds2SrMmQAAIABJREFUcyidKMGG9dvx+ccrsXLVj7i+8UmoXaca8nIOwK8r1uHP1ZvwyScfo12HFpL1pGWwabZIBExuThXEyrPxycdf4e13PsAVV1wpSVluXibq1GXjcDGyNKmUp2MbNTdwjYegdEz3mPa3TOKSXv4C9AtmSmdNhp6SG+0B2oNt8iVlZt173oZG1zSRnIzEE0knm01gcw+43pncaxhSuU00pWyJzzqr3j5Yyhl6sswjhs7GAfsfrH1cU6oD4ci9itaY6tEJ+5wx/SazE4mmgWHW8Gs9aia5ocRi9DjK//qg6W2dBP5lCRy+h6QWE2xK5Qjoh4xok+gB21vwOP20C9Gj+2jUqHEglix5EWPH98CdLXuK/ZdsT+5ElObZ4Lzvvv0MXXvcjGuuboIOHQbbILJUzrSgjXAxZtw9DC++lATRNGS4/fbumvjMZ5KJ7Mx7hsv8YNiw+1CtSnXt+7w4BPQjR3UWcB9KyWOd+no+COi1123diJHDHkC16jUwekw3bN26BYMHzUClSlVUiaDMafTI2eoNozzmnvtGYuHCx/42Zp55xsWSD1GisvqPFRg4uBVqVN8fw4ezR6uGTUYVoDeKmnuySVMsOVuy5AUMH5nc788553JVN+jKZjIVxsngqR8vEwE4b/4UfP31R/s8LiZUzZt1VbLH32Lj79Rp/feZmPGLSMBx77VjtfksSiYostNchXJkCcdZbIzKXdyNkN/jfUV8nzXLspfPLKIZVxkr93S5ydP3895y/3JJjpEcjL9WYWPPCZUFLquJNuNaBchmehjuY6wORG1Y28R1TLwo+aZ8OisrHemIY92Kn5HK6dgqeEUkN9oQ/j2gJ0OfV1pVLje5pdWDPoYVJ7NSjTbFqrc0Hi8vD/bwNsKcGROzHzL0LrlBGTYt/xEZ9KHn1EDd9lSTBXAoEhnmeIShz9gJWmHqRqUGRwZn6N22stm4xGCpBEPPEcF0uck1lxvzOU4OHuCvmm86myrCBNaSYvOh594ttotyBffxtia8RNTabciC2PowXli+yemcKmgsPzWQBuhDk4SXWcKfbJiQhyqbIQqD52t4HLxsquAX3B3YXJtfaAx9VHLDGyM/5lI2IXG6YroCMZstxk7ohSeenKXBUsccfYoWzC/Lf1Spjw0zw4fPwkEHHKRNgCyV2zjRwrJnzybSrzW5rQveevsFNSK1btVX5VvKc1iSpRbSXR90R2W1ZnpXBm02ZrVt10i2VWykzZRHugUSMsLTZwzFywsfxaz7X9bxiY0eQ63mOgwfcp86/62cagw9wQQbVu+9b6R6A+6750W59/BHX1r4KObOm4zpUx4HG4n0wMpLulwa+uEjOymoU15CeRK/893/LcLESf3kcMPPUPtIdoWNS/XqNcBLLz0i5oUsdrOmnfU7S2iXOLqrmk+bBrabx8YNgpZq990/WskBE5JTTzkXBUX5mDN7PF58+REBCzL4xx5zspgeNq9WrlwVU2cMxmef/Q8zpj2NBkecYGVFeW+nYuu2TRg/vofWIJ0bcvMqB+2qBbFHCegXTMfA/tNkEcZgzdBskjFLUlXhCgyZDXyJyfZx7PieCpgtmnVO+J3zPm7ZvEn6bnmui6GvqzX21pIXZZvW8vauaHprh0Sg3LlzJ95971XcN2uUEsehA+6TzpoyBqQQ1PNbbbw83VPyd8SxYsUK9B9yAzZuXvuPgJ5v6HzXXJx03NVIz4yhoDCOTz9fiDmPtkaLm+bi9FNvRXoGdYzcpI3pZgNtUX4mKudmYEfhR+jQ/xxce0VbtGk2Hhk5MZSUl2Dd+l8wZuJdaNDgFHRqNwysJJfTLx3GDlJnbOPqU/HX+s0YP6WHNmaCqIMOrKumQTbDTZk+wFxurrsdKQQ6iiVmO0h3Fn6HuzGR2eR6GzOxL5Yu+xJjRszGYYc1VBLgrlwuudG8gDAvwQkxqyRaENEgL54ww4gaFM3uz2wfM0L/AnXTJCxoq8gKRFxVQzJqcU4iTKUrTCGyMvMkValWrYqebTZ9MQl5+umncfY5Z6J2nQMF9EtKUvDBBx/jw48+RJ8+3ZCSUgje/5zs6oqt77z7Ji6++BJNlX3//Q/w+++r0KTpzSiJ79SzSHaebPgHH3yEU045GRkZ7I0pxpo/tkqPzoayH39chg0b1+KMM86UJ/4HH3yA5cu/x513tlQ8tQ2crkfpksGMHz8BPXt10rllZlTC0888h/POPxvVqtEyEli+/Bf8sXqDyJf169eiUaNGilM5uWkow3YzZ0BlrFq5CSuXb0R+fhEOPKgyciulYsWvS7F9WzE2rkvB9Tf8F7XqxZCaXoB33nkXF15wKT796Gs1AF5+5QUoLNqGvEppyC/YYfKDFDZrpmHe3AVo1rxlwsVGSVc5bY4pObGZJ6we2FwJggD69RudV1TIWGq6ZCMhDHQ9RB/6hyapaZwMPV+MQU5KEdCzyvrfRk0lx6M01HXKBvq5HqxXR4P6AqDnsB/GEDX3abBfHNu2b8bQEe0SPvT771dHia/mS4R+IDLeedk5WnNib8NMDvWZUSMd5IbJKeE2hEsMvXzoO2hvad60q+0RlOSE75azVRqHd2Vi5cqfMGDIXdLQjxh+P1RBY+W/rFzyFso1FzwyA7c2bouWLXvivfdfxahRXXDXnQT0XfQsunuOHLnUYP0punS9EY2uaYrOnVipowSJYC3NEh6y2PFSyTwpuXnvvVfRs8c49ScoXm7ZKMKoQYNjpTHPzMxWjxhfBPS0Oaa0Zviw+1XF4+9ScjNqdCcBejrM/Pzzdxg0pA0G9JsqrTldcIYNb6/+nDGjHsSBBx0sQM+9b+Gix3DP3c9r+jtxhwY0gQ24m1SN4PWfOO5hxadfV/2MgYNaoXr1/aXhpzONV0jkLhXscIU1NAgshjfefA5DhrUTe37NNbdh3Lje6lEbNHCaLIxdRsc/X3v9WYwd2zPsoSfgxBNP135R//CGOOzQo/DMs3Mxd+5kYYnmtCRlFZXNrJK6xvHGG8/jwbmT1XC8+4tJQMuWPWzCMpurMzLE0JN8yMmhdDPdCOGAqfYqueGXuuxGvvK0uqWroTH0/GhCSRL06ayKsWrIfywsjCMrx8wDiK8oixSgJ0GQQuMCtY8qUbcqQRLv8d7wuur+7E1y40NFg99/YRHlU0ZWbFxhGnpj6PcG6Mt3k9zs3eUmNVaWZOg5iDVUCaJNsUrwgxxuNw19OWLskje3nIiGvgwbf/4R6Qxk0gK6hj5o2QOg35VTKA09u3bTYpbVU6JjulCT3DCQm8vNOGSV2aTYqEtM4qZas3DCzcYXC/9OzHfQ0Lv2Xf8uPaAN+fHgJ+AfeSUGS+l3QzKgRMGmlmmkuCQ39qGEZmu31erv58WKdl7r0gRVkmvb9T0Fxcgv3JGYFDtxgjfF2g1ng2EU0BfkF2AcAf1TuwP6nzB4aCsFnLFjH0LDBscqWzMve2veeu65eWp2GT78Xlx0wQ344Ycv0K1HYzFBfXpPkLMAkyj+nj7L5ig+GKExxO2alv7wBTp1ukFAp1uXUSrh8o6yCYOZLwE9mfa5s1+VHvH/Ye87oKWs0mWr0zndJ5AlSA4GRCVIUAyY4xhGHVExjTgqyqiYFQXBgIg555x1dMxZVBRzFhSQnA4ZTurc/VbVt3d3cwadueG9O2+t2/e6dOCc7r//sHd99VXV18CozdvHK5XlxuufwtCd9rKKXoCeuuaMWpCTJo8pmIzIeBAg3XjzWPuziXdJlkImRokPgFp4XFRPOfkCVf3cLGj+nXTtuViwcI4A2q4772OxiznThnJ8/B13XY1nnr1X2vsRx47WRvP++y/j6knnFP7Mm1d9ofLJJ2/rs1g8HDP8DMUxXjr2ZDAKlEUNWQ7fMeJ9SAPWxKvOUvFzCwF9r+2dCdj8EOvXrcFkMvQB4LJLb0VVVfNCoUJg/sGHr+p4aK486YRzZW4maPeTeRXD6Nh878vgH7C9e92UC3DOOVdpA8ly8qvAqwP015sBdPzld6Fd+84yipK5uW4KW9dnYcTw0RY/54ZsUT5w+51X4JNP38Hkq5/EttsyVcla+DTYlUWaI5UMoqK8uZIM7ntoAh59+kqMOvEGDD/0HCyYn8evc2uRC9SjWTPThLIt+PJbV+GbmXeiR6dDMGzIRSiLJpBI1uPn2R/gix9uQre2Z6B9q2FovVmV2EV+3UgkimRjCMsWZxBGe7RsuxpvfLELenc7Fbv2vw59+gXQfcs0Vq75FddcPxJbbzUIo0+71hI+GCMYJIhiOkxcWk3KJ9atW69OCVOHLr/0ZpliCfSXLFmMa6eMQSqVwIUXXI+uXbtoQWYuOTWpNFxFCOidF4fP9DvvvyxD7357/xF/PXO8gCYZGhtwY108Pkv6b8e2+8xwzZpQkhYBhw1J47NnbJMbRiY2tEy57UowDoaxbOlyab5tqixlbyQjyNCa34ADmFgg8M+4KYWCFVi4cJGYxO379mEzXJtYANW45557MWjIdhiyYz/5o2gmnT93OZYtW4qhu/Q34J8ow9///gp6bdEZ/QdsK08CZXjMur/zzjtx9jln6LllC1/xl2nLmP/444/RrXtHdOrWWnKVEFrjwQcfxHHH/wFpZsgjquKDYITylVmzZqNv3+3RpevmNoQpX4X7738Ip55+MmpWLJIOn96dHfoPwddffafP3Hnn3ZBNR1R89NqqHXr27AFkq3H/vU9izz0OwP333y+wX1kdxJ+GH6goXpr9jzrqaMycPQ2t2pRh4KD+AkA3TLkJZ599tuXp53hOaeCkmS6u72syKmp+yyXzsomvNiiLcaEExgTy1O+rM8zJsiEWpOaBMK2udYvMJ2GStYceuRn3PzRFkpthww6wfcvNXuF94wE9ZSSlgN7YWQfoyXayaA2zkjWGXsNyKBfiCHsX/rChbi3GX3GawCVnl7Rv28UlIzm/mO67vKRw1hUyFpbrE9dsxenlbWqpFWPFqDyCIUpuJvwGoLeulDH0LFKZn05A30aA/h4zuLOIlTGcSTeLcO3kMcpgv+iiG7FkyXxcculJilo8+6wr0ay6ue2X6oSTwAvjNaZU3UAv0XnqWPrITAFXTvMt6Th8/fV0nDH6MOteOynTd99/inHjTsN5507CwQcfrXPA7h1xC7PsCbJJBFw18T7dS3x/gnN2vbkPUaL68CM36/xdesnNItsoU5lwpQH6q668X4ZUGq7vvvsqpdDcfvuLGDRgF6kTuEZZQbMGV131V+0vBO+ciE0gPvGq0VhRsxSTJj2o+EufHmQ56dbp5XoiNQCAN998TsXFGaPGYuTI8zF71o+SrDJQYcw516BZ8xb6jg2NtRg//gwZjokV2BkheUPwbWy4kXbPPHOvAfoTzjKzcM5kSjN+/lLFFl/nnnut0oe4mL397gu48sq/ikAcOfI8rW00bGs4lzpKBuj5zJAQKAL64lCnTWroNVgqgzKCZoezeP/p9rdmjV6lgD4ezyJW6YfgWQebsILCCIL4fwbo+X4ibn/jJbzqAL0kN0zgyeekoafkhvvQbwL68jju+6TUFMv9y8VWqiNsWvYqptyMuBoVBPTuUNSBVQQu8TDnNBhg3QjQk9kOOKE9YytLGfpVs34WoM8HTGNuplgy6G5oShbYFKC3SbFkpXTnSXNPQD/u+MklDD0nGZoBohA5pI2vOMHLX/TScb+mtSpOFFPkpIZZFCeFNmX4C5p4P+HVTSOjqUvtl7S1FLWuqcIzU4X/fP/vwgkt0WnZXcYbxo1E56RTZ/qgHjNBhv78Eg19lCk3Buh5LrnYczPltNB4Qwmgf/Ij9Omzg2QPv86ZhXHjT1HL8tRTL8XJJ53jNNncTHJYu3YFrrr6LC00N93wJNq374k1a5Zi/IRRmDHjG1x91QMYPGQ3G3NOLaSb5Pr6G8/gxpsuwegzxysjni+C1NF/PRyHHXqCtIlcsOxYCZaSuOXmy/HiS4/i8YffQ58+A9Xe/NuLj0i/TbaEqS2+A0LwyM2BFf3Eq0crdYaMNVMOOLVy7OUjsfvuf8DIP59X8D7oIQ0wgeA5pfQwspDRaPzsefN/0Xei9IjmKuZY8zM8MJ/z68+4YuIoAQIyBSOOOVNFnpjta8eoMOCfeUkUFzAuVtM/fU8dEB7H0UefId355OusM3DCiLPE+li0m91jb7/zgiLV+Lrlpuew5ZZ9zWJCuBgMKg3huinn6pkZf9kdmqZqOetWOC5YOFsmZ/4Skxd6dN9afy/5lDbONJ544jY8/cw96hrstNPeugYsTMi2X3LRTdh778Nl5jaXvxl1adgkQ3/l+HvRrj2BYB7vvPM3FRc0j40YfpZNxc2mtJkyhvTu+67GRx+9gWuufhTbbjMYyMUQyEWRTYYQKw8hFQ9J2jB33gLc8dgxWLpsKbbrcTGC+RbIIYHO3avRcrMcWraiFpfFYgZLl8zDq29do/Nx9JETsd9+f5BcZtonr+COu8fgrNPvxW5Dj1b6FcESgcPUqR+i3WadULOsFj/PmIu1tbPx49yb0a7VzujSZjg279QG3XpuhqXLZmHq9BuwzVa7YdRJkxEKRVHdjIODTFcpAiHIWNQU1m1Yjsk3Mou7BpdefDO6d+8uOQfB1ksvPa7uxOBBu+v+at+hkzYtTah07HxZuELX+PMv38WUmy7Vf1964RRsv90Qsey8ntINu84kr4U0xszx5gROR9EL0FPrqumnZsbm+bdZAJysaQOoTOJDNjKMefPmY8aMmTjwwAO0npAdpGFTeuxARsU54x/peaiopNY8KD371Pc/wB8PP0Q/25iII1beEqlEFNdNuQHDjzkEPXt2QyAfwspVyxUVuN/+e6J5i+Y2oCpfjfvufRijzjhdCU+xyqDSUgjqamqWo8PmHTSlkqCV6/TChUvx6quvokPH9jjkkD/oONkl+Pijb9CxY0f02a6b5EFrVq/CqpXr0KXTVvjuu++QyjATf6BNL87Q3LsSr77yOtZtWIv99t8H/frZELpwsByTr52iCbnUEX86/Uvst98+2GrrLkqY+Wz6L/jgg2nY74DdUN+wDj16dMPmm3dw8pcwbphyp4rTIUN7Y8iQgZINvfP2eyiPBrHjToMVccmiNhYt1zVhwUTZkWQpMi/bhFt23Vg4bVhfi1gFJQRZ/Sw7Ovb3vH5ZGQv9YCkP6Pnc8nsSiNKw//hTt+GOW17ANr376VmXEdFJLxnVSgkio3JHj7ocEU7fLXjEPKCndIJxkGy9E9BzloqfgksZKwvrDOoa1mEcAf3qlbiKOfTtuhQlN5rVYCReRazCGHuXgEIgbMfz24C+KUN/wnHnOA29MfRy26ngYXevXEOLxo47BW1at8WVE+61aE0Bevvu9CddO/lcFVMXX3yTzKnXTTlfHqtLLr5Jpk7f7eJ5JHCefP0F+PTTdzFl8hOKXn7v/Zdx6WUna5bIyQp4sA4+713q5EefZWz+mWeM1xr4+OO34qNpr+t4OAiKx82uF/cexlMWtPLXPCyGnl4FDhacMHEUVq9ZgS16bYuPpr2BCePvxK677K/rxEKAXXEz096Ldu06i7W/595JeI0M/e0v6rtoSnHISEqu21crES1o3YsoByJm1MF9+JGbMOacqzB8+KkOf7kubjCAZ5+9DzfdfBkmXfOQfFCvvfE0Lrn0ZGnomQrW2NCA5194EDfddJmAN9N9uPbULF8s9r9N63a47rpH0Lx5qwLxxs9lN2Xs2FO0P596Khl6A/R83lmoXDv5HHzzzSfqXOy77+G6LiQVqeGfeOVo7buegCsF9HwemIAVRJnTnBs7XpjS6qfaUytvW6m9mphiiQUJ6AnK3XB0/VhjY8qM6TkW5lnEGFspj5K7t9PcVw2OcgwRAb7zgpvm3hUMVGH8M4a+VPefTNL4a1Pc6TkloGcXowjoaYq1L0ORZX15owB9XXmjYitLc+gZSqE9I5cWoL9kxDWIZVsUAH06RamRT34sHn8gmcznhbk5vISLF6twZXUyqcGC7sPU0M/+WRp6MvSqCGFpDQL0ZPlygRJAT8mNMfQ+h15DSITts5oUO+6EyahIt9KFSFDLzsFSgYB0m37q2z/X0LOKbFSFxIdAjLi0iMbQm37evrTXvltsZZmYLjP92UbtNfH8e5PcWMVTquvyDCnfszTMf+MhCLYweRbXj4Dm+/BYL7joeB3flOseQ7S8QuDUs9imoWduPCU3jWJTn3nuPjzx2AcCzJys+CuB6gTTIBIMjzz5Qi1OlVWVWLhwLu6552rpmvkwnXnmFZIDURf0+htPS9PXvn0njBx5IXbccS+xHWwpTp36Mh586Hq0a9tRiw/1fjyXHOgz6sxDcNihJ+Ksv16BWLRCIEc5x+kUbr7FJtk++uC7YnTJnC9bukgmUMp+qL0/7tjR0kISmE794FXc/+B1tghf8yB2HrqvrgGBJFt/V024F1v37qv7yZsaWc2/8dZzAuen/eUSnP6XS5BIxrFi5VJcPelspSCMPnOcMsq5IdU31OtzqE9dtGiuriEZ+mMJ6HNZM4Y6qQoZeBmquRBlMjID3Xfftfjs8/dx2djbsNuuB+p7EHAzduz0U8dimz79dW+w08DITn5/dgP4uunGZ7HlFttrk9VDqw1hPa673ooUz9BzIxKgZ/GZyeCZ5+7BAw9dj549e+OUkRcKJPL8M5eY1+3Fvz+Mfn2H4Nwxk0CdO1NnHnr4Jmn6L7rwJuy9xx/FhkfCZGqyWLduJabcZJKbCQT07ex6vvve33Dd9eeqE3Ds0WRWKDVKqtX90Uev45HHbsBWW/bDBefdjjatOyKb4pCMEBb8GsLqmjAigTCeeXI2VjU8h0W1V6BVxf7YZeAYdO3eFhVVATRrlUL/wdRpM0uczKQxhffeNwHvvvc8hh91JoYfNUomog8/fAVTrj8PF51/G/be/Ugn5SPDbcUtp4GGCGpzefwy+0uMPvdAHHLQSAza/kTLFi6Pynz9xN8uQOvm26B7uz+jRfN26D9gKzifO3psEZBBjmtLzeqluPnOv2DN2uW4+Pw70LVHR+Wns/inXvrhR2/Gy68+poi7Pxw4ArvueoC0tL7dunxZDV5/80m88fazWsbOPftK7Lrz/mLZGa8qdtYBLp5rk/wYQ+9Nsb7II5sv0O7SQrhWWEfR+ZHYrWOus4zBEXz++RcYMniIjaOXh8n+EVnBlSwLRMs5rCmBXD6BpUsX4+ef5+Cggw4Soy3taqgMqVQYK5bF8fBDj+OCi+kjyePzT78Bs5P7D+oigyklMsx/n/XzIiyYvxyHHXqkmGhOp9xjr52Vu25eoxxSSRovKzFv3gK8+cY7OOgPB+Kb7z7HIYcebBtjWSXuvOMBnH32WUrQoXygS+cOKItUYMmi9fho2lSMOOEPSquRkZGpW4mktPltNmuHDh066DyKtAmX49lnn0O8MYXevftg0CBK9ex+QT6CO259DB07b46D/7gzImUmcyHQZ1Ql/5tgvVnzGBKptfrzXLoZnnnmORx/4hGg0Z0yCwUpwCIZCfDZlWCBzHuA6x0j8GIV7C7kRfwoqSNoWfaU3Ej6mGVIQ0gMPf+3cvcluclj/oJfFDvK73PtFEtc4ppHkGgaetNCi6H/+VucNeZPMnrSB0VA7/dD/28SMvQckKEnODK9OwE9o5RNQ8/v0tC4XmwyU25sPehsfo2SVj3XXK6fns0uynuKgJ558QTekoa5OEsNlnrtGUy8+kwRLpTFSDPdRHJDQM+Ch/fAuCtOtZSb8XdpT+F9zcKJsY0cpPj447eZd+B0+mIiGpREMynPE/eAIYN3V1HFyGBOZGXnce+9DsXFFzJ0oIU+g/p2DnY68cRzcOghx8tUvmrVUnWCWbyeecY4TS2fPfsnXHXNaLHT9ABwNow8CJw2S0KmdgOuuHKUZDnXXv0QOnfupQKOYQtk4L/44gOt9QfuP1yAm3syGXwGNFwz6Swx+xPG3S0fE1Nw7r13kiQ3t9/6AgYM2EXstWSWBPRrV+t3eC9cMe5ui4kGjEGfOErvddqpl2C/fY9UrDMHVX788Vu4575J2rsnXfsIOm3eHa+99pSy888843LJTSkpY2eSgRU8dhZKDEJgscK97aefvtbgqAMO/JM8Idyf2QGmBJYyVL7I0B/nri337BdffFBDLQ84YDguPH+y1gHrNKbwztsvSMJEMH/SiV5Dzxx609BzL2QCE2WEsWhTDb1N+9Yz77TrpRp68ytSQ0/MxiQePockQkwmzDXWYist259EKuU3TFAzDwhVGGTozRMpQO9CCPieesZjPAbDhLwvedwmfS3iS/+cJPXzFW5SrJG/IWSw0pliN2boXcqNAH2uAOjro5tIuZHMkmqPlAD9RcdyUmxrhTHz/7n20hTPc77RYKkCoM/a4AyaYpW+wAD/cMhMsYEsVsyZhTLq5wM2gZEMvQ2ycOO1Cxr6B1Fb5mIrmXHL8elNBksR0F9+/LWbBPT/MVMsWTEWAxLPuvxm+4J+0bOYQQP0ZoCxnyegl7GgnJMAioDeZ5t6/d/vAXrfgtzYFFuU+3hTrDdzxBMNuPAi5tDnMGXyY+DES4uatAqdCzRv+AKgv/5CDYMgoN9GGnoC+l8wYeKpqKioFnh87vl7dfylL2oDL77oerRq1U66WvIvnGjGGK2HHt50okq7dh3V0uSQEyVvIICfZnyJ0884RJKbv46eoAWfle6mAD218DzvNOXNmvW95EJ0wTd9ccE7e/QEHH3UqZg77xfl7m5qouw//KL7A44Hn3jF3dL5vf/By5hy/UWbnBJ7+GEnolv3LRXfydhNtv9Y9BHQ02T1ey8WGhdQmlTRTIvhAw9Olleg6Yubx0knnYs5s3/SxNEJ4+/BwIHDzPwtY2ZILdMpN5yv81kA9HwuXM46N8d4Yx3ue+A6vPLaps1S1Gjz/G/Rqw/uvPsqvP760zoULqITxt2H/v12FpAwfW5OhQBZK0luLrsb7chQi1KbAAAgAElEQVTIAXj//RdUXPzWiy3eM0+djGFDj3SeB2D69PlYuWolapatQixWraJxfeNbWL76S5x6/OPYdegh2KxtVqA4H0giH2S8JdlmghNKVUL49rtPcOXkk9C50xa4YMxt6hh89PHLuP7G0Tj/nPuw9x5HmyGfv2MDnZVPHmMiQ74MP8z8FOeM3QUHH3AaRp082TbcbBrLl/+Ka24Yie5d+uOYP12BmTN+1nenkTQZz6FD+x6I15Vh370HIBBaj2tuGYG1G2pw2XlPolO3TkhmV2lwEM8ZgSS9Gk8/c5c2ut96cUDMqL9cgkE77Kn7PRjmGsSkFR+Va8QCvTA2itxarrb+OKKAXTzH0nODMWaeAF0OcidzMD8LZUH8mVdefgX9+vVHl65dBQLKxe5TwhGTTNBkEmnUrFyoBJbhRw0vgK/CZpbjoKsQHn7oSey001B89NFU9O+/DXYauoPi1ngP8R/KSz779BsEUC5AOmPGDzjgoGFo266l5dRTG55MCqAFQ2V4+sm/Y9ehB6FVqzZ4Z+rL2He/Yep2fv7ZF/h1zmIMHbqLzOQLFy7B0X86UefimWcfQacubbDrLkMUmcp7RtnvYd439M4wASNmsxCo1w0ys7pM+nhuP8GgMec0P5NceumlV3DEkX9EIlmrjU5zDSSZ4nRYygS4eXNeCQdwBTF/7grJsHYYuK2bBswJk40acqTOpeussHBioeQnojPCzk+otD8zEB4I+H3GJusqESlHOSb/Ti5ZvPr6E5o47V8HHzhCki0lqm0C0DOqlYCeRIJMsVkOJ6zDpGvPwVdfT1Oq1rbbDbKIxkC5rgl5qFJAz+eKgJ6SGLKqE69gDj09NcXhi5IDOUBPuQT18EyUYofV7llj6EvNgX5ui02KfQZXXj1aueTHjThL54PAzuSM9vuSg0XKxNAT0P/ems+9iDGy2/cdIr8UQwmee+5ePPHkHZt8LNlZs9jZHnpm+PPvvPcCbrzxEiXLNX1Rekpy5JVXH8cD/2LCmH8P+gT4Hdl5JclEQM897bpJj6D/gJ0tqCPFfPw1kg6xEOC+wP2KAJyEmwD9bS9gB0puErxmFnXL35nkAD1/h0BR2vhgENOmvYHb75yAmpol//B9OnTojMvGcjDkgeoQvvr6U7joYg52Gi9Az3uG14HrGw2+I0++ACNGjBYwfo9RxpPP3eQeeuQRJ6NTp564+ZaxOPpoptZcrPeZOfM7TLxylPDU5EmPoE+f/uYFUipgQl14AnrKVk88wUIsWCzz/iEBwveojFUKZ1ZEbWCamWIb3TwfA/QE0v77m4+saIrlM5ZOFwF96ZDThnrK5XjuzCsYi5m0UeZZdRSLsZXU3/PvvCm2aQ491+6mgN4fr46nMS7lAr8+r2WsokwE+Aqnof+vAnpNik01F6CvSLe06SpUO6RM1cL7TUmPktM0kdyU5tD72EozlGaxavZMN1hqY0BvUWtAJpVDslnGTYptVJA+X+T0SwE9N21Jbo6bjHK2EHQT/I7kxg9gdcaJjSQ3Lvc0wtaMMpvNhEuDqV9wNGmWL2dqsKhKy2FVzJdr63gJjaRBclZ7k4ST3PjHyB2HRn0rY9TJclw2qr6zj+rXtD0m/FgrinrW884foRvTa+ipoeNnkZXkwudNsWyTTZ5y4UamWEpu5sz5BePH/0VSk7Fjb8f330/HU0/dJTkNTZxHHPFn7LHHQW5gUxD1dUlNu+QNH29MY/acb/DyK0/IxMlNlqwHR2dzSFXXrj2dPMoyshlbSVMsmfYxZ1+t9B0x9G4Q1k03jpXk5olHpyqHnqyGbfQRDbOgjIe57zTEsTMwaOBuOOrIv6DvdoMQjUUxa/ZPOP/C4zXI6V990fx65YT7NOabJ58b2xNP3SVjFF+DB+2GPx56Avr23VEs+viJo2RmZcJMy5ZtbLiSk8g0/cxevfpgzz0OliadbUjFr6W5odTjzTefxVtv/Q2/zp2h78JNgYUTdYnTPn4L48afJuPt8KNOt0WL91AohLr69TLFclGmZKYy1kyMABdAM6S5ce7IKSKMiy7bmNwwevbYBrvutj8O2P8otGjeWvpcmqrIWHHTO/boM7DffsdowYk31moiMF9r1xLQM45xDSYw1YK508jh3fdelPyn6Yuaz0ED9sKOg45F1w47ob42hBkz56K8IodmLfLI5BtQXV2BITsOwIKFX+Gy8UejT++dcOHZDyAabY5QKI31a5JYtyHFvpdaoDN/WozVq2tRWRFFMrMO7354HeYumI7DD70Y/bbbB9/98C5eeHkS9tnjfHTvsrstwKAPhPnxlPnE8P03K7F8YRD1yR+xvOFyDB08EkccdANilQG0apNGXf2vmHTDSGy5xQ4YddoESW0ob8mkg/j261+xbFEcC2Zn8Osv9Rg4uDe+nn0BautrcMnZT2LL3l2QC6WQzdchGDKGnRetrnYNpn/2jpivn3/5Vt2Xzp26y/S91x4Ho3//wQY0kxYRGowQgJvRk/eKjfqmbpiAtMwlKBR9PBoupaFR3FkkSLBBfsrgJ66j6YwzCLhuaOStdMKzZ83F0qXLsdVWW6PtZu10CcvKmBRRpimtixfNxw8/fo1Ondti4KB+LtaSw8EsDjQWMwY3mwvi+edexvKl63He+ecAgXU2DTfASFqaq2ywF7/jnXfci+qqljh2xNE6T1CCCyMBqXtmMg4lXhHks5XIp1vgb8+/jgVLv8duuw9E337baJN+4W+vaJbB9ttvj84dt8DieXWY+sG7aLlZCoccthfC0pfzFNAgnFBqDbtGHERG1psadHkSFKFsA79MmhW3lBcOi1KMYdwmmEqz7rrHzjDK9joLRGPhmQ4RxZNPPIuBA3dAj55dlFbDR5ED+Ljpe+OnTJ+um6ItxE1oZdfZJ2OoENV8AlesCeA7U2yeIIVTaCnFAZYsmYu777tGMYt7DDsYJx0/Bu3adRAAtemrPr0rrIQxxlZScnPm6ZcjRL9FJqMIWUodvvxqGu687QX02W6gcsDzWXYRCFoIon2sHdnPLOoaGCd8uiWuTHxQem7eEypEhAJs7yRr+hYjD684DX889EScd841Fjnpzom6ze458awgJTevvf5MwRTrYytV7KoQMGKDe4I3xVJys6k1n2ta//5DcfhhJ1mgAjtXrmvB9/juu+nauzgUjCwyI4/32utQzafgBG4VJvkc4omEvvfceT/j2efuw8efvKWf32rL7SX1ZMeZ98Ijj94kIuU/8jrj9Mu0zlM+wzX/8y+mivDigMdQOKLnjs8Z9fDXXjumoL2nZ4eBEHfcNVFhDXfe/hJ2GDC0KLnJ57B2zWpcPWljyQ3DDPjduX8QzD//twfwySfvKM+/a5de2GWXfXHssaPQpXMvAWYW96+98QQuuJAk3LiC5IY3hRLXrj0P8xfMUpoPo5n5vl9//Qkef+J2fPutpdwMHjQMfzz8BPTvNxTLly/FlVeeqajgsWNvUfF4y83j8c67f1MH4LjjRyPG50pdZ373FN5663kVDgT0J51EQM85OzkRqfR3eMkNi1Bp6F3UUml8eamXsvT6SJLNGHEy9CmDdQxD8JJpYi1OZ45VGHCMN+YQqyBZ4eTPbsKsDZYy/b3/Xfv5lEA5X8SE/ISChr4kf94fk47T4clEPItozLTaK4mX81wj/1XJjaVbeQ19gESFk9wQ0F9y3DWocJ5Tw672vfniGkQiWI/y7+bQmyfrXwT02RJAHy8AemPoqWtnq6CooSdDH9tEDn28oUnKTSkgJ+uhaX3ejMuFyw1+kuaeLBdTbgzQy6zkUmb8BdCi50E8deTsSKgwyKq16k2xZnzaeBSwfrAA6Iv6+IJRw9cOzhQrSZLT0JeaPLIpTtDNivnxKTe8EdlC94Bewx7E2NMkaYsE/yGgH+cAPVNuWrVs7Rgjp8MlkCgrE8hT5GIjJTdmOkomGR1lUigDH8y5toQBARDGIGlzsng0vjQMx7WPubhYWoOL2stapjiPmee1FNBbK9GYB19lG5MVUDwaP2v2nBm46JKTsPuwg/DnP49x0Z3ehMkEBbITnMBpDA8XX7LyShvo1MNFAloig7+hueFQPqNuk8sY9m17nkfblA1g+UFkPouYG6rFtpn0ieeGoN7HxJmm2gav8X3s/aybofMmbwHPNxk6G3XOtAvNFuDwEBffpcg1Rdqxu5XRIhkuYzyhsY88d/xMv374liOPU+eQzKBAkG3GvHZqt3MipWMmyVzyL8tjUelBsxqExYckhPJIpQAp1Rs8ppU1OSxcsgLLlnGyIZOI6tBzy07o3KUDunVvKTDEGNpsmqkzzA8Og42l5194D7FqpkEw0jKhtmbzFpXo0bO7eWyyAXTo0FZsbUPjBrRu3cJa2XxGxQpykWdUXkSSId4bNqmVRX4QC+etxsrlDYqmDUbqpMEmK/zJ9I/Qe5utUVVVpe/Yp/d2aNWyWvKZlEbV+wI+gAXz0liyZDkWLp6PaR9+hkC+JQYO2BHb9u2BQUM44Y/JMizObWZENrABgWBSC59Nw4RSFezepdSCLAzNktSIcyEl6HDDlvTMmsyP9xHvFTKVNpDH1i2nOxRQJ5jnNdG6nc/ou/N6aoGWH4Tftxy1tfUa2kXATaMrBxmtWrUKX375NXpvsy2WLFmKoTvuJIDK9BWCXx432c1kKqdsb06GrqqqRDwZ1/X7ZNq3aN++Hfps2wmJZIPSZaToCVqKVWVFC9CYr+mmTP9KM5+d15QbITui/G4cpx7C0sXr8MG7P2LlyhU47Mhd0L1XR+Qy5fq5TDYuxnzu3Hn4+MMv0bpFd6xYuRwnnnyQps5qUilTM4KmpbZceYLgcgFzMmwyk0bs/PG8K400R0ml5aKbBpma7TAylIlx3QFZdRd5l+Nk25ikPtl8Fs8//yw279gOgwYNdHpsss/WoeB78jhsneC1tIFh/vnmGq37wLXwTV7JfcPMn15Dr4SjfEDgQik0ZJwoX41Yyg2LDEtDgyJbTc5p66v39URCYSfLygjsy+zpfo73lE+fKSuPIp/lNWKeuNMJZ4xRt3PK9YjrMFemCBJxRjLa+uXlYEoN8hp6FZy2FsYVg+oGSrlprpLceEmr7nHziZgRPqWCUMWh1n/7N/cIyuQI9HlcZiC2ieNWqDGpzabWekO5QBXXSucr4HrNbcm653aMnD1BwEvJlgf0XAv5/bzc1rT87NZYKhCLaR7no4/fjKlTX8W4cXegc8cewjoswr2nTfsCfUaZLNasrtFeteeeB2PEsX+1pBmeb2eW51rP4+H3Y2CEnt0wr1/EJrK778H34+8QvPqYbKWvuHNgCWmcYBrSfsBjse9ha4rhMVtGuD8R79j3YmJMBNk0teKWv25TUDM6x4rGFQZgR5J7k10T2wu597OgZuKIdRxlfiXFkrFhil5mzL+TtzEQFLDm39l9xmtIPw+vv62HPqVQe2XGpCsC9IGwJDEyxXIQk8NVpQM6NwL0JQmDSqFxKTcE9DwPYtmdB9IIVpc2w5TCeA5RAnqXcmNAnfuLadBLi4F/BPROQ09pnSs6SvX8pvtvAugrbOLxqjnmOSX2+mca+k1OipXkhpqCrBh6ToqN5Ti/w06XNPRlTkPvyWX+RjKZMw29bjifQx9ALsUbMoQQhff5NFbO/nljhp6bkRgdm9SZSWWRqE7hnmn3oyEWR0itYlJYRo0L0Lt8TE6KleQmY0N2mB5QmkNPDX1THbwHg3ww+N8+h16RbZq0ZowDR6XzZuRDyBu9OLbXwCTBgW/lCPTTyMQ/V0KAPXgGZC2ntVQC5HXxRQ19BAEu2spGda7kJpGDXkNfyA11I4u5QVCeYou5y6F3bIg9IMXj90CRbP6vc2biiomni6EfP+4etbnZ5rLJpQ4U8WHV9wrqAVPEVNDiNaOMi2JXxAErLkqm2wxp7gB3GA9grbVtAJfJNorX43mmPMBNJeUwEuVeZ9JaCCi94HlMsXCixkv+CvH6BlIZAxXhIleGefMYwXmaUh5o1PS6TWUYa6KmgWUeE0E9dc40L1126W3o2Kmrm95JMGCg2RJEbAPQ0JSAmxQYtNHTpv83AOyzewlIuFDqmhYAvRUQfhGWHIr6Ox/tqSLF3OXynbhJtdaJsbkCfKR079F4U1YC6Fkk8P5MuwmSBCvOO0EviTYQN5hF65ztwjZtTps5B6b5GQcB5IN09zAlST0BM3VzQwhTB8iVlwMvCKK58TGXPAzaeus3cEcApn20WCAE4VqUx7Lo3qMdNmtXjVCEBk+ev3LkMiE01oeRiZdj3epyPPXEG0oKiacXYufdu2KbbTtrnRB4CAYMAOezMhhKlyw8YGkuBJPmdeGCz2vEDYPSDjtu/rkBYl7PgCLnqEtMpRvEpPI91qzZoGQVS3KpQc2yOsTrbYrn4CH9lTRAPEWw3bI1pximUFdfh0i4GX76bjmmffAjWrRoi6qqCqVpDB7cWtLAlm0iiJSH1FEQg0lGWikFBDdkaghQWOARdLEIyThQZcUZ/5z3taUS2WRNdQHl03CAnkCe946mOhqrauuKSRwN0BuYoixH9qkSQMm1wfKRWdgxBcxCACIhO9f63Ag9IQ0COemUkSlcI+OJeiCQQihcjlSiTOb7dGa9zlM4xImzlmNeXhZDfV1CncxUul5eKhY7lO9VVzeTDIibJkH3t999i4ULVmL50gbst99e6NW7uTT3ocBmun7LV8zBhx+9h0goiqOOPB5PPvEidtllKNp2IGDnJEU7vmCALB/Bue1DkvNo3SGwoI7dFdGcIUVQTzmXEszIrlumOkFNJmM57Ll8o6YOE7DQMLx2VQqTr71JRtaBg/tjt2E7lqSa0YPAaEbTw7P74PcSnX92STRfwJ3zjQC9xcoaQ8/714A7ByDxdwmslEOvBGl+Dwfo0xZzqoGAKcouPKgrJiRJgknALC2vxUzqvdx8E4IjFsbsAPB8iDWP2L7F9YXXn4QXC0UWaiZ/jwjUWQ69sYJcOfjfBPTWQfKxuZwRQ0BvHgCLbjVejuu97nXK31Kmj+bPcF/hem9ruAVnaGKrYivZsbJ5LwJW3C84Kd1Ff6rId2ss1x4DrUwfsm6mCBUL+dcx29pi2doiMxwy5F6lxC/NvLCOBV8E/rYG2XE+8eTt+ODD1zDusjvQqVM31dhhDrlwBYvNkbC1dtXK5bh8/KkYNuwgHHP0GfpufE65Z8qY7GRafk4Lj5WAWf8QV2jGgGEL/hmvOc+fcEGE8jyT3Zl8KqjzydQ4vo+/PvoujmgzqYU5O6WAcDI/L93l/qt1OJtT9DKvnV0f31nj2m77PU+K7iUCcXefeTzFzzBsZgZp+8fWO/451zaRX5LccFinDbf095D9nc+htyhevtgN4nsyh97vaz57nr9firvs6tl7NjbGJfszko57SkBrFvddFTSak5MSaciXNPSV7jlwQ04p4+N+o3uynElORv7a53JCNDX6hgl1vVxBYxjUdPR+X2YcOaVL/At2hnjOw4EcljuGnoMJi4A+YKZY5dD72MpHFV/JCr+UoQ+GLXYzl0miMtVCDH1VthVy7tx6PCmtf5qkgc1bCuTyee5lJlkRoLcHQ7GVvlMsQD9Tk2K9hp4aR6uci4DeJDcG6DUZiw9oCUNv42mZclNZTLlhezDhJq1qVG8SUWaINpmAZRfVIiHF+DrmvjSG0o/AJUvJjZQXrCC5cfdEIaqScZME8S7lhlF8Gn8sxswbeFmBJTWyuOlLP8dKSFmkxeO3A7f7T0DZOavTrMjlT2B+Kul404PppnEtTy5CfPA8m6tq3T0QvNn5s3Pm/Ixx4061dJcJBPStVe0TQPmq2jMivOkZCUpWiQ8sXduMi+JL5t9wEJmUMdB8+QQX3+mwVp/lGheOs8Ak2AZEnV8kRGOgY+gdoOcDRiOXLUYG5rlR+0KFjMaC+YzgPB27736gcobFGHE4DnWFhdhKi8jiQkanP1NYxl56qxZgX3Txd6y7wI3emB5r+RpY5+/bJFJ3TbRI20ROi3syCkCDgRy7WprJb8y8PTCFITEu7ccXmj7uzYZhGaA3NoLSCIInu4f499QLe4Y+wE1eBU45komERjgTgFskmY3g5mrN/+NnFAC94ixzyAWsw2LsFaF6RDpKAhMZ2rl5JCLIpYNIJfLgYzNndl5pLz/89AVatq7A1r17yazep09HMfh8tq1AzGPu3FU6N++9945iE5mJnkmnsM8+e6K6BdeKDWK3uZAqYpM66BA3WNOAc/PSBME05R48ZmZ1O3Ar0GtAiSkh6q4VBtEFZNAy5o7mdQMAlGGkUmQCeT5onGXhF0Q2HcLCBYuUf87vP2fWQgSDUfTo1ge77TwA8UYasKyrkaYWOZ7At99/i6WLl2P9ugYByj69B6FLpw7o1I2fmUUmn0KwrM4NXuJlsCQeaZ6V8uUnQlvhy+dGIMdtP9L6iyhgHrZv3/l7j9fLNhMfaek3FTPV2vnj+W5oaLRuI0EfBxZlKRthB8tYNHY3QohKqmTVBAFpA7KcTAqbsMr7IJFoQKTcDwZkp4VpXkZ0EBCySFH3TQyysXQ0iKmAUDelGpk0O0kJrFi5EG+88Tr+cNCRKtK+/uZ7HHYYB0NR+hLCjJ9+xYwZPyEQakT//v3Rs/t2eO/dD9Cte2f07MViPKMijV0Xy3GvsIJEgN7WbsZFcuPVplpmg5couTRJY1AA0WIkee9xL7KwAq5rBvBtsBfv5yCiVtRK2mK+CV4bSn14nssiBgosFpIMvRXxxmAasPNzBvxaQcKCx1qU3DBG0qQHKs7yRUDPa8ViSwy6a+fLHA8CektUEUiQvIhDwqxby88tAnqbkeJBm4FWnhsy9IECQy8QKoaeuvqEmXZD7jyjzOI3GX/q1lu+idZyN1jKyAq7L8xTZn9v5JgRCx7Q8xuQoeeexe9iZBqlinZePClkaxxnJ5iWWqxtljLQuK6dXz8E6J3ExM65gUg/rZaA3hh6t4dRXuW6rjaHxkVusohQDDPXf4tO5j6gLgCHSqaSAvQffvA6xo+/A5079dQ54dqhCE3XIZW/hYB+1TJNfh027EAcc8yZek9PTlm2OrtXVnQpgpZrX5kBeq/B1v3m2HFPfFEZQEAqzMHnnQA5GEZZtEyD/HhuTOZqIQpGHlkxwcLFr6UiqrRmWPw1VQoRlxxI4ybvKX4ACyQmNfliR5hK4SaG5ywl0MhBmZWzRp76+85SbmyN4P2vdYnFgHAZj8mkViY9tO/D3+FEVa+M4LNLhr6QQ+/AleTQZN8V890EdzleqxATKRxlv8i6ROSymzpbSMvR+2RRzpQbhg64ThOxLfX3DJFgI1uTVl1iTGlnQDhN71/sIhQYen/MJEH8MTOswU2KXTXHYt43ZuibAvoG3DvNYisDKpJsz2aUdIAMPfcBMvTp5rjk2GsQo+TGbSOlsZUFLCrJTQHQc7hRBsFybsAAZSF0zFurIY3VaiEYW2K9ftvA+GwZQ+819AT0jUxPNmbWVTRkYQhWuJCKoR8xCeU8QLXXaU41sFsA9H6w1O9JbqS/L0pu/PhfDryixMUkNxvn0JcOk9oY0GcQolbQmTv0gDEtoDGuCakF/YNr//AzdIOUDpYqSG64qVobUVIQVsb8jozPIruR5oNjLDkZFA3DcokDXIRMC2fHT8BJoo7HzYVi1uyZuHzcX6TxpuSmZYuWKl7oVeD34fneGNBbIcGHjuC+soosDOUCCX1ftci4eHG4gpsE6B9wL7cx9ppgylgSz+z4TYALkGeVudmzbcnFi10LY+ZdrJ+kJDZhkJ81b+4vGDdhFPbc/SDl1WqxoXGZxYZGWrvkDxetJkA/zQF6aujJqEiTZ3plY9ot/k0buwPz+r7amGxx1oMjqYUbT24EeIHx0EPsqln+vBYmNzZaRalLejC2xx56L4vhfWcmNy6wbsNVkWaAnt/J0jBsYzRJjhnG+L1ZOKTcpkBQ4TsiWqhdIaLj58bKZ8vlUhvYDSMSqtC1NNDJjTyGRGMO2UQaq2ry+GhqHZbXLES0ohZb9G6BLbdtjZYtmT9t3ZRUPIjGeuoq56l1y3jQfv23RvuOFYhWZtC1y2ZK/yAwtw3E5Fu5HKVhLJpoOiRzRQBFEEpQRlaOWe3eYEjwZB0ogis9K1kOi2MCgm3KihJzyRg01m6oXSMTMD+XmnGCHJvIa5plPjNiVjWgKYxVqzagsS6ITz+ah7UrylEV6yKW/vyLdkYjpSJl9cgHEqipWY1Msgzff7MUs2euRS7ZEn8euTMqm2VQVpEBwnxOjEVkNyGb52TSiLSWxSnUZA6NHfIReTbynoDIQKJn1nwaly+ibUKsM8XLSGuMPME1byKCbj8hlGsGJXM011vhoxVfevdMMiQZh3UDuNE32s82plFd1cLYrEAWjfG1FgqQo6zMpmR71o1abGWnZ9KIVfD78DN4X1jOdVoKgEr8/cUXsGXvzbF93+2Qz8Zwx+134fQzRjojaQxffP6lhkkNGtwfuw4bpGJh/txVSq/Zd/+hqKjgFGADt3kkrDMHAvoMghECCUbqkgwgADRAza6DAXozu/Lepiabz6KdPzPUZqSl5wau3FJJXBQNmgvoGeP+ZUCV14VAitI661B635U3MrPYNGbd0AR1wuxOaJul9EgTKo2RzLvngew8j4WSG543AgdFmbpJwB7Q8x4mYFISVML0/yYlcgCK8jN1+Ky40vqktdMKSYFex+oL7FJyI9acDL3tx9bNsa6Dn6BMozPBJAkl08GzaDBGnsykB4W+2+u7pkbE2PPuASX3FclsHKC39c0YdV8ISDbg5Gf8eR9fyJ/ls0oTooFSW+vIuPJ8+n88U2yFMp8zN+HUz+qQzt7uAVuHDdCL6VaMr/PySd5k8jgeM8/L4wT0H76ukIXOmgBrWlmx1I79NllTDitXLBGg3333g5SY5t+LRSW/ozrEGrpkcl995wgHp9l+zmPiOmmFojkSnNgAACAASURBVI8YjRRwgSCVA8BcI7TGxON6vkWMKnOf67mBcf4Z93ueO50jYTF2b0yOLM26y0fnFHFKiw2npeXH8OfX3tt7D3MF747v+HNPFjHnJ9KS6GG8eYDMuEl29HfuGogt5pRrEjqUHbmuDAG6B/RcY0gs0sxe5uUsHssxokw40OEuB5zdI2j4kASrNPR2HOzy6V4uCxfxGHX2lN/E04hW8Plgoe9mLKSJxywdh7jZZEq2Z2/8/vbs+yQ8HYOPpHc4MMl5D9zb+bsFqU+uqKEP8o7+7Umx9057GJtMuXEMPXIpA/QjqKFvXSK54bl197ZIDK+h94CeiwkBVSlD7yfF5tJminWA3tpy1mJuCujv/uheNFYmjKFXOKg9aVzULRc6Z7GVxzGHvpUOsHSwVClD/1uDpQoMvX6XN4qBpSJDbwuKMfQbV1e8ob1uPkudt2v/+f+WMdj6KvonGY+jXMkOG79U/LiTmGb7mdUwX6Kk1XO3ybVuWmThc9VGMSmS0jGkVdMJchnH1NiRUeVCHELAGbM88zF79gxcOnakAP2VVz6A5s2bCZQry5pMWhNAz84DHyQtwmkaRKIC08l4o46fiwLzn310kwewGrHNDoGqbbqq3eQ/Bz60AZG1KyNwc4wBB97wenAjoUvd6caNebJoSA+0eZxaLNy0Qyt0bNRykt89YIOlCDS5UImpZVuKnQYXJ2XtWWMDygnopT8kG2Ng3bTtrsVN0OCO2dgwW3wNEGtIgq6HRYg6rbyTu3h2ygodd1+782CeAt+Gsw3NFwPSpzpmiws0X1bcGLDXeXOtaQF6F98qdlistY2atgLAdNW8zmpZO1ZKzSAVaAT0HOBShny2DBXRMHKpiIxDM2Zk8N7UL7Bq9TK0al2BNm0qcdTwIa4wyUl3vnRpPZYsXYTZs+egZcuW2KZPb3Tp2kaLHkEK02Ao16DWWGPng2Rus4gnGnU87P4wTtRMTixWoNHqDfVJRMtboG49U3kqkExT4hFGKsGOEU1JZFbYGq1DuIzsU9oZY5mIwIFF3KwYBdYCHNzBr57O1iIUpk6WnQ7PFhnDKS0zQUowp45EWbiVMtW//3YuPpn+GZYum4cBA/pjiy22QocOndC82k4D6/j6ehpGX8SihStRFmqOoUOHYNielBOxeM8Zoxzl4CB+rk/GcqwYOwXSm7KINWBmHpW02ySzlpXMxBO15GxHMOaQBTPBlZ07X1AawDNmmODT/pxyCg6F47MJJNMJK+DA+99ATDqVQCaXNElNyphZgv+yKNMeqIs3xlrpOAKOlNRYscWoSbXXc/TsJFARq9ZAqnCwQjr4L778DEOGDEGnjoxCDeDDD6ahR89u6NiprcDUggXLBCQ6bN5aOe7UtlI+9fjjj+OYYziZ0/StdfXrVHCIGcwQwlQYsC9j8cS1m2CdgMcNZBKTbxnY6oDCRrIboHcywRAN3DTLliGbYhuc729rDGMcDdyZLMWAosUtE2AUJBRkj92HEAhLEuSKdilkeP3UnbbiiSZwjYPPWT49D86eVZu9QkAv+ZgD9F5DL0DvZJWUtQioO2CrKcEkKRyY9AP29POUdtA/QJaVciv+N8Gu09ArtpKdijTXZsrNLP2KSUIiM5iGo0QqY8jlh3ASG94vRkzYz3rQav4B63gK4Gi9N8KJ9zDXHs9C+xkb5j+xLhP/bSSTmbRLJQw2wMm6owboTXZja7cDs5JpGqvPc+KLGpI0viDVHeHAsnUGraOla+6KIenIXQeXsgwD4eap8p0Ak85Zt1sstOQy7E65Lj33MTcEzvwAltqibgALJ1cgW2eb67EZgiV3IeHG8xfmfZ0U4GehzYm+nnn1zDb3bDLrxEwC3S7OlN+hwJY7hl7HLpLQmZBZiGbzksypS09JF+en8LmmvMTJjA12kEwxIG/eOS+5IklD4GtTqYWJXIdbDD17f1EjIKw4s73RiEm7Rlzw+Lk8vkRjoqBQ4HpFUE5A74cj8T1KB32mEo6obYK7SgF0Nu2GgIYNS/Cz9D4leCyVyKIsyuKC3T/zXuQ2BegdC1+KP3lORcw1IYVLD4nXiD413mOKUxZDn8XqX2chzLlNOcp2PKB3OfSS3OSaTIrdOIfeS25CAcfQH3ONDWLdJENfxJmBVDqXp54n4DReBuiDyLIVRLAVJgJ1GvqNAL09BFws1IJMlZhiK1zKjYU0uOrOTYoNMoeeg6Voim2lG6E0h57aqd/T0EtWwgebCy/5wGS8RENvD6dv+fFBKmroi7GVYo6VSmEPtW4Ct9B45szLOZpq6I3hpQHJCgYu7pSIsOVo3hWTl9gCY21K/o7PVeXWxUqdbAc3caYlyPjqJCIyU1I3yapa7Sxj6sTsiuHkNENbXKQLV0wWW6j2ffjgkeXl9xLrJH0j2/GUXiRQVV2lzZ0RUX5BMYBsw7C0eOi47WGVZEUGIBuAJSmR24i4ARFI2yhu+968HkyRSKUSMjxagWDLtL8uPC6yDTyHkso4ZoVtUC7m0uE5TbKYFgF6/r4bhlVY/G3T4TnTd3QdjSLDYhuDWsRuAxJIdrpIq74JctQvFNPkNxeT0NjP8ne8DtKkJGbeUltW5liX/MSiwJmxBb685t1p/LVhWVddbJ/ey7W9dS3YbSJ7qg6DdbfY0lcrlwuWdKTG8PiFXe79ENuabCHGEMxHkHP58T//GMI3X9UrGzwcW4uDDh2Mrj0q0KNHMzTWBRAty2Plijxmz6rBjFlfYsDALcVGb7FVN0RjvG8pJaPcKoFKmmuTyQLAy2UsujaTJpiye4fMKqeBkrWsqDDmJhSMoW59ALNn1iotpryiQefyy88XYkD/Tkhn81i6fCmYHtu2fXOEI0w5iQsQZTMENS2QTVcCmZjJmJgqk4sjkV2k/HTk7biI7XgPplN2bwVCZNJDGpJEkJrkwh6pwNp1tfhl5mLE6yrxy8yl6Nm9H/baqzO9gvIj8D2//mIWlswPYu6sldhyyy2wxdbt0K1HFtGqHJKZBqQzddJis2i1lC+CHGMfxdrSfEwu18k3DBT6YWIEGMbGWqFqGktjmE17z2tsBbMxBAKcLg2Gv8Pvy/Ot95UMSDyoGe3KmObC4UhpwXZeGwLPrNq/OQ3EIWPP86ZmhkylNGtS58rsbfqReC79s0mGPoQli1fixx9/wEEH7ykgn0tXYtnSlfhk+gc44shDxKDX1NRg+vSvMfzoP6G+caUYXxqpORirrDwnuU1jfRwV3MyDZn6VXCrDI2X0Gxl6+oHYqWL3gOfSiu9QmMb+jHlFVAyxsHV+DB6PuqE8bnqS6PuoEmsOGZyZmZ9D8+bNkUzVKR6TP88Ck50WAUAHPPSezuxOlp3+EjP5uajRALtCFospxlqxp+YRE6APGFCnDprnSTn0iq3ks1+qcbd5CzK0c60nGNFzn5WUiM+3nne3rgp0O+28GU3Nb1KQm2TdGifwzufSNPQGrA3QiwgLGqDn8yWwzwvn5qp4H5v/TM8Ei/F3HTFfbEpyI92u+bS878vLFiWT4d4nRp+dN7evNQH06sbK81BijHVEigeRPC8kifRv7msugIBgWD4Lrd+UXdl+6/1LFnZgxJyKRUf28NpzH9V7OgJMQQpc/92aLSlcwIa/+YQWexqL8tPC/uXewwA8GX0ja2wPMekNvxILZM/mcy/mPs5rwZhqV72YMT/Lorfc4lJ9p1jmZrcfu06zBWqYREbaeEU7cvYG1yLGNXL4HD1U5hvk9+b9Zf4UW1+89MnAuHVfzNNgHRNiM5Pc2BRaPnm8t/g9iHnkkXQBEeq4uuurTrPidct0Phh2Uhblc09Cgrp88z2Wsyvruiq/r6E3GE0ZEp9bHr+tg+w00mfC47TCiV4gi/x0UZIxFraWikUyQx1epdxwsjbxmO+2mna/oKFPW0jFxhp6h6gdqmcXRRp6+oqUkW859DXOFMvnjgcigpvrsfOGlAJ6GyzVJOVGHcoA8tmkGHqaYqtzbaSh5/cqeDK5mjnMIfKyVHJjsZUlGnoV4AboV83+pcQUW2ToLfvam2LT0tA3VjoNvZPcWCVYZOi95CaaM4aeZk0f/RNv5PAOq3jETDVh2LlZep2YVXWOoXdZuqzCyJTZAsSCxElunAarILPR5s/fNU35f5Sh17lyOrGChr4guTGWX+BfkhsXkSnTKT8ri6BjiaT152bimF0BVFdVm+TGrodYkywfMJ4rX/FzEUvp/JlRqcgq8CHkw0njXpRxUSEbCV9ZTWBk5g8+5JoU69gqv7BqsJMziUjW4PL7rRq3hZdglIs1B774hZ8LKjsaXKg8Q6+HnQBcrTqbgKqNQMyca+epqWFDwmw+AIGFm3Og1ik3duu6FBID3DASXjsel2QrbjiNGE9nNjTTEMEhuyhmElLHoKTg8tpY0876IT/2e6a7NN0nN2DNZvCJDJSb8Hek3bTrXDCIOQMdNz5eG28O8oDeXPdc/A2oS57BxCbpctltsWQGAjb9o0QHAhjH7Ov9g7q/WWulk2FEg5XIxYOoXx/EwoVBPPDQUwiUr8Ouw3bArrsOQutWvK4GPlbW5PH22++jrn4xtuu7Bfr2641WbSqQzsY1Kc8GcBDQcyE31sXSDaqkfZSxhxn6dTnkMznU1wFUQFS3DCDJ7xxmprAVGoFsC9x/x8fYe69d0KFLHg8++CbWr4pg1BnDECgDXnrlY2y9dSf03qYz0jky+OwGUBfeCvlkc6xdDSyrqcWDDz6Mww89AUN3qUaSMYqhdSYHkQyQXSqygRW6pxFKCvAGyKYqtjCIaLTCCtkQuyEBxBtyePvNj1FTsx6ZdAjDh5+Azp1iAkDr1+fR2JDG8y88jYa6JCLBljhmxEGorMwjVk3RdQL5wHo4H6ueU/Pt2IIrSRK9JdwsmGwSZPHNjdDOo6AB5R46p1LCW4a4Y109gOdPsoNGEEnwxPuQRXMgyA6hG6LHr8uUGEnUzAzsTf6SHtIbxG4GZXMCifQc8HmhcZqsra0jVoCwODFvQiNZNT7foQDuve92nHLKKdLjKzItXI3HH38Mxx13hLohvJ8//ewr9Oi5Ndq23wxBRoKqqxbBm6+/icMO2x/5fArZTNLJJuw5skJQMNFAV9i8LcZ2E3Q4PXzI5l/oFDo21hJGfDKQpd7Qb8HiKpuxhBp2mNT1cywy/942fpf4AWP1LBHEEonM4GemQe6/lotvcZ48f5Td2HRJMpdmlGW3Q3/HAsB1FpEjeLCCm9GgBPS8NlbImUmR23wybaCJzzjPibxWLtXES1EESt2epvd33WFjyiN6DnzqinUsTHJjhJGtL/q8QMi6eer0ZBAS+2rrlphity4WJDfOkMqOtHTY9L0o2cYbCY3cKgJGI9yswHJdJUcKcZ3z96X/HGn8nZyRXUn/5+q8ePbXyZB4fgzQm+SQ3yMcMTO45C4Fnb9PyjEvk/Z3dWgtgYTHRrMkyROfhMbj4t5UlGwaoCe4kzG0zHCCuqGUuOYp67XEPJ1rkofOJ+CBsd8XfUeV50nXl4PZxHyXIeEGXVo3wjpwJPzY5eK+zmdXx6+OLu8v8yzyxWuiEXOU86SsGDF5KL1xWcSq3JCmZMLkLiIxrdDz78G9XusGnx2FnJhURu/vct+9P63Q7U7zPuWUVdvzLGzCdTqcjEv3l1ND8PjIrEtrrs48uwdcB9kd9KDJPBFFDb1jvt31sxuDkpiEIq8NRxUZeoFaPjfyNLr30WTZDMpJTnHtc4CeDL0B+oAkN1xffTQlByGSrNG6q8LFSW7c5/+Dhp6f5XyYNvCQ1yurlJtwzrw6fBUBvTfFeoaeplgOltq0KZaSm6pMCwH6UskNO3D+mEsTfP5FQJ/Bqtk/o4xVsFqHxcFSylmXDguS2tw//SHUltVr0bZWjjf7cFPRrYlYshpjOcqWgJ7GBSc14MmiSSbmNOu2cG2sgedNpwfXtVdSrHRZKWqwiy0iii70OjYndfAarI0BPY0a5ib2LRsWA7pxnVSm0FLxN1ZTDb1uoAzKYj4w35mLXSUl0E/WucQ8IYNs1EC5PahOv0lNor4D9ao2cMLLejwIZQylclipPo1zk2D0lzF21jGxFh+rZwPx1MOanow3HEEWz3NjQyMqKioKsZVKS1CKhy1+/G+/IPlrpOORIYo51ZYIpE3Pu76pI4tb6pCfnisw7xhs6wTYRuPb5Gb8Mn0oAT01apLtOKmRdLJuNLlV55zgaLp/b6Dk8fE9CZoVFeaSIfhv/+JiLdbEeRq0uHHxIRBz0Vz0NFgCAf9trJL8JC7NgD/P7+2vhYZsySvBzdyYWTndy123RmkJZirzm4EVXbapKuWAiSCSClF20qCWHQEfTZ4amsNWuTo5liBD0wwvphnqiN64mVcinypDqg748E3gq09rMGv+J+jTvwojzxyGVpuRuQfSjcCihcBPP/yKX36eie49muOY4wYjH1hr2swQkMoaY5ROmQafcYF8uI0ZDqMy1kpabdYvy5YA33xWh4b15Zjx43wM3WVLHHAoQB8jzaRlUYe+0i3xyF2zsMewrdC+K3DddS9g2ULg3PP+iFZtgZtuexr77b8zdtyxMwIhysbqkSVLi/ZYMgu4/dZv0bFHQFn1n344D38+eT9sPxgIRDaIGW6oX6/zRpCVTZk5NB9IIUAjINOX0na/8N5J0hgq8GZsGYHf8mVJfP7xUvw8cyWGDNod/XfoguatLUqSxcWsmcvw6P3TkEu1Qr9+g3HoEW1R3oIGp3WIRglaG62Az5PxtCSlQJ6MmDMT8hwG4jblVWZaWz91zyiowgH6sGmBDRDyufDPmwF63mdk7nxajRUPLAQJKKoFNEw+Y3M0DEBwMEoZkml2ziJKLeFnl5dVWdygnnkzkPIeM3kAj88Sk2gk/fCjd9Fjy7bo0aMHknFOJa3Q9NodduiLWJTsIE2d5Vi0qIbZHujSrSsdPXpOPv/sO7Ru2Qq9enUC971EfL1kE5FQzAqfoBkJDXSRALGuhcgMxyIK+KvQIaAvFuRmlPR+JQM8xe/gE62KshABK8nB7LrwPLNgUMEdoafJ/BEyzGeZzOLXKQJHnh+y+TZXhefGWEDbsE1+qpgJ259kauM6bkCfBZuKVC1J3BvNmxAuJ9NoSTL2PmZ89eSJ4FIh4YrnoZhy43/ey7Es2c1M8dpTo0x+svXHZBp2LLpP2FFSMeD2J3meDLSKsHB7SeF8emBf8CBxn4oQRlsxQFOsO6d+bffSQy/LMILJ2HzhI3aXXYfddPBFWUexO1C8pp6kM/xhgyEj5ZUFP42PWFTyndtj/Ppfel6twCsm6/HvFOqQJIA286gvWGgU5n/ToK8iXKENCacOsM6KL15k/HVZ9Mbq2vwZ/beYVJfyVkbJoZlEGxNkkwmwnZpC0lObTsxYXEtycpHc0jdbUaFrT4xDvMPjZYSuktlMW83f5SA1/ijvL0k+ScwxUZCMsgvu0HvTQ8IiwHUYPRbSeaKkxN0Xhb2UMkitRVaUcpO0c0BZb4n0RSZXU0NIKuO17w6M8rEXoHeYSkDcad+F01wHxW4W+/Tf0tAbeWryn3h9HLFK8z16QJ91Sghuch7QM7aSpljrctsFUCymOwY+T/8M0Mu86/xxRQ19KaC3DiznMrF8L6bceED/2O+m3JChr862dKZYI8D54r20UbHnnuP/7wF9hkZCv0C4AkJZqi4H/fcZ+v9ZQF94UB1boiLF+Q74vbgA+oLAP0wE9BwSwwe1sZFtdC5ETFaxh175si4b1gN6xv5tpPFSPqtVuuwWaE/SplYE9H6h90+SjRV3Ob4lTJHXUer4SgC9XzA9iPdFCx9ur0fk8er3uRFwKEW8EQiZYVe5wtIBsuCyaC6mfRCUUWIk1toxCXroPJhX9rulGdjgJvcAlGyU/ve8KcwXKGwRUr/K1plvs+nhcd/Xfs5SFfyLgL4gn6B8zMmv7O/ZrrfKW6fHt36DfrHmAmzXmQwlAT0HUygOUxIaplSkZDDld5auMtWgxYcgNVreFqlEGPkMsGEl8PTjNXj//TcQrUzgtNGHoFvPzdFuMy7ijGMDbr/9QyxZ8Tn23ncHbL/d1mjbthlCIUockoXFUFNeXcQlN4Jo1NKYJMVIt8Xa5UF88dkG7Hdgc8z8Gbj11ltw3IhjsXjRCnzxxWfYaeh2OOqYIahokUQmv0Zgon5tK7z85HosX7YGZ1+6DZYsW4e7b30bY84ZjvZdgFdf+xFdOnVD/wHVyIe4CaSUDZ+qr8L3HwGTrvoJN9y+Ldq2A5YuBq659u8Ydc5uGLZXK8STjChltymCZGMUEQ7zqefAJ9PFk1ijRr8xuQ6hCNMnXKdIsrdyMfcZGS9jmDlzLr744mssmLcCQwbuh92H9VNHo6oSmDV7Pb7/bjamvvsDOm6+JQYOGoyddomCwTIsPiKxWg7zlryDmzin7lqbnYZHXnx6ZYwsIJCz2E0WYy7NiF0vFdH0s9g4eD1QeeuycTiadYZY2FkRoEhCPZOWCU8QyfYvx9Xz8wicUimL8tWcg2SDIh4FAPMmR8zlWNiwS0BW2zLmrYvk2LxIBebNn4OuPdrqPqiIbobHHn0SgwYPQM+eXTWanAa3Bk15rMbEidfj+BNOxuYdO0ryMnf2YsyY8SO6dW+Nfv22BDWhlNzwGVe3zmmUraPJ9DLfmbO1hkWyETsuDcmFFvD4TANtXWRj9X36SnEglKQCkoVYd0+DehzJJEAv6ZP5cIrRdzby3a93JovyDLflftv5MUbfgKwBehZTAuAyE7MTYiCQRuVSQC+zbz6ouNeUBloVoxy17hei8YqeChEoLvXM9OlOF+9SSywCkXGgjBUlEGNX0YiAwvmVXJREhg2qYlIJX6XTzjcJ6L0kQMWFJ4/oIbCUGx9b6ckbf6y+GNE95hj6UkDPrqRS3UpkNvYetmby971W3fuTRLhJJksjJBl0M+zaz7GDRS+InU//8gWKLy484eQ76cQLLDZ80psAfYQRriZfi0UrioA+yQI2IPKRazIlP5L3urkB/rt7QK/7yIVh6L51gF5JNow9jPGaOdCqoUE2E8f/u4ATHKD336nUx8e0OgF6ss0C9C55r6BEMECfYmeCgN6BaIFxFdK8Vw2Ml+rRNwnoU+xWGaAvnF/H7hfCQppo4jcF6JXU8v8I0Jcy9Nwv/WCmgPT3xaFTyURahZD2/X+Bof9fQP/fzNCXmmL9zUQWxwN6b5T4d2ToCw8qW92+sv0ngJ6aT1aQXCzicbK9GTOsumx1P2jCNPRBc3l7QJ+wCCe+mgJ6LlAhpk6IoTc9lwel/LdvlUrO0rT16wFugINUzNNQCuj9ol7qf/Df3XwISv1GMhHX9yAI4gbBxYkbFBd3SnAalEFLcGvDK0RUuHQEMu/KbXbsltebGg1oA0rEfLnpg/ozx9r7BdgGpJSZT8EViTwvRUDvRywXAb2Zloqm2ITLpfWpC2ToLdqVP2OghAuv6Z0pSSE7x3MQlhyE6SKUP/hWeigU08JuXRNq5xkNlkO8MYvySDU7cvjuK+Dj9zN4791XMWDHChw1YkdssU0zXctUPfDEo8vw6itv4cCDB+KUv26HLGqQStaq28BJozQeNmvWGuvWNyASpsfCuhDx+HpEYwZE2DHIpzrgkbsWYHVNFKec1h5jzn8ax/15Z+yzX2edg7vufAG1a/MYc94RKG8Wp5JQyTChbC88dc9azPhpDsZNGYJcIIdJVzyLU/9yNNp3At56+yf88O0CnH/BH1DVOo10bhUS8QAqwx1w+J7TEcx1RzC6Gsn0KhxzzJ54/sUncNb5e2HYXu1B7ySBKrX6oVwQ772Ww2svfY7Wm7VBPLkaF1y8E1q0AeLZRlQ1z4opE/MVrkCAiTlpGpAzSq8hqUqQiWxLTLnyRdSvD+GYo49E7z5Aii3mcuDtN+dg2tRfMW92Au3bdcAZZ++IDp2ASCWQSK9CZZUZPsXKiLE1AKmZ2bxng2bEpIadoCqXo0nVJEFKHAmyUOXz7JjoPIcr8XjL1FHj769du1bdHQIF86zY3Ao+t5wbQEY+m7OhdTwv7AiQeeR7xhMbVBDK6KqEKBq3COgp2eGfmdbWwAh10BX48MMPsNseQ3ScSxavEoDq1r2DwGKUxmWmMmUpcSrH7NnL8MXnP6Jrt60wd84i5LNhLFw4G0cctRe23rqLMmLCYRpFKfUjIcEC2fTVMu+61CbP7vLYjP2zTq9n6L28QkZAl3TkGXoPuH3nzAN68105rapbNwxoUvvMrGqLGOVx0RTsu5TspFCDzy4Jn12fnc7WvLorygS3gsKbaCWnYsRmxk+QJenCz+Zyx84QmfaAgS8H6E02aWbS0pf/rqWA3qRT/xzQK2bVdQjNHG1+LMmSJOOzz/o9QC/SRV0TKyIKXSRKiZxcpxTQ89g8gOZ7e0bZe8988aKErKSloZkryfntCoDeiiib7kv5kJ0bgXKRdhmENf3X1kavaS8F9L4wKoJsozibAnqu8epYuMFw7Nbyv/m9eG5KAb2026Eg4nGqA5hIVyz+vMHWJ2D58IPfBPRO4uFTbhQSsglAbyk3bqqquzn+AdBz+B/XAN5TjNLWvu+kxY6hN7OpA/SF98lJAuwxSOF9NThpEwx9ypKCJLlxLy/XKWXoS42t/06AfiOGnoBeXpb/ZeidxOW/LrkpREmWxhW5IUEFhr1w87lpn00lN16+Iq2vTTuUSeXfWHIjUKvhGGY65bH6pB5KicwDUHxo+PMaTexGH9Pox026COhNW8kFz2vgEw1eouPaT3wIOQHXxULJyW1aqMJUXRk2tYGaV8cDeg2eIjvjRtwXtJz/QUBfWPxLGHptDGQzmcCTiIsZ4XGUMYWBWcLhsB0zJTc0zyoWUPESSoQRC6UBI8ZubcTQO1Be2tIViGrSVvbtUbHivwPofZtdJ8YBettgWSg5g7Q2UduMbIPmRlgE9H5yMDXFlmzAVq438zAD3SY0LFJAPwAAIABJREFU2gTKiBZ5Hj81+5FABSJZIJME3n4buPnWh9CufRl22XU7jDpze1C5xH16+qfAJ5+/i3XrV6Bv3774wyHbIlhGJqdRUhRFwakIK0c+HQFllvxdaTkZEyh3GWVF6zVVr3ZNFepWRHD6yJdw3nmH4o673sYxI/bEfgeFQWg2f95yvPz8tzj/ggMRIHMdWIEcGpBubCuG/oevazB2/EANCbri8q9x0kk7oFsP4L33gFkz1+Oc81sgV5FAMj8HkVBzZBq74OThz2LnHY/C5p2BaibSZCgLyqD3gAZ035IgNYN4fQQV4Rimf5TDG6+/jeOP2x/duwIPP7wWy2t+xSXjBiPagsez2mLSFDNH46SfV0BXG6d/krEsRyYVRiAbxc8/1uCB+x5Bn94DcNSf9kF1Fdl4gOETUz+cgw+mfoH4hkqcO+YwdOnG9wfKqoFEZoVSgei3YGykaahNh62EJfqJyNATvOYanR6UjDkLdRodLUnH/BLUVgekARf7yoJXEjsWgyzWqXVvRCxa5aL2aExnago3c7J8NhhOQybDlIBxg3atcgLhrEUiMiJSWlJJFi3NhffeN1/P0H23ff+tsGTpQjRv1gqtWrH1y009qxkUBPY0pcWi1Uin2XlogbVrspg3d4Gu/8JFP2H4sfsjGMgiXke2M4JUZp35D2hgVQa+y/V3k0dLAT1BnbxULtbRA1nzGDES0hJwTH9sRbf9DDdqSyHxhITeS/MO7PhFFpBZDdmQH4JNFuHsnGlyeJZykpiuGfP+bfiZPa/6+xwnndKz5TXOTiITMI0wU6b0XQL/COj5Hkx2ooTQr9d+vShonN3a6oGi+Rz8UDov97M1719h6H8P0Bc6p35Io5eCct0vAfRenqX72slK/JrupS0eQHuQ7kmdQjSoFs88CPo2Bej9HAY7Xndd3Fqqc1MC6AVi5SUyLb8kJg4f/BagLy1geCT8XZEm9BQwuUeGdw5bJMGTKAB6mZiT1lUV8RNlXK4VAtbpcRN73ef77gGX0qaSG/5u3Ek8NgXoFafo0lf+RwA9iTwvaS6pMLkXbQToXeSzvIAlkpt/B0DvYyubSm4KsZWS3BS9mvJzulx5SpB4q21ECm/siS1KiVQk+gm1/28lN6Vdkf95yY2MhC655T8B6Auxks406jWGfmH/d5fceADvHwT/v5tq6H2HgQuAAL3SYHgjmg5fsVMarmBDKjSMSbGbaZSzUteQBerqTEMvJj0WE6jxeFyLBxl6x4iVPMNWcDhTry9CLEbSJDOOXim8L138Mt26VCIugE0ZetPg8/dJEXIIVsKkAWzf83fFOJrbm7t/stGMMpkUkyssN9+bbr28pqAv9JIbV5F4w7AH8p55L2VUjOExmYtnkfzPy8GviXJuArI/OS733m9ABPRyyavBYe1iY+id7tFFEKolqmQNblbGksXpd4g2M1ZK8Xv8PTJ9EhsrtSURB0JZYM53wFUTfsGG+AK06ZDCvgf2wsGHboPKKFCzFBh7wauoalaGEacMQLdeFeiweQVq6/i9GHnH+QppVFVVIYsUEo3lYHz8kvnAqy9DspP9D9oBhx8FxFoA8XQdwuEEkNkMqxYDZ53+EnKZVmjWrDmCoVqMm7gLOvcCamuB0afehpEjR2LAThWIxOpljk3Hm+GpB37Be2/8ii6demPN6kasXVuHDpt30sZZuyEFZFpi6O6b4YSzwihvtgDpZASZxOaY9k4dnnvmQ5x9zp/Qtg3w8AOz0aZdHocf2wWxZuvM0NfQFjO+COOxh99Bp25lGHHcMDDe/scfgOefewGTbzwclZvFUdWiXkOx+DtVVZWINzYikyazHNawKWpFCeiVIpBMIZOifCePD9/9Ed9/tQYdOnTHn0cORiWLgyCwYnkK4y54FuWhbmjftgtG/bULWncCQjEy/WtkXGVrV4kkQdNjMiWDQI6SF7JCifQG0/KnCejZeqcWnwOPWADYVFqCyfJyJvXY/VlbW6eJrQTpBJS6t2EMs9JqMimkk5YwVLshgRYtWurzE0lqkTjIhvKuOgsicNGYViCYploMPZhYEcCC+TX48ccfMWjHfpIDbbZZW5upEKCplFIsM6QrOYW6+FwlVtQ0Ys6sGnTp2hlfffsO9t1/CKqqzcQXzFdaURWsEwvOY8zLT2AxyGToLQXMiAyfxCEmeROAvilD7wGj9PYyCFpOeKkZ0zT0fnInJTEckMOi2Tp0lDUJ0Gst5f7EP2eYgPk0NHxI6yQNcVohCpIbyqpUNNADAWqlLTmkqYbeJDcBRKKUVG2sofeSG7/EeDBsMzxMkmeSGxvaZ7KijQG90jdiXH/dHATn6TKWfNOSGw/ofcHkNe9aC10ijx1LUXLTdFKsB/TWibR1zXcTREiUpNx4hp73oRLoCxp65ztwnU+bHGzTyAvnpglD31Ry0xTQ++ORXIckhqZ60utU9FPIK+W09wT8/Cx+Ls9lRayyYFq1wo9RqGa+NJ+Bn6LrBnw1BfTKTd9YQ/9PAT3lch7QuxCEUlPm/3WG/l8F9N60y7XDz+fR7xajJ/+dGXofuamAlngK5U5DT1ylDqu7lgWZUgkwKnyv/wX0zhT73wXoufh7E66L+RPr4aUjm0y5+Z/X0DcF9F5Dn3Ua+sK4Xnf8pYBe44s16cxaZhtVau7Jl2HXtcaUyUoXtgf0NB9njOXh2xcAPUGnG1rgC4l/APRMatAgGNdBcHS+LxSaAnoDxCWRo85AVQroM9zYPKCPOm1kxEzLRC/JRiaw0LBpw1wYK+cjyUr18nzeKLGRKdZtEt4kzb/zGvp/ZOiNteZi7jX0po+1DdQDHgENr/l0c6Zsky9q6O1ji/pf70UQGxBk295Yp7z00kxBoaE2hWhZC7XkMznbNAgBuVnVE4wHy5BpABbPB66b9AGWrZiPQbu2x7nnHQBeYvqAfp0H3Hb7vdhii17YYVBv7LhrB2yoa1AUrLWOaWo0wMqIrVwwgWyyAm/9PYsbpzyLXYftqqmdH7z7Le68Zy9s0RcIVxC8NKJ+A9FNDFeOfwM/frcKt9x8Au6573Ns37crjhnRHt9+X49XXvk7xl1xHNJ5IFaZlewlHKrCZx8twfxf1yOXDaGuzpKQ6FmQBCLfFt9Or0ebtkFcPqU/4tnZNuEULbB4QRq33PQw6htS6NVjC3z55Zc45S/DsdsevYBQremY0RHffJzDIw++gvMuPBqffvo9Pv/8R9TWrUEOK3Hz7WMRa1aLYDiuKEfJy/QY+InSzI63iD2aaW0YVgChQAQBTdBsjvpa4MH7nkUk3Apbb70dhu7STWz90qVxTP/4O0x9Zwa26zMYp52+PaJVQKSCMehMzojLUBkKUsbC5A4nXs3bBOY0GXqZ3kz2YQkojKgjTW4svWnoWyIRp/QmitWrV2PtupXo0bMLgpxnocmUlBxkFMPGgpTn7+8vvqpoyZUrV+O8885DdbOo4jzJ0utelo7ajkcqBpfAYdpyMztyGi8LvO49eqFlizYqLNLpBILhpOJFWWQSECcaOfisOWrXhfD6G29hyNBt8NW3H2PffXZH8+Y0jxqbzzWI9yALEdN3W/66PV+WFW2spvfrOJOpK3oLkhufoiJwbgk4RWNvkaH3gL7IDHsNvYUopKmfDZmfgNOM+UwQqPPYZFpPArFoC+QyzAx3ptYAjdtxTa+1uSWuGJG/z4U2hBjny+9rncRNmWJlOi+3WFjfVWiq9RYZ7aKSDSy7iE43wbYpoKc0i/evB/T8Tj6P3fsFSgG9BjqWBlP4RDUHyP1a+A+AXmSOdWwLyV5urTQDrgF6D6B9UdLUFEvJzcaAvuhVMHmPSR4VxeiHyTmGXoMHXcrNf0VD7wuYUkDP4/Sd7k0BehnMNwHotfc4Tb+XrVlSnA0wshQjM8VuBOh9JmTQgD8L2I0Y+qaA3s8N8oUDNfT/SckNU8oCm5Lc/CcA/b8rQ9805aZ0sFTpvKNCYqEzC2t/+l9A/x9IuflvBPSeOabkxrvz/90BvQfhPuLJA/yMGK8QAqU3k1jcIkNPQK+R6JsA9B6IlzL0fsgCFx0PvIlKZPoiq0+DitfQkxnwxhm1C5sw9E0BvataBeSpoS9h6MWmN2HoPVD+R0BPyQ3Z/ahrhSlgnG+ARENjQXJTAPQl+cxG6Vk2MxfOpoBenQu32djCa4xXUUNvWs3CJua+U6kp1m+8BYLemZGVWFIC6O3klUhuCOYUp2mRfGL9NAqdxsYg8oEM4gmmKTRX7rcKEiUlWK4ypTDlQWDBLODKCVORzCxH1y2iGHPR4WjfDli1CHj26SUIR2vQd4d2GDy0MzL5Bht6I8DEuMGsglY4QIYGXCbYhMoySNS3xJjTXkKbln3w13N7Ycki4MK/foFhe2yHCybEEKlmJFpKjG1ZKIbXXpqBO297AS++cDmeenqOQPyWW2yFDXVLcM4Fw9GpazNJdMJl1HOmlB2cTkZRVVGNurosKiuZ3sR8ZMY0KgIel435TPGNl0/aCdlQHXI5A9YIRDB/fg1Wr7R7Ipevxzbb9EAqVa/BREyWaayN4pfvc7j9licw/oqz0LGjFTa19csQiCzFtn07yfirBJOMsYQ0jTKLm/c7wTRQoehJxl1qkFeaWc581sisc3MPY/2aLJYuAh596DUceOBwDNihHcqbWeE2beocPP/UJ+jUbgguvmQb1CeBVu2pq69Ttj+jIfmZNKWaZIusMIdDWVKS9NRhgkCfmkGcbQCSKQzIRREtr1au/q233Yx99t0N222/tZ+yZMlDisFkklUFXnzhJdTWNmCvPffF++9/gK5du2HADtshhzpUVJahrpbzAKIuFpLpKfwcAidKYEzHz9QXspg2jIhG7gDq65K4485bcOqoY9CufTOk0o2KssymKxAJtsHf//YhUpkGxJqvwk47b4dm1a2AHDXYZtjTLAFHskjfzcIFBnoVF6m0nSKg9zIFr/XmWiAtvUzElrLC828Aku9hbKmX3PC6ecmNj6s0dtuSOjJZFngmlchkaFC0e0oseLAcgXwlVtbU4f33pmP+/AXYrG1z7DBoG/Qb0NNkNHk+n2bk9Sk3tvawsxhWyo2X3DQ1xfI2IENPH0Rpyk0pQ69AFycv9GC/KLkxht4y6Q1YE9B7U2xTht6n3HgNvYDyPwH06vo4Db03E/8WQ/9/2PsOKCmrrNtd1RU60kATJQkYECUqgmJAxYhiIAiKiqKYEJQMggKiJLPjOAqSVBARGRAFEQwERUFRkoCSJIeGzl253trn3Fv1dSPq/P/713tvrddrzcKB6qqvvnDvPvvssze/ty0+5BwY62PLgusxJuWMVnKTBPRabFutvwX0Oj+kDL3VpvM+cAL6/46G3gJ6W9Da4/w7gJ5srgXwdk9wAnqVsZmwpr8D6A2T76Gcyym5+Z8G9GJbqUOxTub/JMkN5TWc6aK5hdXQ/18suRGJcjrnfFRCRZebaMKH3i0zWAz6FOwjBYwZJhYXof/P0P/ntpX/g4BeNeh/5kP/f56h/58G9IGEzaVDQ++Q3LA6F7LZAnqZXdDUN/lJ2CT99wG9Zf7UGk/ZayYeCvgVsMuI6nKAXsTcCuhL6XKTTp9xDdASYGCCnZx2lDbkitaThno0HsMK6C27bmVZtvizLJ4GFamsyQJ/ZfDsUGySobeBHBbQc1BK7d9OBvTKxGqLXAE9dbbKoMXpmkA9ZWqmDAnK5uVNk6FCZlME8iFg8pmxc+BPD2PI8B6iP2cyPT3gp09fjcNHfkOrNg1wy22XIu4iICuU9mFpIIiMjGwZBuU5TvVTXqA+8bRmDJVWxsIPDuCytrWx7TdgyluLkOo+G6FwLkZPbIOadYG0dKCktEjcW9b/uA0LFizF8OGP2eYJqMIoLlZXGRlYprc3u0bxoALmuFc0/wTQovRgezOk/82/mz3zhIDXrt0rEcOLpAVu6o4pydLUSMF7HCpFUFxS/LR2i5TKgGk8XAHLl67HksVf4M4770ZJaQArV3+GIcN7Mk5JhkQlR8DNzg+187xOlJUEkeLKRDiYjWDAA18q5QSqq3S56fd+ArFYMdLTs2QQ2QVKSkrx8oszcfVVt6Ju3UZo0BAIx4Af1+3CjCnLgGg2rr36elzbIQveCjGk+I/K8DqLFA5GWp96kXnQ8tHNIlTj6vU+IsCm57QOScowpisNxUUhSWbNzErDVVddJIBS7eas1t4NrycD27ZtR40aVVCpUg6CgThefPEljHxqiBRwJ/KOoHLlisIukpmmNE98vM2mzBwEAk8WH5RCUpsfKKWjRQWsW7sZy5YtQ35BLkaPGY5AqFA6fry+gRIvli9diTVrvkPL8xvjupsugpfprhEPfJ50BEo5YMvCoBQlJaUoyC9G5Zxs+FPFJyXB0PO+SAwSEuTL+sROpK7jJDzkOTLdBMkWFYZemXcnoNcmmgJ2O/AqIVWJ8BzJ7ZT3Yy2nDL3ajaptbCp+33MIRUUlZl7Biy2//IwUTwwdOlynQ65lpHTqQy/FhTgYqcvNXwF6y9A7ZYDKTSS7CUkNvXYK7cyOzLv8CaC3Ljd6zlTKIrNCTNMVzbgWP04bR5UraSGSmEk4hcuNk6H/7wB6HeNKuvHYIoDHa91rJPhMWH9NY5f7xJd60lCsSHj/QkNfXnJjj912ZkVDbxJunRp6FjMa6qMMfXlAX56V/68Aegvk/58B9P8XS26shv6UDD33GsmE0aLrJA29OENbFUISD1ls8P+e5EYorAiO/rr1JB96WSCMTRfbFsXppQlA7+WiaRgXqbTZ0hadXCzpQx9VH/qEht4yx8aHnky7hEHYdhQJNeNDLyeZCxHZ3DR6xBrJjWwC6tstTi/O3zcppPRG5e/KMC7Bl8OHXtLiCG7N79nhUafNk4YaWP045QsOH3rR8uuCqzZsGr6QsDfiEJHxoVfLKIY6GO1Z4ljjCAfUks4lVaXxaiWwC3JIS9ukdFEQBk+085o2a8M8Er6tBIn0oS+nobdMugX0CcmNnIukdi8B6CUAywZjqUWWhmslrSF1wLKsyw03Ddt2tYBevpe5ThqfpICeGyptwMS2kmwsWS8Z7lN8LIswvfMl0dJM/EtSnrlPdBfUcyNe3ppga0G5Zb4soHe69TidGSxzL1tMIlbeSm7sQKE+0jbQRJlVldxQQ28Pmschjicp2krWAWQC9pgMTTJHQO8VF4qKS5FVoYK+TzCM9NQshErUqeb9GcC6tT8g4tmMQcN7oEFD7aB8sQRYv34D3P7tuO+B61G1GhM3A8Y5g7Z13BDVQYX+9ryVOJwYi+ernt7jQVF+OmIBP0aNXIodO/dgwBMPYMvGGJYum4+2l+fgsSfagVLkvPxjqJRTEREDTCNRAlTemwRtWSgqjCGVEoIgQFwoCadiCyZLiAwIkgjhcGlJQGadxc6Nt1BpMcBHkf8dIqB2Q6QrlDFqUqo5o6bApNYxI9OHYKRQtOYshNjFWLXiJ7Hp5JtXqpyGVq0bwu0JCAvKQdhoiGws9eu8R4KiMXbHsxEsSk0UGrxk/EzmU7l9x5GaxkJIQU6UU7lIw64dBfhlwwks/XQ7evfujrPOo485sOqrXZg14wukuhui3ZWtcGOXDLhTC+FOKZGEWVEpUK9uhlV5DLw3QhGdOdEBPw6Nqlc4BzDZifN7WUgcw+efL8Xt3TqJ/z3Zcd5OBI9k6H2eTKxetRaNGp2DnCp0K3Jj86bfcPToEVzZ/iIprij7yaSg3abVpmj6ottNSYl2/3iMtEclYGJXAHE/tv7yO9av/xmn16+FOnVPQ+3ap8m6rCnXLhw6UIDx48bh5luuxRVXXQSfX7tT7rgf8ZgHeXmFWP/jT9i0cZOcy9q16uPX37bisX73IsWj2mV+d+trzvtSAGVIsyu44dphSGuryNfw+ZZwIPO/AAfqTUCSAl8nQ09LTpvjoOnYkOdWOwVqVemX0C3E03DsSIHIjdq1uxQVK6chFC7CjJlTcMstNyMnp6o6UaWoplzkQvJoa8FBht4OxQrDbWwrNUiHRZhacqZwKNYES1lAz/XArplWcmO7CpZYUL25stky3C6yGVrcam4HZSIMaHQCeiu5cbrcWEBfHuBaQG8ZehZStrPizDzht3VKbpzyIB6ztYl0vl/SEliHYmVWQaxErSOOld2YkEWTKJ7U0JcF9InkdWNbSTzhtK10zgRYnb7z+9oC0cnQWw29Dr/qUKwWT+rj/3cBfcLjnB1hq6H3exAOaBaNMMgZ7EIbsOjYfxOAXmYlHFhINx7EOTtjcBD3bGvvzK1RjpE4gSrJQKn4wavjDd3VOANjMAX3Ssp1pKuliefyp7F8TmAk85mKfZgdETs1Qy/3+6k19NbFJ2FbadCxYCSGOskMk9HfO+w1BUfZEFLOD1HXKcW4DfFULBIoJk7QTAXOiqXSOe5PgqXkPBPQywyn2ojyv2kFKkFqJrBK3tCBRRO4jq//Aw29N27DBP/ah95l5HTMmYmI25fON7ni4WSwVDRHP1+ckJKWs2Wk1sFQNO7mokjv60RSrBvREKPS+aDF4I5HceRXJsVGTbAN31MBjEk3lraFBfSF/uJEsJS6gPwxoE8noKc9Htk2v6aX0bGBel/L4DoXBLvg8d/EgkzS/hRA6euVfeFCbtnWxHCVAXZcoNjiU42otv+S7BSdDlQ7Zwd65GE2BYO2A7U9rMyFJvTJ4iCDqjZkRIsCHcrSYBOnnaG+XgMXLKh0sr+8kk7fdxm4lJhmoFTihdMECEnqm5ffl2Bbv3dimNM41xQUFCE9PUN9cwVsq+dtSWmxRrMbhp7/LkEtNlTEPOD2IZegB5GAqGRBk1zVFcD+JD8jaVvJ19rNycmCWOaFgD7xGdzY6CduQj+s3lwSIw2gT09XH/oEU2PAu73OiumV/bf3zp8BevHBNq/VVrbKFnQD1fZ+WclN2aFYSdaTQTEWsGU19GJnF6X/S3IwTJTbRtakjiLKjrK9z/SnaLxEkl99nhyU5AORIuD1Vw9g45ZVqFYTGPxkV9SuAwSLga+/OoGPP52DOvWy8ODDnVEhW0wZRa8sICOUDkQ8YhV46AAXSYJYoEYtwJcZg8tzWD7fHauK/KN+9HtsGm7qcA+uu86NOXP349dd36BVmyq4tdPlABOJQ8VIy6DePIxonO39LASK0+T9CdiFRI0pOD9xlPe+MtfETfxO8+atR+6xEziedwiVq9Kxp1BqtdJiF9I9dRENc0gbOK1WVdzb6xyOd8jixT0rFABycoC0TC1iS0up0Qc8aUCQ626KDizT/lH0kX5KyKhXLRYdOzXxGekVZVhWbedYUPkQDqbAAy+K8oCJkxaIVIRyp8oZzdDjzjYqm4kcR1oq7SgL4JXESIJPr4QsrflmGxbM/wJ9HumD2rSv9AEH9gOfL/kZq1f9gBtv6ITLr8wWW0tPaj5i8WIBgrwWBNbFJSys3CgVv3pN9JQOE6UUdIBhh8btx+6de7Bq1QrcfMsNyMxKFU0+9dosgAOBmLgC7dq5B/v370bbtm1lfeZ9uWDhPNzW6WbVhLP7FSwWoM9gKQ1mCslwaygYRVZWFoKhUnm+KG9iYBVZ6r2/H8K6H37GxW3boKj4KBqeUV9+v6hI7wFKe2bNmo5zGp+FK6+4Uq67x0u//xB27dyH9et/RCCQjzPOaIjzW16EzAzOA4QxfcYUPPBgD8nSsBp6cdFiOI6XRRevpwk5cvjQWwZZrAxJGsngqgJDAp+kBEdt/PgC61yla4361vM5Z2HNgCj+Dotxvy9DOg55J0rw+dIvcfHFbVGnTi3k5R/B58sWo3Wblqheo4okbVeqVFGLFiMXspIbARluggh1uXECeh3r4VqhQXRWcmPJBrv22HVM12RH8rgw1nY4VGVKTkDPRFNeXwvopWB1+NDb82x96C0z+UeMdXJuiDIM9XrnYiUpoCJXZAfUMta6p5YH9OU19H/kcqOA3lpiJv3nLUtv9zU9N7awU6tQa1vpdLn5TwC93bvKM/R/BOh11kS7PZSm8ZxpUqwSI/bH7hcWL8i1FdlqcoaMhBo7uUUlpUjP4P2nGNvuv94UO6TO99WAQlsgWSkSOxZ2vycW4MA9rz2PUTJEBGNEwSKXds98b7VmJgDV4EDeG9KRNt9DySXdO3n8uhenKqdm9jkWC7zviCWsJCyxRzqGnnl+bKe7VBJeaRZhu2U+xWgOi1baNqdn0GZXcZ3I/WwyblyLV+d9yutvpV0SAmjujeIiYkjNAeEznZ7uRzgSMIPLGgqnGnqP6cyprIyfVVzMbqxeD95HJJ1sCrITx9hOv8V1PD/sCpNs9biiOPTrLyCg17rorwH9XyXFDuk+FpnRHHWeMxkMmi6t5LW9/1zRWDwuc1riYxyFS1quBPTc8NyycafEozhcjqHnhqF2PwrYCej/KClWkKd8J076s+RIMvQZ0cpyQQKygfwxoLc6PMuqlpVtMMJZGWFdTOxwlQJ6/m7539cbxaSXBXmxtfK2HrYWgNoFlhfYFgxOLaCeRDoZ0G6QVd0fA3oFlQyhYGGQbibs1YGgPFhMMshMwdOWn4JofQ8B9Nx0/ArKdcN1gUypHQpKurOwAmexwe+o1apKOnySCEqHD8pX2C2wzIhuiAQTNlpcPYcFECeivhXQ87w6ga8uSIYZSkvTYBO/9bTWVqqTobeAPoU2fsY5QRYoAnrDskmngAy9KUu1EEqV6l09tPU9hVkRViDpKWUZervI2qRY+tA7WXurqU9uyrpJ2oLOFpE61Gst8bRw40/UaHFtC1wWLronmMaFBRi2Y2MLPUl681CnzVjxNFlkOKzoTeMiVwn5x9wyAPvy+AJs2PAz6jcuRK+HrkL9M/wgIfD5oiIsXrwIfQZdjfpnZCIYoDOQWgjqIhtHLFwJ4WJg0UfA2jW7sWvHIWEgn5vUAlXrARWrsNMRwrHDQcQjOejZYxL83vpoe0kb7DvyLZ4Y3AU5VWNHK6+/AAAgAElEQVQIBE4gOzNHHFvEm5xuO8GgpKHGwxBnHQLutd8DBw/E4XO7sGTRDuzbt1cY7rSMmER9M4ApPcODBmdUQ6WqQEZWHKWhAnhclfDDN0exf3cJvJ406WZVzqmI3OMn4E7hvZuKeDQd55xzNlpdWF3OLRVRl7UDSCCT0U+nXWQIYHNPGAxqrV1MhSX7DJQUUd5TQRKtucD6/OwM+RAsceHIfuAfL3+Oiy9piWtuzZEl6+Wx63F+yxa4+EogsyLvsSKxZnSncJ3yIBRh+BcBfBq+/2YnZkxeiQ7Xd8HlV2TLokuSeMqby/HTmhCuaHcVut7tg8sHlITykZ7hRmmxbsbcaKixlXUsnfKBoBluZYozE4TTkZ9XjJkzpqHr7bdK1yEYLAITLAVYSew7hzMzsHr1N2jbtrkkT0bCKViwYAEuvqQFqlarJDpvki+BQLE45NA2k/dpcckJM3jLRF11eUlLo6MOcyEiOJ6bj+++W4eut3fH1GlvocfdtynwiHpQUuzGlk378cWXX+GMs6qjY8fr5frRRWnjxnVYu/Y7VKlSHa1aNUPtuhW1EHdnwe3245NPPkW1ajm4+OKWom/V50y7lVyPbI4GQa+V3EiBTRbfJE+LVaJN7xQ/fiUk7BAov49NUSWzJ+BCZlm43alNofI87PJxfSW94BOpzNLPvpC5g6ZNz8Xefb/j3femo0vXW1GvXm25Zvx9O4irg8w2d0A7OdKx43tGOfxc1uXGAnrx2Af9z0ky6f5n3bgseLDrU5K91zXP7ms2HVYBSBgE9DwesTKV++nUgF7ex0iZ/grQ87xbhy+nhp7rnzLW/zVAz9kxXjcCequdd+6zsvcY5j0JXOK8jCo9MkOxNoOA5/E/kdxYXHEqQM/zLMWRCZbitXQCeqaf2oIjCbRNiJljTqs8oOcexmNVQK8KA3GtMkFq3M8kuVX2teQsligHEl1nLSYV4Cmg573MY7SAnsXrHwF6tV5VGZYUwz4j9SsH6PW+SDsFoGfxqMWxPQfECRaDOK1BCXw5W8dumrWHlUAysjVm22ZQlya8JoG7JdssoZm8T5VU1TkH2seWA/SZGUKclZQEBP+IOYHIrxXQS7AUk32ZPZIoQvh6TaOXcxrhcHw0gWMsxlG8oriFbnWCPwXQ61A9w/OO/LZVAL2SvKcG9G+tnPmnSbFk6DPC2SCgz4hUlr1FSVVdqyXfwAJ6OjiRoRd1YpRWXRbQc3CAmkcOr5G9jwhD7yN4MWmHGmH+15IbQxQroy8Gx2UBPf+d4MC2Scsz9M4K38nQqw47JkBTkuZkIEcTQy1DbwFxAn0lpvlti1K10pahlw3WMMoWXEs6ooB+HWosz9CTEJIb1wB6ZYeTkhv7/k6G3sZyC6C36X9mQNNUPwmGXr+/xgbbipPRzdyUJFBDkhWVnXRWahYEFxUVi+WWAnotJATglGglykXD+tALG2SsFrXiU30qj8EZLFUe0Nvz62To7YNnz6eVtMjmbKphaf+xy2EcKgTQ0+UmoEWaaoMV0CdYpzQCGgX01pNZN/GyjgpOpktu73JJsUmgrjZ9FtAnGCzDuPDfkgx9MljK3g9OH3refwlAzwskXRS1SVR3Cm0RSgEZ0oKQAJOFHhlEpuUKA1SSBpQAL0w8iE1bVyIzO4QRT/dAvXpsMwJffrkfX634BPc9cBvqNcyAO4UWi3Gkp6ajuKRAUlMDBDjuGpj82k58+fkOdOp0NWiv++EHW3Hm2dXQf1hluH2Ax8dBXDcKCoHdu45h0ScrcPW17VH9tFTkVPXD4wkKKEHYh0ARIN3hCIEhcOQIsGDhdtFlU0tdVHIQh45uQKXKWSgucOO885qgHQOJ3GEJzaKbD9eThmfURoqXcirVRvMc7NlRimAJ2STaKZqkT7jh8aYjEIiKZGPatGnwiD2rBxUz66JSxZrSPu7cuTXq1lUgLx1DsqD8buzeugvEUYWa6PS0CsL4qosMrR59cMXSsXrlTsyYugDjJj6BitXU6/77L4GvvtiIx4c1QValiAzjUh7j9dMrngw95UxxuL1Rkfjs+jUfK7/ahMMHQhg+/Ab5bNp4fjB7Lb5a/jM63XI/OtwEpFYiH01NkLZjXZI/YOYoEENaehoCwYiwxPR1Z9HwzjtzUKNGDi677EKkeLQDw86gmxfQzWAbF959dxYuaXsZ6tatI4Bz8eL5aNPmQlSqVEWDecSqskgsUnnfeVLSTfIsXW/4PPEZj8CbQokNZW9xHD+Riw0b1+KKK67EunWb5TMvuLCZDCPv378PK1euxSVtb8CHcz9Gx443oWaNqpJ58PHH89Cs2dlo1OhMVMzORkoKSZs8WeNDoRTk5ubhxx+/R/urr9ROrmGgZbBUbDOVmJH11gB6MogC9Ayg1y4tffm1E8ENnWQF9w+uC2QVmSzNP7nbch0S0EyZlzyLCkIIfinF8nnTpIjx+3xY8+0G7Nq1B50734QVK1dgx85fcMtt1yMnp6IJ8IojEibzzhtNk1idgF4KDrCrSite3fwpuWEWgWAK8fgnS8+ZE48MH9uOoO0+OmU3dn1KDvHrMD9veNtV1I4zn+W0PwT0dt1RIkWDpeT7m1kpC77sHudk2qWTaAC9/v2pbSvtWlyGNTTWkLaznSSd4hJcJIWWI6DPuZ/we1myza7pqqFXlyInQ2+Bv5Oht11WZxHE9/+7khsec1kNfVmG3tpWJhhShzWn3Xek+OITT00e+3s0XjCEV3FpQJ55BfR6XqXzbbCI3YetjNfeJ1roOAsHp+SGx0gArUnBmvitBKIWXywe1TZVZwJ0302AZ4fkxjL0ev/Y+a8/ZuhlcNlB/J2KoVfTCWP3+R8w9LZLr4QmQW2Sobfp2rx/ydCz+1meoVe3IWb+JBl6V0pcgLtVH0ghzE6CYB7mfbgSxaoT0NuiUwI6/ekG0BO3eOF1x4Sh94ixg2p03JQ48nk1uMAdjwmQt4D+ryQ3ToZej02LaGLNMs9aLB6nyUJSk8UhGT4vYdW/SoURj+KYkdw4Ab2ToT+Vhr4MoJd3jiY09Okx1QRZiQU/jSdUWlDUkknkd7nUvJgZOjJ/n5jCNoDe6tFFFsJgKaP7tprypDbLoaG3AU9Wyy4pLFo2/qWGXiKOo9I6TfxYsbKxW/wzDX1Cx20BvdCrSYY+xUSC2/dma1ysJ7WpojOfJhjBprU5Cxg75S3HEGS1qTMJ9I328yHnhilBMi7KSeWHh2+lVPa9hC0wwyFON6HywV/We1b+pJe8qaLtRmEBvQzBUpdvkmJJLtBfnraVqqGnlpXXX32k+XrR2KX5JV2QhYyJXVQNvWEq7PEmAL0dWrPnV/35zPmz0ih2OtzSvncCe7L5snCaossy9KrmNudKHDaM5IYtQWm76QJtRHD6QDuGcZ2AXs8P2VMvCgtCqFzJj707gH9MOI4tv2zFea0Lcfe9V6N6VTcoifx0YT4+WfI+Bo+8FWc0ykYoXIwUVwpKiuKoVLGizKgUFeUhs0I6ivJSMeUfO3BwrweP9KmHr78E5n+4GXn5h3FJu7p4tN8ZyKlGZrsQaZlpElpFKSYHUelgUFxMgOcRHT8ddkLFwNYNQEkh8NG8E9j8yzpUqlKMeg0zkVnBJT7vD/drj3AsFx43i0hNyOU1F/lENCKEgM9MxdIy0UVpAmXpXGZiYWRkcO4hJPMEqWmZCAZVUsCFV7y/wy7s2JaLhR+uhTtWHb/vzkco4MehA4UCKpuf70NmNtDgbJX7sB7k5cgv0EKHHS2+P/3aPZ5UhAJpWPvdNpSWpKDtJWdAJMhRYOabBdix4xcMHtkaWZW44bFQD0tx4fdli4SIP740dmmoAU9BaREw5fXVOHQwDw/36SBDy4VFwFv//AqfL8hFly6d0PluICuHybMBeH0xRIMsmnl7x6VjRkkdATUZuuO5EcyeNRf7D+xF/wGPIKuCF35fDMXFhRriFOIm4ceSJctRVJyHm266CelpPsz98CM0OqcmGp1zJooKosipXBWRWIkw4ewyEGxSSiMJqaKXL5I8CzLyqb4cRCMenDhehNWrv0b7a1sjIyMdb0/5QIqMktJCFBTk4YYO16LhGY2wbt127PhtP65pfz1WrvwKpaVHcc21lyKncqYOABtPd3rOk0AoKYliwYKF6NS5o5xPWu1pDMXJLjdcMwg6pK3upWxB52Usm8q1g+uDdv8Y2U6HKhZLKnMRxtewlgrofQJgrVuLSnfIZbnkfBLQFxYE8NJLr+KKK9ph+/YtaHvp+Wh9UTPE4nxfrhuaIcBzJKDapZPeFtBzKFa7gxrsFSxV+Z7V0Ct+sRp6SEZI0NhWJoGysn8WYNmOhAX0FjRb6RHfn59PUsACemGV2c2kxahDclMe0BPI8ccJ6O1n830TUlDjQ2/lGIniwoDEv0qKtWuAMw+A6yJn0cT7XcK+kl70CcLEhD7ZNGQrtVSGPgqXDJZrfgKPqTxDbwHwqQA9z6HsecahxwI7K7nh5zptK4mDxVaSA/nGEto5+Cr7hXW2kU5Wci9lQqmcB68bkSBTbklemSR3x6Ztf8f5u9b9zrm3y4Io4YrMojm1hp75LiQiBDNI8JMxfDDbGLXi3HfpHKVAVfMg5L4QRYB2+OWaEEhLcjklN6rR53YoOMYGS/2Bhj5UGoLP5OcwV4XKDjsDaL9TQkPv9LD/Cw09j5e+CerOoO9UZlDVaOhPGSzl5/Ovx8OfgAn6kusYZgePsk0zx8e/LKehp/2z7GfyDDHLhIVSFMd+2yqA/u8y9KcC9IyCz4xUxLA7n0M6NfTmO4qG3nQ3dNZQ/+GUwVJR8TjX6HLuuE5Ar1fXMClib3iy5IZAgIuvE9CzPXfSUKzb3jQ6iCBtF1Ox8kD/DkPvZX9brMw0Opw3vwX05SeUBQwKoGDbhRu1Dh/oDakVJj9TF2GXGbrVG1q/t17UxCCCMPQ2vImTKmUZegvI5Ya2CWR8gPy6kCYikyVp0AwAS5FgdOLUkMlDq1pkTtaTiZLhFLb8HVPafwToS4pVQyY3a4ALHgdSeeOqfIWgWdpZ1CqTLTULpbanjIpFhjAMG8DOgASTqIZeWtpJfJtgPqzkRlkw1fXZDUjbiOZ9bDCV/H8F9Ja9UMmNziDwoO0x87rZtro8eAnXh+SBJNkcA8oNoLeVtf09Dk9RgsNWphYGjk6HihrFIUdaoALsyxWYEv2u8fFODb29Wcgc8gQ5mRXxmZdihUCE1yFThhTzjwHeOPDtSuDlV+aidr1MvPj69ZLguukHYOmS3WjYCDi3eWXUqp0Br5+sH7s0qSjMCyKThbArgGC4SNxrPClVcPyoB716vozGDTtiy6aDooOud3oKPl78Pu574Eq0v7oaigKHULFytviqFxax/VpRjE6EkfdzyAiYPm23gNbPly1BQdEJKo7x0CP3wOsN4NLLzkZ6Bgddw8jICqOo+DgyqIGR9q967lMeRsBFS0OyRdpajsvwoDBSos9lEmcUgZAylpIQzIh6gkJpX5I9T4HHlYVoIFWWpr37C7F9+y64XalYveo7bNv2G+rVPRO1TjsTZ5/VHFe1o989wBEFbyokQMrFpFzQ9tKPQKkHq1dsxZpVe9G3TydZrz/99Cg+mj8LDz5yGy6+rCa8/mK44i7EIxVIrEuXJC0V+HhREFdd5QexG7imGx5g2pTPcXBfEIMH3yj/xsf3lRe+xjcrt+Ku7g/iti5AMX36K0QQF7kJ16tisPMWA7s2lFW5MWPGYuzc+RuuuLItLr28pRQVsUhASI+sCjkIB4BjuQG88PwreO65IeIC9M6776JK1Qq44YarVEseVX93mZ1JAfLzj8uMEospgj/KPWS4k45Eck3ome/HxAkv4c4770Ct2jkIhUPIywtg69ZtuPSy1nKvMviLj8eAQc+h8XmNkF+wH1decTGaNm0MF8IIBgvFQccNr5zncIj3ZQiHDh2VQLLMrHTNEOB8kGlhE5iVt63UY+KzwoRdtatMauipjY3KjBCBPJk2HhM3OvHQJ6FjOnzqXOWVIXbRuptOWSzqluKG8xVHDudiyZKl2Lx5k1iCXnpZG9SpWx2FRSekqFGQqYw+O676fvp827RSdqClAJGhNloP6l7CoDA+VHYolgw9gQQZeuqjrfOXdXKxXUy111TQaUG0BcdJ4G2dakIJyY3V0HPg9s8AvZUGOuURTkAvANyQLjZhN9ndTPrQi57XXBstsMx+ZqSYyWucZJX5nbjPKUOfdB+Ta2NJJhI/xorUuaYzH0I19Kl/CujtvXIqQG+llfY7O11ubJekPENvJRoitU2n5Ca5L1iXGxsWSBZZmOE/Sor1+1BCE4V0DbMzwefGtYfFFJl63ZNtqJiaEOjuEuUshSH8uJ+wiy0AV4ZiaUmqxiHs1pZh6L1k6JNmFrKfU3JjCC0dirUkmtpQO7FPOKzdEbqE2R+LPZwDmoK1jFtcQDT0qbJGiomIj65xJGuSxyGvoX7TORTrxF1i7GGSXAWDaSFGyaLKhE1AY7GV7hhnP1rR/sFQLK2VSWJqQryGyFGiw0KY/801RNYTx5yg8zzwv0v5WWSMiF1ZnKVShh3B4e1b/hZDP3nVO38quYlHg0lAbwhwWQt4Xxm5nBP3lQP0EbhkkeLkM1kRnuyTGXoFeuorLGFEJwH6QlmorcuNvN643FiGfsSdzyE1xgjxPwf0tvKw15XvKQtaGYZeJ/ttFcubyj50p7atjJlJamVT7Y0ofzoYerYEmU6a+CkP6NnODUbgTdzcIkxLTpHbaXEHoE+43AgbrtWVXJQygF5BjZuLqeMnGS+sDD0LM7ug2CrZFh38tTKA3iTFOgG9MvRcTejsoxtdGdtK831PCehlyj55gDYww/7J72oBPa+bHWKRxdzq7WQ1I2PvsK302YXSVsculJoBZXVeoL5Yi5xkq1AZEFnsDGsvLN8pJDd0BbLMuTLIeu1t18Qu6Al9oBk6tuwRZ0JYCNlWpAJ6Fly6IAigoqyCbiDicsPbgsBEXW5YMNP5xO1KQyzsQywIHNgB9O//GTJzDmLs+J6oXRfIPw480nMxvL4oXn7rRmTncJNWqRDPA/3B42EWTezmx+D1RwBPFEUFJfCn5uDzxbvw5ks/Y0C/W5BTFSgOAm+8NRMPPnIjLmhVCcHwUXh8bBvSn96NzHQ3AoXA0YPAN18Dy5auw4n8Hah/ZiZinoMYNOw+BCNHBOwx7IsFJmUbnH1gd4L3NL83MwYI2umgQi9zet9zeDU9I1U80PPzC9SVIx4V5jeNloERdTwRO0JZOPisuxEMlejGH/cgWBJDiEOxaWnw+GPIKzgOny8VpSUxBEu8+HbVr+I2U3g8EwhVw6N92qBabaBCDpCRCZSGYkjLDCIY4lCuB65YZbw3/RusW7MPJUV+ZFfyoukFqbi1a2ukplGLTMtNLwIFGSjJBUaPXC/dLWrRDx06jJs7nY+rOwKlkTCysl04cSyKj2ZvwoF9J/DwY+2lC8Ki4u1/rcTXn4Zw661XoWN3IKMS7x06DhUh7lJpXzjiRX5eCP/+aCmanNccSz9fhMFD+8GXSmkc2fW4bCIZmRURj/nwwZxPkZNTE+3atcCcuQtRr35ltLmohaxt2dnZyM09jgpZ2eL2Iu1ZyoYkoVi7SgQwRUUcnE8TWRTP6Z7d+/Drr7vQunVrZGZq+zluZoVofcniibKkzz7bgHn/no8bO16Jq687H/F4Mbxuj+QJyLIl7kQZMnDL1j+vH1NuCRAEEPjZdg/JvcJgNmFcZSbIeJiDswVBYcm4Fwm4FcmU0nHUi9PilQUH7UwJpvkd+fxR+mYLbS3SlaEXeY8J0eJzyPkDWn3yzxMn8vDCCxNxx51dcF6TM0VfS8DO3yN4Y06APrtaABEsW125yoS0I2WJDvWhV9ciSnN4Qvh74lsfIcGhkhuRRElCabIrbceBVL6phgVKXOjMmshgbBfbyI7I0FsNPWWLIqmMqoZeViMjmXC63IjkzdhWqt1u0lTAMvQ+kUXq97PyqERxQZDl0NA711DnHJIT0Fv9v7Ls5rtTbiKFizlWM6bE3ysL6Hn+LCusHVwW6aqhV1mVaNxNN/l/L0NPwpD7VJKh9/pV4qvZB7rtW4Co+07SEjFmnLLoSBcJhuGRgfaTGXrLGDv3YScLm8C41mVOut1lAb2QjNblRjreyiInXG4ce7Zl6C2gV0cdDW0U/GMYenkD+X4nA3rbwXcGSyXIUzLuf4Oh/0tAb11uDKEpXBlXgr/B0J8M6PkMuZEiDH3yGok02rjW/CVDL52E/wpDTwlOXID85FXU0JfyQTD21TGERXqobj//GwG9rQAI6Msy9FrdKWB3utyUZAQxefXbKEwthkcm+TUoRO8DDsWx8qOGPhNP3vEc0sS20pW0KKKenq12MyQiAN3aEzqAtLattPpkhe+lJZNQvkS41ORGEJKqy2lbybPDdlkIHrFwipnf1SEMDVXwImoYerWt5A1dmrDFNKud/H0ifCHGijMMX5oB3tx0ZBE2MwZGi51g6MW20nQJHIUEPzdhOSnMhaYHuiRcxw4Wn8zQ85/LFCPlGOTSoqA4k/AnETIlEcf6vWK0ZiJMIOhkxScOLOWkTmLhVN62ksA0aW+lRYQ5XzZYSlJdk65BzhYx7wudctfrKE4VdLnxegS4cxHRoSBuJvoSO8+gOtOktZuGuiTdEWQTKDOTUFZDnwD9BtDz3FhAb9klGXh2xIKfPHSsi4m0ijkDQEkIuzX07PZzml8Dc7ghsw1PSYPYinHoLp6CsLRlUxCNB5ES94OBoZt+Ap5/8UP40oIYMvxONGggxjf4/LMAPl70Afr07YZGTQl2iwUMyKbOrx3xY/MPQM1qQE51SEqrN5WsbylSPBnCtL884Uvs2nEC1WvkYMOmlRgw9A5ccnkDGRwluEAkDWzI0T3nRC6wclUIny6Zh4NHtuKSy5qjSdPTcfW1LeCnxITgLDUumux4lBpDMu4cqqTtYZoMXFtWh9eFmwsLGDKaYk3qo3MLWVS1H7VOCer6o105nfcgYCMY5FqkSaiUMrAzRZmbML/i468zFuLvH44iGvYjzZeOnb9F8PKLb2Hv70dxUZtLcfZZzVAtJwfntxLVBHzpHHwqNUDQh48XLkdRQQzt2l2OmrUzEInS1YaMYpqk6e7bSUnNGvyy6QiaNmuCu3vWx1crfseWbSvR6qLT0fz8ujjjrGoCTKOhdEyb8jHCgXT0uPsqVKyiS+HLk77CN6s247Zbu6BT12qSueRLi6AkcARpGak4sD8X63/chHaXX4UlSxaj3uk10bzFuRJ4xPwFArZggOyzH/l5pfjXG9Nx1133Ytbsd3DHnZ1R9/RqcLt1YJMORqrnZpfPI+shnXoqVsyW4S+fl/p7HdqCW7WYPl869v6+H7Vr1xGw7fUz5IzSNDJnTGFR9nT3rjw8/+IkDB3+OOo3qIriolKxcFSylXJG5hykIWY6udaXj+42LIR4nVngETRLUqxbuzYKzLRTRoY7HOHaF4WPfvVxEjUxsR6Nx/zyfQoKwtiydSOq1chA/QanIcDANMr04j5h3o8cPib3GwO9MjJTKdpRiY4kZJM95/0awYqvv8NPP/+A5i3PwFXtLxGHHivb4RB4KEJtvkdmMVgcUcoiw8cm/doSFTxGBbUaOEWm1CMtHAvE1YqUMh86GbEYprMQASGBd2FhvkisNm/eiF27d+DBB3sLm0nWkCWuMynWOHAmuhDi0uNXZxAy7izS+EySqLFrGZ87JSxMZ8zvYPfNYK6s0w7HODuvZmVzukbSIlnd1+yAniVsdA5JBzqtXOiPGXp1mhNW3BQq6qaiRYX9sRp6kTya2QqSUHq/cuBRh4T5XdWdSbsntjhxHpcleKzBAqs7/rtl6O3vSReYUki32lbSoYULFbtOFrCrGYbeA1aOys9MyFPF4jFJ1JG0k2KMHSTODqSmGkMN3Z+lUrH7ryTFJvdhq6E3tin63WhbqUMZIqWx5hlig0spCIGvDG4G4CNIlQF6ul0Z20pbGBnFgMVbXDcUd7kgkuZygJ62szznaQ7JjQ2lEhxjuwYsguWzuC8apt+ZhOu0xxZ8YshTp6V44i7QZcpp/00jFiV3jTOPKUJKiwxDL5LpEFIzfIjRjcqcK0qf1OUmRSSZiesntpWmk2AwDz/+lLaVcswGH9KwpCQi6zQzR47+ugVesTjW+9jNDi+vkzjQ6L5OID951YxyDH28DKC3Q7FD7xgLlagbxUEZCXRE7dF5J5QGwo6hWDL0GjdvbSvpu+x3xXB4x3b5UxlHbsK0bKSmShlzVksE9FO+nYoCXyG8YtulgF6Hm8QAWyzvvMVpePKOZ2Vql/8WkPjnP3a5sQ+gZUXtAmptK2X4w/gO29cQ4EXEekkdBqxexVo02dcL02sefNuSc9pWWmBR3rbS2XKkfIJSEDoK6BCp2URlobB2hcDs9yfjmWf74qHeQ3B/r0HIzMyUC5DQSZq2nf0OO3f9iiHD75PBjJeffw/16p8p70e3Bm6UdAUQfSMZA+O+ktR426fALR7T1l3H6ipZj5WUkJWjp7seL28zVvF2CDQ5uKTvZS0++d1leFVstexDYkdwrTUmFyp1ueH1soBZFjvxymcL2thXGZ9+WYTI0HvMApqapuwGNbbmPNJxiK1DAgxu/GJbRwDnaO/aRdz+nW1XOxn7xN+ZTYfgwg7t6qbFz+UAjcqE1BZUGc4y9pjCl7IYYmHD78mBVg7k0RVAWUNp14rkiUPndOPJUG94FiEubmR+REtdOLoHePONX5FbvBrDRvZEtWpqA7n6K2Dhx/PwxJBrcVo9AtZC2dxLS8Lw0qufkp9wJj6ZA/yycT8GDaslA6Hs+IejTAPlc+jDoX0hvPTCm9JBuL17R7S9/ExEYoXw+NIQLPGIFDgeBBbNB7b+koude79B2LcMP259FQ0bNsYLE6ahTp26UmAp61aT2soAACAASURBVKW2cXyuWTy/+PKTmDtvKma8vQSNzm4mGy+LYnte7fWwtmlSdIntmrajVQer4MIOzykjGMHu33fg3wtnYflXn+Dgwb0479yWaN/uFnS88Q5UzK4kQ9TiqBSPSKCWmOS6OfTpwaFDR5B3PI4tP+dh1pxXsOfoe7ik6WsY/XQf+DMgmnmXpwQxd4HopCX1NMqNm85ZMaz6ZhFGjXkMPboOwvnnPIn331uCYCnvX484uzz06HnIPRHBjHcm4957uyKnGkEMwZ8XodIsfDxvCw4dykfvh9vJoGxhcRAL5n2D7Rv8aNP6YlxxnTr1BCJHUVh0DJs2bkPbtpeKVPK1f7yE/gMelTXW6sHZGaUvfYo7Dd+sXivDwkVFhWh0TkM0a94YXi+BjjrnqLWt+k4LSBL7xqDYU7J4FhlRXPXncIXk39d8+yMuvfQyKVD593Z2we1OQyjgg8eVhs+WrMV3338tfvPt27eRws4VZ6uZTBc7AKp7F76VgCgYREYmnZyiwlhzSJ+AiRkMrhQFD+zg8N7Uoi+CtNQK8j1zj+eLXWrNWhWko0WJvCtOe9NU7PhtHz5bugxZFfy4/saLUbtONc0gEdvXLGzYsBkLFy7A5ZdfihYtm4hkjHu+erezMIrg8JHjWPrZVzLzceTYPvR9ogfgLoVbhlpZCtEogEQRE4Q5xEzpjabKWoc34fFNZ5d7BY0IaIlK4M6gOUripABP8WP3nu14+pl7kV0hB3d1GyVrBguOX37ZrMA93SdOOhWyM1BYfAQjn+6NQ4f24V+vf4TzmrQ03RU7+0NiSWVrfG7UD57dQa7D7LawE6IWtvy7xZ/Nw6hn+jgh0p/+d6dbe6Lvo6NQQbIxnD70XL+UWSdJYeU6dqBTwbX++65d2zFw6L2oUqUaJjz7NtLTM8uE9rGo+2nDGkyZ+rLcU10634eBA55TGYOR69hOrjDhAsq00ytriVeDpawZhiZ906KQgD4pdbQEjy1s1B2P+6ju0yoX0u6gyC0oeXWrS56EBaarNTY7SdZ3X4wHfNo5ce6XTmtO596UxC60vFU3tGLjfmfXPS0sWCBYNx0y63aeIpl0zvku3UtZCNLVhsSGqib4HazMht+L54NdJr0v1G1PcYZaV8q1MnbRqdIZV7kaPzdk3PzstWABxPNurWWJP3Qv0C6FfnePyCEVAxAXuVBijC74RNmBTmuCYTGP7RDy/ayTkEquk0VX0lzEJH7LvAxdbqyVK4diS5GRUcF0nrj/0o6cigd1ASIhFIm4pDvsTokal0AFxHZYmv9tDT2S8jctIGSu1cwa6H1Em3WvIaFSkJoSxcEdv8BL8wXjckgAL8oXIfoI6N1/C9Bbhn5I92dAV0gm9PI7WAmhSLkSCcqu8hr6pOSGVYwa9kfgBkX+26TiEKcacR0xmivGWBofamHov3kbhf4ieMy/lwf0LncUvpJ0jOwxDmkRSm5chrE2lVxJKfxGQx+XoRdH0ivlDabKdZuWWoSOJ6adZIdECNASaYPlGOtIIACP0dwLu28siizjzj/lJjLT13/J0IvkRkMi9IfsBjcpbghs0enxH9q/H0+PeQS/bP0Zr740G81bXiR/b18rFbhEbGuBNOXtFzB+4hAMH/Y87ru3v2ra7MAHOwy0uGKwlDD0bNG4y0Q225U6UBwyDjwsBpJtOAmA4nkWpkoBfYrPWFmZsCvnau9spSUq+QRDYF/pQqiUIRYcNjSDrYbBIsCTG9q8t7i5CDujDL0O25wM6C1Dz02/pKhY5iuEdXK7dOBZhtoMC2JYHZsU6xxEdQL68gy9ZZH0NY7ZAPO1tNjTAsrGyus/KcvGqXIdAGRrMS7gMu4qlUFHFwEBkycZxCESg7C8XsBqJBOBIjcO7AaeHr4QtetUR7/BrVG9Jiso1XIvXT4bw596CFWquZFVgYA+IOxiRjrdX1S3Tb37+28DM6YsRYuWZ2DQ8AbIpLwkG4jETCZDCqUwOnPB01RSCmRlAOESOswAu3fQh30mMiqE0bhJDVzb4XwcyVuOISPoEw7cdecjeOzRkaiQVUnACs+xFka6YYybOBCz50zG++9+icbntJCN0Lbcef74WgXqOrjGc0dAb2PR1WJQ9aK2aOQ5Wrz0Q4wdNwj5+SdOAh8tml+EMSPeQM0adQSsCZtPZpqLPKUEMW421FGn45tvV2HU2Htw8NAenF3nPlTwXYFHHu6Bhg2A7Bwg5gVKw3nCsPAaU0v5247NeG78Y9i8ZT1uvW4Mju+9ALUbhvDIozeDj8rEicuRmRnCI32uF9tM0YdG8oRR9qRkSNAVYqmY9e5y7NpeiocevhE1T9fndki/pdj9Wx5u7XQtbrotGzv27cD+wxtx/fU3SNG+ePFn4mzT8vxz4PWRkVbmmvr3wvwQMtMr4emnnkdGVgquubYdzj33bOk2eH2UZ9CutsSwlrQyVC9PymZ4D6vfPG8eAhR9frjxklj55JPFuO22W1EaKBJGWLsvvG8ycSI3iA9mf4Zjx3IRjBzD6NHDhMhZu3Y9WrRoDJ+PA890wGBmAY81SwtXzlFQyw3q9KnR5/fhcfkEkNCK185K8dwz3dYVT8UXX67B0s8XoGu3jriwdTPZ2CMhps0C+/cdwTvvvIPzmp2Fzl06IhQuFRtVV9Qt1qVffb0FX3y1CDfefJno+hnkRBKFg4ycIwqF4vhw7nwEQ3Fce00HrFyxBiWlebirZ0dxjSJJQ6DMwkzCqFLCWlQxldgAehYY3M9IRLAwyszIRmEB8wR82pFmx04SeVNw/Phx7D+wD+t+WIVZcyYg1Z+Bu+8cjqpVa6Fa1WqoXqMaatasgZISho+5ZbB97Li++HzZv+W+f3vyIjQ57wIFL0YaKEDUkB6yNwgxVhbQC+gzeujFS+ZixKhHTnqOTvUXnW+7F48/Nkbul5MAvQPE2iwYHpeVA1mQu3PXdvQfdDeqVqmGSRNmIDMjqwygX7hoFp4e008GvfnT/fYHZM+zoNMCK5sXYgG9MM8yy2XD2HR9JphlsWoBvbPLqgO12imRboZIIzV80M5mWIZeusAkBHl/EnSLUYcJQKTE1s/ZILVCtWDWnsdEwCPxClUGZmDRGYop2MPvTxg9JGSyIrOIw8X5KhlgVaCpOEF17fY4BLOYWSMqDyygT8yhEScIvkoOxapphTVtUK5TOgE+dgTM5xmlgxSqJA2lOFLXNv5w/1FAT2JD/y6pEjA4hoRNMKRYywZ62sA3I1kS3CKSbX17a6ih8408Pw6ps5yEsgw9A6FkZoDOZ8SphqVOBEsJARqGP53Ki5DKtHm9I1R2aJI55ToJORPnORNdAn5PQ0aamT+9EAlVmH4vCe2iyoNziZwTI9kdxtHftgigtzjh7wH6FCEHnZKbRLBU97FIi+ckHtWyJiUOhj7hckNgkgiWcrjcyFBsWIZifdwwrWCaAz9kRtmnF39gF4rTA5jyzVQU+JMMPaUclqHnjc0F0F+agafuGA9fTESkWo2Zi50Amo4UVeeJLJMUyyqKDEgC0KsWmzebrYzLD8VGpA2kqEb0ZEYfb29m/inaaTvl/Tc09KKjMhPcCUBvGPpEYVASxMpvlqD/gLtwY4duGDnyZW1JG+s0K3Ph6d63fzeeGNBDhjRffnk26tRtoC1Ie0PzXHHaPkymiTeoPhgJGZBjhf5TQM9iJqouLQLozYCKTa91LvQiuTHdDOtyU6bgMi+2rUTrPsRjUv2lFjbsnOiQmFsfWmF5NBxG/z8n/wMiLbCpmWqPmiJSDrIa1gpSZgyYmUBA73C5cQJ6fqaV0fC68nXUatouix3W1dfYYDJzjGa4y7aPZYhPWGTrQ88NXQeZ1Y+XyYc68BN3lWhoR4DBSOkIiVuLR2wO2cUhG+Fz1wTNM1578TesXv0tbut8NbrfU0PO01dLgPn//ggP9b8QjZtWljYuvZB5bujOUlIUxYH9JUC8EhrUAT6aBbw3Y40MV156xZkYMKKuDGqmZoQRjRXD582QBQfwy5BtcYEOvB7+HXhh0k5s2PAjmrasgXbX1cDVHc4AbZfn/Xs6hgy9V46HQ67PPvMmrr+mq2FMzOIeo286Af1gvP/BZMyauTwB6G03wwJ6y9xZQK8Fkp4/tSjVFr3cJ5Ewft+7AwOH9ERBYR769XkKV13ZEWmpGThy5DDenv4S3p31D9xy010Y9PgEZFekRCaqeRcuapVZGMfg82bi972/Y+y4flixcom89yMPvIhK3tsw590VuOqKa/HgI1UR9UL0lNTIulIiyM/Pxav/HI55H02V32lQvReuvvg59O5flR+BWACYNHEJsrPjeKD39cjIdiG/8AgyK+hsQyiQIn7u4UgJAkUVMP2fG3A8txj9h18CBrWuWBbBKy/Mhi+lKu646zpUrnUAF7Y9TaRZlF1MmvQiRo0aKcO7ouP2ppkChRuNF+vX7sJ7783C4wN7oXrNCvDSdjJMZipViBja0vI8k5GzgF6kIqGQANsgGXIyzyRpxCqPhY8P+fn5qFQ5W+xFCdSoTUpNzcIRYbJXoGrlBtjyyybc1uUKZGZmoCjPhYkTJ+LV155BLE6JEllDhqexQ8PCT0eKWEyI9j3mRu6xIwiUFojFJjgEHHdJ21zkaS43igrC2Le3CPPnz0e3O69HwzNPkyIpEla/fZ7Ht9+ejDPPOh23drkWPh+DAP3iMsRCePasNdixex0eeKgTGp5dSeYvAsUecbKhvn/Pnj2YOnUabuxwC5o2aykF1siRY9Dv8UdQp14lxvrJOZH7VzYw7iumSyKAnuxoUOYE2JnTLngKAqURZKRnY9/eI9jw82bs2LFbWDteh7p1a6NiJQaJHcUbk59Ctao1MGrkG6hduz4KC0pEHkNwxGtP0D5n7huYMGloYgmeMXUJmjRpZZhoG3xH2ShJEUdSLK08SX6UaH6KJT+4vn26+EOMGPUQxjz9Bm68oZtKDXyUCGhn1Xau5Rk0FtDWepCEkwIidq9YjLPzk7R/5mfZoVir9yfY3bFzGwYN7YmcnGqYNG5agqHnZx4+vB8Dh96HAwf3YOzo19H6wnZI8SSD/qwUxmlbKWGXZm5JghWZ4UGG3gQrlmfobYffOVDLBcf6q/PN5HNMoKINQiKgl/1CkmI5uKphQ7I2mYFEa1BRxuXGmSL/J4DeglcpFtjdd7i5CMDk8/AfAnprzJAE9Koa0H2VNyslNAbQW8G/A9DbPV4LBZXcSOHB+0tucmPFHCJBw2JfDTbEsMMQdXLMBlgr2WrkvtzTzYyGnUGwhYT97k4wncAGVm5swHRCs24Sa0VqyfVYrIj1/nQCenGt+QvJTWJWQeY5rexHAb0WDEmzEicm4n87JTdOQH/k181IiWgxz/P2V4DeJbJh7fY7k2ItQ0/JTYaV3MjzV8510JqY/C1AHw3hyHZtIVjGnYyRMJde80AkAP00A+iVwXcCevldC+h7jEcqNfS8acjUWusfB4AuY9X0Rxp6LvPBEFIMQJfdg8ynA9CXGYolcCCgN58lFaTo6fXiEfzLDcmLYKbJExe43JVMTHNzIrsMoKf8KOlDL1WjAeK0jBv1zGNYunQ+Xn1lDtpefJXRoZNN5ICxtqpmvvMannn2CQwbMhG9evXXqpItwSjZULZVVXNItouAnhX9qQB9qJR6Z63yrc2W3Ij2ATOAXhZqWjeZ9iMXFOfPHzP0UbgIyBwDNlYrZxkIFonSTjQPRaIFKYy8dRlSQC9DsX6vsvsE9ATqMohGliNFLUTTqK1nu97o5p0MveOALSPsBPRaAGiwFP+07jUE+Na2kp0E6gMlqMr82Ndx+K4soKesRWcQxHdatH+l4i4Qj+scBWPvdeNRZ6JAkCCc5ywV7qgPny0AZkyfg/NapuGhRzqCl+qL5XlYsXIx+vTrhvqNXIjEjkuyaBq9+aNM+kxBLOLDj98dxBuvrsDwwb2waT0w98Ov8GCfdpj6zgQ0Ovc0DBh8F1L8hQK0pIAJZcDvziY2Qd4x4O0p2/DThhWoWt2HCpWjGDj4PrF8JBgmKCOYHT7y/sR5aHXBpSK9yalSU9rTPEc8N3x2Jjw/RBj62e98gcaNWxqHEbJf2pXhD88tQUQS0CvDZa+FE9Dzdz78aCqeGv0Yhg4eh553P2YsDEXHgX17f8e4if2xc9dWTBg7FY3PbaLD3WCx6BJLSP5ZXBjCP98cj9lz3pIC+vjxoxg3dhpuaH83Fi3ciHXfrUdBfhjtr7oNTZpko24DN8IxF97/6BVMevEJVK1SA0ePHULj+j3RpukQPNb/DCnemIT7r7fWolK1XPR+qAO8freAb3dKEKWBEmGLKb2iu4vHUwGrv96Oj+auQN8+j6J2LQ7m0rVoLxZ8uA6nn14fD/dtjqqn6fzDVys+Q7UqVdG8RRNxtikszNPzBP4vHUWFYTwzdgxuue1GtLqwqRQNfspJUtgxCssMj2wifGboCiFMl84YkDHOyMxAIMihUUrAtLXObgjXFgZG0TY4GC4Udis9tSpOnCjArNkz0b79dSgpcuHLr5ahX/+e8nm0Cx333DhMen4U/KmUkfFaa3HG5wguAgmfSKBYB2/bugOzZ72DHnd1xplnni7rPx13KCFi8ZuRloLtvx7G/AUfoPsdnXBarSqaS+HPFMaUgTCvvTYd2ZV8uKdnd2mZ8+mj3WRhfgRfLf8By5YvlfuxYmX13mb6a2F+DEXF+VixegGqVs1Gs6YXoFKlmohHPVjz7U/494KP8MwzTyEjy4NoLIDiosJEEqzOGLBIsTMwnCPRwXyrHz98+LAEe+WdyEd2dkWcfvrpaNjwDLnXuWZY9vrgod/x+IDbUaliFbz0wvvi+JNwHKNWyAVs3PQ9Bg2+B3n5J5DqT0Xu8aN4b+ZyNG16oRAIMsxv2OaoSTuXNd3B0KuftpIfVnLz8aI5GDrifjz3zGTc1KG7SgqE3YyJLIrPJ3+kyyVJxWaP92hgnZUe8O/tzACfMSdDb//egvAdO7Zi0NB7BdBPHDdVilzr6PPR/JkY9UxfDB08AT3ueEjJEWMhacG8dOuolWfuDMs/dv6M3l6lNmqeoCFtGlKV6PzKuyVNEnQYV/c1AelMmDdDwGUAPYFvUE0peB8nNPQGBAugZ+oy2V8/JTfWQKQs4JdPL8fQy/nhMRpbZ86y2GApe7i2QHE6xihDT5Cd3OSSBB7ZfEpOrFEJLTUNyWjZ7lMB+oSVpcE+HO61w7bGhaiM5l4GazWQzdpnO7+nE9Dz3kwxRV/SLpwdATVTSTD05islGHr7uaYYcOIQp1sg30fJV3KCdC/T+6esbWUIqelMVLXyYLcM9JNgk6FY8olcpowQxInleP75858A+tQ03l9Jhl7VAP91QG8Z+mGcOTUmMjymUwL6vwqWEtevaAiHtm2RYCmxZhN/Jd2crX+nJsUGMeWbaSjwFWlgiAPQswCwgN5KbtKZfCVJsafW0DttpSyrypNkNfRkKGg9yB/KH/gZknZqdNXOYUkJUeAgiy0eyND7NVjKLkD801bm/BzxoD1lsBQHnzR4Qiej7XCN1TiawUUZmKB2LQ3rflyFfk90w/ktL8aIJ19BVmYFWchY4VLHdmj/XlkAuag+P2EaatU+Xd7/2fEDMXfu25gyeQkubEWNq9q40YEg9/gRDBneE0ePHMQrL7+PBvXPkpto4cLZAuoe7zsGjz480mjafLLAU0YwdPi9+GXrBvR99Gk89OBwLP5sLgYMUonFn/00OrupyIbq1mkISp+OHz+GTz6dg8+WzsP3369ArdPqoXXrduh5d180bHiOgjmjjy4uLsLE54dizgeT//Qzbu/aC4MHjkNWVkWJY54waTDep6Rj1go0OY+OGhqHznMgbWdHQIXcC+b6O+U0tuVKdnziC8PwwYfKvp7qp2vnXhg6aKIJwQjjuQkDRSf+3sxlaNn8Ijs4IGBp0aIPMGjoPfJWs95ZhhbNLhIA9d33q3D3fe3RpdN9GDRwHNLSMhELp4PlQt5R4O6eQ7DjyETcf88Y9O41EigFet33Du576GJc1r4+Nv6yDB/Nn4bv167GoUN70aJFa1x3zS1of0Vn5FQ4A/98aTO2bwrh8ktaYMU369B/ZBW89MYIrPl+MUpKj5/01c5s0Axdr5+DYwdqYs33y9Hu2mpo1bYKGp6dCbcnJMOEnhQCUWDp5x/iqdEPokunnsjLO47Ply/EA/cPwl13PCxsHZkbPmtc+F569SnMnTdNNPRnn91MniGC7Vnvv4mvv14sm+0lF7eXe6JpkwsSHRJrE6ddEE36tB0VDe7RcDPd4E3QEFw4nnscr/1zFD7693S88do8tGzRRr4rix1+NpNgeYGWfLYQo5/phxs7dBd7w2kzXsKYUa+iww13gxOp3JyWffYTdm/z4sihIHredykKAisxbExPnH1WCzRr1hqvvDYMV1/eF1WzbkCXLpcjIz2G+fMO4EjublzToR7Ob11HIhFCYSbdKqhWhx+d7+BsisCKSGWMGDAP997TCRF3TOwR030N8O95y3BO40a4q2cjCbYaN2k8Ro4cjHC4xMwo0d/Yh2jYi3DAh6VLv0Jx6UF06nKDzA1wVoMgXueJNAGW3SYCUB2UZEs4GeVOwM7Bc5G5CONCHWmJMOmVK9XB8eN5SEsnMxlCsMSHefPm44YOV6F69Wp4btwL6NatK+rV54BWHHPnfIx69eqhSZOGyKqQKkOpytypLak7JR0uMJHahxPHCzH3g9kikalbt4oEfrG6FGbLmyPync+WrMG27ZvQpdvV6qIk2mAfUn1Z+P67jfjpp20yNNrviV7IrsiuBR1yPPhw7r+RnpaNWqfVx5wP3sUzzw0Q0O1NyWY8Gb5cvl7Cra7v2ByxeIkM1XrcWQiUpODVV15H6zYt0OaiC5BKX/hgicwD2MJcbywW7AT0aqOrYVycG9AQtLy8E/jtt+04/4KWMreoCa3qmMUfcbTx+bF71w4MHnaPANxRT72JqlWqqB5d5HgR5OYexvgJg7D8i4/xyEPDcOjwfhD4zpy2FI0bny+fLfIXya7gPqxkATuVKgFRS0I7L+W0rfz4kzkY+mQS0Mu55fBlNCqAPrnX2jRedj8NwWWGOQn6JdDPuFFxvz2Vhp7PNjX0g0VDXx3Pjp0sXUaeF2YZPPPs4zh67CAmPDsFteo0ULLFBPmRdPn55+/Q+6GOf7UdYcbUZbjg/Eukq7dpyzrcedcV6NqlF4YMmqApp8b6k7K9p0f3wRdfLkKn2+7FiOEvilXsiRO5GDz0HqxevUxkYlPe+hjnNj7fAHqd6eLeffjwAQwcfA++X/s1GjVqhgnjZuDss88ro6Hfv383Zsx8BStXLgHlRvXrn4Ur2nXAXT0eRfVqtWQdE417IID9B/ag7+PdsH37xpO+4znnNEfrCy/DvT0fF0mhnYVY/9MadLvjcnS7/QHZHxmgpBr6EPLyj2PkyIdEatalUy88NfIV2SdJDs79cCren0U5ZMsyGnp+9/4DeyA39wgmTZyBRvJ9FANxfVCttnZ95N4jgRnSdHnR5WtJpOSuRzuAUvjR7MQUm3wfauglEMrMIGgXh10enZuyXSJJXTWqDZttYGVS/HsSElZWpliNQXnU0Csbzteqhj5TjpHhckyKZQp7+aRYHqfPr+5ItpusnRu2anXo2qoLrHzXHqvV0Ovr2b1hOjM7OR54XGEcMpKbpIaeZyr+Jxp6dWoqL7mhTTF96Ife8SwyozmJpNhEnoPJq7DHn7StpKKDLYbywVLGh/6IAHr6ypvwByu5YXtVJDcwkhsF9F7x9U4y9ElAHxPJzcg7xyE1WkkAuNOc37IVsgg6DPPtHV/etlKqQBu+JG5mal+ZaLEZ6Yxt6yQYemq8KCMRh5z/wLbSHEii8j7JtpJrLJ1NFHDbqtFWlrxJXnxpBN58awLGj5uK66/rnNDFsVU1/6MZGPn0w3hy2PO45+7HxOWGQ2/PjRsggP7tyUtwQau2amnp8sjmeSI3FwOG9MDRI4fw6qtz0ICpOgAWLHgP/Qf0wBOPj0GfR0ciFKBbhBZiL774JN6cPFFe93jf0QL4P/50lrz+r37OadRMPqd+vTOxa8+vGDqsF374YfVJv8bFccATY9G924MJSRW/Czes2e+/+acf073bAxg+dBLSMyqI1ObZ8QMwe/ab+GDOKjRvemEiwVY8MIyG3mrjdbDItqXNjIfRcOvCUSISkTlz3/5bgJ4bN+UAZQB9i4tkiJCL3JEjBzBk2H0y1CWAfuYKtGzeVhbBtT+swJ33XI7bu94vCyyZSkKC43uB2e+F8OHiR/H7sSno98gY3HfXSLz60lcoKMzFg31uxOLPX8a/3hqL4hJqCcr+XHzRlRgy4HV40QAD+76G02tei/2Hf0A06w1s+uW7U36v06o3Q1rkdlSvWQ2XtGuE27u35Wg84C4RuQcHEQmKyfYsXPSezH1wkPv8lpdgxNMPyTceOeIVNDmvtSymrnhMXG9eee1pzJs/A1Mnf4qzz2qKjRu/x6ixfWWgz/lTs0ZtjBs7Ga0u4Aasw2RaqBuJg8znaEEm/s3iiquA3nrX87na/fsujBnbR/SyT494FXXq1BcZnTjOpqSIzGT37h0YPvIBpKdlYvTo17Dok1l47R/P4bln/4WON96N0tKQZB+44EfuERem/Gshjh2KIuSZj2MntuOZEe9j76GNMkfwcO9RqFfrUuzatUvkHfv25eLGG6/H+RfWljUxlYnTUa9o6wN0IYtHkJbuQklpETIyMyHOECGvFA/vv7sct9z4AG6+tQLoFfDA/a/DFaqPJ4ffgIO5Qew99B1u7nQR0rNYEKj9Igeb6V2+8uvvsGr1CvTp2wtVq1VARIKD9AwT3PK6ybkKE5CmipsNAb043YgBgbo46PA/N0OyVyGEo4WiF49F6QRD7bgHhw4expw5H+D227sju0JlbNq8AWu+W4l+/frIhnfo0DE8jBOj3wAAIABJREFU9+zzmDBhHNwpJRKyxDRdcWSRAsyPWDQDsagXmzftxvIvPkfnLteibt0chEKF6snucsOTkoVjh8NYvmwFVqxchhEjh4gbEyVq1NcTAPF3mzZpjl+378G2bb/izh7dxFN/545fsWrVCtzQ4Ro0a9oC/56/RM7XbZ2ux759+7Fv3wFs3LAFjRs3wYWtm8PlKRSNf2ZmFeQfL5UiYdWqVXhyxAAUl+QL2BFATktK4YkiunW4WLxyKFEHwu2AvHaq1SmIhIymXLMzoEOkZMrFfUlIq1Ts3rMDAwfdhZyc6hjz9JuoUbMGiop5LnTont3Zf7w+Fu2v6ognhz+Pf705EXM+mCKA/pzGLc1zoIBeGGd3HGn+VNkPxG1NwBfBhTL01raS137BwtkiYZs4bhpuurG7FHUKXKIyB8NrLhaXNhGdnWED1Pj77ObwNTYTgDMQcd5TBvD+0VAsJTdP9L9DAP2E8dPlXuRnfPLpXIwY2Vvmw/o+OiKxh/PzyMizSPp5w3d4oPeNf7Ud4Z2ZX4LdQwH0m9ai2x2X4fauD2DY0OeluJWrGIngo/kz8NTTOkPQpXMvjByhslcSUgMH34VVqz6Xf3ui3xjc32ugnF/qx0UGnJaGVauW4p57r5XXnHNOM7wwaRbObtRYNOVsLrDz/uxz/bF//56TjrlWrXoYPvR5tL/qZmHoSUTu3b8Ljz3WFVu3bTjld2zf/mY8O/ZN5FSqKjJg7rNdb78E3bs/iOFDJiKd+j0WmKEwPpw3HU+O7C3vdXuXB/DU06/If48Z01fuoQ/mrECTcy8oo6EnoH/iiTtwLPcwXnrhPZx51rmKXwxBpp32slp2rmUsvMTn3vw4LcOtKiIaDKt6wurjDeMuDL2PRWHSLpJvk9TQswuQVG04T85/ytAHadX9Jz70NKAiGS3qBDmGMHxmHpK4gnvRnzH0iWBTo6FXhj6CYzvoQx8xXWPrcmMBPRl7N4r8pZi8erq43JxKcuNGRH3ou9PmvZJjjiHpgOTsApXxoZeBUCbHUTt8imApVhC6exg3kFMES1mG/qShWJcC+qd6TIA/VlHe6k+TYo1UQ8Cx0TTzZtL0LmNbKWmwxpS8vIbeSifsQEuACY36uzJtLRp6Tj6r5IYPhvimmxvaqel3poQl2mExM3ghtpUGPIoWVH3HORAm35Epp1L5Ab9s2YCBQ+5CxewcjH76n6hStbos1CdOHMOTI3qLu8TE8VNRq9bpchwFhQUYP34QPpw3FW/96xOcf0FbaT3SaSPV70Vu7lEMHnIPjhw9iNde+UBYAf4sWPgeBgwkQz8afR4hQ6/BBxu3rMOjj3bGgYO/y+v6PTYKjzzERVWLENGue1OwY+dW9Hu8G5o3a4PBA8cjM6uCHL/V0B89egijRvfBN98ux513PCwFCDd+srdr1nyJf7z+DLZu24hJ46fh6qtvkc8qKi7CBOqt57yF9979Eq1bXaadDWnlBbFhw/foducVIEM/ZNB4ZGbSYq8E483vWIae7yXWlQ5An1hcHCmLTg2lZR0I6MdPGiKAnmy7tLINqOTGuO6H1bi313XKqg+aIMEqDK2ZOGkIPpw3De/M+BzNm7U2nvJuvDf7dYyfOCix7rw7dQWaNydD78KatV/ivgeuVveG/hORmVoZRceB994EPl38JVpeuQkfLOyHB+8dg5TopSgoPoBBQ7pj2Zfv46kxD0q35fG+Y3F+8yvl2lH+8d77r2Hmu6/hskuvxVMj/oFAYRW8On4FVnz/Ao4HPhWwOOCJp5GVVVPAZjzixokDx/BQ/x7Yd3A7Lmo+FB07XYg2lzQUPX0wWKq2a/KMuUUDydCST5bMxVOjH8aDDwzBPT36YOZ7r+Nfb41Hu8tvQL/HxiE7my5VZIJDeO31ZzB/wUxMfesT1KrVAC+/NhKLl3yIe+95HF273C+Acu68KXh72ou4qUM3DBk4QRh+bphy7sVmVjW5AuiNGxIHnpyAnqzxnj2/yft8+91yDBrA4+kgvyuBKC4yih7QHnHchIHYvOUHPDt6Cs5v1QJTpr6IV159DmPH/AvXXN1ZugaxGHX8BLVu5B6Oo1+/3th9YCl6d5uCzrd0x4+/vofBI+7CIw8Pxz13PyqDjgR2NAWQIdXMdAFX6alpKCl0wx0G1q0rRcNzvKhWk4wVAa4f4bBmFCz6ZDHc0dr4bP5RDBx0Peo1Ag4cAF6b8B327S5A7fppGDjsEtQ+Awgyo0DsUGnNkolPFn2Gn376EU2anoPbOt0kKcE+yTLgUCZfRymZ+rOrR3lMziuBvVpXchhaAWeyI8LXsR0dFkBIcO1NycC+fYfxwQdzcHu3W0XrHiwF3nhjMi5t1wxNm56LSNiDL79YJS4x3brxXGrYWKpfgSntQ/0MKItnYfXqTSgqCuDI0b24tfPlqFiR6cBB4x6Viv17T2DJJ99i//6DkkzbouV5SE+jswqwZcs2AaUNGtYW8mL9+o1Y+/2PqFGjFn784Ud0vKkDLm93MUKRfLl39u/NxfTp7wqwJWveu/f9OPPMM0QGxWFhuvnI8HWMBZIH06fNwumn18GV7dtIh8XnTRcgV5B/HJlZqca9iqtMqkn91PvRMpLKSvI+UtmHBqkxPVa7tVaOwvPN39m7dyeGDu+FyjlVRfqSmVlBiiwWLRs3rsWTIx+U5+H5idNA4mTchCHCrr49+VM0atRcuz7c/zxeKXi5BhKUihyJA+eGoRdAT2ZSOgXqcrNw0fsYMvQ+jH/ubXS4vhtKA6VyT/DYhK0ngDUspz6HxnOfew17EV7KXZQR5R5MORBn6sgOk8EuPyujGvqtePyJJKDnQv/j+tV49bXRsqaOHf0mmjRpKZ/N97RFAe9dMvQPPHgj6LYzbNjzwvBSeiOkTEkxxo4bKOdmxrRluEAAfQibNq/DnT24fzyAoUMmJVK7f/99J4YN74Uf138j90nnTvdhxJMvyb+fyMuVImvf3t2oWKkyqlU9DaOffh0VK1aWe4EFC7/7xOeHYeHHs6Roq1u3ASZOeAfnNDpPJJW/7dyEJx6/AwcP7UOv+wagZ8++yM6uhNyjR4To4F7I//8KDTFatBHwSob+sX5dUb3aaXjh+fdQqXJlkaWxq7b/wE6MGzcQX69YjJdfmoXrrukk5+iH9avRrdtl6N6tt0hy0xms4XJjz64dGDSkp5xb/nQloB/5ssynjRn7OD6Y+zbmvP81zj2nJfxp6SLt5UIrDP0AAvojeHHSOzjz7PN0gNTo0UUqw3vKMPQCekMsuNTkwc4zcL22wZw6RKtOQSo1pRMg151UI7FW/XdimNhgM1s4Uf6kBbCx17QyIxlyNa6GRkNPQKJSw+SMh4Q9cTJezmUYqRyKpZ5dOr4pkrHEDjTlyoRnzmAwsSI1JC/3Bz47CQm24N6yQ7EBzvWlcWAaKDVDsW5XBId/3WRcblTLoxr6UwN6Wq7/GUPPpNiMWJWEKkDzBKwpiJlb4PJ2Kg29AHphUMTwFEeNhr48oKeWjLuHSm44FFtWcpOY8I6q1zkBgAD6uyYkKg7nRSqfFJsIlrIaeobWSBS4AmUZvDA3TcLlhhuZaRUmNPQGbokPvQxixhFlmqDRllmA/h8PxYoPfQS+NGe16mDojS7QBi3xMOh1+u7s1zFu/EAMH/YSbr65hxwPJ/6fffZxDB/+gsgaZMglHhdATxD80UfT8cY/F6JVq0uUoXcrQ388NxdDKbk5eki0+aefTovLOBYunCVazH59R+Hhh4aLbiwWDwrQWbniM1x08ZWYN286+vYhoH9S7jq56Thl74qr5djAuwTw9u//rLBXck8b//llny8QiU6fR59C796D1WHAPIhcsH7b+QsGDOyB8869AE8++RIy0jOFHX/+hWEiuXl35he4sNWlAgB4ealbJCtzz73XoXOnezGg/7NIT8+SBfT5F4dJh+K9mV+gaTMaiXMdU4acxyM2iaZN6GTonRuT/XcOjNFBaM7cKQromzH9kp7kTIZzC6B/oHcH3HZrT/R/Yqy4upD9ef6l4Zg/fwamvb0ELVq0keJnz56dGDKspyz+BE4rV36GmVOXoUmT5nJsP/64Dr0evFZaoP37vgi/Ox17d8YxdszHYo/X8fYoRo69B3d2Gg2/uw163HslvKnHMXLU/eLIMu656Wh0RjOU5nFDjSOWEkPcQwA9UoqiF59/F61aXoNft+Zj6IguCEb24x8vz8d55zUTx53/Rdt7QEddbV/Aeya90AURlKIiiGDD7rNhLxQLVor00FF6JyR0UHoVpNkVUMQu6nuKvdGLBewIIqRnMpN8a+9z72RA8Pm+//fNWq5Eksz8yv2du88+++wTR9uy/FK8/tp+TFvUEoG4Q5gx/TnUP/U0JKWw+a1EJf8UejhybYby5KBDpcC6dc+qiS6j63CVfn/+5QdMmTYYH328AX16j8Ott9xjXtORMObPz8Kal1ZhycKXkZKarl4R2hOOGjETVatUVxwpyM9FZnZf/PnnfmRlLsTJteu5SpNpdemLrvvF4ULcIFjad4O5+Hysf321Eki+WL7mMVx6SXOxeWKmQfkFN5sIXli9HPMWTET/Plno0La/HGCWrXxU/zZm1Fxcf/0dAttqplLQjse7776BSZMfwvlnt8aBPRfigvOuwhnnbMaYKe3QK2Mk7ru/h4YYcdVxgi0/l6VdeuNr6mphEJFcoF27heg14Cpce1MjFBaxOdEY1Dfe2CDwUrVSZQztvw5//lmMfgPuwllNgG2bgOzM51FSWAkTp16P+k043Za2oHE48PthfPLxl9JlP/PsSgwbNljOVfRWp0WmZh6oUbMUcZIc2ZAm7yTlLYFVji501q+uOsJNjo2z5pvODYKDpgqx/PHH0fr2FpqUymFen3y0Hdu3b0PnbncaEA+mYN685Wh0VgNcedWlKCo4bPMAmDqQxVagSMDatW/g4ouvwH/+84H08Bdd2kiTZFlpZQKxafMmpKVVxjlNL0GfPv0xYWKmGqV53TZseBunnFIL5517rkCFmuODcdj4wUY9p5dffrk2ZFof+nEddHLav3+//p42q2xIN1cOekRTh12k65SUUAWbN+3E448vx+TJ44G4PDW6JieZ3R199FmO93a0bCZnzxIZcbl/+GFCYLme19tcrmQrWhLRepDNcLHZXfpJlN/v2SE74iqVqyErcwEqV7EeAUraJk8ZhP+8/7ri3oMd+mhQ2+QpQyVlW7TgJZxxxtn6XO4JTB74vBAEpKWmaf3yenof+qjkJgroEQX0Uebhb75pcPpZyM5eLPkkK5SUw0QBvWZv0EOf3vjsC7JhescC9NxDKDHdvv3rIz6N9pXDhk5H82taqCE4WlkiQ19SovcnudM9o4XkMcOGTpHNYFS6WZCHSZOHYPWaZVjy2Gto1uxyXZtt2z5H+w7XiUQgQ889i+/32JJp+o+GFNx7yNCPGP6orheJtEFD2uPAgX1o3aodHn/8UTz6yFM4++wLzdiguFi/M3BQe5x6WkP8+MP36muZMnk5GjRorPNfuHAC5i+YgL59x6Jr5yFRZzniCfZZLVo0BbPnZKJb1yHo1WukyJOff92r6kWNGidh+tRVSiZMcmQzF55/fhkyx/XChAmP4dab79Y14v7IhOXeewzQp6Sl6/z4/o89Ng233novnn1uMe6+qwtGjnpU7zfeSW6eWLVBTknSxLuEjYB+0KD2ktw8On0VTj39THm2+7IfgToJD9+zwb/jLAgx9Gqottt63EmxTt4c28xKhp9OTn6All8YwoGup9GMUmw/iL5khekAt4wUbC6DmmJj1BxmbWnnWJAfQmo6rYg554dY1T7XfOiDIN9LqTZjl3rc2ERLgxMNPaOG3oa4RXsXjgL0sU2x7AGiupFylf1sitVQt6MBvdfUk6EviDL0xwP0bIqtEKmCv2royyfFxp57oLSUykDLPP4iudGxyGxQgN4kN24KKpsACfycUf7RgJ4TA2WHKA2snKEF6P2k2BEPlIv8jwnofXOml8z4u3rUv5dSRyW7gfLsiSUIPtzSwjvg7xs3o6UcDqbwQ6aOGPB0pMtNbBnoyIaUiA0qkOQmgoRk11Wh+3mU5EaNs+WlHEqM9v/xKwYMbC9QkZk5Xxsxfep5zaZOWYYTqp2opiTWQ3Jzc8QOE0wumL8OzZpd5vSOBPRBHDz4B4aP6KSARA193bqn633WrXtKLiW9e49Cj+7DZdX26WdvK4jce093nH56Iwwb3gV9eo9B965DdW+todhKYXv27MbgwR3krtC/f5aCn3cEoBf8nDnj8OZbbPB9Fk2aNIvRPtN6rlgMzKRJA7Fly+eYPHmZpEAs7U5/ZLjAOQH9BRdwiEtYYJpA4auvP0KXrrfh9ts7oH+/cUhOsoD86IwReGH141ix7C00OYv6Rm62pjUQWxZnnsFmfVg+WMr3UPj1EJXcTB6kwO6bzSyQ0vawDJ9/8QEyerRE61bt0a9vpjY0fsaMmaOwliz0Y6/ivHMvkR/+woWTpBPPGjcfGzdu0DES8J9zzjli9D777Atk9LoVt7fqiAF9pqPoUApmzfgcJdiL+x64FXt+WoPR4zuiwSl3oUfXqfhX81rY9d0n6P/wXbiueRv06zMBZaFk/L6XLBuFi2GcVCeCjz77N/r2v1VsUKeOA5CfV4R588fhg42vYfrUZ3BOk8s0efb7HRE8+cQ3OJy/E9/um45AfA7Gj1+EWifVRUK8BTTec15nmxRsXuCUoaxZ+wyGDO+IXhmj0aXTQBQU5uPDjzZg1NhuOOmkUzB0yHScWo/yrjLMnWcM/WME9ClpGJPZE1Wr1sDwoY+gQoVKVvkpDWPOvCxs3/4VRo+crQqU9JbOZ5gAxZyIfMMyB29ZUOX9e+Kphfj0s/9og91FBiQhAe3b9sctN90npo1MLpvuN23+GFOmDlOvyUN9JyA9tbLW0PJVj2DRkkkYNmQGrr22pdabmNXEBPz04/eYOn0wqlSpitHDFuObLel44emPUBTZho2bh6Fbp+G4//5+CEUof7Lpn4ycqSmpchBK4RyNkiDGDNqCypWroGvf2qhQlU3TLE1z9+QmzbUaREIwiG93QtWVO+9oi1atKyOPvRMPLkT+gVPRqfP1uOtBehYDBw+U4q0338bVV1+DXbu2SyPcuXMHNXRpkmlZSD7wvOZkihPiuHkZ00kgz2tl2lEDtbSP9DpVDXEqDUn/GRdI14AxbtArVjyB889rgtMb1FNViK5Ko0dMQZ++vVC5qrk2JART0P+h0Rg59mFUrZaupI72vYnxKZIC5uTlyEmmzd33Izk5HVnZ2Zg+fTyKQrmIC5Zhz3c/Ys+evTj/gnN1vTiToU/v/mjZshU++eRjNDjjVLS5+3aE6auqZkh6Z9N72hI23gM2JJaRI5ZG2py0NAyLlqUwnW98kFpa8w4n6ch7EQpFkBhXCcuXPSt//FtuvQ5JKSVKDCqkV7ONnJ1zATafGlAnQ8/PZ8XE4gtBOpsU2chaauBEHXasXLOhlGDEfL9N38p9tBQ//Uwmtb009Jlj56FixarIycnB6jVLMW/+eFxz9W1ijmtUP1EM+pSpQ1UVnD93Nc5oeE5Uk8+1TzaeewSTyoSEpCigl2a5wBI3Wrl6A4EXX3pS1YF/8mrQoAkmTVgqFx4CecYIAizWRMX4u2bBMmn3OcSKcx8M6En+4/TT332/U5IO2jX7V61addGt2xBcf93tImPI7mv+BweykaXX/QW2bP4MXbvfKjadchU9c2piLQV7saZOG6Z4vGjhevW68LO3b/8CnVhdZf/TkKlyVtm1c4skNSSWbrmlDTJ6tNbPhw+bLlaZkpthw23/ZDI1f8FEOWo9cH9P9Smwav/Bh29h+IguyBq3QPswf3fypOWof2oDEWojR3dV5XDGo0/h9NOb2NpUQyrdpAA2Bw8Z8iAqV6mGCeMfQ+VKVVUhZ5JwYo2TMHXqClSsWNkZX4Sw94fdmP7ICOzc+TWmTV2FsxqfJ1DNKs6DHW/A3Xd3wbDBUzUckpIdEm86v5vbIKMnz6+L7D+5R3EPfmH1Mixf9gbOpvWpqjhWtWEiOXjIg+rdYPWgbr0Gqs5GBxiRoEtJjRIvvPGsUnL9JyWVY55jAfrYYZRqVHV22+xb4jPKZvgoaQz2GTpm3XnYUxr4V0DP5NEMJvhcsoon627161h2EescVFRkw57MBYd4gSYiVANoBqkNlnIJBv82Cuidm5EAfSyGjGlK5u8fKbkBzBGUgN4PlrIzKHe5MRWHSW7+O6BnU2xKcQUMbzvRBkvxpQq2mwvhbIeVrGib8YCeJA/dEXjw/KVjMPRmW2nNiFHJjdMeHQ/Qs4lW2mbZyRlDn1yUjpHU0DtNkDU62E2KvRmxY5N9qYM3zhh6B6ZjtVbs2NAQK+rwTEOt34t5xU5plT7MTTLzC5Ilap6fv0CxWWMsoPe/z7fmgJIk5yQj5t8NFOCxegun2IXC8+VxrVm7EkOGdESvnqPU3EIWfsTwGbj77s5aqXyACTAJRpYufQTz5mejT+9MtG/f2wFXArIg/jx4ACNHdVWQmTHTmlUJgNavf0Zlxl49Rwqw//HHn5g4pa8Cz4TsJdj9zRYMHdZJchwOuyJ4srKnTTHd+8M3GD6sswB9376ZAvRK0kpLkZufg8zMXti48a1/sj9g8eL1OOfsi5XAPDpjJF544XGsWP4Wmp1/uYAGz9EA/cfontESt7c2MJ2UlKoNY+bs0VizZtlfPovNUGR5yBZzeEms97n/3ku1JKVylm4THaBfufwtsRbM0i34lqks26v3HWjVsh369RmnoM/kZNas0XjxpVV4bNF6SW62bf8KQ4Z1FEvcq8dwzJ0/QTpN6sjPOquZPLi//voT9OzdCre37oh+GZPxyupi7Ni5C3fcfxYanZmO1155FmMndcI1l3fDhOy5SEgpxqtvrMKo0Rn/6Lq2uK09Huo/Rs2s7/17PTKzMnDDdXejfZvBSERDrFq1EQlJRTjxlDA+3TQXBw/tEzNIQG9Np3Y/ufmTAWKTpDVRxmmY0/DRHdG7xxh07UxAn4eiUD4WLJwkTWarlm3RretQsZFz5o3DmrXLsWzJa5KSjRzbQ5WNMaNmo0qVagJc+fk5GJfdDwf//B2jR87FKbXrRodPqVks3hq2veuNb4r1TVc2BMlkQT///COWLpuK1954Hr17jsYdt3fUOvpt30+YNHmA1umwIY/itPpnOoBRjBVPzMRjS6di2JDpaN78NnPoiZSKIZ09Z6w2z9EjH8Hll92Eg/sSsG3z75i3IAvbvl+Ctm2GoeODfVCCYk33JaPNRITN8PGBSgiWpOC7nUHMmPYK2rW9BVdfw05woLjUfO5DlLXEkc1lchgPtkX88mMEj0xag9at26Bi1TB27vwGu7cWYsf277DiiTvxxyHgvQ/exY03XY7qJyRg0OAJ6Nm7A06qVU32lAS3waCVajUtWey8cxejFS2nYQvgUhttMwmscdYGTdHQgIOjiovIWFeQrObJJ59FckqcvN8p20hPqYTnnl2rJtA772ol1ppuOy+teR+/7duPjt1uV8MZXSTi6cBSUorc3DwsXrIYnTt3lpxwzdr1OPRnAR64/17Fs+++3YUvv/gUt9xyE6qeUEXxkvfrP/95X5t6k7OaiF3nebGpk8Cabj9kyMMllEdx5yJAsOTdNz3y3GXlqz4wq76QMWeFgdVJVSqCVvUIFSZh9Ohx6NGzM+rUPVE9JPTuT0muZDGQbD0Zfdp6CtAzKyOJYAmEAXoC9YgqQ6oeyCrDTBmsGkjDBCZU1kjLpJaWxIOGUENfA5ljFmpq7ocfvYNJUx7W8z5u7EKce+5FkpYQ0E+dNlQxZd6c1Ti9QVMb7Mguh0Q2rxuJwcpnPAeZxQyWMttKm7TM54fH8xIJnmGU3CzFTTe00fAhm9tAxtJYdkp5yIQTCFLWqa+J7K0wSZHeS7QsyTybG+ElN7GA3ptMEND3f+g+aegnjl8iG8v5C8bjo4/fQYcO/fDAfb3kCuSbDrk+1AsTF48tmz9Fpy4GzgnovXUiEzr2FU2fPlzxeOECAvqLlBBs2/65qqtk9SmXpERoztxMrH/lWTHqjClk8JkkDB40WbGdktVRo7uJpSbYfvHFVdLBk8GvyMF1hQWSGu7du1sExcTJA3DgwG+YMH4Z6tU7Fd9/vxsjRnZRnJs4Yanin2/2pDSC15hJQ/lnLMEpJ9cXQz90aCfs3r3lmLGeVQwSabfecq+ryAcF6Dt3uRl33dVJMliSirNnZeKVV57FpEnLtB46PMjz64xBgybpni1aNBkLFk7EQ/2zcM893a2JOo7D3IIC9MOGdZKxxoxHnkKdOqcpRnjJMe1JmRRJTuYsmgnEuf6TPeYRQ28kYKwbXizWijrPyJ6aJEqcnlW6JPrXkUDcTWyNZcQF9MsBvcy8JL21YXHHAvQFBSGkppHkcJIcPp9yuTFWnoMFYwF9oRpbjd2nmxFfUQx5FDvPn0Un6UpyU4bkFCZKxwL0vin2fwP0nAGVGqroGPpyDX1sAhOLRY9i6CMIJFq5tLTELlSs5KYc0BOl2ybyV5cbTorNs0mxYuiNmZKtn/PrTi5KOwrQm/2TAXp3QZ1/satYRLVLDOYG6I2d9fZP/N5LQcoBPZtajrRfPBLQlzdexAJ609C796dzwNGln5gS018AvWPCzN/cpABH/w5Lo3zg+ZCPHNkd73/wpsDyqac2wrix83FSrVNs2BKZS9dB/skn72HQ4PaoWLEKhgyegssvv15a3kOH9+OjDzdgxcqZCsT0rSerwoBK55mRI7uhR4/h6Np5MNa9/CzGjO2GQQMn4c47O+Ptt9dixMiu6NljBDo9OAAlEQ6FMUsqblY//fQ9ho8wQN+/X1bUJ5zXOSf3MMaN64WPP3n3HwHPxYvW630InmbNHiP50LJlb+C8sy8VI0Mwz/++3vQJevQrvNI5AAAgAElEQVRsrdInAb0mOhYXC3CtfXH5cT+LOv/s7AVocFpj1zhmTZa+K51rxgN6sjse0K+ib3pjelFHECohq1eKr776CL373olWLdtLjsTgRuaPJdOX1q3CogXr0LDROZgxYxQ++uhtlURPO7URHp0xGmvWrgDPtfGZF8gybvPmj9Gn311oeVsH3NNqMp5/ahOqnJCOB7s1ln71qVXPY97SLujy4Fh06twDcXFleOXV55CZ1ecfXdeWLTqgZ4+hYokJWp6Uvn76cf+WrkPjxixAjRq1o5sEmylZPuVmzoZIDr3h87r25ZUYObaTJDedOvaX5WZZIIwffvge4ycMVGI4dPA0XHrptZg3LwtrX1qJJYvWo369hpInvfLqs2p6u/uurnpmn39hCZYuewS33HQ3+vfLlozCdMAGzExCwGmeJsHRZD+JPcuUHLFMXRIulR6cFou//LIHI8d2lTPFyOEzkJiUgseWTFXViP0KN1x7p2usJWgtxIonZmHJ49MxZPBUNL/mVvnWE2QxsV6ydCq6dR2Be+990FywSlPlgPLC6icwd1EfXHRON7S7bzTqncGhMsQWZt2XmJCCYGkFJJcl4ekn8lCvfkWcdy7wyrowtu74CBVP+ANtO16D6idxIi2HDllzKhPI0pLqWDjjIxzYX4LadVJwW4sLsHXLISxdvBrNzr4V9epXw813xKNiFeCjD3fJl/++tjdLO09GVg2MLgnn5mzAk0lGPPJzigT6c/NyRZaw6YtAiBUybugWm1gBJHOVjLJwIj7cuEn39J5770BcfIlK60lxSRg0aCz6P9wJNWqSSaeDRQqWLFqLOnXq4Yrm56rMXBIqlGQu51AOdu7ciauuvio65Gvdy6+JKa9YsRpeWf8qLrrgfNx1580oDtETOwGhMBMkm3idlEhtLdmlBPniqz8AbMwLybUnHEo16UscSSDTcnONqKQe5ORoaxaltIb+/VxfHARVkB9GelpFfQaT343vb8aGt9/FyNH9zAEjkVKPYiSwwqCkP0fXj2uPcZZDHawnyhIIgQB9jgFmAQbXdxVdu85K0uQk/LUgfvppLwYNbYtqVU/EmDELlQhlje+DDza+gX59x+GO1p2UXGseR2EhpkwbgrUvrsSc2S/gjDOamgVw0AA97zkTRAJ6TjX1tpU8fj8plnI64m8em2foCehvvKGN1gKTKcZfAk8mPHwfTZd2TDuJIVbsNEWVCRFXmNPk2/kGYRIHI3uO/LtECNA/fK81xU5crnVLKWb2+D7YuvULdO0yBPff3zOqjWfVlc8//ei3bvkM7R+8Dm3adMHwIdO0F8rBjoA+P0/xl/F4wYKXcXbTC01ys/1zZGS0lFxy4MBJ2LbtCwwd1hE33niXpKE7dnyFjp1uxB0E/AMn6jkmoOdedvDP/Zg08XF8990OyZ+mTl6JBg3Owo8/7dHxXnXlLXjg/gxVvUmejc9egpNPqYdvvtmBMWO76xyzxi1Ctao1bLCdGHpKpCLSqo8ZkyHgnJ21WHJDMvTcX3fv3nrceH3ZZddh6JBpOOGEmoobBPTd2FdwZ0cMHDARW3l+QzviphvvQo+eo7Bz+9fo1CXm/IJBkW7EAawAPNR/PK644kbdY1r4fvzxO1i2fIZi8aPTOfOmvjCVbLsdziFT7hNIzYspMdLvSEBvg0ijtpX8Pc5I8JKbwhASHbPuAfTRgF7riG6BTqpGRl+9k+5Y+O+xgJ5/b+Tr8Rl6D+i5fn2S8neA/kiG3vpFj8aQsTdL5ygJ998AesYN5wd0xKRYNcU+rqbYv0huOBSF8LssgrSSGECvfyxPoPw9+itDL8nNMQC9aXGwPzpYigy92VYqcMW43JhtpQF6TopVo5YNAFcwU4ITLEVKcTqOlNz8c0DP0qY1xRrzHr2g/z8B+qjrjs/O3NfjMvRRQM/GK24Azve2sESMj5IQlqaTLGhu2LBeEpiCgjzp6Vu2fMCVH530h245aq4qwuOPP4Kljz9y3Ie/YcOzMXPGU2BJkyVPAqrRozPQvftQMRZZWf3EsrJsWKnSCXh7w1r9PKPbMLRv3x8lkZCALe8vAf0vv+wV808g3q9vljY6BlNKmg7nHsL48dRDH1AQPLV+Q52PuWdYGZaLzCdZfPD4c57HnDmZYnOXLH4V5557icl8yB6WhKSb7N3nTgF6ViOo32MSQAb4pZdWYvGC9WK/eV35kLJJlNrIdeueQPduQzXN1JIpDnKysqf/7FgNfSygP/PM8wW+mQSx5MtmrH7924ih5zHY+RRi7vwsvPzyk1gw7yV99uixGWJPOnccLKvCmbNGqwS8cP7LaNioqd5vy5bP8NDD96LFze1xbqMsyY8yel6J1Ar04Qcys8bhvQ9nykWlQ4feYkLfenstxmb2Qod2w3BSxc7Y/nUeBg6sj3WvFOGPw1txSt0TcPDPAlSrloyrrquJUuSrwS8hSG/7OHz1+XeYPGsAfv79P39ZK6efdibGjJqDk06qFw2WGsCUGGcezwGW8tPEbL64/gmMzuyKbl0Go2OHPigsNqtDBtm3NrysSssZDZpiwMMT8dzzj2Hdy09gwZy1OPPM8/Dl1x9h0uSHZbsX+zrxxNoYNvQRnHP2JY6Jsw2c78uklr0QBPY8Ju9yE/17pxMnU88qF4HgpKkDsGXr5xg7er4aQLMm9Ma3327/R8lQ+/Z95MdNORulPP/kdcO1D6BXxlgkJqVj/+/5SAhURbUKyXh/QxLWrHkTV157Kt77z2rUrX8iKlYO4srmTXDu+achLiEkdxXhT4FvysSqIlSQiqyxTyI5oSb6P9QcianAyy9+h1dW78X1112Dex40K/fRY8Zj6PA+qFQ1iMKiXCQlVlACz9hMkEqtMDc7gkdWRgiuCcSKQ2xGS9QAIX6mDSZjlcCkERFWXJGIX346jCVLlmJs5iDJsIh783LDWLXiSZx+ej3c3OJKFBSYHz7tMx+ZshSXXnolrrj6TE1bPHwoD59//inycnNx3bXXi2ElqGEFgK48K1auxNlNz8P1196EU+udJomODWAzxxiCBkpeWMEl+5eeVlksGp8HMvTmY1CGSJhxxHY1kw6RYSaLbnrVkhLGLurt2ZfDpNDFnSIyiukI0WEjGI8hgzLRpk0bnHteQyUMBCd0TOL143UryM+xREiWwvw4F0uCJmGxoX60IyVN6F21jLyJztpg+b/Q/MwN0AdEkgwa2k5ytNEj5uLlV58Ug9y8eUsMGjBF4FzAmoP0iqzf6MWXDNA3aniO9lBK0hjbJE+L48AsNmZbc67X0JOhpzadFRoCeiYfHtBPyH4MN914t+IqK+48XsZrng9ZWMYBESBubgSrBebiY5pmPq/8bGPsjw/oeR5sin1ogDH0kyeSQea9ichIgXsLQTqr0lf860Z9nlx0GAPYJExA37659PCDB09xsj2rIhcQ0M8arXjMvjLuUdx7duz4Ej17tcbtrTugZ8+RkjF99dVGjMtchDMaNMGmLZ+ga9db9POHHhqv86HP/4QJ/dXbM2H8EsWi4cM7Kwm4885OePfd9Zg6bbCkpXyPYSM6i6Efl7kYtWvXwfd7diErq4/6qLKyFqFyRWPoycyTueb5kgkfm9kTB//4HVnZi1D7pLpi6EeN7KYq1visx1ChUiXthay8Hc45iGefWYzlK2Yo4WEFnc/t1q2fo0fPVkpYevQYoWrHl19uRNa4xTjttMZy+ena7RZJVh9+aLzWS07OYTz99HysWjXnuCGuUaOzBehrn1xXclmvRmCix7kVtibNBSkUKhXBkpLsNPSSEv4V0MfKlaOmIHKQMmb+nwD6I5pQjwHoBbiZSCiemU9/QX6RrCr5twWFsQy9ez5LYjT0icdn6FlJ4MsPPzz6WI5w79GxHSm5iS9lMm2zfY4P6M3lhk1r1hRbZpNiHaAns05AP/yBiUgprWLkOPsH5ApnA6+OraGX5KYc0EclNzGAnoOlrCm2XHKjwVIs75aWT4rNTTJAL/ZEkhv+hS3w/wXQa5G4ZgV/MY8J6BlomHe4Zs1jMvRW6Si3Q6L2PUauczyGXoDeeaMqUzwa0CubdJIb/cyCu0ClFrklHnTdOBrQc4Pat+9X6d8IlDPHzkeVKifYcbI3QNmnTfITmI6E8dZb6/DMswuwefNnqFPndDRteoE8c1997RmVyqjhI6BngH711ecwZmwPNeJUq1YTEyc9hLFj5+Hmm9oo+BPQjx3bU7KJdm37RgG939Q8oKc+sX+/8VpwasoqtVL+nNkGzOfPW6spf/x3loktaSm2HgM35ZX/xp9zE5m/IFtBaOL4pWAg4bmbhr1EgJ5ylzukoc92o7cLxNBzY6PLT5OmzWw6MRPGsjLs2rUFY8ZmoF7dBpiQvVhMhI2tp0+uXTvP0Ht9KV1z6MRDq666dRsomeA15y0koO/b7y4FfSYyfBWHLBEhaJ02dSXefnsdvvlmK7IyF6H2yafq2lMW9NJLKzB/7jo0bHiW+gLo9//ww/fisgvbo0bagzj7whNwdXMOtAngq69y8N4HC/HSq5MFEu+9N0PB6YuvPsTAQW1x2SU3o2mD3vjxuyCanNkY+w7+isuurowaNSP49OMD8h+/8JKaSEyKoKCgFOxb+fG7EB6dMwKbdz6N666mO8tgVKiUpoQxe0JvbVqjR87CSTWpXzfmjc+NAD1dLAIE1JxamYgX1z+J0Znd0L3rYDXpEQzS0pKAOq8gH/PnZ+OVV5/GvfdkKLF7/Y3nMXvm82jUkA3BUIn6+dVL8MFGs4O77NLrxIydfmpj1zTJZMvPtaBPd6KqBMlJSZIDPDpzFJ56djEWz18rD3sNTonwQWejGrXj+RidlYE9e7+RfIHrZ1x2L3zz7bZ/gs3V6Nuixf2YNHmg5if8k9f5Te/EiMFTUalKOl5/fSt++yGIGpXPx5uvfYZw2R+47fYGqFQ9D2efVwc1anJSbL7ApXn2yytE4KqgkFaFHLZUEYvmvYydm0rRt++dqFANePWVD/HmS7+jTu3T8PCwJjhwKBcb/v00eva5H4G4QpsIm1LVhuMkm6WqJB0awxGP3NxcbPr6a1xxxeXyZ6bLjs3b4FwNA/QsJ9OajiAqVFKGpY89gRYtbsHJdSprFHxSfDp279qHd999E90z2qK4JE9An2VtDs16/unXNEH25tuuwocffYptWzfh8n9dgrMas+mVsYrMVkAJAwc1cQAUj5GN2pzYGg7ZhFUONjJPZWtc4+j0wkJaiSYjJTnR/PJhU5bZKMg+CQHssgSz42SPFgF9mREJJdTlxlFSZM88y9/kn7g5026UYPHLL3Zh4cJFmDlrGiJhlvYJIvm5+QJilDFqQJyYN2P4zYee+5d5UzPhsWY5s6z0CZIAvfStBh74zPgKFP//x5++x8DBD0hyc9utD2DWnNHaPwkkafeqBlrJaeLEQj86c6Ti3tw5qzWB2bt2cTOXbWwgqD6OoyU3ZOjJ9JMo4XUm+F774hOS3PwtoKdMlRObVX2nLIJWmCaHpU2lAL2rMtmgJg4vK2fovfuPMfuJYrv7D7wf1audiEkC9JweXKoKwsJFE/DMs4twzjmXqMLGZJ/MPNcnP4uAvl37a9C1y2D07j1Ge4fkVRHGu3zMnDVG8XjRwlcE6LnnsSm2Z69WaN26Ay69tLlkoZT23HdPTyUkjO3dM25Dq1btVXXmi5VyNsMzhrERuNZJdSTnoS1q795jBYQ1zTZrodYpq9pk6MeOXYCTa9fFgQO/Y/KUAaAHPSU37D9Q9csBeq6PPXt2YcSILqhe/SRkj1+E1OR0ya9o3Ump6LhxC6Wr5/XzfSI//Pg9Jk3sL3e5oUMeVcKwbfsX6N37DgH2yy65Vr1KXrqkptnNHyMjowVat+qA/v3HKSZwbyJ2ef/91/H880uwbduX6rNr0uQC9b5RmsthjY9MfxK01+R1jmrow2GkpaUJA3lAXxyySklKsvfLJcB0ja5+Uqxn6P00YQ64Y7Opa2Y9FqCPldzI+dA1yPr+SJN3mVOff59jA3r2dBjTX1hEsiNBhB218OaoxsqJudzE/w2gZyWBz/rfAXoN0nS2nrGA/vddW0FArx6+/wnQW98Vp2zr5QD9iAcmIdm5Qtq522AsY+vLLSz/seTmwO4dsuFhBlEO6PlGBNLHB/QM2MZOUMpDZB/5W4Y+tstY+cCREngF81jJjR9XbCfvJvoxy5XLAzX0R0puYn8/9nuvAeNGZ5IbKzlJ389S0VH6qVgN0xEaemVMfuhROUMfKmbJ0lUVQtQlWsBfs2aVLLNGj5ottxsGULLEYrodoPfNniqFRtjIQXa3RIkEQR2bYrOye0kDOH3aKjUb8u9fe+15sQK09WOwovfx0GHTUKliFQWNN99crS56Av62BPRhTmDlhpggloqAntpAsugDB0x2mlY2ElrZ96WXnsD4CWxke0COAuxHoGWU12RSKz1x4sNiCceMnqeAzTIydcnbt3+p8iQbZZXouYEp7OJnyZQaQVoSMqFReXXmKDUjUc7SpMmFUd0s1wI3jXFZvVGz5smyATU7RYjpFevjqhzmDGRj0cnQM7hPm7oCJ51UVw88gykfeEpueva+HXfeQavJCUoaCDC9hp7VgzfeXIOuXQfL2lKMcXGxpEQvrVuJeXPI0J+la7x181cYMLgNmja6A03P6IHrbjoH9U8PYMvXJfj00/dxcv0/MWFyd/TMGIXOnQapEvD7gV9V4t229UuMGrEUhw9Wxp/7+ezE4YYbz8AvvxXildfn49U3ZqBnxhi0btlFG3DOIVoLzsU7G6fg9PoXY/LEpahRszqKQwVqrJ4wsbfKrOMz56FmzbrRPhMCemuyYwIUlB0dP4uuSyMF6IeiY4d+ZnMXsOEdXIcEzkwSaJfKoHbo0B8C9Bwspdm56gEhm2lrmmDdAIHXPjuXAlVvypwVHzW8Ziv70itPYtz4fujUoR8yug41pxNO9ZM2OYSduzZh4PAH0LjReRgymJ7TqdHBUgmJ9Dcn+08XAz5PpVi+cpYkOaNHzMGNN96pZKa0zGwrrSE0zjaCACU6fL6K8PaG1cga3w9dOg3F5Rc9iM8//Q6VK9bEZZfVRkk4gFde24icw7lITqyIu+5ugRo16OZVhnBpDhKTqDUtRGICLQ95TomIlJJNCkkDzqC977dCzJ39jCQ27737ifTcd95xNfZ+H8aCectQs3o9XHPd+ah+ykENsCJbTZDOZvhPPv1Q7HvTpk0RKAsqSc/LLcCaNWvRosVtqF69qjm3pCaLbWYcJvii33xI+nuSLAF8+tnn2qybNGmM5GRySQkIlKZjzuz5aNHyapzeoI7AoQdUBFzf7v4eK1asRE7+YTRqdCZat7xDg6dKSwmEmSgKrctSj37VbNyVVKOMkhheC/N4puNYfl6B7D/Z2B1PJydZIrLJl8HeJFf6E8eMK6ljm6pK+LbpUoYjQB+x5KCslHIcM+tg83BenllS8jVi+GRcdc3FuO76q+TBL+ArZpQgwhIHSog4rZrVCyUQiiFMDmzyNQE9KwGybaUUROSTxXf1MzgNPWONNSXb8f/403d4eOADkl6kpVbAnr270bdPpkwKJNEoKdFzIIa+sAAzZo0SoF8w70VVJnnR5HEfNKkanzM2pB5PQ2+Sm4COgT0xlItMzF6Km25qo/sZUUNxWIOlfFO6pEQCFdaoyr1K8ZQe9ySXnF2wDdayPgE2tlr/lUkdo5Nij8PQU5tP04XsCX2xY8fXeOCBXujUcaCAI9+XXzdv+hRt219jpg3dh8mqkvGEC1nXZqZVRJctfUsaeiarnLJLwE5JKoEsiSWaTlSvXlvnsIn7S4+WAvS87nxxINOkSQ+L7Bif/Zhc4iSdXDwZPXuOkoED+7RY0cvPzxUIZxPp2DELUfvkOijIL8QTT87GqlWzo+QYK/B+XTDOrHpiDhYsmIB2bXsLaNP68YcfvlFyQECfScejSlVdvKQbXVjyrIkT+6vpecTwWTIXoA0vAX30/Jypxok1Ttb1JyHWo6edHyWrfFKiOng5krmJ9GyKhTXFEiP8eXA/pk5diZNPrudsV822lL/PQXR2XwwQl4StGTVWicxnxNxmyrXssVNjNeE+6u9ujazkIVzeeyTWEiF4lNTZWisM0DulQ1RD/xfJDUkMA8TFxRzKRzWJs3bUZFw+v5StWYiKddvR9N/ocRpp+HeSG1UhXB9mrMsNAX1CmfVj/jdAn5uUj4CTmFKWTkAfCJo9a6AsLIZ+xP2TkFRaKVo5iT3mWD//QKRU/IM8O70PvWnoXQdylKGnyw0FNKwZm+TGdEmKVGIc81MLJbnhAR6PoS8H9OORSl/NoAPNx2uKdZIVsfy0Y/ZNsS5IxnqdiqF3XvUsCVlZ0FkOOYY+dgSxvnfDDvy4ZWrerJRp2Y/XdcmSjBfKAXuNf6ZOjj70PmvkdXQMvUkTDLzw5T3g+Z5MEhgkv/7qE4EFOtqMHDFLtlU8Jmp7yewwePL4CLb0H5k1sj8JHIFejKLisDZGMgzZ2b21SVD+QoaeDMmbb64R0OWLDTbjs5bg0svYrWf2T9TQZ2X3kb6+bbu+si80IBYvAEDGgRq/8869VHpEH6h9eeuPA79jwsSH8O//vIZbbr4bXboMQrWqNRWU6Cyw6snZmpjXI2ME2rbtrWtH793xE/oZY5y1BPXqn26btrrWS1US7datBdq04aRYa1oi40iXGw/ozzrrAt0IJi2//foDlq+YhVdfexYPPvgQunQa5OyprA/AD2BhNPfWlmx44vTC3LzDmDZlhRpEucF4Jxw25rKsycYp6hTlDVzMDYSb6ypdv/PPvxxjRs0S00bAz82Erj/rXl6FebPXoeGZZ4sF3bHtK/QbcAca1L8RfXosRbNmycjLL8W/3/sOgWARAonbkTU+Q4O/7r2b94qAuVRDnSZPeUh+2507D0HD067HV5/vQeVK1fHu+yvw0WfLUOukUzB2zGOodeKpCBdF8NxzH2DN+pHIyfsR2ZkrcdElFzvlXgAHD/6JCZPI0LMhdZYmarpHQgk5HTO0oZOhT2Q5n4D+KQP0XdgQ2l86dF5HbuL0rWKwe+6FxZg7f5yuCV+zZjyn6zlpygB89vmxZSwXXnClGKeKFSpa9UkgxZpixc6JzY5g3/6fMGJMBvb9/gt6dBuKa69qIZ08Y8CWrV9i0eOTxOINeGgCrm3eQk2urARKV0ksSfIhYD0h9IF/4ql5WLb8UQwb/KhsKwXo6V+sZ9Qm3zIR4IUhi8OqzdvvrNYa79zpYbS9fwB++TGEjzduQ9XKddDsgqqodEICUtKStOHxmQwGTLZAuUdZGSs+dJ6piJJCJpZsTCWIBfILyXjH4/XXNyIuUAm//1aIt9/4DE3OvBI9epyPQ/nA7BlP4Nfvq6HGiSdg4owLUBoHvP/+RrH+P/2yC7fcej2qVauq48/LyRNQnzlzNlq3bi2LS4K4ECU3KUkqmatCVkjWiPISxso4HPjjIH788Qec3qA+0tPTTCudkI5X172n5PKOu5qLYTeATJvONBQV5WsiLtlyk/KwGS4OCbIOpVNFEkJF9JpmYmg+1EwsKAHJzaFciPIVc4fhMbPJjr0yvB6c0uptRLnOpJcHG11NchMuscongTXBN3sAJP8Mk2UPoCRCz3ACeuspIKDn7T2ck4vUlAr44P0teO21VzE2ayAipQUGUJWkMskkeOUsDiZzhQLscUEmY7SrZJjifsdN3tYHf66N01n9HqmhN8KGU669ZSWB+A8/fYMBg9phxw4bJkTJHtnnypWqKO6TqFEfiZxiiiXjI6D3UkPFSQ2tcq4WZOgJ6GMkN97Ji02xlBEZoI8XQz90eKe/AHq5H7GfwblMeUBvrkG++dckN9TtE+iLbOIxODKDgD7WLjjaFPvdTvQfeB+qV6upvckz9Iy1/I/TxWfOGqUpzqNGzkKzZlfqWLnXvbB6KSZOGiDte0bGMDVps9+H64mxiAMaCeiXL92Ac84loC/Elq2fqCnWv4YNpS30A1F3IJI4vXrfjpYt2wnQc68nqCVDz32U02wJ6OkcQ0adJAHBbnb2Y7IqPpxzCGNGd9dem8nqbK06KA6V4IcfdiE7uw9+//1XSWQoE2KlmNNp169/WkQCGXY2njY9+wLk5uTJyYamFQT0Y8dQBltZsYdk5OHDf4hNp+Smdev26N1rjIDj5i2folev26Pn52W66i2IRGRr2dudHwE9yQ/ubWZ6YMM+mfyJaC3l7Js/kDmup4geVsxr1a6nZIz4xzcqRxl6GgHE8Vk2Rj6Jtq7OXdDjJ+EiJwWJgt2g4ShrSme1jAQSG97tq5f3/KUp1g0Fs2TYTjkWa/HvbW0fLbkpZ+iJkViBk9WumtjZh0Mfeko8SQLwepcfh3o4qeNX86513XoMGcWAOiDjtaPnKHldeVPsPwX0i95/HPmU3EjV4ckgYk0jv6wptkJUcqN/FEPvrrOGppVf80CoJFLGPD+ohrMSBLihkS0NsUktQbZm8Qjjt93bkKjyJoObbZqmFVSEcYCePvRLkZOUi4SAb4q1AOglNwhGwKbYEfdPQHppteikOT/O17R/aca6uEZGnoNvtjGvW54ANwV6GRcpECmbVEnUGup8CdRKn9bIxBdlNgQv0qWH2IRB1sYasrgRqMPbaRN9YLTx0abFlmOPJDEs4fgs0EqO9jmUgTiGng1M2iis9MrfoVctS4X+VatWHbkOsKmHTweZBz6ABPbSsiea37AsyhI4ltyOn+CF5WhCKw6F8ICeGj4Cej64b7/9IrLH93Ubx33o1zcbFSpUkMSF7MzbG17ERIGVQWjXto9dPxeoGVBZHh41qqsY+gEPT1Aw1jAe1wDGa/rdt9sxccogbNr0afScYr9hs06/fuOQm3MYI0Z1iTYAXXTRVfIDp7bS3xtePzIMHPfNQUyDBnACJRn6fGPo1x6/Kbbxmedi+LAZqF+vgdOIvHMAACAASURBVD6e98EaLK1Jjiw9S5wDBrePTua75OKrkZ25QNZxvCbGrAXktCOGno1VBPS6f4XSbLIJiy86pdxyy93RSgE3G+o1OY10zqx1aHTmOUqKv/zsSwwZbUO1/tvrkouaY+SwxXK+yC04iOdXL8CyZY8e88/Y1Nq7ZzauuOw22XDt3FaEBUv64+ttL+DO1r3kbBSMjwhEMvE5nHMYEyf1w8GDv2PUiFmoeWJdPSus8Ehyk2CAnvdfDXdBTop9GmOyMtCt8zA82J5NsdQ4+8OxOMGNZ/qMYfLP5mvmI8/gxJp1MHXaIHz+xfvHPHZOdRwyaLqG6vhGZb4tk1Y6pRgwNE3k519+iPGTB2LvD9/+5b2YpHbtOBi33XavkhD6f5v0xFgi6asdAODPnn5mAVasmiWt8rXNW7mBVWbDS8mggISr6NEJhYBjw7trMWXaQDzYoS/uu6cXykqTse+XPOzY/iuqVTkRZ597AlLTrWksEMhHWloKijWIJlXxIbfgEJITTkA4F1i75gByir5Gl+7XIhQiGx3E9OlzcOhwIa658jpUq9QIc2e8gd692+DM823g1LRx76EgrxSXN6+Bnd9xBsMpuOKKc1GlSioSEsmW2RwBvwFv37YTZ53VFMUhS1QYp+irzLIxN/3CAkr5ElFcZBWflauWoWPH9iIiGFd5/3fs2InNm7bj7jZ3IhBkuZ7PhVVmuNlzM+PmLM07GzQT2IxqE35pe8pNmwxSYiJZW5srQCBMppCVSoI/XmfGbgOvTApMey7dvxtIQ124Z+N9dZPvazpSbp6JiDBp0iRdyofiURLmtSed700JLP6yekHWf9DA4eie0RUNzjhFlQ4mB3zuU5iQldDlivIoY5gtfti8AZO6MJGwHZVgwhhLWlxyL2TiwL3GegI84M7PJ9NPJt+A+A8/foOBQxiDNqvvKHvcIlVUda9o3+s+l7IXrhHavBLQL1m8Ho0bnS/Wl+v7zbfWYuy4XnIDGz5kqqYhx2roCW6ZQPE9+Ipq6Ed2+W9hKPpz6sUpKWTfDeVQ23d8iQ6dbsTll12HKRMeR9WqJ6j6VRwK6bNim2JjbStpzVjthBqYmL0E8Qk2RdcAaFjmCgsXTsT6V57CFVfcJBLnxXWr8NhjU6PHweo19wPGWLMsJbArwqMzrHqxdIkx9HSjoca8W4YB+osuvAqjRs1Wv4JZ1JZi0+ZP0K9fG7Rs0RZ9+tCSOF6ge8JExsb9alitV+d0kT3THx2uKvfll9+AIYOmSet++NCfGJPZXc5ylNxwr+U94/t89NFbqtIePR2bx0KbX57b9de10jqhValc5EZ2xjffHF8iWPPEk5XoUPbKa81GYe5NfF144ZUYM3oOqlatrnXMhJCAvl+/u9CiRVsx9HxufY8K90CusSRVlqynkQ3BmeN66HwyKSE6uZ5iiuyEWWUCon0ddDUi7mLlmYCSygWRJrJxNQcv4SI9Fx7z0MfRcA1xlKYms5FUznHEXOXze/g7xH7WvO8xlVVkDXcF9Lde4sJ1xwO0QWdk4EnG0LKVhgDpIuJYVdZgv7D1FNl7MHG2ihMrf6zM+eqDn7DM511SJc1fcPjSEcblOJAxLYRkxTnO+GCsjUNCMIJ9u7chvszFgRjJTZgzQ0gf+Umx77MpNp9l5Cigp2ECHKAnQ8+e06H3j0d6pJo8tWzOCOOTm8Xkrr0Y/fLBUqoVsplfJx2hrQ8tHxXHSnBg1xYkkJ+XVY3oLwtcYq3LAf2SjzhYKtcYejpTuI54cyZgNhbWYKlRsq2s5ia2srxiWVFRQSGSOeVLQdp5vceEIJYCBe7dQigpLEKCtFYEJqYLtcYSW2CyjdQ5WOm2pKgYCQTfmjIbQoLzOvV2SxwwpQvjKgPSSB3thxrjW68t7KjykCQ3zLbkSGBMire/nDMnS24ofJ177sXSJ193fWtlepq6V1QkZpCAnkGeDDUXMDdQgmwCeoGXMFkkbmYRHDiwH2MzM0DGPHv8YgUZbo4E9GzWIWhmKbHJWRcK6PBnBuhfEqCnRrF9+37aLMTAKKGJi7rcGEM/0T2wJdFeBT4xHImdm5cjz/s3Xl8tD3cCLZaHqU++4vIbxHKw1Ez5Djv6mSCQHTmb0hnNKbC+DCYKm7d+hq5db8PdZOhpOxYfr0a7R2aMFEN/9Is2W1decTNat2yLWrVOiTbAcsOQg0rQGGe+/77ffkS/gW3Fjl3Q7HIM6J+Nc86+UIkRg6EagoNBSXEyerXSMKjBAyeqgMDN4hHpWVepgWvE0OmoWKmqki+uR07AZYPS+vVPYf6cdTizcTOUlpTi1Ze/wNTZLf/RJnrJRddj9JAFqFi5oni/cFkYu3d/oSTis8//jX37fsYpJ5+Kiy66Gnfc3hmn1G4AhAP48vMcvPXOs3j93SxtvsOHzkLDMxqjpISj3Uu1pg7lHFZlhGVlVoNq1TrVyQJKEVBTbBISWUKXgwaZxzi8vP4ZjBzbzVxuHhyAwqI86Zm9fZz1J7CM/SkyJ/TTRjZrxrNocHoTVS18IiVJHmUTTmqjRkM6YrgkWTpDSiicdtia8ox14Fr9bd8vWPfKs3jltee1Cdatc5qYvNtbtMUZDRrLgYjrhIDG+jEI6K15x7YBG1Qlhn7FDMlzrr+2VVQiYAHaKgV0TpE9Zok50bzz3ouYNPVhPNi+j6Yz0gKxrCwFv/1UjO++3YeE+Aq49JJ6qFCJUzMPIznJAnZRUQAVKlZGfnEugmXVsXzOn9i1cy8u+FcA97U7x5jwROD51S/gvPPORb16dVGYm4RRg9bivPOboW03rmVg7rTv8e6Gr3Fzi0tw5901Ua0GkF+QA5JgdAZjzKA7FTdWBnmz04xHEWdjJCRKrqZBKUqQ4jVohcOTKAGaPWsOqteohHvva6N7RRC4e/cuvPX2m7j77rtQqVIFyQRtAq9NFDUihUuAVUJOlrU4R3mMVTWtuYvlcEkynESE4Nkm+Ia1aZOxZ3OnaVoNPJNpSklOiXq3i6SR/aY9y3x50MjvE5IS1JCrinKpVRa9KwvjoiX1HIqUgJJQmaobmzdvws233IDGZ50h8KGEg8KaBFYHqIfl2veDo/g8OHKAEybdhi5AH+G14LU2uWA4bAO1aGNp5X0DF4WFlNBQasXrEsCevTvx8KD22L5jE0aPmI3bW7dFXn6+NRsy4eG+FRd08rIwZtIRbM1yrFj6uty4PAtOyd/ozJ64o3UHWTqy2sUqoZFhNtCKrCzBip92uXrtExpq9U9fjRqejSkTlqNRw7MU5wiG7217Na781w2YMomzUmpo/Xmyypsh8Bp6QH/0pFjrJbF4wGeA+zR7begA8/2e3SJ/8vNyxWhzsur9mkDeD+lpNpTQkisjWIyhX4mVK97RECiuX0puunY1QD8ucwFuuukup0s3QG+Atw1atmyLh/pnO3B9CFnZTo6Y/ZjNcYlE8NTTCwXQM7qPwD33dNPaMImKB8ALUfuUugK3lNgkxCXIuea55x7Dxg/fkmNU3Tqn41//ukHnUa/uaVorxBZ5Obn4njaYI44N6CkfZRWYDj8NnbsRj58Mfc+eRhBxmu1NIpXY5GkOdZQU0dCBFQjaVNoEXk5tTjSyk4CewJrVr7JSNQRbxWE/ssZRQlRf83lIHsqsgNX9tPRyyQ2xoXO5SaRtpSN4iMt4XrG2lVGPdg3TLJ8US4tzum6xVyfOmZsoZsZgv6iSwi9Wg29mKOIlMSXWIUov+ShWpG6+oEhTkrlVSUPPSbF+sBQ5b6ehJ7Mf1dA7PfqRDL1p4H0f5LGeGxts6px5isqQlKLZ9dhPyQ3tdFzfpW+KFaCn61RpEPnOh55fefyKnyhFCeOMa4rlYKn0cGVwUqx86P0gL/YqOAx8ZFNsWZnJ4ilXjIRh8zCCBugZRAXYS/DH7q2Ip0WaA/T6E3nV2k3nscvl5kO63OSabSXdSxzr6wG9SqWcFPsANUFVjwT0GgpQgJQ0G6Wrm6TaeXmJg4BbGnqBNCBUUIhEAu7/C6BXCbVE78kFKRmA+9y/AHpXavGTZW2R0X7NbIbsuE22450CeAIEVfRzVSmnmNZ38da1zwFY8XH6ubTahYUm/wjRt5r6U5bLk1UtEWvDUe6JCfod6r0E2IrNyYDvRUBm/tq+Mde0pgTqzKy1MVMzWVioDYjsmlxFlKwZE+XdYLjJUk/NUqufeKjGUSZOavYgS5bipECmw+T944dYo5sFBWnXlWjZ4Cb9v3ZKZ8HkBnGJ+dewrjJUSK+gTnpu0GIFmVlrWIkNeRJUo+uFqjFkos2dQS1ybo14zTyvHc+JE1D58veG721VkUKrPDgmjl8ZvFOc7z7dXchiE/QbKGUlyMCG/r6AbhFO7hUuRYV0OnSUMmTi6ZXbUa9efVxyRbru59uv7dV48Ps6XIq4BJNMRUriMWvWSFUQWt0wF1UqV0GjxkB8chnKGFTJeEboZ2z/SR4QiUNSfDJQEsTjS7/AKfVTccllZ6BSVco9ChWwybqScWQyWQZKG2wgjzU3e50vdXrsN6Csi/fJmHI++KXyFrYpmDxVnqcYGfcydt16Fbg5FBQUKoDxevK39PNAeVlW190lb1y/1q9hrhZcdwT0vIcESlwLfsS8kj3da7JQ5gvONc5jJkgiS0KgQMaG90hMqlGpCh1+8qyxrMbc8+d8D8kGpY82O76kRNUrNQCK562/CfB3GIj5rNEeMQWRcAK++Ox77Ps5gksvPh+1aicjKTUOgWCu5CQchMRjDiOEP35PRd/Oz6F3zw64vLmRL9w/GBsjgVywZYEe6EkJJ2D/zwmYO3cVBg9ti4qVgP2/Axnd5qJB3WswcXJjJFSkt/0+VKhQGaGCIlVL+ZwQQCreOC96ygB4TehwkZqWoqSHDFlBfjHSUishVAx07twF7Tvcj6uuulJM2datW7F69Qvo1r0rqlevJnaXbmIe0Bt7TNbc5Dp0FfJz/6yfh9eK/2Zled5bgmDeD65bxhtWCOjIQykQf91bJJrcxtg9mwZp3teUJ1rP1JGAXhIt7gGclqtqbjmgN9bPTRRnVTFUip9++g1Tp0xDq1YtcfMtN2piNm+tAfqgAD0rBorRMYDe91LxupZXjI8E9CLAwvb53Ei5psrZwtARgJ7PD8+RGmobZBcRoNde5hrz+XM2hnN9S/4WIKjg9bGps3wGfBLMZyeNTbHxCQbo09IlYWQsJqDnffeAnvGfDbc0euDJ5xcUuMoBXdRoF52KpHhWc5iARBTXBdaTEhEKhySFc1tc9LlhAODvMF56QM975wG9nkHncMZj57l6lt33DPA4ffLGmOwTJ6uYOTcf9zkWPxyJWAZNpeb14fEy7vBcbe9jgu6aBiMRHQ/fmxGR58VjlWOT4oVvzGcFxv6GAJUvVbUKCyXXULMwZzvwOnKNcQty+w0lqvy5UhU3h8C+N9UAz4XVR903xsi8fJRxr2bPhOKtVbjM8c2SUatYUYbIeEhrZ/Yw8s9tj2bQUsLsmGvGM1Vbk5xbkfbKsHCBHIpIwpZQgkJXJOtplPSppMSB/RJE3DAsEoncu/ki2y0NPeeUMAEPWTVbWnMnQ/aA2oZJEegHEJ2iSkKTxKiT0DAhiEuw/SXogPTRgD6Kl3wQtzBiCgVvfxmyvUyjJkiienlzgfOwV5JQguS0BE2/lUmH9jVzuWGF1Bh6G3R1hEOOJDe+/yRGtu0r1F56fRxAf4AMPYkWEUvlLjce0AdLgyj4B4C+NFxUDugj1ex6qw8gBtCzXzQ6WMoDenVPlDP0HCAYvdgxgL5MIg8r13CxkKHxDH0soD+aoaemUWy9A/Sj7p9ogD7WecbfeMeI+6wvGkXcg3ZMhl5Pn+qeehi5UNWV7U7URQGEOejD6+a5gTgg/n9i6NkY4QE9151viuUD5xZZNDFg8hCKID7RNgg+TGqEKA4hLMbCNjC+h9wOFNSTnAyCZepyy0s1jcG64m3Yibm0yH7RAXpKCWgPxwDAz6VLkZIB2qklxEu3LBcDg8guVtogEgH6ZJMT+IBogN6ClGfojXUh2CGgLxSAUoXBTW5Vpu8aU/m33rmHk4YJhOUN7bI2WRUCGrSlRjUP6JV0hU2z67phtJE7Zl3VDA1wIZNoTZheM++1oekE9E6zTeAnVt71Kxi4c41tZQT0yTZp0QV0BvJy8GfDVXh8xfKuN7kag4uSh0Aa4srK8P5/fsO2Ld/gggvPw/kXpmLPnkKsfuE1tGvfGhWqcOMiMxeHSCgBs+eMxs6d3+Gipg+rSZeL4rwLqqNSlaBAelhe2EUoiRTKbztSkoTS4ji888af+H7vLlx1fR2cc34ta7YMEKwTyNBPmHagEQTUkEk2kYAiKPBAUKZhOJyoKd0qgYMDSjB2XAOJlCDFi/kg+reYZmuEbGJsuZLPOIF9WHK5gDYOX6Lk/eDaU0CKWDMhz58gnl+TE8lyxRmr5AA9r60kFbJGK7/eTGz5ftKlkzlOIDtrG6E/NiUTmmpJ9jMUHYyihJDryVVXvBMB1x6bTWV/GLKmLb7I5LBJjf9F+B/DTCAZ+blx2PDGThz4LYA2d12BatXjkZTK3ppim2pKOQxKUJRXHT3arUJGt/ZofiPw+x/UVh/GGY0qIb/4D5QGC3RPqF3nwKOnn3gL+39NQvce1yOYDLy2fieeXforml1wFnoMro74lL2K67IZ1GRYY8NNAmnXUkCBgKXUCACfxP55MEdSJ57bgAEDMXPmDAGJN998Ezt27EDbdg+45lZK+sz6kOBYG7mLqZ6hZ0UrlqGPAnrH0HvG3AN6JlGsEBDQs3rkHY7suOOigN4De5M5OgtaltVjEnj+TI2+6pEwQG+laAe2HKBXEzficOhQHr7Z/S0uufRisdaJSTZNlZUoPmvU9ZOhZ7zjcUWBlktgTTppa14xhvFFFUBDHB7Qs//FA3qbl8BrlCDgzuTzaEDPCJibx+nDBPQlWjNkUykB4lc1iEsGac2nAvRuCro+OWhN7AnxbKKl/tcSSYKR1JTkqBzL5Fe8NgTptCUMSMpoTLnFbvVr0fY0wWxN+XzxmLwPvSpuqko4CSxBodhy00eTtKGkVf0kzh3HnIbMOtQAfZ4jQgyU81yo9Ze+m7JfXQNL9i2+xOsZ5h7CY9SacJUdPtcEm3IgKg0r7lifnREuStSdlNjvibZuLIHgvmbxxXVcSk5s0Y37ivYk10fHBM2OkXt2+ZAi39fnnzGPVYidVE1inHPA29vzivAqKjZGmxN4OZnbMbl6f8YxSrfCMYDeucCJKPGkmxaAEUvcn/n7vPfSy3OegPpbeLyUB1u1jOCeSZ/1P1DpEdH5CNxzuKPWV4nt3S5p+D8x9FJeENyXA/oo/iGgjzEtiSVPo5aXDpMInByDoRcBKWOWGECfXyQjAP6+3AVTSS7HAPoYhp5EeGyD6ZE+9EcOGfWHEotHQ4WF6uviSwP6UhgQIiCgNxMZO+7/twx9EGEB+qH3jo8OYtX+GQPoY3FyoLCoWBp6SEt4JEPPTJYBMwFh/Lp7q9PQm4WXsSJsoDJG9XgMPbdtPdBqLKLoP4zEglSMbjcJaWFql0tRSIsi95BRw8QmDB8APHvnHwpvm+hBKMs0DAg+oyVINccCk9wYyHMPLcvT0mCZhl4sgiwpLYDzPfnV68j51TRVR2ro/ebmAWSs3suOo5yhNy1lIFqWtCBvx8DNlnaIfD+yHAZGrWTNrwzoXnLDh5ibW6HYK9OlEfxbqdYccfggCkwT0JOtJ4vmNXMuIIrBIENfZLZsvEYE9Vp1rjwey6L7hlwfTJXx+2SBkhuXuevYIxz4YSCV+jOeu79vYhlURTG3EzXrOMbErNUs6FvDXBnSWJZ3YN1Y13KGXpaeDNZsRqOez2lWFYBcZz4BuGd/Ddibb7UeLiY3TBTcxkE2K1b/yc9inwKvv9ZnIZtBLYFVWcwxMwKapRB7xYRKrE98EhICFXFwXyk2vL0XiWmHcP0NTZUCb3hnt9jzq5o3QTCOWmNz1gkVBTBzVpa0lJ3aTUP9+vWwddtubZQVK1ZCs2aNkFYxgPiEkOz5COZpz/3R+3/gxx9/xPkXnoEzGldAfGKId8EmORLI0FFFCZ/JHTT+Oshmvnix2WoG5MA3NwCNoJJMNBsU5cgib18O3OL70hebDJilfVzH/E/vxySM7kGFHJxkv0fAo2DrN0nHgNugEGPqxWS5BkC+Z5I09MZGahPSUCAH6DVQxgN6axyTbjwqBTFAICDgmgDLh+DQAcY2Nf+M8avdfztOX5miLj2OazPkdNHxxt7rmYyE1HRpTCRZ+Er480Ai/rPhOxz+PQW9ep6LYHJADHpcgjlulZQEEIyciLmTf0KVCiejdj1g13fvoFadMFq0uhhJaWGUolhyIQOftH+ojolj16JtuztQtxGwY/shPL34N1RIq4qHhtdAJMjE9k8kJHL4E5lek5ao6hKwhkoeq6pZHEySluYmMXOzZjWL8poiLF36OLp27aoJrT///DNatGiBKlUqmx8yK0elrJJYhcWYT2/HSICZYA4ouj4EYo4tCzqplJPc+ATLKksG6CkLodOPEuBEq/7xmkpbm5joGjF5PmEBIpNvOTDlbHM9Q88Ey2KuDfEzIG5ONcaom4TKS31sKjX7AsKKwbx2JH295MYDeq0XyTXL17uPZVz9JF/UPMoJjJILmif80Qw9AX2s5CYW0KvSwQS4sCBaRWI8EJCPqVbZZFZa55oLmeKdt3+jTMxNjfWSGwFjzSZIRsQRDQboucfREpbXO85VBgzQx7rceODKr77SSsBkCaTFUs2JICNNkwe3n+keskctiVIfZ3cZw9Dzc/IL8g1AW1OBYir3V8ZoJu3cw7imrbJjsZq/z6Tf4lAMQ61ZBJyZwXhiMlIf232c9tU5Hpd9rlUUmQz4wUWy7nW9cX5fkVzYURc8P6sq+0qhkYWK+dzj6NAlIsclA1IQcG0YIcWX4hiJOvn4W2+LTC5KOR+B9qsmXePzyaqKj1PqK3KJhN4DZdE5AHwuJNJQj1exJSJltJM0gGnuTTbfhdfP+5dzb6U9qDnLuQQxjs+fyX751ZM0XI98XrkeedyML5I2arBUMgLswWKl0bkb2XoxJp/7Ju+tuZK5Kk7AEne+nyUO5S6E1veRGk0wo3bhzmDkCBwVsLVmRB7lcPY9Pzc/rxBpaRXddPI8edKXhNnkzuczaIYHxdznEpGQTOWCPeu898QvRmJYcsmXvxblz7/dT0m/iA+1Bs1iNyklDokB4uVtSOSMDz6n/wdAT4Y+raSSNPTCyw5PR81gHGb0WPS4GvooQ68lGJbkxppijwT0sh/7G8mNMeTWdCa1TjAiQB/V0DvP8v+qoXcljqM19H+R3DjLLQ/oowy9Y+7CZOWZNfLhYXnIeZ0SACsZkJ1bMKqhj9V12YnaRh07Ee3obPIvDD1LRbrZBigpufEMvQKN085LCyqZUVBVBj6QBCFsrtMxKTGwUqoAJiVacZTtMLB4QG8LXVm3zjEieY8+lw4+dIIIsznNMTLx5p5j2gRjXvx0Nl+WZFDxGn81JTNZUCBjYwxL41aK5QZckF+g42dZV+ch9qPcvpPXXQy9s6mUht43nZVxYFiCAh+ZFwIGz6Rbdk4v2yRp/HzyEWWsxGLxPC3o2SZASQadjmSRIdbLS0F4rJoMy80sZFURlfa5ibumPwZ+biyy63MVKQUNl6JzzwmXmnaZgIWBORyKR3IgGV9sBNa+uBEPdDkbDRomoyi3DJMnvYzbbm+G8y6sifz8Ajl3sKERpUFMmjwS27d/jbEjl+mafv31VjRtcgH2fr8fjc88FTVrxyEukfKeIgTL4hDKK8OyZZ+jLG4/Ona+GcFEboxknRJUxUmIT9IaoCSDTD1zNgJ66QYT4rSOCOzE0pCNizeNJdn9pKRUlEXMyi8u3ry/ef6UhbBBUkulzGQ5fLz5flwrTH55z8mUaYS725Bt7+ZGZM5YSi7cutBkSKfbIKhiWdr01EzIywE9j4WadoEax2ZyozN5hCXvYgMdgPAbrDGKxkxZaduahMWSlVBmZT0zSlGc5EYMd7E1SxLQiv12jikFRTmqYhBAFBREkJpcGy89vxnvrDuENnfcgmtbBFBUWoCk1EINVSoqCiIYrooN64Cli99GWfBX3NrqLNzT7jykVy5EKJyjzyikT3MSpUshlJZUw1sv/4bDOQVodW9jscCzJ32PTV/sQeeMa3DeRUBapTBKAweiVnH0WCfTxM2T52FNYGwSDaFS5cpKQHh9JIdym9F77/0bn3/2JerUqYvbb789WgXkNSWYJyiW17GrxigZcFNPZXlJdpHDoxTDTWbCJlGuBxI4Vi2whIDiI4IBaspTU9LcBmwDxfiMG6trib3f8H3Fgcfr14IkGU4mIckNGfG/AfQC32HGNKu88Bqkp6cgL/+Qq2ry9AJKSvmce3ODvwP0IoCcht4KwEdKbmI19EVFlKWWa+g9oGcsLnHECAG9gCgrRmJsycxT4kHnJT/QyuL60YDeM8281gT0ZOgVK0OshHB6q5EQjGu8vgT/RcXm2Z9fWKiKHa8pwQiTKSazkke6SbECns51SpOcVZUw8ElAz70wytAT0JeEBChjAb0H77zPqop4cwnXTEkQZ/IOk4sSMFpF1EgSEQ7OE9+z8x5gK1aV8XicM5z2Qa9HNrmPl20q2fcDscoIeJOjM1D4GbqTPDdeQP6/0eGSfWlt62qRRIqov9DmzFjCr8qydwyQk5UN1mTFwshPrkFLUqRlZ7WEzzsbslMN0Bs7TwlMOWPuq9xGbJhUMOpAI621WYuyIuMlo2pWZdUphTGB17M46vDCvTslLT1qgMDjEfkXF9Q+wRhL6RmP0TP6lOhEJ8WKHbYqQhLtI50ExUuQ/6Khdwy9MJJXRniFwvEY+qNlzMqIYhj6JPtcauH/G0NfWBBCSirJKd5DympYEafLDe9ZEPFJ3kaVKAAAIABJREFUzkM/VkNP62LZfR7F0DsM6rZ/HUNxQQGSkk3KW87Ql+CPb7bT8NYkoOzPcn5z/6uGPi4QEUM/5N5spDhFCz/XpE22nwm7ul7R/w7opVkL44DT0B8tufmnGvpYyY1n6FOoCeLG6u0jY5tij2o81ZFLzvJfmmKPB+jdXfj/SnITW+aIHXFsx1jucuMlN7FT0wiypSFjBk+JjZpaqHO2MqSAcDii6Yn0aWawVrCI1ZDpRno/V9PQciPhg8hgysXIVwnt46gLltUXF4HpDfl5BI7UWksWwXhKXTgBu/MgVvBLtCoHz5HZu5URvYaeANxYfj38kQgK8wsUHKjbNp25lR2jo4n5MU5Dr9IoJzk6H3pSZfw80t4MIiohuvHTOpfiEsQnxYt18gFQQ8R8EuYCqrEdBBvUAVpjMQOi+axbmTIK6Hnt6W4hBsV7pFuw54aqaxWiPMU1gYtJsuDPJNWKBwQVHKgVh7JwRSTHxyGj4xrUq18TPfpfiAoVgZ1byvDJJ9tw/4ONES4jA2K2f9TGc+gNB2ft/mYXhg6eidq1aiEc4vHG4YvPclCrdnXUrssNPohAWRl++zmC9S99hRonVsL1t56CxGSyIUUaxGOMiW1c1A5zyI5JUsz9iWuJesFQKE+/K/AmhjfFTTV2zFqZSVji4m2T4eRYDZYKEpjFAnoyJNZILYaepf8CS4BU9naSCd5j/70qN1bmUL+OMcJl0tB7O7y/AHqx72TVzdWkSA2ZZjVoDIt51xuAtEmaca407Vk7D44I5P2/SY+sY7TnjhUibtxsopSkMMFK9LRL5GZHfbymr6bS2YVPRBLKSqpiztSN2L5pH0aMuBsNGgMhWpIm5LDugC8/24vJ2U+iwWln4ZzzTsFd91yNYDyTI15Pc3TgoCQy6fJrR0X8tLcMs2YuRf8BvVH9hAA4wuKBe59CQX4JZsxqjzoNgGBiAUrCOealT82+vNgtySkO0f+cx2xNqLSWJPDic8GGMVpP8jppcmfEXVvHqhpLaYwnk4LjAnpu6g64ENAfIbmJur4Yu0/mWjpvp6FnwsHHVc24zgHMS974PPNacE0Q3PFlrLvpihlT+GIC5CeV+3M3tzJqma1ZXU28pUHk5RWiYkWydkzQ85GWniRwGQiS3CkH9L4p9liA3n+ugKcD9J6hp+TGqgFMOMqbYo8G9JQvKZ5SQ684axK1aAVCDL3FXC8Z9Iy25JmuMdivcyXKzs3LA3qrONNxo5yhN0BvDL0kTQmJajJVjCbQpnRAzfAmgzNAz0omq/Am3TCW1klPNMnZaaVjGfqjAL1nNfmV7+GTftvqDPCSEfWVbN5fkz/aPi/Aoon0jPtGtvE51WwRguGUdAP0Aa5XyjzZ+GmkmAxYHODhe2oOgmQ8dn6UKmlPc5hCmnRXgVWVXZI9xlHKNSyu6Dx8U6eGKZl1tQf8ti+UxQD68uSEx69qH6tNJBhoJRsp0/MogktDs0xdYPM7SMCV20f6e+MBvY5X09tLtTeqb4j9UNS2U2qbbCQHAbrdKwOpKalpSsa8fMzr30vE0NOKsRBBL18toS87XalsNoIIoP+lKVZm7yT4ypti1UOYyPt5ZFNsrCz5HzfFcteVbaXJhPgqzGdTrBmryC78KMlNWZgEBKsqAfUzycfdSX+KCji3wwB9tJ/yCNm2B6JGgIpQZkVEn8UkhwRHCGZb6XASySK3FsP85n9oikVpyDT0908wQH+MptgjJDdRH/p/2BR7LA393zH0YuW95IYPmW+KvX8SEkuraBPWVDCXyUWbYp2vqr9JuoxkkGObYhnwC4uiTbFqRo3R4hG8WBbjNXLO2cYx9HxQ5XJzvKZYZV3lzLqTeUePQ+z/Uew7D5PH4R9+NdfGNsUKmDqGPlJqYNIx9ObMQcYzHqVsfk1igxKdHAys8GcmuWGpy41QJjB0PqRWwrJmNTEC6klgEDcdIvVh/J66dZ6X3keyCde4SHai1KRUPG5JjxxjysDrpRIKAG5yrYK8SzjU1FtAUEfwV2ijw6XnN0CvkqTOz0ATA7UNHrPyZlmEHfjGKojtZk+Hk9DoGrrpcZIaOZtS3yzE9/UMiS/T+s5+6rLFAkrmxKEs1hCpfgDXc+A3GL+x+BKjAqI+zxg03xRrLBPPgRtMGSJl+YgLpKEoLwmJgSA6dliIzl0ewL+utkboebM+wjXXXIJzLmSsLUJ+PisYBNaFSorY/qHrEKAEJw57vs3Drz/naJLwVVdfhGonJqFqxSTkHgTee+cgNm3+FK3vugp1TmO8LNI0Sx4jp+KxmZE2lGy8o482wQMZIwJ3WhZy0E9R8UGBVWpPeZnjg2kG6ANk5LhJWeJHSQ0BFt+H3ty0whQ+KyO7z880u0eT2hSptJtPxlENad4CweQyfs3IJ9zb0qqEb42XiX4qspOPlQ/kseY0qvd5H61aYGVhHr+VlJ1vr6oMBuhNpmb/eemA/55/K/0onY0oiHLsl70PGVfqS1kR4vnTmqyy2GXfm8EkLjc/B5Uqp6O4MAV7dsVhwtiVaNb0RvR9qD5KEoDkCnmyUPv8i6/VhHp208aoWDnO9Nv5RUhPTxeDzqFQtH005wnaQlK/WgUrl7+CnMOp6Nq1ORKTgXvbPIKyotMwcWIr1GkIBJK4hnLV4JkQx+fFGlHFHIVMly/tNisxoP7ZZjqkptHGjT8nsOR9IdtuSaov3RJo8hn2DL0ltAaQ+QGUavHZE0PvpmV7QG/yHEoLDISbU4zJFCh98U2x/HeSCtSQm0++MW4E8QT0FksN1JmHtFUBPdCzZkovyWLiYJUdD+jtnsYhNTkNh3PykZTIvhiy5dQKm2VmOMKYZE2xPF8P6L2Gnlpm23r85Fmr5nhAT1GbZ+hjXW40URcs4RdLQ+9dbjygt4qJ2asSiJtOnbppgh0zQODP1PDpCCLZSnNtuhimmCVAwwnPVhnjtTWbTloyHym5MQcgD+hNS+/tNA3Q2/AxGSxIXmXkkG9c5jFKduEaIWkT6skbxm0jEVipLNfQxyYeXAtGClhfi3TirBokJWl/ICDluRHo8aux0qbt5udY/5Xbl2hlyCp2Ch2TuIZN+kNg5hl063S3hMXAMYkr29Pk9qIKhiUOsey5VZW9fM8kIn4QpICezAIs2eFas+fCsIDfR1RpdrJe/Y206lYl4/7H/T0phc8sE26zzuazKkAfYl8dSb6QJSaSnFj8NG27G9rn/o3FBP0u+6FAO0bK4ajn5r4SVm+IqpOu0ZMMPSeC235pSTLf13qugigpLjJA7xIuNdGq0un6R2KbYj1D7xwJo02xUezk9OUxGnqfEB3RFCu9u3M4ZCXWEY4e97lxD+VNsWLQncyPl/5YGnrfFEuXGzqhOckN7aQN0AflkBP1dA/6ZMD2bK07N9zTwfgooPZKjXBREeLpaqB7UIZEutzQFZJNsdSh++qvb6C2QtQ/drmh5KZCpIpJbtzcJp9sRF1ujtkUKyr0GE2xAsM8QHO58ZIbL0EgQ/93Gno1BShrtaZYb1s5uu0kJEeYcZANC6n8xFdU4uLYeG8f6S/ocRl6i/7RpljvyOBP2h3F/y9Nscdk6FUqtJIYX0cz9LFNsdLaOlcbMrBMFCKhEjFQAYGc8hHL0S7vYzH0ZCFi9XZKeEr0YIsNcYmENvzCQgUU2igrYBAusXxIQO8eTpWz5GRCTbELqrIodQ0oTKDUbGNBhy9m2XQLIkPP4MvAKcbflyQ1eY0Jio0sNkDvuvWpS2VzI3WYbO4i0nRuQXpgikJITEnUz21TMM2gjs01q/lj5prUeHRuq5JwmOTCl3E9E+TLigLoKu2SjTLNpjH0poP0LkI8Ph2v20zt3lk5LxBJRuGfQcyZuRmh0n0YOPhaxMeX4a23fsE7776GiVM6I5BAcJsrBlhB1On0CC4K8vPNwSgch88+3YaDf+TgsssvRmoajyWAlPhU7NkexPSpr6Juw2L0H3QLAvEMyAViVAlKuNyMcaX8xBg0G+SRqumW5rhQhuKSQzZEJ2KSBE4zVcJcZtr1qIaeCWNUulMkuYmsKzkAi/I711ArQF9oyYm5TZQ3kSk+ODmTgQpbj2QoeU94TLo/zuGI98R0/7bufc+aDUnhgmVpn6w0AT0ZbpMLeNcHz9B7xp6f7b3NPTNP4Mr3Mpt6VpJ4cTh8jIkANzfKargJkElm4sPqAQEAnwlzHBEZHsfKQwLCoRS8tm4T1jy1E1dd+S+0714fccmsvlHb6hoDywgMTLMaACVN1DoTRCajKN+AEHsW1DBclozSUGVkjV6PHj1vRZWawBdf7MPU0f9Gs2YXYHh2fZTFs+KWi3CE0glrjhXgiiMoNnbdWNt0dOmcoevY76F+aNy4of6GA6c4w0CAktNsHUDwCbGaRBU7fFOsm/8h51J7pjyg/4ttpQP0FluosaXMI06AnnI6NsXyOJ948kmkV6iAM888E7Vr19bPvMuNAXhzIfEMvdjLGIZeElUOD9VUcRsgEwvoBbI5eCoCSV/4nLBxNRhnayIYx83YKjM8X9+b5depD72xLjdqqHYaekrU/pvkxgN6a/ExRp3JNu8zgSKfF64B7hdMTgVwPcniGGpeR65XfXU2n9rYnRMco+ERgJ5JqMgRa9Y/mqGXK5TO35oqCaZo7OCHM6qq52Q6vCZmI2uNkkzYtFacht6ccJIFPo8G9EqGYua3SPfspHQSYmkoIwcOWYVD8dxZR9tUWOtv4zWTqx712TwGN4AphfItTSe1WQMC2s48QUmDCx7WZ2XJrhzftMdY750AvWte9RJd7T2umkz2mxap/uUBvbkGGVFCltiTSjR78HaMIiBdZZv7nZISEnacFk8XIrrOuAZONSiHrSJKQG82yuWkiFUnrIfh/6HuPcClKq/u8TV95jZ6FcSCiFix1yT23hML2BI1Jtgb9gICoggiYMVeQIyKPRqNGhV7jQ1RbFGRXm6ZPvN71t7vPufM3Lmg+b7n//v/7vd8DwTvnTtzznved+2111pb2HWSGyZV4mdnYc6zKx4RqW08pUUFh3DpcCTFGQToQnTwYjiSlJ9bzlWelZzFE2Do47y3rvP5qxl651sLMvSWclMg0UQ5sPv6r02xPPPoD9Npgki3pJGqd6z5mkyxce04tGPoRdLjEg9rMfTuPefSbYgn6iQik1HByToeCnmNrWQrwG0gYXaRuN5/JaAPlfNqij167C9j6DvKoa+loTdAbyk38pBXD5Z6406sjK3yYiuVzuO6ITPM8p9B+Y24ZNhYiOTGaVrbaeirAX0HGnqV0GgxILu6S9DQliFZDou9VHlBRzn0QQ2YLN7qHHrTT7k/K7VilbGVUi26TUyBZiC20jH0ElvpUlqU/WKVrAZjMfKQbSAglVaZD+iDGnqaO7wpabKRqa5K2AYHsDPMnbYxyG6sMTcLMXOQBZNBLQQvJUTYXq+R/y+HCDcMyz2VwoHjwfOVBYcrXFicscghsPc2RnsoyMJZWzNfVJe7o4XI0HNjYeuPbSyZCeAKIumEcNpcKiEblJhYVD+jrVj7PmdlEpOOFA5aLMgB5R54OYxkhLW2cM3ka8PI5KB1+jQBnmJUNvZPB5oZ88hJlQTEqUQTimngg9eBaVNfwlrrL8eVow8Do+CfePwHrDc4is227I1YnCCPkigeAGy5apY7N6RCUY3EPLhpLJUiQWgfcrdJpEJJzJgewqOzH8K1N+2HdQcrK8/dJJfnaHtNdZG1LANFlEHiRhOPNoncgS1iMsQt6aVqJi/ycFOWjKwzhwVxxHg+T80uD1D93Jrqww6KG6Md5jrT4k+7GqrblahBDkWjXMsdCpoqo3IYkwgIWHN6YTnExcSuXRwD9CrV0HssZBsZWGHoqX+nHpj+D4JEZZvl97gKQIGZ2xYcUybFg60FKQa43DV/Pl/MSpEmkX0FNTnyflAaQ1K6VOSzwc4SmUj1D4gkJcEEIjJaBRSy3fHCE8vw1huf4IST98C6G/B1mxGKKLjm68k00mgD8tkmAZKa+sMuAe8V13ubyHo4KbCU64XzTn0YGw3ZBMf+ZTAYhnLNZW8j21bGSadvjY02iyCWWIFCoVkKNt4vMrBm/GROvZhFwzGceupZWLp0Oe65526X3Z6TwkyAEsfXgvfbMePueTSGXkEFgU9Zsra5H8kQL0nUYIFNGZR2+awgfPLJZ+T68p68+947+M9/vpX72LlTd+n4UFrE/Pz99ttPWPpBgwZh0KANZR0aoFf2VJ9frmPTGBugl2QRURgRYOpgJ5VfUdKlhmeuGcnlz3C9JCWpSDKaQ8qQM85VksCqcuhNA26xldrFsQFTPkMfEdmarhdj6Pl7RVtNwzyj9dipkKKOrKAN6NLCTTwvzkjKz6lGQkZnsjhTEB8kIRTY+s+cmhE14Yhkjxos1c+ipkhKljQqUwfn2cAtRmdq0czfK+EPMhyKzyn3VD2P6IUi00/g6Q8BcqxuQENvBkYr3I3ZN4LFPgP3BnsOeZ00pEKfVSGuXBywFtl6nltxQbzBFB6HQzW1J55y3QSSAAqwpfMeAOCCCdwZYQCZ4JGRy5btFiQKRdrFrqQw+mHkMn72ubyWA4DcN3mOkymmpNEYeon7dfnq4slzBQz3Zdn/OLgsnRVlQYaZ6Q582nthh4ESH4u0li1N5FmKJazxyfkhBugJjkWpLR4IzWsXIk+CQEh4aFqSEospBfPuy/cPUlrEc109crKnZzL6/a67LvfDGHrT0Acwgxfn7f2sruVasZVeDr3DVEHS0yN5g7jLUm4CGnp5TqLqofBiKy3lJsDQd5hyI3u7dsqU6GShp+tRJVKUTykB6Y4iJxXV/5lLtyqgF4xnKTfK0BPQO2dGleQm9IsZegL6ulyTmxSrqZDBIoz/M3jNQ7l8YbUpN8z5DaGAxTU09AboTXLTWpfxcuiDsZX6HtoD+vpiN9U0ug2N32cpN/JQOee0LGgHCKzlqoCr7EbvantdnPFuQzC9sIKNypQbSi9Et57jg0q9lAI+MX8y/cOxi/y95tQOAhLbZIzxtZQbYQOceVI3TqczDKTckOkxUK4spep59bNaKoyaHqQid61IbT+yCrRNWzcwcXg7A6Hqjv2KV0BHWs1R+lkos9GphW2tzdLq44Evrw0d7S1tX3fdg5tqcIOW3+Pa21zs7mNrCo/TypmMygxs5kA3cKxueUolVG4h7I47jHVQSUpaYZbRy99hhx2ZNDFFSTHpNJZOImRtWvsM/j1RmVCQLbKDsRagN5Bq91oYXXd9VSKk2vlwlAdgHM2ryoiWUnjhCeCeex7CdTcegd59gUU/ANdNnImTT/sdhmzSHbk8tcvUUCYRKcdQbNOknEQDkM4zKpaG0ixyHLwj9zKMUj6GSCGCYiaOSy98AYOGdMewE4egvnMzIiGCTE1OssxmBcc8wGn+VK1uIt4IZoXrIaXDiRoa6sVYpGy1GoPJZjLBRMdh07zKtjynRnO6YTNSSWpWyWhSykNQSHmW08O69rx5DkyzboDebYkuKYNg1pnenOxJ0nIco2cMvXZ+zLSqHRMB9DL5MyGg1KQSwrS5Vrnn+neFtWmitVhQGYEA+rJq+IXlljQXPk/s1jCFIYtInPpTbV6qsZIspcpOxLyZYIJCBtzTW5vDyLf1wgXn3oAjfv9H7PybJpRjaUQSKzzZUqicQj7TgEge4O2hTIYtczYw+/SHxFhmckvQuUs3pFc14bMPY/jww3n4/bANpfB7eMYPeO2V9zF0yw3w19M3QiGUR6G0UGUzkrqka5NAm5+T0o4FCxbiugnXY4899sIhhxzsZhkoCOFa1udQ02XIkDPpQXwObqAUHzJO1ZZoQmnVhzF//tf47ttvsXLlCvl9y5auxEcffSiSyq7dumCrLbf1zK1Mbdpww4EKuNmZoo9DJpJrOojIPSiRkumoOdkfG5h0Juk56gVi8cZ7L+yl23A8QM/CIQDoFXgyZlR9G+r/MECvUb/hMGU39L6wsPMBvSZhsUB2XpJAbCWvra3HaskNC2NJtGAOBaVqbrAUAX2Ukie+TgDQy2wHyfL2hzDxtbn3WWqb57E0aYUzqtYC9CrvYFeXsZu6D/N1mJjC+2hRlLr/6TrX4AgFbsGEkWAXy4ZGWXqQnsV6Roi5XQZLMS6zclKsFURe99UVQ7y/frFNsKnrSu+pDl3SetLv3NrzKp4WicG1/UYBvUlO+X18Lem0OEBvr2PXzDrJwex8wxq8v1Zs8PxSb4J1ufykO/sMGTe3QLuLSoYZGUHixPYaO0ts7UqyEyUoiQTa0jrV1F9bmvSjnjjtigimkAJDu+VGXJKQUpJNu6wsbNUUz/OABQuvKz1gWY3GlIJRjdOUi8r/hf2EP+tQ6d6r71+vE9eUrhueNbVSbgw/2Zqyn1WTuRaq/Lul5PA68/fwPtkase/RtaydKjlmXcoNf79hLb22ujfUTrnhOUU8yeQcxrdyH9ccek250b2HqWY22TlYULMAN6zpr0/r5rpzi/tENo2kGLMjyGQpo6IqIIdFtQA9ZTwuJS5SivyiwVLU0BPQc7BUY6k7Cq5bymLD1oYVvNJ1WeOkWKkxNOWmerDUrwX0MmQqXKxk6Fdjiv0lOfRFMtluyJQsdCedUOAYyKHX1ehLboIpN4Fcz+qUm6BRI1DUVlRF/03KjSTPSFNBM939SWfOqGgSHGGVV8/QixZNBjWQDQgCerqwWalru5B6ehkGYe7sVErjSuWgosnOpZ54G4VBMOeqdte5LK54n6H3hWW+tMiuSTVDL9Wkq/49DZ0JN6kJISMswxqSdkp7byInrEZC/ztfI5AZLBtdULMdYLG0yKKW2H2PAwQ2KMoGmQQZ+mBMmT0wtQB9rkAzameUCiEs+Ql44I4FWLxkAS4fvyVIJj316CL8+OP3OGnE1ogkGOvIDTmBlhU6lPn1l3R/3npHgJm48VQJ2WIBmfwqAVxk/mKIY+G3Edx+y8f4adFHOOHkPbHtzj3R2LksjAI11wQOTLZRBtoOBHY0mDfNCa+UpDAtiUNoomIIJKgKQacNU4oQi5KJYypQQgb25PKUAnCjapUBWAQ+ZJfJVJPJo9win2tVltRAuSuKlVX1GXED2vw+ubaOKZTYt9UAejvouca0e+EDenok+L4sP7wa0NvhLWvfMYPB98nrTgmNdCHYXmGBxhSEIrscKjOIxJgQYVn8yl5a1jtN5vEYIyEJ/Bm1F0Yk1B2v/PMb3H3zO5gydTiiTUXE6hZLEVDM83mrw8L/AJ+8B9wy7X0kYk0oh5Zh93364g/D+6FHvxIK5Z+VPS50xcIfU7hw5AScfuapGDKkDnxkx45+EcVsN/x1xObo0Z+ejEVysPMzUntO8E1Q3tjQgK+/+Q5zXnsD3bv3xAEHHIjm5lVyuKtplCA3irZMWsa7q6Y67Ar9okxV/f7776VgyuWzmDdvHr6Z/40clEuWLsURRxyh5s1oFIcd9gdZd5zKyIOT+c/8DAR6/HkbLMX1TEaZxRKBoWrntWPmgkZ0aI1ESqoshV/ynt1wtyCg5z3T+6gMfYXkRgY8seAliaKAngc19fw0d2tHh+wbu0nUSivhwdf3AGlAQ+8z9Ey5UQJGUt6o/Q5Mig0y9PRdiIchRP8K5YYKlAjA9HNyXoTGddYC9EaqGEFUzdAraeT2d2G7KY9Q+Zul3EjEZA2GXgCwY27l+6nlFlLMdXvd9GCmgxE8iiROmjUkolzikcuh7wjQG1C1a2fgXHcMJeQ4uEqDBhTQa5fA74hUA3rVWlIKyVktLFo0jUoY+gQDHAIMvdNGVgypDDLGpmipCtuQjnQ1Q+/YYstRXx1Db/nqQQwTZOgLGabtxYWhN8mN4Qs7F4PTTxmSIZ1tp3uXq0cmXc577lcG6BWky7wad+5TQuMN4nQMfZBx9tUJ7MK7IUyum82CK0aNuN4u+eLnl/3fJsWKfNZPCdQ0mZAUazT+KvZon0NfzdAHsZY9Ex7mUlhUMSmWEnXpeFQx9J7kZjUMfVBD/4sYeh8KVTD02Tb6f8jQs2PrTLEhldwwtrJCQy+AXiV6Olgqjdteu0uAfUeTYplDL4DeTLFS4VSy8u0YejHeSntUc+jJgHFSLGOqqhn64KTYakDPwVLTX79DJsWSoZeR7+6BEYZehI4+oCdDzxtiDL21/izhwJhTWUsdMPQS/yQtEWX0bVgDNwGZhCobpf68t4EIC8NpesyhXz1Dr4xJ+xz64MZkLIa9T4vCC7ZovfHYHkNP/R6j+HzZR5ChZytSOgWS6aqbm7DULodeDEj87E5bqCYdxzw6wEommJmsfP/8ks8i5iWCvGaZnEomVjddN7XRxZjxAAgCIvu8hIACGJ0ExRgCWWc1GHr+HF9HDIwB+QoPOWE6RJOuFa9GpKm5MpVI6YbtpuhZlc9DymPoXXxakLGyexBk6PUAdQkJrnPCf7P15be0nQRBDGGKUu09Bxl6b2djpnEqhbbmECiVXvozcO6Zj+KCiw7D+hsDqXpg/JjHcdjhB2Lg4DBSDXk0N7cgFuoCtAKzH87h8Scflt+xxeZbY/vtN8Q225VR5LCcVBGlULNe53QdPn0zjKmTn8HJZ2yHnXbtjXKIw2FomuKkVyZFmR6dzIIyLDR1hsJ5x8DWA6WuyLaEZEop51QRtyNCDXYzkglOXGTyh04oDkfJlDJjt0nvU4Km6jQa6rsgRy+GpE7QwEm5UyVDb/fcOga8zga2eU09X4Zj6GXzF028k5xZUWJjSB1DL4DNSW5EXiCMMQ1Uqn22TgCvpz73yvIZ42MFhrJIXHdaTLFwIsDkfdVuGQ3aKl2JxplYotGw8pyEyTCrvEKuQ1h1uIiUxSgZizXgx2+iuO+W+Rg4cCAOOrIeiC9DIhFFLt2IcD6E2Y8swTPPPYVSMYFEpDeOP25XfPThT9jngL5Ybwjx5U86DbicQD5bj3vvfgYLf4rivPP2ZwMFN0w03OzqAAAgAElEQVR6Ep+8E8WZZ+6LrXcBcqXF0iamXEqNpgkBdD/9tABPP/13/PUvIyRnnhp1vleCyLZ0q+wFz/z9KbnfixYuEWD4j+f+ofGFkbDMQ1h//fWlU8Pv33LLLTFg7XWE4eNeYiyedj8IhEmo2KwGspv6DMmArSKlFnFkM5q7ze6Rv9+59BDnXaGcSvcXMnAqwZKkFbfHVwB6TloQMKaAnmtAwH+ZBmYzBOuEWtGpS/IE9xuduFotuVHpiCaNiNejBqAPaujZoZIc9AKBVHuGnjn0BujVEGtxgIy0U0Bv/g5+TpnY6syachJX7VMmLRMCwxEVFhtMYyQ7Rnw/DD2ghIaSG2PoyWQHJTf6GbUYqGbo7Rnhn7wmfvfXutC/nKG3YoR/Bs3pfF/i5XKgzwncPYbeMFQ7QO867ia58UMh1J9DRprSGzu/jIG39Wpnoc4c0LVne1Q1Q0//g7LatRl6SoVXx9AHzyZ+DtubRPKTTKKllXN3Ombo40xp8s5N1dB7DL2bbs/rRgmceJokfpfXmSl23ANtf9ThcsbQ64RkNeLy/XudDcuHdwy9dtoV0AcZegJ69T6wttLXUNZduz62lrUb898z9N49lG5qJUNvgwS5V5EwsDObgQO8ptrVz9Rk6DW2kkEBmmZma8MKYWPo+bnN86UYx+8c8fnMpFuVoQe7gJTrRBAJFTyGvjagp/WKDP2aAb1JbsjQNxS7rZmhp+Tm/zagrzVYKvgQrhHQO233/w1ALwWJS4yxDUjiI92N10XWfrCUTiFly9cSY3zJjZiFOpDc/FpAz8VtgF6TbZzkpo0DF+qE3dA2vYIg8p/BFo4dntWAngy5TEd1Lb//BtDLwy8tVk2eoSFMjHxs8wnzopPyhBkItJEJ4NSgpYM+TMZjD79qb31QLqyC08Eb42UHpTFeCuQqAb19r23KfsHkJDfcEFls5RNgauV5Z70k4PLkv+yLrXcAfvoZuH36DFx40TDEU0A6u0ykEXE04ZkHgVkzXsWkm3bBnXe9hfff/gHr9N8MSxavwlY79MSwU/oglmIUZhi5lgSeeziEJx5/FtdP3x+de2a94Tti5hRfhkpk2AETqYgAemqx3WCbYgz5dAOW/gC0NSug79IT6NqriFzxZzF8lksxRKIpKfgKRSbVJBAqUdMM1DcC2XyzGORV5mUbeM7dQ3/daDFNpt+PMw0y9CZ9EoDhmKCgKVbvl5r59EslN0FAL/ICidHjJu8DeiscfJ2uAvpKyZi+d/675uLroBfeb/6dvoZiQQFlNM6iUteGAnqdgKtZ9QUm8YuRlkC7hZs7k0UyvXDHDV9j4YKVOP28oejeB8gWmpGINmLuh8DE6x7FiHMPxZKli/HorNcw9srD8M/ngY8/fRaXjd0HBXyPulSD3PtsPoePP1yE6dPexKTrT0K8EfjqiwzGX/o2Dj34NzjgCKAUaUaxxAzpLOobOYVVDaiHHf577L7bnhgwYADefOsNec5aWlqEvae0kQ/WIYccJCwtpx1yNsIffv8HN3hIiywCPv4/03gEmBU1f9zkLz6opz6YqSOMw1Mjtpn5+YwX3WCp1hZ2ERrEtEtgYoWXAiptgxOo8d/5+2xgTjC2shLQV+bQtwP0ETL0nHLMApAaet4/EkvG0FdKboIpN9WAvpbkxkyxBuiDk2JNQ0/JDZPFCOh1Wiw19+yManEVBPS+5Mb2GGd8DUg4g0SXASlPAhbn/q6DfNoz9Oqt0XhQfwhXkEiz1/ZNsWpaDQI1fW50ryyLLKNjyY3IAAIgqBrQBzX0AjFl8KE/kTf47Iq0VIZ32TPNWNmklzJjRZhITAIaesMSQTmqndlrAvT/U8mNnTuyRwcAPTsTXGutbRyC1DGgp2eAu5/Ia2pIbiRNR2J2tbCsAPT0JoRo/qZsRgkOD9B7YRgqLVkdoNc4UwXU1YOlWMP+vwzotfvqS5V1XdBP5g+W+qWAnpOak3VMnPolgD7sAP3dq2XofzWg/39dctPOFOvyaZWRjXhGTlde/u9Lbui2z2TFsa6r3qXtyChnmagk/+zFa5JVYQ69M83UlNzQYW2RVf+Lkhsm3khGbZXkRtudZYTN9OpSbqxAEYDF3G8zh0g+3i+Q3EjOrksLcFpNMxuJNKpIg6xvzpEYll8guSlKUoIONdGEJd/hbjuP12J1H8KiNl27Rv41qKFnQUHGjIWK/cnvMVbQJhVS6yudJoczNUsmhlILc8Ifw7obNOK0M3ZHUyMw/Y456Nk3jKOG74BcIY1ojN2kOLKrEnj8PuCBe57Fg4/ugxumvYu1B/TD4A17Y+rkJ3Hk8L3x2305pVkaZGhbBfzp6FnYbIuBOOvirVHXiekUZF5otlSDJnPAZQJiSActWaHCTTxHE1c4BeRieOhu4P67XkaPHt1w8qmbYofdgUJoqZdVnk4XQZ03z8O2lUBdlIAZiLAbz05qdDkiMXZW6tHWkhGNsrGFQZbGJDfmyQiuJd9PoXFpQYa+WkOv4K02oCdDX0tyY/e1QiLhdPPaCbJOFkG6dm44MZQMFw991rfFgna8IrxnHCJDWQfXK3171PFCx9w3pBJY1bxS4m8JRMjSlgrd8PpLi3HjDTNxzPBjsPd+XVHXhf6XPL74NIeLL7oe466+FEM2Aq6/dgn69+uO+d98iG49m/HnU3dCCYvl+sp74gCg5hRumPAstt9hR+yyR2csWgCc8afHZDr3rMcPwdz5H+LzLz5CsZTBl/O/wAcfvA+mfzQ2dsbuu++BTz7+NzbaeDCOPvpIyR7XSFjtihFkKgGhBmtqehmnyXtEqRYzwvnf6fXhdU0l6btR3T1/nkCAf+d7JWigVlUmiZbC8nt0sI7QBGLY5aRYTmHO5Zmso/JAA30mqyLoUNO7RgPyPmpyjTKpVhzqREoR0biAM2Xo1fuhzDQHprHaIqBPyIh27bL4khs1RwcnxXbE0Ad1zia5oYejWnIjRaLT0AclN1yrOnxLTbxc2nyvBnKVQfUnnxtDbx1EA9FB1leBd6XkRjqlzuS6Joaexml+KZOpUzqDGnrVLPuA3p5jzdongWCeMD8xRgvkykmx9ixWa+gF2NrZafoKyeL0wxLUE+SkIC5PnRdQ02x0oBplFxI/KAkvlekpXtCDBWQEU+fcB6pOzwtKbjyj5P9QcsOzj9eB5yhNscQMa5TcWNiDTLaTDHBl6Hl+UvrKZ4gJKmJs1+KJRL3IjnjWy9mtyXOyzxKr8Dnwt1VPPlxkmlCV5IbJN7zGHrZxpmAxdP//QHIjSWZMGGJcmYsOzbS6+EtKfdiZq4+5AA92Nzjjx4+tpB3qfyK5EVMs2TqR3KiGPhTi3CY1xXbE0PuSm9UD+jVKbthlphzL4asaplhdNJTcSCazM8Uuchp6vnEefRJe51JupHVTKENMsa/fiVUJldxIhvBqUm4ouZHNxBlj/hvJjZpLtPqUAUWOaVWmgUNv/Iqeq1jiquKqk/zfMMVS+FnbFKtxYHpo+gy9RLe5LHk5OJggQgar2hRrUhUXCynyADHFcoNV17m0HN0EPYl7dOZYD22y1dWm7AkhEQf+0CjDZ56Sm6Ap1hh6+hxMrmLshbELIqEISm68YQ4uycgxQ2wlahQbZQua+NNOckP5BDdkYWHFpSVxWcxLl+z/uDIvdv2sbUeAYQy9paCsjqE3Ns+YpyBbZD+nB7U/eEkPTN9Aqy1d6n5NqqEdDV5UMlTFTAq55cA5Z72IHXbtjGOP3xKlLHDzLe/j98M3Q+9+7EIwWpL3uoxSpiv+/rcWzHrgRUy/6yDcdvsHOOb4oXJ/p035B64YvRdWZovo1BRBsRWYNnk+/v3v93HcH/fD1jvXI17XjEy2BY2N1G9TSMgWK5NslNW0xBhKlhLJRgFR8VgK+VZg5m3AS8+tkP2vW9/luObGdVGKtSISVc9JoRBFKpbAysXAww9k8Nn7ZXTvkcJfzgEiDUCqaSXCsWbksiHEo3WipxSjZFgnrwrDmmMOVr1OyCxqpnUZlP9ou16ubdhFGUp8s2a9qylWR2oTEKjW3gn0hb3TlBveK/m8UmAW1JiUZEtcpT8KSqw1qutLGEZP0+/MZjKNUuVJrFEJ0mnM5AZfKrELwdhKBfQMo9HwKI2tZBlXyGcRi5LqIkscQobrOZZENhNFfbITTj9lKnp33hkn/Xkouq0NFENLUSg04f57XsCqFV3wp+O2x4MPrMJ7772KHn1acfrZB6HPWjQyN0sBxuQ8/s5ouCsW/kCz9ePY68Ah+OarJfjn46vQ1pJFIfoe+qydxzbbD0ZjUxx9+/bCZptvhjPOOBN/HXEqvvn6O6y1Vl9sMXRTkV+oXE3N1pRqUJ7FYlXnMig4FLOjdLmKIOCTe8P5FTKkhvclKrIbsv0Kqqkhp6k+hta2lWhsbBANvSiRxFhI2Kt6eEpfqNeX7pFL2bGSnhp6FtY08pqZzgC87h+6N5EEUWDEboDjUDxTbOVgKSbc8LO2tap0QI3PJBL0tThwi++Thbqvoa8tualk6LWjSsmXAkYdWsSCQUyxrjPLdWqmWHZjTXJD74YCemr3la218y9oirUuoXYQdd0GGXrT0KscQY2EoqFnyg2LTCe58X9Oow0NdNv7oXmQUlf7jL5viDNBmCvv4mwdANZcfcZM2vTy2oDegLz92U5DT9+CabQdoJdkI9ed8wpwkVOp1E/SlMQgzSQz7eTyXvA9i+GUczjMV2fv13mqbP//pQy9Sm4s39/mJKixl6ZYldxohK4Vp8FuRvBsqpbcdMjQ81y1mE4340XvuXU71JztrwNnihVAHzDFujkNZhIWhp6pOmaKdXHVxCBy3VynM2iKVXOqkxWKnIdSQ50tY8lofC47NsWq3FcNrykp0om7fFOsH4vbsSnWSY5L7U2x3DukY8xJsE4m1NqqniDPFFvPNZIR/4oki3mAPqY59NUMfUoLGF4Hfq3OFMvsfvXm0LcSlNx8jihnirgvia2sMMWGhKGfPucetCTaJApcBixyp5S4c1dErcEUy+2nQ1OsmCziNKmFUM67KB9nil3yJd+gsq2Oz9UUFy+2Eg7Q36WxlXIw1gL0QVMsY3iYWOHGAldNiv0lpliJVZLWkoi5pBghG2vyicrYSpoqGNvkkgxEQ6/6sP86trKaoSc8kUmqmmsuppWq71kjQ08+y8kWCDB8syd18DmnjeOCY9HFBzvAUMiidaSmmEIK0gbnVzbNCtINnmEhJLGFmsErLBl/1k1mtcmutiAlCsxMsdTrkbWsYcK1TH4b9SxjpQmCXAVJEK9mIzL0XLiB2Ep+LxNXaHpl8gH/twzF0c9jXQ5m9HP0tk44IaZzMVsBU6yXle/8BO0Yem6IbnqgFF4hjXWzjVQwj7uQEksW5cZtsigdAMXLXCxHRRc9eUwL5rw6B6ecuxF232ttvP5yHg/NmonR1xyLxi40xrE1yhibNEqFBN585T+Y88qn2HqrnTDhmlsw8tzLsHhxFg8+Mhl/m32B5tUWgf98ThPky9h0mxhOPXsnIEKdLEEsZS3KkHGn4MZCgMaAS2WWqdHlwd2ItjaC3yg+/xC4auS7WLagM9Zdpz8WLHkLV1z7G2y6DZBqBHJ55rJHEM4D338OjB+1Egt+yCLVsBLrbvYtrhi3Jxo6s6hcrJIVygby2r7nZkVAL+xTpgmU+Me42xLQuxQXkXhKzJjMOZLrx1z2cjkrko54jAdSVg4uAiHmu1NLLqYvNxWxQCAYiiKXCbnnIC2TPxMxTW4QBka0yjawTNd0lrGeIt8ie0gWlxnsBIecmhkGX1cPZErhGDmoKUFRyXonYaHDrWSMd5hxuDrAK5FQqRHNxjwo9FlVM/M38wqYdNVr2G//vbH/EVHEG9Oy6b/15md46/Wv8dUXP2LIRoOBcg477bIVNt1sbSTr25ArrJICjFn/CEUxa8YL+PyjND795Gv0WqsOe+6xL1YsSeCx2U9j08364+LLD0K0roRyaKWYSx9++G9i5N1///1x043TcfbZ5zgwbNNTg8kdLhaRh30mi6amThL7J6SOeAI0VYTPCospsuwy/MbpsWXITTQmg7Ik75yMlwyzUu2sPEVCtKhpT70eOtyJYNiKciWIlGXknzz8rbsj4F06Jw7Qy1RnZeL1EHTNUJfcovIcB/pFg6xpF3xN9UlwnTndNNeLMeUCrBVgGEAx/5XN91DiSE3S7OZpR8lkMX68ZyQSFxO5DGUT47fGaFJyo59RAT2fS00hMUmEpoFwDZsxtDZDrw+TTOHm81embl4jivlzvB98HV5n0e5TNlbgPq8SI3YKJGXE09CvjqGvAehlirJGKvsElS/F8TwINmOkRsqNJSzRy8FrIseWmyxtc0UUWNF8rtGc3rkkPgd2PLkva3yzmGNjGsMbHAQlBZfk5puEjwMj9Ry1L5sW6w0wM1Msp54zLpnvUROERd7CrHea4hkyIcSU6zZVn5/BEIhgDKIEPFhEKyeTBs5sybkXkk//VBOw21ucIViIUhk84fZHT3ID6Xp7xmB2bM0Uy26tDOLU3HQ1OLtONUkLrlU+O86LyM+ivgz3/tw5zOKd1z7puv36GhrVWhlb6eK8A5HTEkzCZLUYOyqBuE+qBuyeyGA0/l6T27q7JEUrvTCqMijmHEEkMwDsWgDZVqaOubhMMvR1AYaehHSexK7GXRLQs7MqzyXxZ9rFfLtnXPwnq4utlFjPpFxPduOSKZ5ZRR0sxS5hiD18cj5KlBccRomUy2hJpjH9tXvQmkwLhpG9LKTeGgP0HcVWerMPqmMrfcmNShdCTDrhZp7Tiy5xW8U8Fn05V0bZCgMh64BVEZM1yNkSEJfRVk+G/i6sirc4QK9DFVR7KRMdZKhHIl2Py4+5BolSZ7lTArIlBzswWKo6D90t+KBTnDuiD9B1hLNsvBwf7Yxv3mAp9/PeECg3BU1c2B1NipVc0tqTYjvMoTf3ucU8uXHJwjq74kFGHzPlxjYabq6MHeQCdtGbNAvx8PRy2B2+5ChjMmHEsmQV+fK8ubqhkbGoBPQyat09eJl0EcmUJhVIpV6X9HLieWjatZIM4kB7suYmxbhJD5C7By5wvQzQexP43GYafG1xxruJdLLm3IZiPxt0+YtMyN0Lkf84qYbn+A6+3+Dacc58GxsuB4Wl3LjKXCrcCGP+CBKUMYsnyCJrO04OjAiHgIjSSM3+IU6Z5QERQSkNTLu6iE8++QCT79walD+/+XKbJIrseUBvlEJpRMPMPCamaZahNi3NWTTU9cQP37ZhysRHMH9uCBtvPAQDNszghD/viBw39VIYM28FHn34WVw2YUcM3a4BhUKLHCY6B8lmFBDQU8LADgoPaqauEHTxEGhAkSA9BHzyPnDV+R8gvaIbevWuw9IVn2Dw0ChGX7szIikeBGxRAkt+AMZfugSLf2hCS3MOdZ0WYMj232LkZXsiWUd5EzX6sniRy3DSYT0y+RxamZbSWI/0qno8fFcOy37SCbiDNgT2OkCBvRvWJ4k+OQ77iQNURXDAEsFzOUTtPk2ofM8ERQSUNGnGkcllEI4TqHHjLYvZie7iLJN2OAk1zO/nAcjnwQxMlMsUkcm16HMTYqqIFmg8uEqFHOrr4kjnW6ToLJV4g6MSa6aSDbJlvNPacZMhalJk0mfAA10z2UPlOvmsctDn2kQjHir0w/TJX+Gjjz7F7TMORjnWBoTbpEhJt0Tw3bffY9Cg/sJU84DhwRFLFFAoZTF37lw8+ODfMG/et9hgva1x1OHn4rKLr8OfTvwz9thjLfz4E3DrLQ+hIdUbZ5/3GzT2pE5/CeLRBI45dhguvOgcfPLJJxiy4WbYZJPNRTZBWYV2+JIuFi6uv9t1A1XD7gNxptPoNVagJgWNmJrdCHiZWKqdEzLyZMoiUacl4UoUoKkdF3YC+Mym26jXJdAk+2UFNKUSGrOpTGFWJh1b10wlN/7kTRashH/qDQrMmZAumgJofvmg3OIgtUiwnxFzq0zI1Zx7MxLaeaDxly7yWFJXdE3Ja1PeEeV60oKFvhXZe4UQYfY/uwFu2BqniUonSDPEKQOiRE6ud4LrxQfTJkkJas9NYuNLblhA6vvgHsm9i+tefCVJNYOyI8Hrwzhabnncc4SZD1MGpYBXujMu/pkFT0NDo9dRDWrodYqtH/trHTTZg1k8tNHYWV8VIKA+FfviPQyaYu3f5ZoHTbFOb2/FjBlCNXbTddYs5YYdQZm7oOeg7N+U3PDeBM9BA602C4X7B7vkjonVe6brwtZOUCpq55EpgnxAz7kcDAcIFBqyNlykoKWRWKqbk4vxnLUUOD43QWDM32GvL/cpKIP1ZupY0gk7vpqCRwCvg6VKIjvyZEIkWjgvQwoSEoUsPkiAur6YyAuZ5qVT3UnIqMxGB/UpsHZssbtpBOLC0FNy474MYLbDRQ5fZagv53uI+IBeBh5KfK1+GSbh82dT4b1CxykUtHtnU29LMiGZ27EO8dTXqpVy0+Gk2IROnJU5AoxNb1UTrRCI0o3Ujoc/4MsnS+V9BnAdJTdJuSZFLP7yc0RkmBPNygAZeonMdImFEfqZkm2Y/tp98ifBnAH6vAziVFxaLmZlsBRNsXWlbsaReEWRV5CZ5CYI6KUyi1OrCAEMrviTtvZiAfRMHXD6LQfoteVIVhoVgD4qIN4mhPLv/DxK2XmAvugAvTH0clM58IgVpBteEah8BdNWTXQLRiMZwOSfBui9gUO6G7uIMN1ovGIgEFspw4zIVrvFUR1JaYvPq0SrbqocfiILcKyRa8VVDE0wQC+fhyw+K+ogoOcwCwX08kKBoQ4G6JUVUoBJOQBZT5tg5z0hZOhd1agPCSUYeujYwBCLleS/GYteAehNNxjYpOShlcE8/kPkbdASi8V0Dv08wYl7chBafqpU6pXMhl3T4M/ae+LPGqCXDgcXp1NjVHRy3Bvx/s2BkGDr02Q41mpTQE+dKFu2Gv8nkY7U58o6pBSATJCmVOgzwIQMXoMwPnw7g0vOmYXtttsSF4zaVADqU3/7SQDOHgf0QgNDbVYVkUpFQAc6s+h5GPJQj4bqkEmHcNcdj+CQQw9C77ViKPG1i1GUMsD06zOYM+dl3P3IPog38N/5XIbQ2rIcDY11Lu6NGzrNrwS1ReQlw56mZU4NbEJzcwmJWBSfvgeMOv89NCT6YdhxvTD15gew0SbrY+yE7ZHsDOTIQqeBfz0PTBz/FOrjA5FPd0F9p2UYf/NG6NGPhyDXNgEs2Uky18r60n/RmmlDPBVBvrUrLjr1Q3z3BYd3taJT5zAau2iKTDTUAytW5LDBBhvgyGENqOsE9F8XyBSKqKuniVfH0be1sBDtJEOc0q2URBB8AdEkv7eEbI6SsaQAu9aWVejStRHptlYhDiTnXDLW+St1EBhNqfEEddkEblrAsYMW42bN50GmJOpodf4cwQGfJ5rwNIWNOf28526ipZs3wQKQ3xsJUWtelkOOQEnWW6kHXvp7G2Y9+BSuGn8EejNiUgysbchlYtIWLpXbUOD0MYp4ojHMnDkDTz3zJDbZZAgGbjAYhx92NMKhFAUyePO1b/Hpv1fg0EO2QKcuwPirn8HiBRGMumpvAfTpwiI8/eTTmDfvC5w/8lxMnnw9RvzlVHTt2lXWtGT4l0Oyr6gkjoZRglEdHCbeEdFja1KGmul03ofo1t2zpGkubhw9EyaKfA3t6NJwKsOSsryXJkNgUUzwyCQezg8gsNaBR2KCJPMaUzAeBPT8HSa5MXDI72HngDdJW+Fk/w1g89oboNdkK2O+WZzY8CNuEfwZncGhTDmfVfm8SZ1iTD2xGqtdQlpNQM/1pENtyIQb+y7gJsIZCXxNlarQsKydAQX0BDPye+NhAfSWohLU08t5F5CQVWroAyk3XMsiuyN7qYCeBj2+phqkfUBP87t1GinHMaMo10PQnGn7tMqBKJ3zCyWRe7JAIzAsa4IJ5ZsGvjURzAf0JnNpB+hdAovdFzF1VqSI6Gbup9xoV8S8Uxpt6DP0Bug9ht6dXVy3FcWASz+x+SwC6F08qhnxSQDxi/uBTjkl46Fgbk2APgjwazL0lHcRCDKxjbprknuOLQ++vleYONwjZFTAcuZ1oXmuyowR7TJzTckwLMZWukmxnAovUZ+uCFK9qBUGqkM3YG9aejlzXQ69hykE6Kp8LuUGMOn1cyoBkm0s5KSQcEStKAV0QJl2OBTI22BM+0xtrWnUuSFbJkMLfl7FMC56WwonJVrMmCsdmF8xKTYWC0mqY5DtFokyOyZcd7mAETlw3YP4KojrqgF9jDLDMme1ULnO5zWMgivEfymgj4SKqM93qpwUKx0MdkuVnFUiW/eDUGtrrixdwKJulAroOcymJJGIkVgI0XIBP877XHM1qwC9jP6uydCTKaceyEVlMQpOLooD9Mddg7p8ZwEkGVel88FnAkOw2reK2TR43Cj4d3Uec6iMZQdrS9zizgzQ2xAL+3nboLiadfPk6/hsjrFVlTFGGlll8Vt8n8ENa3UpN6YBN32YDQEK6rIkt1kMjjrYiZsKX9Peu8RWut2EzIKOYlbNoLbDlR2zDGZdcLr72Dhw/t50hoY4jfFkDrlswm4QDX9CdKpViTBBM5No6F3EoGkyg61R2wC4Qds14UZqry0PiTtweX0l7k4G2CjLZhu3/awdyPYAycGRqtcR324EtsVu2f2yQ9DbwN0Pdwzoed14UBigVy0hB05YUSZA3v13befrpMlyOYVQOY635zTj1mlPYvw1w9CZTGkWuPrKR3DKXw5H33WBaCKPUsFNm+N5xLHzuWb5HarwLqJYLkhMJEF6PptAMduEH74Gxl/xIrbfYTMcfXJ3xOvpTaEpkYclOwQ5FPleKCPJhCUXPhTJuJQbDtMgK86NM4VO9SkB9NeP+VYi9i4ePQDT7/gHcumu+OPJW2ODzeRslrSes09/DdlsK7baYk+89coy1OY4OqgAACAASURBVDU249rb1kWy0wqRxEg3BwTTbAuTaSUwiyLLJJQoU3l64Krz5mPpTwlEU0uQrGtDc+tP6Ny5O5LR/li4IIdysQ7RRAt69luCS0f9FoiWkWrIIptrkTUp+vx8VCbk8iOS7CCwbs0qqC877TS7rTx76fMiM66+FXYC3Ah02S+KyBdbxMSlg1HIoMWFHJC2QZlsclz2qhA7D2IUJYBlJGhMAX24TaagcoAIZzBYuhIztHnAk/mXhJUEJU/8nWFEyj1RzIQx8drn0adPH5xw0iZIl5chnqJmkqlClPaoIfWZp5/HC8+/jP33PxiDNlwXvddqlPYt5wLwESUr9dF7P+LGSf/CpZeMQL91gak3PIf5n8aw/4G7YdcDgGxpAa4afSVOPPFPmDNnDrbddlsM3nCQJqmIiZVrXSUaug8S0DMVSVOJ+Byovl4BvcXIGqitYOidNMYSfwg+uOWQYCBA5UwEQx/C6BboN4iLcYyaaWqwlaswQK+pKxo7SPmV/rzq3DVH3YCh6ejNKCuTtR1R4D3nIj2z2Nuy7H2W9mX7jXRcoPsP91x/IJFOCjU5ihAANjfB5aOrLCIiHiCy12TgdXANgZEOmzNAT6DP/65jMFi4KaCXIi4A6MWj4AYvWSdAAb3qp+06BLsQ+m8Bhp6APkyGXnXfooeOci+jtI1YOKg516KFXwrofQ297cWawMMggCBDr3u1FAMC6LXDUAvQBz9He4ae5IYOWNJ70h7Q27ngFQk0Szt/jPpi/M9j60fXrRby5kHwzwMt4CyO2s4W69xo6prK6EzqpXHPjCbkPqDRmyyK7RmqHujokVaug2KhAbaW+d5seCKN8uqfUFmQfV7+mxZjiiSlm+3N79Dvs3UgxXdGn2/Jh4+zcObkX3aJmMKn0dV8fb2vujalKHcJYBbLzC4muya2LrhvWGwlv5+/l0WqAnriIo28tmIzx7PTeZWC3hCy75zMy+una0rjPtWrpneBnR565Pie7GeNfNOmeiAtULT4OVGC6HvnOndTj6mhr2+Sa6HG/lqDpVhUxBGNawy3Fbb6HpgrT9CsRXgQWwTBPP/OroZ6DBi3zcIvhnioiJ9Eos6OB0uOMsJMlGBXtwrQ3/bqvatl6Iv5tAL6YWNlsBTRFK+F+RB4VgXff6hUEuWp4HTV0K+GoXeAXjZWx9CLy18qSGro0yK5aU60whh6sl4CSKkZlA28jES6DpcPvwbxUidXCTl2Wio551Culty4K1mbodc2sVWsrIrtofIYevfzojWWNhDb3BxAoa2N4GAEabH8CoZemX7fCa56bd2AbdBTRww9pUqsjm3UsTHL9AbIg8HyM1AdsqIn06htbO2isPvREUPPdIdUnWoFg2yAsA58yIn6HBNUU3ITZOit/efiBn8VQ+8c6F5CgxQirlXpfoe169ox9O6/Z9s4KCkhRkw5PLWL5Ut/Ak9btRzINkQPpTuGVaaECqAPSm7YZtRrrJu7/XeT+hC8FFAuJMX8+s9/ABOumYT77j8HnIfF/WD8+CdxyWUHUr0humIUtJMiet0EkMkD8WQJmbQyzZwHoExhXNjvXAvw2UfABeffionXn4KBm6rOPdNqhqJWYaF1pnQU+UxEAD0nzTLzOyKabiAsrdSIsP3vzgEmjfkMsVgR9z26KSZc9yLefDmHY47ZB4cNB9oywCP3Aw/O/Af2PnAIDj6wH8486UdE4ysw87mNkQsvQn0d5V70qfD/Gf2i8xHq6puwaMkqNDV1Resy4KIRi/H9N4sx7KSB2HybOHKFlZKb//HHc/HE48+jVEyKt6Nz1xxuuvlSiWcEdBS9yKNCNFNyfYbx5KPz8MbLrci2dEcy2QUXXtSA1jTQpate01XNQNee7DDpc5ClfEWDBxCKFIFwBrk8B4Cw1cxCkmZy3QPYcCGbzP1MukEMAaCpsDUvDD2vaSxGsMHryvZpCuGITprmHpMU06jOvCiRxYzpeikVY4iGO9MJi0suuB/dm7bCuedvBNQDofgSpNuKSMS64OMPv8NrL32GXFtn7LHrb7HBBkCmCKS6MqljhTC91OqS/c62dMGtk9/CIQdvh7UHAT98D5x7yvM49pg9ceAwYNzEq9GnbyN23W1nvPfuBzj88MMlm76xsVH9BVLga4gA2VkCTXZYpaNYA9CrtttYapVsqCmYIFgPcXasSBrwYrOlzkKQUgb6Hyz3XEpWrsloDBn6eBgf6QF6Z0aPGaDn5zVNuU7bDpr0PR29TPVU8Cq6XAfovf2lrBJEk5QEAb1tEwQlLPBUasQiRxl6eb8O0BugUEDvR3FqV48dMY3d5TMXBPTG0BMo2yTLakCv07ljQuYY4GoP6DUuNQjo25tiFdDLbIaUSW7U/BgE9J7khtpzF6KwJkCv7yeoXw9KnH4toNcJz54URxh6v3OyJoZer7nP0KtEJO51qH3m10lu7EYHpokbE04vGsktO1tFQUDg5aaP85kwGaqdO76GXhlmOU/XILnpaLBUh5Ib6UhUSYc6YOiDevXVMfQE2eobpHZcZUrBL8MgNuipQjYjGnrfayCkXE6fSRIOHstf1GsncljH0HuqA0mb0bNbnlUncTFlgUfYtXG4mZpouQf46UcG/jpg6EVy4yfm1R4sxaGbzm/gNPSUKVP6uXqGnsEMusfU+spl/OtTzdCrht5JboSh7xjQhxxmFA29fBb1D1BDT8kNAX1QchOUKwU7Qj6gt/gbMcUGJDci5ClgoWPolZ0kY6ymDdPQtwf0qmVnakpQQ0+GPplpwOXHXoNkobO0z4JTwf57QG/ATrXdnuQmoJvjFdLfpa0oTbmpNMX+aslNBxFYXppKdWHAbgABqYutLDJSUIw8JrkRGkXkJcKI2/t3q4kSmqCG/hdLbgzQO92btKBTKRRzgcx8y/OvoaEPymNsI6kldbGNqp3kxmIrA69drT2sltzI6zvjq+rV6CKPy/VTY+0vB/SeKVZEr3ox2dkgqNEWdMJrpbKlSOkNtdge6xRRSQC1mfoMFFHOJ8Fo9gP2uwMbbNQd48cfzEcFV175FDp1T+PKMX8QGQuXAHGlMM1U60SBthxQ16AFWSbbhniiDitXaHeK4L/UBgw78hF07l7AZaOORI++HGJVlFYqW8W8viw6xMwpDD2BJ83HNJhmEA1TO8+8eRpoE2AYy8nH/gMtS/sgWZfGbQ9sixde+BLTxn+JQw/eD8ecCPzrVeC+Oz5COFrAqedthbYW4IYxXyNVl8Fdjw9BuI7DhzgtlkwQWfS4aDdlCBIiyOUTQCmKmXf9iCdn5MSoe+G4wdh6JzK0GaTqSyiFMtIWjUbqhdljgUAg3NLShvq6Rt2YhQUiy8thWAnccfNLeHTGd0iFN0Wo1AuZdBS9+vTGzz8vEo392gO6YNjxYZf0DSTrgfU2BPr0J57mcLtm5AOmWA4uEn8KpSSU0YgGmux6HYplMqgppFv4XCiQj8ULtO6LJAXlOkQiKQ/QE/BzHbEzISZaA/SlpLz/1pYckKvHCX94CKeedgR22Q+INy5DS3MaP/3QjPPPug7nnD4Z4XwDGM0+b14er709A9NnHI9k4zI12ropucVMJ8y84zv07bsWfrdfFOxO/H7P1xCPNeHP52yAe2ZdgNvvugazH5uJA/Y/WJmrYk611HkdviTXvJ7xhCxiKBUiC849Wj1RylTp6WWpLz5D78zzMuhOdavGilEKyIOPHYqH//YQBg7cEJtuurnTJKvGnIDeG/DkTMgkXMRQ5wA9WXzZl2UgjRYNxkwLIyaSGz0kxcAqp54P6D12tKyfy1LOyJ4FJRbaGSiJR0bNqS7lJqUyHhlYKAk+ymJyT/Y19K4jwEnk8t87AvRhkWtQn8zrbclZ7IKwZc7XJWghoDfZSRDQG8Nscpeg5CbI+voMPY2eSkSohp5FPadGK0OvgJ4GV/UKaUdXrzOZScaVKlPtX09jva2oUBLdZ+hZEFlCTkeSGyOM1OxeCehzYiz3uzme5Mbt00ENfVCuqfIRjQEWSWQ0KOXwNdHKVjnjZ4WGvj2gV9OymY2J8CnncPIV6rY9UyyLSRZQVYC+Wp7KX+0mwctarqGhl/kI7Jq7sLdKDb0Ce/kI5lcLoMrgv1GG6s0YiIV8yY3gE2roCeiVUVZ9vP9CBuj9ifNFD3eoKbYS0FPqwmewUkOv5FxH3sIMTdpOcmMA2qRL7QB9UEMfRNE1JDdUfFNF4gF6GuBb2lDXoCy7BYHwjDFylWe0Topdk+RGcYYLKqwJ6MUw7TwGmayvoV80j6ZYhnVoJqRKbnxAHy6X0Jpsw5oYemroydBTQ19f6i4klTyfzlis6yoguQky9L4pVh3EPLy1oq3W0HMyl4vRotFnNaZYZeU1l9gkNwT0lx0zHsliF3n94KhmuUDOrGIjkO2hFL2QMJk0cLp8d6k+1fChmv2osM7tTLHudqjmXg0fHTH0wkI5A0pHpthgdRysRL2Hj8yNacyrdPYVplhWtqJfU4e5fREYC0MfcObLAq3B0IvWVybFVmrS+f3C0FPrJg5u31AiLTnGVwlI0UPLxlV7uayBJRzU51OORQBjG1xwpRug78gUG1x83t+rGPqapljZmDRHX4og/n6nafR0ilZF1+jueMVBoNLW/HrTDsZRyKr+UIY0eWadyoFJlqChgD6BzEpgn72n4czzjsT++/UQZn3Cde9gv8P6Yfud+qibHsB903/Ggh+z0rru3bcORwzvjbomRraWkKorS4iBN9QiH8XKn4DTRryI3+3bGSeP2BIZYTWYysLKwPXdCKPFzMN8Yc20DkU4dConB7cAtTjZkTrUhYE/HPwECuluOGrYTtj7MEhW/lH7v45YeSOcenoXzH6qGXO/ehFnnnswfrs7cNbpr+LLjyJI1mfw4NO7oRhtkemsPMT51BPImteDg4mWLc+jPhXDvbctxrN/K6B5VTMuv3YQttiOgEklPUuXZ9C9ZxJ5xukhj3JJYwY5VVTjSCNSKBCQRBhBgAi+mPsDli4K4Y3X5uHllz5EudgNvbpuhkULCoigM7r1qMOy5g+QqidopBZ8OTYc0gnb7rgu9jtwe5RDLcjn0l7EImPaWNRzKXBNNTTUI51tRbFIuqZRWPs86yQ5LChxow6SAIKRkjR+clQ9s/853IrsJT0lOm2W3RcCplIxjliM5tM0ss1dMPygGbjkkmHYYS+gGF2JL7+ch4svGoUD9jsOC74P4Zu5ISxfmsX6g7ph7wM2xc6790IoukokXSKRyTUjFeuBO6Z+hs8//wLX3XioFFzHHDIbdaku6Nz3K5w44nf4/of3MWTj9dGnd380NTWKYZhglQWLDRxiMWNMdsjtm+xK8FAk6BatPE3ojBR0g+i4PxhbbQw9X4MGbALB5uY2yXI/b+TZ2HbbbfD1/O9wySWXOkBf1iJT0nC0hW8D0bRdTg29G3QUAPQmKzDpQxDQE0jzvXEaLFl6k4jIa3FOgAPs2i5XSYlIBGzyq5P6SOfYSTh9DX1JmEauSzNnEtAHY4iDDH3HkhvNlacBVWP1VBLA60BAT5BcDeiD+e2GusyQWktyo+12NY9LxGAVoJfp7+IBMcmNpXX5MZi82R1JbqzAWDOgp+SmsrAyQ6cCevUtBI2e/Pdcns+XpZkY3ggYD82AzKIoAFxkLbjZKMb0GsgJMq6GHeTeBWaeeGkm7vCSbZW4QjLNlfHlFxNj7NzRf/DBlMz+SPB9Vb528KwUj5yTWfDvcs5KCIbmxFeYYt17MQY7aNasOOMCASGGU8jQG6AXGRcjFNmBkEx6h3kIKD3Dq/tlok7Q81QItngVKO8A0Auhk7BIYR9UdoSLBEexqJDOvKXyVRZe5uuTdWG/19J/XAGiiUrK9JOlNlNsEIukW0geKVGbacsjWRdT8s7Jy0p5P4eeDH07U6z7WZFShmmKpfG/Jp7XBCQX6OJ5FMslMcX6DH17QP9LNfRk6AXQDxuHVKmr1ykIAvpfx9A7QL+oQkNvgJ7aYn1ajaG/4427JeXGJDeabKMtejPFCkPPlBszxWaVdVYA6m6GLTTnPrbLKZJhGyYgxYAt1tUw9F412jFDb5Xlr2bo25litRL3jECOFQhKbtox9BIhRvmPZL5VMvRBZzsXqEu5MckN12jFA1mD0ZfWWC2GniPY3cho2cwIYoXN8GOcrKUm1TSLKImLchFVIimqXOnVDD2vK78kzSaoz6fudQ2mWI3TrIoa+99g6F0EWCVDr1pobb2r4US9yDqoicBDtZkaiSfsfT6BfAuw7z634LRz98WhhwzAd3OBKVPewMRbd0AmXxTt3DOP/we33/ws1l5rMzl4/7PgCww/YTcccXQf0YKTJMvms8LUM1u+lInjzhuARx95Cn8dOQj7HDhQM+xp5HOZwZRk0UCULdBsGkIhE5wUSzZQgWYxVEA01B35lcDJx/8Drc1FjB63LwZtrp2Dw/d+DPXR7ZBLJ7G89QtssMVCTJp6sDzXZ4x4EV9/nsG5I/fD7w4A2vIr0VDfSYzc7CjV1yUg7dx4DG3pLHK5OjTWAbffuALPz85g+dKVuPTqDbHNDvr0ylCmiKba8HNn80CijhMz0/Ic8wBiYUoQESqrNpJmw1KZ7EoYLS1Z5HNRhIpd0LYcuGTkHCz+KYvBQ9ZGLvQpGjuxG0FmnXG0bTh35Eno3I38SJt0C6Tr4kCEAnqa0Zm1Hkc2n0Yk3FPiNn/4TmVSTV1UuhNPtMhaUEDPdr4D9LkCGLlHcCfTdZl0IoCe5mV+Fk4ITWPloq647Mw5WLpkFe546CAsXP4ZZj/2EEaOvAj33/cYdtj2MDTFYphw7csYccbv0K0XkGjgdcohEtJ4zHAkj1CpCY/P+hZvv/U+xkw4DMQnr78I3DD5EfRbP41hJ+yEefNfwcGH7IUEuw0E3AVNqlF2l3GV/JwE0TSvsqPC3HT1QGh3RA9p3iubMGnAshrQy6EusYvU78bw0UcfYuNNNtQCIs/R8BxgpZ2OfD7jMfQSSUnvhZvMa4DetPOUjpiZNeiZ4vviZzKGvhrQy3pxHgHT5ot8UkyibmATc9cCfiglM9Q/FJTcGKBfE0NvkhtNsVF5KQGCSm4I6Jl/TfCs3cAgoJdCIsE8c5+h5zlgjJ/sM9KlcD405yUIauhrA3pq6FVyY4CeZmVl6KnN1jx8+hiYs14L0BsbboBeC0BN/goy9B1p6IMyKX4GveZVDD1dQHkFRKqh1wAIl1/hISjfxBtIX6Nx3UUpW2xlnr4/MVsG4hBdMaHdGhdzbCk3LFYdM84zT84pPlS01gRMsl4iDr+FaTrO1GmSG401dueUSUrc/xaw7+ngbX6Cn0LDGNtfxtBXDWGsYu1NciP32Bh6N1gqm0mjvSlWOxdKkjpSkeb+KkAv0pdgyo0D0rw+Eodt3W4XKRqU3ARNsV4ajJmK2dkMxnJKwkwb6hiIYgy9A8reQrBZCy5uVJ4zSR2r7MBk2PWgzLhI+WVRhj39f8HQpzNKmDLJkXhZcugl5Wb1gJ4SdUpugik3lNwIVV7KeQx9R5KbDhl6TblxkhvJ6XSVcrkgb1BNsVpqq4aebMjqU25k2qWw1TzNNf83manH5cOuQazUpCAvIEHx4pacLt+dLxWLTxl6ZWiDjLu2XZiPHtDQVwFcrVAV4CqIJ4j2o5sIcFVD79rO1jGwStGtrmD3QJn+QESXy3WXTcox7F6WLTVogZQbe5i86XYO0HfE0BsroIebRrFz0yCzUCvlplJDT/BisZWqV+Pn4MGjDL0ZcAKA3n3eCraA7nLmfBPX+kW6giWnKZM/k0y50UNJgL9U5362rvd+V6eht0l51Qw9r6uS09qODCYAODlAsLvRMUPvOhuUj0gLl5Fi2lK1cCFtedv3+YOOyvkwMkuBAw+agTMv3g577rk+npwJ3HHHA3jyxeHC1uZWAQ/N+hkLl3yOs87aVTaZaVO/RkOnIo774wbyRMUYxRgqiJlQDEi5OMZfsgSLFi7BxNsGI1YPNLesUGaipPngZCAybc2ISMtcuwpktismxXIKagzItDQgmgWOPeplFMsrMXrcwRi4iYYnTZv4Dj58ewV+/E8GgzbqgVNHbo+Bg4ByFhh59juY+8kynH/R3thlXyBXXoVkgvGMBLJMMkkLSybyCMbXtaREWjTrXuDRGV+jkA3ht3uui/5rq0eHNR2Zby7xI48CU/kRaeQF4HAjHVSnQEKj/ILDYUqSpc0YzDCyrXHkVgCnn/JvLFu6BKPG7YYhW2m2Pdk6ebwpoyDhLvmeeR0C5TpgbPtHGYsoMXVq8iojjlC+Hp++Bdw4+Wc0NIWw8669sN/vIWbkcEjNo1xw1KDKqCymisSTUpiKiZTFVoLgjTIeHWqXy7chXOiFV/8O3DRtJkaO2geTbzwXV4w+D+utt554CSIloHkhMObKuei/dk/85bSuiNfr9aGhOptfIWbwQrYO4QJw/cQXcPa5e8hn/fd7wHUTnsLa6yWQalqMi0cdgVB0hRRcdak66fowjtAYYYsJzHLPYiqSTC3VWQKiead8SphKAqOcSA7MtGagy2YDqJa7jPfffx9z5ryJESP+ikhUYyqvuHw0Ro++ynZLMcWSmabkRjPmKdVS8+3qAL1KbtTop8leCuiJ+tSsyU3IT0KxOMlqQO+FJ1QAekquFGxWA3rT0HcI6AUUU3KjgDsI6CtNsew0ETxrbCW/KHPh/dC1FK0A9MEgAC2g/EFplSk3fjSnJBOVWZD4DL0OFPwlkhsF9L7kRhGaD+gV0BmgJ5FhgF608GUNXqCMq0OG3hJcmEYU9D8546F22AOsfNVZ60UiBs4OPb81bpHsOomC1TH0lsIiH04AvcsbdyvUG/7tAH6QOPQY+qDkpkJD75h991oVHQLLe3d4xshIwwAk6NrHVlYVJpaGV6XlDrL2NTX0Lt5RZvU4aXE7hl7UFeo/qqWhD86fMWDNbVD8QwboZXitS6xyCXjSyQjo6e1e8TU8qU3Vfa7J0HtoXu+bDk9TxYGXkiOfgUlrSkgWGEtMcrLE+1xAso4zkXwZERl6cjOioSfud5It/qrKlJs1S25qa+jLwtAz5aYEjditltxoDj1jK+8Vz2lHgN4Y+tVr6J1igY9QpSm2Y0Dvx1YqoGfLWTYYTt2rIbkJMvS8UJysGJTcXDLctRBMG+0MKpm2LJJu0EItwKg6ZNWdS1uY8WvUZgUkN0QMnt7OVce2LoKMvkplnCnWadkJsLlhGVCtGPvsNgMCSQPisjmkM0i6No1YDpxbXd5DXFvYM2bcisuv/CtG/PVinD7iSpGO6Kakn8Urapxe8+uvvsD5FxwvwGbKDbOwHkXBshFpbJMyhjwc1BTLDa0WoPcKAHFGs02mTII9PNIGVMytgN4YerYeA19BQC8TjcWM68YuB75PNqp41CtaeJ3ktd3gBi/6UR5IZ251n9nadf5Qqsp83wrJTTWgD0qTTHITyKavAPRuI9F/o0SDUiXm76qZisNv4m596aRT1aHy4JY85ILG3TEnfurVRcz/Zj4uHDsIvXoDs24H7rn7ATz2/HABlN/PBS668HGce+m+2GTTOHj5zznrHxg8pD9O+vNG4OWhkTZfYjoN4wMTKGfjuOW6VsybNw9T7hyKcoxDfdoE6DLOknKDUimt70mSCpxMKJoQk55N+iOzHYqWkWttQHEFcOIJbyBT/BITpxyHXv1LaGgM49N/L8fVV01Htq0ek6eeik69mKgCFJqB8874EF/NW4hLrtgb2+5GQL8MdZL9XcJNN43FjTddjd/ssieuumIqevbqi5ZVjfj+C+DmG77CD99woEkJ5cg3WJS/EoXSMqxdfy0612+Cn39egiFDhiLZtAinXtgfvdamRIVxlQRWTHoqChBWuYeLEU0QHBMEhhEqNOLRe4F773gLmdIr6LfhO5j3zT+xcuUyrLPOQOy04x447piz0bvXAEdD0QDPFCk+N5obT9mMmjXbkIg34Y47b8akKWdhvU43I7doOLr3TCCU/BSTpg9FrwFMS1iC//z4FR6dfT/mvP48vvn2SwwYMBC/2WVvHPH7k9G/30BNH3KpCVwfBHxtbS1oSPbF849ncevN9+OQI7bB+x8/g2snXSibfT4bRSkbQstiYPzoz7F06VKsO7AbcuX5OPDwLbD9Lr2RzS9GKtmIcrGBYUC49OIHsNXQoTjwwCGYMvkrvPzi24jFy7j97uESX1mOLNcpt2F2lYpIJTk1UTXjypQzRlETwUJeLrvGT7KzIzpqDqSRbpDmv/OeqHxFq2imZJBZ/vLLL/D000/j9NPORGNTAwrFDB555GEZjHXooYfJPuz6XPJ+GFupZk2NMeXzpPMzYnJ/4zEm4fgpG2bEtQQwrm0pJJzkRqeDawAB923KoDS5TIEwX9+MtATWIi1wyTnyWdgqcijPGGh5DsW3oBnUGm6gCSKmy2euNtMwWNzKOnIMPa+NxVbytXWwFPeYLJ597m+48NKTK/bVNf2PnXfaE+PH3YGuXbt7k1I946/zGOjk4pjLg9duzNQbr8JNt4zp8OW32Hx77Pq7/XHEH05Ct649XcKIgnKTOklB6hLobPqp2iv8AVI81Hm/KGea//VcnHn2kZj7xb/X9LG8/z54w80wdcpDWG/dQS6i2WeOfQDpD8YSqaX7EpAo6W7aUWs3sMi+sUbXuRrQ657O/cex+AGcESQZTepBwsfAuB9nbJIcn7EPynF4FopsKh7xZDwVgN69X9/c60tSxLblQiCs+Alq6KsZ+uB7li6qsN2UD5lBNnCLXNGhgzADAx87MKcKoM8Xkazz2TxPJeBmyfDVg5HftUyxQdkIvz9YPHidgSAMqdbQM+adhLFgER/Qewy9YDN9n5WA3tfQi/fUycHkPdM/xxhR0aY7GZbDLrUWteEdxVQ2xFMBvUpu6L/qANDbpNjV5NB7ptijxyJV7FpTQx8sINcM6OX51cFSD6JzUQAAIABJREFUxtCrzF+NcWTWBExXDZaKSuoDkaYzFZUj7QC9tRAEqLnpX7+EobeHgm/N8lwV0HPktuajm5bSmGFrDbV3fKt+TxZkjJPOHKB37G8FoDemIdCmkvdgLL7772aECQ5G+nnBj7hi1Ah8PvcjTL3+IWw+dFtZHwbo7U+RL4WA6dOvwzXXjsTFF03En/50trYjBdCrEScI6P0c+kqmQK+PY+Xl7yUkUgbodbCGeBJspP3/AqC3e2ng2wP0rkAIynk6YuhtI/C0+u5JsntRYYoVhr5WO7Ly3zwtY+AempFGGfioN5Akn9MJvNLxYpALmW4yQMxWjuqIdl4zJtycP+IrpOpTGH39WqC66LEZq/Dxx5/g4tE7glaQeR8CfznpIdxw4xHYeBOm1AAnn/IM9jpgMI46Zj1pF5LJL5az0p7v1NgJP30PXD/2Q6xYuRQ33b07IICeaRkxlPKMDiWLShlGCeWwZovnMmSmk7LBiRGOZkOeAuESMqvqcNM1y/D6q5/iiOM2xu+HdRV3fzSWQ7EQx4v/fBdzP/8Op556ONKUYoTCuH3KSvz9iX+jpXUlLr3yAOy8N5ArrUSqjqCuiBtvvBZTp42TOzPy3DE49pjT0dbchK8/A64d8waal9Vjn/02Q6TpU8x+7o9oaVmK3bYfhb69NsacOW9hxYo2JOoymHLrWejWi0WlRYSpHkenWHJqK5kf3kuCJjUvp1cmcNe0LB546AysKNxWEzz07bM2rrryLmyz9W80tjKvWnKCOAJHMQPSKFjO4K03PsaVo/+EBQu/Q8/oODSEjkUiHkdj1+W4+oYN0WOtAh576h6Mn3iWAPTqr3UGDMRll9yIzTfbXoFFgfGWysQKmMx2QjISwqQJb+Gll5/Dw7MvR5g8QiiPXC6EJx57GS888xFWrkhj+x03RTxZRJ++3XDggb9FPJWXhCDK3ZhHTyP2JRdOwYB+G+PPJ++OQw6/AvWpHoiGeuKuu49AmfVWdKXshYx+ZKIPDZfCIheLyBHoyx4ZVgOgmySqkZZMc1IALHrnPGNlOf015nLaNRpPvAXhKN7/4D2MGzcGM2c+KPn+Iv+IASeddCLuuuteOaBVakePCItVDqAqOOY4K7+Da1okJFFNCyIAJwunSSg2PZbXUgkQ3xTLHHrfFGt7mJkuDdD74+B19gONsbl8TvZPri8Cc3bF+N75eRn1x59pWbXKi0+WLgE4yKxe3ltQZsAuRyWgt8FSNHpGpENiDP1zzz+Mi/4LQH/N1Xeha9duXtpPENBr5KgBesqrtJiZdtOY1QJ6W8ODB2+OsaNuxfrrb+zl0GtkqcoMGR/I9WNRkFqcWZRmWO+pAPokvpo/F2eecyTmzv0vAD0JK34F9mcPuDvNdTVhJV1t+hO8OSyqKqgGirVIqtVq6GWgjy/trcAAMvNACwghftiRc++v+v0KKHTzGezvpi6w87EWoK9VmFQAeveLagF6y6HPpvNIUGprKgZ2UWsBeiEgVWJnBF0wMaa2KVbxkmEJwTFOhy9MuRcEol16DyOxE2M59CQxObDRqQJ4j9QMr+9ZAjAcE+/ttwLoFf/IXhAA9FaMCItvn13IYn2fqwP0QYbem9sj3g0NdFmdKTZNsy+76uLTySNVp7M9FjlAXym5CebQl9GSaMPtr68+trJUyHgpN/XFbiiTbGbGv5NA633TokYen2KxXHbznoRt0EmxQJF5z7xu0oIKmmIrJTdhN9q2PaD3B0tJ67AckU2R+iJq6C895moV+RtDz5sXponBZ+grzCYmyyho6oGNdhbdIxl6G0TlUhN4mPCwsOl9+nFdvqmLcLI8WWnTuCmrOh6brWAFdN70sqrNJmjMlPfsTZ1zLVI3sVZMK1ys2RxeefXvOOf8Y3HA/kfjskuuV40pWWpOtzPZUbmMHxd8j7POHiaFyeRJM9F/wLqeSScI6HM5HkrKCLF9ZOkFQQ1iG02x7qGS9hNjzcLUq3HzT4kRxg5Dauj596De0DZZtsnIEMsCouSGZlI37jkIcOxBtDHOmiKhLXxpk7m2qTcMJjDRz1p0Nsyi2mwk0+ZSTKOxTF4Hus2UFDDFet0dp/HztIxuLpSCdd18zExsgzyCDH0Q0OsI8pRcI9Gzp4GRp30tU3/HTVlbJp8+9fAi9FurJ7b7DRkKCGM94uSHsMXmO2C77frj8MOBk//yBs65aAdstIleOSaHEmC3ckpdIol/PrcYE8Y8hosuORm77MVHxwF6DpApJJzMiiYfpsYwD5+mWObQp8DnkUNfCJAI4ri22lZGMGXsUrz79mc49OgBGHY832sasYSIXmRaJhlrZZp4UkVw++QiHn3oDSC6DJeOOgg77g7ky61IJAui6b7ttimYdqMC+r59+uO6a+7HkMG74L1XgSkTX0HzqhAOOGhLHHVyFuddfBSWLVuMa8fNRK+e6+Krr77FkiUrZRPaepshqG+kL0GBD02KfE9ySEcIwKX/h0I5LYORopE6FNNJXHHR43jq5WGIhXvg9L/cgqOP3Q3RZCsWLfoZ99x7Ex54YBq22HxHjBt9N/r27Ydcrs0lF+n8BmVhSliydAHGXHUBXvzX4/JZukUvwrG/H4fnn5uHhqY89jqwL3qt8z5GjT8WG2ywMU4+8RxssflQkTr98MP3mP3YfZh++yT87rf745KLpqJHj24CfiQ5JZZQOUKqp0itxo99Cu+9NR8zHjwTpRg7Yixi4nj1lTdkAFaqLorNtxwg8wWSsU6yZ8rHD5Gey6JUIi/eCQ/e/zy+nZdBWzqPuV+/je233Q2ffZDD1GkHIM4BYeXlSFIKRLlbWeMkySCzcGXCj5gomZMvemEy5epVkee+CtDzZ5VlV+ZWIogdATJx4kQcfMiBGDhwoAxJ4wF8y63TsO+++6Bfv7XR0NAkwJCvrzGVIWHMCIxpktVBSy5PWwC9DiOSwW7MynYJM9w/DNAbu86HMCi50eebQ760KLB0HP4s2WO+purXaVBVMzwBBK+PSGfEWJvD/K/n48GZM/H5Z59Jjv8FF1wgAJ/zM1hQEsDqgCwO5kq4OR76+cRQqSNdZC4BDzT9LDoplvsnAYKYYrNWYGUx/tpz8cjsu3Dv3S9go8FDZY8L7uFkHykplFQhOd/cxFQ3JTfI0NfVsQguYuqNBPRX4b67X8KWW24n3S/Zr8MJUG61bNnPuPe+Kbjnvhuwz16H44LzJ6FPn7W8PHHrcBug10QcLaokBYgkB8FOSIdneYD+7CMxdIsdMPK8a11cqp67miNOzTz30BiWr1iK80Yei0WLF+CGyQ9ivXWUoWe3RfZXFx8pHVQv5tCXa/JMFUZXJsjSvO5r26Ur7YbuuGO/nS+M2nULizDAH2ToiWfs3LKzTAo50dBrQop1vGtq6J33T3CCDDxS8k5+hzH0iRjSLj6zMuVGJTeeb03Y4rJ0pSRhwTvTSGCqhDafIYmjg6WYjOMVLGaKdYBeFQ0cMuWKJyGslP1XSZfFyCpCrBjw5DAYPz9xkkydd1/WpQgWXZ4xV9hrf1Is74+mLKm0VdeUn63Os9WLFQ3gLn5PxaTYrF4Tie4O+PnSTHiqpzyVr6MMvU6ld3Mi8lqM8Xdz3ehAPTdlVgayaaynxe56pthAMpB9bvlcTuufyfCaqGarNkNPQK+/R0yxiTbc9trdq82hp4a+sdilnSlWuji2xpzkWi5VR5IbAfSeLJwaemXo+TCrsk83FpEmBCbFTp9zp8uhV4ae3y3aS9AgpoA+lW30Ab1po38hQ18hufGmveoNME0Zq0RlGGIuBcRbd348pGjZGWHZAUPv1mpFu81/GV9yIwy9xinaVzuGvqSbTzaXxpWjT8c/np8tMhpKA3xDqxYpPBLuvX8arhpzFi668Dqc+Kdz9LOVtZChvjueVKNXoRBCIsHCKeRy6J3vIfA+061kxLSi9RacFCo6EU2YCBvpXouh96K43KInI74ayc1qGXpzuLsWVjXjYsbkXFore2ElAhr9IEMvmc+u+1r9fbJBVP1sze9xHgBfo6kt3IqR1K7YE3mLPDiMiFSpU2YVcOGZX6OhsR6Xje+FJcuBc06bhgsvOA2bbaMb5g/flnHt1begkE8imw5j5cqcFF677/5b7LHHRnK/+w8Akp2cJ6IEzPlXCTdPeQJTbzwEPQaoKoCTJkWOkmexyUeOzFwZJUF8EYk85LPI/yYbEQtKZsTzfuVCGH/5XLz3zicY/qetcNSx66KFmb/1LARjWLWqBbFYSmLFVqxsRrzciPtuBp5+4k3s+Lv+OGnEWmjoygmtK9DUqEbHW2+dgBumjfJW2oH7D8M5p9+A7+c14Y7b3kU51Io999kUv9s7ipGXHoXlyxZh3FV3oF+/9VU+It0m7jGM7mNxyDQQHfIhb7rENUugxSFORYRjekOL+RgyLRn88YTT8MXXT+LA3W7GhRf9AalOHFC3HJFIXKZNT7rhIsx+/E5cPeZO7LnHIQIgycRS0sQ8+QQP1Vwek6eMwiOzbwdKKbRlFmH9PmdhwviJ+PqLEp564n107dGCQuIevPDKbEy6dga23WZnPfQ41C6bQS7XimsmXIx//esZTJowC0O33FZjLENx+X3FMgFMo8SKTpn4GD79IIP1B/bHhaN2QiSRl4MrJHKYMurrkyiUaMDlwU+wREOsdo94r2WoQSmBEX8eg56ddsQH73+CzbbthQ0Gbo6X/74QV439LfpsAESSrXLwcRga9bFkWLl+FNDrPdeIPg7OYkGoCTiS2y5gX08uFoYEzQa8xVArU3jj+OTjT/HUU0/JRFqbevzoo4/ImXHUUUcKYRCO8Ge1gpYuVziMdFuhAtDbIEBl6H1AL4Zdx8jzzyBDLx0Euh4cmyeSmxqAXqL1EjoVl5+J10H2Uha6nPDLTFn6T/J8TymMGzcWG288BAcffLBMHX7llVewcOFCHHPMMZKMxtdpauwkjDT/Tm+CpE7JIDJ2IwKhAmzBgLIMzafX51fTd3j9ycySTCmUc7j6mvMw+7G7cef0ZzF48BYVJlG+b/6fEtfsHMbkT76GRWZyhkYopJIbNUAT0FNycxXuv+clDN2CSU+cfEyDHteUzjVYvnwJxl59Jj7++B1cd+0DGDp0B/f+1LBI+RNJLyvqdLiXMtcE9NL9cJ+RRcj8+V/gDAL6zbcXQF/foIOqeHbJMDDObhCZTBgrVizDxZeciMWLf8aECfdinQEbCJjn9WFKEYkWZUd1ynw7j5hEMGqqmxT/AclNxf7tdqggi2nSVQuLkDURTLmpYujba+grAf3/GkPvAebAJFXHYHsMvZFW5h1zbHghq5I4M8W2Y+idsbWd5KYWQ++m1/O6eMWMHKp6pnmA3iQ3AZmuR3QGPG/yOoHUHetw2J9yiwTQW1w0f68/EdYHVu0Zejn9uC3+t5IbhoqUND6an81j6OXcVz/Q6lNu/E5CJu0Deo2tzCMU0b3KnxSroEViKwOAvpaGXuTbxaww9IytrCt28zBPZQ69r8yoAPQVsZUVDH0RS776AjEB85rgYhp6MoLBlBsOlmLKDafMCrPgJq+Zht5MsZcMG4dkqYt8uJqSG1toBug83bMaoyzH3ZfcuJsqGwBTFbRlqLF+flUrrDwZ64BL/n8uuakN6LUqVCe4jaN++51XcOZZR2HLrXbEFZdNQ31dk+o680V5Xz/99L1o51kUTJp4P/r1W1emuo4ddw5mPTQdd935ArbZZic3aCQiJtdlS5bh/AuGY9HinzF1yiyst662Lx9/4gGcc+4xOPus0Tjt1MvgLbgQ8NlnH2PkBcfi888/wpmnj8JpIy7Dk8/MkO9f09dGgzeXgmSdAYPEHLt8+VI8+eRMPPvcw3jrrX9hrbUGYIftdsMJJ5yJQQM31Y6Hk7C0trTh6vHnYOaDt6721xx91Cm4+IJJkifLzPwxY8+Wn3nowdew+abb+zn0srFVmXNFQ1+p77fvCb7WrBmvYettd/Japjzwbr5lHK6ffLlc+4MPHu48BTSdhDB79gM47/xjhY0+9KDhmPcpcOYZYzDvp8twxojR2GfvC3HZhTdi5MgzsaTlcUyZejl69OiN6yfNRJdO3fDtNxn866V3sXTpKrz/4Wx89MnTSGcXoFePgTjggINw+MGnY52+6+ClF4Cpk2finvuPRrJLGuMmnI1ZD63+ev3h8FNwyQXXCzBpaWnBNRPPw6y/3YoH7n0NW2yyEyaMmYM3X38PRx+7Cw4/cqhkzUeieTm4Fy9ehEuuOEV2tGvG34Nujb1xz41ZPPboP7HTrn1w1sihCFNXX2pFIq4dkum3X4sbpl2Bk08ciXffexUffPgGLr/4Dmy41hGY9eA8hONLcdmo36C5bSUuvuI4LF26ANddMxP91lpHZli88+6rmPHgVLzz7ssC1nbb9UCM+MtI9O7TR5koB+hpXiVLRL05p7lGQgl8//V3+ONJw7BqRREnHDEdJ5y8CRINnL7bqvMx8nk898IsjBrzV3l/f/zjWQK4EokUIiFmsNOIXMZzzz6OUWP/it13OR4fv1/Et4tvxgF7j8Xll52P998o4rFHXkc8uRCvf3wOttlqV1x8wQTU1TUoyysFSSvCUR0kFQYLBV5TNwgolFApR5FMdATJeGe8/q//4N5bPkXv3j1wyPBe2HSrrmLMV2kJJYOaDKMssxbhBNoEaAQ70YhOzT1h+BjkVq2PtdZaF+MmbY/77p2Pxx/8FvvtvzNOOT+BHJYJA8W9hTnMknHOqcKU3ORVLkMJjMzocSSN/B5hqhTQ8/91EqfGttl0y6amTnjzzbcw5qqxmDVrljwX/L7vvv0Bt98+HaOvutwBVxYhSvooQ6uxeia5YYHla+hVcmP58zZJ0gA99w+dDK7vyQA9gSYHfOm8CLLiPkMvoNMx2cbOC1jk9HOJGM3LOqZH44sv5oHFyPHHH4cBA+jg1sPn6quvxuWX8/PoZGAeQQSR6sP4P6R9BXRUV/f9nmRiJCFoSynQYi3u1F1xd3coDoEQQogLSZCgEYK7tTiltJSWGrS4O7S0UJy4z3/tc96bDNL2+63/fOtbUDKZeXLfvfvus8/exnUVQM+qrAnodXNmMvQK6IuaYk1AT8BCZjC3IBsxsROxecsyJCduR42XG2jKqdGpIEsXs1yMdVTHhUUkYfJvhTYJxeN5sBpEhp7nPnd+GOYnhAlD36DBq0IA5LEUyMwKaeLWdXTxkulYuCgWifO3oknTt6U7QptdVTLGzbsE30llx7BVFrbfqBKYjjGPAfqJvjFiusCqhtnILH83pBkE9EHBQ3Hnzt+IjlqMSpWqKpjn/XFyRlr6Q3z55Ubs2fMFDhzUNeWN1z9E3z6jUaNmPTlOAfRWq/RxjJvQVdayx1/s1Xn9tffRp88YqRqZWODnn79Drz7voXv3oQicMksrr5IYrIh58+ZV8J3YS9aB5p90sfe8EfRlpGfj0OF9WLtuEQ4c2CtjsnGjN9G16yB88EEr2YjzuZGNQr5NpE9cUx5/lShRSiq3XboMwIcftpGgMlOjTynKubOnsXPXWny7bwdOnz4iv96w4Wv46IO26NJ1IEoUL2X3i6flsrLrrAAwx8aQ3Ig2PUeJy3+Q3Mhmh5V3w9pT7b+NHkVKX4wK/xOA3r0o9FIYero50QHPOHdHolOOh32DIrnRDZEd0BsyK1NhoJIbztcqv3HEb0XhTfwc1dDbAb3Bsts19E9j6GlXm6vHQFUDXcn+SXIj7TFcURxtKx9r3jZxHd/pCOj/rwz9PwF6J+Tbk2IdAf2jtpUOgD49PcdGpwNuc8ngWIT1cEYBmxtZimTSpS0Pf104K4AelNiIvRTLO2R0nu5DbzbFKp+vTbH6dw2WCugRCa+CUtKclSXeoowp1m57M0baUSso3eHiiJBvb3bixbb7CxsTuLlL5UPGvxeVCbWuYJYQ+Xni2yuWWarN5KLB3zMnFrlJjH2WiGM9D8fjMEu7PAYes1m2kkYtw5FBGS/uPtWKjQBqzrwgpCyejoiwhfjow3ayAEqwjasLvti8HOGRozFhfBR69xopixRDUWLiJmLT50uQMH87GjV+SxeZQsjEfu/ubUwJ6o/bt29gxvRVqMzyJSzYvmMt/Cf3xaiRYRg2JFCAMcviZDxnxQdgydKZck7DhwVi6GB/fLlnIyb59/svPI+XX6qLmdNXo2KFKrh2/RKCgoYKoHv8xaCg0SND0LnTIANU2JCekY7pM/2xYUPKv35Pl06D4Ds+Gl6e3nLcPP/1G1Owavm3qFWzsT0Gm2PCcZyY98j8N5VsGLZWzup1Hh07Aes3LMTyJd+gcZO3jYAVBiPlYNGiGZg7LwzTopehdaseWpEiQ+zMSX41pgQOQmz0SjT7uCd2bbuGuXPm4vr9GRgxNAwtW0zCt18fReOmPgiO7Ipz545JFSYyYhFKliyLgnwLvv12B6bP8sWNG9eeOP/nyr2A8Z/NxP6vy+H23euImdEFrsWzEDdzJDZtWvyv16t9u37wmxADTw93pGc8wIzZU7Fp03IsXbwH1au+hoxUV9y/l4oyZYqh7LPFkJb+F4p5usDZyVXYsslTBwk4CAlOQtlS1bEy5SR++/U4GjQti74DP0YBMpGblyY2jdRLL0yZjvmJoYgKS5ZFOzp2IipVrIGmNePg5V4LFqcM9Oj9DB5mpiIiph/u3P0bkUFr8EzZKvj2h7WIix/5hB69bp0mCJ4yD5UrVxeZiTC62Xko5uEldorUm+fkOOHyWVesWpCKe3fS8UErZ7TpVBawZqLQkm7YR+bjy6/WIzpmvIztTh37ocCWrz0G4LNswZ9/XURk1Di4OBdDp09WIHlpDK7dnYsJY5ehfYfOOHE4C4d+uYBTZ3fip6NhGDlsGrp36yPHwWey0FIoKZdSEWHvDvhccSFkgy9ZGXfZ/GTnp6K4t5ckx+all8Dk0d+hXr06yHTaifTc0xg3xpfG9PJzDzdP5GQZTcmG84TNOQ+Z2Xfh6eWGnCwbbv6ZjbiolbDlVMFHH3+CFu2LY9u2S/jy8zt4971G6NjfBZ4l/0Z2JoGehzSnu3u4otCSpTaWOc7a+Gqj+wolPNrjZDL0lAk5AnouwtxQiOzFapW5OikpGVWrVMOHH34o1qknTpzArwcPo0uXzihZylueMbJtHu6ealvJSpJYJLIpVjX09OcXG1NjTifx8TSG3mx2fRLQQwPWJM/AnJcNOZUxz5qssEhzHBJn+Uxrw6wrzp4+h4ULU8Shp2LFCvKZ/Pmer77Cyy+/jOeeKydze3pGpj3SXjYPkptglNtZgSjghtMMJeJa5cjQG7aVVpVyssohLGdhAbJzMzFj1mRs274S8+duxksv1TPmdk1gFxmKmAroZ5sMPWUr4h4nVotk612NtdNNGHwSE0nJkViY9CXq128qkh+VYFFiR+kQJX5piJ8dgNNnjiJ46gJQT88X102uH/wOvleCyQzrXhNdmY47TgZDz/dcvnwWEyb1Qr16r2Lc6Ai4i8tOvjwXaj9qhIQ5W5Ga9hChYcME0EeEJ8vmlCfK6/rHH5cRHT0Ox44feOqaMm5sODp3GmDYjbrj4sUzmBTQG+f+pRn3vXdbITRkAcqUeVZ+78CBfRg4+FN06TwYk/ym26tWLs4aJrZ12yr4TxmAaVFL8NEH7aSqxGcgKycLM2dNweo18586H7dp3RPjxkYKkSPrTl4+UhbHygbrn15cJ4OD56N5sy5yTzmu9u7dgvDIUXj48P5Tf+2D91th6pTZeOaZ8lIloeyJ48psBDdtWonX+DxqpU1tVHkuZkWrqEHclNyQ5dcqiuAfcZVRbGbOE9x4i+RGfOUVV0l/mRhLFJERPAatiqltLMkKSsdMW1olDAxZoTgemXa1GnRmYkKV+SmSFrcqNw9tgKddrlS8SBwUBbcxDdvTs7icIxOiucnVHAyOa7p30eVGq1zc/NAJzey1ccSTarmrc5QZ5GbiQPOmMKiLTmdUrMg5erjA1VKAGxfPCm7m58vzK8FSjhp6ldwk7V8iAVM2kr/coFMyKxsqNWuhhp4+9HS58cwvZVTkSaIoXhVrarsE739xuRGEVCAif1ehOaUNXnWuhm1ZkctNDlJ+Wqw+9Fz0JFjJ8JVlE61IbtS2koD+X5tiHUpBjo0yjp3iPDR7Q6oDK8vDNAG9PYDI0D/RBUEcZgxdu8nWm1p2lozEtvLxpljzDho7NLvLzeOSGzlubch0DE6y7+QswPmzpzFuQneUKFEaocEJKPPMs8K83X9wC1MCh8hNiolejBdeqCoTdmrqQ0yLmYiNmxZjYdIuNG7yurIlFoIAK+7evQe/Sb3sDH1lOgaQod+yCr4TemPsmFBh6HOyVd5w4uRvGDGyk1QD+CJDP3zYFNlZK7PFZhUnXGKT09huaNCAJdQ4kZbIcDAkN3fu3JJG359++gY9e36Gvn1GoYR3WdkEHvjle8ydHyqOB9NjluOjj9vIhM1S/LQYX2Hb167ejyZN31RCzGisPnLsJ3Tr8Q66dR2CyX4zpOGUgD4q2hdr1yVj3dr9qFf7VTl/8x6Z7LsJ3o0h+6ilJjWDos0rYvvJ0Ddu+kaRS1BBPhISoxEfHyzMTJs2PXRSNhqmNxsM/Yy4FWjTvCfWrr6IxITZ+PP+fIwZGYrWLadi964f4eJ2EOs2pWDmzBWoXq2OaBo57tkQPW5cb9y4cR2DBk1Ety4jUaZ0cdy9dwtfbF6JufMi4ONdCtacXnj9jbcxOehjOLlmIypmDNatS8Ga1d+iQf0mAigLyLQ6u+DQ0R/Qo9f76NyxPwL8YwWQsJE1bkYg1q1fiuXLdqNxo3eFeaXMir7mrrRcy30Idzf1C7995xYCQ8jQA9Hhi1GqZAXs23sRx4+dQK365fDqa3XEH5/Wg0xG5fVOWkiGPgjhIYlo9mkHxM6Ygg0bF6LOS93w7itBslH/9NPy8PJJR3DUQAH0scGrhSUPjh1Bfq7HAAAgAElEQVSAk2d+w+gR0WjVqiuyc1Ixb34YNm9ZjqGDAjB08GQ4OXOCI5ChPITsMZlqertbcPB7YG7EX3h4Px3termje7/yIl/JK0gXmQjvcUJSFHZ9uQEz4pajTu3Gkpjq4uoOZ4sHUh+my6bq1MnfEDx+GcIDslFQ7AvcSE1CSPASfPRhB9z4Ixc/fncB3/2wFEdOJyMuah1ef+NN7Ni5Htt2rMbJU7+hUsWqaNG8K5o174JSJcqpNMhJEzmdLEyKdQGc6SoD+V4XWwl0a/kFunZrj+adgW27l+LYoZPo3XMYKj5XDV4eWm0i88Q+qzyOWZpTWLOFYbcVWrF+9Vc4fPBPXDydC/+AcWj8BrBg/j589Xkq2nX4BJ/5uSPXcht5uc5SzdCF10U2ZJRJ0FVHnYTURpE+zlz4TA29SUAQfIknurspz9H5/OLFS1i5chXCwyJkET9x8ji++Xovhg79TF1f6HcqrBbHlsHiCoOuDL1KbtTlhs+vKbkhGNBmZdXQm5IbySSwGKyxIcFh9ZJzhkTDG/l2pguPAgttRhYJkbjo5INBegzA4mcpqUMpTjaiIqLRuXNnNGnSGKmpqbKonjx5Es5OFtSqVUsIELNpVxNe9XgIavh5UmGxKENv+o3z8Cjt4sFlZGRItUUZfG1o4/UnA8lnJCc/C7GxE/DFlmVIStiGl1+qL+Bd3X3MRUfPX66D6GC1Idh8Hz+PhJn0a3hxw1qIuXPJ0Idi+ZJvUb/BK8grYIaD9gwQUN27/zc2bEzBmjUL0LPnCAzsPxEexdTlxgQ+4nBUCHh6ejik7uoxmUYCXCYp72ID5uVL5zBqLDX0r2HC+BgxuuAYYuWK1U+xGLWpVSeBqsnQR0UuwvOs3NlsSE29LxWLgwe/Q7duQ9Cv32g8W7aiVJR+/fVHzJ4dJGvKjOnL8e7bLWQduHTpPMZN6IYypcth1qxV8CxWQjXorBxduyhr5759OxE/azVatOgi7P7Pv3yPPn3fByvBgYGz4GLlRk6zObhObSFD79cbM6evRLNPOmugYX4BFi+biZiYSSCgHjYsEPXrN5a+n79uXEVycqysUQP6j4evb4SMYa6VC5IiED87GDNiV0j/HNdZstc5eZnYvGUtZsychKZN30Zc7DKQtT9z5iTG+3YTUBscNAfvvtsMVidey1z8fGAv4uImy1oSGZ6Ezp0HqvyWVo0CbGmyQIY+H26U2kpTrCEtZjNldo4RxGmMLRNniYbesKP+J8mN8Stk1qUp1t0IdzT6RjjPMZCUPvh8Paq8MBh3YehVsmq6E5n4jo2eZu+D9AAYzof2HY3Z5MrvlWqZo8tNUUX+UZebp9lWPupy818MvVRtHjX9sx9STmZRBUP0+tJX4GBbadMmeidx03JCvpDhRRp6NsWqbaVKIE1Ab/rQP+FyIz1VRr+I6cTn0JT9z5Ib7mB4IqLxL8Addu0yJp2dBuLyoRO8USUyXG4I6Cm5STMAPc/EsAUioCcT5EQNvRcCe0ar5Oa/mmJN+0QHIO3ocpOXnQsXoyRkArtHAP3jkhsHQC9NmCzr/IvLjWOTruPGwrEp1l5O0v69R0tXnCGe6ODOw4rVcxA9bQIC/Gehbbtesqhu37kakZFjERAwAz26DtPmLk5yaQ/F8ebzz5ciYcFWNBUdL7k1K9zcrLh/7x4mBfTF7dt/Y87stXjxxeqyqdi6dbXId8aMCsFnwwKkEavQ0Gzu378br7/xATZtWiosOplMOqLw96gp4326cuU8JkzojXr1XsG4cVGGZaEhZ3G24Os9W+Dr1wsjRwRhyBA/rXCI7RObvvJw8fIp+E7ohTq1m0pZ07OYl+iOY6f7Yd26hVi96js5F5nsuQDn5uPo8V/Qp99H6NRxgDD0XPzJMMTNIKu/CKtWfosGdV8v2nSJJpa7bdVdCqh3lNw4bsCcLWK1Z8p31q76Ho2bvCnAg1p9ap8JVOfMCYWA9jY9ZBHi5EJgQ1nRRL++iItZgXYte+DzjVfE6eX6ncUYNSJEGPq9X/2Ewyfm4LnnKsJ3fJSAeToxcFKdNz8CiUkxGD0qBH16+cK7uLtMeuy/yMgg8xmLxORQVHymNSb7LcKb73gj15aDuBm+WL+e574PDeqxfM7GZLUWPHzsB/Qb0Azt2/WFn28M3D08hPmeNTsQGzctwaoV36JWrcZaISNIIEZ0syIrIw3FixcXIHfj5p+YPFUXhoiQhShbtoKGR9HNwZUMdI6wEAqKPGUxT0iOwpx5oZgWsQifNqNV3UkETh2I3/+4jK7tYvFsmVeQlU4bTQu2fT0W6Rm30eLNdYDz31i7qw3q12mByLA4ePt4wepWiKtXzyFw6jCULl0O4SGLJOWU7I0APtpBsonVRk24FQe+A5Li/sD9e/fRvpcLuvSqKg2mufnpwnpevHQGYeHD8fLL9TFuXITRfK7ONoWFzjL2eJ3HDZ8Ga7ovtmy8gIdO8/B3+gKEBqbg/ffbSlLt8aOpWLEqBCfOrUdE8FJ8tXc9vt+/8wnGrFbNhhg3NgbVq9UWkKq2tdSaW2EDExKZ9uoOS15xdGu9BO3ad0Dnfj6wuGbh3OmzOHfyAX785gE8XKrI5qXSC+VwP/UavEtkoFufN+BZPM+ojDhhwIDBeL5cbZQt2QQNGjaAR4nbWLNyF+79XheNGtXBZ36lYHG7J1pQNqXyT63KaVNsHjX0bK4WeYE2cOnxqob+UYaeQMCqzaeFBQIwunTpKv7y9es3xOnTp7Fnz26MHTNO2F9xV7Iq2FSGXhlajlMyaI6SGzoBOTL0nOvMlFSycGYGAY+JL9P1RhjFAm0uJKBXH3rTRlGrdVo5VSkU5UUcQyZjSYcbUxO+YcMGXLl8DZMm+Ys9I4EwG307d+6EF154AcU81AKSrCIrq7xGyl6TQdSqrCRtG4Ber6cG85mAnufyOKBnX4ij5MYO6BO3o7ohUZQqrzHSSDBx7JKNFHcmB0BPgEymkbUWPSatJs+ZFyKSm/96dew4AEOHBMhGm3OorK0irSFDzwRaG7y9vFS/b8jATDmTrkFkTdXT3VFDP35ctK4DubmPAHqyyfz31NQHdkAfGZGC8uVfkHu3/4cvERg4GEOHTsbggRPh5e0lgFmkXbkFOH/huKxJdeo0wSS/GfApXhxXrl7EBL+eKFu6HGbMWAkvzxIqIZHm3QJ8/vkyBIcMR1RkClq17AYnCyV/P6L/wI+FOJoSMBNWK/tMCmA1bK63blsDP/++mDF9BT79qDNc3Jxx/ferGO/XEz4+pREVkYwSPuUEwDHQij0uPKfwyLE4efI3zJy+CtWq14KtwIKURTGYPTdE1o1WLbpJtZdrCkmzP/+8jqnBg+WaU3pUslRpmevDI0Zj4oQYDB7kq7asNOswLJaXLpmN2OmTMPyzKRg2bLKcDzEPP4PzB3vsculuZ/TOMZOCQXrEbZLYShMRPlaGGlk2oCLBUj9zR/ccR+vJJyQ3jzfF/i+SG7HbVhc5O6AXBs7wp6dJhnNRKrwyiEWSaTPMSww2NJvuPyQ3CujtTbEiuSnyoef6Zu+vEBt0Q6okmJB4VTX05rUyr4F5XI4pwuKoI5sNG+waegv7VjhFKKAvIHaWplj60GcYTbFZj/nQE48Y6cmFuUUa+sLS9o2Fo+TGkVz+56ZYQ2OkV5OA/ixcCOipmech0rVGNFeqt+TAzfLKRdL+hcjyzNYBw5cd0HNxI7tPyY0n7D70hUZYwOM+9I83NjoAM1mMDKCeR89iI5jCZMT/VUNvjxQ2UmON3zVZ2H9k6E3tlPGn3WZSGPoivZohv3zEBspRQ68DsRB/3/4DvhP7IDcnB6GhCXC2WKXExkkoLnYpypYpJ1pCNt+lpaUiNm4SvvhiGRITtqFx4zfsgJ6dzvfu3kdAYD8pX9IxgP7YnJi3bV+DSf79hZ0noKf+jNq/ceN6CDNRtVoNTA4YJIB+yGB/6Y+Q0rSx47t67QL8/Pqibt2mGDc2QrxshUkvIOjPw7x54djz9eeYM3u9sKDKFORLpDUDFyhhmRY7ASdPHEJMzFLR9hOcs2S5fkOKgM3Gjalhp4MEvcLzBNAPHNQcHdr3w7gxERIXTWZiZvwUbNq0BCuWfYOGDd6QhUZ0+ZprJhORulUU+Qg7NtSa9mGPA3o2grF8JYA+Lw8LF00Xyc30uOVo3bK7LDL54tkN2SBNDhiIuJhlaNO8B3Zu/1MWzYt/LMaIYUFo3cofG9avwBfbAoVtadr4HRnvbKRNffgAkyYPxNVrFxE/czUqv1gbbkzUlNh7+mcX4NyZswgM7ofUh8BkvzV4591KyC3MxcyZftiwkeD8O9Sr86qcuzSPWgpx6Mh+DB7aGu3a9MH4sdEiISOImD1vKj7/YgmWLPpamt3IzKmemc1uTCrMgbenp8yIf9++gSlBg+RxjQpPQclSZeV5prMHxxdBEOUqPFaGFZFtTEyJwuy5oYiOXISPP+wogG/t+sWYGT8RtWq+iRYf+SH1nieu/34bB0/MQFbWfdR4NhaeJfLx/fGuqFapFcaOnov6jT3h7JKH1LR7CA0dLXKYkKAkUKtNwEACgc3btP8CPFCQ44bDPwILYq8iI/0BBowsjfealZEApqzsdNy/f0/GHKtdwYFz8cIL1WUcqszAguMnaLU4Fq82/RCNXorF5jX3kJFqRYZLPP58MA+jhiSjTZvWkvp66mQWlq4IwslzG1Cy5LOi//9sWBDq1Wkqz+mDB3fxzd7NSE6JFg2t38TpKFXyGZUuWpzEVYdAmqDY2YkBUsXhN2onGjV6BZ16l4FLMS4aubh2PgeLF5zE6eOpAs68vF2Rb7sLt2J38P6nFeBTMh/paenYvOVzPEy9jW1b9mLntrN45pln8Pn2mRjUfyJmhR1Hw4YNMGC0N6zF0qRKQWkLNetkCsn+sILA/gqVwqhzzIYNa7Ft+1a0btUG7dt31ORF+b9qb7kZVVbZGeHh4bIZqVGjJg4dOoLffvsNQ4cMknmKZW71edf3KkhQVxd1/SHQdpWNkrh7Fah1JP+ekZ4OTy8vYbNJCqhvtpoMSG9BoTa0ZmZkCPAU68p8MpBqF8dJQF1XFAKb8gCOeY4nk5WnLESZfCepLERFRWP5spXyed7eXvj8889RpUpl1K1bF5lZGXapJecV2fSr5ZDMM6mpacLQqxEDGXtNotXKAO2cmdJqk2fREdDzWFlZo/0en2Nq6Dle+aymJO9CtWp1tEdN8gH0XHgNRTMvwF6dKmSzK9bQvI+8VhqQxuefhxk/J/h/AvTsXRkyeBIqVqwu56HOHupmRIkVAbuXp1Y2JAfDKNCzEqbfq+CUyZx2hr7+a5jgGyNzMucOaYzlJoznbrEKgcH5UJpi79zEtOglAuilspYYiW++2SLS0fr1X5HxYAJOVrmzsjMQEzNRqsyUMr70Ui1cu3IZ/gF9UaZMOcTFLYOXh4/M59wgXrl6HjNnTsHZc8cwPXYlatdpJAD48OFfMHhoc3TpMgj+ftPhygZ2sW1V1nnbtrXwD+gvxM6nn3QWYuKbfdswclQnTJwYiwH9xwggZbWTzDIb2fn7lOpMDRqG0NAFItlkEODipdMxb344Yqctk4oeAT2rpTm5meDGgb1WfO/o0SEib+GYlVRr+ZNyKu2jIbnHTQeJpSmBgzF40EQMHqwuTASMsnm1OsPFYOrF3tF4jk0N/RMuN2ayLS27zVRbIxeG9/YRRp/Yx9DAS+XPwYfedPqxO9M59A3yGOzOMw6BmNSoFxmv8Lvy4cpjNn9XSBzDjccA9o7NsrIEGoBe5EDG8+/I0Js5PNKUb/SAUOefn0e8AA2WyiuqKjhiOf67PK9GYJWd0JUHUzcZ0jTswY0vU2nZVyMdurh96RyshZzjFAiToZf+LqPs5mQGS/1Il5sssborYugZgmWErZmAvkeU+tAbu3y75afIcoqqE5bMzDybVBQkpTFPNPTk8cgAsrGVrC0LtjcvnhPJDQG9TPhQDT0HpwJ62AF9ZjEF9DKximODaujlfQagp+TGu7C0NAapTkv9vckCeXqqXk0lPaatkfrDqxZPkwOlLJyr+nsCQk08VD26abtlNvKo/osX3dA9Ghp6pk86aujNkqqpqWJ51tTQmyEjPI4iezSbHDPfY9fQ00LJ0HYXBaJoOdks1/LB27Z9NQICB+KzoVOETYubMQkB/jPRqVN/41yUGeJ9Wbp0NhKTozBieDB69hipXtKGrvXuvdsICR0qsoYZcStRqUJVYUUoOQgMGoxhQwIweJA/bv19AzPiJ+H33y8iNCQRly6dRmDQEGHn+/fzNezItImJx/f775cROHUQ6tZpipEjgnWyIeAvLERmRhrCIkbi51+++S8SSH6euGCLMP28nnPnBePzL5Zh0cJdaNzoDW2aYphQbq6wG8OGt0XbNr0xamSogpLsLMydFyKNY4+/CKTef68NWjTvgjJlnpFFjtf4cV29lM2dqcPOsWvoly7aIxZrDO/iUOe4Wbpstsg16I7CyTdfFmiVJ+zYuQ7BIZ9hWtQytPy4O77cdRWr187DkdNzMHRgIN58rR+mzx6Jl1+qiNEjI+BWTHs+uKD/8ccVBAQOlpJqRGgSinn6CNCiFEea9pysuHfrPkLDh+DCpSvwHZ2Cd99vKHaNc+YG4IsvlmPxoi9Rt/Yr6hZBegI2HDn2C0aM7IDWrXpizMhw2QCxiXpBYhi2bF3xxPV6qXpdvP3Wp2jdsiteqPACnJzdcOfuLQSFDZP3hofMQ4kSZUXewSYlixMb2RQUCqBnunChDSmLZ2BeQijCQxegefOOSE/Pxu1bdzB3fhC+378D3TqPxTtv9cDDB2lYujIQqal30a55jFyHvT+F4YVKDeE/cT4qVmJYRh6uXz8v44mAOGDybHh7FxdwK+yy0awFWzFYLZ44ftCCZfPvwsfHBYHTvGBzfYCc/DRhyJIWxuHXX79DcOB8aTgTKUlhPjKyUqXHZFrMBAFcE0cl4O71+ti24S8UIBf3C+bg9JX5eOe1SWjZvC9KlvLArZuZ2PBFNI6dXonqVRsjODgJL75YCQUF2UbVLUcWWTYWrlufjLCQBLz7bgv5fC7CWmFT7b6LizsKsr1x9jCwZ89p9B1WC26eWbBYsmGxeeDKxVwkLdiKMiVqon+fxij3LLDjy3QUL3sFdx6cEHncyVPH4DdpAsqXq41DvzzAqVMncS/jV4wdNRnTphxH3bp10KmvE/KcbhqsOjffehyUuBDQ87k4f+4C7t59gLS0NLRs2UwY5nlzF2D48BFSYVTf8TyjIkNjexu+3L1bGPkJE/2wY8dO/PXXDfTo0QNurpyH1LOZoIOOWlxY1f++mIwdBX9GMFM+QQptNNncqiCZ94ibLW4gTUDKuYAhaby+3HAT0NIPn5I9jn/x1heTBq3O5RsaWlMDy7FMQO3mSsletvyf64qZ+jx8xGcYO3YcqlSuhkuXLmHXrp0YNWqkgFjzuMz5nteCvyvNpLSwFP2q2nmK+FQsfLXiQAaa3+ti5XOiZJWeO1N3VYfMcU2XCumtKshC3PRJIrkRQF+1juFb7wDoLXQzU6CuNo2mbaVWS8Vq1g7oVe88b0GIrBdLUnajdu3GRkO06qx5bblusu8pMSkC3t4+mDhxOqpWqSH3wNxQyHplU0DPMWCupbLZk3tKSY7qo1mtYLDUBD9DQz8mQjMGiNqMhmJZy20QUiA17QH8A/qJy03stKV4vsKLuHPnNsIiRuHnn7/+n9aU+fO+QMMGb+L3axcRFDIE5y+cfOrvsZGdFdQWLbqpZMliwZEjP2HEqHb/+T3U0H/8YQcZ04uXzsC8+UXOXv/2y4MHTcKA/lxTbVi+Ih6JSdH/+PY33vgYvuOn4dlnn9dm3wL6sZM84xgoRFrqA+kroHzo8JGfcejwD7h58zratumFMWPCVcMtVWrq5J2lysZxzrm6SEOvG0J9PhiIpviMT5CJZeTZMHKDTNxl9hlycyE4TtZQmikUGMF/elqmCQmdDdkrw/Mu0sRbZLMufQhiXa2OPGxqdhU5mtEvZWjuzd81MaEppVVnNHUrMzEYv1tsYU2XKVbPMvise8u6IbbmlJYWUManlUkOyYJ8rXqRcOPcaJKBepyc81TTz+O0N4Mbd1Crmyo553t4XiKfEyzqKtr5m5fOC6B3cuI9tDkA+iKXG0mK/XGZoaF3BPRFGnrT5WZS9wjR0EsLvkNPJpG4iXVlLi0oZJFGfBFhutwooNcuYKVA1YeegL7QcLkhQ68lGp2kFNDnIGl/CrI8cxwYemXw+f7Hk2KLyY7DAkkFI1NO26DMbLgXM+zFuDA6JMPJJs3wNTf/3c7Qi/UUB4a669hdbqQRwijZSLmH6bCss5Apz4XVZIKM75LSliTF6lbIUaP/qJa/6NjsO0vzkTX02hKyYBy/GYIhl5qlHGfg3r07CJw6FD/8uEcGaZUqNRAelohy5SrIXZMFxdjYUFM40a8PfIqXhN+kWLz5xseyg7//4DZ+/mkvlq+cLQ8yfesrVKwsMfQEoIGBQ/DZZwHi9kHWITh0GCZOmIZOHQfi6282y05/xGcK6DlJSyMZGSCrFX/+eUVYFDL0Y0eHa9MNF9FCLS+GhY/AgYP7/nNS5BsWJu9QQE/2eE6QNPguXfoVGjV4Qxm3wgJh6I+fOIhhn7URCcmYUWFyr/g7BPRfbH4S0JtfTp1/dGQKqlevpUyacQ/Mn5vhU44aekpu6tZrKg8lmWBbQQFSlsxEQkIUYmOWomWLrjKO6A7BjeuOHesQFDQMMdOWoPWn3fH1V38hZUkcjp9NsF+D2jU/QHT4bDxfsSLgTCaAMgQX/P77JfhP7o8ypZ9FZGQKvL0I6NmErQwWF747Nx8iPHIYLly8ikkTFuOd92ojrzAXs+OnyAaI14uNoxqclid/Hjl2EMNHtEeb1r2kosFFltIYVg42b3kS0JsHyjE2ZdI0Yddv0eUmaKA8fxFh8+HjUwb5eZxwubEjW2jINgoKjZK+ExKTYjF7fhCiIxPx4YetYLG4IiMzC8ePHxTZGOeNkNBEaZwODx8pPvQR4UuR+jATc+f748LF4xg5PBwff9QemdnpSEmJxvYdq9G3zxj07TtW/YWtzrI4cJFjg52tgC4vVhz43oKk+EMoWdKKeUvqIS3nb2Rm38fM+BAcOvQz/Hxn4OOPWovOk/NObn4O7j34G0kLI/Hl7k3wHTsL7zTugojAi5r26JWOW5mLcebSarz92ig0bdxKAVx2MXy9NwW/nVyA9q3HYfy4qSgozILVlYQBFwINTtr33XaEhY3GwIHj0a/vGHvDGYG8WCKyqZcbzVwPXDoF+E1cgrDY7mjyuruwOtxkwuaJ69fyceCHmzh++G9UKFcHvfu6wecZ4OS504idHoqKlZ5DZFQ0MlM98P3XtzF/wTxExPVCjZeqY/zgH1G/fn0MGOUFJ480+UyToVcwmi3APTQ0VHz0W7ZsI0OBG9mY2Gl4+CAVQUHBAt7INIp/uiv19iRI8kRnvmnTJkRERqFr126oXv0lAQ1ckGVDnq8La1Z2mtFYKq1gBjikXUQhNm/ejJYt2skcXczTDenpfC/19GppyXng3LlzOHPmjCzctIs0F82SJUvKv0l1sEA3AlwzOM/xGLkp182fAmHOX5SC8B7w3/i7BJ085tjYGFSu8iK6d++BjRs2yfF06tQRGRmsXmgVMlsa3LT5zqx6iaSBSbB0p8nNk00F2dCsrAxp+mWDsMqBtPGOc3pWlmlbycVdn74iQG9DfmEeIqeNw8ZNi8RisprItrT/ynwRPJD9Vw97vd4m4aR9CuxzMCrdbsypsCB+ThDmJ9CHfi/q1GEPSZ5sLvgZppsQGd0fftolssiuXYdi5MipIt3RSgcBjxWWQou990C19cpOaoiYVgtM2cHly+cwekxX7bnyjZXUUc0hMH6NkiFnVwnv4vox3pfObDcQP2sNnnuukmRI0GDh51/2/k9rSuKCrWjY6HVcu3oJgUGDcP780wE9P+yN1z+Cv/90lC37nECaI0d+wfCRbf/ze6bHLpc5ko3dicnRWJAQ+Z+/wzcMHeKPAQN8hbldumzmvwJ6bjh8faO0EsBclLwCXL12Vgwa9n234x+/r327PgLopd/ECHvj/G86IXHMcCypy42j5MbwoTfGo+nzr3k05s3SP58uuVEbUkfbTzP1/dG+wTzje8nQZ8PDU3Gd5I2KxMfEmOZ3Gf2NEhqloWH/yNAbSgc+nyYGFYaeGJJhT8SQwqBrEJUAfkrGWN3OI6jn+LbAyYV4DNL35ziW+XfNIqBrj2YJPY2hz6L9s5BcJIs5J3ATnG8w9DRYUResJxh6aLAUAT2BPcs99qZYycfRe2pq6Cd3N1whjfsjGQXMWuBxUvJl4ExLoc1mMxqV9Uqz6U3eZHiaiy48D3dpW8myj9icGUFRoqF3BPSU3JiA3uhCFcmN+tAT0D/NtlI0Xgawtmu85EjNBlxjW0Lm1WDorRyg1DlxFyWWTMb7ucM0AL0wDIau0XwqpEFEAD2j6QnoeeG0S5ufySYnKXMaWklKYly52XjsJaVWTnDcNZphWMZ7NLHWDDPgoDR3q4a3MidhsjYFhdi7bwfG+fYQ3XPA5Flo27aX4b2rTWTSr2CzISc7C0uWzsLiJepM87QXY7Tj49dI+ZIgdeeu9QJAObl07NhfQAdLltw0lPApja/3bpGffzY0AH36jBVpgi6WOpn/9dc1BE4dbAD6MAElBN4E9A9T7yMycrR4GbNkWqXKy+qTz0XDmYuGLh6mS4U4MnChzM4SloPyoZSFO2VC5nUQB47cXBw7cRAjR3ZAu3Z9MHZ0GJxNgDpPGWduDJjIyWvK/EayrikpcdiydSWGDZ2MMaND1CVCqgym9Z+OGy6C2bnZiIhQC0xKfrRqwKZDPuT5wtCTTSFoJ6Dnrlt93S3YuYMM/XAwubHlJ/roNswAACAASURBVN2w95vrWLZiDg6dmIuhAybj/t2qOHV+FazWTAROmY2KL7xouEO44saff2By4ECULFEakeEp8PT2UbDE1EoBMwW4deMeoqKH4/yF3zFh7CK892ENAaNz5wbJZmbx4l2oW7uhakO5CSqw4dixXzFydCcB9Nx08b6lZ6QhISkSW7euQlLidtSty1RidZugbei+fdtlU1W7ZgPERi+Gi6ubHBtfUWEp8C5eShZ9ZVLUOcGdFmXQhkamjCYkqy40KmKB6FIz0pl6mifzw5q1C5C8MAaffNIR/fuOw6zZU3D/3h2Ehyej/HOV8c3eLYibPvEJlxtazPn7zTQkYyqNILgQUG/hQuUFF2cXtGs9FsWLVYO3twvmJQzDhSu/YuacAFz/8xoC/WehcaO3JUBNdM82V3FmOX/xBILDhuLixVP/04LcpfM4NK3fD+vXLcKvJ+ag+QeTERgwCTZneuJniWTCtPI7deo3jBrTCQMH+KJ/v7HaFG9xFuZMStNuHrA52eBi88KZw4CfXwJmLhiKyi+xDJsGJ7jjwulslC3tjdMnOJ8AifN2IK/gPpq3qYQdXyXCwzsTmz5fg7x8C2y57ggL+B5/XL+GhGW9OWVjVL8fUa9efQwd7wVXr3ykpqWKhp36XmXcszFh4nj06dMbL730snjUc0MZHR2Jjp06iGsN77eHuwe4SPFnGZnpwjiFhYXhxo2/cPfuXYSGhaM2I4/N0CQrg6vckZaaKfeLWQKygDkxObYQW7ZswenTJ3Hp0gWULFkKkREx4t+enZOh99YAoxxjFy5cwJQpUwTIr1+/Hhs3blTLUqm+MkiKrg4FAni4mXUv5iGAgZJETy8F6yZDzzmAix7vA+cdk4Vct24tDh8+hKjoSERFRaF1q7aoWbOmgHZurr29POUztNqgFqI6/lXqwzlQgrUMllwYSSvnOZISmn1CFyg6WvG72XhLhp4uM7w+Kl0xGXoD0EePxYZNi8TBi5IbM7TPHKh2QG95EtALcUUTdgeGnmCJkpt5C8KwcpkCejLvnMu4OeY1VUbSGX/+dVWqsCVLlkHQ1AUoXpz6c+0MZWAO308NvVRRzJ46M/OF6x+tARmuU8zNkNx0QcP6r2OC7zTN7DABvbC7FmnuJAMqgH5CT9y6dUMkiM89/4Id0IsjVkQKqlatYWz0NP/m8c2BuElZLLh27TKCQ4egNMmS8IWgawzBHe8RA6zoqLZ02Sz06DEcgwf5yZx2/NhBjBzdQaSdE3yjha0ly6oZH7S03YSgECVvPvmoo1S3aNXLtSEsNAktW3YRlps6eM4DZhIz75m6IBm4yAZh6JOTYxARloxmn3SSuYCSVDo0MQMgITFCCI/oqCWoWq0mjhz+BdHTxgoLT39+rlF0rqv0YlUxWaBNcFjYKFkjR48K1Y1VoW5iObYo03G2OMPDSzekgnOIl8zsHcOTXv6B8hbJfzA2isY6bcpXSEhZia8cXsJwM4PIrSgkxrQjfSS9lj2KxvfmZObAjdJJw/Of0EbDA4vI1iLy1MBLRmCTeZxPAm49KAHjDjIh+S4jHMpsDmZehGJBJatzc7SHiCntZqCkEspGSKhsGDSMyiR3n7Zw2Dc8AugL4MZ1sjAfdy6dh3MBw+weZ+gVkXPmp4Z+4Q8moNf1TppiBdDrNbflq4Y+oGcUPBw09I6hm47X/KkMPUEkdUbqpcouT5OhJ4QyxfEKSKmZdNTQJ35vaOilAY+Sm8cBvSbFTukZqQcozALZFTL0FgmF8fAsJv/uGNdrXkwePL9PwDQHKCdMA3Dr7lCBtFmGkF2Z+pqpDysBugB61Wy7UIfpMEHJxRGvIr3w2ZnK1NjFg8bnyEA3GIpHgqUcAh/soF92nMbgFs2T7qh4Hn/f/BMT/PoKUA4NXoBSpcvqAmQAYrK7po6SC9beb7ZjzboEnDjxG16oVA116jZB7VqNsWvXOmHlyHYQ0HPSpuSGEhFqJKkvjIoeh5CQBWjerLMwx3u+2YyQkOEC+Hv1HG1n6DkxcDNkAvr69V9VcO1sFS0yFzgufvPmhQrQTJi/Ga+99j4KbAUCBuTBM45fuB5OEkYSHdn2BQnhUvLkRoAWmDwvViJ4TCdO/Ybhw9uhQ4d+GD82Ak7OdG/IEIZ+y5YVWJi4A/Xqv6IMlnjnEgicwtSgIQIEp0UvFlkLS1EcI3bLKXEeYtCL0RS7JglrVu1DnTpNZfxp5aEAi5fGIylpmkzkdETgdaR2kxPQri83yvXid7T4uBu+3Xsdq9cswIEj8Rg6wB9OhW/Ds0QmtmwPEV9lX99IiVNXh5kshIQOF6Z++vQVqFK5prAhvE46r9pw4ex5TJw0CCjwgb/fMrz6Rmlk51JuFIxDh/Zj2rTFqFb1ZQPQk/my4OjxQ7oBooZ+fKRMCunpDzE/IUI0/8lJO1CzRiNxfeA5cqySrZy/IATbd6zBkoW7UKFiFYSEDZfPiwhZBB+fksgryBWmVsCJaJjlaRMwxlJmYnIcZs8NQ0xUMj75pANyc9RGjEwWQcKs+ED8cmAvhn82FQcP7sODh3cRFjofFZ5n46cNJ07+irVrF+LQ4R8FRFAG1K3LUJQpU177T6QMq3ps0WLDFa6uxQC44rt9P8LV1UMcER6knsWMeH+Ue/Z58Yln0qb0FzjpZoRpvTzeM+ePISxixP8M6Pv3G48eXSZievQq7N4/AVUqtMaSpGQ4eTBe74Ew/2Rk+Kx8990OkQuxzN631ygjUZSbYpaGrbh86ZI0DXdq1xfHfwGmBs7D7OQRqPIyr9kDWGye2LDqNxw9fB3nz1+Bq4sPstJZPs+BV4l7sLjeRPPWjdGte3s4ORfDw9su6NomAS/XfAmx8z4Ep8LhvfejcaMm6DfSAwXODNhyFhCans4AJC9MmjQBr7/xKj744D1J8Dxy+Dh27tyJwKkBMsZNH3fec9ptUv9MoHzu3FmEhATjrbfexLhx46VE7+HhKYugSCKpYXV2xoP7afD0LAZWsbdu3Yrz5y+K1v7555/H0aNHJFU3ICAAeTk2FPP0EtcSs9eAn3P27Fns2bNHvoMvbiL8/f3twNmULnJeF5Y5Jw9bt20VG9zBgwfZQ7B475VEIMimzaNKOdk7cOrUKTmXiIhwrFu/FpGRkUbqs4EqxH+/UJ2i0tMFGGnKLHsA1AmIgOnQ4cNYv34Dfv7pJ5QtWwb+/pPQqFF9ldxYLMhIzxKnFQJ6lvClp4AWdg7BUmQOpfxvMxn6xQK+q1evowy9UWkwy/vcaD3O0PM6mRsLsqvcUJtyBJOhZ/ps3bpNZD3M4fMpTayaXku3rBt/X5MqrAD6oPko7q2Anj9j86pKbrxVciNNsbqOCkFiNMmaAEo19F1ExjjRd5rMv08y9ExEfgzQGww9KzacNzZuXIw5czbg9dc+sEtUOR+Yn8XrQ0kbxypB2B+/X5Znm4A+PCwJxb1KCNmj/Qz5uH79KiKjRou0iHI+zjfU4I8Z0wnt2/cVQM85WhOR2SRuw+7dm6SnjZaaH77fTiq4X+/dLAQYPe3Zk8YFiBIV9gmY9o88HsquCOjNjShTqxctno6Q4AX49OOOQnhRlcD1i5tHhoolJkYicMocvPnWJ5g/Pwx7927F+PHRaN3KkAkZqcDECStXzkf87CC0bdtbDBYkfI82rAzSdLbKRoxzJl3peBzak6L4SjX0xYqSYsWx3GiG5RrJB1o10rqOs0HdXSUoRU2xfPbVPct8OUpuNHvnUVCelc4gQ/0cMy1eek1cDZsq2WzkSf+dvMcBLylZa2jWRZ7tKteOGneRsFH/T428QcJqNUCrEGYisGyoBQuywVh96KUnhf3BTPO1e+cXbQaYDcSqph1DOiJ6g0CWJF1a3Yq8ztTQ5zlo6FWHrwy9RTX0hJemhv6HZQ4uNyagp9RVcZ8J6MW20lZGj4DyRPYqGs+fPe9IpPP/yNAbZvWk7x9j6PVuK6A3d0dmU2zi98kivWHyijhwGjtVu+TGbIq1i/x5cEUMvQBoQ8Mk4NqsUxpA+lGG3ob8HEM2w5Mnu8xGOgfJjQn8zXuhu1V2ENtQyFKvyfQbE9QjDL2jzZPjzXRkKIShN0o8xk3mw2Vq6M3BoJ3mWkmQcpKx0fj8i+XiRBMcNBdt2vRS+QkTHXMYC88mM911i6e+wWaRKeEDRLswPn8MduKEdvfuLcyYvlIswAiuGMxBEMlYejLppUo/g8n+MxSw5eZiz9ebERo2Qhpie/caLQy9uBkwDdKVIVfXxHedJdQJ46PlWPi9urhZhAGOjBqLNm16YvLk6XBh1H16pjxsZOrv3b+F6KjxkpAbHLRANIKUg5CROHPmCMJDk1GFAFUWYDonFeL4iV8xZGgrseOa6BstgJ6l8PjZU4XVF4beAPSmHIml3tCw4XiuXEWEsfpgAHpuuCSohA+6aFetT2Xos7Mz5by5gVyybHYRoG/eRVgtbvzYgLtrVxGgb/VJN3z77V9YsXI2Dh4lQ++PnKxGqFe/Kv74axdmzQnEhAnRaNasoyyyVic3mdRTFsVhxIip0gdhNtupl3kOli1NwMJFUXimeGsEB8/Gq2+VQHqmnjstFtkE9kIlWply86FhM0eOHcCwYW3Qsf0A+E2MFcYjLe2+ONDQCjNxwQ7UrcMgrkJkZhHkFiArKx3z5oVg+841WJi4DRUrVkVY+CiZKMJDUlDcp7husliBc1KHEzLeBPS0sOP9T0icgfg5YYiOTELzZp3ADn8yParZzMHhoz8hOHiYaPq5iStfvqLo7Z99tqKMLX5uFiUUAlzovMKGLnUI0F4UZVfFwcHGFFw3AahETW6uxXD/3kOsXBOP+QkhaNG8EyZPihbbOlYPpMnZaGDMzePmPhfZeVmGf7EbNq37Dgd/uAV3N1cMHfMRnqvgjoUp07BocRyCg+dKsiwn58Jcd5w9+RdCo/sgK/supoUuQYMmTQDndHlO2WPABrak5Bh8uXs9oiJS0LTJW8KGCiBycRMN++LFi7H/x2+wae0unDtiwZSAhQiN7YHqNbngZoozFGx0HAIysnjsZHks2LhhCxo0rIpvv9sO/4Ax0mBLrd6F03nwG7lNnsUv9gwUC9OJww6gfr36GDTWHdZi+UYzpquwYAxNOnL0N4SGBcu12LVrF06dPIOpU6fKgsVNrmjC87Tp2XzG+awGBQXKzBcXF6sVQyE6KAkxwCStL52tOH/uIlasXI569WrhpZeqo06devJ+Ns7u3fsNxo8fa1R7CMQ0z8QMrOJx8FkIDg6R6xodPQ3t27cXCZGppzVJDR4btfysCvDP02dOo0HD+mjVqqUdkJmWl2ygM4OyCLgCAwNlg0J5TY+e3VSWKXaAebLJ4XXgi+42mVm8JvozPr9Hjx7FkSNHsXr1agwZMlQ86uvVqycyIlZXu3TtqBUHF1fZNDs5uUo1KSNT/a9570yGnteLgF57AAoQET0OGzYukoqhMPTCLpuSGzKJVtlksKdA5gyj2qg9ZWbAk9kUS2kOMGu2wdAv/0Z6oChNEicfMvQSdqUMPZu6Sfq0bt0TY6TCpzpsrj10ueF3eLMplv75QqIpoKc8V5oMRdagzikC6MeYgD5afl7E0BMsOsnaQntMauhFckOGfsYqPGdUlTdvXSmSPfZETZgwTXrLuJaJl31uHu7c+xvR0eMFpE6dOk/kqZTchEeOQOlSzyAsLAlensUNuapKGf/683dERI4WMiIwcK585onjv2I0AX27vjJP065V+vOkwboAu3dtkhRdEmAmoL967bxIgvhiBaHyizVkE8dzFMloXh6WL4/HypXz5Odvvf2pNE2vWDUXixfPQEjwfHz6CeU7TrL+8lnivWBD9IIF4Zg6dS6aNHkHERGjZL1mJaBatZrqXiNuSxa5XuERY/Djj3vQrm1vjBoVqqngrEg7KVagixN7ybyKe2lTek62XQGhjDIJyiIJSZGGnp9h+M0bhKZiMyU97RgqjxV1OroYOhWxrdS+u39i6B1xnRlkZYZRmcci6gwyR49tBuxfTO04ZXSGq6FKYrRpVRl4JXntkhvZkOTD1cMKG40KyNBLgB9DrThvWYyEYVVMCEOflS2J6YrT6MzlZCePH4OAqs6gNI/OUgLoVXJDifodoymWPagWEtCUnP9PgL5AGHoT0FsKjWCp7pHwsJV2uAfGMYsMXQNcBevn5BbYJEbCSHST+i13v4zhpYaO/2nLx63zZ0BuiqUnBfQsK/ImPsrQi8uNl+FyI2U2IxSArjgyGeQrQy/BUqWFmc02Ap7MpljHYCnxGzdkJzxg0XizGZQNOcI48gZoYqBqC7XUbu4Y9X2G/Iduzrk5Wg0QFpxd1Y8GS5nMsnjRG026jk2x5meZQQrcjUuZl5otA5SagN6sEjzeICLaWycrjh0/iPCoMaKrDgyIh0+JkgJGyH5nG4Cexyq6OCslB2yI4kbLKoBfmKPCArApNjJ6tARM0Zqr/PMvCoNCwB4eMUoXqWJeCAtNxltvfqSDPjtL3AQYYjVo4ET06jnKsJgDrNw8uLrizz+vYurUIQLofcdFSkVCNxyq4WRDEx0aaIFJUMfPKVnyGfl8NiiRmdj/w24MHTJZQrJ4ff7865q4jHAR5IRVpfJL9qYYfu6pU4fEtaVzp4GY4BslExSZGzISrAYkJW5DvbpNtUqQn4+bN//AsuWzsWvXepBVHTRwgr2JhdeMk52dGWOFIT9PbSvXJWPl8m+knEngItZ6+QVYtnwukpKnKQvfvLOUzLkY8uEnoCfwlYbZT7ph374/sGbdAvxyaDaG9PeHq/NbqFb9eVSuakFo5Ajk5mVjkl8cKlWqAnc3T3DjMSVwIG7+/Sd69RqJTh0HSZhQZlYqtu9cgUWL4uHuWgql3YZhwpSeaPhKCVy/fhmh4Z9JCExYaAoqVahsZ1G4cB87cQDDPmuLDu0GYuKEOFithdKAyuj3zVtWImneDtR4+TVpzsm35ePeg7vY993nSEmJASVaQYEJsDoXQ+S0YTLegwITxTKSzzknKWdnglJO3pQa5MLTSxuLkpPjMXd+BKZFLpR7n5aeKfdE1HhSbcnH4qVxWL1W+wuqVq2J4KlzhEWMjvHFpUtnnpgf+Q+tW3XHyBFTBIiReeJCK1pssEqg3tv879WrkxE3k37QLREwOQZlSz9rD87h71HHLNp0bsrzskTywImaAPvsmd9x8690VK36Ip6rQFlFJlasmo9ly+IlZKbZpx0VrBe64eEdYO78SOw/kIi6tV7BsCGheKnWi/KM3L13H3u+2owVK+fi3XdaYMyYMAE/ZOz4xc7OrgK2582bB8/irvjg7W7wstTAZP9kzEocAuZnZWemC0uVnpYFd09XWFy4iABXLv0uyZZ9evXC1KmBqF27lm46mWAavhYuuZ/g+PETSFnTQe5TwMjfUKJECfQfVQkvVKdmnCFydJChz3ksunbriDp1aiEpOQHPPvssWrRoZWyklamSFx1hKLVw9xAde3z8LFSs+DwmTfIzzAhY3tbQIcqIaPtIKSAB7wuVKqNxk0bIy8sS4Mq59fyFi3LuSUmJ8ixwzsvNLRQpkPy3s5PIaii1YSLrypUrpcHs5ZdroFq1anJcZMoJts3X5cuXsW/fPvTv31+agnd/tRtjxtIdieODshkSDsqUa3MqLUOtWLp0qch/oqOjULVaFZHBcN4moCf7r2FYuWLlys0sG4Z9fIrL565duw7bt29H+/Yd0KWLhv88fJgqxz137hysXLkCqWn3Dc96hnflw9OrhDQKcz6XplnD99+U3IjLDUklWwGiYnylp2j50j2Gy426mpgvXidlXR+V3PDnCugJIhTQS3iPxYI584KxIDESy5Z8JQ5knCtNwwcy9SQpfvxxN1asnCNOM4EBs/HOu81l7TTHA68LARDXYx6DqaGXpljJDDAbLbMFpPOZHs3cEnG50blbK5CmDEsDerhpTEt7KEmsBKgzp6+QNYvHz0wOBr4RsH7ycXsMHDgBzz5TQdZ3VmJXrpwjawrlld26DpV54srVCwgLG45SpcoKoKfkRjZFhYUi9eO1XbY8XhjtUSNDZC09euwAxoztjHZt+4i1rdnkLESfzSZkWPS0cUJEffBea/X6KywQ3/6URbFiUUsirGnTd+RnJNO2bl0pvRCNGr0hdtTFfUrKOsz5gUROcNB8fPxxezk2Xn/e42PHf0NychToKDdj+mpUrlwDs2YFYPdXG2U9Y5JtSZ9SyM7LwZHDPyExMUqCwPhiU+yoUSHyXJlrMsc67xu/o7g3r4POg9ycclxwPWPfillxEtWCEegktrMiuSkaAxLkZDD0mu2kPRgcJ8RFJnX+SFOs2Gc+2RTLXh6qqM0xxu8jqWIShI6hTsJ8G656Jv5T6XHRGDeJB/b6CENvYDbOeVpJVvWHRzH2qjFIT/MdCgspQ1IigjaT0ldpGJaY7lb8Tumts2NNJTFN/GfKidU0pZhYfevf3eBky8OtS+dUckN3NvGh/2dArxp6U3JDQE+Jr8qTbPk5IrlhU6xXYRnYDBMB3gNNdFa5sr1hPTevUAC9E3eY1AiyEcEB0DNh0WrLx80LZ+FGxxoYLjcWDVp4mm1lpmeWutw8JrmRYCknTYoloPcsKK266n8B9Kbvr3nTHV1upAzHSewJQM/dssZCm4Ceg5Q3xC7v4YCTQAwNlDABOgeJNFrQCkoeAHaFKyvpqAk3d7WOoJ9/N8tsyrIo8NXBzc51V2mqiZ8TYp+sy5evJCFSLFOSTeDDxwnXnHyZ1sfJhr9LxoSMI4E1JwQ+bBwtnEzCI0fKnywRqqdvIfZ+s1XKhny1bNkdo4aHwqeEj0wk9IMnoKcMh7rC3pQKsMLBqoDR2X39+hXR0JsMvWg/jfKieV6Xr55FdLQvjh//9akArdmnnUTnRxnIlKmDZVLm65VX3sXUwDkilTAXL0dA36XzQEnLtbqweS4VswyG/qlfAoD6ay5KDNUi8JEHkUlwEvXO8rLGx/P4I6LGY+26hf/0Uf/579GRi9GyWTd89+2fssAcODoXg/sR0L+GKlUr4PU3K2L31xsRGj5CGqO4WaJVIFmT7/bvwsxZk3HjhoZ6Ob7KlauINxsEwVrQFC27WBER2x3nL5yQt5C5oVSjTOmyskCycMbxePTkL8LQd2g/EJMmThcmnuzXnLl0BfrnpljKJvx8p+PDtzri3r37iJ41TDZcgQEJ8CnhJZO6xeYmTlfUA7MBig5VtFTk/UpKniFe12Slm33SQcaTuH+4uKlW16kQt2/9iZCwUTh56jCqVa2FKQHx2ngbMVocMZ72on3byBGBAhY44ZKhVyDjDA9JJnTClSsXMXZ8d7Gk+68X3ZLYLKysrUVcT2gfRgCUm5+N3Jx0mdO4KVy6LF76WGjlJ6macEFGWgF++uE3fLd/I347uvGpX/dK03clBK1ChRfleeS1UDcVAnoy+Elo36EFNq39AV1ajkdw0EqExHZGtRrcLLEx1AUZBJdkR60aWkSWdNPGjeLtPXGCr+ik+Uyfu3ABc2ZsQ/tPI7B06UYs39QJLGxMHHYUFSpUQN8RZeBdOk2Ok+e8aeMXkuTarn0r7Ni5DZ06dUDlypUNBxiW4VWWwJd8R34B9uz5WphoZg4kJi4QyRtBHa/f+o0bcPbsOdSpXVcY6qpVKusiKVa2XFhUJkWXm0GDBgtQr169GnJy6F7mjbS0LHkuyWxOnx4nIU4dO3aUubpixYqoX78B0tMzUNzbRwGvyPt0Tr548aJYbI4bNw5fffWVsvIFnA/VccJ0y+DvcK6SHgo4CyD/5ZdfEB8fL+9hLkBubrZ8Ju3+eAzXrl2V+YHvu3r1iujq+W9Xr17FK6+8KudqBlbxuPbu/VY2G4sWpWgjodn8JrZvBEXO4gAj5A0bHQtYcdVnlp/D3gauOwxri4oZL5kRK5Z9/YRtJdOI+SwzQXxaVArate1pZ+h5z3iOspjLBlarCfyO+DlTRXb3v7xGjQpGpw6DZMMr4VMWYPdXmxAePkoY7Mn+06VZ2izxOwJ6XgtNHy2Gi5fOYuy47qBEU+ZurheUv4nileunMv+eZOhTH0hw020D0CtDr+9lcFRsnB9OnTr81MMngTBmdCi8vUvKZ16+fB4hYcPsa8vTfonrDBl9hl5xvB87dkD6XqhDHz82Uu6JZiZojsSu3RslrZYymQ/ea6MkshOEXEpIiMC27aueemzVqtUS/3heAxMLLF8+W3qK/u1FLf/w4UHyzB469ANiYn1FQ//46713W+C991shNtYPr77yLvz9Z8jGXbGYWpkSCBOY8/k1nd3+CdCri5SCQ3W5eRTQawibSmWeBPRk7lVSUgToFXcVAXqVvFF65gjo1Y0wz3C50Q2EmSxr/q4Qrw42tI8DehMLSj+iA6BXlxtPAfR0IGQDviRVG7arJqAX9t3ZJimydkBvdyw0kmgNq1gTf6rzkD7HvL/chDoCejrqONvy8LcB6JnL8f8D6C2FeZIUKy43JMDlemg4HI+Z/JZJHMu1cpTcMH6WgF6bYlVXJcihMA+37Qy9oTFnUI1o1ot86DM9jaRYNwZL6c8dGXpxubHkwyPHWwC9R6FqglTXbrrcGJIbU0PPMophtsM/WcLSMouWe0RDbzRAPC65ISAQPZf8vg48bXLVso6EUhkaekpt+Jn8fJnojRLGI026MqqVcHDUxz/SCW6WQFi6speBTO2ah3i3z4oPkmNv0OBVDB3sh48+bicbE3rOs3xJhs+0beMiz0lamHphPNg5rqVMlniEob9zG8Fhw3D3zi1ERCxE+ec1pEMY+PBREnfNEmCtmk1gdVXtoTD0e7fKpEVAT3cRbrgIoPhQc3IgoKe+UjSREyi50RK0nJdhQcb+grT0h+KN+9Xuz0UTzWoArdJat+6Bt9/8RAY8A4co3yGg5waBIL9OnUYyOM2HRCQ3J3/D4MEtxR940sRpkhTKSZTe9ZTcCdyf/QAAIABJREFUPP6iVp3saNt2vVH+uYpy75QpVomNSJWkwqHMBa+tNsUm/y9r3VPfQ/a+VbNu2LvnD6xaMw8HjszF0IH+KMhpiFq1X8Lrb5bHw/T7mBbriytXziEkKAE1a9aH1ckKJ1hx4+YfWL0+AT/8+KVYkVH7/9ZbH6NDm+Go+txL6NZ5BboNqIHVG4dJpYPX67NhU9GgwSv68LJRlZUaZyccO3lArhclN1MCZgiISEt/gNnSSLv8ieN/9tkKaNL4LXzarCMa130bv+53wt17d7Hl68/g4WFB4JQEFPfx1OuY7wp3ASgWuHm6oIB62uIql5k7Lxxz5gchLpo+zR2RlZMhIIkJoRx7XPxZ4aOrTOS08Xi+/AuiES1X7nnZONB9RKQXTrSg1SZBygrUs5ysA60B2WDIahEnLjbH8u9u2PXlJslw+F9e7dv2lSh2VhrIKvPaUbdscaYEgYBeKxFLls3CkqUzJU79gw/aGEFJhRLCdPPmXVy7fBPpGTdx7ORu/PjzbgEkbM6mPIfpj6VKlJZj5maSceP2amGeE2bFz8KUqRMxuN9U+I9YgIDJSzA9oTdq1mWlLUMY+qwszrfc9FHCwArXVUyZ6iuN4KwgcKPk7OSKFavWwNlWDV54CwkJK7Dxy95gr+KYAQdlvI+dUgeVa6gLCZ+7Xj37oHz58jh3/pTo5cnSq+WaMk5kqk2rYBIck/0nC4CllIQBS+3bt8XZM6dx+MgR9OjREydPn5KmWDMFlveFoJLZFbQHpasDmx43bNiEgwcOIjwiQv77yJFDOHr0mICwdWvXS69FrVo10aJFCzRsyL4HZdj4WZyqubngceqimYMrV64Im9+6TSukpKRg9OhRInshoDftIPk8qD2ll8yfJ06cxM4du/DDDz9i+vQZkvxKMLp9xzacPHlc5EAd2nWUCkD58s+J/7yw0kYlt1OnTuD/+/btZzBz6gnPDQwlOE2aNJF7Tu/y7NxMYRvJQIpXtpunjCupAgjgKIqmV2JEz5ONtOFRY0Vys3qlSm60usB1ViupbGCny1XstMVo306df0yiSxdzsq/O0vBOEEcgw+d/3oLwf3xEXn65nmQntGnTHfXqskqZJfMkN6O85rt2bRA5JjXmDF7y9vS2NzjyxFQCoqYN5hopLjeju6CBaOgfk9wYwMxKhyMvzyKXG0puZq0WuSTJKpMBpYz0qz2f49tvt+Hw4Z9kTWGloVXrHnjn7U8N60VNR7py5QKCQ4c+FdBTktO40VtggFaNGvXkenDjeezILxg5uqNsWNh7pBtAXfv58y93bURU9FhDctPWyNBhkqyz5qUc+0kkp2xQ5VxAd6L3328lrDkrBSbhxc9k5e+fAD2B/4cftkXLFt1k3Io5RF4+Ll8+jTVrEnHg4Lfy+U2bvI02bXvhrTc/kTUsKmocrl27ID0DFSpWlUqANmQ7ycaMx+ld3FuOQyQ3hsuNXXLjMDJYTaUE2OwLVHmK0aNIt6v/g+SGWS4mNtPvUrmOXU7j4Htvb0Y1jsWOtRxkXI8M4MckN9S+80Wc6ugz7yi5EU96T1cU5lM2q9VF9odqWq2zSG5kI2PgxKwMo4fT0PHz883G3iLHHSP8hsCaPQkiBS1y1KHl420JYmVPGZ3W/l1y8yRDX9QUS8mNV74P/LtH/aPkRs/NMACx21YWMPyhwGDojaZYAnon6eIUQG8GSxGEUUP/uORGAb2RFGvYR5oaetPlhkxGEaBXTdD/D6DPpSODWBSpBlr1ZMrqENAX3YwnAX1+DpNiNZHLdLmhbspk6DlZmfZljzfF2hsRWAYyykOm55NcR6MZ2LzQjqDfdNoRaUKuPgAE8iI/ysqSRUqaYp2521Ywz4WGYIRSANoVSZNTNhkNbe6lVRGPSfR5+eoTK82oBUwGVakC7cXIAPLz+X1meIh63gqvLXsfdTRQpt7dzV2BsLi90FM6TzdyorWDVC9MdoOLAZuatYzHxiuCPy0T87gEaIv2W5kaYYHFBk6P2+5MY7PJIit5ApJuqQyi2YfA98neygjaMBc4s+zE4xT9t+jntUrDSgd1t9I4YzY2sxKSly8MpKQ9SoVCbRLNqoypoadOjz/nObmxk6YQ2Lf3On747hh8fT+UhfzU6Sykpt/Ba6+XZxScHDslEk5whqvVBTevO+OX/blo28YLcCmEk0u+5DBwUyzStkIrCjNdMXbMWgwe2Qx1GhSDzaLnzgVe3DKMgCS9jgwLKpQJnPeZIJkbPmEfnQtRmOuCH78GDv92A/n4G0OG14WLB7WGXDRy4eVeHHOmnYNPyeLw8LmJth3ryBikd3qhzQLnQjd896WzjLOOPXnMNpQo6YXsdAvcyS7mADlkUJEDWLPFuYRNiFkZefD2LAZnCzW4TrA55SMtIx02CzehOs65KdBqEMejehfzueNxmc+Osk0eEnbEDQKBEVNueW/TUrNRqlQZsSakxzcn5uwsAmkNIuLY4m3mGOCmoNDmpJtiF/qdUytN60k+O5ycNSaeg5+OJVIpy2N4kSa+urkyEZNj2QonK52gOEdwE5JvbDb0s7nJ4v9ooWiWQVndIDM8ZaofOrYZjSj/lQgJXoOY+Z1R+WU2H2ZIQ7GLxQs0jcjN1Pj5qaH78XItT/Ts3wiFllSjuduK9u27YuWSLfh2O5CQsApf7Okp935UvwNo2rQp+o1wgsVdU0/JaAdOCULtOrURFhYk4JH9KGSvsjLJLDHgSf2ZqUcPCw3HlIApApaSk5MRGDgFPj7ecj+OHz+OAwcOYODgwcKKUmrIjYCAWHowZytgpcsNpSjr128UG0xKd9auXYOGDeuJlKZSxSrC8M+eMwsLFybL3ER5C4PEVO6oiac+xUuoX3penjTM0m7zlVdeQe06tdC8eTMB7gyDMplTBbbOMheTUSRY//33P7B+3QY0b94CDRo0NFhEJ1y+cgnPP19ePo9OOGZ/DT+Dm0qC6Li4OLxQqSJ69e5tzzfhAOGcxGvFa8YNhWzi5Bkk2UIWXpl5jg9u4NPSKamiJOIxlxsD0PNnarlJFpHVtTR7nomCGfW8lrnLqBw7lth188zn7FFAz3PgRko3l5y3VXIj7j95+TKvizafVoI2aPMu16EcnefN9G3O9ZyLuS6ItbQckpb5+fsEfo6klxBistYwuTnvKU2x/E5KeIoAo5oVUPKk/Vnm3G6cvpJIDiww7zM39+o+xuttpHnyeXdRf3Ouh5p6rq5s0hNg+JBzHeH1UGmKaa2qTbQm8youLpzrGdSXRctXo8ogsg0FgzxejnnT2EDAn1SD2fumlXmTPZXvMSTDsgnKoQTEWRqUSVxon5z2/2iPhPYOmenDsokSIz8Fk7p+agWL8ycJSbP/gWOF664AegfJjd0iXJpiJQ5e11X+rivJhVwxDBFQLgFbpomIoaGXYClN7HVsipV12JB90LVNzUI4J9COnL9r4Cj+XZp0taFTVBFUhDwF0NvdBU21tA4KDXIyxqGGvfFaE4s8XUNvhkwVMqlaAL2T4XKj66kES0m4o6G/d+jhtGNBgzx+xELT+I9szoHuxWR8sAGXslAL8nHrwhm4kDgSlxszWOrpTbGPAnq63HBcP+pyM7lnFIrRREZeWsWVNG0hl4tCs9TlRkaKWuEVSW7YNU1AX+RyQ9tKTYrl5xi6LQfbyiJAnw4rF1GJeCtyuRHJjUVdbgJ7RcOjsNR/Anphyx20S46SG7Gy4iA0AL1pTahhTHwolKHVsaDNd2ZQAh8uTfnSASdlJ1dX2aU6Anpx3WG52QCBdjDIhipjV6Q6s6LGEbPJ0wSVIisy3qOyH9WHyW6cYV5SQlGgw4HMyYvHzwlFAKSbq5ap+b5chq9oqBYnA07yplaYDW+8lTwXBd2aJMiJS9grmUTU75mJqSpJUimPcVN1QpXUNQPQu7uL6wWP2VwYzOvM93LxN5t2cvJyJc2Rk6xYo4lsiZ9D2QQ1ZAqaTYBPFlGCEdi5pyhOJgPeGy9PTwG7nKykgcg4L96jRwA9JzODsXoaoOexSP+B1Sr3yCwH8vM4FjjhczHjhCAlV7JOEq6jCywnftkcsrFNyvtsdnOlUgGHfruNI4cuol/fVyhEw6rV+1Hj5apo+mp59jSKvIzMs5TZYcX5UxZs2/QQJX1Ko0U79j0Woph3AUqUpttFIQrFktCK+PjdaNnuFdSs462bLNlsqJRBwt9kseIkpAuHTI65tJT0lu8jQIAlD7mZ7li7+BbSHrqi0Pka+g2uAyc3blryZINhyXPBogV/wdvHHSWevYP3P64sqbgWC1MsLchOc0PKrL/h5e2NoePLwKNEATy9POCc74rzh4CIkJP4qGVVdOgOZBVkI78wA1Znd+QT38MKT4IGyi9oNWjJRVbeQ7HpzKVtqzN7W9jfoJvH/Hwy8NwE5cpCbTbK8n3ccBJoWalFtmXKs5OVmQ8XK++nMzKy0qTpUOaGAnWdMBdnle2wBKzacGcrNzPZysjYnNRrGOr9LLIAOQZtcONxENBzY0EWyJ0TqBP/ndeHx0xWnWPcCPxhYp8TF/oc2WirPaENsTExiI4Jx/bPj+P25QbYtnUX5izpgheq81l9CHcXHzy8DVw8DcyYdhrvv1cLx08fw5SQ+ihbAci1ERRCgG1kZCyS5q/H918CS5euxvKNPZiUjvFDjogsZMg4Z2QVpuHcuTOYPXsOatSohYCAyWI5mp2TacyDbGpVf3Ub8rF79278/PPPCJwyVTZWLVv+P9reAkrO8v4ev6M7sxLDPcU1QYIVKVYkOMW1FEqB4iS4JCR4gdIihQCluGuRokWLBkuACBSLQBKSbHZ3fOZ37v08n3feXZK23/M//z2Hs2R3duaV532e+9zPvfezm7rCbrTRhqDkg9eYrx0//gM89MjDMq+GpiICdyQdurtIEFgF9qCDDsRmm/0cH374sZJq1lhjNVs8U2kUeiq4/PIrsOFGQ7H77rtqTjEJiuly+RpDT8aGkwknuB6y3nrYfY89sNrqq4Y5zHLgbQNq94vsNOMuuSHYbLPN8Nprr2P6tBk488yzBFq40Zgw8WMcfvihJvUsFqVzN9NpXl2GB/TvhzFjLlLlYNiwjTTvqLFZMon33x+Pv4emWieddBLWWmtNeYSZsrZg/hxFXrJnBWU+BPRcX6KN+MJiKynqCoDeweZ/AvTWxMrInAgQh7Q1jnHGR5p2uC5fEAE9gw44Z3BMk5wg2HT5JzdllB/xyyoJzdADLiRiddkISnIrJgaFlBvO40xV8U6xxZLF2QYAK6Aa1gt+VkRusfIryU1bmIet+uJrkwB9IGoEgtSxmBtwW5O52efPeJxc90yLbUoAHqsRLqbbl+GYG49QrRWgp58uEEMC9JS4BWmtg2OuWYJDSnHJaePDhDIRZiJ8ghFZGweuZZbkI0IsNBxy/KCfqeFTKiKSCB616adHToC+aGRdAPRRf4vgPeR5hi2OVXREZtkmz78E6AmOQ2MpPqu8Tgw3YAXNZMYM5CCwpufQ8YxtGnj8TDQSoGc0rDxjZoAWVpHkxrqyy5NUpo+O18fjLJsbF1UKAqAXGRrkOi6nIa7g33PNEuYKyU88F8ljWtmJ3MYFrz+vpWMD9Voo2s9lWtWcbZseklBmOk+qUmXNSTmuOTbZr8LM6QSkzKFnbKUq99nQm0jxmtYklMfgOM2qmOY/8DXF8SR/RgzGc9RnSd/PKkkN30/+VJ7T3rGV/yug/2ls5VkHj0WbYittExbX0PumUVg5ktzEGksplqrM5AleTNlB+jD0vLnGFsZz6P//APR9U2oWKbmJGHrLIHcNvZd/THLDagBjmIzRF0PP3R4flEWk3ETu7HhjgbjkJgyyiL0QgWGyJA2AEK/Zl6Fn5YCTBh8iThbO0DvLTvBIIJ0J7LwxjQT+1iiBkwUj4AgayUgoxilMFpzQeJNNNtHQosEJjS26mUokdp9luADmHdA7q2HAxiZfTmicLLnRkNk4NDTyeCs+7BHzwe6SztCHCcvZhHhaEcEUj03xgoGhD7suSa+4cFn50ZhS1/hGWr8gi/KNjy9w7nuQcZo62gyZDzr/Kf8wYChTZbiX3IGXK/Qi9ESdalWjIAPDjskcI7Wqri//LnpPXsQ68MnHP2L8u1Nw+BGbKob0X299CTZw3WbbVYlojUGhtKGWwCfvJfHvKcAnH3XJYZ/JFVGqT8XGW7Zgj72H6lkqF+2111/3EnbadWOsuXY7Mae0t2rxHjwMlgJjjCSbbwhQSlqUR9eCovKNOVHVihnce2snvvn6R6w5NIVd9lgW9MQkudEoJdGWTeOGa75Bv4F57LDrICy5nIFU3X8An7yXxQtPzkM6XcPI0csDLZzs2pGu5TFmxI9489Wp6L/EPIy9amsstWIRhVINWYLuAvDeGyl0/phDrZHGUisUseEWCdST3WrCU6sRSnC8kmkjc8Z0BLnvg4SC44yMIJNiMkils9I6s816KmsLWqXMyduy8QnQOaFz8iarzgXOwY90kgnOVZAGn5sgMUNp0xrXa4WQVGGdyMjCS85WsWfI5AzUoxNE1AUU9FzVqH8OYAUGCik7IbDShj5JAEQTeQNjx16MP1x5OW6/+VUUZ22HZ595AVfcOBxUAFRrDVQKCXz+EfCHy59GoYekSQnl2vfYZLNVcNrpOyPXBv133wN3oKfQg4MOOBYvPT0X77/3IUaety0aFUpu3hdjfdI5a2D8xIfw0EMPaKN6330PKk6SGx7qxylfy2bJ4GXx/vvv4/kXnsXw4buI3WdzqScef0KLxeGHHy6mmiCZGxQultRtHnIYM+IftPi3el2JMN3dPaiWrVI0arQlyay33lBccMGoIB9hZcYW9/Hvf6zrce99d2lce+dTI22sOsi5+6t/fy2JzbvvvosDDjhAZlQ+xwSoPB7fZJDd5XkxKpP58gceeCDWXnsdfPTRR/ocynt4Dxcs6MKXX36BqV9MwR577Ba0xWVtbMyvQdlTD8aOuUjM+z577yWTMeeH++67T/PRDTfcIHDD9+VnCEAI3FJqxfnWmkZxnm1t7ac5oqu7xzK+62THDaDSqFui1Is+nxZj6JuA3qoxLv8w7XnSGksFhp5glMyrgd2aAbmEsb3M43epDwE931sb1GrZ1hoB2orN70jp8wVemHyjrp1O2CXE1hKQMmZSc5+6rBpTSkKB5IYAGpnYWPyzM/QVVVd7N5ai5KYvQ881ksfuJkQDTAZaee7+HualCBVkSr0UysG5OIE0q2jcBGqcWiQkf0/CRuQWr3vIU+fP+V5cs+Nrhm1SLDaR5831l+CRHgESmQamDUiq6lLlNUkFE7xFKNsfUwbiDS0txMKT1lQ9pM9GFfIQIcoGbiQeguTM2G7rd6Dsf3Js4e84/+j9NfY4+oyAEJDWezBuNMvgTHT0N4b+p42l4gRlk6G3iqPJji18IKgnnKwM6yZJIx6jEl2CHFpzJcd5kC7zbyM5isjTEE0eGH5u8L0y4BuTuOSmF0Pvkus41mLcZsUwnWHQZtJLb8lNBblWYi2y2Ca58Rz6DAkxrpNsoBgx9EXkQgOs/8zQ21ErOz9o/QtsUsjGUok6fhCgZ3X9PzSWUg79HYtoLGXKEcrdaYplbKUY+qixVIit7CP/TtTr5K7MrCztVKShD6H/upgmuWl2iiUoMr3jTwH9bejMkqEPC1tQOMgoFD4oX2IOPYPy/ztD3xfQLzSHPtLQ86Y2YyslufBySRg1FWnCbGdZK1WQijrFWqOo/6qhD+8TbyylKKV8rPlCaIglYB8ejKihVeiCJsZXWfiUN1gLYT6sLhvi30oioN27lfE4AZTLoaGDNiF84Nmll084ByZ/YGYOr2QQZKifAHfiil+0CdKc3cb8W5KI6kImiyEITRlDxoVGreODxl/ms1BW5YxDAO6TID+TgJ6TvCQ93qQiVFnik52BorqVRtV4zMaqGHpKeWhq4cRLQB1Me6ye8HpYPjrZWptYfPMSN1Dzs3pp6IP8Sjv+2D1kWZgTDzP0+f6Umjjj46VEMUGhbbsWGQXgAx+On4O33/ocx/5uKzQyKcyZU8ann3yD7bdfDYkM5TANzJpZxHNPTcGXExdDoWuAFltLJSyjtWMmThy5DvoPKuq+1UoNVHqAG294BTsO3whrrduu+yVpjdKNUpJo6ULVzfPBe8RjahGbxgpOqDQkqqh0Z3DztbMx+4cu7HnQClhrKAEko04bqJeBRiWFW26YgVxrAnsesDT6L8FoOqsUcGNx+1++wTeTBgCpboy9dlWk28vI5/qhUUjgotN78OYrXyDd9jWuvfmXWGol5tvT6g988Dbw3JOd+O7rArpKk7HDrsvityeug3qyINBEdrtBzXWZPhMyJmQ0ydabuTCd5bhi8i3PnUkEJrXh/WntMDa3p7uC9rYBel70nrDKBMGdKj9MzKVsjBUXMW7s3MkNHZ87gu18KGszJ5ybS9ZY0vJssCRMoz5BkDYbDYIXA2+Khsu2oF6pKQM9kYpL/XgbGfNpzyU3ynxfmky54LamhuCuG+ezKSAuumZrrDGExwX8e2oZ1131Cvbe45e4855nkEgVcPqIffDEEy9j9922xc9WAdoGADvu8gv84/mn0Ki14++PTMaSSyyHTbdsQ7kbGPG7iejoaMPXc8Zhj/2ok+e9rmKfvfcV+8ykH1Z2CHYI6KdO+Qr3338/LrjwHMlwyLJzgt5/v/3wyCOP2mKuRDAzkhtBUcMxxx6LW265VXOGjHBB585F/oknHsd999+lWMj99z8wNJfiwsN7QElDAw8+8KhAx6/23SukTliFzQE9P5uG0+232wFTJk9Wyf7oo49W3ruandVYISFIZKpNDh9+/BG+++5bzVvcmHgIwvDhu+KKK67EButvGGRoFTz88EMCLPvvv28k7SAxRRMuAfOzzz6Df735hj6P5/b666/LFEuN/+DBg1XJ2HOvvdWYiw+h1hfFFhIMJ5DKZlDs7sEnH0/Ep59OxmGHHtGnsZTNqaw6Me2HgC3TYl1uHdDTaOsxhC7hJMtqoMFAbhPQU17ZZGbJ0Le2W/62mMN8i+4hQS1Bn1V/m4Ce22rF9YVqpVcvxTBznPN3dXbkJbBvklP2QDG725hLVcmDDMIj9Pgzzt0iVwKZZu9Ljbdl6vOLMdJcs11e5a8VUAuAXhIabeJNesMvkRqS2DYBPTconCv1eq5loWGhA22v4PLfBOM8L5fcSJ5DIB3wAtdAPhNkrtlsiGsjr6NwgzqcWvyq/GxMrOHaHaoBvgnzdcakn9aEUsAzrI9izOnjU/XKQjisUmD+KLHP3ASa3sequCHOVNfPo7xDldo3BaqssMNvPzPFLjS2MloFuUGxnkOuaY/HIEa4xaUvYsZ5rSz5zL88tnJR3kIRmsEn2ffz/D0WJkuOPiB8vncl1hA0NWqIThcfo69FN5YKao0qNypk6L1TLPsaGS6IegppwxCajPrmLHbN/H97fVYpNJZq1DFryueS3JBw4o1vdoq1g0yi3qdTLCVs7NtUR0Vx8L07xZ7F2Eri5QBf/BryvXrFVvYG9NTQW8lJDD1PcpGA3gCpPHPcsdeAXhr6CNAb8yJAryeRGvr/A6CPlZb0MPXqFNtAuVBE1tmB8IAbQ29lI2/+5Ay9yk/cccYbS8UY+v8K6PuaYuNGjXCxPT/fjEN2A7VDDaWicoHZrsbQq8scS8bqshkMFMEHQNmH2COWpdShCyiG9sIC6BUyXM3GEF4SNLmAjXYa3dTCO8mmXWwwkQlstO0syexIG0zwHZpxqMQcAD0XSOkuS2WZZm0yDDt4Mkxhw8HJiD9neZKfRcaHmwJVDQLbogMKOkd+HidebWyClp55rewRwO8t+bwAvYN2/imPQd18+flkV/sAegfr+h5KxgR0tiFih0ZqPi2LlpOpAHzQ+tk94IJH1takFJo01JyETJB5AOKA/v13Z+OVlz/GqafuiGxbErNnNfD+O1Ox8/DVgTTZIsoBgFQthScfAP7x1FSkUmTNDOQcd8LyWGsD1rIJQmsodtVRK9Rx/Q2vqZHQ2usFQK+c+gSy0lhawyWa7MjipDItIQHFNjl8XqVxZORkFbhyVCfmz1+AvQ5dAmsP5QJunTZrReC5p2fgs48r6Dcgjz0OWBrLrmTlAFZ1klXguqu+wRcTW5HNF3HlTauinilZxnMZuPDkBt57awpaF/8cf7huFyy+TAXVUh1ffgrcd+c0zJ9XxJy507DaulVcMHZ31BNkCYtqqka6vGtOA88/C0ya/DWqNFOm5qFWKyKd7MAO2w9BezsweJUkBi2dQrnKTGV22ywiAWpNs+ha0IP21n6oFGrK9E5nyaqbtICbM6kFVYK1OYdyNJOeUepmMjSBfsllqOc0PaYasVRqKJXqAkO5vHX5VLMlgQUy3azWcNya38DMoBaTyH4DvOesgnCx58c/8+wzAsNrDN4d55zwJlZc8Wc478q1sOxgM8BO+bQbl4x6DAfudwhefXWSRauOXRcPPTQPL778EG7929G4/5GHMfXf7+Gii0Zh/twkXnlhOpZYfBlsuGlWm8Aj9/un9O7HjVwZG285EAcdvB9GjBiBNVZfyyQTCZ5TUdPghReMxjrrDMVhhx0q5l7GznQG99x9r7LsmWDD58GiL7mhZ9wkTaafYNKUyTjggAMlJ+EX4xRNI1vG8ccfhx12+AUOPOggq3YE/wo9KmStOJcdfthvcNttf1W6DpltMvxvv/MOvvvuO8yZ8yM22XgTrLb6GpqXGItJJvOwww4LRl7KFaypHZNo3nzzTWyx1ZaK9OTreKy8zkzomTr1C5xxxpkyNVMWyGoFJUtDhq4bySTM02Nles6177zzdrhmq2OnnXZUFj7vKysF77zzLi659FL92zxkJgXVJi+VwO2334IJEycoHWeD9TfC+kMZrWtRdt5Yiq9TNS1NT9LCAX13DzeYJMOsH4OWzATlIlaVNUCU+M/zAAAgAElEQVRv8YL8OSsIC2fomTyTM89Tg/MBq8EB0JdoCjdZk/V+MCmDGi5qo2LRsCQJtBHOmcwx6roeZJleaZUMgr1jfB0Nscp6PijT1bxvjbk0ZuRlMkDK6yPCKEjcXKvOK6vqWpCIqiIdAL3JWywLnSCW52HPGiWIRliJ7Q5R3O7d8s7hImrYwZkRg0EGxPPkeiJZhgI52Jm4RZsaEnbexJDHJ2Y+Q+1+IFm0hhu5pPUxZlpWpTBUiVXZCHJWJ7y4CeN72bjy7rJmVpc5PKxDIjL52eEzbI0zYzI/06SslKtaZYVzeFu/Vqtw/FdTrAF6Z+jjADEC2WZB1HWgjFAMvXqT2JcD+jhDHwfoYrK56etrio2BZc905wRqUh+T1jhu4OcTz2RD86mosRTXZnrVpPsHCl1sLGXeEHmFWtlhmrJZO17+nQF6VrhjnWIpPethzKV9Lsebqm4EWSLRDDd4VULPTey8WHXTJodEnptilX7lGvqkNZbSv0On2DfYKbZA2USzUyxxbAD0ZN7I0J/Nvk29AD2JWsM5kZ9TS12t0VAPgZrteAnoNWhdcqNeLwtj6FnG7t0pNkq5EUMf19Cb5l6764UCejNj8HOjJk3hoSJDGf/izlk74PBzmWKVh+o7dmuyEAH60HrY3yO+46xyso0kN1Z2YfmFD4sPjvjxRDdSZQ7r9koMbkYNZ7nDjmlRkhsacMumf+aDyAGqRYrMq8ajNfDgTTLJjbEIgZjQQpBtsX+rdTLnM0aEquNwA4kgqRH7LU0+dYVJgexigVo5A9D8PF5zlSlpctNANc0fJ2ICeh2LYh+5y69YB0OvIoSJRAkkgV3gZ3KC4qTK72JLAqDnXC42pJHUudsGwKQJEStTb4jp4eTASV+bt9BhlvfPm0rw9z75iX0KDI4DejMgmfaNx24g3DrH9h1L/HuVesUAWeMVTmyasAOzZNpeu1+6F6Fr3TtvzcLzz36EUaOGA5kkZsys4YN3v8Mee/wMyDIpqYZqvQfZRH8U5zZw7NEvyV2fyuQk+Vh7yCCcMvJnqCdoYk2h2F1DuauOP1z5InbZfWNsvPkAm+yl2+Tkbl3tyBZx0vWFgudXLlglhqV/6pRzuTRKncDlFxTw3XfTcfSpK2LIsCSq1hEIjXIdf3/8e0z8sIDW9hz2PWx5LLuSacW5j690J3DNZdPx2YdVtPcv49rb10Qi10CejG0nMHYk8NabU7Dz3gPwm+MGorW9hu4FDfzp8rmY80MBC4pfYYWVGzhhxLZYbKkqKiUCeR5nje4b3HhNDV9/2YlyrRM9pRloGzhf0qc0lkGyMQjZ5EAsv2I/nDAij0RLEvVUFe0dlrxDWYs6oPK5L9cx70cC0qqAPA1FYvl5rVQB530n28+kB8rWDLQwXozPc4Ll+lSLpDF6BNKmnS+XuOHkM8nnhHn4QT/MRV+vT0pqks6atpcPr3pE0FTNalqyJokQF5Jn//Gs2Oo9dz4Qu2zxCI749T7Y9ygg0VJGo5rFxI9n4fKxD6LcM0BNbF568RXcedcuuOvuWXjjrccw7q+/xcWXX4pDD98Tg382GCm04pnH56C9bSAGLtWJO//6OCaPXwLDd90RR52cxkNP3IXPPp8gHTzHNoE0qxg0N15yySXYeafhWGstS1Op1ii9S+O9d9/HCy+8hLPOPEtzAAES5TmU6xCQM8KR77XukCEC2yaNIZg0zfvFYy/Rc3b6iJNDQyZuPE2WSfMWrwOfo18fcbQaWi3o6sT3388IutVuHHLoYejuopfF7hnnvv33P0CvJUg2HSvw/vj3g/ynqJQZkQYhspIs+9y5c8Ww05BLE643zKIkh9n2Q4aup40Nj4n32drPk9AwL5LkedmM9Oa8Loy0PO200/H8c88bwMoS4FFCVNYG4e9PPiHQtfrqq2Df/X5lMr1KHTlWGMum4e0L6N1b0WTo2cTKmjhx4yE9uDfb0wXh9eBmxeafJqAPhnJpp5m4UUG+zZg9bnJb8iRiyG5bJZTzp76XrPN1vH28RV7aWqP5nL2ZWzJaq/SdskNfiyUBIZttxnauDd7sx6u7XEe9W2uvSbcOvdbnavqjSNLw/Z3h9tf7uiLzo4CkMfTG+hvRYln5PFbzxDgw5esd0Gt8hMAMG11W8SSgF1lG2aeiV0OzntDNnfeJ99tBt9aDoN22pLma5hH5BILh1RpMuZ7b4oW5hvNcOGcrECCdUiWblRgbH7Ye2pfVqgk2owoKjyew/5IQhf/ngDTzrW1AWPnhuXDNUJO4trxwTKW8kJSbmITYgzZIBHGONMmN4cCfAHoBXWPocwSv1gvQ+iEE/OTylTgrX+oJGEn3kZiEkhv7vEibH2sa1etzBabt6vQG9IavOb9zztImVQw948hNOlUq1NCS5+arqZaoV3gMRoYmWcwggRUYelZjcq1m/tZaq06xvXFDfDyLoQ8blWKBmxzzHlByk2mwsmk7oV459BGg78E4AXrPoXeGvplD3wT09JwOjEluQpfdRTL0Duh58HwYaGwL/iQD9CwhEGBZY6mmKdYZ+mSMoY8DepdUpDWYGeMjU+whzQPU5MOuY9xddZeRbzP9kAPW+I6I5R7THhqwkpGDYDoMeg5gLqwqB2tnbLs2K3dZUopFk8X+Vro4ssNsOGBxbu7Nih9PHNCzYYxe45NnOH6+rwC2gGgYKHpNGNB8IEp1Hb809BVO0mSdeBP5x8aaVEt04bcY+OWOy8h7FMsEu2bEo/eO+xUHe/zO3FNjJIJWr8DkBpqBGgb0uKvW3waXdGCotPlO2d+J3eXLuLEJDAY3BlY1JLthrJQmEWm4jV3gFzcN3ECwdKXzcLNh2hkIMuUEqVbq014ltJyWTjxrBk8+JPy3y4AM0LMRGHV6HEe60tZBUBFvXoq1Y+Ygpj47YmBCEoL+LpTvKIfgSz17mZ/LsS+jXHjA9WCH1tjqcOfPdh146fmv8cj9E3H9jXsgkU1i5vfAk49MwmGHrol2yt3SxtZkki0ozAUOPfQ6LLl0G47+7RF47NEnUE8swKjRhyGTZ4mcDDfLEA2c+Pu78esjD8GmWySQzrFTHVvdU0PPcc3NhS3Guo5hg1QpcqG0e8LJlpPW3x+Zh3tv/Q6ZlgR+N2I1bLAZtZzMl6+j1NXAvX/7AuPf7URbewYnnrk+Vlw1iQr17TWgcyYw+txvMePbTqy0agoXX7s2aukK+rfn8MwjFVx32ZcoLMjh+NNWwm571TFvfh233/Yj3v7XZ+g/IImVVitj5LnbIt+WRKlSkBQl1Uhixjd13HLjV5jw4Vx97hLL/ojNtx6M7XZYSQTI009/hA/fmYNvPmc34ww223J5nH7uQKTamB1Q0vnSlMyUm3w2h78/XMLTT34I1HPY+hdrYL0hHAscxzaGl1gGyNLTx3z0FtuU8ndMz9E6QWCSyqNS4soApLJVVOsl1CtmnqIRlu9jhnMmFhH8seJF4x/NtVZdQYNSsLCpUqxrTXIKVsomTpyETyd8hcMPOAC7bvM41l57dVx07VpKHGKHXTY3GnHa5ahX2zB8p/0xbtytaG1LIt8GnHHWCahUf8RpI4/BM/94Qicyf04CD/xtBr78YjrWGkIjfwOP3vsZdtt9Wxxz2pIYec4J2HzTn4thZnWB88inE6dIKnPJJReJjaYcWPNcyoAsU2loqNxzj70C+KEcwFjve++9RwBqv/33lw5eFSt2O5W5P4tPJ07Ek088hTPOHIlqtRjIgLCx0bwgpa82O5SinHrKadhyq59LIrPRRhuFTYcBI1YTaGpl9XC/fffH3XffrWfoySeflDSF0ZPrrLOOjt1IoJBkErTmfF733HNPPPXUU3q/D8Z/iK+++hrrDVkXq622ms6D8z/vizbqSTNRelMqmvQI7rkBIqnAZlecQw477HCd97hbbsGSSy0pbT7z89dYfVWst+46wSTKcWHPJrOu+Xz2dFsut3WKpaeN3rSsnmeOdza2KarxTzCnsioi8G4bzMAp6L14HRzQi5nmdCHJjUkyOYe0tbcEDT1N8gSdBKG27hJImeyKgFP7+mg+Y9WwNc+EDmO52YAtm6GB0Qgkflemtk27WuOcWebn+pqtdZRJUgwDSBtB1HfdJKlkHizrrkl/SiRX4ViRZM0IJTH0FTOr6/hdFlpnfjiTaNhF1Xw49OYwZUnHquqozb8mpzHZpFVV6D1ggzNLf7OkNWrRGQRi6xi9LbzGVClw3XQSTcxtqIyTg8vnKRcKnyfAbteZ64eRTgbOza9jwJy/I8Dl2t5NoNti8hpBed30pOKlWQnk8Xj1T7I1RYaGqHDOcZTTao2y6g2rQnbfamKmda6U14bYSkuesU2f3xdhGeIIkrhZ891Juy9A32TE/W/oEzPJTcBW2szYfOv3X2Ba8a1GnBR7GOZhjUq5IeB5OW5xFl5sehvlXRwXlhgTfYWhx8qpPleYzX7r5I3EHAmgp6uM1oAhCwVeB87DrL40/84lN/SaRcchYy79L0Yul0vml+KYUuUoEKf+DNj1aeJJRg/n8tyckaGfKLxsD4u3RqQp1lh+Zs2QmRegbyGgp1qBsnRKbhYG6MnQxwE9sZI9Q9G58TC7u8uNFAdR0GElVF5gp1iabVIC8BlYY6kcmcFEyGlnDr0kJYq6l56pu7Ws2MoFLd2BoeeMYUyxM/QsUbcU2nHOQZegvba40kAKHGShE17c6ewshbOxYpRCJKFpDin/4AXlbsxNqHZcZqBpNohytrUc0mbUZbZEkE1HczDKBYc8/871dnRnu/O673FYpy421qDhy1NuOHlYpjK/HOhaNzYrT7u50yYOz751Z7m5+y1X1noCeOY7ryLTA9x1rmoDjUxqYsNzqEgDqHMNBjNr+sFsYp4v03hY9qIph7rRVu1Cef7cbPHzXJMemYPCz6W99nbQdMWH10b5pw7ow/WVwaWlRYYhTlT+uki2QjMV5UCenxpMsjwfc+XnwgLG8xHPavpfSoYUFRd0hhq6zdQHPiw2QVuajusZ3Tjb9x6ySqdyobrIWooNAX7zOlrMJll7q5RYygINyS89NwUP3TMNhxy6HbbcEZg2LYGLz3sKJ5+6K1YfSkDfpU1pNtWOUjcwZsz1OOqYX2GFlRbXtbRFDIq8s6jDFlS7gd8fews223RHHHbEimgblECl0UOOTsbXQrFTUYHakHEn0LDqSrfYVJYKq0A9b4D+4W48dt9MlCoLcPIFa2PdDclKdqE116bPuf2mr/Duv2Zjw41XwwFHDUD/JY1Bqvak8eQ9wMv/mIH583/AKWcMxQZbMm2lB20tbXjuiQbuGfcDaqVBOODQDFpyDXz0MfDFFzNQqn2F9TZqx+G/XQ8DFiMzVpI8gJt2VDvwr5cauO/OKSiVgaEbL4bfHDsIbQMoC6BZnRnxNXTO6cDdN87Hu2/MxtJLL4Wjjm/Hquvz8zulWU4p0aOGXKoDzzwKPPX4NDDYh/ecUvBMqh3lnn4AurHeJmkc8usckq1Av4EFNfJRskXDFg7KEVLoQIVJljS/tgFFdTtlfCTntTrSjN4EE5GqQWefFmHEbqeZrJXvU4n2AOgJDJgyROCYRoHPQ8tAvPDsB1huic3xp8tfxcqrLouTzlkVLe0FMFZt2rTpePnlF3HUb47FV1/OxuRJU1GtL8Dqa/wMq672Mzz99JNiobb/5Q5IJlow4cNO/OnSt7DXHnti5z2BZ57+Fo8/9B523GkzHHT0Mjj62P0w7qbbbLVLVPHww4/im69m4pRTTpVsyaamUJULMruTTz4VJ5xwIlZbdXU9t2SoJ0+ehJtvvgknnngCVlll5cAQW1wgG3QxKYtg5emnn8ZKK62MNdZYHeVKt4y0qgZmLcnLunbSFErDKAmJvGIcrSOl7ZA5hgnANSeFCuvMmd/j2j9eixVXXBE77byTpDXyGgV/keJuVeE2tlaywQZw2223iT1fddXVsPtue2DJJZc0k3KYG31OFshTApIlXmh+DAliBEFcY9iZllUNHifNskM3WB9LL70MVlllFXU8lR/FZXkEhwKcNEcTXBGMmhbcrrtVqAnoK/SPEOy10PdiGxgeF9e/vp3JZeIOqSA8JpephBtsyUANM1h6Yylbt/KSTfH6K9iAbHgqbVGJIWVNwE1ApqBkMU9Hs8/kNWGKh3Xg1ZqoKq5JPPS5Sm0jKLXj9wQ3j8jU2h+kJHaP7bW+M+D6wE2hG075Gr9+fI2bYkX00BsT1lUjlnjPrWO9r128PtxoExN4x1M3xjobz/fldWFzPSNGmuk+JndiOo6tKdyEekKdnYulBOna0GOSs82hqgneJTusw1wS42s9z1EVq0w26uRcEHBlB+tmd1YjGShzaxouff2162MmX36ux0tzY0SGXul4HCNFdoQlJjFvEe8//zaeyqJoghDZrXjOolWKOPbdv+C4xfCTeSvkZaGCgIBbJuUmpuFxmqE33ik2KSmLYzy/fnZtbGPK15u/x6pEnFuEqdi9OpIi8TXWKZZfbpbWZjdIUPlzdoplEzul4rBTbD4nD5F1jCe2YhWNjSatwZ3kOFIZWNqTP3+26bfkpPgY1vGqwSo3FSXNhfVG2nBgPo2WZBUzplrKjea3CNA3UFOkJAF9QoD+5tdvR3dLD9gDqgnoYzn0jSpaS/1w5sFj0VoZCHKcMqJrI2yEhnCf46hIQ8/BSAlE1rTuLBcGEkB6nNmTP5drt64WsFKGmRhfgJ27l0QE6GmKzUiSQd1diK1UFrTeGbkiG0sxV3OQWLFIRiKGtxpps3oxomEK4M/MLGI/IKtKltgO2jRe3KVqsNOAFHawvqtiCZLOfu20CSi5g5Rcx9gKGU258XSDRTHoosLn+ze93l9TCBWG2DFGnpXwGi9n6ZgDi6HPFRthu81IERLKemKXIx+DvXmhGGPoy8bQ61goKwgSnOhQpSGzHSpfQ40XGQXtmBWxlNWuM3hrdK/45bttv2Z8ffxe0CWu4wqauvilYTmXQMavM9+fX3rvPu9j5e7mX4sZILvD+8IJOb4j1r1mydvus66bS/jCfe91i/r+bGGvCcfvDcm81Cg5VXzc6MP45DevFc9l9nTg/BHjsdQyy+GCy5bClCnAhSOfwoiRu2LY1tTGm98gpe4VwPTp3Vh2uTbb/QdzM+87Hye+ZP7cCtpzGTz6wCyMu+6fePDh/dC6BJCm5SOMNyttsr8An60w7lVaZGoDx3IFqGcE2O+9o4TbbnwfW24zFKePbkO6tYLWtjRqxQTqC4BLR32PN1/9HMec8Av86kigkqzJFJysJjHu6gb+8eRn6Omeh/Mu+jm23gWY311H/9YknngAuPaSL5GoLo3Bq7Zi+owZ6O5MYqkVGhi8zlc45azNMHAJamUtJKurs4iO9hwK84En7gFuuekzNLKzcfTxW+GAwzSVoFA05oUlUFYHH7mrgFuuexPVnuVx5DFrYJ8jgWwHnxFuRktIIQeUgYfvBB55aCrmdU/E4kvzWepGrbQYZn21sha9eu4t3P3QoRi4NH1iXWLcGCtYrRjTX+gB+EjcfRuw7S+A1oFA+0CgkWFCyY/oaGuztC9wMbZUJrblrtfZBZNSQWP/UolWyXZSaZq4KcGxhmalcjdasv0wYXwBl425G10/DkK5NhvrbtqFsZcfi48++AjXXvtH3PSX69Gv3yDUqwYC6e3Itpj/aOQZI3HgQQego6Mfbr3tDqy/zi64c9wEnHXG77DldsBtt07AK89PxeVX7oVpc7/Aldechnvvvl8A+txzz8GRRx6JlVdeLQAu6/rKzGQuCG4i3nff/TB69EXYcMON8OCDD+Huu+/C4Ycfhn322VtkAYGmVbs4r3MzbUCHz7qZxy0LPJmypmKs6DlYV6t7xcYZoDfQzmtkYMrmHwOGnnpDEMk5ypowEehTpsG8dGt8xMXZvEEhTjACggbqyQySOeaxOQgmcHQwLwBBQ2bCJAtGJJQiQM9FUv4haqi5eLYwgtR05GSgmSbF90uH/hqmmyagNxbWo1LJBLIKwg2NMfQ89qxSpnScOWOpIyaTWdYMWPC5VVGF1uRRpkX2ICkHaUh8rharSSOnsYmlQh0t+SQ4ZLWesaoX1hr2jyAz6esGj4O9I1rbMmba5/oTJH7lso3DvmtxfG6WdphNFAKrSTZbLCw1vs0MAluvuc7ZkquvcjGEPGiR6LPIhn9G0lKPTg9srf/cv+u9pYnu/Rnx9d0/IVIFhB8oPCZcH70+JBgbC1tDNmYA9ffnvWVVNM7wav2MrcN9100RUdSrBxzCCp0YZ2fMY1jEz4fvqevdW31sPwtroHCL8bK6vvFjFkYi5nHJSsA8+kxXQnDeDUx9/N5qrFEWo4MIa3jFxkfWOUxVtQNT7ucuNYRVKaP7HK5hr/sWHwslkiDG+pcWgbuYBMfx6NeZ37UMCujaYRZ7XPpCPElplYUeOEPPz48kN6FSpWdTgJ6KBiNSTYZJCdPCx6WdV5CLS39vn8XmerOmUHITXLtcU8PlqwUC3AB9EePeuF2Sm0SQ9bopNsGF0IScaCv3V8pNvjbADoSqAj7DfIkqgs1Km2noNYI5ECtIhLB6Jm6o/CQZCGMrP1VjKQF6MSq2k5U0wXpPoaet0mwsJYaCn2TlIX6yySPryBf7NSU3vAFhQuMF7emx3FD+ibnJYyYEGVJswmR3Rb6hN0PQMUh6YTpvNexR294YYoy/XpNP82ZQysD3VHmPC1MYHH48dtLNQS1QHjmjm5qt6OELjSjMfBQGt/sTKnyobVA6VowmkPDQSLMoQB8OJHy2NjytodzK0h83A5x8Jb1pHpMPwVKRpiYvb4b/1wNjAJBMLq8nv0yDHbvu5mUK+kV7IARtZBINsaU8gDDB6kEMWjmXGKkbaOjmxt8ruzssfHrggwlJUpewObOIK+skKtNWuCYECSyt8nDFYsSMqx6z5edtXYybM2DEgPBHVlQKreKN2WUXXHXMo55TGnoJ86yRBo1bZBs9Js0NQlXg9OOmqCvkmKuXxXfTgBHHPYXzztsV620GJHOc6LzRRtgAaZxa6d0oHQMB/H/eK7LBr71UxFUXvYZbb/slllgZoOybDLQlt7CUHWZ9nkTIYSa4omayUS8hUcuhXgQeuBO4+YZ3sOMuG+Pk8xPI9uNGoohULYdZXwIXnfsVvpz6LY46fivsfzQ13VAJOJfI4pZrKB+agJ6eH3DRZdthk21t8kjXgMcfAK674ls0qgMwYPEi5syZg5bUilhs6TJufXAAyikg387NWgWpRAblgmw4mDMdGHncd5j9Qw3tS83A2aM2w3obAPl+BCD2/olUFbVKGh++BVw19mXMm7Y6kpn5uOWRtbHCapbcwg1XiVXK7ixuuBJ4771JWG/TEkacM0Tv8cn7wFUXfImuzhLW2GgmRl26LdL5CvLtNBOaUSqdakWeDdN6gO+/Af50GWNIZ2DYzwfi2FNzGLQspbk9SCcbyIR4QlWGEixHk1Eky8qNvEUMppLscstxY9VBSnAICOsootSTQ0cWOPaoZzF18kz8cpcNcfyIIfh62scYdeGFGDNmNAavtJzFqiZyUamX4JFs0uFHHIaVV1lZc+Ofrv0DvpgMHH/U1Tjv3NOwyRbAX2/9BG/88wvc+Je98OSLL2D8x89gw/U3wqRJU3D22WebPIUJLMUeMV+teWY0m26XzzR129OnzxCg/+GHH3D00b/FQQftj3nzOtHe3iqm0MC/bV5otuQzyChIAlEyb52dlhTD8cnXU2LF8zGDYhPQU75AQE9DLB9ESRGU1W3sotg5xi+2sVuxEQ+aP8LO36q01jiPhIRpmctR51r+LRk29SfoLqhvAueZeL60sW2hipu0DUUT0HPtMeOtqp91k+gYg5xQOZzRdPJwdNC4b1pOB92W5kMpj8kFerptnmLVhpIVrisO6HneHD/GgtqGxRlCTnq++XCWV9+5sVDQgUkZJA0J5jiBQ0pRJXcwIsr6YFDGSUN3DWmm6vB3WWqYqe+2GZOAPt9qufN8Xwddrgt2sOcg0IMT+LzFwTE/z9dRP674uum/j9Yn11YHoKKfx+Qg/KfW5gyfs0AAhfnXddsOqCkvoryw12cEqa37oFzG5ISWmeZjuCKsN0q9CpI0vdY3WSJjuElktdxkJHwtj8+JMR6v6eJja7KAM8cGdePsUWDSF0o8uFkVvJD8NIDyNM87yCp8g2FK0mj9UvWLzDJJUUpiQzNPXn9WyDxW0nAOx4sz9IavdO4iP11uTAktQxGaBtPI9OlrvNZpM5JKL27+8IikJJ7Q+hTHPCJqg4RGx2rXL35+PB7m05MgsOfeNrl+f6RcCfJm+sNsXNg5/GfJTR35Vk9kDPKkismV+QhxAxjfgEUbrHBOVr1ryrajTWcYo1FsJY+5wGo7j6yG7ydNEKB3/6NlpAEG6M0k29VChv6vYuoT3gg0UbdeMAHQK7ayMgBnH0oCvCm5iTatqrA0cXKf2Mpmyk3E0AtIVjGbMTy9AH0AdIrzc4beO8U6Q08jgpseDSwSyOQKHQL0Oe44xJQH1jweG+S70j5+BGOUmyaGSrGkxh660O5CDg0YtAj02dX2NsWWrVOsHhh7z2gnHNiCKMbIZ6DwPTJSuD4+Flvp7xFlo6qrZuiKJkNtk+GWMSm0T3c9nB4QRkwK0PfekBSLVRke7TUG5H1H7ZGI0aHqc22S0wMQ+//IexCYifg1dSYnzhpIo+e6csV48Fo1jSj+mZWi3Uvf2WvBk+QmbGB4vkGf51p8m814XSw61KJFW+z9g8zHjt+8B8bQN1n0uCvfj6Pvzxb+Gjt+RijyuzZVMp4aY+5fvtGgdt83YgSotJOc8ftpSq655I+D0F0A/vLH7/H9zG9x5fXDAFOCRQtUvDLjm5UonxfU7TaQzyXw7JM/4PorxmO33XbGUacYoCf21yZTlzHsCmi0CjFozY0tDa9pfDMZuGTUZ/hiUg077FsqkfAAACAASURBVLwuRo4GiursC9RLwEtPAn+4+GWBqaOP3w4HHA10cwFJJ1hYwLirgMcemoJSfRJGXbIbttoR6OoCyp3A+Wd8jikTWGYsYfvd2vHxJ+9h9rSl0b/f0hi+x4o4+DdAvQVo7TDzbrWYUjb9zX+eidefr+HHH7uxwVZZjL5sMNr60xdSYFaINJ/sbJlJtaLWA5x/+hd49xVmBXfj1ofXxZIrEoDUNC6qxTS++wL47cGvYvHFV8Q6m3ThzPPXFVtT7ARGndbApxM+w4nnro6d90yju1hBaztLxuxUSECUQ3FBOJ+R3+GbqXnU62n0VKfgquuHYZUhQKW+AG2tCUmdEg1rDc9ut9xk12pm6mLKi3c69tx6/hwNNm1j06s56N+2GMrzgHPPHI/PJ32Ey685Ej31LzFq7Am4eOxYNSiqVkwKQ9aXRrlcC9u2s5wPNVeqNyoYNmxjFLuB6d8C1//5UYwcsTc6+gP33jMJLz//Ae6460B8PPlr3PPAtTjwgAMxbKNNFO9JD00dlLhYIxZK9ubO6QzNV2iyMyMfpXkcYFZmpinWADsBg4zXJatQkJ3n6yXlyLCJHGUwzOrPSloiuUPdFlEZ1AU8af7LqCEYAbeqHQmL5uXGiO9pzHta8g+W1U3KEqQPlK2EhA8CW4575u5T9iSJkNJS6CfgcZl3QRXatEnp+Pv29vZIq83zUUk9SAmsqlBBjuljkmxSd5xWNGx8Lqa/xmUPJp8wcGHJWAR1JqtIp9lPg2PNQCg3og7ok6w6FIzMIUMf7/pIAybNmnrOwxrk86IniMSTRKJ5WetQkykvsWqcZ6Z4COZgumMIcnAySkAmzHPaaMUBffCI+Zzbt1oaNyGWKa8KySM+71PKGa1nsbWz18/7VMn7LLHRP/0c+1YJKAumYbEZCmHzd7S+xhj/vvpnacODcVIQjA3mJC910Gf3metWLx25gF5gwckot9imu7fnKvw7eA288s3rT6kQj9lxiKewxNdsB5i+HtkAC2C+1zk1jZ6KMVSOvd1T95s5liBRxa948ox+EDtGr5BbTJdjBibyhYpROEg+uny2szENvccoal00X6il5nhlwLX4sesXAWmvuMTGTBwTxsdFvPIQj62MY59it2XP86vQXUW+zXoTOZbiMTqgJ26Oj40IYwRM6BWVhY5NVcJCeqE20UALAX2jhh8mm4Zem/JIcvNTQO8MPVTJdw19rLFUzVJuzjnkMuTrhpf5Fa9CRddcfHmjQdLJQFLUKbZpilWnSlSVq9nMoZcqOsQz2cxjDH0Z4964DQtamqbYuOTGGXoC+nMOYlB+kNx42WJhKTchishZYI9BdJkNNfFqFOW5tF4CFRPMXNqmcUMDmjotbgDqBIhhM6DdczPlJtoIeCMDTrDOGrisJ5Zy45m/zQm4md6iQeTRltQ8UbnhjQzC5xpLxQkwhPZTk6Y26DQoGXh3l7d1ivXyWSiHRkA0TKKx8p1P7ErjCU2peB0sFspAszP09vnBBOqMQ9gQRay1zCE2kURu+Nho9yQalzPxXPkVxUAqY9XuiXfa8/KyWk5zYdU9tdhKue3DA+9yHmnP2cwn6MaieFCf7IR3w9/yw/2YVXuOlQ5lijWzkhpuBUlPJO0JTJCbm2XG1SQfJsIicPbJ09DT08AFly6PQYsBj7PnTgPYfX/I7GpShFAO1KNiETlm3OHTb+UCdmYl48BT+vj9Gq4Z865A1bh7h6EepGCKmiezwuIBgYWyGW0hklcidABko6JJHwLnn/km5s5uxy67DsHp51GDbteCVdCnHwb+fPWbqNVLOO6kbbHPoQCyxjI0isDVo4G3//Utcv0n4ZzRO2DoJqyeAd2zgQP3fhL10ipo69+DkRetgTXW7sDpxz+DwrxlUSu349AjV8E+R/D9qCWuIlnLaCNw8rHvo3PWYMyZOwtrb1rCmCuGislHoihzOJvT0Exar2RkIh5zzlcY/3oCjeR83P7okADorcJBMP7DN8Cxh49HR7+BWGXoNIy6ZEuBpGcf78ZfrvgKjXoVp41eHTvtkUdRJj0mR6XFKDI6kLGeH7wBnDtyElDvLxA5v3sGrrh2Tay7GcVLZWQzVWSUbMS41DoayVJIqDJWKpNuicAaq4I02PLn/KJpqVJdgAz648dvgKuvnIyu0iQg+x2W/VkdOw3fHGuvuVYwTy5AewfP31J20sl26TyhXHuOZSZipZFLJ/Hh+ArefONt/O7YLbXu3nbrl3j1n//Cn68/BG2LAS2tTDJhV01KXJhGkUa13qWEq/nzutDW2k+Sr45+reocqfbrQYNN0K3EFDaGC8yu65j5XabYCpOhvD085SXWuEsa5xQZbDKPpai/haVdGaDvpaGHAXoy1CxK20aCkY5kLSlhsh4UHN+u0W5G8pLlM0mMa5MV6SiWL6sKGyN0vZupyXZYRTEnnV7LZJWg33VZTi54syinUoUl1mxIm4sgAfIO2N7H0xNjmoCehkSy4Sa5YQdkki/U0VOCR0BBIEiW0ysgnFsihj6Y5wxs8nOpFbfeExGgdzlOyCznuM4FOakY2tZM8EhxfjNfFv/eU0a8ssv5lRIsbqgjhr5s5IUDw3gSiPgEjcmwtsWiBB2IRcC9z7oZyYXCPKyNUxwwWhqjVS2jarVVOZpVEPudKqqsokTrnx3zTzYTfRPz+pJwUddRC2XQGhhLuxOb7hhAIQpWhVBlIjD03uvF1rWmvCPOdvM9uW4RXDuw7ukuoZXJROHLGHpjXOOyn4jcioU6xEEq12fq2xXlyWMrxEI4mNjkplgCULI6sSqIE1XCJWryF+K24yk3vqkQkWgyN24Y9RVby6NKuBj3EFgSj3eUPMeqSnGVg0CqV8bdbBrI1mjNdqNtaGgVDzDR5waZbKGrZGlPdY5rGrY5d1tENtkFVhHcFMvNT7RRFEAPaouAg7TJIy5yDOYEsYlODNBzVy5fRpOh7y25cVPsfwL08djKZg69p9ycRYl6zfAyv+JVqDrDRcJGNFEq12irU92BN4mSG2Zx16iFJvuQrFNxih+mTgqA3nRBLNmSdeAC2RvQ0xTbBPQ00ZqZxHRJpDWpoT/nQJpiB0krWiiZKYgLRtwU5AbK+O7IJ3iZYutcuEIHMk58pmUwU0soYcQNDQL0kSk2mDB4M2LmFc+w9RIvpQxukrDzts59zsbxpPSa1nxIJWhqOm3Hb8xTs6xK4GbNQDSIZaCNmzitJCNAzzbXIc7MunIl1PBGbZy1ObGEAzNFcIEyN7uZkO31ZM9YIueC6wYnPs1sA0/TCdknvp73hpnyngjgDTZ0y1RmpJ7VEiB07t6CvI/ATAaillzUGc7NTr4xMa2puf4VqRfMEDIQaRE1bW4kuUnxfGwEuGlG2cYNK13yTMXWh86Jbn72z7Hjt2OON+/wn/HvxKilqNUNhqJgzpGpiq780NNA10kgPylGqtINnHPq+/j8s29xwuk7Y/PNc3jpaeD2O+7Bo88ejKo0jTSvEhhYVaZc6QlNQ2xFoxZehlw1lLNmLuUu4JZrS/jyi69xyR9XR0sHrz83RRzXNM21SsbCUmBd0p0EerpoeM4ZG1gCJn8MXHDOMyh0Lo0119gA6w6xzQIXyp13BD7/BLjk4i+w3HKL45QR/bHyWkFn2wAmfgSMPe8HlSo32zaB405ZTHIcyn665wC/+/UrqBVXxNBhS+L8K9qk8X/xqSru+esHmDNtMWy1zco49DhgieVZNKuKTefW5ZRjJ6Jz9gqYt2Am1tm8E+dfPMw0r+zWmmBTJ5qhOtHaMhCF2cBlFxbwyXsVlGrf4OYH18WyK3MM9KBeySJVT2P6l8DJv52EFVZaAoee0A/rbZSWQvCZRyu4/U8zwOnrN6cuju13bVWEHrPqKYnpXlBDa7YdtW5+RhkTPvoB6ZYuJJJZzJ+dw467LYtjRgJd5Vno396GjGRzZnbnPeNY5rxFYET5hI81kwQwBYbsM8vcCXR1z0cusQxeehy48fonsPawEi68eD+xWOmMzUHKJKhX0JrPoKcwL5jByHKzCyXRDdnvJFKU43QD5517L5ZboQPHHbcbZs0Abv7L25j+/STcePPhquYUK/NkXCRwZ8oKzdLl6jxtlqQdTedCMgeb/GTUvZfyGBETLdb5mc+LGk5R1hIMmapQMLoxxd4UlPAUBIC0oaRUi30zWMJWh9B6ZHC1zAXTw5Ohlym23jTF+jyvuL8kAW5F1QP7PGsr74CegNfnVTO1WddNPsd23KEDayZjTH8L28dTxuNGyRDJGzT7bCQWN8XmSXI0TDbkTaqMzTdzHO89/5/HYX08bJPvkg7OS9qQsbsxMujuoncgpNxIcsM1gab2wNCrsVTTFBs35bkB1AypVlFoViOC9yvIlTi/UOYo2RYjiiU9ssZSit4L8zXnVb5OG6cKU88YLsHNOvs6UApl52PrG6slYZ3Qvw3YNE2xJMzMZMu5h/fZDLLclJksyNdhD7hw+ZDLnrzC4nN8fI31udwNuR50YBUSqyppQx3ujRuZFUuqNdLOxfGA+pAErwU3spxHeT5uXvUEJK2/sVANZZPn87pOttk1iZQM73l+vl0r55NMrsX7Y2PXDYtWWQqeDjG7eXQrtIKdW0mK27G6f8P+1jpo+3WMzJmuQqCPRJ1+6dGw/gUyBhd6dB+UahQAfXPD2CpDtvoCBODN19I8y/Fla6UhRzcE87Xmr7Dz53jnBpnPn18/NyYrojNmivX3McM2K312fZqGYYv48WeO1zgeNGKfbWuvHQ+xluEokw1arxCT4DIggqbY9mCKNQk3x5n93mTV9HhwPvL5yrFBX1Osbeitj488obF+AYZJeDy8npxj6P9MIZWo4vspE2WK9d4LXKZNchMUC0Fyc9Nrt6Er181FsDdD3yeHnoC+rTpIITJxYzarAb1NsTGGXkY7byzF2MpIMmCSm2yjqaGPM/QCOrUkulspubkdndkFyFDb28cUGzH0xXace/BlyFcHmilW6SVWZixyEg5NKuLZoQ7qydpaGSQ0CSiV1aFPXy4FqduDpJvdJ4e+yhbXARBX2ahI0WfcDVtJhuyHwGEY0FE7Yj+AsLONJBzsylcoIheaEegwYjnpxmJYjKbpHq2hkdpoh9g8B5XKlFX+sDVREkMvJ3PQX+sBC9o41xYqYswNvbbDdkZbDxIXWjIvYujdOGkDkY0b6uwuy6lHxkzWK618HM8ctv1ec4erjsJ8aMli9OnE68xDpRCqH7xffMyClyGecSumiSjTBX0EQixHFovIsHal/Mzm+bhZljQs00mS/GzqYUPFIL7xi7MMOr8Y6+DshMY7H1SV48hm9WXATOdeLZfCZsAaLwXtmHTqM74Cfn3EOJx46v7YY/f+eOwB4Prr/4Ln3zjWJDfhKyoJBpBv+li+N8vVhLsJzJ/Xjf7922T2vHL0LLz0wps4YcR22GnXDqT5EiXyFGW4q1fSalstlqOFcavBXMvHogZ8/jFw3lm3o2veQKC+BKrlHLKpNrGGA/svho72fvj3v79AMlXBeuuviUSyjJFnUkYDfDYROO/Mb9B/UB3bDM/i96cti1wHsGA+0EOGfp/n0KguhWGbLYVLr19akZCdc4A/X/k5Xnu2hkGDBuK8y5bFuhsBKfoIikBpPnD2qR9j7szl8fV3k7HjvnmcevZQaXgVHUYMLJALNb165Sngmks/R6FzABrpr/HXxzbF0iuZ9pIN+OZ+D0z/NwH9BCy1XA63PboqY+7VEOvvDwI3XD4V6UwFp41eBdsPz2p8c/PANJ1aOYd0lUw+cOctUzB7zlzsf8RGeOG51zF32qrItfXgrr+vhmwHza7U0HMEV5WoJclJ2kBgmYAiQ0DPaiA9GAT71IIz97tH5Xh5G1KD8NxDwDVXP4prb9sLq61j+lF+cZ5qbc1g3rwFYupaslzMepDJsJGVkSsELGwkRiNwowSce+5jWGXNLH772+F49zXg8ksfxOLLduOqa3+N1n58livKCW/J5rCgk4A+jUaSKUolMfb5HBMgTENP2ZSRASanIdOs7PZqFeWKgULbyHBTQbDrm1qLtWxty+m1BPRKG0tYIgvfX54CRiqKBOAzxHSi3oCePzMNu4E/MvWW0OLJXKwUJK2aJQatLCKAz47i90DZAyNDLYbSZDvWG8NSXVhxoJ6+WwBHnTdDaoauq7Uv1zUgoGim3FgCh1UBXS5YF4gjAPNUnUQonTqpwOPx8cBnjRsYSysjQ08QRZKAOnib9rhRcyAljbOSMsigNmUPrJwzJazG9BFeJ1UybXHW//OhCVF/Inuk5zXdt66prDa2tklCVDKjo5jZEH0XNdRxDb2ie0OaBr1WXpEOzHpD3cJNDhpFIcYkNHG21RaYoFX36jR/ptd75/a4lqQpN+LLfJ2IM9JEl2LouaGm5CXGzMdNoP7Zvf82NAQKHea1DofNo+OKeIPJSFbhFYNgFFX1Is/KSVNiY8cb1uGABVzqwfPQZjRLyZWtj5TX5Zl7Hnxd8Qp5PJzhJ+uXlNBcf+0eMObaAT2vRaUYAj/InpeKEc7x6nccI/j14lrEY7PABQP00ev9HopJp6yMFdXmAidMw7EZqkkcv8bQW/UhLk3xCkrfSgpJTGEkNqZ0KUus6q7NR5/GUl4x53zn47HYHfCY8E+oVFUZox0AfZnRopxzrLFU5NXTWG72FFL/A+GiwNDHlA++rrPLvFIHVeXy2MoqfmBsZWg4yIFugJ4pN/aXpqFnDn3TFMt5kqbYquLdWY6n7MQkNzTFttaYhW1/r1CN4MmMd+ftJbn5T4B+1uTPkKlX9IF6FkPjKDePsl08JTcO6K2xVNMUq9frQBvIl5hycxnyNRP5/38B9BWWjL00o7actpuLAL13+dL62UCkuSfI5k5R+vvegN4GiT0o8Q1GXK4RgVHvAhu61epTZM4N6T7e4lrlwcDKc/CHjYY/qNGEI3BLyZMBesWI+pd2qMGg42k5XpqT9vt/APThIXTpEUG5jTA2QvKGVTbx+2So4wldXe1aUUec/o+AvlaqaKPlGwaBby8fy9vAxeh/BPTh/CtklnivqasgQnZTbFxeE16r6ymtiy/G4d8eP6RJnAtlaKTRC9Cb/MrOn81nbAGNFk+f3MigdgI77/RnnD7yGOyycwve/hdw4w33YMRZB8vwSQsBpTdWpg56VhnJwuYq7MaUUaycYvOhP/8EcO01d2HfA7bGUceuyHh6JDN1Qi4bm3xjiZvNWS3TXzs10A3USpYv/vor0/DqK+ORzw2QgavY08D7b3+KeiWHAR1LY9YPP0o+0q//Ypj1PXXLg5TeUi5mkEstA6TmYftdB+CkM1bQhoJavZlTgF8f/JHY7LWHtuDKG1dGps1SsS4d9SZeeiKDxQasjH6LT8O4O4YgkQc4xJim+fujnsS86etgzo+duOL69bH2hkCu3fbhZHTJ0HO4s/PpY3cCN/1pgqL/1hragtHXrIJ+i9t15DzW+QPwuyOfxexpA7H4Minc+cQwJngq3eehu4C7b/kcpfIPGDFmdey4+9LazEojjBqKnSlU5gJ//EMNH338DtKtc3H2RcPx/DOf4rmHUqpo3fvUSqilLamH+f+87nWyygmrMDGnm4CexnIzxWbEpsvwqE2y6dDJXjZKrRh3dSeefvopPPLCQWjpZ91Z9T5Vk7yRESMQVYMfmTBth8Z507ToCaQTVhW68sp/YuR52+hajH8NuOKyp3HFdcOxws9YPKIcgGCHkbBkYwnQuREtKmFl/rwe9OsYJAOaWEXugLjUBGNnNkMAb3O8AG5Il+HvTTcfkm6Cv4WaYy7clg6WUBXAwLHFU1p1lvfXUm6s6Rk3jtxAGEvGv3cNPa8JdeRiLalBd+mhMrYNsJOR4vu2tfM1FtvG+Z7vaxVWi+QU05hk7wVnmtlIyCpyJjOkYIa6d+vp4LGVWidCpJ5VEgMZw7pnmCMtIpI6eYtlblaTm4CeCzIrJNrggMCbt5T3knp9w+xMh+HGySLoAqAPhFZTwmmA3ufdOKB3sM+x0NuLZtIBAixfz/y1BH+UrEaAXusc2Wbrrin5avB5uX68L8nDmD0BKHpSGIMZgJtrw+M6/5+sIzESSIAxdKj1uTouB2muPb110E6GMGa4KbkxyWkcUPtn/0dAH/xbEVEYum/6dYtIvVApdp+A6/AjQB9A+aIAPYGXNpz/BdBLvpXm+tjcGPQircJx6B6Ea8l7ynHPMbVQQB/uz8IAvX9OL0DvGnqC7CAp8U0Agbiiayl9CQDVQWX8OCO/4iIBfQyvhA2AFBWKOQ7a9Ng+T4A+1nyK45df9C/QZG/NsBIodBWQJwFAvBSkZ3XGbgdAbxp6S2GS5yLm64s8k0EOzfHXxAK9N5qaI13yLRmXa+j/d0Bvpth4yg2bI1LyFIzS9eoiOsVad19+LRzQqx5QV8dL/m+v2MpGRRp6Anqm3FjZwSbY/yugV8pNqR/OPejSpoY+xtD3YsRj5ozmRBNj6KmjY7dXB/TSNRk4j8pznnTiu2tn6FnK5Y7UmywERkQtlmW6/c+APn4R+xpNDKQHMWBwMlbVEc9uUnyy8/eJM9earEqBFY4xRLwGlp0fjLxBn+0TWq+4xfDQRwx9nK0XgKI8J6tdvkqbTPaJ2l43DSRNZqUJ8iNAT4Yg6Nj9dX0Zer4/v5xJiEC8m2CdgZfOvYIE2UIy9Nz1MiEn9vtyoYRsvsWYCT7oQTfmsZPNnQ/fK+zYA/vf6zXhZ9FiKKRN7WAwyXpcptgoZi77gmrfbZvMXQ5QLwDbbH0ZzjjjDOy2WxI9BWD0qMfR1roYLhi1pVhjstS8PvForcggG4zcnm4gRoCb3C7g0APvxM47D8dvjl4MddovlHYTFk/PKQtZXRWaSTWW+UG6OE1vQEgxmPtjNz58ZypSjQFArR2PP/YM1h2yHp577nXMmslj7I90ugO1ShbVUgbtHXVsvcMyOP3s9ZTYM382cOeNZTxy/wdAqoQNNumHK/68vo5LzP5HwMm/eRpL9N8IbR113HLHMki0k9u2vdezj83D7dd/jR9nNzBkk3645KqVkWxhwyfKrWyPRgXfrGnARWfOwScfTEc6NxfHn7o19jgoNIdi/F7JAP2Jx76O76eXMXDJCu5/aicUK8Csb4ErLvoIn7xXxLpDl8ZZl66EZQZbdYqack4VrBZcfi7w2sufYuAys3DOmF9gtfWAb74Efn/I+8ik+uOYU1fFjrsDmRxBl61bBKXsHEvWtlFnRjcZKJO6sZwsti3XKrMsdbDMm2blYf4s4Ij97sPue+yMX584ANmOkhYggngyTmSlyernWghQjQihgdL2os3MYTa7SpSBMWOfx/kX/1Lv/dFrwMVjn8PVN++IpVagLj4l5px/mqXxt2CxgPVGwfpPFNhAqCMkI3DDS3lMkGBwPlTXVJvbCegtCtWrCSY7Mc4hSOZY0dViZmk21Pqb3tk6sHolihUGvi8BPdl39gOgHMBMq5YjbuZQ5qzTu0C5gHWjdYmNg3SlDZGhl6SgKZmQKTa8l+ZZNY6yMryV0ikRsIQbfkmewx7SSjOhlIA+FG5CwrmHdcWmCwP+qgiG7G6Tc8ZSbuTXYsdRY+HJujqgV2OpAOhTmRbJ4iSPYMqN+7oc+MTIoWi90Dpmn2/g1KWuYU4S2LF4Tat0m7lWhu1AUEWAPmzmxCUEvqhXmsn/EdDHAa/r9OPrY3xe7gv0mwy9VoleJJL/3U/Bol1zmS5ZIQsMeTPWsxnTuFBAr26iQRfvFYcg03WijdhAMgw+oyG33wk9b7wkyU/LTxn6+OYnDnAXztBTrhs2UtEJWzU2iuSWfrtZsYnYdd7AUCVhsIPJliyhj71UMsGoXKuUrNK/CMY92jiEJmBxttsT3uKbLQJ6jl11eQ2A/idVlNDE08nWOOPerBA1Nyw8tvg4Elvv3ooYqC8zbjfgH3VyZcWU1ZngDxFGKoR7K1OsNauKA3rGbhPQk4zg2hP3h8RDUMzzwIpKMx460lWFe1WkJK21VcZaxsYytlIhMl9+hnSIOdYsvlDJjTH07NvUjK10QM+5RYbLhQJ698HY5ruJ1xLlSoPEFpJ09ofYSk5ydY8UTLI7InccTVOsnUswcirlJi65+WtMcsPSc4zRDwx9rkDJzaVoqw2SSYSd8uKNNaifNMaot2bJJ3TXPKrsLb21NbWoMfGDjQNqNRm3+EBqARIDZa51sTChdKwmF5rAjWFxc6oboaQNDY2ljGlq6rVd1yd9JiU3wZgrhjQ0U3HWxvRktlhJ/xQ0ZLaomLGHLJM3N7DXWxtyWxQtEos/L4bGCtKQcUKLaehde2f3x54CRrcZ22U6SbZyJ2AwVshMX+rmB0bbWXtxehEiw2k4b8UvSoMYjlmaTi7EGQsX0l7KJAbWpIJaeivd84+8yZMZy6i9tDJ/lvIFGaxCR7sMtbn2Hs0GLZZ7zbI5z4UAJCqFhZbb7nnwOdF1zX7f+moQbcE3/bp9TvguTX3T1KSmNaFZhm0SQ7RbMLJyYT7lpHsw49sqbrnlcOT7A3ff9RJmfpvG+RdsjUYLUEsUzZwnrSMZKQN/NGaS7WEKSblSQ1d3FwYN6i+g1rMAGHvB3/HFROCSy3bDsqsD+Y4S4Yf1WSjXJfNSN13FghXQKkbUkhS036gFA16Vk69VrVDLoCXNKE5z+tNgy/tHdoHXlNX+Cy64J/glKlhvyGDsvc+WYPvYRi2FU477G6ZM+hEDBvXDTeOOksSjpbWOVDaJrnnAWSeRNV8cKK2IYZsuid+dDqTbbJ8xewZw1skvomveAKy+xpo46bQ2LL8yUOAQSRrzzgz6t18Drr96Dso0lPb7BCeduR023rINiXQR2WQOPfOA2V8DZ4+YiAXdM3DemB2w7iYm1/nha2r1X0RpwXLYbMtVMXJMGvUsN+l1NKpppOvAd1OZoDMbNKStuWEFF146GD01eugUywAAIABJREFUYPZM4OQj30M62Q+bbpPAySNX02YlmzU2mU1ExCqTFaylUKrQSEg2utibYS4SGOeQSebQ3Ql8NZXHehvOPOc32Hw7oJ4qoVLttm7LZOxSLSgVE9KN1+uFYCB1YG3mSTG4tTTuunUqPp/0KS66Yg95Go495FWx7Zddtx0WX7bLItbkLAl5+7z3YohLugaUgLS2tgc5DJ9D1+xaDCefB2P6rBEdAaLNnd4kh8CAi5Y1k+Hv+fzQz9MX0NMsa1MR51fObzSqWmylA3o1XQrPlTw1GTbF8fXAvEo+3/t86Y3lxCgL3bhWmdUSA/FxHXgvQB/kNnovyizCPMn5iZ6A1nwu6H+tCy6/RPDomlhVjN95XAL0AV01YxGbDD09ED3dwVzbYEOzPhr6WkNGVMaJ9vKQkaGPaSLMw2OfG3l+QtM8GrFNsxy6a2apZW9uYDh3SZ5EjTTXnSwTgew62/xnKUQW62kyJ30Gq6cpVi1MH885l+uUV56twuRmapMheSqRa6mjZjdh3TTds1U7JHviqJQHjjr+ENMZPHCuPeb192qJrnkg2qI1NUPJl20INR7VQKvZebevht7vp/neWgM2sDWbx98SGjDxvNVYihWj4OnSdRHw5zXnBtT8Ak0tuA13rcOSkvpa6V19LZ3JNO6siOTR3WPyMj0milIOsrGkEQVWRaNHw6tjhrua67DJeBnq4T470/kXQT8ID6JYNv+IadPNO1CTV4Jmf6twyX+izZ81anMNvVenovvRsAZwJhejlNErcHas1nAsSLHUSdqwmRpL5VrkuYgSqfi5xGc6nzBmW/35a3Zg5XEL/9AnovFoElU3uMvjU3U8Q9KCUkG7pvTRsOLK2NjeGnrK7OhZs/vlY7UZG2ukJ78Mi5iXyce/HRP9OwXkc+3iwhk6Ig19o4zvv/gM6UBiCC03bLz31tD3hNhKZjDHNPR8BqmnFbNeQVvFcujba4uhLjLdqoaSOKqp3iIaSy2ModcDzpSbYIp1gB5p6ENuqzWW+mlsJV9vExGNQSa5aelhp9iLBehBcOG7sb4MRXxXGpBaXwbdpR1xOQyZaiuDp3s3ZgradJNtEBSVkfb2wlEUY2+G/ica+nAc0a6IN9J1V2En6XIPXbvAeuscI4a+GenlUVG9IiC1uzVA77owB6rxzF/FK3LeCIxy32gx/k2pQDe6VxtChr0YetPY2fW09cN18z+Jv3RdoMtQwrWKGG4/OE5gkb7Qosx4fqroNBUsUZOpXtpD7TRNyuOxlbZTaObQuwOd95c/dp1fL/bCj6XP2PmP0ZYsIvBjFnEdfQcf6Uhj58tx9PorBZxz2p147LFjkOlvMo2Lzn4Fo0f/AtUsJTe2qKqApNz4pNJJFLtFlky7oWZBghidP/vic+CYQx7EDTfsh8HrAvkBIWOskUSDbG1T3otKoY6MNyjRB7F8QPFs0tJ7QiY+u0InqPcuhLGfALoWdKGd2n1QImCNyJSLX+pGlvF7tM1zMehq4JV/fggy/ezGeOSRO8ism221vP1qJYuJH/Xg0gsfQ3neEJRK8zHmmi0w7Ofm8Zg7G7j+mvH45/Nfo1FeGptvsTlOPwsYsBjUOZaA/v23gNEXTEWj1oKeymRsvmMFY6/c2eQ0HO+cV8vATVcDD93/NpL5KbjsmkMxbAtj+D/i35/9IgqdAzHs5yvhoj8uJtlPZ2cB7S15fPMZcOWY2fj8kwVIJEv4401rYq0hBNl2fJdfUMKET6Zg252XwAmnLYVcP7L01EsR0FMGQ2aHiw7Jgao1luLEHTq88DzJujPnnq5obj7OGvmiPuvEU4djjfWAnrJF1ZL5LxSrMr9WCejb+QzWUK11qwLKk04mmQxTRltHHqUFwO3jJmhBO+jXq6iSs8vWD2DLLX+O352+PAYtbaZ4zjVk98jQkymnVrQBA8YeG2n6dlZjmSRDkNUSSBACei5WobM0K2KBDImCALRZ4KJi6Rm20FrFwSU3Yui98xu7izYMABqgpym3FMVhejVV4CFtlQ8HAvEQBAd3brSnCdc6NjpQtNhK9yfFjfG+UNuC7MCLfQVsgeTmip+b53pAtpudYsUQmhzJu3VrLyOgxmpFM1K4OX9bF1Ux9Nxod4fEEnYkVtWF1d8MqKhSF+l8YNYDmxpFJMZYyWbal8cFN+MK4/02JOMLfWR8ruRx8RqZtNC8UT7vxvO3XXMfTW2hkZHLePpGQcbn03hsZa/45z6R03zvn8ZWBibWP3gh313j3Ku3iNZIa0D4X1NuTDkZrUH8iF6xlUEOqd4mca8XqW71IbHPMdTdTEXxpJG+sZVRasr/EFspSUhMi+7STM4jUQNHVa9/GhEdvwc6P7929CV6tUZMf1PiG5fB6OVK9Al4xKMxY/6NhUmn+Hq+hGk6/qF+j+LHFP/ciFn3FKCMmVOjXgUK+Wiy7z85znCs8QhR3neTGDVTCnVvYyy+p/zR/+R+GEp1mCD23yU3oYeON5mMy3/CtZYkO58PjTu5QTeGfs6Xk5BinI52IotKuWlq6BdliiX2FqA/iI2lSIB7RdJ6H2g+inkIE11dpYYW+TrLxFUKRjXymXLDXSbn5AyqmDHlM7RQLxgx7kzmYDqIjfJmbGU85aa3hl5MPqPKxNBbyk2VrFFIquHE7A1AnKFfWDJJnKHnIsvyrI4h7PTIMFfk1E6HnZeV6JQLHLWepqnNGIs4Q+/JCp5wIOMXd/KLYOjJmGohILXpbI3c0LbbdgOWdlQqI4eUm6CNL2sxDfpAyXNsteEOW6kKoWwtEp0pN9o8NFsfMyWG980arDTbLnOR4qLLHarc/GLru9HWRv0qEwKMXaDW1skgsjbkdyMm2p94WrqCYYU53u6CVypFcE6rrEvQ121sk6cDeVpA5PQP2uEo5UbyBQPoBixCC2W1hyd7aQ1tPAGJ7czF0KtBi3epNFbAyvvGqPli7j/jMZv+13bWxuAZ86UIthD55dFf0bhD00XO6+xgQfpbptKk03jzlfn4y1Uf47zztsJya1iazPFHPInjj98d628BVFNdGg+8n2RTk402sdn9ckDnbGuq1NYBdPXYd7LeZIxnTmvg0vNfwFJLLomLrxmKhlJuOgWOuSlg8xqXDBQL3QZGYAlAfNBJ2iSTHfpMlgJZ9i+XetCSySKpmEDqrflUs4FWQ01q0OB159/xmtJYaQ2EWlsGqDtma3u7tO491NzmskglaDAqoqU1h87Oosy3f3/8Pbz2/HQsWDAXJ47cBhtsvLySgarljBpC3fjnN/HpR93IZwZj8UGDkYQ1ECEgnzcXmN/1LRqZr9A6cCbGXLEfBi4OKGmWVYVOYMJ44KF7gWkzvsTmv6zgsKPWQCbfQKOawLzpwMnHvazurOtvsgROPm9FFGrzkM10IF1N4fVngHtvr2DevPnq6rrcCq26Nttu14F11gKe4+/vnYZd914O+x8GtC3ODdk8seMadymbM+r1XDCZ27hPNAieqY+1ebRWTSBVa0PnTOAPV0zA8iuXcdTxG6KetIYmyiHv1W0aEFGXraGOeRqPCbqNkZL3oVHPIZdJ4G+3fIBfbLMBBq9iJuXjjnoEhxy6F3bcK4li9Ycmo97ghoGSGyY3mVmVa4s6R+dardFRihIZe56pnTeQb+ypS24sxcYZepM42HxhIFqgWkkZ3ik1NFIiSEiZv8D63lrnWB6PUprKBT3D3NioIsrkFyVpeWpKXtc1ngzigN78Udw4xwG9JYfFNx3xKl0T0PscYaSPnh+GDyRNQ28MvW1mOI/5fOKMsjH0xrwq/UJaOpvrFWrgOfQpzvWZwNCnFQ8bbyxVLloyjqcMkQXn+TJZiHNc/HPjKVu9GHpeVfkvFs3QcyyqmRHnHm1SmHzDdcKSjLgpaa67TYbeK9CeciLyy3uiqPpnDD6vB1lfTyXyyoWnu/hc69897c3wEJN56N3hNSdQsXpH82/sVc5AWhqZHa+qzGIpmSpl/Qss5SacZyDPRKT0Wg+cWQ1V9ajCYv0Y6F9xnODrhSKeQ1oSR7Kfm59LPMmmd2UoxtDHvB9i6ENaS3cPjeW2PnNM8xz5H+9XlHLD+yw/iKXDGTVkx0HG256LqtZ7Vsmdoee1kJRMFQt7rgshkchlZFSM2XnwWTV5Ft+fz6V5SawSZcjRn3uOKYuS5boRT7kRQy+ZWzOVztl3XcNgVveUG/WsCOsx2W4bC8bE+/NnGCo0lgoVI94j8yqZoZ0MPfEMj0sJTzlLueGYoOm4UinodSRKlHLD/A2dV02EzKJSbjgXRAx9SE2Kj2mmLFLCWKtbNSvfmkYGZcz84vPA0BshufDGUgHQt3RL7h6ZYlk94fzB2aVWkuTmzIPGhpQbk/t65YRj1nCJjYNmYyleMDKf2T4aet3XGmbTFNsgoxGcfbC8Us/k7t0plrGVBpSs5TQXBDPFcnKXhv7gS5Bn5yul3JDpsgOKMwV9G0nw9/wZL6g3coh0ZoFl1rhjxrw3FvHdlc0fEYMswBM6k+pXIfu27/tH5kWbW6IvPzYaLFQG6uWYNw29tLAx04q0WLEmVvx/ySK8oVWM0eAO1Rj63p2xyqGZhU10JqHjtbddqjH2rmfXQ1UI3WHVmriGfJulxlDnSw0cGRU1CSEgDx0H/Zji5xtl68b0fAvTSTozEGd2+D5qLBVjN3Tu1D6SZrR54ieNpeLOf/6+ydCTMeO+MyzOi0q5iV27vqk3uufS2TcPyna66ajRVG9TGq+Va+jDAYcLNHkCMOaM96W//cNNa4MKp122ugvHH38odt4PYnn5XhUyZJxwmaM+Hxj/NnDp6FdURanWF2DZ5ZfC9ttvho02A9bayIDfXbd04ZGHnsCd9x+sJkyUlaVzzGon02eSAN1nmYgItviAWIdbA4wsrXsKUlXGSPK1qhixwQ9TojgZaOxxUUxqT88vyxovGR+bbEOl2EAmxwcl9BkngUFqW5r9BkoVGvFyAu13/+1FzJ07B786YAsst/xAgRt2jWVW7xOPfoh33piJKZ+W0TNvKVSL/dHRtgS6ujuRTBfQyHyNNTcoYsQ5e2PwquGZLwPfTgU+fQ+46vIvsdhiA1FLfY4Tzl4DW20/SJucagFi4M894y3Mm/89jj9tV+x9aJppoOier7h7/PVPwDNPzkSh8hUyLUV0tLer4tCaWwpodKCri88F58A5OOvCodhmNyDVWgZNDDWWI9IFS7mp5WU0lpcRKd3XUont0E1/zW63rZkM7riRjZ8ewYlnbo7hey0Dyj75RI//FzBsfcv2X9AJfDoR2GhTVmHolaBJNKX0BV43VVgAvPd2AXfe8QDOOusILLkEMOrCtzDp869wznkHYt1h9ElbeZngmbpfsu6cLyz5xEryhR7GzbFEbakrETgNZl4D9DZ3a4EiQx9YcAEMMc9e9jWQ1xvQW9SemWQpWQiNeuo0+RPQU2JmxmGy1d5xmmDcgKaV5C3izjYK/GKigy3QFq/M8UamX31SnKEXoG92kI46i6r0TmLGe9Xb+CYQZMoN/56PQKkUul/WQ7Mn6tE1UYSmPuF7vJtnNNfGGv9Ec4202vYcC3gHDT3nGErLWMWnRyNqAtSnsaI/267Z9uOI2OY+82m5aI2ObN63xlLWhC+YLNmbhabRsE70Zuh7M8W+vqk7Nz0Ymm+ac3WcMY6vkYtqAuXn4g2I/N/eryS+1vT9f/+bXnggxtD7eajZTkjM6pWmHBj4gDP19n2ZcbunwWjorDXHbpztDqevcZUmbvHGUmHdDQcev67xY+Y1FHbJJCMDsypWbb2DL/z94+8TNbyMLT3xe0CQqnmay2zoHEt/j8Y5cU7AV/EUFx/bnkMffQbHecAiYsqjzZGdIJUBpqFnBTj8LPgY4sfp1XqtJQtpLBVvtGhrWDOFL44Jo/EgWZl1QNZxBN+V3fNmdcX7A/A19LC0tllzOVVfGiQw7N6R4SY/ETXS1DEw6MADPEx+5ObThY1REpgkKEzyFnLoG1S0mOSGZEGiwa2WTSN9O8WOe8NMsYti6B3QLyzlRptxqqbC+q6hUas1GtqMMTiEDB0fWmrxe8VW1jFr0qcC9HVZ3DilW746dYFNhr6CW96kht5z6PlJJmHh6y0hrCZAf553vuLDFbJrTctnUWgqBQWwG02qik8MHd0I1P2hDmy3S0WsyYkxslyco7/3gcWJ2suqocSqm8rzZolSzQTs/aNYqWCq9Qk8AriKUqoiGwYBPyvqFKudlu1svTxorv3QcZTnGHyfXFxcz6gHgECLGr6Q/av3VcoN0yMsRkkTWGg6ZFqwEDUaO1aBeEoolDVsg9sWYGutrGY5kqcko/KXTyjxAdzLhBFc4VGDrNgL9UBkmeJg16RXMyZvKW4+tWZjiXC8biZy53jUTCMsllEEFRNR+KCEzYvrV6OaY6zhSgTKQ0feuDRLzcSUisQNmG1uyFjGG02IfQupAz+R3EiHazKQq0YVMOGTybjpjqHaxN41rogll8ph132lvJD5Ru9F1UYN+NcrwNVXPYLlV0rhwEOGo6fQiQ/em4p/PDURW2y5Kc69aB09rNO+BkZf+DB+tc+vsOse4b1ytonjZtpLcNFG2PpWmYZezycZGmsJzwZYZHm5GCkJoD0wgWQ8ww6fkyTPicEGkdmsaJMlWeWMhY8ESQ8fNGXiBTO6fbRaYIdeKZKEEWByc5CkHCSBfD6JuXOAD8bPw/V/vhVdC2gMNR0tmczf/u4ADNt8Raww2Ax+fBTnTAfOOvVVfDUpg2Qii36Ld6Jj0Pe4+Y4DQU47l6cTDJj0DjDylA9R+3/UfQeUZGW19a6qruqq7hmyBMWAT58oJgQEjICK8uMzPFGUYHgqiBhQUSQbEERRBAMCCmJ45ow5iwHl+TCSMSFZ0kx3deX6197nnHu/e7u6ewbwX+tvl2uGnu6qW/d+4Xz77IDb8PXv7Y5enRx/4Lbrga9/HvjkR/8X080qVt3jShx06F4Yj7u49NLL8aMf/Bp33FbDoLspGtV7olXfEgcfui2e8mzIxSfbQNDRvRgMzcmFlpOivpFqw0j4FoVYfUyhAS6Nnz0P+MIXP4P//srzlSfA+9OdI4f/fzAz9WBM12exZs0crrzqYpx86uPxb9uZiLhS47MjfYOWZzWgC/zxD8ClV1yJp+35QKyaZkH/N8z3/oyT3rU7anJ59QJj2FfXhDxSJsWKvkI3m3EV7fmx1o/BiJxSo4Aput4LeuPQ2yYnDr2yHhLObqmgN/5zitBbQS8LT0cPuSnS1cZEseTwW8CTCnrn0EegFA8Ugc4RsWJ3iV9Ew/nF3ytQbiaIYkOLlAIGWsdb5PNmDUmNb/Ndp8OQcWB52OE+kuWGJAFHenhcSknXpDYhCtwEEDJAyYN5CKLM8TBCxpbx53mgJq2QVq5K120lxWWFoIsHPGnBz9fJAD4Mxc1tEk0nY5UmfbC59vJnFtQJYWfAxi4fRRTGEeijtcsLNwZLzcwwh8QKQu0tfshhAZUWl7Ym2trCrwilsvtihVIWR2/FQvZZ0kAc/lNWYMaelXzu6BzrtSR89M8aoJ1yQ6ayaxXq2uAY8WIz9iXtB/5Z/Voy+2f/bz4L61jaZ+J+Z3kpNi74PhF2FSmdHR2W+Vk948M/61IFPe+7sQsotLX9sU2R+owjKD6O5HSm5+WUFAcy86Rw+2DpfsRrivvFZ8r7rMMdgSSnJgkUC3pwUiNQj8V6J6UKxb4pGowHYsbtJMDA2k/uWT5+oh5Kxybnbg7Uut22rsccZsr1SlZMaz2xe66voLqo/qGblYVtykWYMJQK+vwwllp7K1hvhodYs2HVfRvmSbGW4my0OJtDRVtwrT38nE7TS8cy/y0TTKtmI6BjD/GfV12CGnl13tkwhD7h0I+qmGsugAW9iWKLPvSB0FfGk0Wx6RhLKV85Qu8FfYWojWwTUx/6IW658nJMEaEnF1PtIVI9eBEWYVSk3Mw7Qs8qeXFBz2ApFvTN4Ya6iV0vLvlCC233ZY1BHKh1VvTZYIpTU8ZvC4RedATjOLLoE0crWSSEHLtqOVOCxwl+QkGf2kSmr5PdRKmb85OlDZicaiNeesQg833Tgt4cBw1djHQ5v1x+LvnQLyro7QSphZ0LiRf0XAAWFeLRYmdBn5xWA+nihGGxqtAGolQZQl9EHPi7KbISNk+TCtxAdHps9TctxY9f4aaggegFffb3eLZEsLXYWS6BOgdyC7J5MSnOXJuLKDnWAYhnlH3PF4TMmioZC5rkbnOqNq6fdLPI7VjsPUm2EMUdqxtRsg7wgZNvx1e/8kMc+LJH48Uv2Ro//A7wvtM+grM+9jJssTVAoFE0zB7w4+8Dp5/6FWy+RQOnn/V/ZGvJMUDRaK0HPP/5H8Ebj9kPezx5Rh/p0IM/i1WNh+KII7bDJlsrPFTXal0Ku5AMlUg6VTosMga8z4KtKu9dHty5PmtR5SLGWrHNtNCm6nItSizG435PT9khJDpCdNvReZge/sBwoYcaMwNGpHR1MbuKdBQ7XOp1NHY4COwQRhQmLMUWWNSMB0KL2cEjvYpjs9Wi/SHXGBei94C/X0V6ydnozm/KKDps96g6jj/hebjHlsCCNp0aasMaDjnwV/j71V1MNdfgS+c/HTUW0SPg+j8Dbznqclx52TV48MM3xltP2QEbbc6rM9rV7bd3MVWdUffkyNf/En+5ZBb7vuDh2OfF1mHRZ1V30Dc/IjJMbWZyp4+bwYB0uCm056qYrgCX/B446YQv4ujjnoPtdgQ6LgKr9IGTjprDj759HerVjVWETLVuwQknb4ttt6eIWrW3c/cr6LAoHALPfvZH8dwDdsCznvlIXPgDBoN9Czs8FnjbO/dS4m6PXv5Vtuu5geUFNKkpLCTNRpEIPQt6ouv8PNxYhwroEYVOBX1QbiwsSpQbnpdkhemiWKfcBELPNbDAodc8T1xusoKeLjfk0PP6jDYXlIWg/OQhfFYgWhHkaOOAFDhbVHRtmvOpKDbod174uv1eWwE+JYS+z4LeaD9R0Dcd1c6oIeWC3v87K0a04HuH19c10/54gTAfBb2lxPI0L0/5BKFXgnea8JpyqpNOpmtyC8VJqkMSeune1ErkbZnbEL+0P2RuMLZv0EQsTMrabSvoMzDA1+meF4aFgl6gVc7pztBuUZGi+C51i5PDSbYnp6jsUgW9g3iyJgx7QV/Do2CMA3U8kyUL+qibVRjmBabtIbaPxLVxv7PxzDUx9/zms459ttsj7SRP+NYTD9DK3ytFT4UoCyykT/wQ9eka2gucD+Ec5aAP8TUvyuOAkaXnJvtX+gw88872Wk+zpYOSVrh1LOgLCb0xzj2NN9tbl0Do8y6KgWICTEmJ8i6XxkgkvPKwSADSk9ljKy0W9Pnvxr9rn6MmMEXoxeUvFvTZfBK4NERzhgCDd+78+ZgPvdUiAaryM5bHstaeAIXTC/G/lzn0pG9WiNBffak49LLQFeUmEHo7GVSzgv5jmJue06AqUG6qRs+eiNDrUJRz6AsF/cLCIOPQi5tIziT56PwFtlMrQ9QxxA1XXQYyrBVdr8Uq3AmsYCW62Z7NRbG5D71z4ojQ2xlFHHqKYsmhp298J1VDLzDlK3e50RxJVPKhRpcjy3jkvDkXL2lxNhU4Nyn2n4JbFMIuUg0Y780vcTbr5CHbISH4iSlHn2jRkhx6D0UxRIltbaumQpEuwUY1R8TN5SZX7UtToMlLrmgkseYJbTqQeLxncMjM5cb4lrYBU1xiv1t2ueFmTXU57ye/yKFftZoJjAM5c+gekkfqKI5CJZxvmN634LIGh5J8viwVbsqccbRpuCMAXYQiSTHQNPHd3SEnkmLlSkAHDi/cgysZvM3MhUb8sprrASzIxtrkpHHRFcAObymHPp5njJ+UU8/PqELT02PtZ43iwCIk/Vkia9RkRFKjhebEcd1E3oOFafzhIuC0934VT9pzZxz4wi1x7bXAaad/FTvt/Cjs87x7Y8wimL/WAw59xadwzy23wcGvfAw23ZI3roN6zVJAe2uBl7z4czjoNU/Gk566iTbdn/7gepxxyu/xmtc8FTs+AVi1iRfPs9MY8NqFyDmHPh7mmOl5bJNzUyKKZfQKni9pmQgizUIswjPcUiLD1Sm8vole8n8sEtes7WLVahZ+PXXmeN85fhg4ZBxqujIxeXTBHSL4+kTyLAlZ40jIS1NdA84FCquM52s7eqCrHJ+khClZkIX/oI6vffnnqNc20iHgEdtvg23uv4E2PgYm8XDaW6jhtYecIcee3vBGfPy/36IuDn//u18GPnnedzCq3oCXvmIv7PG0zYWmjIZMLKWeZoRGvaXu2jFv/Bb+8vv7CvU/7dxt0dyI453jYIDK2Pzi9Tu6Ro47Ytgj+dIzNbA716CrJz5+7hr84sKv483H7o9tHmQexQsLUKjVTUy5PdhSlXmKmNnwVjxshyZ2evwqbPeIClZtxDvXEVJYr8xiNAe87rAf4VVHPBZbbdHAT74OfOIT/4tXHH4/7PqETeROxHVU1BQJXbkmNMThpohW6LCcJIhUMxjJUpmV5CuXBHZPjEMfLjfBrS0IT0sFPekDQuhlW0kuunVzjA5oibqmJzKXm06byHFLHQTZVpIr7BxQ8ULlwmIuJXIsIy2GHHuhdePMkpj3P9bcgig2S4Tm7xpvn18M6zKdU/6lPcJtK8OHnjQeaozMKcXdWKTNN5cb0ZFcFCtOrvvQmzOWQiF8L+FpifoHcxBhsBTnDMXByiroVTAeVTR+VnK5iXVKydWeUk7+L6/DnNRsjxH6SqqSnrN9XomPK+y4TWt8WCeEou26xrMlglMsTQe04NDTYcVdbugG0+ScD2GoOcbF2kxEIdaMcLnJ+d/WxQ9nkPw55RQTcwkxHRt/0PZ6G6u51sl43OEEF4mqOlCLQ0/BsTkime2pPbuAVRfvaWkCqr2P3N2G9vt8fctGqIkPnmUOsIuDYU9dAAAgAElEQVQbn51ZAnL+sQRfudp4rZJz340TP+VjMBV4h3POPO1UlRRrOrFwuZGlracVh2aA+rViLcS1lbxw00OR2GE1h7nc2GF8qOCyLOfAufuWFMviM09oDdcjiahda2afzeaibXumneHf1Z2r5A5YZldrOoeor4J/T50FgyxNO0etnLkD6Tm51rDtY9ZsY00YL3qfnyaM1pIL5uM6eNjvDxa8nqGmkYcHO7xLFzPTkqufzU8e/kcY9Aj2NjQnB0qxdsq37o/9Lvc5W2fM5Ub3KxmXfC0m8prLjSXo8hDdqPRx458NALc7ZvdZ762k2Apq4wrmphfwEQVLzcuKW+Aig6VE/XU0zIOlgkNvZEPj0FPvIRe+SCqWFnbERxuUmzwplgLdQFKp2pUPvS6QSzRf1AJPpjKEngV9J6PcUKypYjEClpxyw2CNZmcVjtn/JDTJoeeNI2oeHHr65zI5LaGupG2OCGJh0p2dqDxZduT+v1x4h7RltNAi/VzylXLChrSm4qBRiECEUjidw569LZKtnKscL5V6l0ZiXPybklRdyMGNwF7HUfxI0+NpVQcha11qU1VKmzkY8DpV+Ep4ZNdiA9peh4skW/xsXXHjioIzBmacqJXMGPeWdB063qgTYv638lqNgn7artVERk5Vio5BnPKTIIOMQ5+0o+Tj2mxkKnvjAdPj3l4oaxGLcpPz3jQE3U81FO7lMI3wiCU3T4UfL1HuNLnrQ/4Mit9b7mfi38JNIlP9B2fSka20bZcNKfJnaDbfBV6wzzl44uOegZcfvBnQAN53+o/xlyvm8f4P7m0+8uwe9YADXnA6dnvCnjj4FduaEY3vbwt3AMM2kdizcPgxz8SeT99CCPrtNwMHv+CHqGAGZ5y3CzYh3Tsej/9pAWiWnCnIgX6LpNBJ9DjWPCUqQfTG+J9r0OC4HrOQI6prCZMZHUxIjLX2I4kxzTTwlSpPraSQiXaDzaY8sCXo5hgSz9eEXipG+nRdsvmdcTdlA2jWc7Yphp2rWwU6T5ovxiLIqHnmSMK/c27JgnUI/OPva9Buz6G1aoD73Hcrmkzixn9U8IF3X4Df/fYS7PCYDXH4kc/H6g2dWsDUTN+U2SWgp/FlvwWOec0vRUf5wHk7YfP72Dhj4VUdN3QItbWHiYS8ZpbzY3npE+keLgC3/QM46GXfxlOfsRVe/PJHCEHns6TNKTMGTj1hhO9/8++Ymd4MU/UOGquvxaB6GTa75x149ev+E9s9YjN1V+Tk0AfOPu12XHX1VTjxtB31vc99BPj4eT/Ct3+2O0ZThmYF6iTYhFar9Qbac0Vkmu5EPEQIeZVLRQ5A2HqeF1sSkrqNXM5Tty6KAROWOKrDTcdsK2vUaKi4stRcW4fcCYjF0bwh9BTj8zW41sXYUDHAa5bVnAkFQ/gW7XeijbLoI0KvcWT0lkjfzuyEPWHXeLMs6ElBaha6eFznNKYY/tZgqJOnakusaTZ7Bl4Vu7ymO8jb9BqvsZYxWVrmBLZndOeNJqJo+kiKpSDVEfrGNK1sPVsk/OM5jxOaSppiTk1WIcckQa1J9VJ4mvYb49BzLRPYoc618eCD8pB2dNPOOK876B79ju3Ny7ncZDSh5L4EUl/YfEudXv5blquxLOXGDh5Gkcz3w0Ceg/LCcDoekMq0Hvs8OSXD9r+E2lTW5jmHPvat1JtcVA9HmHMOfa7p07oWybGhl3NKVFq7BKc86ErRGeFeHJQbrctev6y0x/Ezs5Dn73MKZxqK1NkvTfXNCpm09jFf+HR8FZ6P/86gZ1Q1dQCyPZKHqghp9II+/PvT4DJ1D+xzaYzx3vhrKDuBY191jgdLlQaQdHSO9MuR1btPDP1TrcR0Zs4D6hIULGWvGW6CBgqM0O8SmKGHfYLQlyg3tj6wm1DUMaaXJBdEgjIaU+ZDX6kMcdMVfxJCLw69+9BbQW/LSW1UxbwnxfJPs/s0AEzBUl7QB0J/5P4nKimW9bR1jXz91tj1rghfeqWCXsj2eIAb6UOfOWiQD2QFPVv5svYaAvMzCyroyQma4mmTloilgp4cehX0BzBYyqJsFwVieEGfFs15oeaohFv2aOH1hLtMjDSkp755qWdCHl8wsoKeyCtP4e5kkFsTOn3Dn2FhMtveZEWKJ+nZomQR0Pk1JgW9ByOlwqdUpDLyhMwlC/pwFvD3VjvJ+fqm1M6ji7XgpT+vlpNzzqL9VCro2bbjgMhEsaUFKT6T7OCcx1oogEvvVxbFclyoSPN2dLEFmfPa+DOxccUiUhDdKjDCDlcS2wQVaX0KeiXH5tOx/DmioM/EPOtS0PthaNwD3nPSRfjNzzs46pjHY7tHA9//0d9x/uf/ilPf9wRUV0MOJyzG3vPOL2PrezwB++27qTnFsnbRIgz874XAsce9DUce90I88cn3030jW+JH3wROPvHjOPyIF+IpTwM6I6Dp3G5buDzpUbuXhTApgIt1PQ/nVS6gZofJA0S/O2dBVJgy0ZTrUFJaURTc8b0QJdsDtfuYCoWDKsXnxII+hNC8z2lBH8Egel2vH8uHpUIyZUpg9MOjxjXnHIvJLtEZbgQUXRrFQXzTjAIBrL0V+Pa3LsZz998ec3MdrFrtYS4cn9ZwNKEwEb454FlP/QA2XL0FDjnsaXjik1fbLaWDDTdOV9x15nNXBh6cRjxskH89D5z+rltx4YU/xlFv3x077LKx6T10w4jc/wSfOOcXGPfui1VT/64E2n9/eAVHHLsr7rGVUyH43Mj75bydA054yy/w0Ic9BPseuBGuuBR4/cHfR7ezFt/75bMxqhkYkT67CEPrEKEnlcK/xImdbtiYCPMKisN9vbZN0b6UypiAGZl9ov97ljQqhN42pGrF4ugZdFMJUED6H75HDV1y+ltMkDYnMAXOZWuqBaSosKa2yXU2fLugQiil0t0tppPPFcFxKciwVGBMfL6gAwrVJDUtWccnBh7lS0fGm45vZeOXByR1CWxgr1jQN5m0aha/+nlf49J1armCPp03Sxf0FVQieZRoJrvvDR6CnFYrw4Sc6qolxPnbYUm5XEGfCkyDRjmJ/mnPsygyXLGgF0XCi8WEt69rdFOLXBRrdJay2NI+T7mgL37esjaP42xRQc9xqoLUOPpBESnbVhboqa7LsrXSOgE8BMczF/VnCdvK9HUmmzrkoJUKeiK8XDMmFfRyuuI1E3Rx9JcXFaCiEnYtPHJdCnrWfrLDLhX0E383tZJMxkBGufVJlNZaWdhagIXZzxQLeq4h0pKxeFatVVUX0IAWD1hb34Kez8OBTVt7Eh1mUj/Y63MPaC0q6G++8hKzrSRqfhcK+uDQy7ZytInd70SHwGtI675KpzMU5YaEbNkWOeVm2Bui4baVVVJurrhUBb12JFkbLV3QUxRbVzx6saC39qsh9EfvfyJmR5tqcTZRrAUQWPiRtf7CvikWzUCJTJBhFJeFjrUWKUQSwuQphyzoWaTIP9iDpfg6GeXGrZGarVm1MCIcwqLD6UvsvPN23qpN2125LVe43HDTNL5nUG6kBK+TC050zwI6hCgSJZO/M9EcQx3II1a4g7dP2JKLYCwtBt7uUvuv2dK9MitJdkKMvxqWYXa/NIzcW9kmMNGAiHJvtxnS1NL9j3AiefomlBvj0lpFnttWmpVciNnCtjKeEU+s/JyZ3ZnzXY06ZO5DQblRS9EPBPFszbbOLOPi+asdO6ZlJ+kCbCN790K8+QjyWky5ScOmoqCMVqIWeb/XOYeXFCALXrHxZWK28Mk2akLa8WErLazCgL9cBrz18Eux5T3vgbe9bzNx3Y953W+x51Mficc+BRJF8rP97eoOPvDun+F1hz4d970v0B0AzY2B+QXgT7+9GV/80lfxuje+GPfY0qxha5UabrwGeN8p38EUtsCJJz0SvRr939n+tgWj3V6L2ZlV8p63DkvFrAmnHbGaaokfTxCA9nm93lqJomnbJy5q3dqbgZTH+OJ9sNZow4O9zJ41hJLxb5yTZhc2I4SVP2+HLuM3R8uS491sVG3OGcJrFDl2CazNHlZ1sWHkLSBD6I1+JUeXcUetUaas8nPQ050oueYMGxX1vtqtGE1jZhVdduZ0/c3p1eJXijRB2smQGwUpIiNUxy187Kyf44Kf/AZb3WsjnHjyC8Vrb3duwXS9hWZrBp35eX0G/n1urXUJha51gd//L3DOWb/C6g17eMvJjxefn0JeOg7RVeXqq6/D9dfNoTLcAl/73O9x0w03Yu9nb4fn7f8QueAQzWU7lZsKD3O/+iXwwQ+eiQ996GA0Z4AbrgNe+dIvYa+9noiXvXpTjKqkGJD2RGpCeMubxSTDsyK4RiSebhvNac4hrqF8/v2MspYj9LZribaxJEJv68DKCD1fi2F19Oo3CgqvZ9An5QZKg8wOewqdq+vZ2lpprWV+GYXC1u8yQp9TAutu3Us7Sa6Hedcnta0Mypyh/4bQ8/Xt8xrqb+tXFD6mvA0BbU65se4MlyEbv6SV0hKYWgP+bg09jjHuhWPaVhqPnsU+56JEsQ1SOhayYCkLz2OBYGNee4SvU3xdrosWzOP3w8P9+Dna8wtYpb2T1DkGRRnlhnsDuyZGm+Hvcz47jcbDoiK0L9bxLLWXHfCm0RxjPquI8FA+rh9p+GK6pooW5HTImP+xz1oHm4czo5AGvcbuc65B4/fjd8xlyawb+TPSXDA/IVnHi5Qbu38aN76GBRUz/byx94heQRrDyN6T3w8aqTmZUDfAPdUoYbZPhf1n3tnKukQKfOI154JuvkZuW9lE222xtWP7Z7f9hlRIA0aEKifBUgXKqMIebZ8XxW1ACmTDk5E5jmjBauuxKHekULWMXikXquhu8aDn9yjel+/DekwUFAYjyTuD9ow91VpymWKHOrHyZHcqxmZYV2stoc1xq6V6LALk9H4h4tB6Y505jplOl3bbtqamKJzZcJulLa+D10M2wWhs9RLG3KdI2+YeM3YbWFIMOVYMAef+SNtY1maNJrtnue4m1omYd1GDpLVf0G74+rStJOWGmzBNR2hbWav0cYMj9ASV70pBP+i15UMvhH6wiQVL8R5yDmts5MFSogRlCL1sKydQbsT1GODGJQp6tUyWQei52mki0BWnVNAHQp9SbtJT2qSgJBOleBAC0f2IzVaIg7sLKP3MEPoQDcZCNZFyE60xCm94ohaMab+xCKH3F0qvrd8dou5CDS3CPBip/cUFwBCopRB6IVlsyUZ0sQcipdHTce0qrN1GzApSEzVFy2USQi9bLEd/5JBTQuhla+Zpo7Kt9PZjavGlBTxF/yO0aULwV4iO45kuh9AXRE7rQLkphJxEq64UrBD3qtyi/JdRbvTArQ17x03A0a++HNdccxO+8dPHixbz5tf/HBtttBEOee122IANqSmi48D3vnEdzvvol8ThRvV2nHnucWA9TmeKubWGstCdxaLlKaICPv+pq/DFT1yO5+yzN57/Etop5mtdUJ2EdnKNTQLHhIRQhEShF/MJImzEY+IjttvGbi60DcQ3R+gT+tkKCL02kEQkWODQe5jb3YLQkx6x0MZ0a1bWelZsUPBrlnP6f2WoA4+5nJgwd3qaHBh2L+xwyh+UKMyfD6mOtJPkOYfZAKKZKOzFqFOstPudDup8SEJztEyi2gM+9YkRPv3Zs/DJz7wCMxsy4ddwkAx11aFebCgFDL3jhLOx2x6Pxh5PfkSmnlIni+vGHHDuuX/Fg7bbCE/cbSNRto4+6se49JIrcPK7D8K2DMUit5qbmjsfWQfRLFa7bUPEs/XPQ/z4voHQuzI0Xz/9h1dC6NPn1++YjzIpNxRqrITQyyKZY0iijmJgUmpfR7SVXylCHwV9I/lckxD6dCxPWseXQ+jNaSsp6NNFWGMsd4ixNdPb3iWEvjNn9MUy5YYWsCzop1u5hWFhv0mQwEDoy38W3lcx9065SWwrjXJjCH38fiDYqdB1fSk3aZhfavWXGQskVnrprVsWoY/aLeg3/udSCH24rJVtOMvvob2y1BkoB2kV7KpdE6gCie5VSQclukYcj7EXlxH69L9TG0dZRJdsKxch9Mn+uwihL1lYF0KcXMTL9yBtMKs35AbTw1ToBlkvOStBz2U5hF4Ofl2bBwlSzu4ea7CUchOuR2lXPQ2HUtiTd/sKwWYJPpbe5yxsdBJC7/Oe1xEIvS2+bNcXEfqY9ynlhqwEK+hJBS5Tbrw76La2tvYsTbnJEHodSHLKzd2N0B/5ghONoj4BoU8dp3LbSgZLOkLPXxr2nN8kgHsyh56nPI4xYTASxS7m0C9V0Gcc+kzMY4iouN20rYzCPWnbBtVFpyaKpKr8+TZaPI2N2Oo0YV6BQ+/uCNlJXSEKJqLVQCf/SRPeubR94/pKqS2aSs7rsg9qRYJ41n5t2oA0yGz06T46h17BD0LofaDI19YHt7h61k4kyki0KqWdmG2lIdvBobdgqRDXegqh86+KCL0to3I+IDde/Dm2yVx0y8/Vmtb7B+VmarrmlmzFFERr8fjJO/zi1YFhImJRo2DCLMa323WyJcyv4FNn9pyyRnMOfSzcrnsw/mozP+SYaCN7FizsLRLb6U9xHbEJylateG2R3is4zRcJHaLoOOF/ivtar5umw8dX5k8sXnDucW1316MA/TrQm8IXzwU+ctZ38foj98RuTwH+/lfgoIPeidNOfzMe/DDIE51Dor0W+OXP/oKbb/wn6o0+9nrGzphqWIeABzyhVOyQjGnpSESvgvoQOORFF6DZmMURxz8KW93XqPKs/Bbm2EI2GkkUMrHRiZo1bUK/GmbMYpEnfOciavFUOFtO30o3QW0sDYaGme5CX86N1j2TL58h9Gw/cg5zjpU59JwTfOZNUuRik6W1WiIyjNfWXBYdwx++c5n12ZxDL1cO/n1uDjOzq0BupzoT7FCkzgRVfva1jvI2PPeiJWuS4aCDGh1eOhqlKuD5NbfG3BT439k4YcIrN3npCAdCQZvN1eL1hw/+wi3Ac5/7RTzp/9wbrz380aIcUgybPRdxNgcY9KuyvOv3uxYMUrN7QpEWwQ9N+T5w09+Alx/8MbzpuL2xyy73QG0AvO61F+A+/zaFww7f1TYkzn/qAPj5eShXUdlHbaqBhfkitYBoHTt8qcNEoH8RaW93IDQC+fPWwc/RRhU2tLvz50fKDQtHUm6qdbeADVqcgnbJsTcOPbuEfC0Vmgp2y8WenH9hMWnrjq0fYR3H8cOuIseStE3KXOBhxkJ2jO5iJ8nQRWVrBzn3wU338Rc7JFlUS3LotT5Rv+GuS26pHFZ3BQ49ObAZQs/UynDS4NrC7hJpEkyK5Rw3m8VYM7WfxRxLCvrC+tRgLoGtU5pDyZpEAfTMrKWgR6HI+6XnwvVLc5VridkJBpdec2i+qLUIPnq3na/jms9u15GurykPPLQFZR2WDsuuu5BjkT+HNCU+xl3hz0g1z4KWfD8Uim5UwXgvWWY2iF4mlof+YpG7Ek4uhc/rNBDWCOKs06VLlDBa/FZt3+HY4TjQ2mmuN+GUU/is6gbk+2c4qcXaGgLv2B/bC+yg+aLjdpwEJDi2UuvG5fYv3kuu51b7mOV2dmDRv7kotsrvW7Jp0Ny0i4kelx/40qJcHHEXicbv9LvGhhDl0cdp1iXxPZTfT3+3I4SeBgDOoVdHwCnb2XrjtRYtcxlWqM5AcVTo4MlnIVDKCgeBmmPn0I9rMgLQPPDOgLSCrpFUtzBD6Guyky760OeOhWZrSzcZG68xhtM1RAcePyDJrlm6+yFY0JsrpHMlMlHsnePQ04d+lhx6d/OTLakfNLJgMy79KyL0mngD3OQIvaVQ5pSb9RXFmg89bSvXURRbrBdVrEjZvwKHPkSx+rnk6+5C6O9WDn2y2C4SxZY46ikasi4c+hShpzcxJyELYbZn2ZIVLUqLrQdLrQeHfhLqvT4I/SLe9HqIYtX+9UJ6JcGQFq1lhLN3SRTLKUtl+qCDqcoszv/cHXj/qV/EYx+zG459y/3RHQFnnnkRfvebf+Aj5z4bFU54WcgZAuuddXNj6XNxMNcJOijQnYZpsDpHWqQDvv/NtTjp7R/Cqe89Ao/YkcpA22RUuEW4GYn5REn9M8d9FkJPVw+KM3mYVeemUogGl6bDD6qLOfRdTMfm43NqKQ59itD/yzj0oSVxUT0XeAoQJSrT+Zr+5zyc23g3txducBR0WeHLluZUvYlhj+1nB4s932DNHR2s2oChWlyNTVhFqlGExQUC1WsDPP/154G3H/t3XH7lH3DIG3bGE5+0Gfps3YxZQCUOK9H96/bkkkL6QwZkoGto/7CJqRHwt8uAj3/iKhx21AOwejXwmXOoBfghdtm9iUNe8xijhVFYTxQ44cWPaFtJT/cSQq/NnYflBKEXun0nOPRlhD449HcWoY9CIkVPU6s/bZV9bsgeNnU3I/TSiFBUKv3A8gh9dEdja1mKQ58i9EG5YSBcitCvK4d+MkKf+MEvKYotI/TGJ78rCH26ni7i0CcWmeUifSJCL2MKV1qrcLKDk77uFId+cRjQShz6SQg93546oLuC0GehYA56BkJ/pzj0yyD0dKiKgp4IfaZ3kii2i7oXnQGWZc+FwKmDJ3Hg04GRFDfpk3qLEPr1EsV6l0sIfaaLScZfUt/dFQ79Ugh9CG2XEsUaQp9nAAWYYMJ3O9StN0KPAW5yDv1dFcWyJcuk2CMVxDqZQ19A6JcSxQqhlzOJUW5uSlxuygV9UG5ShJ6iWPM3z20rU8oNRbG6QLV1TKjFyauTnCONRWGcDUGJOFXQ26lpKVFsVtC700ac9EL4JoS+S79qQ6Cy9p1z2nPKTTdz5bALCFGsFz4RLBWiWFpgOd/NEvos/ScVFMo732kw/2pRbLezPELPYiBcbmoeoDApKTbzsk2oMXcmKTYNB1mqoA9xpVCJONCURLGpy00m1isj9MlhaJKoqLxBBvWkIIpNAs4mutwIQGb/nemcUxh1qjj+qG/hn9duhqOP3Qn3/Dfga1+/Gh878wJ845svxoigw9RQyHtjqqlflSylRivKDmZXGSpBjq2D5ipQWaOzaLzuGuAdx5+DW6/fBJ/89LNQI3Ok7inAnjcwHlIgxIMv71/dMw4scVQsFNFKFlAXwkmOPbm17nJDByFHVqOgjz81N9k9S75EWSFaWHK5kf2bpwMvVdCnjjoWMZ4Ly7Nkv5h0kxD6lgXhiIvZrJsjjAfjVBvkR3PtonOUUWJ0P50eQxMSBQBVqCHhUkIrQQv64c+HI1Blat7AgzGfFS3OFmxzHJPOwnWrhnG/Jv/6S35Hb/jvYrtHboXXHfUwkFqp+6M1wOlsTr0hSs/Py81Tz7s/wMyqaQxHc6iACb51TI2B/9r/B3j4wx+C1xyxFW6/DXjvCX/F7bfdgg98bAdUHNij3ilD6JneKLcicraJ0Fv0eaBKOUKfdzEKCH1wWtU59QNcqYMWa+Byolg7GOaiOVqlZgj9TKMoinXf9pjvGQonBNrDeLzjskgU64VgAaGPkDQeYD0gMENZSwh92PFxPKRFUHdhwcwWoqosVabLFfSpyw0Pe7wcPu8o6DkBM4R+umgKsaQoVsnBi0WLKRUyFcWqyJ7hnDexsoli7fcLLiNOsxRincztEM6uiyi26HJjFCOh1n7vM0RzgrNZVjyWK//kv8OQoUD7FM1xAKavl0WxqTtMvEy5G1ymGBVEsV7kCuQiZz6c7jJRrHUCIvtDXZJE3J16noeLXdQYLOh5zdGlL7vtcG6FoHglUWyB3uIFPd+P3cm0OO5Tq6b1naLYBPn2/XIxQk+6nnW5IuRRc97XARb0BVGsrtn2jaVEsd2211HrIop1K80y1Yf3UE5r3LfUIbSDn8IL2cl2UWzmcrOMKNYoN1XUFiXFFhF6Pa9Joli/F2mwFO2SrRs7xD+vMh/6u4rQr0tBXxDFruRys1xBH5Sb5Tj0bKmaqJGe9hrWmctNiz70wYPnJqmC3m0oo3AMm6oMERy6UtxdAcLlJrGtZAWUiWJLwVQTXW60AeaLpdl8GYymtlG2sKcFfU7pWNHlhi2kSbaV/IyOiMbpeEmE3ltPbPOVbSt58AlRbDjRxEK2ri43/Pko6LPFeMKiaocqU9dPQr3D5SYQCJ6MA+kwtCVP+1vKtvL/K5ebWOhY0aGG+TUs7Lo4/vDv4pWv/A887TnAtdcBJxz7bez51D2wz4ENc7TpjtCMlEFHbBXqxMWJHEWGOckFxJxgyDxwDYxClt71lovwlKfshGc93wv6LswaUQhXBxX6xIt2NGP0Cg+WUpq5HF3aonixNZBuqpMQ+okFfVbkrVDQq7tgczYoNwXbShagy1FuslM0/0I42v5Q58kR2i5FhS0mttKL2ehoFRrBSwNFoS29iY0KJs6oJzHyFaMoIAUzQ/alK/HkzdZIVm5cvzQuRVkbi69v4VnTGM4D114FnPLuP+Dqa7+J937w9bj/A+sKT2EQSuhW0sAhHtCCqqH2fdt/rjbEsF8Ttea73xrj4x//BI4+5oXY9sHA7y4GXn3QOTjmuP/CU//Tnju/sjWEIIwX9KNBD0SCF7vcBELvadXSoExG6LsLxY5M2eXmrnDo6XIjrVLCoZ+E0E/i0AflRhz6tKCfMlFg0ADTLmpmiRdrmqyKw+88nEFWQOh9zE+yrUwR+km2lTzAR0FPyk1mW9kkmrqEbWWy57HAmuRCUijoacWoQ3pqW8n7YdSm5Qr6u+Zy40VWEoK1CBSKYrBkVbwuLjeFgj6xrYzv5zQfD21K7B7zgt5d2vw6Jhf0PIRYwcB7pQwOFvThPDSpoGcaesldLnWES4tu/t1cbuqZXWe5oF/WtnIJlzZe72KE3vVOgdCXC/pkb1/sosQ1neBKqaD337GCnvbDOeUm7sGyBT3RelFt7bC3om2luxemZ72lbCvXt6Av2lbmNUnWHbwTLjdlys3d4XJTKOiHmxRtK7GPj0MAACAASURBVJ2lsn4FvVNulvKhp/hMSNe4irlWO7OtpHMOEfoVOfQSejoPKS3ogwddopywiOQBIZBb+11PuFPtyHStYWZbmVFuvCDO3itF6IMX7otmWtBnC04JQUjt0VYs6FdC6BPKTYiN+L7kiWcItb8/F4BwqiHlxkSxxudfUhSbFT6LOfQrIvTZQpzbVsamqedeagOWbSu5qYa4qFzQZ5tg1vUwRD7u+b/ah77wOdRRYtFJu1UXuHmhnYt4ijabtvK7Fz4XgGHPnsWoiZe/4Ge48Ya1OPcze2HTewCdtcBxx/8QR79lD6zemIcn1/BEilyfh1mAjZuf/xQ45cSfYfPNN8Pb37Wtkma7DPIILnaXybQ34fyvXYj9XrQXDnhJXdSemQ2s2B3054TSWGBXSyJcxbFTRKSDG/3QF6ytWiH3mkiXVYeTCnpxpclNLdkYqiDudTEly8iiD70QeupQZNVpPvTsqvAQp/kamz8L0ETDEtMs49CvVNDL9nYB9PNmQU6qCiuaWsPjbZnoJSefjqUPD52S4wd90VQ4h+TmxOdumheifuSwTstXmMW3Ubz63bbxbKtTspNs0k95Dvjxt4APfvjbOPZdj8N2j1ol60y+Bgs341WSUmBcbHG6O0w6tbRE7tP82boDwvydzm3A6addhjWdS/DWt/6n0Pr/fMYXMDd/K878yEF4wMNyW854ZkXKDQt6Um74Gbzy172ygn7QzRH68WgodCvrYvlDWKmgX9G2MgRW/PRL2VYyvFB6Ec67xLbSBXQrFvRZ0Wsi4PUt6IMEbFZ/eUFfsK10Dn3AbVHQU1SXF4yO0pZ86Em54dyThoD6iAo7F411R+h18DBdgMwlkvtkaG7uzZ7ZfSa5Jxbsx8NbfnCPVPLUK75c4AZCP9GHnvhcsvYXKVJJdgU7dAFR+p9pp5f3rrC/xs+W9tr1ta1chNAnCHK8dFkUy73I0Ni0oKf2oIYMXV7Hgj7dh9OCnsWuIfRe0E8zgLHoh58i9EVx7TJZK9IZ2AEkTA+kkeKaLlGv08eEfFND6B27rEA3ik3QJ42uZ91Sez6+MDmYwv3ACvrImchNM9KCPhXFpgh9oUPk+TR8r9SHXsFuJTGuHVRzkb86srScLSH0qW2lNCmzzSRHwXzoidAT5FLKLN0RHYVP5wGvkwPYQu1yMDf9e+pD/6/g0C+F0MuHflJBPxyOxbNnYTJJFCt7OgwLLjcGStZkfbRSQR+UmxShJ4eetpVyufE0L6WCVSs5Qk/EnWKp5ERufNGhK8Xdg5oDNB68p01OLOh98C7i0PvJNdqZRCtNFGsTOxeR2OEkqDu5K006yOzUUBDFOuVmnV1uklYO7Z/KBXPKVywU9G5bWUboJRDxzZEuNxT6ZRz6WSZjjjPKzUSXmwkFfVBTFoliJYRZT1FsHNiSLskiyo2j4CFQLgRLeXBRNk584k0UxaZjSQWliWKjoMgKi8gYyERK0UZOWqvJppO5aRA5nh+gXp3C/1wAvPEN5+DQV78Qz3v+FObawDOf+Xa88Q3HYq+9gfYImN3AUvrQm0bvNuALn/GCfADQue7WW4FLr/gdjn/7I7Dp1laIyxKtUpf7yTP2ej9G/XviU595DlZtZgU9Wd5E51l9WqFOkdhQFlekkSidk5QbppzK5SYoN7bIi77hVImgHoW7UEaHS4pspRTfyYJehUUqivXN1Ir9kihW71kMlopxbameth6NRyZOr5FyI/SZ450I/ZxEVrS15EYZOQbWHudhuGc6EqU5MdnWNr/WKhe7jym8tGRgCTlZrHeAxgj4yfeBE97xKTz6sffD6495LDbajL87QqtpjjqNKc7jOGwtKDyJO63oQfysPaDTW8DsavMzHnaA318IvOlN5+KMc1+Ce98L4Md55n/8CA96ZBvHvG1vrNrQXVaEeFnSqxAvdTyo6bAUbNpEWgCTvb+6GU0e8iK0xhJ/OX9EcUzsrZRtQBpGeuB21y6j9fA+e8z7JB/6pKBfkXJDAbhraFKXm0mi2ODQpz70Rm2qZ3Na63CSFbKUy02EPpcL+vXl0C8VLLWw1gSSROijoK/RarHLYqQi0XWK0C+i3JQLerc2FNBTKugzqhI7wh5AuFxBL1GiFwXLUm6meV8dzBDA53uzEGNaTTtdJwklzISiibiXzyRFr/nfadFXquOzIqpgWxkmES6KpdVyIPQhfCVanRVhktLk1sPaHnSgLgaNWUHPws4ostwbbD2oFb3bXaidUW6aTOE2k4aYY4sQeq8l+Jrlgr7dXkIUKz/9POBxkig2o6QmBb1yvZlzGGFlMuFYvqCPZ3B3F/TpYe1Oc+jDHSxqAJqLOOUmdblZyYdee7QeETOTzOVGwVLK+8iDwdKCnnOaX3HImzQ+s4JeoVS5KJbBUkqKvYs+9MsGS91lhJ5VfyKKFUe8wk20iNDPNdsmhpdto1Fu6NwQlBsV9Pu5DU8Joc8oLiUUIG5mGaEPqkqmhuaDT2wrufFE9DRfgwi9Dg/0t6VYhIrvu4jQL2VbaRuhuXgUVOdllxuFfVioTSAfvA9cJMS/Tb64AHCDlrivR09bd3O4kwh9OSk2dXWJBaq8EMfGuxzlJrWYXBGh988Xr7suSbF3hyg27bKY8tSFWe5kpO8lIuGJHHo/QASVg160q2am8OufASe89WPYcrOH4rTTd0RzQ+ALX7gWn//kxfjwWU/HRvc0Og0LRPQqOPTAi3HztbMYjNoYoYdDD300ttwKeMPhX8e7T/0PPGxnoCqreM7BGhbWAN/4ypX46Id+j513eRze8OYtsJqSFKHAnJMUc5oANxyKiALzOmVhSf2ICvoQxRpqXkTojYMchf1ihJ5oB5FR98Tu2hhml8YOoy7x9w1VeQvcbPm+KrjyYKky/WqdEXoVBUPUyWWX/arZ5FbrrJa5iFhbuNedMzeCMXMb2OEz6oy5wZgzlkB0dZwYjGQx47Up8xcn74l8Yi7+rRkirMBgAfjjr8ib/xE2v08bb33n3thocwZQ0cJsiNkZFu1c+8YW5kPBc7WvOd7r0eXGqBe8fZx3oQsk7/oVLz4fO+60Cw569Wb6mbNPBb7xjR/gNcc8AI9/0hbYYANPPU1cpyYj9ES0PFgqEchRI0XxnI17c4opI/Qr2VZmBT0Lta61rYlAmx8nb2NezU1C6M0e2BydlCIsr+jE5cY59Lap2mstJYrNi5GccpNaBkYydraUevFpuRSLKTcZQi+6qLvccHzoevM0bc2xtMO0DEJPJDF1ueFLc6ysJIrN1tkJdsHWhbN7Y3asMRd9TgjkikOodUAKtoG+vayvbWVRFFui3ES69BQP4Pn+m2ZbxHMoiDRjAvAfQ+uwXqLYoHIUE8izg0/S7c80FX4hXG8MobcbYpQbQ+gzELC0H0QXo9wZn2jx7FTVYBfEHpcCdHFPQhOQhjCuZPxgiews5z38ikYBbhpgXVRbA+ywkdvY6nsugg3rV9lu+yHELC/LQVTWGeKaG3vkkraV/r6py024EJVdblKHw8zlJi1+IsTTPxfnN5ftiS43q4J65tQj7unCaEn94J7BjAHTrjHrhfUE60TzsDcDA8vAsNwA/aYyUmwQxN9Tl5uUQx8uN8yx4W/IV2GZpFjuCVoP6Ssvw397TwZLrR5ujOWCpZYUxXJRZLCUIXWJKBaMsr0Ude5ycpM3hD6SYpcq6KVJWwdRrGJ+xaGvmA0lY7890CccJVKUyJTiCUK/LpQbHxjrhdCH9VJwudJFxjn3HBwaoCuIYtcXoed1ypqxRGmZhNBzAeGAzOyLYhIE19jtCRmkU/ahXwmhD8eBQEkMmTNkuyBa9fcscOgd2bGF0akVRHoo0hLNwP5uiRVeWNbrmXAnEHSbQW5b2Zp2viADRpih7AmzqdZiAl2rIIp1+lUZoTcUhEhlQrkpoE6ljSJZDLX4ykYVkORixETY3+CC73Tw1Kc+Fq94A3D5FcCJx38X+++/J3bbC5ieJTLbR7Nex/OfcQ72evJ/Yb/9gDcdfg2uvPw67LX3zvjy+efi1Pe/BA96OGvKIUaVNbK2HPYaqFWm8K2vtvGed30SB7zgpXjxS2tyvdF5JMydePDrW0y0hJ4ela1FPjb/EMWyF+c2qlmR0uCGZvHvomAI7fWDj4Jh2K69c5SbsMO0EA8vnH0cZaJYnca9KpjEoVfGA7nsVpca4sqDiFsIsaAXemK2acZRJdrI16TFYE8hQLSRNIEV+7g82Ji933SziorasVzM7KYSma+NgLnbgDM/eCN+/NNv4TkHPBwHvvRRQnx4qJtRii297BewwYbucJOglZkXeK+nwCUeANRxGAL/8yvgfe87G6969cuxw47ADdcC7z7hSkw15vHeMx+JHl1zGqSX2IEo5mNW0OugwsNI3RD6xBZvScpNuNwEQq+1LzEEiHkftpUl29FyUmwmivXnOcm2Uh7S3G+8UF0WoQ+LtrJtpY/FAkLvtpV2cPNiN3jQSYHA+0dQihseC2sJ7twKdV0R+qhBdVDlnqQxxQOt2Ry219qzog99FPSB0CtYappCRdd3VBPaQSLeXVfKzWSEnns2DyxLUG5cuD7RtrJOmp0JzmXT7Iig5kdiFZwdBv5FCL2tBc5VT7qsQd8pI/QZ3SQxSUipSUZ5o8Vu3rlioWu2lZ4SGsFSzHIIIakqLLddbBC5H2B6emrRvpvuw2mneBJCn1p+xiGmIIp1U49F+1cCQvLzcP3kxQmhrxoYQdtoLviiJMoCkoGCfac85otRHC7C4GDY72VGB+ZD7+uX75sZ5cbrCt6WnFLplqqi9zltJpJiMxrderjcpPkdCZXM6pCVfegXUW4YHZgh9FXZVi6N0NvcKbMe0jOGNJ/kwrLWCh96d7m5OxF62VaONnPAzqxTp0n9jHsfAZ2pbaXl0DNp0AJUfF0s+NCXbSsnUW4CoU8L+kmUG7nc3EWEvhB8kFBuyItiuyy8sAPB18/HaTVcbpJwIm0qnBGOeizFoc9OzGx3rRQstZQoNnzo6SHtHsHxukToiXJGazUme5r2Ggh9FKDpSS0GXSqKXcqHPmwrKYrNEPrUoUA0otwebRFilIzw9bGtXN9gqcLmEu5F6xgslQahxOWWP0csmimFRuWhh6SUrzed2PFzFGvOrmJCInD1pcBxr7sI1UoLJ532UGx9H+DUd/8Fl116GT541l5o8NzqIMeXP3c5fvz9y3H4657BKYj3nnItfveHX2A09Wec/qEj8IBtnWNdmUd/sKA001qNYUrAc555Gu6/1Z547WsfjHs/AHI/ESWcBVOd6bwmqKWIk6A1C4thr49aHN51ODXUJoLO9HmcshCb+SSE3jYBQxOCKkXawCTbyuDQB0KfIryLHI843rIMCt9JxKGxu56Oa3p9+5nCC3oi9Po0nizlIkEiOxLFstDjTjEwaspUC8O+J/rVjZg57tXR6w0xPUtP9a7moRwoR1MQWNwFzj27h89+7jw8e9/H4sUHP8RcZzQejTZD2pTufQBc1bHur9J9fX0ZM1qWTkP9Oni+GswDJ598Eea6f8Zb37avdK/nfxV4z3vOwimnHoQdH89E4TnMzjIV2FCn4I2nHQ8TxYZt5boh9GXRa/l5lxH87P10qDI3FfrQV+rscNDbOrUMNvuhXnuARnMKCpYKhF4H6ar76U8hK0ylB7EHvhJCn6OLzjXWJuaPPwEDAlE0WkWOuNH5KdVCGTLpSOYSHHq27MNdMQ2WMmDAD5LLcOgDoU+DFTO0Pjn8ZZ3EUgCXrTn5upxy6CNnIqOOpKJaGhMIRbe1wOZTjrKrSPB/G3SHlgYcgXNxXUmoYPq7i4KlJnHoudb4gSV1qdOFJKBZgHgrBUvFey6ndSrvjRklxRdxAld20LciiWNdl1PjoSbX+PF7IeoMP//ya0/cK93kI8DI5RD68ufRhUwIcUy/Z3kvLOi5tnjOiGtn0oKeNrpMC84YDd6N4IHP5hA7daap4Zd1qpxDH0AYrWMVLJWLYich9FleAsEButy4KFYcetY8pD5GQGTKoU996EubbAqMphz60ch96FGzgLVZO5gFTbdMuaEolh9R3Wpy6L2eyA626uoaDVPJt+m4jK0lDi3L+NAvRbmpjqpoT7dx9s8/hrnGvLq2ZYRe3QC3rVwOoU+7dLkPPZGrpRB6t61sqI9qaFlw6NeVcrOuBX3mchOUm4Aaw83AHTPCJ5UxzBoo+nm2NypCD6Kg52KUfv0rEPpCsJT4heZfKuD5TnLo1wWhZ4HG28PPOxGhV3qZJ8VScHwnEPpYVFNe4N2K0HMipRzdSaJY58+FfViBQ++iy4kc+qVsK9cVoY8Wq3PsJlJuWLlzYkvL0TQ0Z7ppVogj4K1v/i1++sM/4rDXH4D/eCYwrAD77f8e7LnHvnjpy7ZGvwY0CJ4MgW99488458PfBVt3W209iwc9+J545aufpAWatAxZ63XnxQUf9apCH/lRrrxsiPe848u49aYhTn/fvrjHVsAU001JcRU1y4JQqLmg7/kU9RZRsFRIB3Hbyv/HCL02YKdSFGwrVcgRleNpZx0QenklNzQP+KHJhY3Xjcjn3F94jNHYHFbkMqOCngFrVnyaf705DSmifHqIqlxupnTPuQR21gBnnHYrLvr1RXj4ThvgsDftqkTYDmPXp2sq5sfzwBWXAhtvCdzrfl6oqO9qVeZoYGFULHz5VDqdMVrTFXz7KwN86Iyz8d+fPwSzs8CvfwycdNL3sOk9b8aHP7of6i1gobOAFv3SdW/YVWEhMmU+9LLmpFe7ccozDr2P5eDQh9DZikJaSrKgHqHGQjT72aJtZVbw+3yNAxlBAG60UdAvCpYSq2cF28olOPTrKooNdHEpUexSHPq7itDH3rIUh35FUWwpWErCwAjA8gJ3onhfnU3rNgmAUjfWsyjEoTeEdjDoW+cpQehjHVPR7rS4pTj0y4pi0/dlF+j/OUJvFL/g6y/Foc8oNwm6r44dUeuMRpNQblIOPUWxabhSAaE3ilOhMx5rl1Nl007GkqJY2u+KzmXNyAiWygKqArQKl5uCpsXAR+6JpNwQsOHapucvRJxmBW7BSqrfgB2jQB6840Cq5DTD3rhmuD2qX78Ffxm6HzdL1rED6vFyUeykYKm7gtBngWNuOuG0kEwbYgersYemCYmamBQbCH3WYbqbEfrUtnKSKHZdKTccJ2IrMJhOgnNDgaoYYLa/ofnQ0xXSs3eyUDgh9MaY0HLR7Y7GojoO6UQRlJsKhuR8UllfGWEKA1x3xSWwgp6cPYtKZ5uFheRylJvh2NTj5NAbwGbBUhTFrhptqn9bcMoNF552u42ZmRl9P1usEs4SBw7/jQggC+duz9qVLORJH+Fr8LqsoM/FrRJDkDff66HJWHoO9C4XzxmMySMesGVKVK6nBdLSBr1VTzEdebniW1o1aD9vPtjWzjcqAosJ3sfgZhKpyX6m2dT1iWLU5CQey/VD78tQoUYja10tLCzo+6Td6D0rxvVc0OJCdLam65+WKMjoOVy8M3GOVipSmCi6mck+Cw8/XBfm59didnZWp9Cg1bDdyJAF8eP42cYWz85rDsoNX1XCTFJuJFrOOf78OYmIp5t2bdPTuk/80nVxMXTHBlJbSHdoEBnwexuvG4stryO752MWPRQytfSM+PnlRsQay50eUn5b1mIV/dWer7zrddDKn2H2OQIhpEd04hzBn7RxHq3V9IDI50eOMsfHQM/VrreGRr2JhTngmr8AR77xo5iuPBBnfeQJaGwEfPFLF+GPv+njla98DDa/t4l1SGTrdio48fj/Rru9gMPe+HxsvtWM4qk5z8PSkn/OzAJzcyO0ZlnpkxoBXPGnDk571xcxU90WrzlsBzzwEUBnNALX4m6/g0Z9RgmGFLizq8YDo+YQmKLqzgcMmWJ7W6Ruc07gM7Rn2UB7YV73377sHuoZNqZNaLbA5zOjOaykWN5vijYHA7unVbuHPPBwMPB3lSdBjrl86A0RtfHGMW2/H99j8arzU6XqyZYtVCpDyFudG5IcPWyeSGNhq1VBBMf1R+O2MmXvM+iIcjMcmE2bMflG6k70+hSw2rMfDqcx6k2BGtDL/wgce9S3sMU9Z7D/S7fHjrtugP5oSPajDgdE2X97AbssP8KLDvk37PXM+2B6hvdnrXinXBNIzarVGnawqjaE/rPTcMYHfokNN9wEL375g0A2xOGv/Cv+fs1VePMJu2Knx83q8y8s3IFWixoJJrM2JMCtTzXNj3+a4mB2Hkj7aLi9J+e/UZA6HabbtsTp5zMag8/G1iv5aetEw8MO5xtTJflsbV3V2KjVnevPrgI3e3aj6BoRBX3QI8wxyHRTYwxHZjbQmR9gZmYWg37H7UVtHwmEnkJejn+OM1vLDSmlY4fWy15f18F/YwIkP6uNQ/u82TznVpi4w3A9jdfM539UC3x9vu+cXpPCcVuD7LOz6Ke7jGFK9qdskacsjMzev0S5YS9/XAMpkvWpOkbjbiaKJR2H81hJsUz1ZME13dA94NzRHPPEudAWcC7FfijrQ19/uV5rHeScaC9gpml7J9eiVqupfSVQRh1QGw1LWKXTju67HWzn5+e1H0TRJmqG9DBW+OpZC6m0fTTWSM4v7kmxZ2eFndYRu2YBjX6dugbqa3wdJgDCzxvPRGChj7d0X+DvaB1O1nC+FseLpeVOaQzYesVk1Hwt4XvHGh7vG+MhX2/6VlfUfZz5GOPrkp7TavIaubwwwdXWTj43/pnuu7FXxj7M2ihqibR24fjiOsik2Pj8fI75tXJ/5Ji2/ZWH7vL+pXmrAch5YgW3FfRVr21YkzDBm2OfcyUv6InlW13Gw5/Rj2guwPsc+3DMK14nf1Zak+qUaDu85xwX3D/EDdfzpkDY9VNaPzyhVsCijSPWjjYGOA5pGMB12OZQ1H68TnLo9fPsOUQGicY1671p3yNcZEz94KhrVF40nAc/q3Wcad4c13pG2mt4GBnBbCvJgBijP7DPnV+DrT0cRzF3+OekelT15PSM9hkL7qxiCn1cf+UlqMPZHkty6Bdw9s/Oxdy0IfRpQU8Ovd5z0LGCfv8TMTvYBCMVZHSss/WGjBm668V4q4zG47HWDiH0Q1QadgMVIx7tkHFPUbZ1lh0aNzGIbNLyYugMMT/TyWwrtc6VOPSLfOgnUG5ShD493UaLiN8rcOjDtlKkKoq7yIHmh7RNSgKQhI/Y79LdgydOPtQe6uLRsf1oPvQFl5t14dBHAEvw8ehRzZZVhtBbYVGwbfITccZFZDs/0tlcoNbzgr5SEsXKt9ZV3jqlqXVq/MbcGSRvXWZBDBJNkRNMYV7u90/UIL5Ml+Bt3GiXZ2ic3R9+RViOCXjNbcGqrpw3FyfXtOVrbW6PjxeyHuFcxskOlE38VaHcHizlrx/tWd4rKxZtNy2MEx935e8VwqdShN48C7lSZa8z8Xe5ObkLR3bD/C8McmKhyG7M/Jo2ZldtYLzuBjdK4Lyzf4UvfvIa7LPPPuLSt7vApz52KX71q1/hzLNfjCnWtzpkAXNrOL5H2HjTumwqRQ+hHzDTSDke5wGu3RTZUiTLTivX9O4ccP3fgINe+H7c777b4oNnPgXVFjA1C/QGXfHuc5ebCgZdC2UR5zeCRzLnH7N6LLjcNMmhb+swqQftc8qoO3YA0HNrNdFt20anscFDvGwrbWPTQThsK8nX94C4gvuF+JEeyBSDKyp779akfsEhTCLyrqMREXoJde1Qyy9uKNzU6NpluQ0WB6uEX0foxekWQu/WZs431abpNJr5W+he9DNcd/P/4I1HHYjH776pLYeOrvE1fvnjNk59+/9gm23uh9cdcx9suU3Y/PnBfMhNxezQ2MmRwHYeuOlG4JzzvozDDns2Nt4Q+NLngY+e+RU89okPxqve9CBsYKZgmFs7h1UUxWqBpT+5IfRC3eUalHLoB8YLz+bnYtvKlRF6m59ZKnA2f/LgJhb0dsAYggi9UbdsrZH0YciCvobOvHH66UOvvSmxrYw1OPWMJ7DEL2VkyBGI984KenK7M4TVNU3pPE/nq/YVN0DQCzndkfQnvgjdgbL3zew9nStVotykSHT5/RUtLxqaIdYLc9Yd44EmOPQF20oh9HnoTprDUuhcElxze8/MMpJFlh82hNDPdXQg4e8FQs+iT/cvReg5XtilG7pOrsIk5TZmZg344VfQIjJzg5QCp264ZRfwIaZ2gzn6n1j8JnQFc97KQaBCcJGP0fjcMfVjXBTX8LyzGDkZ6pLQRrb0HqSmWPCRd58EPhTHQ9E9r+RyE1oSZ/DFuhjaBztQONCjtcudwkqUqJRD31+w9NZOt49m0w/JLtUJTrc+h3QZJZ1YhtAnBT0pbA5mcB6yaJ6E0OvgKdvKlEPft4O5DA7Y6QsfeqfchCjW50GG0JMjaHhMtlcv6UNPIJJ1FwGenmnRCroMUW48g0g1lef/ZEJwG5cZVUrBUpZtQvrYiICBaqWKzQN351LXanbaupD+jFh3cC+sVWvqemedYrnU+RzS6ycc+iUoN31So1VPsnM6UkHPsMJ/XnmJXG6MMxLn8zEGvh7WRlXMT7Og/xjmm20/sC1G6CmKZUFPDv3McNNsS0utWdO09ryg1144BrT2E6F3fp0+SB//vPJPqI+ZcMkTfZDxWZwZmsOb21ndx5kXfATzrQVTW/uJ1hbQmlBIqvwLLjeRCuY8JIliubCUhY0+iMlts6RYWxR0Q0W54S8QmrPCKxDlNGlUGzjFpl5Q6O9eiMdA1KGGVkNLBUv5glfwoZdwJF/8w2JKJzofRGn7qRDk40ViUWlOrinRQfrQc0I7DCSEvodms+GiUmuZisvKupQFcppqpmCs3Lc145/poMI2HLnDbMna6+cD3sShGd9Ug5snXNk0IFTwWUpo9oN5QZ9bYeWnVDlaRFFcODhwh3C3JCKFrsQPl6TYZMIBSc9KxaIVlis5AGj4uLxweAAAIABJREFUMQyrFMyRbRA8CEbADQuXUkJt/PdSBb1aMFUqMnlwG1mAkS8A/eEIf7z4Dpx83IVYNbsljnvH9rj3NsAvL+zi/aefjje94XA8cvuK+Ne9Pos840DKMrDVtNRAPvfbgSv/BFzyJ1I7rscBL98KNe+Emhh3AeNeCx/9wIX4429vxH77PxNPfDIkkp1bAFaRgqNEUl5fFf0FHmZ5nRS2dt1Kkc+HCyMXAevSyeVGiYzMB2AxGAi915OcLz7G+52u5mJvgR0BcoTC7N04l1xAe0RlXBxVcNQhAuUHStvA8gU4H4hZYyAf19KwmE3dSN1As/Kx9FqjIqQbAYshrR8+fjiWhWxJ5O+UFaI4RKH6RMEb0HmlB/zjL8D73v1b/O2ay3D4sU/F9o/eWMh7tKPDseY7X70GHzrl1zj88Odgl92B+mofwb75qfj3bmK3C7AG//1FwGnv+yL2feGjsPvu2+C264HTT70KF//up3j9Eftit71mUZsmv3/K49jNFMDoO3R24UbsNpLi604Ilkp86OPZ2vxZIlgqCk0XJdsaaYc3fmVJ3jrMGUJfo1rYD0BqBfqZigU915muUKxpceh58KIoNuZVUPlCWG/jwBDhyBNR56TX0/tL7OvPN14jnaPpWlMu4AxcCIoW7T55bXmQVkEUWy7oww0q1lrdbyuGWNDb381lozNv1pBR0Fdle2ruRizcplv+vk6zWVTQi0Hla5ebB2SH3QBB3GUqoxUllBt13d2tRWug52wY4pg7HcV6E2utHRLZyTNBfDlzJOVZMzE5nJRCd5NahmanBHcpyrJhEtel9Geygr6015bXX3W3iNB7TkYU2ppbCTd70vqfUiWiYM6BwqSgZydZzly5F7mmA/3d6fVOwbBrErJ5kdilpp8lBSMHHatD6FrXak3bFu81ThRrWh99jE3e48KNhvXXQOh5PFONBT/IG4fenf1Iryxx4qNuyIPLPCyQndPg0If6m7SqHuurgQplfSV7cMxhdePd9Yx/T2lL8ZwK9UqpoM+0kTEwAtRLQti43gmEYUGvboXVBGluQCQmC1Dw9Nso6NVho0ux1098qwKY0HcwIZnnhXEqse8CGgQKdEikNz9ZAKyXL8EUX9i7C2Rb0lJ6UkFvCH2RchMIPQv6md4GOGr/kxCaUxuvOdUus0djOdTrj8aidg7YFh2YWw4h/S7RXxaUao7jpiv+CDboJxX0/JCcVN0NBoWCXkITH+WyrdT/jHJzzAEnYZacIKJnS1BuUtpEtN+IznBDthYJ/URdrc52rFAEc9+JtlHa3oufN869tW+IFqqFykJD7UjnHHprL2uByjkkp9xkFBRvLYmP51+87mjtxe8EjcRaOUZHCVoRr5HfY5vQ2jrmxx+iWBbX1vKqYIE+rKLumLKdQRLW7iL6GW0l3hoetKwNG61mthnZWpMPfXtObVJDu+xz8f3U1iaKXp2yz8scgoqd+Nnisda7IeTRZnMGi14nWpnWUjTKjTiefv+C2iSu4Mg8wIMOFS2toF/wOcrpx9GEaMmp1Zp8P6XTaPH2lnBGV3LajPIFSrQpeoTrGrP2sFG2ogWXvlbBvcA5hbWKPZtqjeNyDPHoSAHzQqY/7KNRreNXPwFOfsdX8NKXPgtP2xsY1IE//H4BP/vu9TjssPtjwICLCj3D6+guWJtfSbJdrhrAZRcDp516Kdb0foln7PNI7PfCRwkdIcCoVjNRQPLqR8D73/sDXHzRrXjRC5+Lx+0G0HyrPgssiJ5Wx/Q0UYzb0eAmpWfbF0VIqDyjw512YRSOKae0MASF48dQPHskpEAM0Kg3QK4gn/lMq4X5djuji1U5XkTnM49zvibHL7/P4l6R5HydYUoXixauteyjatM4DcoN6QUzM9Kuk0ZCDj3fg3ad/Hki/zFutFCzbd6aFpLDNmWVfNMK+aLmM8zOl4RaQwt0o493FS3UqlUQHG7fCpz0jsvx9xsuxMtesTd2efxm6AzWYHbVFObm5rDBqs3BzAce5m66fowz3/8tXHnpbXjlK/bHzrsCNbIodGhjE3EoBLRFjnMXuOpy4BPn/BA77vQIPPO5m4oLf8VvgSPe9GW88vVPwuP22EDoPMXQRPRZSKxatcr98AcGXkw13cHC27ADfp5pzM+RcjdrdHsMnXLTzCg3tEHNKS/27OOAz3b1zCzb7baxBbVBezvHirib5v/PAoJrEBF6Hq4oHNS6xQdU4Xg2Dj0L+pkZAgl28CJwEmuC1uwa10KjNPCAwL8HxTLoDPw5fvF12JVJaQ4xR+N7ohWR1plQbmKd5ufheLHXr6PdnjeEGznlJtr9UQDH+mGceRZQVjBnLmDkwLrLzXhUxULbqAik3ERSLOku3Q7vCZR2LMpN0yg3pL4ERVKHJqeLBB3D1l1bf/k92+fqckqytX5Gv0O6ANd6ziten9HGOO5tf1RhL2CMa6JRXY36YbQiUSeowXDqUTo/jVZqgVacQ+15m4uxd+T0ROf1JjSaAuWGBr09d7jzyjClNtiel9A5nNYRNtRCoRszNu4Z1qT1bdqofFNB1cj3g6CsqObQWtZ0upLRyWIP5H2JLhDvF18/aB4pfadDao/vcayVoqAv7BMhdqSdaUIXZoFL6tu81qWWzr6xj/JzcA+htkkpv4soozYfeVizfZDzpJ8V9LwXGu8znLuc87bv8/PZvSJlxTYPu79WNxQpS0a5tfW6ldFreVji/sz/096RFZ1WFqelps83KDe8/qgHeD9jfsf7pjQojiMbv6zrgupDnDsox/bcjHJsaw6fddCO+VombOXrWGd2ZqaptdOsKW2P67G+rXON4bpmew9/N+Zf1Dy8z3kN6UJ+p2/rvebm0GqRqjaFBQEgNdRrQ9zkBb2xCCqyrZxU0J91wbnLIvT0oSdCf9QBJ2HVcFMMBYozo4D0R9bURmmP+mplhF77Nik3htCTABBCM3LYidCnBf2Hf3o22jOdgg+9CgBMeXHvHPrwoV9XhD5W4QicClQwEPoRN3M6K3CTzhH6tM3GWxooImePTpBuSRltPW404iSuB0JfsLVyCkhW0Pt1Zv76pTCNQB2WROg54qSeM/6SFfSG0Ed0cq6KH1pMvdVa+sqs2MLDVV7YixH6MjohcVyYVGRWlXYCFopbc/GMDlZ5+y46EfFnhqZrxJFW40isLAYdScmgDfPDjlN+2k62z2ItOd0rdS7uJEJfEBWRHmDOHOFDX7bjDHRkEkri65kZzToiF9agLGSs2GqgtxZ41cHn4x9XzeLo43fHo/eg6BI44tALsNOOO+KAg1pKeyWwpw6nKAFAbQj87tfA247+Pebnb8FHP727kmPFGCEAamA65ufmMbtqVr9H+sabX/9l/P3PPbzwwH3xiB0g9xuWQQTzOHb63bWoN00RZ+1148/m1ofm+U2qgwloGznKkj3uMUa9AarOPxQyT95uGaHnnGVBT5eTBKFPHXUk7LmTCL2NNUOnGBxl7iF+kd4p6XTssMRVXsWl5jfHGot/pxhSoBtt765pEzid7rgFOOJ1F6Lbvx2HHr4rdnki+U7cLNYYj1uWpbw/lsRMulW/Axx5+Dm47YbN8Nx9noGdHgc9N7oa8bxEdhAdiiig/f5378A3v3k+jjl2f2yxJfDnq4A3vfZrmJmt4T1n7I2N3dtemQWkX9FFiN0VW1gNEU4R+qDc1KfRmXcrRv/ZoDhkCL1TBDNRbKKJUTEnCocZIdha5YVLhBp5GFhvYQmEXu/LDd8oNylCr4I+EeFFQFZq48gxyHUizA2I/IYuJ6XcrITQZ3bICf2yjNDnwWnUs1Cr5NSEQOgTp5GsuxSiStEUuBYWKTfdttFaaNtZ9qEXhz4oN7IYTIIVkzW8TLVJW+wZUq40ckfKuac6ehz0T3MvMaTfo2QsfsBYCllHMLbZMkK/eE3MnVA6813rlqjralahixD6jLrpNK10PHp3XhfC+xn3uUT3LCD00p+xEKWY0zoNQeEQQp8kkOpW8rMnFtBZxzzZC9I9kK8tAIjZGd6liHsTjj8RYJXZHgYVLSw+dSJz/3NnHMR7BEKfdtzLCL1C/nw/L9pWGgVOnXIvGHktgdAz9TTcXQwpJy2EHSPeM3ZbEyqZukvWCZiE0GddWacCW4o2D2J0kskR+kId4zTntAtiZhE2nzLKDQHJxLRkIuUmu+lRz+Si8aUQ+s58rFsc16T4sYvCQx7rF3Y0o6Cf0lqcC2aLCL0Jjbk/5AyJrCby6zKGiNPcOrb+c6e95apLhdDbkLjzBX2tMjSEfr+T0BxtnHQkc3eruEWaPhmHXkmxbIHmCD0XItvgcspNVtCLmsCNxDhC64LQG1qfI/RS7crA322heHIuU25cnGqWMbapSBSkPnhCoSlRbuKUXKbcpAW9CkN3yEkLerUonf9bnvgx6bLCVIvnCpSb4IS5qj5Lx0toRetKuVFh4tzRKOhzuy7nJMdmwIWa3srOuRf9hr8rDn0bzZmZdabcFFvZxlcrc2qF9rr3bMqhD1HQxII+42blXPgIQjJ7wVyEuohy48m9d4lDT9Fx0Eb8pCv0ySldKfUrbeFnkyjutdHfEp0COWy0uqFYgD6RwI+/u4C3HXk+tt32kTjtww+UB+7PfjLEW99yIj77mWOxeiOgsYHkKIaGVmq4+JfAKSf/NzbamPe7gafs9izs81w11HDuJy/Gbk+7Px647YZoz/UwM2uLNq10br6RCaZX4wufuQibbHw/vOHwXbD1/YBxA2jOcr6SbsZ7OzTbVdqnxCHC3fqoZ+YBo080g37ZC67BiIKe45fFpBfiKYfeukvepg6RuiP05mXvXFM5yLhSP+55RmEoHk5NXecFSHiGKySE18ePPlCnQAh98GVpNUQXGf68L7xG5WI1M4Y8l2tN9LvWgUNlgMpoCmNSIjrA7bcAbz/hF/jHjReJM7/zYzdxJxlPBmzyXlq4iWdT6dBEKk17boQffPdifOHzX8f22z8MRxz9nMx5aGEtwGk5WgD23ffD2Ge/XbHv86hkBk484VpccsWPceRx+2O7R9qzlpOu3w7ZsrUoEjSKUObBniW3Boc+kmKdAiYOqlHtwo5wfSg3hYI+SfM1lxuixkR7XffCi0449GMh2dXMdYccej74lSg3hYKeh1X60DuHXj7bQekR7Shx6EiSp60dPoFDf3dQbpyKkNMPk4KeCOF8MSmWlJsCh15Jsctw6INykyTEpgV9HOYM8PDCepLLTeSGRM6GB2QRqOUSRcpeJngXxdJ44UE3yZLRtd7l9EibW3lBvzKH3njucRg1SkcSXFRYWB3YcH3bYg49Rb7TGeUmCm/jsLv1dEEv5TRNzQMe2LyrviiBvki5yXzt/bAfFqW5k5DbHqbakvCPT4K/eA/5xb1FHPomu565Jm5iQe8H5qKeMCno3aZoScoNmQiJy02BQ29Af6a9y2ugnHKTFfQJ5cZobyyU83WlQJvzdTy1+7RE1aSgZ0eZz2mJgr5cU+lCw4bS7S9Zc0q3U6LcTCrol6TccN1OUpCLHPokKTahRMW16LCUFPQZ5QauOY2T8zIFfXDoSbmZFCxF20oV9AechBk3kWF9Kr2knn0IGK1tviJCb0ronHITBb1eVMrrIkKfcui5cYafeyD0izj0JR/6lENYPJHnXK2UQz/oMCDH0SpxoemZm1Nu0oKQDyL9+YxDH2JNhleUEPq0+E6A6BxpDv/tTBTraEC0GScg/Wnc9aKJoJMwRZALCrkwYWF+Quwq7MYKpbsToefrZXHiIVyNwi0NsVCxVSroV0Lok1js9CBkGouoiHMub3DojaO7TEHvCP0kbnv5e5PQ9dggMoQ+4wZ7UeKbS/zu0hz6fBcy7iJhcOLh5NOy0GhiPKyhMwd88JS/4Lvf+h0OOPBZeP7+wMIQOPOMb2Ph9nvh0Fc9DJvdBxh5gh1r0U999Gp84+vfwSmnvRIEwQ572cV40m7b42/XXY366n/g0Dc8EbMbsqg1Ea4KtAFFuqQ/VHH574DDXnUetrzHQ/C2t++Eez+Q7utWfE6v4nVTIMQugvGRpZ3xpkvmRc2CVYmWYzRauSBWv835Egv4Ugj90Dj01u6kD7ltBClHtIwArheHvjNGvclUSn5uwgZEAY3KE8TUbpuHWef/CzXjpjjAoD+PqfoMyHniPdSvDYHbrgM6a4F3vvNyXHP9/+K1Rz4Ouzx+a9WoBDpYxPP/bHhJQuEW+Uz/pZZqqsHCjZTAIf5xzT/xnW/+HK84ZB+PHwe6a2SDj7POuBK33n4DXvW6x2P1DPCDrwGf/vRvcL/tbsDbTt7bRGS0F+RZw0wazIZUhzF73osKeh2WuhJmrojQL8OhpwOWnpUj9DYP8kNWKsLPXG6qrqnQKYTdRW/geWyrrofUpxDF1nOxeczH0EQs4tB7QR+UxnVG6FN+blIwEqkLys2yHPpY3xzNtXGf6JXCKGACQh8cegVr1UxDxoJ+1DfHJptXfp9TE4a0sPUE64zHHmipkGfqH9yRLSmsJ/nQB4dejzNE3G5bqYKewQn+dacQeu0NhtDH72dbwxII/cSCPrnPdvC37t1SCH2ZQ69C0cX2UXyVQZ9yvkw5gT5LiqXuh90OpWrbzQmEPgSaSyL0JX0Xrz/22SjoU4AuCvrwuRdC759jkgYsT3RdzKGXDqXgQ59w6EMUG/vdMgj9JA49P79oSHz9koYlFcWmdU7KoQ9EvMyhz1gMZZA0LxHs8Oh6kwyhr7NbkXaMHKHXvDeEvlzQG+VmXRB6giYJsJSTEfQsWadJVyYhehGhJ0WddNPlEPqP/Pw8d7lZXNALWMZABb1sK91EJuPQR8cpDlsph56J8uTJpQi9hG3VEaro40bn0MtzYx1FsSmHXj70/NQhiqVt5XATIWplDj1thoKrlnKZw8KL/2bcyJHRMJwfJuEd1fxOuSEtI/39lHMffDKzHAwbSrNsUpvFOfTByzP7rdxSK7V2yjxtYzFMOPRhJxScvTKHPvijy3Hog+PO3dFU8YYsmO1T+OAWOfQcChxIK3Ho+fmCMxvXGhx6fV6Y+MI+rw3s4JwFby6n3BhXjteXcujjXgYvTcFetCCkKC5F6N3azGzVjEIR/Hu+b/BgeS3pawafM342xk7KmUytLVNuZp1UBRfB6vCaWJiqXgq7vsy20m3EhATzsEsKBws602IsdNaqg2L0CMskqNWojaihijr6beCQl30BvbX3wuvfsCu23R7gevBfB34SD37wg/HyQ3ZAc7Uij9BsTuE3v/4b7rf1fRVStLoFvOzAX+D2227CHntvjkMOe4yKcwlbeyNMc4EinYq81Ba5rUOMh0188rxf4hc/+Ruma1vhsNc8Eds9AmBeD0NUifD2+rSZtN477RPJyeVZKezZiESR0ym6lxKRDV2VvoAptBM49GFbOYlDT569FsPEyYZrT2g4xKmXLazda1uvDIpV8VytYZ6uHOI7922sNVrGoa+QomE87qziHVPb0UOLrQk+MaIhGsp9dPtr0JyexcJcHbP8jHeYB/2nPwH85ILvYXqDm/CSg/bEzo+7B4Zj4yuTUsM6t70GuO1m4A8XG33mPvcDHridHchoIzyuDCD/++as9MGshUkd51rbuQ348If+jH7lLzj0VU+y7k6b4+DraM0O8bHPPQs8Z/A6h0NaslHTQq1BW/zSVnND2ZCSLxsces4bah7MtpL80ty20m4fLexoW9lU0qBsS8d9txY0i0jSw2I+k0PfmiH31tYAS/PlWDb6H0NqGq5BCoS+Aj43C43hNQ9ofcsmVYLQz86skhDbBG1hz+d2eQUOvf0bn729r3GbYy3mxh6iz9DRpBz6+B6fdHDEU12F0jWVW5Bz6MN+2HjHZjPM+7EUh54Wl7EW216TJsVSm2F2rMNRp2Bb2e/xdS3chs8kOPSpZivWn/i8sd7ammLaHdMdGR9atpUztOsz20rui/2BheMEhz5oGaHLYpcqbCuNu2/aK/mAM5jMLQ35OpkVI21dXVguXVfbOMu2N9jane6P6b4Za4p+uEJtw3zGlY59KNbh0M2FPiHXShld07RDOYfe9lDq4CiWreke8TpDB5XuB7FPpWt+cOjjtTXuqHdwTUfoJ0LrlXLoZXdJND4sd6U3s/sRHWqz1TVONusW2VZmNoz2mfgepg1oqPMf61hx/7JaJMa+OPQdW5sU+NRoyK4xt2DNbSu1RohywxOdVadxvwS28H3dvpLrsO25xmvX82HuhQBTszSOfS597sE5j5on9m7+fNhemj0mOyy54xHHftR+waHPxk5Wz5jWw6w5KY4f61lzfYn7PD+3gFWrNtC+Ybq7JgZDupnZ6VW2leqq1iVYL3Pozb7VmCMsnkM7GGPF9iSbN2b/zBrSajPuuzX0cOOVtHnPE86XE8Uu53JDDr0K+v1PxOrRZlpPtRYnHHrf6MzMZTjipRhapIFaotyo6LqTBb0hsDZoFnHo989PHFmIgFxZ3K6ozHvzU3vZ5ebuQugjqTU7mTvlJreTjLh7t1jkRA1v9bChjDubIiouCM1afGkkcoRn1XL+mlUv3sohrSiL67UX10Y87YV136xF7wrlRidbF8UGx7CQCBkn0qTbkiEDoeKJYzoFvx7CEVaCEVsefPcsPS46RUlBb5VxzqEvI/SBqpQ7N8tSbmzwFTmUhTasU4fMgNzsM+PZln53Ioc+OCC+OBbTNfl6Q6cmkSJGnj7wxU9fhXPe/0c89CE74x2nbCVE/Pzzb8Z5530Cb33b67Hdw4BhNRxXzJ+cwswvfOYGfPrj52P7HR+AQ9+wGzbeIhBaBcrJqEdnbWXOkF/JDYShScDVlwFHv/E8bLZ6F2xzv63xmsNn0dzIfpbsh3qTi8/A2teKNmVx3xe1rd+leJVi3QGmZ3ifSCUyzcCI4R7ufDKRcsPxsw4I/WQXjVCKBR9+AuWm2rWuG7lKQ5lSqqjKOzvW3RKtIXGiCqoGCfDDQU1iYoa2UrPw4Q8M8O3vfBPVxs044q17Y8ddt0StYWFN/Fl6J5OSc8uNwFuO/R7+fOWtGA82xAP/fRscdfyDcI97AqzXWqutc0LU36e13bMOcNZpt+NLX/oSjnzbM7Db7pvJxeics/+Jr339C9j/RXviRQffHyPRbMbOlXV4vtrz0KhVNp4UIkWKQT13uRFXls5F01iY76ko90XY2u/NptMU3FZ0CZebDKHPNC7O/dGOlrfqVRR0DGEi5UbrCBH6jPYUsGYV1ikhT8jWOdRy56tJCD0PjEKqSP90hD4Kn9QtJXQ32dxNKTelfSVbpolMuq88543GOSmJ6rrS0SmoICVYjh9HSbi8JlszzHHFCnqbN007pC0QCayY4UQJoef7kMOevm+6/8V1LtL2BEKfuxHo3kSIDv++JEIfHPrEcYnvI9tKFuWZJsCsLQuUm8xC2Sk3blmcvm/QUURjUFspOjT2Z/Cn430GLL49uT37vOlfontOUW+y50oDJ199rm/GoS9wswOhT7uuESw1oavOe2yaLlsvOBZVILHAJtrNvTg0ZZ5AHAh9BFvFNDGeevjHGxVMr+kFPdemXtvsY3s8lPt+Hh8728+J0GtRd+e1SLD3MXe3IPTJPI71PjRTsvaOYKm4OG96SnfF6y4h9OnevBRCnzshFbtc6dgvdFCi0apEYzdBkf2lU26ofUq6VhnlRs/Zupmi/Llnv4S9PcuAUI5NUG5E+c5tKzkvLdRx6aTYEYXLsf91x2g0uSYY5WaaZgBOAb2zotgMod//xJxyIy2iU27SpYkIfX8wlssN9346cpRdboTQj3ni+JNOHHcWoQ+XmxShp8sNDxGdnrm+aGHxU1qcqnNUwE6vgdAEQh8uN3yd4FwTeYkTYzGMwVxxWs1p3WghjzOm7E+dFlKE3pw+GDxjbgYpahAuKnGa1D7nDivhShCo41IuN2WE3k7i5JrmLjdLIfQ6yXuYStnlZjFCH+EORZebQOhTdCIQen2GsQ2cFKGPkJF1Reiz0IPMLacu1ToPi0S4wrUgUB+281KEPlC1SS43hlTYNU5C6FWTJz8jUZijNrr3RBGdo1lG6ONZx1iKP4WMJYcZCZ2U2OtpvC5a1utV7TOy5W597jqqowo++/Gb8OmP/xSPftQeePkrNsGGmwO//PWt+PhHv4+jjnoetrqvcd1lRjAC/vTHf+ALn/8Ktr7XvfCiFz3b3KemOB/HqI5raP8TuPE6oNGCkmJbG7EFuCA//7m5AWZbdVxxCfD+U76Ba/86jz2e+GS86CWbYPWmQJdutQQlqgMPqbANyJyfpqULaE63pOKnz66qB8L74twbss5JtOAhMREsxRAYfpVdblKEnoslEeBA6G3fyF1ubM4VEfosREcuDh1ziKqzq2ddH+PQW5fBXo0BI2sxM9tChfa5ErEad58BT9R2tW8DLvw58IEPfg61xjye8/xd8eSnbYtVGwDNVWP0umsUCDUeTqNemcJ1VxFhvxKrNxrgla9+MP5xHXD6+z6PO/65Cse/bS/c/2F0LbpDBwA60HBsskfTXwvccjPw7lO+gp12fgSe8cxtdBD7yhd6+OznPoF9D3w0nv7shymDQFHDQkPds12dwyk5NxDp4iFLwSIcxwqWWgqhZ1CKIaJlhN6CpSLYKXc44n0jyif9DcdYCaHnbU4RetJkFFIEE8cq2qE2JT1IitAvzJEzPCORGq/JOqo5qktElI5E3A9ivTeE2dx0OCYDIeXBIFK5JyH0gRJzHpZdbvi9SQj9JJebGH/5ODQuv2x83QVsOZcbdRc8WIrdLboPDZRMbAi9UOqWfd6yy411BgKRtQCl6JgE+hzIaSD0fHZlhJ7rY4S7ydpQCD8BVwt+yt09zB2Ghzki9HJcoRUtD4hJQX93IfTqTrjjGz9H+nmjhow9sozQpy43dO/iuAmEnsgvC+mwikwRbr5uhBTGWAoHmtjTQ6eRui7FPhS/IwSaJg0k0N1xAAAgAElEQVSafwEIFV1TUoQ+nhfHw8K8BbyVEXpD+Nl5oBMSXXTsgLkUQi8Dj5LLjV7fEfpysFQg9GRZuHlV5nKzHEJva4T9DsdN5vxTtTDNdI8MVkTMuZh/cqfxYKpA6Imul/f3cLlJg+AWu9yYs89SCP3srHkF25xY2uVmEkLPg62xCYjQm/tf2mWKOk9dbI25yQg9C/qVRLEr+dAHQh8uN4HQE8Qpu9zoAJqKYif60NvWPtGHXq1rP7XScrM921Ww1JrGHKZYDKoFbptxmUN/1H7vsCjblUSxwaGepEYPH/rg0BNFVkCQDTAOdolnbVe3QiF86D11cCVRbMrr0mk0uY7gnJcFHEIbJ3HoJ4hi00ArXesKHPpFolg5CiztQ18MllosiiVXOWrTPFgqRxUyJCWCryZx6MMFInHwCaQ+RSX4BDJhUxa64Te1ECxlIumlOPSZy826iGJV0S8VzOF++ysESwX6V+Z5x4ZjnSgLV+u2K0pnzZALFo8agkTAXTQwrOD3v5nH+07+Om7++xZ4zWt3x1OeZYFTRx7+TbTbI7zmsKfjYY9kf5YFsbva6EDdlqPJqE8KhlNSusBvfgq8910/xfY7bYI3Hv1Q5UnIhp2cblpLNqbQaQNXXTrACcd9BLXevfHvD3w4HrXzvbHHnsDsxnLeMrR+2joL/T4T9Frm+U4LvD7Re03ojJ5OLjSDhIQKJsFS3JBUrUgxb8nNXICYFMwQExsLjtCsJIpNxSuOuGXuTWzbr51Di0b7og2Gq4jRVVS8T3FhZ0FPF6AqhkTi5abhmoExBcvAGWf8ELfPX4JnPW8HvPzQXTFAW2i8HHHYyaDXerWJ228C3n7kL3DjdX08fId74fAjH4CpGaPenHD0t7HzLg/HYcfdE9XpOSy0h2i1NlQyOak2N/wFOOnEn+CRO2+Al7x0ewlvr/8H8KEP/RrbPnRT7P+yf0O10cFoyGLPvMwVMCMUz+57Z36I5mzOoZ/kcmOc0YYh4s6lVaE3AaHPA2U89M2npOx1PQE7m7tR1KUIfeJDL4SeazY9nCcES5mwmhzyxcFS0WnL3FpktuDCNBdPLxLF+v5T4Fn7uEvRwonBUusris0mPMeNC/p88cy6hAou4/rJQ26lIIpNg6VoV0q6CpthqSh2EUIfrm6eImpFqntuO+or8fnQw6Q8A0NIplOSeNlZsBTpP+4xLyTY3aAyDn3KdZ9ydFpe63lHmhtG3hWtIHW5KYhiU//ulTj0wQOOvToR3i8dLGXWrHmH2nMzNF9yKkdmbBDrUWpS4ftDBCzm4YnudkdqR+IelHUZmMvhTkJ2uMu1XhOzEFwLwOJWXc9MFNu1DlroBrQWjhWWlLrcFATBPg4l6HeXuYmi2AigpMsNa4vMtMI439mByYO4cjelCA1bx2Cp2NfpWBUudtEFkRDWmReTXG4SrcNEl5vkvoin3ulZh097uqV6s1NnwVH2zFOEfikOvVFuzIc+1XukHH3eU4IRqUFGWRMyURRb6ePmKwIAtwF2V3zoJwVLZeFlJX2jfOhrGqWTfejHlSFq4x5uSBB67m52ks5tK5cr6IVUlnzoj3YOPQcZEXolS9LXs4TQBy+qzHUT/3NEhw7zftaG47QQcrwCdUoRfo5i/jz5wHrwEn05vSDjjxnnMJD99JSZntLiRKrXcd54TJB47xzFCF9j42SmPvSBPhi30OKtJyH0WudKPvQ6bYvbbY4EintvEMEx31Z+zc15lHh2nYt96AN5Cp6qfNinzL85IsgNgVrsQ28dCPvkPMHzfln8tvnIRghMgZ9PNL1SE8JHvm0gTuFhGwidOL3ujc/X52vz9MzX5usFIp/mFaTPIHPXWYRw2AXrc7I49kNUPK9y/kEgfeFPz/tiZ5gcUarRh37IaPspiCIuCQPpELwvLIINBRWHmnaJA+Caq4F3Hv89DHqrcexbdsG97gvcfAfwq1/9BT/49p9w4olPx8ZbWm1EDmurRX/0eUPL2wO0GMneBv58KfDhU29Ge+0Qx75lS1lZbrA5xMFm+FS1PkSnOy8Uu9+p4ZabevjtRZfia1++AHNrNsT+zz8Qj94J2JBJpNOG1o8wQK+/gFZzNXSInKnj1n/eitWrNgH3kG7v/zL3FuBSVm33+Jo5MadoBJFQsEiV0lcsTLC7sBAREBUkpLtTQEKkG3xFscUOxMIOUkFElK7T58zM+V/rvvd+nj1zhnjf7/v+12+ui4uaM/PEfvZee93rXovnI6uPeskbH3qmcdKpivfNWotyQdakWNXWuj0gx2Po9X6qhln07xLIZGLu6UMubCPZlDxN5QswwrwYWWVDwjJqpcfqmtNEopZ7GMigdjkH2LUTGDfua+QUbkONU9PRofNNqHqKVkaKI7nISOc4SxGPf/Espuw6Aiye+w2+XLMTdWq1RJcu5ZBRXoOq+/T4GbVql8PDT9RC2cpR5OZkIzVYDknFqrcfMGA1mjZrhFvuqI6K5YBDu/hvGxBN3YD+Q29D9drM5TiEzKwyEuwVDJAlZXCWlS6q33hmFlnfMIIBRrEnZugJduiNT792xUm+hr64SLW2unHTKovMI/ShD2qvgvRihLSCosyh6sFVPsSxrFIsYc4NQ58U1EAiAVmGoXdtK5kUK/kXxcrQa26IrRDovOP2/XBO4PMmx2qqRpwz+WLyr/ULKK2zVm9xy7ieCEPvs5q+D73Ou0pK+b9T0qQMvdXQ23OQRnjRl6vELidb1zZq6C2gZ28DNfScdtgn4/rQx2vopRpoeotsRVTNKGw/E8+R+m0L6DWjRD8nTaQ+fPEZFeKJidESzGcrk+whiHrrLu8lny8+s9yAW4beauj1Ovg+9JzoXB96e4zu+uium/Ea+v8pQ5+aQobcOPKYLBnRgKf6+SXxGnr+3V2zeXyWoXezWKQylES2mynTrOSrRt6eQ4FUQJm1QlMB33PfrhduZZj3wH4Hx4MEO7J6Kp8t6XSyTvD66/qbbCRFxgDDEJRaWVF7GlspL83Qs4pHVyf6zWs/BbEF1x89F/VotxjBXi87zpSo5drGMcVqmfbscfxbX37O56zcKD7wswL8SlUsLvJ8/x0feqvddxl6q6G3FRRPty6e+f5n2vmI10JSZ50cE/rQZ2Zmmfczh4O9JAWmJ0s19NaHnrfNvV/2ueEcyOvC77EMva2U6bVQZYFWWpjBkCR4khr65EAxdm1Wm3eVWx3ftvJoLjfWh54aevrQS8yKJDlrToRIhkwGgKyUiTT0XBglWIo7bMe20gZLqVDXxD+zrECAEwkIQz977Txkh3I9hp4TtgBDkxRLKoEi/wFtRiMULa/M3onaVhp9s93lio6O6ZQuQ099kQvojUe2ok6V3MSkphnbSpmAUlPE49wCetlsWLszyyAk0Fkn8qG3khurn/M+x7r62O81OmWbxKq7ZDK96nIjP5/Ih14ChdjEZhZP7uitr6uz+z6RpFi7UMlO1I3JdtwGVK+ou3xhBqym0SZHyoewOUftqWQiSKNHt9/ZzzFTiqE3wVL6f7rLVu1dyE93NSjdXkMeiwRBmDQOOxH5Ggt/EVQ86GgQVd/ja+W5yh6NoTffq/7Y2jzreaUrztSXEO/F0g1ZmBdUhl4ekTCixfQy1kVTSuNWBmL2SmvfB4YMmIuqlc9G/8EXS5Psho3FeGbMKtx1x124ohXE3lLYdhLhEco/yHKmiBY7GAYWzQbeemUbrmtdGwezI/hwzSLUPLME055vJzrscAl1mkHk5mUjlBqSzV9BDpvRymFwr7fw24Yi5B3JxLDhV6N+YyDIeZrMBdlt08iZnKrSDHHDsd7KvGfiQ6/ym6Nq6B2GXnzojYe6MPS8/2ShOSHbZ5VBJcIIWtbLVAVkkOgll0hvkxR65FA2ylbIkvsYjrCES3LUNnHLX5BzBMjiuhlmf4paUg7qvwW/bd6BCieVoF5j4LEuVyKD0nQhB/h8kV2ng0JQWwbYOmBjF0qAfy/6DbOe/RbXXXM3uj0N/LIeeOaZd9Hmwatw+bVBJKeTUYoilBzEP78Bw4d+joPZG9G7bzvUrwvs3gmMGbYT/+z+Dfe2r40776+l821S1OjmqTXn5M0eB3PybPClI0kZE3EYMIwr00dZQWHsrIQRFSOJ8hW6PJhkXo69ApHRpKtVKXW+9Ig37KtaoWnUvM7LsS438UmxR3W5sRp6+1kmWEqAB5Ni06h7poSRm81kZXvZO8PnK5mVJNfJIjatkWyabS4Ulxvz8s/BT5F2e2HEDpk7bU+HFSu5SUlNUi92EyzlRc/b59tWpcy18ZxUDNV5NIa+IE+TYuN96D2XG26ObSKv2AyrjMObVxxAL/NcHEOv56jpva4bi1xDXmcD6BMx9N54kefJuNx4FWiG5bEnShlRDQGy1W4H0JPBPlZSrMuwWg29Y1spcwaZW7N+yNgzPWgWRcrazMqCbTAlQRKlF7o2JFqGXjZZqUla0ZKxbeZmI4OVnje5nw6gN05pHI+CK4x80Epu+DzYaofO834ytXw/A6Cs7DBuLMoTK9Uancd4/D5Dny+JrXn5BJxqzGGdhzRQkfkfvhY/5twNg8aeHu3jY6KvHywV40NPElM2OLp2awUow2foGaop6bF0gtHn0AJ6Yda5nsuGw6oc9Py58XArf/ZZ02wA1Zy7zjaJfOjdXgN+vKzvHPsMqjP4wewidN4XQO9r6Nk74QJ6e3+1p8Omtzo+9CKRo6LB8aFPNvI58ah37Ft5n4uKVCrpWFjHM/TicmOSYrlJEBe4EvWhJ6D/n2romRSbFS7vu9x4PS6cK/3eDNsz5ktueMHYqCRECMs9tszPC+kHS8UnxUqpyQD63IwCT3IjzGckIiIBy9Dzz7TtIqAnQ29teGwDpSw4zoSWyCYw3l5KG+LMRBMnueFu1rsZFpw5NpeebaVTMvKaYY4WLHU8yY1t5o2T3LhNHidiWymlnPimWLFGYne5TlZiW/k/lNywKdZj2M0ASdQU65bSbDOObxXld2bEB0u5Vl0ywRm/aJ3sLKDTbnDr5Wz9a4/WFOuFVZmG68Sx2LFBIrHBHE6jrAp8jVRLJ9/4Jls7DhM3xao2WZBiCZudAvpQE+AjIkmg0iAn48IEaUkITAShUBL27GKC7Av49ovDaPdwB9zXFtLHsmkzAeB4dHr0abS4CBIZHcrgz6ltKZ1Y+LUrl4Yxe8ZbqJB1Knbt2YDGFwZwf7tLEUjJRZNmZ+jESolJkoZK5ZOpJ07k5BPKEqeWH77bj5nTl6O4IAPnNLgYPXucJSy8bCLS1NOGri2RaBEC0BRc3dNHESVTb6LnbcZDqWCpcAQRMun0oafkxgAxWv+xsfD33zfi1VeX4IuvPsT3338p16p+vfNw+RU34KYb78Xpp9fzdJa2VOxKbhQUkKnT+YWx71pBVMlNCpMwycpzk1IAvPUG8PFnn2HD5s+RUaYIw0b2wOlnpYv8wXq985lgdSsjPVV0nysWrMctN9dHWlmVQdHVJi8HWDz/M7z92i9ocOb1olv9c/fHWPFSRwHzvPZsaObprn49igkTxmLS9O5oUD+EI3uA/n2+xT97NqPyyWH0G9oGp51pdM3RIpFVbd26BV263o0NG3/0gOvx/lCv3rl4dsoLOK1W7dKSG9F8ajOeFyxlg6m4YTXMbSlAby56vG2l//zyc1U770lu4mwrpSmNwVKmKda1rbRBQnZukCZEM0big6WyD2fj/Q9fxfvvv4qff12HnTu3l7okCxe8i4svvjrG5jBRsylBuQxykaQwQ6MIqWbzc7ym2BjbyhhfdlphkpRR8JCf4/vQu5KbiGHoOebc7y11nNY4QSSsaqfrWvR5nvS0M3XsFe2miOCML6mE8P7KfXaqKEeR3EjjYlLAC1WKkRva8zVA9YSCpcxdigmcEpeQ4/jQn4BtpZWcWjvEeH9zT3LjyHdjNmxmXZJeKAPeXHMMbzzGyYYsENamdF9y464TLobRTQMzdFJRnJ+PlLR0dcE6AclNIttKax8tBgYE/+LYpg3Cap+sVa1wkY+RdH12Nozy/0aiZDdSxqZW5i+ZL+Lfr8nfx7OtdDGPGzJ1tPt0XNtKp9lbsYTuMoInYFspwVKJAH18sJS3qVe7VK4j8dbn7oRztGApSm4I6I+WFBuMBpEXyseJJMUKoGdTbKSS15jtSm7c8XZUDT0ZetXL8ppxx7He7Di81RwsE7CkYxn6WECvia22a5yl45hgKcvQS/mA7K/qov7PAL3R0CcMlvr/GdB7zjmJtGdG/nFMQB/nQx/jcpMoKdYsUrS2ShQsdUyG3mhUbQVB2G6TFKuTvIkaNKPcblZcRxq7oBwP0NvF6WiA3j7wPBaRREkQUOkUQAXP/0uA3nFZOKqGXvTxBAesrBjmwgD6kjAfoGT173bYKhvWJGFEEWBgr/fw+6aDuO/+u3DTLWp9uG0rMGzgfNxz91249qZMZYd1v42iPGDNJ1sxZuQLuO6atqh2UjX8e+V8vPzew0BysYYmFfGtqWr1yPMwzDqdCcWdhhsihowVcOIGRgyZh3+2lcG+Xclofc2tuOQyoMmFQEGYjaG05IRUH2y6pNxPy9CL04mGpZwooD+wdx+mTB+MJUtnHBWnsrmpw6O90L59D2kiiwH0mamIhAtM6ZgSPA1gKigEWLST/h6edxHwz5/Azm3A4P7vID0jgFpnFuKq687GVa3OQkZZz2pd5DosZdK+k8x4BuVHhbw/H2DkyCsR5eeaHom8HFobpuOFJd9h/vRfccXlrdHpqZOQXlY3T2JJmANsXA+MGT0VPXo+iSbNdSH6eR3Qp9cinNEwjHGT24mWM01MRlgWUReD7du3ostT/w8AerPAnzBDT3BzooCeza4nyND/8ccWDB7yOD5b+17C8VKnztm46YZ78Uj7nmrf6MwB/ymgV6Bp8k1sj5Crc47zOlc/eE2XU8cmZc0J6FMZohMlm0reQn3oSwF6owv+TwG9B+4l1M7ITyUJXFNj3Qqp1wtkwPqxNPTHBPQyv55gUuyJMPQS+GZc5BSj+ey641aU0Iee15LyLmZDuAx9Ig19gkwTO5D42S6gL+Vy41aDTBKsBfTCNDtZK0fX0Bc7gJ4Jo/8hoHeSbnWNo3OLSjoE4AUpPSkN6CUp9hgaem8D5AJ6M3nG+NAbelqrZFGxyLXOP0cNljJOUYl86OM3Xkd1ubFjIgGgP56GXl2+UhGJmKRYXivPtjJZciDc3AIXf8b3VXjj0hmj4YICJHNRFH2/70O/b4vFyzqY/1vbSrrcxGjovZ6hozD0+QXF4nJzLB/6FBTjnwQuN9z9szRkd0uJmmIVxPOUksWRowQRpBVkCUOfGa4gJYljudyolsv3f4/VukVlh2/1lcI0G8mN7S4XaYb5eZXcqE86H15t+vJdbtSD9T/T0NvPsbpgnitLwvY7rdbxWD70oqmT81CvZQItlp8ILLg7tJ7BqqFnyYmuFdoNnywPsa+h95pzxEaRen1qr3WHrbrBWA09v9cy9NqXoOVUagflvpkBpPp21a1T++a5JpgJRXayjobenq/o0wlpzYRn74vV0Ov48f13xaPXuFxw0kjkQ89jcV1t4h0MXM2knINxuSk1lsTLVb2KufG0nxPrKODrA61WzdXQU1vDhNJgkNexBAV5AdHUyQOFCJ3TVSPMBkfpM9BGHp4jJRFs4gwGM5GbDSxb+BG+/eIg2j54G5pS014B+OkXYNHCRbjx2gdx/vlAkKqBZN6fJOzYsQc//LgNV7a8AG+/ugsfffQWpjzXDoWRfcjIolaW9F4W/vqjBB+/sxt33X6KyHco3whH1REnwIZRGWvUwSfhp+9249uvt+LzNetRNrMGzm3UAldeUQY1awH5RZAQqwjdSZggS4akhPpMldVZ3SN1iJ6G3mhHNVOAfR6UXKRh3/7dGDC4Ez76+A00atgMnTr2wfnNL0WZMuWk5Lt//158uuZtzJk7Edv+2ILuTw1H24eeEracnyM68swM8UHOzs5FVmZ5cRoiI078yWWODjasvL/5BrDlt9/ww09foM7pldDs/Hq48urayMzSzQxtJYujEYTSSE5EEEoOoeCIBkfxVnKzM2XsNlx8SW00v4wMPaVXxSgK0x8+A8UFKXhx2XdYu+YbnH9hXbRrd6n8LAmhH34E5i+Yg3btHkC9s0Nii7nhV2Dy1NdQ5ZQoOj7RCtVrpovGk9cxOYVOLiz1JuOvv7bjya53y/Xp32+cNoPR0SivAJnpWYiQfWUGQTiMnJxc9OrzIPbv34Px4xeiVo3TxIe+sCBi5gs+ZRFxPuJ8YH3o6XLjO1Sohp3XV50mWPnght36a1vgojImq6EX1wubFBvQuYjAQuYt6R/hM1Asf2eFKT2NGnr1oedzF6MRdzTLdi7l73SCGTSkEzZu+gltH+yGyy69FlWrVlOZgvEk5xwTZnOc6W2huxKfEz7/VkNv5xNxuZG0Wt+HPlZDr9dJNex6/raXQ75P+hrofuH34+hcb+UoqqHPz2N/Av3++bwroOd9oYEG53NWWON96K2nu0hVRf6l86Df4+Nr6PXfWA3n86d6Z9VK04aS44pe3QydM2uM0dBTdy9SEXN/fQ/wWA29zuPqZ+9nuviSG/YKuBr6eLcTuxZa/bGVp8j6CI4x9fvXc9XKmtVN2/M/lssNNfSaW6Jzi56n7w5jPy9+To/X0PO4+LLn6EluguoqdXQNPeVIxuXGrDVu/4Dfj8V1RB2a5Bi5FofSkUOG3tPQ6z22n6fyFR2/tkfDSmJU969SUOtDL+Mgqq4sdixzPhNJs4xVPgexGnrtCdCeg0QaepU1MYtC7491qWHfgvWhty436lxjXM8M3rDuha6GXkgT40NvXXz0GdceOR5HvIbeuuv4/vSajcO5yWrobd+j+tCXE1yTm5tzDB/6ZJlzi8Pak8dr4eZV2P6/eA297SPhMRN/pqUx+yFZXN6ooU8NEC+rD/3/loa+T5uRyAxX9DT03EQy/4WSuph+Fc/lhnZEZDRoeE0oYiQ3KpcpFl/NVFATxIdOI5Sls9hYRZNlzMsswuy1c1VDH9BFQXdwdLlJUj2RBEspoBeXG5bdxOtUAU8pH3rDwrruMt5OmtpbNkjGaOi1NGmB438quYkvsyRiTDzXFLPjT5Q6Z+0RbYXiP5bccOfHQeYy4KUkNxKM63f5i8bbL/2J5oyR94ahL8inBRndR/jvqqUVJyLT7GNde7xSutwRfSWW3DjJkeZ98Qy9t8s1gF61gLqz9yK6eaClJDeqv3fLXfYa/l9JbqwXerzU65iSG9uvQEaem8T8kli/c9qbCLNCaY8CRpGrCG1Ob2VaLKrlyl9/FGLGxLX46buD6NzpTlzdGkjJArbRGWXIq7j99ptx5bUqf5GNljE+4eVbMm+NWFq2vLqOOu4EwtJjkRxMw4HdwNyph7D992y0uKQm7r5Pm2UJ5qk4KBF7La16sFkyGk7BX9sLMXvG69iyvhgZoZqoX7cx7n8wU9jnSlV8v3txkTG6cvFcTyeoNt7KdihGWKIlwNNGPH7vlGcHY8Zzo3Bfm8fQu/dYpKWmq5zAaIa5mHFMfPX1JxgwoIOA3HFjF+L8ZpdKT0JxfhDpGbymXOy40PA54JhSOQw3SATOC+d/hb//+QNn1quIw3mbMXL846heQ7Ox+N7DB4FKJ2l6Lg0A2KTNgsvqVTkIlmShSVOgciWgf4+/kZYRQY+BNZHB5uEgF6AjSEvPQjgcFOvJObPexFdf/oypk/tIEO2PBPOL5qFtuzY495w0UN2wbg3TZz9D1dq7MGLsHShfkZWTQkQjASdKXRfPLZt+Rbee9+GcRudj4MDJsrByTqUeXBohpTm7RKQlR7IPo2+/dth/YA/GjVmAWjVrS1outfIs6RMI8LrRY5okhiu5sVI3j6kyY9oykLYsos+B7x7iuXtQh1tofOgDEQR4DcnQW1cR4n8juRFNv+tyw6Z4rjvGFY09Fa4m27rcfP3tx+jT9xGMGj4HzZpeIosvwQBzBwQEmfEiVWEBi/RKJ3OrdracM6jPtZt6ndNiJTeuTOG4khvb/2HmPb8awH4yPuPaV+JKbqwPPRN8KcXj8kjfatHQS4Nh7Ppn5157fez8FFN9tPkgZlNlE03tuVAvLISJSG50fZDqnCPV5PeIJXBmhg0FVraboV/cuDCszMoj+WaRAcUx9PR+pWuU8fT2vL2td7tdR4qiSDIYwwIi9ksd63X0pFjV1sdLbuK12f+N5EYZ+qDI94ryTeqq8Z+XZyc1KL1M3PAeS3ITK79RDT2daRS3hLQXSJyk/KqE53Jjq0DxFWdTwXCrJAklNyfqcmN98xNIbjyG3rlBHD8E9KlUCpg+BbtWH9vlhuVdYjbtdZAx4jghJZTcOH18kuvguNwcNSk2rwBp6SpzTexywz409raYpFjHwenEGXrN0SjKZ2O09iQUFEQE0AcCYZChT+bab6oaytBTOquTa1JJELlGcpOTlidzBs0dOG+F5dnSMVGKoTfqZm/ujXe5SQTo+ZW0dhNprNwwPcCUqGriVedgGAMBIxr57DP02QbQsy3ahqoooKcvd0ZRGb8pVhovTKlQmhKMsb80kajWT15Wv8a4bmleMVZ5ZLYNoFe7SGVaaZPHydtLIjOLVBF376bEpwuWbiTciUjYZvG1M0EG9oGLOw45NrdRw05apoTM4xTLO7GL84NtPK2j870yCUlTquoGuKDIztBGrZvvpoaek4iklBWTUVAgw/Uj5nqZYynIL0aaia0uYEMakz5t8wddQsz15OWx11QcSex1N58j18r0KtgGnXiNO98qetBQqhdnrgsKsavKY9zAEe944xqNbZNx/ERpm5O4yChDr5IwG2biLgrx/yZ/N+/3Nofm35Q91mZq6oDt7/bzbHBIouvijU0j7/A2TTZwQ9h5et+bSpXxeZVrJyBGv4WgmMmugUgShvZ7Az9/nSscC2EAACAASURBVISuXa/F1TcqI755CzB2zFQ8cN/juPKqoARPkW3XzSXw7Tc/oEb1GqhWo7IGrISSvB6LcB7w7SfAmFHrUJy0Drfd1QRNmtXGec2q6qREBodpy3y+aQPG6gwX52Jg/a85+PiDb/D6K2uQlVEFwWAq2j70sACSG2/U/jXJoZKEWiCUpZp9st6SaRFksBYDmdRmk42mW377Ho8/eQdq1DgNk55ZiqpVq2tqLK899faRCBhcQkaZOQhLlzyHSZMH4IH7n8QTTwxCWmoainOTkEWHkPx8vP/hm/jws1VY88UHyM49gKyMaoiGK6BOzStw2SW3oHqNyrjx5nNFPvPqm0vR/en70bHtMNSvPRDvffgG7n+oJRpfkCXl12nTh2PS5EG457bRyDlYBdkHsnDzTdXRffjFqJB2LUaOmIdWN5wsm6mvv16DZyb3R3b2YQwfPgvPThmMNZ+94w7DhH8ul3YtXnjhLZxZl2m5ZE/NHGgWYDsXbN26STT0BPQDBkwySZARqU4oC64yAY7f7OxDGDioIw7s34NRo+aienUy9KqpJWDgMa5evRLvvPMS1n2zBtVPORUXXXwVHnzgSZxxen15tvfu2YtevR/Ap2uOfw7dnhqGTh37IzmVjfCF+GzN+1j1ykJ88eUHwpw1bdwCd9/9KK648ga1oDXOGQV5YcyZO0au8cTxi3DRRVdjzpzxWPnyAvm5Fi2uRJt7O+Pii680iYgq6Xx+1ij8sX0zBvSbim3bNmHevIn4/Mv35WcuuKAlbrv1ITRrdomMMc6NW7duRJ++D6NRw+bo1/8ZpCanITMrQzc25hn88Yd16PTYzWjV6k706zcOr732Anr3eQg8tzb3PoaVL80TORh1+jwubj6vuOIGdYoJa7OrvUcbNpTuc2A/w/jRy3HWmfXUkcgJlnIlN6yiilObNC2bhmA7chhE5rjccIMic4dZV/w51PRXmWbQ/LwipIskjfMONzZMl6QjCH/XQEKaBUkwsBuo462zKmOhVasAemsxa9ahGEBPosiQRr78U38+Xj5jj8GenrcuusDNQgyjwuGcwY12zHogVRl1XWLvDCsdYhKRyjAsNnzHElsxc7dds511ndfRwxUEXmKrSrJFU1hFqmqOy56D9LOl0Y3GEAF2/Xdwi7feSaVSn1diEot58phgba6dFIHUOEzWc/daSQqt6Rnz1y9/HPAYZE7gPWWjNa2GaVcb16fgGXg411urTcle0q23q/NCMBUc2+/ld4nLjbHD5fLNMaljzOCYOMzjBUJJ75+OQ7lfDqB3m4+1Kdax8zTfH2/bzX/mvdeGer3ngiENoGeFLD2TEkqGvXGTrUGcCuiTZPy7tqMu/tQKnsFFzvm7k7r2b+n1KaQklWKIkojg5aSoGqzI+k6XHq5o9O03gD4nlI/ZaxcgJzVPmr24/jEXolgIDuN9HynSplgJllICnC93bLjPRSAaZeFP3SNkx8fyeUJAvxEp0bAwIhJ0FFXgTJ09byYZ+Jz0fMz5fB5y0nIRNM1GZP+UoU/WIKGgYejbjEJalObXnIiKxR5NgabfJGJ3qu5g4s3QB0/BtOcB76SucnddJGW4FH2f83IbUj0tuwRL2clOLdq4W9IJ1kxW8bo+o9sT7RSP32rszASsTXkc5DrIxEHB+NDbnb0+vGbiNA+VbRAjG62APvb4GfLDSURuKoG88doWSz3ad7kMvQxuf8IoYECQ2VVbVwMB9Lz3AQ5cvaaJrrv7oNoBlKhpWRqIQimarkcnFllQCOh1JHqpehbcm02RNvnqZGAneW/hMpuxggK9F3bysnKgGLBuHjwB6WZTxn+KSS4048H+mwX0spdyKh523NkJ1i5WMQMq7i/u/ZHHis8Gcxh4LKZsqf9uNN6ag6SAuDAPLCHv3xXA5JGb8eN3u/DEU5fi6usA5tD88QcwdvhKtGlzBy6/RrXsYiUmpDIbKfkQkP1j4xUXIkAI50Jg9KBs7PhzO9o9Xh+Hc3+WRtTOj98t5gGMxdZNrlp4yWZJNjYq06A8au0nO5GEynh20gLs2xVFuLAKLmpxJUKhCDp0rISq1YDsXKBsBdWw85woVxFGhinUXKSSFOwvf3ESRo3pjl49J+LRR7qp7CUlIqCPY4ssPuUkXMQ4f+QcyZbyctkyFYzncBDBSBJyD+/H6Mk98c6HLyW8JenpWRg14nnceOO9KC5kqTsJr76yFN17349zzuyPQzsvQWa5fzBpalvUOp1sKTB95nBMmjIIy5d+hrLpDTGs/wuSovnzn91QMb01hg5egOtuqYr9B/egd79H8NFHb+Dss8/ByOGzMIWAfu3xwfDtNw9E7z7DUKmyXhfeRJELcA6R50LnhK2/bxIN/TmNLkD//hM9q0EuOhzbVsbAcZuT4wP6kSPnoPopteU9XHh37f4Tw4d3wQ8/aMOx+2KPQo/uIwWsHjx48D8D9J0Goqg4FxMn9MeChVMS3oNbb30A/fpNRPnyFVWSl1eMuQbQ9+o5Gt/98KU0uMYf05NPDMTDD3dT2Up+HsaO74HKlavi1FpnYvCQzshlCSbudcvND6Jz54GoUKGi/My4cb2xfsO3mDhhCU6tdTYys5Sht4B+zpxnMHpMD0x99iVcd91tWLlykQD6Rx7pjrzcXCxf8Xyp72jbtqtcr1BaplSF7D1KCOjrnotxo5fhrDPrS3KzC+hdht5rjBQHNM2MsMynzF2e+wg32yYgyjqnGBJC185ipBNkEbAW6lzP+ZZAgbhC5nUL5I0Fqy0Ae+ucOWMPdBUq2POaWQ3odJOdE63Z8cA9HgzbC+sSXfbfrOOL/busGWaz7zWfmnAjrjVCaNGNywB6mVsdPK9rWiw5aNcSC5D4GTINm5/zcEZyEN57zQEVFWlfRGEhZXoMXVS3OZ90NJsZO8/Hf2aKz+7nmfXZmi/JGskNF5NvDfDV9SIRIeUDev6MgEdTGBNJXZo6t/jOfjq/W2LOu76mGmMr9W5l3O33c++hNMUaHKJrt26qXHDs3lu7aeB3WiDvhLvKobhYSza5IjGMdZNLlMPjEYWGhHTxVX5+MdIzaAduchRMMy0daXi83Py4mISWl3QdUuWIuv5YLJhogpOqAgG9YEVA+odLIti9+RekiBRXx0VQxLdMgDcEZ0kQHqBPyxc/ZB/Q+xLdaLgQZSIVSgF6VtK5eZX5wWnK9gG9fFuUlhDyxYySl6qhSG7C2LtFAT0XWE2mU0kNJ6njAXr1LVZAT21xWkGmauijlSThxbsB7k2Nexjch8UF9K5cx5a3+LsF9CpncCyXHHlPDLg3Dw8fZGXo9ceOBujdh809fvfh0+tjGXozQKUJ2GcQYhp6TNVBd9WONaNjj8gBzc0Dn11hWISZPzpDL5O8AQoF+RGkpVt7Jq2ECIMu6V8+6HYnRLllBGW28ccJaUrUJGrZDJ/ZMYCeDdZm4yQLjBu57DEfDqAXVi9eQ6+bPV4/Zej1YVe7PT+GWifwWOeBUu+xD4Jo6K0HcGJAbzd7RwX0zqQjFREnyCcG0FvwLt9tWBhOLNRiBGjDRq1jukhGVr3wB2bNeAclhTXQufP1aH2zSm12/AUMGzoDd97aGddco+w4C3tk8VNCxeJbLgw9S5p8hsPAu6uB0SOfx533tMKjnU8TZp9gn0m07NahDCMpiTpJdfUzrrQoNAnOlOEGaPdIBj5DK0MLF36GTRv/xIG9udi5Y4/87Cknn4bHOtwHEk6sGhCw1jxNi04cUxyrBw7kY+Jz3fD6u8swe9LbaN6shcwLuTkMbWJSLauA1AXy3osOBocOAocP8Xpxe6FOQd999zdeXDUYv21/BdWqXISmje5C2fKV8FjnNigq3omlK6Zg3oIJwqyOGzMflStVQRJS8MLyZRgw4gGcVOZ+9O22GFdcXoKsLA3U4nWZPn84Jj87GIsXrkHjcy+SZqb5897A+Kk3oWJmS4wa+hquapWF99e8hh5PP4DJk1bgsktaI5oXwN87gO1/ActXLMIDD9+Ib76bJk2/Q3p8in8v+wclwcO49uaz0PGJi1ULKXMr3aDVBzvVjBvZ/BDQW4b+nAvQr+8EAcRckKmDVc9qfT74CdkC6DvgwP69IKCvVu1UuZcHD+7HhIm98fXXn+CeuzsI+31a7TrgwvXTL19g0jODRJc+ccIiXN7yJpn3LKtEFnH23LGYPHkwVqz4FOc0PF+riGa8EzQsWjIJ48b1QctLr8fjnQeiYf1zkBRKwY7t2zB77gSseGGWAOSuXYdIbwmrhPPmjcXkKYNlfiWL/XSP0Whx0VXCTr//wSo8M2mAbOAmTVqGZk0uxcFDB9C3b1vs2vUXjhw5hHPP/Rce69APtU6rIzr+9eu/x/QZw/HVVx9Ln8Wjj/aW6sTHH78lAP3pnmNw992dkOUw9KxY9O3bHv/s+gsTJyxH7dq18eKLC9Gnb1s5rlNOqYXu3UagVavbRAP/xRcfygaBjkMTJyzGddfdK4Bg27bN6Nr1Htls8Hi5caGESaRJJXRCIntLnT4BhWroreSGVBodsVwwHbOWGCLjuAw91xgH0GuGQCJAr+DeZ7Spt9a53wPlBrVYwGDnc1eixfNyncBcQG/BkQuSXCAUP4cyK8JW2BMBJgG4BPTJGhhp11MBhoYEiwf0pTYTMt/6IFur6kZ+6lVS9dvtum832twUxwN679oQ0LMSaioE9vjd73LXUpeMpPUjKx/xBJAL6GM/59iAnteAL7spIYGRQgvbGEBvqhrWFdAcsGZGmJwFSTx3mH+xkHabwxW8c331AL2D1VyVgOArY3biqjDs9bP4xV439znwpDVxg8K9XvacPTLTs540MiZK3goU0EuF0GyCuTZpsBTdrfwNFL/KfQ7icUai8alJsSqPyc8vQVo6JekR7KNtJVcrLn7/A0AfRASZxWXR514TxKqtPN6mrxSgLyyMliRJZCzLKGHt5KJshTs8/jkYRbCkGLu3bESIghsH0Cto0pIgI9Vz0vPEttIy9NJIYSQ3sgGIA/RZ0UqIsJlOSo4MQdCmBDZGuI2Nx2qKpYTGNtX4oRZk6NkwkmIConTx5JW1TRW2mTUkWyptMNXYaN+H3m2SEPmMaUzShhQbshL7mXKB2X1uAjg02MQ2pGoza6JgKW5MUiUiXHeFbBAhQ28ZJUob9HNYitLPsYEa9KP1gqVMEJNsuhBAbm6eNKFJCAKrBBI2Qc0km0XSBQyriUVAQ2IMW2ibg2yTroYvSARZTMyzeCAbmsM2n/F+aNNPmmqmgyxdauCV19tAvXYxNy2qm+bP2oAHe31U+qJWfrK5KtDmJDaraLCU0kXHa4rVe2I3AdoEZ4/FBg8RLNnvcz/PaxKWAC97z40prnnCdWzoxkB9cjXchc1CNpqe56GMqt4XT9ZToto5NnKxWY4xbwypYGFr8fwf8PoLOxEpLI+u3S+SRFfaV65fD8yb+QnOO+ciNL8gGQ3PBQ7nA2XL2xDXCIq5MY0kI3svMH3aRnz302rMmvuUAHI22+Ye4YYuVRbI/fuzUa5sGWEryJZzUUsJRWUsRiPJyMsOIF02deyu02ZaOtxyolr/8yH8tnkbfvllPSqVr4P33tyIrFAt5ByJoE6d09Ho3NMRjWpDZCgUxKGD+/HaJ/chN38Xbr3yBVSrdibuvDuMjz8qxpEjBLWUy5EB4z3j7pFMdS4OHsgBkgqQmn4ESM5GJHoIa9c9i0ikAA/cNxD3PXC7zE3ctJJN3Ld/O3r1ekDCkcYYCUpKoAxmTH0Bs5e0ReuWQ9H+gf746adsSY0NF6fgxltTseDfozBj1hAsXbQGDRo0QyAYwa8/f4s2D16GhmffhhZNu+LRTk0xaXof/L17B0YMmYVymRVxZB/w7JRf8fee79G+450457wkzJozCs/NHo5Lm05DzVp1cEGLOjj/oupISmXpnZUPnh/7YLQZnuOGi474/aekYOu2TXiq2z0iG+nTm4A+iKLiIpkjvVwE05TOJNxBgzviwIE9GD5sFqpWrSmj89NP38bgIR3RoUNfPPJwT2H5Gd6ije3J2Ljxezzd60E0bNgMvXtPlKZkqShJ8F4+Fix4RmRIixa8j/r1m8h9FOAQCGL7n79j4KD2KF+uEgb2m4oqVU9BUpDMV1ACuHLzczByZDf8uv5bjB27AGee2UCacRcvnoKp04YIaB4zci4aN26hzfZMZkwK4JVXl2DwkE6y+ejaZThycnluj2Lt2vfQ8rIb0K/3M6hQ8SSZG8LRYjmXLVs2YNz4HsLcDx3yPOrUqYt9+3ZjxIgnUbZcBfTtOwlVq1TTJtlgAOt//Q6dn7gN11x9O3p0GytynBdXzsOAge3BqkX/fs/ghuvvMeSV7nS/+PIj9B/QHo3Y0zBgKipVrIzt27fI9atUqQomjF+M8uXKy/zEeZEa3/x8beAnQ8+1kpsASTctJoAKiixCG1h1zbNzn1Z4VfZh5Up2ffMbLbUqy/voha2xL8qEgrGZlRsjn6HX9yprb4KlpMcgIBUJjgvbiCqhhampEnrFcalZHCZ/RuY1MzeDa7Y2Myr41sbpRMFSMn5thojRlzC5mJ8vclxDU1vXNbuu2AAlPRdtEuWiwOZKtavVuZ3vY/OnDSgUvbqZd+ObYt0mabsWCFFoekTEHahEzRykodM0a2oTqeIVa2QRf652HbPrjv1MaeKMakiabcrNE6MKrucGR5l1kBIsWy3ld2qVJiBzhg16k7XU4AteA14v2d6b62ybVtl0zXVTGt1Nk6tdh2RjZKqyGvCo38VgK3c8knoQOGdIBRssZUOu7Nj0zDOY4cMmUYJd4joTOMmft/dH11O/J8dtirU4TecabZRWDGBNQXjcuotRmawd50Hk5uYjM0ODpfILaJ5AHFJoyAjiJja18+eSRbKsDd96HBZ/WpxmzTfcZno/yiJqcE6mhBqyGkDCNIXBUr9tkJ5TWzX5bxl6GyzlN8UqorfPJ9cRvzmaON5KbggY2QhiJDdkCT35dgmbYn2GXh60EuOuQsmNAPqgI7nJcyQ31KZZhl419GToB9w/WptiKTUg63w8yY0BT9zxyoNqmHe3nOQ3NZKhV0DvSW4MKHQZfY+h/08kN+6u1hyDp7FzjlHnHF/24WojXRbGY+jJqhpPfzr1eJIb2xTMzxZAr5Iby9B7khth6h0WwhxLfm4Y6Rk6WMVWKc2yOYahl3AG/XBpVjqK5MbdedtAoES+7PZa2N89jbhTdrQlrHiduy0dWdYm/v/tDr605CaWueHZxLM58X93d7ZWn2jZlPiSbSldqLm23m/HZOhLMyv63Sbngd3kMlMmgymaTGTlX7nJIoBeOOdHvPLvH5ERbIJ2bRvi3GZAtVrAtp1AlydHIyvlHIwdfT1OOgVIL6O+8cURhpKFJORq/Ii38f33G/DAw63Q6toGYP8ZpTos5QWZIEX/6nyA864ESXE/LxJ6OllwcU5F4RGg26M/48qWjXBFa6B8JSMZos6TjX0ZQE6ensb+3cp+5OUWY8zYUQhSYpeejuTkNBzYW4hgoDx++X0KItEjOPWkDihTthKq16hqAl1YxYoiIzMJJQEm79KVpRDRqIY7paQF0erai1DppDL0q0LVKplS+qYxvOgjWc4s0Wf/yOED6NfvEezZ/TdGj56HGtXrIJQSwvMzVuL5Be1xS+vByD3QGnc/UBcvvbQUhTmV0ahRXUTTX8bUGcOwfOmnqF27oaQM/vzT17jvwcvR8uL2COeciyefaoF+w+5Dm3u64p6b22LvXmDK1DfRuOlZaHHJGahUPipNp2OfGYsXXx2Jq1sOQb+BXZCWwXGqzzEnZElhjQaQYkA5N9uqkWYPQpLP0Dc6H337TpCJnIshy9FSnjUAhD0PublknLUpdvSoeTi5ai0UFRdgxowR+PCj1zBxwlKce+750vtkZWusCtEFYszYnvjll28xZtQCnH7G2Z6DFOepeQvGY9q04Zg/7x00aNA0ZuR//Mlq9Op1P7p3H4k2dz8hsgixOibxQSlfoASvvbYUAwd1wtChM3DjjW0QLopi0eJJskm4+85H5bzEUUtK3MXyM3/+uU02J2TGhw+bLb8PGdIRaz9/H5OfWYFLL7lOQC7LJwQjZOn5sytfmovnnhuBHt1H4+ZbHpBnaNHiyVi+fCamTPk3/nXBZbpZCQSwaPFUjB3bC9OnvoIrLr8JSSlRrHxxEfoNaCe6/hFDZ6Ji5SoemOAax+oApUubt/yCMaMXom7dhtixYyt69X4IlSufjAnjF6FcuQpi8iBN/pEI8vPIDHK5p6yMuSgBCWcriZIcSUJaRjCGoXfXQl8rbSuIOs+5c5k7R0qPFGUQlIEWqRzEsq88APtzdu6xPVgKZDRR076s7EOkGyHzObbaHdek6VYl/Wqxk2Nj1q54ZpH/LD1XJmgu0Xyqc6Wua/E9dbb51c7XvlTFWG47ozV+To+XGGmvATGPUvYSxkrckqQZC6nsPTMv+z2WaY5fd4/G0JNokEZt6scNQ+/2tdn77X+ufw1tpdx9AN31l1UJaeI1EkzBGEZe63r9exbhzgfFMPQizfKr227vnH/++h6OL/vylQYqXearuEADqzzpsrFmPdp9cis98VURvSnEP2yqN9JENSYSlt19DvJy/bEsieqZpnHZKCA4Fugyxb0bf9FpTuYtK1E2/v0nwtC7khtXQ08TmWSrof+PGPqIaOitKx6lMomCpew15DG7515KQy+iW97UItUYqZaPTbEbkUrGTlS3PqDnBCVAWgC9ZejjAT0ntGRVdgRKFNA7PvTH1NAbLbsMdmFaj6Ohl8WkBEXG0ilGQy+paH4J6b8C9HGNMTJ5xmno1dFDY5ztxuNoZVWvUcl0fttkNAJ6YaFdKYm4AKk2zgX0fJhEv2b6ANyHXgC9aYRNKLkRcxbTOHUMQC/HaRpbbaiKl/TpfGE8oPcmStMg5Wk6jym50SYxT8ufQEPvSW4c9t3qIT3Jjb12VoITdy2tjMgvadumWC1BWh2r5zqQYMNkJxr73aUlNxoRLQ1NDvC3ZWI+W/pKljhqul4QWJtKnZhELZ2/CSsX7ETOwXKoc3ot9Bt0Ek45A9i5Cxgx4F1EijPQt9/FqH+OMug2VZaf88LSz4TNbH392SJzysspRAab5YrzkRTMwO6/gcMHgLPO1MMjKZ7MHh/xcy9BKpvNsoE7Wn+BUHJV5BT/io6P3QgOlXLlgQsugYQoBSjjKWKceTqyj5BxDKmDQQk39JTVUQtfgqULX8Vrb49DTu4+XHd1f5x0Uk1xd+H9FgKQQD5aiJq1TkbjpnWEVSGwJxNFzSqZTlYOyM6FSONHKSGgWjAXW7dtx4H9f+Hnn7/BunWf4rvv18qVnf38m6h7djMpj69Y/jKeebaD+4gk/PPSRZ/i3Mb/krnvu+8+x4Ntr8IVlz4MFJ+HyidvwZ7929Dt8an4e/tJ+O779Ti7YVlccVUNlReFo9i6qQSDR3TBpj8WYeqU1Tj/X81QHM5DUCyBtPGabHFSIMmwYRAJnLC5ZO2PAugJYDnfUGctVbUUViFTkJd3BD16PIB9+3fhmQlLUaVqTRw8uBeDBj+GL754/7jnyzc8P/NNNGnyLw/QU+u6YMEETJ8xQgB93brnxXwOdfPPPz/qhD67Y4feaN++l7BjixdPwoznRqJ3z3F4sO2TCDN5ks1g/B0RHDlyBJMn98Pmzb9g+PDZqFChMoYN64y9+3Zh3JjFqFm9tthTihQwQpkWN38l+PKrD9C378N49NFeaPdwDwE4mzb/iJ4978dNN96Pzp37y5xKFp86/D17dmHCuCWoUb02AkkRrHxxIQYMehQP3P8EOnXqizSTqMnKMsEwGcXZs8diwcLJmDHjNTRr2kIAPd2FCOjHjV2AsuXKK6CXKlxEKka6jgbUljSZRg0hRMMK6NMzmfzr9425a6G/5lnbSmWiXYbeq/QdRXLDhlLL0Pu2l8a33WjPeR1zcwqEybQvX3KjBFK8ZCVWcqNe3zrvKhHoyVAcueh/C+jtGhkP6AVsMkGW30mm1eiKXX2x4EA2+Jv0VTunx0tu4tcpr/eL1VMSjlZGKRtP1S/bud5bG/lltunTM4Ewa4m4KpnG29Qk7TELsTpj+h6cVjlPkmJ06bIZozORi4UojRHXKTUH8Rl6ulmZXgyjcWcVhM5Wkq4rSgR1VPLuNdd2QxBYhl56FWxadJzkprioRExH0o1GX3CZlwXgA3pxBzLgm2PcWmbHb4jscZR6DpxGZLvOeoBeeg3MyklA7/TMxQL6CNIzTUO1AfRce63kxgP0BuvKz9KxyUijVSER8Oy7YyY78Z5PpKEPY7cES7FvRqvtx2Los0N5CIgaIWCaYulykypyTK7TnobeCZaSMcL11em5kuEX3xRbCtDzrpaohl4Bvdo5WYaegNVn6F1Ab8okxifYAnr6xVkf+gxq6CXJ8gQYegOGSjXFSvKZ3gBN6FNAT9aGk7dni2Qi46V8xwEqlpdFSDaNF9ZCiQ+d53Ij+jM/tdC9mV6TkCT0OTt40Rf6gN42g9qgDxkoptFIHwS1brJWTgkBvf1iY42UxgfJNBtKhssxAH1BntHNW4ae2gnHvYeVGFvO4uZMjsk06tqHKH7QEIOSuRBm22k85fstoPctvWJ7Enj/ODHphsRsEsy9tRMUY6wliprvdVghew0laY66UTMJeumzzuIRr+8v9Z4YDb1dMPXYjsa4JHLTca9RPIMgj47NSzHNZHYitYDeZduOHMpF2QqZ8kzkZBciixOLYeufm7YGL7JRM3QeypWphiHDzkOds4DN24DuPcahdq2GqFa1Bvr0OUf04CGGJfF55xjm/bLaSATVGakwjKRQMjZv2IVZz72K9KQGaN68OVrfFEJqpkpqRIEHYMXiw5g363Vcd8MVuPTqaliz5lOsWvEzKpavgfOa1EKXbk1Q4WSggNaA6cmi72OJ0zaB83pKgqPiEAAAIABJREFUHEFJADnZBZg8tYe4hyya9xEaN/mX9A6wiY9yDc5+BC3JySEBCXROEEkZNf401zQNs9lHChFEMV5eNR+LF0/DP7t2HBVYzpz2Bhqd01yuwfvvrcKgoZ2OC0IXzfsU9Rs2RSBYhB9++BqPtG/l/cy5DS9Ar67j8NeOU/HpZ2/hkpbn4/LL60jBm3uSrb+X4I23vsKPGxbgh59XYPas1WjUqKkAT/U4AN5Z/TJGjHii1HHUrXsOJk9cjjPPrp+QoSegF6mB8ZVmWT05KRW5eYfRrVsb8fef9MwyVK1SU73+B3bAV199dNzz5Ruen/kGzjvvAp3/aPUYYa/ERAHf8+atRr26jWWut/PF/AWTMHfu+BP67A4deuORdj1lbCxeOgkzZ47GqBFzcP11d0u1gu4OdP+iNzllgs89NwyvvLoIM2e+gTq1z8aYsd3x11/bMHrEPFSvXts4pqnczjZQb9z0Azp1ugkdO/TBww9315J7fg6Gj+iCw4cOYuTI2aha9RRs3Pgjuj51N1pdczu6dx+DELuhA2GsXLlQpD6PPdYPD97XBUFjMMBn1J73wkWTMXv2OAwePAPXtr4Df/75OwYMfBSVKlXFmNHzFNDT7skw9IVsUE9SySEXYAvoSyKGoU8nMCxEmkkLddNePQLAcmhmvo2xQnT0zm5TrGXolWXUpljrumbZatvszxHJAJ4Mw0zyhh6PoXfnrf9rhv5EAf3RmN/EgD6+10mHsaehl8q1ugPFA3r7PScM6A2ZdaKAPhHglTXX9IzZceGtvwkBvY9bPEAvMiX1lY8F9GbTIdJRxzFGyErfnc+rIBTrBimN1X7zKgXorY2qMQthcnGIcl+Rbtqm39hKSmxTbKyzkF1n/18D9G7FIz+vtIbeSreOJ7khoJf+WeaKSC6OYtSkADX05XwNvQ2WcshFt/oUoIaebbABCRTiCk6GPogIO7npg55UQj4Je2IAvTL0uiuyGvo4hl4QtgY9yQJAbbAALidYKlpJ9LLH0tC7wVBWuy7WT6IVj4oPqNXQS5AIUx7DEU+PHR8sRa1yuhssleYHS9lgBHW5Ua2eG3AQr6FX/bXV0JtNRYkJEjJNa1Y/Z8Mp7GdSN8fzsPpAfdB8DT2/Vxj6gAZL8QlUTZjuCPngSaBGCptyrIbe1/VbjZy1cFINvVqi+Rr6DBA826eb569SC15Hv8RoNXniukOO1DTIFjOHQDq99F5T32cDJKxGkJ/FlxssxV2reImzWiJMgPYnSAd+cqp8Bs/RHoevnyutoScAOJaG3uoyvUCroEoVZNEK6w46pulM4rNVH2q1e35vhq8j9fZYRo8vzk8CIPQY/f/nBpisla+h5/u0/yFZFn9KCrg7F41lkmqCQ6llEKE3JXfp1NIGi5BUko5RA9bi+y8PotpJDdC9V22ccQ5wOBdY92UhFs9/CbVrnYPHHmuIytWAIlpKppmGWbricWwWB8D1JTcnV3ooGPzzztvf4dN392D9r5vQa+AduKhlDemPpxNHsAiYMXU3/tz5M0ZPuAolUt4EgoXAA/e8hPT0EgwadgdOrw/kiJNTSMYZ759sHJh9ZMBEtKRIEjNXrVosDGmP7hPEXYXBHnSO4IRGKYWw+6K5D8kGa/++/QKaMjLK4YnHh6L6KbWQm5eLZ6f2xbLlM5GRUUbClxrWPx/lMqsi+3A97Nl9CD9vmo6tf36Gmc++jtPPbILk1BJ89PGrGDb8cTSq2xbXXzEc11yfifSMKPbvAt54YwP+2LMCq9+bjtkzP8I5jZoiimL88stXeLTjdbj5xrbo8NDTmDJ9Ir778SO0uqIPLryoBRo2OkkYmNzDydi3B3j3vXWoVDWA7IJPMHf+KMyZvRr16zeWcjFlLnxW3nl3JcaO7V4a0J99DiaMXyJ6c9ozPtX9Xjm33r0nCJGigL4QadKIFRBrN5IY+Xm56NGzjQmWWoKqVarjwKF9GDiwgzD1lK5QV05Zm3WS4uZJgSoXE+1lER0ue16C1MFHsWTJFDw/awxmz2aV4zx5P+c8vghuqbEfMvg5tLr6Tpkb2PQpz5bJtygRiQsfcdX40gVj2fLpmD1nLPr2nojbbn1YNKz8TJ4bNzw5OdmYPmMItv6+AUOGPI8qVaph2rSh4lgzfMgsVDvlVPkO6l65SbJzzJrP3sagQZ2kKbbtQ930XJOT8cabyzFq9FMYPWo+Wra8Di+8MAuTpwzE+HGLpRGYuSocey+/shDDhz+Otg8+hQcfekoqQMLO023JHN/CxZOxZMlUzJj+Gho1ao4dO36XHoWKFatg2LBZKFeunMxr/EzOI0Vs3DTSTwHzKWTo01AS5vwaRHpaMvLy+Cz6GnpqrO18oRsr1U+ra5ofgKfXmf/HuSoogWMZRkMvYyQ9JGPFZejt+qhrHTXYWpHPzckTDb2AWiHZNEiK65IES4mEVUPGOE74nEqeiKOht31vMq+ZgCHrxGR70Kx+Wgd+CVRD7/jQB2iH7evp+S77WVznZL2QljjV0KekpKvmOzXZ02ZrP5wGI9p+KTuH2znd9jopSNG1QMYUteNRXcP5swS/dk3j/4svvakM6DqlwVJ2fXN7waT/gdVFs0vg+/QzVUPP+S1P1mTV0FttvNXoCyYwgUfW6cjOpYKFZP3V9cxl6Dl2iHN4bATQ7IOwGnrL0Mt6ZTCFaui1mmoBvfb++f2BusjrRp8N1zYgUO0R9XpJ74Ss4XrtXezkBWsm+Rp6O6Z0jS4R/TrHYKJgKcU/Gl4oPQdGR86f1WAplSHqeCxAJpOiJVgqH5lZRkMvY0dtWxm6KJJskdz4oWm5ppeEx8Prb3sYrYbenbB5v4r5nIUyJJ/J09AHw9hlcptOXENPK25rW8nKiyHzIoVeUqwGS3E+1XWA48iGelmcG8fQhxGgH6kESxnJjf4NezdvEIaeOwh9UkwTITv4E0luhDEXlFcK0KcXltFgKfpq/g9tK23cvBwmaUBqDMnQmwlI/NQtO2qSvRhPLzpWxnubP7sMvThHGHmYx6xbuYTHJhv2OC6OmJ9r2QtpZrLhU/m+VtDq53juwjaToTfOJEeV3JgmRGtHJj9rnVKOJblxXG4SauiNro+fZ6sZx2PoLZN+IpIbKV06rkGxms5Ya8kYhp6bG8vQG8mNdL6np+q14nU1jIUNXnElN66tmgxXE17jMhOWtbeVHb8Hw6kM2IqLBLEwtj0uKUXXJW+MuRo//lciuzEtkZrnyzrfsFE5NxcZZdJlgmTQkOvoIImgRUEc3ANMHvcGfviyENWq1MfTfevhzPoAt2WffLoL69atQ6QwA40bXInW1wEpmUAhm7vS+Z2FSEKqSACiRWEEpeldE1H566231qLZBWehek02HAJFecDvP9Ih50tUO+0IBo24BulZikmRB7S+egUuvrwGuva8GGUrU3JDGUyKJLSyQk0fe34OoZxsG4MFCCAV27dvwBNd7kTFClUxesRslC1bCQXU6nLTkaQyEm5ypERbEsCaT9/F413uwEX/ugqjB89B2fIV8Nk3n+GJLtfjXxdcjr5PT0P16lXx1do8bP6lEHkFOah8yl48P68jduz8CVPGvoZGjRsjkBzFBx+8ihEju6D1NZ2QntwUTZqci/POOxWffvKLHN+Of97H8n9PwtzZq3HmGc0QCBTj11/WodMTN+HWGx9CqyuH4933XsZPG5YiFApg6MBpqFzxFBTmB/HuO7uxdfvXqFW7Aq686gq8895kTH9uBBYueA/16jWRjZqE7ZnFm5MwU2m5iSWIoU2bZhao4xSbYrs91UaaMPv2HS/PETfTtoLFxUIY+mAKcvOP+Az9RDL0NZBXkIuJE/vh5VUL8OyUF3Hhv66QiiC152SCKV3iIinOGGxOj5SocYFoibUZfdnyaXj++TFYMP9d1K/XWCok8p4S4IMPXsOQoY+JvWTHRwdoc1pxIdMDBLirCYJ+lozpqKazLl8xHXPnTRDg3LFjX3l4eCwE4PyZXf/sxMjRXSRBkw2+WVnlpZF25vOjMHnSv9Gk8UVybKwOS4AUN9WRKOYvfAYLFkzGiOGzcPXVt8q14vUki85m1iZNLsLDbbthwsQ+4v4zYjgZ+xraShiM4JVXlmLosM647rq70K3rCGRmldXgLjL04sSUjQkTeuPPHb9LHsGpp9bBH39sEXehSgLon0e58hUE1Ni0XcoTKI/ieCaYFw19SghR+tAiiBCDpfJ1XhOJA+VURndsJTeWibVVx4TBUgRQuUUaTiafo9JMdffSUp0XTGUqrLJ+KPZCbm4CyQ3tFUnsxWvoHYtoAW65psJg8mg0tCq2umrnSLveyZe6DiwxSMmxKnQ8txNKbth8bCQ37M8Qf3NuoqylopmfvZ81WMC75qaqGyO5EVcuXXR4LvJea6HIirhhmK3jSkLJjdGRy3Uw+SeJGPqCQl8T7jHgRtLjyTLVCVEZepN3InMI1zQB4koQca4k2FPJjS930ZA02hKzGZTOM4klN3JL4jT0MaGZZp3jmOY8QC27iXTw+xyIZ6x9pKNu8K5h0JcsWatLT65KWY6pVMW43NjKuwRLGeaex6nZgx6pLOslicucQqSb6rbIjDPYl+RjMVY7rIaeRDib1606gZWENCO5Ic7QQD4jv3XHqPlzITd1YqwS60Mfo6FXMzlF0iZYirbuvm2lSm58hp7KB2PZeRQNveuU6NqHB/xgKSYOKqCXcmECDb3aViYG9HSjyM2gD/18SYqlc476SFvrS9XQc3lXQD8S6ZTcCKBPECxlvWPNTbLXkg8mF0UbGFWc74NyH9BHfUBvfdltU6wD4mnXJymzIi/QFD2m6UnJ2QzKQrKNDKAoBeh9cBcvy+HCKBIH2soZQF9oSk48j8SAPiyNfXbSLeVDbwA9d8diF8WHuFiDQeyDn0hDzyAXCZMSmY1vW2mbdKmHty4yqnk2INTIb/yJ2E+hjQHCcT759nNtwJTYYoolpvVMNXKZBD70NmVOJhHaVsYBaHsv+KAJg24AvavnlBONW3AEWFNvGKehj0mAJXMvpa4gpEfAjrt4QB+Xa2C/z9dmOhO0G47m6OdlDJhJ28qXZBGmbaWEjJSoFCuoDkli8UkGQpIbI8g/korxQz7BV2v3oGKFMzFkxHmgqQk94PMKgLkz1+Dj1ftw9123ouXVkP+LciGiKy2tuujZzOcgndfYNMnKWOVGWN12xGGmMBnvv0yXnI/R+OJ8DBx+rTh1BCPA4b+BO+5YiU5PNcPtbU7T9GE2LKWkoCCXSXjAnt0aklu5ChBhAxIl7+KoFNak2JmjcNft7dGp/UBhVHgN2ZBLuVVyUrKwSls2/4q+/drjh5++wuAeS3D1JfchrUwJ3lu7FH0HPYCnugxF2/sHIJQWxpL5P+PHdblocUlDFCX/G0OGPya3p+09S/BQu5YoSQrjgw9fxciRXYXFPeuMVti6ZQ/KZJZBOJqHSy9rjtffmiZgc+b0N1CvblNJw/7pp2/RtectaFTvJlzY/EHccFNL/PTrWxg1pjNuvelhnN+kK/7afggHDx7C5dechiqnpOLkqpUwe844PDttKJYv/xgN6jczDb76PEQjBG4hpAbZO8CqYhhJJn6dcxEX7u3bfxMHlUYNz5c0XY6HMKO+paGO1TIL6JORm5+Nbt2N5GbCMgGqfO/LLy3E6LHdcd21d6Nnz9FIC9GRQQE3Y8OpuR89ujvoFjZw4HScfHJ1lRoICAeWGkC/ZPGHaNiAfQAaX8/X779tRP+BjyAYCGL0yAUijSkOF0jSoWw8ImEsWkRGexpGjJiNSy5pLXPfshXTJBjqzDMaSCDXqbXOEMAsm41ACV5/fTnGT3gaHTv2QYf2fYX9+3rdR9J8euml16HLE0PBjAE2mdqwna2/b8RgI6WaNHEZTj3tTHC+YJMtmd3Jkwdh0+af8NCDXWTsXXnlTejQvo+MdV7sYFIUr7++QgA9LSgHD5yG5hdcpmCeVQyU4Jtv1qB///a4+qpb0Kf3RLFbZJ4DNwsE9EOHzkTZsuUd9lq1ugz2IptGQM/vSUpORbiQjDsrLEbWaUC8t97YBU/mMpU2JgL03rwmqZguIFLgY9l9zmsyvzJszJBIAmRomeva9XnSVm3ItKD1qBr6uO8VAuNEAb2AoAKECDYNwJfp21gl20tgvc1jskSiRj4i64SCOgHWqYYcM72A9jNi1hLRPptNlAfozUaW65QL6MVW25HdOhp62zBsU3XtObhe7PK9Zo3knzmWuM7L+pieKjp8Nscb454YSYqnk5b1y+ANR7rpAjlNPTaAPsi1xGwMCaA517NiEdDASgH3zssGY2llxEizjBmHa+3t34/StpVeMCd7NiyJ6TQ8C6An1uLaY/Tf8XafsRtbQ4C666bct1hAz2MSp0WbZEw/eGdjK03HGewBCSPJONlQZsyeLlq2JgT0pjmcOEPUGnbNjzsWMXRxAL3nQ08CnEGsXn+cBfQMltKrGA/o2QjmBktZht42xdLlJsPR0MdkFNheCtHQl5Ro9pNI5X2GXlxutKImWeraFEvnAs2K5Z1R1lPLtr7LDW0r81TenEhyY33oeYDRysLgu4PGjd5N5KLCf5PSo7k5YTaP2uho6gSE4fIBvQXUFniJbt40eUj8sin3+ayz3kQb6BSzQ3UeArchxQXoer2UlXZZYteNx2PjHUbDbihEvMxrwqRYPoTWauhogJ4SCAPKvM9wFgMvMU4cBfywCRuzXGIBvWxiTIc/2QBfcSOf5k4eHqDn/Y9jrG2YhL2nvF8yV9tJLSblMM4rngtOCic7k1xqGQhzPrLY0YotEUMft7GIHztHG0s8rvhodXcS1nOPIpjCyo+/y4+ZEZ2/FObFNlAl+l6+Xc5BYu+N77tMVmGEMvjk0EKWoMr3/xWb0Swj5YkmoTAbeG7aR/jh293YuSMPl17UCk91q44y5TV9dOGiDVi/fiu2/XYI7R6+D42bAtVrAEVRIC1LMwyCSRHRCefkFCCrTJqRRVDeww1jEEf2AtNG5eOzz9bi9Y+vEstMedQKgcE9DmHTxl/Rc0gjNLukrND2+TlBMObgp++Bn386iEULVyFcUB5Dh92GJhcCGeWBw0cKUaZMCAf278aTXTvg629fw2k1G+OKizuhQb3LcXaDCji5egryC4/gvfdWidaeTHXT+p2xb9s1whaefnZltLjiCMZOuQNnnFEPfZ4ej7PrNsY3X+3DGyvX43Dhe1j341yxZuXrzhvmonOX1kBy2GPoCegfeaSn6JE42YvULBzB4qVTBNDPmPwG6tdtKv0xK19+F7MWPoILmt+Mnk9NRc3qGeIqM3ZCX6z7fi1uvaE/KlaoiabNzsNZ9bKEGGAFc8HCCeK3vmLFJ2jYoLkP6KWYSOY2BalJ3LwkaflcJHzafMl5xAJ6JsX2soCeTaAmIdMy9ClJycjJy45j6GuKpeOuv3dizPgeYvl4zTW3oV3bHqhe4zRxhfl92wYsWjQFa9asxmOP9cd99zwuwNHKIwgQFi+ZgudmjsLSpR+hkQB6Ni3rM02gs3TZNMx4bgTOPqsRnug8SDT4pJr27tmFV19bghdXzkGzphejb7+JKFeukvQkLV02VTY7fLHCQs37mWc1kpDA9z94BdOmD1Vf94nLcMbpDWWjm5N3BFOnDsG/X5yDK6+8Be0e6o5TT9ONwPfff47p04eJ+8zTPUejXbvuci8pfyPzz9fnn3+Abt3vEQcbXotpU1/C+c0vUzmNcQZ5680XMXR4Z3k/JU9PPjEEjZu0EED99dcfi9Xm3r278OyzL+DCC66SUv2WLeulKZa2lZQeUUPP+Z/zGDdcrHwR0LPqxKZsurwxBdJNinUJIZk/3WRyp7roMezOvOhVHsUwwWX61eVEczB0/rXztgX0sm4Yhj7e9cXqcm0vVDzj7rLDbn+YfV8pht7MkTH/Lgx9aYDpkWfmZxIGGQrbzJCkVH/9M0xrfBUgZv2y62gcoNcsHTY/+mugPAfJdJyL7aOT5Fo2tprU9vhEc/fvMf0OJimWY8OujzLnh4xs1Zyv1zNQpNV7gVI2KdZpZo0B9AI+leHi5kaqeEa/HqFFrUiQeC6lr7fdgNj0cqsS4PfGAHoDaBP50PuA3gfO7s8WUaFg0pAFyEtwllWB6InL+m7AtIuX3LVWHIdM9YXjly8r+7akoVsxKshT5ziXoSe2ZZWBgJ7j3x2T3qbYqCeU3PUNMtwKv16fQqRwUZT1G7JBF0XLFm2KtXJmZej/e0Dfr81oDWI191+qUGIx71RqYgA9JzZJinUkN8LSim2Dsa20TbEEq6rlSwlpOUN96PMx94sFyA7liKZUNgnmALym2EBYGfp7RyKNDL1t1OBF4e4qj56vlB3EhlfYh5yDWBgkCTgpgSu5kYdHbN98DT0ZiRjJDRNYRWZDV4UipDAiWBh6HYhkMbQpVrWFFvjGM/SWTZaFzRms+vBpY63H0NtuaJMU69k5WXlOimFPeE4G0Bfl52lSrBy/+lXz5ZboirnLlNhja+vls+g6CzjBWMLQG/aYujrx1k1HtEgXPD6rCkRid7s+Q+8/qHLuSck6XsxuXD7EKaFalp3XlS+5D0arqOy6ygfcoBpJpaNus9Aw9LZMZqor9pjJUMpnmIbcRAy99292IeFnOa438tgZH195r8kYEB9w2S3748ar3ji7fHeS8Tpfo871NuPem0gs7WS6ZO0Y8DYP0oAU1ehoFKuVVnKaAAJr9R8NFyEoAV2sphE3pWLLhgh6dp2MlOjZqHFyXVza8gzccjsQSQL+/gfo9/QqHD4YQI3qp2HiM+chszxQYD6TMhxeWm4A5HsDJcjLPYKMzDKIFAex+0/goTuWoVy5Mliw8kakZrGvhvVcYOBT+xCO5GPU1JoIpNHVAyjOS8Wfm4HJE7/Gnr070KXL7Vi28E8cOrwTT/S8EI3P1/Am/qIOZ/K4N/HCy2Ox59CamMsZ/5cLzn0cuzZdiUsvvhnXXF+Cic++iLoNTkY4eQVWvlI6zTMjvQIe79gHm7b8hNfeXIrWl41G30EPIhoM4/33XsHIUWToewmg19K6yirIVBHAMpBq1tQ3gEhT7Nm7C9/8sBqvvNkXN9/0EJ5+ahSSAyFs+jWKNV+swfJVj6JJ4yvwWMchqHMGbQ6TZWyG0pMwd844TJ4yDCtWfCz6fgZ1WTDMqhorbQT01KsTKHPsc2PB54Cb+u1//Iane5Ohb47efcYpQ09Ab4CML7lJEs93rynWYehpAfv77+sxdvzT+PXX7xJeZzZ3dntqJMqWpQRSJSz2eVi85Flpil229CM0rN8UxQz+MoCez0VBYR6mThuGl16al/CzycL37jMejRo2lcekmD70y6Zg1qyxuL9NZ6m80DLTfZ18cg306T1emk4JbqgHjpSEsX/fHowc1Q1rPlud8Lva3NsJvXqOQWZWGdG/Mg1bXNlK+CzsEB09A7aaNrkYw4c/j4oVTtIgM1Z8U5Kx+u2VGDr8cdx4QxscOnxANjruKyMjC127DMUDDzwuG14L6Pv0fVgY+iFDnkPZsuWMnahGt3OOZs8WAWBqKqU9nKstQ1+C1BCbLk3jIedlu/7ZSVmkStq0r3aC6vrkheQ4f/bACKUJxnlN+oToX85NI2WoKX7wnEhUTNqkeMlnpnvsuJWRWAthMsBWb89Dc4+hIK8AaUzXtJXuZCP1sWuDwyrL59iquQQoEhAZeYGU6BwJo7kGolGn25VbZY1yjSeoCTm2liqdCBdptduVYNq5Xgk3k9xuEkHlfMTHneDQXwMVZyQp0HSq9AKAmRTLTUFaaql1zAX0bgWFxyBWs6kpiivS0mIDrjxJi24Y3DCvmHM366HHOvO6k6HnhoSSGzL0DOwSO9ASFBcW6DWm/p3fK443Rr5jA7p4fc04K5GeLV3A9P4bRl92vgGZJ7UpVu0jPfzE6o+zRrpkqCgUxDPZkFkM5IoD9DKO6LTk4iX3AYxj6LkGauOywVqmql6Q64/HfCbxZrDiXGwqB3SO4WaQ62uSUTgYmRDlOrn5SM9U4ozjSBh6sUYuPS4VHxrJjfTPRZGWTuTL3KZfJYhVtfcBI7khoNebHKRBRKgAs9cuEAI8YPpkpCmWMkjuNIjFwoVqWylBrCTA9VA8QG+fRfOsxUhuEgJ60vcszRqGni43CjDtBOMGS1FyM0/sK3nAroa+FKBvQ8lNZXNwvpXkURl6M9gJ2nXnrLrMUhp6AnrTFCvBTC7gFGcby+iXGJcb3V1Z4MWfdRn6UoDeDDB3dxzP4svGwkqNDMPuvsfdudrP8TYIZLS5wBfkS5NJwDSY2AdH2AJjoSWSG3GbUUa9FBvMB4AlPfN++TMfQlsqSk9HSbFukATQcxJ0roX7LLkbGEqzpBmW4kX3+koVQNl1kUKFQgL6+QpYxwhnUvarHFrRkM9NJkOvLIL9uz0Oey8E+HOD4LEpRkto3+huBuXLTdXEvN9uUtxkYTYW+hp6bTSz11yYixNm6A1LZr7XP4dYzQ03Jckhbory9B5HUwTscIMsADNaqF60tKqRBZpgn4t/jrAYRXm8RmXk3hfmA59/ug8zJr+MQ7vL4f42d+PSy4FT6/CeAl98Dax69XVs2rARF7e4HLfc1Aw1awBpZcQtE+zVZOAUO121QYm/knFgdwna3NEXvXr1whXXVkIeN4ShFLz/1l8YO2S16M/HPtscQf5soASFRwL4dR0wZuQaPPzIJah8kuocJzzzCi5rVRXtOlwoaa/UDfMbCvOi+HtnPsaNn4M/dqxBbsEm7PznF7mLZ53VEBe1uAp33doeb61MxtefHkaPns2AtDAmTZuLk6qURcfHrsInaxfi1dcXY9PmX1CtWk2cUuUSnFKpFVq3boWt29/GxOkP48Lm92PY8BFISi3BB++/JoC+ffun5Rd7FTiOiwrJ0EUwb8EULFw6AdddORTnntcMVU4uh9TUfXh9qgsaAAAgAElEQVS86y245YaH8NDdo7DrnxDWfrEGGWULsG3nm/hs7SoMHzoLF15wteiW2QTHlMY5c8ZjyrPDFdA3bCwgS3MZONYhTFMoORXJXGgN2NJKAd1wHIa+YXP0cgH98Rh6cbmpIeCfLCbBEDXj1P5/+MFr+P6HL5CRnoWGjZrhhhvuxaUXt0K6NJEZPboB9JQOLl7qAPo4hp7PhaZ8luDLzz/GS6vm4+t1n4hf+xlnNMDll9+Am2+6X9h2bbwgQxjGkqXPYtbsseL13ujcC0R+89HHb4CAuWXL63Hn7Y/irLPqiUyFVQD2Q7HawOPLOZKNN99eId76P/zwpYyV5s0vxZ23P4JrWt2CjLQMmRcIkgvI0BsmhGB25UvzMGnyADzaXjdz0uhK16QIAX0S3nt3lQD6xzr1w223PiQpt2++9YJUei695Frce28nNGjQWEwYyEiGI8UxDP3QITNRpmw50ZUxWEoaF8nQp4VEIqqAnhIMMvTa/MlxYgmMGALJm8vYkGvc24TgMESKWVeOxtBbsEmjC+0JO7bkxiXSlPXTyqHvOOZbJMrOTPrV4kgvp5JbqppppTymCmtPT2SvZI/l/x362QIoG1ZlAb1db0ooGyPQJ0OvTLow86kOORa/HjhrVfyaHQPoDUiyxKGVj9qPs7Ii2+8Qz9C75+5WMogx7GfaFFUaCLCC4zK/tnprK8NyKRL0gAleM+OAJialGHoj4woztFDYccvQm0qvZdw5R/AeiLJAOon1d0qvC4uRFGdbyevNa29xCI+vFI5xsAD/325g+GfP2Y8SKUfC6mIteSbcZmkzHmKrQXpHlKH3q+ceoBc5mGXoiS0UXNMClFI4kcBJr5dfCeGcIZtTAfTshQn6GDJONsv3CFYxG54CkxTL7PZ9v28QH3ojZ1E8LAy96c2I09Azic+T3HBjZarzgWhYAH3ve4dDXCHNpjc2F0hxk6wseflFJUHuCKh79DT03B3apNgIkqNh/CNJsdTEK/tMgK6JjpyYbFJsPuZ8Mc9PihXtn3EVoSsOzy4QRig/E/3bjERWxLjcmOQ1HpDtdHY75mXAOCyF7HLNxCbd/Ma1Rjqt2b0vgJ5pouxiVr9mbf5iV72fLCtJb6InM9HrJimW3yca0rhObdflxnbe2/eIRZ95aVKsHrPtFvcTzkonxXLhEnuo1BRZzPk97ObmhkS75wN67cCYcE1KI+i3XfD8Pi4Y1slFztUAM3W50RQ/7TSncwivszorcGIREyJamIfYnFfa5cZ27muamjYcs8zPhVA3TBrWwl+SwBci86Bd/K7LDas11hFAnXPowMDmO3WVsddU3QOYckgGhp3cemHdpFib4CaLpjDqJkHQOBu4zjd8j+8S4KfO2X+Ld2KQnw3640YZIhOk5rj/6FWzjCYrQzYpVl0L+H9c9N00XJu2p/cxGcXhHDNG00C9H91hpEEwQi07qxVARnqG6NOlzFucg9QUTUUk0xcU4JAq4VCfvP8bFs38BhkppyMYzEKnx+uhUROgkL7mIeC993Zg25a9+PrzX3Djtbej+fmZqHU6cCQPyCqvDXL5BWyaUhor+0g+1n72HRo1bISq1agNjqJMVgjvvrUZ82a+jy5PdkazC6ku4eakBPlHUrDxW2D+7N9RFM7G4eyDIENStkIRzvtXKjo+3grBYBGyyqSIO0BRYYieA/j00/34+MMv0b3HxSgqYWS56u1DKVlAcRJWrfgbn767D4XhIlx9fW2cXJOp0wVodE5ZpKcH5BpyYg4XZ+Dg3gjeXb0BSUF1kSoK78P5F9ZBtRqpHLkIBtPEyUKfK/EJo4m9zA0HD0Tx3bpD+POP3Wj2rzNwSs10VKzM0CJmVgXx43dB/LZpP/ILD6BGnQhq1clA7TqVBaxGwkGkpaYhlK4OH7T6rVCxvHiMp6WlorAoTxjFsNgV0oqTsfHUz5NRo/OCJnPycPhcK0OmjjPa2Jgk2RoEBeLBL9qnEnUCCgTld/v8UOdOxpXPFfuTKO0xva6igeeGg24X/Hlhb4MBGWu+u4huuOiulJ6eJsco319ElyLOD7xeQfl/zhkhzrmFqslnDwZlMOzn4UNARpmSIrE7Bue+YqxY/hxmzRmLoYOn49pWd8h14fzG546ghL9nZWaJw4gER0l6N/EGe0vU1YbPNOcyHo8WswmcdQ7m+fEzOV9YppHVkWXLpmP5ipmS6NqkcQu5jrwOEpKTmioSr5Gju6JTx76itbfOW6qh5z4hKO8TlpvBWdLrwuZiZdF5ndQVh3+m5IZjIYK0EIPVmMRNSQdTOEPyXDOfgd70+QV5mhIcZMqlzssye5QoMeTOU7E+9Hbu43fR5YaJreoSwqqGXh9lGa3zTGoKE07VulCMIwRQMdFW015taridU5kWzGPTOd86f1lnMSVVbFKsuq34SbHqRKeT99FcbqRvSNw6dM2ybmEiWTU/KwmwKXSTMWnlpvotaZkpdDAxjmF8X0idefiZ9ntdLKHror+WcPzw/8Ve0Fn3fZcbdV1j2rp3DsQWKZqiaxNdrcsNnd5cbCDyYIMlrJMOj82ucTlMck/PkHsv18B4v1tnIdtganshbKAcj1XXOO2zYtXAZ+i5SdT7z9wfjgWCY299Tue5yOwi/TTWeUgTiVUqLMyyORbOLbrSMalW12lec2kUNsQln0ubEGxT5vX66DNpXW7480y75vXT+6rrrIv9ErncWLKB6yavl8UkPACur5GoutxYt6fMjLLGLYfjOk16exS/aFKsaOiTaYvMMavJ8/zM3Lwcz+1J5mGT9eFiUDuueEX0OSMZkqIOPOnJSA0UY+eWX8RExuI3vylWpRaioU/Lx+zPFkrPqfrQG5cb2cDr8USLi8TlRgB9uIKmQLEXwqwBJVHOh47LUiTKAGqZvVU6E98UyyNxNPTCeMgNUCacKXjHAvTW5cZl6MWH3mroPZ2W7lIL8/IRMpKbGEmH3R0Zhl6kHmTovSZXyxqQwQibpFj60BuRoEGt4SJfc68+9MrQ21LR/w5Dr1aF8oB6DD0fKt0ZJ2Tomf4oefea9kE7zlQeuwH0PkNvSmkSYFEiHselGGTP/JzX03ToOx7xEhqUl6dx1kxnNL0OKmPyr4WZEXWnTmsruZbaPC07Qi7acQy9bVKWyglBB1kJDkITVCGThmF25DONFZrL0GsTT6qpmpj7Z3f56ZShmAhw07gj40T+bBgeM0HLMZprEfMe82/2PPT/GOhjmmLd0m5c9Sam4mOmOZ3VTIkyn42tvg2b9KVIdcLsSsx7I0WmCbK4SEC5sifaKMVVVVkflVuRxeJDzMlb2CiGucnn+oEvudkFyExPw+o3v8UrK9fi901hnFSxPiqWPxVP966Hk07WhtO8IuCfvwswY8oy7NtdhEYNWqB9+3NQ9WQgmMqUWSBF2HoTEsN10TjxkG3kZX7jtTVYsexNLF48Bkn/H3HvAS5ZVWWP75djkxqQoE0YAQEBQRBRGQR1ZhR1dEwoYFZUQEBAcuxukiKgAkpSoqKiI+YcQKKJKEqDorY2Hej0QtWr9PvWWnufe+q+et2NOv9/fR8f3a/rVd1w7jnrrL32WjhVNqRNWXez3z7ywe/bXx7vttNPe7mtv76InsXLzJ65ndnszTBkakyCpTVuFUxJ07721cfs3rvvt1NPP8Aa3Q02czI1udlD27av3fyIPfZQv73xjdvYZs9s2F8XNezue39nr37Nc23WBnC1qFnfcJ9VJxq2fFnDfvqT31ij1m8ve/n2rDoNj2IY1MjWUifb6rWeVo/19XTb6lVdtvBvLfvVr++00fX67clFi+2Al77Wdtt5iJaD2IhXqy378U+W2x//9IgNjbTYfPya/36h9Q3ApQnuLNgo9Fs35Da9WPSwsDQJ1nDfQBqAcUJDewTWoKwNjWt/Tz83x1Mh/2LDqjT0sUmWlFDn2UlyA6CFZy2qaPh9ECNi6LF4ClhRtgFJYS8aB8MTP3z/ZdcXDBCBYx0p08NcCPFogQwBWRK2lcHQA+RCHoCNKAB9HeMXlT/3s+ei5gw92MfrbrhEPvRzr7D/euWbKAWB9zJt/Ti/NG1oGCBYDZyybdX14MKO5xQLOSRKyEZpag1iRRagEBukOnoNavwzzgWJwfPPPdpGRmbZWWdeZkNDI2TxAfSxQcGmB4B+7rwj7fDDT7X3wMceDNzUFD8LoB3fKQcmaXLxMxFFerzRjwIQjnkFYV96diW5wVggQw9CDK5GU5AJYKO9Noa+2S7hZPAY5im3Mva5iyC1g0vINIYeVp+oDvbj2rq7R0nqihMKxrVeUc8ZU+QzdlwMvWQtObOaV7oj9CiX0URjbjDSqphjzvP5kRk3Ht7hP9PaDNczuRZFB2m9CmYZkhtJJsjYD/RyfSDjLOTltop4TyGjZDMu5Lb+HjaihzSUkkaX4ETF2CVFOO6Q9ARzn+Q8+AC6r6j5mCAwk40m+Sk09F7BJiOM4wj3Gpd64DxyuQ6a88umDrL30feAgA1ijZbWmBPB0NNmuqrrwTUGJKZrLX25jOuldVCSzmDodf/dFIRIFFhATe+UIYW01PvLCpxgVpusWJ/LjJWoCsmNS6K4drVLhNsZ+nDm8YKxD4/oo9N1LhqZm5C3OLnIapNbR1cmpmxwBFWcWvp3zC9qigU+bMc7uUIE10VNsd5QmOGqGKNTlcl0PSsuuQFDv2SBJDd6heQGLjftgP6K20JyI8vQQnLjjHuz4Umx822oJRMZvNobr3Fu/v5W6C06NcVyzsA/qCkWIn9MYgIwYmiww5dtpTT0ZclN2eUGDEWbhp4Rwa5rZxneAT2GYj6J+IngZ1ycUlNsJTW2RkwdwA4WMzxUcaLCXi2Co2iiVYOsBmUshmVA39acMUNDynTJjViRpwPoAax5TpgoKbkRQ6+m2EJbmKKyy4CeATyFzj1uPBtEHGCy8Qm7ajiSOKAPyQ3BQ9LQl5s/4V8egN6bp5PkJuuehUbW72X8vwlwQvsvn+C4GYDlJCYGP17RQtMkN0VJURd+JskNH1ZuEooblH7XF4VCZx8TVrFJUTnznwH0GFsSt009TUBPT0eX6AnQ+3WCjJquQ6h9h5Rp2GoTTetDoAc3YcWa1WyA1QXDAg32iF175c/s4fsm7be/XGbDQ5vTRvF9HzDrGTQbHDF78DdmP/3RQ/btW+9iUNXLX/4K23ufPtthJ7M+7DuZwqnU2IkJb4b1mO3fPfwYWZKtt9lcDhCQdHWBoe+yh39rdtEFX7L9/v21tsnsQc73n73qJvvAUS+xV79+DjXYbPxlumefja1u2rnzb7YlT660j3/irdYEQCZIQ6UKOQzdtuB343brVx6wOc/a0bbdbtSWr1hpT/z1EXvTm15sG24kb2HrRSO8rA/vv2+RPXjfE/bmNz/f+pCqTKcKfB82k12GUJ+eZo899EC3PXD/o/b3JX+2Z2+/iR346t1seLibFaYnn+i1Bx+o01P/rrt/Za3uFbbnC7ex3Z7/TNtsC2RqYKGsePAVNl+DXOjQyI6FBowsNmeofPYPDZHRkuRGEzpIh77Bfuvv7nP2EUFfYhVZpQtNJHXYU6x0oooHcBlhJnhm6Z4SgN43iWDuYIGKCio0sDgmlvq7kYWgZxtjTeyaGG71xKiiykXMgSPABhgw+k+XAX29SZ1uP9h9JHgTlAegd7ELHK642VY0Pa5NAvTzrrBXvvLNBGA1rxBjTcE1AitML3ZYacLzvFdSJs3jqhIT5LEaoOsK8M4ZIDG4ShLFv19/vRpx5839rL3+9W9ndRAae1YHKJHpsR/98OuU3BxxxGn23nd+xEBFBKBXJQD8hao7ONeYb9ADoY1EDzh7ucWhsRyAvopEzSEmiwLQd2NjAxepiqb6viHcC5cX5OBYo8QtbNt7fHL9upolXfoC8qZkf4mxBJCGe542fNCYs18slxoUvWsJ0EN37yYS6wTo10FyU5biCPS1S04SoPdFrI14CZMIeMVj/WBTbEhuGtQ7twH6wA3TDBYyQO+SliTlJWKSvzrJNcgqAvwHoGdjq+wxy+fUyUAiMAbVBahoOeGV+ifKfQbQ0GfypAS2E2nl67CzzoXkBhIUzBkFoK9NuYa+CxacOO9hlzjp4hRyX0+v4nlrLRVBFxsfl+EA0IOhx1jrCOhFDBLDuAKCBCVANrGWnmf+P/Tp2frOygCrCtLTx3fw55lzTp7mWwB670MJVcJ4hQnc4RKHD8O4R4ESzzGd1zJLyzKgb5fcFM984CtJbkTUFoC+ZksXPExli17SzLdLbqChn7Qrf3EtNfQzSW6ataonxc634ZYk6hye6ONIMuYM0NfrjRaKwFZvMfSlC00yZM9gcYdSad26WzVbvOBhQ8sWgAsnEAbeYNEta+jhcjOemmIB3MjgWy/Lqq1W3QarYuhHGxuxjFOpwpxfJaFxhAt4yEYum4iSHMNHPJyBJQ9KaAb4MyxgWJjwe+FD3x4sBS1yHiwF9hruHgqvwOKo8m4RLMVyG7TmXhLMj6MoLfnu0yfhkHC0S24k9cGiRnkNylheosROkWESAANYXBAU44Ce+keEbZQkNyq7qJwu+YU3KZNNC4N2lENV0sMrSW66jUE0lNwgpZG7XwVeNMCuZcFSEXYRZUTs73RtQ4ISZdVCcoPzjHMMyQ0DO7KmWGjUJYvCIqgFOkp/ZC0Gh7TQUpKjpzrKwvhshm6x4aQo80bprlxijetMmY57Yuc/UzlTwU94D8vNXgrsVEbWIxWMuxZd/n6jZROTCHdBSdAfPJSJnbnTJk+lTlm1agxEuXVycoINOTr+kGup7A6mmIFiYE6nML7hlztMTTK02CuXL7P1N9qQzaaNKWUKPPH4hC14dIldcfk3bOXS2faivV9t++07y17yEq1X0M3/+rf4c8Ouuvoyq01129bP2su2mfM8O/RgTdaYkppdZgOjssSEhTECmsT8FeVlBqxNYiHptcsvu95++cvfsvEIATvbbb+1HXvce22jjQdY+hwaRm9Ll02O1ay7q99++IP77Navf9cu+PiRnG/qrarVapOUJiDJCpfywfuW2E9/ehs3LZs+Y7btvsduts02m9nQIJg5nK+kYNiEPHD/Arv7zodszz1ebHvsPpt74okxLCLQJnbZQw9U7Q+P/sEe/9Ojtv/LXmibbrK5bTBryNYfNRsEi1rvt3PmP2aTU3+z3uFlVm8stVe+el97wd5bsYEYwaIodUJOBambJDGQrOjeAoACRHH+bDVtZHiIcxMWQfpd07JV8w0gqALqoEfXHMjnKxhGZ4kpUatJcoO5AZsOPDeQIuD6DAwMeZOgguYmq5DcyOYNn0t5DSptHI+QAKmRGceK0CeNf43FmP/wXVgMUQru6UbIXpXzNTclXWqyRCkfzzYWGBZzWQlR6I9EjnpOILnB5gzNljfe+Gn7zBXn2vyzP2uv/K83iSUPhp6e2vC4HpJUxxlWLr4edhPkDK99U0mxKo+7bIEVErP7H/glnW3C7QhWlXPPusw22GAjlscxn+B4OE/39dr3v/9Vmzv/SDvy8FPtHW8/WhtpZ+gJ6JHn0IcmZs1JuJ4K4dKOnHOV90Ao7AkBP5DcDJJI7e+Thh5WmVMVJXKjMRrSBEoh2yQ3Yv91j4qmWFYtuM7Jcxs9AFjzKDUYLyQ3qAjhMzEWBEoijAZhU5A6DGq+dUCVh/pQAuYyRsocByS5YfaHz30h9wBWmElyE2svZ0uf58rBUpVJyI0Uksb50aWqIVPB7xbBUnXr5XUFppD0rH9g2CU3Wk9Cvkovf+qrRThGWGAcS6zrxTzdLrlJ5hsMaQIpJskNvluSJclksdZJCuQMKZ5flwbFsXOtYhCSLF8jWArrMtYLzOt5YFTIkJTS6pt8hj8VYYex7knWpNR1XUNJ+EJy1d3VsgrA8QA847sVfEj5kKQbDOfEOMAGLxoz/V4xKBL3nyy7ej4wrnH+eC9xkWpqSWoF4i/HRQzxJPYQRgJ21Pe5hArWsx0lN5J6xbjA/7F5Fa4QjiJWMzW3qulVcxeeg5ERSG4gJZtwyU21kNzUgqHvUwZQLrlxyVvgEUApnY9X4/xYYyxw/A7AchnSOaQP91hPV80WP/qw9SaXm6Iptu4a+p6koQ9An9lWhoYeVT9TUuwJb51nI/UNyf/p2LR+sJqfS25aotyV/oISDtUCCJ5RQIHKZVO29NGHrBdsIQB9FyYuqHRwEEIu2IyMD1foQ7+qf4yNXmRN3E4wAH3hQ3+ODTU20qTEiUUAYm22lWjcyN1jGtWqmC2cBkrGmFSzpNhg8rWutEt0GpBueDmJLEBfr6oCuGl+3Hn1wGcz/c8tMvnQZhWG9G9hW+mTYP6e3DozPocSiignAvgCtAKJzCS54c5aJdPkU5zbKqYSVYemWEqbJmwAGydoQbk4kX7iPehkz5jbdEYlJBngpy00jlsl2jZmB8AbX8DERS8XU6TrTIAz9LwGAAdeOSlXaHLWn8A8mlyze5HuUflnHnI27R5qRyotif8/xkKUiqeVkds+pP0ved4AR5zLeMq/AlBOt4fyOHI3hZw1wO+msihyEnCfSJ974y5A34SX/jggW2YDTWvVa9bVO2j33rnQvnz9Q7bgoYbVJjeia8N+BzzHDj9qU1t/thsr9Zrde2/VvnPrb+yuOx63emWWbbnllvahI/ewZz/HbMNNBOhH1/PKgG9YGB7l1W3ogvsg28HC1cKGQ43NrObVsXgAAEFmgIlFbi69fQN25y/usx98/2d2wkmHSSZSrxpSZTkzIZrWWRpZeSqtECXTWbMGrccAYLutt6fpchA4r9TVmMgCR5ct/AuAWcvuunOBrVi5zDaevYGNjPbZf79hR25s+rEZGO+yPz9udtcvuu373/2F9fSttufsOmzb79xnr3/jC9l0ztI1BP6Q/bF0HHIBrHcADlrwg4WnM0cDwSbanFK64Uwvyr5gzuHXn/TNLjWUFqMIMANDD4Y1AAHAGhZEfBd+F1eTTGVNcizp7Cet0cQGC571AhvsAYKGvg/NplOsMlAr7Bpx2hdTUy+ZCs4TDdhYMPFdkInBgSFCd1DZ6kVmQLezvXgP0oCxyZ6qWwPvhdUx0YOuDeas62642C6//Bw7b/5V9spXvYVyJG14agT2ZOiHxNArm6qL5wDgjPAcjAdsmPD8KClW8hptNiS/w3ctXPiEnXf+sfbAA7+0/3jF6+yYY+baFlvMIRgEUAVxgE0W7hsALwD9mWd9yD585Bn27nceQ3KDfQMNyX7wCoYe3BZ+B9cKP0PuCmQwDOuCbNJ9f6cqTRsc6Oe4lw895rw+MvR4HlABq6FvxS39piYzNlhLVvv8hEFNqQWefZc/UvoC9tXdcnImk5LHluR5XmUNKUfedFluio35PtkPx7yjSc2bYjWuno5tZZulZKxzYTst6NHOypZZ/2DoKTOZ4limxSY8GlJIo6Q3+au8pnVqimUVK7zKEbwHHIBqVtyTmIf8e4JMKVt05sxzaoqlWaBcbmAhGWsZJSEeBlaw3QpcTN7qoVYo5ahofpcunBJOSDIxlvu65LzHTBNIfCfd2Q/Ppebctmp2KCFiXPl6LGwDlr29iRY5LdjAqzKrexbXNwUW8t4WFuFJgutSGQDpfPzpOAscOE0ZIRF/chbSdxLmy2oXfYspxBOyV3fLcSvMVgPXymVqCdD3UmbK++fhUbn1K2VYXcWYaKsW+OBKsiIem4wr4FK35A+wrXQDmczlBtbPOPaeZnuw1Jp86Ien1rOTDznXm2Jd1uUyMz6OOc6uT9Wp/kVYDCZGAHpMjI1qF0up1gN2vWaL//BgYuixb+A8Q9G/WBFc3ImRql35i2sI6FEGxoDMbSvFMkewFGx4ZnMxmWRMsdgpMAURgx0MPQ/ad42xKKbdSR3OIEqs4S6cFnAFQx+7RbEd2uHBdQB/1w4ffxYrlDP0wVShYoA47fj+YN/VsCkkk3axfpOjaStviIn34Bzz94sJCUZECxEnSWxUenq8WUMMvRg3yGZQugJjJ4Y+moV4TNG0yQsPVluVAbwUm4zrbDYxOcZKCCyo4trg/PE9eZQ159hgDZ1pwPeJyQZDKYZAc3G3TaC5amiI54iqC0BIAggZ24R383j7pTuNBjQAlMmKKjbQRiZWzq8zPhuLbDTF4nvzSk6MlXzsxHvIVLk9JcGFVyJ4n6AvdiYMgThRAcB74n3l68InJexJ+bmt1LSs+6im2GhkinvLKg0sz3iOiMrW4oNrBl1nXmGIRYkVHFxPsENs/EbZHIwWmhu7GeY01D/kwSTQyIK9w7MxYOPjYJ7Nvvn1R+03v3zM7vvV47b5JtvbprO3ta3mbGs77WS29z7Sz0+1zL77g78TL3zzm9+yZUtX2vP3eKFtsvEz7QV7bmU77aC9D/ZiqDSC6MV3oSm1OmWGoQng39sP1lNuVJB9Neo9NjTUaxOVVWwcQpgSmB5cpv6BEatNCPx19TTYQNpoTopYaGIGVAkXII7tmq1ea9V6bHioh9WPGkJ66pCUNGxiQnZ2DzzYtMVLl7GicO+vbjfrGrOddn6O7bj9rrbNVsM20K09e63eZX9baHbvPWa//s09tnz5363VNW5veMv+tuNOm9gWc/o9EEs9RmygJKOIBugJBaAB2ELagWTSbjwXAn+qvKGJC43OCnCTVMObYJ35AeuI+zvsseeJsPCbj+cWzybAK8ZGKtOjfI95FqxfH54LsDa91mzVrVqdpJvKBGzb/PnHfavUKjbUj8ZINd+jmQxjieMYz1sfegG8ibIxZcNkjsWeVni/IHvxcjyeXwf0DHuj4bn0/7gHGCNssoeMBlUASjiabHiVpEoNeKjQkqHH+uOR7mD/8Fyw8b4bcpV+bTJA6HhSLRsSm2A9GySFsG4Fsyy5TpPPjALZYNmrNQbfQ0BfqVirqaoZmvNwbWfNGiWri3mfBBCaZrHJCIbeKwXY1FCzjw0qGk3bFIcAACAASURBVOp8w6TQLrmAdRnYzBafV4Sp4XmFhh7VHDbFMlgK8x1YPoD+bhtD9Lw3xcZcNo2hJ5EGUk1zdcHQV3ztxDoh1p9rusFNR4wyjhn3JsLMomyfmmKdhY7rWLDQda7pOiZdDzmB9ay1KVaVSc2VecOoKuwT3uCtFSQq+lG1JNBz1pfrRQ9keGqQxjPT2wc5BdYJbXjFnIuRjvmWY9Dn+jiWgqHX2I7KfzTyhn01/s7KtjeSYsziOcPPUbHS+issUJwjjisqCVlTLPvVVAnXWjxkq8cmbHRUjcxxbLHOkHl1WQWPHxtaNqtK/sV1mJttrCdYZwTocSwTYKaHBmmTGhWghHn6Bzg2tS6qyZyVHx9XrDB6/4vWHeEHOS/rWcLagnmNkj2Gt3lTLOagDBepeb9oihVDr+uHigqqbHHeUb1RJSEYeuEPzDl4TnXdxNCz5wYmCr3Y2Kvaj5+Pg6EfxhzTsskK/oym2HaGvgofejbF6hpE9SNXZOD6BkMf63yMKd1ryYAHWfHopqU47IrB0D/pgF72sjlD3w7oP3vbNTY2MM5Neh4shaRY9XvVLAD9SGM2SQZhJV1v9GLluKQrMfQYIxT1aRvaqsHqylcUZ+ghucEk1MbQo8yxBoa+E6DHAZ5ycImhd/1oaowo7TwC2LQx9NR4uQYPd5tspwKv4AhB9io1NOgTuKv3crYYeu1iY4cpy0lNLHjNFCyV74qmpakFG5yxwvl72jR+8R6AgCwcicdJa0bf0jkjmjzsWbaPlLRsRx+f4SC7sEKUBzRtEfNAj3qUdlvawZaCCuK6tzH0idFWA6+26XrFecY58veCoeesULAw0n/6D7PG25QUm1x09NlxL8qNVazMBFufDrj0s5new61+xtBDuhRNTc4WtfnVl5qA04n7H8iMeJlUk2DJUtPf14mhV5O2uzOUNJ+hc0TPA+8TxnovUG6VIvz6BIBnCBqFgfkeOCZVJZXBa/myKXtyYdUuv/gb9sSjdRtftZ5ts/XuNjw0y048ZSObtbHZ6IbS9f/lL2qIveHae+3hB/9q641sadVxLZRvPfh5tvNzRRYCxKPhFUl5TBV3wE9CCRgMDJqIVZuYNBsBy+9zBpg1vOoVjGUv4CIjoobrhuZKabzZiw8A2OimHhkpVz2UonXZypVdVp1o2dRk0z5/7QJbtWqVLV+50DaaPWRNG7d3vedVDNOaM6fLupuoPnbZymVmt/+0Zbf//AlbuXqpVWqLbPYzzPZ84Vb2n698nm04G5slAFaARMwlfdaqC0yCGUb1iCAV0izcBgebJDrwTEGXjka9OqxitUkLdp7nTpavB8l+BLqsUoZNGyuNxTOFe4+NEX6fEjC3uMTn8NliiRYaeLevhWSrViVtOTUJLa0WTVw/lsThIFXFTdH5oOGO8hgHadyAY5HEYj4kEIx7gONoxaLgeRU4B26Sp1pKB+9GM6zC2LikOPjDDQQYQQI5ZASQkuN4ME8jXwILFWUOTNFt0RO9D9ccuwI4TfSLocfnhusLmor1+dKtYyzkDD2LjgTd3ZyXIGOSHHOKYBD/4QvhvAFfcehcR2aN8rgm0YPgiyWLvw64lPjax0pBMPQkCriZAegAQ4/zkN4f1qwKgIHmlWVJAvraFN7bZf2Drnf2EKBp602kXme5JkWDv1hfWghjw4V+KQTzNDMf8oyhl0Vkv+Y3SFMhFXPJzbTv9fmyfc71PiWMQ1om6nvz4KWwu0yBeaUJchqbzfXYA/Tw3mLYp99sW5u5Hvr8AbIIQNotNsta+vyry5bOnaymSdr5/M551iv1a2Poy+eaM89lPT3WKswZ0xj67GCLayj2mfOFZ6VEQzDHGllnZ+ihR6dsTtWK3N5ajZtgaiOMyxn6aIf0taboOyu04soJyDT0HrjERnIEPPn9ShbQWSVnGkOfQjwjTVh20PHKewamYSrHM+WxxiGDSxBrOPswi3A2Mu7D/WLwiY1w3QrbSj6mEe5IjFGEiCnlvhgT5bUef88ZelSN+4ew0NVs2YLfGehR9d7MDOjDh34mhj4APXzoYVtZbBoF6NlDnjP0tWqtxcmIGnokxYqhh+SGgJhOhVNMvvpHJDcBtHLJTQD64cZG0oSWGPoRZ6ratdzSd+YMPW3ZuEMS444dmWy9mnK56Qt7Ou/t9RIqI4jJgmPBGuTvlRn6tdlWxq4I3xu7xjQw3VYN/xbauthxYpLINfQ6R2+AyQB96MS1cyw09GJ20RUvDb30Y7i5he2jJDSy5AOLALYLr8K2ssvGx1eTzQFg0mJlZHFCGpD3HuQMvcrmYui5syWzpTPHcca1yG0rY7cfoIbn5LZ3qPBwxGHRpbZOzIcsL7UbVQWhs20lfr4mhj521AECpjH0rp0nW5nZZwZDTwDlDEwnhh7XKxi0Tgw9nqnctjKuUzD0sG9MY4QWWGtm6Kl/7RUrlBj6Vo9VJ2CbKEvSWm2C1o/c1PbNsnoDjKsYDkw6g/1dNrbC7I5fPGa/vPdRe+wPT9nihdB8b2ov2/9ltsmmZrs+z+xZc8yw1k5WzWatb/aLO8zue/Ae6+9v2u233WXLn1ptG66/CT/z0EPeA2EEWdc5zzJ79rbowXEVXJ/ZqtUC/gD3IG0A7DG34DiZWguM7v/HgYL46enR/7vJMkHOg/OAS0+X3X0Pfh8yuTG7/fbvMfUUIHS/f3+59fYNc6PxnnftKuDYMhtfTSdJu+3nXVSzXHvDD63WfMpG16vYfgfsZtYzZq9/A5pstTbU62DiYHtoNjKK3VDTqJccHiFggnSE464flR4xPLTP68G9UdULQA62f8MuuQkmitUpNNCS1Z+ShAgMvfcOAUgGY0Rm3FmpqPzF36O/RZU56Jzr1g93DNpHYlz12+RErbBBNDTmivlibD3AXXMq02jDbtGZTWhvKzr2qKBpvpGNLJ5faoX9+WfYG5l8zWfQ9HKTwQW/RXcjMLrwhQZ7BvkSNwmo0E5OqHbrIUkAmrNGZ7llrZ59Wm96JZWNnrCtHBpk35eY9OweuAVdPLd4L+wg2bCMKksdLmgA9Ojh6OFcKS103UZnjXAuxPupDubzLTYO8xvmXlQOyNCTGPIm59QLoyoOQDvWvMok7jP6h3CtHNAjWMoBvcb2BDc5GAfqeXKJQ8iksqBCaeh1rrx+3v8Dkk0aesi71FQo60NVwSCDDL97usFwnKJhVgxoWUMfDCAqTMm2MpFj7sIFRrjVbltZrmYWc6OIstSLxc0PtMwaj3he4IqUs/kx7yf211lgrhjO0Pf1q+H8H2XoNR8XDH1YaIbDSVhMzsTQh/Y85nCCPGeeCcTduhp/FqOMik0/N7EYS6vHxm10dJb6brySkTP02MjmaxzXQ8cXZJDdqrHM0LMfaxhWqFg30QcInAMJGaoY2KRrw4n1qbhnWtdjXol5KTH05MjEsCtYasCTmAuGnlUSz87JcRFtOmnN2s7QR69Dup++AQ/8EMoIFuU6MPQ4CVlKF30M42PQ0M/i+5mwPoJnW1hJygABejwDONQ1MfRYPLiB9w11maHHxgP9S6iSQ0PfP9htvV01W+QMvdyOZgb0V9yOnlM0xWYaehKZ7izUnGpj6KGgwDGEVevMDL1E8Ymhb9aVOMZXSUMf1H1o6PkwNrpm1NBzV+FNsSg50uXmX8TQN2j36CJesgqgBwuGPtkMOuhMNllk6/8PGfrQ0DtIzxmBnKEvdrbTNfRc1CMpVutilgDntpXUzHZg6P39ebBUik2OhDMsHGAd1c1H2zVOQrkW34dAe1iGbB6ps5qBoY8ddhtDz5h1gXceXjD0Qm3aKPT2SlLggD5VWMoMfaahnxao1am604Gh5+85M8lodDKdkRTrGn24KXhCY5s9mc6gTYuIn5QZes4q5eqB24y1aeiZmlgErJXPKXdh4pimZShQhvpaIFmBo4tmf6RmkEI16xq0KWjqDUwqFhi3OkX8dn+XrVgxZb//3WL75IVfs0V/7rWRgefY5Hivbb75M2ybbefYzjsP2hvfrPAp6A37h8XA//53ZqtXKgr6gnM/bSuX122jDZ9hixb9zfbYfR9bf3Qra9QBLuH80rD/eOWzbPsdzO66w+zAA10HqN5KgxEShpNjFFaecGmvu9ZswaOLBCh7VP5EVDo2o0+tWGRPrfiLNVvL7P0feKtttc2m1N0/d5f1jaGI0Ck68//UErMrLlcA1513/twGhitW7/qT7feyf7NXvXZX22OvTaxWB0BTsysZ2QY2yA0bGgn7OzSkwk2gT1p1NDZO1q1/GHIgjd8If0nuC4iN7xSQ4gw9GN7o2eFGDbpPljvbx0yZrZqu/xVLy/TgmAqRKtzbb9WJooeGUhiPKs9TKIPdykOK2qp46kJ1VjauR5YozeuskjEAPXdMUB25rSyflBbAIzaeqFhA749x27QaQV1VkkJnmsCMjYyOyB7SK4iUHrAhXwAEJBQ1wokhVMjONIcRZ1yhEcdcArAU/9FuFFajDAJDsI7Z0KiTH+PjyRs/viSkP5Rauobep0e/NuoNEdOp3o/JMYFNjM2Q3OC+1LGfwaoIaRwcSWZi6KNnrC0p1i0MmXAcIXjdNumOHhiOuKaormBOxYGgEp3uvbunkEn2Xo1pwVJ1scMpKdZtVXlSkI9xk4E5EumjRZhesORlJj6uU/nnKeixAzNf/I6cmdrWJYBRZ/c57kEelNxu4vc5/koVz3Vm6LHZ9qBDfh5dbjwp1kMbozIWPgk5Q59bWOZJsQoGRPaIa+izg10jQx+2kjwn9ZxRQz8TQ0+J3iSJSzznTNdlGdXT57Em+Hqvak8kVarilAcnqbqO3iElxUZIZX5980p+ztCn8DRn+Dtp6CMpXnNPKVhqBoZeVRVUF4uQrTxYivhnGPNIYVsJYke2lQqWysdkPpZxTbHmtFtV56MK857boDtZFgz90kcfpoZeh/2PA/pccpMYevRvweWmg6KiXXIDWovkNW6aWD29IPJ/kCUE7Mipv6JSQTZwnSQ30LoxGc0/YhpD/7ZzbLCJ2r4mHzoxlPxw2xoDs/IQNc/OFqgZUOUkNpEAkHHgaseGkmtqtCn51nOh9OYJlrFpOefJeg46k19tJhXB5+XloZCIpMk9Y1TCi5ef456saYHOPM6TJ7uz0Zh8yZLzprk3LxyBoC93my94eEN+ED685cQ6HE9lfMoGvTkGu/gBLFw9iDgep8c0Fl6W8jHpd0qKTY1A7q3LcroARF7yi3OPBzGuCa4rS9LuQx+ph2QHAJQzj/awJ9P1Qcpsu1wlt63kZsfvUWFJ6UdRToqNkmU0FfnkkMZXSSJV/t5iwivbecb3hW8yQKM3poX6hayj74xlZcBJMaRTqfE3n8Q6pPXGJrBdegN6Tf7DUxPoB3FACIQMLTWuvW92pxDzjgnMnTAhv6IdYR/YyLr14342zb5882/t1796yJ5ctNyWL6tZdXzYhgc2s8pktx34qtfY/vub7bqLVzh7zKqRMouxBg39qNm3v/0Hu+vOX7ERFXMF2Jmp2oStv96G9ucnltjiJ5fxuBGCU6kAkEBzD13zhDUaXTbQP2L9fcO2cuVTts9LdrN6Y4K9OpAJoPFot132sf9+9bNZAcDaRKlPrxRrE2NwuTHDo3bPPWa3fO1Wq9aess22HLalyxfYHnttY8MjDTv+o4fwPZifiDvpDww5kyxBWZYFi05ZAX7OnZI2UuwC7jP6YA/Ikxy2rNFsmPyR+9xj3OenvFwekiuSCgBFkLegKTZkWhkYzueLtsXOx5LmDsxdeIY1xhp1BY8pKdElDZnUDpIbyEwksRM7yIa6aDpMseYot7szD5sqC09qMr0+Z4AsQLASAD3tbyGVwrUTnUpdfzD0sNFFEx+wCcQ+qMxFOBMrZQT0w2IL1Y7ARZt3AA15mH8gwyEIzlKmKSMp5ql8jp4cn+BaAD0/fp/aYQAZAPqeHmqu8feIfYetL611sSY6kAGTD1YeTbDUbXOTockkzWtYI/nM49gkBcM6ikqCFCoA0QL04FEgucmtiHPJaVpP3JIz5HuFnW+x5uG9zBzJbStxfdjHpjyUoilWQB6OS2Fqwd61keGUORGNgvQzh7SpRPJIwqDeltz/vliL3BJz2rpZWGXimDsC+vgdvwBtZEbM4bStVIP3Wpti8/XAZZRtPvROYgEcBq4gDgDdg8p3RrTgkAIATiF8EzaZ7D0JD2G3ZcTYKMlX85T7+MyJsaoNowIY54zqnzc8Rr4ML0NHyShkc5KRoAkdYYhUKfShQVpSE6K3qttWJotKnw9K62AAeoJjyo6RVwGZVpGrQvUj1BxIV3b5rq6J1sbCirpkR+5Bk7EhwNzTZluJzbpX6Jn0DFecsMuMRukOTbFyqEIVvwD0k2OTeo4xNn3DpPlQGlCQGXBgQzo0HtMgRHG/1rkp1u9XZWycGnrcg8kKvPlR8avZEgf0aj7+xyU3CF6EouWkt51jQ82N9ETQstwBfWCbsDmu1eqyrWygga9OFo5NsbVuLmatrob1GEoIAvQtztAavAD0eVNs7nLTqSlWylI1xZ56yLk2AtvKVmudJDc8D29kxE1UE4okN2hy1YKgBxL/z0t7nHC9KRZAM97P8hPlOtObYkNykzdJ5PKPvBFmJslNcZxK4kMptbPkRumSYLgof8KuGk2x8F5m+RgDVneSDaNsConmHLBOshRrl4RoIAFgTmuKBfBBKQrBUs7Q485EUmxeqg7taGyQVO6psRmPpapw4fGRVpbczNgU21JzGhaUclOsNi1KAIwSKD6+U1IsF3mWuDsnxcaimEtuopSbNy+HFAefE+caP8vLyBEYos9FI6Yz+9EUy4Ze3WeU61TOCzs9gRJZl8KmdICSCza30Jpy3SQ3GPuYOCnlYWAPFlU0P+J7IV1CMJcSk8EUVmtoCERT5RQlF+vNWt/GV00QNE1UVnrJG02HXbZ6DM3So/b7R/5qjzy4yH7/0Er72Y8etqG+OTZ7g21txbKaHbD/HgTTOObnv8Bs9z0F7PEfXHNWrTKDUyqGBvDQ4ifNVqww23JLs5//bCEZeJxzpTLFyh0m474BB9RdkCnUbHR0PWs0q3bga7Yke48mQsrUga9QeEAxEZ9fR6UAGxHNSiuWm9111/08z56+ijW6Ftn6G1ftLQe/1KZaf7HXvfHF1miOMfAHdmMKlEHJGKVoSTKwmcSCC9nF6PAI5zhIUyA/ACgdGB4lIEXDORpZwxIvJDdgwfAKyY2axyQZ1POEe6RGOtwrPctTTCikljxLl8wbxEI/WcxJmYyhFzaE2NTpeqLE3Nc3YBPjUz7vYOBJ3hGSGzLNSLllsrWauqFb18iWFEbyD0lO9FwADKhJLZfcQHuq+QsSE8xFsrjDLgufpSZYNEhLAqTzljsQPpdBZrT/RCMxZDkjSYqE44l5gNakDuhJbHQXJeiwnA25YD5nUXLjvvXR6E4pjWGT28MmfNxfaPcxH+EaS04kMwJ5FcDOWHa5BDS4fr7jCGkJDTpLkhvKE5vILJB8DNewWsF6BfkZnoOZJTftkj41WBaSm8K2EpuNSAWXDNSbYt0LG2Obyej9OE9sLmAbCCMIpX+rKXaEaw+uSTTFSvqAuaOQNERTrIwJel3qI1vHXB7D6+1GA/k6EhIGfA480tFkzuAu2o26zXVmD1iW3KilA2mfaKqU5AbPGuUeA3GeRSBhflwha0lzreMKuiR5wyr+T0tEt68ukmLVsxJJp2EykUuDcWiU3EROjtt/Elhn3xFNseMTlbamWJwXN8ourSJhmqWhC4Nozg+7Qq0nIAaKptiQ3GAuWJPkhv1O3hQbZhd5U6wSbb0pdprkRk23mj91zAl3tcljumyCqbFItS4kN7T99etUltyERDlJblQY6tAUK2kj7HIDs42tRqNxSG6UFFtn8roySxDIKYa+z/rZIzVDU2wDY0LP+UySG+BJNcXCNKAA9ItdciPS8R9virWmkmKhoR9FU6xLbkISB5efuPY4xq4ULOW2SgD0dGEAQ4+GDDIsBUOfAD3t2cDUCoDOJLnppKEvS25CU45BmpiCYHBTZz2kGopBJ1AG8xiMO60nvWSL0lyjYOjbm2JbhcUkQ6ZqMyfFOkOWp5clpr8TQx8NbVHey5qYtFP09LJcWtHG0AMcFz6/YOgZjOWNR1HOAwhiOBTtPtfO0Ocld5afwNpkSbFs9KPkxtmJaUmxUWaEBlTVjtjJo2TdBugjuMKTMeUAot2+uvPdctTvabLlKgVLBUPf1ojLpFu5wLQlxZbZd6ERZ8kKW8ckJ4jdfsaexL+tLSm2UwUkSSS4EZPfLgBcSAHS7wQq8P8zkAnsbpZKm4+1tDlzpr/M0Oe/h1OeAsuOJiVc5nrFusBa1JFKOejuBFhQ4AaBe4DEUi2CaL6sTCCtcBbfR7BN1kLk4/iY2aoVLXvsDwvtizfdahNjXTY+1jAwS1PVbttyi+2s1Ri0gf717G0HvcC229avv9z5bKPZcr1Bamyo+ki8cBMtiQg2BvgzXmHSBACPR7wyYbZsqdh3vIeuOINmX7vV7I47fmI9rS7bYP1he/B3v7KhkaZtOWeWNZrjNlWbtB122tYOPuR1NjJitv4GThjjM9MzpOZRBBRB9gCgpXGKDYQqdfQaBzvs0imWkd1il3aDQ2i4yuQeZEI9wbBPYUwsd5fufzD0CF7Dd6yJoQ/ZQ7B4haWbkGYw9HVUYWDfEwx934BNjlVtCI2S2t97CR0bFkihfLzQCEA2wyHBULVUadIaQBH85jaiUTpHgzJtErVx7e4OW1Ws/pBk+PYgAD0qBsHQo8kZOSVeyY0xjWdjaAR6W/nWa1yIRAqGHnNKv8tUNCfJRaeNoQ9rWK/8Mn06NelqAwGAgXPHRghMOWw68UIFEz1F3Pw7Q49aNKpt+H84q+gfZ2bopyZDBSrJDac+2HxO4TNaZOhZ1fPUzdy2Oeb8YP+nM/SecumJrSk40PMHMNerEVuNfcGekplH1SBTTHIzkKWhSlZW2J62V8sz+2FcqwkfY1yzxfon1rrE0MNVLbzvOW+FnKXYNRVstTPIARLzeyv5CFzW4LUPHTVkCGJruVl27bnujWSToXPXhgfztPcq0GBCfS/YxLF67BMS8ENii3E8mIf8eyD/w4aM5xo2szl7WmLo2VSO7wDZ4qz/xDg2kRlD757ytP3GZsg/d1oVmqx4BAoVDL0qR+6i5pK0vClWVTVn3NeBoV9rU6ym7RTOlMtmIg2Xc0m41rhkBwy95D+RwqrMB4JnZF5k7nypUZqbhAL/gJTBXFdm6CdWT9jwqLJ3VKFE9Q0Wp/iubkomQ3LT01+MWR1noWgAC47BwDHhuCI/FmIw2Hpiw/P/l21l4ORg6JutFipyLLVxYXLJDRj6JI/OAD0lN+50EJIbgraUFCuRP/cBXiYKDb3kN4VtJUsIjBSXZloX1KOQOUggoSm6oDVw5PQQ4FcXVICe/7mOMtiZXION32eJz7vq5Sqiwd1W1stcWTqVQHlvMzlIJz1e7OhCf5V/Tl7Cm1aqYre2tGv0mubGwi1CMKCrYFsFrLHTxES2JsmNNKt6/+R41YYweWSld+j9QssespiyB3p+fXTuAjAqu7a73LRJblD98GTMyCNIQNTHh7r4NbOE5Gaay40vCnENw1IsORKUpDnl+5P+nskY8p/FghmTZnnyTPcIDGLuclPWfaIJB41pXu5j4asUbx0TQyw6eSk7B/RRdUgbg6R7VWmzTRaEcuUkNPSqCjTrk9YNoEXXpyGy0Zj05AqIjSP0pwCyYlup4UU8rHv7ek4OATQI2XBVqU3KZ/7+X/+dkppaddAW/H6lPXjf36xVX882GH22rVo2yzZcfwubrK6w8ckl9urX7mOP//GP9or/2MYZWT2m8K9nAy82EWRgseFICgaCeTQuPb7A7Bu33meDA7MoEQBQ7x+asA02XWUrV/4R/L4dcMDeNrpBxfqHV9tBh7zc1tsg0nfVG4JkLBIUSV/uWnNUUOpgTqHPlS84pCucJ6ZU1hxEWdmNplw+rBai6GcZRlKltKdJ8heAvh/625IWNBZANo1icVGDJ6tijEaf3sOSAL3/7kwa+iS54bMkDT11/vDkdkBfBeM2NOR9AEqglrMXAL1AHF95n016PiUtijFcSHxmAPQhj8B3wHChpKGnbaVbV2Kei+eO1rwOrHHPBbS0cQhAj2PolFSZPxfhy4/34tmiNDNVayWNCPu+Xt6rwrub86+bJwSg98uvSnHmA53PXWToM2lSLrkJDT2qZtMkNyGLZJKnu4qksaLNSmwqC8mNA3ra1yl8bshTwTnXDw8kwwPMvykp1gFprB/4mjKgp6d7L66JXD/Ka0J+DDmgD3DbJkPJwFCA4biWoeuPv8fYSsCJqZhKtm3X0EuqBUBP+/RezBfaLOQpmmmssg8qCLN2nMH7F7jCx2wuj0mS2iBX/PqxsXwAm0htkOKVj41yT0fIeuIZRjUy1vP4/bhGeY9DGyGVxkUB6OnIQmwG8gyEhCd4cy4D5tG8pu+VHCWe85Rx4hkOlNw47mgD9H4fMTbaXG7KxGTIobO5L5fQ8Pog0ClLO8VH59gvWfPmAwOgGdaQvpFn3AN4A7YxFfLcXEPfBujbJDfKheiBKQOJLgW1cSz75hprtEgK/VunFxNwPSk296FfVw392lxuwNCP1jewE982Xz70fhz5pjUnGrtyQM/IamfowSBQQ0+8VdLQO6CX5EJJbDmgXz2ApFjHaZiwS02xg5VRO/Xgc5OGPjqaaRc2MWlDHrDSBmpCy922kwbLXjBmmswFdpJsok03jZ2ZL7CQ5ayDhp47ywh8ydjd/EHtaFu5jk2xRRy3NPwxUVYnJwjo8wWUCxPKOmBisQlxhiW6/OV80h6okSYMl2VQT9sB0OcMfSdAn++8CwADOz015cSrDOhxnfAKbW7eWFqA3X8C0HfQy2uC9kXQd6EETgAAIABJREFU71my/Qr/xDxAKzaeyb6rXbsfD8w0hv7/Q0A/I0OfNjtIPca9BaCf8pC0unVR1gHADnmPh+PQkrBCz3EBei2MApOaIHkN/c8Mj+qFU0yNgUx4AZCgEf/xx5bbU8smrFkfNGuM2Jmnf5wWmLXGuFWqqxkwNTw0ao16n/X1QL4yZMuXTVh314gNDc6i977KmijXoiwg0IVS6FR9hVnPcuvrb9n4mDa4AIHb77CNHfz211kvXG6sYdtss4lt9AxXP6D6hDToUS8DELEWiz/Pq+Z2abxWVTaD02qQpDKuSbfVqwD73jilSi03SGFVKUbGcwPY3O0MN4AT0mCxp+h1pqkDQx+LWaOqHhMCeu+NaatMBeFBHb4etYK9KunHQ0OfAfp8Q59Y96Eh6e2xiOG8MP5pg6cm5Vjoi2bAeD5nAPQMoFFTLBh6llNADIerAq0o5XID1x0smGiKpeQGm1OsHyVAT7BOMCcCh6yuA3pKdMwE+hPICpmC5HfaTBdAi+uKR8/zl8mEgoiSHA6Anky5byR07pl2uLSiJ9CW9zHQfxuBaViTxNpVxgUWKAlwyU0Z0K+RoY9qsCdm6zr5vMtEaQBVscoEO56QGoFFrELAfSgD9AF8o8KLy5EAvd/+uHawPV0boM9ZzYL9bwe5MXbLgL6Nocc1ztbY4ncyQJ/W83UH9G0MvX9+yNZi3cJ15DjwDSurRiQO0bfTrueO67cugD63QM4Z+tgkVJAu6oRbqsBVtQnPQdsaAT0rCgHo1SclBz+v5ENDD0DPJtfpgD7p3pN9c2jzo4KSBUtxg+BNsREslRGcM+GiGQF9Fo6YYz9Kkry/MY0Jym4zhr7WIqDHPCtyWeRn0tBzIw8ZDPo5oykWletoiu2ixDyfJ8oMvVoJkPDcGdHnDH3ZtrIXBgs+mUKZxNyIUrDUVXd0SIotudxQchMa+jTfwQbXswQyorEN0AdDT9vKDgw9bSuxAmSAnhr6DNAjWCoYejJaXE/xB+h91RQEQA+Xm9hxJMlNztC79+/aGHrukHzBTAxZvTDbLzP02nH6YlHpzNBzl+uVgZkY+nzRbXvgHUyGVi+AbN4UW5TMi1JV8VDJ4UIMPcpPLhuRVE3hBQjNwCJKZ441M/STSKKD7zPCpMag+ZUchJ3vg4Nk5doY+lL1IU14zhBzLXwaDH0C9M6O5NetKPH/E4B+huMtN7Z2mhDbpDZZQFRaJHGywbKjZP1/wNDPVOkpV6fafP1zxwcHeW1jyv2ZqZvpRSla6YCUgjS7KYWBzSAbGlHpgdyEE367J28E3QVTD6dB3wP4sMDGGRaZAJt9NrYKwTbQcmMhhN5XEgX8HrDjZZ/+uj21dNImESJV72VVgKmjsAt1CQAAPe2fe+vWsGU27/y3W4Pe3WLKyRz2oNkUEeoKWQFYYmmaoEbvZRoth5V+Xpua9ON0ZxkuJCAEkP4qq0c1WAHE9VitAmu+FqO8g6FvNRBeBFAL2Ymz77BOpPYb40MaZ8WwQ7qE0nfhiRzPkkr6YkCZrAgdeQMMfecMgjJDX2avokn9H2LoY/PbBQ9rT0z0cZ/IjDUx9Ag3o+TGNfTd7khC562iMpA09JTc9FtzSkATAyO5A7G5uKfNNWWNDH00+5LcEAObPzftC3WVUp/8hXsQgB6NhDlDn9YJ187HJiDNh0+ToUdTcDTF/isZ+qieJYbeNyFkGkcG6NtPa8o1MfS099PaECGhwbST6WVTbCbHyudcygwLyU0bQ++sZ7p2pU0Wfr4uDH26t21J6J7HAOtVz2OJzcJaGfrQd2eVkDUx9OUGzULaE5LXfy1D36nS8K9i6EU+Zr7ydO2RnJYbRdfoh+EEqyDxft8ItzH0aQOofrqUkeGhS1FtStcwS4r9VzD0ICOwdpA0ds/+p8XQszKsvh+sfxPjWsPw56fF0HPt+b9Jig0N/XBjtkvgIU9Sz1eOTzhtT9XqLfY1NNTA14U5r6ubSbFoisVERx/6BQ9ZL+Ov0eSk5hU15yiQJBj6MqBXwqlsK8uSGyTFwnWACZlomHAf3jwpNte9RWm6aF4RG4KmGvwsfOjBvCTJTabBx8qu5DN0/oKtX/emWF6sDPTljZNraorNfejFEHUVO35PqwVwR0NW3kSERhb8HaykAkvCh1UuNwL08GnHfVhDU2wVgB7X1mxs9aSNQg7CBkw1x4HVCUDPZktP1cuT73DutNXrV4okmn5wXmrGbfehj2aW2KTRJYIaWNG+0YDC5hg2DxVJsaGhy33o8XvRWBUezfRP9oYlfGbeRJgzLtxZe3NV+t4sKTaaf+PzoyIUftjRhF1u9EqggFo1vXgNmVI3YSMjox4AUXgSR0MjY+YhPUDiKxejotksvHrxeeVG35QU6zrDOB88WThOgq+BQTbpYixF6jGCV8J7GIwcAAxuBRYNODR09dTplT5AXTgalsBSOQvfEHs0NjbOZ4aNdgP91tOFtEY9z2QeWQ4HuEeKar+NrYKjCDy7FUoEVhZBOiPDYLvMaOaC8qYHUTlBHIYh/DdabCpPynr7AJThlNKwZgO69l5btmy5bTx7Q/VlUFzfYuIpJDMIUqpNIekToUFDDMOLa4Lxi0UHG2G26NeVioq5DM9YaDqnKt4sBlOoXkh3ptyzHY2jKFnjegDIwAtdgF7OA+0+9BMT4wSSqSnW5S3Uj+J5m4JPOBpMUXnTHMi5JUuejPklGgvZwOjNqgRFOJ8OTbHoCahM1plIKbOFJpvhMQ9BbsGKBzLKsJDD/cETN2NMT0zCwQHHHs23kYgppzM2IQ4qITNvioVzlbTUSJ+UywoAPXMqJus2PDRMyRfZL+ZoKHyOOue+fiaPhoFAeHezAZXsYC01LOLa4x6mawBff3qSq2qYGxdEg688B+J36nwe8MLiiPfgXpH8gIkBPj81xWKd0xqgJkt9T7fPAYUhgWu76QYEb3g932iKLSfFghAdGsI4mrkpNs5N86wagKMZktejgecY0hrowqs25OAL13BkdIiJ1OhzwyY4NOeae5TiHYw+3z8iD3s1QONe9/Je0KDA5/y4fjE/YdOW/27hoe75Ki65jPEfc7zWUzClapbUuYlhjXHOebXcaEuTCM35Op/pPvR61ovkVnxGPp+Ghj7MJWJdYiXIMwzwfnxH+NAPDQ6rcReOVN5cnBqGvSE0MILWx0hi1TjB44drE5+ZN8XiOCg/y9J0Md8qEd0NSDLjh3JTLKuslI+J/sVchLRcBrh1wWBDjc2ci9njNaz7zJ4QNeRzLXJAT7bb106suZo/hEHwHRg/mCv4jPI0s2ZoT/XFT3GO0VCq5toBEpSRFMuk+UxREGnFuEaRUBzjpsA/RVIsG5dbwhZwkYprDtmr1mDJ0IaHB1KSLOeFmvvQ94L40VhXIz02tspyCMzD/hNPmI95Iy36OO+pKRscmO5y87SaYtfiQx+Sm9Hmxsk1Umu67llbU3YnDX0bQ8/7NWWLFzxkfRmgZzMWAo3WAujBNucMfa6hJ0NPb2m3+ivpqAQ020sdZQ19Yug9AESNUQWgD+1Y3ASVQ7U40DLO9fRtaXRcafS9M2lgE7MapfewWMoYegJNB7IzMfQ8xx40nLklojOu3EmzCbUoQ2KAprIqJ13ESKu5ChurTj0HiaHvRoNjxUbA0LPBtGDoVeorEtE6fU4bO+2luU4a+nJSbFlD36ZxTayPN5Y58y82un+aVVfcC2l+i3u0LkmxZcaewzq3g1sDQx/XY9p16SC5qcBVKGMC2xoNYxBmDO06M/QlHWn6PQcUtMGMxEVIPiCXAxqGZT16LZwBD80hrOqhHyRLXav4M9FtzJ9w2QWZ+T5s5hSbjUWd34FqmzeogpHjph7BS5WKDY+O2OqVKzmhssfBi3qQ7RAMeCgvFoLKRMsGRnQRucBwPccfJLMAC45+HfweXArYDN+L8avo6wj4AfszPGuIrDcWCejAoY8k49zl2lE02bpbW+7XXq+6JALFC1j7u84eVQVMlIPDcGpB8wE2vnA9wCKIhKxeq1Vh3QYHHA81IqB36RBdbrB4tScH82QpExMbHomUa2LoKZmKrA3a/E7RkSoNJ2pf1QcQPvS0lO3pk4beJXq5Lj6aHnnt3cs8aeh9n0rQAbYqGj9d0pjOwe/lujD0tJVzQI9NYgtJwLj1YHFLkjfa67pOVs3ZBQMKVy5oqgnCUfL3V8HQF1UG2hn6WM5L6cXvzMzQS5oZ19gf9GL/Xljd+YcVmnIk3kISQ7s4q07q2cOGhgx9NxhzaegxloD7eX9dKtNpvcnXGlXRCos+6cj1XZQjeMM2mcbRQVkseihDrDHBMKemWJpRdGboyV72yz6Uqd4x54WN4j/J0CfJbIGSpv2po+QxEpPXhaHv0I9XrnJhHSZ4jJ69yExhhbHIB8HBxfVbF8lNvmZ0sq3spKGPylKyU+RD2ikNvbCtZCXG3QeZ7VGFhM9JtExD38bQ+5WW5BL2nxlDT9zRpT6FnKEnblLYGm0r/ZVIr0ixLjH0+TXseH7EJAUOLM9x8T3luUF5ECHv1ruSdTSb26dsaBjANww8FAoI4grzM3MgOjH0JErWrqGvTmAzDuMAPH8N2lZ2wbbSXW7WZlu5tmAp+NCDoYeGfqS5cUeGPsfJheQGfuTB0EOZWtLQL370wQTosS0jqY8y8VokN2sC9OGr2UlDj4PMmdfYvSbGxl1ukiae6ZLy28XExaRY+NCnJi5pVrjABkNPm7fCthKLJhaLnP1t09oRkGiTEdZSkq8UA1ELpACnAL0G/UyDNcpOUfYKPSk2AAD0baEGBPTS14lFkZUfGELaSGZMQTwAuUYvddSHY8zgIBvDAtBTnlTqmo7mmdjFs8TjAVDTXG7ok68ddPwf9wuvMkOPayjrPkkfcEIs18HOEFpWD5aidZxf89DBhqVYfGbqtciWgvLPkjUVm/DC6k7azDZgH1reaKByS1NVJLSTT6+ModfP4AAjO8iidB1e3b5pcSaqzeUmxkg0xJUcnvDJMW5jnKgXAc+htMjcMHrqU6MqP3KWydHsB8aqD4ycGEnI5MLakp6/UxXa14F9gmME7M8IotlEiyoQQIHZ2NiYjY6uH+GYWtyVbM0XxkNXd4PHCtcc+gz7mKpWYBsIu756oWUOcMBSPFKH4wfYWACMaVPCprcCu/Haks1BtcmwURUbifEEG8NIMcS/iWHFc19nQiOwTbCPOmZJNfDcscLn9wKNxCQs+rHBwXgRCwUQ1oudEFOY4cYCJxF3WMH5oj8hnFn6wEhDC+oMJMrZqGbGhgR9A1NKisVnyxgAEjpPYPZxn+YOB5TFnKQfaFz20cUIGxkyZo0p6+3pt0k03YGdc28BVAzI0LM/wPNEPJGZxEDW3MfNqfdl8PmcivGv+8TvG8A5qSkWPvThcgMffzbMU3ZZZujRz4F5FvMXpD5KhA6pGyUcvinGhjFp6F2/G4A+Gmd1LGD7gqHXnJu7jwCwwn3KC3aJZQ/JDUAr75VvYIrNTMz53hfgGuzoW+IJZnMXnhdVTLhbtsmJTEPPSBGsCWhWlm3l4BDStTHf4R55D1mWFBvn1pGhpzEC5jA5D3GuxyYHINsNEKB3xnNE6RsZ7T46OOF55/2DbK3kVJP3H4RzjuRkRXNg3qM0TUPf4yQT3aHc5dQ37HkDIuc19CqEqQV39FHtLNiS6A3L19xpLjdw5PHNx9N2ufGKKDeObn+ca+jDoY4MdXfRfLsuLjf5MScNfV9fqtJPwlXFJbFh9MO5KjT0zmC394Dpuc/XXzL0vuMCwUINPVn5ls/vsl6kJfQArFlR2dW9CcIgvgPkDAmzVPmVsiDX+IuhL4Ld0qYrk+bm+TzJ5YbrviQu+TzMMciqGCqqsu2OBGGSumWFAufxwgFLLLWe+8Syc7OpOTpJgXjdCpcbmT4UOQKpwZsbN62tbRp6H8/8IlYmMX61Dv1fNMXmgL5jU2yGT9iCkhh6l90gYRIMfaveFZkFaooFoEdCHIXwUU7CBI8JHc0J3TY2NGlX3fE5Y1OsJ0phMp9JchMuNwFudFG8uY8yBmcFhBf4ouabjI0motS8NBOgLzWJtmnogwkuaTDVKa4JpWO3dWnHnx+zjnE6oNfi6A4zblko8OwWYgQ/MNoODb0kOOo295PnpK2mWJYra7L2I+ChR3emgfVfUROatFbwpB4eEeuUOsoZqeytG65BSzu+7HvDaYDjODWPOlMUjUzZ/UuAFRppNsU6E5sdYxHoEBOUdHjcYQ8M+gLvWuisvyJtuvwB7jROyj/rdG34swD4tM9z55FwV0pAVXrnsrMFTyy7RpxMwIyhCpKauPW75fcl+zY2D+pm0W3Gmbry8cfGT0AJDYyuGeSmAhMLuu3BFID1RbOhg+1eABtY5sG7XmVZLO6NWsWrU27zRrZFIINd/exhcWMNABF6mFe4GPDcumETC9tHb56nswJYTW/a6wGzq4sj1w/V2CdW4/qM+s8VgoKXqgQ4BnWgsoKQgXgAex6b76ewCBEMMj20RkcPXiMAM7iVsIE2DgGR55AmeGXOHTx0bNoYaQHHd2pTCwtIetMP9ro+XxtBgX7X61ekmQxwE+MjB/TluSHmscRSkVlTJkO693Fv/c1lgFL+zFhM67WiwkBGChkEYI2yAJh47kN3HPOVAHUHQE/HB38+uWEpNrThkoLrVmuzrfRNchZSFWV8uk5AQ4/z5lICDb1Ikqhm5QBxGkNf08YKL9pWpmc0NPT/CEOvsRaOLvjMPNky7ln+f1oltjmbuIsKnZPA7GmsIZ0YlwxyMfZzkqHvtXpVEgYw9ATYcCIqrX/FWPEeEp9v2vsEYkMqsmfQWdkA9BEQJZ9/zUWF1lwuaXjlTjXsq0nWjKqWpIpOFCsyZ7F1crnxk8mrJprz2tnvTtc6VbNKFfsUsuc4YcaGXMcNsQZ1us6Yb8XQ+wn635mWi/kkVWvcjIKyRW2IyueU/z1fdzDO+R0gVHyu56YgKmh+8sX9KYBmZw19mFIIpFJE43JFznfOoNdqyCXRus9xjYbt7CViLaStIiK5BqCXL0I/s+oUnnslxTpDTxzja2TgmJK6IQ9c7HR+5XuSY8L8WHOGnq5tNB9oxz7JvpXjOgB9EYLXEdB3dLnRJiHIkE5jc00uN+o51XgK7q8OfTuIjGa3jQ1MWrjctEDKYC4EIUD84f0+M7rcFPavOS4pMfRN60LSIFgiamlD7lFnUmwfgqUI6ItgKezaZVtZAHo2xQJY0DZCD0onDT0BfSn9K0+dS6AmYwJx8Pg8Lf4BItyHngy9gFdo3GPXhvdy4QFb6eVqlnUAspvOcvX3CvTAe9pLb4m1iZ2ZAzCyj96hHU4AccOjPAn9aGw88kWKDX3wiybj5B66Hicdixs2EmTogxVx0FyZhE5ZgwwMPRYLrG/AIW1+uD75VyYaNogHj4C+ZsPuUhKgQNeTV8eTDyFvyCYSf5Dx0PfjS8imiq0hS+WR7Bq17uMK/V/4rGcbMFV19Ls4/rQzLjlFtNtWhmMGJBrqfAeAye9RWrSyJ64M4AO8y09VbywWCg3p+HuakH1uj8V7mhVb/oT7+IhNU4zdZA0X4yckVSj5QS7FBlI9Z3nsdAIMft+DTUO5U7HZvvj4MXLj6U41jWrTegac5ab9oxYeHEu4AuSlbk7obm3Ie+JjH+MLLRwAipg0oduj5paAXicPN5he6NFbLbvvN/fazbdcYb+4/Qe28G9/ti233Mpe/KKX26EHH2k77rgLWRewxhwzPF85EOQs0W23fd8OP+KNdtUV37IX7L2v3yeXTmTsyKqVY7be+qNi8FFV6INbD2RrGpfwh457AD303LlH2Ze+fKV96Yu32667vrBwTfFkUVxPAXrfYFTxHABoYQOkOREyIwIzTz3mYjwc4LW4J7LA9MRGEBSe3sm53cde2AJiHqFuHiE/uLZ0X2pZN3uX3D4yJChJCuNOD/7MxZiA1SZzn0hQxOa4BOi9gpbAP5OD3WUG35uB1JQ2mZ5PVQ6Kc4hkWoBhudygQiNbVc3FfHFzmCfF9tuqlavs69+43r7z3S/b3ff8jG97wV772atf/Rb7r/88yGajP4LAUteSPQ/Nlj384P127fWX2J13/8j+9rc/27bb7mD77vuf9obXvcN22nl3bgqiylI40WBeqiZXnBhjV1/xLdtj931533Hd0nh0IucvCx+3L335KvvJT75ljz/+e37X/vsfaIcecqRtttnWnHs5Wli1dEKm1RQbiGcRVpKeFJs3xUKOU6tgvHUx6TgleDMfxI/Tr5vupdYRrqOexULyJwNSaop18iaTGmCTq6TugsEOqQjTMrHeE/hImhBjLuYtXpNBrIvtxETO0BM0DWteoEzP1yTK16Yx9J414fMWwTIr5o59XJYXlRSNgcxnPvzeuZbLxzykgZCg4nzy84rxF7LU+HsChr4e4N+JK8L3PZsP0rjwY0TqNhrysRZDksdnKfa5PmbD/I1zE8hBf67ZeN/fkzaPuHaoqqg3IfoXNF8Hk621qmkID4t5Vz8rZLrc4/rv47GDOQABNxl4l2WVTEdiPkIVB8cU82VO6OVEZGLoGYrWFK7Irh+NDXx9wvGlextrG+4z5ECUu6Ai3z4W0thvZi49/nwFQ59vWtPcAElbyy3O0Zs1VmGOBatW6CEahstNkfKOzSnVDb2yMo4xi+uRE6A4ThB+ShL3xb6NoffKuCe0VyZhooCBXTfYVgLQxz5IBDdcbmYG9KqANYm/utYV0GekMC9Vs0mITq0rgai7o00H9A9ZP3OqCiGdWBfVbfDAV2ZN2Wdvu8rGhyatx9Ds2OKOgw0VTe348EUDkyN2+iHn20BjAw04hJz4bjLstjhgMwu9wE44xog35qAhKJfeWkEMYNvE2tHtIiKZ/QPCLQRXOg30CEmBVzcs7dAQ4l7TBL5uoZbjt4h/1sDNdKpksLMKVXhWexMiJygsvM4+xnvb2DG+R01kAG98ORhgWWdQjG8MxKLL3xmXDDxWJpss6+LFP+N3uwtGBtdK4SNy5eB1qRel2DhngkLfxQbgLfvv8lq4ZjfuqQcVJmY1qgnaGDiYDTbby3UE9Gj0yn2xeZ3VhMcJCKDKL43kGe1secSBx/FPe082vgp7RoEwBvR4KZqLJuzcoUX3AJN8HMQCEUwhN1BwRvF7VmZvigXTmbtsjHMcAeDyIRWIjlfcY2rXY1OSRTTkYxBhYV2Y5MJ2MrlAyFGQGkuEIuG54XPgu/3woQ/bSveKD2Y8PH3T4uvXEGnSX7/1BjvzzCNtfGL1tMszMjLLzj7jcnvta97GMmvkInDs+3dhLPzxT4/YCSe+y37727vtizf93PZ6gQB9/n3x5xyA5GMtpHnB5HOTWZm0s85yQH/z7bbrLvskqUHKGJjSMxt6TPrQ15sMsQoHHY5lSJCo+8bc07D+wcx20QExNJp4aZPhm6XsGc7nNiwu0RQbWvdcC685rmDb9By7tMKvdNPvE+1Fo0/AbVvTeEwASs8Q3xtzkKfXlp83BtEBqMX3RAha+ntRMQHogYyDwNWbpJMemYSMBPew0Vy+8kk75dQP2E9/9q1pYwU/OGD/19q5515hG2/0DM5xalY2+/Z3vmynnf4BW7HiqY5jbN7cz9ir/vPNcm/yZMmw4Yy5Y8GC39kJJ/kYu/E222P3l/C9uG7YlOB+ogLwpZuvtvM+dryNj08fzwD2Z591he2zz78X1yasUFNFymUw496/0oQ0RpUuuCTRh76BPgBf/0BQ0U64fS3BF6TNn2dapM1DyTVmqlIQRQmI0zhB61lsFANQcU7x25ueJz+jIAFgR4q1uc3StAQmCXCdoAownUD1DERGWlcqpeej/Lyzeqf1MlWV8k0x/cyzfwdAyypVaf4EcZJtktNcFoS8B+lFUQnPsEgjgDZpo2PuQT4GxiPXYvTQlCSB+fdzvvblIN/ox32enKjb0HDsDHW00dsQLpKaL9oJHG0QCuch/A77k3wOqyEJdUAnl1cYymFO3GxDio9sEmzaSBb557JSpQDE/IX+IjyTzKdKFTKtVySonBThM4eqKKq3GNdOGtHekb1/WlfTxiKkL/Ec4P3tMUQ2OQ7JpruzYd7z8y1CKpWaTntubgxURQ2JKpuuvSkWmwqed3Yc3KT5+q25J8NCJTCv57XoZ6pMQkLHO2hLHn3YejAxQ+3BgrYTRd3KRunE0K8V0IfLDSpbwGPAa5wDCqzQVa020XpmXQ2V5rswCMjQN60ftAU0f1azJx99OAF6abXcHWEtgB6leT6jTZQTdLL9E8N2+tvPt5H6hoagKrjcQC+FF7qqEYGed7eHswD+PTT0KQq8HnpreKOCPYOmVWXZ6LDm91O77Ay9l5/oxMLyE9gLaTDxf0yA2AxEN3y47nRyucFnt7vctKhpz20r8Tl4kHDMjH3POsHV4Fm4moBCpZyG7hfQO0Negx2oHiJq4walBYVuDsBWJV4wk0Wnd+jpwERQ60aNmlLQsONEFDrOS533ukc4PoB7aRb1EIfjQOjbw/klj1nPH3Y0KMo9R/elrKFH858iw/06OPPESG13cGFPRT8kN9CfCvGpQ1/uF2R64TDhsqikj3daB9c77/yOcRPfm87JNfGFBlmd4+FiwPNPHfxa6MNtI2jKYkxgvCgptnBPkA47nAr0XrncxLnS5cZnNel24TSh4I5crx+x3BgvYS0GwITaF15scu4f4Gfh+OErz+59pBK6YwX+jycXLBTeT40i9fk4b83O0fGPz4wqV1xL6K/1LMhdKZ7RR35/nx151Jv592OOnmv7vvi/bL31NrCx8VX2lVuusUsvm2frr7+hXXThF2yHHXalGw+uAc/JJXH333+PzTvnaLvvvrt5Pjdc92N7wQv+nddLzJXOkyx6T08av10t6S1jrIV8LO4T5hwA+rnzjrKv3HK1ffGm22ynnZ7vzhqwplTfBh3wl0hOAAAgAElEQVSAkD4KUIqMiino0LGYocEWAFGaT0yUdKNqQKcqjTne14uwIDqfaA7BK9yrILUDsy9iA+fiTb3QfNfkcoOenxg3GBvRuC/dq1ItY+Mdz4H65dEkiu+FKwbmGPVVyAml39A3I8cYPaWVKpxr0G8AlhHn2mBTb+FyUyze0rRiXPimA8yztFNpHlMFVO4ZWLzheoT/U8/c60mrrqHHPV+5YrV95or5dvXnLrQDX/UWO+aos22LzbfiZzzw4C/tU5eeabf/4gf27nd9xI4+ap5c1VotW7nqKTvxpHfYfb+92w45+Ag76M2H2TOfOceWr1hqN950qV119Sds1932svlnX2lbbD4n9U7AaUdzx4Q9/vjDdubcI+2++zXGbrzup7b7817iziO9aX656+4f27EfPcSes8OudsThp9pzd97D+voHbcmSRXbDjZfZ5Z85x/Z/6att7twrbPZGGxNU4B6ocbnd5QbjCJVujJGeXvVi4JjA5mEDBXa2Wp30taG417ExxbMm1yO5imF+Kpxi5I4kVyq4p8Fxw1166E6D+bfG848eIFijhiQtKqwYG1gPYt3FtYmeKZAr6mfSvK25GKQPnFywQ8G8rePKf09zqO5/rIUc5+6ootGI50wOLHrGRYVqfhbG0NopNxTOv5BAkM3GdcE6NejzG54/XAvNrfrMQicCIi/WN8yfcCPjXMb1Vus/Xv29cseJPi3eKz5/mPdUIUGqMz4rev+0LhTsi+ZNHKfMLuK65Y5NdAwbHLLxCRhVDGuv4A5MsZ6Rzfcsh/gZjh3PLCvc7uqluZpsAwSVvNeaE3FPmnQxQ/8IPm+KOARjBM+Vx2u4/jz6tGSCoOtQcUcfPLucbWBROzXFeUx9H7qPRVOsp736ek1nG/bWaRyhalc4vDlJ6Pc5xgzOMdzysP7qpQksHLCw/mC8w9WNGKgp21xcgXG63Ixwo4Ljh8tNrV5JGvtwuUFPFyRvVCR4ZSb6d3CeOCf2iUL67O5WxTqkcVOZHLehwVGuw9TrD/dab1fNFjmgh0nL2gA9JOrYVeSAHgb5/M5GNQVLjdQ3sqY3PoRTUH7teZUA6HvYAYfPrLUB+r6ePuvqaVl3a6ojoOfAIv7vJmtaXa+WGPputwMLhh4LoBpk62ToTzv0PAf0uuhhcQdAn9tWRpNKTAz5Q8EJpKbfDSAKQA8wFOCLWrAYEtxxyiITn8cHvx/WZLp5nQB9WCmVJ6YYwJhYooEDdw5/Dxs2Vgx8YyC5gmz8BLDccxpVDk+KVKlYAxjWVzmgZ1+D2zANuA1dgC80M5cBfSy6GNyw3OJijkmEjWGtZF+ncrjM33JAnwCRT8gpljlSLenmoYUmafC9iWZocKhjUyyDFdx+KwA8ZDzUFa4F0OP4A8jIzgubAiWjli0eA9DHRIrfLduW5T/Tve/3ACYssFqMqOst2aYVIFsPdCw6mPDCOi6AmcaCKkXsy6AzFCRHvW7d1atIav47muMUYNJpMxvHj9KhGglVSo9aYAWWe4OD1sMFFpr5fgf0+H+2WYX1NyZVbAAw4fO6O6BvTQf0tFb079SzMERHm1h8cK0+e8V59unL5tk58660N77hndyUA8zh+KpTVbviqgvsssvn2RGHn25vP+TDOk7q36Ftr9mXv3IVQRLABzT6y55aTEC/554v4fWKyVzXW7Zs8VwK0ANMwslAYTB48T65akWA/mgH9D+3HXfagxp7glkH9KgQ4B5SL9zAgo7/sHnWghGAHhpoWqk2BE5gDUewA120A/qcdMCxzQTo9TmqldO2MuYHHFNmWxnzS25bqdh6zgr63p4Bv4/tgB7OVsPDIw7osUDngF4NvQHoMX7DsjQ9b8O5bSWaPQvwFUArNrIYTwHosbnoBOgfeuh+O/6EQ2zLLbexeWd/xjbffEsHU7KZfPyJP9jxxx3K47jg/Gtt8y22JiD4xR0/sCM//D/27ncea0d86HTOdxhHOHYAlo9feLLd9IXP2KWf+qq95MX/oWcTzH6f7FZv/MKldtU1H+N3xRgDoN9t1314DTDO8fxBGjTv3KPse9//qn36kzfbvi95BdcWXGmMxdXjq2z+/I/Yj370dbv001+zPXbfhwQJGGxIRzC3YhwiyA0uTYVtZTUBepwb7FsxziBVmWJTetgKirQI8Ig5JNYajscBkCV4v9YwgRGAL/Wf5YAeIA6/g+cwNfX3Y36rWT/JK1XmBOi17sYrB/RaFworQ41XATdclxykx59jDiXIyMBQvo7g3LAeyxq1DOhdsusknhqeo/Ea/6a5A7aVsaEoAH2BCeK7QUiB8Ii1mRbInMt0fOmZxTk5IYifY65RAq8APXXlHQC9NrbZxjfsLwG63WopnxdoFTwwaOPjVRsdhSVmO6CXlW4jAfr29QusgMZZ5NxgDghAj2NOmxprcLzoGqNBVnN9bJiomXDpbLrnTqzp/aqWY27U1Krzx1yh+Qo/7Azo8dzhHIk96P4Gf3c17OIz+ZxwbpW6IsYGxis3USC33NRA97EgzPD843Ow3oVtZTugHyagn3Tbys6AHqYjAPSFdXRBzmr+x/euCdBPjI8R0GMd/kcAfXK5odMYu1qtwT7KKLUWSbGjjdk0jdM90JqOa5/b2LZJblDWEUOv0gksKaWRgoZekhsw6jlDz4vogH5NkhssgNJUSnJz2iHnKSmWOz7o2tUwWgGz4Mms5bRPlZk8wa0cL5wlhqJUHpKbaDZK5bJowsklN2EjuCbJTal02Ca5ifRZoTu3gRPTQECPpkVMoj5p593dclxxwMnEP8lfkpNLWFfys2VNJn9Zaejxz5Su9GhSandhwSRfNN2wdOiNLNEch/IaGXqwOH1yrBA77I2cft65O0HISNrCRkJf6HHP0exUDpaKEB5pIz3Zdh0lN6Exx+aRINjLdZFcm2jIuAe8nnmaJrs7p/1M+jroRCUXyFNxpQvVdVXlwjXEeSmQM50ARJ5kJ+kMqkbyV+Yt9AbAIt67SLjLw6HSvXSpVQ7oOaayeG58bhU+v6xyoaRYs+5+NcHSdaWunghIa6DnVNgTgpY8KZYLo5pwcq1s/Dl6CzgpjxSJpbi2K5Yvs1PP+KD96U+P2scvuNZ2eM6uNjkxToALdhz3+567f2bvPexAe/3r32FHHXm2rb/BBlzkVq1aYaef+UH78Y+/YXvs/iI7/vhz7X+/foPdfPOVdtONP7U99niRQLq7EuESQ0eKe0C3HA8WKmzXGrZs2WK77vpP2de/cROlGf/xitfbu991jF1/w6XUQ994w09s4d+esBtuuNTuv/9e23vvl9r73nuc7bXnfjbQN2B9aLRkUywWqZqNTzxl3/rOl+2737vF7r77Z7blFnPsxS95hb39kCNt2613pBwvbB+XLl1ix59wqP38tu8lYBR/gExjr732tXcc+mHbYYddPKm1yxY8+rAdfexbbfbsZ9hFn7jRfvPbu+yKKy+wX/7ydmq23/A/77TXve5Q22yzLVPJP55dVEx+/ONb7bvfvcXuvOsnPF/0Ley269721oPeay984QEG2Qz81H0dsK/c8jk74cR3Tzu+/Ac77ribffLim23LzbeV5KZl9teFf7LPf+5i+/4P/9cWLnxi2u+Dzf7kxV+yrbf+t3bJTdJQy1rzO9/+mh1x1P/Y0R8+m+w38wPA+Hlz82R10s4591i79dYb7OqrvmO77LI3F9Vrr73IPn3p2fbpT95i++/3Ks6pkNZgfGGMgNX/0OGvt8Ped5K9933HWS+Yeeu2ycqYnXLa+znGnr/Hi+24Y8/RGPvSlfaFG35uu+66Nz8DCzs02Qsef9A+dPj/2N4v2M/mzb3cRmetR2eiBqp+/C4RNjX28WA8QmPbbV3NLo4dutEAqNC5xWzRwqV24imH2G2/mD4mcBHZ07HLXmpazK3+0nrjTbaYn+h+hOcalS1v8I6AKwL6ol9CzceoABUa+rLkhtIQxw1rlNxk+upCYlE4MQk8av4onHRK2ng/n2kWrGjmjxRkfLhvxEKGka8TWjvCYAAe4OpVCMlgSDjTd2QSiVxqW8YZki14Umw4vXnWCebalOSLz2tzuVFPUeqtSmulr8ORRu6VDdw/6vThNIR1cmCgzaiiTb7CfAhJJIV7MsmNHwflgngDXPfg8MXcDThNuYOcN1rD61/XuMVKYFRjtSAVWvzoq8rHl5pitU7EC9U9AXoPvcxMRdp+NxyMwlwEYyS522E9LXr1sKNJG8M8q6f4Wn49G7DZqC+paE9XD5/dmSQ3sJJEn0OS3HCNkw89JCuQ2lHa5LKo9qZbZRHIPryz9JOBWa6hR2AiNPRdXQ2DD32vezuviaHPAX2ZoSd0d9vKkxDECsmNOK2S5Mb7uqgIXUcNPUT+fa16R0CPb1ibhr4M6Kmhb27Am5Q6qXNAT91Y0cgQg2lGQI83RIQ59K1ugZjbsCXdvDfhdNLQJ99eB2x5o2I8AOkB82bGsncw/dmDlfAGOmnRNHvmXcmFw0M0uPiO16U/AJrpYSoB+kJDLy167kQT14sTdS65idTYyXEGvAB10TmI6Zx6ejpp49cK6P0L41qsC6AvJ6/G/V5nDX002eN6k632p5+OR2gsKXxy6d2cv4fjSy4B+t4SoA/f78zGMx1vmmS8HOjMBS5B6rAPbSHY27DAVAmH9zNca/LNSA7otREojj82QmFrSkCfnZ/ssxRCxvRRyB/8+SncH9BYJWeRenXSerkIYzFw339cE2iBs8YwNNPF5pVNyZmDD1aDuIaxqQCQmRyfIGPBiky9br+893Y77IOvsbce9AH7wGEn2/DICEHQyhXL7bwLjiWofv1/v5Ps+Lx5x9gXvvhZu+H6H9tuu+2dmDM8T8E0hkSmDOixqTjjzMMJ7vLX1ltvR6nIgsce5sbh17+5o+3fh4dH7fTTPmmvedVbbWBYJWIA+kcXPGRnnHWY/erX7e/HL6Mv4JgPz7VD33E4WSKMrWVLltpxJxzSEdDHFz7veXvb+ed+jpsBLEQL/iBAv8EGG9sBB7zaLr7kjGm6bRzz+edfQ4CvMVaxsfGVdtbZR9q3v/3laeA6jg+A9BUHvEENYlwdzL56y+ft+BPe1fF34odlQE/dufc2zPSLMwJ6/95cQz8whLHJ1YeSBwCJOqR+UzWbqEzYBRd81O6484d24cdvtB22342EzyWfOs1+/vPvENDv+JzdeBhoDFVZvGGPLfidnXjyu2377Z5rH/3oBTY6sh5ZxbGxlTb/3KNtzz32tYMOeh+JAI6xmz9rN1z3E9vluS+QLAUAqtaw7/3wK3bqqYfZ8cedZ4cddnyquKKymAN6MONsdnSGl1KHftkko2rUD1mkdT1tQN/Jh77JbAXMTwLyBWgqUsKxtuWAPho5sS7z2YnnGH0deVPiugD6NWnoqectchJiDSqTNUXvkJMiPpBq1UoiFnLQmI+z+Kxo9NbOFg5b2FT0J3OFWFfLmwauaWGn6KA7EYf+Rbi3HFMRCOX21Uoudltqn9PLDkBl97N8Hc4xTLKtDEA/iLnSG4oz4Boa+qTtjr68PAcgNgtuzNER0Lt7Dh3QHNCjEkjyplAjJde6GGf5nE6yFe+PjRbvtxzBwkUH1y2clzQ2JT8qUoC7LE+KjbVv2nXjOuS5IU4MluebvEkX9wHPHcC4+ifVA9hJQz+tKZaAvos9XMmog2GH2jBIteFytZBT5Rr6NH694ZibFjMVJNZdQ3/VHdfSFXImyU2zXrFZjQ3pQ5/bVua6+RxHrZmhT44HBUPPpthwuWEQgbYM6wLogSYQHEMN/aHn22BjQ16Wf5ihB7sf7HjsNL00hAk4fJb5JT6AcxCfW5NFQ0i5KTa5IzxNhj4APSZi6v2obxULk0cedwb0eI9LMTBas4dpzQx94cUaG+q8oS7/c9hx4vsB6Nmo4U2xbTvnDgx9uPh0Ck1aI6DP/dX/FQw9Jjj0JwKY0xOuAPTBuseE0PaeEms/jaGvusWV78rDczq5+gRISR/ue66coY+FIjH0+iUCclS0vAEosSzQl8YkxsnE72Vi6OUOFFUrMfQFQ6IJUyxZE1p5MvRecfDv4gTIJqJuq01OWh+jzwFeodn2zSZYj/Bij2P0pqnpgD4sKcHitphWi88ZHxvjOUJSA8B1442X2ic/daadecZl9vKXvY4MO/sAKPHode04dJBTlDN88eYr7NrP/cCeu8ueSdsafS19vX3cuIAlGka1wK3vsHmA7OLqaz5hb37Te6jl32STzVg5mH/OR+wnP1UDJoH40fPswAPfQsD3ox/9r33q02dTlnbRhTfZjjvvZl2tLluyZKmddsb7DXrqQw75oL3j7R+22RtuavV61X5z/z120SdOs0ceecAuvPA623+/A/lZTz21jAz94iWL7OILv2jP3m4HJaj2dduTTy60T186j1WCjxwzz97/nhPZPPbYo4/YMce91X73yP08vve+5zh+Fxj5P//lcbvo4tPsm9/8oh100PvtlJM+YYNDQ8w6uOrqC+zTl861t7zlfXbk4afYZpvNYTP3suV/t899/mK76uoL7UUvepnNPfNKmzNnKz7fmJNu+ernydAfdeRZ9uEPn857EEmxS5YuthNOfge14hdf9AUy9GgOv+SSM+wznz3P3vTG99jRR51pz9h0S1Vxay1buXqZHXv8Ibb4yUV2ySe+YFtlDD3GEaUvGMMY90hIRqPtEMYmeiMa1oSrQ22K0hHIIv668Ak75dT3sQfjrDMvs1mzNmTlYe68w1l9+dh519mcZz2bsq8c0D/+x9/baae932ZvtKmdddZnbP31NvQkTDCW3awYIbcAa828+cdwjH3+mh/YzjthjE054G3a9Td+kvKvSy76or30pf9lX/vf6+2rX7uO1RxsDA888CB77WsOtvXW20jWxi5JxJiB7WikgqJaBrZ08aJldsJJB9vipYvskxd/wbbdZjvSgXCHQqWztz804pC3CvhEhTqsk4vcj3+Ooecah1wKuKzR9eqfZ+j5/LnbTP5nVaS9HyNjN8sWrAL0Yo+TlUgOnGIuRPowe8V8zmOwFOZpzQVwhSkYernf5M30bYAem+ISOdHG0NM5qwD4XCsjLNCZYUiVwp1oOkNfzN2a393me10Yep6vN1JHs2a5KbbM0DMVOSQ3Sn9NzmUkTCsFQx/yymwDETbUAcbThpFyRigCsu5XVtLA0KMh2Jt5M9KLa4mrCmQp7kGWXJ8guSnwT+Fyp8VS91ObgeRhP42hV55EsNRQzYOIlBrCMxU8gwH6lEo1Y+jD0x/BUmgaBkOPoZfZo+cWssBFks8V55kKFT5G00aFRIsAPRj6p9sU2wnQazEvJDc5oE/ueVl1hAhjJoYeDbpFB7JseMDQdwL0M2noc5ebjpIbAHrq2gufVz5oXiJuk3Q4QMLP8Lm07cq9TjNAjxtRpy4SYTmBugTqZSmmMnLugRss5L+GoXdnH4+KTnp9lxXlQQbhWkLNJIN0IqhE2kcx9P7yYKnwrS273HRi1pMNEzX07lNMC0vXQ8MdyL3iMdlLYpKVwvyrpx0zfe8LNjcOMTrqw2cX9wuvYH3zgJI1MvToiyjZ6HV0uWFyItj49nb48s86+fjGe4JF4XgDe+02XjzwzEmi0/Xle7IFqJz8V3jtxwDWZ8YDmY/x5EZQsqLCb4asKlmKuZ6z7bp7BSgkN/HZhe0bklPdB3nSF1KWa4tnIkluOMG6JSXcaOD2MOmOT9kkmzNQYL3AzoyPjauUa01btOivdsaZH+LfzzzjUttow005ztlTYN10UKA9azc0o1N2zjnHUg5x9ZXfsZ123sNqQB3QxPf0cjHHppja6bplkpua/enPf7AjjngTpSsf/9i1tsWWaozERA/XnMOPeAOB6tve9kH70AdOpZ8656dmw774pSvtU5860445ar69611HUQ70/R/cascc+xY76sgz7YMfOola7MYUJIewVui23z18vx173CG2y6572cknXUhGeMXy5Xbiye+0JUuftIs+dpP923Y7qHGrV/K7u+/5qb3nva+ywz90qr3vPSfw53/646N2/Alvt0d+f78d/LYPkhlGKBHdJppNHjMYYzQef/KSL9kuu+xpCxf+1U477X1WnZok8H7mFluxQgCXlu7elv35z4/bcccfQv3r/LOvth2es3OKL//6128kkw1Af8QRp6oBm0DDDJKhk099ty1d+iT161tusY01rW4f+/iJds89P7OLL7rJdt5pj1R9xJywfMUS++iJ77AlixfZBeddZ1tttS3HAMap7qtyD0guQr4wIUAPhh569XqrTskNLH6xDsAt6bzzj7UTT7zQ/vu1h5A9W758mc0/50h7atkSO/eca2yrOdux+kNPdWfolz+11M6eewTHyhlnXMYNAcYXLFIlgzEGvkFPDEkPxtg1V37XdnjO7jJC6NE69JnPzmMj98fOv5Yyqx/9+NZsAdEfd955DzvuuAtspx13S02fbQy9YWEXoP/7X5fYSaceakuW/t0uuvBG22abZxPQ1yrY7GJTIrIHx8ksAFiuDkGzLGOGaKwEUxygNIHT3F/9H2Do/yUuN87YAuDiFfKXCK/KlBr893wd0frtoC88G/P5NCeTIIf1ELi4IQVhIXe3AtAXHt3FeyPnRfNvsmT1N2BdwisyJvLKRson8PWgSIqVc0t5Xcj/nvJCCMqBXXDPexN5syaGPne5mZbUW1r3IvuCjDXkY+GuRScW5INo0ySXm3bXmjjGYny5pIt9ht7wnM35qPBg7gxnI61PIoLysZlXm9oZeuGLVPUPjBHrbrjHZN7/cR/zCjicyMLlRqGiLnvNXG4mJ+s2NBJyNWEpuNwkQA9XpKwpNklmKR+TkUFySuzA0M8kuXm6gB4+9GtyuTnpbedY5DbpOSoyJPJcirUz9Nxdt2voozQmMb4a+gCCno6GPkluyLK7NRIlN+7Dm8Wj5/ol+UUD0LvFIhw9PLApwDAexmjYpOd1NkkoyliWRtxNhgzGLZueNkMfPvrhNZ0FS2HRiTKQHCjCbqmwlww7xWQZp3mFQCYm9dw7PQ+WKjT0YatYdGvHRJrbKCZLJvqtVulgQRtQNh7Cuq0DoO/E0LsVV/LLzpa88OSPCSVNjB7YgYYP6P0Fan3jsCYNvb8XXzFNQ5/0hYUHbdzr8mYjwHr7WNKGJIBvVGnabCvZlOVOFR02OvnYAmhlY0weSY+wnuwcCn96gNRMfsW018KzvOxD3xYeFmFYEYKS+/xiTwjdLBgtZ+TCRi2fAGvIOXDtaipRk3UtrOz4Z+oTZWvWybay8N+WFAQb7fHV42QvxyfG7JJPnU5f+tNPu9T22nNfm4J40cPmoPMCkwbgBwYVTgXnnnscWewrr/yW7QiwhbInUiw89RmAnkmntZYYetpH1uwHP/qqffjog6jR/9AHTlYQGGQSTenqP3rCu+zOu35E1veAA15H1xncL1RMHv/T7+300w+zXZ67l5100sfZNHnJJ8+y733/K3b5pbfY83Z/oRrlamhYghWZ2fjqMTv3/OPsoYd/Zeedc43927N3tJXLV9ipp7+XgPjCj91k2/7bdmToYQzw5OKFdvnl6BG4jmB5v30P5DH++YnH7KRT3m1/+esf7crPfsN2330ffg/MCHj8jYZdf/2ldvElp9rJJ33C3vCGdzEAamhwgAso3bi48RWgt+6GLV222E4++d2sFICh3277HQmqsVH51rdutpNPfa99+Igz7fDDT+FCjGuM81u85Ek748zDbOmyJ+3c+dfYFptvbbAkveSS0+0nP/2mXfyJLxokQwCqmNvwjD+1comdcsp7ufE4Z/419qxnbc3NEu4Z72uPjhHyFBgWBEMvQN9gQxrmalRz7rn753bWvMNtn31ezioGXEAADJc9tcTmzz+CzdLnzL3a5swBQy9Aj+uDTQlZ/LlHUIc7b94VtsH6s1MIGM4bz93o6AgZ+nPOO5Zj7KorvmPbb78bz5/pmhUA+rn2tf+91jbZeDN71rO2tSOPPN123nlPPub4ju997xa7/DPzbc/nv8ROPe0S23CDjTX7NRESpfMFcEIlBdfpyb8tsxNOPpiA/uJP3MQND6LEIIlhEmVPI7lQMeCs3mQzII4ZfyfI914YgiY+1w5OS9a/9Nx2q794VpkU6z70HRl6GeTQDSkqXlx/nPWmbWWuoXdQG2nG6oFDaFt4noeHutv9lSrb8bmxZHQMlprG0Gfzb9bbFYyu9NCF1W/6juxzkj96kty4tWE6H7lpMXuHPXUq6YP9JRPvCbxkht3vPiROZTtjgi2X44alrECvAD1Y6LA7nJgowh5jbXp6DH2RiowbiUoRM0OysDJq092iWAC9CGRjYJ/bQ3Nc9WfjK4LOKOX0O8beQxlpDKDfMqyjPTAy5fOUghK5drsPfSKYMvtujiNPMJbNpex1yxvCNp94JKKzJ2xmyU1o6MuSmxzQhy01vitZAnulBFgz7CFz4i7+3J6G+6+3rQyXG2rom66hLwH69mCpddTQoyk219DLsSNSFpseLDXBpFgFS/mddtvKcLlJPvQhuSl5707zoc/9xcP32kNbuFOp1qw3pWtKziCXCnUup5TOkNz8P97eA96ysrwaf25vAwiCKIKGaCyx10jyqV80icaamMSGUUykCSoiUoQZygzDUAQJilSpikTF2BKjfsYaNRHTPkUN1liQKjBz+znn/1trPevd79733hkw+f7Hn78Z7px7zt7vfsvzrGc9ay01AT05XklTWJVyUwWR5WGW4FOarXitqUMPsB1JoW25c4K65MlzILXCiQqPQUNfzS84XKS00upHkfZt6tAzoK8Crjprc6A5N9uLqWkt+qJJXwX0TJAoDdiYdRE5SvOnsvGmXTP7B5Z0jbzW1Jz1+BiBW6FDn3nVcga4MpZq6+Y7u3eTY0El8iJcxpWUYTp2dhuGMnnramqvQDiqMqaD7JaxlFLv5DgAACAASURBVAsjq+nQm39YbXLejJk0paFHjcR35w+0fCF0VOs7N0Y+K3XorevcMpYyJQ4b0bbKkAbVV8QVQNYpbybNe8wXIBrc8CuOYimDby+gX0WPmYdUJsJOuMDVRfUH6PAVV50TV155Xqw//tx43nNfzqASKgKgWvSYSYrb64AeGuarBfQIjOgpMTrKNdEK6HEQzC/HRZecFuecuyHefsbV8YLnv4IBMdBbmEMhsTh9yzHxNx+5Ii668OPxyEc+kYEkEfxeP26//ZbYvPkINjedsvECVgM2nHhofPnLn6pS1bX/evGFn2DQf9cv0eR7cHz5Hz+z5ptf95dvjVf/+RupgoI19OMffi+OX/+6mJyaiTNPvzwesNc+BEcg94vrR7D61a9+Lo5480vjda97axz4uqNJR8ehzArk0FDcfedd8fObfhw/+9lP4pvf+nr889e/ENdf/2VewwXv+ng84Ym/xQQLY/iJj18bG046JA4/7MQ4/LDjuU+CKwqE/LZbbokTTzmECdDmUy+NB+z5YBrOfOpT18WGEw+J5z7nT+KgA4+Jffd9OD8LB/Add97CZAhJzKaNl8SDHrQvqwV1EsZkbARo+Xjht4Jyg4C+Hz2W2r95wzdi8+Yj47677xlvO+7ceOBeD+S9AzG79dab4+SNuq5Np1waD9rnITzocZBb1eiuu+6Ik08+jPeMa4cbMXjFSHSIcvcGsW5mhuosp23JpPHCv42HP/zxkk8dhVHQQgnoH/OYp8Rpmy6JfR7860wSnDhgvC6+5PS4+up3xhlnXBnP+t0X8DsRSIFKhn0TNFQ+3+F2QH/2WVeTkgREEMkXHa9HUSEBBWZMjsXLUL6RClSR2c1KpSuWZc3ZhCmP2oL2MjiSpn4NUDmgb+nQZ4tWCehL86oCcvuKtIylqIyWVBKb8fyKxlLFHTuBrAJedTnl4DpDb9ttRfRqEbWlZWY1nsZFaZjlc7DlaUMQrjG14znc0aEv/inc9/K9BdyS7j311CdRGVjdM4Sfiz3Xvh6pa464wQFrEapYhUNPM8GMMVZD6OvqKE0D+T+ti0KvTU+b0eJELOff8oIjLign9ilAL16NlFeJgWnLAIgAMJEv7l6x9JRpG0s1QC0TeXwvz/00H1thLJVJFp9Pvj+bQH29C3MZ/6Q/Af4Z51lhOABUM+WGZmui3NQBPVgReHZIutgUi+025xVZDOkFk4bUxTNo9YC+af5eWIiAkToO3ltvvIE69M4pt6dDvz0OvSk3XYS+rUPfOHwPzc/3ig69ZStxEbUO/ejQctx84w0tHXqVsyW1Q5WU/lBsm55jQI8L7MpWQofeKjdj26YoWzm9uGuA7dGVraSGKLW4JSdmeUAG8MlDwwZIGUfogEJjlbb1aFRC6b6R+qplKxFZL1D3doKOmdRqpRNAoxBT69Dj+yhvlTJi0oAVnaaRrezq0EvZxBx60Huo55pa0qCUmpbBxovUCHeHt/V+8X6VrFV2ZRsQr7mZ6EAKoESEwwqTU5rEzY4n90DpsDKgxyKZGGOQZ01xWt5ngOxu7tJQDM52atTz+vAscqxw2LBxM9UWeKixwtLWoa81ufGeRode0ku4fumar65Dby1jBowpJ0kZObr66TSyFFktI8m5kJKhDDwpCyU+bfcZ+t+sJNNowGclgZUo6UC3VITytJCkqVBA6HGT45cvILr6HWUBZMpAzjFNN0qvROqNT0xJRpWSZXZ9GUqJVXDHodJkCTc09ObnQT6LsnMpmwo0lHKc4JjmwQAkDcwkBB2Wb4UsWKMjLS4mr5dcSUgp4r61YXguYU54rD1vMaaQkgS//dZbbokrrj4nrnn/BXHMW8+MFz5//wxORmIOREM0tCGYS7twILpCfftx+ulHxQc+eCkD79/8zSfyGlj2RHLOoH6MEnKoKmCfwABgXlzynjPi3PNOjNNPuyKe99yXMoDF/S8uL1F156y3Hxsf+/jV8e53fTQe8cgnKJjkPOrH3XffGVtOP5Jz+6QN7yYocNIph8TX/ukf7lFAf8H5H4nHPfZpRHBP2XRYfOWrn13z90BZOfqtZ8ZDHvKbnAeg3KDx9r73vV9s3vie2GXX3aT6kspXmAf/8X//KQ4//I/jj1786njTmzbGyMgYaTIf+9jVcc21F8TPf/7jNb/vnX/1kXjCE57Gf8f4/d3fXRsnbzwsDj34hHj9wcfHcn+ReyLm7q233RKbTj2cCc7GjRfHnvfbmyADaCpXX31eXH7FO9b8noc+9FGx8aSLYu99Hpy8+aGA7DH2L+zVSF4gFYomfchogrdOmb/hITYdb9r8prjfHnvF8cefG7vfd6+YnpriHIE+OgL5jZsO5Z8nnXhR7LPPvmzmV48UwIXh+OlPfhAnbDg4dr3PfWPL5stjZmYdzxVLBmIfWrduHdfw6We+lXPs4gsyoE/JOKz7K686O6648h3x2gPeHG887GRWcoDgI+HB2sAeh2rFiSceHAcddBz18rE7g94DKoOk84AYT8TI8Fjc9POb47j1r45bbvk5qWD77P1rlKUDmo7PI7rYgzrNRFHSwviwATw19BvZSkkf02cieb3oFdO+NiIaZcor4pkBEcV5YvlFKtBMTEgTfBySlgq4rEO/mmylfUXqvY9yvH1QBEBpHY3ZbdBS175VvFGSxmApeO17QPM7mu2pQ18iQ8YTei/mJD9z2bK7izGWNCTr0MMfAAAUAl98NyoFkmZU0GraHYJfe7pI/jDlQTkLFWvgNZp665LAlZeEzm7ouIsOW8tWgv7XxAJt2Up8MiqA9iFxgm4Ne/zu3DxEK8QJlwShqnKW4aWkeMY9TvBw75j3mD9ocFUDJzKSRuVGUrf4t556FAkODgdcsyXBSTw/21vUb+hnUyRHUbmBelqKJ/g3cI7gGuHBsUKHPuUUMedqfx7pyk/x/fh9fJ+8KiSb6lgLmvySf5b3Rm8gkFb0SMdaU5wf+H1QSLEWrEOPMbAOPd6/bRaa9JMtHXokYArox2J8ElW+rKJTGjtVdJJyQ5Wb5PVj3OsYA39fmJ+NqcmZ6PUxL5AMjMToYCFu+t63GdAL3FjbWOrSr1xJAHwtyg2aYmeWdoljXrEprEOP8ai9Hzz/SGNdXBwMWLmnDv0yZSsRegCFHRsZjeX+UowPLcdNN94QE1AlqJxiTbnhAT8Yjq1TKxH62il2tYB+AAOCeUy+2lhKEw4XWuvQtwN66CHXOrbWOFdAb4TeAZiQHAQvC9TqNa99PNNM69BjsRaqS6V9bq30bjCIwfXiccDmAJHvdaNGLiRMXjfTKKBXgMbNlVraumcYoWDC4f9EmFrGUlpIdOgD1xbNVUBgs5Gy9Ib2Ebg3E5QNtWkGMTuLAHCKQVUroMdUQLNzmj8ZAUPvARoScS214VDN8ecET2Mlm24U+c3U5UVA78Baz0LPsf7c2ljKQbk3CHsOFDmpKsGoFxsD4vzOdkAvPVvPJWqBo6EGpe3UW6+73lGOw3isFdDbYImJLXRv56QqlJLpSlq2E9BLV14oooylcHCk3CWTOaEg1hUmolUF9EQAWDKHIRsCeiG7wyPSMcafjbGUNkAkfTaWkjFMYwZSjKWy+QkHpXsqrEPvNeBxxYbqQ/Kuu2+PLae/Nb745U/G8W87N174vJdRGQu/w0oVpACG1FSFcUYwxsR1aJhBggP6Sy7+23j0o55MtSoetPkswWUXFWORAb0T88uuODvOfsfxcfrmy+N5fyiTKwQC6KVB8nr22W9TQH/+R4nQY50poO+JLrL5iJhZtxMDerxOOuX1cTsQ4Y0Xx0Mf+ggmbFgDCGygzILDAsk4AiIesDEUd955R2wENeS2Wxic77vvb8Tc/Cyf7dZtd8enP/3hOP/dG2O/pz073nLklli3buf40Y/+k0nAunX3ic2bLondd9+Tc0ZBhsbp69d/IY4++lVx4OuOiVe/+ojYuvWuuPji0+K6D18eUOh51KOeFI97zFNjt93uH494xGNj5513jTPPOoqcfQT0j33sk1XRGhmJv//Uh2LjpsPjEAT0Bx0XS71F6rhjD7/ttltj85Y3xu2338r7RkDPnlag+8PD8eMffy8uu/yc+PRnPrwisH/oQ34zTj7pwth77weTDoMAFwEfqypjqCaMSBN+bqkE9EiqwFE/4+1Hk+701rdsoe48ZTknp/iMkADCrfW8d66Pr1//xTh142Wx774P4/fjc7l3DEf86Ec3xvHrD6QZ1AnHn8s+BMw10m1ovrUcM9PTTBIc0INy88hHPkmylQggB0PxvvefR0rNoYccH4cefBz3diSFlqvEs/zWt74Rrz/sRXHggcdmQK9QB8lsHdAPDyGg/0W8bf1rSLmBrCt6O7AugRxynfJ7Bzz/kPAgMMM6pgfJiJrHa9lc0DYB6iigxxyXhC/ex8A69w8bCzmgpzJU9o/xHGCir6ownvHWrVuVIOer6Mnnfo4ErPEmaQJ6lKDnZuF1YD8Xo+aVQEMBMlYG9AiIEHjiZRUybBW4JiKnCNzSuKno0NOgD2c8rh9jJqqpzBtHuWdYo9vAmg2e9N8KDBFII3HG+K8V0CNB8J5udeIF8NPHYDils9Xf7zYAJzWMB6qAHuNP7nmaF+K+t27T2GGPl3y1kguatMGEMJ9HDUjVAT2AG8xbjE0J6HEO42ydlE58O6DP+5YOBsFA+TA03ij29WCvweIi16JjG/zO4qLGa3Jy1DBVM0ergN7mUPjdJqBX4CujsNShz3tEzIOkEs+2ePtQSEWJHeaDYy0F9AiK0lwzjaUc0CN5J8A2vxAzMxOx3IPIiM5ZG0thfwJm5vNe19kAcgaT3B8i4E7XI1AL4KwCesRnC2jAnRqJkcFC/OIeBvSQrdweQj8cy62Anq3PaUzoOdIK6Oum2O3p0K+QrWQZE4GD1CrWCuhRUsXLlBuo3ECHvqVy89/g0LMj200eJEOBE11RbrJkVcpF5s1Ta7pS92CDEviKjVU2fqfmNXe5/KALiPuVfC/O+ixh5UMnJaWjT07KTVpluyRXyqiIDYbxvXJrk3lQc352KTfIFzBxUXYit88UGC8SW0uTcpO2xiyTwrhhknxMHL6FwkI0W4EWs++aYlTLGRJZb2yty0Ewp7FwSbFuLlIAeC859DnG+N21KDcrypEd23fOv66ObyUfuirlpqJ6kb/Okm9T2mpFNBVPtFBucifulmM9ni57u4eCQTtQ++Rquozs7yHKDiWHRdtzgzedEwPPc+tCTKVGfGn2xYFoK3TqbEvXGCBUzV0tihRVsy4TnrRQd0myyyXl80zKDfaAL3zhU3Hm24+hkc8pJ707nva0/81gEPQKcufpGDgnuUJW+CB9Jg79UEjlhg2L114cV175GQb0PgS1kYqeQ1TMHHo2ty/Hpz7zIXLo33DYhjj4oOOYHBBZ7fWod3/qqUfE5z7/iTh108XxzGe+gMEigjscuDfe+K142/F/EU99yjPjmGPO5Hp4x7kb4sN/c3n81Ts+EE/b73ezMgW0dpF8b9wvDkOgN/gMVDogw3naliOIcIN+su+v/wbXMXX/l5bil3feHmeddUzcdNN/xYYT3hV777Nv/OS/fsCAHgHGGadfTtlFPA/sm7q+QXzoQ++J8955Upx88vnx3Of8WVx//T/GUW/dP578pKfHsceeGXvs/gAleSi7j/TjJz/5YZyw/qD4j//453jXeR+JRz/6ibxm7CWf/vTfxKZT3xBvO+4d8fKXvo7PBcEa1jIC+k2bhdBv2XJZ7LnHPgwamagvzMe73nUyVXJe/OI/J/XnPrvsHr+88zZy18lz33QJdfppw0Qur2gjSMInENSPT5BDD1v22265LS66ZEtc8p6z4s/3f0McdSQ48+uo/DM7h2rgMJ8fen0wDldddS7Nyd5+xvvit39HZk+1itn1X/9iHEod+mPiTW88mb+LsXdEhH1uemaaz/30M4/WHLv8s/GIRzyB1Y6hYei9D+IrX/s0G4r/9E/+Io45+nQq85ByQxMyKEsNxec//7ekGR166AlxwGvepGAUlJuUrYQ2PaT+cO81h/6sM6+kTwCCcFAiBCBgjx0iuAKEH7z6STTFgmYG9BIVyNSa5595RrnfqQQjrI42dAH7j2COcu1QlrNSuWGivmOVG1NuWgIF94Zy4w2sQ1cp5wWopd3mx5p3T3Q6KRoZuPscJlWQgaEoMP7T9MTy1eCJW68/z2hUq6HTb4oPziVWfROAo98bpVHRu9Wm3PicNT3DFBJNhIZSwq9KQQHx8rOyPD5SzsfZbahYJUe9qKq5ZyC9gOrmZysGUd2tkfVOfzrJEgPsS8oVrqEo+xlMTK8NRfQ1h17zo4gkWD8+Ey7HUNjKMe8mp5rYpEgj5/nE89o8eFOX8ZxNucHzAoe+UuUudOs67qporWIopLAHz2/FJ3hGdVNsTblxU+xqspWk3IxJh4SFGffAJX0Mz5nV4WQo1Wo4Hgsou6FfBv9Gyg1ys8FS3LKDgH64PxzbJubCOvRrIfQtDj106DOuwPPF/odnXccl91iHvsuhZ5DUF7q4FkJPVJtBh9BLyVYOYmJuOjbsf3qM93fJgDh5SKZsIGNlRrZSRQUd2fpc3Vnd3McIAQlGrzEDovlQ9VpeaBph67+vpXJTJmWnw7lscAzoq03J181xaa6fiUFuXHVjkIPR0uiEgN4BF+gsqXVcNsAqGcAGhgMBY4uAs6sggN9ho1Tq0SKD7BpLYTxxoDTPquHU1eNG3nwGkGWTymut30cEGQcTlBsQ7KSCDjvQ2cTVV19DR6GB/5Yyi240qfnlfNbu3McmBPSiXM8ghorEqq4GjYL1z/jfbk7NZ2nN9UY6VIlMS5mmpXLTXHtrUlUHUGmK7XAL27Ow4XnWfQJFHm0VlZtinpINcmzkzcZwjN3c1vlGbzwTW3MjnVSgyVU69Og9yXXAJieU4rVr1VxT/93PodsrwmcGTeKhQVz34Suo7/3EJ+5Hms0jHv4YjjfRryVYjsNdELScefkdsJ9K2t0O6Jd7C1S5gQ79e6/6ByrIAJGpKwIO6FsqN/OpcvMGqdxs2Xxp3Ge33Usy8O1v/3uccMKB8V8/+X4ccMARcchBb5OkZm+Zsrfvv/bCuOSSM6hy85rXvIE/v+5DV8bmLUfEH/7hS+MtR26m3KV0yJdZBr4VqP5pb46lxYVYv+Gdcf899447br8tTjsdAf2tsfGUi+LX932YDOKQ1PSVWJx55tHx05/+ME7c8O7Ye+9fi//68fcZ0COpOPjg4+KAVx/B4BoIPcbu1ltvio0b30g1mXPYVPkb8Td/89446eRD46CDjglw8nmojY7EoDfEJta//du/jhNPOpTP8/x3fjQe/ZgnJho8THT91FPfxOt70QtfoSoGAtoY4vWfvPH1DOjf/var4367782GXoz/Rz/63jhty5F0YT3++HfEbrvtQXWWO++6PU455bAmoH/ggzm23YB+cnycEoMIEG+9/Wex4cTDyPU/6i2nxsv+9ECqwiBIwNwE0kxfDVCmFqUz/41vfDEOO/wl8YqXHRKHvX4DK09Wn8D7Lr30zLj0PW+Pd7/zw/GsZ7+ACRIk91jCYXIq5Bvo5ulnHK05duXn2PAKBJMVkeVB3HLbT2PDhkNIkdmy5T3xyEdKBYcBfQ+o+lJceOFp8YlPvD/OPOPKeNKT/pfmJxq3x1SRQDUD94PqwM033a6m2FtuirPPuioeuPeDY3EJDbF9USXHkT4OEx3H76NZ0ipvrjg2TfsrmxbLXgV00Zrm94ZDn8FK11jK/U1sip0Qt78ACIk8u/pcGgkzyBL40eaVG8jo9nnVwWN3j/R/O2Cp7xX/VlRZ8rv8nSt6ySpDv3KOzi/HOM7Fsk9XKjcZ5OIfEei1gIyq98s89e1y6OlArf2uVuhzU2w5k2vlsOR0F570jnToHdwKC8yAvrk/9gpSMhsUkdTUr+IZn42Ot+pEYSHdy3WoKmFB/xcR+qnaWEpnY4ljGJs15wrvN/1wynlU90TU/YpMBvL9nQZpBPRF5a9SueG1JQBZJwZzADRn4MjdGDgiliG4NTIUo9BVqIyl6rmMeYQXFJTq+6//XppimWz8ahz67VFutsuhh4hJHUfh8czOLm2XQ48DYi3KDQ6+8TFQFtbm0IOywzIXOPRQ54gedehPeNVpMbO8K5Gt+UVZNeN94KzXHHq68FXW0TUPDVkZJhy4VthUGUCTatCm3Pj3SbmhDTLKg+Ledik3pohQrYC8c31+l3Jj23N2Rs83dt3mwfk7cT3m0KN0Ba6juWX4uSg3KHeppIkkCYcC3kPd+iyxYJwwY6ULqxJYsV7PxKouvWDl4VfAQQUnEy+UtHDvSKrEoZ8SajM8wufgezb1BM+LY8oST8Mf5/fC6ATfS7qFgg/SRpKb6JKZex782eL5iw/tz/HYegw4PhMouQtVLJ+NzQVylvmsXXZmU1tyK7nvZAl1dcpNm0OP31PAqJ/jvzWOGeBWn9Xm0KtmWeYmqxwu2cFCXZuBStUqj/PayA8FL1lNzwNyUdX5jLKk3V7dP2LKE4IO3DvRFlJu8DzGUtgJ5fatpBRwhSXVBrxfIIyaJyixLzKgF+VGc6GxboehElA79a3getxPovmghlbStAbiEnsOfunLfx9HH/OXND467dRLYq+9Hsx7I42JpfFFBn9cc4uqPGHOkcrBhknMe6zfXmw546j4wAcuifdc+kk6ntJm3Bwp5LrD0K2HnvgiOdHI3on6xyDOPe+kuOLKv4rn/MFL4qADj6OWOwKpCy7aHJ/85Ad5vbvssmu88Q0nx7Oe9SI+509+8gOkWDxwrwfHaadeFg996MNZuv/pz38ap5/+ZirjPPvZL46/OOAtcf/770Pk/wc/+E5cdfV58aUv/T2rAS9/2cGpQ39rnHb6m+P222+OkzdcGL+278OIbGO877r7l3QrffcFm+Ixj3lqvO3Yc2KXXXaLH/3wP4mK3/i9G0ifee0BR1LrfGZmZ/LCL7hwc3zhi38Xf/kXR8Vhr1/PtfalL32ayjj7/trD4o1vPCl+46GP5ZjcfPPP4kPXvSc+dN1lAUodXuedex2/D/1RaAS+5NIz4wMfuDhOXH9+vPAFr+A8WuotMaiEPOQmyEPecWucedpVsfseezIpA9Vm46Y3xA9+8N3YvOnSeNpvPUuUJlYdbiPiD4Qen4mA1eZpaoYdZYIPrizm4M2/uCXOOOuo+OSnPki3WLj4ktaTewzmK/YsaFnjEMYeg9fdd/2SScx//N+vx8tfenC86MWvivvt8YBAM+zHPn5NXHb52fGwhz06Np9ySey9976xuLTA+Yq15nUIXj3m2FlnHxd//YGL47JLPhVofgXFiYHK4gKDaozh2eccH49/3G/F6w9dHw/9Dcl+3nEHVG4+GFdedW484xnPi6PesiVmpmc4hjgD1cgqHvPExFSMjU7GL266Jdaf/FpSbk4/7T2xFyoYVEwSKIGqG+buupl1XGPYN3HeaN9XQqz9SPuS6RqmvyB31z2qGR3Xo7MN59xEsa835QYceu49Y6CKoMIuCgHG/N5TbhDQDbfO7JoehGv03t3d4x0hLS3qnNM+J3jZfUYeA+1fueeRNqE9Hut0eCSdWjvjIw49gmmdH6jCmL6KuAF0LNJ8OcaiueB9ONfYU7ckiN7nNaggvBf0H6GfLGkz3JOrs7Ghjlp7vjmbfBaal485Aj45mvGxr/i+sBfieZFmaUfgqgesodyIIaG9Op1isZLZj4bzYlwJCXTocz+eJaVEtBZy00l91Pwy7dfnsPZr6dCriq91ivVChD45+o55ZPin/b3h0GsuN5QbVbxMMyaHPrOq2TnHftjTM+7K+MeZV8PL1/mEAxCfhf1NkqPm0MPhGZQbfOZkACyqKTdgSWA+oCIo/r2el2iletY6/1QVVlwhajAp0NlLiXhnemqn6PVxpkM5cLRw6Id70uTfHod+Rwj9Whx60WixvgQymFo+1B8MALBBfEZli3Fx6HuLNjfoxUgss4QwHj0GAEwBWXbDDaJ0vjblBoiLJg59slnjGZ+dYkA/tQwdenCqZIPM4Hh2rhhr2ESnTXXRwrMbWW+hQ7lJLd/Coc+GBm0gFTJZ/53lsEYSjElESgIWbXB/QP5JVLdQbqzzysdOKpK5euaYl8y4o9tb3DztZMd0cUgua0ToK5mbuimWwaKekZsLKeOFDanK9uuMk2XYNINAcM/mGEjkOWi2DGLSfupbrvXSy99XQei7xlKgf3BjLqVMcT6JWCS1p6H1yAjJn1FQ9bwQo//m/BOhxstky9YFZ2dVeV6VU2ySHW02xXmfAT16B8q844U311mut4xvkvH5h6hV3aZYJZkoTeaBZf5+8lfbTqvzgaZYlmc7TrGWljQqVX4vP7ZZN4MYgBqARLvjFAuUEjJfLadYWm5ba7iNsJhOY3SOjolosDZZNAbxs5/+OI497nXbVXbxY9nvac+ifOX99ry/Gv7Ag4b8IpqX++DKyvTnmmsujPe993MMtozQ+zMahH4oplAaTWMpSNHe8oufx/HrD47/89mPtVYrAmUcmnfccWs8+MEPJd+6fuHfoSX/whe8kjxofCfWzQ3fuj7OOufY+OY3v9FZ/frP5z7nT+PII0+liREew+233RanbHp9fPWrazfT4ruOOfrMeNbvvphzAsZXJ5/yelYAHvGIx8W111604rue/7yXxfHHn01+PfY1NB2f966T4oMffM+K9yJhOeigY+M73/63+OjH3henbb48nvKUp1N68mMffy/fj2s464yr4rf3ezbVhtAbgPmPgB7XAnnIc856X+yxxwNjsTcf55+/Kd773vNj/1e+Pg4/fAOTbaDwlK385S1x8smvz4bVC2LvfX4tqy+ZrI2OMhE1Qn/Ney+O9ScdvOp4dn94yikXxHP+4M8YoIAbDcnIk04+vCQr3Wd48knvotsvkDoEbKAuOZFGjBsODAAAIABJREFUZZA9JjGgyg0Q+vdd9fkWQs9gFA12veW48spz490XnLbqde6337Pi+OPPYQKLdYkARXx4gU9A6Kemp8mJLwj9rTfFOWddHXs9cJ9YXAJ9ZxD//m9fi4MOfX5gXZz99qtphAaAysZS3se11qFYs9IplntS0jKLK7glACfhLot/x5oHdUdn3GrIcn1O4Ka7CH2rWtrRQGfPQwoBFD3yjma8B7KrJb+qU2ynGt5yii3GUjAiQxV4olAOXKGujRv5vTzfocjXGAQV5Lkg9GkklYEdxSIIco02tNvc5lfq0Lcrt/z+dHDdkbGUEWcfYTj+EU8BFa5lnVuyy3nNnBeU5ZaxJysKCI/BLwcdKSvzHGNKVYI6l0IgensyIUTd6cHMsuVEjOoEzqQp4VNG6NkUi4C+kZVc3SkWioLqj1hNh77rFMv35PlXG4aWeKZDXS5OsdScAG9GA1PTTylzOSNwAMkrBsc69Oi7aCH0/vyUIBeHHgh9yhR1qgUlXi2UG8jV4hp6cdv3vh0I6EU/rJtiNZAjg6HYOgERme03xYJDv275PnHMyzfFVG83PQJKp6YsbOXSy+lZAnr0rEGdBZqz2RTL0jgXxFLc8l0ZS7GcCqvzIYj1a4PAYK3k0OfvlpjLAX2v4dD30ynWbq90cMuAnuX/RhrLnCWZoKBUKXMoNPdpwiGQxsREICMFAQS3dmkzYlq7w+rvasa1ri5KgGzazIWtCa0gq04s1jJQ4HBR5SbjHuoSV0o4NNKSIQVeawX0C3DyBIeeGxg7p3gBReVmrYDeky930LqUWpseOaCntFu6b5nG1ApocxPrWlgzoWL3Uj7gfNwOxl2KwmfhhQ1D49wE9CuNpXBwIaCX2Ug3aC1ylonQO6m7J06xfCZF80yD0wT0QrJ93zXfrgTXRu5x33wU1YTwKuN8bNuEFytsBsH5HNGYk5Skelxrp9h7HNDnc56fnS2BQDegbw66VZxigUTQul0l2XI9OARRvYFOf1LfmrUgtQcMxPX//KV47euez8bFHb32e9rv0sVzzz33Sr3uUGWOPEBQYJZI2zHl5rGPfyoPFDbUpltyw6FHYKoKFtfx+DjfB6T4mvdfRIOim2/+efzvZz4/XvInB8THP3YNNeAvu/ST8cMf3xjvvfr8uPF734rf+e3fi1fuf1g89cnPiAnwnqn2sEh5Rewzd919a/z9p6+Lz33uE/Ev//KVmJ6aiUc/5imUxvzt/X4vdtp5JzWVRzAgPmXjYasG9DA6euITfyde8scHkKYBJAmVDiD0aMCFw+mGDe+Mb/zLl+P977+QScSTn/z0+JOXvDae8cznxm673pf7EgJ6NEDPzm2Lj3z0KurKf/e7/xEPeMA+vFfw2x/0oIfE5z//iTjubX8Zr3n1EfHylx8S7zr/lPj4x98Xe+75wDjgNUfEH73oNeyhQZWVHPKhobjjl7crOL/95njH2dfEHrvvFV/52mfjmGMPYPB64vrz4iEP/U1WV/B7oBHe8ctblQTcdkucuOF8ylbiWcnBURQUceihyDSITZuOjGuuvXBHU4X/vvGUC+N5fwhHX1BY0Gg+FP/6ja/GtR+4lA6+MC17wP33iac+9Znx8pcdFI993FP4vXgWqASBClncVpd7rOiAWsOA/hrRuh71qKdkf0cGiGOggGFvG8S3vv0vce1fX8pnD7oUPAJ+//f/OP74j14dO+20MxE+JENIHlzNwlxGQD85Mc3k8Oaf3RbHHi9jqbefdSUDejRRgv72r//+T3EIAvr9ENC/N/bYY0/2ttgEyGWwPjxJ8lwbRlWOAX6eH0RuBZCU/d0B/YQa/lkBYW+ZAjefP7VeOhVyZjJwq9xQ7Svis17xAECOxp3b/Vj4+QpX7c65WQe7XLvzc8VNtCBR3bPWpkUOyjMYIF2HTbFtn5CuG+1qAEmdhPhcwp9GaktAz/OorYlu+qNptN1zrAbWisFhJhWOXbzX2w+mXhDuWaoD3tWMETkv8jySsZToW8jvWMlHYEqKzPYDeiU7avpHXFU7xcq3J1Xb8rmgjwsB/XjKO+LaS2VmyU6xtdurxDIap1gbS1Vu6HXsx3O0eX8ZG3Prk7oMSiiTrlFVWYoAiemnVEFEzw4CeiXFZC50ZCvXVrlJLyArB3YSTVwXQa70c6FEJmhIkK383ndiuIceHgT0g1R9HIplhksI6IPqNhd/qQno0b8BiuMSgU4lQmtTbsShF425cXevAvpBBvTqXAY3lqZMCFz6COhviHFYdcMWg4c5Anoc+CpBrDCWIs1mwC5ylih6CujdFLv+VVtiEgE9jSm2g9B3BhObUo3QE8mGYQFljfBQwfdDGSID+vL7okjo/emaRu4w/t4E9PhdNREpUK2zxm6lwEFqrenNxwUuaJYFHUTWG8i9CujrrpE0esBBgc9vOPRqNDXCVG8OrSB+drG4a0rWDEGzGvxwb3TfteMuxq2awC13QiZaKtd1g+RWQD8Jt9ftBfSJmuQG7YOKAT2oNQwkG6dcPwtu5Ph5ZuT32inWYHk6zHaTqhavs0LLuxt3s9E4wI1YmM1eiVSnUSJhrQJ2SrPqgvXlZHjFPLoHCH3rniE9yeRUQXnA9ZCa1jrAHdCDk8mmWChCwCkWduadgJ7POce88WYQd7dOtlP3LDd/rD9twliLMF1C1Yc8dTh5pp66EUw0EQGhxzrGNWMugXtZkBAG6Yux3F9muZgBPV9DVFpSU2wG9FzTi0xIcAjjveTGL6VhERUT5uOcc05gQH/F5Z8mL5rXRelMye+BygNEFc8EwRl8FPDvaDInppImVPwdbNAANQZDdPWE2ywql6ZsAdzgHpkKExyL/D0EwywRL+Nz+vGD73+HATE46adsvCjus/NufC9BlSzrYtxAh8B3Uld/27YSeIibqzmGOYFrE4cdHGaUwCWBiSCD4x9DPIBGh8diDJKkJaCXuAGQPCQ2WF9b794qRR+q+EixA42tpqWhegmEn1J76V2BgNn9EXVAP4mG0fEJcugRaLDBFNdOGuQCrxt/4r5RMUJQreBKhljQsKZU7hK06RVAo/qLOUQ6xxDuC7x1zDvRKRGgABDBs8D37bzLzoV6oGASkp1LfC+aYq0GRSAF0pNZrSHtK6VyJcM5zvmL+YrrwL/jTzax8pgbog4+5tPCLGgcoJ4twoorFpbmGYBSh5/a9TID2mmXnURDRECf1WoJhA/xXMY+qD0YAZcqmQpE8++U9IMiiZJcGzTi31VxxhoTwu+At/YBKVQGo79o5sx5g8bvLsiBOW9VmhKU2mWchl8pILAioG+7kJfzO9e3E4a6ytwg9A5cJPmm3p+JppoAOUQYI+VcrJHdFkDSAdhaAb2BJ6KzcjkuDtnagoobLgP6CSQUquz4tWpAn+Ad6TTjEI1QVb9OhhxfsNEZLsioQOTntgN6lXlduQEigmoZ9jGc56PwD7DAQkmacq+nlLFiHr8ap/RsskVGIR5cgmuizRRQdUkSrjTbKvNFleh6bpZYy3EU5jXkhNNQsltJWRWh90VmhaD0IrLnTjdB2kxZB5CEhSeLkhA3NPdBK+SzbRB6KLghbq57D+sEy7SrVRH6vC4G9GaXQMOeVZF+3PKf347RARTR0J80CDTBksqVMcvIoJ8B/VX8E8EcKEEloEfpgIfAIhH6lU6xzTq6RwE9yhJqXkOEB6fYG2Ksv8wNXgF9LpxE8bnR7rQYF37xktg2NRfQT3VAr8MAkYTKES2VGyLW9yCgzwHExOYGnguv3hAUPHUQ+lZADypLWt5XGwIXdG6Sawb0zfzX3M5gUAdDUm6qa7ynAb0/pyyEpNwgqGWFwS3WnkBYqKkdvDKgzySsutY6oK/dAIkkZ9Cc50ZpsvSGUt9yvbl4A1gN9e5Sbu59QI/NzgG9DjK//n8L6BfU0NvdYLslwnJhpqAgqIUjXjb/aN4bOXAWoeB/xwH9KmVcukTqAO8G9FIyUFnVAb0tvUv5nAE9Gr2GYgnBNwJ6U1YSoa+d/mqzNahr0GNgxmiNkkAHGfgcBPy4tm1bt+nA7Ulphkk4IAB0ywXc9GScAzQJzbjkucJpc1xGSVxTv2JAb84x5CqpTtLrsXcEnOiPfvTq4kDrJkc8HwR9I0PSuHdFwqoX4+Po/dFmTJ5tBub4bwRiUOhwQozxxrxBQE+AYVg9Pqx8UAlH/SrslQFKO+jFD77/3Tj5lEObgH6X3ZQAZWBO3m4MkVdt7qY9Kmo+J/cw/F72UNiplYdSatpzbJGETI4jTKZplAN6+l3k/bBSMTJSBfQ6TRHU1QE9qkw0CEtXbxojwUwFgAgQ+pRTFOVmLJtiFQjg/lGhQIMxxgh66qRXIQmEPnU2mOIAHh0Z4Z6H/RDzBOcFNeGh3JJJnJKNcX4v6iX8OQMjKe0gz5jZaaZRDksny/kFBPULpI52A3pUZjGHNI8arXLdFz5XUrfq65IcLOYPA/rpdeJBz8H8Dzzd5RLQo1wOyg22egX0w7FupxkGRNg/VS0TEMblgN6esfGKctMJ6NM3YscBvX7PCHM7oJfMYROgpWQkqBvdgN5VaPeZzS3GZGl4FLhUAvo6IKvdwfPnzfld8UQ7SOiqNB5Qvv5bAf0C1YT8onwz0V4BWVR/Q6VpdAcB/aSSU/5evlYE4gno1GCkz8l5j12V+Hjs6oB3dYS+qdQgSVsR0NvIkhXvDOjBvc7evHLvEFigY7oDeiXlmHx6PhVCn8pmROiT0oPPaRB6VE0U6LvSjn9fHaGvnOKNdpPSmTGh1XV4kOr/OwzoeQYvEGjR90qhqBvQoymWKjfbDegBRoL+tArlxvHY/+OAfoXKTQKFXMOrIfTLvQHOnRiCDTeyeegqhxDEcfzCMDWf4mYi9H1mEDoY0KSDAFLoIxD6hZ2XSkCflQVxiLIpdtWAHm6AnaZYNyVYS5zPM5suS2MJJiUNm2BYIF15NSZBxmq5NKo0DQ2N/BqyarwfSBBQagcBmOjik+owwosGFDTsSRQ2/2R5KoPN2kCBB2saSxGxy/eUphDy2JTZS1tVWXhDG5BZF96PJrK6OdOUmwahz80z9efVHKHrBrqg69dGjZhk61aYLCjb1rhNcjNKAE4bN1EWNSHVRgpuZMFhhfElWkaedxNwcwGBAzo5WRp/qY+bOuL4E02xPujZXJRNtQiauEFDqzqbX/381TDVNCjj95jsJPffyGjZUSsjKQeI1vGtG6zd/OvNyM2jtYyjxkO9CW4eqr+H4QPmJvSuezLykv6v3gUaiZtxGNhZG9568vx3oYi870k0YOs7WfrPly272UQNv4IcR6HHQKtAO4FpGNauyovq3k8DjzQOQaItYyk04E4w+NFnawNUSVxmM/5O/4mGdZblqwahpjkHjdaznDd33X13QefdxM45MKIGIXyv9cExlxHoI4CdnEDDtgYOqDqCICDtWCMa0KEYzaZYBEXQ3MaGywofPRyE0FNWMpuaMN+oQ58B/QXv/mg84hGPz/1CspUK2IeJ/tutWUnuEJsW5cgq5B7XRHpf9t1gHTcNZkC4EVSqcQ/XBh11BGpunMT6wRzHgYh/R4OtEXqYOYEDj72FAX1Sy3AvdUCP+Y81Rr8M6pQL7cbP8XJFAwerkflmT0JVBHRFmHVBKlQqMjQJClBFJkSDiqG4e+vdpEO5UsA5CZMoeAak8AAVPNiAj/HDc4TWNhqcQT1hAxX57xhDItbzcK5GczfuUVWK2dm51JyHi7C+D/OITe34Hz4D8wQBfS/NdygegD1I189me9IbwSFufA/8OTgb4BTLqnO1pubJgV/gnotrwhriHjoYsAGcSjtLqOZktYl7u/ZW7T+aa6weoaoAZ9oIalOTfz2L5juIDqBSAtUezGuclzqvgBLi13dat473ieTC6xj/IONGjAea2oFIN+Zy3k8lpoCzcCGmuIbQ5CpfCiTU+AyLEICi0qxr6bZLDtDCFKn5nd4cCDyxn8mLQ2PHJtP07FBTLBoJm31Lnh3avzrHZvnu8gywD9EXRuvNya/3Ad5jaYpdzqZVNSjyPiaQdKX+fD4/n0/eg5vrFWCA79KZLSEOcZIxb+XAjOTPGuQYt6JZj4up9kUadBGh93nZNpZSZSj72vI+WJUc1xmHRvZtlYY/tiF7kJQmVTZkqjGa5wTBj8bc0n4xiCmQZGJ94Jm6lwsVMzVIpxAIG3px31k1TnYCYhCLSyjW0pbr69Qa1zPC+Yj1Dw3+Igub84FxUQnotS/j5fiHqH8+J/oGmMLqWGsGEpCNDr3OVgyM5qVjLT0zJV30IMAzgIknfheSpJkMwIdnGjr0yws5f1H5QDVQhlQAwu29gq+BKRXmMl7YT3kGuEqSMajXAM9s9I/AHhZKc6yQobrXi1/8J4ylFmN4FIDM9hF66NAPpfCEEfqhEYETRuiPfeWpMQ3Zyk5A79h1ZVMseTa9iDFz6G2zjPKWA3pI1GkyAXEXkttQbroBfZdyY2OpLkJf7J+dpWV2ZYSx7MBEBirZykKhwaRp6AzIZr0JNHQHfUqjPY+yp0qYRJgyS+V3sm6q99fZXvc63Dhby/7pRK2C/yyxtGUrVRrkxEid2oa7nG506RS7gtICfdmJ5KNDrhIoVZHtWimrSM37lDeipKIbCcmbHtN4JqOBmvnuMe3IfdYoREGHKeBaISuJeuFz/Uy7spW19FhXhsyIvzXSu1QaoxpEt3G4mMmyynVIXLa6tu28p+i2Z89Gba1ej0f3euv54HLkCmnHqlknT0MdWikDWvRzq+bO1Z6By4INitK+v1LhATKcTbHYBDFGtZwbAvqWbCWtwRs/Bkt58hqWZVvuP0tTbHXjdQ8AEHokEqDcICBFEMCEjvmYAkgemqwwCcXFXFHgBqfNBqFHIArKDdYxKCh6DTH4xyEBys0USr5c041EqikYbPbM79+2bWucddZxpNxceMHHSLkhdYZmV1pvI0MpOYiAjICFGv8hkSYqBfSZgZwjuMtgm7rguKfcM4C4jo8CU878Qw6/RsgdGLMJmMaO/fjRD2+M9SceRA49dNzBtS8SiWl+RZrMBJJyK3ZAflb/zcSaOuo4qJpEANdOXuziMhsi/d0KItEHAo67aFGY/wwMQki4VSrA1cf8cULt5MdJMSpWiAtI6RigwqGA3jr9GAQduKMxPoqKgCg3QPaM0KOKg2ohDmTso6gAU9+/otzgGSNIYUAzUE8H/odKE+k++X/NEEkE6u/DDODZgD0YjsnpiRaSChQWAT1UmGqE3okExhjjxkQukXirofDTodqWYAOSHARFGHNy/sf1fBa2yRuEieAQEo+FWEZSIoGOGIMIRS+YKPP9QOhTQtYVGHJwyaEXglqvudKoTzBFTuB4Wbqv+G9UuuXeS2q5RaP2XtrW3F6aXyY1q4hA+A3VflpQZlaJVNlfy7Oj+/N7JltZ9fIU+iLWfXK+8/xzxcEc9Hp/7u7dHCsg2PnCv+PFxknGA41+f62njrnl7zF1tlu5bXPf5Yas/TSrAKD1AdCZHBPHO/ex5lqki94aq1XOr/p8BBDjgB4UlCLxXNOMCdhkwF0NDjjlpK9BHCLv32uops00lBsldDtG6BvmQh3jlbMsjcN8KfU41++vn2N9vnJJpQxzLXHuOYvfW5zHdUJ0wdTXhkOPdTk83h7n7lwm3z1ltuvraK45JdcJQqUsOGSNb/wOKTf9WNpuQH/RF8WhR0DP/WSoH8t8DqKxQtMelJtuQM+5lyyCeg8YWloCtgIgXhbXQyzbC6GHzTIO9JUBvVRr/icCekxKlD0tW2n5LGfVzjy6CD1dslCuXRDSjH3ViG6N0Hd/n1JQRASQ4ePvMgUQoiDHVjbFpmIBUUlLVlXymVbREbIKcwGhhXh1Efoms1TZ3GgI0ahEMozMUBVleDgRevFG8TtYz0LoxbEUh94IvWXNKvmiCqHX4RKx1W6iAR6qxk1OsZqeCK6ARNWVEX5ron84ZFci9JI49POhbOXkVAtlx2dYfadB6NNCmyiO5MVcBVgboV/gZyPDF8qf+r592Z8b1VG1JtUfeP1NVaFG6OtKg2TdgBhA5USyZMwRi2ycEAxVfBoCIltDyeEFIi6UTNKgQpFkkS5uLREbJMHDkCSzKYrktvBvQFVoUlFVBXxPkkpTEx7/JGIjZBsvIfSgUghtQqJKrX46xdraG/KEkq2EfCvXQT5bISmSa1NVSLJg+K4God9Gcx5zqnFtTpwxBpAdA8p999atDKzwDBQ4Kwln1QvScClrhuqA3DVV5sZa1HyT8hWRqZ4QXyP0GOexUSC9y3RYxPirH2SiSM/5uyDHCCoHAnrovyug/3g8/OGPK5xoyH6pKVzIOdFRXrsO4clJGCOhmqZmWTgOCnmDtj6qa0LMcF1C+DSOJCXC8Xl+tiinYG0hyULwLEnWITrFrt9wECk3WzZfTvdYmFd5HZq7bYQen4xnjzmGAFLrEXuWro+BA+gh4OqOjFB2zrKAuCaMB/YDVbUQ0CuxwZzEdaNiCQdWvOBui4DYKKvXi3wrUokJMoIYLyD+VHMCvSqVz2CogXFAaZvyb3CK1XMjLx3mWT2hca6YKvkRQo/qA6VX4cKKygCpM1rbnEfom6BsG5DvxfSQkMwuufOc60oYMa/XrZuRdHJueFjvMHlChQNrEOseajwYF4ypXSud/OEzcD2UnUTvBdVlIFOp8VAVQRz+yXHs9cMxt1V7cn+wwLEhJQnysDDn6Q+oOoZEhhKsWYVEUtU4UIvWI9lGyVZ6n2TAkg7jDUKP720Qeo7LMLj6qjABoVeFeKKsa4x9cebM/UzVbtBNhO5qnYuGaJlHJqaU24WcraT+CvUiz1OfC/5T+5hQW6xvO1aX92W/ipF07TGVVG+eh54vY+O4NgU3rnw3CH0G0hZRqH6XlfdKHtSV/wnEFT3dB767QeglXQ2QyPthg9A3KDzuymNghJ6Vqvx5jdDjGcymPCP+3Qi9qxvcfwk45nwbUVxSV8zcI4JrahD6sUTEQaGyhOlqCL2UOzCvLQuKdVCS1GFJFVPeM9e89mZVxVjhSOBPMcNIkVXGJGRPFff6YSLZaopV/IMqAedzVeGXZDkkNZv5WMCSnJf1+Voj9DgvQCXEs4NwCFkb6RQ7jYrgMlQDtccheQXlhtW7cbAGtEZxb7gG77XeT8t5lbKVmLe6LtzXHBvgcQrPL+DsHwMZPX7+3RsY0MO4ansI/Y4C+hqhn+ndV3RGntmugGGu1rKVfRgHK0YhsldUbraH0AO2MeVGi+ZXptwwgxQKwA1tFg0NKv93jYX8MwZQyd1XF7Y2CGesQuhRggUHve20WiMC6pLX4dWS6EOgaEeuyu0sd6EV11Zff+5T2vgKfzrRk0QEWsZSmR2TuwzUPjNxcimxGCpEAp9tB0Be8wqEfqWT6cJcPyYmdTOz25Ziep3u1xUDoBmKCZsmphX8R1MxslxtBKLODD02zLIngNAb2dG/cOHbztubQO3eVyn+rEDoM352tYTPit2d+uy1KjmuoOzoPf79xsBFjoxGKXaEOpVnTkQgDT1yQGoEvn5f17QJ/1YblK1AsrKRyPJlXcSszGuvY6DhiIOrCg6CiOEhrZ1iLEWEXkiXkSmvLTQdseEo/yz9Acxi8nlWboXzMAQaG6EKC2VAQ8EiXVWRXCBAw8ZPu3kpMthdEweGkXvO7WUyoeWWygBMyJmR0IW5QUxNp8Z4Ndd8GPG+0wwI1SUc9qaP4FBAIMh5kQo65POPjnMfYoLRG2awMjUFZBmlXO0RPVBKUq0JpWeMFe6PFaN+3kNIW3loZMDmNEgaGEUugQvQKVQ3GQjD06GvJtUlUDzUhEkKEQ4RUGESkXcyAYUaU9dQVcFaAKpF7BqJJBA7lKKB5OS+w/GH1C1dQkEFEUJPNJ8BsKokphuiZwJ7kseUTabJMWYQnwY4eCZIgJBAoPEThw72Biej5LGTjwwKyhI59JTZGxqoCpNeA+AB82dJISSQYbBhTFx4VAK8r4JD6nGq0X2grEbzfT/4PvS2+Jq85y8z+UGTP8rwvRgfF8IOahzkIw0O1JUA/j2rEw76ytglXcdUyYVtCBwwF6EKg3mA8VFAj6FHQIFnAvdc78sMPJgrqMKBMwHc94LQQ4oyz7VSOU0XTcoS8xyVukeRrYS8ca7VhkMvh1XtPY3yGv7bz3ZVY6kVspUNytwyDWqzMfk9XdOntZBYnyfeC5AUtlB2gB6UrcSa0X34XF2B0K9i1Fcjsb5fAgEpRQ2EHi+s0dae3kLoVS3v7tX1f9fGgfhMfgdckHPPKo61vmFea8eZHHu6ZbKrgWkj9OnZgt8dq86hDpe9uMZW32dZ4lqKW4d25SheNdGiuiSEvuobMO3Xjbz83kbO23GBnGIly8m5UjEB6v6zVlWkulbO0+Tu4wzVM1LPA+Mn8O99BpNzj56dVLBLylh/Sa7pVAXH2szx5rqpKiZSDsLcMhWgnpW5bjLe4dqtEPp70xS7I8rNzNIucdz+m1uUmzZCD+BOcfhQDxx69apKPz1hfOrQ4030vaibYiVbiYBeCL1u7FduinVwSYWOUNc3Gu/SKpnlDgcQ6YrlRcGHB2QyZYNq2UEcDjIOUOlc9Qvwv7IBlxz6VBTg5tBjkxjug8FGDhAD39QlLddBZYlMKjpSStocVA4mSlwMqlKBgPbL6XaWpT0GWFAVwuGZSQCQEWSNtXYuJ9waTbFo8DASW0+7+Tlk0pI3WhHQk//nbFMTl4FLT4d9/SqfzQ3N/NWkvnix497QFDoxTp4dAjQcfHj5ORaJKH9OKusQmUuFFUtWiSfenArqXp/gWIlPqCtcjQrT/Rn/24laxod+T8tS3Zst1gGmTjUeDoJaA1PNTUyxFQeFdehzg8Q6Iw0mm87r8qylxlZ7Bhx/NDGm+lSZf0wcG4Qec5yJOfX0M3iHNTrch0HzgZoRDylJg3LTptGHAoq6EauWu4RwrM9kAAAgAElEQVRywty2Zm1mdN0kA1DZmEND3yjXMJBQqXTC1MXGYzoIUAkiAgeG34R6IRDwM6DPLAr3y0OcAX1OMPCjh0AzGY652V5MT2tudOea55uQYkmsYWzV8Iom2XkG9ArWVKqmYg3QaXIg8T4hYROTQwzoabq1iAAb6iqgPaDKhX4GBZXsCUgOLqqXDg5AoaCakbn9KrXxmRENQyNtVocwFkCvTNMxOo/vFiVjhGgw0Bmg3KxKwYV2UQ6rTDDAuc6AHt+L/YtIGp5HYP9Dog0kTf1PqhoB/EDPDA65hvaE/hvI63L8KY8GxRQdmvzerBDKeE5J9iBkdoNn7qqZvlvVIlNBlhexCJWImKuKPZsN2xkUqAqp/QNcWypr9dSHgnmAIJj0GzZIgnbUOFHjmng/oEANgcoChS/NdxfYML9Jn4IM8iiqa0sxmU3aQIVRLeOzAo2NTcH6LvyJa3RvDN2l+6IFsV8ijdxwe/NQuUnKzfAI1gEoUAA8oCoHHwb0syD4BqIohQ7yuLllK6DHmaB+CAFQPiu4XlNhBfMJwYhpaJYrFhVjiIIHTtyduGA/IOWHtvXat7mnZlAJxFgJofTs67OY66b0maV6GiuLTVMsziRFGek+Tn10VF+aM50gRgJy3feW54Tkc0xzikAOPrbvJmZU1bGPYP4rIbOMZf155UzLa2G/gZti0w0cz5nBGyr2yc/GPbcaV7nO9D2cL5M2tmrOy/ocLucOQQDtgzjnHeCCdz01pX467pc8byoZTpol5RnHzbuZv7VPD66JBpGgq01AJjJjDMYbKe3dR1Ux+6W8Dqo4y9Kk5uizGoGgPLXkDeKg/wPjSdf5vO0CelXzxOpjOhez6RrnUM4BaqlXgGsBc7sxVXWtpfGb8YOmF5I5JndIZtnHlk3a5NwjMRctUY3LAKjk1I75KYS+mZMUDgGgnGpG+Hw3n1aF4gJo8ZpT5WYu5wOUHNFzCoQ+hns75ND/t1RuOsnqUN8I/Qod+syeOJgK6CVbmU1BVUBPSsNib02VGyIta8lWEtVU8IdBrB+qA5I6gCL3dAcIPWUrs7mvtqvuZpx1tloj9ERGMnPsqpY0yGRTJehmk8x0M5hp7LEbJQAbe/CwKAh9osIu682jiQMVhjaZHckADlkddnpGQCTwJwPOTjY5P7v9gB7ZqVBDBXrazFci/bW0071B6GukQ0GBNnz9vc35LzrJuYl09fD9LHigVRz6tSo5foYcZ/Qq2KPLgjOlf0HP0nOgHJi5kXg81uKFVgycWJgTAunXCoQ+kwmj3rWlOgNToKmrPIPCe80Nk/fjXGeQQblL2ei6o+70INAXQQRrVJsYVW7wd1SAUtWCGy8CeiZVOQ+ZpLcR+rp65sOy4e4rmcP140/NXQW2uFY3JaO8idIoXkSLJzKo5Nxt5jrGOg0wm+WfSgcIEOe2obmyQuipxNHASFz3KR2L8UQZFgEX0FhoblN1hFK3kN9L/vj4BINEBPe9pSHRUybTQwG68awaSFkCa5woyVQqDtE8T4gegk7tUQqIcIDX14IbArqE6gfQdZb1Fxb4PgT0riY05ebh2GmnmWwyVbUPqiJGm9GPwYoEkVvzdTWn62fGcjk50QAudH2koBBN1/UTAMkXgu+J7LnRNUuqsHxv9lhgfCmJmpQb7FnaA5uADjxwcAqM0Atd69OcD3MIwSGNz8YQ4Db8UKB5GAc0J/McWVIQS7OpyUw2ElDC/dbrCfOOVRDQIqvKr+9P0pEZFIxXOu6ksKUefHX4OLFUktreI7EHc+9loCEXZwYyFYd+ZJS1nRgeHY/lBe3b41MIvhDQp1CDz8IKT2GPA41/JClb9/jUCD3oTJPQBl8DofdaNZJtZJvXacnLfGRWLsReiPlSjyv306r6XKOaRl1r1JMXlHvuPULoV6jcmJdfnRecc+oD430gMEOgOI7Av4pd8rtbZ1ptIJTPV5XqqkptYG9Uz4d7Oq7LSck4kkQFzWtVU1vnDtdPg9A7ZigIfUvlRgh9bSxVzq9qXtS9FJIkBhChsTB3HPOxgDcpFNBSualARVZ/mdBkD2AXoc9rFEIPlZtVqthVQF8nAzy7se9XCH3xQchnUGItqtzkWdgK/iqmA88q/SMqEs21J6iGihcTA1TmBOQ4ljJCjzMRVHUmgNk/WPv2rEDoO/MS320Ak7Hr/0PZSnLo+9kUS+Ctlq1s9qKhhYX+ALgKVgG534VDL34TN/3BcvwiA3o1xWLzV1OsBwKTdXZmPi75x8virvGtMcrJBVUclQ7rgH58djo2vPr0mF7eVbzjNTj05rVzYXRUbsQL7ZNvav6suXNE5Zh1SRKPKAc7BNXNXzq+0dk/Lv69bY+7HHp1Z4t/VvPXzB1uPjNpQsnfdnl/ZFT21w33S/beUuaRCZV4enMyxxlIP18qN+LQa08STxPoIpRQgLpgkyIiRy1tlNGtRKBWaNw3dVUTicCmTck6dnNvTY6o6BBAXMxt7I4Bvh+VECvLSOFAJjcIBA2g6uAUN9HcO7wHLypUkBOt+5VJziIt4f1sPabuMeD9YLUmr1o/nyxqJlbi6XImeeCS09eg+w4ouxxEKzIIJRV6IY6fAlys4ZoXaqUH7zOIWTg3VnDolQ3UKjeiEOi90toeI/+bvQkIdujHMCkt9VRH8PUWxR8gY8XVVrQQJGNEYdA4yT4LfQ65wWPiwJMjSRqamlPnZrfxHpFw8v2AuHivafyVXG1zd4mK0xZbNARXR7xuyFfMtWKFJj9n0xWY+C8vJ3c1ubFs4jPNQtx9XQeCIjnsmnIj+3Gh9AVJSZt7G0sxSDdPH2skeylsJY7rhREQgzOqsaj/Aqg6KDfTM5NZ8Rhwb4H4D9U6+kbZs39jaIzqHlBsoTrEMFSQENRK4QMvjB3WDdY61rX2QaxZ0RXxuVbVcm8J6DaUUaTyTip/DAax0047ad8dDKS8NaUmSlys1KHwXVKwwHs8fxpOaPpq5P6HZ455QFQbpis5f6VwpGeAPQmotpuS9ZlSyGGTcO43+D4kTESsh6XqwgBqWAG39kLpeiP4s3qMaH6qhOD78awQsNb8ZiQ3eLkPAEGp+c1TU1orAjfEY7ZihedarSClfdzVIq1FNKgCVcc1c45Ayrffi4VFcYd5dlR7v1EBf1/NxxfHPAUZqCMNJFbzq9ef41k5PAxkED0gQPzRdK05wt6NVLrifeV8qZ8l5i7OKzw79vIg4MLcA7V0GFQ32NCDg6y+BHwO9liq3IB+hf2a+xvmCfYH8HBFf0PvGnjwXn/mujcceiXpLm+oNwh7+vY59OZ7ewytUKY5hqQY/S9KZviz3NuswuL751rheSAeOX7OfW18KnsM0CMgJ3S4r+L9VnvyeeC5gPnkvcprDHsUz6ns5zGn3qprWG/cM4bNAbdSjbjg9VlT/7f6a3S9Pgsxl33GgUNvxSqPgf4t9e3L9eS+M9I0YvPco9obgIBa5WasqPgg7pmfFy+c65R7BPr9FCNgV2jWDvY77yN6JkVVhnuv9iOsdYwX5hfEB3RG6dwAA4JU5xH1yOH8Zi8R+yym2PDp76N6U8W5qTn03q/dj8jtuvR6qBcRz58sBnrwqAKLfWSWykFTTOygMgZlv6VlMB6E0CORkGzlKKsZlBNG9Y/xVXPG+Xm5p1JnfgMacQ6i7wZ9mFgH2C+nxmN0qB83pQ790Agok/89HXpQbhDQr+vdN/rZr+P1if2nnm8NQk/urSg3uGRkMRxrlreWKJQPhB4BvSKdVLkhpUUo3LZpWNkqoB9Dwx4Wic1/ujr0rzo9Jvr3Eecp6Rn3GqGvFTpsiESqgRqlVuOgm5+NR1M6uFHmomKFUM1VEfoqg+4imTAoGa+1x5M/ygWaHHiWnDKwrvmKRuiLdm2F0K+4fiILqmbgLO9y6FdYXpMTZrOD5HhBIYfUJhzWmPSyJkawbXQO2Z8OZ4etaSXtpqjU4K/1do3AdDn0LYSevP9VEPqS+UsnuXaZNWdXSEM2+LEnLiskHT6nr7irkLOa67Cz9kblxuYYFYe+QsvX1qFvxmklQt842NX7QYPQJypSqbXgfS3Ux4YtoEQl8lkjZEy4qtJoH1xnNHelctNqKjdE6JG0YDM0h54Vo1Q6qFRuXAFZTeVmNcdkvA/Nxe5hwBxwQoV1SaTGFZpEhNdUiuC53zTFMi/H/N22HFOm3GBN4H6z+RbjQXpA0gfwfqtaqJl1Kc2g0oyO3WjggI8RcQdCD9SPAdQkKhqSQ5TkejpkInECcjcNpShJXzaKVZoPQuilZuH14esvCkKJBDKgB90LplZocKsob0g2kGgwgEcwgiQ9+4zw38VADDTDlFgzokpkGvtOIq9GBk3dIq0M1w+aEZJN0yRcOTUySZph6l6bslYh9Cz5c88QEqZ5mhsIzxCVyMTtHtc+CxfFNMSi+VZSxGraGg5fBlqJoIFe5ISp+D2kuRZRbCtg1bRI34ut6vNMVvOwJH6RpxBxRdmeAE/Tm1VWd4XQrURlbcRYIfT4XggFYa/uw0ET3H5NDCL0oOlMoElPWu/a4ypkMp9ZQebTPKdec7WJUfEcIYXG6LESHiCv/r1GnUVI8Gpzymi3nWJrih/Gp8i98izJ+VgZS61WLV6xr9XKXhVts6yVHHifa7XLON7j8wf5MyuQoHCMg/JU6ZvXVdasDK9VkSBCb5WbVNNjxcjP5N4g9KaS5FrROl2dQw9lovqsdQW/zDGOd7Mvr3bGgUKHwLkxlmq45kiaSK9cDaFneOcKtXjoa7mX+3tFuQE3PSdPRakqfYnuzcrEc2F2ISZSY94xQHosluW1Qw59p0cNCD370slSyL4SxEizi+pJodnackxOo4rSeDcgtoX6H42l2N/SVGZAM+Teyj3A4GPJc5uDPv9WjKXYFNs2lhoL+IJsX+Xm4i9t31iqpUO/JkJfOcX2+tKhx+5C+TNuLFC5SX5TxaEvAT2za00eHgBApddA6OUOK4S+JVvpgN5Shym3VctEOiCpR7ErW6lykh6AJr0MEqxCY0c9J1alibYypsCDN38M36mAXrspg8ikCNTXUV/bvQ3oa4kwb5QlqCpNscgox3ZIucFGtj3ZyrnZhlfJpo1uQL9E/Tze2kjKW9a0mKZUmihEdXjWC99jw7GgVjI0kxVUKrhRea7mQZYgrhPQO+lqpDz16dLqF9eUAX32R1iTPcW/OR9ZRcDg5KG4ujGHeKDi1wktBUeVDUs2ljJNiFJsK2VBeWFVw9COA3obSylpqOVA3TtAMRTwZqv+kVIytnxZR8asaUBqZCu7AT3Lstkf0siRSVFAbnegPyRC37pvHXREa9Df4pJsUhOYGBg5np5m5z/QblaXGDCKc6mqDMrXotzUUmMrA3o56epVnfZ5QNaJqueczWE4l9N0w/PSTeCYO0DygFwRuctnTz7/6DgpQOLQqkqAgMsBPX4O2UqanVUmYvyMgtCr4RQvUDCIiubeVvYPefVJEpQBvfwZEIyDEgT0xUY15Lgvg14kVAqvGhzgOGazY01/8rPvUgZbtDVTgZJy06U4ln0tZW5KQJ+PxJQujMu9D+jVFIv15+DQ86EtHafkfdWAPhND4kt2fQbtKHnWNU2k1dCdD4LmXuk3gM+ve5tqsYX6uXk/+VUCegSbQOi3F9CXpLlKHrpylW2n2Ga9ctwwJgzoJcvI5t1OQO/zp24e7SaJDugtAVgoDV6RlbHidgN6t78kR7wY4uTn7Gic8TbvDS0DJwb0aub3fTTNlispo/dEtlIBvZLQmtrbDej9PQ3lpn0u1HtZ2U+zkV5zeZTypJBFnaciS+O4iu9uqEOZYNgRmPtplo1rl2D+zo6MpX7VgD6TgWobRv8Lzic2pxaK1mpOsfJMIVC7rTEldHxhQNLrq6ZbF4EIJ0Q5j2pqmJMY7KN1wjO3dSGmZhQTMsmdxhyRNwsuBgmMdOiHSbmRX4uOmZp/LxUdyfLKb2Plq+4BqSk3/5Mc+tIUWwX0dQy5ulMs6X2NDj2QY3FYG6dYG0spcAKnT41rOlS2T7mxUywaBqBDv/5VW2Kyv6sQelINhCIVe3kj7sXptVHV4MJLQwJSDdJEQM2oysYc0NvkwDGBslW5pmnSqAHXmwP5nGw2UwBa2xFz8naCT1UYmsZcBSoqrzPoLE2xKf9EZ9xUFKg69UvlINPWhbm5bIrNxZ4TGsgLOPR4GZnAAkGDh9UhyrQjeqKmG44tJnduHlAigQQhHfGys4U69ERZkqPOzFtc2IIEeSOBFJt5aVW85fFygFmcYnMcSnkobcWJKGbAYGvyVRH6EtDLyKfMAQ74Sj387s9WQ+idtdfqSDRmMo+8g+7ISE1NgXx5jVvXDwdpV9+YzWOSt9NCwe6hhFkN282119WjllJDhXw5+KkRMnws5ovWATas5YLQU588m36AYOG4YvkdVJ9siq116GuE3oiz/+wmrnUwib/7mfNPbOTYBFPhRqonomkYoa9Vklpjy2QiA3ryuXLAyd1IhL5KVBtTNs0LHZrZx5DPUAZxkKhVssfzidQUIKdjMVgGHWJEAX1PawtUFLQWFISe9wKZUYEe89sWYhIHRyY4bYReqFezN9ibQtPATdFaH6KiQa1LDZ6LpRkcaw/7FAN6TDiuY8ibat9StVDoU61W5ESF7r5pg655ItodUc/0s6D/AygvTlhzqhZwhc0BAEqaZEb30BcI0BMijGAIjZ9sEk1qEW+WSZ0pN0DM4HoKPr4OS0vMkrI0BjpY0gTTWRQfQX56NvDZkt3zCGPg9V2cjjvCBSUJctXGARZNwIScl8O8n2ZlWB+aKFq/LYS+atCsm8mh0kMOvZLWLkKPgB5NsTVCXxvZMblGRaVUhJ10IjjXc14roC/j5iZXPGfKL2LNNyilg4Gaaz67bZ5VIH+vA28Hs2U9cjx0xjVNsWsg9B2FOZ2NGVfkFtrwu6s9tVMNL0g8JXXt4A3aBCg3EnYA4GD5SprdAZBp8dKbxGd1hF5ypDIVUxOqzph0iq2SR1cAnHjWfQyYi/VZWVdSa5d7r9X6TPb1Oj5oVdzXOuNIUxLLgRQoulW3r7lG6E3La86uhn9edP1zP8G8J8iUzeHehlHdU1MsZGLcRC2UeEXF1g2j22ZjagYGnU2VviUyweC7AYy4DvJ80hrU/KgVBeXxp+RNbAit0dmtczG9bqoV0PdIyWnAaqncKKAvrIE04mwQes23unqSs7T8YTAJP+gG9DCW2hHlppatJO0HlD0my6vo0DugZ8zc9Bm1Anoi9Nyd0b0PDj1uWsoJRAiBKPSbplgYfzigrxH6tSg35tA3Af0gJuamY/3+W0S5McqXne4lgGaW3KEr5M9Et3BDHIw4Utc2Uy0bS63WVLoMLng2D2oCJ1qYKJcaxJCW6VSrg6z6YbYaUtBUWHfqr2ospYxc99sYS61E16QoAQSVk6lSeen+rgN6b5Krqb3UMpd1M66DgmKkhQWzhpwk11MG9vy7n8sqTSIeL28OeC9eph7VQVxzKGi1KmCAioOMjrrPvyXN6Kas+nApAXZ14PhnaxlzILiuEXqYYs2r2SpphkVFZ7vGUrnprJSt9BxuD5YNnPzd+HVtnuJwW9e3QQQTBVoToc9EFR8EhLhqTGxk0DStsUEtY37hkHJiSyQFyUyN0Os7Heg1G64pMNIw5hrihgw/hin+SU18REmJnirAE2LtileNqqxUJcoSal3+4IdpFVKOLKtNtcwpea6sCHWbyZv1h+8tyNIy3PzGiNog4WBSCyQeql8sxeL5YRKpWQy69TJ7G4pFNgFDaSUrPdkQpmYqJBXg9a5C3ajK3INEUGGwhD0E19+tfNHBtNpfusogLWM0u3nmGiUyVgX0PhBLMM6Fh+eZTdQtyk1NJcRCU2MrXzbjy0B7acE0Pai4oAbOBgC9t6JNLc6lIQ3/PZPZnNO+j9qEr9WsmMgpDjC83GyszUOf1U5IG5rC6qZodgnWmijUz2JA2DS3N9m7bqk7X5tkKAPw7P1B4I58nrr1o270Hon+kji7eFvdhL/yvAGdFXNudWOpel8uCH0V+EiZaLhUrrEuHJDaPAr30636+D2uVnYpfvXevJqxVAncc9vzd/Fzq0Bfe33TO6PRbb8csLRlktMYcnSsyA42hlkrK6ldieV6jnE6Z3c0G7lTJlJxRkW5KWi0khLPl+5n1/9tuhS+A8+CvHFw6HOv7xp6cftOylCpZidISMpdC6GX34h+Z0fGUopznATVI8w1U8maar5pnauSm4ltrnvK97IpdiVCv1ZcVIBaMyipSNVQXfDRNWBU1oGPTW2pUmNKxgTGiei5W+Xy+dR7HtV+IFyAHh7e0zCFSMShDxpL1Ulmm+7XIPSlwb+qxmvcG5rj4mI/xgEIpbEUAvq1VG6GB/3YNjkbOwrooUO/GkJfVwhbxlL9wYAxOg+rDOj5nymrp9NtiTI8RujVsGJEp0HozaGHruZqTbGrOsWyUaMp+c9B2B/NOTVtghMpqQrLUqeQbjZQ9kTH0zxCFAqZhRTZR05NIX1FtrLofotCQOQYxkpLMpQw+mAaREFSM1gvjmvZqMFsMq9TfGHLVqbqQDa/uKmE2a0rA6B5QDowrYsxeWzKoOtobJep1pElfHIGU86L9sdpkV0v1rm5ROhT8tJ8vdlsgsLBJFE5NYeVca8FYnEv1htPq2hk40KJu4GTDCQ8ztjE8GJ2TIMMS04C9U9DhORIe0xZjkyjIDQV+9lblQjfS6nARGvWSvw433IBMujyhpjP0IhXN6lquRdWJk/d5qfy4angQc6e5bnMf+2pWVDOUuBZKyBchvoJTbWapLXQZhI9JO0CgVNl9sUmqwrV1O0JSaHdNRIUoDUTQEHB91azJukfi2jQsmEMpMz0/iIvBmpc9ZxNWXC5valWOanHoYpDJTW00bA9NcmqlhtubQRkDj0QoqkpNN+lMRGkG4FQ0/yqCaA41qTcGKFXExf45Nh+ZrctxnRWnrhGK2MpfLaQvHQNzWYnN4bxoGZgiu9doNkOg/CBnF6pm9+TC+nwSG7YcCjlvDNKOBJz2+Ziat1Ueab2CKDGOmk/UMLAelBFkMEwE46UqQWildpry30kKHge7Z4GfI7XA1Go4bQb935TVcxqF0gnis1+ql3BgQx52+SLS+8e1QnOEwAIPhiBmJFPqgROlJhEPqvqIg/aeTfFCqlTwOvqGw5NGd+QKjU9wc/CgJd9kt+PqoxkT9FwJ7Qzy/sAmpJ+od+V5Kn35RbPnIkkqErJm+03jcQ1LQ9nBK8xTX3QuMfvTdNBykfKIa5C6BXodPcCNZzis+xSjnGDqpADeswzbAG4Z1RTFFzgZyVBY6+H1pC+U+deAzgoea79U9CMKFnQYTUDZuXGgQ9oY6xAMJAXgOVAtKiMUNJYBop+GQHkfGGDZuUwyrNZhnlYjPzebCZ3dVdN30roy/Fb0fjK94Ayi2TVuo2VSaGO06aJkiAH/Uf0TBScwlCurQpTkO1C90kKZhpL4XPXaoq1CIWCb5ngtZIdqtwIkPNev+pcyL2spa6yLF8OxBne64u7b1X9d8VGc0p74uqUUTlE45xDJcXGUuXa2Dsj8y7sQTg7FmlONlGq8kLMK8opVIMMehqhn5R8q85S9Xxgr4DSlp9vEY4oTrSJ7uN3Mb+2wpRwJvf9pqJis7ICCE1PMR5bFaHvqN+gyqlqLJJjxCI6I2a3zsb0OlUDyFCYGQ8h9GxgYXVUAb0pN7oeTEHLmUooJdXakq1RFkf1l+0h9P9TspVuip3p717GuyD0nb1oaHGpP2BIVqncIMTr44CFCsLIIIb6ULn5VowHXABThz4DejkJrsKhp2oCVG7UZNrl0K//8y1UucHvzi/qQMb71Om8jl3TtVIJD7NUycDfMSmpRrAgKguvge6HUJAA5UYHrx3ArEaAgEJOsZo0CC6sKoLPlA24jEnwUre13DGlMqHDRE23oH/gGqSc4w1oZUCf/GOqJljlRteMA11qJ1I68EZpJQMFHujEViBAl7rMmFlaRAk21SbsqKf5lpN7Vl3b2sQU9OGMmp2Vyg31onFfobHjVMigu6CdqUjjTn6rW5AX3akgKLCUEgPG2Q1s/l2rebAjHkkMVW4UpLpz206xVtVouutF5TDlBuVRjqGThEQEV/tZo3Kj7/Mz9HwpTrGpQFDcDHPO1Wo4JZBXiJkqGOkUy4A+1TEg8poKROzLsFPsyCgPVTrzgtuX1SA7xfoZeMx8qGGeKDFRssgmqFwXReXGATrHHsEVdJo1T+gmiPI7FAjwnKimoXWAuY8DwVQ1BAjS2kagpeBaCgBYL0Iu8NJ6klKU1UnwJ8bP80mBsCpf+PzJSdBHhqUAlM6EXk8ZxaS+NuZjOgsRndemi+vcthVKBhhnKDHMrhrQk/aWm6+vrd4nOAeWoBgyzoY6vBl0NgDWiLN130iakXhJBAA64lLvGWMQhEONahOZOIFL7zmP37Naiuc4ggTsAfLJUEDPcenJ/VXqDck9zWu30oTHsLg35ipvVCrsZNwEnLpvHW4YW/+u1hoizHZAj+s3V39uDuCKXLU9d6lWxRxLikWYF7gu0ASIlo00KjfUrE+gHoZK+G/09MANEgpC4qem8hNNx6S3LmUeKa40aiNpALi8RMAGLwYp3Ds0r7xG8Sx8Vuh6m4DeVEiv/6F0yMVnQNWHATGAnwSZTOHS77nqkPeeKlrlmVUqN+NjWBOgPmi+wCmWbx+CXvhY0Ag5RqhnjjMMQS3Go1H4kZRwHdAySB6fyF4iqbxBZQTzaSig7jEXMzyr7LQJh8xUubEK2phUbrA3W0sf975169aYYcCVvWP0psB1Qmd7kmu12Y+8r4nCwO+dmWmpc1mUwmeIk+iyv3RUbkqMZAUv+jpo7Ruo4mciJkk6Kx3DRxHQqzokxS25vcsVVJSuxtm28jSxA2p+cTlTqjOQaProOM9NusrqSLpnrlEAACAASURBVK2cYnWe+p4015u5yGvPcdTPZRjn8x77INymGWBXeaNjAa5RI/DcY8Tl9phy36FvhLwMkCii4o4xYMJCaVvEMLOptCV3a6jciGarblbHWZrzciL2OdvENgYV9V0YcyhgAYwhMJIxiDwYpFymcxzN/CNlfiG29H7JHqXKeb05X6TS5LhOqoo4ZxuVQiYWS9o7GQP1QVPUPW3bivm4rpxJtcoNqIUAtqRDL6dY9C25d6Jef/78WuXGY+/52qjcYO2Cega39uX4hVVuhnWuDLNPcSiWedYPYmQwiK2Tc3Hxl67gn+B41pSbYapk4fhrEHo7xXocpIxlRTjNg6GC0G/XKVYqN2PQbqZsZXLoaSyVxgddDn0G9Ha8M+UGhMvCoe/tKmMRm9xQP3c2JhMpIAUj0RbtpqJSYFBZahr0G9MEd96z01scemzs4tI2dZIGoTe6L66V0Bwg9FgYyHp1GNXXVjadQg8RQlR4ZuUahfJzE0uE3bKV4rulmUbVJ8DSI+XxgNiOqNRFGkTuIhnQ1yUnGoPQcU0ZZpeHjOud29Yg9EXFYQQ/VyXEJdlyrfi6mp5S89sT9ezDap5a3LpWvrI0xm72qYnSTIwNhhtdKgzUzcTtRkgkhWpcccOmPj8RQZfk0GhLDj34tkYvTINonpCRcP+k+9+cS8kJ7v7ZQugrtLzFI/VNS08rXUHMb05Eg/NVRjsFqeLYNprS5efmwdvMpqI4sZJjA5lE+Mv9MMKNWAQqzqRyEFS5wU6VqLDLc0CWiNCDb70wH6OkcQw1ak9IT2o6Fc5TME1Sn7ipIDTridWAbHxq9U+YQ8/9XtKoNDZCApCqK6X5Gp6wuf6MhmqOpcyWEVJTbthklfx1r9Eq0WOoVCP0pBSIDqRrUQJJBBjUozFUM9qUG/CLGUDUHPoVKjfQaW+oYY1ahA45aapX/TVG4cw/RzLDapEORNP26ubW7n7R4tA7GMmqCqs+yR12GbZ2H8Y8sr6zVZY4/1aj3BB1tzKF0GJVb5r12DTFYg/sIvSY5o1RwqCPwxeGYEsxNQN1LeyRboqVIo7W12jTI5Cc69Igno3UCASwX6kqmtWDpOuxYlT2qdSeruhg1Q6hxCAtrDEdCN6QnoTK02LZX8r6rihHLZOjqjEZAbvOrWzKm1U/0iCA9qG6hOvF+sP5METZPNJa0h2W8xQATMXQW7lPNZrapIClwUbR0KZbpiq5SgJFPdLnjBeEub4H91T5qHRQ56bVFg0M0p+uzqZUsa/Z1YRaVaR9bjbXzoAXvTy5D+mg8FliaD/PZvYA6EzX1ttPut+EvFyg244kGV4T5oBXX9zd/+tqqOKK7MuqaII+E0tTbF5SoSOlOlGXclNzmutrwTUQiEGilDFPUTiqrtX6+v6Tt4t9n3zJZlx0T6r8AimGShcqY/SzmMtejCG4Vc/GOBLVvqtHqH5V1LnshTMyr6qrYhvGLayWiYqIPwtCX4mFUMYUwhILimPwPt4jOfQwJaw59ErAihJSHid1v0+pVDm2yPGpKa3Yw7jPUvo2z9lAtWlO1QAbPc5AVas5T7BvKaAfocoTz4OiRpjnBMEeSYWaflTPY/9dvWvJ159H1QLj2otbb7whqHKDdUJ2oZ5bbxgp0BDMw2PrxFxc/OXLQ06xKZ1ZcejJnOgtFMoNEfp8bG6cLnMj47ChwqEHs6ao3ET0Fhpb6IjluJUBPazF1fCJT5aduzI3cOjn1i3EBV+4OOZmFtgoxReagOh2B8I/bykm59fFBqvcJF98LN3ISkCPg9eNN9UkxjWqbIVgZJDBiDi84uRCMk0qN3gYDvoKbYOcMLw/9ZvxvasF9DzwoaueCUYpuyb1pzo4ukG/msyyUSM5pwrExaFvcURh1mK3xqqRDwE+XTErGgJ+FxwvoDn4WBtLrdoUm+veRi783so9zgcHNmqhhqAI6LAuvO7MJRhQMuFQCdqJlkrwFeXGBwm0lVPqy6ZC5Lum6yob6VjSajcv6RCFbKWC025Az4a+6Sw501jKigQ7DuhbyWEJhJQwqiyKg0CcxFp6S8G0DmXRspomXh0s7YC+VmlqgqDK3i+DUnNfFfCLIlA3iNWNyaTd5Frg+025qWhRQoJACsSCktMY+yPGGs4sVQFoLDUcS/NzMpYqBi1p9kRUP+kNyQk3XxhIYkMHSKod3D3doJ7/3qLcZLBj7XJx6BNtrSy3WwoqSEoyaRSKVPGxy+Yv12D8s5NfJ/t4LL4HHYDpCp0JckNNgSKQmjV7y5rsI+PZGL6okuvEJDiakq2kBOuQmwEbwxlVTZqmUqxHJJyY8y0VD+dBVDESD5cSlSOi91gYYEVCmYZCptxYctbBlwOIwsW2s2THWArjUpoc0zRMwQzmFAKmNve4BPT1eqkCen4f+hjSbt1NsZKi1F6sa4Q8KDiso2kspb4DMqISgEHw7+fCKmT2sGgs08GTiZAkifFiYpgIoQJOqGo166lOTsuYNfEQA79BqMoHBZqGWoEgqOpJ4be152FbVhb3lxLFMF/kWhUvfH4bniuqGLguzx8YS6FqDadY0CvTjRyOz6jYun8ngxnTNhwctppiWeWCs072laQruPd9Brk0vEIQjsQJzqaViEIqSZV7z0TCwb6Dyla/E9WwmsSJIE6a1Dmo9p8lCPLn0jwszwzKdM5JpMLwdw51HTx5XvC+M+Au5/cofEk0b+32rr6euim2E0s4Wc1rNmBiahLXxLIcgfE5teGRjKVEuTFdpiVGUTmpc8pUBms4V7UvjEvEgP1GKSvrBI4UGAV3crLXvqyAPqmbpsBhrnPvlTmb91i6LYOORFovgEuMcarcsPqXAXoOctNU79615JuD1kRQQ3GLLkSKOogZQN91AmZfgnpeFFCScUuKgqCalolQS17UDfug8aQvENdBldji70V0gmIAii3JZERcWmI2eAcJVCMnHk34hXKDsYLSGVTNEB9W/TAUQWma0l0JtFpbwYUrOe/ZrVtjet26lMgEyIAwfDlu/f4NMcIqpN6MVlTcCgJ6/fdwbJ2YjYu+dFnAKRYBPWPpoT61+t0UC7SfHPpXbo6p/m4N5Sbdisv+7Wrh4tKAlJthZG8o/9pYCr+AhYeAfLAUN6cOPQJ6vcQpFe1BKjcI6C/84iUxOz3PgJ5lz74QbyL0PDOlckNjqaX78CbnkwbTUG5mCpVCD0zGDC5niXKTxlI4dGkGokYNlAXxpw0szMvV76tkg7ISXo0Riyk0Kte5xILvcxnI3290z2U2UoY65TuU6h3Qq0wJ04Es25HGkzbIVsTBFEB5P4NjXKfKPTA80e8n0MnfBTKlUosWvik3LntxT8yJNLcteaH8XsmaYd7PzokzCcTOY+Mymxq4mtI7Ps+lQzc2iorh4I/6G8qIcyz8J97jMqO54FiooHrgemHprnIs0FvQH0bzM2AYAve7hlftctgieM+jMqfCSxtgm8tvGo73IZX59Dt1ydJleswTlmpHTX9SGRSgRCkndgxElKjioHRpt/1sdW0qpRmJx0hJllI8blARQFvAZ3nTQw6/RA6qSmpYX0CnwG9GeRDvNeXGAasDehTfeb0IkDAuLEGLz4qmaFFuwO1WGZb23gygsJFKKYLmQVWp22NJSsL0VDG94RpKbwA8Tz7zqQmuGXyeS/Q0B8kSrzj0UxzXwollb4VQSj2bhjcr8EB0JQbVTD5BzRPlBi/QWkzv8jot9AAC0EamZN7T9JpkoIkyP91dgwc1uc+LCBwRXIGGA4RHQTcpE0BtAvMUh/G4njGpNurbwRjiZcoN9hs/Mxs4aa8S7Qy3Rl3npB2KOpDGZpDZBDKZGzbmTGMCpGmFAEbGUgqEcR+m4YC+UnOjvfdYEQQGRkKRRHmp+xhAuZmemUqUNxNwDAiNpaS0AB6qSsBWuVH52sZSfG5DqIogaQDlBsZioilgiyo0GdC9ON42PhJdgBKj3O+z+W8R1VeZTfG+6Ivi+YJgVfQnHqtphNWm3DgukZRqv6/+IbgIc69Pyg3mummU2k8197rGUkOWP83nCcSc62UY1w8DNKlR9AdI3HCtGGPQZtQUODGZhlZpkoV7M/2GW2plkme6qM8tzmuoNFFRB2saxlPaS1j+n5J5FFRAhod1PqJyYNnFmppi4x+vL++X6K9Rf0oTTPt84hobDJdzBc/TVWCsH9CJWPzJPQzbNX5Obn2+Zue28jq17oVAq7DYqB81lBvsgdjDtf9xvo9NFcClS7lxAuwx1LoV0Cau9JQUmPIs4prNhBVrmfsBejqyt4KY3ohdp2HeZFppqsIl7oD9lqZtdt5O9Ff0sT7Xts9HGEvp/oVPYbxI9UOlGvsAmQiiheC+beLE2Cp7QKgetog9R4ZvpFQuLjHgFv1K+zL+Ln6+9n2+2IugOWeamWig6XmBxJZ0TK1zUV0c0CuWqOdo6Ysr8ZX2PiTUSvpAORalh+d/oa2BBizDPF4nzda0hjx/8O3ev7T/6CxkIAwH5pRIl9qTAvrZ2YWYhvlfTzEDHriMpZDUgpKdOvQj2tO0bmT6ifFlkgd/jQoI8N/xHszfmel1lL+Fyg0AoNFYil9874YYpfma5jooN9hn1grog4aOjcpNl3JDY6n+7jEoxlLa69H/6r2eW22vlyo3VHZYxozmuupRpxMkRzx0IfTQoWdAb4SeWUWClNtB6NmsgY2T63UQ47NTkq1chsoNnMfUeIPvZUNUyme1lAQq5ICIDQ/evBlk49aSZ6DZHOCkBGWwSTSvZK6NdTR1p1OSUN3i4ILqCTKDTqOBphyYkm352d2OeTaa2kHUpRw4iqX+NkwN2A2NF/KjWp+dT1/lHowb+O0GL3hwzgvxAboHoIqbQJo1lUaksl22KTeUVYIZhKXvpiejtygKAiYu5K48FkBR6klca7NTIcPqJ5VVvDJodaH7T1ybKipC6DnO+DsDRvVpMFvB/UB1iBq9csN1k6Fvxxbj5h+783w19ZlVVSjYUNUwsBp949SET7nKpYVUIcryL9wkJQuaCg2+IPx7k9/yPmg1DUvsnHMty3H/Hhtd9exK2bE2lQFSx+Aqnz029GxSl1pM8o5tlEKUWskIKTKYw2hMXIZWP647jVfQdM+APqVWueYSzXHAVKlQNLrO+h0mhGnY4QSF6E42LFpJBIoGVLnBs6VMJAJGBeYIRni4pMkYnGu5DGp0mOtBSWW9duu/z882Nvdu8sNn+FXWfQYTDnYVjDRBBfY8HBpAS4nQp8oLYkYF9NmAzyZZRCeZxA6ArMoSfiVCr0MO2uaF8lLRbagzkAi9rxmbcjHcsmwqLqlaM2Z2UWIQyUx+pmVWa4Te48n9tHpvgypiTWqe8vohW2kKZQ4i975KllOHdSMHSi39LD5h3mPMYSzFEjjmXu59/A4i1KPB5wajF6Jr+P3G34HI5wSSHAQ9mvs4ePEay8oJzGTMbaWxTTkXlGi1NMCTiqj9bikmYZKV65LVsx7F3fT5E6B71iZ8jSoS30BqUqGYlzWlAcwEnesR9DEE9Npn57YhWYBjMcYFyw1VzbFYnrexVKMZD2DAQalL64gsDJxYWlmou6WLk9JDqcp+TOJc4f1qfWANI8BDLxwrqnQp1n7gfU3nLqRRx4uHG6u/iUazwlDLTTJQTTMbopoysVK1rB9jEwgwsW4aVSo+J+x3+HmahGHouD5sylijsWUlCxFXhbRqtIW0KCSc2Yfkplh9J3TSObddEatQb6+ZIlFaZBf1ZlQwtSYU1+CZlbmT9+D5aZlCU19dxPf4qrLaCEPhOonQs1lePgFzc0sxBXO67LtWQC+DLFaByvVo36/N8mpqD8ZVAX3u71ZcMSMAY8z5lVXx1viqQd4KWEU5iU3aCr5bscAS5hIQ+uY89TlHOeZUMapjBlPAMP72wyk69PncLamLS2tRkRxMr0DodRPFvy7bAooXDPq6YEC4DtXHnK8Ex6Ryg1wJ5xr2AJuoet0othR4JDO4irnduh4h+njO8/PoKyCkFrd9/zsx0hPwgM/CT4XQpy8PEXpQbi4rlJsuQq9WdyH0x74CCP2uBRgslBvGvakWhO1nYaE/gNnMEJtQHdCPRA+LhSX8QQwPluLn3/kmA3pTaBCByWpZWaApN12EvgcjFroAWgqyF+Oz08Gm2EVw6IdjPjM2I/RAXpw1txF2oWQskaa1s5rsgNDLPt7IsRH07u83CL2so4X0eyNFc1wboTfCtRZCT2R1BUJf6dA7083mXbzfh6rASDf7qulIwbXK/dTFJlI+TFo7XtiIcPAToRezQuitKSEl49VhDbMGZJx4IfvsNsUioMQmgllXo3tE6KvSEpVQxuBQqwy9IPSJtqyG0NfKIwX9Nxc8EdqxEc2fgtCPQ1XAqiUIoJvNztkzm6FGgERkQ3ZyooXmKphyJcU/axD6bG5L5N1NsQWhZ4Nys4lh3Euyl40/3guZEZNOgOtXpaquvgg5FAJfv5DcKqAHj1DPHfevpmXY2QOxRkCv3xNCnw3Q2QAshH64tIzq+YwyYOc6AAUkKWjWoQeigQMCqCqaaDEX8B6vA6M+mnMyOMHhY51ezHMEkkbxSGXJ5mch9EI1sWbwvDGmDfqlZ4O5w2ZsNGMt97XHrFANyXFzA6YR+hwLXBuQF89rUoGyAbuL0FPKkIiPn2kboe8tL/DZcX9CQM8EA0lOn1UDgFl0oe0J8TVCHwMgq0boFcAJoVelBy81IiMw1HrlnGRvkZIcVROVEeJ3cA9aB2os475qhJbIu9bJ1q3b2ITI6U6jLL3f96gxV7XAFUajXFb30PeNsxmeiFwG9CVg536RlvEUQsjmRKLBqpi42RpzGcisnWIx39UfoTWBeUJDriGp3ExPj7MCxYCea0BVId7HONZfok/8Th2ADPBT0s8BPT6HqDkqWqxSCPVrmvezmlIhb15PLNIDoR+oYofPx/4ynTQe7ekN1YB7sP0GUkubnPgWig6uvDS6UVnEv84mh74/QNMeEhgEaWg2VVKO5B/rhlUrVpKqAIrJaN20qAZ0BMG4V6pDEc1VII5AaXJCQIwNBdEEiTmN75W5m3Tb7VvCilS6DwPJpLk7AvlEmfFdmCdNxbOplAvxbM4/NRYLta7noqvVntsWqsAzwBxTJST5nble/TuuqLmSMz6qqqXEKHBtcjvH/SwuScrWVYAmSG7GUJ9bqZlkcOZ1OMp9XGOl/QDPp0FtcZlWGJln4+baTbG8TlZrNMfqarXm11TMUoVOlUY6CiPJJP0uqZKZFFvUQdevNcGfIYkGWt9C6DEGZiIMYn5B+3KzDwop5zpO6iuqSAZWRVdWYtht2sX3IpEqlBv8gBVGrTvHCYxzQG9mzKAxlHlhM344VwzoaE/P/abar/nx3OhcWdG4CaFXZRSggkUHFOfMs5EbL5wTM+skduL5ivmvgH6EKlM+g/H+OpbzPqNm5EYQpY4z5uZnY3pqJ8Zi2LfgXj46tBQ3f+/bMbws6fHtB/SXk3KzVlPsoKem2GNfuTnW9XaLftUQrqo6ekkUQ1Dtqt9Ha45QBnIOx6F4UnHouWP14pbvpMoNSpwc4HSK5WAqoJ+dmSflpubQo0SlLmUh9ObQU4e+d5/M6oXMcEBt2+vsNvviimU6s1w0nCn7L/JrukzZACMDy5vk+3SmtL+r/l0GTPpMIEcs3WQMVl9PjdDb6ZH8USQ/QCjye5yVM2jDj7GBwBEubdThUgYHSr5djugNApKBOw4oTCKaD1Wv+bnkaWVAXzvFFk6a3083S1g062b49+RYugFF5gz6BdI+M4NNCmj55uWFCtGzyyX+NCMmP8Mc3ZpDr0agxhiGfycKm5lx4VfqfaRxTKLZMHvWclwX5voxGF6IUza+Oa796wtb41L/x1+//0vxxMf/TnmGnN7FKK15p3/G54XS25J1oSFfmO9jQG9Eq+4rqb6xcrMraE5OOyGVFbLitZbVe383fryI6gueDwOGxpa9ID3YG3K+GPEyUs7nMzYc13/jy/HSl/+vOOrIzXHga4+O0UkcDLpubGJ33XlbHHXM/vGEx+0Xb3zTiVz3bZOKZh4UN9N8zmUuDSL+7zevjwMPfmHcfPPPVzyHq6/4h/itpz5TxkqLC/HJv/tQXHPthfFP//yF2GuvB8Vzn/Mn8YqXHxwP2ufhvC7PuYWlbfHhD18Z1334ivjXf/taPOXJT4/XvvaIePazXlSCNK/j2265M0474w3x9Kc/J573nJcTWf/sZz8Rl195bnzlq/8nHv/434qX/NFr4o9f8uqYnprhIb9t2y/jyKP2jy984e/XnDtvftMpcfhh6+Ov/mpjnPvODWu+7xlPf05sOfXy2PP+9xfySeqbAraPfOSa+OfrvxjrTzg7RobGiH7d8cvb4sgj948vfHEH3334+uIi6/0Ee9MPfvztOObY18ar//wN8Qe//2dEU8t+szyIf/zaZ+KSS94e55x9dex6n93jhm/9e1x+1Tvi05/5SNx55+3x2/s9Ow455Nh40uOfIWWeJaGZs3Pb4tprL47rrrsyvnXDv8Sv//rD48UvelX82Z/+Rdxn5z1YgeCrMm/C/vuxj18T//S1L8YJJ5wdkxNTsTCXSPBwPxYW5+K6D18ZH/7IFfGv/6rneMBr3hS/9+wXR29pJCamxB9nQpz7NSuOmKfj2E8RwOs78TNRoXQZWKNIVvDyvlbWNwq1uTfVPyt7X+6Dfqh4r4ESzMOFee2tWotNr0eZBBWCbHduPwPSmvOsoseEK7Oz2juQ8I6MYC8Ajx2ytYnQT+G78vzwmWSX6vzihkNv857cT5l09+KOX94c99v9AbGwEMFWNDaNq0HPa5/Ukjy6y36GfS0f7/xcLyYxPqXiob0ZFRJUR2rNeu7dVQ/Gt2/4Zhx19P5x4IFvjec/9xVExwtK7sEre3ye3fnzgtzmHKvPWP9qt1LoMce9Q91k46Y38ww97q3nxMzOU2Ufr59bvc/q+UJHPc/WrNbg56lmmxU7nQv1vqeqkeYjq7FTWve12Fv932W/Tl6+YpeRcsbNbluK6Zn/j7b3AK+q2rqGx0mBFIod7F2vShF7xQritYCK9N57JySEUBN67x2lCIK9YbtWrNhQEQUEe1ekhPST7xljrrXPTgjq/e/7n/d5H7nJyTl7r73KmGOOOWao30Fo7w9nRYLP8Zk+rcfY+ctMu2forTbHMiV2ry4Lolq4YiS4xpSx/cOff/Zswmell075c8ZYfjd3rXWJ7Q0ug8Pr8JgrnOkOYw8/J8uPW7hW4fAMfSwbxL1AdcK+RM09Tn2Xx5N5USSlmlWlsq+auyGGXhp630SVz9qyrnYmxTT6h2PoRWJRJiTJTSmSUyxtz6JYAnpJl0pNcFoRQ794EwG9FcXaW0tNQ++AFSm71MLqyGhNht7wMl9hhj7ccb0coKcRs4GPoChWEygqQJ9YWowoTB9Ohkosk6QvZlvpNfRhQE+GXlGlK4plypFFsaPaTjZA7yI+dT9Vp1iX1i8PwtyGEHQHc4A+KCiqANArOowZLbiBiKWcvOOD0iuUGjDN5QF9+fRNuY3pvwL0zgPeA3q/IQSHjtPOefBvD6wCQC9mwYIBLiSfsuKE5OYr5iWUzlQg4aUJ0rk6OYjG2aRE3CiMoT8MoHfj7gGjHey2ALQQygF6vyB0SFWma49r0OOelw+c7LA2ZiU4RJjGreQ2O7qWlEvzCtBH/gtA755hMM4+OPQHZTgwKQPoXbqY7/MbbKILQGLOZ2VSuvpIt6iTkp3/uUvdWsflWFBJmY6XTwRtp5UatSYY/wTQBwDC3YtPb3pAf+KJp2LuzIdQ58JLKgT0F9a9Ev37jTpkTQSbrNv4VDTknreaOblD/8WXnkD3Ho2DMzP8jzUrX8EVl1+nzenB9UuROaLbIe8766zzMGv6BvzrvAt0v/v35WLqjDSsXjO/zHtTU6sie9xC3HF7S7fv2Fhu27oNk6YOwMis2TjphDPx7PPrMWJkD+Tm7i/z923a9MKwoZORkJD0jwA9A6GePTL+FtDfcP1tGJ+9AsfVONbkJWrMAmx+/1UMTWuPa69phKysGTFAv+d3DBr814Be390zowxYsrE5gKkzh2H16vmYPm31IYCekpsFi8crDd637wh88MGbGDioNb7/4etDxnJgv2x06NhXhxqbnsyaPQrzF4w/5PlcfdXNGD9uGU46+RT7ndyOrCD4nXdexdBh7XHt1XaPSZWSBYbJBOfl78fUGekVP8exC9HgxuZITiWDb4Cee57fS71MQ4QH5RphQO96Dx0C6EPnQvBZHliHwH2wD/p0uTtfCOh9wBCA2nCBXnhkPKAPB9yOyAgDxrBUsCDPp/WZkbGAj4C+KN++l/WJASFUEaAXsWVN1mIuLgbo9+z5HZMmD8NJJ52KPr2yKgT0wXoWoPfZYAPyPoDiLeYfNEAfawDlZXohQB9KNAbdtAF8se0LDE5rjq5dCOhbmxWgI0f83h7b4x34dYT8IcA/9Hz80Pt7CAggty/zzKY22gP69KEzUCUM6EPPqwygd9LVICB0gFQSGwcOw5Kb8L5cFtBbABgETeFgyJ0Tmtsh0KvvILlCSXNlastLkJxS1lgiJiGKBVyHAPpyZ4vWs5PtGKA3GZkYcR+8COeEyKpgHO1n/lmESSiqCaTV9ryi5qhhBh88/iWgd8A6ANmSE4fmnzchlHTLZEge/6ivQ3g+iDy17IUH5vy1MfSx4CL4LuEcD+hdEOzWPUkDSW64/5QB9KUiHDzJZLJAJ7lx4xVcky+udp2d8/MB1eKSAN/5mQC9XJkCyU1IQx+NM9vKN8oz9KUoUlG9ZQfF0BPQtxmP1NJYUawCbYf1wiRGxYCehzmN94PAMYrftn+OSqBtJb3oBf+cxjnG0FdUFOttLsO2lQT0AUP/TwF9CIQFDH25ymgPcniD5oPLTqvuDwOG3jdUCbH7/wugVwQcYuh9YOF9ZT3Tnx/TrOMv2gAAIABJREFUcHr9Fq9MkSMtxTyb79hear4oBQiu300m6rSov/caejH03Dypifw7QO8YBQucDg/oDwHqsvczBvh/BfTBxloRoJdtHQF9gRw/go2F964FX4LSSKEYekbmIzJnmAe66zr5/odvoEXL+li35jXUu/AqbUJeZ19awrRz7H8Lfx8C6I1dKHPIqCDJxrc8o2ArLgTUlREhcxhDAeWZIf2G2TBrzmkvB/YDXafSqS7Acu/3n3MIQ+8+Qg4PCfEBQ88f39W4HUaNmo2kytViDP2+3zF0WBtcWPcK9O8/2iQx1Ki61LsfExUBhseHxWChgGP5fTPw+uvPYeqkVTj62GPl5qC0arLVT7Ao97c/fkJaegfVgQzqn4PzzquHgwdz8egTKzBj5kikDZmMVq0M7K9/cDnGTxqEjPSpaHxna1ROTMKurz5HzvhByM09ICDLIEWHVlwEG595DC+98ijGjJ6H33/9DemZHZGcXAXDh03DKaechfzCA1i+YgaWLZ+OZUufRu1aV6hIz2eGfOBL9wimeidNTsdPP3+P7HELcMwxNVAslxsGpRHNSdqOEUA8s3Ed5swbi+xxi1C3zlXSDnOecp1u3PgIpkxLw/fff40WzboHgN6PbRjc+L1q358GgH/68TtkZy/Ud3v208sOHnvsAaSlt9M4eUAf6MEB7P3jT4wY1Q3NmnbFJZdejdFj+mDrZx9i2NBJuLhefdU9kCkfP2GQUuUzZz6A4487Hbu/3op+A5rjX+fWxeCBOTjxhNOxP3cPliydgoWLJmLxwqdxw/WNbIaRQCgqxvMvPoZJk909Nu+OrBEzYgx9AvDQI0sxfuJgZKRNReMmreUnv3PnZ8gePxBsZjchZyXOOON0y2bIcYnrwTKi/r7DgN469pYFNtznJJMhw+r2dZ/N8/spn3OwxrzOm8Fy6FCWAxfXossABPrZvwP01rbFWNmKAL3YNs+OOilFlPpv7ttW/ViU5wD93zH0Icciv049mN616wv07d8ctza65xBAX3DQgEkAggXorZeKGHpJDcIMvWnu/f4i0JVQjqE/LKD/HIPTWgSAPj6Rtp8xgojPQuIkTxKYz4MDm0b8aBzd55fZG0NjXab7rGNQi0ryDdBHgIy0GUipklQ2w+WPf+7/IXIv6KDu9uAAwLtrCIjDhFitTJDlp110JbpcGUH2Vwx9wHaHdflsJuZAdpmaKzc3PaD32RH92GdmPTGkz3PZXzeuhwB61+synPn1mbnghApl5P36CwJS3z057LqkLsqx+g9/fvlnE87ki6F3gF7X4Dt7uwxHmTXkAb1jxwOG/hBA7+oP3T2XYejdnApqOhSoekBvZKGy3cWWBawY0FvWpQyg9/M1tHf4fURGFqxREtnqAD2i+P3LbU5Db2YOxtB7QB9BnAD9wRCgL1cUG28pyTiUIKWgGtJb5yCFGnqHF4p4/S5rWQbQ5+YWliqAdN0otYpp48YqdRr2lxahclwUP+/cjqQ4MqSuCrA03ul8TR92OJebsIaeBzE1hl5Dn1xQHaX0KHWdHivS0HtnEj8BKaWhhEN6LOqlvFuHL6xTgxdzGgiaA3ncRF1XoWkjTU/GKnL7t3eWiOmmzC3g7zT0/OiyGnrTyvnDWI1NUIqDrjkFQbpv5CN9pDSO1Cmb3lNaMHnKm07dqrzZWMqepLncUEPmfOfZnEa2dqbH9g01bAul77NvLEONtjXC4eZHkGRNgqiht1PJdO6uoZeaFljNgnSMTkMv7b67Niv08rPK2B/vROObQ3ntoJoiuQZD+rd0r0WqcjfdMy3bTAfuG1KYdZqtJnlY5+WpqHr8xIFISUnFwAFj5SHOglDOrQ8/egudujTC0sXPoHatS8u4Fanugo0kfKHlIRp6q5+INfmyRme8Tq+xC+tzPZL3GlpeJzdYr430v7eGLDHbStPius2Y/Q5UKG56Wq935rNg51CrHzALRLKjfgzVqIa/T0yQFlnvL2KTrgRs2fIOWrW7Abc2uhcbn92ACTnL0aBBUwFsWpAd2LcHI0Z3Qd1al6Jv7ywcOHgA6zcsw4aHl+GXX37CTTfcgV49R+CM0/8V1JPY8zatL+cMNeszZo1A7sH9GDZkMqqkVpOWl9pFrkvOM9ZgfP7FRxg4uKUO2htuuF1DwvfxWrMnDADZ90H9x6GwqAhjs3sjJbkKMjOmI7VKFdelNQ5vvvkSevRqjKWLN+KielcHbhiz547EccedgPZt+uHV1zZiaHo7zJv9MOrWudw2woQ4fPTh2+jQuQGmT1uLK6+4KXBN4JymVlu7UXERnt64AfPnZ2Ps6EWoV+9K/T0PU+pCKVGjnzcDwh07P0NmVmeNbcsWvbUOqC/+9defMH9hNl56+Qk0ubMdfv3tR1SrdpRALceNdq8xTbBpscm68tk/8dQazF84DmNHLQy+u5A66oRKkm188/WXGD2uN/797+Z4+JEV6NRxEG688U4kqTme4aLPtm7B7HmjMDx9pkDy4KGtcXeTDmh2bxfT4zv9/X/+8zgGp7XGimUv4rx/XYQ333oeEyYOwOwZ61Gr9qWuoDQBP/30LYZltMdll16Prp2H6Ev2/PkrZs4ahZdefhJ3NW6P3//4GVWrHKHsB4NvAqS8vAMYN74XkpJSkZ42BdWrHa2xpH5+0xvPo1efuzF/zhO48sobzVM8Ic4157MOtWYLWynYH/W3oS7J3NFYS2JuIaVuHyebZYW1XNtqnkZTA9ZFuGJ/0/CayxjXja+zkJNFiQsOKrNA8SBSjGLTuWLaZmtoY+4iRgOqpsW52ihqcJpr85sPaegjLPA3k4WSaL4APX3o4+MTBTQodmVAWFBG4+zdPZwkM9Q4z9dZqPFYYqIC3sFD2qBBg7vQo9tIayYkDT33YevIXCRHMAskTIdNVxgr7i8qtu/S/appXKrT2VuTJj6TQlefErjc0EVbdVTUJJs04fMvPkFmVhfNzZtvbKL5Zjp/YwR17kfNVcRLYb0OWXPdFeSrERmxhztzbF80/Ts/S/uQa8xja9Q6lk6YNFjfMWjABFSrWk0yP+vCbU5iwieuZkWYLNRojPsEv4Ofze9jTZf2U2+PnWDnkXdfYTAWa4BodUjlz4Ww25zv7O0/k9/NcfDnRGFRVJpwf8+x+c4axUJUdqjNO89oH3Eskp6nb4TFc0DuU9YU02p3zNbVajRY+8QaDWtkRS90PRvXII7zwDTvPCdY72HzqEC1RzwLLc3gcZPHYHZ+OT0/62FcXaLqOOR2Zg45wblIlxvXtM2Kxw3qeqxV3uXGzn7fTMvwj3efsrlEjT6fqW926GrRKluTNLrQsO4r5nJDYsZ3ik0UYVPste4ey7l172uhDIPaNfi9w89NnnmpKdUQLXXzJCURlSJF+HnX51K0aNwI6JkJZMG8bCvLAvrcpIMoLe9y4wA9okVIzq+KYa2ykVp8FNTWhxbXBVYDRUv5YjldmSuhudyY7McOGbKwXnJDLKXxJkO/LZDcGLRkAScjxLIa+qVvrsC+SgeQELEF5Rn6cFGsbCvbTkKSiziC9rlyBchT4xFFUi7VqJkXpFZdAwjXVjrcIML7DlPD6MFZ0NTH/X2s0QsL+qjVNi9u3/CI1fvWWMomfNiXNJz+CRokKQ1kmm/PtBoT4nzog4YFzqpSjaVirISPssOuAbwgWklpIvnGWm4M8l11vBWpWZTpWZiKGPq8XKui172QoXeV6V6vRrbHrpUpKa/fto0iXBQbOCuEtLThttaeqfLZCv/fwCvWsVlBMyEV84ZYLkXc1tDCGlIkOW1yTNfJlFxxNB8jR/XCaaeehT59Rmoj5ObFQ5Zyk46dbsHSJQT0l+geli+fhi0fv4NJE1aI/eRGzyKSaTMypTmW3r7eldj91Q70698c2z7f4sK/sv8hM3r7bS0FQt5//w00a35Nhe/jD/mZF19ytZs/B/HKa89g9eoFePOtl8Qy33LL3WjdoidOO+PsQMYwd944sda3NmqKCTlLkZxSxYppVX+Rh3HjBmDdg4vRolk3ZI2c6QBfrLW6mjolVcb7778pDT1Z6SefWIdvvv0SOTnLcPLJp8phYt++PwRKL6x7OXr3zsKy5dMwZWpGmXu5/LLrMX3aKhxz1AnKyng5ms/q7N+/FxnDu+Dscy5An+4jAOejTlcUzhn+lxvgf15+XJ8/eeJKnHEa9fKJrhlMHBYsHI8PPngL48YtksZ7WHoHdOk8BHfe2coOYVed54NzXwxPtn8fg5Ks7pKnUJ+tpiokH5xFapT71a8/YcX9M/HJp+8hJ3sJjj66poCDOUexMNjSubu+/BzDM7vi0kvqo3OnYWKUFIS6FDZ1qAQo7NswY8YI7PxyG7KzF+Hoo2qYbWxCBF/v3on7V83EvU274vzz6mLKtAyF09SXI+rqYNz+w58TfHDuf/PNdmUwLru0Pjp0GKwGLrJBpc5Whz4zB2k464x/oUHDJhg8pC26dBkSgCZrSgU8+cRaBbPDhkxF1epVBJ5Y1MjMHw9A382V72nfoQGWL30WtS64DCtXz8R7772OKZPvxzFH11CdE+KiyqJMnDRU4zlk8AQBjm+/24Vly6aiVcse+Ne/6mLylGEKTEdkTlM3Tabmv/5mhwKGrl2G4M7bW+kefEDPQ4cggK4eKsSUy0+cBVmIWNdkdUK1oliaLbz51n8wLL0zZk5fh4svuUJzlBpdAqYnn16L+vUb4Lgax9vPi4oEPjJHdMf2HZ9qTNMGT0RyqnXJJZPGIOSTre+hUcN77G+KGa7H4c23X8TIUd0UqC5c8Bjq1r3MsoQOED3++BpceeVNOO7Y44M9ft++A8jO6YvjTzgZ/fpaLYr3V9/8zqto0fp67QOF+aWYOWc4tn3+EW77dzMMHjgGRxxVA08/9RAWLhqPX379Hg1uugv9+47C8SeeHGj3v/v2K9y/ajaee/4R/PnnH7iufiN065yGWnUuFnn20cdvaZ3713l8JpPW4JxzztXze/ih+/H8iw+rboWvq668Uc+O4L80miA5xp979mL9hkXY8NBykO1X3cld7XHXXe2QmJAsp5VC7rklhaprefTxlcr0sM6CNTAtWnRTELDtsy2SYFFyc/pp52Deghy8+OLjuOKKG9CjWzouu/w6sNiU+zEDsl9/+wnM8D333CPKZl111U1o3aoHbrzxDrNUdGuFQPSRR+7HQw+vwJYt7+KM08/FPfd0QLNmnXHUkcdoL+Fc8JIbzn865BHshI0IuGfMX5CDX379EQ0bNsHEiWk6M8aMmae5zb183drXlLX0QciOLz7DwCGt0KjRPejaKc31PHB1eM5604riK8ccVESRm0OdJ46CZmzKCFsgGjSWqkwDAbMXLWNAQf076xCYdXXGCF7uVhaDsFGYpRiIHwLwKA97ZrkNkwRe/8zGyqPf+/7b7PEN6UySZQXHQW8U10U8/L0ExGaz6yQx3kWIznch9yORgOr5E8JRzmzB7s8VxToWPlyvGEipQ3Ur+hxZQ9r3+vq/oDmUG4u8AwVIpjsXXW7o3sTGUiz8d0XcbABIhp5yXzZkDTdBo0ObmqS5HkfERup55AsNvbuA+69ZTbOrdVmG/pftn4YAvXe5qVhyY42lzHYzrKFX0BstQpWiI2IMfaChd5IbjYM1+hQuD4pi1Sk2VhQbLQwXepRIcpNYao2l9Co1twYrdjSGnkWxHtAnxjlG1jWiIqBnwxFq6MnQC9CzU6wesHvwSpH4AfWdCcs5hLiObr6hke8qqksKumgaoJd7SLjxkTrTsbGUsfvhf/tOeGS7DdD7lKnf2Mvit3DnvGDi+re4gzYwlxWYjtmg+cYUfHsskAg1zXC+7wL0IUZZE7rATWixCJYWjWkMXeGHvw6voU+xhx0uTPEWgwx+fNTvN4eKNo9wMxN/72W675UrivUWWGrGI8bUZmJYn1emOYt+Z93c7Ln4xlJ2+JvkphAHC/Zj4KBWOrB79MjQhs75UxKNSjvcucutWLL4adSufanua8WK6fj4k3cxPnspjj2upubEu5tfxeDBbVXQuf7BTbi43lXY9dV29Ov3d4CexZfx/wzQX3y1rm3p0qkCeOVfZJInT1qhQ4rjPnfuOCxeMgXHHlsTs2asxXnnXajv4mvHjq3o06cpdn75OVo074qsrFmonFi5TAc735Tq/fesKPbBda8jHvHoN6gFbm3UTGPFttf79+7BiFFdUa/uFWjTpjcGDm6NY485HkOHTkDVqkfg6afWSTIxdcpK3FD/dq1vBn2++2BSapIO4QEDW+HOO1op+Lp/1RyxRjfe0Bjt2vdBlZQjBJoff2oVHn54BSZPWInTTztbAE5AMyGCJ55cg5Wr5gps7933B7p2vQ3Llm3U5sog4J13XkGdOpeiVaueuK7+v4NsBZ/p9u2faLzG5yxBzZonmke2OkkWY9eu7Ria1hZfbP8U9es3wpDBE3H88SebXa0AvTkWyGEmWoIVy6bj2ecfxoScFTj5pDNEQIglM6MaHawMFji3MjI6oX+/sbj13/cq2FThuthhA6IJcYkoiRYpQOJsT0+fIp9uL5vjtRNcyFmpKIrl903Fxo0bMGHCchxf8xQ9b363Z4E2PLRUc21k5iwUFhdg4MBW6Nx5MG66sXHwXrJ4s2aOwpln/gvNm3UDdac8bPn5kbhSNVYhsOe9PvTIcrz44hMYM3o+qlc9GkuWT9RYTshZhiOPPAYR5mrJ5BaXYP7CHHy85V2MGbsQRx5xtDF/EQY3dEkpUqBBcjo9g/UJidK/fvzJO+jU5Rbcd99zAthLl03HW2+/ZM+xZXdcd91tqqXygSrHgWPLucLPJVvIRj5mR5iAvfv2YNiwTrj44mvQpcsgyxgWRvHHnt8wYmQ3tG3bG9dc08DtK8XYvvMzDBnSFnfc0QrPv/Aopk9dg1NPPdP2vvwCvPLa03jhxcck02J2iHsvGfqZs7I0B3/5+QdcccX16NRpoPYgAvq9e/cgPaOLAOc11zQMljGzImnp7ZGTvVgBQOw8KMXmd19Di1bXY1jaJKxaNR8//BirZejcaQDOPbcOxoztX6be4567O2D0qLlIiKuEb77biWEZHQWew68TTzhVwdelF9fHh1sscPcvAvpJE1bihBNPwrQZw7F27aGmAbxnBurXXdtYtUhTp2ZqrZV/dekyGP36jEVqlRTs/WMvps8afkhNBP/G16d88/VXKrS/5OJrsHnz6/j8i4+Dj+R+NnXyKo0rn/f2L7ZheFanQ+6Nf5A2dKLmN9cmgxLOMdaNlH/dfHNj5GQvwhHVjlLGz0tuhg2ZIuDNjG1cyEyCjl8LF47H2+++IqD74Ydv41/n1sGcOeuxZ89vAvTcLwnovR3oju2fYeCglmjUqCm6dRkWNHgywF7WerK85CYMxMONpfhvZQ2YHaHNcBKJAusNUxYwO3cxb7UobMP1HOo4HsI7OlfdfiXGXFIZZ7AgK9EYvqqoi27wM4dbfLd6fm6Azdz5zp/x/on9JKFxL28LeThc5GW04fHTOHpb8XLy6aC+MfzwKwD0hi2cnMyTp+wiTqtx4ckiJKXQpcyD3og6C1PWRw06awDDkpVwDSdJTO175Vzqwpek8VGWi6SBl9yU4NcdVnOq1yFFsWToI05Df7+KYg/xoRdDTxeiYgP0rXLKFMX6QnFiQmvi5zIuZRn6YkRcIYKKYgOb32L8tjPkQ6+rZLRt6U7vcpObkidAz4iDDL1SnnK5saJYa2ZQosZSI9pMQHIxAT3tjSxVz3/n0brIsSqx7nTKk+n31m3NeUOLHXcd/Zx0hF7H/DuzXuKB4b2HbUYGkav3wHX2Rt732vzfmaJ0zjDyRHditFBhY3gRyArTv8elSH3zC3XxC8ty5O3qij+kX3POBU7GYgvb7AAVkIihN02X2W2ZbaVZi1kRj9o9e5905yajTxGgjzH00ogyuhWLatovRueKBOlf6wAkx8IYekuV8r9B91QxWwRQrsNquLzfL8qQD7332fa+4IFPtIpjYg05TF8Z6hQbMPRO10kf9IMFOJi/D/0HtMQ9d7fDnY3bKDvCsSLX9sGHbwoYLlr4pBh6zpf77p+BTz7ZjOwxi3HMsccplT5mbB8xri+/8jQeXEu9/ZX46usd6DegBbp2Horbb2tuQV1cHL7c9Tn6D2gh9vjftzbTMyG4a9GqvlgdHmIKOOKA9zZvQovW9bF29Wu4+KKr8PEnmyUzOP+CehiePg2nnXa2NsiNzz2E6TOycMXl1yMzfQaqVa8mVuuNN/4jAHL22RegbZs+rrFUBOsfWoZHHr4ff+79HRdfdA2yskIMvdtdaEPJFNwHH72NZs2v1QF13jl1sWjpFDy4fjHGjlmICy+8Gvv37cGYcb1Qr+7luO3fzTFwSBsBQQIKvnbu3IbhIzqjU4dBuPWWe7WZEfgQaHGDI6D/bOuHh3W4YaCSkT4dp5xyJu5fOVNjnzNuqRg1rkCzPI3gqY3rsGrlHIzLXoxvvvkSaWnt8O9/N8MrrzyDgwcPlDnDmYlp2aKnpRURwWOPr8TuXTswdOh46bct/W9AlkzezNmjUFiUj08+eQ88/Af0H4fq1Y8OLNQEqhPi8eOP3yozcMP1t6NNq76WZIrQTpOA2IojyCbT2nHOnDH44YevMWLETBx11HF6D23erKmJybkocaPkwgP6tKGTrLGOS6RwTRFcUMrw7XdfY1hGO9S/9lY51/j0OdcW981PP3sf06ZlIG3oZFxy8dX4+efvMWBQS3TuNBjXX3e7giO+77fffsbYsX3Rr98o1DrvYmVpGEhybTHPy2wJZT+7dn+BMeN64+4mHTXOTIfPnjNSa3/QwGykplQN3Hp4P4uXTMKHH76FMaMX4ogjjtL3cWuiXSLHe8rUdO0NaWmTlPUgo7bpjeek9b/ttuZ4+eWnK3yOTe/uGjQSkhyJe1wkzrrkSsvO1L9ZJXLbW7t2CZ577mG59xxxxNGq99j0xgvoP7A5mjbtiPRhk/S37GR9/6q5+Pzzj9Gn90hkjeqBJne2RZMmbfS5f6iAdKikPwvmP6oMFZ8hn8OQoW0xaNBY7Nq1A5QlTZt6P5Iqpyhj8tZbL6Fn76Zoek8HpKfxu6zxDYOVHTs+xehRc5CSWkWgycBgFO+++xpatblJ2biMtNm44bpbtW9Nn5mpQJZgcsigKah1/qX4Y+/3GDOmH3759QfMnPEAjqx+nNyVNm16HsPSJ6P+NbdofL7/4RtMn5Gp/WvsyAXKTOz66gvtTXSN6tkjE7m5+Xj//VcUDPTsnql7531wve348lMMS++kTEP/vjn47ffv0L9/S9x8851yp2FwxmB08eLJcoGaMnkVzjrrXDzzzAb0H9hC865zp0GoUeME7D+wV0TFivtmYdmSp5GacgTS0tti374/0bfPGNx04+2a9xuffRCTpw7T3kmmnk3MJk5Kx6OP3We1Mne01hn908/fKjv50stPY8H8R3DF5Tco8OrdpymaN+uK3r0y5Y7F4IryQGYzO7Tvhx7djCjJzhmkdTh08CSdaQzewiCM2YGFiydi9pwxGDJ4PDp3HCipDt1J3nt/k+qu1q55FXXrXm4MfQTY8cVWDBraRmPbpdNQk3k4nb8IuUTa1hYhmY5RjljzmxatVglUJUVxNXICwmpWxT2FUiyb42yqKUAfgziBV7zYdN+12+MDYihvWyns4BuumWxFyEzNr2LEn/CVu34vFwoCCA/4ZULhWOJSFzwQI1HKmcgsmm/IaHa1xBZhht4rIsJd5gMQr4CaGC9J56Qfv6APjRu4oOePLFgN5+jldfQynYgFQAykTMJESTKxqHXSzTsQU3nIdS6F2b9C19fEdYqVbSWzpyGlgBQi1o+BL14nX6oD8AFN2NyC+FMNsLwteCloiBGJxAA9r49/e3gf+r+2rYyPRGVbOaxlDlIcAa5rK7IsjnpgsJbCEaaRgweLnIbefOjZKZZpSPOhZ6OaEiSiGD+6xlJeQqOOWyX0kY51iv1bhr6cht46xVoXVa+LomadHss+Veu1XF4P6fWT8o9XS3fzW/X6bLJFJsMo0uGpbpvSP5mVi7qmOU9WOzhsoVoRrXk5yy7SAfqwfs53r5Om3Omt+b35+syYZ7Hp4WyyyS+Ymj2n/WJazLzw6QvL9tK+aYYFIG5N6j3mT86NwXzo1VhKE9009D4LEfah9/7VfiVQwsS0qNeo8TrleZ6fq4OVOkTZipZal0heK1kPgg/flU5e0e5+9Xvnx26SK6bVfY2Taeg5vnaPBi6UtnLpd+tcaOlXLQb3neU7xXJ8pFONZ6bHfN7J2vz883cYMKSFbBmZRmaanc+Mz4H68Z69m2Du3EdQ+4JLBchWrp6NrZ++h1Ej5+Poo47FU0+vxeubnhOLR9eRlfe/iLq1LxOoHJzWFh3bDcQtDe/RNfK6d+3ejrRh7dCubT+lq/nzjz9+F506N8LK+17AhXUvc4mYeLz3/pvo2Lmh9N4EDA+sXSDrPsp9/nVuLW026hRbCixZPAXPvUBmeBnOPOtfWLpsqgKSe+7qIHYxc/gsHHnk0WLxxk8YqELPLVveRs2aJyNj2BTVFkia4jSGDGz5PD/e8g5atr0RD6x8CeeddxF+/Pl7ZGZ1Eyjr3y9HunHqpuvWuQwtm3dF2vDOqFb1SAwelCOG/tlnHxLwGDd6Ea68soH0/14vybVTpWqqUuWUPfXvN1oWh8mVU5GblyvZx4yZmbj88hvRof0ArFu/EJ9++h7GjFqI6tWP1KHg5+zG5zZgzZq5Aoyff7EF47L7KpDp3XMELr7kGq1d3vu6B5dg7bqFGJ+zTEwtg7e5c8egVq3LcFeTttYXgWvW1aFoH2AdSiQOWz55BxMmDsaVV9yI9u0HKjWqYJ3zMTERTz61Bg88MB+TJtyHU045W+lo82Unc2vaaBbP/vD9bo1hy+a9cOedLdzai2qOe0DPeWpyGkjORX/nwYPGmzZSdBjWAAAgAElEQVRWXQgj1uUywj2pEh599H6sfoAZimU4/fRz3GeZfpis4fQZw1Gr1sVo06qP2H/q2ocOa4f2bfuj/nW3Bf7tW7e+j1WrZmPM6AU4svrRtubI0HPdqbdBHr7//iuMnzAA55xdC126pKNq1WpaS3PmjdZZ2a/vGCQnWe8PyWSipVi2YoqkaqOy5qN69SOCjo0G6IswY0am3j9oYI5OXO5LL73yhGQofI59e4/EZZddrxqlP/b8qrVAydjYMYtBSZckfvEcCwvSpCOOsu7J7x3shh3B999/IzlMl85Dcell1yE/9yBmzs7CiSeegvfefx39+43B2WedpzqGzKzukozc0vBu2WZufu91ZA6fqXv76KO3sfbBhTj7rAu07/TqkSkryWc2PoQX//MocnKWYt/ePzB2XB907NAfdWpfLnkd6wZOOvFUvPPuq8rOnHXWBXKXoVSq2b2d0eCmO918YLMnq5V5b/PraN+pEfr2Ho0O7dJU21Jcko93Nv8HPXvfhfHZi9Hw5ubS0BMYPv7kSjywdr4yWeyWmzW6G5re3RHNm3fV53nS57OtHyE9sxMyM2bi4ouuxldf7UBaRns0uLkJunTOEBlmjb5KsW//Ps2j77/fjV27tmHz+68p63XPPZ3Rv+847D+wBxnDO0mKQInNmWdcgPPOryuLV+63nNtcCzNnZmH37s+RPXYxjj/+pKAKmGPIPYhrZfuOrRg5qjuuubohunYZpj2SGbEDB/YiM6sr6tS5TCz3b7/9hIzMzrK07d0ry7pys8tzUiXs+vILDElrj+uvvw0dOw5UBu6LLz7GxAnLTSrJMSwuRmFBHiZPScc33+3C2NELVKsydWq61sOgAeMF0lkL4YE5z0HuYQxAGCTMnLYWp556ltYFg98PPnwL7TvejOXLnlVWl7UrXDc7d2xDRmYnNGjQBB3aDnJyOFrUxAXZPu47POusds3OTgNb9r/5EsB11jlh7OJrzAoKWYdjhKFp/s3ql+tYZyhxDvtWqNMys4teT+6aajp8wb3Ld+P2GnrWy5lfv+9vEtPQe40PNewMgHi9qoljt1ICegeiCwJNfAzQE1sZoDcswe+IAfrYvYdrC32PFTo8mVbfekYkOq0+79/XK3IP53s4ttKFO/my1T54H3rXF0TPlzUqHj/FIfcAMWRVR4AS/yShsCgv5kNfROmRkRPxCcQzsXoP34Vb9QP0gaU9ruqVDOR4XOdrM6xuJRWlsI7CdIqihv4HMvRg48y/86Ff4XzoK+4UW1KUjyrFBuipoacqkhfiGyVa35mYxCtSEnWdYqWhP5ShD3eKTYzSttKKJEk7MTXjBW+Hk9xY5GC+w56hLyO5EVNepMIzDpjX6WqCH6ay23RoxlprIvFvWWjGxi0sTCqhBt0WUnkf95iG3nWKDRae2RqRAQo6xTqZB507vK7PR+Heqo4/1/W76mz+niDdT0Iv+VFqLegU6zT0SpVZdBXu+mbRYVhD775VDL2x+15DL4/jwLby0E6meQdcxOlcYrwPvSRA1P+pfbIt1oq84mO1C9Z9VJuUinDt4PepHh/Bem2+9xdm9MhXGcmN94P1nRz5FueiEWjo2WDJ2eR5BpzpsK3bNiNtWEfMnbMB55xbS5sRNyx+BA/trt1uw5IlTwukU4az4r7p+OTjzRgzZiFyc/dh9OheYvBSqqSidesbsGbVy9KOEriTqevYYaAkKlo3ccDu3dsxdGg7tGnbBw0b3KMNj6yzAP3KF6W/t80YoNylQycC+md0iC1fMU1BBiUVRx9lsgWNNYBXX30WvfvcjaVLnka9eldJn8zrHzp0IqZNG46ePUagTt1LxIaPnzgIg/uPx+Llk3DC8aciI2OqdaK0ta3P5YbOgtWPtryN5i2Moa99/iUoKC7EC88/jtFje+kzyQhPmDQAF9a5At26DcPKVbMxc1ZZv3VmAagTP/KIGipC5kBwznGupFRNEdj2AW9RfiGKS3loFCD3QC6WLp8sDXNW5my89vpGPPrY/Zg4fjlOPeVszTEB+sQEPLNxPVavniug/vvvv6BHrzsxaeJ9Kp7l+6TjjIvHt9/uNrBwzS0Kqn7+6Xs5yfTpORq161xkwJZ1L3SKUkrbJDOSj0WBVWvm4sX/PI7M4bNxwokn69AjOCgoOIicnAEKdNKHTUFCvDWIYRG/l6yInUmMw0MPL8NTT6/DlAmrcNrpZ2g6ErCQZSP7zn2QRAKfiTH06dovhgyZIMBD4iGQ+sRbESSdaBiwDRk4QfUiKviWk1AB1q5bgM8++xDDh0/Hcccdj7jSOHz/01cKQBkoXVf/doEt3uf6DUuw988/VE9SOaGyMil2/dw8S6VvHj9pIM4/rx4GDBiH+EglOTlxfS5aMh5fbP9Y2ZvqVY/S34lljgBLl03Blo/ewbhxixWMSQZE9k+FjYWYPj0zuEcrWC/Ap59uRu++TSQLufmmJtbcrNSCC4LPUaN74uqrGqJ9+/4iGQlmycgz+OKhSclPpaSYhl7634KosmwHcv8UCP/2WzLVw+XK8/CjywXOyNS/uelFLFsxHeOzl6DG8SeCGvSRo3tJxnHaKefgvvtmoWq1ariw3hWYNy9b8pbkpKrImdAf9epdg+bNO0r+sHbdfGnWO3UYiN/++FmAnnK0DeuX4dRTzkLTezuKtV+ydComTlim58OXzg2ddaV4771NaNvuZsnWbrmZNSE2Bh9teRPtOzUQeKx1/uVKxdO68MmnHsTqNbM1/3/75Wd07XGbP2Yq/C+fF7MgJCHS0zuIaOjaOQ15+UUoLs7HY0+sxOLFE8WYl3/dc09H9OuTrbPogQcWYNbs2NonCGLPh2bNuuDss+ugpKQQU6aka60PGzoFqVVSHTlGZ6wi9ZXhnKE8JWtUN3RoNwCNGjblzNR59uf+PzBqZA/UqHkSBg3IketVRnonAXbK9SShIuBNTMD+fXsxLqc/KldKVm3PvPnj9HuuzUqVkjVXPDnEvgkPrl+C7LFLcNJJp2Ha9EwByyGDJoiJJtgJa+gZOCxZMgUfbXkL06auRrWqR6gjPWWErLtSXcny51C39hVWQBwXh91fMlhqh4Ya22H6PA/qWN7DQJ8sKZtxqVN7SDoSZJ6lb471JCDxZuqCSlYnlpRkXWhp1Rhifr2kxzPZhinc54RcX8LyFmrXJeGPGOgXEy+8Ueo09KxLJC6i9NA6hPtXcYFp9YPz3DN0IkBJelpDKP/idVljqZiG3nc8D2oL5f4XkysXHHSMuzLzJikKbKvdBwfYL2wHGZ7AvlMs8Z7wgv3SrCejJrNSd9iYht47s3lVAW+EEtLiIgbTJrmR7t/Janx/HmEwmm1IQx/rSB1+TnxPAQNDZ2sXc7kpJ7nhCVpaUafYg1i8yQC9+dBTQx81H3pKbvg8S4tQpfgIZLSiD33YtjLWSZ61GTENfWkpdfiusVQJIkoxA4GGXhOtGL+yKDYa0tDDqv59961/oqEnoKeGPiiKdSkE71lugL6cD33YRz4ohAg3L4jZUPoiWgYCJrlJCJoceMCpCc0JUa4plddRlW8sFTQaKLczlvWhDzUh8cW8ckVwwEKtuMOA3lk4OQsl80+OWVD5yeS7f8XagBPQWyrtkKJYaeld2+VQIUl+bmw8wy26lQJLTpIm1SrYXROskJ1jePIGxS6uAIcsjA55p90yVBtryOIbs1Sooa8I0MsL2MbLb3aB/tBJWnj9jzy+DM899ximT1mF6kceKSBJ2Q2vg4CYQPv+FWTOrxCYoHSAWuBRI+dJesKqdzKnn3++BW3b3YSV970oZ5TdX7FAsT3at+uPRg2bqTiQzOHur7cjPb0T2rTujQYN7tai++TTzZL2rFj+HC666Cppf3mIUYrD71+88CnUqXuZCnIlOclZiiOPOlrARZaVkVJsev1F9Ol3N5Ysehp1L7zcwD+tBXOWYs2a+aha/Si0bt0DD6xZIGkID8uxOX0E6IelTRZ45HcK05PBKCkVoCcrzRSyAfpLUVBcgD179mLGzAyBxH59x2Lt2nm65+490sXqPfLIfdJXk+W8/rrb0LnzEB2U3HgpQYmLJMhajs8yOSVJbA7BGpmswrwCFEWLdYAwsLrv/pkKKkZlzcOWj9/GivtmCKicdvLZzjHI7GSXLjfAOHHCCsmdevZqgtmz1qN2nUvNxUTZnzjs+eN3jBnbC3VqX4aOHQdh8+bX8MSTq5GRNhPHHHuMwIZawyeyG7V1DOS6Y1qb40IgzmsambUAp59+VpBN+frrLyS36d1zOO66q601G6HcRa4BxbIuJdNfXHxQNRB04MlImyYg5AG9in8TTJYm8kDOKiWYMGmoFgMLSsOAXu+Jj8dXu7cLnFMmw6ZYfOXl50kL+tuvvyBrZDdpzw/3IsvMAJXMJTMiN93QGDfedDviIyQwKIWLitDY/N6r0lPXv7YRunZLQ9XUagpCODb8/bL7pmo8s8cuQlWCdtneWndbZml4X6wDYEpZRckqlmNAkm+AHhEMHTJB+wdT4du2fYiBg5tjzuwNqFf3KpMcOEAvadC4Pqh1waXSSRPQ8+wwyU28yQiRoAZ9kgu45jdk0lhDMmN2BkaOmIOXX96oQu/ePbPwwUevi/XPypwlwMbMABl67k283nnzcnBcjZq49tpGyMkZiN69RuCUU8/A+PGDcNNNd+LYY04UcBwzagGOP+EEdVr99rsvFOBSvvH2Oy/ju+92K1hi8TBBZNaIWWJ7zzjzfDRr2jGQOQR7b4SB/Sa069BAgc0tN7VEJK5Ec+ujj95Ap66NVONT67zLBKoIRhjcMlM0fvwySah69LzzLwE9ayBuvbUZvv12l1h2Y+iHquD49U1PSVLITAKbiZ17dm3UPP5kVD/yCGSP64eaNU9Bn97jkFqFGdBSfP/9l3j88dX4z0tPaJ/hKyWlCsbnLMdFF12JGdNHaE+mxSz3Fw/sCHa4j3GtfbnjC4wc3Q3t2vVDo1uayXGEAG8fAf2oHqhR4yTJ3uj+lDmiq5qM3X5bC61vH4wfOLBPz4XBLdl7uk5x/VLSRZAvFzcWfsYB6zcsxYYNywToTzjxFBWrE4QPHjhRAaG39fQSlPKAvmqV6jh4MF/ZDGZFuWcvXbIRdepcjgTXFXT37p1Iz2iPhg3vQpeO6WrCxnvli1IPAvpoNIKUVAJ6e44BQHaWnxwryqh94yMVYQvQ05rZMEMgg3WWi/wMr49W8yBXC1AeH/B9YdOQ8o2lAg29CFMHrIV5rJYoAOhqNmUA+xArZcmDTRpUFtCbhl7NmxzQ99cctppWnQCxVkiKSyzj30v7y5g1eojMlZTFGY2EtPtWFOvkyt6q0wH6cF+WcHGtxjeF9VUmbVYxbaixlLCXayzJ6/Saez0HNeuiR3+sV47HOf6+TfJtKo+CfMCSLSX4+YtPpKHnfskhkssNfyOXG/7vOByoHAP0h2joWa0rfXyBAfrW45ESPfqQ8eZ7AnJZitEygD5UFOv02QbqSvDbDnO5KaUXvXE1VhTrdNac6wdDGvp4utzIXN20XdTQa4HFlaJSXgpGslMsO195H/fyjaV8p9i/A/QhgO6LA3iDlgKqFPOedavNdyGVzIaRvJtwfwvow9XWYdAb7hTrnXhkSWcHvS809Vou3a9vjvB/AOhVFEvGQBPTBQWhaz14oEAsAh9ZAOjj+O/DAPpQ19zwIg6iWO8IpNTc/y2g13dos7MNKGA3HKDf8zu7gw5AzRonoW/vUcZoFhSInSa4JJCky82qlf9RJ9TiaDEWLZ4olpx2gsvvm47Ro+ZJw8qfte9obJkA/e7tSrG2bdMXjRreK3aTn/n1NztVDNmqVS80uNkB+k82o3uPO/S3F154RZBq/fCDt9Cl27+xcOETAqDr1i2SZjYnZwnOPae2gW8yBCzGXDFTqf5xYxZLW89MAq+J4J8SlFWr5gksUbvd6NamuOjCazBmbE8VT5LFJwgiWNLm4LrRpaak4JOtm8sA+sKSQrFAO3Z+jBFZ3XD6aefi119/wNVXN0DXrmk6FLjZmQVmkbJNPDw9881xIKAnQ0/rRv6X7hzbtm3BtKkrUSWlqhph8G8P7N8vgETXmqFDJuKHH7/BoMGtZGFYv/6tgT0q9e3UMycmJmHE8OnSxqYN66D7vPOO1mYZ5xipr7/eKYb+7rs74K4m7bFixQw9F0uD04I1Il3t6jVzMXXSapx11vkaYx6W/Ix5C7Klkx2ZNR/HHVdD10AA+uKLj2DJ0snSLdeudZEAPe0zCejlrFNUKkD/04+7kZ7ZGa1b9UTzpt20/5U4pstrdcXQM8hh3VBpMXLGD1ZgQQ29gLB7Rl7K9/zzj8jlZ/7ch3HWGbWcJI8MfSl+/+1XPSd2uz3ci2Bt3Fgrepw1K0uBw5lnnadDgiwV/d45TpSYsJFU48ZtJBng97MY3gpPi/Dyq08hZ/wATJuyGueeV1cZUQZbv//2C4ZndcHF9a5G/wGjzSrSAXqmzOk+QkDPcSbgkj1uPgPHXzF6bE/ceuu9Wm+y440aO71r1+di6Js0bi9GXawmi5MluWEGiDpdWoQyoIg5aNBvmQHG1BlDlWV4Y9OLuPXWFpJt/Ln3V4FXFi6+8MJjmnNcH+rMDODjj9/Dmgfm4brrbsXrm15AxrCpkhs99vgqyTmOPPI4SX1atWS9CllNZitLJJnieqVDDIHn5ZdfL9nQuLH97LtefAyDBk7EKSefGhywHDsGd5yPH7y3Ce073SJA3+CGFkCkCEUlxdiy5c1gf6h9weUW1CRGVBj9wLr5yB63RNfNcWrVsqdqHQTc2GlbhdRFBgqkdY4TQz8iq6s68HbuNETZ2/tXTpP0LStzHo6rUUNzklmV3V9vw9Ah7VD3wivQq8coKxosjcj5SRKNgiLp/FmEvWjhBNx4U2PV8SxYkIPdX32hfapmzRMClpr1NCQUeAZ8uXM7Ro/prgxao0aHAvrjapyIAf3GqfB45Kgecqbq3j1DkhvZjVaKl8tOekZHZejatu0rQL99+6cqOj76qJoWOJeUoqAoH1OnZuDHH7/BqBHzlWmlLMgkN2ToKeVgQG+SSb7CgH7qlFWy2T14kAF0RAw9yZnZsx/C5ZfdIEDP/eWTjz/AkKGtJHvq3JEMvVk4C+gVc53wfI9HatXKwjYVAvpwc0xXTCoZbmWecda7Jo81bszuhwC97wIaZrArBvROO80zuyhGujNQYWaL/WqU5Qp1ihXIPsRX3ppqegJN57oM3p36oNz7eX1qikYNtwP0gTFHkSMVHcMdA/QOiP8TQO8197SPDOMuautDgD7schMG9GGG3gN6jZ9vxORcbvgMAw2975jsimj5nIsKDMcFgN4O8DLXFA6W8tmVlh72KAFdbhJcU1U9WqazygD6CA5UzvvHDD2LYg8P6GNkbKSgsKiU6YBI1DRZZOhVfCqP9kTpDBMjUfy04zNUkgc9dy5GLKZt9gQto/2DVcIuNyxm5IP3tohWsEAf+0r5qRjRegJSi5nKjSDf6a15w15DX8Z/2FtAynvdimKlWUNIv+4KTKlTlfOJAynczEz+YpuPdG/0VYXpBMkIlDrJgvfP1cHrNNTycU+xQqgyGnoGEpLr0BqO2inzfJXmMZDccKisbaH3T+UeY+83Db005bpmrwGzB28aRTJYlNeENfTeh54ApAQJsgykKwQ3R/sM0/LZDsGNi7pIvqT3SqbujXZOuWJc6CjhNz7p3EM+86YTMz2d9z6m/thfM9lHjm84fGegQO2b1wjyvXz54h4ebL63AFP3iU7GE65L8H8rCUCCATNey7vvvo6s0d0xeuQ8K0Z111VYZC2WpW3vcitWrnhBekhKHZYsmYzHnliNKlWq4fbbW6JF825iUgn+u3S9DYsXPil5DCU3BI6tWvZCQzHxFoAS0PPQZFHmTTc11s9effUZvZfFt/Qtl30gLKDo3uN2zJv7GGrXvgyfffYBMkd0kqsFdconncSGOsUqxl24KEe+6gMH5Og5kEXm9Y8bt0TacX4+rRQ3v/caskbMFWuWM74vatY4WYVd8sJ2/QP0DEpLUSUlBZ9v+wAt2tyAdWteldd4cWlUKWjOS7KAc+Zad1gWqt17T2eMHN0T77z7yiHYce6cR3HuOXU1xhyLJBUpl6BKlSp47fVn0H9gS4wdPU+e7F4y8sorGzFz9gi0bdNP2npqaMeM7S1g3KVLmkASAeUrrz2FGTNHoFvXDHTpPEgSjjnzxmHjxgeRkT5DARafHceB2uJNm55DTvZS1KhxIiZMGIQmTdrjonrXmk94NIqt2z5SgenVVzVAz+4jJKPhIc4CyOwJZANbol27gWKE/f5hBbvvYmLOEhX6lRSb5zIlRtzXWLDFMfts22Z06XYb1qx8Geyuy74cWp8FxfJTJtvNNcK0K4tduRazcwbqb5lJYSGcb25m+lcoc/PRlnek5yVrzvWaezDXrDdZA8B1lZgg/SVrTbhnEbwNS2+PNm364Lrrbtc8fOON5/UshgyaiOrVjgzOvtUPzJFj0ojhM3DjDXephqayvOijyM07IKKDWS0GSxmZHXHa6eeqqPK4Y05U0eWD6xdhydJJmDZ5DW5p1ETP3fbUYtUBsOZpxswsk0SkT5F7Et3JuApWrJiMZ57dgBHDZ+GSi+trPyHQZ8DF5zhm1CIF1OarbbU1/BxfFMu5ZIV75l9tcxf47LP3MXJ0D9lrDhs6TW5QDBgWLZmoIuk772iDbl2HaQuWP7rzVqesiA3QmjXrjnvuaq/v+3LXNjHFfC68Hga55mHPArdEfLbtQ2SPH4Djjq2J9GFTQUDKZ8SGW48/vhKNG7dDxw6DXV8DWzre6Yjn4wcfvi2QOGnC/bih/l1mRVeSj48/fhs9ezfGvLmP4PzzWOPD+4/Ds89t0Jiz1uSoo47FnLmjsWPnp+jVM1P7HMf3QO5+BSLr1i3EcGroL75a2YNx4/riamrXu6YrqF6zejZeefVpDOyfgzp1rhCptvPLT7FoyQRp6O+4vTW6dM3Ari8/w/DMjmjXrj/uubujahc4blu3vocpU9NQ/9p/o2XLnnhj0/MK0lq36o02rXrjmGNryNueARKzQwTxtWtfgbHjeokMYf2RwFBxEfbt24sxY4yh79NnjNbf3Hlj8eyz65UpbHjLPUhkA7rffsKChTlar5Qnct975ZWnMTyzMxrf2RYdOw2SZWjugf144ok1WLZiKpo164oO7QYq2KFLEecKP5N7Kb+7Ms947uEqEo1XRpD1RZMmrURqShUcOHBAZ9e2zz7AkLS2quvo3j0TNY6tqQ7LrNN4//1N6NCuPzq0p/MO9w6rh2GmQL0doqXaD3kN4f4mYQ09MZDX0PPnnEfe853n5IFc9oZJdlp0w0qch/ydrzey+cWz3YgWr9W3c9gYT0nsXL8WBe6urk9OV/KhZw+GmIbe9PYWLKofTGXWHhoWkLKATd/oH09LbjpQCUMZomVRLN9jdY8mc7Szmpk/0+N7Dbr1OYioOF+yOllqGnbyfWj84aM+EKnsjWMSTn4+8Sell7xnMwUxfMGfqf7P1UiUlIQ09LnU0LMmiHgyT/+WzjyRNU7MXkZRmG/YSh1y1SvG9qGyGvp8/czXaOrug/Gx5yClA9s9R+Kdhj4BiZES/LTzcwF6X9NCjM1xKHZ9FNhfTo2lNtHlJk9RouoXIlEUSang7Fujha4o1nzoowpSnaTK9ZDwY6/rI0NPjE5Ar4Jc6yuFqHyMXUqltBS/bN+KSmAYyBwSb6aStEeJSjmbn++BlIOBy028chsxI34q9TUp4qIC9CNb04feGPpAOxUlcHR6et8JzVXvxrTc9pnSeyslZEyzNPRi9eJl0l/oCgUEdnxU5dNPclQoRTELT507jdfylbet9Ex2gHg8C099N8Eor5mT3unjZeGpw8okSdI2yYe1CJUZifvI1bU49jq4wFqKIC2OXejYlIEFOhYI6VVOQ8+zjmeXNc1wrcHltBB7yYeVVdv6W+dyI7bexo22ld5iNZ4Rtzxly9lfasNg0Zd9dsy2ki5Gvt2pfafXzvuUIpkrMUwudei1drZJeYmQczCiNl8+9K5TLJkoB/hZJEUnhH/66tM7C126DBVDv2DBeBVsDR8+Q0BAbP6HBPSOTa91KXZ/vUPpYR5c1KQyHUyJDIFU5gja1vVGzeNPQo8elg4/+eQzMGnSfUrz2wAaoPcuO3RM4Ia1du0CzF+QfchlUzYxatQ8FSpyfkqzvOUdjBu7GMkpKZg7Z6wkQmSrOnUcoiLG7Ow+KoodODBb10bwx3vhpk7ZXNVqVbH1k83ywKZ7T+1al6GwmEXDZPRK8cMP36sg9q23/oNuXdJwzz2dBJJ40Jd/LZj3uDq78tq4+TMQlKynim2OZGhXrznUUu7epp3RvVsmqlSpqoCbGm+mxMu/KInKHrsUZ551tuYHXTxyxg9UsFT+1bPncGVI+CzmzBmN9GHTcNxxJ0uWwUOVTPn6DYsxa44FK+EXva1HjZyD5ORqAuvc/EgazJkzUuOWNnQCqh9xJKjxJAvNDCI/k57svK4XX3oYq1bNweyZ63HaqeegoChPBw6LZpmOVu0PSuW2ExdHQF8oGz2+hg+fqkNHWTrn0pWfd1A1EmwuNCprlhhUAhCSGsyMMJCRvrxSghEGrhCeTYTS0ztqHK6/7g65OqxYMQ1HHXmsPMG5bqhB//mX7yTDoMPP4V4Txi9Fw5uborA4XwzsylVzDnkrZRwZw6bj+BPMFpRgnqDCS254DzxUMzOnaX5QUkgQ8Meen5EzYVDFz7HHcNzbtAdSqyQjLzcXM2eP1DobOmgCqlSrpmJlaaAluTHWkswfn0Nh4UGMGtMbJ9Q8Fe3a9tdZwj2Fc3dcdj/Zn9aqdUnAMmrPjwLvf7gJs2aPwsgR83D22eeJqGFTvUmThsqdpk+v0aikTC6Lq4vNgaQgHxMnmuyMem8jj4B33vJqOJEAACAASURBVH4F2Tn9Vfdx3vn1dA3U248e1QO161yGnrSGjQOYqevYqZE09DffcK+K7opKCvDxJwz478TCBY/jgvMv05jTgYYM/boHF6pe4YTjT5EEjUXilBqVf7Vo0UMBM8dp394/MXHiQNnwch/KypqLP/f8Jqa7vFOU/5wrrrgRaUOnyYZx6ZJJCobKv84/vx4GD5osxy2CrOUrpqiIu/yLUqbhGdOxd9+fGDnSNPS33NJUAI/zhf0iRo3uIRKC9Rss/qSt7IQJA/Dp1vcP+TxmDFkjwmCOz4iBDW1vy7+uuupmC7SOPUFNkKZNy9S49++bLYb+2Y0PYe2DCyTnY/aTYI2SLJoKTJ26SvK5Awdytd5Y4Dxp0hBJjvyL5AldeTa9+YICqs4dhwZ1bjYnzf2KKoWqVVO0V9CK17/CdsxihgXiLIMu8J9orlCszWNWpbyG3ttah+2ty9hWlscgzktezQ1lJU78UIjKOvdJYpJ4oGyGGbo8VE5OFi/rswLKhMue2M5f6wfje9eEXP7c9/K6zCXI9ie+uK9ybQVueMoMxKQ+0qYTp3kNPa076dQSshfVe1K9fMXhOs9Nuu9RjwqHnZjB4LnHsVcQQiwi7/kCJFcxQBzYVrIztfjXItUtFuYnKstCqXoYk+hvneWl9m4X2HhSpkzGwPcpcjUGAb5CFL9s34b4KKXAlO6WqjNsDNDTHTgqQL/0jdVyhaQPfRjQU0PPDCglN3S5KS+5Cc+NcP1lGcmNxKH+GdHbUkw8z6sofg4BekpuCOg5ESpJe3V4QO8nuQf0UcfQj2wzCcmBhj6mQff+5fw73847vKD5M7HlTocdTnn4SU9ATya4Yh/6mG9oCQ9R50kfBvTcqM0uMuSLH55YvrkSwSZ1ac5TNrhXRrqMpFXcYKA/nCoK3s8AStaescXkJ4y82OUyVBYwB40VxIIYoLcuiaGmDqEBCwN6aix9es/7/bPQ0TPsfwXopb1zll6+WPWQxlK+iDiJRT8WmBGc/C2gd9frAwW/EfhGYfz1/wLo779/NsaNWYhrrr1Fh7C6yn7wFrp1vx0L5j+OOrUvxVff7BSgb9O6DxrcbICeAS11qjwgqa2nnzl97lkkSGaqZaseYjv54uLz7jeU4pC5FxApKMTrbzyL9euXSodbs+ZJaqDS7N5uOPnk00xXHwEWLZqoGoCx1DNXrY5XX90ozTEZq3oXXoW9e/8MGHoVN5INVuEou23aoiVbtPXT92Wp+eC611Cn1uUoKCpQJod7XVFxFG+99SIyMzujbZve6NhxsNhQ7/Ckw0rNTMxBhxuFB/Q8KAno2fTNGKZ8PProSjz88H2y56xd+xLceksz3HknregSxeSSmeTBTEaOzj20QaxW7Qjp9Fu37oWzz6ytINfGqUjdSPmZTz71gMD7JZdcK6kNgzEeBs8++7A+g3rc+PjKsu3SGivlgRqvMXtwwxK8++4rco6hewftOKtXP0oHKHd/3uuePX9IvsTMTM/u6WKH2aZc8hgyGzp9pXzE/SunKi0/c8ZaHFHtaAF6gnlds3SwxuwQ0PP90Si73g7UQUqwS1YvLF0jAMzK6oYL616FAf1HKaCmNVx+YUEgFeF+wUZ13L/k+JBfiF27PxdQJ6CjbeW+/XsERBjwcf5qHpaySdLzGDSo1SEgKPwDyhgI6AksKIMgWHv2uUckQ+Ec5/xkzcixRx+vAI7jInYxymwDXSpMQ8/sY+YIA/Q8CHn4sUZqz97f8fhjq/HkU2sFTu05tsc11zRCQiQRiZUTcPBALmbOGqF9kg5LqVWqKiNREaAXgZMAuSuxO+35513s5H7Azz//gA0blmo9EqAHsgEeopF45Obtw2OPrsTdTTqhavWqLkgoEdNL6d5F9czL3QA9mVerc3j5pSdx9DHHSVJn3Z2jwXe1bz8AleWYBMnFuG9Qf92je7pA4paP3ka79g0xbeoq3HR90wDQf/rpO7J7ZdF+7fMvF/tI1vDpp9fjgbXzFCiceMJpYn9/+OEbrHtwEV5++Sn89NN32k9uv60V6l93qxp5CbwAePmlp7BgYbYKYFmrwoJ2yrVY7E6CgPsN2ee77mqvz3rjzRcwauQCnHzK6Spif+759QLA23d8YnvTDXfg3nu7qBEb1wvPeDqsPPfsQ3h64zps3fqBCpEpRWrcpK0yJrt3bRfpweCnIYtiWVNTUIT9B/4UoKcMigXiBOrMfP3++49Y88D84N4uvbQ+mt7TCddc21DZZO6J1nn6IJ56aq32A34vrXDvuL0VGjdp4xqhlao/w+TJ6VpiffuOFZv63LMPq7B84kQD9NwffVEsJTcE7Lm5B52jS6ksYdlk8OVXnlCQwI63dNqi9ImWxp06DFZtit8PPaBnc80qVdjl1dcSGvcmO0ZXZBnWpYexi8c5YXtJv0Z90Wg4MKjIhz5cFEv76TCg197kCMRids51THnQeyekTfdy2hgGigF64SuHkcLXR0CvBk/+7HYSycP50BccNBMOHxARhJcvivW9cfiR4aZUYULWN53jz8i0szeG+dA7+a9AfCGSUh2J6SQ0sg+lFr48oE8kQ+/MRCLAwdx8pDCocJ2IfVYk2MPDmn5njiAJkwqIKRVkoBfFrzs+F6CnS+RfAfolm1a5oljfWKpsUSyLWSsqig3PjUMBPc8wMvT8/8Mw9GaUz0MxxtArNRwho1QW0DPykPZfdoPOdpH1dUxXeEAfYui9M4qKKkOON+ECCw90w4UlisDYNtsx9JKAsDCNtpXOTcP70Ps0FdPXlgZih7SKGfowoA8Y+sMBeoF1N1lduCq3IJeiEkP/F4DeLyI/gT2IZSTNjUj6aGmkD/WhJ0NvFd4W3THC9nZZfqGpBfjfMPQecQQaMxKVZft5GUPvsh3/DaBX0YYyFabJKzsRmY6Uv6d2QssCJDrPWivEM0kP5D3MAr6ZM9YpZUoQwU2/qKRIG62PoNnFdMSIrnKu6dRpiBUyyTWFRY4xr15zAiHjqFySJxo0fpzX/KEvYuS6EHvqPPn9XCKb6juYqkhULZmLpe3moWRFlabv53MWo+5ac7MQh5s+/46fY97hZukpDbdrLa/rJCiU44r1WCAIkl+5sxkUgxiNokpqqlqFk+lklqewsFgMPQ8NcxVwPsjylqcGFpKNcE1IpsBH4QJ509CzXsaAERl6AmcCPK4f73LDAmZ+jkAfD5VQIyq7Dxa4WkqW8yCwO6OPejGLiCjrM1mQt2TjWPD9sjR0rcEtJWpBBsefWQf6D0vuVBoJvM057lyqZFr5kmOOUqPGgOuzpbF1lrClURU1MYPGMZd5kAJtyyimplaybodRS7XnF+SquJf3ovbbSaZBJqD3NoTs2EyWkmto/779Vjju5rhS7gRkcYmoLC272a4S1PuiLc43yok8oD+Yl+8KDTmGJZLvCTwLQNtnS5pXGofEpATNKVZ6qSdHMesJrGMr1wv7L8ihinU3DrzKST9qVmjhjpUca+6tzAbo+Ulix3keJ1Y7PpIoNpDZhbzcfMsWMSAi2IySFDENveSTUdcGvYTymkTNuT/37pEneetWvQTo6RfO7JQd2uZDz+vi0PlukGTN2EOD46BW6k7X7NeFl+fZ/hfTiEvyWLmydN9e+qB17trZc27wsxnkaJ+TX7itK16I1qez4DUdu8kS7Fvs8dISWPsZIP93rqHc/QyYC2SrZ3uqWf3yufj7UmaA2U+xl8wSmAWitwMkmeK7rEruKhbWslO2L5gsk/NI6z8+DrIbdO9RrxjnnMb/yg9dLknUl5s9MdcEr5/P0GwDKT+z7K8+nzsu1yztRiX74P5IaSr3pFKkpCbregolx2CRPO/J9sRgz4tyPzTgYvuajSmfi+axszfmv23vsH2P98/nxrXt5Rxcc34+8rvUl4XklBrDsWAztkdRCsf1QTkVr1+OXLk8X2OHHGVNJCHocsXPtblBUtMa6/H84riY5MLv3YnKNvEsCq+bMIj/nxl6d42B/aXvVBqw4rbPqVu2LLutfiDwdFfX+QoYeteskX/7V4Ce+wXrTMLacZ5xHGNlFtyLz1HWosJddpaEfejJvjNYpwI55kMfRSKzl+4AVm8cgmlnmyrv/Fjiw0Cz19C74uGKGHqB8qr8HJqROB/6vwP0LlNQHtBTahWw88Hdxv6hrAIrYelh77ItJDU8oC+NUBb01ww98fJfSW4I6Mto6FU0bM33DFO5gt/yRbFa9c6hB+UY+l8qAPSHk9x4QM/B9ovgEMnN/0eGXoEH8Z9J08t2MlOnM94hdUg2wcpLQgScHaCP0r9aqShnxUjARHDITcgxIIdIbtyzDCLRChh6lU1r4akaTv/1RTDaoEKMvgfwQaMqn9b6Bww9cZ4BerpsRMpYZPkppwntUmOHk9z8Y0D/X0hugkyLGPqKAX1QxFtuTMvLjwTo5xLQv46ZM9eqEFOe/GSf2SWWzKoD6wT0o8f0VFEqmTT/8zJr0R1UvgmGDhN3MHMzEmiEcy6RDaoBeh9Ump7Piib9d/OwEQjWwUjAZqyeDgZabLkDjIehNUhjsEvcbRsa38vDnKlw/Z2cU2JBgTUPY0aIV2bvV0OjRKYO7ZrZv4Ha0XhJ2yKaZxwjpjaZKCKTxP/jQU9Az+JOahI5hrFgLWaz5gE9HXUI6Omi4gG9Ak1tsHkCPPx+HiIERASpAqOsW1EJfSyg4n34HhI87BgASPUnral9poEZpqY9KLeDVEypDlpuaMwk8Ci150L2R51O9X3WnZXfr3GSXSYBpRs35/+tvg98zomJarCmgll/xrPQLS4eKamUY9DSjUX0xSrKY2AmgFzIboyJei489Hzq3Telon6VWt3yhxL1/bTJZEDCg5gAk7Ibb53mJU68Ps4bMvTmj28gh+BUYNfNeYItu5c4sd8KtgTozfGDz0TBb1GR9LTS3aqJE689QYWA/ECuWbGybtz8fPTzXWNFe874eAH6ROar460WiZlAGiTQ70kNZyPxlnlUIGeAngNBVy1eI8+O9z98XdKgDuwRkJyk8eb8J8PJw0rgqcR8t5maVyBXwHvItzolxg2uv0gQZIeCbq4tziF+rqwEK9l4+joKzqPAVjee68Uc0zR+paWSJGousi+Ba/jl9xHWr/jkqa+hISjnWKsomxpuanL3c38qUubGinW5vhhQWV0U4+hwZ9FAzujWgKxUWYfkmvuVqHeJrVFZoTK4YoAtuYNr1KfzzJo6CvTyOVAGQ2CsZ2u1Xl7aRcDrQbAAHudcgZtz7IKcyPnKeg4Lcq0I3/YhEVdRBuamszbCzfo4VATo1V3ZBQ28NwYtHCs/x3ztkl+39pkWvHGt8xqCPZ3HvYIDZ/lHa8BSngUs2DQyjO+1OZ6oIN7kW4WyWS0D6PnZirgs4CMRwc9VgCMsZE/ePpPPl+5MiWLoCfDDHU8l4fA2lqGizv+FoddkcQGkn4PhDDYz7QpyeNwkEGMUK7jn6+8Y+r+S3PxfMfSFec61JtRpV4W0IeKwQoa+HIguD+h51pl1cIyhl7w5xbLWh5PcFBUwAwpJbsIS47DkRg5MTnJTfg/3l6WCYxI+nqFP0sXg9y+3i6GPougfMfSHA/RxKDbJTcvxSIqyEat9s8/iaL2GAT196EmqhDX0Yur4psNo6MOSm4o09GFA7xcfLZ4Ecsoz9Bz0PNeq13cIczZJYSswT6Ga17TT0LtGUWU09GQ8ydCHNfQOJAhM/5cMvZemBNopt0C9F7s0rn/F0LvDMyy5CVed/68MvUlubCPnNQkEhTYRSW6cj34QQbJT7EFmNpIFUow8ZDW3NQkzdthYGFeDYXZXLvL29x5IbnwayktuKrPozhXahKy6BIpcIy1NSjaWkMdrSEPP4jSX5gt/vjH0r2PGjAes+UkJ2SCymwXSawqQRyI4sH+vOmLWrnWpCr4MUEbEWgu4E3TQZtKBFrPNCzpGiF0gyyDluJPdeHDNcbUmZTYHvYMHWTzp2B1QpwavPEPPe1GGwC5ULEU5NZUOXzY7scPMGDA7gHjw8ZkY0NDYucJrBqcCfkXFKv4pz9Azg0HwyxQngwjeKgsk2VmTn0SpBw8wn8JnwOzBAgGdJDelEXVgJHtPL2qfOaIEQ2ynK5RmLQyZLD57Hfp0CrLEjAvsjQkkkPSZB+9IYqDNiqm8E5BvaqUsiw1cUCBN+RDZHQGKEmNHLYAmajcJBUGsB5Typnb1GJYlcAyemHRzndCY0wlBeIdNoFg7EI8EMqYlVt9D/3q7KQPjBDL8fVIlswHkumEAJSY2Dth/YL/Tdtoc9wx9hFagifFg0b2YSmYkHONCdpuMpxhu15FWqXyByhIVXwkUOcMBiYOYIYL5uAcMPYvU8lmYZQ29OBcM0HMeEQgayFHaOp7smnnXW0BpcjF5MHMNuefCw0vgiNlDJCCSQEBfqDoogb1ICSJkffl/rssw1wkLn8UOq8smi+eK1En0oouvxqmnnGmsngoGTZbB9zCIpvMNnwuDNwMnDBzz9Wx1kLv1EDD0zvdbP/dBS7zZdBKs+zmhNay6K1tP/C7pmhmMq6cBPcbNDMEajVlgovkWYujF26gHCq890V0zAaWl7ff/yewKAxo2P+MU4F7BLCDXNoMqp913DH24lbwYej5z7m9qJMisnDUjJHPsSQRrwBOnrHQlF0hzf9Gad/uEsoeFhbomD4CDa1bgGA2Ycj4vzjEOoM8YENB7owgD8QzWbfy5pq17OQM4aoYZaLF7MhlEnvvcew0sM/vimxf5rCT3PBtnY+T9ywcP/LmAtLKFtif6QMs6JnPvoDWh1X5JDsIMDwPCUjYnZDYuXk2alA0sIKDPd/Uv9m1i6CVxs6wB5ydBPfccnzm1ecL5aJkf/s3faehloam90KSxCjC8hj6pEvJc51PLRtnWIva1MuesScD4CnqyhNLJ4a6sRflm0y0r8UrUysc09LJWJHFJuVx5Db0HhJIUHaqh/79k6L2Gngw/AyJp6P+Goff40df5mbkIg2Ujdbh3kcy0plgmk5bLDTX0UerpC5GcynpPYkZulMUiFQzQE/NUILlJMcbdmm5aEBcuRvYEoIgi1XwaoKekmXVdcRFK1E1Dz++siKGPo0FB0kEsfn3lX0puosVsLGW2lanRY0QOah90Xv5chKZksHliGnonuVGq2ZmWlIYaInBHLV8UG40mWkt411glXBT7d5KbRNpWhhj6v5Tc/BdFsSaJiCtbFFuuSDTM0Aca+pAmXlGvA34coHBzhPBmE0THh9PQO8mNNPTlGHqC6ATns+w/R8Uk1GI5MC4vdt8AItQEghp6LnY74P9eQx9m6KXxYgQZui96T3tAH3GSOPmylpPchKPA4N4rYA3EDHCxOrZLrYn/jqEPA3pfFMtNns8iVHTLbAntLJVyL4lKTuIZLBaRc7P3Djo89OQY4hg8QgN+luCi09Erdc0sjjp8GpCUNzKbpnDtO0DPywvS6w6UeXY+YOjdActDRYBeh5sDAS4I0IHl7pWbtYo01TzLgCmvmXpFMfAlPBBtg+I9ehbP7+f+UBcDSZekwmK5MVVKSFSAIreiItaSFElDz42TUhABejoayAKP3fDyxbB6aRPXkAfWxlAR4xnzy2dJJtx3MBZjym4aTp7jfdllfUnGWMkIgjy3chyTz82Hh7LGwPnyenmET9Gr7sK9T7IdV3jsPd95GBAQW7rWHbButzO7XG7UMUDv5RRa26UsvjRAb97q8Zqves7cb9QU0BZDcnJCwNDzPSwkdRBAgQvt/xgoqCO0ZCZWyGnp+lLplL11rd8/BDAoV6G9XL5lmOQg49LrBGfmRmXgxY+TpAClUTXFEeh0ANMACTcxAnqTEjECicQlyGOaPRU0h4qL9bwlz+EdklF2AS3BgFw8pOiwbACBjwdxxgZzvzFtP7MMkdJ4AXoeamLo2REXUUQIxFnXwEyQk1vRSULuQfnFIg50diTQN98ICAElEgmVKMcxhl5srIrJTOKgPY9ZkvwCPVs1w3FMj2etg94VTj7m79EXvPLvwoDQu30Qb4rhdnaHkRBDL0DveiN4hkxbny9vciQIQaUCVAUmxu4f3M/mNNyLOM8M0PO5oCReLlUkZPy18T7lkOI0uX7szBHIAJftDQ7QOycu70LCXgDKvlFWksdgzMlSeCYKULq/l3WrDKI0riavK1GRpgfMvCZmhTygt+fpJDSSKTFIMYDqJWyeIVYzOr3fgg4BYbHHHEeer7GgkZ9PQO+zTz5A82DeAykRKcrAW9bBPstl4ZmJcUCba47nV5DhcZaf6tDsGHoVoVPTnWQ6aztyeQYo3+cyZlYkz+vg2Ci4dHJJBpmyxQQlYvSh57qIZXDD7GnQHFOgPEZGBj704aJYt0F4IF/2czhvYvIUjYM35virolgpAvKRKB08SQjnmx6S3GjNUFLkPi/cqEimI844xO9fvK7DaegDpUFYB0+8EWLo/f0dlqGX9DrWlCqMuxQMOOzEv1epqctEmfmAMyBxDL2supNNYih8EylSb4CiAmYnrVBWx4XDO+F+QeEGYeFrCP9bWQWSSSTHvOkIovht5xdIKGWjwsL/iaGPj5SIoU9vmVOusVQo2PNNx3h7efkFAvSswlWKXBr6CKJke9kIhQChtAQ/uqLYUjndmMvN4YpiK5LckKEXaImUQIC+7STZVnJTY7RMuynT7jl7I8f6eTsoH6n5dCk3MWo7paGXsb/bWHyLaMfQV6ShT6J7jGP3eUBxbvNz+ZlkMbiJeI0wrR55bbFMg1koekspbhRlbSsZMcU09GImStmCPV/WUZxxspSia4hLqxJA+fvmGBA8siDIp225mUsqLKcas63kz0x3SxlCkVgAbtgxDb3ZG7Gan7Z1uob8g4puvW0lr8dYAwMEYk7dAWzjblrg4KAhKyemyGyexJzINismdOMGQE2Zt5fybJ89L3M/8NdItxSCMo4Dx9TbWZW1rYwV3qhdd+XKst/khmIMeVGw8XIMxFSSKafGVprtWPMlbdh8tj7idjUe0qKLpbI5wO+nzESF0Y5dJngIQINn6MUoGfPKo8BYsmKkhGzIzI7UuZfoeZsPuvTKYrpM/y/XmmIebsl2/d6yk2PG1HSQ2bDjx+ZJnAEiWokVFCA1JVmMhT6XgF4HH3Xyll3htfAg5xxgMKt57DTZZNM4DuaYZOlqHnyeLecz5d+TtfSMBe/drxd+F4EmQQ3HzzdFM3YuJg/hYZCYWFnfRTbSim3snuQ2Ek9m3NqJi9UiKHfP0jZSe8ZkhZOTkjW2zKjIVlMUl9UDKRUfNYkKD2bpi8nKU35RUuL+llkLkwcV5Ls6BdlQcpO3Z8MA2GoXPMtt+vU4JGqNqot0hFpkghLL1JhVq0mmyIjz75UpcpZnCfGUVZk/Ng9b1VowmNO+FFF/ATqCeDDj15vfgyjjMdkS2VoDqFaQSyDJYMGs2Fg8yUPGz23KXux6qNE2y0iTHXhdt1nEGeAtUbMr1TE4IKPsAmU68WTpKxn7SyBcTF27udyQnWKWguPHQjyOZXFJodxIpLEmIUGJhWtlzwyAZaPMZz2xUmXZh0pKRq0/LZW5Nzlihu9hAEFgboyr9wY3cMf9THUxrgupOvgmUFNsey7nlY2XMaZOhq6/5diIaXZBNOe6rUWrv+HeyP2ef8OxNIvgKFd+YOnpWfFKiUkag4O5zFyQfeVezXsx2RIbZnH7oA6Z5wGfJ+d9fiFbyVsw4JukKavJoFP9NkzPr0DLMeHq5En758ICVI7nvDCLYv6cDjvE1LxWziMWNfumi3x+Jk2hTK7AnU+2VllbY0Df1paXrnDOcUy8hI1jYpmNJF2/l85xvGh77TMJntXk53KsDbg7fbeCYQtW+Xk+EyqCxhlPmJzR3OO4JyjQVUba2FHuHfxbyse0lvRzrjprEMhFKqkt5yPnK5+11pjVMmhtsQbE3TPnK/dC/k6WzU6mKxvlKDMASZqD7P1he3XsnPKBhs4OsqcOLXrswrnNPZLnb6406rG17vdUPjtvFc2feUtq7e2Org5/L5+B19BzLnFvYhNAy4rkm2WkOjrTwjLFZEQu22GWjjYv+D6+35/RXIuUE/rv5d9w7zUNvX2+MjkhDb0nhPw5LrAr4Evm21sucm4WI9GtVd6T2Vaavaa3rfR1Z+K55fhldpY684hD4lwNCDEQM4ORBDnC6XNKosilnj7F21YaoKck0lxukpBQqRRFxbH7pQMa38/7NfLDPt/vxX7sPagnucB6GS4y7pdUQ1Smo9wO2lZSRlkxQ+9dbjxDfzjJDRl6AfpWOahScrTMiYI5qT0xNvYidv4bhv6QolilvS39Fi2NIDc1L7Ct5DmtDrSOPfKA3ttWZrWeiGRqgnwXMScLOaQo9m8Y+iCSk9VcjKE/xOXGXUugCQvbVoaiXUWpJm7Wtf0tQ1+BbaVA2j9k6H1UHDD0jvVmJK2F8Re2lf8XDD1dNjwg/6ui2P8/GPq/tK08DEPPAsW83IOWBo8aAyvJiAvCAg0mN+NQ0SqfJllovU+MKkNzYwa5QsyVyMAAgaYH/2JJXcMuXxTrQX5Q9Ko5bux/MQvEqOd2OlGlwwTo7dAQe0ymRHpla+rkJS7cgJSWdIXEYp20mVthrElGPKDnPI0X+6vNJ69AHr4C9EJIJm+xIkCCLF6bbS4EfSUMXAk+mdYXE2vMHoN0z8r6a1O2gH9DFi+FhX+xpi2U7jALxftkYaRJF+jYEi+2UhkTB+h5sFFOIb91PjcWsbEjr1srXgajQ9t5Phtz51lVY9IMnFinQgVCZOudo5LfaAli/PwQ2+yKiLQxR61BlgCZpBtk6M3tyUtuyAybBIouCqahV8vwKIGOFfCQZaM1HAGbDlOf8i/ms+Y4RiSpsdbhTr/mfZWjZBWtzoHzgs9XWRC+qPFXFs6yBYGtmsve5R7IE0sVyE1cgTNKIkiobM+mtKQIkfhEsFM0U/AqBo6So2Cp+gAAIABJREFUdeczsrnPYl17PmZ9qgwFCyhFjpi0hdfOyzBrVDbFsecv8wFnBSdZUJ7JtrzkJkIrP8eIWgbCAD0zhpIRuJqQeEoX7JAIbPO4NlQwLtBq4+AlN3wGzByofsRLlBxw4pyTHtgxmb44kdfqzxXfDMkAPTNmjkFWPUMxKiXbMyCA8sykZUYCKle/5zrn87PnFZOxmHTCZDV85R0oRhyNI6idlwKFewwlb/acmfL3WU0ORHlmUlI9BU4mq2Ogzv3JBy1cDyRiuA58IazkUvnM+Nq6VBGrs6L2mTsRQSGGnuuDtT9mm0rSiXsqWWAWjVdSlk71Ae5c9EX5lsnhM7VMoeRRzKyx6D/U3MkDeq5/Xzgslt0VAceyEVYP5fdzbxqgHg/8UKfxt/2DQNQ6DStb4+wjVW/ksl3KYv0/9t6t19btuhIa877mXPtcIx74M0hQkRD1QimpKGW7SuInICEqV+AltgteeCQuO3FuQFVEhJBAiAculbiS4gcEx8dRISQo7Dipis/Za94vqLXW2xj9G/Nbe+9zcrPJnkdHa+015/y+8Y3RR++t99F67wHo+Zmg9oACi+IFfuHSOt1VYjKCGaTcwHlBUYGlgJ3pang2nHgCwPG7z5St/KuK0OcqN3/eEfpB2cqYQOODHKGvSbGQ6xShN+UG81f3EMuXt7KVz0Xoew49rC5PRRPtpFa5YTGS8Qi9AL0i9JlD30foPw2HHpQbOOg5KfZNq9y8rg79fadYdfclFskR+topFroNSl5OrOrQBy8nU276CL0wBqIXZdBYao4ofjQEkuGJaOfkUh6O75Sf+zxa2X4oOkqqbFNr0rNTbCRT1m03PLbCPiXHa7Me1KHHYMChp+Ex5SYAfeUoYszH413ZytcmxYZRzUmxlRMf4yRIeAWgz0mxvo43gmkmiLhSwSTPnwYCJZnYIROR11tZrpSI9FzZyueSYgGKUVECx21KkkKCyJvVofcY85Gfl6ivQ5+PGWkIMdYQxAro48uDspWoSJHq0OMjoNwA0IP/jzETgCK6GdVqTAURIFa01lER8k2DvsMkKVYfimoRQe3xGhjgmobDnIIoWyYOZePQ057DAEVkHPONtuqsIRscVCc7ErfYwz6o6YT5mQSxOH4OQA8l42NAcvWiFBrnBMadUTpUgRGogDIEoOfRMbO0AAAAmBFhQlQckRElyC2Xs3ICWMMcM1nuKA4zj4UToAf/c4FqNMpZgdOAKgQ2zjSumHtWurjyGBuGT5H6BekrdLCiqRtAIU4wWEkIxvwIekZErlmdQScDcqJAt9JJRIuqKv+BVTx4vCnOPegBiDSKgypAyqoUkSeBayhC5OpDOpJn1A+RSJzqHeRoobQZcywuaqBGQE+5keNALnT0lmCVmzWi0IgMIi9AyekwVIzQzyd0btAtUdVSAlrwNAbAZ8JkXLwQgIBTwig+AEkCQ5lLi8+iEgM79zpSR/mHw3Uri6DUXc8Y57Lsn3B/UV8Y+ULUHeselErSvXiaoDwBUo7iVAqAHmM3/QETjIgo1xQnCSd0XxSHHOtBxwAOGoATZCYqDQmsieIFB4POSFRx0lyqEhEihZBtG21RoiQPGdAzWRsRYFTZCExd6QKsSBKGDonn0b21ltF1lCmqewDpMvoM3jEctNorBJXLxIPnSV+yQVwvBLNcQxtOV9AymLzMaKXA4v6luOzoIEyKL5I7EeU9oQIQnJLWjRN7mSe1wSmvYBOR6aggwgg9TveCpqdTE8k1Ej1Bp5O8I2quXBUySENn4B+mcpgqgvnNQAbXBOhSaUGcFgEUwKkSoMd8MM8oOOouJagoupJhW632oIOF3YQsW/9zHlGkYoU9pNNBsgQC0GddAODujuCUZQR0EKHnCQ+q32hPoZTtgHueTmOUryVK2Rigl+Mo3cOcDyadK7eCexPgEeWhSemBk3hhBblcuY02zvzmoNk4Twh6FGPH3v4zUW46e8l7RtlK2qrlVNdnMYxhlZsxyk2fFPs6yg3ml0nULluZeNx3gD7oKLlspeenlq2sNOPo5wMas09Fuio3TFqN8pcoW8ksG9ehD8rNGIfewYdXlq0kbQYnEtq7PoVycQbTobMqeI5y82nLVj4H6FGH/p3LB+VnPv+lAeXm2aTYH3ZAXxtLYaMyut4lxf41B/Q5KXaPkorYhKmxFAzvDxOgF4d+RwNDMxtlmwjSo346lTabBAmUEdwHBxsGyYCeDieiScEdtDKCwaxgOaJviGjlUwoa+mzmg7aEI/bNIzoRa3z8Ti6PFoAeyggghco0AAiMG55PEb9hc69amziaf1RnKhTe7kkdjQkZ8ex8LoFiRLMN6BFxgPEDoF88PMjpcP4GHXmNh1SDAPT+WSMoSaO5CQlBHaMwCwJ7goxIZEQISycVSIRCnoAMONqVo8qAjGAkhcaJHk8HYl5MmxKBVnSa2jI9NTPTMbIAPavnxPrwONcNQ2JuYbjxWQB6VLm5HGVVWKsY0fhz0PBWciBIacFe4TGqcl1sNOFwgKLVA3rcA4AeEc4cocd9DOhRnYJOCSh/UQaODnokw9GwpOQ4/BvPMogusjSqIuYcP4EEErJWZfcSBQc036RS4Pj94YGJYW7Oh1Atvp8BPT8LgBhNVijvdLDbyYFrO4tKo5MoAPqC6C9kJ5UOBYWHjW2eBJrVuBBcEPcxgQzAOWyAXpQ0rVMP6DEe0530vGpCx2ofjs4GoMf7zNPCOqS2HnR4M6B3dQzKlPJ1hOh1gpBfAPRwyOopCk+ecKKmAEMD9PocujdOZ5BP7K9luRxBT4FTopMeNijLjRLTzQyw2PQwih84UFVLibIbOWhlcTKAxMDHlU4hWMkJDp++3zjaqoOPZ4CTCD64948/Ux2hcPYM6M3j15hzsx8FbAByM3A3GMpABI+YT8DNkfejO3DAog9MetVpJh1ZOlEC9NxLi6hrvmj9BHwdnTgpKCPOPE6KUM451pcnMnLZMGaMg5WFmEeFRFI1gaK5gT5FgIQOIEoUt5M53++vHaBPlVZ+0AC9y1b2gB5JsWMR+qEsa++8BfTLl+UvK0KfG0tlQI+I19sIfWR5hzIioI8jZZfj/GEE9Bg7jlkZncOxcIBFbDwbWB1Ti2pAMMMETyUV+ej0VYDetXR9nD4G6FPqgIw+o6cC9DZgPaC3Y2GjkAF97qz3WQE975sAPUBxD+hJ9QhAz1OMEUCPZ/k0gF7JSNH9sAP0OLFSpQpRbpxE1AN6H5Pz3gNHyPFRgW1WMthGk7QO0BN/pU7SNrIZ0OdTIpd0GwP0aoneAD27Ho8AehzNPwfo2UV6BNA7OgXgOwbo3Vn5OUCfwQgBX0ToM6BXhP5IQO8XIvToFJkBPYC6HILhiWgP6HPkjvvCtZ3p3NwDelS5aaAqmlIlQM9Ec4B/csHUq0GAXuCbTiVZD28O6O2QCuS35/mLAPR9hJ7yi+ZlCdAfnuRMg3MPQI+OzaBCfVZAb2BuQF+DDMyvatFFRikD0DNCnwIXPaCX3moNdbLMGdDXuYysfJ8U9oB+LKGzOUXD6HUP6McioPiMu5QPAiodoEcqF/fUCKDXNeRw+R65PKH0jRxeJ7dCFnky1QF62JsM6BGl/msfoU+APp/aZ2ftrypCb8oNAf0cnMIzO8VWQI/8dJaIVjm2elJFquNbQE8O/cd/iYC+RuhZggz8SaQ8j9Shf0u5USezOJL/YQX0OAaHogCAYgSWPE81oHK1GEfoAehd0cKA3s14SOuoWf0R3Yvod25f/RbQi2oCgPmqCP1bQD8eoX8L6AXpEaFnl9kRQI+9idM0R5BtVA3oFTlVhJx5DEgeeiZC/4MM6AE6WeUGHPqDqmt82gj9W0AfTuJbQD9a5eavhHLzAxyhHwB6HF5Fp9i3gP6ZKjc/kBx6cPyisVStmffXFNBToEGzYYZ4tCaGJ4o69Kiz/ENGuQGgBzUFnOUaoedRbOroFpQbJjMGz7hvnU2u8ltArzyDtxH6UcrN2wj9kHLzFxWh73NyholppkK8BfSmM2Raw9sIvSg3byP0YCQgqPBXwKH/AQb0z1FulBQLiuWwbGWm3LhJ2lvKzQ9AhN6NpQDq6pFfNJZS+aq/3kmxP8wRegLQEUBfKTAJ0Ncj/0S58d/eAno10HgL6MFpvufQvwX0f4mAnonQOin7/yugf0u5eUu5eZsU22Tgrzoplo2lVq+ucvPDy6FH3iCSypbqhDescnMt3/vo98uioNmESjmVm5JB5tFIAzyk7YtD+ervfr18svykzCdqFKI6r6+rchPtcxk53rMrpWgTLWGwgTBlwTPxCeWQ3CgBx7onlfcCJ5S1dtF0502SYsEHjS5pn7rKjTm8qeICOamRnIdjZnEFkfSmkmi5LTPmOSc6oRoGqCKvqnLDzq/slIZse3C9VP6prxqDezEpNrK22fgAHPpBUmxUhEGVG1ef6RIyM4+Rx+dMtlQ1gL5pznF3YnKfs/gHVW6cYOpySykhlJxXzMUCFQCQVDlW5QaVJ1ZsosQqNSovLCDgrsYcYPzNzhwT+lJjjhCmAaCPsnCQF14/Evp4zI/64iNJsZbJ/JMceidbRcJurRYVY8OYK4c+VeUYdBB+NilW1ac49sRR5r6Jqhzk0LuEHxtKqQEZq9yg1vJzHHomlrc1HeXQRxc9P7OTYsFtJ/d5jSpEkRSLiils8KOkWHLoj6jko2S0ysHuKkOI06o558v5iK1kfdk9oZGW9lPl+UbXz8qhT999Yw59dIoFv5+Jqis1GAO361kOfXTVZt4DE7FVsxd83FrBq5at1POcj+L7ikMfXZNjnyJZczZIio2OyjHpqCKkGtN6uYuk14t7AhVj5ipbWTn07Gq9Z/WW/FnpK5Qa7Dn0kQxYK8mo2orzRXoOPWqAT5EUi8RF6IhojEaxB+VmMiuHrZNiYRvY4pZVgpDf8kaA/qiGQngxUfFuL7dnGOXQp9xWJsViXVFqcYnSr63KDbtruqGO1y5tdHa5dJWbgfwGhx7la8Brf9LnUOXmLin2fCvLdZcUi0Tk2B+tgo/m/dNF6N0hU7YIetr6+lNx6EOfD/Irsn7tkmL/Ijn0g6pqfwGUGwiCdQ5kw/OWk2Kpu7H2kRT7Wg49KkG5ctRYlRuUOkQ1miSXr20s1e17/BNN0dRvIkXoI8n+dDyojj67Wx/YvDDnK1jnU75QajY1rBor280qN5cbGzZVO0Daq0qruknhgEOfktJrlZvQgR6LMQP+zSo3qK70XJUbPrOKIOB0JmMR549w/2F+N2iCiopcuBg6L4NDr8ZSiAuihwqqBOJ1X+VG1Z34imo8SQ2UwzZ0JGvtO0fxWr73bXWKnUAfos/HFUUapuj9x8u4Dv1Xv/Fr5elhV27An9CbE9DFlTjPBO7L8TNWuSGgv5RJGBIq61pn91S+99E3BehrYVUlUbFSARttoGwlAP0vl48roAfQEqBHV0Ean5GylQCv7GQG5bDdlRXKUPJh1EY8v27nqFPrRiP7Q5m77XsAGYC32vgpLwaAAktV4pwlfo9ucQZINEQsvBx16HeHsrSCTYsqg6VnR/fDRRJuAqqoIQ3jhtdp1z5Tu6gaHLMqRAA0TCSSOVEbHDSS7vn326YATkeU6VJFDgp1FdoQPpYzjM+j0sM+OPRM/ggAiES/KFtJgaeyRgJJzHpsqFw9AjWkMT91DrKh25/K4mFR0IoaP9WJFptJc+USWZxKdC5N9Xt9vRNL/aFTbHofiXcwLhsklEVJ1QD0kAl25E3A7052yNONTnsxXn4PtJz46TW4HKXYvIk9jrvn7ZQNni8rE4JZywkuFgllBHQHKd48B56zuzUw+A0AiLnsx8KkIzsSflasExw9VJOB4joiKQ/GvZSz9433RDROydclHxlgJH4etvuySkCS+xmVSWrVF5Udw1jYJMlre1FbdzarQqJp7CdfF/OBCDlrwNtYjZSslQLRPO63l/KwkW7gvKE0ZAL0lLf0qvPTySD1ARoURT+GugcA6E8C9NznSNbgXonn5X3PZfEwrw4uVSNSeKJTLK6FcnLsCm1j4LK3p+hSSOBgQC9HB039pqnD9QVVl6J7qJ49SvWGPvKa1fnk3pJsV4MTsmenEYlhtQpRyAs6KLpbNAMGqFqUQLOvWdfI12C3bNU7B2ilzsN8eg1wb7ZjnJbjVg7/DY4MkmKhZ+M979kKoELucT/LBp7RgH44Nunj/Az5dwcaMkDAHLBaFoaM8pG7c1mGk3jaH8siHKwxQ+4EzLu5wOOwWo8qIR22kRSLxGk2bUQwZFmuR+WuL9ZNfjXnnb1Ja2m5yPJRgQwd6nBI6EicysOjgAzkC3vRugblYqF7rBfwDFVvxQPR4VxOkown2aBtji7erJ2vNcXL3Xarw+gJCrkf/J2281AWg2pCQ7uDf9HBTXraerkBUNkrYhbsuXi+vNb1vjGOWh7b+gbyipQsB5sC0EOm6j6I7/oZW9Aq2Uvu37a3sn4XvRXVn2bVPtKJTMFAzaHXJypRcRKet198GzYR3YQRVPC6AZPA8UFZYgJ6zHfIdQKnHqPtX97ng/WJuUJCPXuTrBs2s8OX7UfeQ7kOvdepyp9LmgZm0JjRR2Ho6OD2DgjomQWzsPYMhBqUP6Gyl5wWJOsv1wouo0IRvoDnPR1R7U0yzU72kRSbnTcElVQh6hlAT0wSgdq412KDPiCX8scf/UGZYYAE9Jh69rRl6V4YMXTUfnrYFgD6lx2gh4MxYdlbjPX1gD4H4SbH0/k2wQNFwwUCSAgGaqnSYziX+e1SvvuHf1CWrGsWdWUR0QGAZPdDPPakvNzsCOg/Wb0sU3T4Y7WvIK9H+TEA+uX+sfxHf/cfsFMsXurappJZ7tTFUlPRgU31YKPhCbtzqgkE/lZbE/PzagyE7GR3Lssd3BAJgufHurrsFItqCmsCTgKN5VLd9NzieYKOrerk5tq45mSzyxk63JGb7uoC6u6nVt3q3KgGI7oOO8XCIKO7GDvFRmON+Tw6WaLbJL6LEmTqHoixoBYuvgjczdJkD6gFDsBxYc1fNqXBzwvGpAYxVnpPT+h0iw610WV2hW6cmOeX7HKHesOoYYzncnc4RCbZQCMwEewuk/vQ6KrrFNu6/kkuPF/ufIs19Hp5TdXAw51hVccbz3xEJCF1zXXnTQbIOIeqxID5Vgc3oRRWGYmurrYfKpMYTXZY41qfYSQ/SvhZRrih2YEQddqjGUv3XTxn6wAYEwzZZi1mNZYC2MTarmN99LzqFMtNjfrjbGIVjW5QLhG5HvG+uwmzEyUbZaipD+s+Q94QmY9OwmyYwq64uja77LGGvU6woEBQ23sym6vhzBLdKdXBFO3hT0d1dWXta8z7HLKGaL7mjYYluid7LbW2AJ2ta5xqwKvrscePz7FsJQGeGnV53+C51o/of3AtR1aRQbfPKFtp2SXARXdbyLKUqkrYQQew0n7Zbo9lw1b12H/aK65ohLGrG6rWFT/RddH7CXtcso4ugcjHAPdUJ1XYR4wk79XQarFUAyM2mkLi/VVdkifsSLgta0S7o6uvu2QiAoXyhe4+is9kHYbn0N7FfU9U8Kx5HzqwdYiUNFvu2G12Oi1PT+j+vAkz0bpWW4e5SQ+aXem5oVtVOVNjXkue6DSoPv10CvluHS/x+bzebd9Ln+HfWD/NDdYA3apVh54nSOyjoO7DOK3Ac+KEBlGsR9yfXUvxGegvzSkcKOjUHdvNozmbTnRgrCmr0RXRgF6dt6V3tL9xDVwL/QzwNzVj83OrA2RUsI15Ve8CNAxCV9928oE65JBN1sjHXgv5IyCIbqOUg5BNyRQQO2wMfkc3XMipZO1y3ZcZylZOcZq6LMe9gASis4eD9gvu4Q6ilhf1YJAzzJMnzpf13aScQvbwHOyGjLVG1Rqc4kDu2NlVlb3c8RT6k13ROd/SMU9P6pAp8IFrSWegihz2PLuyRvdw6VzpCTSq2qZu6h5b3z3Ve9GBNt8HJYjXUXdftg4VgSQXZAqw5rycRXRFtr3hXKEPxGpdTrHO7gaNDurspIyTn+jOnMeDsXieySBAEY3jmc+tvS15wufUdVW222vCTsbLRdkDP6xWdDg8LuAhy7M7/VqfYgzSMa1T7Ha3L8uVenv4+sQoD0tVSwpdbFxgOZBewH21H1UznZXyudaH477qathVy5c7xbo7PO6pbubu2I5yqm2em/4QBsELssEIPRuR4SV5gH2y7rIss4tx4B90nCW2Qe+BhfQ1bJFf6PD6+PhIeVdH2La/jWnQTwTyKPwjsMwyqWFnsZeBeYBttO/37AtzPh+iUR1sHAC9mkpi+k4XdQvHmK1biS2jF5Dl3vLEqnnsPQN9diobPOO1lB06yz4uymJyKd/56JtleUM5YYOxCApxxAL0Lx+25R/+zq+Wp9WOsk2cEBF6A/rJ9Vw2x3fZKfbx/GG5Bh5EHiHmlhgyuvRy/U/n6w2NaGZYWETESWUJQI9NVM5lXi7lO9/GAC/lNrFxVV1ugDwopgbovz4A9NT20Uqdm4uAfhOA/kOCRirwzwDo2SobSjgAN8ZPhUfKjYTSC8XFIIhHq15FwvYhNGpqooY3Y4Dem1kg3a2voajRsloLr7rQBvRSwOTLzQEsAsQT6OnzqsV9pTJh63n8bYl26gB4swroqfiozGWIpERwHRlygQIJgwG9eA4CQDLgMmQG23CytruXaonMOtgZ0GsunGSqeUPtXbVjfxNAj/ly22dXmbHCsyEwoJdCUhQJRtTKDk5UBfRXKRIZ3DWBPwy1SkM34yKjq7KFPaB3hNiKC5+zcRGggVJQrfQxZ8CAXiCztZlxJR2AFSg5toKOdZZzJ2VpY3VmF8m5uiti73gj+/nWUETYi3Iu6vMQ4GKvNdlid0+CXNRVFqAHwGBTJrT1Zt3kWQB6OavYj6slHEg4TwLMBxjAxYqAi0e2yajROES7bQNYA3o6wqDQRGt4G0kBenUUlQFwkxYZSsgd5pzyG0fBuI5BOI3VJQP6CCKwyQ+M/qwCFihGACK1uZcRxlzbkbehfBbQn6TM0ckaY0LDKewbAHo6FUucgj0P6GFcGHWD3JD6JlBJB3mJfS3DKqdVTgGuLycc+uZQI/TWgc3hkKmrgD4clKftE5vCUTfc1ALdustzaH0GB1NGVS87Xbom1seAXmuP5+B16ZxvKyi4B/TQP4j8YW6iERHL/KF7uBoLAdCzRyr2ASgnqHJDQP9YTqc9Aws8tUm6F/oA8ga5gEMLuSAIiv2OZzWg1z4TWIW+F9gVuJJz2oCJQVnTETCEF5onjEuAXr0cJLPQx4o6N2dM4J9yH2MWQRUBoeYgaT0QIYSchnzd0CgQgB77a1kOO9gKdCyGjDwP6KVDsj1RYME65YhnRNAIEUKA8IUccztjV1KdEADTHMFm4XOYX9scAXqBKb+g72GPsKcxz9kJ9pioSyFTewSNQm/FnFv+siNbnYpoYkedvoWMNfpYBbYBMPEZ6uMA5tYpAoywo3JOseYE9A94PtgR6WkD4F6n+7kAMOkAk34lQO972oHqnazqGB2xtx6IgxbzZhfa3tLe9VpJPzV7D8C64/58qOO0vlwtoRtkD6UDZEeMK5peEKBniUUEO7AHw3lD5J8NKCPg4YAb8IAAPUAmZFdsAM0XAH1zUJreNKBH4O0YXbRXtdeHna0xQK/7CuNBv0DuUBZaQSoBacwLZBbBRzbAC5vj4IFNLuyr8I+cGK3ZjA3/IOMN0L+ojvzjC8gI9p/eP59EP8VaL1bQP2qEiFcG9HgWNrULR9ay3HQCKr8dynq1Luhp/bTfleULAfrvfvQHZXFFcNhHIRnQw2oD0D8xQi9AH305DOijQQsoN4+n9wjoX1x+hICeDhxOxaifgBUUEKHeZmMpBsGIulkXmFFHHAmrwznOb8uf/OG3yuKK1tOIPuGlsn+ILkIAwA9ChB5lKzFQGBpck9FHHmtiMku5Ti9lsd2U//gL/2l5uCJCj2YnYXSw8ACgMFYGZdFJ0KEVCAEW0xvbdZUxdh2dKMKaAb2eQYiYijoMnErKia/PTehudL5+pqZ0R+a1ugAiI4fWMlzjThH64JxWbpaPKNEAJHVYY1QH3S6jzfdht6XghnWN6KQBvTrFmsfJutqoNx6gjwHUYC/AoIBzL0Dv1sSIqigiA0CPCD2cmtbBNaK0WDr1boqok47AWBeY3UHF/w+B0OkDqDwPiKJrTQ3oc5SCv/M6iqDpGfFvdSz1qYtaGsf16RSJDwcjj82JzYabG5DXh46oGt+PkJwVev0Mea8wtuqs6EgOFE6LxGtobivtesj1CCS6tFajFTxydpoLikM9PYgFwTxDaZJDH10J9RxyWMiDT82sqDxAD6OSdYRezXjgTEi5iBut78Y+Rg4LnLEZInMXdTZEZ9YC/uecORqQN+4/7ImFIqK51rN57OaBV5qWI/TsKIkou+4LQPSw3nAsAA7uzOsygxgrgAFAE5u34JlgeN1Yiq3ZNecEZjzqFGByhFQRVSjeY3mM+urNGRYdLwN6K19Hr6v8RmQIwBJjRWdYOuBxvHrc66QNuIxVDhihh45x/saUHXGx1o7Qcx8SOGGQOPGa1c6frbGUZT0a8MSpCa5BvcROnmhpLwOD70k3qesj3qeOfBSgp+7CfgzdxbEmfYY1s6OAjwvQI2Jl3qj3j8Fw24+KhilQoXE5SqvcCO7fJWQSjaVOZT4F4FAt+QIn3K2OYXTQYZeA/sJOj6rzjeNycMPRBCsikgHoGVEkuNBxetZNDLqQQx/yznr1EcwJcEcaFymhUoSI1G2c/5FkDOPkSdJ8SB2hbQiaQk+Xok7AtUEpMw0j1mBQhx4UvK3m+Xo7lhm7ImNMcOjlnKKMcAPWClBZB5gy4proBphZl8GxoDHnKQki9EnXrwWaoG8QjbScmKONqmfQC9pP+/L42IB1/Uw0jRo0hLLdCod9S0CPCHYXwjnzAAAgAElEQVRzPn0CVFNHwiY1x0diRV1vh9NGC1+qujXKEgfOID87LsoeNHTklUNmPSdnSyfVPpGx/rS+FEhvzwtAj/k1MIJt43wj2BZ5J15rBh/orIsuY0qQ38+Vh+pahR25XaHXYOPQD2ITzcC0Zn557o0J8Hfa2mTPpCOx9tITitCjbyrsIrrIN9aAI/S4CU5EoKMzjYzdyjtA73nWd6WXrG9wughd6CZm2UbqdEo4ofL1AxcQiLOOvxgFZhj4ucnOwOktmhRWQJ+oqsFxB8MCo4lUGkbZNc+y9+ypEHmYPMl9gW6+oLwJi9YIPbqmPyhXSqeVOql6DN0Kx7fZEimNHDTE72zIhsBCBIgXm0WZlXP5IwJ6cBgR0Ma7WhtPoiP0X/2GI/Qx/nItJ9r2CMJcj+XF+X0C+s31R3xIUim7uHGuPjYE9CT1sT91A/TcAaeCVrYY4LUoWaQUGX+U/lEnTgF6JMUC0INyI+tsnqI6/t1m17LcgXLz5bI5I0IPvvipzKPD3YBDGFztJurBSWbIQQJ2wbEIKTTRIRNKJnHoew66Pi/awAU89VAm5n71HPoBlzINJHPoL+CPRn13foRdDEDBgGJKPF93gkwcbfPWKofefLLdTtFLb+Iw3pmvqGYJcTv+vE9SRUTMySvkk93VoVcEnrcNzrOTXjMHMfPq6u/B98/r4/mqa3rR8ZTzDTL3sj6zxfxyJu/3DA8eIBHrH4odHyEPNrpMEiz6vcidyONwYmj926s+A/mlt4n7Ifmx8fEkZM/kDCQl7PtUrq7/kOcoQL7ABvNWB8/IBO8A9IMERXdBJlAKLqV/yqcprloU59RN/matgyK4i/gwkp+viD6QIgAuLcAGlDD2fThp5q4uo/smeZ/Bv0zPfT02TvkRkfn1uuAnQLLzGigvjmyaQ28ebvAee9mt/45TmKrJAowBGK6Cw0lZozMcdCMcPTqhNvaN+bb8Z8prQEdVJnoS0EeuB/WKTgnQWEqyK0rVDceo4aRXXRVrbC4quNuMdpFD33TbUI8FJxk8zWiqNAsd2OdH9Lqhz2Xoc0HyM3LNUnKZ+cCD/BXKfeNYe5zD9b6Jlx8RfKm54AoDyKGx1HRaJjMkZGOugNZDUPCDyspJsUsVMIDsYhMwaxu5COL9ez1lrES7qID+dE5JsarSpD2ak3HDcCLoGv7JIMfE+gbJyzjx4TiGuVDIYTLveKBX4h/WvX6vrhnzZs51ng6RFHsBVYvYC8+4pHwB0M8fQkaCLzxqb9j1GnOKZ4R9U9I7D2LNZXcuF/I1yMVXkIl5FZGr4Pk1n5x5ANFZOCeNc22DB34+XMp8hTyjYb6T5xufZQMy58WEDRqzRZKZoY3iPAcFdmyeebrPwA70cuTUBVL3d70Wjb8/7M5dr2GdQEciJR+HTsD9HSTB89FuAXjmfAp300a37QMcfiSRxjOF7c7YQGtmedSJ/ATO935f5gh8uQutbUPKQxjogRFbm20ydAQBPb1k5LQoh40SB/0ep03KT2uOTNUVkQtJzJlspXOM8tpANrgnVym/MWxkzu8QvhK9mboSdE3mmEhvmEvfbGfkjzAnJ+WwpJs7b0njjlgDHjNhxdrEipz7c1k9QrecxT5BcDkoN3ACp0inTDJZi7KE/YMTRe69X53NB8uDNDc6LYcy3yzKvJzLd7/1TeJlUW6wUQPQE9zDsb+QcvNZAX3NOYuiE7S1oxH6UBShf2uE/o+/LQ49AL28NVXamM10ZAvl9HKzJ4ceAyWHnnhWvC4caTMKOr0I0H/hy2UNj4PJZc3oVCNJAp2AVPYme8A9CujPZ/I74W0zYa9q3VyqMgF6A6bFTIAGyrNPiu0i9AWGOJJiL/tTmdXEFoYvIjQQBstgND5TjXy6b03EDON63u6k6DpAX+ukAhQi2TElw94pXSZlRaKUlTwq7cCDj+TjW7SeJ2kqopNjgH6QqBcGOCt1T7GVX1WC2GjMOmtKjb9zY0cicMytEizn5YQIL/hzVmIB4lpSLLxtcPzDabShy1rHRpBSHs5ejnDgb3gOyLvBMe8nh9Bj5CW91v6Z75NAOo+9w+lohl4da2uEA6dhyK+MBK48hzkBaaDMM/iNJjzVuMeNjuBi1gh9Ck2BilWTrEjQUaKrAT2P77D/pGyzXGOrA+jQqD/M7hP2cBKCCGDsMa3bAwE9o5vOa2AnUB33kDcP498B+h7Etn/HEREVYQTscYyMBkWbODEKQI+5JGcbU5xOfhixTklWA0fyTDIlE17ZMdBFAQ7YxsgPACE/AD3mHkcE1JGTNh8Z0M/Q3yDGgK6VOekvjZ9GDQ40K+JElAWAPu+L+HytaBT7pAf0TkyuezTplXtAL6NZHTdMa06itvHKCXSeeJdLCpmr+iYAPU9jJwLnMrAtCf1G44YEQwQVkKENRwbyhc1wKQWnT5EMnMcMo01KU6qMhWgbZGkBObKB5V5OFTo6Wa4ObzbIdHB12kBAvzuVBSqOEFQloFlDvZVGfAdws0zlRPHDVidxAPSg3LAKEAA9OfSlLB6wP1sC4B2gxxANsAwOrdtgT3EaDPm9A/QR/ABYCUDv+WUCJU5W5GPx+XdPu7J+FN0IL3YSXk5TUuywQEF2Kqo8psBDX4XLNrwP4tTkfM9x2iNtMBHYqXhA+u2yF2Bk8jOitDHmmhyebHYfpLlLPu4CT5RPvFAlDKdPkIu4Xj83GUxy+LkQQgbipgQip2K3LzP0VImEfp/oMtgTzzGw5zkp1s9lOxzzjoWcwrhAlhEpd6IyA2QC1tJHOgX23uGaWFdTH8Qexj7Adxmh96YXIHf5zRp0HgH01/2xTAf31XXcpXpQxIPgO4ouvA7Qh9N6Q/oRA5EJK+I6T8eyitNbJ4crggZ9BG8HTA3QMgsBfS6+kXUrMRnmxToxzRnnDziKFOioaIVCEwT0lxYAR94phWII6EsA+q+9JkI/m1yCQ/+lsrl++PoI/W5/Ioe+JcUqaofJhoKezG70OL4TEXpQbugF3kRtWa1EuVGEfl++FoB+woiWj8sF6PECh36xA4f+yyT5wwv+7Bx68cOQVIPompMaxaEXoDc3it62OfTBacWRCo6BMMzXJcVScCJxhQqfCR3g0ON4ywko8Oqv5Vx5zihjB0oB+JnmVoM2E8mFSK4gPhBnHselpmhUGpJuzN3npFgmizg5lRQjHRk5GYfyQ0zhJGNxI0mJIO9UHPrH9YanLH4uHAWKvy2nhnw9cjDF00W+BOkgwQs0d5irHFQHc1XfjEMvfqm5ezjew3OAArJaikPvpB88i49J8TlTbjJfvhoA02RSomzPoaTRipyL13Ho/bl2jJyO34KDaQ49k2IjWY9cUxry8J7JA4VRd1IsuNvKmcAL+wD8Rud0+PhXiUviG4JDj89zzPgZDw0u6gb3jYQdGjxyuxdKfluJWzpBoheiTpzjhWSq5mWI4445NwcZY5csIjks8101B5XKQjqHuLROisV3tS9DqQWf3nxbUW7Ew80cesrb2TzYqBIQe6Bx6Hd8XsjynyUp9nxBPgYShmGkkAQnDv3xgEAFEpNBUZpFUqz2tzix07LdgnP9wP2Cfa6EYlG2sFHAcdztlYSaaVm4PivoRA4FeZApKZZJdykQYb62OcHmeSKHiIn+oeu0FkpQNm3MXGEfFeekWHHNtQ+cP9E49NYX4v/L//URv46QSWtk1EsVVpgUO8OeRR6TqCWQZeRdKZdkXjn059NBQHParssk2wXmTHQ9jUnUB+bvhN69nHUUjtwE6D7SgUInOakbuuvVHPqbdB/Yr0GxxFox3yF4xabcYB95/gCZNL/IH4OseB/42F4FFnBCBWS128IOzUS5iaRYUm72Sq5drsD9bgUQ+gRM0byUfyFKCKgKTafA1lCHMpdLNCGclLi4BPjRotwgUfLI5HfYPdgQXmcuKixlag07ITttzrzsKzj00tV+3kYlmXympFjMJ+5Em+RTcpo6OD/tefE55xAguq2qeqLVSW/1SbGrWlyh5a0oD6Hl0yGBP4pUhP7E+/TromiCdBaSvGfMtcMeFl1yyn9DPmXjIu/tjkOPhOnMoZfdtCzzuw8PkdiriLl1hOkm5rYjCHNvv9oeFx7ReDF/4tBLZzcOvfLfhENEj7Ld9955Yw794UhdicR1Hlu6ShfzGEDf9L1Ev6VtA/XvAbkCyOlSUmxNJI89BJlVUuw1MNUD8VHDXZJxUwhJ5UQhN9jFm4tPILF1V148vstnfHp6WcChB7VSeXctKZY5lgi6oDBC6ELpVtgV5Tri7zmXzWPhWlEWQG1alykS4PfbstjMy3J2Ld/9lgLgLboPQJ+8oqII/S/9098YJsV2lJvLaU8O/U99zhx6YTsE4cihnyAXyIUaJplDH5GAqB08FqE3h17SJ2VL+h68R3Do1+bQI0KvjcfamgCjAPQwQBXQ/4OyuXwgLweVW+JYmLzNiODVckLJM1IpIQRjFPFVHXplGSsHQGUI4aGCT5rLv1Hwa7m+G0tD0vv8DBH6YXmm8IZND4gIPTdNgDU2SwludatNrQom5IqahhNRGEY7I0M8ywFLT+KoC47mSQwpBnAQoTCvMyHb3dOprKPO7X53KQ+gKSAiQzCy1pGsM+yZP4H1jDJO6TqZ18vjK0bhgv6RPjcaoeeCSZjzvA2OJuH/9RF6rLUj+y5P+LBokX1Gx4Mz3lW54aQEN/25CH19DlJuECnU8/TRnAEdK+YoOw+ZY5vr2IpaE0bIAea4lTmp9cicR9eqEU6nKWrfc84Sh55HtnguZfPVYfC7jLzEiQgoLpCteaPcsD565EooQi+azXnf6AX5dKY/dh9EtWLuWYc+GrWJMrQup13w82N8uKZfBJ11f6ea97nuPINELk0axzOciHZaR7lGhJ5RpCHlBn970wg9ko4m4EIwEpwoN0f8Gw5H1FOHPkMUD5QJytpEPTMelRSn6kjibHOei3JSeLTvsnx8hsShB7caVIYw2KYd3kUxnU8Q3606Mia1ljM8RrnLpM/yUTf1ZZRF5L63LIf8D8rE+uS0lq0E5Qb7PiKVHeUGdD7WoZ8g2u4IfUS/uUUVJCAFEJHDKD8KPdaoIIoc8xQyTivkaLWkWOg4RujhMHlsieaSTx6yfhmL0KsHgAAtopq5TCdLhQYFqs9/wDwO+iTg+XzaOLlF2cqgGmzF70YdenHoodMWHeUm+l7cnYoEY9U9NHjS2cp8SldHdJXV1s5MeMffXVOfzzgFbSxyIBbg76Mcq5K4mWOASjWohpYi9KfDlQmDPhGu8hIydwM9knU4YUuiOhA59MoZ4M9cOjbLffr7WJ3zHD2uujD3PYlrObrtMssuJTrg+8eey/oU13SlOesl2DyGzYIr7hK4mLd66lqfQVSlI3IQVkoAz/kUVTZ4ColKY2H7wjnlKTR05HpV1yLbE/cocTlq2U3hhBzJbxQkyZ8A/YT3I+XGewhFJAj+fGL40Paf+7+kCD14/qYq1wh9GiAi7BBFlD51hN7PrDr0OsEUdVb4qp66wYFHBUWcWnV4JWM/BpGy3oz7Ux6DnqbywFEyNEo0M7iAEs5BAauUm6Dz0oZckC+jg1nknhI/RbGdSj2LIBN0Vu2H0kfozXqIssSgA803CJJcyp989K2yuJ3KhRF6hfMlYXgBBADQ78ovf+M3ysvltmDOVQ1PHHocHWAtp+VSHo/vl5/5/JfKw/U9fT2VvebVnMs4pNy8GaAn5YYSJkCPaB859GVWAf0nK3Dop6Tc2IJdMZE8ub6pys0Xvlw2N5etFEjFXkKZr81GlWF4EttyYOrfcNU49a4KRxs/DOqlVTABx5+jiJN7J7KQHoGSeyslz8BGAN8AJAOHmJ2x253Lej1MsDFbw2M7HK7l4aElKLJ8ZlS0gDLH9ff7S3kAfx3K9qjn5X0jOfJ0QkRPJUBx7+1WJRyhHHOu0G5/Kw8P2LgB6IFFgjniZ8jKYbu9lvVa19jtSgHmy/OMjG8nDjkoiOvgKDZYEorOxTgJoMIQmOniREbd41weWLlBz+jgbGVfxFjxjMejntmnrU7yNSj2SbNTMfYHJNQpuVMR+tgeLtFr0BwY/zV4fvAc+KzvVymqcT2fbPpnnl+ninAOmRSrdW7JWE1WCQRirHTG6IQ1ZgqSfuF8US5Cyfi6PgVtYwxjHInLyLbfhBJjPXQYe2xwzPNJDcjQiAzgEXNOpzJ4lSj/ht8xB5YlRZe0/w4HRGNQqUDz7xcjBScl1uG12ykBG8nXkF3vUTyrX4gGeT8xmS3WH79jr1qW+n/XPRDpDlWueeqmMfCgsCbFhu4LVhZkZrnUPvDc4xPQAaoUpXhAlOMvh70i16pygwi93ifIj4or1lVekywneA6sL5u5RUO5qofSGDAW6ZOmA/P4cM88F1hP3vdRwBrrBN2BufPPrM/w2YeodqH9qTWsp/Vpr+Q0E322yaPGKHDqF8ZJfM8azPK9UYce4IY0iKBzYI84TQWNljYbVZrANdkfIeTMz73fX8typbWq6xLMSXwPYBEPDp1r3WGd5DH2OtrP4n0pPaY9i79Bzq1f+DwsxxplYxODzTbZY/Zs5DWryX4sm6dr8zSTh98w3Gi8p3kD3jmG7s/rkxko1MdjFHqsSTDA8ByYt4cVnCqs3bWsN4jUSk8oVUFrA3uFk3Wunw7ky9PLY3l8bI26UNYPe4HXBC2osTDCDidnYIvKVc2O4pq2RZWtVJNitS/8sr7MOtXxFe8XymV6fmIaln8WoPbYoN84nzF24q/Y/1mna67CHseNWYwP/pKqGle7hUOYfdhcXw/Xh17A3IihkHBK0pvU9053CIanylbixF576wn9NMJe+Ln4HMuhnkosq6oj836F7bRzyjLTJ41NEfomy9bRWb4gBxXPx56LoimD73qNAIaxRsTqsQHgVOE7SExW6V8VsYBjblywWs0px3g+los86Tn9ytgPY4bezPKDz1l2rccVoQ92dpimp6dTeYxgz3Z7K5vNhCeG1l2scnPQGFD0IO/dbciybIP2HfdtyFHGYoAfJ1DqVuqxc95fy3yDoOit/PE3f7/MkW9F2r48AQN6lJIFoEcd+l/6nVdH6K/nQ3lx+qD87N/7ctmwiMwIoE85AEqKxf1g/SEhwaM2P1se4bmAQ++kWF70puN0KAvSri6lbB8P5av/FI2lXpb5ZM5Ip6ggF/FT4ZnejuXF9YPysz/5C2V9eY9eJzbXGKAfo0bXzObwqBhtiCZAOV8QNAOA6trNLxSKQXwG9FbuEAwYRR5RVuE4lMfHVvatBxz4LpvcROSbmxid1iIZ1qDYgAKTdQrwgs8yETqi4q7IgH8rw3pKMJFfAPQrJOqFgrDyzD8Hn9/dynotoGRFp00u5Y/5tFGyl0rl4QpHXGtF/70hGBEB9dyfSzc0gMFPbGAYEWWK60MVMBLUDAGCT2R4FMfqM03R4HfPoR03A/as7GwEetnJys/D9fcqhd7BxQjue/N+GkAPqoadO+aKh5HwPQmyWSEkApnJUB4wZ6HEAOg9ZzyECMNQf0akHwqVyjOqGTEYENFP0jch03EPKqhJKTBS6sEg7t8hwEveB/gdis6OAIwwKgbY6FvRsjwhIoA8aVPVBzyHjirbAYrnAYYHwJoKE7+vVF6ToNVgMcn2QPjjtALPC0APYCgaXXMedUDR5MqK2BUwZAgEgL1XFV3XPFLuKe/uCNlOA/E3TK6qJYQ8hkHHsxogWUdhzjy2bEA9twxkx/4noI+E9UFkLsCFgwyYK18T482OV34uy6x1K+0A503gKwO03iHxnPdj76tSGNCLcsPDUUagMT9ussUoMg9PZSv2CDA84GRC42EjrnByTdEnUIoACWQWLxt+AvooMYjGYtbH+XTEQRQe2IbeAVgAgPKe9howpxygIAAGmTKMzgmYVOVoGmPn5Ft3Zv3iseA6Ty8FYFG6k2OZqHa46tALFB2ODXwZQHsNuPdTHnzOieU4I4jFNQBQXwrQb7eXstmAnqN5p74OnQGQD/nPYNOBKzteDiAYQPX6NEfBdwH65fBqzjNIsk7ONovymADa3T6PP9g5RezBwN6fhV5jEC6CIk1fKWjhtTNAd4AhA/oK0HgK2pwNptYo0FxBJAOSEfyDXsU8whZ732NcmPvqKNGut2JPmFPqpkWL7sPxsqx7LHQQcGIEx0GB9XrgTH0W64hrQ+96Xj0vGLfHhr8hiLk0sEaZRfbAaSDVzpdts2WA1XIi2NPvG9w7yA1hz1q3egQhhTfaSRttmxO2wyHifVPANgcQoK8d9LQOx7PYETOghwxBtnE/B2H5mQiYYn43j3Beo2parB+bci6YzlJxEfcrnAEESwLQ4z61wFisv3Upm5Puw9bAZu0uZf5Cg/kTJsXCU8KpLmiHAvT4XZHusxpL/favl+1qn8pXD6vcTG5nVrn5mc8j5/T9KtO5EWPu4jx52h5u4M9PrtGeHTzqgkSd4AhOr+wQ+50//FZZlSvLVjLzt4DPq0YZKkEnQP9Lv/v1AaAHvwelIamYoNin53L7/qz8J//ef1bW+3cJ3My3ZhkgcIGjpq1LHpo/iPfBm4JyJL/xKv4Qj2BI61GzHdaVxbFR8MDpk2CsOHIit0y8UNTfZi151nFtdejNH5cAoQRS1HyOWrgcBz6POss3NVOyJ8qyZSwVJtAiHmmqERwNlNT4Qp4bZtPNHJQBjaYtB3Ku4BioQgjfCQ6ZwuzkiLoxCxtMia+pl2rRI9qturPmGqOZkHIP3BRD41AzHnDmwQnOdbw5HnPjYq7c4IS8e98xGkvlOvSuGe3rma/XahK7ZFcr92n+ppQOKryqZKBq4qJJi2or+1lr2cpkFTLvFH82D9OyhL95zVW2UvfIdehliNDKPcoC1trdfEezjCRIgBWWiVSmu3mD8MTdEITghXxQ3YPNnpAchTUzhSNK1oGrmevBa/xaa9M7SGFgHWhBCpRBW4dcU94hUyzjOtd6LtRkCJEuUCO8/nhucELVfAj7Q7Wq8SLPGw1oouHXdid+oeZFVC1Q23gsOZvFPlDJUnMPPa+aW/F/c4Mn1jFnYzftPx95q+4y5L7j0LOxFDjC2Jdr6h8/i/WFy/t5/fDvsTr0VK838d5xzK165HJ+L2cYalT/sSFQQx9oMeV9YE/IgVH/izmBZuPQw+Chprrya1zKVjI95Txj/TFX5gm7f0HOS8AzMaclyrRqH0uHaa7M2W5NpLLM8rlZm1xy4pra4k+rDr3G5h4EEfknRxk8Y+juYe8NWRXl1WiNEKE/lznswlQN0JQHHYgIHPpbNJZ6OpfHzWM5n/ZyoND/ITjT2o/LgmY7yjvQvm0ceulWyAZemC8C1ZtKFku+3M9AVFA/N2qlO7dFakL72h0cmbsTOlHyqBwONsniqY97kJhD7/ri0hFuKqb5VBQeNpIc+gXmFo1tog79bKmylbcJg1Fjdehly9RjQrpM9k3OZ2v+JruhUz2VrXzgvhRHHNx37UUUp6A+QLMuNixCUzvQ2lQZxXZXulB2FvdSs6botRBlgqknXPK35qU9yO6G7bAM27Y4/6NvmnZIjRupTzHPYQN92mZ7oCIcPglXHgOqc1FXsgxiNMyKOvS6XptDcaG1D9yTJesIBCCtm6gro+57Kysaax+9OqgX0bAvOMy+X6X71j2iKIHq0KtZlTDPQ8i67LNrzBsL+Hlsv6D/GfyLNfL6sVIZE/Y5Ao5blBVgjEv0VJAOcGMpYrfIB3Euk20zbIv3pm0kI8xJd5FDD44+lyN0EErQRi6Lda5tiTEeOfRRXz/328D9cv6I9TWxZjRzczlL2yr2kai0bo2Z9gx5AqvHcCoOZbNZleNpF3gBp4NYCzgTGD+CzS0nxfkLzkPCvd3bg3QmRuqlazAHCKStFg+kPKEP0ORhWtCg91/9n/+8TM8H5qAK0INy4yVi9JyA/muI0JNyE9TcjnJzuxwqhx45pyTwQD9FHxs10HM54VImx9P1Rgh4OQv0kIOH0mHiLaqxlJJi1VhKGx6dEqWIIwp3mZQtk2K/Xj5ZvhTAIYiOpM/DCS1MyuxhSsrNz3/hi+Wdy4eM5JDfyCSolsxjRUYeUSwqQezpJE5lJHAeo6lMBfSxgQ1KrdCxuk50UOfXAIgo4eSkDnSKjWYCBuRbdNBzzeeYTAEfJT4BcLIVezSWwpJl442SeBRueroywlIECh0BBHAjR3c2KQU142lNDXxcE4lP0VjBG5CgEEYUP12phkfJSLZVQo8UPpKvAJpQe3xPQ88a9ExeFu8YXC4AZta9hgMTzkltGAGgWBPQwJcTj9LKzNx8c4exafHKDTuYVIhmMAfVpuaGLa0jYlXgVyRmq1GKPH4Bejwn5YpdIFvCkEahV04i4jy7U2wkl+W/GewDLMM4Ork6Xwvjrw5TbGqNO9p5T1GXH7XYW/IzZeEaHeDCuBh4ANATGKbNyATGaKwBTqIMtdQASigiQQsb34qfP6O74iGSYtmsLAAIk2LnC3ZSRAlUzCv2KwE9ndBosOYuqpGsKSUcidAr8DzVZAcJRgT0fn440ZFAzQShuKYBvYCv8gG8HhhDTWoCaI+cnexI+HmdqGQnV0YFgB7Og5qMXc5Hgea1AAWeHXpHYFWAUftPnT/r3o0a/Ng7SGjlkXWZktspQK9GZyhbKcdxDNCjj0UAoxkSayU/knklxWKfIbcB+1u6SDxXPy8CDA4Q0BHMdeghXwGS3JzmHtC3hmzq7qnu1VbyObm+GvTNhnqOjVam2j8E9CxDHCWAo/swHBYDejXDQiEAAVzux9WCEUMCejgdM5U9ZW5AD+ipK3FC8FjOhx1B6hTrECFoVUxC0yXMmRK83ZTMScJYLydZM+8KASWC3gD0UQdbkW39zc/dGhjFnmJSrHJNVFe8BXtqU58A1d5z6qni+XW36sh5YUg3ZH2KIBPyAQSM0SkWdKSpO8WCtnAp0Viq9QowqEhN/RkAACAASURBVBGo6gB9JGRnQO+EaHXrbU0Hd09P1Puns5rwQa6gq9DdUj1aJLcOiuSERAF26afcT4TyUpOAXW8cwYFjeUDS6EVBQXzPgN7gMwN6J6fKqUJ5wsj9oREJbo2PtiORXrQ45WnwWRjMS4Ce9g/14dXd1vaV+iA3GgwQ2xpLub+E1k0lCIddQvFZA3138cYzNHvUAJXtSi1oUIEaZMYN55ZRfx+AHvbZAUOBdVL9wGZIyc/GFEg8t5PEwGHINwF9ONrMVaFzCsDaigbgueTQbyh7SqANQBhFNQRUJXt4T7pcAVMGl9nQEs3epN+Y2D4RoGdyajR2s56CXGDD1KaW7MGgpP8G6JVnoBr56FHi4F3j4yiuo/HLfmgcCiaJex5N0yOopgRvdJ/FicTp3AA9dTsj9IuyIA1T+McgHrmL0EV4OZhlfBM88uh3dC0vn7bl3XffE2ZDXsRmWSbXU/nO//H75QWczMsxaEkC9LwPGz8B0O/K137n1yJCP16HflrOAeh/gUVkRHiflHM0YtTpTN9Yyq4DHiKA5iWquZly48ZSlUOPKH5SCIjQ70i5+Xr5ePFJWUzRBVMJAXQAoNynpewv2/JO+bD8Bz/+8+XDyb9O6k5OgspJCTyuah2H+Sj4G0smRWINE5lcZzlkGokoVOY4Gm95gwJ6UbJLv5/LzHQdUAeQvBQUAn8PDVNYZq171SNlRDJ3l7JI3OJKlCbPQBuBCTSgz5Bu0er/kmsKpwjJM6lRCRLdOG+5/B4TJ+PoKvjOLE2OeeLxfSTnUGo04EM+vj7EUSR4bHEMh1Mhn1uzjB6MFbvXtpJznKuc+OP6zqnOs6fH8+WawK7aRD4tbgVFEr/no6LYUTyzZGINzuJw/bR+OAbFEVk+ru+v6XHk+1Bu2LmyHcPWv+GZo5Tk3c+4WF/vfyAKjVKs+WbSX5zzjyUY58QqcI3TfLCucXy3Ut48Bhy7s259zInHHPdnfV4caXrt8ff4DOk9wcmcorHNfKKkrChVycYo4Qjm+tr9cwO0LRMfXBsqSsoxoU+JWIge0GibQsM9Gw21WHFHTuCAluESev3z3u08yfZ+dy0PawkH540dS6WU8aIsV2FoTZAG687xK/GajfTwFU8huwmCo9tq2nOvQvnHniYt40EdghkBjTKyOloXjSNT/DJ9Y1By1qdtsX617F6sZbRHqI6zkxq9xz2Pee38NyZH1pK6IZ9rNHOKRDDXMofjgyBAYvhV3WeebOpRoHkshbiVEfoLI/ToFKtSlME/kA/DSCECDCyji/FAbnhe7mQP5REgIJF5vs6LWIBCEdQ/JcUW9qSor5D1gU7xHmHxhHvZRaIhHERcF89BnYWCA7iP90RnPzznPd0w7+OcCHncuRIuDDbkBHM8Z1Isnm25Vn4SEwyfGacpdHV90nPVv9HGiMJGPbRVnwbW2MZ64LEiX6DS/VIyIFrYP6T5tO1lXhPGlu5JsUx16Z0cirmhb4ZCDaoiOtiD1fYF3U3PKzpIO+aNdiDmLEOUcC18xHkZcVXX0/e9/Lm7pNjADbXPGe1iyGFcizkySMwPXIHETwYSkQ8Qtfj9ML7fCdSlJQJcw2cdUOaSfld/iivLBp8P5zJfqeqT+8RYd5NaxGIjja7T2zPp3tZnwQmijFKzeVNwuxk0jLKo1JVH9bfJSxNjrHIbpbO5Xgw8qZxuff6oCEbuOF7ENMIMdZzMD9Qzcp2B06IoiOfHScy+RtVr+Lyp1L5v4Jkqa4ElSLVJpIS6h+K+pEM/Qke3JpiYK1NuiL1SrgWcBFCDRB9DUAJr0Rl5ywwa1p2e6NjMy6x8/PH3y4t332Fjqe999FGZ8+TT3wWgj6Yx9IxU5eZrv61OsQrUyWif+VBao8ntRECPpNh1KltJe2VblZpMTi5X9HCVYeNDM0IPDwDRUXlfkJw//vY3ow69K1bEUSmTPm/lViP0vyLKTXE0MUqKoXMbqB6XbXlx+6D83E98sWzKB6QG7OhNPrCG6nb/VDYPj4wmIFKMqKQaH+GTk3K6yMtdAqGwO9e2PKzWfA8ZxQDBiDQ5ygpKDxVQFPhjxGyJCL26xuK7LFOGLquMZgaFIO67O2zLerWp9/c4zig3iKgsI9/qqKgD8KD71FbVoqQ4esZn4L20GiyNN8URtSgV+D4+c2S5sWmZz1D+Cn3FtHNIj2BjiKD94JgLrX9BveE1rEVlSVkKEWWqimkHmA94wIi6ikPt0lCMAGPeQUMIy57nHddGjAbPjs8yks+ynPY9oyTnaq3I5BIl/aI9c4wL/+ZRJsrecR60jozQpxKZpP/AKZvi+XXsnSP0ynPQTsaRO04a8st/s+yMyZKfw59VBEiUHtHKJHeOdrp0ZHve8Owpm/LAPd/KLEGHTESANTatI7Y1PHetFcpWWsYhaw8ha3SWY+21F/Q5y4vHLGmBXGzL4+qB8kNQW8u/zcspngs0Ltj2BY5ko4QpZRORaGQHRQtxR5cYZUOreL4PKoRKY/Ie5co1ZInWyYzzj7J/2MfYD0zo5prjqD/ofDiVOSFJE531kKgUdX5Z/l6y5BfmDZ1HvW81n5o/yIMoNxuQscr+uOXplyP0uMYCCIAroP8k7yvpENAA56Dagc4i+gE4/Iz2IAIWuR78DiL0lDN1UiUHmlQ7R6hxUok9LOoNroXr487Y4yxRCypUzJdJdseIqrgEI6mDOHmr+kHjx/PW06aQR0Xf9Nm2j1CeVOuUZdaRMawRXtugONQSrAUns1gHHJe7TKxWAWVK1U1Tulc6T/oMd0b0iTIMfbKPjqQzzY/oHabjXUm5gU7Zs8jAplJusP/VZxyyBBlflD3KAKOFI4AXqIeTSawXIron7kf8TXpNMSvth6YDFaEXRYXPje66LHOq/YL1gE7GyQQ+K8qNSv3xSDvoG5VOWG2Q9rL1v5CuI/Qy2JIHyLLKVjLqeRPlhidkU5zcqJoYnJtjKlvJCCqfSzsbc2v6IJ8n9C5+4mU9YttguUC0Ux2BjwT0pLLUOZKcYv+BNooxP+2eyuNadtd2tlLkeCqje3tcsMPYY3h6lBnGesFuMNgGClvY06b3pC/wPes1vHc87cuKukevZkkaiDqyrKCoRhiv50UR3lW1e9rXC8oM9oHvPYYltC+DPhinrBj7aq6xGAco2h0UtzifsN1weWXbbt8vP2PtFB6nxAD00I06IViXlyjVuHlRx4qAKXSBsYhxDmkhgUk8V00G1e3UEXpRpYBtpOOg90m7g53g3oJ8aR/A5tKOk5ppCl0ERUjH3JcH6hpHVidcb+wRUpfjSlgj5b01TMBy3rxXROjXuM6s6LOyKyt06aasw3buElZp+lrPG9TSKGmN8WDe2UWawUddg5iHpx6aU0ToHzfrcr4eaE9o4y44sQX3XRH60+VQ7cUONMOQC6wj9fgMekwzZttPvFnOZX/dlRXBN4IDiE/AQziU3f/zL8rhT78fHWhV5p1zSOUpTE1A/w0BemBvdbq9lhObxYXTdT0Fh34I6MGgcRCAp8yBJ1tSLO8xkhTL9ogC9IurGkvp6FgReni0Q0A/5NC7TinbykN1z86lvFyUL/7d/7zMigDIU3kqqyJju71ty2YiAE2Kjlv9hRTzGigJV1TndV/29bsSDEw0pvpCBbIsBox671AO/DxBfDmWZdEGPpNaNC+ncuL3fF9c/4HjbAtK48bPB1gvx7LifaDeNG4rnSlDfpNyLKeyiLHou1hgLOulAN7iJ/7G+eXnjxwDxiRFJ0Bz4JgD0Md1zuXE7/oZ2gaYlF3Zl3UJQM/vqp7zoezKQ1mVk1hZvOeiQEHf4jqqD65t3+anjVnr2a+P58vzjM/g5c/l7+B3zLQNrJ69cA2wbhjLrOi4j8Azxo/VxefGrmll148Na8KmG+k1XKf2PPm7lifca3hNAUWtdwP0+3Io66JW0PqE5LAZK60j5FMtKCQLeGHOLI/YaZgbvXCVM58Xc6SfoohYMe/LtmwoFxgNxoXDuitlFD8hSZB3zDZ2zon3gsJv9yVIK2fKAY0a5QqEO/1tV3Z8Nj2Z9xruIRn1mkMGIOteH3zf83+6ncrDRGAN98JnpN50HSvMNi/NxEdIV0q7HMqmwCBfKMt4FssaroHxSnL1kuxIF7R9civHcuAc6eADMw4XQZJ4vBzKwwwjxPphf+Gv0kmAoE0esSZYS80zro/5wfoeqJ+k8PO+1Nrgs8qVwXegZ4bj07csd76C59kGTHMl3eW18zNqP7ph0IT6EvexDsJul571+FuIXvfx2CGDek4DB6wfXHzNL97Tk0iP4VNYT2tErfW+nKmPsGraCfhsAHp+dxlytq66CJ/zc+FZ8R9emi9bCuiKWZ0D3DfbD8lua5xk+dMekrxoreR8Qafib1n69LtmXXtCcq+4mvULITjIW5SZ7fXI0+pL2fMvitNhnOKKL8u8HMuesknAFeuToa2vbTnwv+l4lnPoCdkM6A9e57or6ynWGXfSTOM5dW/YGugFP8Ot2t26T8OmWBfbIbWtkG6QbobOs02VHRvKYt2Eg72neduHHWqfcfCuURS0FpBP2Ui8ZL8x/iV/tnve31taWHrToKzNc1s/fMbrYPtrW2x80uzjvOzLMe2lVKM/xoNxWl9bZpqsQf8+lO1tV9YTUW70wo6U3rXOlw06DcZvneFnwhzY0cbfoNdg3/Hk+N3PJTwAfCXbLtuiudH9tB+sO7Fv8OyyRc0OQ05Woa/oAJYjx5yf17KDp8J9tV/xWdmTpq+0s7QmwmNZX2tetO+E9+RgQH4xIunnBui1Luq983R9WR65DzC+APQI8IDOOxUaggziGfF6eXlZHmePFSti70gPtDnJsvp03ZV3pu/o83QMZMG/89E3y7vob4LgA0u4z/Uz5lwR+icB+ocdKT4DQM9AJ+rKR1Ls51C28gNPQ+22y53AErLaF3cR+glLdUWEHkcN4PsMqtw4Qo8I7bVM4ygUx0nbza589fd+mRx6GnnWbQ7qCx74fCzX2bVsJu+Wf//H/n55p7xPYLEtLysoz4pXgE8GI4Mvbwr8LQuNFBbAMRQyhBOj0EbTgjTQYaExGDFoyYAe34FgjQF6GzdscH0GKcMCx158G0p9RiBVwi8FhZeVlBVhBrXNsbBChkBDeTaBljOgjehn0P0lPJpPOUje2BijjYhmRRtKGxJzN1ScGAeeEWNuzoyAi0GbFYAVpR0tgyyDNSsPRmvCKDRAD0Po+YFzgU0qz9ZrIeDWAH0G3EkrViU1BO1NliQnMj52LPK//VwCd/pcdpgUObZKNKC/0eEy0LByNjCXkyfgAXmw0rYsYM4EdnBPAT7Pq502G1wDertcOwJ6R881HqyjgLwUKNZQCgrACg6dorwGAnI05KjiZYXrn/5OBvR4D8+D/zAGyCaAIK5hYyOIIyDs/ar7NiMlmesBPf7tsykpdKnVadmWXdkUGMIrNQjui3vIvYLD3+gYTfYjQk9ZFlD18yJMoCtrjXBXvYd9ERF6Akk7Hpo3AF7tP8hHkxPpKAF6zLMdda2XHCeBEAFb3Ev7WsbRzr/BiB1fGTWsXQPpBvRjTosNoEzitIJl7T04JnhyrI0AXt7PWEcb2Gb42wkgnkFaBvrB4F7AXgwN6BNDes3RrhzLY3nkc2Ou8TfvUekvAPrmhGCceF+6R/rSQR0BDcmF9Yr3qAE93sNez4EZ6wnsMcmUdN8YoMd3M6jPgN7ymoMcgnCYA8gf5ttAB7KOb8t5OoaVgNvr+2Lt7TTbXtld6fXVvSMM2wZ5xJx4nTOgl6tvOXWAwvZvW564n4aAHuOUjDeHJSL4obtxTciJ9BZmdLjPbQttm3G9rNca8GyAyQES2307Hga4WrMG6HMwDmNVYKSL0D8D6K1fNc92WKX75MpPa6BC+tv2EXNz4p61c2y58ni8r3NgA/fB2CCPgH4OuGl+dX08Zwa8LJrBvdZOjW339DfZfjvauJ8DCcI82WHEnlaAz3ZXDtOyOn94z/vGOsUn0NrrR44T4/e62unKOkQgX4EVA3oC33o/PKcShpszq2tK7qSv9RoH9HI0lYPnudCc6rQJz74uqwD0kbdI2ZGNQEBCYF/vZfwJGWCE/llAj7m4Ur9DP2MPPZQNw6J/9H/987I63srDZFlmV5TyEaBnVTrO75UR+q/+zq+wHj1y6VhgAEVVUoQeSbGscvOFL5XN5UeiNFiigaF5pSP0OH08ni6RFKtjcQB6ECnBNUdS7G1yLrPbpXy3JsUGJ34yLydE7JG5D9V1KGX/uCu/+HtfLR+vPinLGyr2g980E30EFQ1w1AS+z3VW3pk+stU2OIvuFNsnxebkn3zs6CxjvO8uqdz8kQTl7pQ+bqUCYKKgEiuZTFVpMDL8oOiAC6Vj2Fb7XUmOwzJPoHsosQh1VduRHI6brGyU6KoE4prQ6aS86IhIIxmNh1TVRBV6UN2gdolD4xMmAyoRrSVdouRkJMNGQq07rwWNmJYKx4XuVFmz9ZnsokQfSJipCkxqYbKRkosM9J3Ep/rboPoomUpdGYNOEsmZTFZcP3Cc6qIno+nP+Ts6FvRcO/lLVBdSPVbLmD91vtMxuJL+fOSOa46ttdazVYJQhQitv+XEf2vvjVeRwOcHlJtIxtaV1OzDiV+MVvnInIl6kYUfeRCYO1fSMS2lVjeKZieYOz8TGqORPhPVPvC86nEQ0TYnmPC7qqZiDrmfU8m8rYITxoC1MxVD1DMkG5ty0xK8nLSE72PeTVuwnKviguYZa+SEJfzEcab3nyuV+AhfVaaiGlTQAZxMlxO+QIPwv53cTjYRk53QlRYJukr6Ao3HcpypFp7zvrqOkiyRZK9ET1djqsmPrDwl+VbioChueHmfWJd47JYT3Avjxj1Ex0OVm5bk6C68eB9UKiU2aY6VNO+unJKyvkLTsMqNqXfqBOzkUY/Ff5P+UJIbklJdxYPQiMmWkhMXA7Bec3dQ70snOjuRF3lKeE8VfkBfkXya8mhwIDmZM2ENVCnoN9Jfavdk6RV2iiUtqHXX9Tp4LbG+LozgfegqM9JNkhvvy5zcaVls6+wypy0BFNeUvChBngmdUf3IcujKV9aR0uMCJxqvTjJsJ0S9UI1q0BuQnyFZmqpAQay9q9M4ETk/B+kspFhat1kXK3mehQii+pGTayU74QyzhK6SR/VT18EzgZqA4g+WNRV9kPyyGlrc03aUdJ3YQ3snqF8u1NnQW/z+0kn9mmPMORMio/+FkjQjOT+8JssD7Wbk32GurfcrJzl1Lsb7uKYT7qVbm+5wtSQ9qyQGdkrFMbQvrGOdsGvd50TSmhRbk1ZVVYpdpsMe4ro5odi4I1MYSReOKje4v+2kZFXzRNnG8yT76EpH3gNsRhkdqtldN/QL3etIiqV9j8TOJl/5ucW3d1Jlq3LjwifNJpKFQUqJ5AfjwTWNy6RvZqQqMXnaeUHswIqCCe7+LLwEe6NEWgXrcF1X4IKuEEVZ1Zvyy1VorEOxcMIHkfMw6IYrqiXwD+mmTiA+K6Fa40c1RO8PVb5CQyt2oY31wHOpwo9yo4Q/VXp3egkZX155oovwyGa6Kn/vb/6dMv1X1/L+5Z2yOi/K5KZT3SvpNreCypKocvMPK6B3lRsB+ikj9MDWx/J4erf81OeVFAv3hV26mWOwZKPW+06xdBgQuheg5z+dNIUoxvVc/uijxqEXD1GA/rackBI0C0D/lf/9q+X7q090hIFGL6xQgkjrjRU5LhO1A4eTwAZqbMUrEGFhNoDzBskLmg08+fJMPAjaD5WGKp9Y0ASovegCWc2QuBlDW9B8fVw3A0Nfx8DB97VB9z39HSvHHmD2jorHM3xOGRK3Yve9aSAqP9inJcrkH5uvXNLIv1djTAM8/r08Fs+DjX12rmzgfO8MfpUxrzH6u1agVTGl9ckKxQZXzlXkaVj5hoPm+fd48pj9N98vy0Nep3wfr+PQeLWqAkPVMvxXW5+WcY5P9GPzczdZkhNjRdHPk+fVY2pzpO85clF51uE0+Ll8vwxg8jNDaWiMMuxaLxkFAyLPoZ0PGxfvA8uvHQcDQ8uGZcAz5jXV9bV3s+yOyWR+Dryf5TqvVwbzeYXG5kdGqpWL035r+sPjqLkanSzn+47JhvRTcywreKgBBsiW9kcedy8zfi8bz1z1xuuX521oaIMaUquXyAhpXznocL8G/VzmvZtlO6+Hnzfvt/x82cHIe5OVYKJiUq0yFV1rSO+KknG4ruUy7xXPv2WulyHvm7F9kfeYZfN1a9vWW/OmpO84AYxKVNb7vX6HzLf5k4z09o/GPAE8jzsDcsb6WH9be8jXwbW9F+3AeH6tk3U9y4C+CxA8phuzjm86t+mfvBebXAVQfpXSjBwyzU+ffawveh3zZTSeprf83nO2LNsa25J+j43poKwb8L2MS3r5f05/eQ9Z12RbplKxbe3H1ru/Z1sL6a48b94XWe9kYI3P5/HEDFdd0O/drB/b/mpVgawX8xrJYerxSHPwNTaBb82v11j7oN9/nlevl/SHHJWmB2S38j7IwaQc2LUsjNkJzw+u02OeUf1+m5bZbc6cgOU7i7I7bpmvcttfy3uT98rf/rd+rLx3eFEWu2lZXJdlBh79TFR1cOYP75zK137760G5aQEBAnpW97uW23VfXpzfLT/9+S+W9RUR+jhliOZcdDqYvBsEzD4pVhH6SUHhejYSmrKvNRtLLVHvl12u8GXVLUau1eQ2KdMjqtzsyi8C0C8/KcvpShVpYoGdTnBlJxEAeiQxoT4numI6utMM7HObsxce1eMOQB91dqGovBm9gZoSkEfGhUVlGdQ5D2ViAbYQPWeQe0HvAb0V3KcB9GMKIRtQPw88VySU1PmpG0Iil5WvFftYDfgMDHtj2AtvFu6sFMbAqstXZeWA640Bes+Pn20M0NsY5s1mRe/38mbuFUAGDRlI+pksH/63DZ6BXW8sxubY48E1+jrLrwf0TREN17vVUJYSkrLL85rX+jlAn8G7gXX7mw1ja4TW9p32VNs/ihQ7Ou2TDUUutJ96uc/GM8tUW4fmgLd5vXdOh4Y1khLZgyGi7F1AICtw3zcbi3Y9xFOUzDm2p/3dLDeW5bYPVJpzVOG/EaAPSkpK4MxOQA8cMBaXs/P6G0xmndkDegO/XOZQlQHfDNDna2dQ4jHktc+g0d/znPv+fq6837RGUWc9EqSrvp80BwSfw30zoLCsWo769XwO0Fv3W9ezSVq3bsO1NQWgaoYKLl4N6DvAyvKXkv8xh7Q9TwtOGYT4WTiHNwcEUvJ0OG4u7Zz3T3aceA/XIr8q4t4AvQJlBk15L9iR1/MO62BnXdzborE9kgNsY/Pc7H3bZE3uFYjodXS+b9Zh3rvD8evbPd7I8mPd4floNkanH8NeGcNr9c6ax+a1R9dj6DE7rW1fDAMqfsb8fZ+Gjem4rEOyfFkW2lz79L8FH/IaDj8vx8tOtU+kPFe2Az710zxJRtp4AnyjrDnizakM56sBfZzw+BQymAVqrDUE9Bms98GlHtD7xMYy4GfHWud9Nq7hUUumOa5I2H9cb8p8Mivb72/Li9mL8rd+9N8tH0zeLfNPpmVzWZXpSfOxef/d8n8f/0X5td/91fK02hY1owMjRhH62XQZ+TaocvNO+enPf6ksbx/qSAUOuwG9T+/NAqidYnGUAAJ/jdBHC29UHrm1CL3b2BLQn9UJlmU1T7eye9yXr/yzrzFCjwGx9A+PKnFQ4ERRnNPfypx/u5XrDNVO7iP0eQKHQtwiSVgMR+i1IAZBptg0r1pGyBUDrLQhUE7yGkYDMkjJhiMbMyvwoZc93Bge+9gGG1MkzymnahBRCipOM6xYxq7jceaovI2pQQGORjF/+TpjgtsD+mwgPAe+Rh+h7w1rBq02Fr7e6wB9NtpZ0fSg2UrRY2vGWtH+Pgrla3mNxqJzvcLv5dPXdMOVsXXPxkWfb0eaMjLZ8TFDH3tYJ1EtOiel6oiEj1x7hyV/JhujZqgpORW4e24k+32EvgH6PF/mbVoBmuLjsXgtslwPIiC5TmI4/2My2NZNZQUlK1FFh826WmTd+9V7ANfL+6/JLxLJXg/oXx2hb4A+6ynvhxw1HTOUdrJshLKseh76dbwH9E0WGtjQ33QcK8eH+S+haytQixrM1iHWe3ZYsiPua/c6EJ/NjqZBegZWeX+wln06HRnsv6moPz6B8Pz43iw5ECcl4xHCdtqK73iPjDm8dAwiR4vzTqf5DQB9duDC0cjBG6+l58X7yWT8Nn8Ynxt6KTqewYij9F4rvze81xDQ5+CNAforAX2qdV+ddVL7tAZZR+f5bDpXVeXGbORrAf2kNc3SnEji9T3Umvcf5Hg2+TM1JU5F4iRnTG+8DtBnWe7taZZL66wMXuVMjd21/S3LQm+/RBtRxaHBe6SRNCrnc7ZHzvjwXnierIvxbs+AGAarHClvwaLewaw2Hj1AgiKnuVEVRI9P8uoB5ROEhoncJNLzLiqbT7kabSaDacsG84ui3n2PeTIGyLr+lYCeFOImc1mPjenhfqWZx3GJ5qQXJLBOyvSKqmiq739AtZ3Zuvzkv/MT5cXuoWz2q/J43ZTj9lwu81nZvtiXX/7tr5anh6coqz0noNcJ5bJMWD0SHPr3yk994RfK+vav6UQezUldgpwlxdGPIZJiK6C/o9y4pnlLilWBMZXEA6C/gTeIRcRHTreyfXEoX/lnv1T+dPWSgP6CIx5W6rmUaXSWxB6dANADkEA40Lmu4z1mkDi2ybJhaYC+eZp50zXQk5t0iCPv8oQZbPh3G7YeCDxnzAyyLQi9UXsTQJ8BQd7EVfjZzEXcxryJsjHu5+uVgD4485CRVynfHtBbSVVQEJOGa3xaQO/1yR5xjty/CmBkhyorqbwGVpR9hDZv2FcB+ucUft7cDWwqetoap9wDSV/PgN73FoCygWoOaQaG2LSSowa2bfyyEbZaIwAAIABJREFUfFm59Q6TgVAF9K5+EZH43A0zP5OvY8qN+Yq4p/MI+rU3oPd18h6rgB6NfepRe0JJfRA0jDz4uV5z839x3bEIZwWAYSzGAF0GrRlg+pq+hp9FzysecvtuKmUW1iHv3VcCejpNmpnXAfoc9R4aqavKEaaGaXntSL2IBmVao3bKItmJevCJBjSU0YZYvJee04E52t7rBst5b5CrbsPpE4HhOKBvulHP63XodXfWY3lvjQL6czuZUnAojvzNT06URN5ncBLTgIv5zJbNO0APV6oCHf2e5c0ycg/o3WdJJxJjgB5TMea0OGcE18a9MuUmO1+mvOHaAvTpJNA5XTHeO12M/K7Q+Z8N0CsHx/urAvpIgGw2LoJtYaeG1BQ5+K96ZR1k3WfZyGvRy052hPCe59n7QHo2NW4YGUR20PKeyHYpY4cWdIwyo+Ex5L1ne+8Gb9lGeJyvoyRqbpvzaxuvPK3GmMiOm+4j26PgE77vEgLaIFWnVH2SIvTR9X5ol5r+9L16mWo5hMpJySdPvmd2iHqslYNLloWB4xxy9ekBvVKk4dVdT9OynD+wEAyaCKJGP8qJg9DycFuVn/zRnyiPh3VZbZflcfKCn0cj1q984yvl6eFluaGOfy3tDebLis4SylQA0P/0575YHm4/ojVDzxf0QEA/BxBoXGMf7+72pxsI+hPWikaEHsc/oNygNfmclJvF7Vz+X1BuoiKCjDDqFl/KEq2jcdEzIvTH8tXf+3r5/vIlOUBndK2Ep1kBfQCVCuin5YoujSOAvvdKx4CVQJk59NpNvTEaA/RSTFImVlJ1kyQ+bxPyKJXV8W2zIh0D9DmS8ipAb0VSjVZoKCsU/LMZRCct+qhP2qyfL+uWvLEzuLcH/Nz3sm7qAX2v6PzZHtTZwOP9HOnznHsD+3oe09DgDA1gM+yNs9pH1CUXUko5uuWN7ft6ffK/c9KZlUQ2LM8ZjjHAkoFanmcpRCTatWQeAkQ0KEo5A5ZlK6Eqj/MM6FXbdgzQ+555nr1HsqK2I2Fl/XoOfXQ3ZtKvkrgxNifCIaFIta8d0XGuh/h+eI/PEoBe42zRnTpXbsoRJ2/5OQxMGS5gN977CH1eq1FAz0ZUipJ6TfJ1vP5ZbizLXK84ZXndkXsPdrxftb5DQG+ZyUGN7EBnx1ffj1NHyFJENLO85P2PvztJs8n285Sbqn9iIntQMVwP6aW877Ih9TO8jkPfAH3rSaD7+mhdtc5fBejHQNrzHPqIbGVAb/0RnajHAWMD9DCw2dlse0v7MtsYnpQMAD1OBsZPqA2ObOM8hy16GRx60Bc+BYd+DNDjb4roN0Bv8JudRf6Ok/WBc90S6bPOzAB5VG/2NjhF2vs1HNipOFWqgPoNAX3WR2Oybd2YsUANfoxy6Mcog0NbnJ27PDe+v5w5rd9gPwfdKeuBOr7IrRCgbw6FbZ3tXz6tyTka93RS6YAcLMrOqX4PjnaN0BvQK6le4KsBejsMlIFbitDXk1/bvgboYQ9y8KQ/acW1HNC0nsTlezl9Dmtl2zcA9A4YxQkZrpcxz7M2HydM6K/B+vtqMIYeE6CSX64HOjvoT3RG743Luvz4j/5YeXF8UTanx7I8rtgh9hd/V4B+cryVZe0tcSu3har9XK+qcvPTf+cXyuPlQ+afIrl2H912ea/oaUL5HkboTbmZFHQrZKdVovXg0EfzHy0uGhGg+5bqroMvv9scyte/8avlk8W2TNCgp0boEclXuR4KLviiMOwRoUdTmd4gZxCVQVze2BnQNyPZEmTxfgb0EoKmYAXo4OEPj2m98BbyMZDlDZkVqTdlDyZ7I50Vvr/De0YwzBukGVABODQrcVJIm58G6HvHANfMEeNs1GqrZocIR/j3FmQLt6+fDXlW2mOAHuP0XBlovA7Q+/pZQVUQPEiAHlJo8sbrxzgWoR9GCsaPHLPsZcfFv2cljXlyhRJ/LyuX/FmOz3S0+kzh+AS/9g7QoxtpF6FXKn6jEWUw1z+fgVA1UkneAObzcWh/HQNJGobgPjpi7fXMpzPeM95DfhYDYl1f1Q0GxlrpbrIPgZlMpbPDg/coy9BPrCrSAH021Fk28/o3gByVGzqZwvX9bBk45vnjZyLCezf+FBTIEfo7gz5TboQT/EwzyYEA6zXrMTpO0RJez9eSyWx0LQ+4nqt1+N6ZcpOBWtOfDXBmo9frXe9rr2vWeWOUG69L5fCPUG68Z1v1FSdMm2YpsGSQnPVy72zk8fo7nt+sp3vHiddEd9LYZwYmFMgxagdBjKP70ejOfNhUaSfv5aY7pAOy/GYAqPVthRz8XpMPAHrtW8usnzGvu+e+/77nAX/H/y0/plH6sg4xX7lFkaPq2UmnPg1ktdPy58CQAeB4hD76dqTkFK5DAEZH6DV+BDRGjvTSjXvd4+fNjna2w94L+JtPNgzyrAPqvkyUkd5WNJAccsEiAA1rYN2sH/L9m34aOts9YLZeNF7JOu7NIvRcsVohxnKYA2QNq0jX2C7g3nC+GUQIB2NIucmnzKZlqSS6A0iygY1OVQNLKCUZtDs/m+enl2vbk2zvs97yaaav4zXxnsj4EH/zdTL2e16GwXdX5T0EwffHI8E99xEaKK4W5enlx+TVI+A9Py3K5/7m58vqaVlW31+UybvT8l9842uk3CwOl7JCPmfUyD8vVuXK/AI0lnqv/NxPfrFskBTLB0GEHg44ElgRTD+XqRtLDZNiBejZZRJtsMHLiaTY76HKDQG9o21zdYlk5UMo2Vs5rk/l1//Jb5SXAPTTBbuoqkyPwLxE+coGVmzxgEgFjuz+rEmxHSB6dVKseGcWLCXF5io3MWfxGZdDywZPxsweausSaCFxaUa3u5eydVmi4e+5nKIVuI1RNlKOJBLQ8wi9jdOl4Sy0WQD7CD0UVI7yWUFlLl4vwAL0LYFF5UFVJaG1NnbJLpWvcikvfEbjanPeeKrtmhqT6STmELbInDZbu1+e/34cMiz6bDNa+nd2Kjz3vpbXqP+u135sfu8BPShRLbo4NrYsP1IgPoJ3gmmfkGrA3gP6Rofw2JvCtOIc/pQCbH9jh4dalaPxGTMAyWAwR/HkZI0nxeL7VpYZFFgBZ8U+5M5mvqwkMefGeK9KrlUmMINUG+FehnuHzk6N96wBqgHeGwH6KE/o/drfE2PNJe2y0W5yqbKV2QhlJ1CynKtCZECvyFl73zqhrW8u42hnYHjEr9MRv7Iu9D7v5d+ykZ/Hzzm2h7yGrdyvTzybLLaSrI16k+9ralcG9C6F6/3U82GzjrBuyRFXV3nxvm4yMgT0dpyqwxST5YTiVnHF69H0FAtHxElVLx+NunZ/wqS51Tdy1Nw5KgKjWGedMPVOiyk3ORDyHKD3d825t47sy/023REnjBFRbKdlQ1nNDvW4DnVp0Uz5FHD0K+8tz3ebF5/S3lciGwDnOBGx7slzMpSxdsLvv+dIrWXH8qJ1GerM/jkzYLcezNfW3HUc+soEaKVu2/60ThwWEMkAtHckMkC3vourtGpBNVik00rr7qofWQulceglS8phsu7s95/nCT+lF8LpI5ZQ13M4tNY/rn6j8Te85JNjB8xcmtfz2eRVdnMM0Fse/Fl/xpjLa2J77TEYM/R7l59HjqgDoozW38oMJdFRHni3J+bdrJbljBK9YLKcp2Vzeyx/+2/8eHl3tymnxaV85Ru/UrarbZkfL2XJoBqaXl3LebkqF87Dvrxzer/8/Oe+WB5dh97ziYAWAhwMbqmYzUiEXt3xrqfg0EeE3oA+c+hJ0ZldK6A/ry7lH/2v/1XZT/ek3BBYQ+BxNBTl/1E3EzOBIvtM05qqbfFnK1vZkmKhvCV8b1q2UqDvHtC3pNsMfLPBy56chDVX/xhGejNAcEQgG+wGqIdRBisyf9/PBlqDktyGPGt/vleir6TcVOqGnq7/bn7mrIy84RsQbN/vOfR+vvwcTTE0KkaeaxvWvOmyEs7gK2/gPAc5ypk3fP4938eKu6fcjBmWsXmy4sscYRnjxvtuhsAGcZjcOgDWlM2o8Z8ihv3pj8fSR6BtfPqf2ahpTRQBbGUrJf8Z+Bi4Sc6t8AUae0APZdsnIlWll8qNNkM5o2Lk3HQnVHmeqwPAMpct0cv7700oN47oWq6Q1OZKEa8C9JbdXpZt1F4F6MdOaNrejQh0nLBYP2SZ6eV7EKHnfLWoUpZ/X0P7UfqCDa0ix4NrGhWyHPHMOqA3jPkZ74x9KiOa5TNHv/v9kee7AU3tlVbTvStUMNV+8ilrf/1eh2XwMk65cTMjAxVVTMN85ETCZsx9ZORMuuYM5TXLv2svmOedufTNXg0jou202vKf9S1kJEcvs1Pl6+B7jmR+FkDPPgIBVrPet14Y2j/1cnCE3uPJ4xoDQxLIYRnpsXmW3DnPY1haVfNyf8Ke9UYeT9ZrGfR5P/byb/mxbs2APnZeKrvY7Ge/D62b8ljatW88eR++h8g1bIMAfdMXTX7a/mm4IQPcLAtZlv3cbT9/yio3dCITaGZSbLPjbbw+Zc2nR2qUOChbGafU1uPW0VlvEtCHE5CryGV97D3S663+tNP2X/MP/NkciizX2ZF7Vn7Zx+RaVuzno3rwJ+QzLRZltlBfBLjdyzl67uzKevFQjk+n8s7snfJjf+NvldPyWn75n/yXZbc8sCDNHIHpyaUcQVVfoJkb8k2PBPQ/+7kvRmMpjeaE/inLOPnJEfpc5YaWEhOMLQSuPz+vOvTf+/Y3ywKcWfOkJjhuuZYLWluTO1nKZX4uv/U//ya7c00nC2XwR11rtb1VU20eqaMm50TZwP2RY6+os1D3wo0EBDSvsqdYo0ds0NRqmN//XckEk0jUGDPKXHzQcqKt7tiG5AzxOuJdZYA+UPLxmd6b9Mb2/e3x582p+7bSnJXjHNfsBS4rNHhvGD89TntypAucy4x1h5Xo1yszg24/c1bsHnPeRP6+7+H7jil2r0V/z+c2jucM8ol5zgrzVdfq5WZMYT/nxDy/iYdzla+Z1z4Dbf+ex+rr41mc5Kp6so66qyqJgFcrW2l5z+A/y2CWr7w+WTYzWO+ji5rbdG9XBUKyVHSkc2RRzysjk+ULa+/9YMOT91deFzrgqZpFA5fNeFv+mwGX/EquWz5B/4y+JxV17ON+fiY4gewi1F6nMQBvUMDn4pHxWPOrNvZX648ZqYrc20lf9fsq70/Pp+Yc0w9Oeat0Ynmsx9rx3IxWo6oGjEwkwzuHI8t63ve9Y+G9XHVp7u+B0wpcN+6Xn8Fzbn3q+3suM2ClzThFxClOH3y6p6N91GZW6eQcJHiV7iBYSHow6zTxBRyZVT6IZFnz1F4GTsPqK5LXVoHF9qnSEyKRWt5Ti3JKfpBPgjmDHKkpl2RqWDqlzo/nNun9fO8sQ9bDA9DTrc0ABMFZR6MzfkZgkvup3qs5+g34yO629WoBjGy/2pyk2eSimgLbR+gpxZwv7uGY4yrzERjwqXXOHcn3spz2NsJ7t9dRWZf7OllfZLnn79EF2fqjf9//tgPc7ydWJ4tE8GwnleQ+LMWY75Fth69NG5CCR1g3yG/Wfc0JaDZG9LzoxTGyd/s5kb716QDWELJ/D+qbLLeovPCYwXmcQqfSuZY16QntibZ2kQAatCUD7l6H5Oe1XRzFb7hOVKMZ4LpOD2fbfa9jBOiBf5GDyr0G/IygRDD0FrNZOex35cV6XS4IxuL5D5eyXq7Lv/Fv/5vlv/7f/ptyWF/L/nQo8/W8bC+7cptPynS+YvOpcjqUd0/vlZ/5wpfL6vKBDq/uKDegvkcu0OmMmP21TG8a0I28+Rk59BhMmeK9c/nut4eNpQDI4Wk9gKJzK+W4v5TFelYO05elzMm10XEgeUFYDNXYROdZtgNHK1w32OiyqvukjQy6hmBOXc4aF66Vrew9cAnGsGxli3QME0stxPhOjob479mT80bCZ3tAnzdpH5Xvo1xWIK8G9G3TtmOoV/MH833HIjiiFrj77zCXICuk7On2xjoLOqtqRJQ2c2nHgHPeSK8C0J7XPJ92KnowMmY8xsBkVtjPGpyUbJxBVb5nP6YMenrjkhVxu0ZueuaqCcOKTTYqoiUMy8n5eDqvrY1pBi5jgF6nWY3SYkUqw9mXxoyTqNR8Rp1wG4XNkSCMxfvBc5D3bQZJvbHVezIQGfjLoW2Gv+eI9vvP+8vXGDvB8Kle39QmA3pHjMbWUhE0j3eY1Ov7jukh6lmCYYC5VjkiR+hzVC8b1Qzo1TEYXRubTNjAOQomuZBhx7PkZPg290PKTf/8WW4lG61imMeZI/OZd+z7ev4zPSpfSwZa5Uc1RvFtpZ9yPkUDD69am16fjO2PV1NuNKdZVscoN5KzFqHsZRvPYnCf7YptyAy5ZqBdLJyY3U70+nWwLPURel83y3heD7zvNbFOtj7wPhk7ZR6CytYgsMmgq9y05khZp4/p/OG69GUrI5iQ+sIMdXOjIUmfWBZ11awv8r+tP703MI95X/p58nd8X38X89TbIcm2u4je04Tyd/O+9bVzMNP3zqB7GKEfUrf0OTxzu38Ounk9cd3hCVAr8dscWZ3I+nOWozyWpr9d5cYRbvI5QmcPdWC20abceE6kz112U/rHuEK4K5dCvS920q7TaLTZcfLeHcNvTf864NtsjefQ82Ed1euTkDjtXepXBOlFEyIFHVRWpreh8eqkrCbzckGHXJTKnN3KJ/tPyuydRfnN//G3yifTQ7k8zsrHZV+uG1BuzuW4O5Z3Vg9lctiVd0/vl7//hS+V9eWDcoGzjRPE46ms0HH5hq63LSl9cr3elFKCNYGBBtLHQFSNRxHCci5//IffKkscUaN7FV3rMPhoJT9blPPxWo7nQ3l8H627X7Ks5XyqI5aC6HwA+ms5JkCvOqD0JrsqFa8CYZ5cJSO1duWZa2thyqAUG0RCM15reOye/ZF53tSOEGUhyFHaTwPode/WxjhHOPRcjR+W6RG5sUWvkPJmzr9jTvqk2Gxc2/y6+Yk2e37ebBCy8jOgz9fvrz0EavcJyf3meR2g78Hic/9+TmHndc/3zmCz/7v//TpA30eqegMlI6NojNfZ980/rezcQl7/NuAYdiQdi46OA/rM+R0mornhTDVKs1aS1HtLgL7lOWRA34OtcUA/5KwODXI23k3+/ZmmxJQk6fvliGS///JnpPztzAwjos8B+uGeNFVJJ4+9HIwB+gx2DAYMKjPA6CN5/X70deRMiIKSI3WOomUj3QP6LCO9LPv5s0Ee0415nHntM2j0NcYAfQZY2QmonWIjQt+S7TTPHssYoO+Bndehp01kQODvDAExAH2KZCZed97D4xF6XnHgkOQ1zPMLx8V7Gs+V5aCXQ4O07JTZybDz4zkZA/T9/swygM/fc+iz3s/2abzGeAZlY/t97G92irVOQ/78UFcGhEoOtPVltj/972Mg3/PsucoylZ0Q7zPPU9ahuo9Lhnps9wGxPMe9jhCgV95Yfs8ykIG1IvTD7rufBdDnPe2of7MtrSTyfcCxnVANAbHGZfzivTSU5Uaz0b5rQaxJUHay/MKuDQF9a3CYQX/W9Xme8x56FaDHPXPgx3JgvJIdpCwXGQvgdAqUxisKWSCvAAAe1EAEyKe3gnj5Yr4q8+uslPO1XM+HUuaXUta3sr3uAIvLP/rvf6ts19eyXZ3L/uFUztNLWaJp4vFUHsq1vDi+V/7Dz/9CmV/fL8h/B5wG3l4spJ+uKM5QI/QnahHWiedCoYQSjvpPGMisXG6nsijn8p0K6J1Zjha2V5L9bzxGmYhfe9sXHGPP2KJWTaToMoBiw1PHQ5TeWYhyM1G5zFcB+jyBWSmY6yjF66hmq3JjADoUMht/JWqwsVTKkh9e/80j9D2gyGAsKzr/3p43J3rquPVO4ZCSIGXXnAe3Sn8+Qi9PtzVpyb+LY6lmJtnYZIXYA8oepGSB9xyPcejzOvRrmYFIfi//buNrZeSN11+3V979vbxR/Yy9gu3v+dx48nz112hgK1LAU2WD++vh0DZF6KNsZaaPZbBRawSnspW85qAsWDuqtZLLP/Hx6owFfzGP2QATjrh/5/vB4zeHXgAM1DlF8y1rzkHIyrI3mHmdspFsSjPzZoNCG0e9XnPJMiqSqMqN79cDes/5c455jp7269o7Yz0gcZWefr2yTOT79saOAZOiKH/+nA2S7/ecjDk6qORVRXi5vjjKD85pjs5h7oYR+paH0+u9Hlz2xi7vQfzeR+h7Y+h/5895P2pft46pWU/5mbKRNXjI+38MLA4MbwSNrEuG4GwY5asc+kVUYGIA8R5sCmARzgy3dnxejYMkm1m2GlAHLUKnbi5dmJ2k3hnpgR7ljq3Y+/EPG4hhbj5bhN6ndJH4OWm6ijLJ+0ZzpM9S5cb5H7OItIed84lZln/tHSq7elCCgxHNpWZ3DLznPWf7MQSkLakzXyPbwR7Qez+qZG+MKe4/BgozOB7qvlnkH7Sk2LyvGkjViZ6rDGX7NSz80CLNbxKhtzOa+4pIHluAtdpc5zkN6tCLckXxj0o3+fn8XZVVVlJsv//kx3URejbA08lixiA9LnoO0Gdd2uv9tvd0EmY9kLFNb0v8nr9b93KAafaHiXmZw0mARsDRK+PY0MuI3k/Kw/Kh3C7Hcrrsy2xd1JRqNi+727H8+v/wj8v1vWl5udyXj88vSYdeograYVveOb9PQL++fFjOCP6RcnMqywVKZIql4hwWRehNIw3KDf95wjGdE87PhUmx4PiRM4VVmKuhyWJWjudLOcPpWK/Lfvt9ltOBgmbNY1wERv+GLFxsxoMSm8qCSVrTKUpeijaTjYg389gma8qxVSOQUW0RvypM8WELkjaJ+KcSMhxb3EeJszLN5a3+/CP09vKHR5oNuJsj3CpayLhlZXsPyhuQua+ug++rHnXwNmtjoecpN9lAZ284Gyvcs48iZVDUG928xh5v/5nekN9HDsbbdj+nnHsF32/SbJn7Zxtabf3rObD1nHHxd/K1hicQ93kfWQlmyk0GND0gzJGHzwToU0ddf1/OmvZpHfO11ZvPlU5ydYAxQJ/XeVwuhtGongJUq8dMrvWUzvOUgWIPivJcZuPbr3tvPPB+L8sE0tPc5G0oIbjX81WyopLT7XRX5SaDul4PDgEDdAKCKQ1oWb4dBfP9vWatkpQrWdzXoe+NXt6beW7zODOVpjqMkQ+ieVAgZYxyY4fEn2kR+jbnBnQGYxrHPYjr933Tg7p/NuA95Savr/dZW9HxogXPJRS3CP2wm2eeP62J6tA7SmvQnvVU3r/DpFgAen5yUL0ry51Bj76npHbPc9bjmHMHeIb6RvbS0dx7cDqU8XzN52x31qt9L5h7WtPQWbJv1IDvSNnbQPj5Pt5HXv9czaTXT728+7P3EXrkQCiHYuxenkc7272toBN7lrOV37t33O7zNORGSLb83WyjM6B/PilWDqnXjDIfwaKBna217luQiumWUeUG+GlMT2VZHu7pxkTI48+naM9H6O+r1WV5FQZpmMf6rmHGdhpuG9UctPGu6c/pFAZYIzrOlqtwnCcT0OjLzbkzAPScH83dnFV9ruV82QsHn69l8+6m/Onl4/Lf/i//Xfn+9ONyXF3KaTEpl8m5TG7H8og69F/4YnkIDj0udURVHCfFokzuXNdvlBuD+kjIB6CvJ/q3U/mjb/0BG0wBilN4waFnAo8S+c43JbhOkfR6RcJa88bAIZrgbIGu3D6OTZfkf+Ee9jCyER0D9D0AbJEt0wXa0XwG9HnBXGrKRqYKZceXfg7Q29jl6/fgOyvjNwEULUp9T7mREmkVT/h7REaoDIdsgbtKNRnoeWML0MurGwKEIaDPhvkvCtC/ClB7Hr1hPedNmXc0kVQR4E0B/RhI/7SgPsvEmxixJsehBKLz65835SYDgXwS0hRgLjnWavpnJyrLQDYMpgkZTOA7+XTGJ1Z2YDJoz2ve/94cnnzEfM/pz7zBVzmNPaDrAX2//t6v2cjbcboH9ImP+kyE8LkIUXOKVAEsG78eFGVjNNivFP9MudEns/PzXIS+d8rH1icDdq9LD0g9X89RbrwfXg3oNY8N0Cs6x3tGneseyOE9r8u9XWh6rNe/Q0DfgJjlws9nGkzMqCNbGpNDwhE1bompzQ75uQ2o8xoObQhAnSL1tn9D7v4w0bQB+vF7tfG3xnq4d3YExvTC6yk3fPKgKDgXTRG/fi/2uqafs6wj/6yUG1e1y9fMspxtf7bLnoO835+7xpvY96xH8v29rzO2yXsp70+P5Tm9nalnukYrWUpNkJJi+xyjsYBpfz/Tf7JuMK3I+4D7BN1QWbYy+hR9asqN6KJam5Yv1cpWtlOCvC/9jNk+9bYKn+kxT95PPZbwXvTPLBcZ83iuBuscFXt4UoyI/O1SJjxtEmYjN8Z6ajYpR5SvLJMyQ3LwuZTN5rGcbqU87V6W2fJSjrNd+c3/6R+XTxb7cv1wXf7l4eNynZ8J6H/u818qj9cP6u1P5+gUK6Z8xeosWwn+vOiYt1IC6V+PtzLF74iq3y7lT/7wozIHZ5ZHxOLF6+GR6FrK/ihwuVkt2PqWDYFDwADo8XnWz5kcVaWAEft5VLl5nkOfPdcxZYryWrkesSpGDBMsqnJl4u94N7L7a8soPHdUPwT0iiY2kNNOCrJBaUlvEeGszVXoZsfit4QzXdNVXYJyc+ExRAhN1HGtBub/a+5bdmPLlq2m086Xt+texOfRQNCiAQh6NECiwZ8g0eR1L7QQf3IPLR6CHre2M3Plw4nGa85Yy+ldVacOCJdKtrczc601ZzxGRIyIOc9qYld5/47MtFbqW6iAvvIwq7Gpwr4E9LXhtTqrR5SbCgLmRvNxZqO+pjrGwVksXfbFwX5lnJfPlN+Xxn4oq6PdUirX35bZovkBKqPJcowXq41Ny89P8+fnDP2P5tCPBkjKhqkAzMiY8zsDhO5v7ioUAAAgAElEQVS96ECmcPbren11sFQFwB3Q+2CpgJXsb+ZR416iDwGgc8A4ArE5oPcqu5+kGtHKC8dn9eDUh7NEV3JPFVT8SI91vLZ0K/Kge3J2eGWd8mjJZIXz9xxupffOn0vXHc2VQ948shDDB0gbeAzoH9mkeQAOW7CccjMPfn4M6Jfzu8fEogEuxzON9amH92nPsvd9Okrp8UgWEOuaTF3NzC4zknwNqJClAjZGmmZ2uaf8WKkkX1/pbQ5+SoZe8omEVB8Niz2Pvypl7AHeR4aelNQqo0yTx/aGAqJJUdSFkuEetlBzrAfV6DOgH75Doy+xZuTcI2HmU5Tn4HGcND0CLDTlDkAvSpzHg5YzMAToMWraFRuvhYKs8ezjzIys3dhTQogyw3xpx+u9xp4+ytDnxJoq/w7RymFz8QFqCp37lTFlKjY31x4Zek3B63PkH2b15cfzTP29/VTXofO5PgPQUvGeg+PFadiUwUE3rgCb/nXWH5hnGn5I/hDTBsd9VrwxTorVqGvp9GiS96qVDH049BpjHJ2qGCS2irYAckHGho/ctn+s4DiYp86hZyK4AHqOMe9VvPk5OXPAPSp2uCf5mXpS7Pw8BhIaTR+qtiS2O0mnigOqD/gM6Of+n92ltzv9LijrSGQD0OOmyH68o7/0hQnrO/wIp+o8k86OSTcvLxtSaIgrPi7tedfa8eV7+5d/8a/a8a21afvRzs/ntv34s/ZP/ta/aG/3vyl2EuzT5aO9mEPPMb88ZBHw+nK7c9yVx7BxbJdHMa4RebiD+X/84a8azohcIUNP/pwX1/y3yxUlgA3HfdEAlMMcbGZtoK9dUMS9HWXYGsVWIL8EalHSNNRq2kPlg46GlSEQKlt15YwAlUkGw3iPUu4vZdjmvHaN++rKbcUOoJAALWaPm76QYdxRnpoVGM4qvGZExjY04RVqdbvBC+dTM53lHFkJWQfQn8W7MlsHMdcc4I1pFjFq1eC80MFwjFG2Y8ajDg/2R9lT7fE847UM4OIAx6isZY/EaJL7YwB9v/nxFLN/qqAyTqi+YNyv9kZ7P7rn53vCv87AI4wAs5OefDLeOxqBqlPp/SYerwWNxJcayxU0R8ZvzG4qW6AA7MarM/C0s6h6E9CsNR/jxTJGbVBuBAhwnQryAurwOsm6eK8BoWNtdLqjnMKynDz2szrpOaCvc8Kl018B+urgPlPnNKVHX6K0IWOkpIDnQK8CaCTv+rtKqFpnTc/Se5dZU43l+5RwyJkZmFDhe++ZPOZVxsEuVdZiy8aac+cXIGrOp/7lDH2ef1AW04CP5xIVRK9J0DL+PuyNHAyy7GfLmnjx2kMAavgF/F2lekzmoTPuY1GToVdvxkh+jJGQCQx4H25IJE+1gPkqM9WW1HK+9lHnkKjE+eT7GIFonZ42txGuaunJ+D6tj6ulvbyO6W4GHa6kxBZo/USVCod+mUGtyYOasVUlow6CGDYnFCI1FYrGk5OIR4Yeaz8oc/D3yOjBT9Sm2AQ3Wbc55aYeRjf8N6XxC0BffWvdo68oN4FOPQjwJiwrNajyD9m0hS5+N9eqwUQFdBmJmahg+BB9VrW9Vf+Eb0aVqD+Tk3TxW7VnpWbQI5uw+w+bYm1f68FV0aXsRW2KrWuPn9WXIb9fbUC3Mz2AGXjkUYZ+3LN7NVxN5OdwIiJXvyckE9iOhID2Jz09Ws8xfhrwIZSlBI8B99Vex29Kd1NNlm2Wj/l8wJoAfXxR7bGEv3TwW8ZmVvy5xDwDB1RQH0D/TExMWfY5FstkV2QnB82tMUgG/TU+oPPpvmmXj6k97W7t8PS9/bv//Jc8zwmAftVe29//u/+sbe5/3lYfz22Fnjlz6PG5tRrzdLekwyZJiQ3Gr5eSWbi3//Vf/tCu09T2G2XgYZl5k54Ygw+FQcCmRLgj1BE2WOEACwmWKB85SGQpBPi9lkjzOflczTp1adFlHwFiG/m7Mtxp6EsGnUfzXjWhI4AUPyfrjHvLMdiVi5b7yX2qqfe5TdPUdrudAK5LSIkgZ1w0zLxHy0RPKRSzjWehAx29BBEice2cVXFzCcEaMi+e4w/+Iw8ycOk2zYo1MtbGC2hdrmeNW3K0rKjZ4NA/VzBeAxsquQO2zJSOgcLfIAe4lwr68HPdSyrM3bOOXTXBe7bbbTsej/yeTK8mQdyc0RqZLBosH07yiFKS9atGuRq+DnzN7+1cXgZBw1HECOJ+8RU5GkquMiTuAb0JyHT1zv+nehKsx5w5ocH3+3AjNMGczxdmJpdBRNa2AmC2owB0G0ReLue2Xa+pD8MYoWFdU6uEnD3nmtc1/7KcUqoyoXSmGuA07eFQD4C24VACbglt+rhB6YzBHA8D0nQpZIkuZ00FCKcQgBTrScdn2Q2VLjqojquMhdU6Y602GzTWN+pf5CXgKxSO2KJqnyIrOKUQQBP3c0XtE/r0Il7y/Q5QhAB4UAwZmJQKJZ/62dnfDix4RT/vc7veEDhLpwOIFcy4imeb242yDXRs6dL+4dOjJ8r+DofYAcZ9NMNHb+Mksx79cw2IIXdyqAhcxFPVfste0G3nhGw+a4DtjTYQJ4UTQN7PrrqCL6qsIAAjK7lIRN0MoN0QzJSREwPk5a6Q0RpOOPpa7SLtJ6ZHrDFdQrPjuX52kqpC6t+ShYsdp03rB2oBzApYI8uWgDXrWsGJHLLGMHMOdEbFMd7A5OfJMg+ZurfVE2xAdELjRfE6gTesQwLAQTnAfUfHJCsj2YHneNSnkPvCusH24HWwl/wcDqlQ4JR9zzPwHiiEmukvW4v3IjPswMZ7o4SDqgLxgQl4GNhy733IzeIgvWq7+vOV+f7yAal4pLIJ3zCy2awesLKg54uf5PNy+IZBpX8aoPzzKNn4edgPyo+b0uEH82w9Sccev3EYW2wLA+6MV+V9oTrqA/c8Qz3DASoWijxmL/kd+MXrEbsNAeF69vMNRoXpM+d8nqGnD8fYRNvg4LFgm4qpcijXrIpQqq+xoaneygaMAJp+0BRsnHsAe6xnXLIbJCPal15roV0A5zwyAkyCpHBNiiYAiP2fJr1GCR7YPyewOL5T/lXsAwcS7k/BOmw2WzYhy3bpPgR5BkiPn8heZf+kQD3MtD3E+RZ3H9ynqjHWgGvOxE8kZpF04CAJs1+wfu2lXc6rtsb9tfd2XZ3b5Xlqf/mf/qJNT6d2va/bP/h7/7w9t7f2zP+QnZW+Ar/Optzcwblx43gMOf0nlBolfO7gR/tvf/ir9gHAtVlz4D1MFB0AAGgDJxsLvX04NYXtGwYQFeTFSFdu7iMAXUsfAXkUXJ5Y5nmlGqjTwVAipGrQA7IxvQcHFwgg4UkkVBFg/PwI0Nf7iGIAyAhQ7JSpIaCfByKzQKU48zjJBAEEFM6k1mieTpYKkYkCcJQu2xvQQ4BpZBeAPkdLi+sIQR+AHh3WNfvD/V5kWWIcZ5UKl2z7e0upLftXFSIKu8x2ZI+G2CvjsRx5mX1RE6JKrALZMl6PskL132pwlTWvEXhdAx2tLppS4i5OASgn9y0DBH6my+cC9NgfcZtxf7U8nr2EQUEwxqD0rgByuiDIwqmexRLMOLsQcGUnZWgA2CW/18tEQE/Kg7OeGosgAAHLRfmFbM4OanlqNweS3A8CZ2VJEzgncwMdV4VncJQTnArUJegc1C6O8PLcZ64tT5XEfXb36MbA+fi2Cl5kPXVf2SsB+g3X7nyW/uFvuZ/hjGQ8IfsItJJxDGAC4KHzvQ590r4rE/r84qbGuydCPXlE5IcCSzo1gJIOcvVc2AfqJBv+KxVH1QmeQcLA6crvCh7gqJ46WIy9qbLMv3dbG0AvZ5nX0U54nBpeu5zpHptIWcEkBegSAf0oheO5+N6XQUvQ2qKC62Zcz+HX+hqsNgB6PBdAMkAt7DJApYT2dlWVEgA/pfYeWEMOCejnY0i1lpAZ65SDI+gZRTGAnoHZfIZ9ZFj77wCgA2UFigrkK2COQ55XKbnfnvtd7aEAFNY5gwtwSwpalaENoA/FEEGj1qECNLx/mk5tjfnSJTscf5JrLu0dgckTgIyoOZB9fg6mmBkwC/jP94+2x8BD9lrvpRyUsZtspCWgH4MYVCnEhLhxfkD1HdHuz4AegY+eT4HQZ0raoL9Jb5JtHoBevppJI+td9SHBjaP6psPAQvNQQuDM9akTVriOJamlhF1eC1szprHAZgCAPr8IwCHgAKZI4Bz80HGCA0z8HeA/dujshELWSf4JejCq/cN/iZ4x/BUs/5hDr6k7ek0NYGnNHHAkOdWvVw6WojwQ0A8KYPBWEoTZ41GdGBPQsJ7V78+SgMYvkcPBVJAPxH3Lron2VdctfgnyBqwlvZft1F6rDyn3lNNk8TfYX/l0J5yvGg8N3cS99HMcLUDVT4x7hRs1NaYIGnw+dEXyfC+JlmsB/1Uy83MmA8lubDe7dj49KcG9OrfD5XvbvG3b6ePY/s1//Ndt8/pT+zt/+x+1/cvfoM18wbOer20F+SX20CFZtBkA9AlQlGXRCW7Kmrukcvto//O//1cCeo7jsTfGwu12e0bTUC452DnPqCu2qTtxPAHN+J5SPX6OIFbAVYWdZQp0EiMLA8FlZgaHVo1Ij5/j0owU1Kc6OstBwHW78TXMMNtBDOCoLLPubZSuKqCnkvjY6dPpxAyhIiNlXBKsSEHD5cJc/jnlhibWJ4FCAKHIen2ySzldzZlJO+pkETTLVtNHBOgH901HvSdjrMweJhABZAEEbdYAMjoYQWsxOGg5Xa3v3+wUuhgcZXck7AqmME7pBYrN0x7HKaA5/ZBGD83TxWBlr2sWIaBRSqfSNWQyjj0BGAxQgrrIXgU3kZ0aINV/C3Up14ZS0QmX47j5XgKfcWBSBYb9cBEGtgH0kgM4VDn66IX52aAeUDYRoWNaApwwnExA0IJvmVM5w1dkMIpgWjp6Pp/aDvrXT/4F0BS9AdUcyZgy9JQxH+1OMNR5hqPS4CSom+kESgXoUUGwO85pqa48RVdqZjQZZFxbmXDIKuyEM7MOeODY1aQtpJ9Sta6U7Gh0R5nMAejP1L84gshG9FUgWPYpQWQyJJiwRaB/VQZZZ29AlhUcoeeHAVkH9KbD8OA89RnJcSFTNnjcuoeVKmHMFo0MvXIkao4SRVFgko6qZGJlwwZQjy7S7vp5RTkZlBiBdQB6HfbDqt2i2pRSPJ27x9SpCjiaUQV6pk7RC5BgVYKn+yYQ0P7gKHKWv1eSd1Q8+tg5dFThYBNkfG/ikQLgg3YD2015IeDQe1RpHBx6rCUAE773oA1JFwJ07FEoWJCvBJNjsg7usMtLmQyisaP6XAHEM0fB6RrS+dhvOXdCvi6fWMdQbnBi+hzQK0Pfm2txoKIrkZRnA/pKC8CaA4hvd/AlY/pQtTW4z6pfzLJ7T86TgjcBegCfwbfPadShLggIjgx9kijaW9OcSsMrK+GckCO/JJ+D9QefV7IWsJcK2ABEI7Of60SWdSjaCHgZtNOuZPqbfSenr5RMuKuhHDvtr4oTas+FQM/4vAHo131STOSKU/kop6HxJePrE6FdzRCgF1js4PkRoLffjI7Hn+lEYEwIlKzXe4egqWop26DAP+fALAG9gsghpwK4sSfRmQQYc0APrDHOMKG9dMY6OpGqnZK+uk6lv4pWCR+iMYq559hwyQVOXlb1T/52JDxTnQkmCdMha4r7kN7BXkau5SNlN3R9Zqud0IXsM4vvICHsBfWISLZYFCRrYFQ48ZnxE6lsBNfU8aRD3pKhV1WdmAo+xkm60VfTRdQ/KJGg/gMEg+t2OSlBt909t/Pt3I7XqW2+bdp0P7Z/++//Q/vH//CfMsnE7DyCI7yVbBrRbfsc+uvp4x4nB8cO4JUsUbhdEKjT8b1tGIUqot5uNm1iWU/AFwYzoHZkA7LYo/kKhgqLFUCPhxDQnAPoWpZKtBaAjWeSMdU8TmTcxQU25w3X4GQYAX9JO4BTHDtGVd6pTMraJDsnwID/l/ezNE65J+CrlPwFKEeGvippDJkiy3GyHmLiGEg6Y3NOQ1lR6S0l+lU7seS05SMlAqZxXZsiUAA9dns6gcaC6gGCrnPbbAXI6DjY82BwbqeWNQYFpO4jTkGr2QtlENRYFPAdhagRcQKweeZjgHSBgGFA63NFDQRqRtBYy4g1Y9FfjyCHkyMUUODzZVBAv1K2hv/mY81HxkM0sGE8JU/5XQBxnLo4d1xSyPMkmaLIoaDLDEGOsNYdyqggU4M1RNkYa6BKD/aWRthy0Y1Hr4qkKd08RHO/z9Ox7XepkDmThB53NN7wGG3JHYNNloUNoBEMWP9yb3Lqyqzn1F+AGwJ6P0tkg0fME6AleBx0qwQy0alk/2BYA+hFYZbTTmWjOoPokHQ7vH4Zdhlty/IC0GeCU9av0uK67jIhoP1Chh5fzKZSjQWG2pMz7D4Z+wknZzMgckZ3I4AFO8jMpku//KwXgGJlSgcgTNFzAHpmkliuxfO4QrUZs6lrYILP5bNYTnj6dskcCixLZln18TplHWqgJEdox+iqjCpEkvvpfGqbjezFcKzmqhLQA2BpvaYp5wI4uVABPQNbjOcE0H9iAAWAD7slEIDgX0AefyNdhFlqVJ4UCADQJ/PIAAYgHwEsJzpobnXsTig3VY+TdBm2SqAHY4tR/YQMxCbKR8GmKkijvHgSFYPoJHqe107AwN8g8JOMQpaeUZ24S6dJ4wK1rrnPha8R/QAJFgABZR2fGu4ToGZkWwGYB2ceNg0+j8/IkZeppImGhv2DfPJ5d5t2vSogTTNsbGmnqhAZKODJPWiv5T8DcOAkk4QJhZVBrH1qbF6vtpRmRNpCJySWgB76h4QS7TKV/HPDfK1M0GbanmEdVqZ1JSmWpFz3+50qVsdDwk6fXQnR88en4DBM2UH9e2hCfW3KmRHBLbm/rFn17zh4SMBRel0BPbL7J+jnVonQSrGKDrMvivY6fPER4IuGO6hOWecEp8EwtK2kSo9TRZXQIOTstiJ0mTxH7ll7awziyS5K0KjCERuiSidoo7qnrI9+dmKxnALLdWMzp2RNsi//9zlBLNBOe7YW/kHwAMpNkhh+oHaapEMd52y3/V7ge/F/xoVm7GjwSfUTkQF9fqrm84T15axmctplJNVIvQat5/MhcbLBI/giVmwXVsM+rqv2zCrbRNt3Q8JrdW+X+9TW222bTnc9N6hDoNQdTwr2Ni/t4ioEP/1+szdQBbSlgoUTqzO2EsBZEY0iEjwbjMTxeGr71x0jozoXk/c8EpLxJfqOiB5D6wnKxUc8T3BmUqTzGRsPBfc4Hul3ZyGg+UrvVWbyOsmBSBv0UgIIIQC9TjibyZXrdLGzQDBwbmsqU6WvqNxDrjCfS1zdGQuinzCpzz2fLm2z82t8BDAcMz/YWZ5+Xazl5d5Wa91v1rzP1faYfxztS6Od+/canE+3ttlq3a6X1lDtoQN5wV6PeaR55tPp1nY7leXO54+23WlBkQ2Gwb+dBej5ZXp075pOYtknB/cRmYwOfbpwPR0dB0ggQ2ZK02q9ah8XBwKhXucYA9K67u0Jk5Sc2LxfdVDZ5XRu691GDbuh3X04eMMUJcrgU5dVRKxZ58gYApCUofgZ9TW+HmbA8h7Jfx/zlGfrmLFQpI6Ycxf5rhw5T4rCGm82aRaCrMPwjd+pAuxX0Wfl2lhPPvcWQMDX8tls/B36iAo31ggZLabfx9pNx0vb7hGoUgFEscFzvcAZSJdDK3kBwAAHL/pnPqm466A16cFgA7p8PQP4D93MOme/+fqzjrDvNsIyjnsNuGKJEroe2XeCjevkrn18Vu3cz7WydrhPrDNOylNmRzN5yRiyLr/g2rY32P/T8dJ2Xh8uT5d1UQcgU8zER05vcELIYOusDQbVNFteN8jj5dbWOx8Og4D6DKoewKX2Fv9jWABA29J+cE9gIi4GTrdrW2/hIKFD9/aM+/cj5LX5/XK6tTVsgL9SFA2Y6vv48qTnjm2CfeV0Bb039j39ObgO++dtRwHStzvdU/reOg0WAR+ewa+/nJTRXq1u7QlA+GI5jY6w2rHSGmGfKeM3rm30/na+ykFNACDmqmPaGhIzwBS85sjSryFHTlDSQaNaQupPMldDX4+Hc9vv5Xj5xWSQqFJYP8h5t62U5Ut72ZoaksKLfYjkExW2wo7jYuC6cDKjN+t8dNMjOfSwBc9ceOwx1n3z+twup7H302Fq29dtt4kUYeh88SfdBrAVBtMzZAewt6nAno7Xttuj2ugkBDLcsAfoG/EZMwU/t9PJcuLlAQ0Yl4Q/3rq0z7WuttqZ9fNFPimZT+SgQMGCLmSt8z5Ubvjvlqkremrs++OjxyYFL5gtELxv/0N7QzqQsclH9G9ucx3/dZ3H55+nj7bZBlyIOkH2lk57C31d24kKhOUR740foN3Zwt5Zb7J2+T122+f5wO9T71gtlW0+na5tBx3zrfR75UF+w5/Tj4YxEb23v5SMpPn81p5hg1Eht53tP4Mi4uC57yXp2NDJoTtprqZtnS5tEz0INrkIY3H9rBPRO/pUYxbqkLETcRru5wFuiYycjue2s45OJ+GTbsNty6fp1ra2fZAxBBTwr6og6Ot4vLT9q3T3dJrabi/ufDAd9gu2G7IDWVUlW++lHuzRi6b1V1K46HnFtda5zIPve+kbYf+ip8/MZLr+gkrl5UrfuUEgf0ai495ebLOZmAY74AbM6zeqHUe+yvTOnqEnoPdNElz6TezvtJBBuWEMNhs5q3zw+/u5ffsmQEywuPXC9pK89XnxOzeCoFx/oOOAM/PPAPRYxEuU31lr/B3Xxxf+Tsc+GWSMyY9U8HC/AK40Gk7/Tydfiz9f2nYnPnoPWDBOlA1XujdsEoKNyrUKcGBg49dQKftGOr6AoHg9eV0LdDcmCG7ApbUBxDU1BULGGcaFwKQI0fH40XZbcS/P59Y2G/ZHcE/q3lD+7xDuW3vdC+zg9bu9/h2Cu9+rGRCVCwYxG10LM07hFAf9gIGhHJgBrrIJ9awC/Q1GToeXCHARFGFck4FSBcU0hMCglrULQNpm1eJ8+2v5MEPZLudxfwRAXrOsf5SxOxRmYMpBaV5P8n4BeC0foZyR35wYkafcDSqGsnB6dnwlcA8n/HyWnkRe6p44xuzAU4D+gTFh0Ks9zefndzrE9QDp+czjQftZg0Q+8wv0SIAF3/F32NgOmlZzGcd1YtzwesqXASr2EnuaZ8O11RSkRtIAa+koMqiSJ5blUSHxCaYxyLw/FcsoJwyEYrOKnYksYy2yV9M01hlB6xLQQ5d6UqW1djhc2uurdB3XxdpS700zvJy1x6QFfyhYRgCDADgAFP/GU7Bhtz6wbre2AyDDqdprlFxbQzIL64Y1FCDSvdV7ib0BDktlANmxgGcG6vFlRf6ij91xeK0GoB97F3mnc4NcWFaPR9lL2V+tQeQba5t/i+2DXYu8R9bye9ZRVUo9Lyg31P8iRywLm3qATNN2K51D0gWyHJmGzQNAwj3mupAlVsUMJrG2aZqjI7U+xldUvek631qDr3p9RY9CKrnyWSzVN+0bbOt+74QH7DVsum0Ps5nKEfEresJfsYZ9mpGeLcO/Tsf4ABgZHd6koE2gd7t7atRdA5DD+9RevykDGdBb94eJm6wtqyvaM1wzYAf3CLu/30M2lcGHfEZOI5+0c5YBBH7RD2VcJUv4TKwzc1M8RMnAsdxDkkbcU9tOXAt2MF95H67tAqb8hT9/ub71fbmX3EOCA/gL6Ga3jVd9dmxwPiP3VWV7moRXqizj9bR9tGt6N4Pyy41UiPiX2EPoNmwZfsd1Hz0j783Ai/aDydDhj47Tre32z11e6hpWOxUZMIOY91YDCXw2/gY7q6rPsCfxq0pQjqCPvsKyHLuF7122KUfDfoxARlXm3S7MgfEeyDSxk6t2xHVMqOh+ZrjFspt1Oxyko/iqP1PF7G8ja9FB+hnjpvilw+Havn0DjQn3r8+sfhg/A4MhEEByvdoJPG/0ADKM4CtYoN5H7MDpJDmSvVTyNDLV16JrwecfyLxprX3/60N7e3tVwvv0weo97wv5cu/TOBcKJQ9jVsT+CDycOFaG3ouFaEAUiPmmYiNzcxFePcBH2+0E4qFEMNTV6H31HLhRZkVsL6uDqgA6m1A/sxzAZYNQsoZ+cAYgLkVisysw7Jk6BA8G9PigAIWA9dxbDFp1yDNAD0B0cJTtbDIULcKVoKhnymp2oIDRGNuuNJO4oD1jZtt4OMhQK5hpDeybatDKAAErxq29vip7MgHQW0Ai6DFcqkqMzGwV4qxPnikZw57pLBst7iwCPylMQDLXweAhEW+AfDfeBvYx8jWDRHlzthGAHiDSE+dmDo6flesk20ieWQk+fEHuEyL0ZMvtjKLg3XktAH0UewnS6KAcZFWgz3ULILBxYjDEitcI+iKb+FvVM3xuHOES0KsRvBEUwBDRSCMZGsf/on0PMMdnE9Ajy2tABJ2D4Y0jjwz1gLEAeoDuPBvvEyAfQJyAXlkbgOMO6DVQx5lCcfST2amAfmn8lsFplxE/LwAknglfATIBynA2XwH6OII8YzJL2Ac62zj0m6sAGwRDykTxNci84zVfAHrcUwX03X4kVnF1j7KFVVKxkpl8goZSGYmcRR6z7hXw0th7TQKm6jPitfu9nBveD5udJEd0PGChAggmPwx6eFNFfut9cR2dLBCgd5BsnUkGL7p+Ony03R7Z4h8Betm4yD2+A2jQD52VoccXgFAFWbgXBq8OhJeAHsmnqrvwWeLw/gKgt/B9CehNowvnvldUcGjMeyo02GjRFMiPvigDCEB/QLDhezscDOhLVaAmmzqotjxVH1kBBfwE7D6DeIOe+Ji8B2ym6AFB0OvgowfUxe5EtrIG1XZXGcvrlqD6K0BfE2yPsEMCTmZSbZ9jCwJU+/M4WHgE6GtAIjstvJKvmijEv5k1Yc3MH8kAABYTSURBVJCsADv6F31JwmMZpNTfOfAkIH4B6MGGOJ6GP6c9sD4rkBiyXDFM91fRsYB7VlEVgPUkKStRttGLAKo+e3QHelb1pmKzXBdrBXv9CND3ID+A3kFxtVnVr1S88v4+tW8OZuvPfZMK5tQeam2X9/z+/usAPZJTrECX7HcSP5GRJaCv9yLfM+QIQXQAvWzXSAwv3yetVLILe40KO3oacb3Tz1PbeR1YmWfQgcSos9Ie/Z+qTqo9NNPTccrkyj66itwpc45hMcU7QtQA/p64nrrhS0PZM02xakzzFAiHVOIfDU4a3ofseThY+DvGFIrzJB4VPj/8zzSXhuOETBa+1BQ7mjt7Mw2zJeLp4/PSCEfu2tNTOxze2+t+z3t6Pxx5WhfuPwFAmmPS4BtuYfjSVHZ3YYeqcjoMzlaeL8Y93KvDARxnXBfPOLX9fk+etPijavLb73bmKb+00/GoXoU0vxm9vr8f2m7/yqZNjnckT1I8X/A+O3/bzSTH49Tevv3E9ZjOuK726Hg8tG+ve0b0GEBBvjToHizBjSkTFBJzcvO8HJNkDn2aofKcacLL93An1Sdw63y9cB0zyjSvy2s0vWA0MuFnPO/r6yvpQnGMuG54wZERfFblMWZPcM3cN+WX/SArNQR7CkCaYvVZ6oSv0xWk4JpSQKXsh4xwpUjRCt8SMiaqSWZVm3/M9da0GfGINXrscNLzQckrhxD3wB6VDXi+mGYDXjyaqdDUpSbF9+8/t7fXVzbYktO93rTJpwEr07zjZ+BC/ByPBkWG4MCfd2Xkl/i84ROmnwNyppFhMkdo7EqDpjL06tfAv4EDvIU8eQqReilU9ldPB6a5wH6gZH7jPUPWs6ZLrq3kMKcmaz3SFJv7jG5m7yMPeJaff/65/fTTT3N+5seNnMUNm2L1+SnfYqzglf+I6yBQUnMcOPQ6b0PrBsoh9ArPRBqbnx/yKQB95OvTjxQuKhtAuR5X2jGMQYwNxLQj8l/tBcLRjexO5lnHrmbE3+gNGE2iWZusiWwt9F7j5SSjmnBSR9ziWoPbrcYxyXrO0riT1wufgPsPhx5HII4MvZr9NO1n4jUAXvf7V053yHQnrCv2/v144N9gl2Efw+GOHYe8gU+eGeloHoUMkT5jWZctgGOUjqpk/tx+/vmv27dvr7P+AthhzDHHPWKPjvANr/IN+Pnbt289eMA/ykfoMDdSJGFPPA4WPQJp7tTYSlRFVu3wfiRl4QkHgN3Vf6bDgORXIW/fv39vb29v1Cn8DDnNvac/Qj0s43Rv8pWxHrgPHwhFeoF9zOFw4POi7wXrjOeDfkLGZD/Vu4BsLq7x/v7e3t5+0sQjj89MA65sow6uw2v5O2SGI5bjR19n06zmfWXDTlZeNWwV/BD8HihFWV+stZ47CSY3dluWWO2BH3U/GbBKGsChq+yF2G494lK+XXhjTIdTz1+GeMhm4mr0ZxzFqT6/9HSgX4NfnJyiZJv2Qz008bsdF63Vy4DrsEcK8mO/GV+IZz565HX1XeHTR/+6b/LITuqyx1tn+lfuJXYxo5/xubJPetb01HC0tEcf0j9sN7RV+B7f3f0OMYiaU9HjBTlKzySHOkT/7Be5hh+6FuQNX9BtYC3o5dFDRCQLGoSA+4SNlh60rhPxr1l89cLoM7m2K1Sf3IeDXoynJ8vyG+0a1uHt7RtfK7sA1sBNVKLN1hWe0cMJfAi9xxfuX/ZD41zjm8Y9yd/Hb+G9eN40+o41kvzXL+ElUEZ18NTHbSKDAzPmf/7f39uf/fTnSjIDOzzd2vnj6GEi6GNFRRz9O+ijge/0mULk0PtKioTNr2Q2as7/SZmP/DtN6WnT6da2zqQg47t3uaTf+NDJ2cPgsytPXY4Qzh+GdPDyH3GQZu/FpiIAcNpZzTJyTDF+mps9eKHhzVPxMAkAIMKUAPF/3d3uEsbpKA7W8pn6+pBDf26b8L2YddMkFwY3DkHPx6ltdvqcCxonzUvLqND+rD7qHPfJpofUJ90HMKWUxuyoOc6mbci4V1K7Mrc7OJRVUybozQ0cJ83upuHyCEFw7/D1aN0rBy08uVrqyfpkLfIdr8UXeXUIhsCxMxeQBq7c7wdAxstLO5/UHMr9TA8BMobHqW33W/L0GaA9+MzsdX+vb6xeN/ea7vDwCjmBBfP80cdReJ1ZjzTazoR58UsvmVv2H3LBzd8FmO0zZCNH4BBSF+f6l/W/ncWRrJ3tND7g3kK+kEkF8ESzt3sEOqWB/RJPpIxcjlNb+/VsLPeovHCR8Zl5X74fD1Pbg98bfUKg7j0j7QK8x/2mnQ5qWNVJ0xqBq8AGCQHYDMkgbYn9ZJcvr+endcs6e11Jy7K9kXFWU2qM7ZK7WO1K1ZMrGzDRSyKDS+46e0HUyLXZQc7UTwOePU5mpU6TY39t653G1clJh8ctA46KV+eCLtKPPIgJvGb2mCh42qIfifbDvSV+5hmPlTYPze0DYGSt6hrm3/jc+13PZGcPa2Voef+hNFROK/cr/NvsEeTJfQ9ncOgpW+DOP+u5iu6maWQ6XNt2/9JupILILsSe4N/web0fi3xb0zP7vgh84Ys9I6HAmCNb5WZe/cJENvmYfLEfywMH1lv0G/g1zGQOe/2o7NxParSfJsClPQJHHUkac3iRoWd/Bxo4lRxZYZLWGSDz3jaYapH9RACI5JDloNsp28kbpv+ggdvftSfqWeqURHBvSVlQph/3iXXmNCP7dGZsQ1Vxm0DXbetXdJ4Z9B2aHU01sx/SyFNVSLqPjB815XKmg/1z5z7qguZU9g0VPtMCN3Tbl2elktw1EGO7kZ1i74ooODP77UWs/ks4Y45XOq7I/HL6mBVt2Kw/ieBVGe+xNo9ttfbHf6P9cGCxgY8TZui9C0Uu2WiJZvvwvlkxcI9PeR19h4EmehGSaAJXvWMSJIfcK4jnrngpJYfI8lhnjxJFUofN1bJL+bpMkt1OQyr+qvZUVVxE3w1/w56EOdUun1vlKD1+swsjqQcfBDxmHwrZFsV3yCf31hWvfKYmMbn38Gzbvnkhls394FrVx0GOoK8zDFnWH6+vNrL+nKESv8ihd0UGQShxJhJdx1NbI2jBtdD7R0rRUXqO6VQNfrQ1svcykTInxX4N6G0ovKJs3gLfGLwic98v4GO6THc6fjZEcQzLTQEIYKRv4hmNJ4A1ou7Doe1ewSVSBiiAeBi38l6A49OxrSNwAI946NuNkzuYxU1NxxHSFdkJg28clPWChcO1AEyQFfNYzBCJz4dj27zuxyPY8PB1JshfTgZHeZXrbJwP6utfTqd+n7yHOGS8p8/9DxhHo4RGVom4mCYEN6nYaLN5jhxwNzvB4aaBKWAApRy//vh+avs3KWeCGTyHxu01Pj/WgocTLbg7vB87KT47QU0hgPt6ec58x2v5iP48rZsI6v1zImP+XL4XY0CRYQvxEVnq47FtUNm4SNHY1MmGoPGZ+of7eG/97AWPiO9DhsDX5TPCYWL8WzIypLCoEfKObOqS07QQbq7xNzWKkzscwNsbVURmZjNYuTb3JDKShsGQL2HQPXc297hcO3S9M2DsgN7kd04eUBCAxhtkiwA8rqdTe4HeADQZ1OIe6iEVbJheGwisV+10OLZddGGpBwxITm2z37XpgCrb2k234qpUQI/X8FppDienWGCl6vlS97W3WtfT+9R2Di6oT5h44qxalY183nQ4ti3unY51zPC9XSbu9cdZHV9okuZrCOjPbfsKnjYWdcXmRAB6ySRO67u25+2L5INnRQjEAvhzmhC4rD3h4EYNI8o4vjuAQwf0tjNoAirNVB30+PmX9iZyGdkYOvHS+Nz7fQey2BsEDmlEldMALwDyrab0fFGmejBwt5648Zr7NwJyNHYK0PN0KDXFVl1B197quZ0Pl7bZb6zDsgtD/7QvdYAAQD6+EjggUBCgv7dNEi0cNCD71Ju900zq55F+2EnanEKnMPaVwdf2uU3HAV6oi/n8DjaHN+f+eXAC1/t27vYIsiRb2toZPnKDyVmadsPM3GrNtWOGfvvSuJ/0fwjMD20L/1e+lvap73O1L0iwpTEewOR9avu3JD8QOCF5oIRJbA8DKPet9ECi2y3JckAZ5TT2qNtX2XGuG+SEqq6JRcuEQ/SWwU7xUfTB4I2Sg1ia7QqfMe/ptpRBxV12a6dn5EjNbufG4IssY79u7McicMpBkxmXWn0Mk3EEW87Qo09s86ws7w6JkzE2ENerz1jXDbLJCsgGYwqFGaajmz9N18X70yg8W6vwfEpEWn0ATg4VoEcz7Kb4Eq8T/BmmFnUfMwKo6DGeebWBPl66j9brbZdCzT5jBOu9rUuzffam4iLhKyWAuv6BZmrdSQDfbTQqxbBVmEDIgHoeSOB1lFPbJDTaQmQg27JdwgO9sRxriXvA5JyC12CK2GtgymnkRp8/fByaehkM96RqCTp900ky8rpOOMq5+TTlH+GFJO1JT4IOIUnz1C4HYFrYA/mcJ/jgj4OrBKjcgtEh6izNdwl0v8zQz4QUoMYd1V8D+uLss0OfMvR6gs+AHhmnPwbQ3wugLwDRgJ4zebkZ42hiAXoI2V2b/bsAvQDIJ0DPcXcoixRAj6jLijED9DZks4O8QPM4o0S9ak8A0TNAP6oBHdAbSHBkVO04oiL9CNBv2h0lbAvW/3tAj0xymSMcQM+1ghIGPAkEfwnob8MACfT9BkBfAQXGoAHQwzg+AvQwdIuASaI+HP3x+7Htv9kAdoeb0SkBpCtNZ6LxRJBgvjCNvByjqjuj2jIH9HmfATAyLwg8DehFuB/d0t3RYbQgaBYoExPQC0QMQF9OnWOW2oAeBnjzXIzdIG7LUHoMLCorBPSimWiKzhLQXxmU0Q58AvRDFkYgNF/fAehHAuH3AfpTe0Y16KwTBDXRxoD+ioqDTuMD5QbyiMbGAHo6QjQMZvypK4TIxKExaQB6gIEK6JHF9VhVBKcozcOBJVj6zYD+wnv6sPyS1mNd+gzoFdhU4Juu2OoUuxOm81RaVp857NFjQM8TszS9Zwbo0bUHQI/9/72AnsTwAujvfvbNAtAPEDoD9NhgBgEF0G9eCqCHXwGgB6CIrNeRNgW02Xbeb5P1GEkv6K4qbdMB4xFxKNmZE2YAEJ5eNu02CdADFH0N6HWfXwJ6+1ImWgjoVSHDVxILANiqZv4SoLf/7oBe9ofVUtjiGaD/GAmTPwWgf5ihr8GTgoAPzGUvCTpNIgKgVxDBYAIBYaarBIdUkN0B/Ryv/BjQO7CtgH7ryspu8zsBvarOs8qR738G6GF7iF5LozH3RDbzMaBXoET7TgaEs78MvvAwrpoDyGN9ndC605+q21zYxgmqJCMI6D80iS7BMYNFVObkQ4mL6MehQ/DdDqhngN5BcQfHhy8A/XhmAm77DwQ+K5xjAh/+I0APJgIDfqW0mRTgZKY1J8VEbn4Z0MeGR7AQzI7KeA9sO6D/nJCe4YUZoEcwA1y6aufjQYwP0rTwfKClvusgtyZAzwz9Q0Cvkyk87cDjnhaZOjlfRex9pFrAoicogPPds3dfAnpeaQHoXd78owA9gMxBjjAZfR9djXI4MvQjulKmR+UnzzFNBAnONY0Bom1nf13KItfYAhSwqIWGAEtwY/T6Y/MEM8+LDeWGmToBmZpxU7nbc2ZzMq/7EwblJlqDtTKgJxBTqTGZwUeAHg6F45/Alf5+bK8/6R6UOZSh7jxNcoUfV0ZqBhVBwCxDX8pQyUjmO9YJXzHEXDdnyrWGBbR2ys2JAZ6yPGN8QBQGhi5OirIJQ79oRV9Wd+p1s08BjfmuZ9zMHQInoci5Le93+IsHgN728tN76BSePgN6lkOdlSjXzDVi3HWPGAtocOVLK7toDropNwmIAuhRQgSgx1op81IBvd5bKUBfA3qosYxb1wPwM5mh2DGLggy96FQKrjK2Enq5tR7U8YzDeY2gXzKzqHHaCILWkww9dRpZ9pKhr3JFQ/1+bDsEWskiOjC7nk/MEILKhGshcAF9SKPNMAUL41FxD8/MyAPQ06Z86BA1ALLPgN4ZemTxrGeDUqDn6dQpz6mugL6e/Le0F4/sTYBO5Ff7qGxsd4BexqxDTdj0++fIuaGPlCnSP+qejFGODEqwXqzOaN62KDeqUvTD6XBtdnc9N1FuQBtBtUigP8FFZICURKeflhl6/A5b3TP0fK67s6LzbGl9xp597+Kk9yhDj/gX9+aRkbSPCJCdIXyQoQ89b9iSc187BWsC1icAeh7wBA6vT6cEf92AHhneUaGeZwj12a4eA7A+oNzoGcFZHpQ3vIsZ+m9bZu9EbRr0PlwbGeaaoa+UNFUWRY3s1MlyeI18BOy4ANLvydCrUlwpN2MUb9Y2az2zpZ1yUzP0vwHQv5/aDpVUf3VAD7vg8cuhdfbM6wLQh063pGJWIF5lED+Ty79Zd8xASkgSMb6XUIZ6FajQeKs57HvvMauDcoPPDxX5Q5jHGfo55UaAfu5boEPDn/bX58KgVTlDX0d1BxTfcLq0Ab3eK7xRq189wVQoRXoNsJaCjZGhn9v/E/YtGXpQYjiZDMGeKX7WuZ3pmKQM7XcKapDk8kFooGeBe49c1I8BPUbmZtpVmY3JpyqAPhn6UFLZdzpPyml7y/PMAL2DGX4mfDl0C3bUtMTbwRhKCZWzG8A/Z+gN6Je83WUZ6RGgZ4nPkzV+PaAXABPlRopMkOqSYy95PAA1ARx6rxaZUaBLo8pyq/yixg4A+rIZGONfAf1J5Rjcw/8XgJ5cSO3y1YdQSDkK5SZ8ffNLcbDLjwD96d28UHDov5/a608yYlQezD29AtCrCMC1+mLdPxkpAOhFJrGCjQQ5kCN8BSh03t8DOsrg0AfQQ0l1TyxHu7T7fw/QK6ibZXg+AfoyqLu7g18L6Mfsu1mG3n0EvwnQJ1vqexiAHhmIs+ljyuCQx2luKQE9DqcpeqPn9Qm1KR//MEPvDEDfQwVdE/oydgb023Xfc1BCOuUGIJllVc9b92i7eSk+IGZQcIbnNeUmgB5cSh4S8wuAPqXUrwD9xYDeGXpx6AEsQWuD4xONAMgpAIpnVOxE9WFTX8/Q62Ae0BnmgL7MvU4vhAG9OPSixszOUFgkAKqODTCi7JPWUGsW+/0J0HsdHgJ6338+l/tJ2xpAXzJOOXOiA3o1f4NyI0Cvfqb4MNKCcHT7QeclENAD4KLRD6Azs7NxwBRGEXvE7yNAnwZGZPpjGgN2lwAqduczoBfN62tAbwobHuBXAXrsQQDSHNCzv6OfJIuMG6qAOuAG5xhQ75f+rwu8ExYPAX0C6t8A6HHSrCkjDKitf0tAT7BPyo1pJZ8AfTj0f0pAn2Hsc9wzB/S2vxXQW5d+U4b+R4DeAffg0LvyUfsAEAB6VvqfHtCLDsKgH/o1A/TwNZ/1MefWsA+yBAzqNZh+J6CvlGOdN8I59E7mVntTg67uzz4BevmjZd9UT57ePwzoy3WtD38soK+JKoDkDK/47YB+rP+vA/QVLyySU9xY/T9NA9AryEs1AQw9+JajsZCrH2X8a5W//wM7QD8VRKoFbAAAAABJRU5ErkJggg=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7416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9738" y="1409700"/>
            <a:ext cx="178276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Рисунок 12" descr="20170321_112740"/>
          <p:cNvPicPr>
            <a:picLocks noGrp="1" noChangeAspect="1"/>
          </p:cNvPicPr>
          <p:nvPr isPhoto="1"/>
        </p:nvPicPr>
        <p:blipFill>
          <a:blip r:embed="rId7"/>
          <a:srcRect l="2379" t="12094" r="6720" b="8511"/>
          <a:stretch>
            <a:fillRect/>
          </a:stretch>
        </p:blipFill>
        <p:spPr bwMode="auto">
          <a:xfrm>
            <a:off x="1506538" y="4071938"/>
            <a:ext cx="1827212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Рисунок 13" descr="20170321_112748"/>
          <p:cNvPicPr>
            <a:picLocks noGrp="1" noChangeAspect="1"/>
          </p:cNvPicPr>
          <p:nvPr isPhoto="1"/>
        </p:nvPicPr>
        <p:blipFill>
          <a:blip r:embed="rId8"/>
          <a:srcRect l="7082" r="6091" b="7108"/>
          <a:stretch>
            <a:fillRect/>
          </a:stretch>
        </p:blipFill>
        <p:spPr bwMode="auto">
          <a:xfrm>
            <a:off x="3702050" y="4149725"/>
            <a:ext cx="3727450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Заголовок 1"/>
          <p:cNvSpPr>
            <a:spLocks noGrp="1"/>
          </p:cNvSpPr>
          <p:nvPr>
            <p:ph type="title"/>
          </p:nvPr>
        </p:nvSpPr>
        <p:spPr>
          <a:xfrm>
            <a:off x="457200" y="498475"/>
            <a:ext cx="8229600" cy="652463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Мои достижения за последние 1-2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type="body" idx="1"/>
          </p:nvPr>
        </p:nvSpPr>
        <p:spPr>
          <a:xfrm>
            <a:off x="250825" y="938213"/>
            <a:ext cx="8642350" cy="5659437"/>
          </a:xfrm>
        </p:spPr>
        <p:txBody>
          <a:bodyPr/>
          <a:lstStyle/>
          <a:p>
            <a:pPr marL="495300" indent="-495300" eaLnBrk="1" hangingPunct="1">
              <a:lnSpc>
                <a:spcPct val="80000"/>
              </a:lnSpc>
            </a:pPr>
            <a:r>
              <a:rPr lang="ru-RU" sz="2200" smtClean="0">
                <a:latin typeface="Calibri" pitchFamily="34" charset="0"/>
              </a:rPr>
              <a:t>1 место в младшей категории 5-8 классов в конкурсе дизайн-проектов интерактивного научного парка под открытым небом «Эврика»в рамках проекта школа «Росатома» март 2017 очный тур</a:t>
            </a:r>
          </a:p>
          <a:p>
            <a:pPr marL="495300" indent="-495300" eaLnBrk="1" hangingPunct="1">
              <a:lnSpc>
                <a:spcPct val="80000"/>
              </a:lnSpc>
            </a:pPr>
            <a:r>
              <a:rPr lang="ru-RU" sz="2200" smtClean="0">
                <a:latin typeface="Calibri" pitchFamily="34" charset="0"/>
              </a:rPr>
              <a:t>диплом участника. конкурс дизайн-проектов интерактивного научного парка под открытым небом «Эврика»в рамках проекта школа «Росатома»: заочный тур февраль 2017 </a:t>
            </a:r>
          </a:p>
          <a:p>
            <a:pPr marL="495300" indent="-495300" eaLnBrk="1" hangingPunct="1">
              <a:lnSpc>
                <a:spcPct val="80000"/>
              </a:lnSpc>
            </a:pPr>
            <a:r>
              <a:rPr lang="ru-RU" sz="2200" smtClean="0">
                <a:latin typeface="Calibri" pitchFamily="34" charset="0"/>
              </a:rPr>
              <a:t>диплом участника. Открытая международная математическая олимпиада для школьников: январь 2017</a:t>
            </a:r>
          </a:p>
          <a:p>
            <a:pPr marL="495300" indent="-495300" eaLnBrk="1" hangingPunct="1">
              <a:lnSpc>
                <a:spcPct val="80000"/>
              </a:lnSpc>
            </a:pPr>
            <a:r>
              <a:rPr lang="ru-RU" sz="2200" smtClean="0">
                <a:latin typeface="Calibri" pitchFamily="34" charset="0"/>
              </a:rPr>
              <a:t>диплом 2 степени Открытая международная математическая олимпиада для школьников: январь 2016</a:t>
            </a:r>
          </a:p>
          <a:p>
            <a:pPr marL="495300" indent="-495300" eaLnBrk="1" hangingPunct="1">
              <a:lnSpc>
                <a:spcPct val="80000"/>
              </a:lnSpc>
            </a:pPr>
            <a:r>
              <a:rPr lang="ru-RU" sz="2200" smtClean="0">
                <a:latin typeface="Calibri" pitchFamily="34" charset="0"/>
              </a:rPr>
              <a:t>диплом 3 степени Открытая Российская интернет олимпиада по русскому языку февраль 2016</a:t>
            </a:r>
          </a:p>
          <a:p>
            <a:pPr marL="495300" indent="-495300" eaLnBrk="1" hangingPunct="1">
              <a:lnSpc>
                <a:spcPct val="80000"/>
              </a:lnSpc>
            </a:pPr>
            <a:r>
              <a:rPr lang="ru-RU" sz="2200" smtClean="0">
                <a:latin typeface="Calibri" pitchFamily="34" charset="0"/>
              </a:rPr>
              <a:t>2 место Школьная олимпиада по математике октябрь 2016</a:t>
            </a:r>
          </a:p>
          <a:p>
            <a:pPr marL="495300" indent="-495300" eaLnBrk="1" hangingPunct="1">
              <a:lnSpc>
                <a:spcPct val="80000"/>
              </a:lnSpc>
            </a:pPr>
            <a:r>
              <a:rPr lang="ru-RU" sz="2200" smtClean="0">
                <a:latin typeface="Calibri" pitchFamily="34" charset="0"/>
              </a:rPr>
              <a:t>диплом участника. Открытая международная математическая олимпиада для школьников: октябрь 2015</a:t>
            </a:r>
          </a:p>
          <a:p>
            <a:pPr marL="495300" indent="-495300" eaLnBrk="1" hangingPunct="1">
              <a:lnSpc>
                <a:spcPct val="80000"/>
              </a:lnSpc>
            </a:pPr>
            <a:r>
              <a:rPr lang="ru-RU" sz="2200" smtClean="0">
                <a:latin typeface="Calibri" pitchFamily="34" charset="0"/>
              </a:rPr>
              <a:t>1 место. Городской конкурс юных велосипедистов «Безопасное колесо» 2015</a:t>
            </a:r>
          </a:p>
          <a:p>
            <a:pPr marL="495300" indent="-495300" eaLnBrk="1" hangingPunct="1">
              <a:lnSpc>
                <a:spcPct val="80000"/>
              </a:lnSpc>
            </a:pPr>
            <a:endParaRPr lang="ru-RU" sz="220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882650"/>
          </a:xfrm>
        </p:spPr>
        <p:txBody>
          <a:bodyPr/>
          <a:lstStyle/>
          <a:p>
            <a:pPr algn="ctr" eaLnBrk="1" hangingPunct="1"/>
            <a:r>
              <a:rPr lang="ru-RU" smtClean="0"/>
              <a:t>Сфера интересов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0" y="981075"/>
            <a:ext cx="8786813" cy="2284413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2000" smtClean="0">
                <a:latin typeface="Calibri" pitchFamily="34" charset="0"/>
              </a:rPr>
              <a:t>     	Я очень люблю рисовать, поэтому хожу в художественную школу. Мне, как и любому подростку, нравится гулять. Также люблю слушать музыку. Люблю аниме (японские мультики и комиксы). Обожаю сидеть со своей младшей сестрой. Люблю животных, особенно волков. Очень люблю уроки алгебры и геометрии. Я меломан. У меня быстрая перемена настроения. Я вот только смеялась над тем, что я ляпнула не так, а вот уже чуть ли не рыдаю от обиды. Обожаю кататься на коньках.</a:t>
            </a:r>
          </a:p>
          <a:p>
            <a:pPr algn="just" eaLnBrk="1" hangingPunct="1"/>
            <a:endParaRPr lang="ru-RU" sz="2000" smtClean="0">
              <a:latin typeface="Calibri" pitchFamily="34" charset="0"/>
            </a:endParaRPr>
          </a:p>
          <a:p>
            <a:pPr algn="just" eaLnBrk="1" hangingPunct="1"/>
            <a:endParaRPr lang="ru-RU" sz="2000" smtClean="0">
              <a:latin typeface="Calibri" pitchFamily="34" charset="0"/>
            </a:endParaRPr>
          </a:p>
          <a:p>
            <a:pPr algn="just" eaLnBrk="1" hangingPunct="1"/>
            <a:endParaRPr lang="ru-RU" sz="2000" smtClean="0">
              <a:latin typeface="Calibri" pitchFamily="34" charset="0"/>
            </a:endParaRPr>
          </a:p>
          <a:p>
            <a:pPr algn="just" eaLnBrk="1" hangingPunct="1"/>
            <a:endParaRPr lang="ru-RU" sz="2000" smtClean="0">
              <a:latin typeface="Calibri" pitchFamily="34" charset="0"/>
            </a:endParaRPr>
          </a:p>
          <a:p>
            <a:pPr algn="just" eaLnBrk="1" hangingPunct="1">
              <a:buFont typeface="Wingdings 2" pitchFamily="18" charset="2"/>
              <a:buNone/>
            </a:pPr>
            <a:endParaRPr lang="ru-RU" sz="2000" smtClean="0">
              <a:latin typeface="Calibri" pitchFamily="34" charset="0"/>
            </a:endParaRPr>
          </a:p>
        </p:txBody>
      </p:sp>
      <p:pic>
        <p:nvPicPr>
          <p:cNvPr id="2048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3213100"/>
            <a:ext cx="21526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214688"/>
            <a:ext cx="10795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653095" y="4203716"/>
            <a:ext cx="314327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Это - моя </a:t>
            </a:r>
            <a:r>
              <a:rPr lang="ru-RU" dirty="0">
                <a:latin typeface="+mj-lt"/>
              </a:rPr>
              <a:t>младшая</a:t>
            </a:r>
            <a:r>
              <a:rPr lang="ru-RU" dirty="0"/>
              <a:t> сестра</a:t>
            </a:r>
          </a:p>
        </p:txBody>
      </p:sp>
      <p:sp>
        <p:nvSpPr>
          <p:cNvPr id="20488" name="Rectangle 9"/>
          <p:cNvSpPr>
            <a:spLocks noChangeArrowheads="1"/>
          </p:cNvSpPr>
          <p:nvPr/>
        </p:nvSpPr>
        <p:spPr bwMode="auto">
          <a:xfrm>
            <a:off x="323850" y="5010150"/>
            <a:ext cx="8569325" cy="16160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>
                <a:latin typeface="Calibri" pitchFamily="34" charset="0"/>
              </a:rPr>
              <a:t>         Что для меня этот лагерь? Это - моя мечта. Это доказательство того, что фраза "Мечты сбываются" - не просто слова.</a:t>
            </a:r>
          </a:p>
          <a:p>
            <a:pPr algn="just"/>
            <a:r>
              <a:rPr lang="ru-RU" sz="2000">
                <a:latin typeface="Calibri" pitchFamily="34" charset="0"/>
              </a:rPr>
              <a:t>Хочу получить много самых клевых эмоций на все лето!) незабываемых впечатлений на всю жизнь, наверно) познакомиться с новыми людьми</a:t>
            </a:r>
            <a:r>
              <a:rPr lang="ru-RU" sz="2000"/>
              <a:t>,</a:t>
            </a:r>
            <a:r>
              <a:rPr lang="ru-RU" sz="2000">
                <a:latin typeface="Calibri" pitchFamily="34" charset="0"/>
              </a:rPr>
              <a:t> по</a:t>
            </a:r>
            <a:r>
              <a:rPr lang="ru-RU" sz="2000"/>
              <a:t>дружиться</a:t>
            </a:r>
            <a:r>
              <a:rPr lang="ru-RU" sz="2000">
                <a:latin typeface="Calibri" pitchFamily="34" charset="0"/>
              </a:rPr>
              <a:t> с людьми из разных городов</a:t>
            </a:r>
            <a:r>
              <a:rPr lang="ru-RU" sz="2000"/>
              <a:t> страны.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2" descr="футболки-брендбу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13964">
            <a:off x="7308850" y="2046288"/>
            <a:ext cx="1577975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187450" y="333375"/>
            <a:ext cx="6500813" cy="785813"/>
          </a:xfrm>
        </p:spPr>
        <p:txBody>
          <a:bodyPr/>
          <a:lstStyle/>
          <a:p>
            <a:pPr algn="ctr" eaLnBrk="1" hangingPunct="1"/>
            <a:r>
              <a:rPr lang="ru-RU" smtClean="0"/>
              <a:t>Наш проект парка</a:t>
            </a:r>
          </a:p>
        </p:txBody>
      </p:sp>
      <p:pic>
        <p:nvPicPr>
          <p:cNvPr id="21507" name="Рисунок 16" descr="часы-брендбу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508292">
            <a:off x="6122195" y="3142456"/>
            <a:ext cx="1751012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68842">
            <a:off x="395288" y="2852738"/>
            <a:ext cx="3252787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6" descr="вика-павел-рис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50835">
            <a:off x="3419475" y="2492375"/>
            <a:ext cx="3313113" cy="248602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1510" name="Объект 2"/>
          <p:cNvSpPr>
            <a:spLocks noGrp="1"/>
          </p:cNvSpPr>
          <p:nvPr>
            <p:ph idx="1"/>
          </p:nvPr>
        </p:nvSpPr>
        <p:spPr>
          <a:xfrm>
            <a:off x="3708400" y="1052513"/>
            <a:ext cx="5184775" cy="1223962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2000" smtClean="0">
                <a:latin typeface="Calibri" pitchFamily="34" charset="0"/>
              </a:rPr>
              <a:t>     </a:t>
            </a:r>
            <a:r>
              <a:rPr lang="ru-RU" sz="2400" smtClean="0">
                <a:latin typeface="Calibri" pitchFamily="34" charset="0"/>
              </a:rPr>
              <a:t>…Ростки символизируют, что  «Школа Расатома» дает шанс детям взрастить свой талант, свою идею…</a:t>
            </a:r>
            <a:endParaRPr lang="ru-RU" sz="2000" smtClean="0"/>
          </a:p>
        </p:txBody>
      </p:sp>
      <p:pic>
        <p:nvPicPr>
          <p:cNvPr id="215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1125538"/>
            <a:ext cx="2376488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250825" y="5445125"/>
            <a:ext cx="8642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  <a:hlinkClick r:id="rId7"/>
              </a:rPr>
              <a:t>https://vk.com/album-131733599_241055444</a:t>
            </a:r>
            <a:r>
              <a:rPr lang="ru-RU">
                <a:latin typeface="Calibri" pitchFamily="34" charset="0"/>
              </a:rPr>
              <a:t> альбом заочного этапа</a:t>
            </a:r>
          </a:p>
          <a:p>
            <a:r>
              <a:rPr lang="ru-RU"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  <a:hlinkClick r:id="rId8"/>
              </a:rPr>
              <a:t>http://zarobr.ru/index.php?option=com_content&amp;view=category&amp;layout=blog&amp;id=148&amp;Itemid=403</a:t>
            </a:r>
            <a:r>
              <a:rPr lang="ru-RU">
                <a:latin typeface="Calibri" pitchFamily="34" charset="0"/>
              </a:rPr>
              <a:t> заочный этап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47725"/>
          </a:xfrm>
        </p:spPr>
        <p:txBody>
          <a:bodyPr/>
          <a:lstStyle/>
          <a:p>
            <a:pPr algn="ctr" eaLnBrk="1" hangingPunct="1"/>
            <a:r>
              <a:rPr lang="ru-RU" smtClean="0"/>
              <a:t>Защита проекта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468313" y="1052513"/>
            <a:ext cx="8342312" cy="5500687"/>
          </a:xfrm>
        </p:spPr>
        <p:txBody>
          <a:bodyPr/>
          <a:lstStyle/>
          <a:p>
            <a:pPr algn="just" eaLnBrk="1" hangingPunct="1"/>
            <a:r>
              <a:rPr lang="ru-RU" sz="2000" smtClean="0">
                <a:latin typeface="Calibri" pitchFamily="34" charset="0"/>
              </a:rPr>
              <a:t>В очном  туре </a:t>
            </a:r>
            <a:r>
              <a:rPr lang="ru-RU" sz="2000" smtClean="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ru-RU" sz="2000" smtClean="0">
                <a:latin typeface="Calibri" pitchFamily="34" charset="0"/>
              </a:rPr>
              <a:t> </a:t>
            </a:r>
            <a:r>
              <a:rPr lang="ru-RU" sz="2000" smtClean="0">
                <a:solidFill>
                  <a:srgbClr val="FF0000"/>
                </a:solidFill>
                <a:latin typeface="Calibri" pitchFamily="34" charset="0"/>
              </a:rPr>
              <a:t>место</a:t>
            </a:r>
            <a:r>
              <a:rPr lang="ru-RU" sz="2000" smtClean="0">
                <a:latin typeface="Calibri" pitchFamily="34" charset="0"/>
              </a:rPr>
              <a:t> в младшей категории среди 5-8 классов, заработав 93 балла.</a:t>
            </a:r>
          </a:p>
          <a:p>
            <a:pPr algn="just" eaLnBrk="1" hangingPunct="1"/>
            <a:endParaRPr lang="ru-RU" sz="2000" smtClean="0">
              <a:latin typeface="Calibri" pitchFamily="34" charset="0"/>
            </a:endParaRPr>
          </a:p>
          <a:p>
            <a:pPr algn="just" eaLnBrk="1" hangingPunct="1"/>
            <a:endParaRPr lang="ru-RU" sz="2000" smtClean="0">
              <a:latin typeface="Calibri" pitchFamily="34" charset="0"/>
            </a:endParaRPr>
          </a:p>
          <a:p>
            <a:pPr algn="just" eaLnBrk="1" hangingPunct="1"/>
            <a:endParaRPr lang="ru-RU" sz="2000" smtClean="0">
              <a:latin typeface="Calibri" pitchFamily="34" charset="0"/>
            </a:endParaRPr>
          </a:p>
          <a:p>
            <a:pPr algn="just" eaLnBrk="1" hangingPunct="1">
              <a:buFont typeface="Wingdings 2" pitchFamily="18" charset="2"/>
              <a:buNone/>
            </a:pPr>
            <a:endParaRPr lang="ru-RU" sz="2000" smtClean="0">
              <a:latin typeface="Calibri" pitchFamily="34" charset="0"/>
            </a:endParaRPr>
          </a:p>
          <a:p>
            <a:pPr algn="just" eaLnBrk="1" hangingPunct="1"/>
            <a:endParaRPr lang="ru-RU" sz="2000" smtClean="0">
              <a:latin typeface="Calibri" pitchFamily="34" charset="0"/>
            </a:endParaRPr>
          </a:p>
          <a:p>
            <a:pPr algn="just" eaLnBrk="1" hangingPunct="1"/>
            <a:r>
              <a:rPr lang="ru-RU" sz="2000" smtClean="0">
                <a:latin typeface="Calibri" pitchFamily="34" charset="0"/>
              </a:rPr>
              <a:t>Хочу поделиться своими впечатлениями о трехдневной работе над созданием интерактивного парка "Эврика". Иногда было сложно, но Мне, и другим ребятам понравилась работа в команде. Мы познакомились с участниками проекта из других городов, узнали много нового из мастер-классов, попрактиковались в создании чертежа и макета. В целом очень круто! Спасибо школе РОСАТОМа за организацию мероприятия!</a:t>
            </a:r>
          </a:p>
          <a:p>
            <a:pPr algn="just" eaLnBrk="1" hangingPunct="1"/>
            <a:r>
              <a:rPr lang="ru-RU" sz="1800" smtClean="0">
                <a:solidFill>
                  <a:schemeClr val="accent1"/>
                </a:solidFill>
                <a:latin typeface="Calibri" pitchFamily="34" charset="0"/>
                <a:hlinkClick r:id="rId2"/>
              </a:rPr>
              <a:t>http://www.zarobr.ru/index.php?option=com_content&amp;view=article&amp;id=3070:2017-03-17-12-12-17&amp;catid=1:latest-news&amp;Itemid=50</a:t>
            </a:r>
            <a:r>
              <a:rPr lang="ru-RU" sz="1800" smtClean="0">
                <a:latin typeface="Calibri" pitchFamily="34" charset="0"/>
              </a:rPr>
              <a:t> список победителей очного этапа</a:t>
            </a:r>
          </a:p>
          <a:p>
            <a:pPr algn="just" eaLnBrk="1" hangingPunct="1"/>
            <a:endParaRPr lang="ru-RU" sz="1800" smtClean="0">
              <a:latin typeface="Calibri" pitchFamily="34" charset="0"/>
            </a:endParaRPr>
          </a:p>
          <a:p>
            <a:pPr algn="just" eaLnBrk="1" hangingPunct="1"/>
            <a:endParaRPr lang="ru-RU" sz="2000" smtClean="0">
              <a:latin typeface="Calibri" pitchFamily="34" charset="0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773238"/>
            <a:ext cx="232727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1773238"/>
            <a:ext cx="232727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5" descr="защита-вика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1773238"/>
            <a:ext cx="232727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598</TotalTime>
  <Words>444</Words>
  <Application>Microsoft Macintosh PowerPoint</Application>
  <PresentationFormat>Экран (4:3)</PresentationFormat>
  <Paragraphs>40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Constantia</vt:lpstr>
      <vt:lpstr>Wingdings 2</vt:lpstr>
      <vt:lpstr>Поток</vt:lpstr>
      <vt:lpstr>Боряева Виктория Дмитриевна</vt:lpstr>
      <vt:lpstr>Немного обо мне</vt:lpstr>
      <vt:lpstr>Мои достижения за последние 1-2 года</vt:lpstr>
      <vt:lpstr>Презентация PowerPoint</vt:lpstr>
      <vt:lpstr>Сфера интересов</vt:lpstr>
      <vt:lpstr>Наш проект парка</vt:lpstr>
      <vt:lpstr>Защита проекта</vt:lpstr>
    </vt:vector>
  </TitlesOfParts>
  <Company>*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Боряева Виктория</dc:title>
  <dc:creator>Дмитрий</dc:creator>
  <cp:lastModifiedBy>Иван Трифонов</cp:lastModifiedBy>
  <cp:revision>43</cp:revision>
  <dcterms:created xsi:type="dcterms:W3CDTF">2017-03-20T11:57:56Z</dcterms:created>
  <dcterms:modified xsi:type="dcterms:W3CDTF">2017-04-07T11:41:29Z</dcterms:modified>
</cp:coreProperties>
</file>