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5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youtu.be/MaBfXdDVzw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1\Desktop\0_image_1979_1.jpg"/>
          <p:cNvPicPr>
            <a:picLocks noChangeAspect="1" noChangeArrowheads="1"/>
          </p:cNvPicPr>
          <p:nvPr/>
        </p:nvPicPr>
        <p:blipFill>
          <a:blip r:embed="rId2"/>
          <a:srcRect l="6260" t="3554" r="8597" b="86671"/>
          <a:stretch>
            <a:fillRect/>
          </a:stretch>
        </p:blipFill>
        <p:spPr bwMode="auto">
          <a:xfrm>
            <a:off x="0" y="500042"/>
            <a:ext cx="4857784" cy="7858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6812305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23694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d1\Desktop\0_image_1979_1.jpg"/>
          <p:cNvPicPr>
            <a:picLocks noChangeAspect="1" noChangeArrowheads="1"/>
          </p:cNvPicPr>
          <p:nvPr/>
        </p:nvPicPr>
        <p:blipFill>
          <a:blip r:embed="rId2"/>
          <a:srcRect l="51336" t="3554" r="8597" b="86671"/>
          <a:stretch>
            <a:fillRect/>
          </a:stretch>
        </p:blipFill>
        <p:spPr bwMode="auto">
          <a:xfrm>
            <a:off x="4857752" y="500042"/>
            <a:ext cx="2286016" cy="785818"/>
          </a:xfrm>
          <a:prstGeom prst="rect">
            <a:avLst/>
          </a:prstGeom>
          <a:noFill/>
        </p:spPr>
      </p:pic>
      <p:pic>
        <p:nvPicPr>
          <p:cNvPr id="10" name="Picture 2" descr="C:\Users\d1\Desktop\0_image_1979_1.jpg"/>
          <p:cNvPicPr>
            <a:picLocks noChangeAspect="1" noChangeArrowheads="1"/>
          </p:cNvPicPr>
          <p:nvPr/>
        </p:nvPicPr>
        <p:blipFill>
          <a:blip r:embed="rId2"/>
          <a:srcRect l="51336" t="3554" r="13606" b="86671"/>
          <a:stretch>
            <a:fillRect/>
          </a:stretch>
        </p:blipFill>
        <p:spPr bwMode="auto">
          <a:xfrm>
            <a:off x="7143768" y="500042"/>
            <a:ext cx="2000232" cy="78581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2778" b="30555"/>
          <a:stretch>
            <a:fillRect/>
          </a:stretch>
        </p:blipFill>
        <p:spPr bwMode="auto">
          <a:xfrm>
            <a:off x="214308" y="1643050"/>
            <a:ext cx="3857626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457756" y="1597012"/>
            <a:ext cx="4186210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Додина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Дарина Алексеевна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Дата рождения: 28.02.2001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МБОУ Гимназия№2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Саров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d1\Desktop\2376_b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246" y="4929198"/>
            <a:ext cx="1785950" cy="1451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d1\Desktop\image_big_1645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 l="8027" t="46429" r="8920" b="31889"/>
          <a:stretch>
            <a:fillRect/>
          </a:stretch>
        </p:blipFill>
        <p:spPr bwMode="auto">
          <a:xfrm>
            <a:off x="0" y="5143512"/>
            <a:ext cx="6000824" cy="133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d1\Desktop\XRsc3Bk-f5Q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l="13906" r="27549" b="26316"/>
          <a:stretch>
            <a:fillRect/>
          </a:stretch>
        </p:blipFill>
        <p:spPr bwMode="auto">
          <a:xfrm>
            <a:off x="6136800" y="2786058"/>
            <a:ext cx="300720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d1\Desktop\rosatom.png"/>
          <p:cNvPicPr>
            <a:picLocks noChangeAspect="1" noChangeArrowheads="1"/>
          </p:cNvPicPr>
          <p:nvPr/>
        </p:nvPicPr>
        <p:blipFill>
          <a:blip r:embed="rId4"/>
          <a:srcRect l="27566" t="17228" r="31086" b="44869"/>
          <a:stretch>
            <a:fillRect/>
          </a:stretch>
        </p:blipFill>
        <p:spPr bwMode="auto">
          <a:xfrm>
            <a:off x="5643570" y="5500702"/>
            <a:ext cx="1091053" cy="1000132"/>
          </a:xfrm>
          <a:prstGeom prst="rect">
            <a:avLst/>
          </a:prstGeom>
          <a:noFill/>
        </p:spPr>
      </p:pic>
      <p:pic>
        <p:nvPicPr>
          <p:cNvPr id="9" name="Picture 2" descr="C:\Users\d1\Desktop\0_image_1979_1.jpg"/>
          <p:cNvPicPr>
            <a:picLocks noChangeAspect="1" noChangeArrowheads="1"/>
          </p:cNvPicPr>
          <p:nvPr/>
        </p:nvPicPr>
        <p:blipFill>
          <a:blip r:embed="rId5"/>
          <a:srcRect l="6260" t="3554" r="8597" b="86671"/>
          <a:stretch>
            <a:fillRect/>
          </a:stretch>
        </p:blipFill>
        <p:spPr bwMode="auto">
          <a:xfrm>
            <a:off x="0" y="500042"/>
            <a:ext cx="4857784" cy="7858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6812305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23694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1\Desktop\0_image_1979_1.jpg"/>
          <p:cNvPicPr>
            <a:picLocks noChangeAspect="1" noChangeArrowheads="1"/>
          </p:cNvPicPr>
          <p:nvPr/>
        </p:nvPicPr>
        <p:blipFill>
          <a:blip r:embed="rId5"/>
          <a:srcRect l="51336" t="3554" r="8597" b="86671"/>
          <a:stretch>
            <a:fillRect/>
          </a:stretch>
        </p:blipFill>
        <p:spPr bwMode="auto">
          <a:xfrm>
            <a:off x="4857752" y="500042"/>
            <a:ext cx="2286016" cy="785818"/>
          </a:xfrm>
          <a:prstGeom prst="rect">
            <a:avLst/>
          </a:prstGeom>
          <a:noFill/>
        </p:spPr>
      </p:pic>
      <p:pic>
        <p:nvPicPr>
          <p:cNvPr id="15" name="Picture 2" descr="C:\Users\d1\Desktop\0_image_1979_1.jpg"/>
          <p:cNvPicPr>
            <a:picLocks noChangeAspect="1" noChangeArrowheads="1"/>
          </p:cNvPicPr>
          <p:nvPr/>
        </p:nvPicPr>
        <p:blipFill>
          <a:blip r:embed="rId5"/>
          <a:srcRect l="51336" t="3554" r="13606" b="86671"/>
          <a:stretch>
            <a:fillRect/>
          </a:stretch>
        </p:blipFill>
        <p:spPr bwMode="auto">
          <a:xfrm>
            <a:off x="7143768" y="500042"/>
            <a:ext cx="2000232" cy="785818"/>
          </a:xfrm>
          <a:prstGeom prst="rect">
            <a:avLst/>
          </a:prstGeom>
          <a:noFill/>
        </p:spPr>
      </p:pic>
      <p:pic>
        <p:nvPicPr>
          <p:cNvPr id="2055" name="Picture 7" descr="C:\Users\d1\Desktop\5Kq1K0-AklQ.jpg"/>
          <p:cNvPicPr>
            <a:picLocks noChangeAspect="1" noChangeArrowheads="1"/>
          </p:cNvPicPr>
          <p:nvPr/>
        </p:nvPicPr>
        <p:blipFill>
          <a:blip r:embed="rId6">
            <a:lum/>
          </a:blip>
          <a:srcRect l="32760" t="22323" r="9427" b="14047"/>
          <a:stretch>
            <a:fillRect/>
          </a:stretch>
        </p:blipFill>
        <p:spPr bwMode="auto">
          <a:xfrm>
            <a:off x="104048" y="1138222"/>
            <a:ext cx="3212289" cy="264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d1\Desktop\MVDBDBDKtVM.jpg"/>
          <p:cNvPicPr>
            <a:picLocks noChangeAspect="1" noChangeArrowheads="1"/>
          </p:cNvPicPr>
          <p:nvPr/>
        </p:nvPicPr>
        <p:blipFill>
          <a:blip r:embed="rId7"/>
          <a:srcRect l="2689" r="13861" b="10312"/>
          <a:stretch>
            <a:fillRect/>
          </a:stretch>
        </p:blipFill>
        <p:spPr bwMode="auto">
          <a:xfrm>
            <a:off x="3643306" y="1142984"/>
            <a:ext cx="2623792" cy="376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d1\Desktop\Coat_of_Arms_of_Lesnoy_(Sverdlovsk_oblast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2512" y="1096947"/>
            <a:ext cx="555526" cy="90329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357950" y="2000240"/>
            <a:ext cx="2825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Лауреат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степени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Лаборатория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Росатома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Лесной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2" y="4143380"/>
            <a:ext cx="3738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Мы готовились, волновались,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стремились и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ПОБЕДИЛИ!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6812305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23694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76393" y="857232"/>
            <a:ext cx="53578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Получатель гранта города Сарова за достижения в сфере культуры (2017)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Лауреат 1-ой степени в международном хореографическом фестивале «4 сезона» (2017)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Победитель первенства ПФО по сценическим танцам в Нижнем Новгороде (2017)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Победитель международного фестиваля «Русский берег» в Сочи (2016)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3 место в конкурсе «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Арт-олимп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Росатома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» в городе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Новоуральске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(2016)</a:t>
            </a:r>
          </a:p>
          <a:p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Кандидат в мастера спорта по художественной гимнастике (2014)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d1\Desktop\mdTMx4VN9Ok.jpg"/>
          <p:cNvPicPr>
            <a:picLocks noChangeAspect="1" noChangeArrowheads="1"/>
          </p:cNvPicPr>
          <p:nvPr/>
        </p:nvPicPr>
        <p:blipFill>
          <a:blip r:embed="rId2"/>
          <a:srcRect l="28229" t="31538" r="48920" b="11733"/>
          <a:stretch>
            <a:fillRect/>
          </a:stretch>
        </p:blipFill>
        <p:spPr bwMode="auto">
          <a:xfrm>
            <a:off x="141879" y="928670"/>
            <a:ext cx="1682139" cy="2786082"/>
          </a:xfrm>
          <a:prstGeom prst="rect">
            <a:avLst/>
          </a:prstGeom>
          <a:noFill/>
        </p:spPr>
      </p:pic>
      <p:pic>
        <p:nvPicPr>
          <p:cNvPr id="4100" name="Picture 4" descr="C:\Users\d1\Desktop\mQ-k7JE36Dw.jpg"/>
          <p:cNvPicPr>
            <a:picLocks noChangeAspect="1" noChangeArrowheads="1"/>
          </p:cNvPicPr>
          <p:nvPr/>
        </p:nvPicPr>
        <p:blipFill>
          <a:blip r:embed="rId3"/>
          <a:srcRect l="7687" t="13916" r="25329" b="12109"/>
          <a:stretch>
            <a:fillRect/>
          </a:stretch>
        </p:blipFill>
        <p:spPr bwMode="auto">
          <a:xfrm>
            <a:off x="142844" y="4257680"/>
            <a:ext cx="1553246" cy="2571768"/>
          </a:xfrm>
          <a:prstGeom prst="rect">
            <a:avLst/>
          </a:prstGeom>
          <a:noFill/>
        </p:spPr>
      </p:pic>
      <p:pic>
        <p:nvPicPr>
          <p:cNvPr id="4101" name="Picture 5" descr="C:\Users\d1\Desktop\PFA4ZxiPgcw.jpg"/>
          <p:cNvPicPr>
            <a:picLocks noChangeAspect="1" noChangeArrowheads="1"/>
          </p:cNvPicPr>
          <p:nvPr/>
        </p:nvPicPr>
        <p:blipFill>
          <a:blip r:embed="rId4" cstate="print"/>
          <a:srcRect l="24219" r="17187"/>
          <a:stretch>
            <a:fillRect/>
          </a:stretch>
        </p:blipFill>
        <p:spPr bwMode="auto">
          <a:xfrm>
            <a:off x="3428992" y="4270380"/>
            <a:ext cx="2214546" cy="2521612"/>
          </a:xfrm>
          <a:prstGeom prst="rect">
            <a:avLst/>
          </a:prstGeom>
          <a:noFill/>
        </p:spPr>
      </p:pic>
      <p:pic>
        <p:nvPicPr>
          <p:cNvPr id="19" name="Picture 2" descr="C:\Users\d1\Desktop\larNFVXyZ6U.jpg"/>
          <p:cNvPicPr>
            <a:picLocks noChangeAspect="1" noChangeArrowheads="1"/>
          </p:cNvPicPr>
          <p:nvPr/>
        </p:nvPicPr>
        <p:blipFill>
          <a:blip r:embed="rId5" cstate="print"/>
          <a:srcRect l="13604" t="12479" r="19061" b="3942"/>
          <a:stretch>
            <a:fillRect/>
          </a:stretch>
        </p:blipFill>
        <p:spPr bwMode="auto">
          <a:xfrm>
            <a:off x="1793856" y="4257680"/>
            <a:ext cx="1459466" cy="2559678"/>
          </a:xfrm>
          <a:prstGeom prst="rect">
            <a:avLst/>
          </a:prstGeom>
          <a:noFill/>
        </p:spPr>
      </p:pic>
      <p:pic>
        <p:nvPicPr>
          <p:cNvPr id="4102" name="Picture 6" descr="C:\Users\d1\Desktop\9M1JvpGuvzI.jpg"/>
          <p:cNvPicPr>
            <a:picLocks noChangeAspect="1" noChangeArrowheads="1"/>
          </p:cNvPicPr>
          <p:nvPr/>
        </p:nvPicPr>
        <p:blipFill>
          <a:blip r:embed="rId6"/>
          <a:srcRect l="25748" t="25873" r="21794" b="16084"/>
          <a:stretch>
            <a:fillRect/>
          </a:stretch>
        </p:blipFill>
        <p:spPr bwMode="auto">
          <a:xfrm>
            <a:off x="5689795" y="4257680"/>
            <a:ext cx="3382799" cy="2500330"/>
          </a:xfrm>
          <a:prstGeom prst="rect">
            <a:avLst/>
          </a:prstGeom>
          <a:noFill/>
        </p:spPr>
      </p:pic>
      <p:pic>
        <p:nvPicPr>
          <p:cNvPr id="4104" name="Picture 8" descr="C:\Users\d1\Downloads\P_20170107_225418_HDR.jpg"/>
          <p:cNvPicPr>
            <a:picLocks noChangeAspect="1" noChangeArrowheads="1"/>
          </p:cNvPicPr>
          <p:nvPr/>
        </p:nvPicPr>
        <p:blipFill>
          <a:blip r:embed="rId7" cstate="print"/>
          <a:srcRect l="11719" t="19526" r="18198" b="10212"/>
          <a:stretch>
            <a:fillRect/>
          </a:stretch>
        </p:blipFill>
        <p:spPr bwMode="auto">
          <a:xfrm rot="5400000">
            <a:off x="6111946" y="1282066"/>
            <a:ext cx="3786146" cy="213514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033501" y="395567"/>
            <a:ext cx="449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Мои ключевые достижения: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9" y="342652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Мои медали</a:t>
            </a:r>
          </a:p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ёлке успеха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1\Desktop\mBCAHZGbEy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34034">
            <a:off x="1884128" y="-759093"/>
            <a:ext cx="5337527" cy="8006291"/>
          </a:xfrm>
          <a:prstGeom prst="rect">
            <a:avLst/>
          </a:prstGeom>
          <a:noFill/>
        </p:spPr>
      </p:pic>
      <p:pic>
        <p:nvPicPr>
          <p:cNvPr id="2" name="Picture 6" descr="C:\Users\d1\Desktop\ySHtwUgV4Pg.jpg"/>
          <p:cNvPicPr>
            <a:picLocks noChangeAspect="1" noChangeArrowheads="1"/>
          </p:cNvPicPr>
          <p:nvPr/>
        </p:nvPicPr>
        <p:blipFill>
          <a:blip r:embed="rId3"/>
          <a:srcRect l="20144" t="7694" r="20682" b="1902"/>
          <a:stretch>
            <a:fillRect/>
          </a:stretch>
        </p:blipFill>
        <p:spPr bwMode="auto">
          <a:xfrm>
            <a:off x="6000784" y="0"/>
            <a:ext cx="3429000" cy="6858000"/>
          </a:xfrm>
          <a:prstGeom prst="rect">
            <a:avLst/>
          </a:prstGeom>
          <a:noFill/>
        </p:spPr>
      </p:pic>
      <p:pic>
        <p:nvPicPr>
          <p:cNvPr id="3074" name="Picture 2" descr="C:\Users\d1\Desktop\LxV9X3DlJcg.jpg"/>
          <p:cNvPicPr>
            <a:picLocks noChangeAspect="1" noChangeArrowheads="1"/>
          </p:cNvPicPr>
          <p:nvPr/>
        </p:nvPicPr>
        <p:blipFill>
          <a:blip r:embed="rId4"/>
          <a:srcRect l="31119" t="23663" r="44271" b="-226"/>
          <a:stretch>
            <a:fillRect/>
          </a:stretch>
        </p:blipFill>
        <p:spPr bwMode="auto">
          <a:xfrm>
            <a:off x="-90520" y="-88849"/>
            <a:ext cx="3038464" cy="70897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0" y="6812305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523694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00042"/>
            <a:ext cx="9286908" cy="6072230"/>
          </a:xfrm>
          <a:prstGeom prst="roundRect">
            <a:avLst>
              <a:gd name="adj" fmla="val 3875"/>
            </a:avLst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6812305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77942" y="4500570"/>
            <a:ext cx="5357850" cy="2215991"/>
            <a:chOff x="71406" y="4572008"/>
            <a:chExt cx="5357850" cy="2215991"/>
          </a:xfrm>
        </p:grpSpPr>
        <p:sp>
          <p:nvSpPr>
            <p:cNvPr id="13" name="Сердце 12"/>
            <p:cNvSpPr/>
            <p:nvPr/>
          </p:nvSpPr>
          <p:spPr>
            <a:xfrm>
              <a:off x="1428728" y="5072074"/>
              <a:ext cx="1143008" cy="1214446"/>
            </a:xfrm>
            <a:prstGeom prst="heart">
              <a:avLst/>
            </a:prstGeom>
            <a:solidFill>
              <a:schemeClr val="accent6">
                <a:lumMod val="7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406" y="4572008"/>
              <a:ext cx="145745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Я</a:t>
              </a:r>
              <a:endParaRPr lang="ru-RU" sz="13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4898" y="4799022"/>
              <a:ext cx="27940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танцевать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567006" y="5299088"/>
              <a:ext cx="26479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рисовать</a:t>
              </a:r>
              <a:endParaRPr lang="ru-RU" sz="4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14546" y="5792948"/>
              <a:ext cx="321471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петь и </a:t>
              </a:r>
              <a:r>
                <a:rPr lang="ru-RU" sz="4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жить!</a:t>
              </a:r>
              <a:endParaRPr lang="ru-RU" sz="40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205077" y="4786322"/>
            <a:ext cx="4010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художественную    и     английский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     гимнастику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Users\d1\Desktop\11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8848" y="5476894"/>
            <a:ext cx="652062" cy="785818"/>
          </a:xfrm>
          <a:prstGeom prst="rect">
            <a:avLst/>
          </a:prstGeom>
          <a:noFill/>
        </p:spPr>
      </p:pic>
      <p:sp>
        <p:nvSpPr>
          <p:cNvPr id="22" name="Сердце 21"/>
          <p:cNvSpPr/>
          <p:nvPr/>
        </p:nvSpPr>
        <p:spPr>
          <a:xfrm>
            <a:off x="5791209" y="5429264"/>
            <a:ext cx="882656" cy="882656"/>
          </a:xfrm>
          <a:prstGeom prst="hear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C:\Users\d1\Desktop\1231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9218" y="4929198"/>
            <a:ext cx="1447800" cy="1447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33835" y="642919"/>
            <a:ext cx="3758593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Я знаю – мой путь верен!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000108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Меня зовут Дарина.  Мне всего 16 лет.  Я живу в удивительном городе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Саров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Учусь в 9-ом классе лучшей Гимназии  . 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Мне очень повезло родиться в многодетной творческой семье, где все мои начинания и увлечения понимают и поддерживают. Поэтому у меня была возможность получить начальное музыкальное образование (класс игры на скрипке), посещать вокальную студию "Планета детства" (рук. С.Ванеева), в 2007 окончить   художественную студию (ДДТ "Волшебный карандаш" рук. А. Мелихов).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 С 2006 года я занимаюсь в ДЮСШ "Юниор", отделение художественные гимнастики (тренер Е.Павловская). Имею спортивный разряд КМС по художественной гимнастике.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В этом году я заканчиваю детскую художественную школу (преподаватель И.Кошкина).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  Также, кроме учебы в школе, я нахожу время для изучения английского языка.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Мне очень нравится моя яркая , богатая событиями жизнь.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Мои занятия - они обязательно пригодится мне в будущем!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0" y="6812305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523694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6812305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77942" y="4500570"/>
            <a:ext cx="5357850" cy="2215991"/>
            <a:chOff x="71406" y="4572008"/>
            <a:chExt cx="5357850" cy="2215991"/>
          </a:xfrm>
        </p:grpSpPr>
        <p:sp>
          <p:nvSpPr>
            <p:cNvPr id="13" name="Сердце 12"/>
            <p:cNvSpPr/>
            <p:nvPr/>
          </p:nvSpPr>
          <p:spPr>
            <a:xfrm>
              <a:off x="1428728" y="5072074"/>
              <a:ext cx="1143008" cy="1214446"/>
            </a:xfrm>
            <a:prstGeom prst="heart">
              <a:avLst/>
            </a:prstGeom>
            <a:solidFill>
              <a:schemeClr val="accent6">
                <a:lumMod val="7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406" y="4572008"/>
              <a:ext cx="145745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Я</a:t>
              </a:r>
              <a:endParaRPr lang="ru-RU" sz="13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4898" y="4799022"/>
              <a:ext cx="27940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танцевать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567006" y="5299088"/>
              <a:ext cx="26479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рисовать</a:t>
              </a:r>
              <a:endParaRPr lang="ru-RU" sz="4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14546" y="5792948"/>
              <a:ext cx="321471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петь и </a:t>
              </a:r>
              <a:r>
                <a:rPr lang="ru-RU" sz="4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жить!</a:t>
              </a:r>
              <a:endParaRPr lang="ru-RU" sz="40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05077" y="4786322"/>
            <a:ext cx="4010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художественную    и     английский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     гимнастику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9" name="Picture 3" descr="C:\Users\d1\Desktop\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848" y="5476894"/>
            <a:ext cx="652062" cy="785818"/>
          </a:xfrm>
          <a:prstGeom prst="rect">
            <a:avLst/>
          </a:prstGeom>
          <a:noFill/>
        </p:spPr>
      </p:pic>
      <p:sp>
        <p:nvSpPr>
          <p:cNvPr id="20" name="Сердце 19"/>
          <p:cNvSpPr/>
          <p:nvPr/>
        </p:nvSpPr>
        <p:spPr>
          <a:xfrm>
            <a:off x="5791209" y="5429264"/>
            <a:ext cx="882656" cy="882656"/>
          </a:xfrm>
          <a:prstGeom prst="hear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C:\Users\d1\Desktop\123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218" y="4929198"/>
            <a:ext cx="1447800" cy="1447800"/>
          </a:xfrm>
          <a:prstGeom prst="rect">
            <a:avLst/>
          </a:prstGeom>
          <a:noFill/>
        </p:spPr>
      </p:pic>
      <p:pic>
        <p:nvPicPr>
          <p:cNvPr id="23" name="Picture 3" descr="C:\Users\d1\Desktop\mBCAHZGbEyo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rot="1234034">
            <a:off x="1853019" y="-617927"/>
            <a:ext cx="5224773" cy="7837158"/>
          </a:xfrm>
          <a:prstGeom prst="rect">
            <a:avLst/>
          </a:prstGeom>
          <a:noFill/>
        </p:spPr>
      </p:pic>
      <p:pic>
        <p:nvPicPr>
          <p:cNvPr id="4" name="Picture 6" descr="C:\Users\d1\Desktop\ySHtwUgV4Pg.jpg"/>
          <p:cNvPicPr>
            <a:picLocks noChangeAspect="1" noChangeArrowheads="1"/>
          </p:cNvPicPr>
          <p:nvPr/>
        </p:nvPicPr>
        <p:blipFill>
          <a:blip r:embed="rId5"/>
          <a:srcRect l="20144" t="7694" r="20682" b="1902"/>
          <a:stretch>
            <a:fillRect/>
          </a:stretch>
        </p:blipFill>
        <p:spPr bwMode="auto">
          <a:xfrm>
            <a:off x="6000760" y="0"/>
            <a:ext cx="3429000" cy="6858000"/>
          </a:xfrm>
          <a:prstGeom prst="rect">
            <a:avLst/>
          </a:prstGeom>
          <a:noFill/>
        </p:spPr>
      </p:pic>
      <p:pic>
        <p:nvPicPr>
          <p:cNvPr id="5" name="Picture 2" descr="C:\Users\d1\Desktop\LxV9X3DlJcg.jpg"/>
          <p:cNvPicPr>
            <a:picLocks noChangeAspect="1" noChangeArrowheads="1"/>
          </p:cNvPicPr>
          <p:nvPr/>
        </p:nvPicPr>
        <p:blipFill>
          <a:blip r:embed="rId6"/>
          <a:srcRect l="31119" t="23663" r="44271" b="-226"/>
          <a:stretch>
            <a:fillRect/>
          </a:stretch>
        </p:blipFill>
        <p:spPr bwMode="auto">
          <a:xfrm>
            <a:off x="-90520" y="-88849"/>
            <a:ext cx="3038464" cy="7089749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14282" y="285728"/>
            <a:ext cx="8929718" cy="6357982"/>
          </a:xfrm>
          <a:prstGeom prst="roundRect">
            <a:avLst>
              <a:gd name="adj" fmla="val 3875"/>
            </a:avLst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00042"/>
            <a:ext cx="4286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Я знаю – мой путь верен!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928670"/>
            <a:ext cx="8429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Мне кажется, что я начала танцевать раньше, чем ходить.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Я занимаюсь спортивными бальными танцами и современной хореографией в ТСК "Гармония" (рук. И.Дудорова). 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Я много работаю над изучением разных стилей хореографии: классическая, народная, сценическая и стрит-направлениями.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Мне очень нравится посещать  мастер-классы. Занятия с другими уникальными танцорами, хореографами, преподавателями помогают моему развитию и делают мой танец ещё совершеннее.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Полиэстетические  знания и умения позволяют мне выгодно отличаться от других исполнителей на конкурсах и фестивалях.    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love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dance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В будущем я постараюсь стать универсальным танцором и хореографом, чтобы языком тела передавать мысли и чувства, и делать жизнь лучше!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0342" y="4652970"/>
            <a:ext cx="5357850" cy="2215991"/>
            <a:chOff x="71406" y="4572008"/>
            <a:chExt cx="5357850" cy="2215991"/>
          </a:xfrm>
        </p:grpSpPr>
        <p:sp>
          <p:nvSpPr>
            <p:cNvPr id="26" name="Сердце 25"/>
            <p:cNvSpPr/>
            <p:nvPr/>
          </p:nvSpPr>
          <p:spPr>
            <a:xfrm>
              <a:off x="1428728" y="5072074"/>
              <a:ext cx="1143008" cy="1214446"/>
            </a:xfrm>
            <a:prstGeom prst="heart">
              <a:avLst/>
            </a:prstGeom>
            <a:solidFill>
              <a:schemeClr val="accent6">
                <a:lumMod val="75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406" y="4572008"/>
              <a:ext cx="145745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Я</a:t>
              </a:r>
              <a:endParaRPr lang="ru-RU" sz="13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74898" y="4799022"/>
              <a:ext cx="27940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танцевать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567006" y="5299088"/>
              <a:ext cx="26479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рисовать</a:t>
              </a:r>
              <a:endParaRPr lang="ru-RU" sz="40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214546" y="5792948"/>
              <a:ext cx="321471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петь и </a:t>
              </a:r>
              <a:r>
                <a:rPr lang="ru-RU" sz="4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жить!</a:t>
              </a:r>
              <a:endParaRPr lang="ru-RU" sz="40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786446" y="6072206"/>
            <a:ext cx="320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youtu.be/MaBfXdDVzw0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1\Desktop\mBCAHZGbEyo.jpg"/>
          <p:cNvPicPr>
            <a:picLocks noChangeAspect="1" noChangeArrowheads="1"/>
          </p:cNvPicPr>
          <p:nvPr/>
        </p:nvPicPr>
        <p:blipFill>
          <a:blip r:embed="rId2"/>
          <a:srcRect l="2979" t="8955" r="2379" b="4170"/>
          <a:stretch>
            <a:fillRect/>
          </a:stretch>
        </p:blipFill>
        <p:spPr bwMode="auto">
          <a:xfrm rot="1234034">
            <a:off x="1974804" y="-48760"/>
            <a:ext cx="5051515" cy="6955520"/>
          </a:xfrm>
          <a:prstGeom prst="rect">
            <a:avLst/>
          </a:prstGeom>
          <a:noFill/>
        </p:spPr>
      </p:pic>
      <p:pic>
        <p:nvPicPr>
          <p:cNvPr id="2" name="Picture 6" descr="C:\Users\d1\Desktop\ySHtwUgV4Pg.jpg"/>
          <p:cNvPicPr>
            <a:picLocks noChangeAspect="1" noChangeArrowheads="1"/>
          </p:cNvPicPr>
          <p:nvPr/>
        </p:nvPicPr>
        <p:blipFill>
          <a:blip r:embed="rId3"/>
          <a:srcRect l="20144" t="7694" r="20682" b="1902"/>
          <a:stretch>
            <a:fillRect/>
          </a:stretch>
        </p:blipFill>
        <p:spPr bwMode="auto">
          <a:xfrm>
            <a:off x="6000784" y="0"/>
            <a:ext cx="3429000" cy="6858000"/>
          </a:xfrm>
          <a:prstGeom prst="rect">
            <a:avLst/>
          </a:prstGeom>
          <a:noFill/>
        </p:spPr>
      </p:pic>
      <p:pic>
        <p:nvPicPr>
          <p:cNvPr id="3074" name="Picture 2" descr="C:\Users\d1\Desktop\LxV9X3DlJcg.jpg"/>
          <p:cNvPicPr>
            <a:picLocks noChangeAspect="1" noChangeArrowheads="1"/>
          </p:cNvPicPr>
          <p:nvPr/>
        </p:nvPicPr>
        <p:blipFill>
          <a:blip r:embed="rId4"/>
          <a:srcRect l="31119" t="23663" r="44271" b="-226"/>
          <a:stretch>
            <a:fillRect/>
          </a:stretch>
        </p:blipFill>
        <p:spPr bwMode="auto">
          <a:xfrm>
            <a:off x="-90520" y="-88849"/>
            <a:ext cx="3038464" cy="70897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0" y="6812305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523694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nSy-eq8l450.jpg"/>
          <p:cNvPicPr>
            <a:picLocks noChangeAspect="1"/>
          </p:cNvPicPr>
          <p:nvPr/>
        </p:nvPicPr>
        <p:blipFill>
          <a:blip r:embed="rId2"/>
          <a:srcRect l="27369" t="15404" b="-121"/>
          <a:stretch>
            <a:fillRect/>
          </a:stretch>
        </p:blipFill>
        <p:spPr>
          <a:xfrm>
            <a:off x="0" y="0"/>
            <a:ext cx="3981216" cy="392906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flipV="1">
            <a:off x="0" y="6812305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6523694"/>
            <a:ext cx="9144000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Gpv4D6c73yU.jpg"/>
          <p:cNvPicPr>
            <a:picLocks noChangeAspect="1"/>
          </p:cNvPicPr>
          <p:nvPr/>
        </p:nvPicPr>
        <p:blipFill>
          <a:blip r:embed="rId3"/>
          <a:srcRect l="1887" t="9435"/>
          <a:stretch>
            <a:fillRect/>
          </a:stretch>
        </p:blipFill>
        <p:spPr>
          <a:xfrm>
            <a:off x="2786050" y="0"/>
            <a:ext cx="3714776" cy="3429000"/>
          </a:xfrm>
          <a:prstGeom prst="rect">
            <a:avLst/>
          </a:prstGeom>
        </p:spPr>
      </p:pic>
      <p:pic>
        <p:nvPicPr>
          <p:cNvPr id="26" name="Рисунок 25" descr="wxgL0z0gBxc.jpg"/>
          <p:cNvPicPr>
            <a:picLocks noChangeAspect="1"/>
          </p:cNvPicPr>
          <p:nvPr/>
        </p:nvPicPr>
        <p:blipFill>
          <a:blip r:embed="rId4"/>
          <a:srcRect t="16072" r="14287"/>
          <a:stretch>
            <a:fillRect/>
          </a:stretch>
        </p:blipFill>
        <p:spPr>
          <a:xfrm>
            <a:off x="5715008" y="0"/>
            <a:ext cx="3428992" cy="3357562"/>
          </a:xfrm>
          <a:prstGeom prst="rect">
            <a:avLst/>
          </a:prstGeom>
        </p:spPr>
      </p:pic>
      <p:pic>
        <p:nvPicPr>
          <p:cNvPr id="29" name="Рисунок 28" descr="O8OI6JQrvV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3353326"/>
            <a:ext cx="5286380" cy="3504674"/>
          </a:xfrm>
          <a:prstGeom prst="rect">
            <a:avLst/>
          </a:prstGeom>
        </p:spPr>
      </p:pic>
      <p:pic>
        <p:nvPicPr>
          <p:cNvPr id="28" name="Рисунок 27" descr="k4VRXHKZhp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66176"/>
            <a:ext cx="5252098" cy="3491824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214282" y="142852"/>
            <a:ext cx="8786874" cy="6572296"/>
          </a:xfrm>
          <a:prstGeom prst="roundRect">
            <a:avLst>
              <a:gd name="adj" fmla="val 3875"/>
            </a:avLst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Так я назвала свою композицию.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начале работы над этим номером, услышав музыку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Rebekka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Saunders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мне стало любопытно, смогу ли я под эту уникальную композицию передать весь глубокий смысл произведения?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Смогу ли я исполнить столь необычную для меня хореографию? 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Вера в свои силы, надежда на успех и любовь к танцам помогли превзойти себя, подняться на новый уровень хореографического мастерства и ощутить признание судей! 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Мы создавали образ девушки лишенной возможности говорить и слышать. Её скитания по миру в поисках звуков не приводили к успеху. Услышав звук, проникающий в голову, ей становится страшно.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Эти звуки все больше начинают раздражать девушку, из-за этого её тело   реагирует на них. Страх от этих нот усиливается.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В конце, девушка собирает все звуки в голове и забирает их себе. Она принимает их, понимая, что звуки - это возможность двигаться,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это настоящая жизнь!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Хореография: Антон Ярцев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357167"/>
            <a:ext cx="67151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«Давление тишины»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243</Words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d1</dc:creator>
  <cp:lastModifiedBy>d1</cp:lastModifiedBy>
  <cp:revision>29</cp:revision>
  <dcterms:created xsi:type="dcterms:W3CDTF">2017-05-05T13:14:32Z</dcterms:created>
  <dcterms:modified xsi:type="dcterms:W3CDTF">2017-05-07T08:05:18Z</dcterms:modified>
</cp:coreProperties>
</file>