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ru-RU" smtClean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hyperlink" Target="file:///localhost/Users/aleksandrakazuk/Desktop/Kharakteristika_na_Kazuk_AYu.doc" TargetMode="External"/><Relationship Id="rId6" Type="http://schemas.openxmlformats.org/officeDocument/2006/relationships/hyperlink" Target="file:///localhost/Users/aleksandrakazuk/Desktop/%D0%9A%D0%B0%D0%B7%D1%83%D0%BA%20.doc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4062" y="-230357"/>
            <a:ext cx="4810911" cy="5833117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Arial"/>
                <a:cs typeface="Arial"/>
              </a:rPr>
              <a:t>КАЗУК </a:t>
            </a:r>
            <a:br>
              <a:rPr lang="ru-RU" sz="5400" dirty="0" smtClean="0">
                <a:latin typeface="Arial"/>
                <a:cs typeface="Arial"/>
              </a:rPr>
            </a:br>
            <a:r>
              <a:rPr lang="ru-RU" sz="5400" dirty="0" smtClean="0">
                <a:latin typeface="Arial"/>
                <a:cs typeface="Arial"/>
              </a:rPr>
              <a:t>АЛЕКСАНДРА </a:t>
            </a:r>
            <a:br>
              <a:rPr lang="ru-RU" sz="5400" dirty="0" smtClean="0">
                <a:latin typeface="Arial"/>
                <a:cs typeface="Arial"/>
              </a:rPr>
            </a:br>
            <a:r>
              <a:rPr lang="ru-RU" sz="5400" dirty="0" smtClean="0">
                <a:latin typeface="Arial"/>
                <a:cs typeface="Arial"/>
              </a:rPr>
              <a:t>ЮРЬЕВНА </a:t>
            </a:r>
            <a:r>
              <a:rPr lang="ru-RU" sz="6000" dirty="0" smtClean="0">
                <a:latin typeface="Arial"/>
                <a:cs typeface="Arial"/>
              </a:rPr>
              <a:t/>
            </a:r>
            <a:br>
              <a:rPr lang="ru-RU" sz="6000" dirty="0" smtClean="0">
                <a:latin typeface="Arial"/>
                <a:cs typeface="Arial"/>
              </a:rPr>
            </a:br>
            <a:r>
              <a:rPr lang="ru-RU" sz="2000" i="1" dirty="0" smtClean="0">
                <a:latin typeface="Arial"/>
                <a:cs typeface="Arial"/>
              </a:rPr>
              <a:t>Дата рождения: 21.03.2001</a:t>
            </a:r>
            <a:br>
              <a:rPr lang="ru-RU" sz="2000" i="1" dirty="0" smtClean="0">
                <a:latin typeface="Arial"/>
                <a:cs typeface="Arial"/>
              </a:rPr>
            </a:br>
            <a:r>
              <a:rPr lang="ru-RU" sz="2000" dirty="0">
                <a:latin typeface="Arial"/>
                <a:cs typeface="Arial"/>
              </a:rPr>
              <a:t/>
            </a:r>
            <a:br>
              <a:rPr lang="ru-RU" sz="2000" dirty="0">
                <a:latin typeface="Arial"/>
                <a:cs typeface="Arial"/>
              </a:rPr>
            </a:br>
            <a:r>
              <a:rPr lang="ru-RU" sz="2000" b="1" dirty="0" smtClean="0">
                <a:latin typeface="Arial"/>
                <a:cs typeface="Arial"/>
              </a:rPr>
              <a:t>Победитель конкурса дизайн-проектов «Эврика-парк»</a:t>
            </a:r>
            <a:endParaRPr lang="ru-RU" sz="4800" b="1" dirty="0">
              <a:latin typeface="Arial"/>
              <a:cs typeface="Arial"/>
            </a:endParaRPr>
          </a:p>
        </p:txBody>
      </p:sp>
      <p:pic>
        <p:nvPicPr>
          <p:cNvPr id="4" name="Изображение 3" descr="DSC_11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033" y="362863"/>
            <a:ext cx="3208589" cy="4812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53264" y="5384238"/>
            <a:ext cx="258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Красноярский край </a:t>
            </a:r>
          </a:p>
          <a:p>
            <a:r>
              <a:rPr lang="ru-RU" dirty="0" smtClean="0">
                <a:latin typeface="Arial"/>
                <a:cs typeface="Arial"/>
              </a:rPr>
              <a:t>ЗАТО </a:t>
            </a:r>
            <a:r>
              <a:rPr lang="ru-RU" dirty="0" err="1" smtClean="0">
                <a:latin typeface="Arial"/>
                <a:cs typeface="Arial"/>
              </a:rPr>
              <a:t>г.Железногорск</a:t>
            </a:r>
            <a:endParaRPr lang="ru-RU" dirty="0" smtClean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МБОУ Гимназия 91</a:t>
            </a:r>
          </a:p>
          <a:p>
            <a:r>
              <a:rPr lang="ru-RU" dirty="0" smtClean="0">
                <a:latin typeface="Arial"/>
                <a:cs typeface="Arial"/>
              </a:rPr>
              <a:t>9 класс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63" y="5602760"/>
            <a:ext cx="4195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Arial"/>
                <a:cs typeface="Arial"/>
              </a:rPr>
              <a:t>Самопрезентация</a:t>
            </a:r>
            <a:r>
              <a:rPr lang="ru-RU" sz="1200" dirty="0" smtClean="0">
                <a:latin typeface="Arial"/>
                <a:cs typeface="Arial"/>
              </a:rPr>
              <a:t> для участия в конкурсном отборе учащихся, ставших победителями в мероприятиях для талантливых детей «Школа </a:t>
            </a:r>
            <a:r>
              <a:rPr lang="ru-RU" sz="1200" dirty="0" err="1" smtClean="0">
                <a:latin typeface="Arial"/>
                <a:cs typeface="Arial"/>
              </a:rPr>
              <a:t>Росатома</a:t>
            </a:r>
            <a:r>
              <a:rPr lang="ru-RU" sz="1200" dirty="0" smtClean="0">
                <a:latin typeface="Arial"/>
                <a:cs typeface="Arial"/>
              </a:rPr>
              <a:t>» в 2016-2017 учебном году для награждения поездкой на отраслевую смену для одаренных детей городов </a:t>
            </a:r>
            <a:r>
              <a:rPr lang="ru-RU" sz="1200" dirty="0" err="1" smtClean="0">
                <a:latin typeface="Arial"/>
                <a:cs typeface="Arial"/>
              </a:rPr>
              <a:t>Росатома</a:t>
            </a:r>
            <a:endParaRPr lang="ru-RU" sz="1200" dirty="0">
              <a:latin typeface="Arial"/>
              <a:cs typeface="Arial"/>
            </a:endParaRPr>
          </a:p>
        </p:txBody>
      </p:sp>
      <p:pic>
        <p:nvPicPr>
          <p:cNvPr id="9" name="Picture 4" descr="D:\эврика-логотип-прозрачный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73" y="221943"/>
            <a:ext cx="1606308" cy="16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" t="5392" r="2277" b="6310"/>
          <a:stretch/>
        </p:blipFill>
        <p:spPr>
          <a:xfrm>
            <a:off x="3411533" y="513785"/>
            <a:ext cx="1765032" cy="806463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" r="14834" b="36526"/>
          <a:stretch/>
        </p:blipFill>
        <p:spPr>
          <a:xfrm>
            <a:off x="2529254" y="457190"/>
            <a:ext cx="882279" cy="8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67" y="28538"/>
            <a:ext cx="69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/>
                <a:cs typeface="Arial"/>
              </a:rPr>
              <a:t>Самореализация, успехи и достижения.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5823" y="559640"/>
            <a:ext cx="4224150" cy="634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/>
                <a:cs typeface="Arial"/>
              </a:rPr>
              <a:t>У каждого человека в жизни есть вещи, которыми он живет, которые он любит всем сердцем и душой. Для меня этим </a:t>
            </a:r>
            <a:r>
              <a:rPr lang="ru-RU" sz="1400" dirty="0" smtClean="0">
                <a:latin typeface="Arial"/>
                <a:cs typeface="Arial"/>
              </a:rPr>
              <a:t>«всем» </a:t>
            </a:r>
            <a:r>
              <a:rPr lang="ru-RU" sz="1400" dirty="0">
                <a:latin typeface="Arial"/>
                <a:cs typeface="Arial"/>
              </a:rPr>
              <a:t>стала художественная школа. Меня привели туда родители, </a:t>
            </a:r>
            <a:r>
              <a:rPr lang="ru-RU" sz="1400" dirty="0" smtClean="0">
                <a:latin typeface="Arial"/>
                <a:cs typeface="Arial"/>
              </a:rPr>
              <a:t>также </a:t>
            </a:r>
            <a:r>
              <a:rPr lang="ru-RU" sz="1400" dirty="0">
                <a:latin typeface="Arial"/>
                <a:cs typeface="Arial"/>
              </a:rPr>
              <a:t>безумно любящие рисование, в возрасте 5 лет. И вот, спустя 10, это родное </a:t>
            </a:r>
            <a:r>
              <a:rPr lang="ru-RU" sz="1400" dirty="0" smtClean="0">
                <a:latin typeface="Arial"/>
                <a:cs typeface="Arial"/>
              </a:rPr>
              <a:t>место </a:t>
            </a:r>
            <a:r>
              <a:rPr lang="ru-RU" sz="1400" dirty="0">
                <a:latin typeface="Arial"/>
                <a:cs typeface="Arial"/>
              </a:rPr>
              <a:t>выпустило меня с дипломом в этот мир, чтобы познавать искусство самостоятельно. Для меня рисование - это способ выразить свои эмоции, отдохнуть от повседневной </a:t>
            </a:r>
            <a:r>
              <a:rPr lang="ru-RU" sz="1400" dirty="0" smtClean="0">
                <a:latin typeface="Arial"/>
                <a:cs typeface="Arial"/>
              </a:rPr>
              <a:t>суеты. </a:t>
            </a:r>
            <a:r>
              <a:rPr lang="ru-RU" sz="1400" dirty="0">
                <a:latin typeface="Arial"/>
                <a:cs typeface="Arial"/>
              </a:rPr>
              <a:t>За все время обучения в </a:t>
            </a:r>
            <a:r>
              <a:rPr lang="ru-RU" sz="1400" dirty="0" smtClean="0">
                <a:latin typeface="Arial"/>
                <a:cs typeface="Arial"/>
              </a:rPr>
              <a:t>ДХШ </a:t>
            </a:r>
            <a:r>
              <a:rPr lang="ru-RU" sz="1400" dirty="0">
                <a:latin typeface="Arial"/>
                <a:cs typeface="Arial"/>
              </a:rPr>
              <a:t>я поучаствовала во многих конкурсах и проектах, один из которых был похож на проект </a:t>
            </a:r>
            <a:r>
              <a:rPr lang="ru-RU" sz="1400" dirty="0" smtClean="0">
                <a:latin typeface="Arial"/>
                <a:cs typeface="Arial"/>
              </a:rPr>
              <a:t>«Эврика парк». </a:t>
            </a:r>
            <a:r>
              <a:rPr lang="ru-RU" sz="1400" dirty="0">
                <a:latin typeface="Arial"/>
                <a:cs typeface="Arial"/>
              </a:rPr>
              <a:t>Тогда мы проектировали свой храм </a:t>
            </a:r>
            <a:r>
              <a:rPr lang="ru-RU" sz="1400" dirty="0" smtClean="0">
                <a:latin typeface="Arial"/>
                <a:cs typeface="Arial"/>
              </a:rPr>
              <a:t>искусств. Следующим </a:t>
            </a:r>
            <a:r>
              <a:rPr lang="ru-RU" sz="1400" dirty="0">
                <a:latin typeface="Arial"/>
                <a:cs typeface="Arial"/>
              </a:rPr>
              <a:t>наиболее ярким проектом был пленэр на Байкале. 10 дней мы рисовали на просторах Ольхона, а по возвращении домой устраивали выставку, на которой так же висели мои работы, и для открытия которой я писала целую статью. В следующем году планирую снова вернуться в </a:t>
            </a:r>
            <a:r>
              <a:rPr lang="ru-RU" sz="1400" dirty="0" smtClean="0">
                <a:latin typeface="Arial"/>
                <a:cs typeface="Arial"/>
              </a:rPr>
              <a:t>ДХШ </a:t>
            </a:r>
            <a:r>
              <a:rPr lang="ru-RU" sz="1400" dirty="0">
                <a:latin typeface="Arial"/>
                <a:cs typeface="Arial"/>
              </a:rPr>
              <a:t>в архитектурный класс для поступления в институт. </a:t>
            </a:r>
            <a:r>
              <a:rPr lang="ru-RU" sz="1400" dirty="0" smtClean="0">
                <a:latin typeface="Arial"/>
                <a:cs typeface="Arial"/>
              </a:rPr>
              <a:t>Также </a:t>
            </a:r>
            <a:r>
              <a:rPr lang="ru-RU" sz="1400" dirty="0">
                <a:latin typeface="Arial"/>
                <a:cs typeface="Arial"/>
              </a:rPr>
              <a:t>в более раннем возрасте я посещала музыкальную школу, но впоследствии, при выборе профильного </a:t>
            </a:r>
            <a:r>
              <a:rPr lang="ru-RU" sz="1400" dirty="0" smtClean="0">
                <a:latin typeface="Arial"/>
                <a:cs typeface="Arial"/>
              </a:rPr>
              <a:t>класса </a:t>
            </a:r>
            <a:r>
              <a:rPr lang="ru-RU" sz="1400" dirty="0">
                <a:latin typeface="Arial"/>
                <a:cs typeface="Arial"/>
              </a:rPr>
              <a:t>в </a:t>
            </a:r>
            <a:r>
              <a:rPr lang="ru-RU" sz="1400" dirty="0" smtClean="0">
                <a:latin typeface="Arial"/>
                <a:cs typeface="Arial"/>
              </a:rPr>
              <a:t>ДХШ, </a:t>
            </a:r>
            <a:r>
              <a:rPr lang="ru-RU" sz="1400" dirty="0">
                <a:latin typeface="Arial"/>
                <a:cs typeface="Arial"/>
              </a:rPr>
              <a:t>музыку пришлось оставить, но сейчас я продолжаю заниматься </a:t>
            </a:r>
            <a:r>
              <a:rPr lang="ru-RU" sz="1400" dirty="0" smtClean="0">
                <a:latin typeface="Arial"/>
                <a:cs typeface="Arial"/>
              </a:rPr>
              <a:t>ею самостоятельно дома. Сейчас </a:t>
            </a:r>
            <a:r>
              <a:rPr lang="ru-RU" sz="1400" dirty="0">
                <a:latin typeface="Arial"/>
                <a:cs typeface="Arial"/>
              </a:rPr>
              <a:t>я посещаю клуб визуальной культуры </a:t>
            </a:r>
            <a:r>
              <a:rPr lang="ru-RU" sz="1400" dirty="0" smtClean="0">
                <a:latin typeface="Arial"/>
                <a:cs typeface="Arial"/>
              </a:rPr>
              <a:t>«Сестры Люмьер» </a:t>
            </a:r>
            <a:r>
              <a:rPr lang="ru-RU" sz="1400" dirty="0">
                <a:latin typeface="Arial"/>
                <a:cs typeface="Arial"/>
              </a:rPr>
              <a:t>и даже помогаю в организации мероприятий. </a:t>
            </a:r>
          </a:p>
        </p:txBody>
      </p:sp>
      <p:pic>
        <p:nvPicPr>
          <p:cNvPr id="4" name="Изображение 3" descr="C-guPcP6m7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4" y="559640"/>
            <a:ext cx="1991741" cy="282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Изображение 4" descr="zQgRBd9HRv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973" y="398159"/>
            <a:ext cx="2113756" cy="298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Изображение 5" descr="JWfpKX26g-c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973" y="3549629"/>
            <a:ext cx="2113756" cy="156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 descr="w7vzft1wiy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5" y="3549629"/>
            <a:ext cx="1991741" cy="282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Изображение 8" descr="xCmJYDlThE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62143" y="4937851"/>
            <a:ext cx="1489415" cy="211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4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87" y="199765"/>
            <a:ext cx="47949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Также </a:t>
            </a:r>
            <a:r>
              <a:rPr lang="ru-RU" dirty="0">
                <a:latin typeface="Arial"/>
                <a:cs typeface="Arial"/>
              </a:rPr>
              <a:t>я являюсь волонтером в штабе </a:t>
            </a:r>
            <a:r>
              <a:rPr lang="ru-RU" dirty="0" smtClean="0">
                <a:latin typeface="Arial"/>
                <a:cs typeface="Arial"/>
              </a:rPr>
              <a:t>КВН  Железногорска </a:t>
            </a:r>
            <a:r>
              <a:rPr lang="ru-RU" dirty="0">
                <a:latin typeface="Arial"/>
                <a:cs typeface="Arial"/>
              </a:rPr>
              <a:t>и являюсь PR-менеджером движения </a:t>
            </a:r>
            <a:r>
              <a:rPr lang="ru-RU" dirty="0" smtClean="0">
                <a:latin typeface="Arial"/>
                <a:cs typeface="Arial"/>
              </a:rPr>
              <a:t>КВН в </a:t>
            </a:r>
            <a:r>
              <a:rPr lang="ru-RU" dirty="0">
                <a:latin typeface="Arial"/>
                <a:cs typeface="Arial"/>
              </a:rPr>
              <a:t>нашем городе. На играх я нахожусь в счетной комиссии.</a:t>
            </a:r>
          </a:p>
          <a:p>
            <a:endParaRPr lang="ru-RU" dirty="0" smtClean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Одна </a:t>
            </a:r>
            <a:r>
              <a:rPr lang="ru-RU" dirty="0">
                <a:latin typeface="Arial"/>
                <a:cs typeface="Arial"/>
              </a:rPr>
              <a:t>из составляющих нашей будущей жизни - образование, которое нам дарит школа. Я с детства люблю школу и всегда училась на отлично, как и сейчас. В конце каждого года я получаю сертификат особого образца за отличную учебу. Мне нравится принимать участие в жизни школы. Несколько раз мне приходилось проводить открытые уроки и классные часы для учащихся начальной школы, быть одним из кураторов </a:t>
            </a:r>
            <a:r>
              <a:rPr lang="ru-RU" dirty="0" smtClean="0">
                <a:latin typeface="Arial"/>
                <a:cs typeface="Arial"/>
              </a:rPr>
              <a:t>команд </a:t>
            </a:r>
            <a:r>
              <a:rPr lang="ru-RU" dirty="0">
                <a:latin typeface="Arial"/>
                <a:cs typeface="Arial"/>
              </a:rPr>
              <a:t>на </a:t>
            </a:r>
            <a:r>
              <a:rPr lang="ru-RU" dirty="0" smtClean="0">
                <a:latin typeface="Arial"/>
                <a:cs typeface="Arial"/>
              </a:rPr>
              <a:t>конкурсе «Точь </a:t>
            </a:r>
            <a:r>
              <a:rPr lang="ru-RU" dirty="0">
                <a:latin typeface="Arial"/>
                <a:cs typeface="Arial"/>
              </a:rPr>
              <a:t>в </a:t>
            </a:r>
            <a:r>
              <a:rPr lang="ru-RU" dirty="0" smtClean="0">
                <a:latin typeface="Arial"/>
                <a:cs typeface="Arial"/>
              </a:rPr>
              <a:t>точь», </a:t>
            </a:r>
            <a:r>
              <a:rPr lang="ru-RU" dirty="0">
                <a:latin typeface="Arial"/>
                <a:cs typeface="Arial"/>
              </a:rPr>
              <a:t>участницей фитнес-фестиваля. </a:t>
            </a:r>
            <a:r>
              <a:rPr lang="ru-RU" dirty="0" smtClean="0">
                <a:latin typeface="Arial"/>
                <a:cs typeface="Arial"/>
              </a:rPr>
              <a:t>Также</a:t>
            </a:r>
            <a:r>
              <a:rPr lang="ru-RU" dirty="0">
                <a:latin typeface="Arial"/>
                <a:cs typeface="Arial"/>
              </a:rPr>
              <a:t>, я участвую во многих олимпиадах, в которых получаю призовые места и узнаю что-то новое для себя. </a:t>
            </a:r>
          </a:p>
        </p:txBody>
      </p:sp>
      <p:pic>
        <p:nvPicPr>
          <p:cNvPr id="4" name="Изображение 3" descr="3V1gHb9No_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808" y="358515"/>
            <a:ext cx="2871046" cy="202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Изображение 4" descr="2_EqqWrjrn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808" y="2728791"/>
            <a:ext cx="2871046" cy="205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Изображение 8" descr="Ze4YqABYum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9656" y="5622634"/>
            <a:ext cx="1003198" cy="972883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687" y="5934670"/>
            <a:ext cx="578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/>
                <a:cs typeface="Arial"/>
                <a:hlinkClick r:id="rId5" action="ppaction://hlinkfile"/>
              </a:rPr>
              <a:t>Характеристика от основательницы клуба визуальной культуры «Сестры Люмье</a:t>
            </a:r>
            <a:endParaRPr lang="ru-RU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  <a:hlinkClick r:id="rId6" action="ppaction://hlinkfile"/>
              </a:rPr>
              <a:t>Характеристика от Молодежного Центра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8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936" y="117692"/>
            <a:ext cx="5679769" cy="649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Среди моих достижений за последние два года есть такие, как</a:t>
            </a:r>
            <a:r>
              <a:rPr lang="ru-RU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Победа в дизайн-проекте «Эврика-парк»</a:t>
            </a:r>
            <a:endParaRPr lang="ru-RU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Победа в </a:t>
            </a:r>
            <a:r>
              <a:rPr lang="ru-RU" dirty="0" smtClean="0">
                <a:latin typeface="Arial"/>
                <a:cs typeface="Arial"/>
              </a:rPr>
              <a:t>конкурсе-игре </a:t>
            </a:r>
            <a:r>
              <a:rPr lang="ru-RU" dirty="0">
                <a:latin typeface="Arial"/>
                <a:cs typeface="Arial"/>
              </a:rPr>
              <a:t>«Кенгуру»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Диплом 3 степени </a:t>
            </a:r>
            <a:r>
              <a:rPr lang="ru-RU" dirty="0" smtClean="0">
                <a:latin typeface="Arial"/>
                <a:cs typeface="Arial"/>
              </a:rPr>
              <a:t>по английскому языку в конкурсе-игре «</a:t>
            </a:r>
            <a:r>
              <a:rPr lang="ru-RU" dirty="0" err="1" smtClean="0">
                <a:latin typeface="Arial"/>
                <a:cs typeface="Arial"/>
              </a:rPr>
              <a:t>Олимпис</a:t>
            </a:r>
            <a:r>
              <a:rPr lang="ru-RU" dirty="0" smtClean="0">
                <a:latin typeface="Arial"/>
                <a:cs typeface="Arial"/>
              </a:rPr>
              <a:t>»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Диплом 2 степени по русскому языку и литературе в конкурсе-игре «</a:t>
            </a:r>
            <a:r>
              <a:rPr lang="ru-RU" dirty="0" err="1" smtClean="0">
                <a:latin typeface="Arial"/>
                <a:cs typeface="Arial"/>
              </a:rPr>
              <a:t>Олимпис</a:t>
            </a:r>
            <a:r>
              <a:rPr lang="ru-RU" dirty="0" smtClean="0">
                <a:latin typeface="Arial"/>
                <a:cs typeface="Arial"/>
              </a:rPr>
              <a:t>»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Диплом 1 степени по математике в конкурсе-игре «</a:t>
            </a:r>
            <a:r>
              <a:rPr lang="ru-RU" dirty="0" err="1" smtClean="0">
                <a:latin typeface="Arial"/>
                <a:cs typeface="Arial"/>
              </a:rPr>
              <a:t>Олимпис</a:t>
            </a:r>
            <a:r>
              <a:rPr lang="ru-RU" dirty="0" smtClean="0">
                <a:latin typeface="Arial"/>
                <a:cs typeface="Arial"/>
              </a:rPr>
              <a:t>»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Окончание детской художественной школы с дипломом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Участие в выставке </a:t>
            </a:r>
            <a:r>
              <a:rPr lang="ru-RU" dirty="0">
                <a:latin typeface="Arial"/>
                <a:cs typeface="Arial"/>
              </a:rPr>
              <a:t>«Байкальский пленэр</a:t>
            </a:r>
            <a:r>
              <a:rPr lang="ru-RU" dirty="0" smtClean="0">
                <a:latin typeface="Arial"/>
                <a:cs typeface="Arial"/>
              </a:rPr>
              <a:t>»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Участие во Всероссийском творческом конкурсе «Слава созидателям»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Роспись корта около бассейна «Дельфин»</a:t>
            </a:r>
          </a:p>
          <a:p>
            <a:endParaRPr lang="ru-RU" sz="1600" dirty="0" smtClean="0">
              <a:latin typeface="Arial"/>
              <a:cs typeface="Arial"/>
            </a:endParaRPr>
          </a:p>
          <a:p>
            <a:r>
              <a:rPr lang="ru-RU" sz="1600" dirty="0" smtClean="0">
                <a:latin typeface="Arial"/>
                <a:cs typeface="Arial"/>
              </a:rPr>
              <a:t>Но мои достижения </a:t>
            </a:r>
            <a:r>
              <a:rPr lang="mr-IN" sz="1600" dirty="0" smtClean="0">
                <a:latin typeface="Arial"/>
                <a:cs typeface="Arial"/>
              </a:rPr>
              <a:t>–</a:t>
            </a:r>
            <a:r>
              <a:rPr lang="ru-RU" sz="1600" dirty="0" smtClean="0">
                <a:latin typeface="Arial"/>
                <a:cs typeface="Arial"/>
              </a:rPr>
              <a:t> не только победы в конкурсах и олимпиадах, а прежде всего </a:t>
            </a:r>
            <a:r>
              <a:rPr lang="mr-IN" sz="1600" dirty="0" smtClean="0">
                <a:latin typeface="Arial"/>
                <a:cs typeface="Arial"/>
              </a:rPr>
              <a:t>–</a:t>
            </a:r>
            <a:r>
              <a:rPr lang="ru-RU" sz="1600" dirty="0" smtClean="0">
                <a:latin typeface="Arial"/>
                <a:cs typeface="Arial"/>
              </a:rPr>
              <a:t> победы над самим собой, к примеру все новые и новые удачные просмотры и уважение и некое восхищение в глазах и словах наставников, получение каких-либо новых навыков для себя, благотворительная работа в штабе КВН и визуальном клубе.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5" name="Изображение 4" descr="gQP_85UWX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80" y="0"/>
            <a:ext cx="2920620" cy="205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Изображение 5" descr="5_W-JhbL5T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80" y="2397179"/>
            <a:ext cx="2920620" cy="206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 descr="NH17FD6ltT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80" y="4767730"/>
            <a:ext cx="2939219" cy="209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4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66" y="85293"/>
            <a:ext cx="628663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/>
                <a:cs typeface="Arial"/>
              </a:rPr>
              <a:t>Проект ,,Эврика-парк"</a:t>
            </a:r>
          </a:p>
          <a:p>
            <a:endParaRPr lang="ru-RU" sz="700" b="1" dirty="0" smtClean="0">
              <a:latin typeface="Arial"/>
              <a:cs typeface="Arial"/>
            </a:endParaRPr>
          </a:p>
          <a:p>
            <a:r>
              <a:rPr lang="ru-RU" b="1" dirty="0" smtClean="0">
                <a:latin typeface="Arial"/>
                <a:cs typeface="Arial"/>
              </a:rPr>
              <a:t>Заочный </a:t>
            </a:r>
            <a:r>
              <a:rPr lang="ru-RU" b="1" dirty="0">
                <a:latin typeface="Arial"/>
                <a:cs typeface="Arial"/>
              </a:rPr>
              <a:t>этап </a:t>
            </a:r>
          </a:p>
          <a:p>
            <a:r>
              <a:rPr lang="ru-RU" dirty="0">
                <a:latin typeface="Arial"/>
                <a:cs typeface="Arial"/>
              </a:rPr>
              <a:t>На заочном этапе перед нашей командой стояла </a:t>
            </a:r>
            <a:r>
              <a:rPr lang="ru-RU" dirty="0" smtClean="0">
                <a:latin typeface="Arial"/>
                <a:cs typeface="Arial"/>
              </a:rPr>
              <a:t>задача </a:t>
            </a:r>
            <a:r>
              <a:rPr lang="ru-RU" dirty="0">
                <a:latin typeface="Arial"/>
                <a:cs typeface="Arial"/>
              </a:rPr>
              <a:t>построить парк под открытым небом с физическими опытами. Концепцией нашего парка была известная всем игра - шахматы, и поэтому цветовым решением нашего парка была черно-белая композиция. В проекте мы использовали разнообразные материалы, работали </a:t>
            </a:r>
            <a:r>
              <a:rPr lang="ru-RU" dirty="0" smtClean="0">
                <a:latin typeface="Arial"/>
                <a:cs typeface="Arial"/>
              </a:rPr>
              <a:t>на 3D </a:t>
            </a:r>
            <a:r>
              <a:rPr lang="ru-RU" dirty="0">
                <a:latin typeface="Arial"/>
                <a:cs typeface="Arial"/>
              </a:rPr>
              <a:t>ручках, старались соответствовать всем требованиям конкурса. На протяжении работы мы снимали видео, которое использовалось в голосовании. По большому кол-ву голосов, просмотров и по решению жюри мы прошли во второй этап. </a:t>
            </a:r>
          </a:p>
          <a:p>
            <a:endParaRPr lang="ru-RU" sz="700" dirty="0">
              <a:latin typeface="Arial"/>
              <a:cs typeface="Arial"/>
            </a:endParaRPr>
          </a:p>
          <a:p>
            <a:r>
              <a:rPr lang="ru-RU" b="1" dirty="0">
                <a:latin typeface="Arial"/>
                <a:cs typeface="Arial"/>
              </a:rPr>
              <a:t>Очный </a:t>
            </a:r>
            <a:r>
              <a:rPr lang="ru-RU" b="1" dirty="0" smtClean="0">
                <a:latin typeface="Arial"/>
                <a:cs typeface="Arial"/>
              </a:rPr>
              <a:t>этап</a:t>
            </a:r>
            <a:endParaRPr lang="ru-RU" b="1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Очный этап проходил в </a:t>
            </a:r>
            <a:r>
              <a:rPr lang="ru-RU" dirty="0" smtClean="0">
                <a:latin typeface="Arial"/>
                <a:cs typeface="Arial"/>
              </a:rPr>
              <a:t>Заречном Пензенской области. </a:t>
            </a:r>
            <a:r>
              <a:rPr lang="ru-RU" dirty="0">
                <a:latin typeface="Arial"/>
                <a:cs typeface="Arial"/>
              </a:rPr>
              <a:t>Задачей второго этапа было проектирование парка на реальной территории, </a:t>
            </a:r>
            <a:r>
              <a:rPr lang="ru-RU" dirty="0" smtClean="0">
                <a:latin typeface="Arial"/>
                <a:cs typeface="Arial"/>
              </a:rPr>
              <a:t>используя </a:t>
            </a:r>
            <a:r>
              <a:rPr lang="ru-RU" dirty="0">
                <a:latin typeface="Arial"/>
                <a:cs typeface="Arial"/>
              </a:rPr>
              <a:t>рельеф местности и не разрушая структуру микромира на данном участке (оставлять как можно больше деревьев и т.д.). Нам провели несколько мастер-классов, и мы принялись за работу. Перед </a:t>
            </a:r>
            <a:r>
              <a:rPr lang="ru-RU" dirty="0" smtClean="0">
                <a:latin typeface="Arial"/>
                <a:cs typeface="Arial"/>
              </a:rPr>
              <a:t>нами </a:t>
            </a:r>
            <a:r>
              <a:rPr lang="ru-RU" dirty="0">
                <a:latin typeface="Arial"/>
                <a:cs typeface="Arial"/>
              </a:rPr>
              <a:t>было много сложностей, таких как масштаб, использование материалов и др., но мы справились с задачей и стали победителями. </a:t>
            </a:r>
          </a:p>
        </p:txBody>
      </p:sp>
      <p:pic>
        <p:nvPicPr>
          <p:cNvPr id="3" name="Изображение 2" descr="Aw4kLvhHtr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651" y="818614"/>
            <a:ext cx="2700000" cy="1800879"/>
          </a:xfrm>
          <a:prstGeom prst="rect">
            <a:avLst/>
          </a:prstGeom>
        </p:spPr>
      </p:pic>
      <p:pic>
        <p:nvPicPr>
          <p:cNvPr id="4" name="Изображение 3" descr="I2riLe6MuO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887" y="2840086"/>
            <a:ext cx="2700000" cy="1800879"/>
          </a:xfrm>
          <a:prstGeom prst="rect">
            <a:avLst/>
          </a:prstGeom>
        </p:spPr>
      </p:pic>
      <p:pic>
        <p:nvPicPr>
          <p:cNvPr id="5" name="Изображение 4" descr="AgkAYPC6QG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887" y="4861558"/>
            <a:ext cx="2700000" cy="18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86" y="413799"/>
            <a:ext cx="50661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Я первый раз участвовала в проекте </a:t>
            </a:r>
            <a:r>
              <a:rPr lang="ru-RU" dirty="0" smtClean="0">
                <a:latin typeface="Arial"/>
                <a:cs typeface="Arial"/>
              </a:rPr>
              <a:t>«Школа </a:t>
            </a:r>
            <a:r>
              <a:rPr lang="ru-RU" dirty="0" err="1" smtClean="0">
                <a:latin typeface="Arial"/>
                <a:cs typeface="Arial"/>
              </a:rPr>
              <a:t>Росатома</a:t>
            </a:r>
            <a:r>
              <a:rPr lang="ru-RU" dirty="0" smtClean="0">
                <a:latin typeface="Arial"/>
                <a:cs typeface="Arial"/>
              </a:rPr>
              <a:t>», </a:t>
            </a:r>
            <a:r>
              <a:rPr lang="ru-RU" dirty="0">
                <a:latin typeface="Arial"/>
                <a:cs typeface="Arial"/>
              </a:rPr>
              <a:t>и мне безумно понравилось. Атмосфера и люди, приехавшие для того, чтобы показать себя, вдохновляли меня. После проекта я почувствовала </a:t>
            </a:r>
            <a:r>
              <a:rPr lang="ru-RU" dirty="0" smtClean="0">
                <a:latin typeface="Arial"/>
                <a:cs typeface="Arial"/>
              </a:rPr>
              <a:t>некую </a:t>
            </a:r>
            <a:r>
              <a:rPr lang="ru-RU" dirty="0">
                <a:latin typeface="Arial"/>
                <a:cs typeface="Arial"/>
              </a:rPr>
              <a:t>уверенность в себе и своих силах, и теперь я точно знаю, что мечта стать архитектором, переросла в цель, которой я упорно буду добиваться. Я безумно рада тому, что побывала на этом проекте, в этом окружении потрясающих людей, в этом городе. Этот проект однозначно изменил меня, и, определенно, каждого из нас</a:t>
            </a:r>
            <a:r>
              <a:rPr lang="ru-RU" dirty="0" smtClean="0">
                <a:latin typeface="Arial"/>
                <a:cs typeface="Arial"/>
              </a:rPr>
              <a:t>.</a:t>
            </a:r>
          </a:p>
          <a:p>
            <a:endParaRPr lang="ru-RU" dirty="0" smtClean="0">
              <a:latin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Я надеюсь оказаться в подобном проекте еще раз, и что мне повезет, и у меня получится выиграть путевку в лагерь на профильную смену для одаренных детей городов </a:t>
            </a:r>
            <a:r>
              <a:rPr lang="ru-RU" dirty="0" err="1" smtClean="0">
                <a:latin typeface="Arial"/>
                <a:cs typeface="Arial"/>
              </a:rPr>
              <a:t>Росатома</a:t>
            </a:r>
            <a:r>
              <a:rPr lang="ru-RU" dirty="0" smtClean="0">
                <a:latin typeface="Arial"/>
                <a:cs typeface="Arial"/>
              </a:rPr>
              <a:t>, чтобы больше узнать и большему научиться в выбранной области. 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3" name="Изображение 2" descr="c7diUnFO1A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041" y="218990"/>
            <a:ext cx="3050378" cy="2034578"/>
          </a:xfrm>
          <a:prstGeom prst="rect">
            <a:avLst/>
          </a:prstGeom>
        </p:spPr>
      </p:pic>
      <p:pic>
        <p:nvPicPr>
          <p:cNvPr id="4" name="Изображение 3" descr="S3GFydPuf3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041" y="2425233"/>
            <a:ext cx="3017936" cy="2012940"/>
          </a:xfrm>
          <a:prstGeom prst="rect">
            <a:avLst/>
          </a:prstGeom>
        </p:spPr>
      </p:pic>
      <p:pic>
        <p:nvPicPr>
          <p:cNvPr id="5" name="Изображение 4" descr="L593h516wL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041" y="4627963"/>
            <a:ext cx="3020571" cy="2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утешествие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Путешествие.thmx</Template>
  <TotalTime>132</TotalTime>
  <Words>855</Words>
  <Application>Microsoft Macintosh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Calisto MT</vt:lpstr>
      <vt:lpstr>Mistral</vt:lpstr>
      <vt:lpstr>Wingdings 2</vt:lpstr>
      <vt:lpstr>Путешествие</vt:lpstr>
      <vt:lpstr>КАЗУК  АЛЕКСАНДРА  ЮРЬЕВНА  Дата рождения: 21.03.2001  Победитель конкурса дизайн-проектов «Эврика-парк»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КАЗУК  АЛЕКСАНДРА  ЮРЬЕВНА  Дата рождения: 21.03.2001  Победитель конкурса дизайн-проектов «Эврика-парк»</dc:title>
  <dc:creator>Александра Казук</dc:creator>
  <cp:lastModifiedBy>Иван Трифонов</cp:lastModifiedBy>
  <cp:revision>15</cp:revision>
  <dcterms:created xsi:type="dcterms:W3CDTF">2017-03-22T12:20:44Z</dcterms:created>
  <dcterms:modified xsi:type="dcterms:W3CDTF">2017-04-07T11:42:19Z</dcterms:modified>
</cp:coreProperties>
</file>