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1" r:id="rId3"/>
    <p:sldId id="264" r:id="rId4"/>
    <p:sldId id="265" r:id="rId5"/>
    <p:sldId id="263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227A-3F1B-4D96-91E1-DB8C7EF22242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3606A-877B-45F8-B369-9CCA1F5AC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76CC92-0DCC-4B92-A5C1-1247ECF497B7}" type="datetimeFigureOut">
              <a:rPr lang="ru-RU" smtClean="0"/>
              <a:pPr/>
              <a:t>07.04.17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A4CEA-47C4-413E-B17E-C6C975FF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914400"/>
            <a:ext cx="2643206" cy="115727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Махмудова Элина Олеговна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родилась 27.11.2000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www.komitart.ru/uploads/posts/2014-03/1393880926_blog_flore-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3000364" cy="8049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3357562"/>
            <a:ext cx="264320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10 ФМ класса, МОУ «Лицей №230». г.Заречный, Пензенская область.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очного этапа конкурса дизайн-проектов интерактивного научно-технического парка под открытым небом «Эврика».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0" name="Picture 2" descr="https://pp.userapi.com/c638427/v638427282/32f68/Ki0SidYLp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928670"/>
            <a:ext cx="5611021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2714644" cy="50006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Я: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любознательная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непосредственная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смелая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ранних лет была активным и любопытным ребенком, что может подтвердить множество грамот  различных секций и кружков.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Такому интересу к окружающему миру, пожалуй, обязана родителям, которые привили мне тягу к знаниям, за что я им очень благодарна.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857232"/>
            <a:ext cx="1568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себе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642918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 школе моими самыми любимыми предметами являются: </a:t>
            </a:r>
            <a:r>
              <a:rPr lang="ru-RU" i="1" dirty="0" smtClean="0"/>
              <a:t>география, математика, физика и черчение.</a:t>
            </a:r>
            <a:r>
              <a:rPr lang="ru-RU" dirty="0" smtClean="0"/>
              <a:t> Особенно хочу выделить географию, ведь моя мечта - это путешествовать и побывать на всех континентах нашей необъятной планеты. Когда я смотрю передачи по данной теме или читаю статьи у меня захватывает дух!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28926" y="2571744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свободное время мне нравится изучать психологию. Ведь правильное общение - это основа успеха, и узнавать что-либо новое в этой области никогда не будет лишним.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http://204q.com/imagelib/56c0fa85f354b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7355">
            <a:off x="7271636" y="4513474"/>
            <a:ext cx="1329082" cy="1904359"/>
          </a:xfrm>
          <a:prstGeom prst="rect">
            <a:avLst/>
          </a:prstGeom>
          <a:noFill/>
        </p:spPr>
      </p:pic>
      <p:pic>
        <p:nvPicPr>
          <p:cNvPr id="1026" name="Picture 2" descr="C:\Users\аня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3857652" cy="2574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2362200" cy="4144963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было сказано ранее, я достаточно смелый человек. Однажды, забавы ради, я даже полезла на столб на масленицу со своей подругой, и про нас написали в газете!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2" descr="https://pp.userapi.com/c621626/v621626630/14c84/3yOcdynVQ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42918"/>
            <a:ext cx="4214842" cy="5619789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2643206" cy="4144963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самых моих интересных увлечений я могу отметить искусство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ООАК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авторское изменение внешности фабричной куклы.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переводе с английского дословно расшифровывается как One Of A Kind – значит «Единственная в своем роде».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Администратор\Рабочий стол\п\Новая папка\Новая папка (5)\Новая папка\Новая папка\Новая папка\зима 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642918"/>
            <a:ext cx="3786447" cy="5045825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571501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ООАК </a:t>
            </a:r>
            <a:r>
              <a:rPr lang="ru-RU" i="1" dirty="0" err="1" smtClean="0"/>
              <a:t>Вивьен</a:t>
            </a:r>
            <a:endParaRPr lang="ru-RU" i="1" dirty="0" smtClean="0"/>
          </a:p>
          <a:p>
            <a:pPr algn="ctr"/>
            <a:r>
              <a:rPr lang="ru-RU" i="1" dirty="0" smtClean="0"/>
              <a:t>(платье связано своими руками)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zom.znaimo.com.ua/tw_files2/urls_340/29/d-28882/28882_html_m670f661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142852"/>
            <a:ext cx="4116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Мои достижения: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4" y="642918"/>
            <a:ext cx="87154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Диплом 3 степени призера школьников по обществознанию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* тут должно быть название диплома за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Эврику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 место*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Диплом за 3 место в олимпиаде школьников по психологии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Свидетельство участника фестиваля «Битва Разума» 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Росатом</a:t>
            </a:r>
            <a:endParaRPr lang="ru-RU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Диплом за 2 место в </a:t>
            </a:r>
            <a:r>
              <a:rPr lang="en-GB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Международном конкурсе «Мириады открытий» по географии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Грамота за хорошую учебу, трудолюбие и старание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Сертификат участника в Международной дистанционной олимпиаде по географии проекта «</a:t>
            </a:r>
            <a:r>
              <a:rPr lang="ru-R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Инфоурок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Диплом участника в конкурсе агитационных плакатов «За чистоту языка!»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Сертификат участника в </a:t>
            </a:r>
            <a:r>
              <a:rPr lang="en-GB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Международном конкурсе «Мириады открытий» по русскому языка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Сертификат участника в </a:t>
            </a:r>
            <a:r>
              <a:rPr lang="en-GB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Международном конкурсе «Мириады открытий» по биологии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G:\Махмудова\img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57454" cy="1688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G:\Махмудова\img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394192" cy="1714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G:\Махмудова\img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394194" cy="1714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G:\Махмудова\img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1428760" cy="19836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G:\Махмудова\img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143116"/>
            <a:ext cx="1428760" cy="2023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G:\Махмудова\img6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143116"/>
            <a:ext cx="1428760" cy="2023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3" name="Picture 7" descr="G:\Махмудова\img6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143116"/>
            <a:ext cx="1437213" cy="20353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5" name="AutoShape 9" descr="https://apf.mail.ru/cgi-bin/readmsg/%D0%A1%D0%B5%D1%80%D1%82%D0%B8%D1%84%D0%B8%D0%BA%D0%B0%D1%82%20%D0%BF%D1%80%D0%BE%D0%B5%D0%BA%D1%82%D0%B0%20infourok.ru%20%E2%84%96%20804399.jpg?id=14666222500000000454%3B0%3B1&amp;x-email=twe7%40mail.ru&amp;exif=1&amp;bs=1970&amp;bl=1447876&amp;ct=image%2Fjpeg&amp;cn=%25d0%25a1%25d0%25b5%25d1%2580%25d1%2582%25d0%25b8%25d1%2584%25d0%25b8%25d0%25ba%25d0%25b0%25d1%2582%2520%25d0%25bf%25d1%2580%25d0%25be%25d0%25b5%25d0%25ba%25d1%2582%25d0%25b0%2520infourok.ru%2520%25e2%2584%2596%252080439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https://apf.mail.ru/cgi-bin/readmsg/%D0%A1%D0%B5%D1%80%D1%82%D0%B8%D1%84%D0%B8%D0%BA%D0%B0%D1%82%20%D0%BF%D1%80%D0%BE%D0%B5%D0%BA%D1%82%D0%B0%20infourok.ru%20%E2%84%96%20804399.jpg?id=14666222500000000454%3B0%3B1&amp;x-email=twe7%40mail.ru&amp;exif=1&amp;bs=1970&amp;bl=1447876&amp;ct=image%2Fjpeg&amp;cn=%25d0%25a1%25d0%25b5%25d1%2580%25d1%2582%25d0%25b8%25d1%2584%25d0%25b8%25d0%25ba%25d0%25b0%25d1%2582%2520%25d0%25bf%25d1%2580%25d0%25be%25d0%25b5%25d0%25ba%25d1%2582%25d0%25b0%2520infourok.ru%2520%25e2%2584%2596%252080439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https://apf.mail.ru/cgi-bin/readmsg/%D0%A1%D0%B5%D1%80%D1%82%D0%B8%D1%84%D0%B8%D0%BA%D0%B0%D1%82%20%D0%BF%D1%80%D0%BE%D0%B5%D0%BA%D1%82%D0%B0%20infourok.ru%20%E2%84%96%20804399.jpg?id=14666222500000000454%3B0%3B1&amp;x-email=twe7%40mail.ru&amp;exif=1&amp;bs=1970&amp;bl=1447876&amp;ct=image%2Fjpeg&amp;cn=%25d0%25a1%25d0%25b5%25d1%2580%25d1%2582%25d0%25b8%25d1%2584%25d0%25b8%25d0%25ba%25d0%25b0%25d1%2582%2520%25d0%25bf%25d1%2580%25d0%25be%25d0%25b5%25d0%25ba%25d1%2582%25d0%25b0%2520infourok.ru%2520%25e2%2584%2596%252080439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https://apf.mail.ru/cgi-bin/readmsg/%D0%A1%D0%B5%D1%80%D1%82%D0%B8%D1%84%D0%B8%D0%BA%D0%B0%D1%82%20%D0%BF%D1%80%D0%BE%D0%B5%D0%BA%D1%82%D0%B0%20infourok.ru%20%E2%84%96%20804399.jpg?id=14666222500000000454%3B0%3B1&amp;x-email=twe7%40mail.ru&amp;exif=1&amp;bs=1970&amp;bl=1447876&amp;ct=image%2Fjpeg&amp;cn=%25d0%25a1%25d0%25b5%25d1%2580%25d1%2582%25d0%25b8%25d1%2584%25d0%25b8%25d0%25ba%25d0%25b0%25d1%2582%2520%25d0%25bf%25d1%2580%25d0%25be%25d0%25b5%25d0%25ba%25d1%2582%25d0%25b0%2520infourok.ru%2520%25e2%2584%2596%252080439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https://apf.mail.ru/cgi-bin/readmsg/%D0%A1%D0%B5%D1%80%D1%82%D0%B8%D1%84%D0%B8%D0%BA%D0%B0%D1%82%20%D0%BF%D1%80%D0%BE%D0%B5%D0%BA%D1%82%D0%B0%20infourok.ru%20%E2%84%96%20376636.jpg?id=14666222500000000454%3B0%3B3&amp;x-email=twe7%40mail.ru&amp;exif=1&amp;bs=2676&amp;bl=1452575&amp;ct=image%2Fjpeg&amp;cn=%25d0%25a1%25d0%25b5%25d1%2580%25d1%2582%25d0%25b8%25d1%2584%25d0%25b8%25d0%25ba%25d0%25b0%25d1%2582%2520%25d0%25bf%25d1%2580%25d0%25be%25d0%25b5%25d0%25ba%25d1%2582%25d0%25b0%2520infourok.ru%2520%25e2%2584%2596%2520376636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r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4643446"/>
            <a:ext cx="2571772" cy="1714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eeeeeeee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4643446"/>
            <a:ext cx="2428892" cy="1717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https://pp.userapi.com/c837527/v837527942/2ca88/9wDTy-ZiRC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5000636"/>
            <a:ext cx="2571768" cy="1715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Выгнутая вверх стрелка 17"/>
          <p:cNvSpPr/>
          <p:nvPr/>
        </p:nvSpPr>
        <p:spPr>
          <a:xfrm rot="4149326">
            <a:off x="4073102" y="4716052"/>
            <a:ext cx="500066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464344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</a:t>
            </a:r>
            <a:r>
              <a:rPr lang="ru-RU" dirty="0" smtClean="0"/>
              <a:t>'</a:t>
            </a:r>
            <a:r>
              <a:rPr lang="en-GB" dirty="0" smtClean="0"/>
              <a:t>s me</a:t>
            </a:r>
            <a:endParaRPr lang="ru-RU" dirty="0"/>
          </a:p>
        </p:txBody>
      </p:sp>
      <p:pic>
        <p:nvPicPr>
          <p:cNvPr id="2050" name="Picture 2" descr="https://pp.userapi.com/c638427/v638427282/3302b/gLnrnhGSeq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2143116"/>
            <a:ext cx="1414984" cy="2000240"/>
          </a:xfrm>
          <a:prstGeom prst="rect">
            <a:avLst/>
          </a:prstGeom>
          <a:noFill/>
        </p:spPr>
      </p:pic>
      <p:pic>
        <p:nvPicPr>
          <p:cNvPr id="2052" name="Picture 4" descr="https://pp.userapi.com/c638427/v638427282/33035/q9DzBT0jWW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2214554"/>
            <a:ext cx="1428728" cy="2019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285720" y="1000108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конкурсе дизайн-проектов интерактивного научно-технического парка под открытым небом «Эврика»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AutoShape 3" descr="Выпускной бесплатно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https://pp.userapi.com/c837527/v837527942/2c2ed/r16kgQcrY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4074677" cy="2717778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26" name="Picture 14" descr="https://pp.userapi.com/c626618/v626618282/4ef90/t_GgAHjgL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786214" cy="273250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6000760" y="4857760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(очный этап)</a:t>
            </a:r>
            <a:endParaRPr lang="ru-RU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28728" y="4857760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(заочный этап)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214950"/>
            <a:ext cx="871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конкурсе дизайн-проектов «Эврика»(очный этап) я и моя команда от ЦДДТ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заняли 2-ое</a:t>
            </a:r>
            <a:r>
              <a:rPr lang="en-GB" dirty="0" smtClean="0"/>
              <a:t> </a:t>
            </a:r>
            <a:r>
              <a:rPr lang="ru-RU" dirty="0" smtClean="0"/>
              <a:t>место и были отмечены судьями в номинации</a:t>
            </a:r>
            <a:br>
              <a:rPr lang="ru-RU" dirty="0" smtClean="0"/>
            </a:br>
            <a:r>
              <a:rPr lang="ru-RU" sz="2400" dirty="0" smtClean="0"/>
              <a:t>     «Самый оригинальный проект»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621508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https://www.youtube.com/watch?v=lCnQ43Ll1l4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988</TotalTime>
  <Words>345</Words>
  <Application>Microsoft Macintosh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Georgia</vt:lpstr>
      <vt:lpstr>Monotype Corsiva</vt:lpstr>
      <vt:lpstr>Wingdings</vt:lpstr>
      <vt:lpstr>Wingdings 2</vt:lpstr>
      <vt:lpstr>Официальная</vt:lpstr>
      <vt:lpstr>Махмудова Элина Олеговна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конкурсе дизайн-проектов интерактивного научно-технического парка под открытым небом «Эврика»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Иван Трифонов</cp:lastModifiedBy>
  <cp:revision>91</cp:revision>
  <dcterms:created xsi:type="dcterms:W3CDTF">2017-03-18T11:19:17Z</dcterms:created>
  <dcterms:modified xsi:type="dcterms:W3CDTF">2017-04-07T11:44:49Z</dcterms:modified>
</cp:coreProperties>
</file>