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1C8AB-5524-48B5-B9BB-2BF829E6022F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40E3-99FA-413A-BF06-2C316B46C0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40E3-99FA-413A-BF06-2C316B46C0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8676D-4A3F-459A-9D35-05F543B121B7}" type="datetimeFigureOut">
              <a:rPr lang="ru-RU" smtClean="0"/>
              <a:pPr/>
              <a:t>08.05.2017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4715-8613-402D-AEC3-53EBE593C6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42;&#1048;&#1050;&#1040;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id161997813?w=wall161997813_1970%2Fall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30480"/>
            <a:ext cx="9144001" cy="68884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0" y="4272677"/>
            <a:ext cx="47160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Дата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рождения:28.02.2002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ЛУЧШ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988840"/>
            <a:ext cx="3150096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-756856" y="0"/>
            <a:ext cx="9900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Минина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Виктория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Михайловна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2750" y="0"/>
            <a:ext cx="9266750" cy="6858000"/>
          </a:xfrm>
          <a:prstGeom prst="rect">
            <a:avLst/>
          </a:prstGeom>
        </p:spPr>
      </p:pic>
      <p:pic>
        <p:nvPicPr>
          <p:cNvPr id="4" name="Рисунок 3" descr="ВИКАТОП.jpg"/>
          <p:cNvPicPr>
            <a:picLocks noChangeAspect="1"/>
          </p:cNvPicPr>
          <p:nvPr/>
        </p:nvPicPr>
        <p:blipFill>
          <a:blip r:embed="rId3" cstate="print"/>
          <a:srcRect t="21205" r="10597"/>
          <a:stretch>
            <a:fillRect/>
          </a:stretch>
        </p:blipFill>
        <p:spPr>
          <a:xfrm>
            <a:off x="0" y="4005064"/>
            <a:ext cx="4517935" cy="28529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!.jpg"/>
          <p:cNvPicPr>
            <a:picLocks noChangeAspect="1"/>
          </p:cNvPicPr>
          <p:nvPr/>
        </p:nvPicPr>
        <p:blipFill>
          <a:blip r:embed="rId4" cstate="print"/>
          <a:srcRect l="28494" r="9092" b="4082"/>
          <a:stretch>
            <a:fillRect/>
          </a:stretch>
        </p:blipFill>
        <p:spPr>
          <a:xfrm>
            <a:off x="5652120" y="2996952"/>
            <a:ext cx="3744416" cy="38610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6" name="Picture 2" descr="https://pp.userapi.com/c626618/v626618806/6cedc/yFe38LxKH94.jpg"/>
          <p:cNvPicPr>
            <a:picLocks noChangeAspect="1" noChangeArrowheads="1"/>
          </p:cNvPicPr>
          <p:nvPr/>
        </p:nvPicPr>
        <p:blipFill>
          <a:blip r:embed="rId5" cstate="print"/>
          <a:srcRect l="24013" t="35349" r="25199" b="11027"/>
          <a:stretch>
            <a:fillRect/>
          </a:stretch>
        </p:blipFill>
        <p:spPr bwMode="auto">
          <a:xfrm>
            <a:off x="0" y="0"/>
            <a:ext cx="4644008" cy="36724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6027003"/>
            <a:ext cx="9540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стала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победителем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 конкурсе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Росатома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«Танцевальная лаборатория»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" name="Рисунок 15" descr="мЫ лУЧШЕ.jpg"/>
          <p:cNvPicPr>
            <a:picLocks noChangeAspect="1"/>
          </p:cNvPicPr>
          <p:nvPr/>
        </p:nvPicPr>
        <p:blipFill>
          <a:blip r:embed="rId6" cstate="print"/>
          <a:srcRect l="10626" t="3736" r="28738" b="-70"/>
          <a:stretch>
            <a:fillRect/>
          </a:stretch>
        </p:blipFill>
        <p:spPr>
          <a:xfrm>
            <a:off x="5004048" y="0"/>
            <a:ext cx="3002871" cy="3573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8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1340768"/>
            <a:ext cx="622818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Призёр олимпиады по обществознанию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924944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Победитель в областном слёте «Дружина юных пожарных»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91900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 конференции «Мой первый шаг в науку»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ка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19672" cy="15920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15816" y="40466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Призер по физкультуре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30" name="Picture 10" descr="http://fb.ru/misc/i/gallery/10508/842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628800"/>
            <a:ext cx="1800200" cy="1599759"/>
          </a:xfrm>
          <a:prstGeom prst="rect">
            <a:avLst/>
          </a:prstGeom>
          <a:noFill/>
        </p:spPr>
      </p:pic>
      <p:pic>
        <p:nvPicPr>
          <p:cNvPr id="5134" name="Picture 14" descr="http://nousel.ru/wp-content/uploads/2014/03/%D0%9A%D0%A4-300x2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57664"/>
            <a:ext cx="1800200" cy="1500336"/>
          </a:xfrm>
          <a:prstGeom prst="rect">
            <a:avLst/>
          </a:prstGeom>
          <a:noFill/>
        </p:spPr>
      </p:pic>
      <p:pic>
        <p:nvPicPr>
          <p:cNvPr id="5136" name="Picture 16" descr="https://pp.userapi.com/c630628/v630628495/5fecb/5p2bbp05YEI.jpg"/>
          <p:cNvPicPr>
            <a:picLocks noChangeAspect="1" noChangeArrowheads="1"/>
          </p:cNvPicPr>
          <p:nvPr/>
        </p:nvPicPr>
        <p:blipFill>
          <a:blip r:embed="rId7" cstate="print"/>
          <a:srcRect l="11111" r="3704" b="16648"/>
          <a:stretch>
            <a:fillRect/>
          </a:stretch>
        </p:blipFill>
        <p:spPr bwMode="auto">
          <a:xfrm>
            <a:off x="0" y="3284984"/>
            <a:ext cx="2627784" cy="19989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КА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456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Пройдя очный этап конкурса, передо мной стояла задача придумать идею сольного номера, хореографию и костюм.</a:t>
            </a:r>
          </a:p>
          <a:p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Я решила, что в номере я буду воришкой.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Началась подготовка сольного номера.  Постоянная отработка, точность движений. Задача была не просто исполнить придуманную хореографию, но и прокачать стиль, показать эмоции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1"/>
            <a:ext cx="2915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Конечно, осталась масса впечатлений и фотографий, которыми мы делимся со своими друзьями. Заряжая всех позитивом и мотивацией работать над собой и совершенствоваться в любимом деле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098" name="AutoShape 2" descr="https://pp.userapi.com/c626618/v626618806/6cb81/nTBD-OrIC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userapi.com/c626618/v626618806/6cb81/nTBD-OrIC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userapi.com/c626618/v626618806/6cb81/nTBD-OrIC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userapi.com/c626618/v626618806/6cb81/nTBD-OrIC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pp.userapi.com/c626618/v626618806/6cb81/nTBD-OrIC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6632"/>
            <a:ext cx="2945695" cy="3933056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6372200" y="4437112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72000" y="5373216"/>
            <a:ext cx="33123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148064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Пройдите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по ссылке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4077072"/>
            <a:ext cx="666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https://vk.com/id161997813?w=wall161997813_1970%2Fall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В будущем я хочу  совершенствоваться в этом деле и развивать свой город.  Открыть школу танцев, набирать будущих чемпионов и делиться с ними приобретённым опытом и знаниями, которые я получила за свой танцевальный и жизненный путь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7456" y="565767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перспективе быть востребованным хореографом, мировым судьёй в номинации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хип-хоп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аэробика. И продвигать город в этом направлении.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074" name="AutoShape 2" descr="https://pp.userapi.com/c639718/v639718582/243c3/Eo-xuSg2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pp.userapi.com/c639718/v639718582/243c3/Eo-xuSg2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pp.userapi.com/c639718/v639718582/243c3/Eo-xuSg2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528" y="1484784"/>
            <a:ext cx="4248472" cy="4248472"/>
          </a:xfrm>
          <a:prstGeom prst="rect">
            <a:avLst/>
          </a:prstGeom>
        </p:spPr>
      </p:pic>
      <p:pic>
        <p:nvPicPr>
          <p:cNvPr id="10" name="Рисунок 9" descr="чем.jpg"/>
          <p:cNvPicPr>
            <a:picLocks noChangeAspect="1"/>
          </p:cNvPicPr>
          <p:nvPr/>
        </p:nvPicPr>
        <p:blipFill>
          <a:blip r:embed="rId4" cstate="print"/>
          <a:srcRect l="18573" r="8378" b="1923"/>
          <a:stretch>
            <a:fillRect/>
          </a:stretch>
        </p:blipFill>
        <p:spPr>
          <a:xfrm>
            <a:off x="0" y="3185592"/>
            <a:ext cx="4104456" cy="367240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084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Желаю каждому, чтобы перед ним стояла цель, было любимое дело и вы никогда не стояли на месте, а двигались только вперёд. Надо от жизни брать всё! Посещать различные конкурсы, соревнования. Ведь они приносят не только массу положительных эмоций, но и опыт независимо проиграли вы или выиграли.</a:t>
            </a:r>
            <a:endParaRPr lang="ru-RU" sz="24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4371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Удачи! 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248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2017-05-07T11:30:35Z</dcterms:created>
  <dcterms:modified xsi:type="dcterms:W3CDTF">2017-05-08T00:56:23Z</dcterms:modified>
</cp:coreProperties>
</file>