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94660"/>
  </p:normalViewPr>
  <p:slideViewPr>
    <p:cSldViewPr>
      <p:cViewPr varScale="1">
        <p:scale>
          <a:sx n="84" d="100"/>
          <a:sy n="84" d="100"/>
        </p:scale>
        <p:origin x="-141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4539CC-A9B8-482A-8B60-F61B943DBB41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BE675B-9E62-49A6-BA68-83B957BB356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 Панченко Виктории Эдуардовной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1752600"/>
          </a:xfrm>
          <a:ln>
            <a:noFill/>
          </a:ln>
        </p:spPr>
        <p:txBody>
          <a:bodyPr>
            <a:normAutofit/>
          </a:bodyPr>
          <a:lstStyle/>
          <a:p>
            <a:pPr lvl="2"/>
            <a:r>
              <a:rPr lang="ru-RU" sz="32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рождения: 25.12.2002г.</a:t>
            </a:r>
            <a:endParaRPr lang="ru-RU" sz="32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048672" cy="4037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7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041367"/>
          </a:xfrm>
        </p:spPr>
        <p:txBody>
          <a:bodyPr/>
          <a:lstStyle/>
          <a:p>
            <a:r>
              <a:rPr lang="ru-RU" dirty="0" smtClean="0"/>
              <a:t>Достижения: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2093"/>
            <a:ext cx="3426604" cy="385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61586" y="908720"/>
            <a:ext cx="484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Гран-При конкурса</a:t>
            </a:r>
          </a:p>
          <a:p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«Танцевальная лаборатория </a:t>
            </a:r>
            <a:r>
              <a:rPr lang="ru-RU" sz="2800" dirty="0" err="1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(Ансамбль)</a:t>
            </a:r>
            <a:endParaRPr lang="ru-RU" sz="28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59160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Лесной</a:t>
            </a:r>
            <a:endParaRPr lang="ru-RU" sz="24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411" y="188640"/>
            <a:ext cx="38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</a:t>
            </a:r>
            <a:r>
              <a:rPr lang="en-US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</a:t>
            </a:r>
          </a:p>
          <a:p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конкурса</a:t>
            </a:r>
          </a:p>
          <a:p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«Танцевальная лаборатория </a:t>
            </a:r>
            <a:r>
              <a:rPr lang="ru-RU" sz="2800" dirty="0" err="1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sz="28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(Соло)</a:t>
            </a:r>
            <a:endParaRPr lang="ru-RU" sz="28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32" y="2724602"/>
            <a:ext cx="2992037" cy="3989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088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8996"/>
            <a:ext cx="3312368" cy="442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9179" y="-78547"/>
            <a:ext cx="3566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</a:t>
            </a:r>
            <a:r>
              <a:rPr lang="en-US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Финала конкурса 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«Волга в сердце впадает моё» 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танец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Нижний Новгород</a:t>
            </a:r>
          </a:p>
          <a:p>
            <a:endParaRPr lang="ru-RU" sz="2400" dirty="0" smtClean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rgbClr val="FF5C9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-78547"/>
            <a:ext cx="3671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</a:t>
            </a:r>
            <a:r>
              <a:rPr lang="en-US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 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«Волга в сердце впадает моё»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танец</a:t>
            </a:r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Ульяновск</a:t>
            </a:r>
          </a:p>
          <a:p>
            <a:endParaRPr lang="ru-RU" sz="2400" dirty="0" smtClean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rgbClr val="FF5C9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1" y="2194626"/>
            <a:ext cx="3312368" cy="4422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62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07" y="2060848"/>
            <a:ext cx="3421350" cy="4568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95536" y="33896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</a:t>
            </a:r>
            <a:r>
              <a:rPr lang="en-US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dirty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 «Волга в сердце впадает моё»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Ульяновск</a:t>
            </a:r>
            <a:endParaRPr lang="ru-RU" sz="24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107" y="332656"/>
            <a:ext cx="3556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Гран-При конкурса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«Волга в сердце впадает моё»</a:t>
            </a:r>
          </a:p>
          <a:p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Ульяновск</a:t>
            </a:r>
          </a:p>
          <a:p>
            <a:endParaRPr lang="ru-RU" sz="2400" dirty="0" smtClean="0">
              <a:solidFill>
                <a:srgbClr val="FF5C9C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529212" cy="4712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00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424237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62" y="2043835"/>
            <a:ext cx="3397652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Лауреаты </a:t>
            </a:r>
            <a:r>
              <a:rPr lang="en-US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в конкурсе «Будущее планеты»</a:t>
            </a:r>
          </a:p>
          <a:p>
            <a:pPr algn="ctr"/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номинациях</a:t>
            </a:r>
          </a:p>
          <a:p>
            <a:pPr algn="ctr"/>
            <a:r>
              <a:rPr lang="ru-RU" sz="2400" dirty="0" smtClean="0">
                <a:solidFill>
                  <a:srgbClr val="FF5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«Современная хореография» и «Эстрадный танец»</a:t>
            </a:r>
            <a:endParaRPr lang="ru-RU" sz="2400" dirty="0">
              <a:solidFill>
                <a:srgbClr val="FF5C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24736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подготовке к конкурсу «Танцевальная лаборатория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возникало множество трудностей: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постановки сольного и командного номеров, до замены одной из участниц нашей команды из-за травмы.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приезду на конкурс наша команда упорно репетировала все номера и  такие репетиции иногда затягивались до двух или даже трёх часов ночи.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смотря на все трудности, у нас было большое желание выиграть, набраться опыта. 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этому мы смогли добиться гран-при.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1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я узнала о том, что я попала в 16 лучших участников «Танцевальной лаборатории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я была очень рада. Я искренне благодарна людям, которые дали мне шанс.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очень хочу попасть в один из лагерей, который предложены проектом «Школа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Мне очень интересно познакомиться с другими участниками проектов «Школы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набраться опыта в разных направлениях и </a:t>
            </a:r>
            <a:r>
              <a:rPr lang="ru-RU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отдохнуть.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</TotalTime>
  <Words>263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Презентация  Панченко Виктории Эдуардовной</vt:lpstr>
      <vt:lpstr>Достижения: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Панченко Виктории Эдуардовны</dc:title>
  <dc:creator>Юлия Панченко</dc:creator>
  <cp:lastModifiedBy>Юлия Панченко</cp:lastModifiedBy>
  <cp:revision>14</cp:revision>
  <dcterms:created xsi:type="dcterms:W3CDTF">2017-05-07T16:56:40Z</dcterms:created>
  <dcterms:modified xsi:type="dcterms:W3CDTF">2017-05-07T19:33:30Z</dcterms:modified>
</cp:coreProperties>
</file>