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0" autoAdjust="0"/>
    <p:restoredTop sz="94712" autoAdjust="0"/>
  </p:normalViewPr>
  <p:slideViewPr>
    <p:cSldViewPr>
      <p:cViewPr>
        <p:scale>
          <a:sx n="85" d="100"/>
          <a:sy n="85" d="100"/>
        </p:scale>
        <p:origin x="186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F747137-BB9C-4033-B408-6329D83594BB}" type="datetimeFigureOut">
              <a:rPr lang="ru-RU" smtClean="0"/>
              <a:pPr/>
              <a:t>07.04.17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7367513-5D48-4042-9B8C-83CB1A287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31733599" TargetMode="External"/><Relationship Id="rId4" Type="http://schemas.openxmlformats.org/officeDocument/2006/relationships/hyperlink" Target="http://rosatomschool.ru/work_schedule/konkurs-dizajn-proektov-interaktivnyj-nauchno-texnicheskij-park-pod-otkrytym-nebom-evrika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458200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u="sng" dirty="0" smtClean="0">
                <a:solidFill>
                  <a:srgbClr val="00B050"/>
                </a:solidFill>
              </a:rPr>
              <a:t>ШКОКОВ РОДИОН ОЛЕГОВИЧ</a:t>
            </a:r>
            <a:endParaRPr lang="ru-RU" sz="4000" b="1" u="sng" dirty="0">
              <a:solidFill>
                <a:srgbClr val="00B050"/>
              </a:solidFill>
            </a:endParaRPr>
          </a:p>
        </p:txBody>
      </p:sp>
      <p:pic>
        <p:nvPicPr>
          <p:cNvPr id="1026" name="Picture 2" descr="D:\Мои фото\2017г Родион\P1110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24744"/>
            <a:ext cx="5256055" cy="40324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12776"/>
            <a:ext cx="3347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Дата Рождения: </a:t>
            </a:r>
          </a:p>
          <a:p>
            <a:pPr algn="ctr"/>
            <a:r>
              <a:rPr lang="ru-RU" sz="2200" b="1" dirty="0" smtClean="0"/>
              <a:t>11.11.2002г.</a:t>
            </a:r>
          </a:p>
          <a:p>
            <a:pPr algn="ctr"/>
            <a:endParaRPr lang="ru-RU" sz="2200" b="1" dirty="0"/>
          </a:p>
          <a:p>
            <a:pPr algn="ctr"/>
            <a:r>
              <a:rPr lang="ru-RU" sz="2200" b="1" dirty="0" smtClean="0"/>
              <a:t>Город: </a:t>
            </a:r>
            <a:endParaRPr lang="ru-RU" sz="2200" b="1" dirty="0"/>
          </a:p>
          <a:p>
            <a:pPr algn="ctr"/>
            <a:r>
              <a:rPr lang="ru-RU" sz="2200" b="1" dirty="0" smtClean="0"/>
              <a:t>Димитровград</a:t>
            </a:r>
          </a:p>
          <a:p>
            <a:pPr algn="ctr"/>
            <a:endParaRPr lang="ru-RU" sz="2200" b="1" dirty="0"/>
          </a:p>
          <a:p>
            <a:pPr algn="ctr"/>
            <a:r>
              <a:rPr lang="ru-RU" sz="2200" b="1" dirty="0" smtClean="0"/>
              <a:t>Учреждение: МБОУ</a:t>
            </a:r>
          </a:p>
          <a:p>
            <a:pPr algn="ctr"/>
            <a:r>
              <a:rPr lang="ru-RU" sz="2200" b="1" dirty="0" smtClean="0"/>
              <a:t>«Городская гимназия»</a:t>
            </a:r>
          </a:p>
          <a:p>
            <a:pPr algn="ctr"/>
            <a:r>
              <a:rPr lang="ru-RU" sz="2200" b="1" dirty="0" smtClean="0"/>
              <a:t>8 класс</a:t>
            </a:r>
            <a:endParaRPr lang="ru-RU" sz="2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012160" cy="982216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Достижение в проекте </a:t>
            </a:r>
            <a:br>
              <a:rPr lang="ru-RU" u="sng" dirty="0" smtClean="0"/>
            </a:br>
            <a:r>
              <a:rPr lang="ru-RU" u="sng" dirty="0" smtClean="0"/>
              <a:t> «Школа </a:t>
            </a:r>
            <a:r>
              <a:rPr lang="ru-RU" u="sng" dirty="0" err="1" smtClean="0"/>
              <a:t>РОСсатома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6300192" cy="194421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5900" dirty="0" smtClean="0"/>
          </a:p>
          <a:p>
            <a:pPr algn="ctr">
              <a:buNone/>
            </a:pPr>
            <a:r>
              <a:rPr lang="ru-RU" sz="5600" b="1" dirty="0" smtClean="0"/>
              <a:t>14-16 марта 2017года наша команда Димитровград-4 участвовала в очном этапе конкурса дизайн -проектов интерактивного научно-технического парка под открытым небом «Эврика» в г. Заречный (Пензенской обл.). </a:t>
            </a:r>
          </a:p>
          <a:p>
            <a:pPr algn="ctr">
              <a:buNone/>
            </a:pPr>
            <a:r>
              <a:rPr lang="ru-RU" sz="5600" b="1" dirty="0" smtClean="0"/>
              <a:t>Наша команда получила 2-ое место и была награждена поощрительными призами. Также в заочном этапе мы выиграли в зрительском голосовании и поучили диплом в номинации «Лучший макет «Занимательного лабиринта» </a:t>
            </a:r>
          </a:p>
          <a:p>
            <a:pPr>
              <a:buNone/>
            </a:pPr>
            <a:endParaRPr lang="ru-RU" sz="4900" dirty="0" smtClean="0"/>
          </a:p>
          <a:p>
            <a:pPr>
              <a:buNone/>
            </a:pPr>
            <a:endParaRPr lang="ru-RU" sz="1050" dirty="0" smtClean="0"/>
          </a:p>
          <a:p>
            <a:pPr>
              <a:buNone/>
            </a:pPr>
            <a:endParaRPr lang="ru-RU" sz="1050" dirty="0" smtClean="0"/>
          </a:p>
          <a:p>
            <a:pPr>
              <a:buNone/>
            </a:pPr>
            <a:endParaRPr lang="ru-RU" sz="1050" dirty="0" smtClean="0"/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entury Gothic"/>
                <a:hlinkClick r:id="rId3"/>
              </a:rPr>
              <a:t>https://</a:t>
            </a:r>
            <a: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entury Gothic"/>
                <a:hlinkClick r:id="rId3"/>
              </a:rPr>
              <a:t>vk.com/club131733599</a:t>
            </a:r>
            <a:endParaRPr lang="ru-RU" sz="3600" b="1" dirty="0" smtClean="0">
              <a:ln>
                <a:solidFill>
                  <a:srgbClr val="FFC000"/>
                </a:solidFill>
              </a:ln>
              <a:solidFill>
                <a:srgbClr val="00B050"/>
              </a:solidFill>
              <a:latin typeface="Century Gothic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3600" b="1" dirty="0">
                <a:ln>
                  <a:solidFill>
                    <a:srgbClr val="E6C133">
                      <a:lumMod val="60000"/>
                      <a:lumOff val="40000"/>
                    </a:srgbClr>
                  </a:solidFill>
                </a:ln>
                <a:solidFill>
                  <a:srgbClr val="7030A0"/>
                </a:solidFill>
                <a:latin typeface="Century Gothic"/>
                <a:hlinkClick r:id="rId4"/>
              </a:rPr>
              <a:t>http://</a:t>
            </a:r>
            <a:r>
              <a:rPr lang="en-US" sz="3600" b="1" dirty="0" smtClean="0">
                <a:ln>
                  <a:solidFill>
                    <a:srgbClr val="E6C133">
                      <a:lumMod val="60000"/>
                      <a:lumOff val="40000"/>
                    </a:srgbClr>
                  </a:solidFill>
                </a:ln>
                <a:solidFill>
                  <a:srgbClr val="7030A0"/>
                </a:solidFill>
                <a:latin typeface="Century Gothic"/>
                <a:hlinkClick r:id="rId4"/>
              </a:rPr>
              <a:t>rosatomschool.ru/work_schedule/konkurs-dizajn-proektov-interaktivnyj-nauchno-texnicheskij-park-pod-otkrytym-nebom-evrika</a:t>
            </a:r>
            <a:endParaRPr lang="ru-RU" sz="3600" b="1" dirty="0" smtClean="0">
              <a:ln>
                <a:solidFill>
                  <a:srgbClr val="E6C133">
                    <a:lumMod val="60000"/>
                    <a:lumOff val="40000"/>
                  </a:srgbClr>
                </a:solidFill>
              </a:ln>
              <a:solidFill>
                <a:srgbClr val="7030A0"/>
              </a:solidFill>
              <a:latin typeface="Century Gothic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5600" dirty="0">
                <a:ln>
                  <a:solidFill>
                    <a:srgbClr val="E6C133">
                      <a:lumMod val="60000"/>
                      <a:lumOff val="40000"/>
                    </a:srgbClr>
                  </a:solidFill>
                </a:ln>
                <a:solidFill>
                  <a:srgbClr val="7030A0"/>
                </a:solidFill>
                <a:latin typeface="Century Gothic"/>
              </a:rPr>
              <a:t>http://</a:t>
            </a:r>
            <a:r>
              <a:rPr lang="en-US" sz="5600" dirty="0" smtClean="0">
                <a:ln>
                  <a:solidFill>
                    <a:srgbClr val="E6C133">
                      <a:lumMod val="60000"/>
                      <a:lumOff val="40000"/>
                    </a:srgbClr>
                  </a:solidFill>
                </a:ln>
                <a:solidFill>
                  <a:srgbClr val="7030A0"/>
                </a:solidFill>
                <a:latin typeface="Century Gothic"/>
              </a:rPr>
              <a:t>zarobr.ru/index.php?option=com_content&amp;view=article&amp;id=3070:2017-03-17-12-12-17&amp;catid=1:latest-news&amp;Itemid=5</a:t>
            </a:r>
            <a:r>
              <a:rPr lang="ru-RU" sz="5600" dirty="0" smtClean="0">
                <a:ln>
                  <a:solidFill>
                    <a:srgbClr val="E6C133">
                      <a:lumMod val="60000"/>
                      <a:lumOff val="40000"/>
                    </a:srgbClr>
                  </a:solidFill>
                </a:ln>
                <a:solidFill>
                  <a:srgbClr val="7030A0"/>
                </a:solidFill>
                <a:latin typeface="Century Gothic"/>
              </a:rPr>
              <a:t>0</a:t>
            </a:r>
            <a:endParaRPr lang="ru-RU" sz="5600" dirty="0">
              <a:ln>
                <a:solidFill>
                  <a:srgbClr val="E6C133">
                    <a:lumMod val="60000"/>
                    <a:lumOff val="40000"/>
                  </a:srgbClr>
                </a:solidFill>
              </a:ln>
              <a:solidFill>
                <a:srgbClr val="7030A0"/>
              </a:solidFill>
              <a:latin typeface="Century Gothic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3600" b="1" dirty="0">
              <a:ln>
                <a:solidFill>
                  <a:srgbClr val="FFC000"/>
                </a:solidFill>
              </a:ln>
              <a:solidFill>
                <a:prstClr val="black"/>
              </a:solidFill>
              <a:latin typeface="Century Gothic"/>
            </a:endParaRPr>
          </a:p>
          <a:p>
            <a:pPr>
              <a:buNone/>
            </a:pPr>
            <a:endParaRPr lang="ru-RU" sz="1050" dirty="0" smtClean="0"/>
          </a:p>
        </p:txBody>
      </p:sp>
      <p:pic>
        <p:nvPicPr>
          <p:cNvPr id="2050" name="Picture 2" descr="https://1.downloader.disk.yandex.ru/preview/08a8dae7ba9e8e3bc730c430759b90fe6b81385435d4d354c5d7e1777b3ac7b0/inf/6xelafPxaxQFzRC43rPvkbuJgtmMuXdq8fqakoeZQAu6Cfn6HAMI_rIzgoKZkNqT6xVL6ZWceXH2Lis2iCY9Sw%3D%3D?uid=0&amp;filename=%D1%81%D0%BA%D0%B0%D0%BD%20049.jpg&amp;disposition=inline&amp;hash=&amp;limit=0&amp;content_type=image%2Fjpeg&amp;tknv=v2&amp;size=1280x7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0"/>
            <a:ext cx="2630405" cy="3621504"/>
          </a:xfrm>
          <a:prstGeom prst="rect">
            <a:avLst/>
          </a:prstGeom>
          <a:noFill/>
        </p:spPr>
      </p:pic>
      <p:pic>
        <p:nvPicPr>
          <p:cNvPr id="2052" name="Picture 4" descr="https://1.downloader.disk.yandex.ru/preview/42d47a914a6096068c8ea901d291ddbf159f17ccc5e2dda86c0e2c14a3c3a391/inf/6xelafPxaxQFzRC43rPvkXsxe5ZD4SnT7NpA9VAm3yCeah8_h8pUnkkUPSYGJNlz7NVbEe82JxRQC0ReO0QSMQ%3D%3D?uid=0&amp;filename=%D1%81%D0%BA%D0%B0%D0%BD%20048.jpg&amp;disposition=inline&amp;hash=&amp;limit=0&amp;content_type=image%2Fjpeg&amp;tknv=v2&amp;size=1066x4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4658" y="3356992"/>
            <a:ext cx="2541472" cy="3501008"/>
          </a:xfrm>
          <a:prstGeom prst="rect">
            <a:avLst/>
          </a:prstGeom>
          <a:noFill/>
        </p:spPr>
      </p:pic>
      <p:sp>
        <p:nvSpPr>
          <p:cNvPr id="2054" name="AutoShape 6" descr="https://apf.mail.ru/cgi-bin/readmsg/IMG_1505.JPG?id=14900382350000000362%3B0%3B1&amp;x-email=shkokov%40mail.ru&amp;exif=1&amp;bs=1516&amp;bl=160165&amp;ct=image%2Fjpeg&amp;cn=IMG_1505.JP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9753600" cy="6505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err="1"/>
              <a:t>вконтакте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sp>
        <p:nvSpPr>
          <p:cNvPr id="2056" name="AutoShape 8" descr="https://apf.mail.ru/cgi-bin/readmsg/IMG_1505.JPG?id=14900382350000000362%3B0%3B1&amp;x-email=shkokov%40mail.ru&amp;exif=1&amp;bs=1516&amp;bl=160165&amp;ct=image%2Fjpeg&amp;cn=IMG_1505.JPG&amp;cte=binary"/>
          <p:cNvSpPr>
            <a:spLocks noChangeAspect="1" noChangeArrowheads="1"/>
          </p:cNvSpPr>
          <p:nvPr/>
        </p:nvSpPr>
        <p:spPr bwMode="auto">
          <a:xfrm>
            <a:off x="0" y="0"/>
            <a:ext cx="9753600" cy="6505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836986"/>
            <a:ext cx="4145582" cy="276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 дизайн-проект парка «эврика»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124745"/>
            <a:ext cx="5710264" cy="1656184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На заочном этапе нашей группой был изготовлен макет «Занимательного лабиринта» с интерактивными объектами, позволяющими узнать законы физики в развлекательной форме. При подготовке к очному этапу мы посетили мастер-классы специалистов, которые помогли нам лучше понять требования к дизайн-проекту в целом и к интерактивным объектам в частности.</a:t>
            </a:r>
            <a:endParaRPr lang="ru-RU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2736"/>
            <a:ext cx="2617680" cy="1963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792674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В очном этапе мы разработали проект парка под открытым небом с привязкой к конкретной местности в г. Заречном. Мы создали совершенно другой проект, обращая внимание на гармоничность элементов, соблюдение требований защиты окружающей среды и безопасности. Основной идеей дизайна стали листья как символ природы.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02483"/>
            <a:ext cx="3192943" cy="2128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501008"/>
            <a:ext cx="4363513" cy="31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4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11"/>
            <a:ext cx="9144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Мои достижения за последний период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589240"/>
          </a:xfrm>
        </p:spPr>
        <p:txBody>
          <a:bodyPr>
            <a:normAutofit fontScale="92500" lnSpcReduction="10000"/>
          </a:bodyPr>
          <a:lstStyle/>
          <a:p>
            <a:r>
              <a:rPr lang="ru-RU" sz="1400" b="1" dirty="0" smtClean="0"/>
              <a:t>1. Декабрь 2014г. Лауреат 2 степени зонального этапа конкурса «Малая Академия»</a:t>
            </a:r>
          </a:p>
          <a:p>
            <a:r>
              <a:rPr lang="ru-RU" sz="1400" b="1" dirty="0" smtClean="0"/>
              <a:t>2. Декабрь 2015г. Призер Всероссийской олимпиады по английскому языку.</a:t>
            </a:r>
          </a:p>
          <a:p>
            <a:r>
              <a:rPr lang="ru-RU" sz="1400" b="1" dirty="0" smtClean="0"/>
              <a:t>3. Май 2015г. Победитель международной дистанционной олимпиады по музыке.</a:t>
            </a:r>
          </a:p>
          <a:p>
            <a:r>
              <a:rPr lang="ru-RU" sz="1400" b="1" dirty="0" smtClean="0"/>
              <a:t>4. Декабрь 2015г. Призер муниципального этапа всероссийской олимпиады по истории.</a:t>
            </a:r>
          </a:p>
          <a:p>
            <a:r>
              <a:rPr lang="ru-RU" sz="1400" b="1" dirty="0" smtClean="0"/>
              <a:t>5. Декабрь 2015г. Призер муниципального этапа всероссийской олимпиады по физике.</a:t>
            </a:r>
          </a:p>
          <a:p>
            <a:r>
              <a:rPr lang="ru-RU" sz="1400" b="1" dirty="0" smtClean="0"/>
              <a:t>6. Февраль 2016г. Победитель городской конференции «Наука и Творчество» на английском языке.</a:t>
            </a:r>
          </a:p>
          <a:p>
            <a:r>
              <a:rPr lang="ru-RU" sz="1400" b="1" dirty="0" smtClean="0"/>
              <a:t>7. Февраль 2016г. Призер Международного молодежного чемпионата по английскому языку.</a:t>
            </a:r>
          </a:p>
          <a:p>
            <a:r>
              <a:rPr lang="ru-RU" sz="1400" b="1" dirty="0" smtClean="0"/>
              <a:t>8. Февраль 2017г. Победитель городского фестиваля исследовательских работ на английском языке в номинации «Политика».</a:t>
            </a:r>
          </a:p>
          <a:p>
            <a:r>
              <a:rPr lang="ru-RU" sz="1400" b="1" dirty="0" smtClean="0"/>
              <a:t>9. Февраль 2017г. Победитель интернет-тура Межрегиональных предметных олимпиад КФУ по немецкому языку.</a:t>
            </a:r>
          </a:p>
          <a:p>
            <a:r>
              <a:rPr lang="ru-RU" sz="1400" b="1" dirty="0" smtClean="0"/>
              <a:t>10. Декабрь 2017г. Призер муниципального этапа всероссийской олимпиады школьников по химии.</a:t>
            </a:r>
          </a:p>
          <a:p>
            <a:r>
              <a:rPr lang="ru-RU" sz="1400" b="1" dirty="0" smtClean="0"/>
              <a:t>11. Декабрь 2017г. Победитель муниципального этапа всероссийской олимпиады школьников по английскому языку.</a:t>
            </a:r>
          </a:p>
          <a:p>
            <a:r>
              <a:rPr lang="ru-RU" sz="1400" b="1" dirty="0" smtClean="0"/>
              <a:t>12. Декабрь 2017г. Призер муниципального этапа всероссийской олимпиады школьников по физике.</a:t>
            </a:r>
          </a:p>
          <a:p>
            <a:r>
              <a:rPr lang="ru-RU" sz="1400" b="1" dirty="0" smtClean="0"/>
              <a:t>13. </a:t>
            </a:r>
            <a:r>
              <a:rPr lang="ru-RU" sz="1400" b="1" dirty="0" err="1" smtClean="0"/>
              <a:t>Январь,Февраль</a:t>
            </a:r>
            <a:r>
              <a:rPr lang="ru-RU" sz="1400" b="1" dirty="0" smtClean="0"/>
              <a:t> 2017г. Участник всероссийской интернет олимпиады </a:t>
            </a:r>
            <a:r>
              <a:rPr lang="ru-RU" sz="1400" b="1" dirty="0" err="1" smtClean="0"/>
              <a:t>СПбУ</a:t>
            </a:r>
            <a:r>
              <a:rPr lang="ru-RU" sz="1400" b="1" dirty="0" smtClean="0"/>
              <a:t> по физике. Диплом за отличные знания. </a:t>
            </a:r>
            <a:r>
              <a:rPr lang="en-US" sz="1000" b="1" dirty="0">
                <a:solidFill>
                  <a:srgbClr val="FF0000"/>
                </a:solidFill>
              </a:rPr>
              <a:t>http://</a:t>
            </a:r>
            <a:r>
              <a:rPr lang="en-US" sz="1000" b="1" dirty="0" smtClean="0">
                <a:solidFill>
                  <a:srgbClr val="FF0000"/>
                </a:solidFill>
              </a:rPr>
              <a:t>distolymp2.spbu.ru/olymp/2017/tur2_08class_v4.htm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14. Март 2017. Победитель (диплом 1 степени) Международного </a:t>
            </a:r>
            <a:r>
              <a:rPr lang="ru-RU" sz="1400" b="1" dirty="0" err="1" smtClean="0"/>
              <a:t>интернет-конкурса</a:t>
            </a:r>
            <a:r>
              <a:rPr lang="ru-RU" sz="1400" b="1" dirty="0" smtClean="0"/>
              <a:t> «</a:t>
            </a:r>
            <a:r>
              <a:rPr lang="ru-RU" sz="1400" b="1" dirty="0" err="1" smtClean="0"/>
              <a:t>Я-лингвист</a:t>
            </a:r>
            <a:r>
              <a:rPr lang="ru-RU" sz="1400" b="1" dirty="0" smtClean="0"/>
              <a:t>» (АНГЛИЙСКИЙ ЯЗЫК).</a:t>
            </a:r>
          </a:p>
          <a:p>
            <a:r>
              <a:rPr lang="ru-RU" sz="1400" b="1" dirty="0" smtClean="0"/>
              <a:t>15. Март 2017г. Победитель (диплом 1 степени) Международного интернет-конкурса «</a:t>
            </a:r>
            <a:r>
              <a:rPr lang="ru-RU" sz="1400" b="1" dirty="0" err="1" smtClean="0"/>
              <a:t>Я-лингвист</a:t>
            </a:r>
            <a:r>
              <a:rPr lang="ru-RU" sz="1400" b="1" dirty="0" smtClean="0"/>
              <a:t>» (РУССКИЙ ЯЗЫК).</a:t>
            </a:r>
          </a:p>
          <a:p>
            <a:r>
              <a:rPr lang="ru-RU" sz="1400" b="1" dirty="0" smtClean="0"/>
              <a:t>16. Февраль 2017г. Победитель</a:t>
            </a:r>
            <a:r>
              <a:rPr lang="ru-RU" sz="1400" b="1" dirty="0"/>
              <a:t> городского этапа</a:t>
            </a:r>
            <a:r>
              <a:rPr lang="ru-RU" sz="1400" b="1" dirty="0" smtClean="0"/>
              <a:t> конкурса «Сценическая </a:t>
            </a:r>
            <a:r>
              <a:rPr lang="ru-RU" sz="1400" b="1" dirty="0"/>
              <a:t>постановка</a:t>
            </a:r>
            <a:r>
              <a:rPr lang="ru-RU" sz="1400" b="1" dirty="0" smtClean="0"/>
              <a:t> на английском языке «Мифы Ирландии».   </a:t>
            </a:r>
          </a:p>
        </p:txBody>
      </p:sp>
      <p:sp>
        <p:nvSpPr>
          <p:cNvPr id="16386" name="AutoShape 2" descr="https://apf.mail.ru/cgi-bin/readmsg/2961287F-7AEA-458E-BFCE-441868EF9E89.JPG?id=14900363220000000379%3B0%3B1&amp;x-email=shkokov%40mail.ru&amp;exif=1&amp;bs=1569&amp;bl=2199593&amp;ct=image%2Fjpeg&amp;cn=2961287F%252d7AEA%252d458E%252dBFCE%252d441868EF9E89.JP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23317200" cy="3108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s://apf.mail.ru/cgi-bin/readmsg/2961287F-7AEA-458E-BFCE-441868EF9E89.JPG?id=14900363220000000379%3B0%3B1&amp;x-email=shkokov%40mail.ru&amp;exif=1&amp;bs=1569&amp;bl=2199593&amp;ct=image%2Fjpeg&amp;cn=2961287F%252d7AEA%252d458E%252dBFCE%252d441868EF9E89.JP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23317200" cy="3108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apf.mail.ru/cgi-bin/readmsg/2961287F-7AEA-458E-BFCE-441868EF9E89.JPG?id=14900363220000000379%3B0%3B1&amp;x-email=shkokov%40mail.ru&amp;exif=1&amp;bs=1569&amp;bl=2199593&amp;ct=image%2Fjpeg&amp;cn=2961287F%252d7AEA%252d458E%252dBFCE%252d441868EF9E89.JP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23317200" cy="3108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https://apf.mail.ru/cgi-bin/readmsg/2961287F-7AEA-458E-BFCE-441868EF9E89.JPG?id=14900363220000000379%3B0%3B1&amp;x-email=shkokov%40mail.ru&amp;exif=1&amp;bs=1569&amp;bl=2199593&amp;ct=image%2Fjpeg&amp;cn=2961287F%252d7AEA%252d458E%252dBFCE%252d441868EF9E89.JP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23317200" cy="3108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201622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2268" y="896816"/>
            <a:ext cx="16112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 Мои дипломы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1530896" cy="20908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781309"/>
            <a:ext cx="20522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4606" y="764704"/>
            <a:ext cx="2151312" cy="28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2954" y="1412776"/>
            <a:ext cx="18992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2517" y="4537016"/>
            <a:ext cx="1368152" cy="182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3127" y="4210110"/>
            <a:ext cx="1508793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30" y="3402941"/>
            <a:ext cx="2313330" cy="30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Мои фото\2013\2012-2013 Др Родион и школа\P10706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52238" y="4235135"/>
            <a:ext cx="2390480" cy="2146395"/>
          </a:xfrm>
          <a:prstGeom prst="rect">
            <a:avLst/>
          </a:prstGeom>
          <a:noFill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8637" y="2830452"/>
            <a:ext cx="30343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82389"/>
            <a:ext cx="4680520" cy="523528"/>
          </a:xfrm>
        </p:spPr>
        <p:txBody>
          <a:bodyPr>
            <a:noAutofit/>
          </a:bodyPr>
          <a:lstStyle/>
          <a:p>
            <a:pPr algn="ctr"/>
            <a:r>
              <a:rPr lang="ru-RU" sz="1400" b="1" u="sng" dirty="0" smtClean="0"/>
              <a:t>Проект на конкурсе исследовательских работ </a:t>
            </a:r>
            <a:br>
              <a:rPr lang="ru-RU" sz="1400" b="1" u="sng" dirty="0" smtClean="0"/>
            </a:br>
            <a:r>
              <a:rPr lang="ru-RU" sz="1400" b="1" u="sng" dirty="0" smtClean="0"/>
              <a:t>«современный мир» на английском языке»</a:t>
            </a:r>
            <a:endParaRPr lang="ru-RU" sz="14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59" y="1124744"/>
            <a:ext cx="6802473" cy="1872207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В феврале 2017г. я предоставил на суд жюри свою исследовательскую работу на английском языке в номинации «Политика». В своей работе, я провел исследование о влияние доллара на экономики других стран а также возникновение и развитие этой валюты. За эту работу я получил первое место.</a:t>
            </a:r>
          </a:p>
          <a:p>
            <a:r>
              <a:rPr lang="ru-RU" sz="1400" dirty="0" smtClean="0"/>
              <a:t>В апреле 2017г., я планирую выступить в зональном этапе с исследовательской работой на тему: «Тайны мозга или игры разума.» на английском языке. </a:t>
            </a:r>
            <a:endParaRPr lang="ru-RU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9976"/>
            <a:ext cx="1978197" cy="29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5656" y="1802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Творческая деятельность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469" y="3789040"/>
            <a:ext cx="8414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В феврале 2017г</a:t>
            </a:r>
            <a:r>
              <a:rPr lang="ru-RU" sz="1400" dirty="0" smtClean="0">
                <a:solidFill>
                  <a:schemeClr val="tx2"/>
                </a:solidFill>
              </a:rPr>
              <a:t>. я со своей командой вышел на городской музыкально-сценический конкурс на английском языке.</a:t>
            </a:r>
          </a:p>
          <a:p>
            <a:r>
              <a:rPr lang="ru-RU" sz="1400" dirty="0" smtClean="0">
                <a:solidFill>
                  <a:schemeClr val="tx2"/>
                </a:solidFill>
              </a:rPr>
              <a:t> Нужно было придумать музыкальную сценическую постановку по теме «Мифы Ирландии». Наша команда блестяще выступила и получила 1 место. 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470" y="3119825"/>
            <a:ext cx="783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Городской музыкально-сценический конкурс на английском языке</a:t>
            </a:r>
          </a:p>
          <a:p>
            <a:pPr algn="ctr"/>
            <a:r>
              <a:rPr lang="ru-RU" sz="1400" b="1" u="sng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«Мифы Ирландии»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0" y="4735814"/>
            <a:ext cx="3772775" cy="212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77" y="4587316"/>
            <a:ext cx="3493568" cy="241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Мои интересы и перспективы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884096" cy="2056855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Кроме учебы и участия в олимпиадах , в данный момент меня привлекает научная и научно-исследовательская деятельность, конструирование и 3Д моделирование. Дополнительные знания, в рамках своих интересов я получаю из различных источников, в том числе из «Детской ядерной медицинской академии» в которой я являюсь одним из самых активных и молодых студентов. А также посещаю художественную дизайн-студию «СТАРТ». В феврале 2017г. я был участником Пензенской художественной олимпиады по архитектуре и творчеству им. Татлина. Также интересуюсь роботостроением и </a:t>
            </a:r>
            <a:r>
              <a:rPr lang="ru-RU" sz="1400" dirty="0" err="1" smtClean="0"/>
              <a:t>авиамоделированием</a:t>
            </a:r>
            <a:r>
              <a:rPr lang="ru-RU" sz="1400" dirty="0" smtClean="0"/>
              <a:t>. У меня очень широкий круг интересов и увлечений, но пока я не могу определиться окончательно. Хотелось бы получить компетентные советы и помощь при выборе моей будущей профессии.</a:t>
            </a:r>
            <a:endParaRPr lang="ru-RU" sz="1400" dirty="0"/>
          </a:p>
        </p:txBody>
      </p:sp>
      <p:pic>
        <p:nvPicPr>
          <p:cNvPr id="18434" name="Picture 2" descr="D:\Мои фото\2017г Родион\P1110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453005"/>
            <a:ext cx="2908014" cy="24049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3253607"/>
            <a:ext cx="320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Спорт в моей жизни</a:t>
            </a:r>
            <a:endParaRPr lang="ru-RU" b="1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622939"/>
            <a:ext cx="65527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Любому человеку, даже ученому необходимо иметь крепкое здоровье. Поэтому начина с 4 лет я посещаю различные секции и кружки. Я хорошо плаваю, танцую и катаюсь на лыжах. Стараюсь участвовать во всех школьных спортивных соревнованиях. В этом году стал </a:t>
            </a:r>
            <a:r>
              <a:rPr lang="ru-RU" sz="1400" dirty="0" err="1" smtClean="0"/>
              <a:t>стал</a:t>
            </a:r>
            <a:r>
              <a:rPr lang="ru-RU" sz="1400" dirty="0" smtClean="0"/>
              <a:t> участником Экологического отряда </a:t>
            </a:r>
            <a:r>
              <a:rPr lang="ru-RU" sz="1400" dirty="0"/>
              <a:t>г. Димитровграда.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2084387" cy="18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77" y="4792490"/>
            <a:ext cx="2663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73" y="2996952"/>
            <a:ext cx="2619175" cy="147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30925"/>
            <a:ext cx="2641946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469</TotalTime>
  <Words>775</Words>
  <Application>Microsoft Macintosh PowerPoint</Application>
  <PresentationFormat>Экран (4:3)</PresentationFormat>
  <Paragraphs>55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Century Gothic</vt:lpstr>
      <vt:lpstr>Franklin Gothic Book</vt:lpstr>
      <vt:lpstr>Franklin Gothic Medium</vt:lpstr>
      <vt:lpstr>Wingdings 2</vt:lpstr>
      <vt:lpstr>Трек</vt:lpstr>
      <vt:lpstr>Презентация PowerPoint</vt:lpstr>
      <vt:lpstr>Достижение в проекте   «Школа РОСсатома»</vt:lpstr>
      <vt:lpstr>Наш дизайн-проект парка «эврика»</vt:lpstr>
      <vt:lpstr>Мои достижения за последний период</vt:lpstr>
      <vt:lpstr> Мои дипломы</vt:lpstr>
      <vt:lpstr>Проект на конкурсе исследовательских работ  «современный мир» на английском языке»</vt:lpstr>
      <vt:lpstr>Мои интересы и перспективы</vt:lpstr>
    </vt:vector>
  </TitlesOfParts>
  <Company>RePack by SPecialiST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Иван Трифонов</cp:lastModifiedBy>
  <cp:revision>48</cp:revision>
  <dcterms:created xsi:type="dcterms:W3CDTF">2017-03-20T16:48:28Z</dcterms:created>
  <dcterms:modified xsi:type="dcterms:W3CDTF">2017-04-07T11:49:19Z</dcterms:modified>
</cp:coreProperties>
</file>