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2" r:id="rId4"/>
    <p:sldId id="270" r:id="rId5"/>
    <p:sldId id="275" r:id="rId6"/>
    <p:sldId id="274" r:id="rId7"/>
    <p:sldId id="273" r:id="rId8"/>
    <p:sldId id="257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6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DDEF-24E4-4623-9CBD-9841CC598659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4999B-D951-4F73-A604-6AB04FF8C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8AC7F-965B-4387-9A9B-0B3866BB3171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57270-2918-46D1-AFA4-CBD94BB79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2F1F-8B55-4E96-8A85-C39088264A1B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270A-0D30-40AC-92A0-78E5FE96F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7FCAA-86AC-4DE2-BF7E-6467FDC3915B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FD18C-2C32-4E8B-819E-A7DC4F06C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322AD-4BEB-4649-AD75-A0C933083645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FE322-C82D-4EE0-B0E4-599EACEF8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8C9BA-7230-4EE9-8E8A-1ADA6213F846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F86E-A7DC-4F35-A71E-494754DBC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F714-CDB8-4D5E-8565-75FCAE6004DE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3E73-C56F-416D-8AF7-437B7A202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DB754-42AA-4AC6-A634-C7EA07B72EEB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C9E9-3419-47DF-8BD2-CB22BF0CD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494A8-2FCA-498A-A40F-6E60BE07F35A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DE3F-8B88-48CD-86A2-8321FC24F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798A0-7EA4-4D69-B272-ADEF6B360E1E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5F8D0-1E9A-499D-B333-1BB50355A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6DDB-8C75-4D89-954E-A5502494AACB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20113-5EC2-42FD-B8C2-951E01F7D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A4BB72-CC3F-4E81-9F48-C7E70DD354B4}" type="datetimeFigureOut">
              <a:rPr lang="ru-RU"/>
              <a:pPr>
                <a:defRPr/>
              </a:pPr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204266-1788-4BA2-87C9-EC77F5847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I:\Орлёнок\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0" y="1071563"/>
          <a:ext cx="4286250" cy="3786187"/>
        </p:xfrm>
        <a:graphic>
          <a:graphicData uri="http://schemas.openxmlformats.org/drawingml/2006/table">
            <a:tbl>
              <a:tblPr/>
              <a:tblGrid>
                <a:gridCol w="1265238"/>
                <a:gridCol w="3021012"/>
              </a:tblGrid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Конышев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Матвей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Дмитриевич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рождения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25.03.2003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жительства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Трехгорный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учебы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«СОШ №112»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«А» класс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5" name="Picture 3" descr="J:\Волгодонск\Матвей\SClzVYSZSn4.jpg"/>
          <p:cNvPicPr>
            <a:picLocks noChangeAspect="1" noChangeArrowheads="1"/>
          </p:cNvPicPr>
          <p:nvPr/>
        </p:nvPicPr>
        <p:blipFill>
          <a:blip r:embed="rId3" cstate="print"/>
          <a:srcRect l="5298" t="-124" r="18336"/>
          <a:stretch>
            <a:fillRect/>
          </a:stretch>
        </p:blipFill>
        <p:spPr bwMode="auto">
          <a:xfrm>
            <a:off x="357158" y="1214422"/>
            <a:ext cx="3665736" cy="32147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2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4929188"/>
            <a:ext cx="2357437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0"/>
            <a:ext cx="80738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ПОРТФОЛИО УЧАЩЕГОСЯ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I:\Орлёнок\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G:\Копия z_1a1e55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28750"/>
            <a:ext cx="2973388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20319" y="-141313"/>
            <a:ext cx="210512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Учеба </a:t>
            </a:r>
          </a:p>
        </p:txBody>
      </p:sp>
      <p:pic>
        <p:nvPicPr>
          <p:cNvPr id="1026" name="Picture 2" descr="J:\портфолио\2013-03-15\Image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72330" y="714356"/>
            <a:ext cx="1741872" cy="2462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027" name="Picture 3" descr="J:\портфолио\2013-03-15\Image0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57392" y="3720136"/>
            <a:ext cx="2079198" cy="2940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785813" y="714375"/>
            <a:ext cx="3429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 2010 года совмещаю учебу в общеобразовательной школе и музыкальной по классу саксофон. Стараюсь учиться на «отлично».</a:t>
            </a:r>
          </a:p>
        </p:txBody>
      </p:sp>
      <p:pic>
        <p:nvPicPr>
          <p:cNvPr id="14343" name="Picture 9" descr="03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500438"/>
            <a:ext cx="4392613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I:\Орлёнок\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8"/>
          <p:cNvSpPr>
            <a:spLocks noChangeArrowheads="1"/>
          </p:cNvSpPr>
          <p:nvPr/>
        </p:nvSpPr>
        <p:spPr bwMode="auto">
          <a:xfrm>
            <a:off x="1908175" y="260350"/>
            <a:ext cx="650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Неоднократный участник всероссийской олимпиады школьников</a:t>
            </a:r>
          </a:p>
        </p:txBody>
      </p:sp>
      <p:pic>
        <p:nvPicPr>
          <p:cNvPr id="15363" name="Picture 7" descr="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620713"/>
            <a:ext cx="2928937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 descr="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908050"/>
            <a:ext cx="2676525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0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0713"/>
            <a:ext cx="2697163" cy="380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0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3213100"/>
            <a:ext cx="257016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 descr="0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9700" y="3197225"/>
            <a:ext cx="257016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I:\Орлёнок\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500313"/>
            <a:ext cx="1573213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1" descr="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51063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0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908050"/>
            <a:ext cx="22494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5" descr="0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284538"/>
            <a:ext cx="2332038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6" descr="02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8300" y="620713"/>
            <a:ext cx="2425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2" descr="00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1125538"/>
            <a:ext cx="23399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Прямоугольник 8"/>
          <p:cNvSpPr>
            <a:spLocks noChangeArrowheads="1"/>
          </p:cNvSpPr>
          <p:nvPr/>
        </p:nvSpPr>
        <p:spPr bwMode="auto">
          <a:xfrm>
            <a:off x="1908175" y="260350"/>
            <a:ext cx="6500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Неоднократный участник международных конкурсов по математике, русскому языку</a:t>
            </a:r>
            <a:r>
              <a:rPr 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информатике и биологии</a:t>
            </a:r>
          </a:p>
        </p:txBody>
      </p:sp>
      <p:pic>
        <p:nvPicPr>
          <p:cNvPr id="16393" name="Picture 30" descr="02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62813" y="4194175"/>
            <a:ext cx="18811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3" descr="0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51500" y="4203700"/>
            <a:ext cx="18748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31" descr="02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95738" y="4221163"/>
            <a:ext cx="185896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2" descr="02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39975" y="4221163"/>
            <a:ext cx="185896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I:\Орлёнок\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8"/>
          <p:cNvSpPr>
            <a:spLocks noChangeArrowheads="1"/>
          </p:cNvSpPr>
          <p:nvPr/>
        </p:nvSpPr>
        <p:spPr bwMode="auto">
          <a:xfrm>
            <a:off x="900113" y="188913"/>
            <a:ext cx="650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Неоднократный участник проектов Школы Росатома</a:t>
            </a:r>
          </a:p>
        </p:txBody>
      </p:sp>
      <p:pic>
        <p:nvPicPr>
          <p:cNvPr id="17411" name="Picture 7" descr="0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125" y="4292600"/>
            <a:ext cx="17938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0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620713"/>
            <a:ext cx="1897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0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77125" y="188913"/>
            <a:ext cx="1666875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04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95738" y="620713"/>
            <a:ext cx="18843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0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838" y="3573463"/>
            <a:ext cx="20113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3500438"/>
            <a:ext cx="205263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 descr="0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549275"/>
            <a:ext cx="19637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 descr="03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620713"/>
            <a:ext cx="1873250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 descr="0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79838" y="3141663"/>
            <a:ext cx="18827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7" descr="0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64163" y="3789363"/>
            <a:ext cx="187960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6" descr="03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8850" y="1628775"/>
            <a:ext cx="16573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8" descr="0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53325" y="2924175"/>
            <a:ext cx="15906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I:\Орлёнок\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8"/>
          <p:cNvSpPr>
            <a:spLocks noChangeArrowheads="1"/>
          </p:cNvSpPr>
          <p:nvPr/>
        </p:nvSpPr>
        <p:spPr bwMode="auto">
          <a:xfrm>
            <a:off x="3814763" y="188913"/>
            <a:ext cx="5329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</p:txBody>
      </p:sp>
      <p:pic>
        <p:nvPicPr>
          <p:cNvPr id="18435" name="Picture 6" descr="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5538" y="1196975"/>
            <a:ext cx="2938462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0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3"/>
            <a:ext cx="3313112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0" descr="0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636838"/>
            <a:ext cx="2851150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63938" y="620713"/>
            <a:ext cx="24574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365625"/>
            <a:ext cx="295592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I:\Орлёнок\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8" descr="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981075"/>
            <a:ext cx="2490787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Прямоугольник 8"/>
          <p:cNvSpPr>
            <a:spLocks noChangeArrowheads="1"/>
          </p:cNvSpPr>
          <p:nvPr/>
        </p:nvSpPr>
        <p:spPr bwMode="auto">
          <a:xfrm>
            <a:off x="2643188" y="260350"/>
            <a:ext cx="6500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Неоднократный участник интеллектуальных конкурсов и олимпиад</a:t>
            </a:r>
          </a:p>
        </p:txBody>
      </p:sp>
      <p:pic>
        <p:nvPicPr>
          <p:cNvPr id="19460" name="Picture 6" descr="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473450"/>
            <a:ext cx="23717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7" descr="00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500438"/>
            <a:ext cx="238918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0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7368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 descr="0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5413" y="836613"/>
            <a:ext cx="26685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I:\Орлёнок\091777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156103" y="175246"/>
            <a:ext cx="487704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Мои увлечения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611" y="774369"/>
            <a:ext cx="2508751" cy="1672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16" descr="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852738"/>
            <a:ext cx="21510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7" descr="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916113"/>
            <a:ext cx="24495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8" descr="0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1341438"/>
            <a:ext cx="23558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67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Windows User</cp:lastModifiedBy>
  <cp:revision>54</cp:revision>
  <dcterms:created xsi:type="dcterms:W3CDTF">2013-03-15T13:37:18Z</dcterms:created>
  <dcterms:modified xsi:type="dcterms:W3CDTF">2017-02-22T08:30:23Z</dcterms:modified>
</cp:coreProperties>
</file>