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0"/>
  </p:notesMasterIdLst>
  <p:sldIdLst>
    <p:sldId id="256" r:id="rId2"/>
    <p:sldId id="257" r:id="rId3"/>
    <p:sldId id="267" r:id="rId4"/>
    <p:sldId id="261" r:id="rId5"/>
    <p:sldId id="263" r:id="rId6"/>
    <p:sldId id="264" r:id="rId7"/>
    <p:sldId id="265" r:id="rId8"/>
    <p:sldId id="260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595" autoAdjust="0"/>
  </p:normalViewPr>
  <p:slideViewPr>
    <p:cSldViewPr>
      <p:cViewPr>
        <p:scale>
          <a:sx n="80" d="100"/>
          <a:sy n="80" d="100"/>
        </p:scale>
        <p:origin x="-10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1A6CA-A8AE-4F0F-9FDD-C95F9C03B8CF}" type="datetimeFigureOut">
              <a:rPr lang="ru-RU" smtClean="0"/>
              <a:t>23.02.2017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6BEA1-F298-4E89-B997-24BC58B3C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378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6BEA1-F298-4E89-B997-24BC58B3CF80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23.02.2017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hyperlink" Target="https://vk.com/away.php?to=https%3A%2F%2Fwww.youtube.com%2Fwatch%3Fv%3D_efno69xf0M" TargetMode="External"/><Relationship Id="rId10" Type="http://schemas.openxmlformats.org/officeDocument/2006/relationships/image" Target="../media/image7.emf"/><Relationship Id="rId4" Type="http://schemas.openxmlformats.org/officeDocument/2006/relationships/hyperlink" Target="https://vk.com/club134700603" TargetMode="External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vk.com/club134700603" TargetMode="Externa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8742" y="1349318"/>
            <a:ext cx="7406640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solidFill>
                  <a:srgbClr val="C00000"/>
                </a:solidFill>
                <a:latin typeface="Arial Black" pitchFamily="34" charset="0"/>
              </a:rPr>
              <a:t>ПОРТФОЛИО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Селиванова Павла, </a:t>
            </a:r>
            <a:br>
              <a:rPr lang="ru-RU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ученика 8 класса </a:t>
            </a:r>
            <a:r>
              <a:rPr lang="ru-RU" sz="4000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</a:br>
            <a:endParaRPr lang="ru-RU" sz="31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5643578"/>
            <a:ext cx="73581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МБОУ «Северская гимназия»  </a:t>
            </a:r>
            <a:br>
              <a:rPr lang="ru-RU" sz="2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ЗАТО Северск Томской области</a:t>
            </a:r>
            <a:endParaRPr lang="ru-RU" sz="2000" dirty="0"/>
          </a:p>
        </p:txBody>
      </p:sp>
      <p:pic>
        <p:nvPicPr>
          <p:cNvPr id="6" name="Picture 4" descr="school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0124" y="3000372"/>
            <a:ext cx="7943876" cy="264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2357430"/>
            <a:ext cx="1285884" cy="1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550" y="212708"/>
            <a:ext cx="1728193" cy="69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Селиванов </a:t>
            </a:r>
            <a:r>
              <a:rPr lang="ru-RU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4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авел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484784"/>
            <a:ext cx="5241764" cy="396044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влекается спортом;</a:t>
            </a:r>
          </a:p>
          <a:p>
            <a:pPr>
              <a:lnSpc>
                <a:spcPct val="80000"/>
              </a:lnSpc>
            </a:pPr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сегда полон инженерных идей и конструкторских решений;</a:t>
            </a:r>
          </a:p>
          <a:p>
            <a:pPr>
              <a:lnSpc>
                <a:spcPct val="80000"/>
              </a:lnSpc>
            </a:pPr>
            <a:r>
              <a:rPr lang="ru-RU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умеет доводить начатое дело до конца;</a:t>
            </a:r>
            <a:endParaRPr lang="ru-RU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кромный, корректен с ровесниками и взрослыми</a:t>
            </a:r>
          </a:p>
          <a:p>
            <a:endParaRPr lang="ru-RU" dirty="0"/>
          </a:p>
        </p:txBody>
      </p:sp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28662" cy="10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Администратор-\Desktop\ИнНоТех\WNpLQPX1l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" t="13552" r="137" b="11747"/>
          <a:stretch/>
        </p:blipFill>
        <p:spPr bwMode="auto">
          <a:xfrm>
            <a:off x="6234546" y="1628800"/>
            <a:ext cx="2719450" cy="36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55362"/>
            <a:ext cx="1728193" cy="69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433696" y="6334372"/>
            <a:ext cx="70146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1F4E79"/>
                </a:solidFill>
                <a:latin typeface="Segoe UI Light" pitchFamily="34" charset="0"/>
                <a:ea typeface="Segoe UI Light" pitchFamily="34" charset="0"/>
                <a:cs typeface="Segoe UI Light" pitchFamily="34" charset="0"/>
              </a:rPr>
              <a:t>Разрешено </a:t>
            </a:r>
            <a:r>
              <a:rPr lang="ru-RU" altLang="ru-RU" sz="1600" b="1" dirty="0">
                <a:solidFill>
                  <a:srgbClr val="1F4E79"/>
                </a:solidFill>
                <a:latin typeface="Segoe UI Light" pitchFamily="34" charset="0"/>
                <a:ea typeface="Segoe UI Light" pitchFamily="34" charset="0"/>
                <a:cs typeface="Segoe UI Light" pitchFamily="34" charset="0"/>
              </a:rPr>
              <a:t>размещение презентации на сайте  проекта «Школа </a:t>
            </a:r>
            <a:r>
              <a:rPr lang="ru-RU" altLang="ru-RU" sz="1600" b="1" dirty="0" err="1">
                <a:solidFill>
                  <a:srgbClr val="1F4E79"/>
                </a:solidFill>
                <a:latin typeface="Segoe UI Light" pitchFamily="34" charset="0"/>
                <a:ea typeface="Segoe UI Light" pitchFamily="34" charset="0"/>
                <a:cs typeface="Segoe UI Light" pitchFamily="34" charset="0"/>
              </a:rPr>
              <a:t>Росатома</a:t>
            </a:r>
            <a:r>
              <a:rPr lang="ru-RU" altLang="ru-RU" sz="1600" b="1" dirty="0">
                <a:solidFill>
                  <a:srgbClr val="1F4E79"/>
                </a:solidFill>
                <a:latin typeface="Segoe UI Light" pitchFamily="34" charset="0"/>
                <a:ea typeface="Segoe UI Light" pitchFamily="34" charset="0"/>
                <a:cs typeface="Segoe UI Light" pitchFamily="34" charset="0"/>
              </a:rPr>
              <a:t>»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71392" y="4509120"/>
            <a:ext cx="5184576" cy="1872208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24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2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5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Павел – </a:t>
            </a:r>
            <a:r>
              <a:rPr lang="ru-RU" sz="56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призер </a:t>
            </a:r>
            <a:r>
              <a:rPr lang="ru-RU" sz="56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заочного </a:t>
            </a:r>
            <a:r>
              <a:rPr lang="ru-RU" sz="56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этапа </a:t>
            </a:r>
            <a:r>
              <a:rPr lang="ru-RU" sz="56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конкурса </a:t>
            </a:r>
            <a:r>
              <a:rPr lang="ru-RU" sz="56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юных исследователей «</a:t>
            </a:r>
            <a:r>
              <a:rPr lang="ru-RU" sz="5600" dirty="0" err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ИнНоТех</a:t>
            </a:r>
            <a:r>
              <a:rPr lang="ru-RU" sz="56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» проекта «Школа </a:t>
            </a:r>
            <a:r>
              <a:rPr lang="ru-RU" sz="5600" dirty="0" err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Росатома</a:t>
            </a:r>
            <a:r>
              <a:rPr lang="ru-RU" sz="56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».</a:t>
            </a:r>
            <a:r>
              <a:rPr lang="ru-RU" sz="56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На очном этапе он представлял свою разработку «Настольный тренажер для коррекции зрения», которая была отмечена дипломом в номинации «Самая оригинальная идея» на конкурсе </a:t>
            </a:r>
            <a:r>
              <a:rPr lang="cs-CZ" sz="5600" dirty="0" smtClean="0">
                <a:hlinkClick r:id="rId4"/>
              </a:rPr>
              <a:t>https</a:t>
            </a:r>
            <a:r>
              <a:rPr lang="cs-CZ" sz="5600" dirty="0">
                <a:hlinkClick r:id="rId4"/>
              </a:rPr>
              <a:t>://</a:t>
            </a:r>
            <a:r>
              <a:rPr lang="cs-CZ" sz="5600" dirty="0" smtClean="0">
                <a:hlinkClick r:id="rId4"/>
              </a:rPr>
              <a:t>vk.com/club134700603</a:t>
            </a:r>
            <a:endParaRPr lang="ru-RU" sz="5600" dirty="0" smtClean="0"/>
          </a:p>
          <a:p>
            <a:pPr algn="just">
              <a:buNone/>
            </a:pPr>
            <a:r>
              <a:rPr lang="ru-RU" sz="5600" dirty="0" smtClean="0">
                <a:hlinkClick r:id="rId5"/>
              </a:rPr>
              <a:t>         </a:t>
            </a:r>
            <a:r>
              <a:rPr lang="cs-CZ" sz="5600" dirty="0" smtClean="0">
                <a:hlinkClick r:id="rId5"/>
              </a:rPr>
              <a:t>https</a:t>
            </a:r>
            <a:r>
              <a:rPr lang="cs-CZ" sz="5600" dirty="0">
                <a:hlinkClick r:id="rId5"/>
              </a:rPr>
              <a:t>://www.youtube.com/watch?v=_efno69xf0M</a:t>
            </a:r>
            <a:endParaRPr lang="ru-RU" sz="5600" dirty="0"/>
          </a:p>
          <a:p>
            <a:pPr algn="just">
              <a:buNone/>
            </a:pPr>
            <a:endParaRPr lang="ru-RU" sz="5600" dirty="0"/>
          </a:p>
        </p:txBody>
      </p:sp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2852"/>
            <a:ext cx="928662" cy="10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998646"/>
              </p:ext>
            </p:extLst>
          </p:nvPr>
        </p:nvGraphicFramePr>
        <p:xfrm>
          <a:off x="1160074" y="2780928"/>
          <a:ext cx="2592288" cy="3664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Acrobat Document" r:id="rId7" imgW="5667139" imgH="8010279" progId="AcroExch.Document.11">
                  <p:embed/>
                </p:oleObj>
              </mc:Choice>
              <mc:Fallback>
                <p:oleObj name="Acrobat Document" r:id="rId7" imgW="5667139" imgH="8010279" progId="AcroExch.Document.11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074" y="2780928"/>
                        <a:ext cx="2592288" cy="3664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9805397"/>
              </p:ext>
            </p:extLst>
          </p:nvPr>
        </p:nvGraphicFramePr>
        <p:xfrm>
          <a:off x="6516216" y="327451"/>
          <a:ext cx="2627784" cy="370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Acrobat Document" r:id="rId9" imgW="5676857" imgH="8010279" progId="AcroExch.Document.11">
                  <p:embed/>
                </p:oleObj>
              </mc:Choice>
              <mc:Fallback>
                <p:oleObj name="Acrobat Document" r:id="rId9" imgW="5676857" imgH="8010279" progId="AcroExch.Document.11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216" y="327451"/>
                        <a:ext cx="2627784" cy="370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66" name="Picture 18" descr="C:\Users\Администратор-\Desktop\ИнНоТех\DSC_047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074" y="618075"/>
            <a:ext cx="2987824" cy="19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:\Users\Администратор-\Desktop\ИнНоТех\DSC_045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444" y="2780928"/>
            <a:ext cx="2411760" cy="160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7" y="327451"/>
            <a:ext cx="1728193" cy="69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3" descr="C:\Users\Администратор-\Desktop\ИнНоТех\DSC_091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95" y="1272104"/>
            <a:ext cx="2067544" cy="137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6016" y="980728"/>
            <a:ext cx="4301175" cy="331236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Павел </a:t>
            </a:r>
            <a:r>
              <a:rPr lang="ru-RU" sz="24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стал победителем </a:t>
            </a:r>
            <a:r>
              <a:rPr lang="ru-RU" sz="24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очного этапа </a:t>
            </a:r>
            <a:r>
              <a:rPr lang="ru-RU" sz="2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конкурса юных исследователей «</a:t>
            </a:r>
            <a:r>
              <a:rPr lang="ru-RU" sz="2400" dirty="0" err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ИнНоТех</a:t>
            </a:r>
            <a:r>
              <a:rPr lang="ru-RU" sz="2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» проекта «Школа </a:t>
            </a:r>
            <a:r>
              <a:rPr lang="ru-RU" sz="2400" dirty="0" err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Росатома</a:t>
            </a:r>
            <a:r>
              <a:rPr lang="ru-RU" sz="24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24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24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номинации «Особое мнение жюри»</a:t>
            </a:r>
            <a:endParaRPr lang="ru-RU" sz="2400" dirty="0"/>
          </a:p>
          <a:p>
            <a:pPr marL="82296" indent="0" algn="just">
              <a:buNone/>
            </a:pPr>
            <a:r>
              <a:rPr lang="ru-RU" sz="1800" dirty="0" smtClean="0">
                <a:hlinkClick r:id="rId3"/>
              </a:rPr>
              <a:t>       </a:t>
            </a:r>
            <a:r>
              <a:rPr lang="cs-CZ" sz="1800" dirty="0" smtClean="0">
                <a:hlinkClick r:id="rId3"/>
              </a:rPr>
              <a:t>https</a:t>
            </a:r>
            <a:r>
              <a:rPr lang="cs-CZ" sz="1800" dirty="0">
                <a:hlinkClick r:id="rId3"/>
              </a:rPr>
              <a:t>://vk.com/club134700603</a:t>
            </a:r>
            <a:endParaRPr lang="ru-RU" sz="1800" dirty="0"/>
          </a:p>
          <a:p>
            <a:endParaRPr lang="ru-RU" dirty="0"/>
          </a:p>
        </p:txBody>
      </p:sp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852"/>
            <a:ext cx="928662" cy="10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244535"/>
              </p:ext>
            </p:extLst>
          </p:nvPr>
        </p:nvGraphicFramePr>
        <p:xfrm>
          <a:off x="1028636" y="80540"/>
          <a:ext cx="3831396" cy="5414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Acrobat Document" r:id="rId5" imgW="5667139" imgH="8010279" progId="AcroExch.Document.11">
                  <p:embed/>
                </p:oleObj>
              </mc:Choice>
              <mc:Fallback>
                <p:oleObj name="Acrobat Document" r:id="rId5" imgW="5667139" imgH="8010279" progId="AcroExch.Document.11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636" y="80540"/>
                        <a:ext cx="3831396" cy="54141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98" y="169018"/>
            <a:ext cx="1728193" cy="69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 descr="C:\Users\Администратор-\Desktop\ИнНоТех\DSC_03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528" y="4437113"/>
            <a:ext cx="1371071" cy="206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Администратор-\Desktop\ИнНоТех\IMG_231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2" t="6896" r="31657" b="25326"/>
          <a:stretch/>
        </p:blipFill>
        <p:spPr bwMode="auto">
          <a:xfrm>
            <a:off x="6208879" y="4437112"/>
            <a:ext cx="2808312" cy="211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8064" y="861152"/>
            <a:ext cx="3785624" cy="321592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2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Впервые 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рамках открытого областного молодежного форума «Новое поколение: кадровый резерв </a:t>
            </a:r>
            <a:r>
              <a:rPr lang="en-US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XXI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века» состоялась секция «Инженерная школа» и </a:t>
            </a:r>
            <a:r>
              <a:rPr lang="ru-RU" sz="2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два проекта на тему «Горки были отмечены </a:t>
            </a:r>
            <a:r>
              <a:rPr lang="ru-RU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дипломом </a:t>
            </a:r>
            <a:r>
              <a:rPr lang="en-US" sz="2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III</a:t>
            </a:r>
            <a:r>
              <a:rPr lang="ru-RU" sz="2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степени</a:t>
            </a:r>
            <a:endParaRPr lang="ru-RU" sz="2000" dirty="0"/>
          </a:p>
          <a:p>
            <a:pPr algn="ctr">
              <a:lnSpc>
                <a:spcPct val="150000"/>
              </a:lnSpc>
              <a:buNone/>
            </a:pPr>
            <a:endParaRPr lang="ru-RU" sz="2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marL="82296" indent="0">
              <a:buNone/>
            </a:pPr>
            <a:endParaRPr lang="ru-RU" dirty="0"/>
          </a:p>
        </p:txBody>
      </p:sp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52"/>
            <a:ext cx="928662" cy="10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71459"/>
              </p:ext>
            </p:extLst>
          </p:nvPr>
        </p:nvGraphicFramePr>
        <p:xfrm>
          <a:off x="1187624" y="323278"/>
          <a:ext cx="4146470" cy="5842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Acrobat Document" r:id="rId4" imgW="5686304" imgH="8010279" progId="AcroExch.Document.11">
                  <p:embed/>
                </p:oleObj>
              </mc:Choice>
              <mc:Fallback>
                <p:oleObj name="Acrobat Document" r:id="rId4" imgW="5686304" imgH="8010279" progId="AcroExch.Document.11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323278"/>
                        <a:ext cx="4146470" cy="58420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98" y="169018"/>
            <a:ext cx="1728193" cy="69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6" descr="C:\Users\Администратор-\Desktop\КОНКУРС 2016\IMG_577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1" t="37047" r="27701" b="9656"/>
          <a:stretch/>
        </p:blipFill>
        <p:spPr bwMode="auto">
          <a:xfrm>
            <a:off x="5849326" y="4195987"/>
            <a:ext cx="2879343" cy="19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00694" y="1193305"/>
            <a:ext cx="3432994" cy="5404047"/>
          </a:xfrm>
        </p:spPr>
        <p:txBody>
          <a:bodyPr>
            <a:normAutofit fontScale="92500"/>
          </a:bodyPr>
          <a:lstStyle/>
          <a:p>
            <a:pPr algn="just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2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2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азнообразны спортивные увлечения Павла: хоккей, пулевая стрельба, самбо-дзюдо</a:t>
            </a:r>
            <a:r>
              <a:rPr lang="ru-RU" sz="2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Он стал победителем  </a:t>
            </a:r>
            <a:r>
              <a:rPr lang="ru-RU" sz="2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Новогоднем турнире по пулевой </a:t>
            </a:r>
            <a:r>
              <a:rPr lang="ru-RU" sz="2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стрельбе и занял второе место в первенстве ДЮСШ «Русь» г. </a:t>
            </a:r>
            <a:r>
              <a:rPr lang="ru-RU" sz="2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2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еверска. В составе команды по хоккею Павел принял участие в открытом Первенстве города Томска. Команда заняла первое место на этих соревнованиях.</a:t>
            </a:r>
            <a:endParaRPr lang="ru-RU" sz="2200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dirty="0"/>
          </a:p>
        </p:txBody>
      </p:sp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52"/>
            <a:ext cx="928662" cy="10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365872"/>
              </p:ext>
            </p:extLst>
          </p:nvPr>
        </p:nvGraphicFramePr>
        <p:xfrm>
          <a:off x="1115617" y="161900"/>
          <a:ext cx="2448272" cy="3474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Acrobat Document" r:id="rId4" imgW="5648243" imgH="8010279" progId="AcroExch.Document.11">
                  <p:embed/>
                </p:oleObj>
              </mc:Choice>
              <mc:Fallback>
                <p:oleObj name="Acrobat Document" r:id="rId4" imgW="5648243" imgH="8010279" progId="AcroExch.Document.11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7" y="161900"/>
                        <a:ext cx="2448272" cy="34740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21" y="322012"/>
            <a:ext cx="1728193" cy="69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08920"/>
            <a:ext cx="2564915" cy="361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https://pp.vk.me/c639816/v639816280/973c/ffNw_Ic7Ev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33" y="66164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52"/>
            <a:ext cx="928662" cy="10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16604"/>
              </p:ext>
            </p:extLst>
          </p:nvPr>
        </p:nvGraphicFramePr>
        <p:xfrm>
          <a:off x="1115615" y="169018"/>
          <a:ext cx="3024345" cy="4268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Acrobat Document" r:id="rId4" imgW="5676857" imgH="8010279" progId="AcroExch.Document.11">
                  <p:embed/>
                </p:oleObj>
              </mc:Choice>
              <mc:Fallback>
                <p:oleObj name="Acrobat Document" r:id="rId4" imgW="5676857" imgH="8010279" progId="AcroExch.Document.11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5" y="169018"/>
                        <a:ext cx="3024345" cy="42680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98" y="169018"/>
            <a:ext cx="1728193" cy="69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https://pp.vk.me/c639816/v639816280/972c/4-StkGOzzz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1542"/>
            <a:ext cx="2810471" cy="210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pp.vk.me/c639816/v639816280/9746/w9OqhLh5Cq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8" y="2636912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Селиванов Павел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052736"/>
            <a:ext cx="7883200" cy="864096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Принимает активное участие в общественной и спортивной жизни класса, школы и города, занимается проектно-исследовательской деятельностью, ведёт и пропагандирует здоровый образ жизни</a:t>
            </a:r>
          </a:p>
          <a:p>
            <a:pPr marL="0" indent="0" algn="ctr">
              <a:lnSpc>
                <a:spcPct val="80000"/>
              </a:lnSpc>
              <a:buNone/>
            </a:pPr>
            <a:endParaRPr lang="ru-RU" b="1" dirty="0" smtClean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28662" cy="10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C:\Users\Администратор-\Desktop\ИнНоТех\IMG_34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1220" r="12046" b="4893"/>
          <a:stretch/>
        </p:blipFill>
        <p:spPr bwMode="auto">
          <a:xfrm>
            <a:off x="2267744" y="1916832"/>
            <a:ext cx="5937349" cy="441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307</TotalTime>
  <Words>98</Words>
  <Application>Microsoft Office PowerPoint</Application>
  <PresentationFormat>Экран (4:3)</PresentationFormat>
  <Paragraphs>17</Paragraphs>
  <Slides>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Солнцестояние</vt:lpstr>
      <vt:lpstr>Acrobat Document</vt:lpstr>
      <vt:lpstr>ПОРТФОЛИО Селиванова Павла,  ученика 8 класса  </vt:lpstr>
      <vt:lpstr>Селиванов Павел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Селиванов Павел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Дубовицкого Андрея  ученика 10 класса  МБОУ «Северская гимназия»   ЗАТО Северск Томской области</dc:title>
  <dc:creator>User</dc:creator>
  <cp:lastModifiedBy>Администратор-</cp:lastModifiedBy>
  <cp:revision>32</cp:revision>
  <dcterms:created xsi:type="dcterms:W3CDTF">2013-04-29T15:33:34Z</dcterms:created>
  <dcterms:modified xsi:type="dcterms:W3CDTF">2017-02-23T18:44:33Z</dcterms:modified>
</cp:coreProperties>
</file>