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8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white">
          <a:xfrm>
            <a:off x="0" y="4221163"/>
            <a:ext cx="9144000" cy="26368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 rot="-10800000">
            <a:off x="7413625" y="5162550"/>
            <a:ext cx="1655763" cy="1630363"/>
            <a:chOff x="0" y="2704"/>
            <a:chExt cx="1063" cy="1086"/>
          </a:xfrm>
        </p:grpSpPr>
        <p:sp>
          <p:nvSpPr>
            <p:cNvPr id="3091" name="Rectangle 19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3" name="Rectangle 21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5" name="Rectangle 23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6" name="Rectangle 24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81088" y="5443538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0638" y="4281488"/>
            <a:ext cx="1655762" cy="1630362"/>
            <a:chOff x="0" y="2704"/>
            <a:chExt cx="1063" cy="1086"/>
          </a:xfrm>
        </p:grpSpPr>
        <p:sp>
          <p:nvSpPr>
            <p:cNvPr id="3102" name="Rectangle 30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3" name="Rectangle 31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4" name="Rectangle 32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5" name="Rectangle 33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6" name="Rectangle 34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7" name="Rectangle 35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8" name="Rectangle 36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9" name="Rectangle 37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10" name="Rectangle 38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11" name="Rectangle 39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4572000"/>
            <a:ext cx="7239000" cy="631825"/>
          </a:xfrm>
        </p:spPr>
        <p:txBody>
          <a:bodyPr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33BA5-F77B-49B2-8ED9-F8E205BDC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33BA5-F77B-49B2-8ED9-F8E205BDC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7162800" y="6567488"/>
            <a:ext cx="1524000" cy="29051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476250" y="6565900"/>
            <a:ext cx="609600" cy="268288"/>
          </a:xfrm>
        </p:spPr>
        <p:txBody>
          <a:bodyPr/>
          <a:lstStyle>
            <a:lvl1pPr>
              <a:defRPr/>
            </a:lvl1pPr>
          </a:lstStyle>
          <a:p>
            <a:fld id="{1A533BA5-F77B-49B2-8ED9-F8E205BDC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33BA5-F77B-49B2-8ED9-F8E205BDC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33BA5-F77B-49B2-8ED9-F8E205BDC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33BA5-F77B-49B2-8ED9-F8E205BDC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33BA5-F77B-49B2-8ED9-F8E205BDC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33BA5-F77B-49B2-8ED9-F8E205BDC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33BA5-F77B-49B2-8ED9-F8E205BDC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33BA5-F77B-49B2-8ED9-F8E205BDC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33BA5-F77B-49B2-8ED9-F8E205BDC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Rectangle 38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white"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4450" y="44450"/>
            <a:ext cx="863600" cy="847725"/>
            <a:chOff x="0" y="2704"/>
            <a:chExt cx="1063" cy="1086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Rectangle 19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Rectangle 20"/>
            <p:cNvSpPr>
              <a:spLocks noChangeArrowheads="1"/>
            </p:cNvSpPr>
            <p:nvPr userDrawn="1"/>
          </p:nvSpPr>
          <p:spPr bwMode="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 rot="-10800000">
            <a:off x="8228013" y="22225"/>
            <a:ext cx="863600" cy="847725"/>
            <a:chOff x="0" y="2704"/>
            <a:chExt cx="1063" cy="1086"/>
          </a:xfrm>
        </p:grpSpPr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" name="Rectangle 30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" name="Rectangle 31"/>
            <p:cNvSpPr>
              <a:spLocks noChangeArrowheads="1"/>
            </p:cNvSpPr>
            <p:nvPr userDrawn="1"/>
          </p:nvSpPr>
          <p:spPr bwMode="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6" name="Rectangle 32"/>
            <p:cNvSpPr>
              <a:spLocks noChangeArrowheads="1"/>
            </p:cNvSpPr>
            <p:nvPr userDrawn="1"/>
          </p:nvSpPr>
          <p:spPr bwMode="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7" name="Rectangle 33"/>
            <p:cNvSpPr>
              <a:spLocks noChangeArrowheads="1"/>
            </p:cNvSpPr>
            <p:nvPr userDrawn="1"/>
          </p:nvSpPr>
          <p:spPr bwMode="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8" name="Rectangle 34"/>
            <p:cNvSpPr>
              <a:spLocks noChangeArrowheads="1"/>
            </p:cNvSpPr>
            <p:nvPr userDrawn="1"/>
          </p:nvSpPr>
          <p:spPr bwMode="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9" name="Rectangle 35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0" name="Rectangle 36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1" name="Rectangle 37"/>
            <p:cNvSpPr>
              <a:spLocks noChangeArrowheads="1"/>
            </p:cNvSpPr>
            <p:nvPr userDrawn="1"/>
          </p:nvSpPr>
          <p:spPr bwMode="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800" y="6567488"/>
            <a:ext cx="1524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" y="6565900"/>
            <a:ext cx="609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fld id="{1A533BA5-F77B-49B2-8ED9-F8E205BDCD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38200" y="319088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391400" cy="563562"/>
          </a:xfrm>
        </p:spPr>
        <p:txBody>
          <a:bodyPr/>
          <a:lstStyle/>
          <a:p>
            <a:r>
              <a:rPr lang="ru-RU" dirty="0" smtClean="0"/>
              <a:t>Субботин Данил Антонович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1844824"/>
            <a:ext cx="33843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МБОУ «СОШ №109»  </a:t>
            </a:r>
          </a:p>
          <a:p>
            <a:pPr algn="ctr"/>
            <a:r>
              <a:rPr lang="ru-RU" sz="2400" dirty="0" smtClean="0"/>
              <a:t>г. Трехгорный </a:t>
            </a:r>
          </a:p>
          <a:p>
            <a:pPr algn="ctr"/>
            <a:r>
              <a:rPr lang="ru-RU" sz="2400" dirty="0" smtClean="0"/>
              <a:t>Челябинской области</a:t>
            </a:r>
          </a:p>
          <a:p>
            <a:pPr algn="ctr"/>
            <a:r>
              <a:rPr lang="ru-RU" sz="2400" dirty="0" smtClean="0"/>
              <a:t>Активист центра образовательной робототехники</a:t>
            </a:r>
          </a:p>
          <a:p>
            <a:pPr algn="ctr"/>
            <a:r>
              <a:rPr lang="ru-RU" sz="2400" dirty="0"/>
              <a:t> </a:t>
            </a:r>
            <a:r>
              <a:rPr lang="ru-RU" sz="2400" dirty="0" smtClean="0"/>
              <a:t>Интересы: сноуборд, плавание.</a:t>
            </a:r>
            <a:endParaRPr lang="ru-RU" sz="2400" dirty="0"/>
          </a:p>
        </p:txBody>
      </p:sp>
      <p:pic>
        <p:nvPicPr>
          <p:cNvPr id="3" name="Picture 2" descr="C:\Documents and Settings\olga\Рабочий стол\2017-01-31 11.16.07.jpg"/>
          <p:cNvPicPr>
            <a:picLocks noChangeAspect="1" noChangeArrowheads="1"/>
          </p:cNvPicPr>
          <p:nvPr/>
        </p:nvPicPr>
        <p:blipFill>
          <a:blip r:embed="rId2" cstate="screen">
            <a:lum bright="20000" contrast="30000"/>
          </a:blip>
          <a:srcRect/>
          <a:stretch>
            <a:fillRect/>
          </a:stretch>
        </p:blipFill>
        <p:spPr bwMode="auto">
          <a:xfrm>
            <a:off x="683568" y="1556792"/>
            <a:ext cx="3967641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Достижение учащегося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2352675"/>
          </a:xfrm>
        </p:spPr>
        <p:txBody>
          <a:bodyPr/>
          <a:lstStyle/>
          <a:p>
            <a:r>
              <a:rPr lang="ru-RU" sz="2000" dirty="0" smtClean="0"/>
              <a:t>Победитель муниципального этапа Всероссийской олимпиады школьников по физике, математике, химии, </a:t>
            </a:r>
            <a:r>
              <a:rPr lang="ru-RU" sz="2000" dirty="0" err="1" smtClean="0"/>
              <a:t>мхк</a:t>
            </a:r>
            <a:r>
              <a:rPr lang="ru-RU" sz="2000" dirty="0" smtClean="0"/>
              <a:t>, информатике географии 2015-2016 г</a:t>
            </a:r>
          </a:p>
          <a:p>
            <a:r>
              <a:rPr lang="ru-RU" sz="2000" dirty="0" smtClean="0"/>
              <a:t>Призер областного этапа областной олимпиады школьников по физике 2016 г.</a:t>
            </a:r>
          </a:p>
          <a:p>
            <a:r>
              <a:rPr lang="ru-RU" sz="2000" dirty="0" smtClean="0"/>
              <a:t>3 место в муниципальном этапе </a:t>
            </a:r>
            <a:r>
              <a:rPr lang="ru-RU" sz="2000" dirty="0" err="1" smtClean="0"/>
              <a:t>метапредметной</a:t>
            </a:r>
            <a:r>
              <a:rPr lang="ru-RU" sz="2000" dirty="0" smtClean="0"/>
              <a:t> олимпиады школьников.</a:t>
            </a:r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3016"/>
            <a:ext cx="2088232" cy="29784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645024"/>
            <a:ext cx="2016223" cy="287577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623788"/>
            <a:ext cx="2016224" cy="287577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573016"/>
            <a:ext cx="2097148" cy="2991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1"/>
            <a:ext cx="8640960" cy="2448271"/>
          </a:xfrm>
        </p:spPr>
        <p:txBody>
          <a:bodyPr/>
          <a:lstStyle/>
          <a:p>
            <a:pPr algn="just"/>
            <a:r>
              <a:rPr lang="ru-RU" sz="1800" dirty="0" smtClean="0"/>
              <a:t>Региональный тур российский соревнований «ИКАР» 2016</a:t>
            </a:r>
          </a:p>
          <a:p>
            <a:r>
              <a:rPr lang="ru-RU" sz="1800" dirty="0" smtClean="0"/>
              <a:t>Всероссийский тур соревнований «</a:t>
            </a:r>
            <a:r>
              <a:rPr lang="ru-RU" sz="1800" dirty="0" err="1" smtClean="0"/>
              <a:t>Робофест</a:t>
            </a:r>
            <a:r>
              <a:rPr lang="ru-RU" sz="1800" dirty="0" smtClean="0"/>
              <a:t> — 2015»г. Москва</a:t>
            </a:r>
          </a:p>
          <a:p>
            <a:pPr algn="just"/>
            <a:r>
              <a:rPr lang="en-US" sz="1800" dirty="0" smtClean="0"/>
              <a:t>II</a:t>
            </a:r>
            <a:r>
              <a:rPr lang="ru-RU" sz="1800" dirty="0" smtClean="0"/>
              <a:t>  Всероссийский  технический форум  «От технического  творчества  к профессиональному самоопределению» г. Челябинск 2016 г.</a:t>
            </a:r>
          </a:p>
          <a:p>
            <a:pPr algn="just"/>
            <a:r>
              <a:rPr lang="ru-RU" sz="1800" dirty="0" smtClean="0"/>
              <a:t>Представление работы центра образовательной робототехники и проекта «Служить и защищать. Роботы на АЭС» в  мероприятии «Дни Трёхгорного в </a:t>
            </a:r>
            <a:r>
              <a:rPr lang="ru-RU" sz="1800" dirty="0" err="1" smtClean="0"/>
              <a:t>Новоуральске</a:t>
            </a:r>
            <a:r>
              <a:rPr lang="ru-RU" sz="1800" dirty="0" smtClean="0"/>
              <a:t>»</a:t>
            </a:r>
          </a:p>
          <a:p>
            <a:pPr>
              <a:buNone/>
            </a:pPr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 в конкурсах</a:t>
            </a:r>
            <a:endParaRPr lang="ru-RU" dirty="0"/>
          </a:p>
        </p:txBody>
      </p:sp>
      <p:pic>
        <p:nvPicPr>
          <p:cNvPr id="3076" name="Picture 4" descr="Y:\ЦЕНТР ОБРАЗОВАТЕЛЬНОЙ РОБОТОТЕХНИКИ\дипломы 2015-2016\новоуральск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3212976"/>
            <a:ext cx="2304256" cy="3149969"/>
          </a:xfrm>
          <a:prstGeom prst="rect">
            <a:avLst/>
          </a:prstGeom>
          <a:noFill/>
        </p:spPr>
      </p:pic>
      <p:pic>
        <p:nvPicPr>
          <p:cNvPr id="2" name="Picture 2" descr="Y:\ЦЕНТР ОБРАЗОВАТЕЛЬНОЙ РОБОТОТЕХНИКИ\дипломы 2015-2016\робофест субботин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16216" y="3140968"/>
            <a:ext cx="2232248" cy="3176830"/>
          </a:xfrm>
          <a:prstGeom prst="rect">
            <a:avLst/>
          </a:prstGeom>
          <a:noFill/>
        </p:spPr>
      </p:pic>
      <p:pic>
        <p:nvPicPr>
          <p:cNvPr id="5" name="Picture 3" descr="Y:\ЦЕНТР ОБРАЗОВАТЕЛЬНОЙ РОБОТОТЕХНИКИ\дипломы 14-15\Робофест 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5400000">
            <a:off x="3233009" y="3039799"/>
            <a:ext cx="2461956" cy="3384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03064"/>
            <a:ext cx="6398096" cy="805656"/>
          </a:xfrm>
        </p:spPr>
        <p:txBody>
          <a:bodyPr/>
          <a:lstStyle/>
          <a:p>
            <a:r>
              <a:rPr lang="ru-RU" sz="2800" dirty="0" smtClean="0"/>
              <a:t>Проект «Служить и защищать. Роботы на АЭС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76325"/>
            <a:ext cx="4680520" cy="2424683"/>
          </a:xfrm>
        </p:spPr>
        <p:txBody>
          <a:bodyPr/>
          <a:lstStyle/>
          <a:p>
            <a:r>
              <a:rPr lang="ru-RU" sz="1600" dirty="0" smtClean="0"/>
              <a:t>ТТИ НИЯУ «МИФИ» Региональный фестиваль «За техническое образование» 1 место в номинации «Территория проектов» </a:t>
            </a:r>
          </a:p>
          <a:p>
            <a:r>
              <a:rPr lang="ru-RU" sz="1600" dirty="0" smtClean="0"/>
              <a:t>«Школа </a:t>
            </a:r>
            <a:r>
              <a:rPr lang="ru-RU" sz="1600" dirty="0" err="1" smtClean="0"/>
              <a:t>Росатома</a:t>
            </a:r>
            <a:r>
              <a:rPr lang="ru-RU" sz="1600" dirty="0" smtClean="0"/>
              <a:t>» «Научно-технический фестиваль молодых </a:t>
            </a:r>
            <a:r>
              <a:rPr lang="ru-RU" sz="1600" dirty="0" err="1" smtClean="0"/>
              <a:t>прогрессоров</a:t>
            </a:r>
            <a:r>
              <a:rPr lang="ru-RU" sz="1600" dirty="0" smtClean="0"/>
              <a:t>» г. </a:t>
            </a:r>
            <a:r>
              <a:rPr lang="ru-RU" sz="1600" dirty="0" err="1" smtClean="0"/>
              <a:t>Снежинск</a:t>
            </a:r>
            <a:r>
              <a:rPr lang="ru-RU" sz="1600" dirty="0" smtClean="0"/>
              <a:t>  Диплом в номинации «За актуальную работу в области безопасности» </a:t>
            </a:r>
          </a:p>
          <a:p>
            <a:pPr>
              <a:buNone/>
            </a:pPr>
            <a:endParaRPr lang="ru-RU" sz="1600" dirty="0"/>
          </a:p>
        </p:txBody>
      </p:sp>
      <p:pic>
        <p:nvPicPr>
          <p:cNvPr id="4" name="Рисунок 3" descr="G:\Роботы на АЭС\фото\P_20160216_164107_HDR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788024" y="980728"/>
            <a:ext cx="4115368" cy="2903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Y:\ЦЕНТР ОБРАЗОВАТЕЛЬНОЙ РОБОТОТЕХНИКИ\дипломы 14-15\рис01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3568" y="4077072"/>
            <a:ext cx="3174901" cy="2202527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57336" y="3591736"/>
            <a:ext cx="2276871" cy="324754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564904"/>
            <a:ext cx="2520280" cy="3597758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 bwMode="black">
          <a:xfrm>
            <a:off x="1115616" y="103064"/>
            <a:ext cx="6398096" cy="8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Проект «Служить и защищать. Роботы на АЭС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124744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1"/>
                </a:solidFill>
              </a:rPr>
              <a:t> «Школа проектов- </a:t>
            </a:r>
            <a:r>
              <a:rPr lang="en-US" b="1" dirty="0" smtClean="0">
                <a:solidFill>
                  <a:schemeClr val="accent1"/>
                </a:solidFill>
              </a:rPr>
              <a:t>III</a:t>
            </a:r>
            <a:r>
              <a:rPr lang="ru-RU" b="1" dirty="0" smtClean="0">
                <a:solidFill>
                  <a:schemeClr val="accent1"/>
                </a:solidFill>
              </a:rPr>
              <a:t> сезон»  финалист заочного этапа конкурса г. Железногорск 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1"/>
                </a:solidFill>
              </a:rPr>
              <a:t> Региональный этап мировой олимпиады школьников 2 место в творческой категории</a:t>
            </a:r>
          </a:p>
        </p:txBody>
      </p:sp>
      <p:pic>
        <p:nvPicPr>
          <p:cNvPr id="7" name="Picture 2" descr="Y:\ЦЕНТР ОБРАЗОВАТЕЛЬНОЙ РОБОТОТЕХНИКИ\дипломы 2015-2016\школа проектов 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3968" y="2492896"/>
            <a:ext cx="2736304" cy="3812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6325"/>
            <a:ext cx="7931224" cy="3144763"/>
          </a:xfrm>
        </p:spPr>
        <p:txBody>
          <a:bodyPr/>
          <a:lstStyle/>
          <a:p>
            <a:r>
              <a:rPr lang="ru-RU" sz="2000" dirty="0" smtClean="0"/>
              <a:t>Школьная научно-практическая конференция «Ступени» 1 место 2016 г</a:t>
            </a:r>
          </a:p>
          <a:p>
            <a:r>
              <a:rPr lang="ru-RU" sz="2000" dirty="0" smtClean="0"/>
              <a:t>X городской научный конкурс научно- исследовательских и творческих работ детей и молодёжи «Юность науки» 1 место 2016 г.</a:t>
            </a:r>
          </a:p>
          <a:p>
            <a:r>
              <a:rPr lang="ru-RU" sz="2000" dirty="0" smtClean="0"/>
              <a:t>Участник Всероссийского конкурса «Атомная наука и техника»Ц 2016 г.</a:t>
            </a: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5616" y="103064"/>
            <a:ext cx="6398096" cy="805656"/>
          </a:xfrm>
        </p:spPr>
        <p:txBody>
          <a:bodyPr/>
          <a:lstStyle/>
          <a:p>
            <a:r>
              <a:rPr lang="ru-RU" sz="2800" dirty="0" smtClean="0"/>
              <a:t>Проект «Служить и защищать. Роботы на АЭС</a:t>
            </a:r>
            <a:endParaRPr lang="ru-RU" sz="2800" dirty="0"/>
          </a:p>
        </p:txBody>
      </p:sp>
      <p:pic>
        <p:nvPicPr>
          <p:cNvPr id="4098" name="Picture 2" descr="Y:\ЦЕНТР ОБРАЗОВАТЕЛЬНОЙ РОБОТОТЕХНИКИ\дипломы 2015-2016\юность диплом 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400000">
            <a:off x="3482928" y="3221928"/>
            <a:ext cx="1962120" cy="2808312"/>
          </a:xfrm>
          <a:prstGeom prst="rect">
            <a:avLst/>
          </a:prstGeom>
          <a:noFill/>
        </p:spPr>
      </p:pic>
      <p:pic>
        <p:nvPicPr>
          <p:cNvPr id="4100" name="Picture 4" descr="Y:\ЦЕНТР ОБРАЗОВАТЕЛЬНОЙ РОБОТОТЕХНИКИ\дипломы 2015-2016\школа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1560" y="3429000"/>
            <a:ext cx="2159110" cy="2852936"/>
          </a:xfrm>
          <a:prstGeom prst="rect">
            <a:avLst/>
          </a:prstGeom>
          <a:noFill/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4208" y="3140968"/>
            <a:ext cx="2304256" cy="3286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391400" cy="563562"/>
          </a:xfrm>
        </p:spPr>
        <p:txBody>
          <a:bodyPr/>
          <a:lstStyle/>
          <a:p>
            <a:r>
              <a:rPr lang="ru-RU" sz="2800" dirty="0" smtClean="0"/>
              <a:t>Конкурс юных изобретателей «</a:t>
            </a:r>
            <a:r>
              <a:rPr lang="ru-RU" sz="2800" dirty="0" err="1" smtClean="0"/>
              <a:t>ИнНоТех</a:t>
            </a:r>
            <a:r>
              <a:rPr lang="ru-RU" sz="2800" dirty="0" smtClean="0"/>
              <a:t>» проекта «Школа </a:t>
            </a:r>
            <a:r>
              <a:rPr lang="ru-RU" sz="2800" dirty="0" err="1" smtClean="0"/>
              <a:t>Росатома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04317"/>
            <a:ext cx="8712968" cy="2136651"/>
          </a:xfrm>
        </p:spPr>
        <p:txBody>
          <a:bodyPr/>
          <a:lstStyle/>
          <a:p>
            <a:r>
              <a:rPr lang="ru-RU" sz="2800" dirty="0" smtClean="0"/>
              <a:t>Победитель в номинации «Лучший инвестиционный проект»</a:t>
            </a:r>
          </a:p>
          <a:p>
            <a:r>
              <a:rPr lang="ru-RU" sz="2800" dirty="0" smtClean="0"/>
              <a:t>Диплом 1 степени. Победитель очного этапа</a:t>
            </a:r>
            <a:endParaRPr lang="ru-RU" sz="2800" dirty="0"/>
          </a:p>
        </p:txBody>
      </p:sp>
      <p:pic>
        <p:nvPicPr>
          <p:cNvPr id="5122" name="Picture 2" descr="Y:\ЦЕНТР ОБРАЗОВАТЕЛЬНОЙ РОБОТОТЕХНИКИ\дипломы 16-17\иннотех 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427984" y="2636912"/>
            <a:ext cx="2664296" cy="3744416"/>
          </a:xfrm>
          <a:prstGeom prst="rect">
            <a:avLst/>
          </a:prstGeom>
          <a:noFill/>
        </p:spPr>
      </p:pic>
      <p:pic>
        <p:nvPicPr>
          <p:cNvPr id="5123" name="Picture 3" descr="Y:\ЦЕНТР ОБРАЗОВАТЕЛЬНОЙ РОБОТОТЕХНИКИ\дипломы 16-17\иннготех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03648" y="2608460"/>
            <a:ext cx="2736304" cy="3817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26">
  <a:themeElements>
    <a:clrScheme name="sample 3">
      <a:dk1>
        <a:srgbClr val="000066"/>
      </a:dk1>
      <a:lt1>
        <a:srgbClr val="FFFFFF"/>
      </a:lt1>
      <a:dk2>
        <a:srgbClr val="50A834"/>
      </a:dk2>
      <a:lt2>
        <a:srgbClr val="B2B2B2"/>
      </a:lt2>
      <a:accent1>
        <a:srgbClr val="2045AE"/>
      </a:accent1>
      <a:accent2>
        <a:srgbClr val="FF9933"/>
      </a:accent2>
      <a:accent3>
        <a:srgbClr val="FFFFFF"/>
      </a:accent3>
      <a:accent4>
        <a:srgbClr val="000056"/>
      </a:accent4>
      <a:accent5>
        <a:srgbClr val="ABB0D3"/>
      </a:accent5>
      <a:accent6>
        <a:srgbClr val="E78A2D"/>
      </a:accent6>
      <a:hlink>
        <a:srgbClr val="3DC5C5"/>
      </a:hlink>
      <a:folHlink>
        <a:srgbClr val="6B41B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4C1A37"/>
        </a:dk1>
        <a:lt1>
          <a:srgbClr val="FFFFFF"/>
        </a:lt1>
        <a:dk2>
          <a:srgbClr val="FFFFE7"/>
        </a:dk2>
        <a:lt2>
          <a:srgbClr val="B2B2B2"/>
        </a:lt2>
        <a:accent1>
          <a:srgbClr val="C06C98"/>
        </a:accent1>
        <a:accent2>
          <a:srgbClr val="FF9966"/>
        </a:accent2>
        <a:accent3>
          <a:srgbClr val="FFFFFF"/>
        </a:accent3>
        <a:accent4>
          <a:srgbClr val="40142D"/>
        </a:accent4>
        <a:accent5>
          <a:srgbClr val="DCBACA"/>
        </a:accent5>
        <a:accent6>
          <a:srgbClr val="E78A5C"/>
        </a:accent6>
        <a:hlink>
          <a:srgbClr val="BD6D45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FFFFFF"/>
        </a:dk2>
        <a:lt2>
          <a:srgbClr val="B2B2B2"/>
        </a:lt2>
        <a:accent1>
          <a:srgbClr val="2879B0"/>
        </a:accent1>
        <a:accent2>
          <a:srgbClr val="0099CC"/>
        </a:accent2>
        <a:accent3>
          <a:srgbClr val="FFFFFF"/>
        </a:accent3>
        <a:accent4>
          <a:srgbClr val="002A56"/>
        </a:accent4>
        <a:accent5>
          <a:srgbClr val="ACBED4"/>
        </a:accent5>
        <a:accent6>
          <a:srgbClr val="008AB9"/>
        </a:accent6>
        <a:hlink>
          <a:srgbClr val="A9683B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0A834"/>
        </a:dk2>
        <a:lt2>
          <a:srgbClr val="B2B2B2"/>
        </a:lt2>
        <a:accent1>
          <a:srgbClr val="2045AE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ABB0D3"/>
        </a:accent5>
        <a:accent6>
          <a:srgbClr val="E78A2D"/>
        </a:accent6>
        <a:hlink>
          <a:srgbClr val="3DC5C5"/>
        </a:hlink>
        <a:folHlink>
          <a:srgbClr val="6B41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Тема26</Template>
  <TotalTime>88</TotalTime>
  <Words>292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Тема26</vt:lpstr>
      <vt:lpstr>Субботин Данил Антонович</vt:lpstr>
      <vt:lpstr>Достижение учащегося</vt:lpstr>
      <vt:lpstr>Участие в конкурсах</vt:lpstr>
      <vt:lpstr>Проект «Служить и защищать. Роботы на АЭС</vt:lpstr>
      <vt:lpstr>Слайд 5</vt:lpstr>
      <vt:lpstr>Проект «Служить и защищать. Роботы на АЭС</vt:lpstr>
      <vt:lpstr>Конкурс юных изобретателей «ИнНоТех» проекта «Школа Росатома»</vt:lpstr>
    </vt:vector>
  </TitlesOfParts>
  <Company>МОУ "СОШ №109"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Мигашкин Илья Олегович</dc:title>
  <dc:creator>Копытова Ольга</dc:creator>
  <cp:lastModifiedBy>Копытова Ольга</cp:lastModifiedBy>
  <cp:revision>11</cp:revision>
  <dcterms:created xsi:type="dcterms:W3CDTF">2017-02-22T09:28:04Z</dcterms:created>
  <dcterms:modified xsi:type="dcterms:W3CDTF">2017-02-22T11:00:51Z</dcterms:modified>
</cp:coreProperties>
</file>