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wmf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80" r:id="rId2"/>
    <p:sldId id="305" r:id="rId3"/>
    <p:sldId id="373" r:id="rId4"/>
    <p:sldId id="374" r:id="rId5"/>
    <p:sldId id="376" r:id="rId6"/>
    <p:sldId id="292" r:id="rId7"/>
    <p:sldId id="278" r:id="rId8"/>
    <p:sldId id="266" r:id="rId9"/>
    <p:sldId id="336" r:id="rId10"/>
    <p:sldId id="285" r:id="rId11"/>
    <p:sldId id="331" r:id="rId12"/>
    <p:sldId id="320" r:id="rId13"/>
    <p:sldId id="318" r:id="rId14"/>
    <p:sldId id="372" r:id="rId15"/>
    <p:sldId id="340" r:id="rId16"/>
    <p:sldId id="297" r:id="rId17"/>
    <p:sldId id="350" r:id="rId18"/>
    <p:sldId id="351" r:id="rId19"/>
    <p:sldId id="371" r:id="rId20"/>
    <p:sldId id="3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6600"/>
    <a:srgbClr val="8FD123"/>
    <a:srgbClr val="49C826"/>
    <a:srgbClr val="2CAE2C"/>
    <a:srgbClr val="002368"/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5" autoAdjust="0"/>
    <p:restoredTop sz="94660"/>
  </p:normalViewPr>
  <p:slideViewPr>
    <p:cSldViewPr>
      <p:cViewPr>
        <p:scale>
          <a:sx n="59" d="100"/>
          <a:sy n="59" d="100"/>
        </p:scale>
        <p:origin x="2408" y="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D25FD-6ECA-459D-A9B1-640891DCBD71}" type="doc">
      <dgm:prSet loTypeId="urn:microsoft.com/office/officeart/2005/8/layout/bProcess4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6CD40D-83B7-4E89-8E3E-017E27C443AF}">
      <dgm:prSet phldrT="[Текст]" custT="1"/>
      <dgm:spPr>
        <a:solidFill>
          <a:srgbClr val="F88424"/>
        </a:solidFill>
      </dgm:spPr>
      <dgm:t>
        <a:bodyPr/>
        <a:lstStyle/>
        <a:p>
          <a:r>
            <a:rPr lang="ru-RU" sz="2000" b="0" dirty="0" smtClean="0">
              <a:solidFill>
                <a:schemeClr val="accent3">
                  <a:lumMod val="50000"/>
                </a:schemeClr>
              </a:solidFill>
            </a:rPr>
            <a:t>Исследование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500" dirty="0" smtClean="0">
              <a:solidFill>
                <a:schemeClr val="accent3">
                  <a:lumMod val="50000"/>
                </a:schemeClr>
              </a:solidFill>
            </a:rPr>
            <a:t>материалов участника -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определение  проблемы</a:t>
          </a:r>
          <a:endParaRPr lang="ru-RU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FFC57C2E-B1E0-4AFC-9C92-C9958EB8AC33}" type="parTrans" cxnId="{244BE705-6F4D-4AB0-9517-2BD7B421F50B}">
      <dgm:prSet/>
      <dgm:spPr/>
      <dgm:t>
        <a:bodyPr/>
        <a:lstStyle/>
        <a:p>
          <a:endParaRPr lang="ru-RU"/>
        </a:p>
      </dgm:t>
    </dgm:pt>
    <dgm:pt modelId="{670E8E13-876A-42AD-9B06-E3756F9D7EF4}" type="sibTrans" cxnId="{244BE705-6F4D-4AB0-9517-2BD7B421F50B}">
      <dgm:prSet/>
      <dgm:spPr/>
      <dgm:t>
        <a:bodyPr/>
        <a:lstStyle/>
        <a:p>
          <a:endParaRPr lang="ru-RU"/>
        </a:p>
      </dgm:t>
    </dgm:pt>
    <dgm:pt modelId="{676DE40A-D5F3-4476-A32A-9283DFC7EC9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Открытая </a:t>
          </a:r>
          <a:r>
            <a:rPr lang="ru-RU" sz="1300" b="1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000" b="1" dirty="0" smtClean="0">
              <a:solidFill>
                <a:schemeClr val="accent3">
                  <a:lumMod val="50000"/>
                </a:schemeClr>
              </a:solidFill>
            </a:rPr>
            <a:t>экспертиза</a:t>
          </a:r>
          <a:r>
            <a:rPr lang="ru-RU" sz="1300" b="1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500" dirty="0" smtClean="0">
              <a:solidFill>
                <a:schemeClr val="accent3">
                  <a:lumMod val="50000"/>
                </a:schemeClr>
              </a:solidFill>
            </a:rPr>
            <a:t> комментарии, рецензии, уточнение понятий, средств и </a:t>
          </a:r>
          <a:r>
            <a:rPr lang="ru-RU" sz="1500" dirty="0" smtClean="0">
              <a:solidFill>
                <a:schemeClr val="accent2">
                  <a:lumMod val="50000"/>
                </a:schemeClr>
              </a:solidFill>
            </a:rPr>
            <a:t>способов.</a:t>
          </a:r>
          <a:endParaRPr lang="ru-RU" sz="1500" dirty="0">
            <a:solidFill>
              <a:schemeClr val="accent2">
                <a:lumMod val="50000"/>
              </a:schemeClr>
            </a:solidFill>
          </a:endParaRPr>
        </a:p>
      </dgm:t>
    </dgm:pt>
    <dgm:pt modelId="{023799A3-4DDC-407A-956D-96515DA7EA2D}" type="parTrans" cxnId="{436216CD-600C-40DA-91F1-9A4DBBA1223F}">
      <dgm:prSet/>
      <dgm:spPr/>
      <dgm:t>
        <a:bodyPr/>
        <a:lstStyle/>
        <a:p>
          <a:endParaRPr lang="ru-RU"/>
        </a:p>
      </dgm:t>
    </dgm:pt>
    <dgm:pt modelId="{1FD00673-E45C-4CE4-8B14-8E15C71C6313}" type="sibTrans" cxnId="{436216CD-600C-40DA-91F1-9A4DBBA1223F}">
      <dgm:prSet/>
      <dgm:spPr/>
      <dgm:t>
        <a:bodyPr/>
        <a:lstStyle/>
        <a:p>
          <a:endParaRPr lang="ru-RU"/>
        </a:p>
      </dgm:t>
    </dgm:pt>
    <dgm:pt modelId="{D50775FF-1C76-49CC-A119-FD18922BB5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3">
                  <a:lumMod val="50000"/>
                </a:schemeClr>
              </a:solidFill>
            </a:rPr>
            <a:t>Рефлексия результатов</a:t>
          </a:r>
          <a:r>
            <a:rPr lang="ru-RU" sz="2000" dirty="0" smtClean="0">
              <a:solidFill>
                <a:schemeClr val="accent3">
                  <a:lumMod val="50000"/>
                </a:schemeClr>
              </a:solidFill>
            </a:rPr>
            <a:t>,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dirty="0" smtClean="0">
              <a:solidFill>
                <a:schemeClr val="accent3">
                  <a:lumMod val="50000"/>
                </a:schemeClr>
              </a:solidFill>
            </a:rPr>
            <a:t>корректирование обсуждаемых материалов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11B6F8E5-21BA-4D0A-8425-A54FB46B0A69}" type="parTrans" cxnId="{40256D77-B4D5-4DB1-8C23-D2A4FEAB16B8}">
      <dgm:prSet/>
      <dgm:spPr/>
      <dgm:t>
        <a:bodyPr/>
        <a:lstStyle/>
        <a:p>
          <a:endParaRPr lang="ru-RU"/>
        </a:p>
      </dgm:t>
    </dgm:pt>
    <dgm:pt modelId="{B51E7E2E-3CA5-42C0-AFDA-B4EF91E64788}" type="sibTrans" cxnId="{40256D77-B4D5-4DB1-8C23-D2A4FEAB16B8}">
      <dgm:prSet/>
      <dgm:spPr/>
      <dgm:t>
        <a:bodyPr/>
        <a:lstStyle/>
        <a:p>
          <a:endParaRPr lang="ru-RU"/>
        </a:p>
      </dgm:t>
    </dgm:pt>
    <dgm:pt modelId="{5563D9AB-EB6B-4AAF-A54C-9186983ACE50}">
      <dgm:prSet phldrT="[Текст]" custT="1"/>
      <dgm:spPr>
        <a:solidFill>
          <a:srgbClr val="49C826"/>
        </a:solidFill>
      </dgm:spPr>
      <dgm:t>
        <a:bodyPr/>
        <a:lstStyle/>
        <a:p>
          <a:r>
            <a:rPr lang="ru-RU" sz="2000" b="1" dirty="0" smtClean="0">
              <a:solidFill>
                <a:srgbClr val="006600"/>
              </a:solidFill>
            </a:rPr>
            <a:t>Открытая  экспертиза</a:t>
          </a:r>
          <a:r>
            <a:rPr lang="ru-RU" sz="1500" dirty="0" smtClean="0">
              <a:solidFill>
                <a:srgbClr val="006600"/>
              </a:solidFill>
            </a:rPr>
            <a:t> </a:t>
          </a:r>
          <a:r>
            <a:rPr lang="ru-RU" sz="1500" b="1" dirty="0" smtClean="0">
              <a:solidFill>
                <a:srgbClr val="006600"/>
              </a:solidFill>
            </a:rPr>
            <a:t>дополнение</a:t>
          </a:r>
          <a:r>
            <a:rPr lang="ru-RU" sz="1500" dirty="0" smtClean="0">
              <a:solidFill>
                <a:srgbClr val="006600"/>
              </a:solidFill>
            </a:rPr>
            <a:t> понятий, средств и способов</a:t>
          </a:r>
          <a:endParaRPr lang="ru-RU" sz="1500" dirty="0">
            <a:solidFill>
              <a:srgbClr val="006600"/>
            </a:solidFill>
          </a:endParaRPr>
        </a:p>
      </dgm:t>
    </dgm:pt>
    <dgm:pt modelId="{E1352854-E942-47FC-A60F-786536049303}" type="parTrans" cxnId="{ADDE4A5E-D175-4D94-95B7-5CD817FC51A4}">
      <dgm:prSet/>
      <dgm:spPr/>
      <dgm:t>
        <a:bodyPr/>
        <a:lstStyle/>
        <a:p>
          <a:endParaRPr lang="ru-RU"/>
        </a:p>
      </dgm:t>
    </dgm:pt>
    <dgm:pt modelId="{211FBAAD-8308-4308-AA1B-08A2486548A7}" type="sibTrans" cxnId="{ADDE4A5E-D175-4D94-95B7-5CD817FC51A4}">
      <dgm:prSet/>
      <dgm:spPr/>
      <dgm:t>
        <a:bodyPr/>
        <a:lstStyle/>
        <a:p>
          <a:endParaRPr lang="ru-RU"/>
        </a:p>
      </dgm:t>
    </dgm:pt>
    <dgm:pt modelId="{2A17D63E-7D94-4EED-B1DF-B7FFFF1BF071}">
      <dgm:prSet phldrT="[Текст]" custT="1"/>
      <dgm:spPr>
        <a:solidFill>
          <a:srgbClr val="2CAE2C"/>
        </a:solidFill>
      </dgm:spPr>
      <dgm:t>
        <a:bodyPr/>
        <a:lstStyle/>
        <a:p>
          <a:r>
            <a:rPr lang="ru-RU" sz="2400" b="1" dirty="0" smtClean="0">
              <a:solidFill>
                <a:srgbClr val="006600"/>
              </a:solidFill>
            </a:rPr>
            <a:t>Рефлексия отношений</a:t>
          </a:r>
          <a:r>
            <a:rPr lang="ru-RU" sz="2400" dirty="0" smtClean="0">
              <a:solidFill>
                <a:srgbClr val="006600"/>
              </a:solidFill>
            </a:rPr>
            <a:t> </a:t>
          </a:r>
        </a:p>
        <a:p>
          <a:r>
            <a:rPr lang="ru-RU" sz="1500" dirty="0" smtClean="0">
              <a:solidFill>
                <a:srgbClr val="006600"/>
              </a:solidFill>
            </a:rPr>
            <a:t>выход на новые средства и способы действий </a:t>
          </a:r>
          <a:endParaRPr lang="ru-RU" sz="1500" dirty="0">
            <a:solidFill>
              <a:srgbClr val="006600"/>
            </a:solidFill>
          </a:endParaRPr>
        </a:p>
      </dgm:t>
    </dgm:pt>
    <dgm:pt modelId="{DC82E44D-C604-4DF0-A210-33A4C352A0E8}" type="parTrans" cxnId="{AD2AE4D8-BCE5-46E3-AE5A-A629370AA242}">
      <dgm:prSet/>
      <dgm:spPr/>
      <dgm:t>
        <a:bodyPr/>
        <a:lstStyle/>
        <a:p>
          <a:endParaRPr lang="ru-RU"/>
        </a:p>
      </dgm:t>
    </dgm:pt>
    <dgm:pt modelId="{A95A5EEC-4DE3-46C0-AE5E-02199C06F59C}" type="sibTrans" cxnId="{AD2AE4D8-BCE5-46E3-AE5A-A629370AA242}">
      <dgm:prSet/>
      <dgm:spPr/>
      <dgm:t>
        <a:bodyPr/>
        <a:lstStyle/>
        <a:p>
          <a:endParaRPr lang="ru-RU"/>
        </a:p>
      </dgm:t>
    </dgm:pt>
    <dgm:pt modelId="{74A84834-F674-4161-BECB-9A73F86AFBD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/>
            <a:t>Обобщение</a:t>
          </a:r>
          <a:r>
            <a:rPr lang="ru-RU" sz="2000" b="1" dirty="0" smtClean="0"/>
            <a:t> </a:t>
          </a:r>
          <a:r>
            <a:rPr lang="ru-RU" sz="1600" dirty="0" smtClean="0"/>
            <a:t>найденных </a:t>
          </a:r>
          <a:r>
            <a:rPr lang="ru-RU" sz="1600" b="1" dirty="0" smtClean="0"/>
            <a:t>средств</a:t>
          </a:r>
          <a:r>
            <a:rPr lang="ru-RU" sz="1600" dirty="0" smtClean="0"/>
            <a:t> </a:t>
          </a:r>
          <a:r>
            <a:rPr lang="ru-RU" sz="1600" b="1" dirty="0" smtClean="0"/>
            <a:t>и способов </a:t>
          </a:r>
          <a:r>
            <a:rPr lang="ru-RU" sz="1600" dirty="0" smtClean="0"/>
            <a:t>решения  исследуемой проблемы</a:t>
          </a:r>
          <a:endParaRPr lang="ru-RU" sz="1600" dirty="0"/>
        </a:p>
      </dgm:t>
    </dgm:pt>
    <dgm:pt modelId="{4935BFC7-F606-46E1-A9F8-A2BF8B74DAF5}" type="parTrans" cxnId="{A95AA5D5-041A-4099-A8C9-979FFB7686CA}">
      <dgm:prSet/>
      <dgm:spPr/>
      <dgm:t>
        <a:bodyPr/>
        <a:lstStyle/>
        <a:p>
          <a:endParaRPr lang="ru-RU"/>
        </a:p>
      </dgm:t>
    </dgm:pt>
    <dgm:pt modelId="{80E85728-AF2F-4063-AE78-E5FBB34B44F0}" type="sibTrans" cxnId="{A95AA5D5-041A-4099-A8C9-979FFB7686CA}">
      <dgm:prSet/>
      <dgm:spPr/>
      <dgm:t>
        <a:bodyPr/>
        <a:lstStyle/>
        <a:p>
          <a:endParaRPr lang="ru-RU"/>
        </a:p>
      </dgm:t>
    </dgm:pt>
    <dgm:pt modelId="{6BE9EEB0-08D9-46F1-97BC-C9C701BDC94F}">
      <dgm:prSet phldrT="[Текст]" custT="1"/>
      <dgm:spPr>
        <a:blipFill dpi="0" rotWithShape="0">
          <a:blip xmlns:r="http://schemas.openxmlformats.org/officeDocument/2006/relationships" r:embed="rId1">
            <a:duotone>
              <a:schemeClr val="accent3">
                <a:hueOff val="10171532"/>
                <a:satOff val="-32502"/>
                <a:lumOff val="-8235"/>
                <a:alphaOff val="0"/>
                <a:shade val="40000"/>
              </a:schemeClr>
              <a:schemeClr val="accent3">
                <a:hueOff val="10171532"/>
                <a:satOff val="-32502"/>
                <a:lumOff val="-8235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</dgm:spPr>
      <dgm:t>
        <a:bodyPr/>
        <a:lstStyle/>
        <a:p>
          <a:pPr>
            <a:lnSpc>
              <a:spcPct val="90000"/>
            </a:lnSpc>
          </a:pPr>
          <a:endParaRPr lang="ru-RU" sz="2400" b="1" dirty="0" smtClean="0">
            <a:solidFill>
              <a:schemeClr val="bg1"/>
            </a:solidFill>
          </a:endParaRPr>
        </a:p>
        <a:p>
          <a:pPr>
            <a:lnSpc>
              <a:spcPct val="70000"/>
            </a:lnSpc>
          </a:pPr>
          <a:r>
            <a:rPr lang="ru-RU" sz="2000" b="1" dirty="0" smtClean="0">
              <a:solidFill>
                <a:schemeClr val="bg1"/>
              </a:solidFill>
            </a:rPr>
            <a:t>Открытая  экспертиза</a:t>
          </a:r>
        </a:p>
        <a:p>
          <a:pPr>
            <a:lnSpc>
              <a:spcPct val="70000"/>
            </a:lnSpc>
          </a:pPr>
          <a:r>
            <a:rPr lang="ru-RU" sz="1600" b="0" dirty="0" smtClean="0">
              <a:solidFill>
                <a:schemeClr val="bg1"/>
              </a:solidFill>
            </a:rPr>
            <a:t>определение эффективности работы  группы</a:t>
          </a:r>
        </a:p>
        <a:p>
          <a:pPr>
            <a:lnSpc>
              <a:spcPct val="90000"/>
            </a:lnSpc>
          </a:pPr>
          <a:endParaRPr lang="ru-RU" sz="1600" b="1" dirty="0" smtClean="0">
            <a:solidFill>
              <a:schemeClr val="bg1"/>
            </a:solidFill>
          </a:endParaRPr>
        </a:p>
      </dgm:t>
    </dgm:pt>
    <dgm:pt modelId="{CCF991AC-E272-4852-82E1-65B90061FF18}" type="parTrans" cxnId="{83E66922-C38E-4763-94EF-D9051537F789}">
      <dgm:prSet/>
      <dgm:spPr/>
      <dgm:t>
        <a:bodyPr/>
        <a:lstStyle/>
        <a:p>
          <a:endParaRPr lang="ru-RU"/>
        </a:p>
      </dgm:t>
    </dgm:pt>
    <dgm:pt modelId="{690B4E8E-85CC-428E-A77D-9A1DE33FA5E7}" type="sibTrans" cxnId="{83E66922-C38E-4763-94EF-D9051537F789}">
      <dgm:prSet/>
      <dgm:spPr/>
      <dgm:t>
        <a:bodyPr/>
        <a:lstStyle/>
        <a:p>
          <a:endParaRPr lang="ru-RU"/>
        </a:p>
      </dgm:t>
    </dgm:pt>
    <dgm:pt modelId="{FCE6483E-EAA4-4F03-A3C9-0DC8C9E2F246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Рефлексия изменений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>
              <a:solidFill>
                <a:schemeClr val="bg1"/>
              </a:solidFill>
            </a:rPr>
            <a:t>участников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dirty="0">
            <a:solidFill>
              <a:srgbClr val="002060"/>
            </a:solidFill>
          </a:endParaRPr>
        </a:p>
      </dgm:t>
    </dgm:pt>
    <dgm:pt modelId="{5643E5ED-9213-421B-9F7E-65CAEFFCB724}" type="sibTrans" cxnId="{1D27A5F0-6CDC-4FF5-A831-847ACE94BABC}">
      <dgm:prSet/>
      <dgm:spPr/>
      <dgm:t>
        <a:bodyPr/>
        <a:lstStyle/>
        <a:p>
          <a:endParaRPr lang="ru-RU"/>
        </a:p>
      </dgm:t>
    </dgm:pt>
    <dgm:pt modelId="{89DD1250-ED45-47D1-AB86-3B795FC5B166}" type="parTrans" cxnId="{1D27A5F0-6CDC-4FF5-A831-847ACE94BABC}">
      <dgm:prSet/>
      <dgm:spPr/>
      <dgm:t>
        <a:bodyPr/>
        <a:lstStyle/>
        <a:p>
          <a:endParaRPr lang="ru-RU"/>
        </a:p>
      </dgm:t>
    </dgm:pt>
    <dgm:pt modelId="{112A5E00-5AA5-4152-A44E-5DD4A1917EB3}">
      <dgm:prSet phldrT="[Текст]" custT="1"/>
      <dgm:spPr>
        <a:solidFill>
          <a:srgbClr val="8FD123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>
              <a:solidFill>
                <a:srgbClr val="006600"/>
              </a:solidFill>
            </a:rPr>
            <a:t>Уточнение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006600"/>
              </a:solidFill>
            </a:rPr>
            <a:t>новых аспектов 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rgbClr val="006600"/>
              </a:solidFill>
            </a:rPr>
            <a:t>проблемы</a:t>
          </a:r>
          <a:r>
            <a:rPr lang="ru-RU" sz="1600" dirty="0" smtClean="0">
              <a:solidFill>
                <a:srgbClr val="006600"/>
              </a:solidFill>
            </a:rPr>
            <a:t> </a:t>
          </a:r>
          <a:r>
            <a:rPr lang="ru-RU" sz="1300" dirty="0" smtClean="0">
              <a:solidFill>
                <a:srgbClr val="006600"/>
              </a:solidFill>
            </a:rPr>
            <a:t>и </a:t>
          </a:r>
          <a:r>
            <a:rPr lang="ru-RU" sz="1500" dirty="0" smtClean="0">
              <a:solidFill>
                <a:srgbClr val="006600"/>
              </a:solidFill>
            </a:rPr>
            <a:t>введение  новых материалов </a:t>
          </a:r>
          <a:r>
            <a:rPr lang="ru-RU" sz="1500" b="1" dirty="0" smtClean="0">
              <a:solidFill>
                <a:srgbClr val="006600"/>
              </a:solidFill>
            </a:rPr>
            <a:t>других </a:t>
          </a:r>
          <a:r>
            <a:rPr lang="ru-RU" sz="1500" dirty="0" smtClean="0">
              <a:solidFill>
                <a:srgbClr val="006600"/>
              </a:solidFill>
            </a:rPr>
            <a:t>участников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72F3F4D0-20DC-4A35-8B45-C2AF9F048A85}" type="sibTrans" cxnId="{3CA8F5BA-9A2D-47BC-ABC6-77EC128C2829}">
      <dgm:prSet/>
      <dgm:spPr/>
      <dgm:t>
        <a:bodyPr/>
        <a:lstStyle/>
        <a:p>
          <a:endParaRPr lang="ru-RU"/>
        </a:p>
      </dgm:t>
    </dgm:pt>
    <dgm:pt modelId="{7B4B2038-3C3F-4771-AE5F-6275B9AA17B0}" type="parTrans" cxnId="{3CA8F5BA-9A2D-47BC-ABC6-77EC128C2829}">
      <dgm:prSet/>
      <dgm:spPr/>
      <dgm:t>
        <a:bodyPr/>
        <a:lstStyle/>
        <a:p>
          <a:endParaRPr lang="ru-RU"/>
        </a:p>
      </dgm:t>
    </dgm:pt>
    <dgm:pt modelId="{1B2F5AC2-BA8A-49FC-B0A8-7C68CAE67834}" type="pres">
      <dgm:prSet presAssocID="{1E1D25FD-6ECA-459D-A9B1-640891DCBD7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5D59706-D362-4636-842A-5952616DE2E0}" type="pres">
      <dgm:prSet presAssocID="{966CD40D-83B7-4E89-8E3E-017E27C443AF}" presName="compNode" presStyleCnt="0"/>
      <dgm:spPr/>
    </dgm:pt>
    <dgm:pt modelId="{9861B460-6E01-4ACA-962E-2BF140D669BD}" type="pres">
      <dgm:prSet presAssocID="{966CD40D-83B7-4E89-8E3E-017E27C443AF}" presName="dummyConnPt" presStyleCnt="0"/>
      <dgm:spPr/>
    </dgm:pt>
    <dgm:pt modelId="{0A8EF3C9-D725-4BD4-ABE4-67A9C99D3F10}" type="pres">
      <dgm:prSet presAssocID="{966CD40D-83B7-4E89-8E3E-017E27C443A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0158E-05C6-43A2-A9AF-D026882EB8B3}" type="pres">
      <dgm:prSet presAssocID="{670E8E13-876A-42AD-9B06-E3756F9D7EF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A144DB53-493D-4DFD-A5F2-11EFAA5774C6}" type="pres">
      <dgm:prSet presAssocID="{676DE40A-D5F3-4476-A32A-9283DFC7EC9D}" presName="compNode" presStyleCnt="0"/>
      <dgm:spPr/>
    </dgm:pt>
    <dgm:pt modelId="{6741E054-6113-4974-B4E6-5603B55B56CB}" type="pres">
      <dgm:prSet presAssocID="{676DE40A-D5F3-4476-A32A-9283DFC7EC9D}" presName="dummyConnPt" presStyleCnt="0"/>
      <dgm:spPr/>
    </dgm:pt>
    <dgm:pt modelId="{AAA3E8CA-FC17-42AE-9C81-06DF0134AC23}" type="pres">
      <dgm:prSet presAssocID="{676DE40A-D5F3-4476-A32A-9283DFC7EC9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E0610-A165-42AC-8C68-C9C889A4509B}" type="pres">
      <dgm:prSet presAssocID="{1FD00673-E45C-4CE4-8B14-8E15C71C6313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684841E-8DBE-40A7-BE26-082CA21CA9A4}" type="pres">
      <dgm:prSet presAssocID="{D50775FF-1C76-49CC-A119-FD18922BB59A}" presName="compNode" presStyleCnt="0"/>
      <dgm:spPr/>
    </dgm:pt>
    <dgm:pt modelId="{04F457D0-47AD-4E01-823F-2FCAA6D55AAB}" type="pres">
      <dgm:prSet presAssocID="{D50775FF-1C76-49CC-A119-FD18922BB59A}" presName="dummyConnPt" presStyleCnt="0"/>
      <dgm:spPr/>
    </dgm:pt>
    <dgm:pt modelId="{CED203B7-4FA0-4522-A430-A23646F8931C}" type="pres">
      <dgm:prSet presAssocID="{D50775FF-1C76-49CC-A119-FD18922BB59A}" presName="node" presStyleLbl="node1" presStyleIdx="2" presStyleCnt="9" custLinFactNeighborX="816" custLinFactNeighborY="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B273E-1E21-47D4-AA75-D17AC5111958}" type="pres">
      <dgm:prSet presAssocID="{B51E7E2E-3CA5-42C0-AFDA-B4EF91E64788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1D2CFFF4-6390-42DE-BD24-DF58E3E1BBDE}" type="pres">
      <dgm:prSet presAssocID="{112A5E00-5AA5-4152-A44E-5DD4A1917EB3}" presName="compNode" presStyleCnt="0"/>
      <dgm:spPr/>
    </dgm:pt>
    <dgm:pt modelId="{06B545E5-804B-4E68-8C50-CA83B24627A1}" type="pres">
      <dgm:prSet presAssocID="{112A5E00-5AA5-4152-A44E-5DD4A1917EB3}" presName="dummyConnPt" presStyleCnt="0"/>
      <dgm:spPr/>
    </dgm:pt>
    <dgm:pt modelId="{1FA870B7-18B9-4DF5-81BC-1DC3A30A3E86}" type="pres">
      <dgm:prSet presAssocID="{112A5E00-5AA5-4152-A44E-5DD4A1917EB3}" presName="node" presStyleLbl="node1" presStyleIdx="3" presStyleCnt="9" custLinFactNeighborX="719" custLinFactNeighborY="-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03130D-E183-406F-A9B5-27F19CBF10AB}" type="pres">
      <dgm:prSet presAssocID="{72F3F4D0-20DC-4A35-8B45-C2AF9F048A8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86315A5F-F2EC-414D-8BF1-077904499D51}" type="pres">
      <dgm:prSet presAssocID="{5563D9AB-EB6B-4AAF-A54C-9186983ACE50}" presName="compNode" presStyleCnt="0"/>
      <dgm:spPr/>
    </dgm:pt>
    <dgm:pt modelId="{850B6D77-CADD-49B7-AD6B-C43AACD17AD4}" type="pres">
      <dgm:prSet presAssocID="{5563D9AB-EB6B-4AAF-A54C-9186983ACE50}" presName="dummyConnPt" presStyleCnt="0"/>
      <dgm:spPr/>
    </dgm:pt>
    <dgm:pt modelId="{2D962F45-BA09-423C-8403-7C53855D6C4F}" type="pres">
      <dgm:prSet presAssocID="{5563D9AB-EB6B-4AAF-A54C-9186983ACE50}" presName="node" presStyleLbl="node1" presStyleIdx="4" presStyleCnt="9" custLinFactNeighborX="2214" custLinFactNeighborY="-1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FB210-3D58-41A9-A49F-51C733E5D19D}" type="pres">
      <dgm:prSet presAssocID="{211FBAAD-8308-4308-AA1B-08A2486548A7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E11D72D8-FEDE-4052-AEB0-A43B23577432}" type="pres">
      <dgm:prSet presAssocID="{2A17D63E-7D94-4EED-B1DF-B7FFFF1BF071}" presName="compNode" presStyleCnt="0"/>
      <dgm:spPr/>
    </dgm:pt>
    <dgm:pt modelId="{99AC3B5B-85D8-4BCF-A318-FDBF2B66BCE1}" type="pres">
      <dgm:prSet presAssocID="{2A17D63E-7D94-4EED-B1DF-B7FFFF1BF071}" presName="dummyConnPt" presStyleCnt="0"/>
      <dgm:spPr/>
    </dgm:pt>
    <dgm:pt modelId="{DC599682-85DB-4F17-8BA7-006114480262}" type="pres">
      <dgm:prSet presAssocID="{2A17D63E-7D94-4EED-B1DF-B7FFFF1BF071}" presName="node" presStyleLbl="node1" presStyleIdx="5" presStyleCnt="9" custLinFactNeighborX="719" custLinFactNeighborY="-3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2BFE36-B44B-4CD5-8CC6-6E17D51175BB}" type="pres">
      <dgm:prSet presAssocID="{A95A5EEC-4DE3-46C0-AE5E-02199C06F59C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E9BE3A9B-CA44-4D5B-AC79-F6244476B277}" type="pres">
      <dgm:prSet presAssocID="{74A84834-F674-4161-BECB-9A73F86AFBDE}" presName="compNode" presStyleCnt="0"/>
      <dgm:spPr/>
    </dgm:pt>
    <dgm:pt modelId="{9F635616-70B4-4A53-9D51-F88E7F784E38}" type="pres">
      <dgm:prSet presAssocID="{74A84834-F674-4161-BECB-9A73F86AFBDE}" presName="dummyConnPt" presStyleCnt="0"/>
      <dgm:spPr/>
    </dgm:pt>
    <dgm:pt modelId="{74C76D0B-61CD-4232-ABC2-83FBA165C383}" type="pres">
      <dgm:prSet presAssocID="{74A84834-F674-4161-BECB-9A73F86AFBDE}" presName="node" presStyleLbl="node1" presStyleIdx="6" presStyleCnt="9" custLinFactNeighborX="-922" custLinFactNeighborY="1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A0977-8E94-4287-BF00-6CC25A15A1AE}" type="pres">
      <dgm:prSet presAssocID="{80E85728-AF2F-4063-AE78-E5FBB34B44F0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0F5BDB70-9B56-48F0-A8CE-A67C381CC075}" type="pres">
      <dgm:prSet presAssocID="{6BE9EEB0-08D9-46F1-97BC-C9C701BDC94F}" presName="compNode" presStyleCnt="0"/>
      <dgm:spPr/>
    </dgm:pt>
    <dgm:pt modelId="{BFCB53FB-16C4-4BCD-B4B9-97D57AEC02BC}" type="pres">
      <dgm:prSet presAssocID="{6BE9EEB0-08D9-46F1-97BC-C9C701BDC94F}" presName="dummyConnPt" presStyleCnt="0"/>
      <dgm:spPr/>
    </dgm:pt>
    <dgm:pt modelId="{B31B0117-DD8E-47D9-8A70-51D018CCE13D}" type="pres">
      <dgm:prSet presAssocID="{6BE9EEB0-08D9-46F1-97BC-C9C701BDC94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F7E646-B466-4D0E-B202-2000E43C732C}" type="pres">
      <dgm:prSet presAssocID="{690B4E8E-85CC-428E-A77D-9A1DE33FA5E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D124E95E-3C6C-43A8-B922-6A93D07C9146}" type="pres">
      <dgm:prSet presAssocID="{FCE6483E-EAA4-4F03-A3C9-0DC8C9E2F246}" presName="compNode" presStyleCnt="0"/>
      <dgm:spPr/>
    </dgm:pt>
    <dgm:pt modelId="{231C5C86-19A8-412F-BF1A-326A5C0A693D}" type="pres">
      <dgm:prSet presAssocID="{FCE6483E-EAA4-4F03-A3C9-0DC8C9E2F246}" presName="dummyConnPt" presStyleCnt="0"/>
      <dgm:spPr/>
    </dgm:pt>
    <dgm:pt modelId="{7F6DF6F0-1E60-4328-8712-AE8107E4ECA7}" type="pres">
      <dgm:prSet presAssocID="{FCE6483E-EAA4-4F03-A3C9-0DC8C9E2F24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AE4D8-BCE5-46E3-AE5A-A629370AA242}" srcId="{1E1D25FD-6ECA-459D-A9B1-640891DCBD71}" destId="{2A17D63E-7D94-4EED-B1DF-B7FFFF1BF071}" srcOrd="5" destOrd="0" parTransId="{DC82E44D-C604-4DF0-A210-33A4C352A0E8}" sibTransId="{A95A5EEC-4DE3-46C0-AE5E-02199C06F59C}"/>
    <dgm:cxn modelId="{6CBC3965-281D-46A7-ADFC-FB097F05CEAA}" type="presOf" srcId="{74A84834-F674-4161-BECB-9A73F86AFBDE}" destId="{74C76D0B-61CD-4232-ABC2-83FBA165C383}" srcOrd="0" destOrd="0" presId="urn:microsoft.com/office/officeart/2005/8/layout/bProcess4"/>
    <dgm:cxn modelId="{CBB9B68D-888D-4C37-86DA-03BC25756B93}" type="presOf" srcId="{5563D9AB-EB6B-4AAF-A54C-9186983ACE50}" destId="{2D962F45-BA09-423C-8403-7C53855D6C4F}" srcOrd="0" destOrd="0" presId="urn:microsoft.com/office/officeart/2005/8/layout/bProcess4"/>
    <dgm:cxn modelId="{3FB12D3F-2C50-4166-80E3-F578F0327DE1}" type="presOf" srcId="{FCE6483E-EAA4-4F03-A3C9-0DC8C9E2F246}" destId="{7F6DF6F0-1E60-4328-8712-AE8107E4ECA7}" srcOrd="0" destOrd="0" presId="urn:microsoft.com/office/officeart/2005/8/layout/bProcess4"/>
    <dgm:cxn modelId="{83E66922-C38E-4763-94EF-D9051537F789}" srcId="{1E1D25FD-6ECA-459D-A9B1-640891DCBD71}" destId="{6BE9EEB0-08D9-46F1-97BC-C9C701BDC94F}" srcOrd="7" destOrd="0" parTransId="{CCF991AC-E272-4852-82E1-65B90061FF18}" sibTransId="{690B4E8E-85CC-428E-A77D-9A1DE33FA5E7}"/>
    <dgm:cxn modelId="{40256D77-B4D5-4DB1-8C23-D2A4FEAB16B8}" srcId="{1E1D25FD-6ECA-459D-A9B1-640891DCBD71}" destId="{D50775FF-1C76-49CC-A119-FD18922BB59A}" srcOrd="2" destOrd="0" parTransId="{11B6F8E5-21BA-4D0A-8425-A54FB46B0A69}" sibTransId="{B51E7E2E-3CA5-42C0-AFDA-B4EF91E64788}"/>
    <dgm:cxn modelId="{934CAEA4-CB61-4FD2-A66E-67DA1A0A61DE}" type="presOf" srcId="{B51E7E2E-3CA5-42C0-AFDA-B4EF91E64788}" destId="{4BDB273E-1E21-47D4-AA75-D17AC5111958}" srcOrd="0" destOrd="0" presId="urn:microsoft.com/office/officeart/2005/8/layout/bProcess4"/>
    <dgm:cxn modelId="{3CA8F5BA-9A2D-47BC-ABC6-77EC128C2829}" srcId="{1E1D25FD-6ECA-459D-A9B1-640891DCBD71}" destId="{112A5E00-5AA5-4152-A44E-5DD4A1917EB3}" srcOrd="3" destOrd="0" parTransId="{7B4B2038-3C3F-4771-AE5F-6275B9AA17B0}" sibTransId="{72F3F4D0-20DC-4A35-8B45-C2AF9F048A85}"/>
    <dgm:cxn modelId="{5627B9FE-AEF1-443B-B5DF-45C6F1180CD1}" type="presOf" srcId="{6BE9EEB0-08D9-46F1-97BC-C9C701BDC94F}" destId="{B31B0117-DD8E-47D9-8A70-51D018CCE13D}" srcOrd="0" destOrd="0" presId="urn:microsoft.com/office/officeart/2005/8/layout/bProcess4"/>
    <dgm:cxn modelId="{B31548F1-DA56-4245-BE85-154774461D26}" type="presOf" srcId="{670E8E13-876A-42AD-9B06-E3756F9D7EF4}" destId="{DA60158E-05C6-43A2-A9AF-D026882EB8B3}" srcOrd="0" destOrd="0" presId="urn:microsoft.com/office/officeart/2005/8/layout/bProcess4"/>
    <dgm:cxn modelId="{5E8F4652-BABB-448C-A060-091F257DAFFA}" type="presOf" srcId="{966CD40D-83B7-4E89-8E3E-017E27C443AF}" destId="{0A8EF3C9-D725-4BD4-ABE4-67A9C99D3F10}" srcOrd="0" destOrd="0" presId="urn:microsoft.com/office/officeart/2005/8/layout/bProcess4"/>
    <dgm:cxn modelId="{EF8D460E-F02E-4733-A064-11DAABD44E6E}" type="presOf" srcId="{112A5E00-5AA5-4152-A44E-5DD4A1917EB3}" destId="{1FA870B7-18B9-4DF5-81BC-1DC3A30A3E86}" srcOrd="0" destOrd="0" presId="urn:microsoft.com/office/officeart/2005/8/layout/bProcess4"/>
    <dgm:cxn modelId="{D3DA1387-C9CE-4E82-BD7F-7547847B2451}" type="presOf" srcId="{D50775FF-1C76-49CC-A119-FD18922BB59A}" destId="{CED203B7-4FA0-4522-A430-A23646F8931C}" srcOrd="0" destOrd="0" presId="urn:microsoft.com/office/officeart/2005/8/layout/bProcess4"/>
    <dgm:cxn modelId="{60BBAA9F-AAE8-4570-A043-EC67BBEC9A2F}" type="presOf" srcId="{72F3F4D0-20DC-4A35-8B45-C2AF9F048A85}" destId="{A303130D-E183-406F-A9B5-27F19CBF10AB}" srcOrd="0" destOrd="0" presId="urn:microsoft.com/office/officeart/2005/8/layout/bProcess4"/>
    <dgm:cxn modelId="{DC2670B7-8F40-47E2-8A35-438E11C51C9D}" type="presOf" srcId="{211FBAAD-8308-4308-AA1B-08A2486548A7}" destId="{12BFB210-3D58-41A9-A49F-51C733E5D19D}" srcOrd="0" destOrd="0" presId="urn:microsoft.com/office/officeart/2005/8/layout/bProcess4"/>
    <dgm:cxn modelId="{08FB4874-8687-4B36-94C7-53B78B09DC61}" type="presOf" srcId="{1FD00673-E45C-4CE4-8B14-8E15C71C6313}" destId="{AD7E0610-A165-42AC-8C68-C9C889A4509B}" srcOrd="0" destOrd="0" presId="urn:microsoft.com/office/officeart/2005/8/layout/bProcess4"/>
    <dgm:cxn modelId="{E6F35973-397C-4328-A24B-8F7715570558}" type="presOf" srcId="{A95A5EEC-4DE3-46C0-AE5E-02199C06F59C}" destId="{CE2BFE36-B44B-4CD5-8CC6-6E17D51175BB}" srcOrd="0" destOrd="0" presId="urn:microsoft.com/office/officeart/2005/8/layout/bProcess4"/>
    <dgm:cxn modelId="{436216CD-600C-40DA-91F1-9A4DBBA1223F}" srcId="{1E1D25FD-6ECA-459D-A9B1-640891DCBD71}" destId="{676DE40A-D5F3-4476-A32A-9283DFC7EC9D}" srcOrd="1" destOrd="0" parTransId="{023799A3-4DDC-407A-956D-96515DA7EA2D}" sibTransId="{1FD00673-E45C-4CE4-8B14-8E15C71C6313}"/>
    <dgm:cxn modelId="{A765F19C-2CF1-44EE-AD25-AFC7CF541A7B}" type="presOf" srcId="{1E1D25FD-6ECA-459D-A9B1-640891DCBD71}" destId="{1B2F5AC2-BA8A-49FC-B0A8-7C68CAE67834}" srcOrd="0" destOrd="0" presId="urn:microsoft.com/office/officeart/2005/8/layout/bProcess4"/>
    <dgm:cxn modelId="{B3E0E822-6379-412E-885A-F822BFA50AE1}" type="presOf" srcId="{690B4E8E-85CC-428E-A77D-9A1DE33FA5E7}" destId="{8AF7E646-B466-4D0E-B202-2000E43C732C}" srcOrd="0" destOrd="0" presId="urn:microsoft.com/office/officeart/2005/8/layout/bProcess4"/>
    <dgm:cxn modelId="{1D27A5F0-6CDC-4FF5-A831-847ACE94BABC}" srcId="{1E1D25FD-6ECA-459D-A9B1-640891DCBD71}" destId="{FCE6483E-EAA4-4F03-A3C9-0DC8C9E2F246}" srcOrd="8" destOrd="0" parTransId="{89DD1250-ED45-47D1-AB86-3B795FC5B166}" sibTransId="{5643E5ED-9213-421B-9F7E-65CAEFFCB724}"/>
    <dgm:cxn modelId="{42A5BDFE-E852-4C51-92EA-BC31EDDDB244}" type="presOf" srcId="{80E85728-AF2F-4063-AE78-E5FBB34B44F0}" destId="{B6AA0977-8E94-4287-BF00-6CC25A15A1AE}" srcOrd="0" destOrd="0" presId="urn:microsoft.com/office/officeart/2005/8/layout/bProcess4"/>
    <dgm:cxn modelId="{ADDE4A5E-D175-4D94-95B7-5CD817FC51A4}" srcId="{1E1D25FD-6ECA-459D-A9B1-640891DCBD71}" destId="{5563D9AB-EB6B-4AAF-A54C-9186983ACE50}" srcOrd="4" destOrd="0" parTransId="{E1352854-E942-47FC-A60F-786536049303}" sibTransId="{211FBAAD-8308-4308-AA1B-08A2486548A7}"/>
    <dgm:cxn modelId="{5728A6A9-FBF0-4473-8B69-2D0E5CE538E8}" type="presOf" srcId="{676DE40A-D5F3-4476-A32A-9283DFC7EC9D}" destId="{AAA3E8CA-FC17-42AE-9C81-06DF0134AC23}" srcOrd="0" destOrd="0" presId="urn:microsoft.com/office/officeart/2005/8/layout/bProcess4"/>
    <dgm:cxn modelId="{244BE705-6F4D-4AB0-9517-2BD7B421F50B}" srcId="{1E1D25FD-6ECA-459D-A9B1-640891DCBD71}" destId="{966CD40D-83B7-4E89-8E3E-017E27C443AF}" srcOrd="0" destOrd="0" parTransId="{FFC57C2E-B1E0-4AFC-9C92-C9958EB8AC33}" sibTransId="{670E8E13-876A-42AD-9B06-E3756F9D7EF4}"/>
    <dgm:cxn modelId="{74CEA743-1D7E-410B-AB87-215918EF8F67}" type="presOf" srcId="{2A17D63E-7D94-4EED-B1DF-B7FFFF1BF071}" destId="{DC599682-85DB-4F17-8BA7-006114480262}" srcOrd="0" destOrd="0" presId="urn:microsoft.com/office/officeart/2005/8/layout/bProcess4"/>
    <dgm:cxn modelId="{A95AA5D5-041A-4099-A8C9-979FFB7686CA}" srcId="{1E1D25FD-6ECA-459D-A9B1-640891DCBD71}" destId="{74A84834-F674-4161-BECB-9A73F86AFBDE}" srcOrd="6" destOrd="0" parTransId="{4935BFC7-F606-46E1-A9F8-A2BF8B74DAF5}" sibTransId="{80E85728-AF2F-4063-AE78-E5FBB34B44F0}"/>
    <dgm:cxn modelId="{55345050-4912-4019-B35A-D3A874C05E05}" type="presParOf" srcId="{1B2F5AC2-BA8A-49FC-B0A8-7C68CAE67834}" destId="{05D59706-D362-4636-842A-5952616DE2E0}" srcOrd="0" destOrd="0" presId="urn:microsoft.com/office/officeart/2005/8/layout/bProcess4"/>
    <dgm:cxn modelId="{A944873B-9F82-4F0A-A98A-163BD87E02D9}" type="presParOf" srcId="{05D59706-D362-4636-842A-5952616DE2E0}" destId="{9861B460-6E01-4ACA-962E-2BF140D669BD}" srcOrd="0" destOrd="0" presId="urn:microsoft.com/office/officeart/2005/8/layout/bProcess4"/>
    <dgm:cxn modelId="{894E6375-8359-46BC-A99D-A77F30B28492}" type="presParOf" srcId="{05D59706-D362-4636-842A-5952616DE2E0}" destId="{0A8EF3C9-D725-4BD4-ABE4-67A9C99D3F10}" srcOrd="1" destOrd="0" presId="urn:microsoft.com/office/officeart/2005/8/layout/bProcess4"/>
    <dgm:cxn modelId="{805A69E1-5654-41A0-B031-B31787A15C2D}" type="presParOf" srcId="{1B2F5AC2-BA8A-49FC-B0A8-7C68CAE67834}" destId="{DA60158E-05C6-43A2-A9AF-D026882EB8B3}" srcOrd="1" destOrd="0" presId="urn:microsoft.com/office/officeart/2005/8/layout/bProcess4"/>
    <dgm:cxn modelId="{98936EBA-95EC-4661-8D82-3E4672BDDF8C}" type="presParOf" srcId="{1B2F5AC2-BA8A-49FC-B0A8-7C68CAE67834}" destId="{A144DB53-493D-4DFD-A5F2-11EFAA5774C6}" srcOrd="2" destOrd="0" presId="urn:microsoft.com/office/officeart/2005/8/layout/bProcess4"/>
    <dgm:cxn modelId="{6A44BC57-80C0-4714-A77E-714EE0C0C3E1}" type="presParOf" srcId="{A144DB53-493D-4DFD-A5F2-11EFAA5774C6}" destId="{6741E054-6113-4974-B4E6-5603B55B56CB}" srcOrd="0" destOrd="0" presId="urn:microsoft.com/office/officeart/2005/8/layout/bProcess4"/>
    <dgm:cxn modelId="{EF674FA3-FF59-47E4-8CF4-AED87CA075CB}" type="presParOf" srcId="{A144DB53-493D-4DFD-A5F2-11EFAA5774C6}" destId="{AAA3E8CA-FC17-42AE-9C81-06DF0134AC23}" srcOrd="1" destOrd="0" presId="urn:microsoft.com/office/officeart/2005/8/layout/bProcess4"/>
    <dgm:cxn modelId="{35B000F2-5CD9-4C56-9A1D-7BDA8F7F4512}" type="presParOf" srcId="{1B2F5AC2-BA8A-49FC-B0A8-7C68CAE67834}" destId="{AD7E0610-A165-42AC-8C68-C9C889A4509B}" srcOrd="3" destOrd="0" presId="urn:microsoft.com/office/officeart/2005/8/layout/bProcess4"/>
    <dgm:cxn modelId="{76324B76-0D12-4801-8690-4072B045720B}" type="presParOf" srcId="{1B2F5AC2-BA8A-49FC-B0A8-7C68CAE67834}" destId="{C684841E-8DBE-40A7-BE26-082CA21CA9A4}" srcOrd="4" destOrd="0" presId="urn:microsoft.com/office/officeart/2005/8/layout/bProcess4"/>
    <dgm:cxn modelId="{955CED4C-AA46-43EB-9358-3DEC73A3D592}" type="presParOf" srcId="{C684841E-8DBE-40A7-BE26-082CA21CA9A4}" destId="{04F457D0-47AD-4E01-823F-2FCAA6D55AAB}" srcOrd="0" destOrd="0" presId="urn:microsoft.com/office/officeart/2005/8/layout/bProcess4"/>
    <dgm:cxn modelId="{C8B90232-E344-4C5A-9E81-E55B0D0D125B}" type="presParOf" srcId="{C684841E-8DBE-40A7-BE26-082CA21CA9A4}" destId="{CED203B7-4FA0-4522-A430-A23646F8931C}" srcOrd="1" destOrd="0" presId="urn:microsoft.com/office/officeart/2005/8/layout/bProcess4"/>
    <dgm:cxn modelId="{E820021D-B7EF-4313-8F90-C5BFABF32337}" type="presParOf" srcId="{1B2F5AC2-BA8A-49FC-B0A8-7C68CAE67834}" destId="{4BDB273E-1E21-47D4-AA75-D17AC5111958}" srcOrd="5" destOrd="0" presId="urn:microsoft.com/office/officeart/2005/8/layout/bProcess4"/>
    <dgm:cxn modelId="{8056A596-E25C-41A8-9126-1C5122FA31A7}" type="presParOf" srcId="{1B2F5AC2-BA8A-49FC-B0A8-7C68CAE67834}" destId="{1D2CFFF4-6390-42DE-BD24-DF58E3E1BBDE}" srcOrd="6" destOrd="0" presId="urn:microsoft.com/office/officeart/2005/8/layout/bProcess4"/>
    <dgm:cxn modelId="{AC70D864-2ABB-45DD-859F-177FE3734CDA}" type="presParOf" srcId="{1D2CFFF4-6390-42DE-BD24-DF58E3E1BBDE}" destId="{06B545E5-804B-4E68-8C50-CA83B24627A1}" srcOrd="0" destOrd="0" presId="urn:microsoft.com/office/officeart/2005/8/layout/bProcess4"/>
    <dgm:cxn modelId="{F5510487-66FA-4FC6-9F73-14C5A3C0B6DA}" type="presParOf" srcId="{1D2CFFF4-6390-42DE-BD24-DF58E3E1BBDE}" destId="{1FA870B7-18B9-4DF5-81BC-1DC3A30A3E86}" srcOrd="1" destOrd="0" presId="urn:microsoft.com/office/officeart/2005/8/layout/bProcess4"/>
    <dgm:cxn modelId="{47F45B03-8912-48FF-B7E2-BCAF1CFCC079}" type="presParOf" srcId="{1B2F5AC2-BA8A-49FC-B0A8-7C68CAE67834}" destId="{A303130D-E183-406F-A9B5-27F19CBF10AB}" srcOrd="7" destOrd="0" presId="urn:microsoft.com/office/officeart/2005/8/layout/bProcess4"/>
    <dgm:cxn modelId="{22DFC371-EECE-4CD7-9535-1765F5CF61EE}" type="presParOf" srcId="{1B2F5AC2-BA8A-49FC-B0A8-7C68CAE67834}" destId="{86315A5F-F2EC-414D-8BF1-077904499D51}" srcOrd="8" destOrd="0" presId="urn:microsoft.com/office/officeart/2005/8/layout/bProcess4"/>
    <dgm:cxn modelId="{B99D3238-AEB1-47D5-B9C9-5FC6732CDEE4}" type="presParOf" srcId="{86315A5F-F2EC-414D-8BF1-077904499D51}" destId="{850B6D77-CADD-49B7-AD6B-C43AACD17AD4}" srcOrd="0" destOrd="0" presId="urn:microsoft.com/office/officeart/2005/8/layout/bProcess4"/>
    <dgm:cxn modelId="{ADEC472F-81A1-40A9-9F62-0D996381459A}" type="presParOf" srcId="{86315A5F-F2EC-414D-8BF1-077904499D51}" destId="{2D962F45-BA09-423C-8403-7C53855D6C4F}" srcOrd="1" destOrd="0" presId="urn:microsoft.com/office/officeart/2005/8/layout/bProcess4"/>
    <dgm:cxn modelId="{A10A321C-3E88-4803-88F6-AF42132FC96A}" type="presParOf" srcId="{1B2F5AC2-BA8A-49FC-B0A8-7C68CAE67834}" destId="{12BFB210-3D58-41A9-A49F-51C733E5D19D}" srcOrd="9" destOrd="0" presId="urn:microsoft.com/office/officeart/2005/8/layout/bProcess4"/>
    <dgm:cxn modelId="{035341C5-5807-49F5-92E5-EAE476948B25}" type="presParOf" srcId="{1B2F5AC2-BA8A-49FC-B0A8-7C68CAE67834}" destId="{E11D72D8-FEDE-4052-AEB0-A43B23577432}" srcOrd="10" destOrd="0" presId="urn:microsoft.com/office/officeart/2005/8/layout/bProcess4"/>
    <dgm:cxn modelId="{10AA0FF5-F02B-48B1-B9DE-A861D183F6A3}" type="presParOf" srcId="{E11D72D8-FEDE-4052-AEB0-A43B23577432}" destId="{99AC3B5B-85D8-4BCF-A318-FDBF2B66BCE1}" srcOrd="0" destOrd="0" presId="urn:microsoft.com/office/officeart/2005/8/layout/bProcess4"/>
    <dgm:cxn modelId="{BB2B1F3E-05AA-406B-8BF6-4224025C8AEA}" type="presParOf" srcId="{E11D72D8-FEDE-4052-AEB0-A43B23577432}" destId="{DC599682-85DB-4F17-8BA7-006114480262}" srcOrd="1" destOrd="0" presId="urn:microsoft.com/office/officeart/2005/8/layout/bProcess4"/>
    <dgm:cxn modelId="{B418F115-D17A-447F-AFF1-A1D006251B1C}" type="presParOf" srcId="{1B2F5AC2-BA8A-49FC-B0A8-7C68CAE67834}" destId="{CE2BFE36-B44B-4CD5-8CC6-6E17D51175BB}" srcOrd="11" destOrd="0" presId="urn:microsoft.com/office/officeart/2005/8/layout/bProcess4"/>
    <dgm:cxn modelId="{60AC5BF4-AA77-44DE-A806-ABF78530D91F}" type="presParOf" srcId="{1B2F5AC2-BA8A-49FC-B0A8-7C68CAE67834}" destId="{E9BE3A9B-CA44-4D5B-AC79-F6244476B277}" srcOrd="12" destOrd="0" presId="urn:microsoft.com/office/officeart/2005/8/layout/bProcess4"/>
    <dgm:cxn modelId="{DD039E99-8D0A-4636-8F98-0DA7F34DF0B9}" type="presParOf" srcId="{E9BE3A9B-CA44-4D5B-AC79-F6244476B277}" destId="{9F635616-70B4-4A53-9D51-F88E7F784E38}" srcOrd="0" destOrd="0" presId="urn:microsoft.com/office/officeart/2005/8/layout/bProcess4"/>
    <dgm:cxn modelId="{3E5E9E45-18A1-4905-80EE-CFB74071C8D1}" type="presParOf" srcId="{E9BE3A9B-CA44-4D5B-AC79-F6244476B277}" destId="{74C76D0B-61CD-4232-ABC2-83FBA165C383}" srcOrd="1" destOrd="0" presId="urn:microsoft.com/office/officeart/2005/8/layout/bProcess4"/>
    <dgm:cxn modelId="{445647EA-CBFD-4686-873D-EED757806D3E}" type="presParOf" srcId="{1B2F5AC2-BA8A-49FC-B0A8-7C68CAE67834}" destId="{B6AA0977-8E94-4287-BF00-6CC25A15A1AE}" srcOrd="13" destOrd="0" presId="urn:microsoft.com/office/officeart/2005/8/layout/bProcess4"/>
    <dgm:cxn modelId="{F6680559-9768-4882-BA86-5AE8AF7594A1}" type="presParOf" srcId="{1B2F5AC2-BA8A-49FC-B0A8-7C68CAE67834}" destId="{0F5BDB70-9B56-48F0-A8CE-A67C381CC075}" srcOrd="14" destOrd="0" presId="urn:microsoft.com/office/officeart/2005/8/layout/bProcess4"/>
    <dgm:cxn modelId="{8F70B3F9-C751-46E1-A063-DCB06726B4F8}" type="presParOf" srcId="{0F5BDB70-9B56-48F0-A8CE-A67C381CC075}" destId="{BFCB53FB-16C4-4BCD-B4B9-97D57AEC02BC}" srcOrd="0" destOrd="0" presId="urn:microsoft.com/office/officeart/2005/8/layout/bProcess4"/>
    <dgm:cxn modelId="{78A48BEC-56D3-4582-95E3-3ABC9B7E8097}" type="presParOf" srcId="{0F5BDB70-9B56-48F0-A8CE-A67C381CC075}" destId="{B31B0117-DD8E-47D9-8A70-51D018CCE13D}" srcOrd="1" destOrd="0" presId="urn:microsoft.com/office/officeart/2005/8/layout/bProcess4"/>
    <dgm:cxn modelId="{A696D929-3C03-4C54-9AF3-577166916C5B}" type="presParOf" srcId="{1B2F5AC2-BA8A-49FC-B0A8-7C68CAE67834}" destId="{8AF7E646-B466-4D0E-B202-2000E43C732C}" srcOrd="15" destOrd="0" presId="urn:microsoft.com/office/officeart/2005/8/layout/bProcess4"/>
    <dgm:cxn modelId="{B6CC87C2-AB7F-4BA3-BABD-154AEED79FAF}" type="presParOf" srcId="{1B2F5AC2-BA8A-49FC-B0A8-7C68CAE67834}" destId="{D124E95E-3C6C-43A8-B922-6A93D07C9146}" srcOrd="16" destOrd="0" presId="urn:microsoft.com/office/officeart/2005/8/layout/bProcess4"/>
    <dgm:cxn modelId="{160AABD2-B59B-4416-9719-B81CA2A2DA6A}" type="presParOf" srcId="{D124E95E-3C6C-43A8-B922-6A93D07C9146}" destId="{231C5C86-19A8-412F-BF1A-326A5C0A693D}" srcOrd="0" destOrd="0" presId="urn:microsoft.com/office/officeart/2005/8/layout/bProcess4"/>
    <dgm:cxn modelId="{B1CEDE75-6668-4AEE-8C2C-74DAB72C0D1F}" type="presParOf" srcId="{D124E95E-3C6C-43A8-B922-6A93D07C9146}" destId="{7F6DF6F0-1E60-4328-8712-AE8107E4ECA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B4970-5749-4EDC-8D77-4FDE6EB25B75}" type="doc">
      <dgm:prSet loTypeId="urn:microsoft.com/office/officeart/2005/8/layout/radial1" loCatId="cycle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135F36B-EDCA-405E-B2E5-46AAAEFF6D6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b="1" dirty="0" smtClean="0"/>
            <a:t>урочный формат ОС</a:t>
          </a:r>
        </a:p>
      </dgm:t>
    </dgm:pt>
    <dgm:pt modelId="{A21032A7-CDFF-4C2B-A65B-947E7BD21C25}" type="parTrans" cxnId="{86130FC3-2D72-4BB0-89CA-95D4B9BDF628}">
      <dgm:prSet/>
      <dgm:spPr/>
      <dgm:t>
        <a:bodyPr/>
        <a:lstStyle/>
        <a:p>
          <a:endParaRPr lang="ru-RU"/>
        </a:p>
      </dgm:t>
    </dgm:pt>
    <dgm:pt modelId="{10477FEB-0EBC-4CCF-ACD8-763315799BE9}" type="sibTrans" cxnId="{86130FC3-2D72-4BB0-89CA-95D4B9BDF628}">
      <dgm:prSet/>
      <dgm:spPr/>
      <dgm:t>
        <a:bodyPr/>
        <a:lstStyle/>
        <a:p>
          <a:endParaRPr lang="ru-RU"/>
        </a:p>
      </dgm:t>
    </dgm:pt>
    <dgm:pt modelId="{6E21C80F-5AF7-436D-8731-11522EC3D6AC}">
      <dgm:prSet phldrT="[Текст]" custT="1"/>
      <dgm:spPr/>
      <dgm:t>
        <a:bodyPr/>
        <a:lstStyle/>
        <a:p>
          <a:r>
            <a:rPr lang="ru-RU" sz="2000" b="1" dirty="0" smtClean="0"/>
            <a:t>Проблема </a:t>
          </a:r>
          <a:r>
            <a:rPr lang="ru-RU" sz="1400" dirty="0" smtClean="0"/>
            <a:t>построения экспертных заключений</a:t>
          </a:r>
          <a:endParaRPr lang="ru-RU" sz="1400" dirty="0"/>
        </a:p>
      </dgm:t>
    </dgm:pt>
    <dgm:pt modelId="{9EE2A7E9-5869-40E5-822B-6D9BEEDA6E8F}" type="parTrans" cxnId="{06FF4861-D0DF-4575-BC15-409D61FB5580}">
      <dgm:prSet/>
      <dgm:spPr/>
      <dgm:t>
        <a:bodyPr/>
        <a:lstStyle/>
        <a:p>
          <a:endParaRPr lang="ru-RU" dirty="0"/>
        </a:p>
      </dgm:t>
    </dgm:pt>
    <dgm:pt modelId="{2E80A5CF-E8AC-4B8D-9B83-B51420308B2B}" type="sibTrans" cxnId="{06FF4861-D0DF-4575-BC15-409D61FB5580}">
      <dgm:prSet/>
      <dgm:spPr/>
      <dgm:t>
        <a:bodyPr/>
        <a:lstStyle/>
        <a:p>
          <a:endParaRPr lang="ru-RU"/>
        </a:p>
      </dgm:t>
    </dgm:pt>
    <dgm:pt modelId="{7CDF6F52-3CD6-4C6A-BBDA-2A5836DB2FF5}">
      <dgm:prSet phldrT="[Текст]" custT="1"/>
      <dgm:spPr/>
      <dgm:t>
        <a:bodyPr/>
        <a:lstStyle/>
        <a:p>
          <a:r>
            <a:rPr lang="ru-RU" sz="2000" b="1" dirty="0" err="1" smtClean="0"/>
            <a:t>Моделиро</a:t>
          </a:r>
          <a:r>
            <a:rPr lang="ru-RU" sz="2000" b="1" dirty="0" smtClean="0"/>
            <a:t> </a:t>
          </a:r>
          <a:r>
            <a:rPr lang="ru-RU" sz="2000" b="1" dirty="0" err="1" smtClean="0"/>
            <a:t>вание</a:t>
          </a:r>
          <a:r>
            <a:rPr lang="ru-RU" sz="2000" b="1" dirty="0" smtClean="0"/>
            <a:t> </a:t>
          </a:r>
          <a:r>
            <a:rPr lang="ru-RU" sz="1800" b="1" dirty="0" smtClean="0"/>
            <a:t>оснований</a:t>
          </a:r>
          <a:r>
            <a:rPr lang="ru-RU" sz="1400" b="1" dirty="0" smtClean="0"/>
            <a:t> </a:t>
          </a:r>
          <a:r>
            <a:rPr lang="ru-RU" sz="1400" dirty="0" smtClean="0"/>
            <a:t>экспертирования, критериального оценивания </a:t>
          </a:r>
          <a:endParaRPr lang="ru-RU" sz="1400" dirty="0"/>
        </a:p>
      </dgm:t>
    </dgm:pt>
    <dgm:pt modelId="{11A08256-4A54-46DD-A3E6-FC256D11F6A3}" type="parTrans" cxnId="{3245B6CD-5844-40A8-937F-9FF8C31CF364}">
      <dgm:prSet/>
      <dgm:spPr/>
      <dgm:t>
        <a:bodyPr/>
        <a:lstStyle/>
        <a:p>
          <a:endParaRPr lang="ru-RU" dirty="0"/>
        </a:p>
      </dgm:t>
    </dgm:pt>
    <dgm:pt modelId="{543D1640-D573-4849-8BDF-1C21266E6F8C}" type="sibTrans" cxnId="{3245B6CD-5844-40A8-937F-9FF8C31CF364}">
      <dgm:prSet/>
      <dgm:spPr/>
      <dgm:t>
        <a:bodyPr/>
        <a:lstStyle/>
        <a:p>
          <a:endParaRPr lang="ru-RU"/>
        </a:p>
      </dgm:t>
    </dgm:pt>
    <dgm:pt modelId="{EBA4306F-09DA-4BC5-B39E-768379C44F86}">
      <dgm:prSet phldrT="[Текст]" custT="1"/>
      <dgm:spPr/>
      <dgm:t>
        <a:bodyPr/>
        <a:lstStyle/>
        <a:p>
          <a:r>
            <a:rPr lang="ru-RU" sz="1800" b="1" dirty="0" smtClean="0"/>
            <a:t>Обмен открытиями </a:t>
          </a:r>
          <a:r>
            <a:rPr lang="ru-RU" sz="1400" b="1" dirty="0" smtClean="0"/>
            <a:t>(информационная компетентность)</a:t>
          </a:r>
          <a:endParaRPr lang="ru-RU" sz="1400" b="1" dirty="0"/>
        </a:p>
      </dgm:t>
    </dgm:pt>
    <dgm:pt modelId="{B8F5BE26-F67A-40A6-B8C0-2A78B5C788FF}" type="parTrans" cxnId="{864C0B87-5CF1-4560-9B7C-6E5D45C9522D}">
      <dgm:prSet/>
      <dgm:spPr/>
      <dgm:t>
        <a:bodyPr/>
        <a:lstStyle/>
        <a:p>
          <a:endParaRPr lang="ru-RU" dirty="0"/>
        </a:p>
      </dgm:t>
    </dgm:pt>
    <dgm:pt modelId="{9803F421-47D1-4FA4-8194-A2F97FAF96EE}" type="sibTrans" cxnId="{864C0B87-5CF1-4560-9B7C-6E5D45C9522D}">
      <dgm:prSet/>
      <dgm:spPr/>
      <dgm:t>
        <a:bodyPr/>
        <a:lstStyle/>
        <a:p>
          <a:endParaRPr lang="ru-RU"/>
        </a:p>
      </dgm:t>
    </dgm:pt>
    <dgm:pt modelId="{5F194F75-9CC1-4BDD-945D-47730A7146FF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Рефлексия </a:t>
          </a:r>
          <a:r>
            <a:rPr lang="ru-RU" sz="1800" b="1" dirty="0" smtClean="0"/>
            <a:t>достижений  </a:t>
          </a:r>
          <a:r>
            <a:rPr lang="ru-RU" sz="1600" b="0" dirty="0" smtClean="0"/>
            <a:t>аналитическое мастерство</a:t>
          </a:r>
        </a:p>
        <a:p>
          <a:endParaRPr lang="ru-RU" sz="1800" b="1" dirty="0"/>
        </a:p>
      </dgm:t>
    </dgm:pt>
    <dgm:pt modelId="{99BCB119-473E-4A28-B424-03345F19BDFB}" type="parTrans" cxnId="{EFE90A2B-E0D0-4676-82F8-3EBF57B60582}">
      <dgm:prSet/>
      <dgm:spPr/>
      <dgm:t>
        <a:bodyPr/>
        <a:lstStyle/>
        <a:p>
          <a:endParaRPr lang="ru-RU" dirty="0"/>
        </a:p>
      </dgm:t>
    </dgm:pt>
    <dgm:pt modelId="{83C7E133-64B1-4F23-B558-B08FA7598AD5}" type="sibTrans" cxnId="{EFE90A2B-E0D0-4676-82F8-3EBF57B60582}">
      <dgm:prSet/>
      <dgm:spPr/>
      <dgm:t>
        <a:bodyPr/>
        <a:lstStyle/>
        <a:p>
          <a:endParaRPr lang="ru-RU"/>
        </a:p>
      </dgm:t>
    </dgm:pt>
    <dgm:pt modelId="{6BA425F8-6848-47A3-B3AF-5B5307535988}">
      <dgm:prSet custT="1"/>
      <dgm:spPr/>
      <dgm:t>
        <a:bodyPr/>
        <a:lstStyle/>
        <a:p>
          <a:r>
            <a:rPr lang="ru-RU" sz="1400" b="1" dirty="0" smtClean="0"/>
            <a:t>Взаимный информационный </a:t>
          </a:r>
          <a:r>
            <a:rPr lang="ru-RU" sz="1800" b="1" dirty="0" smtClean="0"/>
            <a:t>обмен </a:t>
          </a:r>
        </a:p>
        <a:p>
          <a:r>
            <a:rPr lang="ru-RU" sz="1400" dirty="0" smtClean="0"/>
            <a:t> (</a:t>
          </a:r>
          <a:r>
            <a:rPr lang="ru-RU" sz="1600" dirty="0" smtClean="0"/>
            <a:t>учебная грамотность</a:t>
          </a:r>
          <a:r>
            <a:rPr lang="ru-RU" sz="1400" dirty="0" smtClean="0"/>
            <a:t>, отделение известного от неизвестного) </a:t>
          </a:r>
          <a:endParaRPr lang="ru-RU" sz="1400" dirty="0"/>
        </a:p>
      </dgm:t>
    </dgm:pt>
    <dgm:pt modelId="{02FBA682-8656-409B-B2AD-45DEF6A6DC2E}" type="parTrans" cxnId="{E9D23E5A-E152-4BC9-A516-76AE01B0CB9A}">
      <dgm:prSet/>
      <dgm:spPr/>
      <dgm:t>
        <a:bodyPr/>
        <a:lstStyle/>
        <a:p>
          <a:endParaRPr lang="ru-RU" dirty="0"/>
        </a:p>
      </dgm:t>
    </dgm:pt>
    <dgm:pt modelId="{9858F9CD-738A-4EA3-B780-91D064521CEE}" type="sibTrans" cxnId="{E9D23E5A-E152-4BC9-A516-76AE01B0CB9A}">
      <dgm:prSet/>
      <dgm:spPr/>
      <dgm:t>
        <a:bodyPr/>
        <a:lstStyle/>
        <a:p>
          <a:endParaRPr lang="ru-RU"/>
        </a:p>
      </dgm:t>
    </dgm:pt>
    <dgm:pt modelId="{C11139E2-6D52-4306-ABB4-F2A0400DC2FD}">
      <dgm:prSet custT="1"/>
      <dgm:spPr/>
      <dgm:t>
        <a:bodyPr/>
        <a:lstStyle/>
        <a:p>
          <a:r>
            <a:rPr lang="ru-RU" sz="1600" b="1" dirty="0" smtClean="0"/>
            <a:t>Разнопозиционное </a:t>
          </a:r>
          <a:r>
            <a:rPr lang="ru-RU" sz="1800" b="1" dirty="0" smtClean="0"/>
            <a:t>взаимодействие </a:t>
          </a:r>
          <a:r>
            <a:rPr lang="ru-RU" sz="1400" dirty="0" smtClean="0"/>
            <a:t>(коммуникативная компетентность, понимание текста</a:t>
          </a:r>
          <a:r>
            <a:rPr lang="ru-RU" sz="900" dirty="0" smtClean="0"/>
            <a:t>)</a:t>
          </a:r>
          <a:endParaRPr lang="ru-RU" sz="900" dirty="0"/>
        </a:p>
      </dgm:t>
    </dgm:pt>
    <dgm:pt modelId="{2B5CD058-FA36-45CD-A3A9-73A1921BF913}" type="parTrans" cxnId="{079A2F31-7017-448B-A8D3-7AFE7110FF15}">
      <dgm:prSet/>
      <dgm:spPr/>
      <dgm:t>
        <a:bodyPr/>
        <a:lstStyle/>
        <a:p>
          <a:endParaRPr lang="ru-RU" dirty="0"/>
        </a:p>
      </dgm:t>
    </dgm:pt>
    <dgm:pt modelId="{4D87F3CB-5ECA-4E99-A0E5-5C4747B7D450}" type="sibTrans" cxnId="{079A2F31-7017-448B-A8D3-7AFE7110FF15}">
      <dgm:prSet/>
      <dgm:spPr/>
      <dgm:t>
        <a:bodyPr/>
        <a:lstStyle/>
        <a:p>
          <a:endParaRPr lang="ru-RU"/>
        </a:p>
      </dgm:t>
    </dgm:pt>
    <dgm:pt modelId="{EC5A0B19-22C7-4398-98FD-267731EF2B7B}" type="pres">
      <dgm:prSet presAssocID="{E69B4970-5749-4EDC-8D77-4FDE6EB25B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16654-680E-43A6-B594-73758A488210}" type="pres">
      <dgm:prSet presAssocID="{0135F36B-EDCA-405E-B2E5-46AAAEFF6D61}" presName="centerShape" presStyleLbl="node0" presStyleIdx="0" presStyleCnt="1" custScaleX="139770" custScaleY="136037"/>
      <dgm:spPr/>
      <dgm:t>
        <a:bodyPr/>
        <a:lstStyle/>
        <a:p>
          <a:endParaRPr lang="ru-RU"/>
        </a:p>
      </dgm:t>
    </dgm:pt>
    <dgm:pt modelId="{D1DA43F7-A9E6-4A69-AA5C-5F74E8F73C52}" type="pres">
      <dgm:prSet presAssocID="{9EE2A7E9-5869-40E5-822B-6D9BEEDA6E8F}" presName="Name9" presStyleLbl="parChTrans1D2" presStyleIdx="0" presStyleCnt="6"/>
      <dgm:spPr/>
      <dgm:t>
        <a:bodyPr/>
        <a:lstStyle/>
        <a:p>
          <a:endParaRPr lang="ru-RU"/>
        </a:p>
      </dgm:t>
    </dgm:pt>
    <dgm:pt modelId="{AD726D58-EB22-4393-BA97-62312B8A59F3}" type="pres">
      <dgm:prSet presAssocID="{9EE2A7E9-5869-40E5-822B-6D9BEEDA6E8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EE798B1-AD90-4B47-B374-C3B9F20799BF}" type="pres">
      <dgm:prSet presAssocID="{6E21C80F-5AF7-436D-8731-11522EC3D6AC}" presName="node" presStyleLbl="node1" presStyleIdx="0" presStyleCnt="6" custScaleX="137366" custScaleY="107457" custRadScaleRad="102261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D33C-3DD2-4622-AFBE-CC7D13AB199C}" type="pres">
      <dgm:prSet presAssocID="{11A08256-4A54-46DD-A3E6-FC256D11F6A3}" presName="Name9" presStyleLbl="parChTrans1D2" presStyleIdx="1" presStyleCnt="6"/>
      <dgm:spPr/>
      <dgm:t>
        <a:bodyPr/>
        <a:lstStyle/>
        <a:p>
          <a:endParaRPr lang="ru-RU"/>
        </a:p>
      </dgm:t>
    </dgm:pt>
    <dgm:pt modelId="{DF99A8ED-EF98-4CBD-92F9-C58F6F0CD64A}" type="pres">
      <dgm:prSet presAssocID="{11A08256-4A54-46DD-A3E6-FC256D11F6A3}" presName="connTx" presStyleLbl="parChTrans1D2" presStyleIdx="1" presStyleCnt="6"/>
      <dgm:spPr/>
      <dgm:t>
        <a:bodyPr/>
        <a:lstStyle/>
        <a:p>
          <a:endParaRPr lang="ru-RU"/>
        </a:p>
      </dgm:t>
    </dgm:pt>
    <dgm:pt modelId="{B829D8EF-FD61-4D9E-BD83-B09E6B163F6B}" type="pres">
      <dgm:prSet presAssocID="{7CDF6F52-3CD6-4C6A-BBDA-2A5836DB2FF5}" presName="node" presStyleLbl="node1" presStyleIdx="1" presStyleCnt="6" custScaleX="147656" custScaleY="138310" custRadScaleRad="176649" custRadScaleInc="7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10659-7428-4AB2-8794-2E63B5B69756}" type="pres">
      <dgm:prSet presAssocID="{02FBA682-8656-409B-B2AD-45DEF6A6DC2E}" presName="Name9" presStyleLbl="parChTrans1D2" presStyleIdx="2" presStyleCnt="6"/>
      <dgm:spPr/>
      <dgm:t>
        <a:bodyPr/>
        <a:lstStyle/>
        <a:p>
          <a:endParaRPr lang="ru-RU"/>
        </a:p>
      </dgm:t>
    </dgm:pt>
    <dgm:pt modelId="{F8F30301-6F36-4545-8F17-4B0CBE713FB7}" type="pres">
      <dgm:prSet presAssocID="{02FBA682-8656-409B-B2AD-45DEF6A6DC2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BA228CE-EDF4-4BF9-A4E7-92A105C0854B}" type="pres">
      <dgm:prSet presAssocID="{6BA425F8-6848-47A3-B3AF-5B5307535988}" presName="node" presStyleLbl="node1" presStyleIdx="2" presStyleCnt="6" custScaleX="168319" custScaleY="139225" custRadScaleRad="170051" custRadScaleInc="-1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BB84E-4806-410E-9864-E7720DA8F256}" type="pres">
      <dgm:prSet presAssocID="{2B5CD058-FA36-45CD-A3A9-73A1921BF913}" presName="Name9" presStyleLbl="parChTrans1D2" presStyleIdx="3" presStyleCnt="6"/>
      <dgm:spPr/>
      <dgm:t>
        <a:bodyPr/>
        <a:lstStyle/>
        <a:p>
          <a:endParaRPr lang="ru-RU"/>
        </a:p>
      </dgm:t>
    </dgm:pt>
    <dgm:pt modelId="{0CA2B2A1-975E-4B3D-8240-C3EB2946DAE5}" type="pres">
      <dgm:prSet presAssocID="{2B5CD058-FA36-45CD-A3A9-73A1921BF913}" presName="connTx" presStyleLbl="parChTrans1D2" presStyleIdx="3" presStyleCnt="6"/>
      <dgm:spPr/>
      <dgm:t>
        <a:bodyPr/>
        <a:lstStyle/>
        <a:p>
          <a:endParaRPr lang="ru-RU"/>
        </a:p>
      </dgm:t>
    </dgm:pt>
    <dgm:pt modelId="{7A07CA4B-3039-41B7-BE76-0D69A00E10F8}" type="pres">
      <dgm:prSet presAssocID="{C11139E2-6D52-4306-ABB4-F2A0400DC2FD}" presName="node" presStyleLbl="node1" presStyleIdx="3" presStyleCnt="6" custScaleX="192121" custScaleY="115981" custRadScaleRad="99968" custRadScaleInc="2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A8583-4840-47C0-B0F9-FC9B7E8E03D1}" type="pres">
      <dgm:prSet presAssocID="{B8F5BE26-F67A-40A6-B8C0-2A78B5C788FF}" presName="Name9" presStyleLbl="parChTrans1D2" presStyleIdx="4" presStyleCnt="6"/>
      <dgm:spPr/>
      <dgm:t>
        <a:bodyPr/>
        <a:lstStyle/>
        <a:p>
          <a:endParaRPr lang="ru-RU"/>
        </a:p>
      </dgm:t>
    </dgm:pt>
    <dgm:pt modelId="{9B4843D3-33DA-46F7-926C-5AE54B3B458B}" type="pres">
      <dgm:prSet presAssocID="{B8F5BE26-F67A-40A6-B8C0-2A78B5C788FF}" presName="connTx" presStyleLbl="parChTrans1D2" presStyleIdx="4" presStyleCnt="6"/>
      <dgm:spPr/>
      <dgm:t>
        <a:bodyPr/>
        <a:lstStyle/>
        <a:p>
          <a:endParaRPr lang="ru-RU"/>
        </a:p>
      </dgm:t>
    </dgm:pt>
    <dgm:pt modelId="{1FD62E49-151B-4BE3-9A81-2E0AE358A1CA}" type="pres">
      <dgm:prSet presAssocID="{EBA4306F-09DA-4BC5-B39E-768379C44F86}" presName="node" presStyleLbl="node1" presStyleIdx="4" presStyleCnt="6" custScaleX="162832" custScaleY="134723" custRadScaleRad="173659" custRadScaleInc="1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B09F0-0867-43E1-B2FE-56FFC7FBD82D}" type="pres">
      <dgm:prSet presAssocID="{99BCB119-473E-4A28-B424-03345F19BDFB}" presName="Name9" presStyleLbl="parChTrans1D2" presStyleIdx="5" presStyleCnt="6"/>
      <dgm:spPr/>
      <dgm:t>
        <a:bodyPr/>
        <a:lstStyle/>
        <a:p>
          <a:endParaRPr lang="ru-RU"/>
        </a:p>
      </dgm:t>
    </dgm:pt>
    <dgm:pt modelId="{A5B87427-156A-43B8-95CE-5070F5122794}" type="pres">
      <dgm:prSet presAssocID="{99BCB119-473E-4A28-B424-03345F19BDFB}" presName="connTx" presStyleLbl="parChTrans1D2" presStyleIdx="5" presStyleCnt="6"/>
      <dgm:spPr/>
      <dgm:t>
        <a:bodyPr/>
        <a:lstStyle/>
        <a:p>
          <a:endParaRPr lang="ru-RU"/>
        </a:p>
      </dgm:t>
    </dgm:pt>
    <dgm:pt modelId="{551D97BF-3409-4C95-8A6E-09D32278D70D}" type="pres">
      <dgm:prSet presAssocID="{5F194F75-9CC1-4BDD-945D-47730A7146FF}" presName="node" presStyleLbl="node1" presStyleIdx="5" presStyleCnt="6" custScaleX="141208" custScaleY="132810" custRadScaleRad="179023" custRadScaleInc="-5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A5B780-E714-4400-AC73-507D9AC01B56}" type="presOf" srcId="{2B5CD058-FA36-45CD-A3A9-73A1921BF913}" destId="{761BB84E-4806-410E-9864-E7720DA8F256}" srcOrd="0" destOrd="0" presId="urn:microsoft.com/office/officeart/2005/8/layout/radial1"/>
    <dgm:cxn modelId="{E9D23E5A-E152-4BC9-A516-76AE01B0CB9A}" srcId="{0135F36B-EDCA-405E-B2E5-46AAAEFF6D61}" destId="{6BA425F8-6848-47A3-B3AF-5B5307535988}" srcOrd="2" destOrd="0" parTransId="{02FBA682-8656-409B-B2AD-45DEF6A6DC2E}" sibTransId="{9858F9CD-738A-4EA3-B780-91D064521CEE}"/>
    <dgm:cxn modelId="{FA7F12B6-3B8A-4064-8AD2-E4040BAF3FDF}" type="presOf" srcId="{2B5CD058-FA36-45CD-A3A9-73A1921BF913}" destId="{0CA2B2A1-975E-4B3D-8240-C3EB2946DAE5}" srcOrd="1" destOrd="0" presId="urn:microsoft.com/office/officeart/2005/8/layout/radial1"/>
    <dgm:cxn modelId="{86130FC3-2D72-4BB0-89CA-95D4B9BDF628}" srcId="{E69B4970-5749-4EDC-8D77-4FDE6EB25B75}" destId="{0135F36B-EDCA-405E-B2E5-46AAAEFF6D61}" srcOrd="0" destOrd="0" parTransId="{A21032A7-CDFF-4C2B-A65B-947E7BD21C25}" sibTransId="{10477FEB-0EBC-4CCF-ACD8-763315799BE9}"/>
    <dgm:cxn modelId="{C61615C3-48AA-475A-8F0B-20E80AB237A9}" type="presOf" srcId="{99BCB119-473E-4A28-B424-03345F19BDFB}" destId="{698B09F0-0867-43E1-B2FE-56FFC7FBD82D}" srcOrd="0" destOrd="0" presId="urn:microsoft.com/office/officeart/2005/8/layout/radial1"/>
    <dgm:cxn modelId="{864C0B87-5CF1-4560-9B7C-6E5D45C9522D}" srcId="{0135F36B-EDCA-405E-B2E5-46AAAEFF6D61}" destId="{EBA4306F-09DA-4BC5-B39E-768379C44F86}" srcOrd="4" destOrd="0" parTransId="{B8F5BE26-F67A-40A6-B8C0-2A78B5C788FF}" sibTransId="{9803F421-47D1-4FA4-8194-A2F97FAF96EE}"/>
    <dgm:cxn modelId="{C544B15A-2BAE-4051-8010-1D669A8062D6}" type="presOf" srcId="{C11139E2-6D52-4306-ABB4-F2A0400DC2FD}" destId="{7A07CA4B-3039-41B7-BE76-0D69A00E10F8}" srcOrd="0" destOrd="0" presId="urn:microsoft.com/office/officeart/2005/8/layout/radial1"/>
    <dgm:cxn modelId="{4BECFCAE-CBBE-4418-B4F9-E117D50D39DB}" type="presOf" srcId="{7CDF6F52-3CD6-4C6A-BBDA-2A5836DB2FF5}" destId="{B829D8EF-FD61-4D9E-BD83-B09E6B163F6B}" srcOrd="0" destOrd="0" presId="urn:microsoft.com/office/officeart/2005/8/layout/radial1"/>
    <dgm:cxn modelId="{079A2F31-7017-448B-A8D3-7AFE7110FF15}" srcId="{0135F36B-EDCA-405E-B2E5-46AAAEFF6D61}" destId="{C11139E2-6D52-4306-ABB4-F2A0400DC2FD}" srcOrd="3" destOrd="0" parTransId="{2B5CD058-FA36-45CD-A3A9-73A1921BF913}" sibTransId="{4D87F3CB-5ECA-4E99-A0E5-5C4747B7D450}"/>
    <dgm:cxn modelId="{1A7727FB-DA3C-43E1-84FC-BBD03D6129C6}" type="presOf" srcId="{B8F5BE26-F67A-40A6-B8C0-2A78B5C788FF}" destId="{9DEA8583-4840-47C0-B0F9-FC9B7E8E03D1}" srcOrd="0" destOrd="0" presId="urn:microsoft.com/office/officeart/2005/8/layout/radial1"/>
    <dgm:cxn modelId="{307EFBCC-31C7-4C3C-96BC-1EC37BB9C5BF}" type="presOf" srcId="{6E21C80F-5AF7-436D-8731-11522EC3D6AC}" destId="{CEE798B1-AD90-4B47-B374-C3B9F20799BF}" srcOrd="0" destOrd="0" presId="urn:microsoft.com/office/officeart/2005/8/layout/radial1"/>
    <dgm:cxn modelId="{7B4C6A72-4D71-4018-BB3B-10702E47FB24}" type="presOf" srcId="{5F194F75-9CC1-4BDD-945D-47730A7146FF}" destId="{551D97BF-3409-4C95-8A6E-09D32278D70D}" srcOrd="0" destOrd="0" presId="urn:microsoft.com/office/officeart/2005/8/layout/radial1"/>
    <dgm:cxn modelId="{73B773E9-FDBA-4934-A257-F01D9492B6DF}" type="presOf" srcId="{99BCB119-473E-4A28-B424-03345F19BDFB}" destId="{A5B87427-156A-43B8-95CE-5070F5122794}" srcOrd="1" destOrd="0" presId="urn:microsoft.com/office/officeart/2005/8/layout/radial1"/>
    <dgm:cxn modelId="{20E24D14-FA22-46C9-8F2F-E883722C2540}" type="presOf" srcId="{E69B4970-5749-4EDC-8D77-4FDE6EB25B75}" destId="{EC5A0B19-22C7-4398-98FD-267731EF2B7B}" srcOrd="0" destOrd="0" presId="urn:microsoft.com/office/officeart/2005/8/layout/radial1"/>
    <dgm:cxn modelId="{06FF4861-D0DF-4575-BC15-409D61FB5580}" srcId="{0135F36B-EDCA-405E-B2E5-46AAAEFF6D61}" destId="{6E21C80F-5AF7-436D-8731-11522EC3D6AC}" srcOrd="0" destOrd="0" parTransId="{9EE2A7E9-5869-40E5-822B-6D9BEEDA6E8F}" sibTransId="{2E80A5CF-E8AC-4B8D-9B83-B51420308B2B}"/>
    <dgm:cxn modelId="{FA3861EC-667B-4669-94FF-771FACF0BBA0}" type="presOf" srcId="{6BA425F8-6848-47A3-B3AF-5B5307535988}" destId="{8BA228CE-EDF4-4BF9-A4E7-92A105C0854B}" srcOrd="0" destOrd="0" presId="urn:microsoft.com/office/officeart/2005/8/layout/radial1"/>
    <dgm:cxn modelId="{AC9C2054-4234-4430-BBAB-ABB8DF77FBCB}" type="presOf" srcId="{9EE2A7E9-5869-40E5-822B-6D9BEEDA6E8F}" destId="{AD726D58-EB22-4393-BA97-62312B8A59F3}" srcOrd="1" destOrd="0" presId="urn:microsoft.com/office/officeart/2005/8/layout/radial1"/>
    <dgm:cxn modelId="{3C13F5B4-C819-4428-BC70-7BDAB25C74CB}" type="presOf" srcId="{0135F36B-EDCA-405E-B2E5-46AAAEFF6D61}" destId="{DF216654-680E-43A6-B594-73758A488210}" srcOrd="0" destOrd="0" presId="urn:microsoft.com/office/officeart/2005/8/layout/radial1"/>
    <dgm:cxn modelId="{EFE90A2B-E0D0-4676-82F8-3EBF57B60582}" srcId="{0135F36B-EDCA-405E-B2E5-46AAAEFF6D61}" destId="{5F194F75-9CC1-4BDD-945D-47730A7146FF}" srcOrd="5" destOrd="0" parTransId="{99BCB119-473E-4A28-B424-03345F19BDFB}" sibTransId="{83C7E133-64B1-4F23-B558-B08FA7598AD5}"/>
    <dgm:cxn modelId="{F4F3050B-0E92-4F99-9E3C-83723948C1E2}" type="presOf" srcId="{EBA4306F-09DA-4BC5-B39E-768379C44F86}" destId="{1FD62E49-151B-4BE3-9A81-2E0AE358A1CA}" srcOrd="0" destOrd="0" presId="urn:microsoft.com/office/officeart/2005/8/layout/radial1"/>
    <dgm:cxn modelId="{62D40037-EE70-4DB2-BFE4-237D8864F706}" type="presOf" srcId="{11A08256-4A54-46DD-A3E6-FC256D11F6A3}" destId="{DF99A8ED-EF98-4CBD-92F9-C58F6F0CD64A}" srcOrd="1" destOrd="0" presId="urn:microsoft.com/office/officeart/2005/8/layout/radial1"/>
    <dgm:cxn modelId="{D638CCDC-FDC2-4B1F-8D52-38EC38AE2FDD}" type="presOf" srcId="{02FBA682-8656-409B-B2AD-45DEF6A6DC2E}" destId="{58310659-7428-4AB2-8794-2E63B5B69756}" srcOrd="0" destOrd="0" presId="urn:microsoft.com/office/officeart/2005/8/layout/radial1"/>
    <dgm:cxn modelId="{861FEFA5-43DA-4F98-975C-0F43E738D436}" type="presOf" srcId="{9EE2A7E9-5869-40E5-822B-6D9BEEDA6E8F}" destId="{D1DA43F7-A9E6-4A69-AA5C-5F74E8F73C52}" srcOrd="0" destOrd="0" presId="urn:microsoft.com/office/officeart/2005/8/layout/radial1"/>
    <dgm:cxn modelId="{3245B6CD-5844-40A8-937F-9FF8C31CF364}" srcId="{0135F36B-EDCA-405E-B2E5-46AAAEFF6D61}" destId="{7CDF6F52-3CD6-4C6A-BBDA-2A5836DB2FF5}" srcOrd="1" destOrd="0" parTransId="{11A08256-4A54-46DD-A3E6-FC256D11F6A3}" sibTransId="{543D1640-D573-4849-8BDF-1C21266E6F8C}"/>
    <dgm:cxn modelId="{A6868B6B-50BD-434B-A623-793C2B4DA4D7}" type="presOf" srcId="{B8F5BE26-F67A-40A6-B8C0-2A78B5C788FF}" destId="{9B4843D3-33DA-46F7-926C-5AE54B3B458B}" srcOrd="1" destOrd="0" presId="urn:microsoft.com/office/officeart/2005/8/layout/radial1"/>
    <dgm:cxn modelId="{166165C1-D4D9-4D42-9F2F-807C23457F4C}" type="presOf" srcId="{11A08256-4A54-46DD-A3E6-FC256D11F6A3}" destId="{C24DD33C-3DD2-4622-AFBE-CC7D13AB199C}" srcOrd="0" destOrd="0" presId="urn:microsoft.com/office/officeart/2005/8/layout/radial1"/>
    <dgm:cxn modelId="{BE71287E-E573-46CD-87A7-E84F568F57CB}" type="presOf" srcId="{02FBA682-8656-409B-B2AD-45DEF6A6DC2E}" destId="{F8F30301-6F36-4545-8F17-4B0CBE713FB7}" srcOrd="1" destOrd="0" presId="urn:microsoft.com/office/officeart/2005/8/layout/radial1"/>
    <dgm:cxn modelId="{FB3CD135-BB3E-41AA-8698-A6000649D926}" type="presParOf" srcId="{EC5A0B19-22C7-4398-98FD-267731EF2B7B}" destId="{DF216654-680E-43A6-B594-73758A488210}" srcOrd="0" destOrd="0" presId="urn:microsoft.com/office/officeart/2005/8/layout/radial1"/>
    <dgm:cxn modelId="{88246991-7645-4A16-8D29-FEC344D5546C}" type="presParOf" srcId="{EC5A0B19-22C7-4398-98FD-267731EF2B7B}" destId="{D1DA43F7-A9E6-4A69-AA5C-5F74E8F73C52}" srcOrd="1" destOrd="0" presId="urn:microsoft.com/office/officeart/2005/8/layout/radial1"/>
    <dgm:cxn modelId="{C5103A91-59EE-40D1-9D81-49E7BCC33859}" type="presParOf" srcId="{D1DA43F7-A9E6-4A69-AA5C-5F74E8F73C52}" destId="{AD726D58-EB22-4393-BA97-62312B8A59F3}" srcOrd="0" destOrd="0" presId="urn:microsoft.com/office/officeart/2005/8/layout/radial1"/>
    <dgm:cxn modelId="{0F1D1906-91C6-4F00-B0EC-5FB05D82837F}" type="presParOf" srcId="{EC5A0B19-22C7-4398-98FD-267731EF2B7B}" destId="{CEE798B1-AD90-4B47-B374-C3B9F20799BF}" srcOrd="2" destOrd="0" presId="urn:microsoft.com/office/officeart/2005/8/layout/radial1"/>
    <dgm:cxn modelId="{523A90FF-F8B9-4C22-85BB-91DA330FF4DE}" type="presParOf" srcId="{EC5A0B19-22C7-4398-98FD-267731EF2B7B}" destId="{C24DD33C-3DD2-4622-AFBE-CC7D13AB199C}" srcOrd="3" destOrd="0" presId="urn:microsoft.com/office/officeart/2005/8/layout/radial1"/>
    <dgm:cxn modelId="{C455BB29-C1EC-45C3-A07C-8FBC57B3C7F2}" type="presParOf" srcId="{C24DD33C-3DD2-4622-AFBE-CC7D13AB199C}" destId="{DF99A8ED-EF98-4CBD-92F9-C58F6F0CD64A}" srcOrd="0" destOrd="0" presId="urn:microsoft.com/office/officeart/2005/8/layout/radial1"/>
    <dgm:cxn modelId="{33EAF584-C860-4A0C-8F49-671B0CDC733F}" type="presParOf" srcId="{EC5A0B19-22C7-4398-98FD-267731EF2B7B}" destId="{B829D8EF-FD61-4D9E-BD83-B09E6B163F6B}" srcOrd="4" destOrd="0" presId="urn:microsoft.com/office/officeart/2005/8/layout/radial1"/>
    <dgm:cxn modelId="{325856F8-C260-4285-B1CC-5F3F4109A398}" type="presParOf" srcId="{EC5A0B19-22C7-4398-98FD-267731EF2B7B}" destId="{58310659-7428-4AB2-8794-2E63B5B69756}" srcOrd="5" destOrd="0" presId="urn:microsoft.com/office/officeart/2005/8/layout/radial1"/>
    <dgm:cxn modelId="{D79F05C2-C37B-4F35-AAD6-5DDF602CBAB0}" type="presParOf" srcId="{58310659-7428-4AB2-8794-2E63B5B69756}" destId="{F8F30301-6F36-4545-8F17-4B0CBE713FB7}" srcOrd="0" destOrd="0" presId="urn:microsoft.com/office/officeart/2005/8/layout/radial1"/>
    <dgm:cxn modelId="{1AB3CE85-7BFC-4EA6-9E0C-6BF8BE7825AF}" type="presParOf" srcId="{EC5A0B19-22C7-4398-98FD-267731EF2B7B}" destId="{8BA228CE-EDF4-4BF9-A4E7-92A105C0854B}" srcOrd="6" destOrd="0" presId="urn:microsoft.com/office/officeart/2005/8/layout/radial1"/>
    <dgm:cxn modelId="{1F6362E8-FA25-4B68-9D4D-52C460684C10}" type="presParOf" srcId="{EC5A0B19-22C7-4398-98FD-267731EF2B7B}" destId="{761BB84E-4806-410E-9864-E7720DA8F256}" srcOrd="7" destOrd="0" presId="urn:microsoft.com/office/officeart/2005/8/layout/radial1"/>
    <dgm:cxn modelId="{34549B35-D120-4DDD-B594-48BAF787A42E}" type="presParOf" srcId="{761BB84E-4806-410E-9864-E7720DA8F256}" destId="{0CA2B2A1-975E-4B3D-8240-C3EB2946DAE5}" srcOrd="0" destOrd="0" presId="urn:microsoft.com/office/officeart/2005/8/layout/radial1"/>
    <dgm:cxn modelId="{D988BE1F-9222-4F57-A24E-395A14208457}" type="presParOf" srcId="{EC5A0B19-22C7-4398-98FD-267731EF2B7B}" destId="{7A07CA4B-3039-41B7-BE76-0D69A00E10F8}" srcOrd="8" destOrd="0" presId="urn:microsoft.com/office/officeart/2005/8/layout/radial1"/>
    <dgm:cxn modelId="{CFA947D8-74DC-4A82-8AD3-AE1EBD12F93D}" type="presParOf" srcId="{EC5A0B19-22C7-4398-98FD-267731EF2B7B}" destId="{9DEA8583-4840-47C0-B0F9-FC9B7E8E03D1}" srcOrd="9" destOrd="0" presId="urn:microsoft.com/office/officeart/2005/8/layout/radial1"/>
    <dgm:cxn modelId="{0BD9E677-9F96-44F6-9959-E539DA28BEDA}" type="presParOf" srcId="{9DEA8583-4840-47C0-B0F9-FC9B7E8E03D1}" destId="{9B4843D3-33DA-46F7-926C-5AE54B3B458B}" srcOrd="0" destOrd="0" presId="urn:microsoft.com/office/officeart/2005/8/layout/radial1"/>
    <dgm:cxn modelId="{979CA20A-1334-463E-B331-655250BAB4B3}" type="presParOf" srcId="{EC5A0B19-22C7-4398-98FD-267731EF2B7B}" destId="{1FD62E49-151B-4BE3-9A81-2E0AE358A1CA}" srcOrd="10" destOrd="0" presId="urn:microsoft.com/office/officeart/2005/8/layout/radial1"/>
    <dgm:cxn modelId="{9A86E85C-002F-443E-9D49-03515A118E61}" type="presParOf" srcId="{EC5A0B19-22C7-4398-98FD-267731EF2B7B}" destId="{698B09F0-0867-43E1-B2FE-56FFC7FBD82D}" srcOrd="11" destOrd="0" presId="urn:microsoft.com/office/officeart/2005/8/layout/radial1"/>
    <dgm:cxn modelId="{FD1735CB-AE83-4293-B5C2-09B551578F93}" type="presParOf" srcId="{698B09F0-0867-43E1-B2FE-56FFC7FBD82D}" destId="{A5B87427-156A-43B8-95CE-5070F5122794}" srcOrd="0" destOrd="0" presId="urn:microsoft.com/office/officeart/2005/8/layout/radial1"/>
    <dgm:cxn modelId="{B0E2E371-E083-4E70-B020-791EDFCA19DF}" type="presParOf" srcId="{EC5A0B19-22C7-4398-98FD-267731EF2B7B}" destId="{551D97BF-3409-4C95-8A6E-09D32278D70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0158E-05C6-43A2-A9AF-D026882EB8B3}">
      <dsp:nvSpPr>
        <dsp:cNvPr id="0" name=""/>
        <dsp:cNvSpPr/>
      </dsp:nvSpPr>
      <dsp:spPr>
        <a:xfrm rot="5400000">
          <a:off x="-252594" y="1152992"/>
          <a:ext cx="1798769" cy="216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EF3C9-D725-4BD4-ABE4-67A9C99D3F10}">
      <dsp:nvSpPr>
        <dsp:cNvPr id="0" name=""/>
        <dsp:cNvSpPr/>
      </dsp:nvSpPr>
      <dsp:spPr>
        <a:xfrm>
          <a:off x="159841" y="3013"/>
          <a:ext cx="2411015" cy="1446609"/>
        </a:xfrm>
        <a:prstGeom prst="roundRect">
          <a:avLst>
            <a:gd name="adj" fmla="val 10000"/>
          </a:avLst>
        </a:prstGeom>
        <a:solidFill>
          <a:srgbClr val="F8842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>
                  <a:lumMod val="50000"/>
                </a:schemeClr>
              </a:solidFill>
            </a:rPr>
            <a:t>Исследование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500" kern="1200" dirty="0" smtClean="0">
              <a:solidFill>
                <a:schemeClr val="accent3">
                  <a:lumMod val="50000"/>
                </a:schemeClr>
              </a:solidFill>
            </a:rPr>
            <a:t>материалов участника -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определение  проблемы</a:t>
          </a:r>
          <a:endParaRPr lang="ru-RU" sz="2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02211" y="45383"/>
        <a:ext cx="2326275" cy="1361869"/>
      </dsp:txXfrm>
    </dsp:sp>
    <dsp:sp modelId="{AD7E0610-A165-42AC-8C68-C9C889A4509B}">
      <dsp:nvSpPr>
        <dsp:cNvPr id="0" name=""/>
        <dsp:cNvSpPr/>
      </dsp:nvSpPr>
      <dsp:spPr>
        <a:xfrm rot="5371594">
          <a:off x="-249038" y="2965131"/>
          <a:ext cx="1806586" cy="216991"/>
        </a:xfrm>
        <a:prstGeom prst="rect">
          <a:avLst/>
        </a:prstGeom>
        <a:solidFill>
          <a:schemeClr val="accent3">
            <a:hueOff val="1660658"/>
            <a:satOff val="-5306"/>
            <a:lumOff val="-13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3E8CA-FC17-42AE-9C81-06DF0134AC23}">
      <dsp:nvSpPr>
        <dsp:cNvPr id="0" name=""/>
        <dsp:cNvSpPr/>
      </dsp:nvSpPr>
      <dsp:spPr>
        <a:xfrm>
          <a:off x="159841" y="1811275"/>
          <a:ext cx="2411015" cy="1446609"/>
        </a:xfrm>
        <a:prstGeom prst="roundRect">
          <a:avLst>
            <a:gd name="adj" fmla="val 10000"/>
          </a:avLst>
        </a:prstGeom>
        <a:solidFill>
          <a:schemeClr val="accent3">
            <a:hueOff val="1453076"/>
            <a:satOff val="-4643"/>
            <a:lumOff val="-117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Открытая </a:t>
          </a:r>
          <a:r>
            <a:rPr lang="ru-RU" sz="1300" b="1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2000" b="1" kern="1200" dirty="0" smtClean="0">
              <a:solidFill>
                <a:schemeClr val="accent3">
                  <a:lumMod val="50000"/>
                </a:schemeClr>
              </a:solidFill>
            </a:rPr>
            <a:t>экспертиза</a:t>
          </a:r>
          <a:r>
            <a:rPr lang="ru-RU" sz="1300" b="1" kern="1200" dirty="0" smtClean="0">
              <a:solidFill>
                <a:schemeClr val="accent3">
                  <a:lumMod val="50000"/>
                </a:schemeClr>
              </a:solidFill>
            </a:rPr>
            <a:t> </a:t>
          </a:r>
          <a:r>
            <a:rPr lang="ru-RU" sz="1500" kern="1200" dirty="0" smtClean="0">
              <a:solidFill>
                <a:schemeClr val="accent3">
                  <a:lumMod val="50000"/>
                </a:schemeClr>
              </a:solidFill>
            </a:rPr>
            <a:t> комментарии, рецензии, уточнение понятий, средств и </a:t>
          </a:r>
          <a:r>
            <a:rPr lang="ru-RU" sz="1500" kern="1200" dirty="0" smtClean="0">
              <a:solidFill>
                <a:schemeClr val="accent2">
                  <a:lumMod val="50000"/>
                </a:schemeClr>
              </a:solidFill>
            </a:rPr>
            <a:t>способов.</a:t>
          </a:r>
          <a:endParaRPr lang="ru-RU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02211" y="1853645"/>
        <a:ext cx="2326275" cy="1361869"/>
      </dsp:txXfrm>
    </dsp:sp>
    <dsp:sp modelId="{4BDB273E-1E21-47D4-AA75-D17AC5111958}">
      <dsp:nvSpPr>
        <dsp:cNvPr id="0" name=""/>
        <dsp:cNvSpPr/>
      </dsp:nvSpPr>
      <dsp:spPr>
        <a:xfrm rot="21586122">
          <a:off x="671197" y="3861935"/>
          <a:ext cx="3199592" cy="216991"/>
        </a:xfrm>
        <a:prstGeom prst="rect">
          <a:avLst/>
        </a:prstGeom>
        <a:solidFill>
          <a:schemeClr val="accent3">
            <a:hueOff val="3321316"/>
            <a:satOff val="-10613"/>
            <a:lumOff val="-26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203B7-4FA0-4522-A430-A23646F8931C}">
      <dsp:nvSpPr>
        <dsp:cNvPr id="0" name=""/>
        <dsp:cNvSpPr/>
      </dsp:nvSpPr>
      <dsp:spPr>
        <a:xfrm>
          <a:off x="179515" y="3622545"/>
          <a:ext cx="2411015" cy="1446609"/>
        </a:xfrm>
        <a:prstGeom prst="roundRect">
          <a:avLst>
            <a:gd name="adj" fmla="val 10000"/>
          </a:avLst>
        </a:prstGeom>
        <a:solidFill>
          <a:schemeClr val="accent3">
            <a:hueOff val="2906152"/>
            <a:satOff val="-9286"/>
            <a:lumOff val="-2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3">
                  <a:lumMod val="50000"/>
                </a:schemeClr>
              </a:solidFill>
            </a:rPr>
            <a:t>Рефлексия результатов</a:t>
          </a:r>
          <a:r>
            <a:rPr lang="ru-RU" sz="2000" kern="1200" dirty="0" smtClean="0">
              <a:solidFill>
                <a:schemeClr val="accent3">
                  <a:lumMod val="50000"/>
                </a:schemeClr>
              </a:solidFill>
            </a:rPr>
            <a:t>,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solidFill>
                <a:schemeClr val="accent3">
                  <a:lumMod val="50000"/>
                </a:schemeClr>
              </a:solidFill>
            </a:rPr>
            <a:t>корректирование обсуждаемых материалов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21885" y="3664915"/>
        <a:ext cx="2326275" cy="1361869"/>
      </dsp:txXfrm>
    </dsp:sp>
    <dsp:sp modelId="{A303130D-E183-406F-A9B5-27F19CBF10AB}">
      <dsp:nvSpPr>
        <dsp:cNvPr id="0" name=""/>
        <dsp:cNvSpPr/>
      </dsp:nvSpPr>
      <dsp:spPr>
        <a:xfrm rot="16259245">
          <a:off x="2983058" y="2942752"/>
          <a:ext cx="1816226" cy="216991"/>
        </a:xfrm>
        <a:prstGeom prst="rect">
          <a:avLst/>
        </a:prstGeom>
        <a:solidFill>
          <a:schemeClr val="accent3">
            <a:hueOff val="4981975"/>
            <a:satOff val="-15919"/>
            <a:lumOff val="-403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870B7-18B9-4DF5-81BC-1DC3A30A3E86}">
      <dsp:nvSpPr>
        <dsp:cNvPr id="0" name=""/>
        <dsp:cNvSpPr/>
      </dsp:nvSpPr>
      <dsp:spPr>
        <a:xfrm>
          <a:off x="3383827" y="3604882"/>
          <a:ext cx="2411015" cy="1446609"/>
        </a:xfrm>
        <a:prstGeom prst="roundRect">
          <a:avLst>
            <a:gd name="adj" fmla="val 10000"/>
          </a:avLst>
        </a:prstGeom>
        <a:solidFill>
          <a:srgbClr val="8FD123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>
              <a:solidFill>
                <a:srgbClr val="006600"/>
              </a:solidFill>
            </a:rPr>
            <a:t>Уточнение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006600"/>
              </a:solidFill>
            </a:rPr>
            <a:t>новых аспектов 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rgbClr val="006600"/>
              </a:solidFill>
            </a:rPr>
            <a:t>проблемы</a:t>
          </a:r>
          <a:r>
            <a:rPr lang="ru-RU" sz="1600" kern="1200" dirty="0" smtClean="0">
              <a:solidFill>
                <a:srgbClr val="006600"/>
              </a:solidFill>
            </a:rPr>
            <a:t> </a:t>
          </a:r>
          <a:r>
            <a:rPr lang="ru-RU" sz="1300" kern="1200" dirty="0" smtClean="0">
              <a:solidFill>
                <a:srgbClr val="006600"/>
              </a:solidFill>
            </a:rPr>
            <a:t>и </a:t>
          </a:r>
          <a:r>
            <a:rPr lang="ru-RU" sz="1500" kern="1200" dirty="0" smtClean="0">
              <a:solidFill>
                <a:srgbClr val="006600"/>
              </a:solidFill>
            </a:rPr>
            <a:t>введение  новых материалов </a:t>
          </a:r>
          <a:r>
            <a:rPr lang="ru-RU" sz="1500" b="1" kern="1200" dirty="0" smtClean="0">
              <a:solidFill>
                <a:srgbClr val="006600"/>
              </a:solidFill>
            </a:rPr>
            <a:t>других </a:t>
          </a:r>
          <a:r>
            <a:rPr lang="ru-RU" sz="1500" kern="1200" dirty="0" smtClean="0">
              <a:solidFill>
                <a:srgbClr val="006600"/>
              </a:solidFill>
            </a:rPr>
            <a:t>участников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426197" y="3647252"/>
        <a:ext cx="2326275" cy="1361869"/>
      </dsp:txXfrm>
    </dsp:sp>
    <dsp:sp modelId="{12BFB210-3D58-41A9-A49F-51C733E5D19D}">
      <dsp:nvSpPr>
        <dsp:cNvPr id="0" name=""/>
        <dsp:cNvSpPr/>
      </dsp:nvSpPr>
      <dsp:spPr>
        <a:xfrm rot="16130187">
          <a:off x="3001271" y="1137937"/>
          <a:ext cx="1775054" cy="216991"/>
        </a:xfrm>
        <a:prstGeom prst="rect">
          <a:avLst/>
        </a:prstGeom>
        <a:solidFill>
          <a:schemeClr val="accent3">
            <a:hueOff val="6642633"/>
            <a:satOff val="-21226"/>
            <a:lumOff val="-53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962F45-BA09-423C-8403-7C53855D6C4F}">
      <dsp:nvSpPr>
        <dsp:cNvPr id="0" name=""/>
        <dsp:cNvSpPr/>
      </dsp:nvSpPr>
      <dsp:spPr>
        <a:xfrm>
          <a:off x="3419872" y="1784180"/>
          <a:ext cx="2411015" cy="1446609"/>
        </a:xfrm>
        <a:prstGeom prst="roundRect">
          <a:avLst>
            <a:gd name="adj" fmla="val 10000"/>
          </a:avLst>
        </a:prstGeom>
        <a:solidFill>
          <a:srgbClr val="49C826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6600"/>
              </a:solidFill>
            </a:rPr>
            <a:t>Открытая  экспертиза</a:t>
          </a:r>
          <a:r>
            <a:rPr lang="ru-RU" sz="1500" kern="1200" dirty="0" smtClean="0">
              <a:solidFill>
                <a:srgbClr val="006600"/>
              </a:solidFill>
            </a:rPr>
            <a:t> </a:t>
          </a:r>
          <a:r>
            <a:rPr lang="ru-RU" sz="1500" b="1" kern="1200" dirty="0" smtClean="0">
              <a:solidFill>
                <a:srgbClr val="006600"/>
              </a:solidFill>
            </a:rPr>
            <a:t>дополнение</a:t>
          </a:r>
          <a:r>
            <a:rPr lang="ru-RU" sz="1500" kern="1200" dirty="0" smtClean="0">
              <a:solidFill>
                <a:srgbClr val="006600"/>
              </a:solidFill>
            </a:rPr>
            <a:t> понятий, средств и способов</a:t>
          </a:r>
          <a:endParaRPr lang="ru-RU" sz="1500" kern="1200" dirty="0">
            <a:solidFill>
              <a:srgbClr val="006600"/>
            </a:solidFill>
          </a:endParaRPr>
        </a:p>
      </dsp:txBody>
      <dsp:txXfrm>
        <a:off x="3462242" y="1826550"/>
        <a:ext cx="2326275" cy="1361869"/>
      </dsp:txXfrm>
    </dsp:sp>
    <dsp:sp modelId="{CE2BFE36-B44B-4CD5-8CC6-6E17D51175BB}">
      <dsp:nvSpPr>
        <dsp:cNvPr id="0" name=""/>
        <dsp:cNvSpPr/>
      </dsp:nvSpPr>
      <dsp:spPr>
        <a:xfrm rot="29348">
          <a:off x="3870718" y="264092"/>
          <a:ext cx="3162455" cy="216991"/>
        </a:xfrm>
        <a:prstGeom prst="rect">
          <a:avLst/>
        </a:prstGeom>
        <a:solidFill>
          <a:schemeClr val="accent3">
            <a:hueOff val="8303291"/>
            <a:satOff val="-26532"/>
            <a:lumOff val="-672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99682-85DB-4F17-8BA7-006114480262}">
      <dsp:nvSpPr>
        <dsp:cNvPr id="0" name=""/>
        <dsp:cNvSpPr/>
      </dsp:nvSpPr>
      <dsp:spPr>
        <a:xfrm>
          <a:off x="3383827" y="0"/>
          <a:ext cx="2411015" cy="1446609"/>
        </a:xfrm>
        <a:prstGeom prst="roundRect">
          <a:avLst>
            <a:gd name="adj" fmla="val 10000"/>
          </a:avLst>
        </a:prstGeom>
        <a:solidFill>
          <a:srgbClr val="2CAE2C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6600"/>
              </a:solidFill>
            </a:rPr>
            <a:t>Рефлексия отношений</a:t>
          </a:r>
          <a:r>
            <a:rPr lang="ru-RU" sz="2400" kern="1200" dirty="0" smtClean="0">
              <a:solidFill>
                <a:srgbClr val="006600"/>
              </a:solidFill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006600"/>
              </a:solidFill>
            </a:rPr>
            <a:t>выход на новые средства и способы действий </a:t>
          </a:r>
          <a:endParaRPr lang="ru-RU" sz="1500" kern="1200" dirty="0">
            <a:solidFill>
              <a:srgbClr val="006600"/>
            </a:solidFill>
          </a:endParaRPr>
        </a:p>
      </dsp:txBody>
      <dsp:txXfrm>
        <a:off x="3426197" y="42370"/>
        <a:ext cx="2326275" cy="1361869"/>
      </dsp:txXfrm>
    </dsp:sp>
    <dsp:sp modelId="{B6AA0977-8E94-4287-BF00-6CC25A15A1AE}">
      <dsp:nvSpPr>
        <dsp:cNvPr id="0" name=""/>
        <dsp:cNvSpPr/>
      </dsp:nvSpPr>
      <dsp:spPr>
        <a:xfrm rot="5366136">
          <a:off x="6159168" y="1169729"/>
          <a:ext cx="1774872" cy="216991"/>
        </a:xfrm>
        <a:prstGeom prst="rect">
          <a:avLst/>
        </a:prstGeom>
        <a:solidFill>
          <a:schemeClr val="accent3">
            <a:hueOff val="9963950"/>
            <a:satOff val="-31839"/>
            <a:lumOff val="-806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76D0B-61CD-4232-ABC2-83FBA165C383}">
      <dsp:nvSpPr>
        <dsp:cNvPr id="0" name=""/>
        <dsp:cNvSpPr/>
      </dsp:nvSpPr>
      <dsp:spPr>
        <a:xfrm>
          <a:off x="6550913" y="31743"/>
          <a:ext cx="2411015" cy="144660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Обобщение</a:t>
          </a:r>
          <a:r>
            <a:rPr lang="ru-RU" sz="2000" b="1" kern="1200" dirty="0" smtClean="0"/>
            <a:t> </a:t>
          </a:r>
          <a:r>
            <a:rPr lang="ru-RU" sz="1600" kern="1200" dirty="0" smtClean="0"/>
            <a:t>найденных </a:t>
          </a:r>
          <a:r>
            <a:rPr lang="ru-RU" sz="1600" b="1" kern="1200" dirty="0" smtClean="0"/>
            <a:t>средств</a:t>
          </a:r>
          <a:r>
            <a:rPr lang="ru-RU" sz="1600" kern="1200" dirty="0" smtClean="0"/>
            <a:t> </a:t>
          </a:r>
          <a:r>
            <a:rPr lang="ru-RU" sz="1600" b="1" kern="1200" dirty="0" smtClean="0"/>
            <a:t>и способов </a:t>
          </a:r>
          <a:r>
            <a:rPr lang="ru-RU" sz="1600" kern="1200" dirty="0" smtClean="0"/>
            <a:t>решения  исследуемой проблемы</a:t>
          </a:r>
          <a:endParaRPr lang="ru-RU" sz="1600" kern="1200" dirty="0"/>
        </a:p>
      </dsp:txBody>
      <dsp:txXfrm>
        <a:off x="6593283" y="74113"/>
        <a:ext cx="2326275" cy="1361869"/>
      </dsp:txXfrm>
    </dsp:sp>
    <dsp:sp modelId="{8AF7E646-B466-4D0E-B202-2000E43C732C}">
      <dsp:nvSpPr>
        <dsp:cNvPr id="0" name=""/>
        <dsp:cNvSpPr/>
      </dsp:nvSpPr>
      <dsp:spPr>
        <a:xfrm rot="5400000">
          <a:off x="6160707" y="2961253"/>
          <a:ext cx="1798769" cy="216991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B0117-DD8E-47D9-8A70-51D018CCE13D}">
      <dsp:nvSpPr>
        <dsp:cNvPr id="0" name=""/>
        <dsp:cNvSpPr/>
      </dsp:nvSpPr>
      <dsp:spPr>
        <a:xfrm>
          <a:off x="6573142" y="1811275"/>
          <a:ext cx="2411015" cy="1446609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duotone>
              <a:schemeClr val="accent3">
                <a:hueOff val="10171532"/>
                <a:satOff val="-32502"/>
                <a:lumOff val="-8235"/>
                <a:alphaOff val="0"/>
                <a:shade val="40000"/>
              </a:schemeClr>
              <a:schemeClr val="accent3">
                <a:hueOff val="10171532"/>
                <a:satOff val="-32502"/>
                <a:lumOff val="-8235"/>
                <a:alphaOff val="0"/>
                <a:tint val="42000"/>
              </a:schemeClr>
            </a:duotone>
          </a:blip>
          <a:srcRect/>
          <a:tile tx="0" ty="0" sx="40000" sy="40000" flip="none" algn="tl"/>
        </a:blip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Открытая  экспертиза</a:t>
          </a:r>
        </a:p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1"/>
              </a:solidFill>
            </a:rPr>
            <a:t>определение эффективности работы  группы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bg1"/>
            </a:solidFill>
          </a:endParaRPr>
        </a:p>
      </dsp:txBody>
      <dsp:txXfrm>
        <a:off x="6615512" y="1853645"/>
        <a:ext cx="2326275" cy="1361869"/>
      </dsp:txXfrm>
    </dsp:sp>
    <dsp:sp modelId="{7F6DF6F0-1E60-4328-8712-AE8107E4ECA7}">
      <dsp:nvSpPr>
        <dsp:cNvPr id="0" name=""/>
        <dsp:cNvSpPr/>
      </dsp:nvSpPr>
      <dsp:spPr>
        <a:xfrm>
          <a:off x="6573142" y="3619537"/>
          <a:ext cx="2411015" cy="144660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/>
              </a:solidFill>
            </a:rPr>
            <a:t>Рефлексия изменений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kern="1200" dirty="0" smtClean="0">
              <a:solidFill>
                <a:schemeClr val="bg1"/>
              </a:solidFill>
            </a:rPr>
            <a:t>участников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0" kern="1200" dirty="0">
            <a:solidFill>
              <a:srgbClr val="002060"/>
            </a:solidFill>
          </a:endParaRPr>
        </a:p>
      </dsp:txBody>
      <dsp:txXfrm>
        <a:off x="6615512" y="3661907"/>
        <a:ext cx="2326275" cy="13618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16654-680E-43A6-B594-73758A488210}">
      <dsp:nvSpPr>
        <dsp:cNvPr id="0" name=""/>
        <dsp:cNvSpPr/>
      </dsp:nvSpPr>
      <dsp:spPr>
        <a:xfrm>
          <a:off x="3143693" y="1612775"/>
          <a:ext cx="2024586" cy="197051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урочный формат ОС</a:t>
          </a:r>
        </a:p>
      </dsp:txBody>
      <dsp:txXfrm>
        <a:off x="3440187" y="1901350"/>
        <a:ext cx="1431598" cy="1393363"/>
      </dsp:txXfrm>
    </dsp:sp>
    <dsp:sp modelId="{D1DA43F7-A9E6-4A69-AA5C-5F74E8F73C52}">
      <dsp:nvSpPr>
        <dsp:cNvPr id="0" name=""/>
        <dsp:cNvSpPr/>
      </dsp:nvSpPr>
      <dsp:spPr>
        <a:xfrm rot="16231732">
          <a:off x="4104404" y="1535966"/>
          <a:ext cx="12248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22482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162584" y="1548514"/>
        <a:ext cx="6124" cy="6124"/>
      </dsp:txXfrm>
    </dsp:sp>
    <dsp:sp modelId="{CEE798B1-AD90-4B47-B374-C3B9F20799BF}">
      <dsp:nvSpPr>
        <dsp:cNvPr id="0" name=""/>
        <dsp:cNvSpPr/>
      </dsp:nvSpPr>
      <dsp:spPr>
        <a:xfrm>
          <a:off x="3178513" y="-66170"/>
          <a:ext cx="1989764" cy="155652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shade val="5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Проблема </a:t>
          </a:r>
          <a:r>
            <a:rPr lang="ru-RU" sz="1400" kern="1200" dirty="0" smtClean="0"/>
            <a:t>построения экспертных заключений</a:t>
          </a:r>
          <a:endParaRPr lang="ru-RU" sz="1400" kern="1200" dirty="0"/>
        </a:p>
      </dsp:txBody>
      <dsp:txXfrm>
        <a:off x="3469907" y="161778"/>
        <a:ext cx="1406976" cy="1100632"/>
      </dsp:txXfrm>
    </dsp:sp>
    <dsp:sp modelId="{C24DD33C-3DD2-4622-AFBE-CC7D13AB199C}">
      <dsp:nvSpPr>
        <dsp:cNvPr id="0" name=""/>
        <dsp:cNvSpPr/>
      </dsp:nvSpPr>
      <dsp:spPr>
        <a:xfrm rot="19930644">
          <a:off x="4972368" y="1815994"/>
          <a:ext cx="1271780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271780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76464" y="1799809"/>
        <a:ext cx="63589" cy="63589"/>
      </dsp:txXfrm>
    </dsp:sp>
    <dsp:sp modelId="{B829D8EF-FD61-4D9E-BD83-B09E6B163F6B}">
      <dsp:nvSpPr>
        <dsp:cNvPr id="0" name=""/>
        <dsp:cNvSpPr/>
      </dsp:nvSpPr>
      <dsp:spPr>
        <a:xfrm>
          <a:off x="6032939" y="41387"/>
          <a:ext cx="2138816" cy="200343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15387"/>
                <a:satOff val="-8428"/>
                <a:lumOff val="15325"/>
                <a:alphaOff val="0"/>
                <a:shade val="40000"/>
              </a:schemeClr>
              <a:schemeClr val="accent1">
                <a:shade val="50000"/>
                <a:hueOff val="115387"/>
                <a:satOff val="-8428"/>
                <a:lumOff val="1532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Моделиро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вание</a:t>
          </a:r>
          <a:r>
            <a:rPr lang="ru-RU" sz="2000" b="1" kern="1200" dirty="0" smtClean="0"/>
            <a:t> </a:t>
          </a:r>
          <a:r>
            <a:rPr lang="ru-RU" sz="1800" b="1" kern="1200" dirty="0" smtClean="0"/>
            <a:t>оснований</a:t>
          </a:r>
          <a:r>
            <a:rPr lang="ru-RU" sz="1400" b="1" kern="1200" dirty="0" smtClean="0"/>
            <a:t> </a:t>
          </a:r>
          <a:r>
            <a:rPr lang="ru-RU" sz="1400" kern="1200" dirty="0" smtClean="0"/>
            <a:t>экспертирования, критериального оценивания </a:t>
          </a:r>
          <a:endParaRPr lang="ru-RU" sz="1400" kern="1200" dirty="0"/>
        </a:p>
      </dsp:txBody>
      <dsp:txXfrm>
        <a:off x="6346161" y="334784"/>
        <a:ext cx="1512372" cy="1416644"/>
      </dsp:txXfrm>
    </dsp:sp>
    <dsp:sp modelId="{58310659-7428-4AB2-8794-2E63B5B69756}">
      <dsp:nvSpPr>
        <dsp:cNvPr id="0" name=""/>
        <dsp:cNvSpPr/>
      </dsp:nvSpPr>
      <dsp:spPr>
        <a:xfrm rot="1542564">
          <a:off x="5012314" y="3242842"/>
          <a:ext cx="1030692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030692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5501894" y="3232684"/>
        <a:ext cx="51534" cy="51534"/>
      </dsp:txXfrm>
    </dsp:sp>
    <dsp:sp modelId="{8BA228CE-EDF4-4BF9-A4E7-92A105C0854B}">
      <dsp:nvSpPr>
        <dsp:cNvPr id="0" name=""/>
        <dsp:cNvSpPr/>
      </dsp:nvSpPr>
      <dsp:spPr>
        <a:xfrm>
          <a:off x="5826502" y="2980929"/>
          <a:ext cx="2438122" cy="2016692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30773"/>
                <a:satOff val="-16855"/>
                <a:lumOff val="30649"/>
                <a:alphaOff val="0"/>
                <a:shade val="40000"/>
              </a:schemeClr>
              <a:schemeClr val="accent1">
                <a:shade val="50000"/>
                <a:hueOff val="230773"/>
                <a:satOff val="-16855"/>
                <a:lumOff val="3064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Взаимный информационный </a:t>
          </a:r>
          <a:r>
            <a:rPr lang="ru-RU" sz="1800" b="1" kern="1200" dirty="0" smtClean="0"/>
            <a:t>обмен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(</a:t>
          </a:r>
          <a:r>
            <a:rPr lang="ru-RU" sz="1600" kern="1200" dirty="0" smtClean="0"/>
            <a:t>учебная грамотность</a:t>
          </a:r>
          <a:r>
            <a:rPr lang="ru-RU" sz="1400" kern="1200" dirty="0" smtClean="0"/>
            <a:t>, отделение известного от неизвестного) </a:t>
          </a:r>
          <a:endParaRPr lang="ru-RU" sz="1400" kern="1200" dirty="0"/>
        </a:p>
      </dsp:txBody>
      <dsp:txXfrm>
        <a:off x="6183557" y="3276267"/>
        <a:ext cx="1724012" cy="1426016"/>
      </dsp:txXfrm>
    </dsp:sp>
    <dsp:sp modelId="{761BB84E-4806-410E-9864-E7720DA8F256}">
      <dsp:nvSpPr>
        <dsp:cNvPr id="0" name=""/>
        <dsp:cNvSpPr/>
      </dsp:nvSpPr>
      <dsp:spPr>
        <a:xfrm rot="5453694">
          <a:off x="4110126" y="3597565"/>
          <a:ext cx="60006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60006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4138629" y="3611674"/>
        <a:ext cx="3000" cy="3000"/>
      </dsp:txXfrm>
    </dsp:sp>
    <dsp:sp modelId="{7A07CA4B-3039-41B7-BE76-0D69A00E10F8}">
      <dsp:nvSpPr>
        <dsp:cNvPr id="0" name=""/>
        <dsp:cNvSpPr/>
      </dsp:nvSpPr>
      <dsp:spPr>
        <a:xfrm>
          <a:off x="2735091" y="3643137"/>
          <a:ext cx="2782897" cy="1679999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346160"/>
                <a:satOff val="-25283"/>
                <a:lumOff val="45974"/>
                <a:alphaOff val="0"/>
                <a:shade val="40000"/>
              </a:schemeClr>
              <a:schemeClr val="accent1">
                <a:shade val="50000"/>
                <a:hueOff val="346160"/>
                <a:satOff val="-25283"/>
                <a:lumOff val="45974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Разнопозиционное </a:t>
          </a:r>
          <a:r>
            <a:rPr lang="ru-RU" sz="1800" b="1" kern="1200" dirty="0" smtClean="0"/>
            <a:t>взаимодействие </a:t>
          </a:r>
          <a:r>
            <a:rPr lang="ru-RU" sz="1400" kern="1200" dirty="0" smtClean="0"/>
            <a:t>(коммуникативная компетентность, понимание текста</a:t>
          </a:r>
          <a:r>
            <a:rPr lang="ru-RU" sz="900" kern="1200" dirty="0" smtClean="0"/>
            <a:t>)</a:t>
          </a:r>
          <a:endParaRPr lang="ru-RU" sz="900" kern="1200" dirty="0"/>
        </a:p>
      </dsp:txBody>
      <dsp:txXfrm>
        <a:off x="3142637" y="3889167"/>
        <a:ext cx="1967805" cy="1187939"/>
      </dsp:txXfrm>
    </dsp:sp>
    <dsp:sp modelId="{9DEA8583-4840-47C0-B0F9-FC9B7E8E03D1}">
      <dsp:nvSpPr>
        <dsp:cNvPr id="0" name=""/>
        <dsp:cNvSpPr/>
      </dsp:nvSpPr>
      <dsp:spPr>
        <a:xfrm rot="9245916">
          <a:off x="2169827" y="3270727"/>
          <a:ext cx="1137480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137480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710130" y="3257899"/>
        <a:ext cx="56874" cy="56874"/>
      </dsp:txXfrm>
    </dsp:sp>
    <dsp:sp modelId="{1FD62E49-151B-4BE3-9A81-2E0AE358A1CA}">
      <dsp:nvSpPr>
        <dsp:cNvPr id="0" name=""/>
        <dsp:cNvSpPr/>
      </dsp:nvSpPr>
      <dsp:spPr>
        <a:xfrm>
          <a:off x="30556" y="3052934"/>
          <a:ext cx="2358642" cy="195148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230773"/>
                <a:satOff val="-16855"/>
                <a:lumOff val="30649"/>
                <a:alphaOff val="0"/>
                <a:shade val="40000"/>
              </a:schemeClr>
              <a:schemeClr val="accent1">
                <a:shade val="50000"/>
                <a:hueOff val="230773"/>
                <a:satOff val="-16855"/>
                <a:lumOff val="30649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Обмен открытиями </a:t>
          </a:r>
          <a:r>
            <a:rPr lang="ru-RU" sz="1400" b="1" kern="1200" dirty="0" smtClean="0"/>
            <a:t>(информационная компетентность)</a:t>
          </a:r>
          <a:endParaRPr lang="ru-RU" sz="1400" b="1" kern="1200" dirty="0"/>
        </a:p>
      </dsp:txBody>
      <dsp:txXfrm>
        <a:off x="375971" y="3338722"/>
        <a:ext cx="1667812" cy="1379904"/>
      </dsp:txXfrm>
    </dsp:sp>
    <dsp:sp modelId="{698B09F0-0867-43E1-B2FE-56FFC7FBD82D}">
      <dsp:nvSpPr>
        <dsp:cNvPr id="0" name=""/>
        <dsp:cNvSpPr/>
      </dsp:nvSpPr>
      <dsp:spPr>
        <a:xfrm rot="12505986">
          <a:off x="1991150" y="1779110"/>
          <a:ext cx="1362383" cy="31219"/>
        </a:xfrm>
        <a:custGeom>
          <a:avLst/>
          <a:gdLst/>
          <a:ahLst/>
          <a:cxnLst/>
          <a:rect l="0" t="0" r="0" b="0"/>
          <a:pathLst>
            <a:path>
              <a:moveTo>
                <a:pt x="0" y="15609"/>
              </a:moveTo>
              <a:lnTo>
                <a:pt x="1362383" y="15609"/>
              </a:lnTo>
            </a:path>
          </a:pathLst>
        </a:custGeom>
        <a:noFill/>
        <a:ln w="381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2638282" y="1760660"/>
        <a:ext cx="68119" cy="68119"/>
      </dsp:txXfrm>
    </dsp:sp>
    <dsp:sp modelId="{551D97BF-3409-4C95-8A6E-09D32278D70D}">
      <dsp:nvSpPr>
        <dsp:cNvPr id="0" name=""/>
        <dsp:cNvSpPr/>
      </dsp:nvSpPr>
      <dsp:spPr>
        <a:xfrm>
          <a:off x="164281" y="28598"/>
          <a:ext cx="2045416" cy="192377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50000"/>
                <a:hueOff val="115387"/>
                <a:satOff val="-8428"/>
                <a:lumOff val="15325"/>
                <a:alphaOff val="0"/>
                <a:shade val="40000"/>
              </a:schemeClr>
              <a:schemeClr val="accent1">
                <a:shade val="50000"/>
                <a:hueOff val="115387"/>
                <a:satOff val="-8428"/>
                <a:lumOff val="15325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Рефлексия </a:t>
          </a:r>
          <a:r>
            <a:rPr lang="ru-RU" sz="1800" b="1" kern="1200" dirty="0" smtClean="0"/>
            <a:t>достижений  </a:t>
          </a:r>
          <a:r>
            <a:rPr lang="ru-RU" sz="1600" b="0" kern="1200" dirty="0" smtClean="0"/>
            <a:t>аналитическое мастерство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463825" y="310328"/>
        <a:ext cx="1446328" cy="1360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79B395BE-F33E-4E4B-882D-935BDDCF4783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646BA12-74D4-4264-9869-C1113821B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92DF99-CD73-49AF-8A68-A8783A9716A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</a:t>
            </a:r>
          </a:p>
        </p:txBody>
      </p:sp>
      <p:sp>
        <p:nvSpPr>
          <p:cNvPr id="163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C62C767-BB3E-48AE-9A03-7B2CEA65FE19}" type="slidenum">
              <a:rPr lang="ru-RU" sz="1200" b="0">
                <a:latin typeface="+mn-lt"/>
              </a:rPr>
              <a:pPr algn="r">
                <a:defRPr/>
              </a:pPr>
              <a:t>3</a:t>
            </a:fld>
            <a:endParaRPr lang="ru-RU" sz="1200" b="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A377464-5C7D-4E18-8932-FF4B2EEF46FB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57777C-BE9A-4E97-8A2E-BBD2AE944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3D13-4B62-4DCE-9C7B-1DDFD713F809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45E-B4F1-45E8-9826-D39F0CF1C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28E2-DABF-470D-B9B2-2FDF895EB5E4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B67D8-4BAA-48AA-A8F2-6A5A1646D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9F10-A3B9-4827-AC30-67C6F0F64FDE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3AD8-B41A-452C-B4AD-E45BE6798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5A354-FFAC-4A2D-A9A3-CBA927AD1CCA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A17A-CD8D-4488-9184-FC0F6A7CF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FC0F-5097-48E5-9B7B-F6FFC3C4235B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1CEA8C-E707-4D96-BE40-7F1BECBA0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72B2DA-8EAE-4604-B963-B3E18D091BA7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8B0AF5-0009-44F0-A932-659371D72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D21C0C4-00EC-450E-B45B-4F19D1369C88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A6E5391-A08B-4118-9233-513FC1990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0E365-24F7-493E-8FD4-319CA95CB64E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7A88-1405-4EDC-9202-9EE72C3DD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4E9B0-D2EF-4528-9E22-07EA6C4996E6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3C0B67-DE3E-4065-9E08-D8601FE5A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B5D6F-CA17-4797-98F8-651DDB4E4E43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AD26D-1BD4-4590-A033-43DD75230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35133F-2761-4F96-B272-27D10EF7B827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165455BB-382C-4048-93C9-58FABA09D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A8F545-49F0-4775-A91E-DD5A9152EB7B}" type="datetimeFigureOut">
              <a:rPr lang="ru-RU"/>
              <a:pPr>
                <a:defRPr/>
              </a:pPr>
              <a:t>27.02.17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5B7CFE-3D3C-4723-8477-48258C4C6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0" r:id="rId2"/>
    <p:sldLayoutId id="2147483782" r:id="rId3"/>
    <p:sldLayoutId id="2147483783" r:id="rId4"/>
    <p:sldLayoutId id="2147483784" r:id="rId5"/>
    <p:sldLayoutId id="2147483779" r:id="rId6"/>
    <p:sldLayoutId id="2147483785" r:id="rId7"/>
    <p:sldLayoutId id="2147483778" r:id="rId8"/>
    <p:sldLayoutId id="2147483786" r:id="rId9"/>
    <p:sldLayoutId id="2147483777" r:id="rId10"/>
    <p:sldLayoutId id="2147483787" r:id="rId11"/>
    <p:sldLayoutId id="21474837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vk.com/club128743535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1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9.xml"/><Relationship Id="rId2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3" Type="http://schemas.openxmlformats.org/officeDocument/2006/relationships/image" Target="../media/image18.jpeg"/><Relationship Id="rId14" Type="http://schemas.openxmlformats.org/officeDocument/2006/relationships/image" Target="../media/image19.jpeg"/><Relationship Id="rId15" Type="http://schemas.openxmlformats.org/officeDocument/2006/relationships/image" Target="../media/image20.jpeg"/><Relationship Id="rId16" Type="http://schemas.openxmlformats.org/officeDocument/2006/relationships/image" Target="../media/image21.jpeg"/><Relationship Id="rId17" Type="http://schemas.openxmlformats.org/officeDocument/2006/relationships/image" Target="../media/image22.jpeg"/><Relationship Id="rId18" Type="http://schemas.openxmlformats.org/officeDocument/2006/relationships/image" Target="../media/image23.jpeg"/><Relationship Id="rId19" Type="http://schemas.openxmlformats.org/officeDocument/2006/relationships/hyperlink" Target="https://vk.com/club128743535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0" y="5516563"/>
            <a:ext cx="9144000" cy="1152525"/>
          </a:xfrm>
        </p:spPr>
        <p:txBody>
          <a:bodyPr/>
          <a:lstStyle/>
          <a:p>
            <a:pPr algn="ctr" eaLnBrk="1" hangingPunct="1"/>
            <a:r>
              <a:rPr lang="ru-RU" sz="2800" smtClean="0">
                <a:solidFill>
                  <a:srgbClr val="002060"/>
                </a:solidFill>
              </a:rPr>
              <a:t>Учитель истории и обществознания </a:t>
            </a:r>
          </a:p>
          <a:p>
            <a:pPr algn="ctr" eaLnBrk="1" hangingPunct="1"/>
            <a:r>
              <a:rPr lang="ru-RU" sz="1800" smtClean="0">
                <a:solidFill>
                  <a:srgbClr val="002060"/>
                </a:solidFill>
              </a:rPr>
              <a:t> </a:t>
            </a:r>
            <a:r>
              <a:rPr lang="ru-RU" sz="1600" smtClean="0">
                <a:solidFill>
                  <a:srgbClr val="002060"/>
                </a:solidFill>
              </a:rPr>
              <a:t>МУНИЦИПАЛЬНОГО БЮДЖЕТНОГО  ОБЩЕОБРАЗОВАТЕЛЬНОГО УЧРЕЖДЕНИЯ  «СРЕДНЯЯ ОБЩЕОБРАЗОВАТЕЛЬНАЯ  ШКОЛА  </a:t>
            </a:r>
            <a:r>
              <a:rPr lang="ru-RU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226</a:t>
            </a:r>
            <a:r>
              <a:rPr lang="ru-RU" sz="1600" smtClean="0">
                <a:solidFill>
                  <a:srgbClr val="002060"/>
                </a:solidFill>
              </a:rPr>
              <a:t>»</a:t>
            </a:r>
            <a:r>
              <a:rPr lang="ru-RU" sz="1600" i="1" smtClean="0">
                <a:solidFill>
                  <a:srgbClr val="002060"/>
                </a:solidFill>
              </a:rPr>
              <a:t> </a:t>
            </a:r>
            <a:r>
              <a:rPr lang="ru-RU" sz="1800" smtClean="0">
                <a:solidFill>
                  <a:srgbClr val="002060"/>
                </a:solidFill>
              </a:rPr>
              <a:t>г. Заречного </a:t>
            </a:r>
            <a:r>
              <a:rPr lang="ru-RU" sz="1600" smtClean="0">
                <a:solidFill>
                  <a:srgbClr val="002060"/>
                </a:solidFill>
              </a:rPr>
              <a:t>ЗАТО</a:t>
            </a:r>
            <a:endParaRPr lang="ru-RU" sz="1800" smtClean="0">
              <a:solidFill>
                <a:srgbClr val="00206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648200"/>
            <a:ext cx="7596187" cy="685800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Кира Александровна Липатова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26" name="Picture 2" descr="https://pp.vk.me/c636428/v636428541/14aa/m1XYTWb11O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673" b="4673"/>
          <a:stretch>
            <a:fillRect/>
          </a:stretch>
        </p:blipFill>
        <p:spPr>
          <a:xfrm>
            <a:off x="1560513" y="12700"/>
            <a:ext cx="7583487" cy="4568825"/>
          </a:xfr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364" name="Picture 5" descr="0_image_198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9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события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контент. 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перекрестного экспертирования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эссе по теме урока</a:t>
            </a:r>
          </a:p>
        </p:txBody>
      </p:sp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611188" y="2060575"/>
            <a:ext cx="7848600" cy="3889375"/>
            <a:chOff x="6420" y="9080"/>
            <a:chExt cx="7620" cy="2020"/>
          </a:xfrm>
        </p:grpSpPr>
        <p:sp>
          <p:nvSpPr>
            <p:cNvPr id="20483" name="Oval 3"/>
            <p:cNvSpPr>
              <a:spLocks noChangeArrowheads="1"/>
            </p:cNvSpPr>
            <p:nvPr/>
          </p:nvSpPr>
          <p:spPr bwMode="auto">
            <a:xfrm>
              <a:off x="7940" y="9080"/>
              <a:ext cx="4660" cy="1320"/>
            </a:xfrm>
            <a:prstGeom prst="ellipse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Мнения учеников-экспертов</a:t>
              </a:r>
            </a:p>
          </p:txBody>
        </p:sp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9580" y="9780"/>
              <a:ext cx="4460" cy="1320"/>
            </a:xfrm>
            <a:prstGeom prst="ellipse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100" b="0" dirty="0">
                  <a:latin typeface="Calibri" pitchFamily="34" charset="0"/>
                </a:rPr>
                <a:t>                    </a:t>
              </a: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Мнения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учеников-</a:t>
              </a:r>
            </a:p>
            <a:p>
              <a:pPr algn="ctr"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         супервизоров</a:t>
              </a:r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6420" y="9780"/>
              <a:ext cx="4160" cy="1320"/>
            </a:xfrm>
            <a:prstGeom prst="ellipse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spcAft>
                  <a:spcPts val="1000"/>
                </a:spcAft>
                <a:defRPr/>
              </a:pPr>
              <a:endParaRPr lang="ru-RU" sz="1100" b="0" dirty="0">
                <a:latin typeface="Calibri" pitchFamily="34" charset="0"/>
              </a:endParaRPr>
            </a:p>
            <a:p>
              <a:pPr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Консультации </a:t>
              </a:r>
            </a:p>
            <a:p>
              <a:pPr>
                <a:spcAft>
                  <a:spcPts val="1000"/>
                </a:spcAft>
                <a:defRPr/>
              </a:pPr>
              <a:r>
                <a:rPr lang="ru-RU" sz="2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учителя</a:t>
              </a:r>
            </a:p>
          </p:txBody>
        </p:sp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8797" y="9753"/>
              <a:ext cx="2517" cy="1200"/>
            </a:xfrm>
            <a:prstGeom prst="ellipse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lnSpc>
                  <a:spcPct val="70000"/>
                </a:lnSpc>
                <a:spcAft>
                  <a:spcPts val="1000"/>
                </a:spcAft>
                <a:defRPr/>
              </a:pPr>
              <a:endPara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70000"/>
                </a:lnSpc>
                <a:spcAft>
                  <a:spcPts val="1000"/>
                </a:spcAft>
                <a:defRPr/>
              </a:pPr>
              <a:r>
                <a:rPr lang="ru-RU" sz="32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Событие</a:t>
              </a:r>
              <a:endParaRPr lang="ru-RU" sz="3200" b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образовательного события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контент. </a:t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000" smtClean="0">
                <a:solidFill>
                  <a:srgbClr val="002060"/>
                </a:solidFill>
              </a:rPr>
              <a:t>рок-событие или событие на уроке </a:t>
            </a:r>
            <a:br>
              <a:rPr lang="ru-RU" sz="3000" smtClean="0">
                <a:solidFill>
                  <a:srgbClr val="002060"/>
                </a:solidFill>
              </a:rPr>
            </a:br>
            <a:r>
              <a:rPr lang="ru-RU" sz="3000" smtClean="0">
                <a:solidFill>
                  <a:srgbClr val="002060"/>
                </a:solidFill>
              </a:rPr>
              <a:t>                     - зачем это?</a:t>
            </a:r>
            <a:br>
              <a:rPr lang="ru-RU" sz="3000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/>
            </a:r>
            <a:br>
              <a:rPr lang="ru-RU" b="1" smtClean="0">
                <a:solidFill>
                  <a:srgbClr val="002060"/>
                </a:solidFill>
              </a:rPr>
            </a:br>
            <a:endParaRPr lang="ru-RU" b="1" smtClean="0">
              <a:solidFill>
                <a:srgbClr val="002060"/>
              </a:solidFill>
            </a:endParaRPr>
          </a:p>
        </p:txBody>
      </p:sp>
      <p:pic>
        <p:nvPicPr>
          <p:cNvPr id="26626" name="Picture 1" descr="C:\Users\home\Desktop\Семинар 2016 фото\DSC_8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775" y="4437063"/>
            <a:ext cx="1460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849AAMaI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137477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835150" y="2205038"/>
            <a:ext cx="7308850" cy="5810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rgbClr val="002060"/>
                </a:solidFill>
              </a:rPr>
              <a:t>«...слушаешь рассуждения другого человека и </a:t>
            </a:r>
            <a:r>
              <a:rPr lang="ru-RU" dirty="0">
                <a:solidFill>
                  <a:srgbClr val="002060"/>
                </a:solidFill>
              </a:rPr>
              <a:t>можешь сам наткнуться на новую мысль»</a:t>
            </a:r>
            <a:endParaRPr lang="ru-RU" b="0" dirty="0">
              <a:solidFill>
                <a:srgbClr val="002060"/>
              </a:solidFill>
            </a:endParaRPr>
          </a:p>
        </p:txBody>
      </p:sp>
      <p:sp>
        <p:nvSpPr>
          <p:cNvPr id="26629" name="Прямоугольник 22"/>
          <p:cNvSpPr>
            <a:spLocks noChangeArrowheads="1"/>
          </p:cNvSpPr>
          <p:nvPr/>
        </p:nvSpPr>
        <p:spPr bwMode="auto">
          <a:xfrm>
            <a:off x="1835150" y="3068638"/>
            <a:ext cx="7308850" cy="58102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>
                <a:solidFill>
                  <a:srgbClr val="002060"/>
                </a:solidFill>
              </a:rPr>
              <a:t>«…пытаешься доказать человеку обратное…. заставляют думать.... правильно выражать свои мысли».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763713" y="4437063"/>
            <a:ext cx="7380287" cy="825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rgbClr val="002060"/>
                </a:solidFill>
              </a:rPr>
              <a:t>«…урок, с которого ты выходишь и понимаешь, что с тобой что-то произошло»</a:t>
            </a:r>
          </a:p>
          <a:p>
            <a:pPr>
              <a:defRPr/>
            </a:pPr>
            <a:endParaRPr lang="ru-RU" b="0" dirty="0"/>
          </a:p>
        </p:txBody>
      </p:sp>
      <p:sp>
        <p:nvSpPr>
          <p:cNvPr id="26631" name="Прямоугольник 25"/>
          <p:cNvSpPr>
            <a:spLocks noChangeArrowheads="1"/>
          </p:cNvSpPr>
          <p:nvPr/>
        </p:nvSpPr>
        <p:spPr bwMode="auto">
          <a:xfrm>
            <a:off x="1763713" y="5373688"/>
            <a:ext cx="7380287" cy="584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>
                <a:solidFill>
                  <a:srgbClr val="002060"/>
                </a:solidFill>
              </a:rPr>
              <a:t>«Нам следует чаще прислушиваться к учащимися, </a:t>
            </a:r>
            <a:r>
              <a:rPr lang="ru-RU">
                <a:solidFill>
                  <a:srgbClr val="002060"/>
                </a:solidFill>
              </a:rPr>
              <a:t>нам следует "плясать" от них</a:t>
            </a:r>
            <a:r>
              <a:rPr lang="ru-RU" b="0">
                <a:solidFill>
                  <a:srgbClr val="002060"/>
                </a:solidFill>
              </a:rPr>
              <a:t>..»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3713" y="6021388"/>
            <a:ext cx="7380287" cy="584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solidFill>
                  <a:srgbClr val="002060"/>
                </a:solidFill>
              </a:rPr>
              <a:t>«….</a:t>
            </a:r>
            <a:r>
              <a:rPr lang="ru-RU" dirty="0">
                <a:solidFill>
                  <a:srgbClr val="002060"/>
                </a:solidFill>
              </a:rPr>
              <a:t>они попали в особое состояние эмоциональной и смысловой насыщенности»</a:t>
            </a:r>
            <a:endParaRPr lang="ru-RU" b="0" dirty="0"/>
          </a:p>
        </p:txBody>
      </p:sp>
      <p:sp>
        <p:nvSpPr>
          <p:cNvPr id="26633" name="Прямоугольник 11"/>
          <p:cNvSpPr>
            <a:spLocks noChangeArrowheads="1"/>
          </p:cNvSpPr>
          <p:nvPr/>
        </p:nvSpPr>
        <p:spPr bwMode="auto">
          <a:xfrm>
            <a:off x="1835150" y="1700213"/>
            <a:ext cx="7308850" cy="3365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>
                <a:solidFill>
                  <a:srgbClr val="002060"/>
                </a:solidFill>
              </a:rPr>
              <a:t>«…интересно</a:t>
            </a:r>
            <a:r>
              <a:rPr lang="ru-RU">
                <a:solidFill>
                  <a:srgbClr val="002060"/>
                </a:solidFill>
              </a:rPr>
              <a:t> самому извлекать смысл </a:t>
            </a:r>
            <a:r>
              <a:rPr lang="ru-RU" b="0">
                <a:solidFill>
                  <a:srgbClr val="002060"/>
                </a:solidFill>
              </a:rPr>
              <a:t>из урока   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8913"/>
            <a:ext cx="9144000" cy="1295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Как часто вам удается построить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2060"/>
                </a:solidFill>
              </a:rPr>
              <a:t> урок в таком формате?</a:t>
            </a:r>
          </a:p>
        </p:txBody>
      </p:sp>
      <p:pic>
        <p:nvPicPr>
          <p:cNvPr id="27650" name="Рисунок 3" descr="https://img03.rl0.ru/8114468fa7ba74f4e6dd4a9b203c63d8/c550x304/fs00.infourok.ru/images/doc/139/161453/hello_html_m10a357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8353425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8748712" cy="59848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ОС</a:t>
            </a:r>
            <a:r>
              <a:rPr lang="ru-RU" sz="4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процессы.</a:t>
            </a:r>
            <a:b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351" y="1776140"/>
          <a:ext cx="91440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b="1" smtClean="0"/>
              <a:t>Рефлексия  изменений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1088" y="-2259013"/>
            <a:ext cx="11522076" cy="98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0" y="260350"/>
            <a:ext cx="8764588" cy="9906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Рефлексия изменений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2051050" y="1557338"/>
            <a:ext cx="6715125" cy="5300662"/>
          </a:xfrm>
        </p:spPr>
        <p:txBody>
          <a:bodyPr/>
          <a:lstStyle/>
          <a:p>
            <a:r>
              <a:rPr lang="ru-RU" sz="2400" smtClean="0">
                <a:solidFill>
                  <a:srgbClr val="002060"/>
                </a:solidFill>
              </a:rPr>
              <a:t>«… есть стремление уйти от "натаскивания»;</a:t>
            </a:r>
          </a:p>
          <a:p>
            <a:pPr>
              <a:buFont typeface="Wingdings" pitchFamily="2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r>
              <a:rPr lang="ru-RU" sz="1800" b="1" smtClean="0">
                <a:solidFill>
                  <a:srgbClr val="002060"/>
                </a:solidFill>
              </a:rPr>
              <a:t>«…</a:t>
            </a:r>
            <a:r>
              <a:rPr lang="ru-RU" sz="2400" smtClean="0">
                <a:solidFill>
                  <a:srgbClr val="002060"/>
                </a:solidFill>
              </a:rPr>
              <a:t>готова к дискуссии</a:t>
            </a:r>
            <a:r>
              <a:rPr lang="ru-RU" sz="2400" b="1" smtClean="0">
                <a:solidFill>
                  <a:srgbClr val="002060"/>
                </a:solidFill>
              </a:rPr>
              <a:t>»;</a:t>
            </a:r>
          </a:p>
          <a:p>
            <a:endParaRPr lang="ru-RU" sz="2400" b="1" smtClean="0">
              <a:solidFill>
                <a:srgbClr val="002060"/>
              </a:solidFill>
            </a:endParaRPr>
          </a:p>
          <a:p>
            <a:r>
              <a:rPr lang="ru-RU" sz="2400" smtClean="0">
                <a:solidFill>
                  <a:srgbClr val="002060"/>
                </a:solidFill>
              </a:rPr>
              <a:t>«…уже обдумываю, какой материал можно положить в основу урока литературы»; </a:t>
            </a:r>
          </a:p>
          <a:p>
            <a:endParaRPr lang="ru-RU" sz="1800" smtClean="0">
              <a:solidFill>
                <a:srgbClr val="002060"/>
              </a:solidFill>
            </a:endParaRPr>
          </a:p>
          <a:p>
            <a:r>
              <a:rPr lang="ru-RU" sz="2400" smtClean="0">
                <a:solidFill>
                  <a:srgbClr val="002060"/>
                </a:solidFill>
              </a:rPr>
              <a:t>«… сложно провести урок в таком формате»;</a:t>
            </a:r>
          </a:p>
          <a:p>
            <a:pPr>
              <a:buFont typeface="Wingdings" pitchFamily="2" charset="2"/>
              <a:buNone/>
            </a:pPr>
            <a:endParaRPr lang="ru-RU" sz="2400" smtClean="0">
              <a:solidFill>
                <a:srgbClr val="002060"/>
              </a:solidFill>
            </a:endParaRPr>
          </a:p>
          <a:p>
            <a:r>
              <a:rPr lang="ru-RU" sz="2400" smtClean="0">
                <a:solidFill>
                  <a:srgbClr val="002060"/>
                </a:solidFill>
              </a:rPr>
              <a:t>«… ощущается недостаточная  методическая разработанность».</a:t>
            </a:r>
          </a:p>
          <a:p>
            <a:endParaRPr lang="ru-RU" sz="2400" smtClean="0">
              <a:solidFill>
                <a:srgbClr val="002060"/>
              </a:solidFill>
            </a:endParaRPr>
          </a:p>
        </p:txBody>
      </p:sp>
      <p:pic>
        <p:nvPicPr>
          <p:cNvPr id="30723" name="Picture 6" descr="рисун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17367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/>
            <a:r>
              <a:rPr lang="ru-RU" sz="340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sz="3400" smtClean="0">
                <a:solidFill>
                  <a:srgbClr val="002060"/>
                </a:solidFill>
                <a:latin typeface="Arial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Georgia" pitchFamily="18" charset="0"/>
              </a:rPr>
              <a:t>Рефлексия</a:t>
            </a:r>
            <a:r>
              <a:rPr lang="ru-RU" sz="3400" b="1" smtClean="0">
                <a:solidFill>
                  <a:srgbClr val="002060"/>
                </a:solidFill>
                <a:latin typeface="Georgia" pitchFamily="18" charset="0"/>
              </a:rPr>
              <a:t> отношений</a:t>
            </a:r>
            <a:endParaRPr lang="ru-RU" sz="3400" b="1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quarter" idx="1"/>
          </p:nvPr>
        </p:nvSpPr>
        <p:spPr>
          <a:xfrm>
            <a:off x="179388" y="1628775"/>
            <a:ext cx="8064500" cy="2808288"/>
          </a:xfrm>
        </p:spPr>
        <p:txBody>
          <a:bodyPr/>
          <a:lstStyle/>
          <a:p>
            <a:pPr marL="400050" indent="-400050" algn="ctr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Уважаемые коллеги!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00050" indent="-400050" algn="ctr" eaLnBrk="1" hangingPunct="1">
              <a:buFont typeface="Wingdings" pitchFamily="2" charset="2"/>
              <a:buNone/>
            </a:pPr>
            <a:endParaRPr lang="ru-RU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algn="ctr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Достаточно ли у Вас профессиональных</a:t>
            </a:r>
          </a:p>
          <a:p>
            <a:pPr marL="400050" indent="-400050" algn="ctr" eaLnBrk="1" hangingPunct="1">
              <a:buFont typeface="Wingdings" pitchFamily="2" charset="2"/>
              <a:buNone/>
            </a:pP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компетенций для организации событийных форматов на уроке? </a:t>
            </a:r>
            <a:endParaRPr lang="en-US" sz="3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indent="-400050" eaLnBrk="1" hangingPunct="1">
              <a:buFont typeface="Wingdings" pitchFamily="2" charset="2"/>
              <a:buNone/>
            </a:pPr>
            <a:endParaRPr lang="ru-RU" sz="2400" smtClean="0"/>
          </a:p>
          <a:p>
            <a:pPr marL="400050" indent="-400050"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00B0F0"/>
              </a:solidFill>
              <a:hlinkClick r:id="rId2"/>
            </a:endParaRPr>
          </a:p>
          <a:p>
            <a:pPr marL="400050" indent="-400050"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00B0F0"/>
              </a:solidFill>
              <a:hlinkClick r:id="rId2"/>
            </a:endParaRPr>
          </a:p>
          <a:p>
            <a:pPr marL="400050" indent="-400050"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00B0F0"/>
              </a:solidFill>
              <a:hlinkClick r:id="rId2"/>
            </a:endParaRPr>
          </a:p>
          <a:p>
            <a:pPr marL="400050" indent="-400050" algn="ctr" eaLnBrk="1" hangingPunct="1">
              <a:buFont typeface="Wingdings" pitchFamily="2" charset="2"/>
              <a:buNone/>
            </a:pPr>
            <a:endParaRPr lang="ru-RU" sz="2400" b="1" smtClean="0">
              <a:solidFill>
                <a:srgbClr val="00B0F0"/>
              </a:solidFill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1"/>
          <p:cNvSpPr>
            <a:spLocks noGrp="1"/>
          </p:cNvSpPr>
          <p:nvPr>
            <p:ph type="body" idx="1"/>
          </p:nvPr>
        </p:nvSpPr>
        <p:spPr>
          <a:xfrm>
            <a:off x="395288" y="2781300"/>
            <a:ext cx="8315325" cy="3671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2060"/>
                </a:solidFill>
              </a:rPr>
              <a:t> практические занятия;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b="1" smtClean="0">
                <a:solidFill>
                  <a:srgbClr val="002060"/>
                </a:solidFill>
              </a:rPr>
              <a:t> стажерские  пробы </a:t>
            </a:r>
            <a:r>
              <a:rPr lang="ru-RU" smtClean="0">
                <a:solidFill>
                  <a:srgbClr val="002060"/>
                </a:solidFill>
              </a:rPr>
              <a:t>в непосредственном и дистанционном режимах;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2060"/>
                </a:solidFill>
              </a:rPr>
              <a:t> создание «своих –Д - групп»;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рефлекси</a:t>
            </a:r>
            <a:r>
              <a:rPr lang="ru-RU" smtClean="0">
                <a:solidFill>
                  <a:srgbClr val="002060"/>
                </a:solidFill>
              </a:rPr>
              <a:t>я </a:t>
            </a:r>
            <a:r>
              <a:rPr lang="ru-RU" b="1" smtClean="0">
                <a:solidFill>
                  <a:srgbClr val="002060"/>
                </a:solidFill>
              </a:rPr>
              <a:t>результатов</a:t>
            </a:r>
            <a:r>
              <a:rPr lang="ru-RU" smtClean="0">
                <a:solidFill>
                  <a:srgbClr val="002060"/>
                </a:solidFill>
              </a:rPr>
              <a:t> также в непосредственном и дистанционном режимах . </a:t>
            </a:r>
          </a:p>
          <a:p>
            <a:endParaRPr lang="ru-RU" smtClean="0">
              <a:solidFill>
                <a:srgbClr val="002060"/>
              </a:solidFill>
            </a:endParaRPr>
          </a:p>
        </p:txBody>
      </p:sp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smtClean="0">
                <a:solidFill>
                  <a:srgbClr val="000066"/>
                </a:solidFill>
              </a:rPr>
              <a:t> </a:t>
            </a:r>
            <a:br>
              <a:rPr lang="ru-RU" sz="4000" b="1" smtClean="0">
                <a:solidFill>
                  <a:srgbClr val="000066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Форматы деятельности</a:t>
            </a:r>
            <a:r>
              <a:rPr lang="ru-RU" sz="4000" smtClean="0">
                <a:solidFill>
                  <a:schemeClr val="bg1"/>
                </a:solidFill>
              </a:rPr>
              <a:t>:</a:t>
            </a:r>
            <a:br>
              <a:rPr lang="ru-RU" sz="4000" smtClean="0">
                <a:solidFill>
                  <a:schemeClr val="bg1"/>
                </a:solidFill>
              </a:rPr>
            </a:br>
            <a:endParaRPr lang="ru-RU" sz="400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250"/>
            <a:ext cx="91440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4000" b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hello_html_398e7f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1300"/>
            <a:ext cx="1704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76375" y="2636838"/>
            <a:ext cx="7667625" cy="4005262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ru-RU" sz="3600" dirty="0" smtClean="0">
                <a:solidFill>
                  <a:schemeClr val="accent5"/>
                </a:solidFill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создание позиционной общности с помощью </a:t>
            </a:r>
            <a:r>
              <a:rPr lang="ru-RU" sz="3600" b="1" dirty="0" smtClean="0">
                <a:solidFill>
                  <a:srgbClr val="002060"/>
                </a:solidFill>
              </a:rPr>
              <a:t>динамической обучающей среды </a:t>
            </a:r>
            <a:r>
              <a:rPr lang="ru-RU" sz="3600" dirty="0" smtClean="0">
                <a:solidFill>
                  <a:srgbClr val="002060"/>
                </a:solidFill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</a:rPr>
              <a:t>Moodle</a:t>
            </a:r>
            <a:r>
              <a:rPr lang="ru-RU" sz="3600" b="1" dirty="0" smtClean="0">
                <a:solidFill>
                  <a:srgbClr val="002060"/>
                </a:solidFill>
              </a:rPr>
              <a:t>»;</a:t>
            </a:r>
          </a:p>
          <a:p>
            <a:pPr>
              <a:defRPr/>
            </a:pPr>
            <a:endParaRPr lang="ru-RU" sz="3600" i="1" dirty="0" smtClean="0">
              <a:solidFill>
                <a:schemeClr val="accent5"/>
              </a:solidFill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ru-RU" sz="3600" b="1" dirty="0" smtClean="0">
                <a:solidFill>
                  <a:schemeClr val="accent5"/>
                </a:solidFill>
              </a:rPr>
              <a:t>  </a:t>
            </a:r>
            <a:r>
              <a:rPr lang="ru-RU" sz="3600" dirty="0" smtClean="0">
                <a:solidFill>
                  <a:srgbClr val="002060"/>
                </a:solidFill>
              </a:rPr>
              <a:t>освоение  специфики </a:t>
            </a:r>
            <a:r>
              <a:rPr lang="ru-RU" sz="3600" b="1" dirty="0" smtClean="0">
                <a:solidFill>
                  <a:srgbClr val="002060"/>
                </a:solidFill>
              </a:rPr>
              <a:t>сетевого взаимодействия</a:t>
            </a:r>
            <a:r>
              <a:rPr lang="ru-RU" sz="3600" b="1" dirty="0" smtClean="0">
                <a:solidFill>
                  <a:schemeClr val="accent5"/>
                </a:solidFill>
              </a:rPr>
              <a:t>.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b="1" smtClean="0"/>
              <a:t>«своя –Д - группа» </a:t>
            </a:r>
          </a:p>
        </p:txBody>
      </p:sp>
      <p:sp>
        <p:nvSpPr>
          <p:cNvPr id="33796" name="Прямоугольник 3"/>
          <p:cNvSpPr>
            <a:spLocks noChangeArrowheads="1"/>
          </p:cNvSpPr>
          <p:nvPr/>
        </p:nvSpPr>
        <p:spPr bwMode="auto">
          <a:xfrm>
            <a:off x="0" y="33337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002060"/>
                </a:solidFill>
                <a:latin typeface="Constantia" pitchFamily="18" charset="0"/>
              </a:rPr>
              <a:t>Педагогические мастерские</a:t>
            </a:r>
            <a:endParaRPr lang="ru-RU" sz="4000" b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33797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84763"/>
            <a:ext cx="13684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813" y="4648200"/>
            <a:ext cx="7596187" cy="6858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smtClean="0"/>
              <a:t/>
            </a:r>
            <a:br>
              <a:rPr lang="ru-RU" sz="3600" smtClean="0"/>
            </a:br>
            <a:r>
              <a:rPr lang="ru-RU" sz="3600" smtClean="0">
                <a:solidFill>
                  <a:schemeClr val="bg1"/>
                </a:solidFill>
              </a:rPr>
              <a:t>       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1560513" y="0"/>
            <a:ext cx="7583487" cy="4568825"/>
          </a:xfrm>
        </p:spPr>
      </p:sp>
      <p:pic>
        <p:nvPicPr>
          <p:cNvPr id="35843" name="Picture 2" descr="https://img01.rl0.ru/7294184e4d34ff5a6ea834e6aa985939/c310x232/fs1.ppt4web.ru/images/95341/139436/310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2075"/>
            <a:ext cx="7272338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Заголовок 1"/>
          <p:cNvSpPr>
            <a:spLocks noGrp="1"/>
          </p:cNvSpPr>
          <p:nvPr>
            <p:ph type="body" sz="half" idx="2"/>
          </p:nvPr>
        </p:nvSpPr>
        <p:spPr>
          <a:xfrm>
            <a:off x="0" y="5516563"/>
            <a:ext cx="9144000" cy="1152525"/>
          </a:xfrm>
        </p:spPr>
        <p:txBody>
          <a:bodyPr/>
          <a:lstStyle/>
          <a:p>
            <a:pPr algn="ctr" eaLnBrk="1" hangingPunct="1"/>
            <a:endParaRPr lang="ru-RU" sz="3600" b="1" smtClean="0">
              <a:solidFill>
                <a:srgbClr val="165160"/>
              </a:solidFill>
            </a:endParaRPr>
          </a:p>
        </p:txBody>
      </p:sp>
      <p:pic>
        <p:nvPicPr>
          <p:cNvPr id="35845" name="Picture 5" descr="0_image_198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47637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Рисунок 4" descr="https://img08.rl0.ru/1bc63cec36e022da590aab1cbf24234b/c450x338/www.myshared.ru/thumbs/4/127966/big_thumb.jpg"/>
          <p:cNvPicPr>
            <a:picLocks noGrp="1"/>
          </p:cNvPicPr>
          <p:nvPr>
            <p:ph type="pic" idx="1"/>
          </p:nvPr>
        </p:nvPicPr>
        <p:blipFill>
          <a:blip r:embed="rId3"/>
          <a:srcRect t="9895" b="9895"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9050" y="1760116"/>
            <a:ext cx="9144000" cy="5085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ru-RU" sz="4400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ru-RU" sz="4400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sz="4400" dirty="0">
                <a:solidFill>
                  <a:schemeClr val="bg1"/>
                </a:solidFill>
                <a:latin typeface="Times New Roman" pitchFamily="18" charset="0"/>
              </a:rPr>
              <a:t>Событийные форматы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со школьниками </a:t>
            </a:r>
          </a:p>
          <a:p>
            <a:pPr algn="ctr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ru-RU" sz="4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 том числе с использованием дистанционных технологий) </a:t>
            </a:r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35375" y="2133600"/>
            <a:ext cx="5184775" cy="719138"/>
          </a:xfrm>
          <a:prstGeom prst="rect">
            <a:avLst/>
          </a:prstGeom>
          <a:solidFill>
            <a:srgbClr val="003399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Бытие</a:t>
            </a: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-с-другими»,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но не рядом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, </a:t>
            </a:r>
            <a:r>
              <a:rPr lang="ru-RU" sz="2400" b="0" dirty="0">
                <a:solidFill>
                  <a:schemeClr val="bg1"/>
                </a:solidFill>
                <a:latin typeface="Georgia" pitchFamily="18" charset="0"/>
              </a:rPr>
              <a:t>а</a:t>
            </a:r>
            <a:r>
              <a:rPr lang="ru-RU" sz="2400" dirty="0">
                <a:solidFill>
                  <a:schemeClr val="bg1"/>
                </a:solidFill>
                <a:latin typeface="Georgia" pitchFamily="18" charset="0"/>
              </a:rPr>
              <a:t> вместе !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Georgia" pitchFamily="18" charset="0"/>
              </a:rPr>
            </a:br>
            <a:endParaRPr lang="ru-RU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Кейс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события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контент. </a:t>
            </a:r>
            <a:br>
              <a:rPr lang="ru-RU" sz="31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компонентов урочного формата образовательного события</a:t>
            </a:r>
            <a:r>
              <a:rPr lang="ru-RU" i="1" smtClean="0">
                <a:solidFill>
                  <a:srgbClr val="002060"/>
                </a:solidFill>
              </a:rPr>
              <a:t/>
            </a:r>
            <a:br>
              <a:rPr lang="ru-RU" i="1" smtClean="0">
                <a:solidFill>
                  <a:srgbClr val="002060"/>
                </a:solidFill>
              </a:rPr>
            </a:br>
            <a:endParaRPr lang="ru-RU" sz="2700" b="1" smtClean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622299" y="1592262"/>
          <a:ext cx="8351713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Текст 1"/>
          <p:cNvSpPr>
            <a:spLocks noGrp="1"/>
          </p:cNvSpPr>
          <p:nvPr>
            <p:ph type="body" sz="half" idx="4294967295"/>
          </p:nvPr>
        </p:nvSpPr>
        <p:spPr>
          <a:xfrm>
            <a:off x="1600200" y="5486400"/>
            <a:ext cx="7315200" cy="685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1700" smtClean="0"/>
          </a:p>
        </p:txBody>
      </p:sp>
      <p:sp>
        <p:nvSpPr>
          <p:cNvPr id="1843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600200" y="4648200"/>
            <a:ext cx="7315200" cy="685800"/>
          </a:xfrm>
        </p:spPr>
        <p:txBody>
          <a:bodyPr/>
          <a:lstStyle/>
          <a:p>
            <a:pPr eaLnBrk="1" hangingPunct="1"/>
            <a:endParaRPr lang="ru-RU" sz="2800" smtClean="0">
              <a:solidFill>
                <a:srgbClr val="FFFFFF"/>
              </a:solidFill>
            </a:endParaRPr>
          </a:p>
        </p:txBody>
      </p:sp>
      <p:pic>
        <p:nvPicPr>
          <p:cNvPr id="5" name="Рисунок 4" descr="https://img08.rl0.ru/1bc63cec36e022da590aab1cbf24234b/c450x338/www.myshared.ru/thumbs/4/127966/big_thumb.jpg"/>
          <p:cNvPicPr>
            <a:picLocks noGrp="1"/>
          </p:cNvPicPr>
          <p:nvPr>
            <p:ph type="pic" idx="4294967295"/>
          </p:nvPr>
        </p:nvPicPr>
        <p:blipFill>
          <a:blip r:embed="rId3"/>
          <a:srcRect t="9895" b="9895"/>
          <a:stretch>
            <a:fillRect/>
          </a:stretch>
        </p:blipFill>
        <p:spPr>
          <a:xfrm>
            <a:off x="0" y="0"/>
            <a:ext cx="9144000" cy="6858000"/>
          </a:xfr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9050" y="1760116"/>
            <a:ext cx="9144000" cy="5085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accent5"/>
              </a:solidFill>
              <a:latin typeface="Georgia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400" b="0" dirty="0">
                <a:solidFill>
                  <a:schemeClr val="bg1"/>
                </a:solidFill>
                <a:latin typeface="Georgia" pitchFamily="18" charset="0"/>
              </a:rPr>
              <a:t>ПРОГРАММА СТАЖИРОВКИ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44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Georgia" pitchFamily="18" charset="0"/>
              </a:rPr>
              <a:t>«Событийная общность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latin typeface="Georgia" pitchFamily="18" charset="0"/>
              </a:rPr>
              <a:t>в контексте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bg1"/>
                </a:solidFill>
                <a:latin typeface="Georgia" pitchFamily="18" charset="0"/>
              </a:rPr>
              <a:t>позиционного образования»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260350"/>
            <a:ext cx="8153400" cy="990600"/>
          </a:xfrm>
        </p:spPr>
        <p:txBody>
          <a:bodyPr/>
          <a:lstStyle/>
          <a:p>
            <a:r>
              <a:rPr lang="ru-RU" sz="4800" b="1" smtClean="0">
                <a:solidFill>
                  <a:srgbClr val="002368"/>
                </a:solidFill>
                <a:latin typeface="Arial" charset="0"/>
              </a:rPr>
              <a:t>Направления стажировки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611188" y="1628775"/>
            <a:ext cx="8153400" cy="4525963"/>
          </a:xfrm>
        </p:spPr>
        <p:txBody>
          <a:bodyPr/>
          <a:lstStyle/>
          <a:p>
            <a:r>
              <a:rPr lang="ru-RU" sz="4200" b="1" smtClean="0">
                <a:solidFill>
                  <a:srgbClr val="002368"/>
                </a:solidFill>
                <a:latin typeface="Arial" charset="0"/>
              </a:rPr>
              <a:t>Позиционность</a:t>
            </a:r>
          </a:p>
          <a:p>
            <a:r>
              <a:rPr lang="ru-RU" sz="4200" b="1" smtClean="0">
                <a:solidFill>
                  <a:srgbClr val="002368"/>
                </a:solidFill>
                <a:latin typeface="Arial" charset="0"/>
              </a:rPr>
              <a:t>Событийность</a:t>
            </a:r>
          </a:p>
          <a:p>
            <a:r>
              <a:rPr lang="ru-RU" sz="4200" b="1" smtClean="0">
                <a:solidFill>
                  <a:srgbClr val="002368"/>
                </a:solidFill>
                <a:latin typeface="Arial" charset="0"/>
              </a:rPr>
              <a:t>Дистанционные технологии</a:t>
            </a:r>
          </a:p>
          <a:p>
            <a:r>
              <a:rPr lang="ru-RU" sz="4200" b="1" smtClean="0">
                <a:solidFill>
                  <a:srgbClr val="002368"/>
                </a:solidFill>
                <a:latin typeface="Arial" charset="0"/>
              </a:rPr>
              <a:t>Кейсы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368"/>
                </a:solidFill>
                <a:latin typeface="Arial" charset="0"/>
              </a:rPr>
              <a:t>Детско-взрослые позиции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smtClean="0">
                <a:solidFill>
                  <a:srgbClr val="002368"/>
                </a:solidFill>
                <a:latin typeface="Arial" charset="0"/>
              </a:rPr>
              <a:t>Родитель-Умелец-Учитель-Мудрец</a:t>
            </a:r>
            <a:endParaRPr lang="ru-RU" sz="4000" b="1" smtClean="0">
              <a:solidFill>
                <a:srgbClr val="002368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68313" y="5445125"/>
            <a:ext cx="8207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ru-RU" sz="4000">
                <a:solidFill>
                  <a:srgbClr val="002368"/>
                </a:solidFill>
              </a:rPr>
              <a:t>Школяр-Ученик-Учащийся</a:t>
            </a: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3924300" y="2349500"/>
            <a:ext cx="1008063" cy="2016125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7" descr="&amp;Tcy;&amp;acy;&amp;tcy;&amp;softcy;&amp;yacy;&amp;ncy;&amp;acy; &amp;SHcy;&amp;icy;&amp;lcy;&amp;ocy;&amp;v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88256">
            <a:off x="5691188" y="3395663"/>
            <a:ext cx="736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7" descr="&amp;Scy;&amp;vcy;&amp;iecy;&amp;tcy;&amp;lcy;&amp;acy;&amp;ncy;&amp;acy; &amp;Mcy;&amp;acy;&amp;rcy;&amp;kcy;&amp;icy;&amp;ncy;&amp;a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7149">
            <a:off x="4394200" y="3397250"/>
            <a:ext cx="8239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101013" cy="990600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события (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ОС)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и контингент</a:t>
            </a: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21508" name="Picture 22" descr="&amp;Vcy;&amp;iecy;&amp;rcy;&amp;ocy;&amp;ncy;&amp;icy;&amp;kcy;&amp;acy; &amp;Tcy;&amp;acy;&amp;rcy;&amp;acy;&amp;scy;&amp;ocy;&amp;v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2131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5" descr="&amp;Vcy;&amp;acy;&amp;dcy;&amp;icy;&amp;mcy; &amp;Kcy;&amp;ucy;&amp;zcy;&amp;softcy;&amp;mcy;&amp;icy;&amp;ncy;&amp;ycy;&amp;khcy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8400" y="56610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DqLM5mAJRj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5338" y="4221163"/>
            <a:ext cx="22955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" descr="IMG_086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3038" y="1700213"/>
            <a:ext cx="23050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20160428_1041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4508500"/>
            <a:ext cx="25082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Группа 26"/>
          <p:cNvGrpSpPr>
            <a:grpSpLocks/>
          </p:cNvGrpSpPr>
          <p:nvPr/>
        </p:nvGrpSpPr>
        <p:grpSpPr bwMode="auto">
          <a:xfrm>
            <a:off x="0" y="1628775"/>
            <a:ext cx="6372225" cy="4573588"/>
            <a:chOff x="45716" y="1734480"/>
            <a:chExt cx="6372200" cy="4574840"/>
          </a:xfrm>
        </p:grpSpPr>
        <p:pic>
          <p:nvPicPr>
            <p:cNvPr id="21517" name="Picture 3" descr="C:\Users\home\Desktop\Семинар 2016 фото\DSC_8938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75655" y="1844824"/>
              <a:ext cx="2771800" cy="199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8" name="Picture 4" descr="C:\Users\home\Desktop\Семинар 2016 фото\DSC_8953.jpg"/>
            <p:cNvPicPr>
              <a:picLocks noChangeAspect="1" noChangeArrowheads="1"/>
            </p:cNvPicPr>
            <p:nvPr/>
          </p:nvPicPr>
          <p:blipFill>
            <a:blip r:embed="rId10"/>
            <a:srcRect l="1538"/>
            <a:stretch>
              <a:fillRect/>
            </a:stretch>
          </p:blipFill>
          <p:spPr bwMode="auto">
            <a:xfrm rot="-175881">
              <a:off x="45716" y="1830084"/>
              <a:ext cx="2286872" cy="184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9" name="Picture 2" descr="C:\Users\home\Desktop\Семинар 2016 фото\DSC_8912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0498" y="3745426"/>
              <a:ext cx="3360383" cy="2563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0" name="Picture 10" descr="&amp;Ocy;&amp;lcy;&amp;softcy;&amp;gcy;&amp;acy; &amp;Kcy;&amp;lcy;&amp;icy;&amp;mcy;&amp;acy;&amp;ncy;&amp;scy;&amp;kcy;&amp;acy;&amp;yacy;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299803">
              <a:off x="4651389" y="1734480"/>
              <a:ext cx="808484" cy="808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1" name="Picture 12" descr="https://pp.vk.me/c625219/v625219040/4dba9/ULiAaRUf8j0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527305">
              <a:off x="5607940" y="1754928"/>
              <a:ext cx="767416" cy="767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2" name="Picture 14" descr="&amp;Vcy;&amp;acy;&amp;lcy;&amp;iecy;&amp;rcy;&amp;icy;&amp;yacy; &amp;Fcy;&amp;icy;&amp;lcy;&amp;icy;&amp;ncy;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709086">
              <a:off x="5769844" y="2564904"/>
              <a:ext cx="648072" cy="675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3" name="Picture 18" descr="&amp;Mcy;&amp;acy;&amp;rcy;&amp;ucy;&amp;scy;&amp;yacy; &amp;Fcy;&amp;icy;&amp;ncy;&amp;ocy;&amp;gcy;&amp;iecy;&amp;iecy;&amp;vcy;&amp;acy;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-875771">
              <a:off x="4483256" y="2634843"/>
              <a:ext cx="648597" cy="730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24" name="Picture 20" descr="&amp;Lcy;&amp;yucy;&amp;bcy;&amp;ocy;&amp;vcy;&amp;softcy; &amp;Kcy;&amp;ucy;&amp;zcy;&amp;ncy;&amp;iecy;&amp;tscy;&amp;ocy;&amp;vcy;&amp;acy;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076055" y="2492897"/>
              <a:ext cx="648071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514" name="Picture 33" descr="https://pp.vk.me/c836623/v836623612/7140/nyTa_MlPfTc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635375" y="47244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35" descr="&amp;Dcy;&amp;acy;&amp;ncy;&amp;yacy; &amp;Bcy;&amp;ocy;&amp;rcy;&amp;icy;&amp;scy;&amp;kcy;&amp;icy;&amp;ncy;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35375" y="3860800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Прямоугольник 20"/>
          <p:cNvSpPr>
            <a:spLocks noChangeArrowheads="1"/>
          </p:cNvSpPr>
          <p:nvPr/>
        </p:nvSpPr>
        <p:spPr bwMode="auto">
          <a:xfrm>
            <a:off x="2987675" y="6519863"/>
            <a:ext cx="31384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hlinkClick r:id="rId19"/>
              </a:rPr>
              <a:t>https://vk.com/club128743535</a:t>
            </a:r>
            <a:r>
              <a:rPr lang="ru-RU">
                <a:solidFill>
                  <a:srgbClr val="0070C0"/>
                </a:solidFill>
              </a:rPr>
              <a:t> </a:t>
            </a:r>
            <a:endParaRPr lang="ru-RU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85113" cy="1219200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события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контент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Проектирование урока в событийном формате</a:t>
            </a:r>
            <a: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22530" name="Содержимое 2"/>
          <p:cNvSpPr>
            <a:spLocks noGrp="1"/>
          </p:cNvSpPr>
          <p:nvPr>
            <p:ph sz="quarter" idx="1"/>
          </p:nvPr>
        </p:nvSpPr>
        <p:spPr>
          <a:xfrm>
            <a:off x="250825" y="1600200"/>
            <a:ext cx="889317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«Международная защита прав человека.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Правовое регулирование смертной казни».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(сдвоенный урок - 90 минут;    11 класс)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урока: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решения экспертных задач .</a:t>
            </a:r>
          </a:p>
          <a:p>
            <a:pPr eaLnBrk="1" hangingPunct="1">
              <a:lnSpc>
                <a:spcPct val="90000"/>
              </a:lnSpc>
            </a:pPr>
            <a:endParaRPr lang="ru-RU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освоение учебно-предметного содержания в пространстве «встречи» разных точек зрения, разных смыслов, аргументов, позиций  -  в пространстве события. </a:t>
            </a:r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Моделируем  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пространство события на уроке 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554" name="Oval 3"/>
          <p:cNvSpPr>
            <a:spLocks noChangeArrowheads="1"/>
          </p:cNvSpPr>
          <p:nvPr/>
        </p:nvSpPr>
        <p:spPr bwMode="auto">
          <a:xfrm>
            <a:off x="4284663" y="2636838"/>
            <a:ext cx="3600450" cy="19510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Суждения учеников-экспертов</a:t>
            </a: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 rot="-853800">
            <a:off x="204788" y="2738438"/>
            <a:ext cx="3436937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Суждения</a:t>
            </a: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учеников-</a:t>
            </a: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супервизоров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 rot="1407597">
            <a:off x="2547938" y="4576763"/>
            <a:ext cx="3309937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учителя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 rot="693153">
            <a:off x="6399213" y="4770438"/>
            <a:ext cx="2016125" cy="190500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Со-</a:t>
            </a:r>
          </a:p>
          <a:p>
            <a:pPr>
              <a:spcAft>
                <a:spcPts val="100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88913"/>
            <a:ext cx="864235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913"/>
            <a:ext cx="8388350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</a:t>
            </a:r>
            <a:r>
              <a:rPr lang="ru-RU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события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контент. </a:t>
            </a:r>
          </a:p>
          <a:p>
            <a:pPr>
              <a:defRPr/>
            </a:pPr>
            <a:r>
              <a:rPr lang="ru-RU" sz="3200" b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Точка порождения события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350" y="1628775"/>
            <a:ext cx="7620000" cy="990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578" name="Oval 3"/>
          <p:cNvSpPr>
            <a:spLocks noChangeArrowheads="1"/>
          </p:cNvSpPr>
          <p:nvPr/>
        </p:nvSpPr>
        <p:spPr bwMode="auto">
          <a:xfrm>
            <a:off x="4284663" y="2636838"/>
            <a:ext cx="3600450" cy="19510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Суждения учеников-экспертов</a:t>
            </a:r>
          </a:p>
        </p:txBody>
      </p:sp>
      <p:sp>
        <p:nvSpPr>
          <p:cNvPr id="24579" name="Oval 4"/>
          <p:cNvSpPr>
            <a:spLocks noChangeArrowheads="1"/>
          </p:cNvSpPr>
          <p:nvPr/>
        </p:nvSpPr>
        <p:spPr bwMode="auto">
          <a:xfrm rot="-853800">
            <a:off x="204788" y="2738438"/>
            <a:ext cx="3436937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Суждения</a:t>
            </a: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учеников-</a:t>
            </a: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супервизоров</a:t>
            </a:r>
          </a:p>
        </p:txBody>
      </p:sp>
      <p:sp>
        <p:nvSpPr>
          <p:cNvPr id="24580" name="Oval 5"/>
          <p:cNvSpPr>
            <a:spLocks noChangeArrowheads="1"/>
          </p:cNvSpPr>
          <p:nvPr/>
        </p:nvSpPr>
        <p:spPr bwMode="auto">
          <a:xfrm rot="1407597">
            <a:off x="2547938" y="4576763"/>
            <a:ext cx="3309937" cy="20955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учителя</a:t>
            </a:r>
          </a:p>
        </p:txBody>
      </p:sp>
      <p:sp>
        <p:nvSpPr>
          <p:cNvPr id="19461" name="Oval 6"/>
          <p:cNvSpPr>
            <a:spLocks noChangeArrowheads="1"/>
          </p:cNvSpPr>
          <p:nvPr/>
        </p:nvSpPr>
        <p:spPr bwMode="auto">
          <a:xfrm rot="693153">
            <a:off x="6399213" y="4770438"/>
            <a:ext cx="2016125" cy="1905000"/>
          </a:xfrm>
          <a:prstGeom prst="ellipse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Со-</a:t>
            </a:r>
          </a:p>
          <a:p>
            <a:pPr>
              <a:spcAft>
                <a:spcPts val="100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бытие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825" y="188913"/>
            <a:ext cx="8642350" cy="1052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913"/>
            <a:ext cx="7885113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3600" b="0">
              <a:solidFill>
                <a:srgbClr val="002060"/>
              </a:solidFill>
              <a:cs typeface="Arial" charset="0"/>
            </a:endParaRPr>
          </a:p>
          <a:p>
            <a:pPr>
              <a:defRPr/>
            </a:pPr>
            <a:r>
              <a:rPr lang="ru-RU" sz="3600">
                <a:solidFill>
                  <a:srgbClr val="002060"/>
                </a:solidFill>
                <a:cs typeface="Arial" charset="0"/>
              </a:rPr>
              <a:t>Коллеги, где и когда на этом уроке возникает событие?</a:t>
            </a:r>
            <a:r>
              <a:rPr lang="ru-RU" sz="3600" b="0">
                <a:solidFill>
                  <a:srgbClr val="FFFFFF"/>
                </a:solidFill>
                <a:cs typeface="Arial" charset="0"/>
              </a:rPr>
              <a:t/>
            </a:r>
            <a:br>
              <a:rPr lang="ru-RU" sz="3600" b="0">
                <a:solidFill>
                  <a:srgbClr val="FFFFFF"/>
                </a:solidFill>
                <a:cs typeface="Arial" charset="0"/>
              </a:rPr>
            </a:br>
            <a:endParaRPr lang="ru-RU" sz="3600" b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3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6254</TotalTime>
  <Words>479</Words>
  <Application>Microsoft Macintosh PowerPoint</Application>
  <PresentationFormat>Экран (4:3)</PresentationFormat>
  <Paragraphs>135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Constantia</vt:lpstr>
      <vt:lpstr>Georgia</vt:lpstr>
      <vt:lpstr>Times New Roman</vt:lpstr>
      <vt:lpstr>Wingdings</vt:lpstr>
      <vt:lpstr>Wingdings 2</vt:lpstr>
      <vt:lpstr>Обычная</vt:lpstr>
      <vt:lpstr> Кира Александровна Липатова </vt:lpstr>
      <vt:lpstr>Презентация PowerPoint</vt:lpstr>
      <vt:lpstr>Презентация PowerPoint</vt:lpstr>
      <vt:lpstr>Направления стажировки</vt:lpstr>
      <vt:lpstr>Детско-взрослые позиции</vt:lpstr>
      <vt:lpstr>Кейс образовательного события (ОС): история и контингент</vt:lpstr>
      <vt:lpstr>   Кейс образовательного события: контент. Проектирование урока в событийном формате  </vt:lpstr>
      <vt:lpstr> Моделируем   пространство события на уроке   </vt:lpstr>
      <vt:lpstr>    </vt:lpstr>
      <vt:lpstr>Кейс образовательного события : контент.  Ситуация перекрестного экспертирования эссе по теме урока</vt:lpstr>
      <vt:lpstr>  Кейс образовательного события : контент.  Урок-событие или событие на уроке                       - зачем это?  </vt:lpstr>
      <vt:lpstr>Презентация PowerPoint</vt:lpstr>
      <vt:lpstr>      Кейс ОС: процессы. </vt:lpstr>
      <vt:lpstr>Рефлексия  изменений</vt:lpstr>
      <vt:lpstr>Рефлексия изменений</vt:lpstr>
      <vt:lpstr> Рефлексия отношений</vt:lpstr>
      <vt:lpstr>  Форматы деятельности: </vt:lpstr>
      <vt:lpstr> «своя –Д - группа» </vt:lpstr>
      <vt:lpstr>         </vt:lpstr>
      <vt:lpstr>  Кейс образовательного события : контент.   Определение  компонентов урочного формата образовательного события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Событийная общность в контексте позиционного образования</dc:title>
  <dc:creator>home</dc:creator>
  <cp:lastModifiedBy>Иван Трифонов</cp:lastModifiedBy>
  <cp:revision>552</cp:revision>
  <dcterms:created xsi:type="dcterms:W3CDTF">2016-09-17T11:09:54Z</dcterms:created>
  <dcterms:modified xsi:type="dcterms:W3CDTF">2017-02-27T12:34:40Z</dcterms:modified>
</cp:coreProperties>
</file>