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1" r:id="rId3"/>
    <p:sldId id="256" r:id="rId4"/>
    <p:sldId id="257" r:id="rId5"/>
    <p:sldId id="258" r:id="rId6"/>
    <p:sldId id="264" r:id="rId7"/>
    <p:sldId id="265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37E3-E22B-482E-B648-54728551B7D6}" type="datetimeFigureOut">
              <a:rPr lang="ru-RU" smtClean="0"/>
              <a:t>20.09.17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BCFC-53A0-4DC5-A777-08F67F1CC0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BCFC-53A0-4DC5-A777-08F67F1CC09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BCFC-53A0-4DC5-A777-08F67F1CC09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BCFC-53A0-4DC5-A777-08F67F1CC09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BCFC-53A0-4DC5-A777-08F67F1CC09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340768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2060"/>
                </a:solidFill>
              </a:rPr>
              <a:t>Итоги реализации проекта </a:t>
            </a:r>
          </a:p>
          <a:p>
            <a:pPr algn="ctr"/>
            <a:r>
              <a:rPr lang="ru-RU" sz="5500" b="1" dirty="0" smtClean="0">
                <a:solidFill>
                  <a:srgbClr val="002060"/>
                </a:solidFill>
              </a:rPr>
              <a:t>«</a:t>
            </a:r>
            <a:r>
              <a:rPr lang="en-US" sz="55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5500" b="1" dirty="0" smtClean="0">
                <a:solidFill>
                  <a:srgbClr val="002060"/>
                </a:solidFill>
              </a:rPr>
              <a:t> cool</a:t>
            </a:r>
            <a:r>
              <a:rPr lang="ru-RU" sz="5500" b="1" dirty="0" smtClean="0">
                <a:solidFill>
                  <a:srgbClr val="002060"/>
                </a:solidFill>
              </a:rPr>
              <a:t>»</a:t>
            </a:r>
            <a:endParaRPr lang="en-US" sz="5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500" b="1" dirty="0" smtClean="0">
                <a:solidFill>
                  <a:srgbClr val="002060"/>
                </a:solidFill>
              </a:rPr>
              <a:t>2016-2017 </a:t>
            </a:r>
            <a:r>
              <a:rPr lang="ru-RU" sz="5500" b="1" dirty="0" err="1" smtClean="0">
                <a:solidFill>
                  <a:srgbClr val="002060"/>
                </a:solidFill>
              </a:rPr>
              <a:t>уч.г</a:t>
            </a:r>
            <a:r>
              <a:rPr lang="ru-RU" sz="5500" b="1" dirty="0" smtClean="0">
                <a:solidFill>
                  <a:srgbClr val="002060"/>
                </a:solidFill>
              </a:rPr>
              <a:t>.</a:t>
            </a:r>
            <a:endParaRPr lang="ru-RU" sz="5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Проект «</a:t>
            </a:r>
            <a:r>
              <a:rPr lang="en-US" sz="40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4000" b="1" dirty="0" smtClean="0">
                <a:solidFill>
                  <a:srgbClr val="002060"/>
                </a:solidFill>
              </a:rPr>
              <a:t> cool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2017-2018 </a:t>
            </a:r>
            <a:r>
              <a:rPr lang="ru-RU" sz="4000" b="1" dirty="0" err="1" smtClean="0">
                <a:solidFill>
                  <a:srgbClr val="002060"/>
                </a:solidFill>
              </a:rPr>
              <a:t>уч.г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Возможности сотрудничества редакции с ОУ: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детскими пресс-центрами </a:t>
            </a:r>
            <a:r>
              <a:rPr lang="ru-RU" sz="2400" b="1" smtClean="0">
                <a:solidFill>
                  <a:srgbClr val="002060"/>
                </a:solidFill>
              </a:rPr>
              <a:t>системы </a:t>
            </a:r>
            <a:r>
              <a:rPr lang="ru-RU" sz="2400" b="1" dirty="0" err="1">
                <a:solidFill>
                  <a:srgbClr val="002060"/>
                </a:solidFill>
              </a:rPr>
              <a:t>д</a:t>
            </a:r>
            <a:r>
              <a:rPr lang="ru-RU" sz="2400" b="1" smtClean="0">
                <a:solidFill>
                  <a:srgbClr val="002060"/>
                </a:solidFill>
              </a:rPr>
              <a:t>ополнительного 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 городов-участников проекта «Школа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Росатома</a:t>
            </a:r>
            <a:r>
              <a:rPr lang="ru-RU" sz="2400" b="1" dirty="0" smtClean="0">
                <a:solidFill>
                  <a:srgbClr val="002060"/>
                </a:solidFill>
              </a:rPr>
              <a:t>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сетевыми школами и детскими садами;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образовательными учреждениями (отдельные участники)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700808"/>
            <a:ext cx="68407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5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л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429000"/>
            <a:ext cx="437388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40" cy="6948248"/>
          </a:xfrm>
          <a:prstGeom prst="rect">
            <a:avLst/>
          </a:prstGeom>
        </p:spPr>
      </p:pic>
      <p:pic>
        <p:nvPicPr>
          <p:cNvPr id="4" name="Рисунок 3" descr="IMG_2084.JPG"/>
          <p:cNvPicPr>
            <a:picLocks noChangeAspect="1"/>
          </p:cNvPicPr>
          <p:nvPr/>
        </p:nvPicPr>
        <p:blipFill>
          <a:blip r:embed="rId3" cstate="print"/>
          <a:srcRect b="10204"/>
          <a:stretch>
            <a:fillRect/>
          </a:stretch>
        </p:blipFill>
        <p:spPr>
          <a:xfrm>
            <a:off x="179512" y="692696"/>
            <a:ext cx="5773732" cy="3456384"/>
          </a:xfrm>
          <a:prstGeom prst="rect">
            <a:avLst/>
          </a:prstGeom>
        </p:spPr>
      </p:pic>
      <p:pic>
        <p:nvPicPr>
          <p:cNvPr id="6" name="Рисунок 5" descr="lCdfbLMi6ZA.jpg"/>
          <p:cNvPicPr>
            <a:picLocks noChangeAspect="1"/>
          </p:cNvPicPr>
          <p:nvPr/>
        </p:nvPicPr>
        <p:blipFill>
          <a:blip r:embed="rId4" cstate="print"/>
          <a:srcRect l="30929" r="25406"/>
          <a:stretch>
            <a:fillRect/>
          </a:stretch>
        </p:blipFill>
        <p:spPr>
          <a:xfrm>
            <a:off x="6156176" y="2395535"/>
            <a:ext cx="2837555" cy="4320480"/>
          </a:xfrm>
          <a:prstGeom prst="rect">
            <a:avLst/>
          </a:prstGeom>
        </p:spPr>
      </p:pic>
      <p:pic>
        <p:nvPicPr>
          <p:cNvPr id="7" name="Рисунок 6" descr="dsc_0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293096"/>
            <a:ext cx="3669451" cy="24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" y="22535"/>
            <a:ext cx="9144440" cy="6948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" y="724588"/>
            <a:ext cx="1872208" cy="2629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38" y="724589"/>
            <a:ext cx="1853564" cy="2639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"/>
          <a:stretch/>
        </p:blipFill>
        <p:spPr>
          <a:xfrm>
            <a:off x="5111025" y="735809"/>
            <a:ext cx="1779302" cy="262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38124"/>
            <a:ext cx="1919504" cy="2715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05" y="3789024"/>
            <a:ext cx="1849333" cy="26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5024"/>
            <a:ext cx="206145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51028"/>
              </p:ext>
            </p:extLst>
          </p:nvPr>
        </p:nvGraphicFramePr>
        <p:xfrm>
          <a:off x="179512" y="2204865"/>
          <a:ext cx="8856981" cy="284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172819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Билибино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Балаково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Волгодонск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Десногорск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Димитровград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Железногорск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Заречный ПО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Заречный СО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Зеленогорск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Курчатов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Лесной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Нововоронеж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Новоуральск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Озёрск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Полярные Зори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Саров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Снежинск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Сосновый Бор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Трёхгорный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Удомля</a:t>
                      </a:r>
                      <a:endParaRPr lang="ru-RU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932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2068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Количество материалов, опубликованных в электронной газете «</a:t>
            </a:r>
            <a:r>
              <a:rPr lang="en-US" sz="24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2400" b="1" dirty="0" smtClean="0">
                <a:solidFill>
                  <a:srgbClr val="002060"/>
                </a:solidFill>
              </a:rPr>
              <a:t> cool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 2016-2017 уч. г. (январь - август)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51028"/>
              </p:ext>
            </p:extLst>
          </p:nvPr>
        </p:nvGraphicFramePr>
        <p:xfrm>
          <a:off x="179512" y="2204865"/>
          <a:ext cx="8856981" cy="284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172819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Билибино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Балаково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Волгодонск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Десногорск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Димитровград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Железногорск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Заречный ПО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Заречный СО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Зеленогорск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Курчатов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Лесной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Нововоронеж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Новоуральск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Озёрск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Полярные Зори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Саров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Снежинск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Сосновый Бор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Трёхгорный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Удомля</a:t>
                      </a:r>
                      <a:endParaRPr lang="ru-RU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932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62068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Количество журналистов, опубликовавших материалы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электронной газете «</a:t>
            </a:r>
            <a:r>
              <a:rPr lang="en-US" sz="24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2400" b="1" dirty="0" smtClean="0">
                <a:solidFill>
                  <a:srgbClr val="002060"/>
                </a:solidFill>
              </a:rPr>
              <a:t> cool</a:t>
            </a:r>
            <a:r>
              <a:rPr lang="ru-RU" sz="2400" b="1" dirty="0" smtClean="0">
                <a:solidFill>
                  <a:srgbClr val="002060"/>
                </a:solidFill>
              </a:rPr>
              <a:t>» за 2016-2017 уч. г. (январь - август)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Количество финалистов проекта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АтомСфера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 и редакции «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Rosatom’s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cool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»,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принявших участие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медиасмене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  ВДЦ «Океан»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51028"/>
              </p:ext>
            </p:extLst>
          </p:nvPr>
        </p:nvGraphicFramePr>
        <p:xfrm>
          <a:off x="179512" y="1916833"/>
          <a:ext cx="8856981" cy="223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2176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159540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Билибино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Балаково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Волгодонск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Десногорск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Димитровград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Железногорск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Заречный ПО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Заречный СО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Зеленогорск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Курчатов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Лесной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Нововоронеж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Новоуральск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Озёрск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Полярные Зори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Саров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Снежинск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Сосновый Бор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Трёхгорный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Удомля</a:t>
                      </a:r>
                      <a:endParaRPr lang="ru-RU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847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Рисунок 6" descr="пресс3.jpg"/>
          <p:cNvPicPr>
            <a:picLocks noChangeAspect="1"/>
          </p:cNvPicPr>
          <p:nvPr/>
        </p:nvPicPr>
        <p:blipFill>
          <a:blip r:embed="rId3" cstate="print"/>
          <a:srcRect l="10773" t="17478" r="4841"/>
          <a:stretch>
            <a:fillRect/>
          </a:stretch>
        </p:blipFill>
        <p:spPr>
          <a:xfrm>
            <a:off x="5652120" y="4342600"/>
            <a:ext cx="3384376" cy="2206408"/>
          </a:xfrm>
          <a:prstGeom prst="rect">
            <a:avLst/>
          </a:prstGeom>
        </p:spPr>
      </p:pic>
      <p:pic>
        <p:nvPicPr>
          <p:cNvPr id="8" name="Рисунок 7" descr="овеан3.jpg"/>
          <p:cNvPicPr>
            <a:picLocks noChangeAspect="1"/>
          </p:cNvPicPr>
          <p:nvPr/>
        </p:nvPicPr>
        <p:blipFill>
          <a:blip r:embed="rId4" cstate="print"/>
          <a:srcRect t="6184"/>
          <a:stretch>
            <a:fillRect/>
          </a:stretch>
        </p:blipFill>
        <p:spPr>
          <a:xfrm>
            <a:off x="2051720" y="4342264"/>
            <a:ext cx="3528392" cy="22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Проект «</a:t>
            </a:r>
            <a:r>
              <a:rPr lang="en-US" sz="40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4000" b="1" dirty="0" smtClean="0">
                <a:solidFill>
                  <a:srgbClr val="002060"/>
                </a:solidFill>
              </a:rPr>
              <a:t> cool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2017-2018 </a:t>
            </a:r>
            <a:r>
              <a:rPr lang="ru-RU" sz="4000" b="1" dirty="0" err="1" smtClean="0">
                <a:solidFill>
                  <a:srgbClr val="002060"/>
                </a:solidFill>
              </a:rPr>
              <a:t>уч.г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выпуск электронной газеты «</a:t>
            </a:r>
            <a:r>
              <a:rPr lang="ru-RU" sz="2200" b="1" dirty="0" err="1" smtClean="0">
                <a:solidFill>
                  <a:srgbClr val="002060"/>
                </a:solidFill>
              </a:rPr>
              <a:t>Rosatom’s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cool</a:t>
            </a:r>
            <a:r>
              <a:rPr lang="ru-RU" sz="2200" b="1" dirty="0" smtClean="0">
                <a:solidFill>
                  <a:srgbClr val="002060"/>
                </a:solidFill>
              </a:rPr>
              <a:t>» посредством организации взаимодействия, обмена опытом и совместного творчества юных журналистов из городов присутствия </a:t>
            </a:r>
            <a:r>
              <a:rPr lang="ru-RU" sz="2200" b="1" dirty="0" err="1" smtClean="0">
                <a:solidFill>
                  <a:srgbClr val="002060"/>
                </a:solidFill>
              </a:rPr>
              <a:t>Госкорпорации</a:t>
            </a:r>
            <a:r>
              <a:rPr lang="ru-RU" sz="2200" b="1" dirty="0" smtClean="0">
                <a:solidFill>
                  <a:srgbClr val="002060"/>
                </a:solidFill>
              </a:rPr>
              <a:t> «</a:t>
            </a:r>
            <a:r>
              <a:rPr lang="ru-RU" sz="2200" b="1" dirty="0" err="1" smtClean="0">
                <a:solidFill>
                  <a:srgbClr val="002060"/>
                </a:solidFill>
              </a:rPr>
              <a:t>Росатом</a:t>
            </a:r>
            <a:r>
              <a:rPr lang="ru-RU" sz="2200" b="1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популяризация проекта «Школа </a:t>
            </a:r>
            <a:r>
              <a:rPr lang="ru-RU" sz="2200" b="1" dirty="0" err="1" smtClean="0">
                <a:solidFill>
                  <a:srgbClr val="002060"/>
                </a:solidFill>
              </a:rPr>
              <a:t>Росатома</a:t>
            </a:r>
            <a:r>
              <a:rPr lang="ru-RU" sz="2200" b="1" dirty="0" smtClean="0">
                <a:solidFill>
                  <a:srgbClr val="002060"/>
                </a:solidFill>
              </a:rPr>
              <a:t>» в молодёжной среде;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привлечение внимания к интересным и значимым событиям на территории городов присутствия </a:t>
            </a:r>
            <a:r>
              <a:rPr lang="ru-RU" sz="2200" b="1" dirty="0" err="1" smtClean="0">
                <a:solidFill>
                  <a:srgbClr val="002060"/>
                </a:solidFill>
              </a:rPr>
              <a:t>Госкорпорации</a:t>
            </a:r>
            <a:r>
              <a:rPr lang="ru-RU" sz="2200" b="1" dirty="0" smtClean="0">
                <a:solidFill>
                  <a:srgbClr val="002060"/>
                </a:solidFill>
              </a:rPr>
              <a:t> «</a:t>
            </a:r>
            <a:r>
              <a:rPr lang="ru-RU" sz="2200" b="1" dirty="0" err="1" smtClean="0">
                <a:solidFill>
                  <a:srgbClr val="002060"/>
                </a:solidFill>
              </a:rPr>
              <a:t>Росатом</a:t>
            </a:r>
            <a:r>
              <a:rPr lang="ru-RU" sz="2200" b="1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- создание отделений Большой редакции «</a:t>
            </a:r>
            <a:r>
              <a:rPr lang="ru-RU" sz="2200" b="1" dirty="0" err="1" smtClean="0">
                <a:solidFill>
                  <a:srgbClr val="002060"/>
                </a:solidFill>
              </a:rPr>
              <a:t>Rosatom’s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cool</a:t>
            </a:r>
            <a:r>
              <a:rPr lang="ru-RU" sz="2200" b="1" dirty="0" smtClean="0">
                <a:solidFill>
                  <a:srgbClr val="002060"/>
                </a:solidFill>
              </a:rPr>
              <a:t>» в городах-участниках проекта «Школа </a:t>
            </a:r>
            <a:r>
              <a:rPr lang="ru-RU" sz="2200" b="1" dirty="0" err="1" smtClean="0">
                <a:solidFill>
                  <a:srgbClr val="002060"/>
                </a:solidFill>
              </a:rPr>
              <a:t>Росатома</a:t>
            </a:r>
            <a:r>
              <a:rPr lang="ru-RU" sz="22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Фестиваль «</a:t>
            </a:r>
            <a:r>
              <a:rPr lang="en-US" sz="40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4000" b="1" dirty="0" smtClean="0">
                <a:solidFill>
                  <a:srgbClr val="002060"/>
                </a:solidFill>
              </a:rPr>
              <a:t> cool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2017-2018 </a:t>
            </a:r>
            <a:r>
              <a:rPr lang="ru-RU" sz="4000" b="1" dirty="0" err="1" smtClean="0">
                <a:solidFill>
                  <a:srgbClr val="002060"/>
                </a:solidFill>
              </a:rPr>
              <a:t>уч.г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Сроки проведения мероприятия: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Подача заявок: 21 – 29 сентября 2017 г.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Заочный этап: 2 октября – 16 октября 2017 г.;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Очный этап: 6 – 7 декабря 2017 г.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Дистанционный этап: январь – сентябрь 2018 г.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(принимают участие не только финалисты фестиваля, но и участники заочного этапа)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440" cy="694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Фестиваль «</a:t>
            </a:r>
            <a:r>
              <a:rPr lang="en-US" sz="4000" b="1" dirty="0" err="1" smtClean="0">
                <a:solidFill>
                  <a:srgbClr val="002060"/>
                </a:solidFill>
              </a:rPr>
              <a:t>Rosatom’s</a:t>
            </a:r>
            <a:r>
              <a:rPr lang="en-US" sz="4000" b="1" dirty="0" smtClean="0">
                <a:solidFill>
                  <a:srgbClr val="002060"/>
                </a:solidFill>
              </a:rPr>
              <a:t> cool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2017-2018 </a:t>
            </a:r>
            <a:r>
              <a:rPr lang="ru-RU" sz="4000" b="1" dirty="0" err="1" smtClean="0">
                <a:solidFill>
                  <a:srgbClr val="002060"/>
                </a:solidFill>
              </a:rPr>
              <a:t>уч.г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Возможности сотрудничества редакции с ОУ: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детскими пресс-центрами системы </a:t>
            </a:r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ополнительного 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 городов-участников проекта «Школа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Росатома</a:t>
            </a:r>
            <a:r>
              <a:rPr lang="ru-RU" sz="2400" b="1" dirty="0" smtClean="0">
                <a:solidFill>
                  <a:srgbClr val="002060"/>
                </a:solidFill>
              </a:rPr>
              <a:t>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сетевыми школами и детскими садами;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образовательными учреждениями (отдельные участники)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445</Words>
  <Application>Microsoft Macintosh PowerPoint</Application>
  <PresentationFormat>Экран (4:3)</PresentationFormat>
  <Paragraphs>166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Иван Трифонов</cp:lastModifiedBy>
  <cp:revision>13</cp:revision>
  <dcterms:created xsi:type="dcterms:W3CDTF">2017-09-17T11:52:10Z</dcterms:created>
  <dcterms:modified xsi:type="dcterms:W3CDTF">2017-09-20T17:32:45Z</dcterms:modified>
</cp:coreProperties>
</file>