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BB0"/>
    <a:srgbClr val="6666FF"/>
    <a:srgbClr val="8181FF"/>
    <a:srgbClr val="990000"/>
    <a:srgbClr val="FF99FF"/>
    <a:srgbClr val="00297A"/>
    <a:srgbClr val="E44802"/>
    <a:srgbClr val="008E40"/>
    <a:srgbClr val="5F1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ED67A-CF53-4ADA-BC89-DBB5D049A0EC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E0C8-4A17-47F1-9B8D-B89B275DB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8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Интерактивная презентация</a:t>
            </a:r>
            <a:br>
              <a:rPr lang="ru-RU" dirty="0" smtClean="0"/>
            </a:br>
            <a:r>
              <a:rPr lang="ru-RU" dirty="0" smtClean="0"/>
              <a:t>«ЛОТ=ОС» ???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1752600"/>
          </a:xfrm>
        </p:spPr>
        <p:txBody>
          <a:bodyPr/>
          <a:lstStyle/>
          <a:p>
            <a:r>
              <a:rPr lang="ru-RU" dirty="0" smtClean="0"/>
              <a:t>Авторы: участники стажировки в городе Полярные Зори с 2 по 4 апреля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88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928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i="1" dirty="0">
                <a:latin typeface="Times New Roman"/>
                <a:ea typeface="Calibri"/>
              </a:rPr>
              <a:t>Принцип самоактуализации.</a:t>
            </a:r>
            <a:r>
              <a:rPr lang="ru-RU" sz="3000" dirty="0">
                <a:latin typeface="Times New Roman"/>
                <a:ea typeface="Calibri"/>
              </a:rPr>
              <a:t> В каждом ребенке существует потребность в актуализации своих интеллектуальных, коммуникативных, художественных и физических способностей. Важно пробудить и поддержать стремление к проявлению и развитию природных и социально приобретенных возможностей.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4581128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Проблема стала лично значимой для ребёнка, наличие точек детской активности, поддержка моментов игровой деятельности, соответствующей возрасту.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84976" cy="165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i="1" dirty="0">
                <a:latin typeface="Times New Roman"/>
                <a:ea typeface="Calibri"/>
                <a:cs typeface="Times New Roman"/>
              </a:rPr>
              <a:t>Принцип индивидуальности.</a:t>
            </a:r>
            <a:r>
              <a:rPr lang="ru-RU" sz="3000" dirty="0">
                <a:latin typeface="Times New Roman"/>
                <a:ea typeface="Calibri"/>
                <a:cs typeface="Times New Roman"/>
              </a:rPr>
              <a:t> Создание условий для формирования индивидуальности личности ребенка и содействие его дальнейшему развитию.</a:t>
            </a:r>
            <a:endParaRPr lang="ru-RU" sz="30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581128"/>
            <a:ext cx="88416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каждый участник субъект, возможность действовать в малых и больших группах, работать индивидуально, возможность отказа от участия в событии, эмоциональная окрашенность действия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Принцип выбора.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Без выбора невозможно развитие индивидуальности и субъектности, самоактуализации способностей ребенка. Педагогически целесообразно, чтобы малыш жил, учился и воспитывался в условиях постоянного выбора, обладал субъектными полномочиями в выборе цели, содержания, форм и способов организации образовательно-воспитательного процесса.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581128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Наличие ситуации выбора, насыщенная необычная среда, возможность действовать в малых и больших группах, работать индивидуально, открытый вход- выход.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4820"/>
            <a:ext cx="89289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Принцип творчества и успеха.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Определение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развитие индивидуальных особенностей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детей и уникальность группы в целом. Благодаря творчеству ребенок выявляет свои способности, узнает о «сильных» сторонах своей личности. Достижение успеха в том или ином виде деятельности способствует формированию позитивной Я-концепции личности, стимулирует осуществление ребенком дальнейшей работы по самосовершенствованию и самостроительству своего «Я».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98" y="5445224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Наличие точек активности, наличие взрослых в разных позициях, необычный состав участников, «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отползание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взрослых.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i="1" dirty="0">
                <a:latin typeface="Times New Roman"/>
                <a:ea typeface="Calibri"/>
              </a:rPr>
              <a:t>Принцип доверия и поддержки</a:t>
            </a:r>
            <a:r>
              <a:rPr lang="ru-RU" sz="3000" dirty="0">
                <a:latin typeface="Times New Roman"/>
                <a:ea typeface="Calibri"/>
              </a:rPr>
              <a:t> </a:t>
            </a:r>
            <a:r>
              <a:rPr lang="ru-RU" sz="3000" dirty="0" smtClean="0">
                <a:latin typeface="Times New Roman"/>
                <a:ea typeface="Calibri"/>
              </a:rPr>
              <a:t>Вера </a:t>
            </a:r>
            <a:r>
              <a:rPr lang="ru-RU" sz="3000" dirty="0">
                <a:latin typeface="Times New Roman"/>
                <a:ea typeface="Calibri"/>
              </a:rPr>
              <a:t>в ребенка, доверие ему, поддержка его устремлений к самореализации и самоутверждению должны прийти на смену излишней требовательности и чрезмерного контроля. Не внешние воздействия, а внутренняя мотивация детерминирует успех обучения и воспитания ребенка.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4581128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Периодическое «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отползание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взрослых, гибкость, интерактивность сюжета, проблема стала личностно значимой для ребёнка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57" y="0"/>
            <a:ext cx="8928992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Принцип субъектности.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Индивидуальность присуща тому человеку, который реально обладает субъектными полномочиями и умело использует их в построении деятельности, общении и отношений. Следует помочь ребенку стать подлинным субъектом жизнедеятельности в детском саду. Межсубъектный характер взаимодействия должен быть доминирующим в образовательно-воспитательном процессе.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581128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ОС: Каждый участник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субъект,осознанность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происходящего ребёнком, понимание зачем он что- то делает, почему он это делает. Совместное проживание события.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944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ЛОТ + Образовательная задача + Рефлексия=</a:t>
            </a:r>
          </a:p>
          <a:p>
            <a:pPr marL="0" indent="0" algn="ctr">
              <a:buNone/>
            </a:pPr>
            <a:r>
              <a:rPr lang="ru-RU" dirty="0" smtClean="0"/>
              <a:t>ОБРАЗОВАТЕЛЬНОЕ СОБЫТИЕ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61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417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Интерактивная презентация «ЛОТ=ОС» ???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Эффективное развитие интеллектуальных способностей детей дошкольного возраста</dc:title>
  <dc:creator>admin</dc:creator>
  <cp:lastModifiedBy>Наталья</cp:lastModifiedBy>
  <cp:revision>147</cp:revision>
  <dcterms:modified xsi:type="dcterms:W3CDTF">2018-04-12T19:56:48Z</dcterms:modified>
</cp:coreProperties>
</file>