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92D"/>
    <a:srgbClr val="F71409"/>
    <a:srgbClr val="FEF3A1"/>
    <a:srgbClr val="4568A0"/>
    <a:srgbClr val="EDB31A"/>
    <a:srgbClr val="D52524"/>
    <a:srgbClr val="FF6529"/>
    <a:srgbClr val="A50000"/>
    <a:srgbClr val="E04100"/>
    <a:srgbClr val="C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5" d="100"/>
          <a:sy n="105" d="100"/>
        </p:scale>
        <p:origin x="-9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0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0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2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25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38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8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67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9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5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9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5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1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0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4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FD13-DBCC-4AB4-8561-97E15D9A5BE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ED4A-2D1F-4D60-866A-CD0BF5523B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jbvFI-ZUpg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4023" y="341632"/>
            <a:ext cx="9166789" cy="111071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Швецова Анжелика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177" y="2221520"/>
            <a:ext cx="551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15 </a:t>
            </a:r>
            <a:r>
              <a:rPr lang="ru-RU" sz="2400" dirty="0" smtClean="0"/>
              <a:t>лет </a:t>
            </a:r>
          </a:p>
          <a:p>
            <a:pPr algn="r"/>
            <a:r>
              <a:rPr lang="ru-RU" sz="2400" dirty="0" smtClean="0"/>
              <a:t>(дата рождения – 4 февраля 2001)</a:t>
            </a:r>
            <a:endParaRPr lang="en-US" sz="2400" dirty="0" smtClean="0"/>
          </a:p>
          <a:p>
            <a:pPr algn="r"/>
            <a:r>
              <a:rPr lang="ru-RU" sz="2400" dirty="0" smtClean="0"/>
              <a:t>Учащаяся 9а класса, </a:t>
            </a:r>
          </a:p>
          <a:p>
            <a:pPr algn="r"/>
            <a:r>
              <a:rPr lang="ru-RU" sz="2400" dirty="0" smtClean="0"/>
              <a:t>МАОУ «СОШ №57»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7495" y="6204247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Новоуральский</a:t>
            </a:r>
            <a:r>
              <a:rPr lang="ru-RU" dirty="0" smtClean="0"/>
              <a:t> городской округ</a:t>
            </a:r>
          </a:p>
          <a:p>
            <a:pPr algn="ctr"/>
            <a:r>
              <a:rPr lang="ru-RU" dirty="0" smtClean="0"/>
              <a:t>2017 год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185">
            <a:off x="873961" y="1622295"/>
            <a:ext cx="5437974" cy="4078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EF3A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725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935" y="1376750"/>
            <a:ext cx="8036889" cy="1475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Собственный стиль уже на протяжении 3-х лет я создаю в «Творческой мастерской» Ольги Шубиной. Реализую там </a:t>
            </a:r>
            <a:r>
              <a:rPr lang="ru-RU" smtClean="0"/>
              <a:t>свои </a:t>
            </a:r>
            <a:r>
              <a:rPr lang="ru-RU" smtClean="0"/>
              <a:t>мысли</a:t>
            </a:r>
            <a:r>
              <a:rPr lang="ru-RU" dirty="0" smtClean="0"/>
              <a:t>, идеи и фантазии, что, несомненно, помогает мне найти свой собственный образ.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5" y="2896936"/>
            <a:ext cx="5457424" cy="3633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LjmaRoaQn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9326" y="1761687"/>
            <a:ext cx="3229760" cy="4851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03552" y="469782"/>
            <a:ext cx="77514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Garamond" pitchFamily="18" charset="0"/>
              </a:rPr>
              <a:t>«Нет смысла пытаться постоянно выглядеть, как манекенщицы из журнала «</a:t>
            </a:r>
            <a:r>
              <a:rPr lang="ru-RU" sz="1600" b="1" i="1" dirty="0" err="1" smtClean="0">
                <a:solidFill>
                  <a:srgbClr val="0070C0"/>
                </a:solidFill>
                <a:latin typeface="Garamond" pitchFamily="18" charset="0"/>
              </a:rPr>
              <a:t>Вог</a:t>
            </a:r>
            <a:r>
              <a:rPr lang="ru-RU" sz="1600" b="1" i="1" dirty="0" smtClean="0">
                <a:solidFill>
                  <a:srgbClr val="0070C0"/>
                </a:solidFill>
                <a:latin typeface="Garamond" pitchFamily="18" charset="0"/>
              </a:rPr>
              <a:t>». Собственный стиль означает попытку найти собственный образ, нечто такое, что люди связывали бы только с Вами.»</a:t>
            </a:r>
          </a:p>
          <a:p>
            <a:pPr algn="r"/>
            <a:r>
              <a:rPr lang="ru-RU" sz="1400" dirty="0" smtClean="0">
                <a:latin typeface="Garamond" pitchFamily="18" charset="0"/>
              </a:rPr>
              <a:t>Кельвин </a:t>
            </a:r>
            <a:r>
              <a:rPr lang="ru-RU" sz="1400" dirty="0" err="1" smtClean="0">
                <a:latin typeface="Garamond" pitchFamily="18" charset="0"/>
              </a:rPr>
              <a:t>Кляйн</a:t>
            </a:r>
            <a:r>
              <a:rPr lang="ru-RU" sz="1400" dirty="0" smtClean="0">
                <a:latin typeface="Garamond" pitchFamily="18" charset="0"/>
              </a:rPr>
              <a:t>, модельер</a:t>
            </a:r>
          </a:p>
          <a:p>
            <a:pPr algn="r"/>
            <a:r>
              <a:rPr lang="ru-RU" sz="1200" dirty="0" smtClean="0">
                <a:latin typeface="Garamond" pitchFamily="18" charset="0"/>
              </a:rPr>
              <a:t>Источник: </a:t>
            </a:r>
            <a:r>
              <a:rPr lang="en-US" sz="1200" dirty="0" smtClean="0">
                <a:latin typeface="Garamond" pitchFamily="18" charset="0"/>
              </a:rPr>
              <a:t>http://cutur.ru/</a:t>
            </a:r>
            <a:r>
              <a:rPr lang="ru-RU" sz="1200" dirty="0" smtClean="0">
                <a:latin typeface="Garamond" pitchFamily="18" charset="0"/>
              </a:rPr>
              <a:t> </a:t>
            </a:r>
            <a:endParaRPr lang="ru-RU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1165" y="406961"/>
            <a:ext cx="8610600" cy="129302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D52524"/>
                </a:solidFill>
                <a:latin typeface="Garamond" pitchFamily="18" charset="0"/>
              </a:rPr>
              <a:t>«АРТ-Олимп Росатома»</a:t>
            </a:r>
            <a:br>
              <a:rPr lang="ru-RU" sz="4400" b="1" dirty="0" smtClean="0">
                <a:solidFill>
                  <a:srgbClr val="D52524"/>
                </a:solidFill>
                <a:latin typeface="Garamond" pitchFamily="18" charset="0"/>
              </a:rPr>
            </a:br>
            <a:r>
              <a:rPr lang="ru-RU" sz="1600" b="1" dirty="0" smtClean="0">
                <a:solidFill>
                  <a:srgbClr val="00B050"/>
                </a:solidFill>
                <a:latin typeface="Garamond" pitchFamily="18" charset="0"/>
              </a:rPr>
              <a:t>фестиваль-конкурс детского творчества</a:t>
            </a:r>
            <a:endParaRPr lang="ru-RU" sz="1600" b="1" dirty="0">
              <a:solidFill>
                <a:srgbClr val="00B050"/>
              </a:solidFill>
              <a:latin typeface="Garamond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2" y="323071"/>
            <a:ext cx="3120142" cy="4454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6" y="2159260"/>
            <a:ext cx="3192294" cy="4256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37" y="1805196"/>
            <a:ext cx="3251104" cy="4610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1" t="17708" r="28173"/>
          <a:stretch/>
        </p:blipFill>
        <p:spPr>
          <a:xfrm>
            <a:off x="9707367" y="2159260"/>
            <a:ext cx="2385219" cy="4256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5" y="4982906"/>
            <a:ext cx="1844244" cy="16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46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794" y="135595"/>
            <a:ext cx="5135510" cy="9144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Garamond" pitchFamily="18" charset="0"/>
              </a:rPr>
              <a:t>Достижения</a:t>
            </a:r>
            <a:endParaRPr lang="ru-RU" sz="4400" b="1" dirty="0">
              <a:solidFill>
                <a:srgbClr val="00B050"/>
              </a:solidFill>
              <a:latin typeface="Garamond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1" y="505527"/>
            <a:ext cx="4213077" cy="2981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1" y="3666147"/>
            <a:ext cx="4213077" cy="2971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18" y="1075162"/>
            <a:ext cx="3617267" cy="511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62" y="1253980"/>
            <a:ext cx="3606325" cy="5095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659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068" y="1485518"/>
            <a:ext cx="3401227" cy="4896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этом году я приняла участие в Конкурсе-фестивале </a:t>
            </a:r>
            <a:r>
              <a:rPr lang="ru-RU" dirty="0"/>
              <a:t>«</a:t>
            </a:r>
            <a:r>
              <a:rPr lang="ru-RU" dirty="0" err="1" smtClean="0"/>
              <a:t>АтомСфера</a:t>
            </a:r>
            <a:r>
              <a:rPr lang="ru-RU" dirty="0" smtClean="0"/>
              <a:t>» для </a:t>
            </a:r>
            <a:r>
              <a:rPr lang="ru-RU" dirty="0"/>
              <a:t>талантливых детей городов-участников проекта «Школа Росатома</a:t>
            </a:r>
            <a:r>
              <a:rPr lang="ru-RU" dirty="0" smtClean="0"/>
              <a:t>», который состоял </a:t>
            </a:r>
            <a:r>
              <a:rPr lang="ru-RU" dirty="0"/>
              <a:t>из трех этапов: очный, заочный, </a:t>
            </a:r>
            <a:r>
              <a:rPr lang="ru-RU" dirty="0" smtClean="0"/>
              <a:t>дистанционный (еще впереди – создание электронной газеты </a:t>
            </a:r>
            <a:r>
              <a:rPr lang="en-US" dirty="0"/>
              <a:t>«Atom’s cool!»</a:t>
            </a:r>
            <a:r>
              <a:rPr lang="ru-RU" dirty="0" smtClean="0"/>
              <a:t>)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51" y="2352941"/>
            <a:ext cx="4411702" cy="3111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_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046" y="1493239"/>
            <a:ext cx="3215593" cy="4836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62945" y="419451"/>
            <a:ext cx="75500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70C0"/>
                </a:solidFill>
                <a:latin typeface="Garamond" pitchFamily="18" charset="0"/>
              </a:rPr>
              <a:t>Тот кто постоянно гонится за модными трендами – обречен всегда быть в роли догоняющего. Только открытые ко всему новому люди, способны сами формировать эти тренды.</a:t>
            </a:r>
          </a:p>
          <a:p>
            <a:pPr algn="r"/>
            <a:r>
              <a:rPr lang="ru-RU" sz="1400" dirty="0" smtClean="0">
                <a:latin typeface="Garamond" pitchFamily="18" charset="0"/>
              </a:rPr>
              <a:t>Марина </a:t>
            </a:r>
            <a:r>
              <a:rPr lang="ru-RU" sz="1400" dirty="0" err="1" smtClean="0">
                <a:latin typeface="Garamond" pitchFamily="18" charset="0"/>
              </a:rPr>
              <a:t>Ключникова</a:t>
            </a:r>
            <a:r>
              <a:rPr lang="ru-RU" sz="1400" dirty="0" smtClean="0">
                <a:latin typeface="Garamond" pitchFamily="18" charset="0"/>
              </a:rPr>
              <a:t>, главный редактор</a:t>
            </a:r>
          </a:p>
          <a:p>
            <a:pPr algn="r"/>
            <a:r>
              <a:rPr lang="ru-RU" sz="1200" dirty="0" smtClean="0">
                <a:latin typeface="Garamond" pitchFamily="18" charset="0"/>
              </a:rPr>
              <a:t>Источник: </a:t>
            </a:r>
            <a:r>
              <a:rPr lang="en-US" sz="1200" dirty="0" smtClean="0">
                <a:latin typeface="Garamond" pitchFamily="18" charset="0"/>
              </a:rPr>
              <a:t>http://cutur.ru/</a:t>
            </a:r>
            <a:r>
              <a:rPr lang="ru-RU" sz="1200" dirty="0" smtClean="0">
                <a:latin typeface="Garamond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480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992" y="315561"/>
            <a:ext cx="6563170" cy="919148"/>
          </a:xfrm>
        </p:spPr>
        <p:txBody>
          <a:bodyPr>
            <a:noAutofit/>
          </a:bodyPr>
          <a:lstStyle/>
          <a:p>
            <a:pPr marL="0" indent="0"/>
            <a:r>
              <a:rPr lang="ru-RU" sz="2200" b="1" dirty="0">
                <a:solidFill>
                  <a:srgbClr val="00B050"/>
                </a:solidFill>
                <a:latin typeface="Garamond" pitchFamily="18" charset="0"/>
              </a:rPr>
              <a:t>Заочный этап представлял собой «Журналистский спринт</a:t>
            </a:r>
            <a:r>
              <a:rPr lang="ru-RU" sz="2200" b="1" dirty="0" smtClean="0">
                <a:solidFill>
                  <a:srgbClr val="00B050"/>
                </a:solidFill>
                <a:latin typeface="Garamond" pitchFamily="18" charset="0"/>
              </a:rPr>
              <a:t>»</a:t>
            </a:r>
            <a:r>
              <a:rPr lang="ru-RU" sz="2200" b="1" dirty="0">
                <a:solidFill>
                  <a:srgbClr val="00B050"/>
                </a:solidFill>
                <a:latin typeface="Garamond" pitchFamily="18" charset="0"/>
              </a:rPr>
              <a:t/>
            </a:r>
            <a:br>
              <a:rPr lang="ru-RU" sz="2200" b="1" dirty="0">
                <a:solidFill>
                  <a:srgbClr val="00B050"/>
                </a:solidFill>
                <a:latin typeface="Garamond" pitchFamily="18" charset="0"/>
              </a:rPr>
            </a:br>
            <a:endParaRPr lang="ru-RU" sz="2200" b="1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661" y="1022473"/>
            <a:ext cx="3905072" cy="57427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F71409"/>
                </a:solidFill>
              </a:rPr>
              <a:t>Фотокросс</a:t>
            </a:r>
            <a:r>
              <a:rPr lang="ru-RU" b="1" dirty="0">
                <a:solidFill>
                  <a:srgbClr val="F71409"/>
                </a:solidFill>
              </a:rPr>
              <a:t> «Мой взгляд»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43" y="1596750"/>
            <a:ext cx="5631535" cy="3744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4" y="3828514"/>
            <a:ext cx="4276838" cy="2843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5" y="1159208"/>
            <a:ext cx="4276839" cy="2843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8757" y="5681765"/>
            <a:ext cx="5471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0" dirty="0" smtClean="0">
                <a:solidFill>
                  <a:srgbClr val="FF0000"/>
                </a:solidFill>
                <a:effectLst/>
                <a:latin typeface="+mj-lt"/>
                <a:hlinkClick r:id="rId5"/>
              </a:rPr>
              <a:t>Видео-интервью «Есть вопрос!»</a:t>
            </a:r>
            <a:endParaRPr lang="ru-RU" sz="2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2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8268" y="629174"/>
            <a:ext cx="80618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70C0"/>
                </a:solidFill>
                <a:latin typeface="Garamond" pitchFamily="18" charset="0"/>
              </a:rPr>
              <a:t>«У кого нет цели, тот не находит радости ни в каком занятии.»</a:t>
            </a:r>
          </a:p>
          <a:p>
            <a:pPr algn="r"/>
            <a:r>
              <a:rPr lang="ru-RU" sz="1400" dirty="0" smtClean="0">
                <a:latin typeface="Garamond" pitchFamily="18" charset="0"/>
              </a:rPr>
              <a:t>Д. </a:t>
            </a:r>
            <a:r>
              <a:rPr lang="ru-RU" sz="1400" dirty="0" err="1" smtClean="0">
                <a:latin typeface="Garamond" pitchFamily="18" charset="0"/>
              </a:rPr>
              <a:t>Леопарди</a:t>
            </a:r>
            <a:endParaRPr lang="ru-RU" sz="1400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781" y="1845578"/>
            <a:ext cx="5788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Совершенству нет предела!</a:t>
            </a:r>
          </a:p>
          <a:p>
            <a:r>
              <a:rPr lang="ru-RU" sz="2800" dirty="0" smtClean="0"/>
              <a:t>Главное – не стоять на месте!</a:t>
            </a:r>
          </a:p>
          <a:p>
            <a:r>
              <a:rPr lang="ru-RU" sz="2800" dirty="0" smtClean="0"/>
              <a:t>Все лучшее впереди!</a:t>
            </a:r>
            <a:endParaRPr lang="ru-RU" sz="2800" dirty="0"/>
          </a:p>
        </p:txBody>
      </p:sp>
      <p:pic>
        <p:nvPicPr>
          <p:cNvPr id="6" name="Рисунок 5" descr="DSC_0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2628" y="2265553"/>
            <a:ext cx="5739963" cy="3816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17163316422303710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79" y="3595469"/>
            <a:ext cx="1874851" cy="18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366</TotalTime>
  <Words>245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След самолета</vt:lpstr>
      <vt:lpstr>Швецова Анжелика</vt:lpstr>
      <vt:lpstr>Презентация PowerPoint</vt:lpstr>
      <vt:lpstr>«АРТ-Олимп Росатома» фестиваль-конкурс детского творчества</vt:lpstr>
      <vt:lpstr>Достижения</vt:lpstr>
      <vt:lpstr>Презентация PowerPoint</vt:lpstr>
      <vt:lpstr>Заочный этап представлял собой «Журналистский спринт»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Svetkin</dc:creator>
  <cp:lastModifiedBy>HOME</cp:lastModifiedBy>
  <cp:revision>29</cp:revision>
  <dcterms:created xsi:type="dcterms:W3CDTF">2017-02-01T04:52:28Z</dcterms:created>
  <dcterms:modified xsi:type="dcterms:W3CDTF">2017-02-02T10:08:39Z</dcterms:modified>
</cp:coreProperties>
</file>