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1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2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529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8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4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4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73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0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3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3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6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8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2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56ED971-97DA-4C75-BA35-EA3E8E2E75DC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60670-58C6-4DC3-8EB0-A0BB83A3E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36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6PMbfe1yzw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hoto-129736765_45623974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Доброго времени суток!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r="21973"/>
          <a:stretch>
            <a:fillRect/>
          </a:stretch>
        </p:blipFill>
        <p:spPr/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Меня зовут Рената Юсупова, 14 лет, живу в городе Заречном Свердловской области, учусь в МАОУ СОШ №1, в 7 «В» классе. </a:t>
            </a:r>
          </a:p>
        </p:txBody>
      </p:sp>
    </p:spTree>
    <p:extLst>
      <p:ext uri="{BB962C8B-B14F-4D97-AF65-F5344CB8AC3E}">
        <p14:creationId xmlns:p14="http://schemas.microsoft.com/office/powerpoint/2010/main" val="6099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632364" y="290945"/>
            <a:ext cx="741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Мои увлечения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220734" y="758646"/>
            <a:ext cx="39901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довольно разносторонний человек и пытаюсь как можно больше </a:t>
            </a:r>
            <a:r>
              <a:rPr lang="ru-RU" dirty="0" err="1" smtClean="0"/>
              <a:t>саморазвиваться</a:t>
            </a:r>
            <a:r>
              <a:rPr lang="ru-RU" dirty="0" smtClean="0"/>
              <a:t>. </a:t>
            </a:r>
          </a:p>
          <a:p>
            <a:r>
              <a:rPr lang="ru-RU" dirty="0"/>
              <a:t>Х</a:t>
            </a:r>
            <a:r>
              <a:rPr lang="ru-RU" dirty="0" smtClean="0"/>
              <a:t>ожу на курсы по фотографированию в фотостудию «</a:t>
            </a:r>
            <a:r>
              <a:rPr lang="ru-RU" dirty="0" err="1" smtClean="0"/>
              <a:t>СтопКадр</a:t>
            </a:r>
            <a:r>
              <a:rPr lang="ru-RU" dirty="0" smtClean="0"/>
              <a:t>», сама научилась играть на гитаре, люблю читать, а также, уже на протяжении 10 лет занимаюсь танцами в творческом объединении «Академия таланта».</a:t>
            </a:r>
          </a:p>
          <a:p>
            <a:r>
              <a:rPr lang="ru-RU" dirty="0" smtClean="0"/>
              <a:t>При этом я хорошо учусь и участвую </a:t>
            </a:r>
            <a:r>
              <a:rPr lang="ru-RU" dirty="0" smtClean="0"/>
              <a:t>в различных конкурсах</a:t>
            </a:r>
            <a:r>
              <a:rPr lang="ru-RU" dirty="0" smtClean="0"/>
              <a:t>, как школьных, так и </a:t>
            </a:r>
            <a:r>
              <a:rPr lang="ru-RU" dirty="0" smtClean="0"/>
              <a:t>всероссийских, </a:t>
            </a:r>
            <a:r>
              <a:rPr lang="ru-RU" dirty="0" smtClean="0"/>
              <a:t>и не раз занимала призовые места.</a:t>
            </a:r>
          </a:p>
          <a:p>
            <a:r>
              <a:rPr lang="ru-RU" dirty="0" smtClean="0"/>
              <a:t>Мои любимые </a:t>
            </a:r>
            <a:r>
              <a:rPr lang="ru-RU" dirty="0" smtClean="0"/>
              <a:t>школьные предметы- </a:t>
            </a:r>
            <a:r>
              <a:rPr lang="ru-RU" dirty="0" smtClean="0"/>
              <a:t>это литература, история, физика и английский язык 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4" y="1638540"/>
            <a:ext cx="2413818" cy="20052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1" y="1638540"/>
            <a:ext cx="2942848" cy="21559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77" y="4161043"/>
            <a:ext cx="2910429" cy="207976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11" y="1422059"/>
            <a:ext cx="1868007" cy="25378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033" y="3902545"/>
            <a:ext cx="1911409" cy="233826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29" y="4218393"/>
            <a:ext cx="2630021" cy="20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636" y="646331"/>
            <a:ext cx="39762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этом году я участвовала в конкурсе-фестивале для юных журналистов </a:t>
            </a:r>
            <a:r>
              <a:rPr lang="ru-RU" dirty="0" smtClean="0"/>
              <a:t>«</a:t>
            </a:r>
            <a:r>
              <a:rPr lang="ru-RU" dirty="0" err="1" smtClean="0"/>
              <a:t>АтомСфера</a:t>
            </a:r>
            <a:r>
              <a:rPr lang="ru-RU" dirty="0" smtClean="0"/>
              <a:t>», проекта «Школа </a:t>
            </a:r>
            <a:r>
              <a:rPr lang="ru-RU" dirty="0" err="1" smtClean="0"/>
              <a:t>Росатома</a:t>
            </a:r>
            <a:r>
              <a:rPr lang="ru-RU" dirty="0" smtClean="0"/>
              <a:t>» в городе Лесном.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заочном этапе заняла высокое место в рейтинге и поехала на очный. </a:t>
            </a:r>
            <a:endParaRPr lang="ru-RU" dirty="0" smtClean="0"/>
          </a:p>
          <a:p>
            <a:r>
              <a:rPr lang="ru-RU" dirty="0" smtClean="0"/>
              <a:t>Победила </a:t>
            </a:r>
            <a:r>
              <a:rPr lang="ru-RU" dirty="0" smtClean="0"/>
              <a:t>в номинации «Открытие </a:t>
            </a:r>
            <a:r>
              <a:rPr lang="ru-RU" dirty="0" err="1" smtClean="0"/>
              <a:t>АтомСферы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Вообще, до конкурса, к журналистике я не имела никакого отношения, а </a:t>
            </a:r>
            <a:r>
              <a:rPr lang="ru-RU" dirty="0" err="1" smtClean="0"/>
              <a:t>сподвигла</a:t>
            </a:r>
            <a:r>
              <a:rPr lang="ru-RU" dirty="0" smtClean="0"/>
              <a:t> к участию меня возможность выиграть путёвку в ВДЦ «Орлёнок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Благодаря «</a:t>
            </a:r>
            <a:r>
              <a:rPr lang="ru-RU" dirty="0" err="1" smtClean="0"/>
              <a:t>АтомСфере</a:t>
            </a:r>
            <a:r>
              <a:rPr lang="ru-RU" dirty="0" smtClean="0"/>
              <a:t>» я научилась основным и самым главным азам журналистики, ну и конечно, обрела много новых друзей по всей России.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1" y="913466"/>
            <a:ext cx="3815473" cy="2542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46" y="913466"/>
            <a:ext cx="3434166" cy="2553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637563"/>
            <a:ext cx="4334712" cy="2802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1" y="3637564"/>
            <a:ext cx="2877474" cy="2840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7127" y="0"/>
            <a:ext cx="847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Конкурсы «Школы </a:t>
            </a:r>
            <a:r>
              <a:rPr lang="ru-RU" sz="3600" dirty="0" err="1" smtClean="0"/>
              <a:t>Росатома</a:t>
            </a:r>
            <a:r>
              <a:rPr lang="ru-RU" sz="3600" dirty="0" smtClean="0"/>
              <a:t>»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26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975329" y="350749"/>
            <a:ext cx="9404723" cy="1400530"/>
          </a:xfrm>
        </p:spPr>
        <p:txBody>
          <a:bodyPr/>
          <a:lstStyle/>
          <a:p>
            <a:pPr algn="ctr"/>
            <a:r>
              <a:rPr lang="ru-RU" sz="3600" dirty="0" smtClean="0"/>
              <a:t>Мои награды </a:t>
            </a:r>
            <a:r>
              <a:rPr lang="ru-RU" sz="3600" dirty="0" smtClean="0"/>
              <a:t>и достижения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20" name="Объект 19"/>
          <p:cNvSpPr>
            <a:spLocks noGrp="1"/>
          </p:cNvSpPr>
          <p:nvPr>
            <p:ph sz="half" idx="1"/>
          </p:nvPr>
        </p:nvSpPr>
        <p:spPr>
          <a:xfrm>
            <a:off x="191555" y="1209235"/>
            <a:ext cx="2787171" cy="13522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Участник хореографического конкурса «Розы России» </a:t>
            </a:r>
          </a:p>
          <a:p>
            <a:pPr marL="0" indent="0" algn="ctr">
              <a:buNone/>
            </a:pPr>
            <a:r>
              <a:rPr lang="ru-RU" dirty="0" smtClean="0"/>
              <a:t>    г. Екатеринбург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8247767" y="1219339"/>
            <a:ext cx="2881746" cy="16644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Победитель  областной научно-практической конференции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«Мой первый шаг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в   науку»   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2480868"/>
            <a:ext cx="1373805" cy="18783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08" y="2732702"/>
            <a:ext cx="1382824" cy="1878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7226" y="1368641"/>
            <a:ext cx="3866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Дважды становилась призёром всероссийской олимпиады школьников по литературе и была награждена стипендией Главы городского округа Заречный 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08" y="2867199"/>
            <a:ext cx="2283229" cy="1609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80" y="4651626"/>
            <a:ext cx="2297084" cy="1619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649" y="4399607"/>
            <a:ext cx="2090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Вместе с коллективом мы принимаем участие в различных всероссийских и международных конкурсах. Не раз занимали призовые места и даже гран-при. Без нас не обходится ни одно культурно-массовое мероприятие в Заречном.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383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5600" y="203336"/>
            <a:ext cx="9413525" cy="1320664"/>
          </a:xfrm>
        </p:spPr>
        <p:txBody>
          <a:bodyPr/>
          <a:lstStyle/>
          <a:p>
            <a:pPr algn="ctr"/>
            <a:r>
              <a:rPr lang="ru-RU" sz="3600" dirty="0" smtClean="0"/>
              <a:t>Победитель в номинации в конкурсе-фестивале «</a:t>
            </a:r>
            <a:r>
              <a:rPr lang="ru-RU" sz="3600" dirty="0" err="1" smtClean="0"/>
              <a:t>АтомСфера</a:t>
            </a:r>
            <a:r>
              <a:rPr lang="ru-RU" sz="3600" dirty="0" smtClean="0"/>
              <a:t>» в рамках проекта «Школа </a:t>
            </a:r>
            <a:r>
              <a:rPr lang="ru-RU" sz="3600" dirty="0" err="1" smtClean="0"/>
              <a:t>Росатома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39" y="2036764"/>
            <a:ext cx="6191445" cy="4378325"/>
          </a:xfrm>
        </p:spPr>
      </p:pic>
      <p:sp>
        <p:nvSpPr>
          <p:cNvPr id="2" name="TextBox 1"/>
          <p:cNvSpPr txBox="1"/>
          <p:nvPr/>
        </p:nvSpPr>
        <p:spPr>
          <a:xfrm>
            <a:off x="9470571" y="2036764"/>
            <a:ext cx="21031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Моё эссе «Мне не даёт покоя…» было опубликовано в сборнике 50-ти лучших эссе конкурса-фестиваля «</a:t>
            </a:r>
            <a:r>
              <a:rPr lang="ru-RU" sz="1400" dirty="0" err="1" smtClean="0"/>
              <a:t>АтомСфера</a:t>
            </a:r>
            <a:r>
              <a:rPr lang="ru-RU" sz="14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Видеоинтервью</a:t>
            </a:r>
            <a:r>
              <a:rPr lang="ru-RU" sz="1400" dirty="0" smtClean="0"/>
              <a:t> «Есть вопрос!»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youtu.be/B6PMbfe1yzw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Одна из моих конкурсных фоторабот: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vk.com/photo-129736765_456239746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28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9609"/>
          </a:xfrm>
        </p:spPr>
        <p:txBody>
          <a:bodyPr/>
          <a:lstStyle/>
          <a:p>
            <a:pPr algn="ctr"/>
            <a:r>
              <a:rPr lang="ru-RU" sz="3600" dirty="0" smtClean="0"/>
              <a:t>Что дальше?...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5201" y="1302328"/>
            <a:ext cx="8946541" cy="47798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После участия в «</a:t>
            </a:r>
            <a:r>
              <a:rPr lang="ru-RU" sz="1800" dirty="0" err="1" smtClean="0"/>
              <a:t>АтомСфере</a:t>
            </a:r>
            <a:r>
              <a:rPr lang="ru-RU" sz="1800" dirty="0" smtClean="0"/>
              <a:t>», я поняла, что журналистика - это то, что меня в настоящий момент интересует, и это стало очередной ступенью в моём саморазвитии и самореализации. </a:t>
            </a:r>
            <a:r>
              <a:rPr lang="ru-RU" sz="1800" dirty="0" smtClean="0"/>
              <a:t>Я получила отличный шанс попробовать себя в новой сфере и уже кое-чему научилась.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Я хочу быть активным участником большой редакции «</a:t>
            </a:r>
            <a:r>
              <a:rPr lang="en-US" sz="1800" dirty="0" smtClean="0"/>
              <a:t>Atom`s cool</a:t>
            </a:r>
            <a:r>
              <a:rPr lang="ru-RU" sz="1800" dirty="0" smtClean="0"/>
              <a:t>» и знакомить всех с новостями и событиями, которые происходят в моем городе, в том числе, </a:t>
            </a:r>
            <a:r>
              <a:rPr lang="ru-RU" sz="1800" dirty="0" smtClean="0"/>
              <a:t>связанными </a:t>
            </a:r>
            <a:r>
              <a:rPr lang="ru-RU" sz="1800" dirty="0" smtClean="0"/>
              <a:t>с </a:t>
            </a:r>
            <a:r>
              <a:rPr lang="ru-RU" sz="1800" dirty="0" smtClean="0"/>
              <a:t>деятельностью наших градообразующих предприятий и проектом </a:t>
            </a:r>
            <a:r>
              <a:rPr lang="ru-RU" sz="1800" dirty="0" smtClean="0"/>
              <a:t>«Школа </a:t>
            </a:r>
            <a:r>
              <a:rPr lang="ru-RU" sz="1800" dirty="0" err="1" smtClean="0"/>
              <a:t>Росатома</a:t>
            </a:r>
            <a:r>
              <a:rPr lang="ru-RU" sz="1800" dirty="0" smtClean="0"/>
              <a:t>». </a:t>
            </a:r>
          </a:p>
          <a:p>
            <a:pPr marL="0" indent="0">
              <a:buNone/>
            </a:pPr>
            <a:r>
              <a:rPr lang="ru-RU" sz="1800" dirty="0" smtClean="0"/>
              <a:t>Я и дальше планирую принимать участие в различных конкурсах в рамках проекта «Школа </a:t>
            </a:r>
            <a:r>
              <a:rPr lang="ru-RU" sz="1800" dirty="0" err="1" smtClean="0"/>
              <a:t>Росатома</a:t>
            </a:r>
            <a:r>
              <a:rPr lang="ru-RU" sz="1800" dirty="0" smtClean="0"/>
              <a:t>» и </a:t>
            </a:r>
            <a:r>
              <a:rPr lang="ru-RU" sz="1800" dirty="0" smtClean="0"/>
              <a:t>стремиться побеждать </a:t>
            </a:r>
            <a:r>
              <a:rPr lang="ru-RU" sz="1800" dirty="0" smtClean="0"/>
              <a:t>в них. </a:t>
            </a:r>
          </a:p>
          <a:p>
            <a:pPr marL="0" indent="0">
              <a:buNone/>
            </a:pPr>
            <a:r>
              <a:rPr lang="ru-RU" sz="1800" dirty="0" smtClean="0"/>
              <a:t>Моё </a:t>
            </a:r>
            <a:r>
              <a:rPr lang="ru-RU" sz="1800" dirty="0" smtClean="0"/>
              <a:t>поколение - </a:t>
            </a:r>
            <a:r>
              <a:rPr lang="ru-RU" sz="1800" dirty="0" smtClean="0"/>
              <a:t>это будущее нашей страны, а будущее должно быть светлым и прогрессивным. Для этого нужно не сидеть на месте и заниматься саморазвитием. У детей из атомных городов есть все возможности для этого, и проект «Школа </a:t>
            </a:r>
            <a:r>
              <a:rPr lang="ru-RU" sz="1800" dirty="0" err="1" smtClean="0"/>
              <a:t>Росатома</a:t>
            </a:r>
            <a:r>
              <a:rPr lang="ru-RU" sz="1800" dirty="0" smtClean="0"/>
              <a:t>» нам в этом помогает.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 algn="r">
              <a:buNone/>
            </a:pPr>
            <a:r>
              <a:rPr lang="ru-RU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353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289</TotalTime>
  <Words>512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Доброго времени суток!</vt:lpstr>
      <vt:lpstr>Презентация PowerPoint</vt:lpstr>
      <vt:lpstr>Презентация PowerPoint</vt:lpstr>
      <vt:lpstr>Мои награды и достижения  </vt:lpstr>
      <vt:lpstr>Победитель в номинации в конкурсе-фестивале «АтомСфера» в рамках проекта «Школа Росатома»</vt:lpstr>
      <vt:lpstr>Что дальше?...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Доброго времени суток!</dc:title>
  <dc:creator>тщкв</dc:creator>
  <cp:lastModifiedBy>Татьяна Шибаева</cp:lastModifiedBy>
  <cp:revision>34</cp:revision>
  <dcterms:created xsi:type="dcterms:W3CDTF">2017-01-31T11:37:48Z</dcterms:created>
  <dcterms:modified xsi:type="dcterms:W3CDTF">2017-02-02T05:34:28Z</dcterms:modified>
</cp:coreProperties>
</file>