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9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8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5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3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F0EC1-BD74-4E9F-BD78-A4A2172C403F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27E5-D3E0-40AE-B14F-23185939D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osatomschool.ru/wp-content/uploads/2017/01/&#1048;&#1090;&#1086;&#1075;&#1086;&#1074;&#1099;&#1081;-&#1088;&#1077;&#1081;&#1090;&#1080;&#1085;&#1075;-&#1040;&#1090;&#1086;&#1084;&#1057;&#1092;&#1077;&#1088;&#1099;.doc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gor.ru/novosti/novosti_biblioteki/?nid=518" TargetMode="External"/><Relationship Id="rId2" Type="http://schemas.openxmlformats.org/officeDocument/2006/relationships/hyperlink" Target="http://rosatomschool.ru/work_schedule/obrazovatelnoe-sobytie-dlya-talantlivyx-detej-obrazovatelnyx-uchrezhdenij-gorodov-uchastnikov-proekta-shkola-rosatoma-shkola-proektov-iii-sezo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2;&#1088;&#1072;&#1089;&#1087;&#1091;&#1090;&#1077;&#1074;&#1082;&#1072;.&#1088;&#1092;/upload/winners/artek/Pobediteli_smeny_Drugaya_shkola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t26.ru/news/v_klube_chajka_proshla_prazdnichnaja_programma_den_pochty/2015-10-08-1044" TargetMode="External"/><Relationship Id="rId2" Type="http://schemas.openxmlformats.org/officeDocument/2006/relationships/hyperlink" Target="http://dt26.ru/news/v_klube_chajka_proshla_prazdnichnaja_programma_zakruzhilas_osen_zolotaja/2015-09-29-103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99592" y="44624"/>
            <a:ext cx="812251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mtClean="0">
                <a:latin typeface="Century Gothic" panose="020B0502020202020204" pitchFamily="34" charset="0"/>
              </a:rPr>
              <a:t>ГАЙБУЛЛАЕВ </a:t>
            </a:r>
            <a:br>
              <a:rPr lang="ru-RU" sz="5400" b="1" smtClean="0">
                <a:latin typeface="Century Gothic" panose="020B0502020202020204" pitchFamily="34" charset="0"/>
              </a:rPr>
            </a:br>
            <a:r>
              <a:rPr lang="ru-RU" sz="5400" b="1" smtClean="0">
                <a:latin typeface="Century Gothic" panose="020B0502020202020204" pitchFamily="34" charset="0"/>
              </a:rPr>
              <a:t>ИЛЬЯ АКОБИРОВИЧ</a:t>
            </a:r>
            <a:endParaRPr lang="ru-RU" sz="5400" b="1" dirty="0"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974" y="32486"/>
            <a:ext cx="8122514" cy="21602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ГАЙБУЛЛАЕВ </a:t>
            </a:r>
            <a:br>
              <a:rPr lang="ru-RU" sz="5400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</a:br>
            <a:r>
              <a:rPr lang="ru-RU" sz="5400" b="1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ИЛЬЯ АКОБИРОВИЧ</a:t>
            </a:r>
            <a:endParaRPr lang="ru-RU" sz="5400" b="1" dirty="0">
              <a:solidFill>
                <a:srgbClr val="C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561" y="2276872"/>
            <a:ext cx="3276364" cy="98925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Дата рождения: 20.07.2005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535" y="3375846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МБОУ Школа № </a:t>
            </a:r>
            <a:r>
              <a:rPr lang="ru-RU" sz="2800" dirty="0" smtClean="0">
                <a:latin typeface="Century Gothic" panose="020B0502020202020204" pitchFamily="34" charset="0"/>
              </a:rPr>
              <a:t>95 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6</a:t>
            </a:r>
            <a:r>
              <a:rPr lang="ru-RU" sz="2800" dirty="0" smtClean="0">
                <a:latin typeface="Century Gothic" panose="020B0502020202020204" pitchFamily="34" charset="0"/>
              </a:rPr>
              <a:t> класс</a:t>
            </a:r>
            <a:endParaRPr lang="ru-RU" sz="2800" dirty="0">
              <a:latin typeface="Century Gothic" panose="020B0502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Красноярский </a:t>
            </a:r>
            <a:r>
              <a:rPr lang="ru-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край</a:t>
            </a:r>
            <a:br>
              <a:rPr lang="ru-RU" sz="28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г</a:t>
            </a:r>
            <a:r>
              <a:rPr lang="ru-RU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Железногорск</a:t>
            </a:r>
            <a:endParaRPr lang="ru-R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pp.vk.me/c636219/v636219968/4fe1e/wvaVCtiI8w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10551" r="14927"/>
          <a:stretch/>
        </p:blipFill>
        <p:spPr bwMode="auto">
          <a:xfrm>
            <a:off x="4049275" y="2132856"/>
            <a:ext cx="474260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Конкурс-фестиваль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«АтомСфера» </a:t>
            </a: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40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15 </a:t>
            </a:r>
            <a:r>
              <a:rPr lang="ru-RU" sz="2000" dirty="0" smtClean="0">
                <a:latin typeface="Century Gothic" panose="020B0502020202020204" pitchFamily="34" charset="0"/>
              </a:rPr>
              <a:t>ноября</a:t>
            </a:r>
            <a:r>
              <a:rPr lang="en-US" sz="2000" dirty="0" smtClean="0">
                <a:latin typeface="Century Gothic" panose="020B0502020202020204" pitchFamily="34" charset="0"/>
              </a:rPr>
              <a:t>-</a:t>
            </a:r>
            <a:r>
              <a:rPr lang="ru-RU" sz="2000" dirty="0" smtClean="0">
                <a:latin typeface="Century Gothic" panose="020B0502020202020204" pitchFamily="34" charset="0"/>
              </a:rPr>
              <a:t>25 </a:t>
            </a:r>
            <a:r>
              <a:rPr lang="ru-RU" sz="2000" dirty="0">
                <a:latin typeface="Century Gothic" panose="020B0502020202020204" pitchFamily="34" charset="0"/>
              </a:rPr>
              <a:t>декабря 2016 </a:t>
            </a:r>
            <a:r>
              <a:rPr lang="ru-RU" sz="2000" dirty="0" smtClean="0">
                <a:latin typeface="Century Gothic" panose="020B0502020202020204" pitchFamily="34" charset="0"/>
              </a:rPr>
              <a:t>года – участник заочного </a:t>
            </a:r>
            <a:r>
              <a:rPr lang="ru-RU" sz="2000" dirty="0">
                <a:latin typeface="Century Gothic" panose="020B0502020202020204" pitchFamily="34" charset="0"/>
              </a:rPr>
              <a:t>этапа </a:t>
            </a:r>
            <a:r>
              <a:rPr lang="ru-RU" sz="2000" dirty="0" smtClean="0">
                <a:latin typeface="Century Gothic" panose="020B0502020202020204" pitchFamily="34" charset="0"/>
              </a:rPr>
              <a:t>«АтомСфера» </a:t>
            </a:r>
            <a:r>
              <a:rPr lang="ru-RU" sz="2000" dirty="0">
                <a:latin typeface="Century Gothic" panose="020B0502020202020204" pitchFamily="34" charset="0"/>
              </a:rPr>
              <a:t>с </a:t>
            </a:r>
            <a:r>
              <a:rPr lang="ru-RU" sz="2000" dirty="0" smtClean="0">
                <a:latin typeface="Century Gothic" panose="020B0502020202020204" pitchFamily="34" charset="0"/>
              </a:rPr>
              <a:t>результатом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88,5  баллов. </a:t>
            </a:r>
          </a:p>
          <a:p>
            <a:pPr indent="358775" algn="just"/>
            <a:r>
              <a:rPr lang="ru-RU" sz="2000" dirty="0" smtClean="0">
                <a:latin typeface="Century Gothic" panose="020B0502020202020204" pitchFamily="34" charset="0"/>
              </a:rPr>
              <a:t>25</a:t>
            </a:r>
            <a:r>
              <a:rPr lang="en-US" sz="2000" dirty="0" smtClean="0">
                <a:latin typeface="Century Gothic" panose="020B0502020202020204" pitchFamily="34" charset="0"/>
              </a:rPr>
              <a:t>-</a:t>
            </a:r>
            <a:r>
              <a:rPr lang="ru-RU" sz="2000" dirty="0" smtClean="0">
                <a:latin typeface="Century Gothic" panose="020B0502020202020204" pitchFamily="34" charset="0"/>
              </a:rPr>
              <a:t>27 </a:t>
            </a:r>
            <a:r>
              <a:rPr lang="ru-RU" sz="2000" dirty="0">
                <a:latin typeface="Century Gothic" panose="020B0502020202020204" pitchFamily="34" charset="0"/>
              </a:rPr>
              <a:t>января 2017 г</a:t>
            </a:r>
            <a:r>
              <a:rPr lang="ru-RU" sz="2000" dirty="0" smtClean="0">
                <a:latin typeface="Century Gothic" panose="020B0502020202020204" pitchFamily="34" charset="0"/>
              </a:rPr>
              <a:t>ода – победитель в номинации «Открытие АтомСферы» очного этапа в городе Лесной Свердловской области. Результат: 8 место с результатом 94,5 балла (</a:t>
            </a:r>
            <a:r>
              <a:rPr lang="ru-RU" sz="2000" dirty="0" smtClean="0">
                <a:latin typeface="Century Gothic" panose="020B0502020202020204" pitchFamily="34" charset="0"/>
                <a:hlinkClick r:id="rId2"/>
              </a:rPr>
              <a:t>итоговые результаты</a:t>
            </a:r>
            <a:r>
              <a:rPr lang="ru-RU" sz="2000" dirty="0" smtClean="0">
                <a:latin typeface="Century Gothic" panose="020B0502020202020204" pitchFamily="34" charset="0"/>
              </a:rPr>
              <a:t>).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pp.vk.me/c637221/v637221547/2f90e/RQEHaR82XD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r="18582"/>
          <a:stretch/>
        </p:blipFill>
        <p:spPr bwMode="auto">
          <a:xfrm>
            <a:off x="6238056" y="3410656"/>
            <a:ext cx="2549508" cy="3041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6418/v626418713/4553a/uCN7POCJE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4714"/>
            <a:ext cx="2189262" cy="30309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vk.me/c837534/v837534263/1fe9a/ENcveUTW4N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27620"/>
          <a:stretch/>
        </p:blipFill>
        <p:spPr bwMode="auto">
          <a:xfrm>
            <a:off x="3131840" y="3527119"/>
            <a:ext cx="2775107" cy="28083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075" y="644706"/>
            <a:ext cx="5654421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Конкурс-фестиваль</a:t>
            </a:r>
            <a:b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«АтомСфера»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8280920" cy="42935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indent="361950" algn="just">
              <a:lnSpc>
                <a:spcPts val="2200"/>
              </a:lnSpc>
            </a:pPr>
            <a:r>
              <a:rPr lang="ru-RU" sz="1400" dirty="0" smtClean="0">
                <a:latin typeface="Century Gothic" panose="020B0502020202020204" pitchFamily="34" charset="0"/>
              </a:rPr>
              <a:t>С 15 ноября 2016 по 27 января 2017 я участвовал в конкурсе-фестивале юных  журналистов  «АтомСфера». Конкурс состоял из двух этапов: заочного и очного.</a:t>
            </a:r>
          </a:p>
          <a:p>
            <a:pPr indent="361950" algn="just">
              <a:lnSpc>
                <a:spcPts val="2200"/>
              </a:lnSpc>
            </a:pPr>
            <a:r>
              <a:rPr lang="ru-RU" sz="1400" dirty="0" smtClean="0">
                <a:latin typeface="Century Gothic" panose="020B0502020202020204" pitchFamily="34" charset="0"/>
              </a:rPr>
              <a:t>Заочный этап включал в себя пять заданий: </a:t>
            </a:r>
            <a:r>
              <a:rPr lang="ru-RU" sz="1400" dirty="0" err="1" smtClean="0">
                <a:latin typeface="Century Gothic" panose="020B0502020202020204" pitchFamily="34" charset="0"/>
              </a:rPr>
              <a:t>фотокросс</a:t>
            </a:r>
            <a:r>
              <a:rPr lang="ru-RU" sz="1400" dirty="0" smtClean="0">
                <a:latin typeface="Century Gothic" panose="020B0502020202020204" pitchFamily="34" charset="0"/>
              </a:rPr>
              <a:t>, новостной кросс, соцопрос, эссе и интервью. За каждое задание максимально можно было заработать 20 баллов. За фотографии, отснятые мной для первого задания, я получил 14,5 баллов, за новости – 17, за соцопрос мне присудили самый высокий балл среди всех – 20, за эссе – 19,5 баллов, а за интервью с интересным человеком я заработал 17,5 баллов.  В итоге, набрав 88,5 баллов, я получил возможность принять участие в очном туре в </a:t>
            </a:r>
            <a:r>
              <a:rPr lang="ru-RU" sz="1400" dirty="0" err="1" smtClean="0">
                <a:latin typeface="Century Gothic" panose="020B0502020202020204" pitchFamily="34" charset="0"/>
              </a:rPr>
              <a:t>г.Лесной</a:t>
            </a:r>
            <a:r>
              <a:rPr lang="ru-RU" sz="1400" dirty="0" smtClean="0">
                <a:latin typeface="Century Gothic" panose="020B0502020202020204" pitchFamily="34" charset="0"/>
              </a:rPr>
              <a:t>. </a:t>
            </a:r>
          </a:p>
          <a:p>
            <a:pPr indent="361950" algn="just">
              <a:lnSpc>
                <a:spcPts val="2200"/>
              </a:lnSpc>
            </a:pPr>
            <a:r>
              <a:rPr lang="ru-RU" sz="1400" dirty="0" smtClean="0">
                <a:effectLst/>
                <a:latin typeface="Century Gothic" panose="020B0502020202020204" pitchFamily="34" charset="0"/>
              </a:rPr>
              <a:t>Главной задачей очного этапа было создание Большой редакции «</a:t>
            </a:r>
            <a:r>
              <a:rPr lang="en-US" sz="1400" dirty="0" err="1" smtClean="0">
                <a:effectLst/>
                <a:latin typeface="Century Gothic" panose="020B0502020202020204" pitchFamily="34" charset="0"/>
              </a:rPr>
              <a:t>Rosatom`s</a:t>
            </a:r>
            <a:r>
              <a:rPr lang="ru-RU" sz="1400" dirty="0" smtClean="0">
                <a:effectLst/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effectLst/>
                <a:latin typeface="Century Gothic" panose="020B0502020202020204" pitchFamily="34" charset="0"/>
              </a:rPr>
              <a:t>c</a:t>
            </a:r>
            <a:r>
              <a:rPr lang="en-US" sz="1400" dirty="0" smtClean="0">
                <a:latin typeface="Century Gothic" panose="020B0502020202020204" pitchFamily="34" charset="0"/>
              </a:rPr>
              <a:t>ool</a:t>
            </a:r>
            <a:r>
              <a:rPr lang="ru-RU" sz="1400" dirty="0" smtClean="0">
                <a:latin typeface="Century Gothic" panose="020B0502020202020204" pitchFamily="34" charset="0"/>
              </a:rPr>
              <a:t>». По результатам учёбы на </a:t>
            </a:r>
            <a:r>
              <a:rPr lang="ru-RU" sz="1400" dirty="0" smtClean="0">
                <a:latin typeface="Century Gothic" panose="020B0502020202020204" pitchFamily="34" charset="0"/>
              </a:rPr>
              <a:t>мастер-классах </a:t>
            </a:r>
            <a:r>
              <a:rPr lang="ru-RU" sz="1400" dirty="0" smtClean="0">
                <a:latin typeface="Century Gothic" panose="020B0502020202020204" pitchFamily="34" charset="0"/>
              </a:rPr>
              <a:t>предложенных организаторами, нужно было выполнить ряд заданий. Это и написать дайджесты, и принять участие в пресс-конференции, и просто проявить журналистскую смекалку и находчивость. </a:t>
            </a:r>
          </a:p>
          <a:p>
            <a:pPr indent="361950" algn="just">
              <a:lnSpc>
                <a:spcPts val="2200"/>
              </a:lnSpc>
            </a:pPr>
            <a:r>
              <a:rPr lang="ru-RU" sz="1400" dirty="0" smtClean="0">
                <a:latin typeface="Century Gothic" panose="020B0502020202020204" pitchFamily="34" charset="0"/>
              </a:rPr>
              <a:t>По итогам моей работы на очном этапе я получил 94,5 балла и диплом в номинации «Открытие АтомСферы». За проведение вечерних «свечек» мне был вручен сборник стихов для детей поэтов </a:t>
            </a:r>
            <a:r>
              <a:rPr lang="ru-RU" sz="1400" dirty="0" err="1" smtClean="0">
                <a:latin typeface="Century Gothic" panose="020B0502020202020204" pitchFamily="34" charset="0"/>
              </a:rPr>
              <a:t>г.Лесного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Моё эссе вошло в сборник  50 лучших эссе конкурса.</a:t>
            </a:r>
            <a:endParaRPr lang="ru-RU" sz="140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s://pp.vk.me/c626418/v626418713/4518d/rSBoDc54oa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28250"/>
          <a:stretch/>
        </p:blipFill>
        <p:spPr bwMode="auto">
          <a:xfrm>
            <a:off x="161421" y="293747"/>
            <a:ext cx="3328157" cy="20551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0264"/>
            <a:ext cx="889248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Наиболее значимые награды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94641"/>
              </p:ext>
            </p:extLst>
          </p:nvPr>
        </p:nvGraphicFramePr>
        <p:xfrm>
          <a:off x="251520" y="1039736"/>
          <a:ext cx="8640960" cy="555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2245234"/>
                <a:gridCol w="779102"/>
              </a:tblGrid>
              <a:tr h="789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Всероссийский конкурс по информатике «Алгоритм»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Россия, 1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Регион,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0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«Школа Росатома».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Образовательное событие «Школа проектов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II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сезон» г.Железногорск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Россия, 1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Россия,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2"/>
                        </a:rPr>
                        <a:t>1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7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Всероссийская математическая викторина «Эрудит»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Россия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1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3667">
                <a:tc>
                  <a:txBody>
                    <a:bodyPr/>
                    <a:lstStyle/>
                    <a:p>
                      <a:pPr algn="just"/>
                      <a:r>
                        <a:rPr lang="ru-RU" sz="1500" baseline="0" dirty="0" smtClean="0">
                          <a:latin typeface="Century Gothic" panose="020B0502020202020204" pitchFamily="34" charset="0"/>
                        </a:rPr>
                        <a:t>Международный конкурс решения логических задач и головоломок «</a:t>
                      </a:r>
                      <a:r>
                        <a:rPr lang="en-US" sz="1500" dirty="0" smtClean="0">
                          <a:latin typeface="Century Gothic" panose="020B0502020202020204" pitchFamily="34" charset="0"/>
                        </a:rPr>
                        <a:t>Genius </a:t>
                      </a:r>
                      <a:r>
                        <a:rPr lang="en-US" sz="1500" dirty="0" err="1" smtClean="0">
                          <a:latin typeface="Century Gothic" panose="020B0502020202020204" pitchFamily="34" charset="0"/>
                        </a:rPr>
                        <a:t>Logicus</a:t>
                      </a:r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»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Звание</a:t>
                      </a:r>
                      <a:r>
                        <a:rPr lang="ru-RU" sz="1500" baseline="0" dirty="0" smtClean="0">
                          <a:latin typeface="Century Gothic" panose="020B0502020202020204" pitchFamily="34" charset="0"/>
                        </a:rPr>
                        <a:t> «Отличный международный решатель»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9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Городской конкурс чтецов, посвящённый 100-летию со дня рождения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К.Симонова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  <a:hlinkClick r:id="rId3"/>
                        </a:rPr>
                        <a:t>Гран-при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7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Всероссийская олимпиада школьников по информатике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9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Всероссийская олимпиада школьников по  астрономии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1 место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685886"/>
              </p:ext>
            </p:extLst>
          </p:nvPr>
        </p:nvGraphicFramePr>
        <p:xfrm>
          <a:off x="251519" y="869198"/>
          <a:ext cx="8651304" cy="575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5"/>
                <a:gridCol w="2248151"/>
                <a:gridCol w="786528"/>
              </a:tblGrid>
              <a:tr h="72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Всероссийский конкурс «Зимние интеллектуальные игры»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Регион,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Международный конкурс по информатике «Бобёр»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Регион, 1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Открытое первенство </a:t>
                      </a:r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г.Енисейска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по греко-римской борьбе «Новогодний приз»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Регион,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Муниципальная научно-практическая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конференция «Я познаю мир»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Международный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конкурс по информатике «Инфознайка»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Россия,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Международный молодёжный чемпионат по математике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2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Детский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конкурс «Парад проектов»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Город, 1 место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6589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Чемпионат</a:t>
                      </a:r>
                      <a:r>
                        <a:rPr lang="ru-RU" sz="1500" baseline="0" dirty="0" smtClean="0">
                          <a:latin typeface="Century Gothic" panose="020B0502020202020204" pitchFamily="34" charset="0"/>
                        </a:rPr>
                        <a:t> и Первенство города по греко-римской борьбе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Город, 1 место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3073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Муниципальный этап Метапредметной олимпиады «Школы Росатома»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Город, 3 место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3073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Конкурс Красноярского края </a:t>
                      </a: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 распределению путёвок в Международный детский центр «Артек»</a:t>
                      </a:r>
                      <a:endParaRPr lang="ru-RU" sz="1500" b="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Регион, </a:t>
                      </a:r>
                      <a:r>
                        <a:rPr lang="ru-RU" sz="1500" dirty="0" smtClean="0">
                          <a:latin typeface="Century Gothic" panose="020B0502020202020204" pitchFamily="34" charset="0"/>
                          <a:hlinkClick r:id="rId2"/>
                        </a:rPr>
                        <a:t>победитель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entury Gothic" panose="020B0502020202020204" pitchFamily="34" charset="0"/>
                        </a:rPr>
                        <a:t>2016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 marL="36181" marR="36181" marT="18091" marB="18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964488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Наиболее значимые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42748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I:\Мои документы\для Ильи\2015-2016\Артек_Илья\сканы грамот\скан (1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04952"/>
            <a:ext cx="1800000" cy="26255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:\Мои документы\для Ильи\2015-2016\Артек_Илья\сканы грамот\скан (15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4617" r="4892" b="2176"/>
          <a:stretch/>
        </p:blipFill>
        <p:spPr bwMode="auto">
          <a:xfrm>
            <a:off x="5436296" y="830198"/>
            <a:ext cx="1800000" cy="2670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I:\Мои документы\для Ильи\2015-2016\Артек_Илья\сканы грамот\скан (14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/>
          <a:stretch/>
        </p:blipFill>
        <p:spPr bwMode="auto">
          <a:xfrm>
            <a:off x="3636096" y="217292"/>
            <a:ext cx="1800000" cy="26623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:\Мои документы\для Ильи\2015-2016\Артек_Илья\сканы грамот\скан (13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7292"/>
            <a:ext cx="1800000" cy="2551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:\Мои документы\для Ильи\2015-2016\Артек_Илья\сканы грамот\скан (10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2536"/>
            <a:ext cx="1800000" cy="2555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:\Мои документы\для Ильи\2015-2016\Артек_Илья\сканы грамот\Рисунок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6154" r="8840" b="4322"/>
          <a:stretch/>
        </p:blipFill>
        <p:spPr bwMode="auto">
          <a:xfrm>
            <a:off x="1835696" y="4130533"/>
            <a:ext cx="1800000" cy="2576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Мои документы\для Ильи\2015-2016\Артек_Илья\сканы грамот\скан (12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24669"/>
            <a:ext cx="1800000" cy="25271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Мои документы\для Ильи\2015-2016\Артек_Илья\сканы грамот\скан (17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0532"/>
            <a:ext cx="1800000" cy="2580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:\Мои документы\для Ильи\2015-2016\Артек_Илья\сканы грамот\Рисунок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785" r="9982" b="3264"/>
          <a:stretch/>
        </p:blipFill>
        <p:spPr bwMode="auto">
          <a:xfrm>
            <a:off x="7236296" y="3610836"/>
            <a:ext cx="1800000" cy="26540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aybullaeva\Documents\Scanned Documents\Рисунок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279" r="6708" b="1583"/>
          <a:stretch/>
        </p:blipFill>
        <p:spPr bwMode="auto">
          <a:xfrm>
            <a:off x="3635896" y="3610836"/>
            <a:ext cx="1800000" cy="26037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Мои интересы и планы на будущее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8471" y="764704"/>
            <a:ext cx="6916018" cy="56985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indent="358775" algn="just">
              <a:lnSpc>
                <a:spcPts val="2200"/>
              </a:lnSpc>
            </a:pPr>
            <a:r>
              <a:rPr lang="ru-RU" sz="1200" dirty="0">
                <a:latin typeface="Century Gothic" panose="020B0502020202020204" pitchFamily="34" charset="0"/>
              </a:rPr>
              <a:t>Самое любимое моё занятие – чтение. </a:t>
            </a:r>
            <a:r>
              <a:rPr lang="ru-RU" sz="1200" dirty="0" smtClean="0">
                <a:latin typeface="Century Gothic" panose="020B0502020202020204" pitchFamily="34" charset="0"/>
              </a:rPr>
              <a:t>Любимый писатель </a:t>
            </a:r>
            <a:r>
              <a:rPr lang="ru-RU" sz="1200" dirty="0" err="1" smtClean="0">
                <a:latin typeface="Century Gothic" panose="020B0502020202020204" pitchFamily="34" charset="0"/>
              </a:rPr>
              <a:t>В.П.Крапивин</a:t>
            </a:r>
            <a:r>
              <a:rPr lang="ru-RU" sz="1200" dirty="0" smtClean="0">
                <a:latin typeface="Century Gothic" panose="020B0502020202020204" pitchFamily="34" charset="0"/>
              </a:rPr>
              <a:t>. В школе мне нравятся математика, история и литература. Учусь на одни пятёрки. Успешно, а самое главное, с удовольствием я участвую в конкурсах, научно-практических конференциях и олимпиадах. </a:t>
            </a:r>
            <a:r>
              <a:rPr lang="ru-RU" sz="1200" dirty="0">
                <a:latin typeface="Century Gothic" panose="020B0502020202020204" pitchFamily="34" charset="0"/>
              </a:rPr>
              <a:t>За </a:t>
            </a:r>
            <a:r>
              <a:rPr lang="ru-RU" sz="1200" dirty="0" smtClean="0">
                <a:latin typeface="Century Gothic" panose="020B0502020202020204" pitchFamily="34" charset="0"/>
              </a:rPr>
              <a:t>победы в </a:t>
            </a:r>
            <a:r>
              <a:rPr lang="ru-RU" sz="1200" dirty="0">
                <a:latin typeface="Century Gothic" panose="020B0502020202020204" pitchFamily="34" charset="0"/>
              </a:rPr>
              <a:t>мероприятиях «Школы Росатома» дважды был награждён путёвкой в «Орлёнок». </a:t>
            </a:r>
            <a:r>
              <a:rPr lang="ru-RU" sz="1200" dirty="0" smtClean="0">
                <a:latin typeface="Century Gothic" panose="020B0502020202020204" pitchFamily="34" charset="0"/>
              </a:rPr>
              <a:t>По результатам своего портфолио стал победителем Красноярского края и был награждён путёвкой в лагерь «Артек». Дважды был приглашён на губернаторский новогодний приём.</a:t>
            </a:r>
          </a:p>
          <a:p>
            <a:pPr indent="358775" algn="just">
              <a:lnSpc>
                <a:spcPts val="2200"/>
              </a:lnSpc>
            </a:pPr>
            <a:r>
              <a:rPr lang="ru-RU" sz="1200" dirty="0" smtClean="0">
                <a:latin typeface="Century Gothic" panose="020B0502020202020204" pitchFamily="34" charset="0"/>
              </a:rPr>
              <a:t>С 2014 являюсь экскурсоводом школьного музея воинской славы «Я помню! Я горжусь!», активистом отряда юных инспекторов дорожного движения «Светофор», вхожу в сборную команды школы по пожарно-прикладному спорту и стрельбе. Люблю писать стихи. Регулярно участвую в конкурсах сочинений, проводимых газетой «АиФ на Енисее». Недавно мои стихи опубликовали в городском молодёжном литературном альманахе «</a:t>
            </a:r>
            <a:r>
              <a:rPr lang="ru-RU" sz="1200" dirty="0" err="1" smtClean="0">
                <a:latin typeface="Century Gothic" panose="020B0502020202020204" pitchFamily="34" charset="0"/>
              </a:rPr>
              <a:t>Ассоль</a:t>
            </a:r>
            <a:r>
              <a:rPr lang="ru-RU" sz="1200" dirty="0" smtClean="0">
                <a:latin typeface="Century Gothic" panose="020B0502020202020204" pitchFamily="34" charset="0"/>
              </a:rPr>
              <a:t>». Я очень </a:t>
            </a:r>
            <a:r>
              <a:rPr lang="ru-RU" sz="1200" dirty="0" smtClean="0">
                <a:latin typeface="Century Gothic" panose="020B0502020202020204" pitchFamily="34" charset="0"/>
                <a:hlinkClick r:id="rId2"/>
              </a:rPr>
              <a:t>люблю петь, проводить праздники</a:t>
            </a:r>
            <a:r>
              <a:rPr lang="ru-RU" sz="1200" dirty="0" smtClean="0">
                <a:latin typeface="Century Gothic" panose="020B0502020202020204" pitchFamily="34" charset="0"/>
              </a:rPr>
              <a:t>, поэтому </a:t>
            </a:r>
            <a:r>
              <a:rPr lang="ru-RU" sz="1200" dirty="0" smtClean="0">
                <a:latin typeface="Century Gothic" panose="020B0502020202020204" pitchFamily="34" charset="0"/>
                <a:hlinkClick r:id="rId3"/>
              </a:rPr>
              <a:t>веду мероприятия в клубе по месту жительства «Чайка»</a:t>
            </a:r>
            <a:r>
              <a:rPr lang="ru-RU" sz="1200" dirty="0" smtClean="0">
                <a:latin typeface="Century Gothic" panose="020B0502020202020204" pitchFamily="34" charset="0"/>
              </a:rPr>
              <a:t> и занимательные переменки в начальной школе.  Второй год учусь игре на гитаре. </a:t>
            </a:r>
          </a:p>
          <a:p>
            <a:pPr indent="358775" algn="just">
              <a:lnSpc>
                <a:spcPts val="2200"/>
              </a:lnSpc>
            </a:pPr>
            <a:r>
              <a:rPr lang="ru-RU" sz="1200" dirty="0" smtClean="0">
                <a:latin typeface="Century Gothic" panose="020B0502020202020204" pitchFamily="34" charset="0"/>
              </a:rPr>
              <a:t>Кроме учёбы, я успешно занимаюсь греко-римской борьбой. Считаю, что физическая подготовка в жизни никогда не помешает, а наоборот, придаст мне терпения и выносливости. Я смогу всегда постоять за своих родных и близких.</a:t>
            </a:r>
          </a:p>
          <a:p>
            <a:pPr indent="358775" algn="just">
              <a:lnSpc>
                <a:spcPts val="2200"/>
              </a:lnSpc>
            </a:pPr>
            <a:r>
              <a:rPr lang="ru-RU" sz="1200" dirty="0" smtClean="0">
                <a:latin typeface="Century Gothic" panose="020B0502020202020204" pitchFamily="34" charset="0"/>
              </a:rPr>
              <a:t>Ещё пару лет назад я мечтал стать пожарным. Но сейчас, мечтаю о морском деле. Хочу защищать государственные границы  нашей Родины на Чёрном море.</a:t>
            </a:r>
            <a:endParaRPr lang="ru-RU" sz="1200" dirty="0" smtClean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pp.vk.me/c604330/v604330703/30673/ujIBBw0rL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242" y="692696"/>
            <a:ext cx="1510462" cy="226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95.ucoz.ru/2015-2016/03-03/IMG_89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r="18931" b="14017"/>
          <a:stretch/>
        </p:blipFill>
        <p:spPr bwMode="auto">
          <a:xfrm>
            <a:off x="179512" y="2736800"/>
            <a:ext cx="1881265" cy="184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vk.me/c633726/v633726713/1dbb3/5yEaqp0Qyz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/>
          <a:stretch/>
        </p:blipFill>
        <p:spPr bwMode="auto">
          <a:xfrm>
            <a:off x="461328" y="4582998"/>
            <a:ext cx="1382289" cy="215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782</Words>
  <Application>Microsoft Office PowerPoint</Application>
  <PresentationFormat>Экран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Calibri</vt:lpstr>
      <vt:lpstr>Times New Roman</vt:lpstr>
      <vt:lpstr>Тема Office</vt:lpstr>
      <vt:lpstr>ГАЙБУЛЛАЕВ  ИЛЬЯ АКОБИРОВИЧ</vt:lpstr>
      <vt:lpstr>Конкурс-фестиваль «АтомСфера»  </vt:lpstr>
      <vt:lpstr>Конкурс-фестиваль «АтомСфера»</vt:lpstr>
      <vt:lpstr>Наиболее значимые награды</vt:lpstr>
      <vt:lpstr>Наиболее значимые награды</vt:lpstr>
      <vt:lpstr>Презентация PowerPoint</vt:lpstr>
      <vt:lpstr>Мои интересы и планы на будущее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Gaibullaeva</dc:creator>
  <cp:lastModifiedBy>1</cp:lastModifiedBy>
  <cp:revision>73</cp:revision>
  <dcterms:created xsi:type="dcterms:W3CDTF">2015-02-25T14:23:01Z</dcterms:created>
  <dcterms:modified xsi:type="dcterms:W3CDTF">2017-02-01T17:00:02Z</dcterms:modified>
</cp:coreProperties>
</file>