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6" r:id="rId4"/>
    <p:sldId id="259" r:id="rId5"/>
    <p:sldId id="260" r:id="rId6"/>
    <p:sldId id="263" r:id="rId7"/>
    <p:sldId id="262" r:id="rId8"/>
    <p:sldId id="261" r:id="rId9"/>
    <p:sldId id="267" r:id="rId10"/>
    <p:sldId id="266" r:id="rId11"/>
    <p:sldId id="265" r:id="rId12"/>
    <p:sldId id="264" r:id="rId13"/>
    <p:sldId id="269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0000CC"/>
    <a:srgbClr val="003300"/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16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362860-33D6-4D60-BB08-0C886AC2DCDB}" type="doc">
      <dgm:prSet loTypeId="urn:microsoft.com/office/officeart/2011/layout/HexagonRadial" loCatId="officeonline" qsTypeId="urn:microsoft.com/office/officeart/2009/2/quickstyle/3d8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7999510D-6A7E-4FE7-905D-9AFFE4AFEF8B}">
      <dgm:prSet phldrT="[Текст]" custT="1"/>
      <dgm:spPr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 xmlns="">
                  <a14:imgLayer r:embed="rId2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ru-RU" sz="4200" b="1" cap="none" spc="0" dirty="0" smtClean="0">
              <a:ln w="11430"/>
              <a:solidFill>
                <a:srgbClr val="99003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anose="03010101010201010101" pitchFamily="66" charset="0"/>
            </a:rPr>
            <a:t>Паруса Надежды</a:t>
          </a:r>
          <a:endParaRPr lang="ru-RU" sz="4200" b="1" cap="none" spc="0" dirty="0">
            <a:ln w="11430"/>
            <a:solidFill>
              <a:srgbClr val="990033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Monotype Corsiva" panose="03010101010201010101" pitchFamily="66" charset="0"/>
          </a:endParaRPr>
        </a:p>
      </dgm:t>
    </dgm:pt>
    <dgm:pt modelId="{08E2BD52-1742-4AE3-99C9-9A8D31DBAD95}" type="parTrans" cxnId="{490389AF-86E2-44D7-AD5E-9C3F56F5C41E}">
      <dgm:prSet/>
      <dgm:spPr/>
      <dgm:t>
        <a:bodyPr/>
        <a:lstStyle/>
        <a:p>
          <a:endParaRPr lang="ru-RU"/>
        </a:p>
      </dgm:t>
    </dgm:pt>
    <dgm:pt modelId="{C0F90328-05A3-446F-93E5-2FFBB0CF4800}" type="sibTrans" cxnId="{490389AF-86E2-44D7-AD5E-9C3F56F5C41E}">
      <dgm:prSet/>
      <dgm:spPr/>
      <dgm:t>
        <a:bodyPr/>
        <a:lstStyle/>
        <a:p>
          <a:endParaRPr lang="ru-RU"/>
        </a:p>
      </dgm:t>
    </dgm:pt>
    <dgm:pt modelId="{3F419FF2-32D4-4E35-981E-F31EB7BAAA29}">
      <dgm:prSet phldrT="[Текст]" custT="1"/>
      <dgm:spPr/>
      <dgm:t>
        <a:bodyPr/>
        <a:lstStyle/>
        <a:p>
          <a:r>
            <a:rPr lang="ru-RU" sz="2400" b="1" dirty="0" smtClean="0"/>
            <a:t>Администрация г. Новоуральска</a:t>
          </a:r>
          <a:endParaRPr lang="ru-RU" sz="2400" b="1" dirty="0"/>
        </a:p>
      </dgm:t>
    </dgm:pt>
    <dgm:pt modelId="{6D83DA01-903F-4AD8-8ACB-2960E8C85B20}" type="parTrans" cxnId="{98557AEA-F5F9-4FFD-93F1-104566B28358}">
      <dgm:prSet/>
      <dgm:spPr/>
      <dgm:t>
        <a:bodyPr/>
        <a:lstStyle/>
        <a:p>
          <a:endParaRPr lang="ru-RU"/>
        </a:p>
      </dgm:t>
    </dgm:pt>
    <dgm:pt modelId="{E7CDFA45-037A-4FA4-8046-180CE9790C98}" type="sibTrans" cxnId="{98557AEA-F5F9-4FFD-93F1-104566B28358}">
      <dgm:prSet/>
      <dgm:spPr/>
      <dgm:t>
        <a:bodyPr/>
        <a:lstStyle/>
        <a:p>
          <a:endParaRPr lang="ru-RU"/>
        </a:p>
      </dgm:t>
    </dgm:pt>
    <dgm:pt modelId="{11A02428-B242-4DAE-9394-0EF554A369C9}">
      <dgm:prSet phldrT="[Текст]"/>
      <dgm:spPr/>
      <dgm:t>
        <a:bodyPr/>
        <a:lstStyle/>
        <a:p>
          <a:r>
            <a:rPr lang="ru-RU" b="1" dirty="0" smtClean="0"/>
            <a:t>ОАО «УЭХК»</a:t>
          </a:r>
          <a:endParaRPr lang="ru-RU" b="1" dirty="0"/>
        </a:p>
      </dgm:t>
    </dgm:pt>
    <dgm:pt modelId="{21F380B9-5B6E-4F72-89F6-88737F9544FA}" type="parTrans" cxnId="{651E4E18-2C46-444D-A516-5737AA369BDD}">
      <dgm:prSet/>
      <dgm:spPr/>
      <dgm:t>
        <a:bodyPr/>
        <a:lstStyle/>
        <a:p>
          <a:endParaRPr lang="ru-RU"/>
        </a:p>
      </dgm:t>
    </dgm:pt>
    <dgm:pt modelId="{7A6F198B-49A5-4649-A29F-EBAA3936340B}" type="sibTrans" cxnId="{651E4E18-2C46-444D-A516-5737AA369BDD}">
      <dgm:prSet/>
      <dgm:spPr/>
      <dgm:t>
        <a:bodyPr/>
        <a:lstStyle/>
        <a:p>
          <a:endParaRPr lang="ru-RU"/>
        </a:p>
      </dgm:t>
    </dgm:pt>
    <dgm:pt modelId="{AF91C6DA-E07D-48D7-87C7-327A65756655}">
      <dgm:prSet phldrT="[Текст]"/>
      <dgm:spPr/>
      <dgm:t>
        <a:bodyPr/>
        <a:lstStyle/>
        <a:p>
          <a:r>
            <a:rPr lang="ru-RU" b="1" dirty="0" smtClean="0"/>
            <a:t>ГИБДД</a:t>
          </a:r>
          <a:endParaRPr lang="ru-RU" b="1" dirty="0"/>
        </a:p>
      </dgm:t>
    </dgm:pt>
    <dgm:pt modelId="{EAD8F6DF-FE4C-4D58-AF06-9E6EDECCF25F}" type="parTrans" cxnId="{FFFB3756-4540-420C-95D5-4FCD7EF7900E}">
      <dgm:prSet/>
      <dgm:spPr/>
      <dgm:t>
        <a:bodyPr/>
        <a:lstStyle/>
        <a:p>
          <a:endParaRPr lang="ru-RU"/>
        </a:p>
      </dgm:t>
    </dgm:pt>
    <dgm:pt modelId="{0E819179-F53E-4BC4-BEBA-3E12D54BE23E}" type="sibTrans" cxnId="{FFFB3756-4540-420C-95D5-4FCD7EF7900E}">
      <dgm:prSet/>
      <dgm:spPr/>
      <dgm:t>
        <a:bodyPr/>
        <a:lstStyle/>
        <a:p>
          <a:endParaRPr lang="ru-RU"/>
        </a:p>
      </dgm:t>
    </dgm:pt>
    <dgm:pt modelId="{8FA150A2-C0C6-4C8C-A43B-07730E176D7D}">
      <dgm:prSet phldrT="[Текст]"/>
      <dgm:spPr/>
      <dgm:t>
        <a:bodyPr/>
        <a:lstStyle/>
        <a:p>
          <a:r>
            <a:rPr lang="ru-RU" b="1" dirty="0" smtClean="0"/>
            <a:t>УВД</a:t>
          </a:r>
          <a:endParaRPr lang="ru-RU" b="1" dirty="0"/>
        </a:p>
      </dgm:t>
    </dgm:pt>
    <dgm:pt modelId="{C48A81E7-43F4-46EF-A462-4BBD33369195}" type="parTrans" cxnId="{18D95BAF-BBC4-44FB-A261-357A7C4454B5}">
      <dgm:prSet/>
      <dgm:spPr/>
      <dgm:t>
        <a:bodyPr/>
        <a:lstStyle/>
        <a:p>
          <a:endParaRPr lang="ru-RU"/>
        </a:p>
      </dgm:t>
    </dgm:pt>
    <dgm:pt modelId="{F6FB076D-AB97-4028-8FB4-4C040F51680B}" type="sibTrans" cxnId="{18D95BAF-BBC4-44FB-A261-357A7C4454B5}">
      <dgm:prSet/>
      <dgm:spPr/>
      <dgm:t>
        <a:bodyPr/>
        <a:lstStyle/>
        <a:p>
          <a:endParaRPr lang="ru-RU"/>
        </a:p>
      </dgm:t>
    </dgm:pt>
    <dgm:pt modelId="{57B184A7-54A5-41CC-8695-25B602327369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 smtClean="0"/>
            <a:t>Отдел культуры</a:t>
          </a:r>
        </a:p>
        <a:p>
          <a:pPr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1490FB91-7B3E-476A-BCFD-320167AE57FF}" type="parTrans" cxnId="{B5FDCF3E-581B-4AF6-BAA1-B43E277D09EF}">
      <dgm:prSet/>
      <dgm:spPr/>
      <dgm:t>
        <a:bodyPr/>
        <a:lstStyle/>
        <a:p>
          <a:endParaRPr lang="ru-RU"/>
        </a:p>
      </dgm:t>
    </dgm:pt>
    <dgm:pt modelId="{701D24F6-5A28-4419-A38E-05FB17E2E5C5}" type="sibTrans" cxnId="{B5FDCF3E-581B-4AF6-BAA1-B43E277D09EF}">
      <dgm:prSet/>
      <dgm:spPr/>
      <dgm:t>
        <a:bodyPr/>
        <a:lstStyle/>
        <a:p>
          <a:endParaRPr lang="ru-RU"/>
        </a:p>
      </dgm:t>
    </dgm:pt>
    <dgm:pt modelId="{6A09B6FD-87CA-4699-B92B-BF8D28B07C5E}">
      <dgm:prSet phldrT="[Текст]"/>
      <dgm:spPr/>
      <dgm:t>
        <a:bodyPr/>
        <a:lstStyle/>
        <a:p>
          <a:r>
            <a:rPr lang="ru-RU" b="1" dirty="0" smtClean="0"/>
            <a:t>Управление образования</a:t>
          </a:r>
          <a:endParaRPr lang="ru-RU" b="1" dirty="0"/>
        </a:p>
      </dgm:t>
    </dgm:pt>
    <dgm:pt modelId="{2673FE37-796E-4014-8B54-C41F99A21A9F}" type="parTrans" cxnId="{3D92F46A-5D65-4AC1-A47B-72DB887010B8}">
      <dgm:prSet/>
      <dgm:spPr/>
      <dgm:t>
        <a:bodyPr/>
        <a:lstStyle/>
        <a:p>
          <a:endParaRPr lang="ru-RU"/>
        </a:p>
      </dgm:t>
    </dgm:pt>
    <dgm:pt modelId="{9E532162-D5A7-4090-911B-B8695919ED75}" type="sibTrans" cxnId="{3D92F46A-5D65-4AC1-A47B-72DB887010B8}">
      <dgm:prSet/>
      <dgm:spPr/>
      <dgm:t>
        <a:bodyPr/>
        <a:lstStyle/>
        <a:p>
          <a:endParaRPr lang="ru-RU"/>
        </a:p>
      </dgm:t>
    </dgm:pt>
    <dgm:pt modelId="{8545FE8A-BEB2-4E5E-B62A-6D4DA4975F84}" type="pres">
      <dgm:prSet presAssocID="{01362860-33D6-4D60-BB08-0C886AC2DCDB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E0A77B4-6F78-4BF6-B3F6-62163C607E4F}" type="pres">
      <dgm:prSet presAssocID="{7999510D-6A7E-4FE7-905D-9AFFE4AFEF8B}" presName="Parent" presStyleLbl="node0" presStyleIdx="0" presStyleCnt="1" custScaleX="130017" custLinFactNeighborX="3616" custLinFactNeighborY="13449">
        <dgm:presLayoutVars>
          <dgm:chMax val="6"/>
          <dgm:chPref val="6"/>
        </dgm:presLayoutVars>
      </dgm:prSet>
      <dgm:spPr/>
      <dgm:t>
        <a:bodyPr/>
        <a:lstStyle/>
        <a:p>
          <a:endParaRPr lang="ru-RU"/>
        </a:p>
      </dgm:t>
    </dgm:pt>
    <dgm:pt modelId="{7908EC6F-E732-44FD-BEB0-256C82BD9087}" type="pres">
      <dgm:prSet presAssocID="{3F419FF2-32D4-4E35-981E-F31EB7BAAA29}" presName="Accent1" presStyleCnt="0"/>
      <dgm:spPr/>
    </dgm:pt>
    <dgm:pt modelId="{F7BA6B64-9CAA-4DAF-AACB-E1F890B3C5BB}" type="pres">
      <dgm:prSet presAssocID="{3F419FF2-32D4-4E35-981E-F31EB7BAAA29}" presName="Accent" presStyleLbl="bgShp" presStyleIdx="0" presStyleCnt="6"/>
      <dgm:spPr/>
    </dgm:pt>
    <dgm:pt modelId="{7F222239-7247-4156-BE3D-80A787386BE3}" type="pres">
      <dgm:prSet presAssocID="{3F419FF2-32D4-4E35-981E-F31EB7BAAA29}" presName="Child1" presStyleLbl="node1" presStyleIdx="0" presStyleCnt="6" custScaleX="172444" custScaleY="106001" custLinFactNeighborX="2933" custLinFactNeighborY="58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EC6D4B-9DFD-4C85-823C-31AD3A1F6FF5}" type="pres">
      <dgm:prSet presAssocID="{11A02428-B242-4DAE-9394-0EF554A369C9}" presName="Accent2" presStyleCnt="0"/>
      <dgm:spPr/>
    </dgm:pt>
    <dgm:pt modelId="{4C5A8EC3-984B-4A89-B7BF-EAF451A5E21E}" type="pres">
      <dgm:prSet presAssocID="{11A02428-B242-4DAE-9394-0EF554A369C9}" presName="Accent" presStyleLbl="bgShp" presStyleIdx="1" presStyleCnt="6"/>
      <dgm:spPr/>
    </dgm:pt>
    <dgm:pt modelId="{8AF6FE49-23C7-4013-BB5E-27375E5CDEAC}" type="pres">
      <dgm:prSet presAssocID="{11A02428-B242-4DAE-9394-0EF554A369C9}" presName="Child2" presStyleLbl="node1" presStyleIdx="1" presStyleCnt="6" custScaleX="137462" custLinFactNeighborX="46261" custLinFactNeighborY="190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9B596A-5321-4005-86AC-16F17C88FBB1}" type="pres">
      <dgm:prSet presAssocID="{AF91C6DA-E07D-48D7-87C7-327A65756655}" presName="Accent3" presStyleCnt="0"/>
      <dgm:spPr/>
    </dgm:pt>
    <dgm:pt modelId="{9FD4F124-C21F-4C89-9E83-EAA4891854FB}" type="pres">
      <dgm:prSet presAssocID="{AF91C6DA-E07D-48D7-87C7-327A65756655}" presName="Accent" presStyleLbl="bgShp" presStyleIdx="2" presStyleCnt="6" custLinFactNeighborX="44151" custLinFactNeighborY="-59842"/>
      <dgm:spPr/>
    </dgm:pt>
    <dgm:pt modelId="{24B8EDC2-546E-47ED-8A6F-1AC4A7372C82}" type="pres">
      <dgm:prSet presAssocID="{AF91C6DA-E07D-48D7-87C7-327A65756655}" presName="Child3" presStyleLbl="node1" presStyleIdx="2" presStyleCnt="6" custScaleX="130333" custLinFactNeighborX="35705" custLinFactNeighborY="64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DDD689-7685-4150-A7B9-0BE49ABE31E5}" type="pres">
      <dgm:prSet presAssocID="{8FA150A2-C0C6-4C8C-A43B-07730E176D7D}" presName="Accent4" presStyleCnt="0"/>
      <dgm:spPr/>
    </dgm:pt>
    <dgm:pt modelId="{48A74705-2E7A-47B2-8652-3122757D4331}" type="pres">
      <dgm:prSet presAssocID="{8FA150A2-C0C6-4C8C-A43B-07730E176D7D}" presName="Accent" presStyleLbl="bgShp" presStyleIdx="3" presStyleCnt="6" custScaleX="231397" custScaleY="241510" custLinFactX="-4010" custLinFactY="-200000" custLinFactNeighborX="-100000" custLinFactNeighborY="-254602"/>
      <dgm:spPr/>
    </dgm:pt>
    <dgm:pt modelId="{9D345F26-21B5-4B03-BF35-BFBEF1C63843}" type="pres">
      <dgm:prSet presAssocID="{8FA150A2-C0C6-4C8C-A43B-07730E176D7D}" presName="Child4" presStyleLbl="node1" presStyleIdx="3" presStyleCnt="6" custScaleX="148604" custScaleY="88139" custLinFactNeighborX="1237" custLinFactNeighborY="105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1547B4-BDDD-483A-B693-0C3A5692B614}" type="pres">
      <dgm:prSet presAssocID="{57B184A7-54A5-41CC-8695-25B602327369}" presName="Accent5" presStyleCnt="0"/>
      <dgm:spPr/>
    </dgm:pt>
    <dgm:pt modelId="{57B8A491-8D61-4448-B705-7C246E0DB431}" type="pres">
      <dgm:prSet presAssocID="{57B184A7-54A5-41CC-8695-25B602327369}" presName="Accent" presStyleLbl="bgShp" presStyleIdx="4" presStyleCnt="6" custLinFactNeighborX="-2443" custLinFactNeighborY="40781"/>
      <dgm:spPr/>
    </dgm:pt>
    <dgm:pt modelId="{A74315B1-80E1-4BCF-BA3C-4709C13D8B7B}" type="pres">
      <dgm:prSet presAssocID="{57B184A7-54A5-41CC-8695-25B602327369}" presName="Child5" presStyleLbl="node1" presStyleIdx="4" presStyleCnt="6" custScaleX="132097" custScaleY="101968" custLinFactNeighborX="-28689" custLinFactNeighborY="353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386EF3-0C71-41AE-A863-B111127C77BC}" type="pres">
      <dgm:prSet presAssocID="{6A09B6FD-87CA-4699-B92B-BF8D28B07C5E}" presName="Accent6" presStyleCnt="0"/>
      <dgm:spPr/>
    </dgm:pt>
    <dgm:pt modelId="{F74EABE5-DDDA-4622-8A04-D2DC22C19A8C}" type="pres">
      <dgm:prSet presAssocID="{6A09B6FD-87CA-4699-B92B-BF8D28B07C5E}" presName="Accent" presStyleLbl="bgShp" presStyleIdx="5" presStyleCnt="6" custLinFactY="6359" custLinFactNeighborX="-75425" custLinFactNeighborY="100000"/>
      <dgm:spPr/>
    </dgm:pt>
    <dgm:pt modelId="{797A1AC0-0826-478F-B7AE-2A237D8EF261}" type="pres">
      <dgm:prSet presAssocID="{6A09B6FD-87CA-4699-B92B-BF8D28B07C5E}" presName="Child6" presStyleLbl="node1" presStyleIdx="5" presStyleCnt="6" custScaleX="136559" custLinFactNeighborX="-36937" custLinFactNeighborY="146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D92F46A-5D65-4AC1-A47B-72DB887010B8}" srcId="{7999510D-6A7E-4FE7-905D-9AFFE4AFEF8B}" destId="{6A09B6FD-87CA-4699-B92B-BF8D28B07C5E}" srcOrd="5" destOrd="0" parTransId="{2673FE37-796E-4014-8B54-C41F99A21A9F}" sibTransId="{9E532162-D5A7-4090-911B-B8695919ED75}"/>
    <dgm:cxn modelId="{7EE6E80B-DB26-466E-BE3B-228E6530840B}" type="presOf" srcId="{6A09B6FD-87CA-4699-B92B-BF8D28B07C5E}" destId="{797A1AC0-0826-478F-B7AE-2A237D8EF261}" srcOrd="0" destOrd="0" presId="urn:microsoft.com/office/officeart/2011/layout/HexagonRadial"/>
    <dgm:cxn modelId="{61CE5299-5489-4FEC-9A7D-4AB4A75B51D7}" type="presOf" srcId="{57B184A7-54A5-41CC-8695-25B602327369}" destId="{A74315B1-80E1-4BCF-BA3C-4709C13D8B7B}" srcOrd="0" destOrd="0" presId="urn:microsoft.com/office/officeart/2011/layout/HexagonRadial"/>
    <dgm:cxn modelId="{18D95BAF-BBC4-44FB-A261-357A7C4454B5}" srcId="{7999510D-6A7E-4FE7-905D-9AFFE4AFEF8B}" destId="{8FA150A2-C0C6-4C8C-A43B-07730E176D7D}" srcOrd="3" destOrd="0" parTransId="{C48A81E7-43F4-46EF-A462-4BBD33369195}" sibTransId="{F6FB076D-AB97-4028-8FB4-4C040F51680B}"/>
    <dgm:cxn modelId="{98557AEA-F5F9-4FFD-93F1-104566B28358}" srcId="{7999510D-6A7E-4FE7-905D-9AFFE4AFEF8B}" destId="{3F419FF2-32D4-4E35-981E-F31EB7BAAA29}" srcOrd="0" destOrd="0" parTransId="{6D83DA01-903F-4AD8-8ACB-2960E8C85B20}" sibTransId="{E7CDFA45-037A-4FA4-8046-180CE9790C98}"/>
    <dgm:cxn modelId="{651E4E18-2C46-444D-A516-5737AA369BDD}" srcId="{7999510D-6A7E-4FE7-905D-9AFFE4AFEF8B}" destId="{11A02428-B242-4DAE-9394-0EF554A369C9}" srcOrd="1" destOrd="0" parTransId="{21F380B9-5B6E-4F72-89F6-88737F9544FA}" sibTransId="{7A6F198B-49A5-4649-A29F-EBAA3936340B}"/>
    <dgm:cxn modelId="{FFFB3756-4540-420C-95D5-4FCD7EF7900E}" srcId="{7999510D-6A7E-4FE7-905D-9AFFE4AFEF8B}" destId="{AF91C6DA-E07D-48D7-87C7-327A65756655}" srcOrd="2" destOrd="0" parTransId="{EAD8F6DF-FE4C-4D58-AF06-9E6EDECCF25F}" sibTransId="{0E819179-F53E-4BC4-BEBA-3E12D54BE23E}"/>
    <dgm:cxn modelId="{30BA7ED4-E391-4F4B-BA6F-424D3902F5BD}" type="presOf" srcId="{8FA150A2-C0C6-4C8C-A43B-07730E176D7D}" destId="{9D345F26-21B5-4B03-BF35-BFBEF1C63843}" srcOrd="0" destOrd="0" presId="urn:microsoft.com/office/officeart/2011/layout/HexagonRadial"/>
    <dgm:cxn modelId="{A34ADB21-E467-43D6-B818-15D87DF60A1C}" type="presOf" srcId="{11A02428-B242-4DAE-9394-0EF554A369C9}" destId="{8AF6FE49-23C7-4013-BB5E-27375E5CDEAC}" srcOrd="0" destOrd="0" presId="urn:microsoft.com/office/officeart/2011/layout/HexagonRadial"/>
    <dgm:cxn modelId="{E4A840A7-535B-4348-9851-CB654985FD9D}" type="presOf" srcId="{01362860-33D6-4D60-BB08-0C886AC2DCDB}" destId="{8545FE8A-BEB2-4E5E-B62A-6D4DA4975F84}" srcOrd="0" destOrd="0" presId="urn:microsoft.com/office/officeart/2011/layout/HexagonRadial"/>
    <dgm:cxn modelId="{490389AF-86E2-44D7-AD5E-9C3F56F5C41E}" srcId="{01362860-33D6-4D60-BB08-0C886AC2DCDB}" destId="{7999510D-6A7E-4FE7-905D-9AFFE4AFEF8B}" srcOrd="0" destOrd="0" parTransId="{08E2BD52-1742-4AE3-99C9-9A8D31DBAD95}" sibTransId="{C0F90328-05A3-446F-93E5-2FFBB0CF4800}"/>
    <dgm:cxn modelId="{11DC9EC8-3111-4007-8846-4859BEA3E3FF}" type="presOf" srcId="{7999510D-6A7E-4FE7-905D-9AFFE4AFEF8B}" destId="{6E0A77B4-6F78-4BF6-B3F6-62163C607E4F}" srcOrd="0" destOrd="0" presId="urn:microsoft.com/office/officeart/2011/layout/HexagonRadial"/>
    <dgm:cxn modelId="{B5FDCF3E-581B-4AF6-BAA1-B43E277D09EF}" srcId="{7999510D-6A7E-4FE7-905D-9AFFE4AFEF8B}" destId="{57B184A7-54A5-41CC-8695-25B602327369}" srcOrd="4" destOrd="0" parTransId="{1490FB91-7B3E-476A-BCFD-320167AE57FF}" sibTransId="{701D24F6-5A28-4419-A38E-05FB17E2E5C5}"/>
    <dgm:cxn modelId="{72A42FC9-B85F-4D00-95A7-96970C3A5E3A}" type="presOf" srcId="{AF91C6DA-E07D-48D7-87C7-327A65756655}" destId="{24B8EDC2-546E-47ED-8A6F-1AC4A7372C82}" srcOrd="0" destOrd="0" presId="urn:microsoft.com/office/officeart/2011/layout/HexagonRadial"/>
    <dgm:cxn modelId="{E91A7BE6-3B6F-4520-84A9-DEBAB4F5B0AA}" type="presOf" srcId="{3F419FF2-32D4-4E35-981E-F31EB7BAAA29}" destId="{7F222239-7247-4156-BE3D-80A787386BE3}" srcOrd="0" destOrd="0" presId="urn:microsoft.com/office/officeart/2011/layout/HexagonRadial"/>
    <dgm:cxn modelId="{BF81509D-7CD5-4F89-9689-4B5330D282C5}" type="presParOf" srcId="{8545FE8A-BEB2-4E5E-B62A-6D4DA4975F84}" destId="{6E0A77B4-6F78-4BF6-B3F6-62163C607E4F}" srcOrd="0" destOrd="0" presId="urn:microsoft.com/office/officeart/2011/layout/HexagonRadial"/>
    <dgm:cxn modelId="{F937B137-A29A-4BBC-B6C1-445D867CFBAC}" type="presParOf" srcId="{8545FE8A-BEB2-4E5E-B62A-6D4DA4975F84}" destId="{7908EC6F-E732-44FD-BEB0-256C82BD9087}" srcOrd="1" destOrd="0" presId="urn:microsoft.com/office/officeart/2011/layout/HexagonRadial"/>
    <dgm:cxn modelId="{69533EC1-FBDA-49EF-B4BD-768DB91CE430}" type="presParOf" srcId="{7908EC6F-E732-44FD-BEB0-256C82BD9087}" destId="{F7BA6B64-9CAA-4DAF-AACB-E1F890B3C5BB}" srcOrd="0" destOrd="0" presId="urn:microsoft.com/office/officeart/2011/layout/HexagonRadial"/>
    <dgm:cxn modelId="{38E34A42-B157-4390-95B8-41A34991D264}" type="presParOf" srcId="{8545FE8A-BEB2-4E5E-B62A-6D4DA4975F84}" destId="{7F222239-7247-4156-BE3D-80A787386BE3}" srcOrd="2" destOrd="0" presId="urn:microsoft.com/office/officeart/2011/layout/HexagonRadial"/>
    <dgm:cxn modelId="{42CE50EF-20A7-472D-B0B8-5543E2BF7205}" type="presParOf" srcId="{8545FE8A-BEB2-4E5E-B62A-6D4DA4975F84}" destId="{DCEC6D4B-9DFD-4C85-823C-31AD3A1F6FF5}" srcOrd="3" destOrd="0" presId="urn:microsoft.com/office/officeart/2011/layout/HexagonRadial"/>
    <dgm:cxn modelId="{A938AE61-8425-43C7-8A63-6ED583BA57D7}" type="presParOf" srcId="{DCEC6D4B-9DFD-4C85-823C-31AD3A1F6FF5}" destId="{4C5A8EC3-984B-4A89-B7BF-EAF451A5E21E}" srcOrd="0" destOrd="0" presId="urn:microsoft.com/office/officeart/2011/layout/HexagonRadial"/>
    <dgm:cxn modelId="{B194B866-FC55-4EB3-8B56-974E35014993}" type="presParOf" srcId="{8545FE8A-BEB2-4E5E-B62A-6D4DA4975F84}" destId="{8AF6FE49-23C7-4013-BB5E-27375E5CDEAC}" srcOrd="4" destOrd="0" presId="urn:microsoft.com/office/officeart/2011/layout/HexagonRadial"/>
    <dgm:cxn modelId="{5893F041-EDDE-494F-84C0-39FD8F9D8D48}" type="presParOf" srcId="{8545FE8A-BEB2-4E5E-B62A-6D4DA4975F84}" destId="{629B596A-5321-4005-86AC-16F17C88FBB1}" srcOrd="5" destOrd="0" presId="urn:microsoft.com/office/officeart/2011/layout/HexagonRadial"/>
    <dgm:cxn modelId="{A261A6CF-330E-4793-9180-A9135460C369}" type="presParOf" srcId="{629B596A-5321-4005-86AC-16F17C88FBB1}" destId="{9FD4F124-C21F-4C89-9E83-EAA4891854FB}" srcOrd="0" destOrd="0" presId="urn:microsoft.com/office/officeart/2011/layout/HexagonRadial"/>
    <dgm:cxn modelId="{5D755E43-F2E0-4157-BE1F-91367B03812D}" type="presParOf" srcId="{8545FE8A-BEB2-4E5E-B62A-6D4DA4975F84}" destId="{24B8EDC2-546E-47ED-8A6F-1AC4A7372C82}" srcOrd="6" destOrd="0" presId="urn:microsoft.com/office/officeart/2011/layout/HexagonRadial"/>
    <dgm:cxn modelId="{839065E7-4B61-4A29-A364-752B63C2C8D0}" type="presParOf" srcId="{8545FE8A-BEB2-4E5E-B62A-6D4DA4975F84}" destId="{02DDD689-7685-4150-A7B9-0BE49ABE31E5}" srcOrd="7" destOrd="0" presId="urn:microsoft.com/office/officeart/2011/layout/HexagonRadial"/>
    <dgm:cxn modelId="{DD459999-0441-45C6-BF66-AB98AF800EA3}" type="presParOf" srcId="{02DDD689-7685-4150-A7B9-0BE49ABE31E5}" destId="{48A74705-2E7A-47B2-8652-3122757D4331}" srcOrd="0" destOrd="0" presId="urn:microsoft.com/office/officeart/2011/layout/HexagonRadial"/>
    <dgm:cxn modelId="{D348D250-7A62-4295-9273-A2B119AA8111}" type="presParOf" srcId="{8545FE8A-BEB2-4E5E-B62A-6D4DA4975F84}" destId="{9D345F26-21B5-4B03-BF35-BFBEF1C63843}" srcOrd="8" destOrd="0" presId="urn:microsoft.com/office/officeart/2011/layout/HexagonRadial"/>
    <dgm:cxn modelId="{36128E87-C87D-4C5D-AC72-2FBEFDE04811}" type="presParOf" srcId="{8545FE8A-BEB2-4E5E-B62A-6D4DA4975F84}" destId="{9F1547B4-BDDD-483A-B693-0C3A5692B614}" srcOrd="9" destOrd="0" presId="urn:microsoft.com/office/officeart/2011/layout/HexagonRadial"/>
    <dgm:cxn modelId="{88271D8E-11D6-4B40-87C2-F4C0E2A9E04E}" type="presParOf" srcId="{9F1547B4-BDDD-483A-B693-0C3A5692B614}" destId="{57B8A491-8D61-4448-B705-7C246E0DB431}" srcOrd="0" destOrd="0" presId="urn:microsoft.com/office/officeart/2011/layout/HexagonRadial"/>
    <dgm:cxn modelId="{86712E56-750F-47F4-B4D2-E69467E274C1}" type="presParOf" srcId="{8545FE8A-BEB2-4E5E-B62A-6D4DA4975F84}" destId="{A74315B1-80E1-4BCF-BA3C-4709C13D8B7B}" srcOrd="10" destOrd="0" presId="urn:microsoft.com/office/officeart/2011/layout/HexagonRadial"/>
    <dgm:cxn modelId="{D8B3E2FC-6DC2-4EF9-B1E4-32EF4F80EE1E}" type="presParOf" srcId="{8545FE8A-BEB2-4E5E-B62A-6D4DA4975F84}" destId="{D8386EF3-0C71-41AE-A863-B111127C77BC}" srcOrd="11" destOrd="0" presId="urn:microsoft.com/office/officeart/2011/layout/HexagonRadial"/>
    <dgm:cxn modelId="{AE9FCA93-7330-4A0B-AE7F-A953F4D77E0A}" type="presParOf" srcId="{D8386EF3-0C71-41AE-A863-B111127C77BC}" destId="{F74EABE5-DDDA-4622-8A04-D2DC22C19A8C}" srcOrd="0" destOrd="0" presId="urn:microsoft.com/office/officeart/2011/layout/HexagonRadial"/>
    <dgm:cxn modelId="{3FF36D2C-CCA5-404C-B3BF-4BCBB6EAA861}" type="presParOf" srcId="{8545FE8A-BEB2-4E5E-B62A-6D4DA4975F84}" destId="{797A1AC0-0826-478F-B7AE-2A237D8EF261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0A77B4-6F78-4BF6-B3F6-62163C607E4F}">
      <dsp:nvSpPr>
        <dsp:cNvPr id="0" name=""/>
        <dsp:cNvSpPr/>
      </dsp:nvSpPr>
      <dsp:spPr>
        <a:xfrm>
          <a:off x="2232238" y="2016228"/>
          <a:ext cx="2804419" cy="1865861"/>
        </a:xfrm>
        <a:prstGeom prst="hexagon">
          <a:avLst>
            <a:gd name="adj" fmla="val 28570"/>
            <a:gd name="vf" fmla="val 115470"/>
          </a:avLst>
        </a:prstGeom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b="1" kern="1200" cap="none" spc="0" dirty="0" smtClean="0">
              <a:ln w="11430"/>
              <a:solidFill>
                <a:srgbClr val="99003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anose="03010101010201010101" pitchFamily="66" charset="0"/>
            </a:rPr>
            <a:t>Паруса Надежды</a:t>
          </a:r>
          <a:endParaRPr lang="ru-RU" sz="4200" b="1" kern="1200" cap="none" spc="0" dirty="0">
            <a:ln w="11430"/>
            <a:solidFill>
              <a:srgbClr val="990033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Monotype Corsiva" panose="03010101010201010101" pitchFamily="66" charset="0"/>
          </a:endParaRPr>
        </a:p>
      </dsp:txBody>
      <dsp:txXfrm>
        <a:off x="2643632" y="2289940"/>
        <a:ext cx="1981631" cy="1318437"/>
      </dsp:txXfrm>
    </dsp:sp>
    <dsp:sp modelId="{4C5A8EC3-984B-4A89-B7BF-EAF451A5E21E}">
      <dsp:nvSpPr>
        <dsp:cNvPr id="0" name=""/>
        <dsp:cNvSpPr/>
      </dsp:nvSpPr>
      <dsp:spPr>
        <a:xfrm>
          <a:off x="3828644" y="872600"/>
          <a:ext cx="813816" cy="701210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222239-7247-4156-BE3D-80A787386BE3}">
      <dsp:nvSpPr>
        <dsp:cNvPr id="0" name=""/>
        <dsp:cNvSpPr/>
      </dsp:nvSpPr>
      <dsp:spPr>
        <a:xfrm>
          <a:off x="2088236" y="112365"/>
          <a:ext cx="3048148" cy="1620963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Администрация г. Новоуральска</a:t>
          </a:r>
          <a:endParaRPr lang="ru-RU" sz="2400" b="1" kern="1200" dirty="0"/>
        </a:p>
      </dsp:txBody>
      <dsp:txXfrm>
        <a:off x="2496618" y="329537"/>
        <a:ext cx="2231384" cy="1186619"/>
      </dsp:txXfrm>
    </dsp:sp>
    <dsp:sp modelId="{9FD4F124-C21F-4C89-9E83-EAA4891854FB}">
      <dsp:nvSpPr>
        <dsp:cNvPr id="0" name=""/>
        <dsp:cNvSpPr/>
      </dsp:nvSpPr>
      <dsp:spPr>
        <a:xfrm>
          <a:off x="5137739" y="1763871"/>
          <a:ext cx="813816" cy="701210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F6FE49-23C7-4013-BB5E-27375E5CDEAC}">
      <dsp:nvSpPr>
        <dsp:cNvPr id="0" name=""/>
        <dsp:cNvSpPr/>
      </dsp:nvSpPr>
      <dsp:spPr>
        <a:xfrm>
          <a:off x="4691586" y="1299957"/>
          <a:ext cx="2429801" cy="1529195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ОАО «УЭХК»</a:t>
          </a:r>
          <a:endParaRPr lang="ru-RU" sz="2000" b="1" kern="1200" dirty="0"/>
        </a:p>
      </dsp:txBody>
      <dsp:txXfrm>
        <a:off x="5039700" y="1519042"/>
        <a:ext cx="1733573" cy="1091025"/>
      </dsp:txXfrm>
    </dsp:sp>
    <dsp:sp modelId="{48A74705-2E7A-47B2-8652-3122757D4331}">
      <dsp:nvSpPr>
        <dsp:cNvPr id="0" name=""/>
        <dsp:cNvSpPr/>
      </dsp:nvSpPr>
      <dsp:spPr>
        <a:xfrm>
          <a:off x="2737533" y="0"/>
          <a:ext cx="1883146" cy="1693492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B8EDC2-546E-47ED-8A6F-1AC4A7372C82}">
      <dsp:nvSpPr>
        <dsp:cNvPr id="0" name=""/>
        <dsp:cNvSpPr/>
      </dsp:nvSpPr>
      <dsp:spPr>
        <a:xfrm>
          <a:off x="4660809" y="2956138"/>
          <a:ext cx="2303787" cy="1529195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ГИБДД</a:t>
          </a:r>
          <a:endParaRPr lang="ru-RU" sz="2000" b="1" kern="1200" dirty="0"/>
        </a:p>
      </dsp:txBody>
      <dsp:txXfrm>
        <a:off x="4998422" y="3180237"/>
        <a:ext cx="1628561" cy="1080997"/>
      </dsp:txXfrm>
    </dsp:sp>
    <dsp:sp modelId="{57B8A491-8D61-4448-B705-7C246E0DB431}">
      <dsp:nvSpPr>
        <dsp:cNvPr id="0" name=""/>
        <dsp:cNvSpPr/>
      </dsp:nvSpPr>
      <dsp:spPr>
        <a:xfrm>
          <a:off x="2462103" y="4102802"/>
          <a:ext cx="813816" cy="701210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345F26-21B5-4B03-BF35-BFBEF1C63843}">
      <dsp:nvSpPr>
        <dsp:cNvPr id="0" name=""/>
        <dsp:cNvSpPr/>
      </dsp:nvSpPr>
      <dsp:spPr>
        <a:xfrm>
          <a:off x="2268957" y="3912573"/>
          <a:ext cx="2626748" cy="1347818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УВД</a:t>
          </a:r>
          <a:endParaRPr lang="ru-RU" sz="2000" b="1" kern="1200" dirty="0"/>
        </a:p>
      </dsp:txBody>
      <dsp:txXfrm>
        <a:off x="2616210" y="4090753"/>
        <a:ext cx="1932242" cy="991458"/>
      </dsp:txXfrm>
    </dsp:sp>
    <dsp:sp modelId="{F74EABE5-DDDA-4622-8A04-D2DC22C19A8C}">
      <dsp:nvSpPr>
        <dsp:cNvPr id="0" name=""/>
        <dsp:cNvSpPr/>
      </dsp:nvSpPr>
      <dsp:spPr>
        <a:xfrm>
          <a:off x="902823" y="3252278"/>
          <a:ext cx="813816" cy="701210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4315B1-80E1-4BCF-BA3C-4709C13D8B7B}">
      <dsp:nvSpPr>
        <dsp:cNvPr id="0" name=""/>
        <dsp:cNvSpPr/>
      </dsp:nvSpPr>
      <dsp:spPr>
        <a:xfrm>
          <a:off x="257235" y="2897888"/>
          <a:ext cx="2334968" cy="1559290"/>
        </a:xfrm>
        <a:prstGeom prst="hexagon">
          <a:avLst>
            <a:gd name="adj" fmla="val 2857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/>
            <a:t>Отдел культуры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600312" y="3126995"/>
        <a:ext cx="1648814" cy="1101076"/>
      </dsp:txXfrm>
    </dsp:sp>
    <dsp:sp modelId="{797A1AC0-0826-478F-B7AE-2A237D8EF261}">
      <dsp:nvSpPr>
        <dsp:cNvPr id="0" name=""/>
        <dsp:cNvSpPr/>
      </dsp:nvSpPr>
      <dsp:spPr>
        <a:xfrm>
          <a:off x="72006" y="1231195"/>
          <a:ext cx="2413839" cy="1529195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Управление образования</a:t>
          </a:r>
          <a:endParaRPr lang="ru-RU" sz="2000" b="1" kern="1200" dirty="0"/>
        </a:p>
      </dsp:txBody>
      <dsp:txXfrm>
        <a:off x="418790" y="1450886"/>
        <a:ext cx="1720271" cy="10898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Радиальный шестиугольник"/>
  <dgm:desc val="Служит для отображения последовательного процесса, связанного с центральной идеей или темой. Ограничен шестью фигурами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38221-7E61-4E77-A795-1F581E12A2BD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F797-36DA-4206-B2ED-73490517E6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5155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38221-7E61-4E77-A795-1F581E12A2BD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F797-36DA-4206-B2ED-73490517E6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7542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38221-7E61-4E77-A795-1F581E12A2BD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F797-36DA-4206-B2ED-73490517E6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2666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38221-7E61-4E77-A795-1F581E12A2BD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F797-36DA-4206-B2ED-73490517E6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4806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38221-7E61-4E77-A795-1F581E12A2BD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F797-36DA-4206-B2ED-73490517E6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15213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38221-7E61-4E77-A795-1F581E12A2BD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F797-36DA-4206-B2ED-73490517E6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0717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38221-7E61-4E77-A795-1F581E12A2BD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F797-36DA-4206-B2ED-73490517E6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4364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38221-7E61-4E77-A795-1F581E12A2BD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F797-36DA-4206-B2ED-73490517E6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0494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38221-7E61-4E77-A795-1F581E12A2BD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F797-36DA-4206-B2ED-73490517E6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461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38221-7E61-4E77-A795-1F581E12A2BD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F797-36DA-4206-B2ED-73490517E6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9034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38221-7E61-4E77-A795-1F581E12A2BD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3F797-36DA-4206-B2ED-73490517E6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68904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38221-7E61-4E77-A795-1F581E12A2BD}" type="datetimeFigureOut">
              <a:rPr lang="ru-RU" smtClean="0"/>
              <a:pPr/>
              <a:t>27.09.2016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3F797-36DA-4206-B2ED-73490517E6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9306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2.png"/><Relationship Id="rId7" Type="http://schemas.openxmlformats.org/officeDocument/2006/relationships/diagramData" Target="../diagrams/data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diagramDrawing" Target="../diagrams/drawing1.xml"/><Relationship Id="rId5" Type="http://schemas.openxmlformats.org/officeDocument/2006/relationships/image" Target="../media/image14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3.png"/><Relationship Id="rId9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.png"/><Relationship Id="rId7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G:\Я - Мама\image (1)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14282" y="223510"/>
            <a:ext cx="8715436" cy="64294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33000"/>
                </a:schemeClr>
              </a:gs>
              <a:gs pos="53000">
                <a:srgbClr val="D4DEFF">
                  <a:alpha val="60000"/>
                </a:srgbClr>
              </a:gs>
              <a:gs pos="83000">
                <a:srgbClr val="D4DEFF">
                  <a:alpha val="65000"/>
                </a:srgbClr>
              </a:gs>
              <a:gs pos="100000">
                <a:srgbClr val="96AB94">
                  <a:alpha val="59000"/>
                </a:srgbClr>
              </a:gs>
            </a:gsLst>
            <a:lin ang="5400000" scaled="0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7" name="Picture 3" descr="G:\Я - Мама\logo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5885" y="167323"/>
            <a:ext cx="1623833" cy="76320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142976" y="908721"/>
            <a:ext cx="6929486" cy="1224136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batDi" panose="03000000000000000000" pitchFamily="66" charset="0"/>
              </a:rPr>
              <a:t>Выпускной вечер со</a:t>
            </a:r>
          </a:p>
          <a:p>
            <a:pPr algn="ctr"/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batDi" panose="03000000000000000000" pitchFamily="66" charset="0"/>
              </a:rPr>
              <a:t> Школой Росатома</a:t>
            </a:r>
          </a:p>
        </p:txBody>
      </p:sp>
      <p:pic>
        <p:nvPicPr>
          <p:cNvPr id="3074" name="Picture 2" descr="C:\Users\ИринаСвятославовна\Documents\Паруса надежды\Scarlet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594"/>
          <a:stretch/>
        </p:blipFill>
        <p:spPr bwMode="auto">
          <a:xfrm>
            <a:off x="2061141" y="2132857"/>
            <a:ext cx="5244743" cy="323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061141" y="2708920"/>
            <a:ext cx="5131411" cy="2803277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batDi" panose="03000000000000000000" pitchFamily="66" charset="0"/>
              </a:rPr>
              <a:t>«Паруса Надежды»</a:t>
            </a:r>
            <a:endParaRPr lang="ru-RU" sz="48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batDi" panose="03000000000000000000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71380" y="5720473"/>
            <a:ext cx="3642344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C00000"/>
                </a:solidFill>
                <a:latin typeface="Monotype Corsiva" panose="03010101010201010101" pitchFamily="66" charset="0"/>
              </a:rPr>
              <a:t>Муниципальный координатор проекта </a:t>
            </a:r>
          </a:p>
          <a:p>
            <a:r>
              <a:rPr lang="ru-RU" b="1" dirty="0" smtClean="0">
                <a:ln w="11430"/>
                <a:solidFill>
                  <a:srgbClr val="C00000"/>
                </a:solidFill>
                <a:latin typeface="Monotype Corsiva" panose="03010101010201010101" pitchFamily="66" charset="0"/>
              </a:rPr>
              <a:t>«Школа Росатома» в г. Новоуральске</a:t>
            </a:r>
          </a:p>
          <a:p>
            <a:r>
              <a:rPr lang="ru-RU" b="1" dirty="0" smtClean="0">
                <a:ln w="11430"/>
                <a:solidFill>
                  <a:srgbClr val="C00000"/>
                </a:solidFill>
                <a:latin typeface="Monotype Corsiva" panose="03010101010201010101" pitchFamily="66" charset="0"/>
              </a:rPr>
              <a:t>Аленькина Татьяна Николаевна</a:t>
            </a:r>
            <a:endParaRPr lang="ru-RU" b="1" dirty="0">
              <a:ln w="11430"/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260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G:\Я - Мама\image (1)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14282" y="214290"/>
            <a:ext cx="8715436" cy="64294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33000"/>
                </a:schemeClr>
              </a:gs>
              <a:gs pos="53000">
                <a:srgbClr val="D4DEFF">
                  <a:alpha val="60000"/>
                </a:srgbClr>
              </a:gs>
              <a:gs pos="83000">
                <a:srgbClr val="D4DEFF">
                  <a:alpha val="65000"/>
                </a:srgbClr>
              </a:gs>
              <a:gs pos="100000">
                <a:srgbClr val="96AB94">
                  <a:alpha val="59000"/>
                </a:srgbClr>
              </a:gs>
            </a:gsLst>
            <a:lin ang="5400000" scaled="0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G:\Я - Мама\logo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30" y="214290"/>
            <a:ext cx="1931815" cy="907953"/>
          </a:xfrm>
          <a:prstGeom prst="rect">
            <a:avLst/>
          </a:prstGeom>
          <a:noFill/>
        </p:spPr>
      </p:pic>
      <p:pic>
        <p:nvPicPr>
          <p:cNvPr id="10244" name="Picture 4" descr="C:\Users\ИринаСвятославовна\Desktop\Презентация\13528625_1007480439367951_8115603083801843760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3420" y="3458006"/>
            <a:ext cx="4324611" cy="28830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ИринаСвятославовна\Desktop\Презентация\13528087_1007577846024877_376194935876724347_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936" r="13911"/>
          <a:stretch/>
        </p:blipFill>
        <p:spPr bwMode="auto">
          <a:xfrm>
            <a:off x="2466683" y="620688"/>
            <a:ext cx="3437069" cy="33827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ИринаСвятославовна\Desktop\Презентация\13483013_1007480489367946_4961315927836040211_o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591" t="19709" r="38791" b="36212"/>
          <a:stretch/>
        </p:blipFill>
        <p:spPr bwMode="auto">
          <a:xfrm>
            <a:off x="683568" y="3517033"/>
            <a:ext cx="2880320" cy="29575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324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G:\Я - Мама\image (1)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14282" y="214290"/>
            <a:ext cx="8715436" cy="64294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33000"/>
                </a:schemeClr>
              </a:gs>
              <a:gs pos="53000">
                <a:srgbClr val="D4DEFF">
                  <a:alpha val="60000"/>
                </a:srgbClr>
              </a:gs>
              <a:gs pos="83000">
                <a:srgbClr val="D4DEFF">
                  <a:alpha val="65000"/>
                </a:srgbClr>
              </a:gs>
              <a:gs pos="100000">
                <a:srgbClr val="96AB94">
                  <a:alpha val="59000"/>
                </a:srgbClr>
              </a:gs>
            </a:gsLst>
            <a:lin ang="5400000" scaled="0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G:\Я - Мама\logo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30" y="214290"/>
            <a:ext cx="1931815" cy="90795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19917" y="350987"/>
            <a:ext cx="61574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14300" dist="101600" dir="540000" sx="101000" sy="101000" algn="ctr" rotWithShape="0">
                    <a:schemeClr val="bg1"/>
                  </a:outerShdw>
                </a:effectLst>
                <a:latin typeface="Monotype Corsiva" panose="03010101010201010101" pitchFamily="66" charset="0"/>
              </a:rPr>
              <a:t>Звездные гости нашего праздника 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114300" dist="101600" dir="540000" sx="101000" sy="101000" algn="ctr" rotWithShape="0">
                  <a:schemeClr val="bg1"/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1266" name="Picture 2" descr="C:\Users\ИринаСвятославовна\Desktop\Презентация\13517512_1007482719367723_8587260599712057925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76043">
            <a:off x="683568" y="1155754"/>
            <a:ext cx="3949638" cy="26330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ИринаСвятославовна\Desktop\Презентация\13498031_1007481866034475_1369739952195714657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9361">
            <a:off x="4784583" y="1474776"/>
            <a:ext cx="3940109" cy="26267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ИринаСвятославовна\Desktop\Презентация\13490635_1007481856034476_2076747289068341030_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98143">
            <a:off x="700342" y="3840869"/>
            <a:ext cx="3759789" cy="25065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ИринаСвятославовна\Desktop\Презентация\13483369_1007482806034381_388752520249013590_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88925"/>
            <a:ext cx="3677548" cy="24516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3318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G:\Я - Мама\image (1)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14282" y="214290"/>
            <a:ext cx="8715436" cy="64294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33000"/>
                </a:schemeClr>
              </a:gs>
              <a:gs pos="53000">
                <a:srgbClr val="D4DEFF">
                  <a:alpha val="60000"/>
                </a:srgbClr>
              </a:gs>
              <a:gs pos="83000">
                <a:srgbClr val="D4DEFF">
                  <a:alpha val="65000"/>
                </a:srgbClr>
              </a:gs>
              <a:gs pos="100000">
                <a:srgbClr val="96AB94">
                  <a:alpha val="59000"/>
                </a:srgbClr>
              </a:gs>
            </a:gsLst>
            <a:lin ang="5400000" scaled="0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G:\Я - Мама\logo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30" y="214290"/>
            <a:ext cx="1931815" cy="907953"/>
          </a:xfrm>
          <a:prstGeom prst="rect">
            <a:avLst/>
          </a:prstGeom>
          <a:noFill/>
        </p:spPr>
      </p:pic>
      <p:pic>
        <p:nvPicPr>
          <p:cNvPr id="12291" name="Picture 3" descr="C:\Users\ИринаСвятославовна\Desktop\Презентация\13510824_921847301277811_7576252494597417257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69153">
            <a:off x="467544" y="745381"/>
            <a:ext cx="4366583" cy="32021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ИринаСвятославовна\Desktop\Презентация\13439000_921847234611151_4459813753069997043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43415">
            <a:off x="4909970" y="1484784"/>
            <a:ext cx="3883212" cy="2847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ИринаСвятославовна\Desktop\Презентация\13438798_921846897944518_929764352330010131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140968"/>
            <a:ext cx="4678274" cy="34307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7900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G:\Я - Мама\image (1)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95012" y="214290"/>
            <a:ext cx="8715436" cy="64294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33000"/>
                </a:schemeClr>
              </a:gs>
              <a:gs pos="53000">
                <a:srgbClr val="D4DEFF">
                  <a:alpha val="60000"/>
                </a:srgbClr>
              </a:gs>
              <a:gs pos="83000">
                <a:srgbClr val="D4DEFF">
                  <a:alpha val="65000"/>
                </a:srgbClr>
              </a:gs>
              <a:gs pos="100000">
                <a:srgbClr val="96AB94">
                  <a:alpha val="59000"/>
                </a:srgbClr>
              </a:gs>
            </a:gsLst>
            <a:lin ang="5400000" scaled="0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G:\Я - Мама\logo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57538" y="157992"/>
            <a:ext cx="1931815" cy="907953"/>
          </a:xfrm>
          <a:prstGeom prst="rect">
            <a:avLst/>
          </a:prstGeom>
          <a:noFill/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85" t="18108" r="11097" b="6571"/>
          <a:stretch/>
        </p:blipFill>
        <p:spPr bwMode="auto">
          <a:xfrm>
            <a:off x="1979712" y="1556792"/>
            <a:ext cx="5308627" cy="3421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Z:\Управление образования\Позднякова И.С\576e7a23c9b66155878d1bf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56438" y="548680"/>
            <a:ext cx="839258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83670" y="2819449"/>
            <a:ext cx="7992887" cy="2803277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batDi" panose="03000000000000000000" pitchFamily="66" charset="0"/>
              </a:rPr>
              <a:t>«Благодарим «Школу </a:t>
            </a:r>
            <a:r>
              <a:rPr lang="ru-RU" sz="4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batDi" panose="03000000000000000000" pitchFamily="66" charset="0"/>
              </a:rPr>
              <a:t>Р</a:t>
            </a:r>
            <a:r>
              <a:rPr lang="ru-RU" sz="4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batDi" panose="03000000000000000000" pitchFamily="66" charset="0"/>
              </a:rPr>
              <a:t>осатома» </a:t>
            </a:r>
          </a:p>
          <a:p>
            <a:pPr algn="ctr"/>
            <a:r>
              <a:rPr lang="ru-RU" sz="4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batDi" panose="03000000000000000000" pitchFamily="66" charset="0"/>
              </a:rPr>
              <a:t>з</a:t>
            </a:r>
            <a:r>
              <a:rPr lang="ru-RU" sz="4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batDi" panose="03000000000000000000" pitchFamily="66" charset="0"/>
              </a:rPr>
              <a:t>а наш Выпускной</a:t>
            </a:r>
            <a:endParaRPr lang="ru-RU" sz="46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batDi" panose="0300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557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G:\Я - Мама\image (1)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14282" y="214290"/>
            <a:ext cx="8715436" cy="64294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33000"/>
                </a:schemeClr>
              </a:gs>
              <a:gs pos="53000">
                <a:srgbClr val="D4DEFF">
                  <a:alpha val="60000"/>
                </a:srgbClr>
              </a:gs>
              <a:gs pos="83000">
                <a:srgbClr val="D4DEFF">
                  <a:alpha val="65000"/>
                </a:srgbClr>
              </a:gs>
              <a:gs pos="100000">
                <a:srgbClr val="96AB94">
                  <a:alpha val="59000"/>
                </a:srgbClr>
              </a:gs>
            </a:gsLst>
            <a:lin ang="5400000" scaled="0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G:\Я - Мама\logo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30" y="214290"/>
            <a:ext cx="1931815" cy="907953"/>
          </a:xfrm>
          <a:prstGeom prst="rect">
            <a:avLst/>
          </a:prstGeom>
          <a:noFill/>
        </p:spPr>
      </p:pic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2088" y="1355725"/>
            <a:ext cx="6218237" cy="414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4218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G:\Я - Мама\image (1)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23528" y="214290"/>
            <a:ext cx="8715436" cy="64294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33000"/>
                </a:schemeClr>
              </a:gs>
              <a:gs pos="53000">
                <a:srgbClr val="D4DEFF">
                  <a:alpha val="60000"/>
                </a:srgbClr>
              </a:gs>
              <a:gs pos="83000">
                <a:srgbClr val="D4DEFF">
                  <a:alpha val="65000"/>
                </a:srgbClr>
              </a:gs>
              <a:gs pos="100000">
                <a:srgbClr val="96AB94">
                  <a:alpha val="59000"/>
                </a:srgbClr>
              </a:gs>
            </a:gsLst>
            <a:lin ang="5400000" scaled="0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G:\Я - Мама\logo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30" y="214290"/>
            <a:ext cx="1931815" cy="907953"/>
          </a:xfrm>
          <a:prstGeom prst="rect">
            <a:avLst/>
          </a:prstGeom>
          <a:noFill/>
        </p:spPr>
      </p:pic>
      <p:pic>
        <p:nvPicPr>
          <p:cNvPr id="2050" name="Picture 2" descr="http://www.gim47ngo.ru/upload/iblock/6f2/6f29037764b6fc6613f0a6e30f8152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92346">
            <a:off x="972090" y="1132006"/>
            <a:ext cx="3678770" cy="2452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2" name="Picture 4" descr="http://www.gim47ngo.ru/upload/iblock/55b/55b1f94766bcd8d72532cf605f43b3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55239">
            <a:off x="654505" y="3549663"/>
            <a:ext cx="3926759" cy="26178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4" name="Picture 6" descr="http://57shkola.ru/assets/images/shkolnaya-zhizn/1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987912">
            <a:off x="4222183" y="3644381"/>
            <a:ext cx="3996443" cy="26665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98467">
            <a:off x="4860032" y="1052736"/>
            <a:ext cx="3886753" cy="25886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3528" y="296963"/>
            <a:ext cx="3140603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dirty="0" smtClean="0">
                <a:ln w="11430">
                  <a:solidFill>
                    <a:srgbClr val="002060"/>
                  </a:solidFill>
                </a:ln>
                <a:solidFill>
                  <a:srgbClr val="0000FF"/>
                </a:solidFill>
                <a:latin typeface="ArbatDi" panose="03000000000000000000" pitchFamily="66" charset="0"/>
              </a:rPr>
              <a:t>Раньше….</a:t>
            </a:r>
            <a:endParaRPr lang="ru-RU" sz="4800" b="1" dirty="0">
              <a:ln w="11430">
                <a:solidFill>
                  <a:srgbClr val="002060"/>
                </a:solidFill>
              </a:ln>
              <a:solidFill>
                <a:srgbClr val="0000FF"/>
              </a:solidFill>
              <a:latin typeface="ArbatDi" panose="0300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260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G:\Я - Мама\image (1)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14281" y="262562"/>
            <a:ext cx="8715436" cy="64294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33000"/>
                </a:schemeClr>
              </a:gs>
              <a:gs pos="53000">
                <a:srgbClr val="D4DEFF">
                  <a:alpha val="60000"/>
                </a:srgbClr>
              </a:gs>
              <a:gs pos="83000">
                <a:srgbClr val="D4DEFF">
                  <a:alpha val="65000"/>
                </a:srgbClr>
              </a:gs>
              <a:gs pos="100000">
                <a:srgbClr val="96AB94">
                  <a:alpha val="59000"/>
                </a:srgbClr>
              </a:gs>
            </a:gsLst>
            <a:lin ang="5400000" scaled="0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G:\Я - Мама\logo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30" y="214290"/>
            <a:ext cx="1931815" cy="90795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23528" y="260648"/>
            <a:ext cx="45464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anose="03010101010201010101" pitchFamily="66" charset="0"/>
              </a:rPr>
              <a:t>Участие в конкурсе </a:t>
            </a:r>
          </a:p>
          <a:p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anose="03010101010201010101" pitchFamily="66" charset="0"/>
              </a:rPr>
              <a:t>«1 сентября – День знаний»</a:t>
            </a:r>
            <a:endParaRPr lang="ru-RU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77390">
            <a:off x="1784674" y="2216273"/>
            <a:ext cx="3233936" cy="24254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43940">
            <a:off x="5804532" y="2753076"/>
            <a:ext cx="3043771" cy="22828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77072"/>
            <a:ext cx="5616624" cy="2399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157882" y="5647925"/>
            <a:ext cx="9459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254000" sx="97000" sy="97000" algn="tl">
                    <a:schemeClr val="bg1"/>
                  </a:outerShdw>
                </a:effectLst>
                <a:latin typeface="Monotype Corsiva" panose="03010101010201010101" pitchFamily="66" charset="0"/>
              </a:rPr>
              <a:t>Ура! Мы победили! Нас ждет Единый выпускной </a:t>
            </a:r>
          </a:p>
          <a:p>
            <a:pPr algn="ctr"/>
            <a:r>
              <a:rPr lang="ru-RU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254000" sx="97000" sy="97000" algn="tl">
                    <a:schemeClr val="bg1"/>
                  </a:outerShdw>
                </a:effectLst>
                <a:latin typeface="Monotype Corsiva" panose="03010101010201010101" pitchFamily="66" charset="0"/>
              </a:rPr>
              <a:t>со Школой Росатома!!!</a:t>
            </a:r>
            <a:endParaRPr lang="ru-RU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00CC"/>
              </a:solidFill>
              <a:effectLst>
                <a:outerShdw blurRad="254000" sx="97000" sy="97000" algn="tl">
                  <a:schemeClr val="bg1"/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31" t="7949" r="18122" b="17615"/>
          <a:stretch/>
        </p:blipFill>
        <p:spPr bwMode="auto">
          <a:xfrm rot="21106974">
            <a:off x="352124" y="1411525"/>
            <a:ext cx="1872996" cy="25658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38201">
            <a:off x="4420059" y="1242012"/>
            <a:ext cx="2976704" cy="22325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3260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G:\Я - Мама\image (1)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14282" y="214290"/>
            <a:ext cx="8715436" cy="64294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33000"/>
                </a:schemeClr>
              </a:gs>
              <a:gs pos="53000">
                <a:srgbClr val="D4DEFF">
                  <a:alpha val="60000"/>
                </a:srgbClr>
              </a:gs>
              <a:gs pos="83000">
                <a:srgbClr val="D4DEFF">
                  <a:alpha val="65000"/>
                </a:srgbClr>
              </a:gs>
              <a:gs pos="100000">
                <a:srgbClr val="96AB94">
                  <a:alpha val="59000"/>
                </a:srgbClr>
              </a:gs>
            </a:gsLst>
            <a:lin ang="5400000" scaled="0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G:\Я - Мама\logo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30" y="214290"/>
            <a:ext cx="1931815" cy="90795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23528" y="508867"/>
            <a:ext cx="3892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anose="03010101010201010101" pitchFamily="66" charset="0"/>
              </a:rPr>
              <a:t>Подготовка началась…</a:t>
            </a:r>
            <a:endParaRPr lang="ru-RU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416627"/>
            <a:ext cx="2736304" cy="20066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6120"/>
          <a:stretch/>
        </p:blipFill>
        <p:spPr bwMode="auto">
          <a:xfrm>
            <a:off x="5004047" y="4889294"/>
            <a:ext cx="3645661" cy="1707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70" b="14287"/>
          <a:stretch/>
        </p:blipFill>
        <p:spPr bwMode="auto">
          <a:xfrm>
            <a:off x="6568751" y="1844825"/>
            <a:ext cx="2435392" cy="1584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xmlns="" val="3325478511"/>
              </p:ext>
            </p:extLst>
          </p:nvPr>
        </p:nvGraphicFramePr>
        <p:xfrm>
          <a:off x="395536" y="450354"/>
          <a:ext cx="7121388" cy="5260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95536" y="5085184"/>
            <a:ext cx="47976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innerShdw blurRad="50800" dist="50800">
                    <a:srgbClr val="002060"/>
                  </a:innerShdw>
                </a:effectLst>
                <a:cs typeface="Arial" panose="020B0604020202020204" pitchFamily="34" charset="0"/>
              </a:rPr>
              <a:t>И еще:</a:t>
            </a: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innerShdw blurRad="50800" dist="50800">
                    <a:srgbClr val="002060"/>
                  </a:innerShdw>
                </a:effectLst>
                <a:cs typeface="Arial" panose="020B0604020202020204" pitchFamily="34" charset="0"/>
              </a:rPr>
              <a:t>ЦМСЧ 31 ФМБА России</a:t>
            </a:r>
          </a:p>
          <a:p>
            <a:r>
              <a:rPr lang="ru-RU" sz="2400" b="1" dirty="0">
                <a:solidFill>
                  <a:schemeClr val="bg1"/>
                </a:solidFill>
                <a:effectLst>
                  <a:innerShdw blurRad="50800" dist="50800">
                    <a:srgbClr val="002060"/>
                  </a:innerShdw>
                </a:effectLst>
                <a:cs typeface="Arial" panose="020B0604020202020204" pitchFamily="34" charset="0"/>
              </a:rPr>
              <a:t>ФГКУ «СУ  ФПС № 5 МЧС</a:t>
            </a:r>
            <a:r>
              <a:rPr lang="ru-RU" sz="2400" b="1" dirty="0" smtClean="0">
                <a:solidFill>
                  <a:schemeClr val="bg1"/>
                </a:solidFill>
                <a:effectLst>
                  <a:innerShdw blurRad="50800" dist="50800">
                    <a:srgbClr val="002060"/>
                  </a:innerShdw>
                </a:effectLst>
                <a:cs typeface="Arial" panose="020B0604020202020204" pitchFamily="34" charset="0"/>
              </a:rPr>
              <a:t>»</a:t>
            </a: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innerShdw blurRad="50800" dist="50800">
                    <a:srgbClr val="002060"/>
                  </a:innerShdw>
                </a:effectLst>
                <a:cs typeface="Arial" panose="020B0604020202020204" pitchFamily="34" charset="0"/>
              </a:rPr>
              <a:t>Фирмы организаторы праздников</a:t>
            </a:r>
            <a:endParaRPr lang="ru-RU" sz="2400" b="1" dirty="0">
              <a:solidFill>
                <a:schemeClr val="bg1"/>
              </a:solidFill>
              <a:effectLst>
                <a:innerShdw blurRad="50800" dist="50800">
                  <a:srgbClr val="002060"/>
                </a:inn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260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G:\Я - Мама\image (1)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14282" y="214290"/>
            <a:ext cx="8715436" cy="64294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33000"/>
                </a:schemeClr>
              </a:gs>
              <a:gs pos="53000">
                <a:srgbClr val="D4DEFF">
                  <a:alpha val="60000"/>
                </a:srgbClr>
              </a:gs>
              <a:gs pos="83000">
                <a:srgbClr val="D4DEFF">
                  <a:alpha val="65000"/>
                </a:srgbClr>
              </a:gs>
              <a:gs pos="100000">
                <a:srgbClr val="96AB94">
                  <a:alpha val="59000"/>
                </a:srgbClr>
              </a:gs>
            </a:gsLst>
            <a:lin ang="5400000" scaled="0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G:\Я - Мама\logo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18882" y="0"/>
            <a:ext cx="1931815" cy="90795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52141" y="220045"/>
            <a:ext cx="5795176" cy="104644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14300" dist="101600" dir="540000" sx="101000" sy="101000" algn="ctr" rotWithShape="0">
                    <a:schemeClr val="bg1"/>
                  </a:outerShdw>
                </a:effectLst>
                <a:latin typeface="Monotype Corsiva" panose="03010101010201010101" pitchFamily="66" charset="0"/>
              </a:rPr>
              <a:t>Что было сделано:</a:t>
            </a:r>
            <a:endParaRPr lang="ru-RU" sz="6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114300" dist="101600" dir="540000" sx="101000" sy="101000" algn="ctr" rotWithShape="0">
                  <a:schemeClr val="bg1"/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6148" name="Picture 4" descr="Z:\Управление образования\Позднякова И.С\нормативные документы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1121" y="907953"/>
            <a:ext cx="1673052" cy="167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141" y="1138994"/>
            <a:ext cx="8680069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6700" indent="-266700">
              <a:buFont typeface="Arial" panose="020B0604020202020204" pitchFamily="34" charset="0"/>
              <a:buChar char="•"/>
            </a:pPr>
            <a:r>
              <a:rPr lang="ru-RU" sz="3000" b="1" i="1" dirty="0" smtClean="0">
                <a:solidFill>
                  <a:srgbClr val="002060"/>
                </a:solidFill>
                <a:effectLst>
                  <a:innerShdw blurRad="279400">
                    <a:schemeClr val="bg1">
                      <a:alpha val="26000"/>
                    </a:schemeClr>
                  </a:innerShdw>
                </a:effectLst>
              </a:rPr>
              <a:t>Подготовлены Нормативные акты;</a:t>
            </a:r>
          </a:p>
          <a:p>
            <a:pPr marL="266700" indent="-266700">
              <a:buFont typeface="Arial" panose="020B0604020202020204" pitchFamily="34" charset="0"/>
              <a:buChar char="•"/>
            </a:pPr>
            <a:endParaRPr lang="ru-RU" sz="3000" b="1" i="1" dirty="0" smtClean="0">
              <a:solidFill>
                <a:srgbClr val="002060"/>
              </a:solidFill>
              <a:effectLst>
                <a:innerShdw blurRad="279400">
                  <a:schemeClr val="bg1">
                    <a:alpha val="26000"/>
                  </a:schemeClr>
                </a:innerShdw>
              </a:effectLst>
            </a:endParaRP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ru-RU" sz="3000" b="1" i="1" dirty="0" smtClean="0">
                <a:solidFill>
                  <a:srgbClr val="002060"/>
                </a:solidFill>
                <a:effectLst>
                  <a:innerShdw blurRad="279400">
                    <a:schemeClr val="bg1">
                      <a:alpha val="26000"/>
                    </a:schemeClr>
                  </a:innerShdw>
                </a:effectLst>
              </a:rPr>
              <a:t>Проведены Организационные совещания;</a:t>
            </a:r>
          </a:p>
          <a:p>
            <a:pPr marL="266700" indent="-266700">
              <a:buFont typeface="Arial" panose="020B0604020202020204" pitchFamily="34" charset="0"/>
              <a:buChar char="•"/>
            </a:pPr>
            <a:endParaRPr lang="ru-RU" sz="3000" b="1" i="1" dirty="0" smtClean="0">
              <a:solidFill>
                <a:srgbClr val="002060"/>
              </a:solidFill>
              <a:effectLst>
                <a:innerShdw blurRad="279400">
                  <a:schemeClr val="bg1">
                    <a:alpha val="26000"/>
                  </a:schemeClr>
                </a:innerShdw>
              </a:effectLst>
            </a:endParaRP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ru-RU" sz="3000" b="1" i="1" dirty="0" smtClean="0">
                <a:solidFill>
                  <a:srgbClr val="002060"/>
                </a:solidFill>
                <a:effectLst>
                  <a:innerShdw blurRad="279400">
                    <a:schemeClr val="bg1">
                      <a:alpha val="26000"/>
                    </a:schemeClr>
                  </a:innerShdw>
                </a:effectLst>
              </a:rPr>
              <a:t>Составлены сметы расходов;</a:t>
            </a:r>
          </a:p>
          <a:p>
            <a:pPr marL="266700" indent="-266700">
              <a:buFont typeface="Arial" panose="020B0604020202020204" pitchFamily="34" charset="0"/>
              <a:buChar char="•"/>
            </a:pPr>
            <a:endParaRPr lang="ru-RU" sz="3000" b="1" i="1" dirty="0" smtClean="0">
              <a:solidFill>
                <a:srgbClr val="002060"/>
              </a:solidFill>
              <a:effectLst>
                <a:innerShdw blurRad="279400">
                  <a:schemeClr val="bg1">
                    <a:alpha val="26000"/>
                  </a:schemeClr>
                </a:innerShdw>
              </a:effectLst>
            </a:endParaRP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ru-RU" sz="3000" b="1" i="1" dirty="0" smtClean="0">
                <a:solidFill>
                  <a:srgbClr val="002060"/>
                </a:solidFill>
                <a:effectLst>
                  <a:innerShdw blurRad="279400">
                    <a:schemeClr val="bg1">
                      <a:alpha val="26000"/>
                    </a:schemeClr>
                  </a:innerShdw>
                </a:effectLst>
              </a:rPr>
              <a:t>Разработан сценарий;</a:t>
            </a:r>
          </a:p>
          <a:p>
            <a:pPr marL="266700" indent="-266700">
              <a:buFont typeface="Arial" panose="020B0604020202020204" pitchFamily="34" charset="0"/>
              <a:buChar char="•"/>
            </a:pPr>
            <a:endParaRPr lang="ru-RU" sz="3000" b="1" i="1" dirty="0" smtClean="0">
              <a:solidFill>
                <a:srgbClr val="002060"/>
              </a:solidFill>
              <a:effectLst>
                <a:innerShdw blurRad="279400">
                  <a:schemeClr val="bg1">
                    <a:alpha val="26000"/>
                  </a:schemeClr>
                </a:innerShdw>
              </a:effectLst>
            </a:endParaRP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ru-RU" sz="3000" b="1" i="1" dirty="0" smtClean="0">
                <a:solidFill>
                  <a:srgbClr val="002060"/>
                </a:solidFill>
                <a:effectLst>
                  <a:innerShdw blurRad="279400">
                    <a:schemeClr val="bg1">
                      <a:alpha val="26000"/>
                    </a:schemeClr>
                  </a:innerShdw>
                </a:effectLst>
              </a:rPr>
              <a:t>Утверждены детали проведения мероприятия</a:t>
            </a:r>
          </a:p>
          <a:p>
            <a:pPr marL="266700" indent="-266700">
              <a:buFont typeface="Arial" panose="020B0604020202020204" pitchFamily="34" charset="0"/>
              <a:buChar char="•"/>
            </a:pPr>
            <a:endParaRPr lang="ru-RU" sz="3000" b="1" i="1" dirty="0" smtClean="0">
              <a:solidFill>
                <a:srgbClr val="002060"/>
              </a:solidFill>
              <a:effectLst>
                <a:innerShdw blurRad="279400">
                  <a:schemeClr val="bg1">
                    <a:alpha val="26000"/>
                  </a:schemeClr>
                </a:innerShdw>
              </a:effectLst>
            </a:endParaRP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ru-RU" sz="3000" b="1" i="1" dirty="0" smtClean="0">
                <a:solidFill>
                  <a:srgbClr val="002060"/>
                </a:solidFill>
                <a:effectLst>
                  <a:innerShdw blurRad="279400">
                    <a:schemeClr val="bg1">
                      <a:alpha val="26000"/>
                    </a:schemeClr>
                  </a:innerShdw>
                </a:effectLst>
              </a:rPr>
              <a:t>И много других важных вещей…</a:t>
            </a:r>
            <a:endParaRPr lang="ru-RU" sz="3000" b="1" i="1" dirty="0">
              <a:solidFill>
                <a:srgbClr val="002060"/>
              </a:solidFill>
              <a:effectLst>
                <a:innerShdw blurRad="279400">
                  <a:schemeClr val="bg1">
                    <a:alpha val="26000"/>
                  </a:schemeClr>
                </a:innerShdw>
              </a:effectLst>
            </a:endParaRPr>
          </a:p>
        </p:txBody>
      </p:sp>
      <p:pic>
        <p:nvPicPr>
          <p:cNvPr id="6146" name="Picture 2" descr="Z:\Управление образования\Позднякова И.С\сценарий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8134" y="3394871"/>
            <a:ext cx="1451318" cy="154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Z:\Управление образования\Позднякова И.С\совещание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3779" y="2378289"/>
            <a:ext cx="3185939" cy="238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Z:\Управление образования\Позднякова И.С\0_caa97_7a67389_ori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21551">
            <a:off x="5990060" y="5520420"/>
            <a:ext cx="3110140" cy="120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9348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G:\Я - Мама\image (1)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14282" y="214290"/>
            <a:ext cx="8715436" cy="64294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33000"/>
                </a:schemeClr>
              </a:gs>
              <a:gs pos="53000">
                <a:srgbClr val="D4DEFF">
                  <a:alpha val="60000"/>
                </a:srgbClr>
              </a:gs>
              <a:gs pos="83000">
                <a:srgbClr val="D4DEFF">
                  <a:alpha val="65000"/>
                </a:srgbClr>
              </a:gs>
              <a:gs pos="100000">
                <a:srgbClr val="96AB94">
                  <a:alpha val="59000"/>
                </a:srgbClr>
              </a:gs>
            </a:gsLst>
            <a:lin ang="5400000" scaled="0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G:\Я - Мама\logo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30" y="214290"/>
            <a:ext cx="1931815" cy="90795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95536" y="332656"/>
            <a:ext cx="2408032" cy="104644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14300" dist="101600" dir="540000" sx="101000" sy="101000" algn="ctr" rotWithShape="0">
                    <a:schemeClr val="bg1"/>
                  </a:outerShdw>
                </a:effectLst>
                <a:latin typeface="Monotype Corsiva" panose="03010101010201010101" pitchFamily="66" charset="0"/>
              </a:rPr>
              <a:t>Важно:</a:t>
            </a:r>
            <a:endParaRPr lang="ru-RU" sz="6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114300" dist="101600" dir="540000" sx="101000" sy="101000" algn="ctr" rotWithShape="0">
                  <a:schemeClr val="bg1"/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7172" name="Picture 4" descr="C:\Users\ИринаСвятославовна\Desktop\Презентация\13466524_920153288113879_4076173996401074918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07021">
            <a:off x="5023633" y="2489628"/>
            <a:ext cx="3627450" cy="26601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09627" flipH="1">
            <a:off x="470189" y="2523362"/>
            <a:ext cx="3634882" cy="26655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1985" y="1375090"/>
            <a:ext cx="66986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i="1" dirty="0" smtClean="0">
                <a:solidFill>
                  <a:srgbClr val="002060"/>
                </a:solidFill>
                <a:effectLst>
                  <a:innerShdw blurRad="279400">
                    <a:schemeClr val="bg1">
                      <a:alpha val="26000"/>
                    </a:schemeClr>
                  </a:innerShdw>
                </a:effectLst>
              </a:rPr>
              <a:t>Обсуждение и подготовка праздника </a:t>
            </a:r>
          </a:p>
          <a:p>
            <a:r>
              <a:rPr lang="ru-RU" sz="3000" b="1" i="1" dirty="0" smtClean="0">
                <a:solidFill>
                  <a:srgbClr val="002060"/>
                </a:solidFill>
                <a:effectLst>
                  <a:innerShdw blurRad="279400">
                    <a:schemeClr val="bg1">
                      <a:alpha val="26000"/>
                    </a:schemeClr>
                  </a:innerShdw>
                </a:effectLst>
              </a:rPr>
              <a:t>проводилась с участием выпускников</a:t>
            </a:r>
            <a:endParaRPr lang="ru-RU" sz="3000" b="1" i="1" dirty="0">
              <a:solidFill>
                <a:srgbClr val="002060"/>
              </a:solidFill>
              <a:effectLst>
                <a:innerShdw blurRad="279400">
                  <a:schemeClr val="bg1">
                    <a:alpha val="26000"/>
                  </a:schemeClr>
                </a:innerShdw>
              </a:effectLst>
            </a:endParaRPr>
          </a:p>
        </p:txBody>
      </p:sp>
      <p:pic>
        <p:nvPicPr>
          <p:cNvPr id="7170" name="Picture 2" descr="Z:\Управление образования\Позднякова И.С\6ip64o9K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7876" y="4005064"/>
            <a:ext cx="5760640" cy="306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1076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G:\Я - Мама\image (1)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14282" y="214290"/>
            <a:ext cx="8715436" cy="64294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33000"/>
                </a:schemeClr>
              </a:gs>
              <a:gs pos="53000">
                <a:srgbClr val="D4DEFF">
                  <a:alpha val="60000"/>
                </a:srgbClr>
              </a:gs>
              <a:gs pos="83000">
                <a:srgbClr val="D4DEFF">
                  <a:alpha val="65000"/>
                </a:srgbClr>
              </a:gs>
              <a:gs pos="100000">
                <a:srgbClr val="96AB94">
                  <a:alpha val="59000"/>
                </a:srgbClr>
              </a:gs>
            </a:gsLst>
            <a:lin ang="5400000" scaled="0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pic>
        <p:nvPicPr>
          <p:cNvPr id="1027" name="Picture 3" descr="G:\Я - Мама\logo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30" y="214290"/>
            <a:ext cx="1931815" cy="90795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54599" y="350987"/>
            <a:ext cx="6495689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114300" dist="101600" dir="540000" sx="101000" sy="101000" algn="ctr" rotWithShape="0">
                    <a:schemeClr val="bg1"/>
                  </a:outerShdw>
                </a:effectLst>
                <a:latin typeface="Monotype Corsiva" panose="03010101010201010101" pitchFamily="66" charset="0"/>
              </a:rPr>
              <a:t>Да здравствует Выпускной!</a:t>
            </a:r>
            <a:endParaRPr lang="ru-RU" sz="4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114300" dist="101600" dir="540000" sx="101000" sy="101000" algn="ctr" rotWithShape="0">
                  <a:schemeClr val="bg1"/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8194" name="Picture 2" descr="C:\Users\ИринаСвятославовна\Desktop\Презентация\13507117_921846531277888_6514704358649657243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43645">
            <a:off x="395536" y="1183229"/>
            <a:ext cx="3282304" cy="24070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ИринаСвятославовна\Desktop\Презентация\13509094_921846521277889_1187171173867339181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15545">
            <a:off x="5564733" y="1122243"/>
            <a:ext cx="3306278" cy="24246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ИринаСвятославовна\Desktop\Презентация\13503091_1007575492691779_5491035449062425011_o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11" r="9584"/>
          <a:stretch/>
        </p:blipFill>
        <p:spPr bwMode="auto">
          <a:xfrm>
            <a:off x="2915816" y="2817642"/>
            <a:ext cx="3657600" cy="31410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Z:\Управление образования\Позднякова И.С\podvizhnyie-ighry-dlia-dietiei_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2369" y="4941613"/>
            <a:ext cx="7393478" cy="175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3451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G:\Я - Мама\image (1)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14282" y="214290"/>
            <a:ext cx="8715436" cy="64294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33000"/>
                </a:schemeClr>
              </a:gs>
              <a:gs pos="53000">
                <a:srgbClr val="D4DEFF">
                  <a:alpha val="60000"/>
                </a:srgbClr>
              </a:gs>
              <a:gs pos="83000">
                <a:srgbClr val="D4DEFF">
                  <a:alpha val="65000"/>
                </a:srgbClr>
              </a:gs>
              <a:gs pos="100000">
                <a:srgbClr val="96AB94">
                  <a:alpha val="59000"/>
                </a:srgbClr>
              </a:gs>
            </a:gsLst>
            <a:lin ang="5400000" scaled="0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G:\Я - Мама\logo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30" y="214290"/>
            <a:ext cx="1931815" cy="907953"/>
          </a:xfrm>
          <a:prstGeom prst="rect">
            <a:avLst/>
          </a:prstGeom>
          <a:noFill/>
        </p:spPr>
      </p:pic>
      <p:pic>
        <p:nvPicPr>
          <p:cNvPr id="4100" name="Picture 4" descr="C:\Users\ИринаСвятославовна\Desktop\Презентация\13502668_1007577046024957_8076521394127259410_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79"/>
          <a:stretch/>
        </p:blipFill>
        <p:spPr bwMode="auto">
          <a:xfrm>
            <a:off x="4405151" y="3928119"/>
            <a:ext cx="4524567" cy="27155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ИринаСвятославовна\Desktop\Презентация\13517526_1007577852691543_8661761624253685458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600" y="332656"/>
            <a:ext cx="4480498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ИринаСвятославовна\Desktop\Презентация\13490870_1007574879358507_8117067181701739170_o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87" t="8434" r="7831"/>
          <a:stretch/>
        </p:blipFill>
        <p:spPr bwMode="auto">
          <a:xfrm>
            <a:off x="2236465" y="1912290"/>
            <a:ext cx="5199265" cy="30611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F:\Мои рисунки\Картинки, Анимация\d0c15f08b58b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660" y="3442873"/>
            <a:ext cx="1970546" cy="286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9031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G:\Я - Мама\image (1)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14282" y="214290"/>
            <a:ext cx="8715436" cy="64294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33000"/>
                </a:schemeClr>
              </a:gs>
              <a:gs pos="53000">
                <a:srgbClr val="D4DEFF">
                  <a:alpha val="60000"/>
                </a:srgbClr>
              </a:gs>
              <a:gs pos="83000">
                <a:srgbClr val="D4DEFF">
                  <a:alpha val="65000"/>
                </a:srgbClr>
              </a:gs>
              <a:gs pos="100000">
                <a:srgbClr val="96AB94">
                  <a:alpha val="59000"/>
                </a:srgbClr>
              </a:gs>
            </a:gsLst>
            <a:lin ang="5400000" scaled="0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G:\Я - Мама\logo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30" y="214290"/>
            <a:ext cx="1931815" cy="907953"/>
          </a:xfrm>
          <a:prstGeom prst="rect">
            <a:avLst/>
          </a:prstGeom>
          <a:noFill/>
        </p:spPr>
      </p:pic>
      <p:pic>
        <p:nvPicPr>
          <p:cNvPr id="9218" name="Picture 2" descr="C:\Users\ИринаСвятославовна\Desktop\Презентация\13517391_1007576556025006_2590217724532332364_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329"/>
          <a:stretch/>
        </p:blipFill>
        <p:spPr bwMode="auto">
          <a:xfrm rot="20909381">
            <a:off x="467544" y="548680"/>
            <a:ext cx="3528392" cy="24602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ИринаСвятославовна\Desktop\Презентация\13483364_1007481806034481_142535364447844900_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762"/>
          <a:stretch/>
        </p:blipFill>
        <p:spPr bwMode="auto">
          <a:xfrm rot="20838500">
            <a:off x="2915816" y="1251668"/>
            <a:ext cx="3908889" cy="23254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ИринаСвятославовна\Desktop\Презентация\13475226_1007576879358307_6681723449940249470_o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66" t="10332" r="5029"/>
          <a:stretch/>
        </p:blipFill>
        <p:spPr bwMode="auto">
          <a:xfrm rot="20851334">
            <a:off x="597984" y="3324410"/>
            <a:ext cx="3563466" cy="22635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ИринаСвятославовна\Desktop\Презентация\13528292_1007578296024832_7487673053151681610_o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311" t="12825" r="7831"/>
          <a:stretch/>
        </p:blipFill>
        <p:spPr bwMode="auto">
          <a:xfrm rot="20724425" flipH="1">
            <a:off x="2930070" y="4324776"/>
            <a:ext cx="3252081" cy="22449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ИринаСвятославовна\Desktop\Презентация\13497785_1007576742691654_344364622247049412_o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47" r="7558" b="17586"/>
          <a:stretch/>
        </p:blipFill>
        <p:spPr bwMode="auto">
          <a:xfrm rot="20779451">
            <a:off x="5303712" y="2698293"/>
            <a:ext cx="3369218" cy="20720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3431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142</Words>
  <Application>Microsoft Office PowerPoint</Application>
  <PresentationFormat>Экран (4:3)</PresentationFormat>
  <Paragraphs>42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Алексеевна</dc:creator>
  <cp:lastModifiedBy>User</cp:lastModifiedBy>
  <cp:revision>35</cp:revision>
  <dcterms:created xsi:type="dcterms:W3CDTF">2016-09-26T11:38:38Z</dcterms:created>
  <dcterms:modified xsi:type="dcterms:W3CDTF">2016-09-27T11:18:23Z</dcterms:modified>
</cp:coreProperties>
</file>