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5" r:id="rId3"/>
    <p:sldId id="309" r:id="rId4"/>
    <p:sldId id="310" r:id="rId5"/>
    <p:sldId id="305" r:id="rId6"/>
    <p:sldId id="297" r:id="rId7"/>
    <p:sldId id="299" r:id="rId8"/>
    <p:sldId id="302" r:id="rId9"/>
    <p:sldId id="303" r:id="rId10"/>
    <p:sldId id="304" r:id="rId11"/>
    <p:sldId id="306" r:id="rId12"/>
    <p:sldId id="313" r:id="rId13"/>
    <p:sldId id="307" r:id="rId14"/>
    <p:sldId id="312" r:id="rId15"/>
    <p:sldId id="301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E9F7"/>
    <a:srgbClr val="8EB4E3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888" y="-112"/>
      </p:cViewPr>
      <p:guideLst>
        <p:guide orient="horz" pos="1028"/>
        <p:guide pos="292"/>
        <p:guide pos="5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30B8-33B6-9749-AFED-BE4D4065CBC1}" type="datetimeFigureOut">
              <a:rPr lang="ru-RU" smtClean="0"/>
              <a:pPr/>
              <a:t>16.10.16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98B2-1401-FF4F-9552-2B1EB740B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7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62EC-E329-49C3-B014-C504871ECC93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0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1A08-051D-479D-8087-C7BD4843B7D9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3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5E37-36C9-4E91-AB56-CC8C411C7BC4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7AD2-B51A-41E2-885D-7AEC2B9FEA5C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5E6-C8A4-41BD-9452-17DF35D5A7AC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9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2218-4080-433A-8762-E6D1B684DFC0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FE4C-1EEC-4E47-9D2F-28F670EE834B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3362-6FA4-4D3F-B276-EF2364D9C5C1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F565-01D8-44DC-A4BB-0649D519746F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118B-1D72-472D-9020-EC6E92E149DE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4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3861-8F08-40D9-960B-EC6E10FA0F9B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28C3-EE30-4247-BE81-61ADFDA9388A}" type="datetime1">
              <a:rPr lang="ru-RU" smtClean="0"/>
              <a:pPr/>
              <a:t>16.10.16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82023" y="1945986"/>
            <a:ext cx="8240713" cy="2893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smtClean="0">
                <a:latin typeface="+mj-lt"/>
                <a:ea typeface="+mj-ea"/>
                <a:cs typeface="+mj-cs"/>
              </a:rPr>
              <a:t>РАБОТА В ВЕБИНАРЕ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Инструкции </a:t>
            </a:r>
            <a:r>
              <a:rPr lang="en-US" sz="3600" smtClean="0"/>
              <a:t>&amp;</a:t>
            </a:r>
            <a:r>
              <a:rPr lang="ru-RU" sz="3600" smtClean="0"/>
              <a:t> подсказки</a:t>
            </a:r>
            <a:endParaRPr kumimoji="0" lang="en-US" sz="360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smtClean="0">
                <a:latin typeface="+mj-lt"/>
                <a:ea typeface="+mj-ea"/>
                <a:cs typeface="+mj-cs"/>
              </a:rPr>
              <a:t>для</a:t>
            </a:r>
            <a:r>
              <a:rPr lang="ru-RU" sz="3600" noProof="0" smtClean="0">
                <a:latin typeface="+mj-lt"/>
                <a:ea typeface="+mj-ea"/>
                <a:cs typeface="+mj-cs"/>
              </a:rPr>
              <a:t> </a:t>
            </a:r>
            <a:r>
              <a:rPr lang="ru-RU" sz="3600" b="1" smtClean="0">
                <a:latin typeface="+mj-lt"/>
                <a:ea typeface="+mj-ea"/>
                <a:cs typeface="+mj-cs"/>
              </a:rPr>
              <a:t>выступающего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314" name="Picture 2" descr="D:\!max\!DOC\Dropbox\1EVR\0_PRO_RAtom\RA_logo_W11.png"/>
          <p:cNvPicPr>
            <a:picLocks noChangeAspect="1" noChangeArrowheads="1"/>
          </p:cNvPicPr>
          <p:nvPr/>
        </p:nvPicPr>
        <p:blipFill>
          <a:blip r:embed="rId3"/>
          <a:srcRect r="23560"/>
          <a:stretch>
            <a:fillRect/>
          </a:stretch>
        </p:blipFill>
        <p:spPr bwMode="auto">
          <a:xfrm>
            <a:off x="6502399" y="343678"/>
            <a:ext cx="2059708" cy="79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144942"/>
      </p:ext>
    </p:extLst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89" y="1383323"/>
            <a:ext cx="8752792" cy="54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6. Перетащите ФАЙЛ в окно вебинара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Добавление видеоролика </a:t>
            </a:r>
            <a:br>
              <a:rPr lang="ru-RU" sz="3600" b="1" smtClean="0"/>
            </a:br>
            <a:r>
              <a:rPr lang="ru-RU" sz="3600" b="1" smtClean="0"/>
              <a:t>(ссылки на </a:t>
            </a:r>
            <a:r>
              <a:rPr lang="en-US" sz="3600" b="1" smtClean="0"/>
              <a:t>Youtube</a:t>
            </a:r>
            <a:r>
              <a:rPr lang="ru-RU" sz="3600" b="1" smtClean="0"/>
              <a:t>) в 4 шага</a:t>
            </a:r>
            <a:endParaRPr lang="ru-RU" sz="3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96351" y="4893547"/>
            <a:ext cx="2363393" cy="754339"/>
          </a:xfrm>
          <a:prstGeom prst="wedgeRoundRectCallout">
            <a:avLst>
              <a:gd name="adj1" fmla="val 36766"/>
              <a:gd name="adj2" fmla="val 13619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marL="268288" indent="-268288" algn="ctr">
              <a:spcBef>
                <a:spcPct val="0"/>
              </a:spcBef>
              <a:defRPr/>
            </a:pPr>
            <a:r>
              <a:rPr lang="ru-RU" b="1" smtClean="0">
                <a:solidFill>
                  <a:schemeClr val="bg1"/>
                </a:solidFill>
              </a:rPr>
              <a:t>Сообщения в чате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38532" y="4560225"/>
            <a:ext cx="2333952" cy="704502"/>
          </a:xfrm>
          <a:prstGeom prst="wedgeRoundRectCallout">
            <a:avLst>
              <a:gd name="adj1" fmla="val 6457"/>
              <a:gd name="adj2" fmla="val 164893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smtClean="0">
                <a:solidFill>
                  <a:schemeClr val="bg1"/>
                </a:solidFill>
              </a:rPr>
              <a:t>Листание слайдов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76" y="1484128"/>
            <a:ext cx="8423032" cy="537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8149213" y="5194998"/>
            <a:ext cx="793820" cy="7938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/>
              <a:t>1</a:t>
            </a:r>
            <a:endParaRPr lang="ru-RU" sz="4000"/>
          </a:p>
        </p:txBody>
      </p:sp>
      <p:sp>
        <p:nvSpPr>
          <p:cNvPr id="10" name="Овал 9"/>
          <p:cNvSpPr/>
          <p:nvPr/>
        </p:nvSpPr>
        <p:spPr>
          <a:xfrm>
            <a:off x="395535" y="4250453"/>
            <a:ext cx="793820" cy="7938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/>
              <a:t>2</a:t>
            </a:r>
            <a:endParaRPr lang="ru-RU" sz="4000"/>
          </a:p>
        </p:txBody>
      </p:sp>
      <p:sp>
        <p:nvSpPr>
          <p:cNvPr id="11" name="Дуга 10"/>
          <p:cNvSpPr/>
          <p:nvPr/>
        </p:nvSpPr>
        <p:spPr>
          <a:xfrm rot="1922380">
            <a:off x="8168860" y="2278490"/>
            <a:ext cx="823522" cy="808046"/>
          </a:xfrm>
          <a:prstGeom prst="arc">
            <a:avLst>
              <a:gd name="adj1" fmla="val 14343889"/>
              <a:gd name="adj2" fmla="val 20964776"/>
            </a:avLst>
          </a:prstGeom>
          <a:ln w="762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20429" y="1600261"/>
            <a:ext cx="16794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mtClean="0"/>
              <a:t>Панель ФАЙЛы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" y="1397452"/>
            <a:ext cx="8563707" cy="54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Добавление видеоролика </a:t>
            </a:r>
            <a:br>
              <a:rPr lang="ru-RU" sz="3600" b="1" smtClean="0"/>
            </a:br>
            <a:r>
              <a:rPr lang="ru-RU" sz="3600" b="1" smtClean="0"/>
              <a:t>(ссылки на </a:t>
            </a:r>
            <a:r>
              <a:rPr lang="en-US" sz="3600" b="1" smtClean="0"/>
              <a:t>Youtube</a:t>
            </a:r>
            <a:r>
              <a:rPr lang="ru-RU" sz="3600" b="1" smtClean="0"/>
              <a:t>) в 4 шага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209640" y="5712487"/>
            <a:ext cx="793820" cy="7938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/>
              <a:t>3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Добавление ссылки на </a:t>
            </a:r>
            <a:r>
              <a:rPr lang="en-US" sz="3600" b="1" smtClean="0"/>
              <a:t>Youtube</a:t>
            </a:r>
            <a:endParaRPr lang="ru-RU" sz="3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96351" y="4893547"/>
            <a:ext cx="2363393" cy="754339"/>
          </a:xfrm>
          <a:prstGeom prst="wedgeRoundRectCallout">
            <a:avLst>
              <a:gd name="adj1" fmla="val 36766"/>
              <a:gd name="adj2" fmla="val 13619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marL="268288" indent="-268288" algn="ctr">
              <a:spcBef>
                <a:spcPct val="0"/>
              </a:spcBef>
              <a:defRPr/>
            </a:pPr>
            <a:r>
              <a:rPr lang="ru-RU" b="1" smtClean="0">
                <a:solidFill>
                  <a:schemeClr val="bg1"/>
                </a:solidFill>
              </a:rPr>
              <a:t>Сообщения в чате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38532" y="4560225"/>
            <a:ext cx="2333952" cy="704502"/>
          </a:xfrm>
          <a:prstGeom prst="wedgeRoundRectCallout">
            <a:avLst>
              <a:gd name="adj1" fmla="val 6457"/>
              <a:gd name="adj2" fmla="val 164893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smtClean="0">
                <a:solidFill>
                  <a:schemeClr val="bg1"/>
                </a:solidFill>
              </a:rPr>
              <a:t>Листание слайдов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1468661"/>
            <a:ext cx="8413418" cy="53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244620" y="3170254"/>
            <a:ext cx="793820" cy="7938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/>
              <a:t>4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b="5433"/>
          <a:stretch>
            <a:fillRect/>
          </a:stretch>
        </p:blipFill>
        <p:spPr bwMode="auto">
          <a:xfrm>
            <a:off x="2372459" y="1348453"/>
            <a:ext cx="4573465" cy="55095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200960"/>
            <a:ext cx="8240713" cy="139634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Открываем и запускаем загруженные презентации видеоролики из панели ФАЙЛЫ</a:t>
            </a:r>
            <a:endParaRPr lang="ru-RU" sz="3600" dirty="0"/>
          </a:p>
        </p:txBody>
      </p:sp>
      <p:sp>
        <p:nvSpPr>
          <p:cNvPr id="11" name="Стрелка вверх 10"/>
          <p:cNvSpPr/>
          <p:nvPr/>
        </p:nvSpPr>
        <p:spPr>
          <a:xfrm rot="19495962">
            <a:off x="6101861" y="3516924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9495962">
            <a:off x="4106584" y="3710353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6400796" y="1446962"/>
            <a:ext cx="914400" cy="914400"/>
          </a:xfrm>
          <a:prstGeom prst="arc">
            <a:avLst>
              <a:gd name="adj1" fmla="val 14119967"/>
              <a:gd name="adj2" fmla="val 19878304"/>
            </a:avLst>
          </a:prstGeom>
          <a:ln w="762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97" y="1359878"/>
            <a:ext cx="8498589" cy="54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7. Управление презентацией</a:t>
            </a:r>
            <a:endParaRPr lang="ru-RU" sz="3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96351" y="4994031"/>
            <a:ext cx="2363393" cy="653855"/>
          </a:xfrm>
          <a:prstGeom prst="wedgeRoundRectCallout">
            <a:avLst>
              <a:gd name="adj1" fmla="val 36766"/>
              <a:gd name="adj2" fmla="val 13619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marL="268288" indent="-268288" algn="ctr">
              <a:spcBef>
                <a:spcPct val="0"/>
              </a:spcBef>
              <a:defRPr/>
            </a:pPr>
            <a:r>
              <a:rPr lang="ru-RU" smtClean="0">
                <a:solidFill>
                  <a:schemeClr val="bg1"/>
                </a:solidFill>
              </a:rPr>
              <a:t>Сообщения в чате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38532" y="4560225"/>
            <a:ext cx="2333952" cy="704502"/>
          </a:xfrm>
          <a:prstGeom prst="wedgeRoundRectCallout">
            <a:avLst>
              <a:gd name="adj1" fmla="val 6457"/>
              <a:gd name="adj2" fmla="val 164893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smtClean="0">
                <a:solidFill>
                  <a:schemeClr val="bg1"/>
                </a:solidFill>
              </a:rPr>
              <a:t>Листание слайдов</a:t>
            </a:r>
            <a:endParaRPr lang="ru-RU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6858000"/>
          </a:xfrm>
          <a:noFill/>
        </p:spPr>
        <p:txBody>
          <a:bodyPr>
            <a:noAutofit/>
          </a:bodyPr>
          <a:lstStyle/>
          <a:p>
            <a:r>
              <a:rPr lang="ru-RU" sz="3600" b="1" i="1" smtClean="0">
                <a:solidFill>
                  <a:srgbClr val="C00000"/>
                </a:solidFill>
              </a:rPr>
              <a:t>Телефон технической поддержки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+7 903 636 20 77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(Максим)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Пройдите тест компьютера</a:t>
            </a:r>
            <a:br>
              <a:rPr lang="ru-RU" sz="3600" b="1" smtClean="0"/>
            </a:br>
            <a:r>
              <a:rPr lang="ru-RU" sz="3600" b="1" smtClean="0"/>
              <a:t>за 1 час до вебинара!</a:t>
            </a:r>
            <a:endParaRPr lang="ru-RU" sz="3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86777" y="4903596"/>
            <a:ext cx="4149969" cy="1316334"/>
          </a:xfrm>
          <a:prstGeom prst="wedgeRoundRectCallout">
            <a:avLst>
              <a:gd name="adj1" fmla="val -44264"/>
              <a:gd name="adj2" fmla="val -13902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smtClean="0">
                <a:solidFill>
                  <a:schemeClr val="bg1"/>
                </a:solidFill>
              </a:rPr>
              <a:t>— </a:t>
            </a:r>
            <a:r>
              <a:rPr lang="ru-RU" sz="2000" smtClean="0">
                <a:solidFill>
                  <a:schemeClr val="bg1"/>
                </a:solidFill>
              </a:rPr>
              <a:t>иначе модератор вас не найдет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в списке участников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26" y="1494692"/>
            <a:ext cx="8315538" cy="53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03636" y="5512778"/>
            <a:ext cx="758357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mtClean="0"/>
              <a:t>https://events.webinar.ru/support/test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Пройдите тест компьютера</a:t>
            </a:r>
            <a:br>
              <a:rPr lang="ru-RU" sz="3600" b="1" smtClean="0"/>
            </a:br>
            <a:r>
              <a:rPr lang="ru-RU" sz="3600" b="1" smtClean="0"/>
              <a:t>за 1 час до вебинара!</a:t>
            </a:r>
            <a:endParaRPr lang="ru-RU" sz="3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86777" y="4903596"/>
            <a:ext cx="4149969" cy="1316334"/>
          </a:xfrm>
          <a:prstGeom prst="wedgeRoundRectCallout">
            <a:avLst>
              <a:gd name="adj1" fmla="val -44264"/>
              <a:gd name="adj2" fmla="val -13902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smtClean="0">
                <a:solidFill>
                  <a:schemeClr val="bg1"/>
                </a:solidFill>
              </a:rPr>
              <a:t>— </a:t>
            </a:r>
            <a:r>
              <a:rPr lang="ru-RU" sz="2000" smtClean="0">
                <a:solidFill>
                  <a:schemeClr val="bg1"/>
                </a:solidFill>
              </a:rPr>
              <a:t>иначе модератор вас не найдет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в списке участников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4" y="1758936"/>
            <a:ext cx="8707631" cy="50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30909" y="3325091"/>
            <a:ext cx="2346036" cy="996766"/>
          </a:xfrm>
          <a:prstGeom prst="wedgeRoundRectCallout">
            <a:avLst>
              <a:gd name="adj1" fmla="val -1035"/>
              <a:gd name="adj2" fmla="val 142879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smtClean="0"/>
              <a:t>Запустите тест </a:t>
            </a:r>
            <a:br>
              <a:rPr lang="ru-RU" sz="2000" smtClean="0"/>
            </a:br>
            <a:r>
              <a:rPr lang="ru-RU" sz="2000" smtClean="0"/>
              <a:t>«Для ведущего»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51" y="1832098"/>
            <a:ext cx="8637563" cy="50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Микрофон и камера работают?</a:t>
            </a:r>
            <a:br>
              <a:rPr lang="ru-RU" sz="3600" b="1" smtClean="0"/>
            </a:br>
            <a:r>
              <a:rPr lang="ru-RU" sz="2800" i="1" smtClean="0"/>
              <a:t>Решите вопрос с техническим специалистом</a:t>
            </a:r>
            <a:endParaRPr lang="ru-RU" sz="2800" i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55104" y="2551946"/>
            <a:ext cx="4149969" cy="1316334"/>
          </a:xfrm>
          <a:prstGeom prst="wedgeRoundRectCallout">
            <a:avLst>
              <a:gd name="adj1" fmla="val -8476"/>
              <a:gd name="adj2" fmla="val 110133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Убедитесь что у вас работет Микрофон (мерцает индикатор)</a:t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и Камера!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62" y="1390988"/>
            <a:ext cx="8528538" cy="54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1. При входе в вебинар</a:t>
            </a:r>
            <a:br>
              <a:rPr lang="ru-RU" sz="3600" b="1" smtClean="0"/>
            </a:br>
            <a:r>
              <a:rPr lang="ru-RU" sz="3600" b="1" smtClean="0"/>
              <a:t>укажите </a:t>
            </a:r>
            <a:r>
              <a:rPr lang="ru-RU" sz="3600" b="1" smtClean="0">
                <a:solidFill>
                  <a:srgbClr val="FF0000"/>
                </a:solidFill>
              </a:rPr>
              <a:t>полностью! Фамилию Имя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86777" y="4903596"/>
            <a:ext cx="4149969" cy="1316334"/>
          </a:xfrm>
          <a:prstGeom prst="wedgeRoundRectCallout">
            <a:avLst>
              <a:gd name="adj1" fmla="val -44264"/>
              <a:gd name="adj2" fmla="val -13902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smtClean="0">
                <a:solidFill>
                  <a:schemeClr val="bg1"/>
                </a:solidFill>
              </a:rPr>
              <a:t>— </a:t>
            </a:r>
            <a:r>
              <a:rPr lang="ru-RU" sz="2000" smtClean="0">
                <a:solidFill>
                  <a:schemeClr val="bg1"/>
                </a:solidFill>
              </a:rPr>
              <a:t>иначе модератор Вас не найдет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в списке участников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2. В ЧАТЕ — подскажте модератору, </a:t>
            </a:r>
            <a:br>
              <a:rPr lang="ru-RU" sz="3600" b="1" smtClean="0"/>
            </a:br>
            <a:r>
              <a:rPr lang="ru-RU" sz="3600" b="1" smtClean="0"/>
              <a:t>что вы выступающий</a:t>
            </a:r>
            <a:endParaRPr lang="ru-RU" sz="3600" dirty="0"/>
          </a:p>
        </p:txBody>
      </p:sp>
      <p:sp>
        <p:nvSpPr>
          <p:cNvPr id="6" name="Полилиния 5"/>
          <p:cNvSpPr/>
          <p:nvPr/>
        </p:nvSpPr>
        <p:spPr>
          <a:xfrm>
            <a:off x="5009663" y="2703007"/>
            <a:ext cx="2205054" cy="1829916"/>
          </a:xfrm>
          <a:custGeom>
            <a:avLst/>
            <a:gdLst>
              <a:gd name="connsiteX0" fmla="*/ 576963 w 2064119"/>
              <a:gd name="connsiteY0" fmla="*/ 70338 h 1591922"/>
              <a:gd name="connsiteX1" fmla="*/ 546818 w 2064119"/>
              <a:gd name="connsiteY1" fmla="*/ 60290 h 1591922"/>
              <a:gd name="connsiteX2" fmla="*/ 456383 w 2064119"/>
              <a:gd name="connsiteY2" fmla="*/ 10048 h 1591922"/>
              <a:gd name="connsiteX3" fmla="*/ 365948 w 2064119"/>
              <a:gd name="connsiteY3" fmla="*/ 0 h 1591922"/>
              <a:gd name="connsiteX4" fmla="*/ 185078 w 2064119"/>
              <a:gd name="connsiteY4" fmla="*/ 10048 h 1591922"/>
              <a:gd name="connsiteX5" fmla="*/ 114739 w 2064119"/>
              <a:gd name="connsiteY5" fmla="*/ 30145 h 1591922"/>
              <a:gd name="connsiteX6" fmla="*/ 104691 w 2064119"/>
              <a:gd name="connsiteY6" fmla="*/ 70338 h 1591922"/>
              <a:gd name="connsiteX7" fmla="*/ 74546 w 2064119"/>
              <a:gd name="connsiteY7" fmla="*/ 110531 h 1591922"/>
              <a:gd name="connsiteX8" fmla="*/ 54449 w 2064119"/>
              <a:gd name="connsiteY8" fmla="*/ 140677 h 1591922"/>
              <a:gd name="connsiteX9" fmla="*/ 24304 w 2064119"/>
              <a:gd name="connsiteY9" fmla="*/ 522514 h 1591922"/>
              <a:gd name="connsiteX10" fmla="*/ 4207 w 2064119"/>
              <a:gd name="connsiteY10" fmla="*/ 813916 h 1591922"/>
              <a:gd name="connsiteX11" fmla="*/ 14256 w 2064119"/>
              <a:gd name="connsiteY11" fmla="*/ 984738 h 1591922"/>
              <a:gd name="connsiteX12" fmla="*/ 24304 w 2064119"/>
              <a:gd name="connsiteY12" fmla="*/ 1045028 h 1591922"/>
              <a:gd name="connsiteX13" fmla="*/ 54449 w 2064119"/>
              <a:gd name="connsiteY13" fmla="*/ 1065125 h 1591922"/>
              <a:gd name="connsiteX14" fmla="*/ 64498 w 2064119"/>
              <a:gd name="connsiteY14" fmla="*/ 1095270 h 1591922"/>
              <a:gd name="connsiteX15" fmla="*/ 154933 w 2064119"/>
              <a:gd name="connsiteY15" fmla="*/ 1185705 h 1591922"/>
              <a:gd name="connsiteX16" fmla="*/ 185078 w 2064119"/>
              <a:gd name="connsiteY16" fmla="*/ 1195753 h 1591922"/>
              <a:gd name="connsiteX17" fmla="*/ 205174 w 2064119"/>
              <a:gd name="connsiteY17" fmla="*/ 1225898 h 1591922"/>
              <a:gd name="connsiteX18" fmla="*/ 325755 w 2064119"/>
              <a:gd name="connsiteY18" fmla="*/ 1296237 h 1591922"/>
              <a:gd name="connsiteX19" fmla="*/ 476480 w 2064119"/>
              <a:gd name="connsiteY19" fmla="*/ 1316334 h 1591922"/>
              <a:gd name="connsiteX20" fmla="*/ 597060 w 2064119"/>
              <a:gd name="connsiteY20" fmla="*/ 1346479 h 1591922"/>
              <a:gd name="connsiteX21" fmla="*/ 928656 w 2064119"/>
              <a:gd name="connsiteY21" fmla="*/ 1406769 h 1591922"/>
              <a:gd name="connsiteX22" fmla="*/ 958801 w 2064119"/>
              <a:gd name="connsiteY22" fmla="*/ 1426866 h 1591922"/>
              <a:gd name="connsiteX23" fmla="*/ 1029139 w 2064119"/>
              <a:gd name="connsiteY23" fmla="*/ 1446962 h 1591922"/>
              <a:gd name="connsiteX24" fmla="*/ 1059284 w 2064119"/>
              <a:gd name="connsiteY24" fmla="*/ 1457011 h 1591922"/>
              <a:gd name="connsiteX25" fmla="*/ 1149719 w 2064119"/>
              <a:gd name="connsiteY25" fmla="*/ 1477107 h 1591922"/>
              <a:gd name="connsiteX26" fmla="*/ 1250203 w 2064119"/>
              <a:gd name="connsiteY26" fmla="*/ 1517301 h 1591922"/>
              <a:gd name="connsiteX27" fmla="*/ 1310493 w 2064119"/>
              <a:gd name="connsiteY27" fmla="*/ 1527349 h 1591922"/>
              <a:gd name="connsiteX28" fmla="*/ 1621992 w 2064119"/>
              <a:gd name="connsiteY28" fmla="*/ 1567542 h 1591922"/>
              <a:gd name="connsiteX29" fmla="*/ 1792814 w 2064119"/>
              <a:gd name="connsiteY29" fmla="*/ 1587639 h 1591922"/>
              <a:gd name="connsiteX30" fmla="*/ 1923443 w 2064119"/>
              <a:gd name="connsiteY30" fmla="*/ 1547446 h 1591922"/>
              <a:gd name="connsiteX31" fmla="*/ 1943539 w 2064119"/>
              <a:gd name="connsiteY31" fmla="*/ 1487156 h 1591922"/>
              <a:gd name="connsiteX32" fmla="*/ 1963636 w 2064119"/>
              <a:gd name="connsiteY32" fmla="*/ 1406769 h 1591922"/>
              <a:gd name="connsiteX33" fmla="*/ 1973684 w 2064119"/>
              <a:gd name="connsiteY33" fmla="*/ 1366575 h 1591922"/>
              <a:gd name="connsiteX34" fmla="*/ 1993781 w 2064119"/>
              <a:gd name="connsiteY34" fmla="*/ 1296237 h 1591922"/>
              <a:gd name="connsiteX35" fmla="*/ 2003829 w 2064119"/>
              <a:gd name="connsiteY35" fmla="*/ 1245995 h 1591922"/>
              <a:gd name="connsiteX36" fmla="*/ 2013878 w 2064119"/>
              <a:gd name="connsiteY36" fmla="*/ 1145512 h 1591922"/>
              <a:gd name="connsiteX37" fmla="*/ 2023926 w 2064119"/>
              <a:gd name="connsiteY37" fmla="*/ 1105318 h 1591922"/>
              <a:gd name="connsiteX38" fmla="*/ 2033974 w 2064119"/>
              <a:gd name="connsiteY38" fmla="*/ 1034980 h 1591922"/>
              <a:gd name="connsiteX39" fmla="*/ 2044023 w 2064119"/>
              <a:gd name="connsiteY39" fmla="*/ 984738 h 1591922"/>
              <a:gd name="connsiteX40" fmla="*/ 2064119 w 2064119"/>
              <a:gd name="connsiteY40" fmla="*/ 854109 h 1591922"/>
              <a:gd name="connsiteX41" fmla="*/ 2054071 w 2064119"/>
              <a:gd name="connsiteY41" fmla="*/ 572756 h 1591922"/>
              <a:gd name="connsiteX42" fmla="*/ 2044023 w 2064119"/>
              <a:gd name="connsiteY42" fmla="*/ 542611 h 1591922"/>
              <a:gd name="connsiteX43" fmla="*/ 2033974 w 2064119"/>
              <a:gd name="connsiteY43" fmla="*/ 482320 h 1591922"/>
              <a:gd name="connsiteX44" fmla="*/ 2023926 w 2064119"/>
              <a:gd name="connsiteY44" fmla="*/ 442127 h 1591922"/>
              <a:gd name="connsiteX45" fmla="*/ 1953588 w 2064119"/>
              <a:gd name="connsiteY45" fmla="*/ 381837 h 1591922"/>
              <a:gd name="connsiteX46" fmla="*/ 1893298 w 2064119"/>
              <a:gd name="connsiteY46" fmla="*/ 341644 h 1591922"/>
              <a:gd name="connsiteX47" fmla="*/ 1853104 w 2064119"/>
              <a:gd name="connsiteY47" fmla="*/ 271305 h 1591922"/>
              <a:gd name="connsiteX48" fmla="*/ 1822959 w 2064119"/>
              <a:gd name="connsiteY48" fmla="*/ 261257 h 1591922"/>
              <a:gd name="connsiteX49" fmla="*/ 1792814 w 2064119"/>
              <a:gd name="connsiteY49" fmla="*/ 241160 h 1591922"/>
              <a:gd name="connsiteX50" fmla="*/ 1772717 w 2064119"/>
              <a:gd name="connsiteY50" fmla="*/ 211015 h 1591922"/>
              <a:gd name="connsiteX51" fmla="*/ 1732524 w 2064119"/>
              <a:gd name="connsiteY51" fmla="*/ 190918 h 1591922"/>
              <a:gd name="connsiteX52" fmla="*/ 1662185 w 2064119"/>
              <a:gd name="connsiteY52" fmla="*/ 160773 h 1591922"/>
              <a:gd name="connsiteX53" fmla="*/ 1632040 w 2064119"/>
              <a:gd name="connsiteY53" fmla="*/ 130628 h 1591922"/>
              <a:gd name="connsiteX54" fmla="*/ 1511460 w 2064119"/>
              <a:gd name="connsiteY54" fmla="*/ 100483 h 1591922"/>
              <a:gd name="connsiteX55" fmla="*/ 1421025 w 2064119"/>
              <a:gd name="connsiteY55" fmla="*/ 80386 h 1591922"/>
              <a:gd name="connsiteX56" fmla="*/ 1360735 w 2064119"/>
              <a:gd name="connsiteY56" fmla="*/ 50241 h 1591922"/>
              <a:gd name="connsiteX57" fmla="*/ 1300445 w 2064119"/>
              <a:gd name="connsiteY57" fmla="*/ 40193 h 1591922"/>
              <a:gd name="connsiteX58" fmla="*/ 1250203 w 2064119"/>
              <a:gd name="connsiteY58" fmla="*/ 30145 h 1591922"/>
              <a:gd name="connsiteX59" fmla="*/ 1210010 w 2064119"/>
              <a:gd name="connsiteY59" fmla="*/ 20096 h 1591922"/>
              <a:gd name="connsiteX60" fmla="*/ 1099478 w 2064119"/>
              <a:gd name="connsiteY60" fmla="*/ 10048 h 1591922"/>
              <a:gd name="connsiteX61" fmla="*/ 798027 w 2064119"/>
              <a:gd name="connsiteY61" fmla="*/ 20096 h 1591922"/>
              <a:gd name="connsiteX62" fmla="*/ 617157 w 2064119"/>
              <a:gd name="connsiteY62" fmla="*/ 40193 h 1591922"/>
              <a:gd name="connsiteX63" fmla="*/ 496577 w 2064119"/>
              <a:gd name="connsiteY63" fmla="*/ 70338 h 1591922"/>
              <a:gd name="connsiteX64" fmla="*/ 436287 w 2064119"/>
              <a:gd name="connsiteY64" fmla="*/ 80386 h 15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64119" h="1591922">
                <a:moveTo>
                  <a:pt x="576963" y="70338"/>
                </a:moveTo>
                <a:cubicBezTo>
                  <a:pt x="566915" y="66989"/>
                  <a:pt x="556077" y="65434"/>
                  <a:pt x="546818" y="60290"/>
                </a:cubicBezTo>
                <a:cubicBezTo>
                  <a:pt x="509822" y="39737"/>
                  <a:pt x="495362" y="16544"/>
                  <a:pt x="456383" y="10048"/>
                </a:cubicBezTo>
                <a:cubicBezTo>
                  <a:pt x="426465" y="5062"/>
                  <a:pt x="396093" y="3349"/>
                  <a:pt x="365948" y="0"/>
                </a:cubicBezTo>
                <a:cubicBezTo>
                  <a:pt x="305658" y="3349"/>
                  <a:pt x="245213" y="4581"/>
                  <a:pt x="185078" y="10048"/>
                </a:cubicBezTo>
                <a:cubicBezTo>
                  <a:pt x="167724" y="11626"/>
                  <a:pt x="132587" y="24195"/>
                  <a:pt x="114739" y="30145"/>
                </a:cubicBezTo>
                <a:cubicBezTo>
                  <a:pt x="111390" y="43543"/>
                  <a:pt x="110867" y="57986"/>
                  <a:pt x="104691" y="70338"/>
                </a:cubicBezTo>
                <a:cubicBezTo>
                  <a:pt x="97201" y="85317"/>
                  <a:pt x="84280" y="96903"/>
                  <a:pt x="74546" y="110531"/>
                </a:cubicBezTo>
                <a:cubicBezTo>
                  <a:pt x="67526" y="120358"/>
                  <a:pt x="61148" y="130628"/>
                  <a:pt x="54449" y="140677"/>
                </a:cubicBezTo>
                <a:cubicBezTo>
                  <a:pt x="0" y="304021"/>
                  <a:pt x="37245" y="173100"/>
                  <a:pt x="24304" y="522514"/>
                </a:cubicBezTo>
                <a:cubicBezTo>
                  <a:pt x="15961" y="747774"/>
                  <a:pt x="23796" y="676805"/>
                  <a:pt x="4207" y="813916"/>
                </a:cubicBezTo>
                <a:cubicBezTo>
                  <a:pt x="7557" y="870857"/>
                  <a:pt x="9315" y="927913"/>
                  <a:pt x="14256" y="984738"/>
                </a:cubicBezTo>
                <a:cubicBezTo>
                  <a:pt x="16021" y="1005035"/>
                  <a:pt x="15193" y="1026805"/>
                  <a:pt x="24304" y="1045028"/>
                </a:cubicBezTo>
                <a:cubicBezTo>
                  <a:pt x="29705" y="1055830"/>
                  <a:pt x="44401" y="1058426"/>
                  <a:pt x="54449" y="1065125"/>
                </a:cubicBezTo>
                <a:cubicBezTo>
                  <a:pt x="57799" y="1075173"/>
                  <a:pt x="59354" y="1086011"/>
                  <a:pt x="64498" y="1095270"/>
                </a:cubicBezTo>
                <a:cubicBezTo>
                  <a:pt x="97000" y="1153773"/>
                  <a:pt x="98959" y="1157718"/>
                  <a:pt x="154933" y="1185705"/>
                </a:cubicBezTo>
                <a:cubicBezTo>
                  <a:pt x="164407" y="1190442"/>
                  <a:pt x="175030" y="1192404"/>
                  <a:pt x="185078" y="1195753"/>
                </a:cubicBezTo>
                <a:cubicBezTo>
                  <a:pt x="191777" y="1205801"/>
                  <a:pt x="196635" y="1217359"/>
                  <a:pt x="205174" y="1225898"/>
                </a:cubicBezTo>
                <a:cubicBezTo>
                  <a:pt x="240548" y="1261272"/>
                  <a:pt x="277078" y="1282330"/>
                  <a:pt x="325755" y="1296237"/>
                </a:cubicBezTo>
                <a:cubicBezTo>
                  <a:pt x="337589" y="1299618"/>
                  <a:pt x="469778" y="1315303"/>
                  <a:pt x="476480" y="1316334"/>
                </a:cubicBezTo>
                <a:cubicBezTo>
                  <a:pt x="544369" y="1326779"/>
                  <a:pt x="519244" y="1327951"/>
                  <a:pt x="597060" y="1346479"/>
                </a:cubicBezTo>
                <a:cubicBezTo>
                  <a:pt x="740265" y="1380576"/>
                  <a:pt x="771606" y="1381972"/>
                  <a:pt x="928656" y="1406769"/>
                </a:cubicBezTo>
                <a:cubicBezTo>
                  <a:pt x="938704" y="1413468"/>
                  <a:pt x="947588" y="1422381"/>
                  <a:pt x="958801" y="1426866"/>
                </a:cubicBezTo>
                <a:cubicBezTo>
                  <a:pt x="981441" y="1435922"/>
                  <a:pt x="1005783" y="1439955"/>
                  <a:pt x="1029139" y="1446962"/>
                </a:cubicBezTo>
                <a:cubicBezTo>
                  <a:pt x="1039284" y="1450006"/>
                  <a:pt x="1049008" y="1454442"/>
                  <a:pt x="1059284" y="1457011"/>
                </a:cubicBezTo>
                <a:cubicBezTo>
                  <a:pt x="1089242" y="1464501"/>
                  <a:pt x="1120244" y="1467896"/>
                  <a:pt x="1149719" y="1477107"/>
                </a:cubicBezTo>
                <a:cubicBezTo>
                  <a:pt x="1171633" y="1483955"/>
                  <a:pt x="1220008" y="1510591"/>
                  <a:pt x="1250203" y="1517301"/>
                </a:cubicBezTo>
                <a:cubicBezTo>
                  <a:pt x="1270092" y="1521721"/>
                  <a:pt x="1290303" y="1524621"/>
                  <a:pt x="1310493" y="1527349"/>
                </a:cubicBezTo>
                <a:cubicBezTo>
                  <a:pt x="1414244" y="1541369"/>
                  <a:pt x="1519332" y="1547009"/>
                  <a:pt x="1621992" y="1567542"/>
                </a:cubicBezTo>
                <a:cubicBezTo>
                  <a:pt x="1711783" y="1585501"/>
                  <a:pt x="1655214" y="1576173"/>
                  <a:pt x="1792814" y="1587639"/>
                </a:cubicBezTo>
                <a:cubicBezTo>
                  <a:pt x="1836855" y="1582746"/>
                  <a:pt x="1893793" y="1591922"/>
                  <a:pt x="1923443" y="1547446"/>
                </a:cubicBezTo>
                <a:cubicBezTo>
                  <a:pt x="1935194" y="1529820"/>
                  <a:pt x="1937719" y="1507525"/>
                  <a:pt x="1943539" y="1487156"/>
                </a:cubicBezTo>
                <a:cubicBezTo>
                  <a:pt x="1951127" y="1460598"/>
                  <a:pt x="1956937" y="1433565"/>
                  <a:pt x="1963636" y="1406769"/>
                </a:cubicBezTo>
                <a:cubicBezTo>
                  <a:pt x="1966985" y="1393371"/>
                  <a:pt x="1969317" y="1379677"/>
                  <a:pt x="1973684" y="1366575"/>
                </a:cubicBezTo>
                <a:cubicBezTo>
                  <a:pt x="1984875" y="1333004"/>
                  <a:pt x="1985369" y="1334091"/>
                  <a:pt x="1993781" y="1296237"/>
                </a:cubicBezTo>
                <a:cubicBezTo>
                  <a:pt x="1997486" y="1279565"/>
                  <a:pt x="2001572" y="1262924"/>
                  <a:pt x="2003829" y="1245995"/>
                </a:cubicBezTo>
                <a:cubicBezTo>
                  <a:pt x="2008278" y="1212629"/>
                  <a:pt x="2009117" y="1178835"/>
                  <a:pt x="2013878" y="1145512"/>
                </a:cubicBezTo>
                <a:cubicBezTo>
                  <a:pt x="2015831" y="1131841"/>
                  <a:pt x="2021456" y="1118906"/>
                  <a:pt x="2023926" y="1105318"/>
                </a:cubicBezTo>
                <a:cubicBezTo>
                  <a:pt x="2028163" y="1082016"/>
                  <a:pt x="2030080" y="1058342"/>
                  <a:pt x="2033974" y="1034980"/>
                </a:cubicBezTo>
                <a:cubicBezTo>
                  <a:pt x="2036782" y="1018133"/>
                  <a:pt x="2041215" y="1001585"/>
                  <a:pt x="2044023" y="984738"/>
                </a:cubicBezTo>
                <a:cubicBezTo>
                  <a:pt x="2051266" y="941282"/>
                  <a:pt x="2057420" y="897652"/>
                  <a:pt x="2064119" y="854109"/>
                </a:cubicBezTo>
                <a:cubicBezTo>
                  <a:pt x="2060770" y="760325"/>
                  <a:pt x="2060113" y="666405"/>
                  <a:pt x="2054071" y="572756"/>
                </a:cubicBezTo>
                <a:cubicBezTo>
                  <a:pt x="2053389" y="562186"/>
                  <a:pt x="2046321" y="552951"/>
                  <a:pt x="2044023" y="542611"/>
                </a:cubicBezTo>
                <a:cubicBezTo>
                  <a:pt x="2039603" y="522722"/>
                  <a:pt x="2037970" y="502299"/>
                  <a:pt x="2033974" y="482320"/>
                </a:cubicBezTo>
                <a:cubicBezTo>
                  <a:pt x="2031266" y="468778"/>
                  <a:pt x="2030778" y="454117"/>
                  <a:pt x="2023926" y="442127"/>
                </a:cubicBezTo>
                <a:cubicBezTo>
                  <a:pt x="2014013" y="424780"/>
                  <a:pt x="1967349" y="391470"/>
                  <a:pt x="1953588" y="381837"/>
                </a:cubicBezTo>
                <a:cubicBezTo>
                  <a:pt x="1933801" y="367986"/>
                  <a:pt x="1893298" y="341644"/>
                  <a:pt x="1893298" y="341644"/>
                </a:cubicBezTo>
                <a:cubicBezTo>
                  <a:pt x="1888353" y="331753"/>
                  <a:pt x="1864940" y="280774"/>
                  <a:pt x="1853104" y="271305"/>
                </a:cubicBezTo>
                <a:cubicBezTo>
                  <a:pt x="1844833" y="264688"/>
                  <a:pt x="1833007" y="264606"/>
                  <a:pt x="1822959" y="261257"/>
                </a:cubicBezTo>
                <a:cubicBezTo>
                  <a:pt x="1812911" y="254558"/>
                  <a:pt x="1801353" y="249699"/>
                  <a:pt x="1792814" y="241160"/>
                </a:cubicBezTo>
                <a:cubicBezTo>
                  <a:pt x="1784275" y="232621"/>
                  <a:pt x="1781995" y="218746"/>
                  <a:pt x="1772717" y="211015"/>
                </a:cubicBezTo>
                <a:cubicBezTo>
                  <a:pt x="1761210" y="201426"/>
                  <a:pt x="1745530" y="198350"/>
                  <a:pt x="1732524" y="190918"/>
                </a:cubicBezTo>
                <a:cubicBezTo>
                  <a:pt x="1678553" y="160078"/>
                  <a:pt x="1728200" y="177278"/>
                  <a:pt x="1662185" y="160773"/>
                </a:cubicBezTo>
                <a:cubicBezTo>
                  <a:pt x="1652137" y="150725"/>
                  <a:pt x="1645234" y="135906"/>
                  <a:pt x="1632040" y="130628"/>
                </a:cubicBezTo>
                <a:cubicBezTo>
                  <a:pt x="1593573" y="115241"/>
                  <a:pt x="1550764" y="113584"/>
                  <a:pt x="1511460" y="100483"/>
                </a:cubicBezTo>
                <a:cubicBezTo>
                  <a:pt x="1461987" y="83992"/>
                  <a:pt x="1491763" y="92176"/>
                  <a:pt x="1421025" y="80386"/>
                </a:cubicBezTo>
                <a:cubicBezTo>
                  <a:pt x="1400928" y="70338"/>
                  <a:pt x="1382051" y="57346"/>
                  <a:pt x="1360735" y="50241"/>
                </a:cubicBezTo>
                <a:cubicBezTo>
                  <a:pt x="1341407" y="43798"/>
                  <a:pt x="1320490" y="43837"/>
                  <a:pt x="1300445" y="40193"/>
                </a:cubicBezTo>
                <a:cubicBezTo>
                  <a:pt x="1283641" y="37138"/>
                  <a:pt x="1266875" y="33850"/>
                  <a:pt x="1250203" y="30145"/>
                </a:cubicBezTo>
                <a:cubicBezTo>
                  <a:pt x="1236722" y="27149"/>
                  <a:pt x="1223699" y="21921"/>
                  <a:pt x="1210010" y="20096"/>
                </a:cubicBezTo>
                <a:cubicBezTo>
                  <a:pt x="1173339" y="15206"/>
                  <a:pt x="1136322" y="13397"/>
                  <a:pt x="1099478" y="10048"/>
                </a:cubicBezTo>
                <a:lnTo>
                  <a:pt x="798027" y="20096"/>
                </a:lnTo>
                <a:cubicBezTo>
                  <a:pt x="649143" y="26713"/>
                  <a:pt x="692461" y="15093"/>
                  <a:pt x="617157" y="40193"/>
                </a:cubicBezTo>
                <a:cubicBezTo>
                  <a:pt x="559304" y="78762"/>
                  <a:pt x="605223" y="54818"/>
                  <a:pt x="496577" y="70338"/>
                </a:cubicBezTo>
                <a:cubicBezTo>
                  <a:pt x="421641" y="81043"/>
                  <a:pt x="467613" y="80386"/>
                  <a:pt x="436287" y="80386"/>
                </a:cubicBezTo>
              </a:path>
            </a:pathLst>
          </a:cu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236677" y="4985099"/>
            <a:ext cx="1974100" cy="723481"/>
          </a:xfrm>
          <a:prstGeom prst="wedgeRoundRectCallout">
            <a:avLst>
              <a:gd name="adj1" fmla="val -70924"/>
              <a:gd name="adj2" fmla="val -145679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mtClean="0">
                <a:solidFill>
                  <a:schemeClr val="bg1"/>
                </a:solidFill>
              </a:rPr>
              <a:t>Click to open</a:t>
            </a:r>
          </a:p>
          <a:p>
            <a:pPr algn="ctr">
              <a:spcBef>
                <a:spcPct val="0"/>
              </a:spcBef>
              <a:defRPr/>
            </a:pPr>
            <a:r>
              <a:rPr lang="en-US" smtClean="0">
                <a:solidFill>
                  <a:schemeClr val="bg1"/>
                </a:solidFill>
              </a:rPr>
              <a:t>Webinar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1477108"/>
            <a:ext cx="8408655" cy="53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486777" y="5074418"/>
            <a:ext cx="4149969" cy="884255"/>
          </a:xfrm>
          <a:prstGeom prst="wedgeRoundRectCallout">
            <a:avLst>
              <a:gd name="adj1" fmla="val 36849"/>
              <a:gd name="adj2" fmla="val -90441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Укажите что вы вы</a:t>
            </a:r>
            <a:r>
              <a:rPr lang="en-US" sz="2000" smtClean="0">
                <a:solidFill>
                  <a:schemeClr val="bg1"/>
                </a:solidFill>
              </a:rPr>
              <a:t>c</a:t>
            </a:r>
            <a:r>
              <a:rPr lang="ru-RU" sz="2000" smtClean="0">
                <a:solidFill>
                  <a:schemeClr val="bg1"/>
                </a:solidFill>
              </a:rPr>
              <a:t>тупающий!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83676"/>
            <a:ext cx="8684795" cy="557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3. Выйдите В ЭФИР для теста связи</a:t>
            </a:r>
            <a:endParaRPr lang="ru-RU" sz="3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21710" y="3073046"/>
            <a:ext cx="2706255" cy="1340694"/>
          </a:xfrm>
          <a:prstGeom prst="wedgeRoundRectCallout">
            <a:avLst>
              <a:gd name="adj1" fmla="val 33118"/>
              <a:gd name="adj2" fmla="val -115849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 marL="268288" indent="-268288" algn="ctr">
              <a:spcBef>
                <a:spcPct val="0"/>
              </a:spcBef>
              <a:defRPr/>
            </a:pPr>
            <a:r>
              <a:rPr lang="ru-RU" sz="2800" smtClean="0">
                <a:solidFill>
                  <a:schemeClr val="bg1"/>
                </a:solidFill>
              </a:rPr>
              <a:t>Выйти в ЭФИР</a:t>
            </a:r>
            <a:endParaRPr lang="ru-RU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2" y="1314988"/>
            <a:ext cx="8698523" cy="55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4. Настройте Камеру, Микрофон</a:t>
            </a:r>
            <a:endParaRPr lang="ru-RU" sz="36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1694" y="2705722"/>
            <a:ext cx="3080150" cy="1795939"/>
          </a:xfrm>
          <a:prstGeom prst="wedgeRoundRectCallout">
            <a:avLst>
              <a:gd name="adj1" fmla="val 63852"/>
              <a:gd name="adj2" fmla="val 40607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Проверьте предварительно работу камеры</a:t>
            </a:r>
          </a:p>
          <a:p>
            <a:pPr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И микрофона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00228" y="5650522"/>
            <a:ext cx="3080150" cy="1023815"/>
          </a:xfrm>
          <a:prstGeom prst="wedgeRoundRectCallout">
            <a:avLst>
              <a:gd name="adj1" fmla="val -49313"/>
              <a:gd name="adj2" fmla="val -66142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mtClean="0">
                <a:solidFill>
                  <a:schemeClr val="bg1"/>
                </a:solidFill>
              </a:rPr>
              <a:t>Должен мерцать индикатор микрофона!</a:t>
            </a: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4" y="1354073"/>
            <a:ext cx="8510953" cy="547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549" y="0"/>
            <a:ext cx="8240713" cy="1396349"/>
          </a:xfrm>
        </p:spPr>
        <p:txBody>
          <a:bodyPr>
            <a:noAutofit/>
          </a:bodyPr>
          <a:lstStyle/>
          <a:p>
            <a:pPr algn="l"/>
            <a:r>
              <a:rPr lang="ru-RU" sz="3600" b="1" smtClean="0"/>
              <a:t>5. Добавьте презентацию</a:t>
            </a:r>
            <a:endParaRPr lang="ru-RU" sz="3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641461" y="3736311"/>
            <a:ext cx="3661032" cy="1392116"/>
          </a:xfrm>
          <a:prstGeom prst="wedgeRoundRectCallout">
            <a:avLst>
              <a:gd name="adj1" fmla="val 107510"/>
              <a:gd name="adj2" fmla="val -161197"/>
              <a:gd name="adj3" fmla="val 1666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72000" bIns="7200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Нажмите иконку «ФАЙЛ»</a:t>
            </a:r>
          </a:p>
          <a:p>
            <a:pPr>
              <a:spcBef>
                <a:spcPct val="0"/>
              </a:spcBef>
              <a:defRPr/>
            </a:pPr>
            <a:r>
              <a:rPr lang="ru-RU" sz="2000" smtClean="0">
                <a:solidFill>
                  <a:schemeClr val="bg1"/>
                </a:solidFill>
              </a:rPr>
              <a:t>Чтобы добавить свою презентацию (</a:t>
            </a:r>
            <a:r>
              <a:rPr lang="en-US" sz="2000" smtClean="0">
                <a:solidFill>
                  <a:schemeClr val="bg1"/>
                </a:solidFill>
              </a:rPr>
              <a:t>PPT </a:t>
            </a:r>
            <a:r>
              <a:rPr lang="ru-RU" sz="2000" smtClean="0">
                <a:solidFill>
                  <a:schemeClr val="bg1"/>
                </a:solidFill>
              </a:rPr>
              <a:t>или </a:t>
            </a:r>
            <a:r>
              <a:rPr lang="en-US" sz="2000" smtClean="0">
                <a:solidFill>
                  <a:schemeClr val="bg1"/>
                </a:solidFill>
              </a:rPr>
              <a:t>PDF)</a:t>
            </a:r>
            <a:endParaRPr lang="ru-RU" sz="2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189</Words>
  <Application>Microsoft Macintosh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Пройдите тест компьютера за 1 час до вебинара!</vt:lpstr>
      <vt:lpstr>Пройдите тест компьютера за 1 час до вебинара!</vt:lpstr>
      <vt:lpstr>Микрофон и камера работают? Решите вопрос с техническим специалистом</vt:lpstr>
      <vt:lpstr>1. При входе в вебинар укажите полностью! Фамилию Имя</vt:lpstr>
      <vt:lpstr>2. В ЧАТЕ — подскажте модератору,  что вы выступающий</vt:lpstr>
      <vt:lpstr>3. Выйдите В ЭФИР для теста связи</vt:lpstr>
      <vt:lpstr>4. Настройте Камеру, Микрофон</vt:lpstr>
      <vt:lpstr>5. Добавьте презентацию</vt:lpstr>
      <vt:lpstr>6. Перетащите ФАЙЛ в окно вебинара</vt:lpstr>
      <vt:lpstr>Добавление видеоролика  (ссылки на Youtube) в 4 шага</vt:lpstr>
      <vt:lpstr>Добавление видеоролика  (ссылки на Youtube) в 4 шага</vt:lpstr>
      <vt:lpstr>Добавление ссылки на Youtube</vt:lpstr>
      <vt:lpstr>Открываем и запускаем загруженные презентации видеоролики из панели ФАЙЛЫ</vt:lpstr>
      <vt:lpstr>7. Управление презентацией</vt:lpstr>
      <vt:lpstr>Телефон технической поддержки +7 903 636 20 77 (Максим)</vt:lpstr>
    </vt:vector>
  </TitlesOfParts>
  <Company>nata.maixma@gmail.com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система оценки качества образования</dc:title>
  <dc:creator>Наталья Шадрина</dc:creator>
  <cp:lastModifiedBy>Air</cp:lastModifiedBy>
  <cp:revision>278</cp:revision>
  <dcterms:created xsi:type="dcterms:W3CDTF">2016-03-19T16:59:09Z</dcterms:created>
  <dcterms:modified xsi:type="dcterms:W3CDTF">2016-10-16T19:52:39Z</dcterms:modified>
</cp:coreProperties>
</file>