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2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0199" y="685799"/>
            <a:ext cx="5946531" cy="10846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Вавилова Мария </a:t>
            </a:r>
            <a:r>
              <a:rPr lang="ru-RU" dirty="0" err="1" smtClean="0"/>
              <a:t>михайловна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1132" y="1964987"/>
            <a:ext cx="6053880" cy="460425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Дата рождения:</a:t>
            </a:r>
          </a:p>
          <a:p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29.12.2001</a:t>
            </a:r>
          </a:p>
          <a:p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Город: Димитровград</a:t>
            </a:r>
          </a:p>
          <a:p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Учреждение:</a:t>
            </a:r>
          </a:p>
          <a:p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МБОУ Городская гимназия</a:t>
            </a:r>
          </a:p>
          <a:p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8 «б» класс</a:t>
            </a:r>
          </a:p>
          <a:p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(физико-математический)</a:t>
            </a:r>
            <a:endParaRPr lang="ru-RU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012" y="344668"/>
            <a:ext cx="4602480" cy="57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8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78" y="-577514"/>
            <a:ext cx="11253321" cy="2149642"/>
          </a:xfrm>
        </p:spPr>
        <p:txBody>
          <a:bodyPr/>
          <a:lstStyle/>
          <a:p>
            <a:r>
              <a:rPr lang="ru-RU" dirty="0"/>
              <a:t>Достижение в проекте «Школа </a:t>
            </a:r>
            <a:r>
              <a:rPr lang="ru-RU" dirty="0" err="1"/>
              <a:t>Росатома</a:t>
            </a:r>
            <a:r>
              <a:rPr lang="ru-RU" dirty="0"/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207" y="912393"/>
            <a:ext cx="3421323" cy="47070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941" y="912393"/>
            <a:ext cx="3421323" cy="4707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879" y="860115"/>
            <a:ext cx="3637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14-16 марта 2017 </a:t>
            </a:r>
            <a:r>
              <a:rPr lang="ru-RU" dirty="0"/>
              <a:t>года моя команда </a:t>
            </a:r>
            <a:r>
              <a:rPr lang="ru-RU" dirty="0" smtClean="0"/>
              <a:t>Димитровград-4 участвовала </a:t>
            </a:r>
            <a:r>
              <a:rPr lang="ru-RU" dirty="0"/>
              <a:t>в </a:t>
            </a:r>
            <a:r>
              <a:rPr lang="ru-RU" dirty="0" smtClean="0"/>
              <a:t>очном этапе конкурса дизайн-проектов интерактивного научно-технического парка под открытым небом «Эврика», город Заречный. Наша </a:t>
            </a:r>
            <a:r>
              <a:rPr lang="ru-RU" dirty="0"/>
              <a:t>команда </a:t>
            </a:r>
            <a:r>
              <a:rPr lang="ru-RU" dirty="0" smtClean="0"/>
              <a:t>заняла </a:t>
            </a:r>
            <a:r>
              <a:rPr lang="en-US" dirty="0" smtClean="0"/>
              <a:t>II</a:t>
            </a:r>
            <a:r>
              <a:rPr lang="ru-RU" dirty="0"/>
              <a:t> </a:t>
            </a:r>
            <a:r>
              <a:rPr lang="ru-RU" dirty="0" smtClean="0"/>
              <a:t>место. </a:t>
            </a:r>
          </a:p>
          <a:p>
            <a:r>
              <a:rPr lang="ru-RU" dirty="0" smtClean="0"/>
              <a:t>Также мы получили диплом за победу в зрительском голосовании на заочном этапе конкурса.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6102" y="5749967"/>
            <a:ext cx="5744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http://rosatomschool.ru/work_schedule/konkurs-dizajn-proektov-interaktivnyj-nauchno-texnicheskij-park-pod-otkrytym-nebom-evrika/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86330" y="5719189"/>
            <a:ext cx="4684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http://zarobr.ru/index.php?option=com_content&amp;view=article&amp;id=3070:2017-03-17-12-12-17&amp;catid=1:latest-news&amp;Itemid=50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2315" y="5171647"/>
            <a:ext cx="3188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https://vk.com/club131733599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276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2855027" y="294859"/>
            <a:ext cx="8825658" cy="10017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smtClean="0"/>
              <a:t>Наш дизайн-проект парка «Эврика»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67880" y="1344670"/>
            <a:ext cx="57514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/>
                </a:solidFill>
              </a:rPr>
              <a:t>В ходе заочного этапа нами был изготовлен макет «Занимательного лабиринта» с интерактивными объектами, позволяющими узнавать законы физики в развлекательной форме.  При подготовке к очному этапу мы прослушали мастер-классы специалистов, которые помогли понять требования к дизайн-проекту в целом и к интерактивным объектам в частности. </a:t>
            </a:r>
          </a:p>
          <a:p>
            <a:pPr algn="just"/>
            <a:endParaRPr lang="ru-RU" sz="1600" dirty="0" smtClean="0">
              <a:solidFill>
                <a:schemeClr val="accen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031" y="3199490"/>
            <a:ext cx="4607625" cy="30717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67226" y="3298496"/>
            <a:ext cx="54996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В ходе очного этапа наша команда разрабатывала проект парка под открытым небом на конкретной местности – участке земли в городе Заречном. Здесь мы создали совершенно новый проект, обращая особое внимание на гармоничность элементов, соблюдение требований защиты окружающей среды и безопасности. Основной идеей дизайна стали листья как символ природы. Это парк, в котором приятно и интересно отдыхать, наслаждаться природой и общением.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469" y="1336208"/>
            <a:ext cx="2351001" cy="17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7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224" y="5013796"/>
            <a:ext cx="8534400" cy="1507067"/>
          </a:xfrm>
        </p:spPr>
        <p:txBody>
          <a:bodyPr/>
          <a:lstStyle/>
          <a:p>
            <a:pPr algn="r"/>
            <a:r>
              <a:rPr lang="ru-RU" dirty="0" smtClean="0"/>
              <a:t>Мои достижения за последний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090" y="77118"/>
            <a:ext cx="8534400" cy="5767330"/>
          </a:xfrm>
        </p:spPr>
        <p:txBody>
          <a:bodyPr>
            <a:noAutofit/>
          </a:bodyPr>
          <a:lstStyle/>
          <a:p>
            <a:r>
              <a:rPr lang="ru-RU" sz="1600" dirty="0" smtClean="0"/>
              <a:t>Март 2017 Участник команды занявшей  </a:t>
            </a:r>
            <a:r>
              <a:rPr lang="en-US" sz="1600" dirty="0" smtClean="0"/>
              <a:t>II </a:t>
            </a:r>
            <a:r>
              <a:rPr lang="ru-RU" sz="1600" dirty="0" smtClean="0"/>
              <a:t>место очном этапе конкурса дизайн-проектов интерактивного научно-технического парка под открытым небом «Эврика» г. Заречный</a:t>
            </a:r>
          </a:p>
          <a:p>
            <a:r>
              <a:rPr lang="ru-RU" sz="1600" dirty="0" smtClean="0"/>
              <a:t>Март 2017 Диплом в номинации «Лучший макет «Занимательного лабиринта» в заочном этапе конкурса дизайн-проектов </a:t>
            </a:r>
            <a:r>
              <a:rPr lang="ru-RU" sz="1600" dirty="0"/>
              <a:t>интерактивного научно-технического парка под открытым небом «Эврика» </a:t>
            </a:r>
            <a:r>
              <a:rPr lang="ru-RU" sz="1600" dirty="0" smtClean="0"/>
              <a:t>г. Заречный</a:t>
            </a:r>
            <a:endParaRPr lang="ru-RU" sz="1600" dirty="0"/>
          </a:p>
          <a:p>
            <a:r>
              <a:rPr lang="ru-RU" sz="1600" dirty="0" smtClean="0"/>
              <a:t>Февраль 2017 Победитель Межрегиональной олимпиады школьников им. В.Е. Татлина по композиции г. Пенза</a:t>
            </a:r>
          </a:p>
          <a:p>
            <a:r>
              <a:rPr lang="ru-RU" sz="1600" dirty="0" smtClean="0"/>
              <a:t>Декабрь 2016 </a:t>
            </a:r>
            <a:r>
              <a:rPr lang="en-US" sz="1600" dirty="0" smtClean="0"/>
              <a:t>I</a:t>
            </a:r>
            <a:r>
              <a:rPr lang="ru-RU" sz="1600" dirty="0" smtClean="0"/>
              <a:t> место на турнире по спортивным танцам «Кубок Динамо 2016» г. Ульяновск</a:t>
            </a:r>
          </a:p>
          <a:p>
            <a:r>
              <a:rPr lang="ru-RU" sz="1600" dirty="0" smtClean="0"/>
              <a:t>Ноябрь 2016 Победитель городского этапа олимпиады по английскому языку г. Димитровград</a:t>
            </a:r>
          </a:p>
          <a:p>
            <a:r>
              <a:rPr lang="ru-RU" sz="1600" dirty="0" smtClean="0"/>
              <a:t>Октябрь 2016 3 место в городском конкурсе рисунков, посвященных канонизации архимандрита Гавриила г. Димитровград </a:t>
            </a:r>
          </a:p>
          <a:p>
            <a:r>
              <a:rPr lang="ru-RU" sz="1600" dirty="0" smtClean="0"/>
              <a:t>Май 2016  Диплом за проект «Футболки» ДШС «СТАРТ» г. Димитровград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5060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43" y="5159122"/>
            <a:ext cx="8534400" cy="150706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бально</a:t>
            </a:r>
            <a:r>
              <a:rPr lang="ru-RU" dirty="0" smtClean="0"/>
              <a:t>-спортивные танцы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328" y="110333"/>
            <a:ext cx="1688081" cy="23884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455" y="110334"/>
            <a:ext cx="1764166" cy="2417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389" y="110334"/>
            <a:ext cx="1671387" cy="23884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606" y="3895331"/>
            <a:ext cx="3831267" cy="25496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97" y="3070285"/>
            <a:ext cx="1941180" cy="26603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621" y="3086767"/>
            <a:ext cx="1807869" cy="25497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267" y="3077244"/>
            <a:ext cx="1854564" cy="26197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73739" y="376641"/>
            <a:ext cx="34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городская гимназия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587272" y="2587372"/>
            <a:ext cx="4302874" cy="120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Занимаюсь в коллективе </a:t>
            </a:r>
          </a:p>
          <a:p>
            <a:r>
              <a:rPr lang="ru-RU" dirty="0" err="1" smtClean="0"/>
              <a:t>бально</a:t>
            </a:r>
            <a:r>
              <a:rPr lang="ru-RU" dirty="0" smtClean="0"/>
              <a:t>-спортивного танца с 7 лет,</a:t>
            </a:r>
          </a:p>
          <a:p>
            <a:r>
              <a:rPr lang="ru-RU" dirty="0" smtClean="0"/>
              <a:t>являюсь дипломантом </a:t>
            </a:r>
          </a:p>
          <a:p>
            <a:r>
              <a:rPr lang="ru-RU" dirty="0" smtClean="0"/>
              <a:t>конкурсов и фестивалей.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34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805" y="5960453"/>
            <a:ext cx="6330737" cy="6308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Творческая деятельность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55" y="248346"/>
            <a:ext cx="3327204" cy="242775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55" y="2883668"/>
            <a:ext cx="3327204" cy="3171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483" y="248346"/>
            <a:ext cx="2074511" cy="2925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597" y="3707448"/>
            <a:ext cx="2104240" cy="28838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483" y="3707448"/>
            <a:ext cx="2074511" cy="28838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597" y="270489"/>
            <a:ext cx="2058811" cy="29036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783" y="270489"/>
            <a:ext cx="1938419" cy="290362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237707" y="3646545"/>
            <a:ext cx="28518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 4 лет занимаюсь в школе архитектурного творчества и дизайна «Старт». </a:t>
            </a:r>
          </a:p>
          <a:p>
            <a:r>
              <a:rPr lang="ru-RU" sz="1400" dirty="0" smtClean="0"/>
              <a:t>За время учебы получила дипломы победителя Международных, Всероссийских, Региональных и городских конкурсов и олимпиад.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102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интересы и перспективы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Сейчас я учусь в 8 классе и еще довольно сложно определиться с выбором дальнейшего пути. Мне очень нравится заниматься рисованием, а особенно иллюстрацией. Нравится рисовать на графическом планшете. Возможно я свяжу свой путь с творческой профессией дизайнера или архитектора. Так же очень нравится английский язык и было бы интересно изучить и другие языки, пообщаться с носителями языка и посетить разные страны.  Интересна мне и психология, мне нравится читать журналы о психологии и анализировать поведение людей. Сейчас я бы хотела углублять и совершенствовать свои знания и умения в данных сферах жизни для дальнейшего самоопределения.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61755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674</TotalTime>
  <Words>497</Words>
  <Application>Microsoft Macintosh PowerPoint</Application>
  <PresentationFormat>Широкоэкранный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Сектор</vt:lpstr>
      <vt:lpstr>Вавилова Мария михайловна</vt:lpstr>
      <vt:lpstr>Достижение в проекте «Школа Росатома»</vt:lpstr>
      <vt:lpstr>Презентация PowerPoint</vt:lpstr>
      <vt:lpstr>Мои достижения за последний период</vt:lpstr>
      <vt:lpstr> бально-спортивные танцы</vt:lpstr>
      <vt:lpstr>Творческая деятельность</vt:lpstr>
      <vt:lpstr>Мои интересы и перспективы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Вавилова Мария михайловна</dc:title>
  <dc:creator>Michael</dc:creator>
  <cp:lastModifiedBy>Иван Трифонов</cp:lastModifiedBy>
  <cp:revision>19</cp:revision>
  <dcterms:created xsi:type="dcterms:W3CDTF">2017-03-20T08:52:41Z</dcterms:created>
  <dcterms:modified xsi:type="dcterms:W3CDTF">2017-04-07T11:40:37Z</dcterms:modified>
</cp:coreProperties>
</file>