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1"/>
  </p:sldMasterIdLst>
  <p:sldIdLst>
    <p:sldId id="258" r:id="rId2"/>
    <p:sldId id="256" r:id="rId3"/>
    <p:sldId id="257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D84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364" autoAdjust="0"/>
  </p:normalViewPr>
  <p:slideViewPr>
    <p:cSldViewPr snapToGrid="0">
      <p:cViewPr varScale="1">
        <p:scale>
          <a:sx n="69" d="100"/>
          <a:sy n="69" d="100"/>
        </p:scale>
        <p:origin x="780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37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6DFF08F-DC6B-4601-B491-B0F83F6DD2DA}" type="datetimeFigureOut">
              <a:rPr lang="en-US" smtClean="0"/>
              <a:pPr/>
              <a:t>5/7/2017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7537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5/7/2017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25058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5/7/2017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3587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5/7/2017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789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5/7/2017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41501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5/7/2017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455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5/7/2017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33394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5/7/2017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526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5/7/2017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41650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5/7/2017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0856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smtClean="0"/>
              <a:t>5/7/2017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08545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96DFF08F-DC6B-4601-B491-B0F83F6DD2DA}" type="datetimeFigureOut">
              <a:rPr lang="en-US" smtClean="0"/>
              <a:pPr/>
              <a:t>5/7/2017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089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e3wkb2pm3k&amp;list=LL1grnETVMJirIoyOaW8TQGw&amp;index=19" TargetMode="External"/><Relationship Id="rId2" Type="http://schemas.openxmlformats.org/officeDocument/2006/relationships/hyperlink" Target="https://www.youtube.com/watch?v=8UIfo9cU94E&amp;list=LL1grnETVMJirIoyOaW8TQGw&amp;index=18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hyperlink" Target="https://vk.com/videos154639354?z=video154639354_456239189/pl_154639354_-2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12" Type="http://schemas.openxmlformats.org/officeDocument/2006/relationships/image" Target="../media/image1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11" Type="http://schemas.openxmlformats.org/officeDocument/2006/relationships/image" Target="../media/image13.jpg"/><Relationship Id="rId5" Type="http://schemas.openxmlformats.org/officeDocument/2006/relationships/image" Target="../media/image7.JPG"/><Relationship Id="rId10" Type="http://schemas.openxmlformats.org/officeDocument/2006/relationships/image" Target="../media/image12.jpg"/><Relationship Id="rId4" Type="http://schemas.openxmlformats.org/officeDocument/2006/relationships/image" Target="../media/image6.JPG"/><Relationship Id="rId9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88472" y="512617"/>
            <a:ext cx="9705340" cy="1397765"/>
          </a:xfrm>
        </p:spPr>
        <p:txBody>
          <a:bodyPr/>
          <a:lstStyle/>
          <a:p>
            <a:r>
              <a:rPr lang="ru-RU" dirty="0" err="1" smtClean="0"/>
              <a:t>Самопрезентация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142509" y="3421028"/>
            <a:ext cx="3735306" cy="1436657"/>
          </a:xfrm>
        </p:spPr>
        <p:txBody>
          <a:bodyPr/>
          <a:lstStyle/>
          <a:p>
            <a:r>
              <a:rPr lang="ru-RU" dirty="0" smtClean="0"/>
              <a:t>Скворцова Софья Павловна 21.01.2002</a:t>
            </a:r>
            <a:br>
              <a:rPr lang="ru-RU" dirty="0" smtClean="0"/>
            </a:br>
            <a:r>
              <a:rPr lang="ru-RU" dirty="0" smtClean="0"/>
              <a:t>г. Зеленогорск</a:t>
            </a:r>
            <a:endParaRPr lang="ru-RU" dirty="0"/>
          </a:p>
        </p:txBody>
      </p:sp>
      <p:pic>
        <p:nvPicPr>
          <p:cNvPr id="4" name="Picture 2" descr="https://img.clipartfest.com/a4c1d2cc2001a3f6d75882d7a498d03e_-ballerina-silhouette-ballet-dancer-clipart-silhouette_1500-1223.jpe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887" b="97302" l="786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6592" y="2203792"/>
            <a:ext cx="5067588" cy="4131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28" y="2171185"/>
            <a:ext cx="3314790" cy="41643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02763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Достижения в мероприятии в рамках проекта «Школы </a:t>
            </a:r>
            <a:r>
              <a:rPr lang="ru-RU" dirty="0" err="1" smtClean="0"/>
              <a:t>Росатома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4128" y="1965959"/>
            <a:ext cx="6951755" cy="4420985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В апреле 2017 года я являлась участником «Танцевальной Лаборатории </a:t>
            </a:r>
            <a:r>
              <a:rPr lang="ru-RU" dirty="0" err="1" smtClean="0"/>
              <a:t>Росатома</a:t>
            </a:r>
            <a:r>
              <a:rPr lang="ru-RU" dirty="0" smtClean="0"/>
              <a:t>». В составе коллектива, я исполнила танцевальные композиции «Я как ной» (</a:t>
            </a:r>
            <a:r>
              <a:rPr lang="en-US" dirty="0">
                <a:hlinkClick r:id="rId2"/>
              </a:rPr>
              <a:t>https://www.youtube.com/watch?v=8UIfo9cU94E&amp;list=LL1grnETVMJirIoyOaW8TQGw&amp;index=18</a:t>
            </a:r>
            <a:r>
              <a:rPr lang="ru-RU" dirty="0" smtClean="0"/>
              <a:t>) и «Свят вечор» (</a:t>
            </a:r>
            <a:r>
              <a:rPr lang="en-US" dirty="0">
                <a:hlinkClick r:id="rId3"/>
              </a:rPr>
              <a:t>https://www.youtube.com/watch?v=Te3wkb2pm3k&amp;list=LL1grnETVMJirIoyOaW8TQGw&amp;index=19</a:t>
            </a:r>
            <a:r>
              <a:rPr lang="ru-RU" dirty="0" smtClean="0"/>
              <a:t>).  А </a:t>
            </a:r>
            <a:r>
              <a:rPr lang="ru-RU" dirty="0"/>
              <a:t>так же сольный номер «Считалочка» (</a:t>
            </a:r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vk.com/videos154639354?z=video154639354_456239189%2Fpl_154639354</a:t>
            </a:r>
            <a:r>
              <a:rPr lang="en-US" dirty="0">
                <a:hlinkClick r:id="rId4"/>
              </a:rPr>
              <a:t>_-2</a:t>
            </a:r>
            <a:r>
              <a:rPr lang="ru-RU" dirty="0"/>
              <a:t>). В результате, в командном рейтинге наш коллектив занял 3 </a:t>
            </a:r>
            <a:r>
              <a:rPr lang="ru-RU" dirty="0" smtClean="0"/>
              <a:t>место, набрав 40 баллов. </a:t>
            </a:r>
            <a:r>
              <a:rPr lang="ru-RU" dirty="0"/>
              <a:t>В</a:t>
            </a:r>
            <a:r>
              <a:rPr lang="ru-RU" dirty="0" smtClean="0"/>
              <a:t> </a:t>
            </a:r>
            <a:r>
              <a:rPr lang="ru-RU" dirty="0"/>
              <a:t>личном рейтинге я заняла 8 </a:t>
            </a:r>
            <a:r>
              <a:rPr lang="ru-RU" dirty="0" smtClean="0"/>
              <a:t>место, набрав 33 балла.</a:t>
            </a:r>
            <a:endParaRPr lang="ru-RU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5883" y="3602182"/>
            <a:ext cx="4532207" cy="30202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31233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9381" y="247577"/>
            <a:ext cx="11701723" cy="1356360"/>
          </a:xfrm>
        </p:spPr>
        <p:txBody>
          <a:bodyPr/>
          <a:lstStyle/>
          <a:p>
            <a:r>
              <a:rPr lang="ru-RU" dirty="0" smtClean="0"/>
              <a:t>Хореографические достижения 2016-2017 года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825" y="1716363"/>
            <a:ext cx="1731484" cy="23765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190" y="1694459"/>
            <a:ext cx="1694795" cy="23984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9827" y="4180299"/>
            <a:ext cx="1695181" cy="23950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821" y="4180299"/>
            <a:ext cx="1749959" cy="241988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402" y="4180300"/>
            <a:ext cx="1711105" cy="239500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971" y="4180298"/>
            <a:ext cx="1744652" cy="239500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8350" y="4180299"/>
            <a:ext cx="1731918" cy="241988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73" y="4180299"/>
            <a:ext cx="1689628" cy="241988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159" y="1691328"/>
            <a:ext cx="1752004" cy="240471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003" y="1688196"/>
            <a:ext cx="1752005" cy="2404712"/>
          </a:xfrm>
          <a:prstGeom prst="rect">
            <a:avLst/>
          </a:prstGeom>
        </p:spPr>
      </p:pic>
      <p:pic>
        <p:nvPicPr>
          <p:cNvPr id="2050" name="Picture 2" descr="http://sch1190sz.mskobr.ru/images/kubki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2358" y="1956897"/>
            <a:ext cx="2226415" cy="1977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814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1783" y="304812"/>
            <a:ext cx="9875520" cy="1185538"/>
          </a:xfrm>
        </p:spPr>
        <p:txBody>
          <a:bodyPr/>
          <a:lstStyle/>
          <a:p>
            <a:r>
              <a:rPr lang="ru-RU" dirty="0" smtClean="0"/>
              <a:t>Прочие достижения</a:t>
            </a:r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9257101"/>
              </p:ext>
            </p:extLst>
          </p:nvPr>
        </p:nvGraphicFramePr>
        <p:xfrm>
          <a:off x="401783" y="1269235"/>
          <a:ext cx="7536873" cy="53139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2291">
                  <a:extLst>
                    <a:ext uri="{9D8B030D-6E8A-4147-A177-3AD203B41FA5}">
                      <a16:colId xmlns:a16="http://schemas.microsoft.com/office/drawing/2014/main" val="1724054713"/>
                    </a:ext>
                  </a:extLst>
                </a:gridCol>
                <a:gridCol w="2512291">
                  <a:extLst>
                    <a:ext uri="{9D8B030D-6E8A-4147-A177-3AD203B41FA5}">
                      <a16:colId xmlns:a16="http://schemas.microsoft.com/office/drawing/2014/main" val="4059766856"/>
                    </a:ext>
                  </a:extLst>
                </a:gridCol>
                <a:gridCol w="2512291">
                  <a:extLst>
                    <a:ext uri="{9D8B030D-6E8A-4147-A177-3AD203B41FA5}">
                      <a16:colId xmlns:a16="http://schemas.microsoft.com/office/drawing/2014/main" val="1649578955"/>
                    </a:ext>
                  </a:extLst>
                </a:gridCol>
              </a:tblGrid>
              <a:tr h="582941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Название</a:t>
                      </a:r>
                      <a:r>
                        <a:rPr lang="ru-RU" sz="1600" baseline="0" dirty="0" smtClean="0"/>
                        <a:t> мероприятия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Результат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Год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2376320"/>
                  </a:ext>
                </a:extLst>
              </a:tr>
              <a:tr h="582941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«Дельфийские игры» Новосибирск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Диплом </a:t>
                      </a:r>
                      <a:r>
                        <a:rPr lang="en-US" sz="1600" dirty="0" smtClean="0"/>
                        <a:t>I</a:t>
                      </a:r>
                      <a:r>
                        <a:rPr lang="ru-RU" sz="1600" baseline="0" dirty="0" smtClean="0"/>
                        <a:t> степени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2013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1888631"/>
                  </a:ext>
                </a:extLst>
              </a:tr>
              <a:tr h="582941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«Дельфийские игры»</a:t>
                      </a:r>
                    </a:p>
                    <a:p>
                      <a:r>
                        <a:rPr lang="ru-RU" sz="1600" dirty="0" smtClean="0"/>
                        <a:t>Волгоград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Участие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2014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473694"/>
                  </a:ext>
                </a:extLst>
              </a:tr>
              <a:tr h="582941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«</a:t>
                      </a:r>
                      <a:r>
                        <a:rPr lang="en-US" sz="1600" dirty="0" smtClean="0"/>
                        <a:t>The Dance</a:t>
                      </a:r>
                      <a:r>
                        <a:rPr lang="en-US" sz="1600" baseline="0" dirty="0" smtClean="0"/>
                        <a:t> Olympiad</a:t>
                      </a:r>
                      <a:r>
                        <a:rPr lang="ru-RU" sz="1600" dirty="0" smtClean="0"/>
                        <a:t>»</a:t>
                      </a:r>
                    </a:p>
                    <a:p>
                      <a:r>
                        <a:rPr lang="ru-RU" sz="1600" dirty="0" smtClean="0"/>
                        <a:t>Германия.</a:t>
                      </a:r>
                      <a:r>
                        <a:rPr lang="ru-RU" sz="1600" baseline="0" dirty="0" smtClean="0"/>
                        <a:t> Берлин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Лауреат </a:t>
                      </a:r>
                      <a:r>
                        <a:rPr lang="en-US" sz="1600" baseline="0" dirty="0" smtClean="0"/>
                        <a:t>II</a:t>
                      </a:r>
                      <a:r>
                        <a:rPr lang="ru-RU" sz="1600" baseline="0" dirty="0" smtClean="0"/>
                        <a:t> степени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2014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0143203"/>
                  </a:ext>
                </a:extLst>
              </a:tr>
              <a:tr h="582941">
                <a:tc>
                  <a:txBody>
                    <a:bodyPr/>
                    <a:lstStyle/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«</a:t>
                      </a:r>
                      <a:r>
                        <a:rPr lang="ru-RU" sz="16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Dance</a:t>
                      </a: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Olympiad</a:t>
                      </a: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»</a:t>
                      </a:r>
                    </a:p>
                    <a:p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Латвия. Рига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Лауреат </a:t>
                      </a:r>
                      <a:r>
                        <a:rPr lang="en-US" sz="1600" dirty="0" smtClean="0"/>
                        <a:t>I</a:t>
                      </a:r>
                      <a:r>
                        <a:rPr lang="ru-RU" sz="1600" baseline="0" dirty="0" smtClean="0"/>
                        <a:t> </a:t>
                      </a:r>
                      <a:r>
                        <a:rPr lang="en-US" sz="1600" baseline="0" dirty="0" smtClean="0"/>
                        <a:t>II</a:t>
                      </a:r>
                      <a:r>
                        <a:rPr lang="ru-RU" sz="1600" baseline="0" dirty="0" smtClean="0"/>
                        <a:t> </a:t>
                      </a:r>
                      <a:r>
                        <a:rPr lang="en-US" sz="1600" baseline="0" dirty="0" smtClean="0"/>
                        <a:t>III</a:t>
                      </a:r>
                      <a:r>
                        <a:rPr lang="ru-RU" sz="1600" baseline="0" dirty="0" smtClean="0"/>
                        <a:t> степени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2015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748498"/>
                  </a:ext>
                </a:extLst>
              </a:tr>
              <a:tr h="582941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«Школа проектов – </a:t>
                      </a:r>
                      <a:r>
                        <a:rPr lang="en-US" sz="1600" dirty="0" smtClean="0"/>
                        <a:t>III</a:t>
                      </a:r>
                      <a:r>
                        <a:rPr lang="ru-RU" sz="1600" baseline="0" dirty="0" smtClean="0"/>
                        <a:t> сезон»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Финалист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2016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7646563"/>
                  </a:ext>
                </a:extLst>
              </a:tr>
              <a:tr h="400676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«Слава Созидателям!»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Участие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2016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3337128"/>
                  </a:ext>
                </a:extLst>
              </a:tr>
              <a:tr h="592624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Олимпиада «</a:t>
                      </a:r>
                      <a:r>
                        <a:rPr lang="en-US" sz="1600" dirty="0" smtClean="0"/>
                        <a:t>Cambridge University Press</a:t>
                      </a:r>
                      <a:r>
                        <a:rPr lang="ru-RU" sz="1600" dirty="0" smtClean="0"/>
                        <a:t>»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Участие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2017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2637877"/>
                  </a:ext>
                </a:extLst>
              </a:tr>
              <a:tr h="793018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Конкурс видеороликов, посвященный дню рождения Гимназии</a:t>
                      </a:r>
                      <a:r>
                        <a:rPr lang="ru-RU" sz="1600" baseline="0" dirty="0" smtClean="0"/>
                        <a:t> 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Грамота 1 место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2017</a:t>
                      </a:r>
                      <a:endParaRPr lang="ru-RU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2065211"/>
                  </a:ext>
                </a:extLst>
              </a:tr>
            </a:tbl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655" y="2282789"/>
            <a:ext cx="3878057" cy="3660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1610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54727" y="604751"/>
            <a:ext cx="9875520" cy="1356360"/>
          </a:xfrm>
        </p:spPr>
        <p:txBody>
          <a:bodyPr/>
          <a:lstStyle/>
          <a:p>
            <a:r>
              <a:rPr lang="ru-RU" dirty="0" smtClean="0"/>
              <a:t>Начало танцевальной жизни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7928" y="1961111"/>
            <a:ext cx="7062604" cy="4253345"/>
          </a:xfrm>
        </p:spPr>
        <p:txBody>
          <a:bodyPr>
            <a:normAutofit/>
          </a:bodyPr>
          <a:lstStyle/>
          <a:p>
            <a:r>
              <a:rPr lang="ru-RU" dirty="0"/>
              <a:t>У каждого человека с детства </a:t>
            </a:r>
            <a:r>
              <a:rPr lang="ru-RU" dirty="0" smtClean="0"/>
              <a:t>проявля</a:t>
            </a:r>
            <a:r>
              <a:rPr lang="ru-RU" dirty="0" smtClean="0"/>
              <a:t>ются </a:t>
            </a:r>
            <a:r>
              <a:rPr lang="ru-RU" dirty="0"/>
              <a:t>какие – либо индивидуальные качества. Кто – то хорошо рисует, кто – то </a:t>
            </a:r>
            <a:r>
              <a:rPr lang="ru-RU" dirty="0" smtClean="0"/>
              <a:t>изыскано </a:t>
            </a:r>
            <a:r>
              <a:rPr lang="ru-RU" dirty="0"/>
              <a:t>поет. </a:t>
            </a:r>
            <a:r>
              <a:rPr lang="ru-RU" dirty="0"/>
              <a:t>А</a:t>
            </a:r>
            <a:r>
              <a:rPr lang="ru-RU" dirty="0" smtClean="0"/>
              <a:t> </a:t>
            </a:r>
            <a:r>
              <a:rPr lang="ru-RU" dirty="0"/>
              <a:t>я с самого раннего возраста, услышав музыку, начинала танцевать. Именно это послужило для родителей поводом отдать меня на танцы. Когда мне было 5 лет я впервые пришла на танцевальный урок в студию джаз модерн танца «</a:t>
            </a:r>
            <a:r>
              <a:rPr lang="ru-RU" dirty="0" err="1"/>
              <a:t>Скрим</a:t>
            </a:r>
            <a:r>
              <a:rPr lang="ru-RU" dirty="0"/>
              <a:t>». Я видела, как танцуют другие, более старшие девочки, которые занимались танцами уже несколько лет. Их движения выглядели очень </a:t>
            </a:r>
            <a:r>
              <a:rPr lang="ru-RU" dirty="0" smtClean="0"/>
              <a:t>красивыми и завораживающими. </a:t>
            </a:r>
            <a:r>
              <a:rPr lang="ru-RU" dirty="0"/>
              <a:t>И мне захотелось научиться танцевать так же, как они. С тех пор танцы стали играть важную роль в моей жизни.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532" y="3317471"/>
            <a:ext cx="4429096" cy="29515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https://img.clipartfox.com/480f8f7418e8d188a82babf9197e3fd4_ballet-pointe-shoes-clipart-ballet-shoes-clipart-free_736-1164.jpe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07376">
            <a:off x="480356" y="381810"/>
            <a:ext cx="938169" cy="1483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0241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clipart-library.com/image_gallery/32447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0869">
            <a:off x="266413" y="810490"/>
            <a:ext cx="1785105" cy="928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56263" y="596437"/>
            <a:ext cx="9875520" cy="1356360"/>
          </a:xfrm>
        </p:spPr>
        <p:txBody>
          <a:bodyPr/>
          <a:lstStyle/>
          <a:p>
            <a:r>
              <a:rPr lang="ru-RU" dirty="0" smtClean="0"/>
              <a:t>Танцевальные путешествия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4074" y="1801091"/>
            <a:ext cx="7190508" cy="4682836"/>
          </a:xfrm>
        </p:spPr>
        <p:txBody>
          <a:bodyPr>
            <a:normAutofit/>
          </a:bodyPr>
          <a:lstStyle/>
          <a:p>
            <a:r>
              <a:rPr lang="ru-RU" dirty="0"/>
              <a:t>Без танцев моя жизнь не была бы такой насыщенной. Во-первых, я получила огромные возможности. Мы постоянном ездим по разным городам не только России, но и других стран. Так, мы побывали в Берлине и Риге. </a:t>
            </a:r>
            <a:r>
              <a:rPr lang="ru-RU" dirty="0" smtClean="0"/>
              <a:t>Мы </a:t>
            </a:r>
            <a:r>
              <a:rPr lang="ru-RU" dirty="0"/>
              <a:t>увидели людей из разных стран мира, для которых танцы стали профессией. </a:t>
            </a:r>
            <a:r>
              <a:rPr lang="ru-RU" dirty="0" smtClean="0"/>
              <a:t>В </a:t>
            </a:r>
            <a:r>
              <a:rPr lang="ru-RU" dirty="0"/>
              <a:t>феврале 2017 мы съездили в Казань на танцевальный конкурс «</a:t>
            </a:r>
            <a:r>
              <a:rPr lang="ru-RU" dirty="0" err="1"/>
              <a:t>МосТЫ</a:t>
            </a:r>
            <a:r>
              <a:rPr lang="ru-RU" dirty="0"/>
              <a:t>», где добились больших результатов. Там, мы впервые принимали участие не в детском конкурсе и соревновались на одном уровне со взрослыми </a:t>
            </a:r>
            <a:r>
              <a:rPr lang="ru-RU" dirty="0" smtClean="0"/>
              <a:t>танцорам</a:t>
            </a:r>
            <a:r>
              <a:rPr lang="ru-RU" dirty="0" smtClean="0"/>
              <a:t>и</a:t>
            </a:r>
            <a:r>
              <a:rPr lang="ru-RU" dirty="0"/>
              <a:t>. У нас появилась уникальная возможность, выступая за сборную Красноярского края, поучаствовать в «Дельфийских играх», которые имеют большое культурное значение. 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582" y="3287683"/>
            <a:ext cx="4267201" cy="28436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67836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20980" y="474162"/>
            <a:ext cx="9875520" cy="1356360"/>
          </a:xfrm>
        </p:spPr>
        <p:txBody>
          <a:bodyPr/>
          <a:lstStyle/>
          <a:p>
            <a:r>
              <a:rPr lang="ru-RU" dirty="0" smtClean="0"/>
              <a:t>Значение танцев в моей жизни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8654" y="1648691"/>
            <a:ext cx="7282017" cy="4918365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Во-вторых, танцы стали частью меня. Ведь в танце я могу донести абсолютно любую историю до зрителя. Когда ты танцуешь, ты полностью абстрагируешься от внешнего мира и уходишь в себя, к своим мыслям и чувствам.  </a:t>
            </a:r>
            <a:r>
              <a:rPr lang="ru-RU" dirty="0" smtClean="0"/>
              <a:t>Так</a:t>
            </a:r>
            <a:r>
              <a:rPr lang="ru-RU" dirty="0"/>
              <a:t>, для меня очень значимым был недавний мой опыт участия в танцевальной лаборатории </a:t>
            </a:r>
            <a:r>
              <a:rPr lang="ru-RU" dirty="0" err="1"/>
              <a:t>Росатома</a:t>
            </a:r>
            <a:r>
              <a:rPr lang="ru-RU" dirty="0"/>
              <a:t> в городе Лесной. Это событие стало новым толчком в развитии себя, как танцора. Мы поработали с такими известными танцорами как Виталий Клименко и Алиса Доценко. И на этом же конкурсе я впервые танцевала </a:t>
            </a:r>
            <a:r>
              <a:rPr lang="ru-RU" dirty="0" smtClean="0"/>
              <a:t>соло, которое по достоинству оценили жюри. </a:t>
            </a:r>
            <a:br>
              <a:rPr lang="ru-RU" dirty="0" smtClean="0"/>
            </a:br>
            <a:r>
              <a:rPr lang="ru-RU" dirty="0" smtClean="0"/>
              <a:t>Это </a:t>
            </a:r>
            <a:r>
              <a:rPr lang="ru-RU" dirty="0"/>
              <a:t>невероятное чувство, когда выступив, ты слышишь громкие аплодисменты, крики из зала. В такие моменты понимаешь, что все старания прошли не </a:t>
            </a:r>
            <a:r>
              <a:rPr lang="ru-RU" dirty="0" smtClean="0"/>
              <a:t>зря.</a:t>
            </a:r>
          </a:p>
          <a:p>
            <a:r>
              <a:rPr lang="ru-RU" dirty="0" smtClean="0"/>
              <a:t> Я </a:t>
            </a:r>
            <a:r>
              <a:rPr lang="ru-RU" dirty="0"/>
              <a:t>не знаю, как дальше сложится моя жизнь, будут ли танцы моей профессией, но в том, что танцы всегда будут в моей жизни, я уверена на сто процентов.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671" y="3368713"/>
            <a:ext cx="4175692" cy="27827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6" name="Picture 2" descr="https://www.artsyeinstein.com/wp-content/uploads/2015/10/AED-20150707_064050_418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7708" y="611169"/>
            <a:ext cx="1053272" cy="1053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1369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Базис">
  <a:themeElements>
    <a:clrScheme name="Другая 1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BC7F64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Базис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TM03457444[[fn=Основа]]</Template>
  <TotalTime>510</TotalTime>
  <Words>525</Words>
  <Application>Microsoft Office PowerPoint</Application>
  <PresentationFormat>Широкоэкранный</PresentationFormat>
  <Paragraphs>43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9" baseType="lpstr">
      <vt:lpstr>Corbel</vt:lpstr>
      <vt:lpstr>Базис</vt:lpstr>
      <vt:lpstr>Самопрезентация</vt:lpstr>
      <vt:lpstr>Достижения в мероприятии в рамках проекта «Школы Росатома»</vt:lpstr>
      <vt:lpstr>Хореографические достижения 2016-2017 года</vt:lpstr>
      <vt:lpstr>Прочие достижения</vt:lpstr>
      <vt:lpstr>Начало танцевальной жизни</vt:lpstr>
      <vt:lpstr>Танцевальные путешествия</vt:lpstr>
      <vt:lpstr>Значение танцев в моей жизни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Наблюдение за домашними животными</dc:title>
  <dc:creator>Софья Скворцова</dc:creator>
  <cp:lastModifiedBy>Админ</cp:lastModifiedBy>
  <cp:revision>60</cp:revision>
  <dcterms:created xsi:type="dcterms:W3CDTF">2016-08-01T16:22:16Z</dcterms:created>
  <dcterms:modified xsi:type="dcterms:W3CDTF">2017-05-07T13:53:28Z</dcterms:modified>
</cp:coreProperties>
</file>