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1" r:id="rId3"/>
    <p:sldId id="262" r:id="rId4"/>
    <p:sldId id="265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6" autoAdjust="0"/>
    <p:restoredTop sz="94660"/>
  </p:normalViewPr>
  <p:slideViewPr>
    <p:cSldViewPr snapToGrid="0">
      <p:cViewPr>
        <p:scale>
          <a:sx n="100" d="100"/>
          <a:sy n="100" d="100"/>
        </p:scale>
        <p:origin x="48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8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5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3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3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9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9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7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54A62C-35E5-41BA-A8F5-6BA2E745D0EF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6705" y="799071"/>
            <a:ext cx="7132311" cy="840259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Юдинских илья Олегович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337752" y="1828800"/>
            <a:ext cx="58818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Дата Рождения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09.10.2002</a:t>
            </a:r>
          </a:p>
          <a:p>
            <a:pPr algn="r"/>
            <a:endParaRPr lang="ru-RU" sz="25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Город: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 Димитровград</a:t>
            </a:r>
          </a:p>
          <a:p>
            <a:pPr algn="r"/>
            <a:endParaRPr lang="ru-RU" sz="25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Учреждение: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Городская гимназия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</a:rPr>
              <a:t>8 класс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(физико-математический)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20" y="1639330"/>
            <a:ext cx="5062958" cy="39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6941" y="306285"/>
            <a:ext cx="9954098" cy="952461"/>
          </a:xfrm>
        </p:spPr>
        <p:txBody>
          <a:bodyPr/>
          <a:lstStyle/>
          <a:p>
            <a:r>
              <a:rPr lang="ru-RU" sz="3200" dirty="0" smtClean="0"/>
              <a:t>Достижение в проекте «Школа </a:t>
            </a:r>
            <a:r>
              <a:rPr lang="ru-RU" sz="3200" dirty="0" err="1" smtClean="0"/>
              <a:t>Росатома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6941" y="1289524"/>
            <a:ext cx="3637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14-16 марта 2017 </a:t>
            </a:r>
            <a:r>
              <a:rPr lang="ru-RU" dirty="0">
                <a:solidFill>
                  <a:srgbClr val="FFFF00"/>
                </a:solidFill>
              </a:rPr>
              <a:t>года моя команда </a:t>
            </a:r>
            <a:r>
              <a:rPr lang="ru-RU" dirty="0" smtClean="0">
                <a:solidFill>
                  <a:srgbClr val="FFFF00"/>
                </a:solidFill>
              </a:rPr>
              <a:t>Димитровград-4 участвовала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smtClean="0">
                <a:solidFill>
                  <a:srgbClr val="FFFF00"/>
                </a:solidFill>
              </a:rPr>
              <a:t>очном этапе конкурса дизайн-проектов интерактивного научно-технического парка под открытым небом «Эврика», город Заречный. Наша </a:t>
            </a:r>
            <a:r>
              <a:rPr lang="ru-RU" dirty="0">
                <a:solidFill>
                  <a:srgbClr val="FFFF00"/>
                </a:solidFill>
              </a:rPr>
              <a:t>команда </a:t>
            </a:r>
            <a:r>
              <a:rPr lang="ru-RU" dirty="0" smtClean="0">
                <a:solidFill>
                  <a:srgbClr val="FFFF00"/>
                </a:solidFill>
              </a:rPr>
              <a:t>заняла </a:t>
            </a:r>
            <a:r>
              <a:rPr lang="en-US" dirty="0" smtClean="0">
                <a:solidFill>
                  <a:srgbClr val="FFFF00"/>
                </a:solidFill>
              </a:rPr>
              <a:t>II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место.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Также мы получили диплом за победу в зрительском голосовании на заочном этапе конкурса.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1379699"/>
            <a:ext cx="2868786" cy="3947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23" y="1379698"/>
            <a:ext cx="2868787" cy="3947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8822" y="5470632"/>
            <a:ext cx="5744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http://rosatomschool.ru/work_schedule/konkurs-dizajn-proektov-interaktivnyj-nauchno-texnicheskij-park-pod-otkrytym-nebom-evrika</a:t>
            </a:r>
            <a:r>
              <a:rPr lang="en-US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/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6330" y="5414391"/>
            <a:ext cx="468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http://zarobr.ru/index.php?option=com_content&amp;view=article&amp;id=3070:2017-03-17-12-12-17&amp;catid=1:latest-news&amp;Itemid=50</a:t>
            </a:r>
            <a:endParaRPr lang="ru-RU" sz="1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9011" y="4963101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https://vk.com/club131733599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431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51279" y="294859"/>
            <a:ext cx="8825658" cy="1001794"/>
          </a:xfrm>
        </p:spPr>
        <p:txBody>
          <a:bodyPr/>
          <a:lstStyle/>
          <a:p>
            <a:r>
              <a:rPr lang="ru-RU" sz="2400" dirty="0" smtClean="0"/>
              <a:t>Наш дизайн-проект парка «Эврика»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4132" y="1344670"/>
            <a:ext cx="57514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В ходе заочного этапа нами был изготовлен макет «Занимательного лабиринта» с интерактивными объектами, позволяющими узнавать законы физики в развлекательной форме.  При подготовке к очному этапу мы прослушали мастер-классы специалистов, которые помогли понять требования к дизайн-проекту в целом и к интерактивным объектам в частности. </a:t>
            </a:r>
          </a:p>
          <a:p>
            <a:pPr algn="just"/>
            <a:endParaRPr lang="ru-RU" sz="1600" dirty="0" smtClean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3" y="3199490"/>
            <a:ext cx="4607625" cy="3071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63478" y="3298496"/>
            <a:ext cx="5499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В ходе очного этапа наша команда разрабатывала проект парка под открытым небом на конкретной местности – участке земли в городе Заречном. Здесь мы создали совершенно новый проект, обращая особое внимание на гармоничность элементов, соблюдение требований защиты окружающей среды и безопасности. Основной идеей дизайна стали листья как символ природы. Это парк, в котором приятно и интересно отдыхать, наслаждаться природой и общением.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21" y="1336208"/>
            <a:ext cx="2351001" cy="1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4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Наше участие в конкурсе </a:t>
            </a:r>
            <a:r>
              <a:rPr lang="ru-RU" sz="2400" dirty="0" err="1" smtClean="0"/>
              <a:t>дизайн-проектов</a:t>
            </a:r>
            <a:r>
              <a:rPr lang="ru-RU" sz="2400" dirty="0" smtClean="0"/>
              <a:t> «Эврика»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8" y="2400300"/>
            <a:ext cx="4343661" cy="28971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858" y="2400300"/>
            <a:ext cx="4604888" cy="313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825" y="5623112"/>
            <a:ext cx="10755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Мы изготовили макет парка и интерактивных объектов и подготовили презентацию проекта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жюри и всех участников очного этапа.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9013" y="2400299"/>
            <a:ext cx="1517281" cy="33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2109" y="378357"/>
            <a:ext cx="9845140" cy="710347"/>
          </a:xfrm>
        </p:spPr>
        <p:txBody>
          <a:bodyPr/>
          <a:lstStyle/>
          <a:p>
            <a:r>
              <a:rPr lang="ru-RU" sz="3500" dirty="0" smtClean="0"/>
              <a:t>Мои основные достижения за 2015-2017 </a:t>
            </a:r>
            <a:r>
              <a:rPr lang="ru-RU" sz="3500" dirty="0" err="1" smtClean="0"/>
              <a:t>гг</a:t>
            </a:r>
            <a:endParaRPr lang="ru-RU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827150" y="1078653"/>
            <a:ext cx="104097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УЧЕБНАЯ ДЕЯТЕЛЬНОСТЬ </a:t>
            </a:r>
            <a:endParaRPr lang="ru-RU" sz="1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Январь 2017. Призер отборочного тура Межрегиональной олимпиады </a:t>
            </a:r>
            <a:r>
              <a:rPr lang="ru-RU" sz="1600" dirty="0">
                <a:solidFill>
                  <a:schemeClr val="accent1"/>
                </a:solidFill>
              </a:rPr>
              <a:t>школьников по математике «САММАТ</a:t>
            </a:r>
            <a:r>
              <a:rPr lang="ru-RU" sz="1600" dirty="0" smtClean="0">
                <a:solidFill>
                  <a:schemeClr val="accent1"/>
                </a:solidFill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Ноябрь 2016. Призер муниципального этапа Всероссийской олимпиады школьников по астрономии.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Январь 2016. Призер отборочного тура отраслевой физико-математической олимпиады школьников «</a:t>
            </a:r>
            <a:r>
              <a:rPr lang="ru-RU" sz="1600" dirty="0" err="1">
                <a:solidFill>
                  <a:schemeClr val="accent1"/>
                </a:solidFill>
              </a:rPr>
              <a:t>Р</a:t>
            </a:r>
            <a:r>
              <a:rPr lang="ru-RU" sz="1600" dirty="0" err="1" smtClean="0">
                <a:solidFill>
                  <a:schemeClr val="accent1"/>
                </a:solidFill>
              </a:rPr>
              <a:t>осатом</a:t>
            </a:r>
            <a:r>
              <a:rPr lang="ru-RU" sz="1600" dirty="0" smtClean="0">
                <a:solidFill>
                  <a:schemeClr val="accent1"/>
                </a:solidFill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Ноябрь  2015.  </a:t>
            </a:r>
            <a:r>
              <a:rPr lang="ru-RU" sz="1600" dirty="0">
                <a:solidFill>
                  <a:schemeClr val="accent1"/>
                </a:solidFill>
              </a:rPr>
              <a:t>Призер муниципального этапа Всероссийской олимпиады школьников по </a:t>
            </a:r>
            <a:r>
              <a:rPr lang="ru-RU" sz="1600" dirty="0" smtClean="0">
                <a:solidFill>
                  <a:schemeClr val="accent1"/>
                </a:solidFill>
              </a:rPr>
              <a:t>физике.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2015 -2016 гг. Призер международной онлайн олимпиады «</a:t>
            </a:r>
            <a:r>
              <a:rPr lang="ru-RU" sz="1600" dirty="0" err="1" smtClean="0">
                <a:solidFill>
                  <a:schemeClr val="accent1"/>
                </a:solidFill>
              </a:rPr>
              <a:t>Фоксфорд</a:t>
            </a:r>
            <a:r>
              <a:rPr lang="ru-RU" sz="1600" dirty="0" smtClean="0">
                <a:solidFill>
                  <a:schemeClr val="accent1"/>
                </a:solidFill>
              </a:rPr>
              <a:t>» (математика, информатика).</a:t>
            </a:r>
          </a:p>
          <a:p>
            <a:endParaRPr lang="ru-RU" sz="1600" dirty="0" smtClean="0">
              <a:solidFill>
                <a:schemeClr val="accent1"/>
              </a:solidFill>
            </a:endParaRPr>
          </a:p>
          <a:p>
            <a:r>
              <a:rPr lang="ru-RU" sz="1600" dirty="0" smtClean="0">
                <a:solidFill>
                  <a:schemeClr val="accent1"/>
                </a:solidFill>
              </a:rPr>
              <a:t>ТВОРЧЕСКАЯ ДЕЯТЕЛЬНОСТЬ И СПОРТ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2015-2017. Лауреат </a:t>
            </a:r>
            <a:r>
              <a:rPr lang="en-US" sz="1600" dirty="0" smtClean="0">
                <a:solidFill>
                  <a:schemeClr val="accent1"/>
                </a:solidFill>
              </a:rPr>
              <a:t>VI; VII; </a:t>
            </a:r>
            <a:r>
              <a:rPr lang="ru-RU" sz="1600" dirty="0" smtClean="0">
                <a:solidFill>
                  <a:schemeClr val="accent1"/>
                </a:solidFill>
              </a:rPr>
              <a:t>V</a:t>
            </a:r>
            <a:r>
              <a:rPr lang="en-US" sz="1600" dirty="0" smtClean="0">
                <a:solidFill>
                  <a:schemeClr val="accent1"/>
                </a:solidFill>
              </a:rPr>
              <a:t>II</a:t>
            </a:r>
            <a:r>
              <a:rPr lang="ru-RU" sz="1600" dirty="0" smtClean="0">
                <a:solidFill>
                  <a:schemeClr val="accent1"/>
                </a:solidFill>
              </a:rPr>
              <a:t>I </a:t>
            </a:r>
            <a:r>
              <a:rPr lang="ru-RU" sz="1600" dirty="0">
                <a:solidFill>
                  <a:schemeClr val="accent1"/>
                </a:solidFill>
              </a:rPr>
              <a:t>Всероссийского конкурса ансамблей духовых инструментов для учащихся ДМШ, ДШИ и средних специальных учебных </a:t>
            </a:r>
            <a:r>
              <a:rPr lang="ru-RU" sz="1600" dirty="0" smtClean="0">
                <a:solidFill>
                  <a:schemeClr val="accent1"/>
                </a:solidFill>
              </a:rPr>
              <a:t>заведений.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2016. Победитель группового турнира чемпионата по баскетболу Школьной спортивной лиги Ульяновской области в составе команды школьного спортивного клуба.</a:t>
            </a:r>
            <a:endParaRPr lang="ru-RU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2016. Лауреат регионального этапа Всероссийского конкурса (дополнительное фортепиано).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2016. Лауреат Всероссийского конкурса «Дивертисмент»  в сольном исполнении и в составе ансамбля.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2013 -2015 гг. Лауреат Региональных Дельфийских игр (флейта). </a:t>
            </a:r>
          </a:p>
        </p:txBody>
      </p:sp>
    </p:spTree>
    <p:extLst>
      <p:ext uri="{BB962C8B-B14F-4D97-AF65-F5344CB8AC3E}">
        <p14:creationId xmlns:p14="http://schemas.microsoft.com/office/powerpoint/2010/main" val="125468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3280" y="321275"/>
            <a:ext cx="8825658" cy="930311"/>
          </a:xfrm>
        </p:spPr>
        <p:txBody>
          <a:bodyPr/>
          <a:lstStyle/>
          <a:p>
            <a:r>
              <a:rPr lang="ru-RU" sz="3600" dirty="0" smtClean="0"/>
              <a:t>Дипломы и сертификаты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1248976"/>
            <a:ext cx="2035428" cy="2800510"/>
          </a:xfrm>
          <a:prstGeom prst="rect">
            <a:avLst/>
          </a:prstGeom>
        </p:spPr>
      </p:pic>
      <p:pic>
        <p:nvPicPr>
          <p:cNvPr id="1026" name="Picture 2" descr="C:\Documents and Settings\Анна\YandexDisk\Радо\грамоты Илья\скан 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9019" y="1232023"/>
            <a:ext cx="1784100" cy="2454595"/>
          </a:xfrm>
          <a:prstGeom prst="rect">
            <a:avLst/>
          </a:prstGeom>
          <a:noFill/>
        </p:spPr>
      </p:pic>
      <p:pic>
        <p:nvPicPr>
          <p:cNvPr id="1031" name="Picture 7" descr="C:\Documents and Settings\Анна\YandexDisk\Радо\грамоты Илья\сж\скан 056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365" y="1477778"/>
            <a:ext cx="1901546" cy="2619210"/>
          </a:xfrm>
          <a:prstGeom prst="rect">
            <a:avLst/>
          </a:prstGeom>
          <a:noFill/>
        </p:spPr>
      </p:pic>
      <p:pic>
        <p:nvPicPr>
          <p:cNvPr id="1032" name="Picture 8" descr="C:\Documents and Settings\Анна\YandexDisk\Радо\грамоты Илья\сж\скан 072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08" y="3781818"/>
            <a:ext cx="1788660" cy="2463718"/>
          </a:xfrm>
          <a:prstGeom prst="rect">
            <a:avLst/>
          </a:prstGeom>
          <a:noFill/>
        </p:spPr>
      </p:pic>
      <p:pic>
        <p:nvPicPr>
          <p:cNvPr id="1033" name="Picture 9" descr="C:\Documents and Settings\Анна\YandexDisk\Радо\грамоты Илья\сж\скан 071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0120" y="1229365"/>
            <a:ext cx="1858693" cy="2560183"/>
          </a:xfrm>
          <a:prstGeom prst="rect">
            <a:avLst/>
          </a:prstGeom>
          <a:noFill/>
        </p:spPr>
      </p:pic>
      <p:pic>
        <p:nvPicPr>
          <p:cNvPr id="1034" name="Picture 10" descr="C:\Documents and Settings\Анна\YandexDisk\Радо\грамоты Илья\сж\скан 070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1985" y="3129313"/>
            <a:ext cx="1816924" cy="2502650"/>
          </a:xfrm>
          <a:prstGeom prst="rect">
            <a:avLst/>
          </a:prstGeom>
          <a:noFill/>
        </p:spPr>
      </p:pic>
      <p:pic>
        <p:nvPicPr>
          <p:cNvPr id="1030" name="Picture 6" descr="C:\Documents and Settings\Анна\YandexDisk\Радо\грамоты Илья\скан 065 у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2566" y="4357297"/>
            <a:ext cx="2714700" cy="1972252"/>
          </a:xfrm>
          <a:prstGeom prst="rect">
            <a:avLst/>
          </a:prstGeom>
          <a:noFill/>
        </p:spPr>
      </p:pic>
      <p:pic>
        <p:nvPicPr>
          <p:cNvPr id="1036" name="Picture 12" descr="C:\Documents and Settings\Анна\YandexDisk\Радо\грамоты Илья\сж\скан 063_thum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6170" y="3674463"/>
            <a:ext cx="1849999" cy="2548207"/>
          </a:xfrm>
          <a:prstGeom prst="rect">
            <a:avLst/>
          </a:prstGeom>
          <a:noFill/>
        </p:spPr>
      </p:pic>
      <p:pic>
        <p:nvPicPr>
          <p:cNvPr id="1037" name="Picture 13" descr="C:\Documents and Settings\Анна\YandexDisk\Радо\грамоты Илья\сж\скан 064_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74094" y="3651540"/>
            <a:ext cx="1866641" cy="2571131"/>
          </a:xfrm>
          <a:prstGeom prst="rect">
            <a:avLst/>
          </a:prstGeom>
          <a:noFill/>
        </p:spPr>
      </p:pic>
      <p:pic>
        <p:nvPicPr>
          <p:cNvPr id="1035" name="Picture 11" descr="C:\Documents and Settings\Анна\YandexDisk\Радо\грамоты Илья\сж\скан 066_thum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496" y="3698607"/>
            <a:ext cx="1805049" cy="2486293"/>
          </a:xfrm>
          <a:prstGeom prst="rect">
            <a:avLst/>
          </a:prstGeom>
          <a:noFill/>
        </p:spPr>
      </p:pic>
      <p:pic>
        <p:nvPicPr>
          <p:cNvPr id="1038" name="Picture 14" descr="C:\Documents and Settings\Анна\YandexDisk\Радо\грамоты Илья\сж\скан 062_thum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54317" y="1546516"/>
            <a:ext cx="1799913" cy="2479220"/>
          </a:xfrm>
          <a:prstGeom prst="rect">
            <a:avLst/>
          </a:prstGeom>
          <a:noFill/>
        </p:spPr>
      </p:pic>
      <p:pic>
        <p:nvPicPr>
          <p:cNvPr id="1040" name="Picture 16" descr="C:\Documents and Settings\Анна\YandexDisk\Радо\грамоты Илья\сж\скан 061_thum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2665" y="1404010"/>
            <a:ext cx="1903373" cy="2621725"/>
          </a:xfrm>
          <a:prstGeom prst="rect">
            <a:avLst/>
          </a:prstGeom>
          <a:noFill/>
        </p:spPr>
      </p:pic>
      <p:pic>
        <p:nvPicPr>
          <p:cNvPr id="1039" name="Picture 15" descr="C:\Documents and Settings\Анна\Рабочий стол\^A80CDD7D17028B25255173D61F23F584CAD7E68CAA66C47EC3^pimgo_dist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6173" y="1281547"/>
            <a:ext cx="1730379" cy="2411679"/>
          </a:xfrm>
          <a:prstGeom prst="rect">
            <a:avLst/>
          </a:prstGeom>
          <a:noFill/>
        </p:spPr>
      </p:pic>
      <p:pic>
        <p:nvPicPr>
          <p:cNvPr id="1028" name="Picture 4" descr="C:\Documents and Settings\Анна\YandexDisk\Радо\грамоты Илья\скан 05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0778" y="3734613"/>
            <a:ext cx="1867991" cy="2571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23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541304" y="567813"/>
            <a:ext cx="7369612" cy="787942"/>
          </a:xfrm>
        </p:spPr>
        <p:txBody>
          <a:bodyPr/>
          <a:lstStyle/>
          <a:p>
            <a:r>
              <a:rPr lang="ru-RU" sz="3500" dirty="0" smtClean="0"/>
              <a:t>Мои интересы и перспективы </a:t>
            </a:r>
            <a:endParaRPr lang="ru-RU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1139062" y="1437966"/>
            <a:ext cx="6255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Я учусь в физико-математическом классе. Свое будущее я связываю с физикой и математикой, но пока точно не знаю, в какой сфере. Учусь в ЗФТШ при МФТИ, также мне интересно </a:t>
            </a:r>
            <a:r>
              <a:rPr lang="ru-RU" sz="1600" dirty="0">
                <a:solidFill>
                  <a:schemeClr val="accent1"/>
                </a:solidFill>
              </a:rPr>
              <a:t>решать олимпиадные задачи. 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Меня  привлекает робототехника, и в следующем году планирую усиленно ей заниматься</a:t>
            </a:r>
            <a:r>
              <a:rPr lang="en-US" sz="1600" dirty="0" smtClean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812" y="3456499"/>
            <a:ext cx="6259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Ч</a:t>
            </a:r>
            <a:r>
              <a:rPr lang="ru-RU" sz="1600" dirty="0" smtClean="0">
                <a:solidFill>
                  <a:schemeClr val="accent1"/>
                </a:solidFill>
              </a:rPr>
              <a:t>еловеку </a:t>
            </a:r>
            <a:r>
              <a:rPr lang="ru-RU" sz="1600" dirty="0">
                <a:solidFill>
                  <a:schemeClr val="accent1"/>
                </a:solidFill>
              </a:rPr>
              <a:t>необходима творческая </a:t>
            </a:r>
            <a:r>
              <a:rPr lang="ru-RU" sz="1600" dirty="0" smtClean="0">
                <a:solidFill>
                  <a:schemeClr val="accent1"/>
                </a:solidFill>
              </a:rPr>
              <a:t>активность и спорт. </a:t>
            </a:r>
            <a:r>
              <a:rPr lang="ru-RU" sz="1600" dirty="0">
                <a:solidFill>
                  <a:schemeClr val="accent1"/>
                </a:solidFill>
              </a:rPr>
              <a:t>В 2016 году я с отличием закончил музыкальную школу по классу </a:t>
            </a:r>
            <a:r>
              <a:rPr lang="ru-RU" sz="1600" dirty="0" smtClean="0">
                <a:solidFill>
                  <a:schemeClr val="accent1"/>
                </a:solidFill>
              </a:rPr>
              <a:t>флейты, также играю на фортепиано.  С </a:t>
            </a:r>
            <a:r>
              <a:rPr lang="en-US" sz="1600" dirty="0" smtClean="0">
                <a:solidFill>
                  <a:schemeClr val="accent1"/>
                </a:solidFill>
              </a:rPr>
              <a:t>4</a:t>
            </a:r>
            <a:r>
              <a:rPr lang="ru-RU" sz="1600" dirty="0" smtClean="0">
                <a:solidFill>
                  <a:schemeClr val="accent1"/>
                </a:solidFill>
              </a:rPr>
              <a:t> до 13 лет танцевал в </a:t>
            </a:r>
            <a:r>
              <a:rPr lang="ru-RU" sz="1600" dirty="0">
                <a:solidFill>
                  <a:schemeClr val="accent1"/>
                </a:solidFill>
              </a:rPr>
              <a:t>составе народного </a:t>
            </a:r>
            <a:r>
              <a:rPr lang="ru-RU" sz="1600" dirty="0" smtClean="0">
                <a:solidFill>
                  <a:schemeClr val="accent1"/>
                </a:solidFill>
              </a:rPr>
              <a:t>ансамбля «Юность», </a:t>
            </a:r>
            <a:r>
              <a:rPr lang="ru-RU" sz="1600" dirty="0">
                <a:solidFill>
                  <a:schemeClr val="accent1"/>
                </a:solidFill>
              </a:rPr>
              <a:t>участвовал в международных фестивалях в Чехии и Франции. </a:t>
            </a:r>
            <a:r>
              <a:rPr lang="ru-RU" sz="1600" dirty="0" smtClean="0">
                <a:solidFill>
                  <a:schemeClr val="accent1"/>
                </a:solidFill>
              </a:rPr>
              <a:t>Посещаю школу архитектурного творчества и дизайна «Старт». С прошлого года занимаюсь </a:t>
            </a:r>
            <a:r>
              <a:rPr lang="ru-RU" sz="1600" dirty="0">
                <a:solidFill>
                  <a:schemeClr val="accent1"/>
                </a:solidFill>
              </a:rPr>
              <a:t>баскетболом в </a:t>
            </a:r>
            <a:r>
              <a:rPr lang="ru-RU" sz="1600" dirty="0" smtClean="0">
                <a:solidFill>
                  <a:schemeClr val="accent1"/>
                </a:solidFill>
              </a:rPr>
              <a:t>детско-юношеской </a:t>
            </a:r>
            <a:r>
              <a:rPr lang="ru-RU" sz="1600" dirty="0">
                <a:solidFill>
                  <a:schemeClr val="accent1"/>
                </a:solidFill>
              </a:rPr>
              <a:t>спортивной школе</a:t>
            </a:r>
            <a:r>
              <a:rPr lang="ru-RU" sz="1600" dirty="0" smtClean="0">
                <a:solidFill>
                  <a:schemeClr val="accent1"/>
                </a:solidFill>
              </a:rPr>
              <a:t>. </a:t>
            </a:r>
            <a:endParaRPr lang="ru-RU" sz="1600" dirty="0"/>
          </a:p>
        </p:txBody>
      </p:sp>
      <p:pic>
        <p:nvPicPr>
          <p:cNvPr id="2055" name="Picture 7" descr="E:\IMG_4058 с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596" y="3535878"/>
            <a:ext cx="3656117" cy="2437411"/>
          </a:xfrm>
          <a:prstGeom prst="rect">
            <a:avLst/>
          </a:prstGeom>
          <a:noFill/>
        </p:spPr>
      </p:pic>
      <p:pic>
        <p:nvPicPr>
          <p:cNvPr id="2052" name="Picture 4" descr="E:\_DSC1755 с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497" y="1527116"/>
            <a:ext cx="1749026" cy="2641124"/>
          </a:xfrm>
          <a:prstGeom prst="rect">
            <a:avLst/>
          </a:prstGeom>
          <a:noFill/>
        </p:spPr>
      </p:pic>
      <p:pic>
        <p:nvPicPr>
          <p:cNvPr id="2056" name="Picture 8" descr="E:\10 х15 (1) сж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9578" y="1489820"/>
            <a:ext cx="2132306" cy="3200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07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2505</TotalTime>
  <Words>521</Words>
  <Application>Microsoft Macintosh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Wingdings 3</vt:lpstr>
      <vt:lpstr>Arial</vt:lpstr>
      <vt:lpstr>Ион (конференц-зал)</vt:lpstr>
      <vt:lpstr>Презентация PowerPoint</vt:lpstr>
      <vt:lpstr>Достижение в проекте «Школа Росатома»</vt:lpstr>
      <vt:lpstr>Наш дизайн-проект парка «Эврика»</vt:lpstr>
      <vt:lpstr>Наше участие в конкурсе дизайн-проектов «Эврика»</vt:lpstr>
      <vt:lpstr>Мои основные достижения за 2015-2017 гг</vt:lpstr>
      <vt:lpstr>Дипломы и сертификаты</vt:lpstr>
      <vt:lpstr>Мои интересы и перспективы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Юдинских</dc:creator>
  <cp:lastModifiedBy>Иван Трифонов</cp:lastModifiedBy>
  <cp:revision>86</cp:revision>
  <dcterms:created xsi:type="dcterms:W3CDTF">2015-04-06T19:09:43Z</dcterms:created>
  <dcterms:modified xsi:type="dcterms:W3CDTF">2017-04-07T11:49:50Z</dcterms:modified>
</cp:coreProperties>
</file>