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28" r:id="rId1"/>
  </p:sldMasterIdLst>
  <p:notesMasterIdLst>
    <p:notesMasterId r:id="rId11"/>
  </p:notesMasterIdLst>
  <p:sldIdLst>
    <p:sldId id="256" r:id="rId2"/>
    <p:sldId id="257" r:id="rId3"/>
    <p:sldId id="267" r:id="rId4"/>
    <p:sldId id="261" r:id="rId5"/>
    <p:sldId id="263" r:id="rId6"/>
    <p:sldId id="264" r:id="rId7"/>
    <p:sldId id="265" r:id="rId8"/>
    <p:sldId id="268" r:id="rId9"/>
    <p:sldId id="260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91" autoAdjust="0"/>
    <p:restoredTop sz="94595" autoAdjust="0"/>
  </p:normalViewPr>
  <p:slideViewPr>
    <p:cSldViewPr>
      <p:cViewPr varScale="1">
        <p:scale>
          <a:sx n="110" d="100"/>
          <a:sy n="110" d="100"/>
        </p:scale>
        <p:origin x="1620" y="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B11A6CA-A8AE-4F0F-9FDD-C95F9C03B8CF}" type="datetimeFigureOut">
              <a:rPr lang="ru-RU" smtClean="0"/>
              <a:t>25.02.2017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D46BEA1-F298-4E89-B997-24BC58B3CF8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243780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46BEA1-F298-4E89-B997-24BC58B3CF80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382929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2" name="Подзаголовок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25.02.2017</a:t>
            </a:fld>
            <a:endParaRPr lang="ru-RU"/>
          </a:p>
        </p:txBody>
      </p:sp>
      <p:sp>
        <p:nvSpPr>
          <p:cNvPr id="20" name="Нижний колонтитул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25.02.2017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25.02.2017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25.02.2017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25.02.2017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25.02.2017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25.02.2017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25.02.2017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25.02.2017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Прямоугольник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25.02.2017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25.02.2017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9" name="Блок-схема: процесс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Блок-схема: процесс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ирог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Кольцо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25.02.2017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5" name="Прямоугольник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29" r:id="rId1"/>
    <p:sldLayoutId id="2147483830" r:id="rId2"/>
    <p:sldLayoutId id="2147483831" r:id="rId3"/>
    <p:sldLayoutId id="2147483832" r:id="rId4"/>
    <p:sldLayoutId id="2147483833" r:id="rId5"/>
    <p:sldLayoutId id="2147483834" r:id="rId6"/>
    <p:sldLayoutId id="2147483835" r:id="rId7"/>
    <p:sldLayoutId id="2147483836" r:id="rId8"/>
    <p:sldLayoutId id="2147483837" r:id="rId9"/>
    <p:sldLayoutId id="2147483838" r:id="rId10"/>
    <p:sldLayoutId id="2147483839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hyperlink" Target="https://vk.com/club134700603" TargetMode="External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10" Type="http://schemas.openxmlformats.org/officeDocument/2006/relationships/image" Target="../media/image10.jpeg"/><Relationship Id="rId4" Type="http://schemas.openxmlformats.org/officeDocument/2006/relationships/image" Target="../media/image3.png"/><Relationship Id="rId9" Type="http://schemas.openxmlformats.org/officeDocument/2006/relationships/image" Target="../media/image9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eg"/><Relationship Id="rId5" Type="http://schemas.openxmlformats.org/officeDocument/2006/relationships/image" Target="../media/image4.png"/><Relationship Id="rId4" Type="http://schemas.openxmlformats.org/officeDocument/2006/relationships/image" Target="../media/image12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16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jpeg"/><Relationship Id="rId3" Type="http://schemas.openxmlformats.org/officeDocument/2006/relationships/image" Target="../media/image17.jpeg"/><Relationship Id="rId7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255367" y="1124744"/>
            <a:ext cx="6336704" cy="2026319"/>
          </a:xfrm>
        </p:spPr>
        <p:txBody>
          <a:bodyPr>
            <a:normAutofit fontScale="90000"/>
          </a:bodyPr>
          <a:lstStyle/>
          <a:p>
            <a:pPr algn="ctr"/>
            <a:r>
              <a:rPr lang="ru-RU" sz="6000" dirty="0" smtClean="0">
                <a:solidFill>
                  <a:srgbClr val="C00000"/>
                </a:solidFill>
                <a:latin typeface="Arial Black" pitchFamily="34" charset="0"/>
              </a:rPr>
              <a:t/>
            </a:r>
            <a:br>
              <a:rPr lang="ru-RU" sz="6000" dirty="0" smtClean="0">
                <a:solidFill>
                  <a:srgbClr val="C00000"/>
                </a:solidFill>
                <a:latin typeface="Arial Black" pitchFamily="34" charset="0"/>
              </a:rPr>
            </a:br>
            <a:r>
              <a:rPr lang="ru-RU" sz="3600" dirty="0" smtClean="0">
                <a:solidFill>
                  <a:srgbClr val="C00000"/>
                </a:solidFill>
                <a:latin typeface="Arial Black" pitchFamily="34" charset="0"/>
              </a:rPr>
              <a:t>ПОРТФОЛИО</a:t>
            </a:r>
            <a:br>
              <a:rPr lang="ru-RU" sz="3600" dirty="0" smtClean="0">
                <a:solidFill>
                  <a:srgbClr val="C00000"/>
                </a:solidFill>
                <a:latin typeface="Arial Black" pitchFamily="34" charset="0"/>
              </a:rPr>
            </a:br>
            <a:r>
              <a:rPr lang="ru-RU" sz="36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Федоровского Кирилла, </a:t>
            </a:r>
            <a:br>
              <a:rPr lang="ru-RU" sz="36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</a:br>
            <a:r>
              <a:rPr lang="ru-RU" sz="36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ученика </a:t>
            </a:r>
            <a:r>
              <a:rPr lang="ru-RU" sz="36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7</a:t>
            </a:r>
            <a:r>
              <a:rPr lang="ru-RU" sz="36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класса </a:t>
            </a:r>
            <a:r>
              <a:rPr lang="ru-RU" sz="3600" dirty="0" smtClean="0">
                <a:solidFill>
                  <a:srgbClr val="00FF00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ru-RU" sz="3600" dirty="0" smtClean="0">
                <a:solidFill>
                  <a:srgbClr val="00FF00"/>
                </a:solidFill>
                <a:latin typeface="Arial" pitchFamily="34" charset="0"/>
                <a:cs typeface="Arial" pitchFamily="34" charset="0"/>
              </a:rPr>
            </a:br>
            <a:endParaRPr lang="ru-RU" sz="3600" dirty="0">
              <a:solidFill>
                <a:srgbClr val="C0000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285852" y="5643578"/>
            <a:ext cx="7358113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002060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Arial" pitchFamily="34" charset="0"/>
                <a:ea typeface="+mj-ea"/>
                <a:cs typeface="Arial" pitchFamily="34" charset="0"/>
              </a:rPr>
              <a:t>МБОУ «Северская гимназия»  </a:t>
            </a:r>
            <a:br>
              <a:rPr lang="ru-RU" sz="2000" b="1" dirty="0" smtClean="0">
                <a:solidFill>
                  <a:srgbClr val="002060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Arial" pitchFamily="34" charset="0"/>
                <a:ea typeface="+mj-ea"/>
                <a:cs typeface="Arial" pitchFamily="34" charset="0"/>
              </a:rPr>
            </a:br>
            <a:r>
              <a:rPr lang="ru-RU" sz="2000" b="1" dirty="0" smtClean="0">
                <a:solidFill>
                  <a:srgbClr val="002060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Arial" pitchFamily="34" charset="0"/>
                <a:ea typeface="+mj-ea"/>
                <a:cs typeface="Arial" pitchFamily="34" charset="0"/>
              </a:rPr>
              <a:t>ЗАТО Северск Томской области</a:t>
            </a:r>
            <a:endParaRPr lang="ru-RU" sz="2000" dirty="0"/>
          </a:p>
        </p:txBody>
      </p:sp>
      <p:pic>
        <p:nvPicPr>
          <p:cNvPr id="6" name="Picture 4" descr="school-1"/>
          <p:cNvPicPr>
            <a:picLocks noChangeAspect="1" noChangeArrowheads="1"/>
          </p:cNvPicPr>
          <p:nvPr/>
        </p:nvPicPr>
        <p:blipFill rotWithShape="1">
          <a:blip r:embed="rId2"/>
          <a:srcRect l="3589" r="5687" b="13096"/>
          <a:stretch/>
        </p:blipFill>
        <p:spPr bwMode="auto">
          <a:xfrm>
            <a:off x="2123728" y="3395213"/>
            <a:ext cx="6251816" cy="22483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5" descr="LOGO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619672" y="2586442"/>
            <a:ext cx="1285884" cy="1454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86550" y="212708"/>
            <a:ext cx="1728193" cy="6921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Федоровский Кирилл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779912" y="1418170"/>
            <a:ext cx="5112568" cy="4675125"/>
          </a:xfrm>
        </p:spPr>
        <p:txBody>
          <a:bodyPr>
            <a:normAutofit lnSpcReduction="10000"/>
          </a:bodyPr>
          <a:lstStyle/>
          <a:p>
            <a:pPr>
              <a:lnSpc>
                <a:spcPct val="80000"/>
              </a:lnSpc>
            </a:pPr>
            <a:r>
              <a:rPr lang="ru-RU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</a:t>
            </a:r>
            <a:r>
              <a:rPr lang="ru-RU" dirty="0" smtClean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чень любознательный;</a:t>
            </a:r>
          </a:p>
          <a:p>
            <a:pPr>
              <a:lnSpc>
                <a:spcPct val="80000"/>
              </a:lnSpc>
            </a:pPr>
            <a:r>
              <a:rPr lang="ru-RU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</a:t>
            </a:r>
            <a:r>
              <a:rPr lang="ru-RU" dirty="0" smtClean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юбит рисовать, чертить, конструировать;</a:t>
            </a:r>
            <a:endParaRPr lang="ru-RU" dirty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80000"/>
              </a:lnSpc>
            </a:pPr>
            <a:r>
              <a:rPr lang="ru-RU" dirty="0" smtClean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он всегда полон интересных идей;</a:t>
            </a:r>
          </a:p>
          <a:p>
            <a:pPr>
              <a:lnSpc>
                <a:spcPct val="80000"/>
              </a:lnSpc>
            </a:pPr>
            <a:r>
              <a:rPr lang="ru-RU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</a:t>
            </a:r>
            <a:r>
              <a:rPr lang="ru-RU" dirty="0" smtClean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спешно занимается борьбой;</a:t>
            </a:r>
          </a:p>
          <a:p>
            <a:pPr>
              <a:lnSpc>
                <a:spcPct val="80000"/>
              </a:lnSpc>
            </a:pPr>
            <a:r>
              <a:rPr lang="ru-RU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</a:t>
            </a:r>
            <a:r>
              <a:rPr lang="ru-RU" dirty="0" smtClean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тветственно относится к учебе и поручениям;</a:t>
            </a:r>
          </a:p>
          <a:p>
            <a:pPr>
              <a:lnSpc>
                <a:spcPct val="80000"/>
              </a:lnSpc>
            </a:pPr>
            <a:r>
              <a:rPr lang="ru-RU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х</a:t>
            </a:r>
            <a:r>
              <a:rPr lang="ru-RU" dirty="0" smtClean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ороший и надежный друг</a:t>
            </a:r>
          </a:p>
          <a:p>
            <a:endParaRPr lang="ru-RU" dirty="0"/>
          </a:p>
        </p:txBody>
      </p:sp>
      <p:pic>
        <p:nvPicPr>
          <p:cNvPr id="4" name="Picture 5" descr="LOGO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42852"/>
            <a:ext cx="928662" cy="10504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 descr="C:\Users\Администратор-\Desktop\ИнНоТех\v8l1AaFcn3A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1484784"/>
            <a:ext cx="2592288" cy="4608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Рисунок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288" y="322012"/>
            <a:ext cx="1728193" cy="6921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Прямоугольник 6"/>
          <p:cNvSpPr>
            <a:spLocks noChangeArrowheads="1"/>
          </p:cNvSpPr>
          <p:nvPr/>
        </p:nvSpPr>
        <p:spPr bwMode="auto">
          <a:xfrm>
            <a:off x="1433696" y="6334372"/>
            <a:ext cx="7014677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ctr" eaLnBrk="1" hangingPunct="1"/>
            <a:r>
              <a:rPr lang="ru-RU" altLang="ru-RU" sz="1600" b="1" dirty="0" smtClean="0">
                <a:solidFill>
                  <a:srgbClr val="1F4E79"/>
                </a:solidFill>
                <a:latin typeface="Segoe UI Light" pitchFamily="34" charset="0"/>
                <a:ea typeface="Segoe UI Light" pitchFamily="34" charset="0"/>
                <a:cs typeface="Segoe UI Light" pitchFamily="34" charset="0"/>
              </a:rPr>
              <a:t>Разрешено </a:t>
            </a:r>
            <a:r>
              <a:rPr lang="ru-RU" altLang="ru-RU" sz="1600" b="1" dirty="0">
                <a:solidFill>
                  <a:srgbClr val="1F4E79"/>
                </a:solidFill>
                <a:latin typeface="Segoe UI Light" pitchFamily="34" charset="0"/>
                <a:ea typeface="Segoe UI Light" pitchFamily="34" charset="0"/>
                <a:cs typeface="Segoe UI Light" pitchFamily="34" charset="0"/>
              </a:rPr>
              <a:t>размещение презентации на сайте  проекта «Школа </a:t>
            </a:r>
            <a:r>
              <a:rPr lang="ru-RU" altLang="ru-RU" sz="1600" b="1" dirty="0" err="1">
                <a:solidFill>
                  <a:srgbClr val="1F4E79"/>
                </a:solidFill>
                <a:latin typeface="Segoe UI Light" pitchFamily="34" charset="0"/>
                <a:ea typeface="Segoe UI Light" pitchFamily="34" charset="0"/>
                <a:cs typeface="Segoe UI Light" pitchFamily="34" charset="0"/>
              </a:rPr>
              <a:t>Росатома</a:t>
            </a:r>
            <a:r>
              <a:rPr lang="ru-RU" altLang="ru-RU" sz="1600" b="1" dirty="0">
                <a:solidFill>
                  <a:srgbClr val="1F4E79"/>
                </a:solidFill>
                <a:latin typeface="Segoe UI Light" pitchFamily="34" charset="0"/>
                <a:ea typeface="Segoe UI Light" pitchFamily="34" charset="0"/>
                <a:cs typeface="Segoe UI Light" pitchFamily="34" charset="0"/>
              </a:rPr>
              <a:t>» 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873876" y="980727"/>
            <a:ext cx="3152208" cy="5374249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2400" b="1" dirty="0" smtClean="0">
                <a:solidFill>
                  <a:schemeClr val="accent6"/>
                </a:solidFill>
                <a:latin typeface="Arial" pitchFamily="34" charset="0"/>
                <a:cs typeface="Arial" pitchFamily="34" charset="0"/>
              </a:rPr>
              <a:t>	</a:t>
            </a:r>
            <a:r>
              <a:rPr lang="ru-RU" sz="22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Кирилл – </a:t>
            </a:r>
          </a:p>
          <a:p>
            <a:pPr algn="ctr">
              <a:buNone/>
            </a:pPr>
            <a:r>
              <a:rPr lang="ru-RU" sz="2200" dirty="0" smtClean="0">
                <a:solidFill>
                  <a:schemeClr val="accent6"/>
                </a:solidFill>
                <a:latin typeface="Arial" pitchFamily="34" charset="0"/>
                <a:cs typeface="Arial" pitchFamily="34" charset="0"/>
              </a:rPr>
              <a:t>	участник заочного этапа конкурса и </a:t>
            </a:r>
            <a:r>
              <a:rPr lang="ru-RU" sz="2200" dirty="0">
                <a:solidFill>
                  <a:schemeClr val="accent6"/>
                </a:solidFill>
                <a:latin typeface="Arial" pitchFamily="34" charset="0"/>
                <a:cs typeface="Arial" pitchFamily="34" charset="0"/>
              </a:rPr>
              <a:t>Победитель очного </a:t>
            </a:r>
            <a:r>
              <a:rPr lang="ru-RU" sz="2200" dirty="0" smtClean="0">
                <a:solidFill>
                  <a:schemeClr val="accent6"/>
                </a:solidFill>
                <a:latin typeface="Arial" pitchFamily="34" charset="0"/>
                <a:cs typeface="Arial" pitchFamily="34" charset="0"/>
              </a:rPr>
              <a:t>этапа конкурса Юных изобретателей «</a:t>
            </a:r>
            <a:r>
              <a:rPr lang="ru-RU" sz="2200" dirty="0" err="1" smtClean="0">
                <a:solidFill>
                  <a:schemeClr val="accent6"/>
                </a:solidFill>
                <a:latin typeface="Arial" pitchFamily="34" charset="0"/>
                <a:cs typeface="Arial" pitchFamily="34" charset="0"/>
              </a:rPr>
              <a:t>ИнНоТех</a:t>
            </a:r>
            <a:r>
              <a:rPr lang="ru-RU" sz="2200" dirty="0" smtClean="0">
                <a:solidFill>
                  <a:schemeClr val="accent6"/>
                </a:solidFill>
                <a:latin typeface="Arial" pitchFamily="34" charset="0"/>
                <a:cs typeface="Arial" pitchFamily="34" charset="0"/>
              </a:rPr>
              <a:t>» проекта </a:t>
            </a:r>
          </a:p>
          <a:p>
            <a:pPr algn="ctr">
              <a:buNone/>
            </a:pPr>
            <a:r>
              <a:rPr lang="ru-RU" sz="2200" dirty="0" smtClean="0">
                <a:solidFill>
                  <a:schemeClr val="accent6"/>
                </a:solidFill>
                <a:latin typeface="Arial" pitchFamily="34" charset="0"/>
                <a:cs typeface="Arial" pitchFamily="34" charset="0"/>
              </a:rPr>
              <a:t>«Школа </a:t>
            </a:r>
            <a:r>
              <a:rPr lang="ru-RU" sz="2200" dirty="0" err="1" smtClean="0">
                <a:solidFill>
                  <a:schemeClr val="accent6"/>
                </a:solidFill>
                <a:latin typeface="Arial" pitchFamily="34" charset="0"/>
                <a:cs typeface="Arial" pitchFamily="34" charset="0"/>
              </a:rPr>
              <a:t>Росатома</a:t>
            </a:r>
            <a:r>
              <a:rPr lang="ru-RU" sz="2200" dirty="0" smtClean="0">
                <a:solidFill>
                  <a:schemeClr val="accent6"/>
                </a:solidFill>
                <a:latin typeface="Arial" pitchFamily="34" charset="0"/>
                <a:cs typeface="Arial" pitchFamily="34" charset="0"/>
              </a:rPr>
              <a:t>»</a:t>
            </a:r>
          </a:p>
          <a:p>
            <a:pPr algn="ctr">
              <a:buNone/>
            </a:pPr>
            <a:r>
              <a:rPr lang="ru-RU" sz="2200" dirty="0" smtClean="0">
                <a:solidFill>
                  <a:schemeClr val="accent6"/>
                </a:solidFill>
                <a:latin typeface="Arial" pitchFamily="34" charset="0"/>
                <a:cs typeface="Arial" pitchFamily="34" charset="0"/>
              </a:rPr>
              <a:t>Проект робота-художника</a:t>
            </a:r>
          </a:p>
          <a:p>
            <a:pPr algn="ctr">
              <a:buNone/>
            </a:pPr>
            <a:r>
              <a:rPr lang="cs-CZ" sz="1800" dirty="0">
                <a:hlinkClick r:id="rId3"/>
              </a:rPr>
              <a:t>https://</a:t>
            </a:r>
            <a:r>
              <a:rPr lang="cs-CZ" sz="1800" dirty="0" smtClean="0">
                <a:hlinkClick r:id="rId3"/>
              </a:rPr>
              <a:t>vk.com/club134700603</a:t>
            </a:r>
            <a:endParaRPr lang="ru-RU" sz="1800" dirty="0" smtClean="0"/>
          </a:p>
          <a:p>
            <a:pPr algn="ctr">
              <a:buNone/>
            </a:pPr>
            <a:r>
              <a:rPr lang="cs-CZ" sz="1800" dirty="0"/>
              <a:t>https://www.youtube.com/watch?v=lBjDRHiBSgI</a:t>
            </a:r>
            <a:endParaRPr lang="ru-RU" sz="1800" dirty="0"/>
          </a:p>
        </p:txBody>
      </p:sp>
      <p:pic>
        <p:nvPicPr>
          <p:cNvPr id="4" name="Picture 5" descr="LOGO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79512" y="379615"/>
            <a:ext cx="928662" cy="10504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4" name="Picture 2" descr="C:\Users\Администратор-\Pictures\ControlCenter4\Scan\CCI22022017_0009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3627" y="379615"/>
            <a:ext cx="1853871" cy="26442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Администратор-\Pictures\2017-02-23\001.jp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86" t="2083" r="5228" b="2511"/>
          <a:stretch/>
        </p:blipFill>
        <p:spPr bwMode="auto">
          <a:xfrm>
            <a:off x="2987824" y="2004413"/>
            <a:ext cx="3040030" cy="43505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Рисунок 1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86550" y="212708"/>
            <a:ext cx="1728193" cy="6921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" name="Picture 2" descr="C:\Users\Администратор-\Desktop\ИнНоТех\sEmTC0MsiSc.jpg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8974"/>
          <a:stretch/>
        </p:blipFill>
        <p:spPr bwMode="auto">
          <a:xfrm>
            <a:off x="1318473" y="3212976"/>
            <a:ext cx="1237302" cy="3142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C:\Users\Администратор-\Desktop\ИнНоТех\DSC_0096.JPG"/>
          <p:cNvPicPr>
            <a:picLocks noChangeAspect="1" noChangeArrowheads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973" t="12978" r="25177"/>
          <a:stretch/>
        </p:blipFill>
        <p:spPr bwMode="auto">
          <a:xfrm>
            <a:off x="3131592" y="379615"/>
            <a:ext cx="1385098" cy="14595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Администратор-\Desktop\ИнНоТех\DSC_0504.JPG"/>
          <p:cNvPicPr>
            <a:picLocks noChangeAspect="1" noChangeArrowheads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678" t="8491" r="22246"/>
          <a:stretch/>
        </p:blipFill>
        <p:spPr bwMode="auto">
          <a:xfrm>
            <a:off x="4615344" y="379615"/>
            <a:ext cx="1418643" cy="14595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27584" y="4365104"/>
            <a:ext cx="4465138" cy="2060848"/>
          </a:xfrm>
        </p:spPr>
        <p:txBody>
          <a:bodyPr>
            <a:normAutofit fontScale="85000" lnSpcReduction="20000"/>
          </a:bodyPr>
          <a:lstStyle/>
          <a:p>
            <a:pPr algn="ctr">
              <a:buNone/>
            </a:pPr>
            <a:r>
              <a:rPr lang="ru-RU" sz="2400" b="1" dirty="0" smtClean="0">
                <a:solidFill>
                  <a:schemeClr val="accent6"/>
                </a:solidFill>
                <a:latin typeface="Arial" pitchFamily="34" charset="0"/>
                <a:cs typeface="Arial" pitchFamily="34" charset="0"/>
              </a:rPr>
              <a:t>	</a:t>
            </a:r>
            <a:r>
              <a:rPr lang="ru-RU" sz="2300" dirty="0" smtClean="0">
                <a:solidFill>
                  <a:schemeClr val="accent6"/>
                </a:solidFill>
                <a:latin typeface="Arial" pitchFamily="34" charset="0"/>
                <a:cs typeface="Arial" pitchFamily="34" charset="0"/>
              </a:rPr>
              <a:t>Впервые в рамках </a:t>
            </a:r>
            <a:r>
              <a:rPr lang="ru-RU" sz="2300" dirty="0">
                <a:solidFill>
                  <a:schemeClr val="accent6"/>
                </a:solidFill>
                <a:latin typeface="Arial" pitchFamily="34" charset="0"/>
                <a:cs typeface="Arial" pitchFamily="34" charset="0"/>
              </a:rPr>
              <a:t>открытого областного молодежного форума «Новое поколение: кадровый резерв </a:t>
            </a:r>
            <a:r>
              <a:rPr lang="en-US" sz="2300" dirty="0">
                <a:solidFill>
                  <a:schemeClr val="accent6"/>
                </a:solidFill>
                <a:latin typeface="Arial" pitchFamily="34" charset="0"/>
                <a:cs typeface="Arial" pitchFamily="34" charset="0"/>
              </a:rPr>
              <a:t>XXI</a:t>
            </a:r>
            <a:r>
              <a:rPr lang="ru-RU" sz="2300" dirty="0">
                <a:solidFill>
                  <a:schemeClr val="accent6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300" dirty="0" smtClean="0">
                <a:solidFill>
                  <a:schemeClr val="accent6"/>
                </a:solidFill>
                <a:latin typeface="Arial" pitchFamily="34" charset="0"/>
                <a:cs typeface="Arial" pitchFamily="34" charset="0"/>
              </a:rPr>
              <a:t>века» состоялась секция «Инженерная школа» и проект Кирилла «Игра с шариком» была отмечена дипломом Гран-При</a:t>
            </a:r>
            <a:endParaRPr lang="ru-RU" sz="2300" dirty="0"/>
          </a:p>
        </p:txBody>
      </p:sp>
      <p:pic>
        <p:nvPicPr>
          <p:cNvPr id="4" name="Picture 5" descr="LOGO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42852"/>
            <a:ext cx="928662" cy="10504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8" name="Picture 2" descr="C:\Users\Администратор-\Pictures\ControlCenter4\Scan\CCI22022017_0007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493834"/>
            <a:ext cx="2562715" cy="36552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Администратор-\Desktop\КОНКУРС 2016\IMG_5769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576" t="3095"/>
          <a:stretch/>
        </p:blipFill>
        <p:spPr bwMode="auto">
          <a:xfrm>
            <a:off x="5292081" y="3429000"/>
            <a:ext cx="3544194" cy="29131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Рисунок 1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86550" y="212708"/>
            <a:ext cx="1728193" cy="6921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 descr="C:\Users\Администратор-\Desktop\КОНКУРС 2016\IMG_5777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81848" y="558775"/>
            <a:ext cx="3304702" cy="24785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932041" y="1052737"/>
            <a:ext cx="3929640" cy="4953854"/>
          </a:xfrm>
        </p:spPr>
        <p:txBody>
          <a:bodyPr>
            <a:normAutofit lnSpcReduction="10000"/>
          </a:bodyPr>
          <a:lstStyle/>
          <a:p>
            <a:pPr algn="ctr">
              <a:lnSpc>
                <a:spcPct val="150000"/>
              </a:lnSpc>
              <a:buNone/>
            </a:pPr>
            <a:r>
              <a:rPr lang="ru-RU" sz="2400" b="1" dirty="0" smtClean="0">
                <a:solidFill>
                  <a:schemeClr val="accent6"/>
                </a:solidFill>
                <a:latin typeface="Arial" pitchFamily="34" charset="0"/>
                <a:cs typeface="Arial" pitchFamily="34" charset="0"/>
              </a:rPr>
              <a:t>	</a:t>
            </a:r>
            <a:r>
              <a:rPr lang="ru-RU" sz="2000" dirty="0" smtClean="0">
                <a:solidFill>
                  <a:schemeClr val="accent6"/>
                </a:solidFill>
                <a:latin typeface="Arial" pitchFamily="34" charset="0"/>
                <a:cs typeface="Arial" pitchFamily="34" charset="0"/>
              </a:rPr>
              <a:t>	Кирилл хорошо учится в школе, активно защищает честь класса и школы на спортивных соревнованиях различных уровней. Разнообразные интересы заполняют каждый день Кирилла различными делами: учеба в школе, занятия в инженерной школе, тренировки… </a:t>
            </a:r>
          </a:p>
          <a:p>
            <a:endParaRPr lang="ru-RU" dirty="0"/>
          </a:p>
        </p:txBody>
      </p:sp>
      <p:pic>
        <p:nvPicPr>
          <p:cNvPr id="4" name="Picture 5" descr="LOGO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42852"/>
            <a:ext cx="928662" cy="10504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2" name="Picture 2" descr="C:\Users\Администратор-\Pictures\ControlCenter4\Scan\CCI22022017_0008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477796"/>
            <a:ext cx="3876271" cy="55287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Рисунок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86550" y="212708"/>
            <a:ext cx="1728193" cy="6921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629217" y="1193307"/>
            <a:ext cx="3355241" cy="4950338"/>
          </a:xfrm>
        </p:spPr>
        <p:txBody>
          <a:bodyPr>
            <a:normAutofit fontScale="92500" lnSpcReduction="20000"/>
          </a:bodyPr>
          <a:lstStyle/>
          <a:p>
            <a:pPr algn="ctr">
              <a:lnSpc>
                <a:spcPct val="150000"/>
              </a:lnSpc>
              <a:buNone/>
            </a:pPr>
            <a:r>
              <a:rPr lang="ru-RU" sz="2400" b="1" dirty="0" smtClean="0">
                <a:solidFill>
                  <a:schemeClr val="accent6"/>
                </a:solidFill>
                <a:latin typeface="Arial" pitchFamily="34" charset="0"/>
                <a:cs typeface="Arial" pitchFamily="34" charset="0"/>
              </a:rPr>
              <a:t>	</a:t>
            </a:r>
            <a:r>
              <a:rPr lang="ru-RU" sz="3600" dirty="0" smtClean="0">
                <a:solidFill>
                  <a:schemeClr val="accent6"/>
                </a:solidFill>
                <a:latin typeface="Arial" pitchFamily="34" charset="0"/>
                <a:cs typeface="Arial" pitchFamily="34" charset="0"/>
              </a:rPr>
              <a:t>	У </a:t>
            </a:r>
            <a:r>
              <a:rPr lang="ru-RU" sz="2400" dirty="0" smtClean="0">
                <a:solidFill>
                  <a:schemeClr val="accent6"/>
                </a:solidFill>
                <a:latin typeface="Arial" pitchFamily="34" charset="0"/>
                <a:cs typeface="Arial" pitchFamily="34" charset="0"/>
              </a:rPr>
              <a:t>Кирилла особый интерес к английскому языку. Он стал победителем открытого образовательного события на иностранном языке</a:t>
            </a:r>
          </a:p>
          <a:p>
            <a:pPr algn="just">
              <a:lnSpc>
                <a:spcPct val="150000"/>
              </a:lnSpc>
              <a:buNone/>
            </a:pPr>
            <a:r>
              <a:rPr lang="ru-RU" sz="2200" dirty="0" smtClean="0">
                <a:solidFill>
                  <a:schemeClr val="accent6"/>
                </a:solidFill>
                <a:latin typeface="Arial" pitchFamily="34" charset="0"/>
                <a:cs typeface="Arial" pitchFamily="34" charset="0"/>
              </a:rPr>
              <a:t>«ЛИНГВОФЕЙЕРВЕРК</a:t>
            </a:r>
          </a:p>
          <a:p>
            <a:endParaRPr lang="ru-RU" dirty="0"/>
          </a:p>
        </p:txBody>
      </p:sp>
      <p:pic>
        <p:nvPicPr>
          <p:cNvPr id="4" name="Picture 5" descr="LOGO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42852"/>
            <a:ext cx="928662" cy="10504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7" name="Picture 3" descr="C:\Users\Администратор-\Pictures\ControlCenter4\Scan\CCI22022017_0001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9007" b="28485"/>
          <a:stretch/>
        </p:blipFill>
        <p:spPr bwMode="auto">
          <a:xfrm>
            <a:off x="1259632" y="142852"/>
            <a:ext cx="2543887" cy="36550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C:\Users\Администратор-\Pictures\ControlCenter4\Scan\CCI22022017_0004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86" r="29500" b="30216"/>
          <a:stretch/>
        </p:blipFill>
        <p:spPr bwMode="auto">
          <a:xfrm>
            <a:off x="2339752" y="1772816"/>
            <a:ext cx="3289465" cy="47857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Рисунок 1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86550" y="212708"/>
            <a:ext cx="1728193" cy="6921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556361" y="904842"/>
            <a:ext cx="3563888" cy="2445388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2400" b="1" dirty="0" smtClean="0">
                <a:solidFill>
                  <a:schemeClr val="accent6"/>
                </a:solidFill>
                <a:latin typeface="Arial" pitchFamily="34" charset="0"/>
                <a:cs typeface="Arial" pitchFamily="34" charset="0"/>
              </a:rPr>
              <a:t>	</a:t>
            </a:r>
            <a:r>
              <a:rPr lang="ru-RU" sz="2000" dirty="0" smtClean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Пятый </a:t>
            </a:r>
            <a:r>
              <a:rPr lang="ru-RU" sz="20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год </a:t>
            </a:r>
            <a:r>
              <a:rPr lang="ru-RU" sz="2000" dirty="0" smtClean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Кирилл </a:t>
            </a:r>
            <a:r>
              <a:rPr lang="ru-RU" sz="20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занимается самбо-дзюдо </a:t>
            </a:r>
            <a:r>
              <a:rPr lang="ru-RU" sz="2000" dirty="0" smtClean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</a:t>
            </a:r>
            <a:r>
              <a:rPr lang="ru-RU" sz="20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ДЮСШ "</a:t>
            </a:r>
            <a:r>
              <a:rPr lang="ru-RU" sz="2000" dirty="0" smtClean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Русь«, имеет </a:t>
            </a:r>
            <a:r>
              <a:rPr lang="ru-RU" sz="20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1-й юношеский </a:t>
            </a:r>
            <a:r>
              <a:rPr lang="ru-RU" sz="2000" dirty="0" smtClean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разряд. Участвуя в соревнованиях, он становится победителем</a:t>
            </a:r>
            <a:endParaRPr lang="ru-RU" sz="2000" dirty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5" descr="LOGO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42852"/>
            <a:ext cx="928662" cy="10504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0" name="Picture 2" descr="C:\Users\Администратор-\Pictures\ControlCenter4\Scan\CCI22022017_000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142852"/>
            <a:ext cx="2044052" cy="29154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1" name="Picture 3" descr="C:\Users\Администратор-\Pictures\ControlCenter4\Scan\CCI22022017_0005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66829" y="142852"/>
            <a:ext cx="2044051" cy="29154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C:\Users\Администратор-\Pictures\ControlCenter4\Scan\CCI22022017_0002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1383" y="3348239"/>
            <a:ext cx="2050979" cy="29253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3" name="Picture 5" descr="C:\Users\Администратор-\Pictures\ControlCenter4\Scan\CCI22022017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0480" y="3350230"/>
            <a:ext cx="2066371" cy="29473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Рисунок 1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86550" y="212708"/>
            <a:ext cx="1728193" cy="6921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" name="Picture 2" descr="C:\Users\Администратор-\Desktop\КириллФ1.jpg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027"/>
          <a:stretch/>
        </p:blipFill>
        <p:spPr bwMode="auto">
          <a:xfrm>
            <a:off x="6188208" y="3348239"/>
            <a:ext cx="2826535" cy="29233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729148" y="5733256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cs-CZ" dirty="0" smtClean="0"/>
              <a:t>http://www.depms.ru/News/Severskie-sportsmeny-pobyvali-v-germanii-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5459587" y="260710"/>
            <a:ext cx="3396381" cy="20928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рамках молодежного российско-германского проекта «Интеграция через спорт» с 14 по 24 мая делегация из 9 спортсменов отделения самбо и городошного спорта и двух тренеров ДЮСШ «Русь» г. Северска посетила Германию</a:t>
            </a:r>
            <a:r>
              <a:rPr lang="ru-RU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1259632" y="2636912"/>
            <a:ext cx="7308304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программу входило: посещение </a:t>
            </a:r>
            <a:r>
              <a:rPr lang="ru-RU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музеев, знакомство с достопримечательностями   </a:t>
            </a:r>
            <a:r>
              <a:rPr lang="ru-RU" dirty="0" err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Бад</a:t>
            </a:r>
            <a:r>
              <a:rPr lang="ru-RU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Либенцеля</a:t>
            </a:r>
            <a:r>
              <a:rPr lang="ru-RU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и близлежащих городов, участие в празднике Троицы, который завершался грандиозным салютом. Российские и немецкие участники проекта проживали совместно в настоящем старинном замке-гостинице.</a:t>
            </a:r>
          </a:p>
          <a:p>
            <a:pPr algn="just"/>
            <a:r>
              <a:rPr lang="ru-RU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Затем юные российские и немецкие спортсмены </a:t>
            </a:r>
            <a:r>
              <a:rPr lang="ru-RU" dirty="0" smtClean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приступили </a:t>
            </a:r>
            <a:r>
              <a:rPr lang="ru-RU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 совместным тренировкам и подготовке к соревнованиям.</a:t>
            </a:r>
          </a:p>
          <a:p>
            <a:pPr algn="just"/>
            <a:r>
              <a:rPr lang="ru-RU" dirty="0" smtClean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Самые </a:t>
            </a:r>
            <a:r>
              <a:rPr lang="ru-RU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яркие впечатления у наших ребят оставили посещение музея автомобилей концерна «Мерседес» и зоопарка в городе Штутгарте.</a:t>
            </a:r>
          </a:p>
        </p:txBody>
      </p:sp>
      <p:pic>
        <p:nvPicPr>
          <p:cNvPr id="1026" name="Picture 2" descr="&amp;Scy;&amp;iecy;&amp;vcy;&amp;iecy;&amp;rcy;&amp;scy;&amp;kcy;&amp;icy;&amp;iecy; &amp;scy;&amp;pcy;&amp;ocy;&amp;rcy;&amp;tcy;&amp;scy;&amp;mcy;&amp;iecy;&amp;ncy;&amp;ycy; &amp;pcy;&amp;ocy;&amp;bcy;&amp;ycy;&amp;vcy;&amp;acy;&amp;lcy;&amp;icy; &amp;vcy; &amp;Gcy;&amp;iecy;&amp;rcy;&amp;mcy;&amp;acy;&amp;ncy;&amp;icy;&amp;icy; 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260710"/>
            <a:ext cx="4271963" cy="22955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5357585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298953" y="205288"/>
            <a:ext cx="7498080" cy="1999575"/>
          </a:xfrm>
        </p:spPr>
        <p:txBody>
          <a:bodyPr>
            <a:noAutofit/>
          </a:bodyPr>
          <a:lstStyle/>
          <a:p>
            <a:pPr marL="82296" indent="0" algn="ctr">
              <a:buNone/>
              <a:defRPr/>
            </a:pPr>
            <a:r>
              <a:rPr lang="ru-RU" sz="1900" dirty="0" smtClean="0">
                <a:solidFill>
                  <a:schemeClr val="accent1"/>
                </a:solidFill>
                <a:latin typeface="Arial" panose="020B0604020202020204" pitchFamily="34" charset="0"/>
                <a:cs typeface="Arial" pitchFamily="34" charset="0"/>
              </a:rPr>
              <a:t>Кириллу интересно  </a:t>
            </a:r>
            <a:r>
              <a:rPr lang="ru-RU" sz="1900" dirty="0">
                <a:solidFill>
                  <a:schemeClr val="accent1"/>
                </a:solidFill>
                <a:latin typeface="Arial" panose="020B0604020202020204" pitchFamily="34" charset="0"/>
                <a:cs typeface="Arial" pitchFamily="34" charset="0"/>
              </a:rPr>
              <a:t>участвовать в разных </a:t>
            </a:r>
            <a:r>
              <a:rPr lang="ru-RU" sz="1900" dirty="0" smtClean="0">
                <a:solidFill>
                  <a:schemeClr val="accent1"/>
                </a:solidFill>
                <a:latin typeface="Arial" panose="020B0604020202020204" pitchFamily="34" charset="0"/>
                <a:cs typeface="Arial" pitchFamily="34" charset="0"/>
              </a:rPr>
              <a:t>состязаниях, конкурсах и мероприятиях, где царит дух </a:t>
            </a:r>
            <a:r>
              <a:rPr lang="ru-RU" sz="1900" dirty="0" err="1" smtClean="0">
                <a:solidFill>
                  <a:schemeClr val="accent1"/>
                </a:solidFill>
                <a:latin typeface="Arial" panose="020B0604020202020204" pitchFamily="34" charset="0"/>
                <a:cs typeface="Arial" pitchFamily="34" charset="0"/>
              </a:rPr>
              <a:t>соревновательности</a:t>
            </a:r>
            <a:r>
              <a:rPr lang="ru-RU" sz="1900" dirty="0" smtClean="0">
                <a:solidFill>
                  <a:schemeClr val="accent1"/>
                </a:solidFill>
                <a:latin typeface="Arial" panose="020B0604020202020204" pitchFamily="34" charset="0"/>
                <a:cs typeface="Arial" pitchFamily="34" charset="0"/>
              </a:rPr>
              <a:t>. Спортивный характер помогает ему справится с волнением. Любое событие - это </a:t>
            </a:r>
            <a:r>
              <a:rPr lang="ru-RU" sz="1900" dirty="0">
                <a:solidFill>
                  <a:schemeClr val="accent1"/>
                </a:solidFill>
                <a:latin typeface="Arial" panose="020B0604020202020204" pitchFamily="34" charset="0"/>
                <a:cs typeface="Arial" pitchFamily="34" charset="0"/>
              </a:rPr>
              <a:t>новый опыт, новые знакомства, новые знания, </a:t>
            </a:r>
            <a:r>
              <a:rPr lang="ru-RU" sz="1900" dirty="0" smtClean="0">
                <a:solidFill>
                  <a:schemeClr val="accent1"/>
                </a:solidFill>
                <a:latin typeface="Arial" panose="020B0604020202020204" pitchFamily="34" charset="0"/>
                <a:cs typeface="Arial" pitchFamily="34" charset="0"/>
              </a:rPr>
              <a:t>а  значит и новая </a:t>
            </a:r>
            <a:r>
              <a:rPr lang="ru-RU" sz="1900" dirty="0">
                <a:solidFill>
                  <a:schemeClr val="accent1"/>
                </a:solidFill>
                <a:latin typeface="Arial" panose="020B0604020202020204" pitchFamily="34" charset="0"/>
                <a:cs typeface="Arial" pitchFamily="34" charset="0"/>
              </a:rPr>
              <a:t>возможность развивать свои способности и проявлять себя. </a:t>
            </a:r>
          </a:p>
          <a:p>
            <a:pPr marL="0" indent="0" algn="ctr">
              <a:buNone/>
            </a:pPr>
            <a:endParaRPr lang="ru-RU" sz="1800" b="1" dirty="0" smtClean="0">
              <a:solidFill>
                <a:srgbClr val="00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1800" dirty="0"/>
          </a:p>
        </p:txBody>
      </p:sp>
      <p:pic>
        <p:nvPicPr>
          <p:cNvPr id="4" name="Picture 5" descr="LOGO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42852"/>
            <a:ext cx="928662" cy="10504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4" name="Picture 2" descr="C:\Users\Администратор-\Desktop\ИнНоТех\IsopUJIvJ2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0351" y="2132856"/>
            <a:ext cx="5128450" cy="41946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олнцестояние">
  <a:themeElements>
    <a:clrScheme name="Солнцестояние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Солнцестояние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Солнцестояние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388</TotalTime>
  <Words>148</Words>
  <Application>Microsoft Office PowerPoint</Application>
  <PresentationFormat>Экран (4:3)</PresentationFormat>
  <Paragraphs>28</Paragraphs>
  <Slides>9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8" baseType="lpstr">
      <vt:lpstr>Arial</vt:lpstr>
      <vt:lpstr>Arial Black</vt:lpstr>
      <vt:lpstr>Calibri</vt:lpstr>
      <vt:lpstr>Corbel</vt:lpstr>
      <vt:lpstr>Gill Sans MT</vt:lpstr>
      <vt:lpstr>Segoe UI Light</vt:lpstr>
      <vt:lpstr>Verdana</vt:lpstr>
      <vt:lpstr>Wingdings 2</vt:lpstr>
      <vt:lpstr>Солнцестояние</vt:lpstr>
      <vt:lpstr> ПОРТФОЛИО Федоровского Кирилла,  ученика 7 класса  </vt:lpstr>
      <vt:lpstr>Федоровский Кирилл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ПОРТФОЛИО Дубовицкого Андрея  ученика 10 класса  МБОУ «Северская гимназия»   ЗАТО Северск Томской области</dc:title>
  <dc:creator>User</dc:creator>
  <cp:lastModifiedBy>User</cp:lastModifiedBy>
  <cp:revision>37</cp:revision>
  <dcterms:created xsi:type="dcterms:W3CDTF">2013-04-29T15:33:34Z</dcterms:created>
  <dcterms:modified xsi:type="dcterms:W3CDTF">2017-02-25T05:08:48Z</dcterms:modified>
</cp:coreProperties>
</file>