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9" r:id="rId2"/>
    <p:sldId id="287" r:id="rId3"/>
    <p:sldId id="310" r:id="rId4"/>
    <p:sldId id="313" r:id="rId5"/>
    <p:sldId id="315" r:id="rId6"/>
    <p:sldId id="305" r:id="rId7"/>
    <p:sldId id="311" r:id="rId8"/>
    <p:sldId id="323" r:id="rId9"/>
    <p:sldId id="32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97A"/>
    <a:srgbClr val="FFFF99"/>
    <a:srgbClr val="003BB0"/>
    <a:srgbClr val="6666FF"/>
    <a:srgbClr val="8181FF"/>
    <a:srgbClr val="990000"/>
    <a:srgbClr val="FF99FF"/>
    <a:srgbClr val="E44802"/>
    <a:srgbClr val="008E40"/>
    <a:srgbClr val="5F1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ED67A-CF53-4ADA-BC89-DBB5D049A0EC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AE0C8-4A17-47F1-9B8D-B89B275DB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8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93E24-A388-409A-B73B-8D1127DD1D41}" type="slidenum">
              <a:rPr lang="ru-RU"/>
              <a:pPr/>
              <a:t>1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1"/>
          <p:cNvSpPr>
            <a:spLocks noGrp="1" noChangeArrowheads="1"/>
          </p:cNvSpPr>
          <p:nvPr>
            <p:ph type="title"/>
          </p:nvPr>
        </p:nvSpPr>
        <p:spPr>
          <a:xfrm>
            <a:off x="28849" y="261932"/>
            <a:ext cx="8784976" cy="201365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Моделирование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развивающего образовательного пространства</a:t>
            </a:r>
            <a:endParaRPr lang="ru-RU" sz="3600" b="1" i="1" dirty="0">
              <a:solidFill>
                <a:srgbClr val="003BB0"/>
              </a:solidFill>
              <a:latin typeface="Monotype Corsiva" pitchFamily="66" charset="0"/>
            </a:endParaRPr>
          </a:p>
        </p:txBody>
      </p:sp>
      <p:sp>
        <p:nvSpPr>
          <p:cNvPr id="132" name="Содержимое 131"/>
          <p:cNvSpPr>
            <a:spLocks noGrp="1"/>
          </p:cNvSpPr>
          <p:nvPr>
            <p:ph idx="1"/>
          </p:nvPr>
        </p:nvSpPr>
        <p:spPr>
          <a:xfrm>
            <a:off x="3923928" y="5286388"/>
            <a:ext cx="5005790" cy="1214446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ru-RU" sz="9600" b="1" dirty="0" smtClean="0">
                <a:solidFill>
                  <a:srgbClr val="003BB0"/>
                </a:solidFill>
                <a:latin typeface="Times New Roman" pitchFamily="18" charset="0"/>
                <a:cs typeface="Times New Roman" pitchFamily="18" charset="0"/>
              </a:rPr>
              <a:t>Казарина Наталья Анатольевна, </a:t>
            </a:r>
          </a:p>
          <a:p>
            <a:pPr algn="r">
              <a:buNone/>
            </a:pPr>
            <a:r>
              <a:rPr lang="ru-RU" sz="7200" b="1" dirty="0" smtClean="0">
                <a:solidFill>
                  <a:srgbClr val="003BB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en-US" sz="7200" b="1" dirty="0" smtClean="0">
                <a:solidFill>
                  <a:srgbClr val="003BB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7200" b="1" dirty="0" smtClean="0">
                <a:solidFill>
                  <a:srgbClr val="003BB0"/>
                </a:solidFill>
                <a:latin typeface="Times New Roman" pitchFamily="18" charset="0"/>
                <a:cs typeface="Times New Roman" pitchFamily="18" charset="0"/>
              </a:rPr>
              <a:t> кв. категории </a:t>
            </a:r>
          </a:p>
          <a:p>
            <a:pPr algn="r">
              <a:buNone/>
            </a:pPr>
            <a:r>
              <a:rPr lang="ru-RU" sz="7200" b="1" dirty="0" smtClean="0">
                <a:solidFill>
                  <a:srgbClr val="003BB0"/>
                </a:solidFill>
                <a:latin typeface="Times New Roman" pitchFamily="18" charset="0"/>
                <a:cs typeface="Times New Roman" pitchFamily="18" charset="0"/>
              </a:rPr>
              <a:t>МБДОУ № 7 г. Полярные Зори</a:t>
            </a:r>
          </a:p>
          <a:p>
            <a:pPr algn="r">
              <a:buNone/>
            </a:pPr>
            <a:endParaRPr lang="ru-RU" sz="8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 smtClean="0">
                <a:solidFill>
                  <a:srgbClr val="003BB0"/>
                </a:solidFill>
                <a:latin typeface="Times New Roman" pitchFamily="18" charset="0"/>
                <a:cs typeface="Times New Roman" pitchFamily="18" charset="0"/>
              </a:rPr>
              <a:t>2017 г.</a:t>
            </a:r>
            <a:endParaRPr lang="ru-RU" sz="8000" b="1" dirty="0">
              <a:solidFill>
                <a:srgbClr val="003B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1268760"/>
            <a:ext cx="5892581" cy="589258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14261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rgbClr val="003BB0"/>
                </a:solidFill>
                <a:latin typeface="Times New Roman" pitchFamily="18" charset="0"/>
                <a:cs typeface="Times New Roman" pitchFamily="18" charset="0"/>
              </a:rPr>
              <a:t>Проблематизация</a:t>
            </a:r>
            <a:endParaRPr lang="ru-RU" sz="4000" b="1" dirty="0">
              <a:ln>
                <a:solidFill>
                  <a:srgbClr val="002060"/>
                </a:solidFill>
              </a:ln>
              <a:solidFill>
                <a:srgbClr val="003B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845283" cy="206435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противоречий между имеющимися и желаемыми </a:t>
            </a: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условиями.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Формулировка проблемы, определение </a:t>
            </a: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целей.</a:t>
            </a:r>
            <a:endParaRPr lang="ru-RU" sz="1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16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5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9" b="17499"/>
          <a:stretch/>
        </p:blipFill>
        <p:spPr>
          <a:xfrm>
            <a:off x="395536" y="188640"/>
            <a:ext cx="1728192" cy="13920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6363" r="4328" b="21518"/>
          <a:stretch/>
        </p:blipFill>
        <p:spPr>
          <a:xfrm>
            <a:off x="5011194" y="4350401"/>
            <a:ext cx="4104331" cy="2479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3B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Концептуализация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srgbClr val="003B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7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Выбор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 качества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целостность, полнота, вариативность, доступность, гибкость,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эффективность…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моделей-комплексов инновационной деятельности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1" t="7921" r="7199" b="11194"/>
          <a:stretch/>
        </p:blipFill>
        <p:spPr>
          <a:xfrm>
            <a:off x="237771" y="4440484"/>
            <a:ext cx="1597924" cy="15081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60" t="11188" r="7277" b="23936"/>
          <a:stretch/>
        </p:blipFill>
        <p:spPr>
          <a:xfrm>
            <a:off x="6876256" y="4630075"/>
            <a:ext cx="2001044" cy="12450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" t="3981" r="1611" b="11243"/>
          <a:stretch/>
        </p:blipFill>
        <p:spPr>
          <a:xfrm>
            <a:off x="3419872" y="5086927"/>
            <a:ext cx="1647779" cy="157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31"/>
            <a:ext cx="8640960" cy="125713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3B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srgbClr val="003B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46449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отдельные задачи.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отдельных задач и ресурсов для их решения.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условий, при которых возможна реализация модели.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программы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3B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srgbClr val="003B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60627" cy="1584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детального плана графика.</a:t>
            </a:r>
          </a:p>
          <a:p>
            <a:pPr marL="0" indent="0">
              <a:buNone/>
            </a:pPr>
            <a:r>
              <a:rPr lang="ru-RU" dirty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подготовка </a:t>
            </a:r>
            <a:r>
              <a:rPr lang="ru-RU" dirty="0" smtClean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  <a:endParaRPr lang="ru-RU" dirty="0">
              <a:solidFill>
                <a:srgbClr val="00297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600" dirty="0">
              <a:solidFill>
                <a:srgbClr val="00297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8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2"/>
            <a:ext cx="8928992" cy="936104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ln>
                  <a:solidFill>
                    <a:srgbClr val="002060"/>
                  </a:solidFill>
                </a:ln>
                <a:solidFill>
                  <a:srgbClr val="003BB0"/>
                </a:solidFill>
                <a:latin typeface="Times New Roman" pitchFamily="18" charset="0"/>
                <a:cs typeface="Times New Roman" pitchFamily="18" charset="0"/>
              </a:rPr>
              <a:t>Конструирование</a:t>
            </a:r>
            <a:endParaRPr lang="ru-RU" sz="3400" b="1" dirty="0">
              <a:ln>
                <a:solidFill>
                  <a:srgbClr val="002060"/>
                </a:solidFill>
              </a:ln>
              <a:solidFill>
                <a:srgbClr val="003B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008" y="1700808"/>
            <a:ext cx="8749480" cy="230425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индивидуального и коллективного взаимодействия субъектов.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проектирование при необходимости.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502" y="4221088"/>
            <a:ext cx="2354560" cy="2354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15" y="188640"/>
            <a:ext cx="8424936" cy="1080120"/>
          </a:xfrm>
        </p:spPr>
        <p:txBody>
          <a:bodyPr>
            <a:normAutofit/>
          </a:bodyPr>
          <a:lstStyle/>
          <a:p>
            <a:r>
              <a:rPr lang="ru-RU" sz="3100" b="1" dirty="0" err="1" smtClean="0">
                <a:ln>
                  <a:solidFill>
                    <a:srgbClr val="002060"/>
                  </a:solidFill>
                </a:ln>
                <a:solidFill>
                  <a:srgbClr val="003B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Автоэкспертиза</a:t>
            </a:r>
            <a:r>
              <a:rPr lang="ru-RU" sz="3100" b="1" dirty="0" smtClean="0">
                <a:ln>
                  <a:solidFill>
                    <a:srgbClr val="002060"/>
                  </a:solidFill>
                </a:ln>
                <a:solidFill>
                  <a:srgbClr val="003B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ln>
                  <a:solidFill>
                    <a:srgbClr val="002060"/>
                  </a:solidFill>
                </a:ln>
                <a:solidFill>
                  <a:srgbClr val="003B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экспертиза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1872208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обратной связи.</a:t>
            </a:r>
          </a:p>
          <a:p>
            <a:r>
              <a:rPr lang="ru-RU" dirty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Рефлексивный анализ хода и продукта проекта.</a:t>
            </a:r>
          </a:p>
          <a:p>
            <a:r>
              <a:rPr lang="ru-RU" dirty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Оценка.</a:t>
            </a:r>
          </a:p>
          <a:p>
            <a:pPr marL="0" indent="0">
              <a:buNone/>
            </a:pPr>
            <a:endParaRPr lang="ru-RU" sz="2800" dirty="0">
              <a:solidFill>
                <a:srgbClr val="00297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4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15" y="188640"/>
            <a:ext cx="8424936" cy="1080120"/>
          </a:xfrm>
        </p:spPr>
        <p:txBody>
          <a:bodyPr>
            <a:normAutofit/>
          </a:bodyPr>
          <a:lstStyle/>
          <a:p>
            <a:r>
              <a:rPr lang="ru-RU" sz="3100" b="1" dirty="0">
                <a:ln>
                  <a:solidFill>
                    <a:srgbClr val="002060"/>
                  </a:solidFill>
                </a:ln>
                <a:solidFill>
                  <a:srgbClr val="003B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результатов проекта-модели</a:t>
            </a:r>
            <a:r>
              <a:rPr lang="ru-RU" sz="2800" dirty="0">
                <a:ln>
                  <a:solidFill>
                    <a:srgbClr val="002060"/>
                  </a:solidFill>
                </a:ln>
              </a:rPr>
              <a:t/>
            </a:r>
            <a:br>
              <a:rPr lang="ru-RU" sz="2800" dirty="0">
                <a:ln>
                  <a:solidFill>
                    <a:srgbClr val="002060"/>
                  </a:solidFill>
                </a:ln>
              </a:rPr>
            </a:br>
            <a:endParaRPr lang="ru-RU" sz="2800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6408712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материалы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рекомендаций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9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презентация </a:t>
            </a:r>
          </a:p>
          <a:p>
            <a:pPr marL="0" indent="0">
              <a:buNone/>
            </a:pPr>
            <a:endParaRPr lang="ru-RU" sz="2800" dirty="0">
              <a:solidFill>
                <a:srgbClr val="00297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5" y="332656"/>
            <a:ext cx="874905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535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144</Words>
  <Application>Microsoft Office PowerPoint</Application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Моделирование развивающего образовательного пространства</vt:lpstr>
      <vt:lpstr>Проблематизация</vt:lpstr>
      <vt:lpstr>Концептуализация</vt:lpstr>
      <vt:lpstr>Программирование</vt:lpstr>
      <vt:lpstr>Планирование</vt:lpstr>
      <vt:lpstr>Конструирование</vt:lpstr>
      <vt:lpstr>Автоэкспертиза и экспертиза </vt:lpstr>
      <vt:lpstr>Оформление результатов проекта-модели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Эффективное развитие интеллектуальных способностей детей дошкольного возраста</dc:title>
  <dc:creator>admin</dc:creator>
  <cp:lastModifiedBy>Наталья</cp:lastModifiedBy>
  <cp:revision>145</cp:revision>
  <dcterms:modified xsi:type="dcterms:W3CDTF">2017-04-26T04:56:06Z</dcterms:modified>
</cp:coreProperties>
</file>