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0" r:id="rId4"/>
    <p:sldId id="261" r:id="rId5"/>
    <p:sldId id="262" r:id="rId6"/>
    <p:sldId id="259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8EAEC-0D9E-495F-ADAA-729F57C5C074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21D77-4BD5-4DA5-B17F-A31D3B7B4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156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1B5E-B2CA-4E21-9575-AE8B31165728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53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Наш взгляд </a:t>
            </a:r>
            <a:br>
              <a:rPr lang="ru-RU" sz="53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53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на игровое событие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i="1" dirty="0" smtClean="0">
                <a:solidFill>
                  <a:srgbClr val="7030A0"/>
                </a:solidFill>
              </a:rPr>
              <a:t>«СПАСЕНИЕ </a:t>
            </a:r>
          </a:p>
          <a:p>
            <a:pPr algn="ctr">
              <a:buNone/>
            </a:pPr>
            <a:r>
              <a:rPr lang="ru-RU" sz="6600" b="1" i="1" dirty="0" smtClean="0">
                <a:solidFill>
                  <a:srgbClr val="7030A0"/>
                </a:solidFill>
              </a:rPr>
              <a:t>ПЛАНЕТЫ </a:t>
            </a:r>
          </a:p>
          <a:p>
            <a:pPr algn="ctr">
              <a:buNone/>
            </a:pPr>
            <a:r>
              <a:rPr lang="ru-RU" sz="6600" b="1" i="1" dirty="0" smtClean="0">
                <a:solidFill>
                  <a:srgbClr val="7030A0"/>
                </a:solidFill>
              </a:rPr>
              <a:t>ХЕМС»</a:t>
            </a:r>
          </a:p>
          <a:p>
            <a:pPr algn="ctr">
              <a:buNone/>
            </a:pPr>
            <a:endParaRPr lang="ru-RU" sz="1900" b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Елена\Desktop\СМЕХ\20170303_0955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460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700808"/>
            <a:ext cx="815759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/>
              <a:t>Спасибо</a:t>
            </a:r>
          </a:p>
          <a:p>
            <a:pPr marL="0" indent="0" algn="ctr">
              <a:buNone/>
            </a:pPr>
            <a:r>
              <a:rPr lang="ru-RU" sz="6600" dirty="0" smtClean="0"/>
              <a:t> </a:t>
            </a:r>
            <a:r>
              <a:rPr lang="ru-RU" sz="6600" dirty="0" smtClean="0"/>
              <a:t>«Школа </a:t>
            </a:r>
            <a:r>
              <a:rPr lang="ru-RU" sz="6600" dirty="0" smtClean="0"/>
              <a:t>Росатома</a:t>
            </a:r>
            <a:r>
              <a:rPr lang="ru-RU" sz="6600" dirty="0" smtClean="0"/>
              <a:t>»!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00527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СМЕХ\20170303_09184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75656" y="1628800"/>
            <a:ext cx="6946282" cy="390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Постановка проблемной ситуации </a:t>
            </a:r>
            <a:endParaRPr lang="ru-RU" dirty="0"/>
          </a:p>
        </p:txBody>
      </p:sp>
      <p:pic>
        <p:nvPicPr>
          <p:cNvPr id="2050" name="Picture 2" descr="C:\Users\Елена\Desktop\СМЕХ\20170303_0924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8922" y="1988840"/>
            <a:ext cx="8046156" cy="413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5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Совместное проживание – постройка корабля</a:t>
            </a:r>
            <a:endParaRPr lang="ru-RU" dirty="0"/>
          </a:p>
        </p:txBody>
      </p:sp>
      <p:pic>
        <p:nvPicPr>
          <p:cNvPr id="3075" name="Picture 3" descr="C:\Users\Елена\Desktop\СМЕХ\20170303_0926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249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Детская инициатива</a:t>
            </a:r>
            <a:endParaRPr lang="ru-RU" dirty="0"/>
          </a:p>
        </p:txBody>
      </p:sp>
      <p:pic>
        <p:nvPicPr>
          <p:cNvPr id="1026" name="Picture 2" descr="C:\Users\Елена\Desktop\СМЕХ\20170303_0929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9552" y="1628800"/>
            <a:ext cx="4040188" cy="227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Елена\Desktop\СМЕХ\20170303_09330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9552" y="4221088"/>
            <a:ext cx="4041775" cy="227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лена\Desktop\СМЕХ\20170303_0944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46512" y="2230352"/>
            <a:ext cx="429944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219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СМЕХ\20170303_0945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1560" y="836712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СМЕХ\20170303_0948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1560" y="90872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116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СМЕХ\20170303_0951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3568" y="980728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59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СМЕХ\20170303_095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3568" y="980728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7093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FEB2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21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Наш взгляд  на игровое событие   </vt:lpstr>
      <vt:lpstr>Презентация PowerPoint</vt:lpstr>
      <vt:lpstr>Постановка проблемной ситуации </vt:lpstr>
      <vt:lpstr>Совместное проживание – постройка корабля</vt:lpstr>
      <vt:lpstr>Детская инициатива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RePack by Diakov</cp:lastModifiedBy>
  <cp:revision>15</cp:revision>
  <dcterms:created xsi:type="dcterms:W3CDTF">2013-09-07T18:35:40Z</dcterms:created>
  <dcterms:modified xsi:type="dcterms:W3CDTF">2017-03-05T02:19:10Z</dcterms:modified>
</cp:coreProperties>
</file>