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wmf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80" r:id="rId2"/>
    <p:sldId id="305" r:id="rId3"/>
    <p:sldId id="337" r:id="rId4"/>
    <p:sldId id="374" r:id="rId5"/>
    <p:sldId id="344" r:id="rId6"/>
    <p:sldId id="353" r:id="rId7"/>
    <p:sldId id="354" r:id="rId8"/>
    <p:sldId id="357" r:id="rId9"/>
    <p:sldId id="355" r:id="rId10"/>
    <p:sldId id="363" r:id="rId11"/>
    <p:sldId id="376" r:id="rId12"/>
    <p:sldId id="375" r:id="rId13"/>
    <p:sldId id="3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6600"/>
    <a:srgbClr val="8FD123"/>
    <a:srgbClr val="49C826"/>
    <a:srgbClr val="2CAE2C"/>
    <a:srgbClr val="002368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65" autoAdjust="0"/>
    <p:restoredTop sz="94660"/>
  </p:normalViewPr>
  <p:slideViewPr>
    <p:cSldViewPr>
      <p:cViewPr>
        <p:scale>
          <a:sx n="59" d="100"/>
          <a:sy n="59" d="100"/>
        </p:scale>
        <p:origin x="2408" y="1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9B4970-5749-4EDC-8D77-4FDE6EB25B75}" type="doc">
      <dgm:prSet loTypeId="urn:microsoft.com/office/officeart/2005/8/layout/radial1" loCatId="cycle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135F36B-EDCA-405E-B2E5-46AAAEFF6D61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400" b="1" dirty="0" smtClean="0"/>
            <a:t>урочный формат ОС</a:t>
          </a:r>
        </a:p>
      </dgm:t>
    </dgm:pt>
    <dgm:pt modelId="{A21032A7-CDFF-4C2B-A65B-947E7BD21C25}" type="parTrans" cxnId="{86130FC3-2D72-4BB0-89CA-95D4B9BDF628}">
      <dgm:prSet/>
      <dgm:spPr/>
      <dgm:t>
        <a:bodyPr/>
        <a:lstStyle/>
        <a:p>
          <a:endParaRPr lang="ru-RU"/>
        </a:p>
      </dgm:t>
    </dgm:pt>
    <dgm:pt modelId="{10477FEB-0EBC-4CCF-ACD8-763315799BE9}" type="sibTrans" cxnId="{86130FC3-2D72-4BB0-89CA-95D4B9BDF628}">
      <dgm:prSet/>
      <dgm:spPr/>
      <dgm:t>
        <a:bodyPr/>
        <a:lstStyle/>
        <a:p>
          <a:endParaRPr lang="ru-RU"/>
        </a:p>
      </dgm:t>
    </dgm:pt>
    <dgm:pt modelId="{6E21C80F-5AF7-436D-8731-11522EC3D6AC}">
      <dgm:prSet phldrT="[Текст]" custT="1"/>
      <dgm:spPr/>
      <dgm:t>
        <a:bodyPr/>
        <a:lstStyle/>
        <a:p>
          <a:r>
            <a:rPr lang="ru-RU" sz="2000" b="1" dirty="0" smtClean="0"/>
            <a:t>Проблема </a:t>
          </a:r>
          <a:r>
            <a:rPr lang="ru-RU" sz="1400" dirty="0" smtClean="0"/>
            <a:t>построения экспертных заключений</a:t>
          </a:r>
          <a:endParaRPr lang="ru-RU" sz="1400" dirty="0"/>
        </a:p>
      </dgm:t>
    </dgm:pt>
    <dgm:pt modelId="{9EE2A7E9-5869-40E5-822B-6D9BEEDA6E8F}" type="parTrans" cxnId="{06FF4861-D0DF-4575-BC15-409D61FB5580}">
      <dgm:prSet/>
      <dgm:spPr/>
      <dgm:t>
        <a:bodyPr/>
        <a:lstStyle/>
        <a:p>
          <a:endParaRPr lang="ru-RU" dirty="0"/>
        </a:p>
      </dgm:t>
    </dgm:pt>
    <dgm:pt modelId="{2E80A5CF-E8AC-4B8D-9B83-B51420308B2B}" type="sibTrans" cxnId="{06FF4861-D0DF-4575-BC15-409D61FB5580}">
      <dgm:prSet/>
      <dgm:spPr/>
      <dgm:t>
        <a:bodyPr/>
        <a:lstStyle/>
        <a:p>
          <a:endParaRPr lang="ru-RU"/>
        </a:p>
      </dgm:t>
    </dgm:pt>
    <dgm:pt modelId="{7CDF6F52-3CD6-4C6A-BBDA-2A5836DB2FF5}">
      <dgm:prSet phldrT="[Текст]" custT="1"/>
      <dgm:spPr/>
      <dgm:t>
        <a:bodyPr/>
        <a:lstStyle/>
        <a:p>
          <a:r>
            <a:rPr lang="ru-RU" sz="2000" b="1" dirty="0" err="1" smtClean="0"/>
            <a:t>Моделиро</a:t>
          </a:r>
          <a:r>
            <a:rPr lang="ru-RU" sz="2000" b="1" dirty="0" smtClean="0"/>
            <a:t> </a:t>
          </a:r>
          <a:r>
            <a:rPr lang="ru-RU" sz="2000" b="1" dirty="0" err="1" smtClean="0"/>
            <a:t>вание</a:t>
          </a:r>
          <a:r>
            <a:rPr lang="ru-RU" sz="2000" b="1" dirty="0" smtClean="0"/>
            <a:t> </a:t>
          </a:r>
          <a:r>
            <a:rPr lang="ru-RU" sz="1800" b="1" dirty="0" smtClean="0"/>
            <a:t>оснований</a:t>
          </a:r>
          <a:r>
            <a:rPr lang="ru-RU" sz="1400" b="1" dirty="0" smtClean="0"/>
            <a:t> </a:t>
          </a:r>
          <a:r>
            <a:rPr lang="ru-RU" sz="1400" dirty="0" smtClean="0"/>
            <a:t>экспертирования, критериального оценивания </a:t>
          </a:r>
          <a:endParaRPr lang="ru-RU" sz="1400" dirty="0"/>
        </a:p>
      </dgm:t>
    </dgm:pt>
    <dgm:pt modelId="{11A08256-4A54-46DD-A3E6-FC256D11F6A3}" type="parTrans" cxnId="{3245B6CD-5844-40A8-937F-9FF8C31CF364}">
      <dgm:prSet/>
      <dgm:spPr/>
      <dgm:t>
        <a:bodyPr/>
        <a:lstStyle/>
        <a:p>
          <a:endParaRPr lang="ru-RU" dirty="0"/>
        </a:p>
      </dgm:t>
    </dgm:pt>
    <dgm:pt modelId="{543D1640-D573-4849-8BDF-1C21266E6F8C}" type="sibTrans" cxnId="{3245B6CD-5844-40A8-937F-9FF8C31CF364}">
      <dgm:prSet/>
      <dgm:spPr/>
      <dgm:t>
        <a:bodyPr/>
        <a:lstStyle/>
        <a:p>
          <a:endParaRPr lang="ru-RU"/>
        </a:p>
      </dgm:t>
    </dgm:pt>
    <dgm:pt modelId="{EBA4306F-09DA-4BC5-B39E-768379C44F86}">
      <dgm:prSet phldrT="[Текст]" custT="1"/>
      <dgm:spPr/>
      <dgm:t>
        <a:bodyPr/>
        <a:lstStyle/>
        <a:p>
          <a:r>
            <a:rPr lang="ru-RU" sz="1800" b="1" dirty="0" smtClean="0"/>
            <a:t>Обмен открытиями </a:t>
          </a:r>
          <a:r>
            <a:rPr lang="ru-RU" sz="1400" b="1" dirty="0" smtClean="0"/>
            <a:t>(информационная компетентность)</a:t>
          </a:r>
          <a:endParaRPr lang="ru-RU" sz="1400" b="1" dirty="0"/>
        </a:p>
      </dgm:t>
    </dgm:pt>
    <dgm:pt modelId="{B8F5BE26-F67A-40A6-B8C0-2A78B5C788FF}" type="parTrans" cxnId="{864C0B87-5CF1-4560-9B7C-6E5D45C9522D}">
      <dgm:prSet/>
      <dgm:spPr/>
      <dgm:t>
        <a:bodyPr/>
        <a:lstStyle/>
        <a:p>
          <a:endParaRPr lang="ru-RU" dirty="0"/>
        </a:p>
      </dgm:t>
    </dgm:pt>
    <dgm:pt modelId="{9803F421-47D1-4FA4-8194-A2F97FAF96EE}" type="sibTrans" cxnId="{864C0B87-5CF1-4560-9B7C-6E5D45C9522D}">
      <dgm:prSet/>
      <dgm:spPr/>
      <dgm:t>
        <a:bodyPr/>
        <a:lstStyle/>
        <a:p>
          <a:endParaRPr lang="ru-RU"/>
        </a:p>
      </dgm:t>
    </dgm:pt>
    <dgm:pt modelId="{5F194F75-9CC1-4BDD-945D-47730A7146FF}">
      <dgm:prSet phldrT="[Текст]" custT="1"/>
      <dgm:spPr/>
      <dgm:t>
        <a:bodyPr/>
        <a:lstStyle/>
        <a:p>
          <a:endParaRPr lang="ru-RU" sz="2000" b="1" dirty="0" smtClean="0"/>
        </a:p>
        <a:p>
          <a:r>
            <a:rPr lang="ru-RU" sz="2000" b="1" dirty="0" smtClean="0"/>
            <a:t>Рефлексия </a:t>
          </a:r>
          <a:r>
            <a:rPr lang="ru-RU" sz="1800" b="1" dirty="0" smtClean="0"/>
            <a:t>достижений  </a:t>
          </a:r>
          <a:r>
            <a:rPr lang="ru-RU" sz="1600" b="0" dirty="0" smtClean="0"/>
            <a:t>аналитическое мастерство</a:t>
          </a:r>
        </a:p>
        <a:p>
          <a:endParaRPr lang="ru-RU" sz="1800" b="1" dirty="0"/>
        </a:p>
      </dgm:t>
    </dgm:pt>
    <dgm:pt modelId="{99BCB119-473E-4A28-B424-03345F19BDFB}" type="parTrans" cxnId="{EFE90A2B-E0D0-4676-82F8-3EBF57B60582}">
      <dgm:prSet/>
      <dgm:spPr/>
      <dgm:t>
        <a:bodyPr/>
        <a:lstStyle/>
        <a:p>
          <a:endParaRPr lang="ru-RU" dirty="0"/>
        </a:p>
      </dgm:t>
    </dgm:pt>
    <dgm:pt modelId="{83C7E133-64B1-4F23-B558-B08FA7598AD5}" type="sibTrans" cxnId="{EFE90A2B-E0D0-4676-82F8-3EBF57B60582}">
      <dgm:prSet/>
      <dgm:spPr/>
      <dgm:t>
        <a:bodyPr/>
        <a:lstStyle/>
        <a:p>
          <a:endParaRPr lang="ru-RU"/>
        </a:p>
      </dgm:t>
    </dgm:pt>
    <dgm:pt modelId="{6BA425F8-6848-47A3-B3AF-5B5307535988}">
      <dgm:prSet custT="1"/>
      <dgm:spPr/>
      <dgm:t>
        <a:bodyPr/>
        <a:lstStyle/>
        <a:p>
          <a:r>
            <a:rPr lang="ru-RU" sz="1400" b="1" dirty="0" smtClean="0"/>
            <a:t>Взаимный информационный </a:t>
          </a:r>
          <a:r>
            <a:rPr lang="ru-RU" sz="1800" b="1" dirty="0" smtClean="0"/>
            <a:t>обмен </a:t>
          </a:r>
        </a:p>
        <a:p>
          <a:r>
            <a:rPr lang="ru-RU" sz="1400" dirty="0" smtClean="0"/>
            <a:t> (</a:t>
          </a:r>
          <a:r>
            <a:rPr lang="ru-RU" sz="1600" dirty="0" smtClean="0"/>
            <a:t>учебная грамотность</a:t>
          </a:r>
          <a:r>
            <a:rPr lang="ru-RU" sz="1400" dirty="0" smtClean="0"/>
            <a:t>, отделение известного от неизвестного) </a:t>
          </a:r>
          <a:endParaRPr lang="ru-RU" sz="1400" dirty="0"/>
        </a:p>
      </dgm:t>
    </dgm:pt>
    <dgm:pt modelId="{02FBA682-8656-409B-B2AD-45DEF6A6DC2E}" type="parTrans" cxnId="{E9D23E5A-E152-4BC9-A516-76AE01B0CB9A}">
      <dgm:prSet/>
      <dgm:spPr/>
      <dgm:t>
        <a:bodyPr/>
        <a:lstStyle/>
        <a:p>
          <a:endParaRPr lang="ru-RU" dirty="0"/>
        </a:p>
      </dgm:t>
    </dgm:pt>
    <dgm:pt modelId="{9858F9CD-738A-4EA3-B780-91D064521CEE}" type="sibTrans" cxnId="{E9D23E5A-E152-4BC9-A516-76AE01B0CB9A}">
      <dgm:prSet/>
      <dgm:spPr/>
      <dgm:t>
        <a:bodyPr/>
        <a:lstStyle/>
        <a:p>
          <a:endParaRPr lang="ru-RU"/>
        </a:p>
      </dgm:t>
    </dgm:pt>
    <dgm:pt modelId="{C11139E2-6D52-4306-ABB4-F2A0400DC2FD}">
      <dgm:prSet custT="1"/>
      <dgm:spPr/>
      <dgm:t>
        <a:bodyPr/>
        <a:lstStyle/>
        <a:p>
          <a:r>
            <a:rPr lang="ru-RU" sz="1600" b="1" dirty="0" smtClean="0"/>
            <a:t>Разнопозиционное </a:t>
          </a:r>
          <a:r>
            <a:rPr lang="ru-RU" sz="1800" b="1" dirty="0" smtClean="0"/>
            <a:t>взаимодействие </a:t>
          </a:r>
          <a:r>
            <a:rPr lang="ru-RU" sz="1400" dirty="0" smtClean="0"/>
            <a:t>(коммуникативная компетентность, понимание текста</a:t>
          </a:r>
          <a:r>
            <a:rPr lang="ru-RU" sz="900" dirty="0" smtClean="0"/>
            <a:t>)</a:t>
          </a:r>
          <a:endParaRPr lang="ru-RU" sz="900" dirty="0"/>
        </a:p>
      </dgm:t>
    </dgm:pt>
    <dgm:pt modelId="{2B5CD058-FA36-45CD-A3A9-73A1921BF913}" type="parTrans" cxnId="{079A2F31-7017-448B-A8D3-7AFE7110FF15}">
      <dgm:prSet/>
      <dgm:spPr/>
      <dgm:t>
        <a:bodyPr/>
        <a:lstStyle/>
        <a:p>
          <a:endParaRPr lang="ru-RU" dirty="0"/>
        </a:p>
      </dgm:t>
    </dgm:pt>
    <dgm:pt modelId="{4D87F3CB-5ECA-4E99-A0E5-5C4747B7D450}" type="sibTrans" cxnId="{079A2F31-7017-448B-A8D3-7AFE7110FF15}">
      <dgm:prSet/>
      <dgm:spPr/>
      <dgm:t>
        <a:bodyPr/>
        <a:lstStyle/>
        <a:p>
          <a:endParaRPr lang="ru-RU"/>
        </a:p>
      </dgm:t>
    </dgm:pt>
    <dgm:pt modelId="{EC5A0B19-22C7-4398-98FD-267731EF2B7B}" type="pres">
      <dgm:prSet presAssocID="{E69B4970-5749-4EDC-8D77-4FDE6EB25B7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216654-680E-43A6-B594-73758A488210}" type="pres">
      <dgm:prSet presAssocID="{0135F36B-EDCA-405E-B2E5-46AAAEFF6D61}" presName="centerShape" presStyleLbl="node0" presStyleIdx="0" presStyleCnt="1" custScaleX="139770" custScaleY="136037"/>
      <dgm:spPr/>
      <dgm:t>
        <a:bodyPr/>
        <a:lstStyle/>
        <a:p>
          <a:endParaRPr lang="ru-RU"/>
        </a:p>
      </dgm:t>
    </dgm:pt>
    <dgm:pt modelId="{D1DA43F7-A9E6-4A69-AA5C-5F74E8F73C52}" type="pres">
      <dgm:prSet presAssocID="{9EE2A7E9-5869-40E5-822B-6D9BEEDA6E8F}" presName="Name9" presStyleLbl="parChTrans1D2" presStyleIdx="0" presStyleCnt="6"/>
      <dgm:spPr/>
      <dgm:t>
        <a:bodyPr/>
        <a:lstStyle/>
        <a:p>
          <a:endParaRPr lang="ru-RU"/>
        </a:p>
      </dgm:t>
    </dgm:pt>
    <dgm:pt modelId="{AD726D58-EB22-4393-BA97-62312B8A59F3}" type="pres">
      <dgm:prSet presAssocID="{9EE2A7E9-5869-40E5-822B-6D9BEEDA6E8F}" presName="connTx" presStyleLbl="parChTrans1D2" presStyleIdx="0" presStyleCnt="6"/>
      <dgm:spPr/>
      <dgm:t>
        <a:bodyPr/>
        <a:lstStyle/>
        <a:p>
          <a:endParaRPr lang="ru-RU"/>
        </a:p>
      </dgm:t>
    </dgm:pt>
    <dgm:pt modelId="{CEE798B1-AD90-4B47-B374-C3B9F20799BF}" type="pres">
      <dgm:prSet presAssocID="{6E21C80F-5AF7-436D-8731-11522EC3D6AC}" presName="node" presStyleLbl="node1" presStyleIdx="0" presStyleCnt="6" custScaleX="137366" custScaleY="107457" custRadScaleRad="102261" custRadScaleInc="1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DD33C-3DD2-4622-AFBE-CC7D13AB199C}" type="pres">
      <dgm:prSet presAssocID="{11A08256-4A54-46DD-A3E6-FC256D11F6A3}" presName="Name9" presStyleLbl="parChTrans1D2" presStyleIdx="1" presStyleCnt="6"/>
      <dgm:spPr/>
      <dgm:t>
        <a:bodyPr/>
        <a:lstStyle/>
        <a:p>
          <a:endParaRPr lang="ru-RU"/>
        </a:p>
      </dgm:t>
    </dgm:pt>
    <dgm:pt modelId="{DF99A8ED-EF98-4CBD-92F9-C58F6F0CD64A}" type="pres">
      <dgm:prSet presAssocID="{11A08256-4A54-46DD-A3E6-FC256D11F6A3}" presName="connTx" presStyleLbl="parChTrans1D2" presStyleIdx="1" presStyleCnt="6"/>
      <dgm:spPr/>
      <dgm:t>
        <a:bodyPr/>
        <a:lstStyle/>
        <a:p>
          <a:endParaRPr lang="ru-RU"/>
        </a:p>
      </dgm:t>
    </dgm:pt>
    <dgm:pt modelId="{B829D8EF-FD61-4D9E-BD83-B09E6B163F6B}" type="pres">
      <dgm:prSet presAssocID="{7CDF6F52-3CD6-4C6A-BBDA-2A5836DB2FF5}" presName="node" presStyleLbl="node1" presStyleIdx="1" presStyleCnt="6" custScaleX="147656" custScaleY="138310" custRadScaleRad="176649" custRadScaleInc="7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10659-7428-4AB2-8794-2E63B5B69756}" type="pres">
      <dgm:prSet presAssocID="{02FBA682-8656-409B-B2AD-45DEF6A6DC2E}" presName="Name9" presStyleLbl="parChTrans1D2" presStyleIdx="2" presStyleCnt="6"/>
      <dgm:spPr/>
      <dgm:t>
        <a:bodyPr/>
        <a:lstStyle/>
        <a:p>
          <a:endParaRPr lang="ru-RU"/>
        </a:p>
      </dgm:t>
    </dgm:pt>
    <dgm:pt modelId="{F8F30301-6F36-4545-8F17-4B0CBE713FB7}" type="pres">
      <dgm:prSet presAssocID="{02FBA682-8656-409B-B2AD-45DEF6A6DC2E}" presName="connTx" presStyleLbl="parChTrans1D2" presStyleIdx="2" presStyleCnt="6"/>
      <dgm:spPr/>
      <dgm:t>
        <a:bodyPr/>
        <a:lstStyle/>
        <a:p>
          <a:endParaRPr lang="ru-RU"/>
        </a:p>
      </dgm:t>
    </dgm:pt>
    <dgm:pt modelId="{8BA228CE-EDF4-4BF9-A4E7-92A105C0854B}" type="pres">
      <dgm:prSet presAssocID="{6BA425F8-6848-47A3-B3AF-5B5307535988}" presName="node" presStyleLbl="node1" presStyleIdx="2" presStyleCnt="6" custScaleX="168319" custScaleY="139225" custRadScaleRad="170051" custRadScaleInc="-14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BB84E-4806-410E-9864-E7720DA8F256}" type="pres">
      <dgm:prSet presAssocID="{2B5CD058-FA36-45CD-A3A9-73A1921BF913}" presName="Name9" presStyleLbl="parChTrans1D2" presStyleIdx="3" presStyleCnt="6"/>
      <dgm:spPr/>
      <dgm:t>
        <a:bodyPr/>
        <a:lstStyle/>
        <a:p>
          <a:endParaRPr lang="ru-RU"/>
        </a:p>
      </dgm:t>
    </dgm:pt>
    <dgm:pt modelId="{0CA2B2A1-975E-4B3D-8240-C3EB2946DAE5}" type="pres">
      <dgm:prSet presAssocID="{2B5CD058-FA36-45CD-A3A9-73A1921BF913}" presName="connTx" presStyleLbl="parChTrans1D2" presStyleIdx="3" presStyleCnt="6"/>
      <dgm:spPr/>
      <dgm:t>
        <a:bodyPr/>
        <a:lstStyle/>
        <a:p>
          <a:endParaRPr lang="ru-RU"/>
        </a:p>
      </dgm:t>
    </dgm:pt>
    <dgm:pt modelId="{7A07CA4B-3039-41B7-BE76-0D69A00E10F8}" type="pres">
      <dgm:prSet presAssocID="{C11139E2-6D52-4306-ABB4-F2A0400DC2FD}" presName="node" presStyleLbl="node1" presStyleIdx="3" presStyleCnt="6" custScaleX="192121" custScaleY="115981" custRadScaleRad="99968" custRadScaleInc="2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A8583-4840-47C0-B0F9-FC9B7E8E03D1}" type="pres">
      <dgm:prSet presAssocID="{B8F5BE26-F67A-40A6-B8C0-2A78B5C788FF}" presName="Name9" presStyleLbl="parChTrans1D2" presStyleIdx="4" presStyleCnt="6"/>
      <dgm:spPr/>
      <dgm:t>
        <a:bodyPr/>
        <a:lstStyle/>
        <a:p>
          <a:endParaRPr lang="ru-RU"/>
        </a:p>
      </dgm:t>
    </dgm:pt>
    <dgm:pt modelId="{9B4843D3-33DA-46F7-926C-5AE54B3B458B}" type="pres">
      <dgm:prSet presAssocID="{B8F5BE26-F67A-40A6-B8C0-2A78B5C788FF}" presName="connTx" presStyleLbl="parChTrans1D2" presStyleIdx="4" presStyleCnt="6"/>
      <dgm:spPr/>
      <dgm:t>
        <a:bodyPr/>
        <a:lstStyle/>
        <a:p>
          <a:endParaRPr lang="ru-RU"/>
        </a:p>
      </dgm:t>
    </dgm:pt>
    <dgm:pt modelId="{1FD62E49-151B-4BE3-9A81-2E0AE358A1CA}" type="pres">
      <dgm:prSet presAssocID="{EBA4306F-09DA-4BC5-B39E-768379C44F86}" presName="node" presStyleLbl="node1" presStyleIdx="4" presStyleCnt="6" custScaleX="162832" custScaleY="134723" custRadScaleRad="173659" custRadScaleInc="13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B09F0-0867-43E1-B2FE-56FFC7FBD82D}" type="pres">
      <dgm:prSet presAssocID="{99BCB119-473E-4A28-B424-03345F19BDFB}" presName="Name9" presStyleLbl="parChTrans1D2" presStyleIdx="5" presStyleCnt="6"/>
      <dgm:spPr/>
      <dgm:t>
        <a:bodyPr/>
        <a:lstStyle/>
        <a:p>
          <a:endParaRPr lang="ru-RU"/>
        </a:p>
      </dgm:t>
    </dgm:pt>
    <dgm:pt modelId="{A5B87427-156A-43B8-95CE-5070F5122794}" type="pres">
      <dgm:prSet presAssocID="{99BCB119-473E-4A28-B424-03345F19BDFB}" presName="connTx" presStyleLbl="parChTrans1D2" presStyleIdx="5" presStyleCnt="6"/>
      <dgm:spPr/>
      <dgm:t>
        <a:bodyPr/>
        <a:lstStyle/>
        <a:p>
          <a:endParaRPr lang="ru-RU"/>
        </a:p>
      </dgm:t>
    </dgm:pt>
    <dgm:pt modelId="{551D97BF-3409-4C95-8A6E-09D32278D70D}" type="pres">
      <dgm:prSet presAssocID="{5F194F75-9CC1-4BDD-945D-47730A7146FF}" presName="node" presStyleLbl="node1" presStyleIdx="5" presStyleCnt="6" custScaleX="141208" custScaleY="132810" custRadScaleRad="179023" custRadScaleInc="-5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A5B780-E714-4400-AC73-507D9AC01B56}" type="presOf" srcId="{2B5CD058-FA36-45CD-A3A9-73A1921BF913}" destId="{761BB84E-4806-410E-9864-E7720DA8F256}" srcOrd="0" destOrd="0" presId="urn:microsoft.com/office/officeart/2005/8/layout/radial1"/>
    <dgm:cxn modelId="{E9D23E5A-E152-4BC9-A516-76AE01B0CB9A}" srcId="{0135F36B-EDCA-405E-B2E5-46AAAEFF6D61}" destId="{6BA425F8-6848-47A3-B3AF-5B5307535988}" srcOrd="2" destOrd="0" parTransId="{02FBA682-8656-409B-B2AD-45DEF6A6DC2E}" sibTransId="{9858F9CD-738A-4EA3-B780-91D064521CEE}"/>
    <dgm:cxn modelId="{FA7F12B6-3B8A-4064-8AD2-E4040BAF3FDF}" type="presOf" srcId="{2B5CD058-FA36-45CD-A3A9-73A1921BF913}" destId="{0CA2B2A1-975E-4B3D-8240-C3EB2946DAE5}" srcOrd="1" destOrd="0" presId="urn:microsoft.com/office/officeart/2005/8/layout/radial1"/>
    <dgm:cxn modelId="{86130FC3-2D72-4BB0-89CA-95D4B9BDF628}" srcId="{E69B4970-5749-4EDC-8D77-4FDE6EB25B75}" destId="{0135F36B-EDCA-405E-B2E5-46AAAEFF6D61}" srcOrd="0" destOrd="0" parTransId="{A21032A7-CDFF-4C2B-A65B-947E7BD21C25}" sibTransId="{10477FEB-0EBC-4CCF-ACD8-763315799BE9}"/>
    <dgm:cxn modelId="{C61615C3-48AA-475A-8F0B-20E80AB237A9}" type="presOf" srcId="{99BCB119-473E-4A28-B424-03345F19BDFB}" destId="{698B09F0-0867-43E1-B2FE-56FFC7FBD82D}" srcOrd="0" destOrd="0" presId="urn:microsoft.com/office/officeart/2005/8/layout/radial1"/>
    <dgm:cxn modelId="{864C0B87-5CF1-4560-9B7C-6E5D45C9522D}" srcId="{0135F36B-EDCA-405E-B2E5-46AAAEFF6D61}" destId="{EBA4306F-09DA-4BC5-B39E-768379C44F86}" srcOrd="4" destOrd="0" parTransId="{B8F5BE26-F67A-40A6-B8C0-2A78B5C788FF}" sibTransId="{9803F421-47D1-4FA4-8194-A2F97FAF96EE}"/>
    <dgm:cxn modelId="{C544B15A-2BAE-4051-8010-1D669A8062D6}" type="presOf" srcId="{C11139E2-6D52-4306-ABB4-F2A0400DC2FD}" destId="{7A07CA4B-3039-41B7-BE76-0D69A00E10F8}" srcOrd="0" destOrd="0" presId="urn:microsoft.com/office/officeart/2005/8/layout/radial1"/>
    <dgm:cxn modelId="{4BECFCAE-CBBE-4418-B4F9-E117D50D39DB}" type="presOf" srcId="{7CDF6F52-3CD6-4C6A-BBDA-2A5836DB2FF5}" destId="{B829D8EF-FD61-4D9E-BD83-B09E6B163F6B}" srcOrd="0" destOrd="0" presId="urn:microsoft.com/office/officeart/2005/8/layout/radial1"/>
    <dgm:cxn modelId="{079A2F31-7017-448B-A8D3-7AFE7110FF15}" srcId="{0135F36B-EDCA-405E-B2E5-46AAAEFF6D61}" destId="{C11139E2-6D52-4306-ABB4-F2A0400DC2FD}" srcOrd="3" destOrd="0" parTransId="{2B5CD058-FA36-45CD-A3A9-73A1921BF913}" sibTransId="{4D87F3CB-5ECA-4E99-A0E5-5C4747B7D450}"/>
    <dgm:cxn modelId="{1A7727FB-DA3C-43E1-84FC-BBD03D6129C6}" type="presOf" srcId="{B8F5BE26-F67A-40A6-B8C0-2A78B5C788FF}" destId="{9DEA8583-4840-47C0-B0F9-FC9B7E8E03D1}" srcOrd="0" destOrd="0" presId="urn:microsoft.com/office/officeart/2005/8/layout/radial1"/>
    <dgm:cxn modelId="{307EFBCC-31C7-4C3C-96BC-1EC37BB9C5BF}" type="presOf" srcId="{6E21C80F-5AF7-436D-8731-11522EC3D6AC}" destId="{CEE798B1-AD90-4B47-B374-C3B9F20799BF}" srcOrd="0" destOrd="0" presId="urn:microsoft.com/office/officeart/2005/8/layout/radial1"/>
    <dgm:cxn modelId="{7B4C6A72-4D71-4018-BB3B-10702E47FB24}" type="presOf" srcId="{5F194F75-9CC1-4BDD-945D-47730A7146FF}" destId="{551D97BF-3409-4C95-8A6E-09D32278D70D}" srcOrd="0" destOrd="0" presId="urn:microsoft.com/office/officeart/2005/8/layout/radial1"/>
    <dgm:cxn modelId="{73B773E9-FDBA-4934-A257-F01D9492B6DF}" type="presOf" srcId="{99BCB119-473E-4A28-B424-03345F19BDFB}" destId="{A5B87427-156A-43B8-95CE-5070F5122794}" srcOrd="1" destOrd="0" presId="urn:microsoft.com/office/officeart/2005/8/layout/radial1"/>
    <dgm:cxn modelId="{20E24D14-FA22-46C9-8F2F-E883722C2540}" type="presOf" srcId="{E69B4970-5749-4EDC-8D77-4FDE6EB25B75}" destId="{EC5A0B19-22C7-4398-98FD-267731EF2B7B}" srcOrd="0" destOrd="0" presId="urn:microsoft.com/office/officeart/2005/8/layout/radial1"/>
    <dgm:cxn modelId="{06FF4861-D0DF-4575-BC15-409D61FB5580}" srcId="{0135F36B-EDCA-405E-B2E5-46AAAEFF6D61}" destId="{6E21C80F-5AF7-436D-8731-11522EC3D6AC}" srcOrd="0" destOrd="0" parTransId="{9EE2A7E9-5869-40E5-822B-6D9BEEDA6E8F}" sibTransId="{2E80A5CF-E8AC-4B8D-9B83-B51420308B2B}"/>
    <dgm:cxn modelId="{FA3861EC-667B-4669-94FF-771FACF0BBA0}" type="presOf" srcId="{6BA425F8-6848-47A3-B3AF-5B5307535988}" destId="{8BA228CE-EDF4-4BF9-A4E7-92A105C0854B}" srcOrd="0" destOrd="0" presId="urn:microsoft.com/office/officeart/2005/8/layout/radial1"/>
    <dgm:cxn modelId="{AC9C2054-4234-4430-BBAB-ABB8DF77FBCB}" type="presOf" srcId="{9EE2A7E9-5869-40E5-822B-6D9BEEDA6E8F}" destId="{AD726D58-EB22-4393-BA97-62312B8A59F3}" srcOrd="1" destOrd="0" presId="urn:microsoft.com/office/officeart/2005/8/layout/radial1"/>
    <dgm:cxn modelId="{3C13F5B4-C819-4428-BC70-7BDAB25C74CB}" type="presOf" srcId="{0135F36B-EDCA-405E-B2E5-46AAAEFF6D61}" destId="{DF216654-680E-43A6-B594-73758A488210}" srcOrd="0" destOrd="0" presId="urn:microsoft.com/office/officeart/2005/8/layout/radial1"/>
    <dgm:cxn modelId="{EFE90A2B-E0D0-4676-82F8-3EBF57B60582}" srcId="{0135F36B-EDCA-405E-B2E5-46AAAEFF6D61}" destId="{5F194F75-9CC1-4BDD-945D-47730A7146FF}" srcOrd="5" destOrd="0" parTransId="{99BCB119-473E-4A28-B424-03345F19BDFB}" sibTransId="{83C7E133-64B1-4F23-B558-B08FA7598AD5}"/>
    <dgm:cxn modelId="{F4F3050B-0E92-4F99-9E3C-83723948C1E2}" type="presOf" srcId="{EBA4306F-09DA-4BC5-B39E-768379C44F86}" destId="{1FD62E49-151B-4BE3-9A81-2E0AE358A1CA}" srcOrd="0" destOrd="0" presId="urn:microsoft.com/office/officeart/2005/8/layout/radial1"/>
    <dgm:cxn modelId="{62D40037-EE70-4DB2-BFE4-237D8864F706}" type="presOf" srcId="{11A08256-4A54-46DD-A3E6-FC256D11F6A3}" destId="{DF99A8ED-EF98-4CBD-92F9-C58F6F0CD64A}" srcOrd="1" destOrd="0" presId="urn:microsoft.com/office/officeart/2005/8/layout/radial1"/>
    <dgm:cxn modelId="{D638CCDC-FDC2-4B1F-8D52-38EC38AE2FDD}" type="presOf" srcId="{02FBA682-8656-409B-B2AD-45DEF6A6DC2E}" destId="{58310659-7428-4AB2-8794-2E63B5B69756}" srcOrd="0" destOrd="0" presId="urn:microsoft.com/office/officeart/2005/8/layout/radial1"/>
    <dgm:cxn modelId="{861FEFA5-43DA-4F98-975C-0F43E738D436}" type="presOf" srcId="{9EE2A7E9-5869-40E5-822B-6D9BEEDA6E8F}" destId="{D1DA43F7-A9E6-4A69-AA5C-5F74E8F73C52}" srcOrd="0" destOrd="0" presId="urn:microsoft.com/office/officeart/2005/8/layout/radial1"/>
    <dgm:cxn modelId="{3245B6CD-5844-40A8-937F-9FF8C31CF364}" srcId="{0135F36B-EDCA-405E-B2E5-46AAAEFF6D61}" destId="{7CDF6F52-3CD6-4C6A-BBDA-2A5836DB2FF5}" srcOrd="1" destOrd="0" parTransId="{11A08256-4A54-46DD-A3E6-FC256D11F6A3}" sibTransId="{543D1640-D573-4849-8BDF-1C21266E6F8C}"/>
    <dgm:cxn modelId="{A6868B6B-50BD-434B-A623-793C2B4DA4D7}" type="presOf" srcId="{B8F5BE26-F67A-40A6-B8C0-2A78B5C788FF}" destId="{9B4843D3-33DA-46F7-926C-5AE54B3B458B}" srcOrd="1" destOrd="0" presId="urn:microsoft.com/office/officeart/2005/8/layout/radial1"/>
    <dgm:cxn modelId="{166165C1-D4D9-4D42-9F2F-807C23457F4C}" type="presOf" srcId="{11A08256-4A54-46DD-A3E6-FC256D11F6A3}" destId="{C24DD33C-3DD2-4622-AFBE-CC7D13AB199C}" srcOrd="0" destOrd="0" presId="urn:microsoft.com/office/officeart/2005/8/layout/radial1"/>
    <dgm:cxn modelId="{BE71287E-E573-46CD-87A7-E84F568F57CB}" type="presOf" srcId="{02FBA682-8656-409B-B2AD-45DEF6A6DC2E}" destId="{F8F30301-6F36-4545-8F17-4B0CBE713FB7}" srcOrd="1" destOrd="0" presId="urn:microsoft.com/office/officeart/2005/8/layout/radial1"/>
    <dgm:cxn modelId="{FB3CD135-BB3E-41AA-8698-A6000649D926}" type="presParOf" srcId="{EC5A0B19-22C7-4398-98FD-267731EF2B7B}" destId="{DF216654-680E-43A6-B594-73758A488210}" srcOrd="0" destOrd="0" presId="urn:microsoft.com/office/officeart/2005/8/layout/radial1"/>
    <dgm:cxn modelId="{88246991-7645-4A16-8D29-FEC344D5546C}" type="presParOf" srcId="{EC5A0B19-22C7-4398-98FD-267731EF2B7B}" destId="{D1DA43F7-A9E6-4A69-AA5C-5F74E8F73C52}" srcOrd="1" destOrd="0" presId="urn:microsoft.com/office/officeart/2005/8/layout/radial1"/>
    <dgm:cxn modelId="{C5103A91-59EE-40D1-9D81-49E7BCC33859}" type="presParOf" srcId="{D1DA43F7-A9E6-4A69-AA5C-5F74E8F73C52}" destId="{AD726D58-EB22-4393-BA97-62312B8A59F3}" srcOrd="0" destOrd="0" presId="urn:microsoft.com/office/officeart/2005/8/layout/radial1"/>
    <dgm:cxn modelId="{0F1D1906-91C6-4F00-B0EC-5FB05D82837F}" type="presParOf" srcId="{EC5A0B19-22C7-4398-98FD-267731EF2B7B}" destId="{CEE798B1-AD90-4B47-B374-C3B9F20799BF}" srcOrd="2" destOrd="0" presId="urn:microsoft.com/office/officeart/2005/8/layout/radial1"/>
    <dgm:cxn modelId="{523A90FF-F8B9-4C22-85BB-91DA330FF4DE}" type="presParOf" srcId="{EC5A0B19-22C7-4398-98FD-267731EF2B7B}" destId="{C24DD33C-3DD2-4622-AFBE-CC7D13AB199C}" srcOrd="3" destOrd="0" presId="urn:microsoft.com/office/officeart/2005/8/layout/radial1"/>
    <dgm:cxn modelId="{C455BB29-C1EC-45C3-A07C-8FBC57B3C7F2}" type="presParOf" srcId="{C24DD33C-3DD2-4622-AFBE-CC7D13AB199C}" destId="{DF99A8ED-EF98-4CBD-92F9-C58F6F0CD64A}" srcOrd="0" destOrd="0" presId="urn:microsoft.com/office/officeart/2005/8/layout/radial1"/>
    <dgm:cxn modelId="{33EAF584-C860-4A0C-8F49-671B0CDC733F}" type="presParOf" srcId="{EC5A0B19-22C7-4398-98FD-267731EF2B7B}" destId="{B829D8EF-FD61-4D9E-BD83-B09E6B163F6B}" srcOrd="4" destOrd="0" presId="urn:microsoft.com/office/officeart/2005/8/layout/radial1"/>
    <dgm:cxn modelId="{325856F8-C260-4285-B1CC-5F3F4109A398}" type="presParOf" srcId="{EC5A0B19-22C7-4398-98FD-267731EF2B7B}" destId="{58310659-7428-4AB2-8794-2E63B5B69756}" srcOrd="5" destOrd="0" presId="urn:microsoft.com/office/officeart/2005/8/layout/radial1"/>
    <dgm:cxn modelId="{D79F05C2-C37B-4F35-AAD6-5DDF602CBAB0}" type="presParOf" srcId="{58310659-7428-4AB2-8794-2E63B5B69756}" destId="{F8F30301-6F36-4545-8F17-4B0CBE713FB7}" srcOrd="0" destOrd="0" presId="urn:microsoft.com/office/officeart/2005/8/layout/radial1"/>
    <dgm:cxn modelId="{1AB3CE85-7BFC-4EA6-9E0C-6BF8BE7825AF}" type="presParOf" srcId="{EC5A0B19-22C7-4398-98FD-267731EF2B7B}" destId="{8BA228CE-EDF4-4BF9-A4E7-92A105C0854B}" srcOrd="6" destOrd="0" presId="urn:microsoft.com/office/officeart/2005/8/layout/radial1"/>
    <dgm:cxn modelId="{1F6362E8-FA25-4B68-9D4D-52C460684C10}" type="presParOf" srcId="{EC5A0B19-22C7-4398-98FD-267731EF2B7B}" destId="{761BB84E-4806-410E-9864-E7720DA8F256}" srcOrd="7" destOrd="0" presId="urn:microsoft.com/office/officeart/2005/8/layout/radial1"/>
    <dgm:cxn modelId="{34549B35-D120-4DDD-B594-48BAF787A42E}" type="presParOf" srcId="{761BB84E-4806-410E-9864-E7720DA8F256}" destId="{0CA2B2A1-975E-4B3D-8240-C3EB2946DAE5}" srcOrd="0" destOrd="0" presId="urn:microsoft.com/office/officeart/2005/8/layout/radial1"/>
    <dgm:cxn modelId="{D988BE1F-9222-4F57-A24E-395A14208457}" type="presParOf" srcId="{EC5A0B19-22C7-4398-98FD-267731EF2B7B}" destId="{7A07CA4B-3039-41B7-BE76-0D69A00E10F8}" srcOrd="8" destOrd="0" presId="urn:microsoft.com/office/officeart/2005/8/layout/radial1"/>
    <dgm:cxn modelId="{CFA947D8-74DC-4A82-8AD3-AE1EBD12F93D}" type="presParOf" srcId="{EC5A0B19-22C7-4398-98FD-267731EF2B7B}" destId="{9DEA8583-4840-47C0-B0F9-FC9B7E8E03D1}" srcOrd="9" destOrd="0" presId="urn:microsoft.com/office/officeart/2005/8/layout/radial1"/>
    <dgm:cxn modelId="{0BD9E677-9F96-44F6-9959-E539DA28BEDA}" type="presParOf" srcId="{9DEA8583-4840-47C0-B0F9-FC9B7E8E03D1}" destId="{9B4843D3-33DA-46F7-926C-5AE54B3B458B}" srcOrd="0" destOrd="0" presId="urn:microsoft.com/office/officeart/2005/8/layout/radial1"/>
    <dgm:cxn modelId="{979CA20A-1334-463E-B331-655250BAB4B3}" type="presParOf" srcId="{EC5A0B19-22C7-4398-98FD-267731EF2B7B}" destId="{1FD62E49-151B-4BE3-9A81-2E0AE358A1CA}" srcOrd="10" destOrd="0" presId="urn:microsoft.com/office/officeart/2005/8/layout/radial1"/>
    <dgm:cxn modelId="{9A86E85C-002F-443E-9D49-03515A118E61}" type="presParOf" srcId="{EC5A0B19-22C7-4398-98FD-267731EF2B7B}" destId="{698B09F0-0867-43E1-B2FE-56FFC7FBD82D}" srcOrd="11" destOrd="0" presId="urn:microsoft.com/office/officeart/2005/8/layout/radial1"/>
    <dgm:cxn modelId="{FD1735CB-AE83-4293-B5C2-09B551578F93}" type="presParOf" srcId="{698B09F0-0867-43E1-B2FE-56FFC7FBD82D}" destId="{A5B87427-156A-43B8-95CE-5070F5122794}" srcOrd="0" destOrd="0" presId="urn:microsoft.com/office/officeart/2005/8/layout/radial1"/>
    <dgm:cxn modelId="{B0E2E371-E083-4E70-B020-791EDFCA19DF}" type="presParOf" srcId="{EC5A0B19-22C7-4398-98FD-267731EF2B7B}" destId="{551D97BF-3409-4C95-8A6E-09D32278D70D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16654-680E-43A6-B594-73758A488210}">
      <dsp:nvSpPr>
        <dsp:cNvPr id="0" name=""/>
        <dsp:cNvSpPr/>
      </dsp:nvSpPr>
      <dsp:spPr>
        <a:xfrm>
          <a:off x="3143693" y="1612775"/>
          <a:ext cx="2024586" cy="197051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урочный формат ОС</a:t>
          </a:r>
        </a:p>
      </dsp:txBody>
      <dsp:txXfrm>
        <a:off x="3440187" y="1901350"/>
        <a:ext cx="1431598" cy="1393363"/>
      </dsp:txXfrm>
    </dsp:sp>
    <dsp:sp modelId="{D1DA43F7-A9E6-4A69-AA5C-5F74E8F73C52}">
      <dsp:nvSpPr>
        <dsp:cNvPr id="0" name=""/>
        <dsp:cNvSpPr/>
      </dsp:nvSpPr>
      <dsp:spPr>
        <a:xfrm rot="16231732">
          <a:off x="4104404" y="1535966"/>
          <a:ext cx="122482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122482" y="15609"/>
              </a:lnTo>
            </a:path>
          </a:pathLst>
        </a:custGeom>
        <a:noFill/>
        <a:ln w="381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162584" y="1548514"/>
        <a:ext cx="6124" cy="6124"/>
      </dsp:txXfrm>
    </dsp:sp>
    <dsp:sp modelId="{CEE798B1-AD90-4B47-B374-C3B9F20799BF}">
      <dsp:nvSpPr>
        <dsp:cNvPr id="0" name=""/>
        <dsp:cNvSpPr/>
      </dsp:nvSpPr>
      <dsp:spPr>
        <a:xfrm>
          <a:off x="3178513" y="-66170"/>
          <a:ext cx="1989764" cy="155652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0"/>
                <a:satOff val="0"/>
                <a:lumOff val="0"/>
                <a:alphaOff val="0"/>
                <a:shade val="40000"/>
              </a:schemeClr>
              <a:schemeClr val="accent1">
                <a:shade val="5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Проблема </a:t>
          </a:r>
          <a:r>
            <a:rPr lang="ru-RU" sz="1400" kern="1200" dirty="0" smtClean="0"/>
            <a:t>построения экспертных заключений</a:t>
          </a:r>
          <a:endParaRPr lang="ru-RU" sz="1400" kern="1200" dirty="0"/>
        </a:p>
      </dsp:txBody>
      <dsp:txXfrm>
        <a:off x="3469907" y="161778"/>
        <a:ext cx="1406976" cy="1100632"/>
      </dsp:txXfrm>
    </dsp:sp>
    <dsp:sp modelId="{C24DD33C-3DD2-4622-AFBE-CC7D13AB199C}">
      <dsp:nvSpPr>
        <dsp:cNvPr id="0" name=""/>
        <dsp:cNvSpPr/>
      </dsp:nvSpPr>
      <dsp:spPr>
        <a:xfrm rot="19930644">
          <a:off x="4972368" y="1815994"/>
          <a:ext cx="1271780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1271780" y="15609"/>
              </a:lnTo>
            </a:path>
          </a:pathLst>
        </a:custGeom>
        <a:noFill/>
        <a:ln w="381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576464" y="1799809"/>
        <a:ext cx="63589" cy="63589"/>
      </dsp:txXfrm>
    </dsp:sp>
    <dsp:sp modelId="{B829D8EF-FD61-4D9E-BD83-B09E6B163F6B}">
      <dsp:nvSpPr>
        <dsp:cNvPr id="0" name=""/>
        <dsp:cNvSpPr/>
      </dsp:nvSpPr>
      <dsp:spPr>
        <a:xfrm>
          <a:off x="6032939" y="41387"/>
          <a:ext cx="2138816" cy="200343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115387"/>
                <a:satOff val="-8428"/>
                <a:lumOff val="15325"/>
                <a:alphaOff val="0"/>
                <a:shade val="40000"/>
              </a:schemeClr>
              <a:schemeClr val="accent1">
                <a:shade val="50000"/>
                <a:hueOff val="115387"/>
                <a:satOff val="-8428"/>
                <a:lumOff val="15325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Моделиро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вание</a:t>
          </a:r>
          <a:r>
            <a:rPr lang="ru-RU" sz="2000" b="1" kern="1200" dirty="0" smtClean="0"/>
            <a:t> </a:t>
          </a:r>
          <a:r>
            <a:rPr lang="ru-RU" sz="1800" b="1" kern="1200" dirty="0" smtClean="0"/>
            <a:t>оснований</a:t>
          </a:r>
          <a:r>
            <a:rPr lang="ru-RU" sz="1400" b="1" kern="1200" dirty="0" smtClean="0"/>
            <a:t> </a:t>
          </a:r>
          <a:r>
            <a:rPr lang="ru-RU" sz="1400" kern="1200" dirty="0" smtClean="0"/>
            <a:t>экспертирования, критериального оценивания </a:t>
          </a:r>
          <a:endParaRPr lang="ru-RU" sz="1400" kern="1200" dirty="0"/>
        </a:p>
      </dsp:txBody>
      <dsp:txXfrm>
        <a:off x="6346161" y="334784"/>
        <a:ext cx="1512372" cy="1416644"/>
      </dsp:txXfrm>
    </dsp:sp>
    <dsp:sp modelId="{58310659-7428-4AB2-8794-2E63B5B69756}">
      <dsp:nvSpPr>
        <dsp:cNvPr id="0" name=""/>
        <dsp:cNvSpPr/>
      </dsp:nvSpPr>
      <dsp:spPr>
        <a:xfrm rot="1542564">
          <a:off x="5012314" y="3242842"/>
          <a:ext cx="1030692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1030692" y="15609"/>
              </a:lnTo>
            </a:path>
          </a:pathLst>
        </a:custGeom>
        <a:noFill/>
        <a:ln w="381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501894" y="3232684"/>
        <a:ext cx="51534" cy="51534"/>
      </dsp:txXfrm>
    </dsp:sp>
    <dsp:sp modelId="{8BA228CE-EDF4-4BF9-A4E7-92A105C0854B}">
      <dsp:nvSpPr>
        <dsp:cNvPr id="0" name=""/>
        <dsp:cNvSpPr/>
      </dsp:nvSpPr>
      <dsp:spPr>
        <a:xfrm>
          <a:off x="5826502" y="2980929"/>
          <a:ext cx="2438122" cy="201669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230773"/>
                <a:satOff val="-16855"/>
                <a:lumOff val="30649"/>
                <a:alphaOff val="0"/>
                <a:shade val="40000"/>
              </a:schemeClr>
              <a:schemeClr val="accent1">
                <a:shade val="50000"/>
                <a:hueOff val="230773"/>
                <a:satOff val="-16855"/>
                <a:lumOff val="30649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Взаимный информационный </a:t>
          </a:r>
          <a:r>
            <a:rPr lang="ru-RU" sz="1800" b="1" kern="1200" dirty="0" smtClean="0"/>
            <a:t>обмен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(</a:t>
          </a:r>
          <a:r>
            <a:rPr lang="ru-RU" sz="1600" kern="1200" dirty="0" smtClean="0"/>
            <a:t>учебная грамотность</a:t>
          </a:r>
          <a:r>
            <a:rPr lang="ru-RU" sz="1400" kern="1200" dirty="0" smtClean="0"/>
            <a:t>, отделение известного от неизвестного) </a:t>
          </a:r>
          <a:endParaRPr lang="ru-RU" sz="1400" kern="1200" dirty="0"/>
        </a:p>
      </dsp:txBody>
      <dsp:txXfrm>
        <a:off x="6183557" y="3276267"/>
        <a:ext cx="1724012" cy="1426016"/>
      </dsp:txXfrm>
    </dsp:sp>
    <dsp:sp modelId="{761BB84E-4806-410E-9864-E7720DA8F256}">
      <dsp:nvSpPr>
        <dsp:cNvPr id="0" name=""/>
        <dsp:cNvSpPr/>
      </dsp:nvSpPr>
      <dsp:spPr>
        <a:xfrm rot="5453694">
          <a:off x="4110126" y="3597565"/>
          <a:ext cx="60006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60006" y="15609"/>
              </a:lnTo>
            </a:path>
          </a:pathLst>
        </a:custGeom>
        <a:noFill/>
        <a:ln w="381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4138629" y="3611674"/>
        <a:ext cx="3000" cy="3000"/>
      </dsp:txXfrm>
    </dsp:sp>
    <dsp:sp modelId="{7A07CA4B-3039-41B7-BE76-0D69A00E10F8}">
      <dsp:nvSpPr>
        <dsp:cNvPr id="0" name=""/>
        <dsp:cNvSpPr/>
      </dsp:nvSpPr>
      <dsp:spPr>
        <a:xfrm>
          <a:off x="2735091" y="3643137"/>
          <a:ext cx="2782897" cy="167999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346160"/>
                <a:satOff val="-25283"/>
                <a:lumOff val="45974"/>
                <a:alphaOff val="0"/>
                <a:shade val="40000"/>
              </a:schemeClr>
              <a:schemeClr val="accent1">
                <a:shade val="50000"/>
                <a:hueOff val="346160"/>
                <a:satOff val="-25283"/>
                <a:lumOff val="45974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Разнопозиционное </a:t>
          </a:r>
          <a:r>
            <a:rPr lang="ru-RU" sz="1800" b="1" kern="1200" dirty="0" smtClean="0"/>
            <a:t>взаимодействие </a:t>
          </a:r>
          <a:r>
            <a:rPr lang="ru-RU" sz="1400" kern="1200" dirty="0" smtClean="0"/>
            <a:t>(коммуникативная компетентность, понимание текста</a:t>
          </a:r>
          <a:r>
            <a:rPr lang="ru-RU" sz="900" kern="1200" dirty="0" smtClean="0"/>
            <a:t>)</a:t>
          </a:r>
          <a:endParaRPr lang="ru-RU" sz="900" kern="1200" dirty="0"/>
        </a:p>
      </dsp:txBody>
      <dsp:txXfrm>
        <a:off x="3142637" y="3889167"/>
        <a:ext cx="1967805" cy="1187939"/>
      </dsp:txXfrm>
    </dsp:sp>
    <dsp:sp modelId="{9DEA8583-4840-47C0-B0F9-FC9B7E8E03D1}">
      <dsp:nvSpPr>
        <dsp:cNvPr id="0" name=""/>
        <dsp:cNvSpPr/>
      </dsp:nvSpPr>
      <dsp:spPr>
        <a:xfrm rot="9245916">
          <a:off x="2169827" y="3270727"/>
          <a:ext cx="1137480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1137480" y="15609"/>
              </a:lnTo>
            </a:path>
          </a:pathLst>
        </a:custGeom>
        <a:noFill/>
        <a:ln w="381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2710130" y="3257899"/>
        <a:ext cx="56874" cy="56874"/>
      </dsp:txXfrm>
    </dsp:sp>
    <dsp:sp modelId="{1FD62E49-151B-4BE3-9A81-2E0AE358A1CA}">
      <dsp:nvSpPr>
        <dsp:cNvPr id="0" name=""/>
        <dsp:cNvSpPr/>
      </dsp:nvSpPr>
      <dsp:spPr>
        <a:xfrm>
          <a:off x="30556" y="3052934"/>
          <a:ext cx="2358642" cy="195148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230773"/>
                <a:satOff val="-16855"/>
                <a:lumOff val="30649"/>
                <a:alphaOff val="0"/>
                <a:shade val="40000"/>
              </a:schemeClr>
              <a:schemeClr val="accent1">
                <a:shade val="50000"/>
                <a:hueOff val="230773"/>
                <a:satOff val="-16855"/>
                <a:lumOff val="30649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Обмен открытиями </a:t>
          </a:r>
          <a:r>
            <a:rPr lang="ru-RU" sz="1400" b="1" kern="1200" dirty="0" smtClean="0"/>
            <a:t>(информационная компетентность)</a:t>
          </a:r>
          <a:endParaRPr lang="ru-RU" sz="1400" b="1" kern="1200" dirty="0"/>
        </a:p>
      </dsp:txBody>
      <dsp:txXfrm>
        <a:off x="375971" y="3338722"/>
        <a:ext cx="1667812" cy="1379904"/>
      </dsp:txXfrm>
    </dsp:sp>
    <dsp:sp modelId="{698B09F0-0867-43E1-B2FE-56FFC7FBD82D}">
      <dsp:nvSpPr>
        <dsp:cNvPr id="0" name=""/>
        <dsp:cNvSpPr/>
      </dsp:nvSpPr>
      <dsp:spPr>
        <a:xfrm rot="12505986">
          <a:off x="1991150" y="1779110"/>
          <a:ext cx="1362383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1362383" y="15609"/>
              </a:lnTo>
            </a:path>
          </a:pathLst>
        </a:custGeom>
        <a:noFill/>
        <a:ln w="381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2638282" y="1760660"/>
        <a:ext cx="68119" cy="68119"/>
      </dsp:txXfrm>
    </dsp:sp>
    <dsp:sp modelId="{551D97BF-3409-4C95-8A6E-09D32278D70D}">
      <dsp:nvSpPr>
        <dsp:cNvPr id="0" name=""/>
        <dsp:cNvSpPr/>
      </dsp:nvSpPr>
      <dsp:spPr>
        <a:xfrm>
          <a:off x="164281" y="28598"/>
          <a:ext cx="2045416" cy="192377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115387"/>
                <a:satOff val="-8428"/>
                <a:lumOff val="15325"/>
                <a:alphaOff val="0"/>
                <a:shade val="40000"/>
              </a:schemeClr>
              <a:schemeClr val="accent1">
                <a:shade val="50000"/>
                <a:hueOff val="115387"/>
                <a:satOff val="-8428"/>
                <a:lumOff val="15325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Рефлексия </a:t>
          </a:r>
          <a:r>
            <a:rPr lang="ru-RU" sz="1800" b="1" kern="1200" dirty="0" smtClean="0"/>
            <a:t>достижений  </a:t>
          </a:r>
          <a:r>
            <a:rPr lang="ru-RU" sz="1600" b="0" kern="1200" dirty="0" smtClean="0"/>
            <a:t>аналитическое мастерство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463825" y="310328"/>
        <a:ext cx="1446328" cy="1360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1F1004C1-0CED-4391-8D51-E75E0BFE6001}" type="datetimeFigureOut">
              <a:rPr lang="ru-RU"/>
              <a:pPr>
                <a:defRPr/>
              </a:pPr>
              <a:t>27.02.17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8DA7A733-09AC-4E84-95B0-DE01854CF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</a:t>
            </a: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5E51BD-C731-4732-83B1-93FAD711C63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6F19A3-DB2E-4C21-9ED4-8E4E6C94CCED}" type="datetimeFigureOut">
              <a:rPr lang="ru-RU"/>
              <a:pPr>
                <a:defRPr/>
              </a:pPr>
              <a:t>27.02.17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2FF1D4E-F519-4D40-9AE3-104A45589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726C5-53B7-46FE-8C79-D59321F43C55}" type="datetimeFigureOut">
              <a:rPr lang="ru-RU"/>
              <a:pPr>
                <a:defRPr/>
              </a:pPr>
              <a:t>27.02.17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BB6FA-FE6A-413B-88C5-E74EF0F46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88F74-DE0E-49DA-890B-B297195F6E58}" type="datetimeFigureOut">
              <a:rPr lang="ru-RU"/>
              <a:pPr>
                <a:defRPr/>
              </a:pPr>
              <a:t>27.02.17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34EA1-2087-4D2C-B5D1-577DA9CB7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E318B-AE94-4CC8-A11F-C22E31E73A99}" type="datetimeFigureOut">
              <a:rPr lang="ru-RU"/>
              <a:pPr>
                <a:defRPr/>
              </a:pPr>
              <a:t>27.02.17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83D71-697A-40BE-AFA0-1759C3BEB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78423-2360-4FA7-A842-C22D10DC812C}" type="datetimeFigureOut">
              <a:rPr lang="ru-RU"/>
              <a:pPr>
                <a:defRPr/>
              </a:pPr>
              <a:t>27.02.17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2D035-DB74-4676-BF95-FBD51F242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ED4D9-8087-4687-AAAA-7D8439DB527E}" type="datetimeFigureOut">
              <a:rPr lang="ru-RU"/>
              <a:pPr>
                <a:defRPr/>
              </a:pPr>
              <a:t>27.02.17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3FFC51-8E17-439B-B0E8-8FE683322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B3268E-A6DB-46A4-BA04-B376B0668CC4}" type="datetimeFigureOut">
              <a:rPr lang="ru-RU"/>
              <a:pPr>
                <a:defRPr/>
              </a:pPr>
              <a:t>27.02.17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B1702DE-1138-4DCB-A276-CC4E730F8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7258ECE-AA77-4751-A686-5ED3917E5EC2}" type="datetimeFigureOut">
              <a:rPr lang="ru-RU"/>
              <a:pPr>
                <a:defRPr/>
              </a:pPr>
              <a:t>27.02.17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7D4D96C-723F-434D-BE89-C34E4AF67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8CE65-D71F-4EE0-AB47-22B19C824130}" type="datetimeFigureOut">
              <a:rPr lang="ru-RU"/>
              <a:pPr>
                <a:defRPr/>
              </a:pPr>
              <a:t>27.02.17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ACDEC-3018-4D4B-962E-D87AEA958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26ECF-A77B-40BC-88E2-05C5350CACFA}" type="datetimeFigureOut">
              <a:rPr lang="ru-RU"/>
              <a:pPr>
                <a:defRPr/>
              </a:pPr>
              <a:t>27.02.17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71052CB-A363-4FE4-B05B-C764169A0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72AC-E18C-4E4A-8777-658C40045FFB}" type="datetimeFigureOut">
              <a:rPr lang="ru-RU"/>
              <a:pPr>
                <a:defRPr/>
              </a:pPr>
              <a:t>27.02.17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FE8C3-D66E-4819-A6AB-8A987DB05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4B3381E-EF4F-482E-B1A1-9C888CC3FAFA}" type="datetimeFigureOut">
              <a:rPr lang="ru-RU"/>
              <a:pPr>
                <a:defRPr/>
              </a:pPr>
              <a:t>27.02.17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6444BAA0-E918-45DC-8EA6-0553EA103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5C2FC6-C163-4304-A008-380209AB3FC7}" type="datetimeFigureOut">
              <a:rPr lang="ru-RU"/>
              <a:pPr>
                <a:defRPr/>
              </a:pPr>
              <a:t>27.02.17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120C79-87BD-494C-BEA8-E6FB23243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0" r:id="rId2"/>
    <p:sldLayoutId id="2147483782" r:id="rId3"/>
    <p:sldLayoutId id="2147483783" r:id="rId4"/>
    <p:sldLayoutId id="2147483784" r:id="rId5"/>
    <p:sldLayoutId id="2147483779" r:id="rId6"/>
    <p:sldLayoutId id="2147483785" r:id="rId7"/>
    <p:sldLayoutId id="2147483778" r:id="rId8"/>
    <p:sldLayoutId id="2147483786" r:id="rId9"/>
    <p:sldLayoutId id="2147483777" r:id="rId10"/>
    <p:sldLayoutId id="2147483787" r:id="rId11"/>
    <p:sldLayoutId id="21474837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vk.com/club12874353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0" y="5516563"/>
            <a:ext cx="9144000" cy="1152525"/>
          </a:xfrm>
        </p:spPr>
        <p:txBody>
          <a:bodyPr/>
          <a:lstStyle/>
          <a:p>
            <a:pPr algn="ctr" eaLnBrk="1" hangingPunct="1"/>
            <a:r>
              <a:rPr lang="ru-RU" sz="2800" smtClean="0">
                <a:solidFill>
                  <a:srgbClr val="002060"/>
                </a:solidFill>
              </a:rPr>
              <a:t>Учитель истории и обществознания </a:t>
            </a:r>
          </a:p>
          <a:p>
            <a:pPr algn="ctr" eaLnBrk="1" hangingPunct="1"/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600" smtClean="0">
                <a:solidFill>
                  <a:srgbClr val="002060"/>
                </a:solidFill>
              </a:rPr>
              <a:t>МУНИЦИПАЛЬНОГО БЮДЖЕТНОГО  ОБЩЕОБРАЗОВАТЕЛЬНОГО УЧРЕЖДЕНИЯ  «СРЕДНЯЯ ОБЩЕОБРАЗОВАТЕЛЬНАЯ  ШКОЛА  </a:t>
            </a: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226</a:t>
            </a:r>
            <a:r>
              <a:rPr lang="ru-RU" sz="1600" smtClean="0">
                <a:solidFill>
                  <a:srgbClr val="002060"/>
                </a:solidFill>
              </a:rPr>
              <a:t>»</a:t>
            </a:r>
            <a:r>
              <a:rPr lang="ru-RU" sz="1600" i="1" smtClean="0">
                <a:solidFill>
                  <a:srgbClr val="002060"/>
                </a:solidFill>
              </a:rPr>
              <a:t> </a:t>
            </a:r>
            <a:r>
              <a:rPr lang="ru-RU" sz="1800" smtClean="0">
                <a:solidFill>
                  <a:srgbClr val="002060"/>
                </a:solidFill>
              </a:rPr>
              <a:t>г. Заречного </a:t>
            </a:r>
            <a:r>
              <a:rPr lang="ru-RU" sz="1600" smtClean="0">
                <a:solidFill>
                  <a:srgbClr val="002060"/>
                </a:solidFill>
              </a:rPr>
              <a:t>ЗАТО</a:t>
            </a:r>
            <a:endParaRPr lang="ru-RU" sz="1800" smtClean="0">
              <a:solidFill>
                <a:srgbClr val="00206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813" y="4648200"/>
            <a:ext cx="7596187" cy="685800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Кира Александровна Липатова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1026" name="Picture 2" descr="https://pp.vk.me/c636428/v636428541/14aa/m1XYTWb11O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673" b="4673"/>
          <a:stretch>
            <a:fillRect/>
          </a:stretch>
        </p:blipFill>
        <p:spPr>
          <a:xfrm>
            <a:off x="1560513" y="12700"/>
            <a:ext cx="7583487" cy="4568825"/>
          </a:xfr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5364" name="Picture 5" descr="0_image_1983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7637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algn="ctr"/>
            <a:r>
              <a:rPr lang="ru-RU" sz="3600" b="1" smtClean="0">
                <a:solidFill>
                  <a:srgbClr val="002368"/>
                </a:solidFill>
              </a:rPr>
              <a:t>Пакет педагогических техник (медиаформат)</a:t>
            </a:r>
          </a:p>
        </p:txBody>
      </p:sp>
      <p:sp>
        <p:nvSpPr>
          <p:cNvPr id="29698" name="Текст 1"/>
          <p:cNvSpPr>
            <a:spLocks noGrp="1"/>
          </p:cNvSpPr>
          <p:nvPr>
            <p:ph type="body" idx="1"/>
          </p:nvPr>
        </p:nvSpPr>
        <p:spPr>
          <a:xfrm>
            <a:off x="2198688" y="2924175"/>
            <a:ext cx="6945312" cy="3278188"/>
          </a:xfrm>
        </p:spPr>
        <p:txBody>
          <a:bodyPr/>
          <a:lstStyle/>
          <a:p>
            <a:pPr marL="552450" indent="-552450">
              <a:buFont typeface="Wingdings" pitchFamily="2" charset="2"/>
              <a:buChar char=""/>
            </a:pPr>
            <a:r>
              <a:rPr lang="ru-RU" sz="3200" b="1" smtClean="0">
                <a:solidFill>
                  <a:srgbClr val="002060"/>
                </a:solidFill>
              </a:rPr>
              <a:t>Тематические</a:t>
            </a:r>
            <a:r>
              <a:rPr lang="ru-RU" sz="3200" smtClean="0">
                <a:solidFill>
                  <a:srgbClr val="002368"/>
                </a:solidFill>
              </a:rPr>
              <a:t> кейсы.</a:t>
            </a:r>
          </a:p>
          <a:p>
            <a:pPr marL="552450" indent="-552450">
              <a:buFont typeface="Wingdings" pitchFamily="2" charset="2"/>
              <a:buChar char=""/>
            </a:pPr>
            <a:r>
              <a:rPr lang="ru-RU" sz="3200" b="1" smtClean="0">
                <a:solidFill>
                  <a:srgbClr val="002368"/>
                </a:solidFill>
              </a:rPr>
              <a:t>Предметные</a:t>
            </a:r>
            <a:r>
              <a:rPr lang="ru-RU" sz="3200" smtClean="0">
                <a:solidFill>
                  <a:srgbClr val="002368"/>
                </a:solidFill>
              </a:rPr>
              <a:t> кейсы.</a:t>
            </a:r>
          </a:p>
          <a:p>
            <a:pPr marL="552450" indent="-552450">
              <a:buFont typeface="Wingdings" pitchFamily="2" charset="2"/>
              <a:buChar char=""/>
            </a:pPr>
            <a:r>
              <a:rPr lang="ru-RU" sz="3200" b="1" smtClean="0">
                <a:solidFill>
                  <a:srgbClr val="002368"/>
                </a:solidFill>
              </a:rPr>
              <a:t>Метакейсы</a:t>
            </a:r>
            <a:r>
              <a:rPr lang="ru-RU" sz="3200" smtClean="0">
                <a:solidFill>
                  <a:srgbClr val="002368"/>
                </a:solidFill>
              </a:rPr>
              <a:t>.</a:t>
            </a:r>
            <a:r>
              <a:rPr lang="ru-RU" smtClean="0">
                <a:solidFill>
                  <a:srgbClr val="002368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002368"/>
                </a:solidFill>
                <a:latin typeface="Arial" charset="0"/>
              </a:rPr>
              <a:t>Вторая мировая война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002368"/>
                </a:solidFill>
                <a:latin typeface="Arial" charset="0"/>
              </a:rPr>
              <a:t>Эпоха Петра Великого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700213"/>
            <a:ext cx="8515350" cy="47275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813" y="4648200"/>
            <a:ext cx="7596187" cy="68580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bg1"/>
                </a:solidFill>
              </a:rPr>
              <a:t>       </a:t>
            </a: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  <a:hlinkClick r:id="rId2"/>
              </a:rPr>
              <a:t>https://vk.com/club128743535</a:t>
            </a:r>
            <a:r>
              <a:rPr lang="ru-RU" sz="4000" dirty="0" smtClean="0">
                <a:solidFill>
                  <a:schemeClr val="bg1"/>
                </a:solidFill>
                <a:cs typeface="Aparajita" pitchFamily="34" charset="0"/>
              </a:rPr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1560513" y="0"/>
            <a:ext cx="7583487" cy="4568825"/>
          </a:xfrm>
        </p:spPr>
      </p:sp>
      <p:pic>
        <p:nvPicPr>
          <p:cNvPr id="30723" name="Picture 2" descr="https://img01.rl0.ru/7294184e4d34ff5a6ea834e6aa985939/c310x232/fs1.ppt4web.ru/images/95341/139436/310/img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92075"/>
            <a:ext cx="7272338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Заголовок 1"/>
          <p:cNvSpPr>
            <a:spLocks noGrp="1"/>
          </p:cNvSpPr>
          <p:nvPr>
            <p:ph type="body" sz="half" idx="2"/>
          </p:nvPr>
        </p:nvSpPr>
        <p:spPr>
          <a:xfrm>
            <a:off x="0" y="5516563"/>
            <a:ext cx="9144000" cy="1152525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165160"/>
                </a:solidFill>
              </a:rPr>
              <a:t>Мы были и рядом, и вместе!</a:t>
            </a:r>
            <a:br>
              <a:rPr lang="ru-RU" sz="3600" b="1" smtClean="0">
                <a:solidFill>
                  <a:srgbClr val="165160"/>
                </a:solidFill>
              </a:rPr>
            </a:br>
            <a:endParaRPr lang="ru-RU" sz="3600" b="1" smtClean="0">
              <a:solidFill>
                <a:srgbClr val="165160"/>
              </a:solidFill>
            </a:endParaRPr>
          </a:p>
        </p:txBody>
      </p:sp>
      <p:pic>
        <p:nvPicPr>
          <p:cNvPr id="30725" name="Picture 5" descr="0_image_1983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7637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Рисунок 4" descr="https://img08.rl0.ru/1bc63cec36e022da590aab1cbf24234b/c450x338/www.myshared.ru/thumbs/4/127966/big_thumb.jpg"/>
          <p:cNvPicPr>
            <a:picLocks noGrp="1"/>
          </p:cNvPicPr>
          <p:nvPr>
            <p:ph type="pic" idx="1"/>
          </p:nvPr>
        </p:nvPicPr>
        <p:blipFill>
          <a:blip r:embed="rId3"/>
          <a:srcRect t="9895" b="9895"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19050" y="1760116"/>
            <a:ext cx="9144000" cy="508518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endParaRPr lang="ru-RU" sz="4400" dirty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endParaRPr lang="ru-RU" sz="4400" dirty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ru-RU" sz="4400" dirty="0">
                <a:solidFill>
                  <a:schemeClr val="bg1"/>
                </a:solidFill>
                <a:latin typeface="Times New Roman" pitchFamily="18" charset="0"/>
              </a:rPr>
              <a:t>Событийные форматы </a:t>
            </a:r>
            <a:r>
              <a: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работы со школьниками 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ru-RU" sz="4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 том числе с использованием дистанционных технологий) </a:t>
            </a:r>
            <a:r>
              <a: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5375" y="2133600"/>
            <a:ext cx="5184775" cy="719138"/>
          </a:xfrm>
          <a:prstGeom prst="rect">
            <a:avLst/>
          </a:prstGeom>
          <a:solidFill>
            <a:srgbClr val="003399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0" dirty="0">
                <a:solidFill>
                  <a:schemeClr val="bg1"/>
                </a:solidFill>
                <a:latin typeface="Georgia" pitchFamily="18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Georgia" pitchFamily="18" charset="0"/>
              </a:rPr>
              <a:t>Бытие</a:t>
            </a:r>
            <a:r>
              <a:rPr lang="ru-RU" sz="2400" b="0" dirty="0">
                <a:solidFill>
                  <a:schemeClr val="bg1"/>
                </a:solidFill>
                <a:latin typeface="Georgia" pitchFamily="18" charset="0"/>
              </a:rPr>
              <a:t>-с-другими»,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0" dirty="0">
                <a:solidFill>
                  <a:schemeClr val="bg1"/>
                </a:solidFill>
                <a:latin typeface="Georgia" pitchFamily="18" charset="0"/>
              </a:rPr>
              <a:t>но не рядом</a:t>
            </a:r>
            <a:r>
              <a:rPr lang="ru-RU" sz="2400" dirty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sz="2400" b="0" dirty="0">
                <a:solidFill>
                  <a:schemeClr val="bg1"/>
                </a:solidFill>
                <a:latin typeface="Georgia" pitchFamily="18" charset="0"/>
              </a:rPr>
              <a:t>а</a:t>
            </a:r>
            <a:r>
              <a:rPr lang="ru-RU" sz="2400" dirty="0">
                <a:solidFill>
                  <a:schemeClr val="bg1"/>
                </a:solidFill>
                <a:latin typeface="Georgia" pitchFamily="18" charset="0"/>
              </a:rPr>
              <a:t> вместе !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Georgia" pitchFamily="18" charset="0"/>
              </a:rPr>
            </a:br>
            <a:endParaRPr lang="ru-RU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Кейс</a:t>
            </a: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образовательного события</a:t>
            </a: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контент. </a:t>
            </a:r>
            <a:br>
              <a:rPr lang="ru-RU" sz="31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компонентов урочного формата образовательного события</a:t>
            </a:r>
            <a:r>
              <a:rPr lang="ru-RU" i="1" smtClean="0">
                <a:solidFill>
                  <a:srgbClr val="002060"/>
                </a:solidFill>
              </a:rPr>
              <a:t/>
            </a:r>
            <a:br>
              <a:rPr lang="ru-RU" i="1" smtClean="0">
                <a:solidFill>
                  <a:srgbClr val="002060"/>
                </a:solidFill>
              </a:rPr>
            </a:br>
            <a:endParaRPr lang="ru-RU" sz="2700" b="1" smtClean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22299" y="1592262"/>
          <a:ext cx="8351713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002368"/>
                </a:solidFill>
                <a:latin typeface="Arial" charset="0"/>
              </a:rPr>
              <a:t>Автошкола-школа детского авторства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r>
              <a:rPr lang="en-US" smtClean="0"/>
              <a:t>                                                              </a:t>
            </a:r>
            <a:endParaRPr lang="ru-RU" smtClean="0"/>
          </a:p>
        </p:txBody>
      </p:sp>
      <p:sp>
        <p:nvSpPr>
          <p:cNvPr id="19460" name="AutoShape 4" descr="File0136"/>
          <p:cNvSpPr>
            <a:spLocks noChangeAspect="1" noChangeArrowheads="1"/>
          </p:cNvSpPr>
          <p:nvPr/>
        </p:nvSpPr>
        <p:spPr bwMode="auto">
          <a:xfrm>
            <a:off x="14922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9462" name="AutoShape 6" descr="File0136"/>
          <p:cNvSpPr>
            <a:spLocks noChangeAspect="1" noChangeArrowheads="1"/>
          </p:cNvSpPr>
          <p:nvPr/>
        </p:nvSpPr>
        <p:spPr bwMode="auto">
          <a:xfrm>
            <a:off x="14922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9464" name="Picture 8" descr="File01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313"/>
            <a:ext cx="3149600" cy="4032250"/>
          </a:xfrm>
          <a:prstGeom prst="rect">
            <a:avLst/>
          </a:prstGeom>
          <a:noFill/>
        </p:spPr>
      </p:pic>
      <p:pic>
        <p:nvPicPr>
          <p:cNvPr id="19466" name="Picture 10" descr="Создаём метафо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7063" y="1268413"/>
            <a:ext cx="4706937" cy="3459162"/>
          </a:xfrm>
          <a:prstGeom prst="rect">
            <a:avLst/>
          </a:prstGeom>
          <a:noFill/>
        </p:spPr>
      </p:pic>
      <p:pic>
        <p:nvPicPr>
          <p:cNvPr id="19467" name="Picture 11" descr="File01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3786188"/>
            <a:ext cx="4103687" cy="3071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Текст 1"/>
          <p:cNvSpPr>
            <a:spLocks noGrp="1"/>
          </p:cNvSpPr>
          <p:nvPr>
            <p:ph type="body" idx="1"/>
          </p:nvPr>
        </p:nvSpPr>
        <p:spPr>
          <a:xfrm>
            <a:off x="468313" y="2924175"/>
            <a:ext cx="8496300" cy="327818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mtClean="0"/>
              <a:t> </a:t>
            </a:r>
            <a:r>
              <a:rPr lang="ru-RU" sz="3200" b="1" smtClean="0">
                <a:solidFill>
                  <a:srgbClr val="002060"/>
                </a:solidFill>
              </a:rPr>
              <a:t>«</a:t>
            </a:r>
            <a:r>
              <a:rPr lang="ru-RU" sz="3600" b="1" smtClean="0">
                <a:solidFill>
                  <a:srgbClr val="002060"/>
                </a:solidFill>
              </a:rPr>
              <a:t>мелкотемье» учебно-предметных программ;</a:t>
            </a:r>
          </a:p>
          <a:p>
            <a:pPr>
              <a:buFont typeface="Wingdings" pitchFamily="2" charset="2"/>
              <a:buChar char="q"/>
            </a:pPr>
            <a:r>
              <a:rPr lang="ru-RU" sz="3600" b="1" smtClean="0">
                <a:solidFill>
                  <a:srgbClr val="002060"/>
                </a:solidFill>
              </a:rPr>
              <a:t> углубление  в непоследовательную конкретику;</a:t>
            </a:r>
          </a:p>
          <a:p>
            <a:pPr>
              <a:buFont typeface="Wingdings" pitchFamily="2" charset="2"/>
              <a:buChar char="q"/>
            </a:pPr>
            <a:r>
              <a:rPr lang="ru-RU" sz="3600" b="1" smtClean="0">
                <a:solidFill>
                  <a:srgbClr val="002060"/>
                </a:solidFill>
              </a:rPr>
              <a:t> остановка на частностях и др</a:t>
            </a:r>
            <a:r>
              <a:rPr lang="ru-RU" sz="3200" b="1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457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Исследование проблемы</a:t>
            </a:r>
          </a:p>
        </p:txBody>
      </p:sp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0" y="3333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002060"/>
                </a:solidFill>
                <a:latin typeface="Constantia" pitchFamily="18" charset="0"/>
              </a:rPr>
              <a:t>Педагогические мастерские</a:t>
            </a:r>
            <a:endParaRPr lang="ru-RU" sz="4000" b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Текст 1"/>
          <p:cNvSpPr>
            <a:spLocks noGrp="1"/>
          </p:cNvSpPr>
          <p:nvPr>
            <p:ph type="body" idx="1"/>
          </p:nvPr>
        </p:nvSpPr>
        <p:spPr>
          <a:xfrm>
            <a:off x="1187450" y="2743200"/>
            <a:ext cx="7307263" cy="1549400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</a:rPr>
              <a:t>Какую помощь мы, педагоги, можем оказать ученикам в становлении их индивидуальной субъектности?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560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Исследование проблемы</a:t>
            </a:r>
          </a:p>
        </p:txBody>
      </p:sp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0" y="3333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474B78"/>
                </a:solidFill>
                <a:latin typeface="Constantia" pitchFamily="18" charset="0"/>
              </a:rPr>
              <a:t>Педагогические мастерские</a:t>
            </a:r>
            <a:endParaRPr lang="ru-RU" sz="4000" b="0">
              <a:solidFill>
                <a:srgbClr val="474B78"/>
              </a:solidFill>
              <a:latin typeface="Constant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7784" y="5085184"/>
            <a:ext cx="4104456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Tx/>
              <a:buAutoNum type="arabicParenR"/>
              <a:defRPr/>
            </a:pPr>
            <a:r>
              <a:rPr lang="ru-RU" sz="2400" dirty="0"/>
              <a:t>изменить программу</a:t>
            </a:r>
          </a:p>
          <a:p>
            <a:pPr marL="342900" indent="-342900" algn="ctr">
              <a:defRPr/>
            </a:pPr>
            <a:r>
              <a:rPr lang="ru-RU" sz="2400" dirty="0"/>
              <a:t>или</a:t>
            </a:r>
          </a:p>
          <a:p>
            <a:pPr marL="342900" indent="-342900" algn="ctr">
              <a:defRPr/>
            </a:pPr>
            <a:r>
              <a:rPr lang="ru-RU" sz="2400" dirty="0"/>
              <a:t>2) изменить технологию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Текст 1"/>
          <p:cNvSpPr>
            <a:spLocks noGrp="1"/>
          </p:cNvSpPr>
          <p:nvPr>
            <p:ph type="body" idx="1"/>
          </p:nvPr>
        </p:nvSpPr>
        <p:spPr>
          <a:xfrm>
            <a:off x="1042988" y="2743200"/>
            <a:ext cx="7345362" cy="370998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mtClean="0"/>
              <a:t>  </a:t>
            </a:r>
            <a:r>
              <a:rPr lang="ru-RU" b="1" smtClean="0">
                <a:solidFill>
                  <a:srgbClr val="002060"/>
                </a:solidFill>
              </a:rPr>
              <a:t>кейс как метод </a:t>
            </a:r>
            <a:r>
              <a:rPr lang="ru-RU" smtClean="0">
                <a:solidFill>
                  <a:srgbClr val="002060"/>
                </a:solidFill>
              </a:rPr>
              <a:t>реконструкции предметного содержания, последовательности изучения учебного материала, учебных тем;</a:t>
            </a:r>
          </a:p>
          <a:p>
            <a:pPr>
              <a:buFont typeface="Wingdings" pitchFamily="2" charset="2"/>
              <a:buChar char="q"/>
            </a:pPr>
            <a:r>
              <a:rPr lang="ru-RU" b="1" smtClean="0">
                <a:solidFill>
                  <a:srgbClr val="002060"/>
                </a:solidFill>
              </a:rPr>
              <a:t>  кейс как фактор  </a:t>
            </a:r>
            <a:r>
              <a:rPr lang="ru-RU" smtClean="0">
                <a:solidFill>
                  <a:srgbClr val="002060"/>
                </a:solidFill>
              </a:rPr>
              <a:t>выращивания полипозиционной общности;</a:t>
            </a:r>
          </a:p>
          <a:p>
            <a:pPr>
              <a:buFont typeface="Wingdings" pitchFamily="2" charset="2"/>
              <a:buChar char="q"/>
            </a:pPr>
            <a:r>
              <a:rPr lang="ru-RU" smtClean="0">
                <a:solidFill>
                  <a:srgbClr val="002060"/>
                </a:solidFill>
              </a:rPr>
              <a:t> </a:t>
            </a:r>
            <a:r>
              <a:rPr lang="ru-RU" b="1" smtClean="0">
                <a:solidFill>
                  <a:srgbClr val="002060"/>
                </a:solidFill>
              </a:rPr>
              <a:t>кейс – это событие</a:t>
            </a:r>
            <a:r>
              <a:rPr lang="ru-RU" smtClean="0">
                <a:solidFill>
                  <a:srgbClr val="002060"/>
                </a:solidFill>
              </a:rPr>
              <a:t>.</a:t>
            </a:r>
          </a:p>
          <a:p>
            <a:endParaRPr lang="ru-RU" smtClean="0"/>
          </a:p>
        </p:txBody>
      </p:sp>
      <p:sp>
        <p:nvSpPr>
          <p:cNvPr id="26626" name="Заголовок 2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</p:spPr>
        <p:txBody>
          <a:bodyPr/>
          <a:lstStyle/>
          <a:p>
            <a:pPr algn="ctr"/>
            <a:r>
              <a:rPr lang="ru-RU" b="1" smtClean="0"/>
              <a:t>Стажерские пробы</a:t>
            </a:r>
          </a:p>
        </p:txBody>
      </p:sp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0" y="47625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474B78"/>
                </a:solidFill>
                <a:latin typeface="Constantia" pitchFamily="18" charset="0"/>
              </a:rPr>
              <a:t>Педагогические мастерские</a:t>
            </a:r>
            <a:endParaRPr lang="ru-RU" sz="4000" b="0">
              <a:solidFill>
                <a:srgbClr val="474B78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8313" y="2743200"/>
            <a:ext cx="8675687" cy="3854450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Кейсы  различные </a:t>
            </a:r>
            <a:r>
              <a:rPr lang="ru-RU" dirty="0" smtClean="0">
                <a:solidFill>
                  <a:srgbClr val="002060"/>
                </a:solidFill>
              </a:rPr>
              <a:t>по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ru-RU" dirty="0" smtClean="0">
                <a:solidFill>
                  <a:srgbClr val="002060"/>
                </a:solidFill>
              </a:rPr>
              <a:t>уровням сложности,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ru-RU" dirty="0" smtClean="0">
                <a:solidFill>
                  <a:srgbClr val="002060"/>
                </a:solidFill>
              </a:rPr>
              <a:t>адекватности возрасту, 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ru-RU" dirty="0" smtClean="0">
                <a:solidFill>
                  <a:srgbClr val="002060"/>
                </a:solidFill>
              </a:rPr>
              <a:t>учебно-предметному содержанию.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Обмен</a:t>
            </a:r>
            <a:r>
              <a:rPr lang="ru-RU" sz="3200" dirty="0" smtClean="0">
                <a:solidFill>
                  <a:srgbClr val="002060"/>
                </a:solidFill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</a:rPr>
              <a:t>открытиями – освоение технология изнутри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7650" name="Заголовок 2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</p:spPr>
        <p:txBody>
          <a:bodyPr/>
          <a:lstStyle/>
          <a:p>
            <a:r>
              <a:rPr lang="ru-RU" sz="4000" b="1" smtClean="0"/>
              <a:t>Результаты стажерских проб</a:t>
            </a:r>
          </a:p>
        </p:txBody>
      </p:sp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0" y="3333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474B78"/>
                </a:solidFill>
                <a:latin typeface="Constantia" pitchFamily="18" charset="0"/>
              </a:rPr>
              <a:t>Педагогические мастерские</a:t>
            </a:r>
            <a:endParaRPr lang="ru-RU" sz="4000" b="0">
              <a:solidFill>
                <a:srgbClr val="474B78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971550" y="2636838"/>
            <a:ext cx="8172450" cy="385445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accent5"/>
                </a:solidFill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</a:rPr>
              <a:t>Разработка кейсов в школьном образовании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3000" dirty="0" smtClean="0">
                <a:solidFill>
                  <a:srgbClr val="002060"/>
                </a:solidFill>
              </a:rPr>
              <a:t>  это работа с учениками на едином проблемном поле;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3000" dirty="0" smtClean="0">
                <a:solidFill>
                  <a:srgbClr val="002060"/>
                </a:solidFill>
              </a:rPr>
              <a:t>  это повышение позитивной мотивации;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3000" b="1" dirty="0" smtClean="0">
                <a:solidFill>
                  <a:srgbClr val="002060"/>
                </a:solidFill>
              </a:rPr>
              <a:t>  это  взрослая проба;</a:t>
            </a:r>
            <a:endParaRPr lang="ru-RU" sz="3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sz="3000" dirty="0" smtClean="0">
                <a:solidFill>
                  <a:srgbClr val="002060"/>
                </a:solidFill>
              </a:rPr>
              <a:t>  это основа планирования индивидуальных образовательных стратегий. 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28674" name="Заголовок 2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</p:spPr>
        <p:txBody>
          <a:bodyPr/>
          <a:lstStyle/>
          <a:p>
            <a:r>
              <a:rPr lang="ru-RU" sz="4200" b="1" smtClean="0"/>
              <a:t>Перенос  стажерских  проб </a:t>
            </a:r>
          </a:p>
        </p:txBody>
      </p:sp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0" y="333375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474B78"/>
                </a:solidFill>
                <a:latin typeface="Constantia" pitchFamily="18" charset="0"/>
              </a:rPr>
              <a:t>Педагогические мастерские</a:t>
            </a:r>
            <a:endParaRPr lang="ru-RU" sz="4400" b="0">
              <a:solidFill>
                <a:srgbClr val="474B78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Обыч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3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6245</TotalTime>
  <Words>272</Words>
  <Application>Microsoft Macintosh PowerPoint</Application>
  <PresentationFormat>Экран (4:3)</PresentationFormat>
  <Paragraphs>63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Aparajita</vt:lpstr>
      <vt:lpstr>Calibri</vt:lpstr>
      <vt:lpstr>Constantia</vt:lpstr>
      <vt:lpstr>Georgia</vt:lpstr>
      <vt:lpstr>Times New Roman</vt:lpstr>
      <vt:lpstr>Wingdings</vt:lpstr>
      <vt:lpstr>Wingdings 2</vt:lpstr>
      <vt:lpstr>Arial</vt:lpstr>
      <vt:lpstr>Обычная</vt:lpstr>
      <vt:lpstr> Кира Александровна Липатова </vt:lpstr>
      <vt:lpstr>Презентация PowerPoint</vt:lpstr>
      <vt:lpstr>  Кейс образовательного события : контент.   Определение  компонентов урочного формата образовательного события </vt:lpstr>
      <vt:lpstr>Автошкола-школа детского авторства</vt:lpstr>
      <vt:lpstr>Исследование проблемы</vt:lpstr>
      <vt:lpstr>Исследование проблемы</vt:lpstr>
      <vt:lpstr>Стажерские пробы</vt:lpstr>
      <vt:lpstr>Результаты стажерских проб</vt:lpstr>
      <vt:lpstr>Перенос  стажерских  проб </vt:lpstr>
      <vt:lpstr>Пакет педагогических техник (медиаформат)</vt:lpstr>
      <vt:lpstr>Вторая мировая война</vt:lpstr>
      <vt:lpstr>Эпоха Петра Великого</vt:lpstr>
      <vt:lpstr>        https://vk.com/club128743535  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Событийная общность в контексте позиционного образования</dc:title>
  <dc:creator>home</dc:creator>
  <cp:lastModifiedBy>Иван Трифонов</cp:lastModifiedBy>
  <cp:revision>552</cp:revision>
  <dcterms:created xsi:type="dcterms:W3CDTF">2016-09-17T11:09:54Z</dcterms:created>
  <dcterms:modified xsi:type="dcterms:W3CDTF">2017-02-27T12:35:01Z</dcterms:modified>
</cp:coreProperties>
</file>