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79" r:id="rId4"/>
    <p:sldId id="283" r:id="rId5"/>
    <p:sldId id="280" r:id="rId6"/>
    <p:sldId id="284" r:id="rId7"/>
    <p:sldId id="274" r:id="rId8"/>
    <p:sldId id="275" r:id="rId9"/>
    <p:sldId id="263" r:id="rId10"/>
    <p:sldId id="257" r:id="rId11"/>
    <p:sldId id="273" r:id="rId12"/>
    <p:sldId id="258" r:id="rId13"/>
    <p:sldId id="271" r:id="rId14"/>
    <p:sldId id="272" r:id="rId15"/>
    <p:sldId id="270" r:id="rId16"/>
    <p:sldId id="269" r:id="rId17"/>
    <p:sldId id="277" r:id="rId18"/>
    <p:sldId id="266" r:id="rId19"/>
    <p:sldId id="265" r:id="rId20"/>
    <p:sldId id="264" r:id="rId21"/>
    <p:sldId id="267" r:id="rId22"/>
    <p:sldId id="261" r:id="rId23"/>
    <p:sldId id="282" r:id="rId24"/>
    <p:sldId id="262" r:id="rId25"/>
    <p:sldId id="285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D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0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7567DE-80F2-431F-A535-5CC1D184A744}" type="doc">
      <dgm:prSet loTypeId="urn:microsoft.com/office/officeart/2005/8/layout/orgChart1" loCatId="hierarchy" qsTypeId="urn:microsoft.com/office/officeart/2005/8/quickstyle/3d5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4F92234C-EF36-4146-AAF7-6DCCEA892874}">
      <dgm:prSet phldrT="[Текст]" custT="1"/>
      <dgm:spPr/>
      <dgm:t>
        <a:bodyPr/>
        <a:lstStyle/>
        <a:p>
          <a:r>
            <a:rPr lang="ru-RU" sz="2000" dirty="0"/>
            <a:t>Программа</a:t>
          </a:r>
        </a:p>
        <a:p>
          <a:r>
            <a:rPr lang="ru-RU" sz="2000" dirty="0" err="1"/>
            <a:t>Атомклассы</a:t>
          </a:r>
          <a:r>
            <a:rPr lang="ru-RU" sz="2000" dirty="0"/>
            <a:t> </a:t>
          </a:r>
        </a:p>
      </dgm:t>
    </dgm:pt>
    <dgm:pt modelId="{FF48874C-36FE-4927-B534-1783DEA0001B}" type="parTrans" cxnId="{993F39C5-4C04-439A-8D5F-0801D3E7B469}">
      <dgm:prSet/>
      <dgm:spPr/>
      <dgm:t>
        <a:bodyPr/>
        <a:lstStyle/>
        <a:p>
          <a:endParaRPr lang="ru-RU"/>
        </a:p>
      </dgm:t>
    </dgm:pt>
    <dgm:pt modelId="{742BFB5D-874D-4D82-BFBA-CA06DC56ECCA}" type="sibTrans" cxnId="{993F39C5-4C04-439A-8D5F-0801D3E7B469}">
      <dgm:prSet/>
      <dgm:spPr/>
      <dgm:t>
        <a:bodyPr/>
        <a:lstStyle/>
        <a:p>
          <a:endParaRPr lang="ru-RU"/>
        </a:p>
      </dgm:t>
    </dgm:pt>
    <dgm:pt modelId="{ADCCE083-C4FF-4296-BAA2-AECC7C3F4033}">
      <dgm:prSet phldrT="[Текст]" custT="1"/>
      <dgm:spPr/>
      <dgm:t>
        <a:bodyPr/>
        <a:lstStyle/>
        <a:p>
          <a:r>
            <a:rPr lang="ru-RU" sz="2000" dirty="0" err="1"/>
            <a:t>Атомвстречи</a:t>
          </a:r>
          <a:endParaRPr lang="ru-RU" sz="2000" dirty="0"/>
        </a:p>
      </dgm:t>
    </dgm:pt>
    <dgm:pt modelId="{8B64B4E8-86D5-4A3E-BC0D-AFC1F02B0233}" type="parTrans" cxnId="{06360C78-5846-4735-A7DB-D3BE1068D63F}">
      <dgm:prSet/>
      <dgm:spPr/>
      <dgm:t>
        <a:bodyPr/>
        <a:lstStyle/>
        <a:p>
          <a:endParaRPr lang="ru-RU"/>
        </a:p>
      </dgm:t>
    </dgm:pt>
    <dgm:pt modelId="{0014A205-B6F0-4A43-8027-A6B1E20C2CB6}" type="sibTrans" cxnId="{06360C78-5846-4735-A7DB-D3BE1068D63F}">
      <dgm:prSet/>
      <dgm:spPr/>
      <dgm:t>
        <a:bodyPr/>
        <a:lstStyle/>
        <a:p>
          <a:endParaRPr lang="ru-RU"/>
        </a:p>
      </dgm:t>
    </dgm:pt>
    <dgm:pt modelId="{944A6FA6-2894-4C16-96DD-BA6D20A73EA9}">
      <dgm:prSet phldrT="[Текст]" custT="1"/>
      <dgm:spPr/>
      <dgm:t>
        <a:bodyPr/>
        <a:lstStyle/>
        <a:p>
          <a:r>
            <a:rPr lang="ru-RU" sz="2000" dirty="0"/>
            <a:t>Профильные смены в ВДЦ «Орленок»</a:t>
          </a:r>
        </a:p>
      </dgm:t>
    </dgm:pt>
    <dgm:pt modelId="{6058DD5C-86B9-4865-8C8E-B1DFBA7CC0C4}" type="parTrans" cxnId="{21D38B68-554C-42DB-AC31-4187878CF4F6}">
      <dgm:prSet/>
      <dgm:spPr/>
      <dgm:t>
        <a:bodyPr/>
        <a:lstStyle/>
        <a:p>
          <a:endParaRPr lang="ru-RU"/>
        </a:p>
      </dgm:t>
    </dgm:pt>
    <dgm:pt modelId="{897100A3-1775-4434-ACD6-D2A88D3A8939}" type="sibTrans" cxnId="{21D38B68-554C-42DB-AC31-4187878CF4F6}">
      <dgm:prSet/>
      <dgm:spPr/>
      <dgm:t>
        <a:bodyPr/>
        <a:lstStyle/>
        <a:p>
          <a:endParaRPr lang="ru-RU"/>
        </a:p>
      </dgm:t>
    </dgm:pt>
    <dgm:pt modelId="{4725FEC4-2BBA-4ED8-B264-21B03D284CCD}">
      <dgm:prSet phldrT="[Текст]"/>
      <dgm:spPr/>
      <dgm:t>
        <a:bodyPr/>
        <a:lstStyle/>
        <a:p>
          <a:r>
            <a:rPr lang="ru-RU" dirty="0"/>
            <a:t>Обучающие семинары и курсы повышения квалификации для учителей</a:t>
          </a:r>
        </a:p>
      </dgm:t>
    </dgm:pt>
    <dgm:pt modelId="{29A55FF4-F461-4A9C-A1FC-1B8DB4098BBE}" type="parTrans" cxnId="{5AEF3BE8-1BC2-4302-81C8-992CE40FFB3C}">
      <dgm:prSet/>
      <dgm:spPr/>
      <dgm:t>
        <a:bodyPr/>
        <a:lstStyle/>
        <a:p>
          <a:endParaRPr lang="ru-RU"/>
        </a:p>
      </dgm:t>
    </dgm:pt>
    <dgm:pt modelId="{237C2BB3-E4AF-43F5-B432-6F1E8B800833}" type="sibTrans" cxnId="{5AEF3BE8-1BC2-4302-81C8-992CE40FFB3C}">
      <dgm:prSet/>
      <dgm:spPr/>
      <dgm:t>
        <a:bodyPr/>
        <a:lstStyle/>
        <a:p>
          <a:endParaRPr lang="ru-RU"/>
        </a:p>
      </dgm:t>
    </dgm:pt>
    <dgm:pt modelId="{E26CFE9C-4135-4435-A64D-3ABBE76D7814}">
      <dgm:prSet phldrT="[Текст]"/>
      <dgm:spPr/>
      <dgm:t>
        <a:bodyPr/>
        <a:lstStyle/>
        <a:p>
          <a:r>
            <a:rPr lang="ru-RU" dirty="0"/>
            <a:t>Страницы </a:t>
          </a:r>
          <a:r>
            <a:rPr lang="ru-RU" dirty="0" err="1"/>
            <a:t>атомклассов</a:t>
          </a:r>
          <a:r>
            <a:rPr lang="ru-RU" dirty="0"/>
            <a:t> на сайтах образовательных учреждений</a:t>
          </a:r>
        </a:p>
      </dgm:t>
    </dgm:pt>
    <dgm:pt modelId="{3ADD3327-0A64-430D-9C25-83ED280ED2C4}" type="parTrans" cxnId="{F02994DF-20C6-47BD-9135-38E948A71577}">
      <dgm:prSet/>
      <dgm:spPr/>
      <dgm:t>
        <a:bodyPr/>
        <a:lstStyle/>
        <a:p>
          <a:endParaRPr lang="ru-RU"/>
        </a:p>
      </dgm:t>
    </dgm:pt>
    <dgm:pt modelId="{E1DA5C06-5D64-4D0E-9BDB-89316A5C539A}" type="sibTrans" cxnId="{F02994DF-20C6-47BD-9135-38E948A71577}">
      <dgm:prSet/>
      <dgm:spPr/>
      <dgm:t>
        <a:bodyPr/>
        <a:lstStyle/>
        <a:p>
          <a:endParaRPr lang="ru-RU"/>
        </a:p>
      </dgm:t>
    </dgm:pt>
    <dgm:pt modelId="{E4700EEA-4630-4A60-AFD9-41218E5CB465}">
      <dgm:prSet phldrT="[Текст]" custT="1"/>
      <dgm:spPr/>
      <dgm:t>
        <a:bodyPr/>
        <a:lstStyle/>
        <a:p>
          <a:r>
            <a:rPr lang="ru-RU" sz="2000" dirty="0"/>
            <a:t>Сетевые стандарты </a:t>
          </a:r>
          <a:r>
            <a:rPr lang="ru-RU" sz="2000" dirty="0" err="1"/>
            <a:t>Атомклассов</a:t>
          </a:r>
          <a:endParaRPr lang="ru-RU" sz="2000" dirty="0"/>
        </a:p>
      </dgm:t>
    </dgm:pt>
    <dgm:pt modelId="{49BF6BB6-1211-48BD-A413-CAB2D6CBB82C}" type="parTrans" cxnId="{1AF9ED01-A040-4DE0-8E9A-C1548ED25287}">
      <dgm:prSet/>
      <dgm:spPr/>
      <dgm:t>
        <a:bodyPr/>
        <a:lstStyle/>
        <a:p>
          <a:endParaRPr lang="ru-RU"/>
        </a:p>
      </dgm:t>
    </dgm:pt>
    <dgm:pt modelId="{1D286FF3-4B18-4FBD-8FF6-E468BDEEFFEA}" type="sibTrans" cxnId="{1AF9ED01-A040-4DE0-8E9A-C1548ED25287}">
      <dgm:prSet/>
      <dgm:spPr/>
      <dgm:t>
        <a:bodyPr/>
        <a:lstStyle/>
        <a:p>
          <a:endParaRPr lang="ru-RU"/>
        </a:p>
      </dgm:t>
    </dgm:pt>
    <dgm:pt modelId="{4645548E-6049-44B5-B272-C6D87E55D9E2}">
      <dgm:prSet phldrT="[Текст]" custT="1"/>
      <dgm:spPr/>
      <dgm:t>
        <a:bodyPr/>
        <a:lstStyle/>
        <a:p>
          <a:r>
            <a:rPr lang="ru-RU" sz="1800" dirty="0"/>
            <a:t>Обновление оборудования </a:t>
          </a:r>
          <a:r>
            <a:rPr lang="ru-RU" sz="1800" dirty="0" err="1"/>
            <a:t>Атомклассов</a:t>
          </a:r>
          <a:endParaRPr lang="ru-RU" sz="1800" dirty="0"/>
        </a:p>
      </dgm:t>
    </dgm:pt>
    <dgm:pt modelId="{E632BF99-F9CC-4189-AC4A-BA0AC55C788E}" type="parTrans" cxnId="{581D1AC0-C48F-4FA7-8310-861E1DA7B099}">
      <dgm:prSet/>
      <dgm:spPr/>
      <dgm:t>
        <a:bodyPr/>
        <a:lstStyle/>
        <a:p>
          <a:endParaRPr lang="ru-RU"/>
        </a:p>
      </dgm:t>
    </dgm:pt>
    <dgm:pt modelId="{538F8892-3C27-477E-B6F6-D72E1D5EDA20}" type="sibTrans" cxnId="{581D1AC0-C48F-4FA7-8310-861E1DA7B099}">
      <dgm:prSet/>
      <dgm:spPr/>
      <dgm:t>
        <a:bodyPr/>
        <a:lstStyle/>
        <a:p>
          <a:endParaRPr lang="ru-RU"/>
        </a:p>
      </dgm:t>
    </dgm:pt>
    <dgm:pt modelId="{310C68F0-9B88-48CC-B54F-24A2445BDBB1}" type="pres">
      <dgm:prSet presAssocID="{A37567DE-80F2-431F-A535-5CC1D184A74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222FC62-7550-4A94-A810-F40D84CBAE30}" type="pres">
      <dgm:prSet presAssocID="{4F92234C-EF36-4146-AAF7-6DCCEA892874}" presName="hierRoot1" presStyleCnt="0">
        <dgm:presLayoutVars>
          <dgm:hierBranch val="init"/>
        </dgm:presLayoutVars>
      </dgm:prSet>
      <dgm:spPr/>
    </dgm:pt>
    <dgm:pt modelId="{9331D9C9-CEBD-412D-A606-7BBD76608968}" type="pres">
      <dgm:prSet presAssocID="{4F92234C-EF36-4146-AAF7-6DCCEA892874}" presName="rootComposite1" presStyleCnt="0"/>
      <dgm:spPr/>
    </dgm:pt>
    <dgm:pt modelId="{E9A7A6F0-91F0-491C-99AE-74066FFE74D5}" type="pres">
      <dgm:prSet presAssocID="{4F92234C-EF36-4146-AAF7-6DCCEA892874}" presName="rootText1" presStyleLbl="node0" presStyleIdx="0" presStyleCnt="1" custLinFactY="-51274" custLinFactNeighborY="-100000">
        <dgm:presLayoutVars>
          <dgm:chPref val="3"/>
        </dgm:presLayoutVars>
      </dgm:prSet>
      <dgm:spPr/>
    </dgm:pt>
    <dgm:pt modelId="{CFF7F13C-FF1E-4D2C-9212-3ABD0973E3E6}" type="pres">
      <dgm:prSet presAssocID="{4F92234C-EF36-4146-AAF7-6DCCEA892874}" presName="rootConnector1" presStyleLbl="node1" presStyleIdx="0" presStyleCnt="0"/>
      <dgm:spPr/>
    </dgm:pt>
    <dgm:pt modelId="{9DDBFC8A-EC60-43D5-A346-21811177752A}" type="pres">
      <dgm:prSet presAssocID="{4F92234C-EF36-4146-AAF7-6DCCEA892874}" presName="hierChild2" presStyleCnt="0"/>
      <dgm:spPr/>
    </dgm:pt>
    <dgm:pt modelId="{C0C619F0-7E43-4204-A2F4-A96094CF0ADC}" type="pres">
      <dgm:prSet presAssocID="{8B64B4E8-86D5-4A3E-BC0D-AFC1F02B0233}" presName="Name37" presStyleLbl="parChTrans1D2" presStyleIdx="0" presStyleCnt="6"/>
      <dgm:spPr/>
    </dgm:pt>
    <dgm:pt modelId="{B27725B9-AE05-46FF-8876-5C96E0E6FFC6}" type="pres">
      <dgm:prSet presAssocID="{ADCCE083-C4FF-4296-BAA2-AECC7C3F4033}" presName="hierRoot2" presStyleCnt="0">
        <dgm:presLayoutVars>
          <dgm:hierBranch val="init"/>
        </dgm:presLayoutVars>
      </dgm:prSet>
      <dgm:spPr/>
    </dgm:pt>
    <dgm:pt modelId="{BD1779C2-DEC1-4E26-9B5B-957FCE1C5728}" type="pres">
      <dgm:prSet presAssocID="{ADCCE083-C4FF-4296-BAA2-AECC7C3F4033}" presName="rootComposite" presStyleCnt="0"/>
      <dgm:spPr/>
    </dgm:pt>
    <dgm:pt modelId="{34BCCB52-3107-4357-AE5A-D68EC6898012}" type="pres">
      <dgm:prSet presAssocID="{ADCCE083-C4FF-4296-BAA2-AECC7C3F4033}" presName="rootText" presStyleLbl="node2" presStyleIdx="0" presStyleCnt="6">
        <dgm:presLayoutVars>
          <dgm:chPref val="3"/>
        </dgm:presLayoutVars>
      </dgm:prSet>
      <dgm:spPr/>
    </dgm:pt>
    <dgm:pt modelId="{84127829-62F6-4C79-A153-E38025BACC18}" type="pres">
      <dgm:prSet presAssocID="{ADCCE083-C4FF-4296-BAA2-AECC7C3F4033}" presName="rootConnector" presStyleLbl="node2" presStyleIdx="0" presStyleCnt="6"/>
      <dgm:spPr/>
    </dgm:pt>
    <dgm:pt modelId="{8A113C0F-6EE4-4969-9098-1D195C12B767}" type="pres">
      <dgm:prSet presAssocID="{ADCCE083-C4FF-4296-BAA2-AECC7C3F4033}" presName="hierChild4" presStyleCnt="0"/>
      <dgm:spPr/>
    </dgm:pt>
    <dgm:pt modelId="{C6423390-297E-4942-BA52-31808F54087F}" type="pres">
      <dgm:prSet presAssocID="{ADCCE083-C4FF-4296-BAA2-AECC7C3F4033}" presName="hierChild5" presStyleCnt="0"/>
      <dgm:spPr/>
    </dgm:pt>
    <dgm:pt modelId="{4F0A17B0-ACBF-4C55-9BFC-02B53B9BC783}" type="pres">
      <dgm:prSet presAssocID="{6058DD5C-86B9-4865-8C8E-B1DFBA7CC0C4}" presName="Name37" presStyleLbl="parChTrans1D2" presStyleIdx="1" presStyleCnt="6"/>
      <dgm:spPr/>
    </dgm:pt>
    <dgm:pt modelId="{F341D0A8-8B9A-468C-BB38-FF3D4164E958}" type="pres">
      <dgm:prSet presAssocID="{944A6FA6-2894-4C16-96DD-BA6D20A73EA9}" presName="hierRoot2" presStyleCnt="0">
        <dgm:presLayoutVars>
          <dgm:hierBranch val="init"/>
        </dgm:presLayoutVars>
      </dgm:prSet>
      <dgm:spPr/>
    </dgm:pt>
    <dgm:pt modelId="{02D2AF09-46BC-43E8-A728-5E110456853A}" type="pres">
      <dgm:prSet presAssocID="{944A6FA6-2894-4C16-96DD-BA6D20A73EA9}" presName="rootComposite" presStyleCnt="0"/>
      <dgm:spPr/>
    </dgm:pt>
    <dgm:pt modelId="{952358BE-B300-4D0E-8880-98FF83F2CA90}" type="pres">
      <dgm:prSet presAssocID="{944A6FA6-2894-4C16-96DD-BA6D20A73EA9}" presName="rootText" presStyleLbl="node2" presStyleIdx="1" presStyleCnt="6">
        <dgm:presLayoutVars>
          <dgm:chPref val="3"/>
        </dgm:presLayoutVars>
      </dgm:prSet>
      <dgm:spPr/>
    </dgm:pt>
    <dgm:pt modelId="{136823AF-002D-4D73-B95A-679FD61E422A}" type="pres">
      <dgm:prSet presAssocID="{944A6FA6-2894-4C16-96DD-BA6D20A73EA9}" presName="rootConnector" presStyleLbl="node2" presStyleIdx="1" presStyleCnt="6"/>
      <dgm:spPr/>
    </dgm:pt>
    <dgm:pt modelId="{0306C45C-CCAE-4727-B75F-8126CA865D1F}" type="pres">
      <dgm:prSet presAssocID="{944A6FA6-2894-4C16-96DD-BA6D20A73EA9}" presName="hierChild4" presStyleCnt="0"/>
      <dgm:spPr/>
    </dgm:pt>
    <dgm:pt modelId="{3499369C-C3E5-4450-B88C-0CFA06AB62B4}" type="pres">
      <dgm:prSet presAssocID="{944A6FA6-2894-4C16-96DD-BA6D20A73EA9}" presName="hierChild5" presStyleCnt="0"/>
      <dgm:spPr/>
    </dgm:pt>
    <dgm:pt modelId="{24624E8E-87F3-4BAC-89E3-88913CDDDBA4}" type="pres">
      <dgm:prSet presAssocID="{29A55FF4-F461-4A9C-A1FC-1B8DB4098BBE}" presName="Name37" presStyleLbl="parChTrans1D2" presStyleIdx="2" presStyleCnt="6"/>
      <dgm:spPr/>
    </dgm:pt>
    <dgm:pt modelId="{B5AC63F4-BF37-486B-A813-BBF2772E44F3}" type="pres">
      <dgm:prSet presAssocID="{4725FEC4-2BBA-4ED8-B264-21B03D284CCD}" presName="hierRoot2" presStyleCnt="0">
        <dgm:presLayoutVars>
          <dgm:hierBranch val="init"/>
        </dgm:presLayoutVars>
      </dgm:prSet>
      <dgm:spPr/>
    </dgm:pt>
    <dgm:pt modelId="{8B510CA2-7664-43AA-A771-B0A221C0A0AB}" type="pres">
      <dgm:prSet presAssocID="{4725FEC4-2BBA-4ED8-B264-21B03D284CCD}" presName="rootComposite" presStyleCnt="0"/>
      <dgm:spPr/>
    </dgm:pt>
    <dgm:pt modelId="{54995E7E-8AF3-45A4-B620-F809F4445516}" type="pres">
      <dgm:prSet presAssocID="{4725FEC4-2BBA-4ED8-B264-21B03D284CCD}" presName="rootText" presStyleLbl="node2" presStyleIdx="2" presStyleCnt="6">
        <dgm:presLayoutVars>
          <dgm:chPref val="3"/>
        </dgm:presLayoutVars>
      </dgm:prSet>
      <dgm:spPr/>
    </dgm:pt>
    <dgm:pt modelId="{F38A423D-3B37-404D-82CB-BD9B47DE4BC1}" type="pres">
      <dgm:prSet presAssocID="{4725FEC4-2BBA-4ED8-B264-21B03D284CCD}" presName="rootConnector" presStyleLbl="node2" presStyleIdx="2" presStyleCnt="6"/>
      <dgm:spPr/>
    </dgm:pt>
    <dgm:pt modelId="{941956B9-365B-4F08-A072-EB8A10D3C5EB}" type="pres">
      <dgm:prSet presAssocID="{4725FEC4-2BBA-4ED8-B264-21B03D284CCD}" presName="hierChild4" presStyleCnt="0"/>
      <dgm:spPr/>
    </dgm:pt>
    <dgm:pt modelId="{3E70A282-5F29-41E8-AA00-D8C6A60B0A84}" type="pres">
      <dgm:prSet presAssocID="{4725FEC4-2BBA-4ED8-B264-21B03D284CCD}" presName="hierChild5" presStyleCnt="0"/>
      <dgm:spPr/>
    </dgm:pt>
    <dgm:pt modelId="{708305A6-BBE1-46DF-81C3-12C68C35F362}" type="pres">
      <dgm:prSet presAssocID="{E632BF99-F9CC-4189-AC4A-BA0AC55C788E}" presName="Name37" presStyleLbl="parChTrans1D2" presStyleIdx="3" presStyleCnt="6"/>
      <dgm:spPr/>
    </dgm:pt>
    <dgm:pt modelId="{6F41C5F9-C4C9-48AF-BB91-69F6B1607BE6}" type="pres">
      <dgm:prSet presAssocID="{4645548E-6049-44B5-B272-C6D87E55D9E2}" presName="hierRoot2" presStyleCnt="0">
        <dgm:presLayoutVars>
          <dgm:hierBranch val="init"/>
        </dgm:presLayoutVars>
      </dgm:prSet>
      <dgm:spPr/>
    </dgm:pt>
    <dgm:pt modelId="{0758E834-3282-4A93-AC48-CE3E519E063D}" type="pres">
      <dgm:prSet presAssocID="{4645548E-6049-44B5-B272-C6D87E55D9E2}" presName="rootComposite" presStyleCnt="0"/>
      <dgm:spPr/>
    </dgm:pt>
    <dgm:pt modelId="{B9F0463B-39D6-46E6-A850-911FB37165A0}" type="pres">
      <dgm:prSet presAssocID="{4645548E-6049-44B5-B272-C6D87E55D9E2}" presName="rootText" presStyleLbl="node2" presStyleIdx="3" presStyleCnt="6">
        <dgm:presLayoutVars>
          <dgm:chPref val="3"/>
        </dgm:presLayoutVars>
      </dgm:prSet>
      <dgm:spPr/>
    </dgm:pt>
    <dgm:pt modelId="{FF32C5D3-26E4-4BC9-8428-783FF4C2751C}" type="pres">
      <dgm:prSet presAssocID="{4645548E-6049-44B5-B272-C6D87E55D9E2}" presName="rootConnector" presStyleLbl="node2" presStyleIdx="3" presStyleCnt="6"/>
      <dgm:spPr/>
    </dgm:pt>
    <dgm:pt modelId="{858BA3E3-173C-4346-9A0E-7D82C89CECE7}" type="pres">
      <dgm:prSet presAssocID="{4645548E-6049-44B5-B272-C6D87E55D9E2}" presName="hierChild4" presStyleCnt="0"/>
      <dgm:spPr/>
    </dgm:pt>
    <dgm:pt modelId="{6C7809C0-EB1B-47D1-82F7-3CAFA91C4EE8}" type="pres">
      <dgm:prSet presAssocID="{4645548E-6049-44B5-B272-C6D87E55D9E2}" presName="hierChild5" presStyleCnt="0"/>
      <dgm:spPr/>
    </dgm:pt>
    <dgm:pt modelId="{E4A1D0EE-410C-4312-9AC4-4BB217315DD3}" type="pres">
      <dgm:prSet presAssocID="{3ADD3327-0A64-430D-9C25-83ED280ED2C4}" presName="Name37" presStyleLbl="parChTrans1D2" presStyleIdx="4" presStyleCnt="6"/>
      <dgm:spPr/>
    </dgm:pt>
    <dgm:pt modelId="{9176E357-97B9-4408-9FFE-33B96D48D883}" type="pres">
      <dgm:prSet presAssocID="{E26CFE9C-4135-4435-A64D-3ABBE76D7814}" presName="hierRoot2" presStyleCnt="0">
        <dgm:presLayoutVars>
          <dgm:hierBranch val="init"/>
        </dgm:presLayoutVars>
      </dgm:prSet>
      <dgm:spPr/>
    </dgm:pt>
    <dgm:pt modelId="{AC16CE9A-5F46-42F8-AEDF-3E87BA4413D4}" type="pres">
      <dgm:prSet presAssocID="{E26CFE9C-4135-4435-A64D-3ABBE76D7814}" presName="rootComposite" presStyleCnt="0"/>
      <dgm:spPr/>
    </dgm:pt>
    <dgm:pt modelId="{850F143D-867E-48D1-8544-2342803CD68F}" type="pres">
      <dgm:prSet presAssocID="{E26CFE9C-4135-4435-A64D-3ABBE76D7814}" presName="rootText" presStyleLbl="node2" presStyleIdx="4" presStyleCnt="6">
        <dgm:presLayoutVars>
          <dgm:chPref val="3"/>
        </dgm:presLayoutVars>
      </dgm:prSet>
      <dgm:spPr/>
    </dgm:pt>
    <dgm:pt modelId="{DCD8F8DB-DF90-4DBC-8FC2-07C87928100A}" type="pres">
      <dgm:prSet presAssocID="{E26CFE9C-4135-4435-A64D-3ABBE76D7814}" presName="rootConnector" presStyleLbl="node2" presStyleIdx="4" presStyleCnt="6"/>
      <dgm:spPr/>
    </dgm:pt>
    <dgm:pt modelId="{531AD6F3-4BCD-4128-AE84-E3B20E986007}" type="pres">
      <dgm:prSet presAssocID="{E26CFE9C-4135-4435-A64D-3ABBE76D7814}" presName="hierChild4" presStyleCnt="0"/>
      <dgm:spPr/>
    </dgm:pt>
    <dgm:pt modelId="{DC669814-E606-40FE-91C3-C6BFA4D4E680}" type="pres">
      <dgm:prSet presAssocID="{E26CFE9C-4135-4435-A64D-3ABBE76D7814}" presName="hierChild5" presStyleCnt="0"/>
      <dgm:spPr/>
    </dgm:pt>
    <dgm:pt modelId="{22451DBB-9A25-4182-B234-13489C915295}" type="pres">
      <dgm:prSet presAssocID="{49BF6BB6-1211-48BD-A413-CAB2D6CBB82C}" presName="Name37" presStyleLbl="parChTrans1D2" presStyleIdx="5" presStyleCnt="6"/>
      <dgm:spPr/>
    </dgm:pt>
    <dgm:pt modelId="{0B70C3CB-715A-4473-86BB-F131D767EA3E}" type="pres">
      <dgm:prSet presAssocID="{E4700EEA-4630-4A60-AFD9-41218E5CB465}" presName="hierRoot2" presStyleCnt="0">
        <dgm:presLayoutVars>
          <dgm:hierBranch val="init"/>
        </dgm:presLayoutVars>
      </dgm:prSet>
      <dgm:spPr/>
    </dgm:pt>
    <dgm:pt modelId="{ADCB7306-47E9-49F0-BC44-90187BBD6DBE}" type="pres">
      <dgm:prSet presAssocID="{E4700EEA-4630-4A60-AFD9-41218E5CB465}" presName="rootComposite" presStyleCnt="0"/>
      <dgm:spPr/>
    </dgm:pt>
    <dgm:pt modelId="{841C1253-DEA5-42B0-99F8-0451E06180D6}" type="pres">
      <dgm:prSet presAssocID="{E4700EEA-4630-4A60-AFD9-41218E5CB465}" presName="rootText" presStyleLbl="node2" presStyleIdx="5" presStyleCnt="6">
        <dgm:presLayoutVars>
          <dgm:chPref val="3"/>
        </dgm:presLayoutVars>
      </dgm:prSet>
      <dgm:spPr/>
    </dgm:pt>
    <dgm:pt modelId="{F6BC316E-CE03-48AC-9D34-C8253324B822}" type="pres">
      <dgm:prSet presAssocID="{E4700EEA-4630-4A60-AFD9-41218E5CB465}" presName="rootConnector" presStyleLbl="node2" presStyleIdx="5" presStyleCnt="6"/>
      <dgm:spPr/>
    </dgm:pt>
    <dgm:pt modelId="{4B6B634D-5E95-41BF-986C-80156301A392}" type="pres">
      <dgm:prSet presAssocID="{E4700EEA-4630-4A60-AFD9-41218E5CB465}" presName="hierChild4" presStyleCnt="0"/>
      <dgm:spPr/>
    </dgm:pt>
    <dgm:pt modelId="{0E2F95B5-31A7-49E4-A250-B9AAA58107B7}" type="pres">
      <dgm:prSet presAssocID="{E4700EEA-4630-4A60-AFD9-41218E5CB465}" presName="hierChild5" presStyleCnt="0"/>
      <dgm:spPr/>
    </dgm:pt>
    <dgm:pt modelId="{83563111-3163-4A8A-8806-97367548B199}" type="pres">
      <dgm:prSet presAssocID="{4F92234C-EF36-4146-AAF7-6DCCEA892874}" presName="hierChild3" presStyleCnt="0"/>
      <dgm:spPr/>
    </dgm:pt>
  </dgm:ptLst>
  <dgm:cxnLst>
    <dgm:cxn modelId="{1AF9ED01-A040-4DE0-8E9A-C1548ED25287}" srcId="{4F92234C-EF36-4146-AAF7-6DCCEA892874}" destId="{E4700EEA-4630-4A60-AFD9-41218E5CB465}" srcOrd="5" destOrd="0" parTransId="{49BF6BB6-1211-48BD-A413-CAB2D6CBB82C}" sibTransId="{1D286FF3-4B18-4FBD-8FF6-E468BDEEFFEA}"/>
    <dgm:cxn modelId="{40358D0E-A9EC-4903-953A-F0268D9F0686}" type="presOf" srcId="{8B64B4E8-86D5-4A3E-BC0D-AFC1F02B0233}" destId="{C0C619F0-7E43-4204-A2F4-A96094CF0ADC}" srcOrd="0" destOrd="0" presId="urn:microsoft.com/office/officeart/2005/8/layout/orgChart1"/>
    <dgm:cxn modelId="{C7DA0A24-460B-4073-8DF9-3A5479ECAF5B}" type="presOf" srcId="{944A6FA6-2894-4C16-96DD-BA6D20A73EA9}" destId="{952358BE-B300-4D0E-8880-98FF83F2CA90}" srcOrd="0" destOrd="0" presId="urn:microsoft.com/office/officeart/2005/8/layout/orgChart1"/>
    <dgm:cxn modelId="{C03B7D2D-C57A-470A-A309-99B5D3715A42}" type="presOf" srcId="{E26CFE9C-4135-4435-A64D-3ABBE76D7814}" destId="{DCD8F8DB-DF90-4DBC-8FC2-07C87928100A}" srcOrd="1" destOrd="0" presId="urn:microsoft.com/office/officeart/2005/8/layout/orgChart1"/>
    <dgm:cxn modelId="{0B18093B-D817-4796-AE0E-6E902A66FF4B}" type="presOf" srcId="{4725FEC4-2BBA-4ED8-B264-21B03D284CCD}" destId="{54995E7E-8AF3-45A4-B620-F809F4445516}" srcOrd="0" destOrd="0" presId="urn:microsoft.com/office/officeart/2005/8/layout/orgChart1"/>
    <dgm:cxn modelId="{0800D55B-E792-41FF-8125-0A6FD91DE1A8}" type="presOf" srcId="{E4700EEA-4630-4A60-AFD9-41218E5CB465}" destId="{F6BC316E-CE03-48AC-9D34-C8253324B822}" srcOrd="1" destOrd="0" presId="urn:microsoft.com/office/officeart/2005/8/layout/orgChart1"/>
    <dgm:cxn modelId="{3EF89D61-90FA-4647-9791-1863B7280311}" type="presOf" srcId="{E632BF99-F9CC-4189-AC4A-BA0AC55C788E}" destId="{708305A6-BBE1-46DF-81C3-12C68C35F362}" srcOrd="0" destOrd="0" presId="urn:microsoft.com/office/officeart/2005/8/layout/orgChart1"/>
    <dgm:cxn modelId="{3ABC0943-203E-4DAD-9A1D-DDFF8F054392}" type="presOf" srcId="{ADCCE083-C4FF-4296-BAA2-AECC7C3F4033}" destId="{84127829-62F6-4C79-A153-E38025BACC18}" srcOrd="1" destOrd="0" presId="urn:microsoft.com/office/officeart/2005/8/layout/orgChart1"/>
    <dgm:cxn modelId="{BF6D5567-B2BA-4765-B0BC-52DFE142CC90}" type="presOf" srcId="{49BF6BB6-1211-48BD-A413-CAB2D6CBB82C}" destId="{22451DBB-9A25-4182-B234-13489C915295}" srcOrd="0" destOrd="0" presId="urn:microsoft.com/office/officeart/2005/8/layout/orgChart1"/>
    <dgm:cxn modelId="{21D38B68-554C-42DB-AC31-4187878CF4F6}" srcId="{4F92234C-EF36-4146-AAF7-6DCCEA892874}" destId="{944A6FA6-2894-4C16-96DD-BA6D20A73EA9}" srcOrd="1" destOrd="0" parTransId="{6058DD5C-86B9-4865-8C8E-B1DFBA7CC0C4}" sibTransId="{897100A3-1775-4434-ACD6-D2A88D3A8939}"/>
    <dgm:cxn modelId="{92FFC348-EC8D-49A5-B9DD-5BBD8A9E0299}" type="presOf" srcId="{E4700EEA-4630-4A60-AFD9-41218E5CB465}" destId="{841C1253-DEA5-42B0-99F8-0451E06180D6}" srcOrd="0" destOrd="0" presId="urn:microsoft.com/office/officeart/2005/8/layout/orgChart1"/>
    <dgm:cxn modelId="{AC0ED74C-4ADD-4EA6-89D2-245B07E72D04}" type="presOf" srcId="{29A55FF4-F461-4A9C-A1FC-1B8DB4098BBE}" destId="{24624E8E-87F3-4BAC-89E3-88913CDDDBA4}" srcOrd="0" destOrd="0" presId="urn:microsoft.com/office/officeart/2005/8/layout/orgChart1"/>
    <dgm:cxn modelId="{E23A3374-C89D-48DC-9846-BB8E0EC5D5C5}" type="presOf" srcId="{4F92234C-EF36-4146-AAF7-6DCCEA892874}" destId="{E9A7A6F0-91F0-491C-99AE-74066FFE74D5}" srcOrd="0" destOrd="0" presId="urn:microsoft.com/office/officeart/2005/8/layout/orgChart1"/>
    <dgm:cxn modelId="{06360C78-5846-4735-A7DB-D3BE1068D63F}" srcId="{4F92234C-EF36-4146-AAF7-6DCCEA892874}" destId="{ADCCE083-C4FF-4296-BAA2-AECC7C3F4033}" srcOrd="0" destOrd="0" parTransId="{8B64B4E8-86D5-4A3E-BC0D-AFC1F02B0233}" sibTransId="{0014A205-B6F0-4A43-8027-A6B1E20C2CB6}"/>
    <dgm:cxn modelId="{8C39835A-2564-46B6-B301-F711FC671143}" type="presOf" srcId="{ADCCE083-C4FF-4296-BAA2-AECC7C3F4033}" destId="{34BCCB52-3107-4357-AE5A-D68EC6898012}" srcOrd="0" destOrd="0" presId="urn:microsoft.com/office/officeart/2005/8/layout/orgChart1"/>
    <dgm:cxn modelId="{0844F78C-3EBD-495F-9874-787FE5F18AB2}" type="presOf" srcId="{E26CFE9C-4135-4435-A64D-3ABBE76D7814}" destId="{850F143D-867E-48D1-8544-2342803CD68F}" srcOrd="0" destOrd="0" presId="urn:microsoft.com/office/officeart/2005/8/layout/orgChart1"/>
    <dgm:cxn modelId="{CBCFBFA1-7782-4708-B31B-4FAF91CB4767}" type="presOf" srcId="{4645548E-6049-44B5-B272-C6D87E55D9E2}" destId="{B9F0463B-39D6-46E6-A850-911FB37165A0}" srcOrd="0" destOrd="0" presId="urn:microsoft.com/office/officeart/2005/8/layout/orgChart1"/>
    <dgm:cxn modelId="{E6CDD2AB-DEC2-4280-BA68-8EF93FEA7A0C}" type="presOf" srcId="{6058DD5C-86B9-4865-8C8E-B1DFBA7CC0C4}" destId="{4F0A17B0-ACBF-4C55-9BFC-02B53B9BC783}" srcOrd="0" destOrd="0" presId="urn:microsoft.com/office/officeart/2005/8/layout/orgChart1"/>
    <dgm:cxn modelId="{C38DF3B0-8EA5-4373-B541-1019B396502F}" type="presOf" srcId="{A37567DE-80F2-431F-A535-5CC1D184A744}" destId="{310C68F0-9B88-48CC-B54F-24A2445BDBB1}" srcOrd="0" destOrd="0" presId="urn:microsoft.com/office/officeart/2005/8/layout/orgChart1"/>
    <dgm:cxn modelId="{57CE6EBE-B3E6-4885-B74F-E03E214D51FC}" type="presOf" srcId="{4645548E-6049-44B5-B272-C6D87E55D9E2}" destId="{FF32C5D3-26E4-4BC9-8428-783FF4C2751C}" srcOrd="1" destOrd="0" presId="urn:microsoft.com/office/officeart/2005/8/layout/orgChart1"/>
    <dgm:cxn modelId="{E20D19C0-D1CF-4264-AA2D-EAB8F9C5FDFD}" type="presOf" srcId="{944A6FA6-2894-4C16-96DD-BA6D20A73EA9}" destId="{136823AF-002D-4D73-B95A-679FD61E422A}" srcOrd="1" destOrd="0" presId="urn:microsoft.com/office/officeart/2005/8/layout/orgChart1"/>
    <dgm:cxn modelId="{581D1AC0-C48F-4FA7-8310-861E1DA7B099}" srcId="{4F92234C-EF36-4146-AAF7-6DCCEA892874}" destId="{4645548E-6049-44B5-B272-C6D87E55D9E2}" srcOrd="3" destOrd="0" parTransId="{E632BF99-F9CC-4189-AC4A-BA0AC55C788E}" sibTransId="{538F8892-3C27-477E-B6F6-D72E1D5EDA20}"/>
    <dgm:cxn modelId="{993F39C5-4C04-439A-8D5F-0801D3E7B469}" srcId="{A37567DE-80F2-431F-A535-5CC1D184A744}" destId="{4F92234C-EF36-4146-AAF7-6DCCEA892874}" srcOrd="0" destOrd="0" parTransId="{FF48874C-36FE-4927-B534-1783DEA0001B}" sibTransId="{742BFB5D-874D-4D82-BFBA-CA06DC56ECCA}"/>
    <dgm:cxn modelId="{49DE09D1-F5A9-46B7-BAB0-072826AB3064}" type="presOf" srcId="{4F92234C-EF36-4146-AAF7-6DCCEA892874}" destId="{CFF7F13C-FF1E-4D2C-9212-3ABD0973E3E6}" srcOrd="1" destOrd="0" presId="urn:microsoft.com/office/officeart/2005/8/layout/orgChart1"/>
    <dgm:cxn modelId="{F02994DF-20C6-47BD-9135-38E948A71577}" srcId="{4F92234C-EF36-4146-AAF7-6DCCEA892874}" destId="{E26CFE9C-4135-4435-A64D-3ABBE76D7814}" srcOrd="4" destOrd="0" parTransId="{3ADD3327-0A64-430D-9C25-83ED280ED2C4}" sibTransId="{E1DA5C06-5D64-4D0E-9BDB-89316A5C539A}"/>
    <dgm:cxn modelId="{58CD6CE6-16DC-4C35-AC07-78D466E815B5}" type="presOf" srcId="{3ADD3327-0A64-430D-9C25-83ED280ED2C4}" destId="{E4A1D0EE-410C-4312-9AC4-4BB217315DD3}" srcOrd="0" destOrd="0" presId="urn:microsoft.com/office/officeart/2005/8/layout/orgChart1"/>
    <dgm:cxn modelId="{841E2EE7-3AF4-4D5B-AC76-9D0EBE0F2F87}" type="presOf" srcId="{4725FEC4-2BBA-4ED8-B264-21B03D284CCD}" destId="{F38A423D-3B37-404D-82CB-BD9B47DE4BC1}" srcOrd="1" destOrd="0" presId="urn:microsoft.com/office/officeart/2005/8/layout/orgChart1"/>
    <dgm:cxn modelId="{5AEF3BE8-1BC2-4302-81C8-992CE40FFB3C}" srcId="{4F92234C-EF36-4146-AAF7-6DCCEA892874}" destId="{4725FEC4-2BBA-4ED8-B264-21B03D284CCD}" srcOrd="2" destOrd="0" parTransId="{29A55FF4-F461-4A9C-A1FC-1B8DB4098BBE}" sibTransId="{237C2BB3-E4AF-43F5-B432-6F1E8B800833}"/>
    <dgm:cxn modelId="{3931C51B-10E3-4BC5-AB23-3741384AB5B5}" type="presParOf" srcId="{310C68F0-9B88-48CC-B54F-24A2445BDBB1}" destId="{B222FC62-7550-4A94-A810-F40D84CBAE30}" srcOrd="0" destOrd="0" presId="urn:microsoft.com/office/officeart/2005/8/layout/orgChart1"/>
    <dgm:cxn modelId="{CEACBF75-19D2-4068-8516-887E1706CB29}" type="presParOf" srcId="{B222FC62-7550-4A94-A810-F40D84CBAE30}" destId="{9331D9C9-CEBD-412D-A606-7BBD76608968}" srcOrd="0" destOrd="0" presId="urn:microsoft.com/office/officeart/2005/8/layout/orgChart1"/>
    <dgm:cxn modelId="{72CC1989-0298-4EB6-95D9-1EA418AB2E97}" type="presParOf" srcId="{9331D9C9-CEBD-412D-A606-7BBD76608968}" destId="{E9A7A6F0-91F0-491C-99AE-74066FFE74D5}" srcOrd="0" destOrd="0" presId="urn:microsoft.com/office/officeart/2005/8/layout/orgChart1"/>
    <dgm:cxn modelId="{0CAB37C4-FFCC-46EE-936B-FF5D3123FFB2}" type="presParOf" srcId="{9331D9C9-CEBD-412D-A606-7BBD76608968}" destId="{CFF7F13C-FF1E-4D2C-9212-3ABD0973E3E6}" srcOrd="1" destOrd="0" presId="urn:microsoft.com/office/officeart/2005/8/layout/orgChart1"/>
    <dgm:cxn modelId="{B6CAFA41-7452-4FD3-8377-7EBC2C7B3D02}" type="presParOf" srcId="{B222FC62-7550-4A94-A810-F40D84CBAE30}" destId="{9DDBFC8A-EC60-43D5-A346-21811177752A}" srcOrd="1" destOrd="0" presId="urn:microsoft.com/office/officeart/2005/8/layout/orgChart1"/>
    <dgm:cxn modelId="{C50ACD39-AE7B-45D4-9FF2-7F908ADFC70C}" type="presParOf" srcId="{9DDBFC8A-EC60-43D5-A346-21811177752A}" destId="{C0C619F0-7E43-4204-A2F4-A96094CF0ADC}" srcOrd="0" destOrd="0" presId="urn:microsoft.com/office/officeart/2005/8/layout/orgChart1"/>
    <dgm:cxn modelId="{63C0D506-B26D-4244-9FDA-EB00A0BC27EF}" type="presParOf" srcId="{9DDBFC8A-EC60-43D5-A346-21811177752A}" destId="{B27725B9-AE05-46FF-8876-5C96E0E6FFC6}" srcOrd="1" destOrd="0" presId="urn:microsoft.com/office/officeart/2005/8/layout/orgChart1"/>
    <dgm:cxn modelId="{250C8A17-B7D4-4E07-B973-6C3E2EEC6E37}" type="presParOf" srcId="{B27725B9-AE05-46FF-8876-5C96E0E6FFC6}" destId="{BD1779C2-DEC1-4E26-9B5B-957FCE1C5728}" srcOrd="0" destOrd="0" presId="urn:microsoft.com/office/officeart/2005/8/layout/orgChart1"/>
    <dgm:cxn modelId="{24003304-6257-4D32-AE65-33AA2FF00CC7}" type="presParOf" srcId="{BD1779C2-DEC1-4E26-9B5B-957FCE1C5728}" destId="{34BCCB52-3107-4357-AE5A-D68EC6898012}" srcOrd="0" destOrd="0" presId="urn:microsoft.com/office/officeart/2005/8/layout/orgChart1"/>
    <dgm:cxn modelId="{95C82C9B-000C-4AB1-B561-494040E3FC87}" type="presParOf" srcId="{BD1779C2-DEC1-4E26-9B5B-957FCE1C5728}" destId="{84127829-62F6-4C79-A153-E38025BACC18}" srcOrd="1" destOrd="0" presId="urn:microsoft.com/office/officeart/2005/8/layout/orgChart1"/>
    <dgm:cxn modelId="{4F8CD664-7DF6-475C-BAB5-33673A9F1DEA}" type="presParOf" srcId="{B27725B9-AE05-46FF-8876-5C96E0E6FFC6}" destId="{8A113C0F-6EE4-4969-9098-1D195C12B767}" srcOrd="1" destOrd="0" presId="urn:microsoft.com/office/officeart/2005/8/layout/orgChart1"/>
    <dgm:cxn modelId="{BD4C6205-57E3-47F9-B315-61A0223438EB}" type="presParOf" srcId="{B27725B9-AE05-46FF-8876-5C96E0E6FFC6}" destId="{C6423390-297E-4942-BA52-31808F54087F}" srcOrd="2" destOrd="0" presId="urn:microsoft.com/office/officeart/2005/8/layout/orgChart1"/>
    <dgm:cxn modelId="{613C29E0-767A-415F-B361-F031C97079EE}" type="presParOf" srcId="{9DDBFC8A-EC60-43D5-A346-21811177752A}" destId="{4F0A17B0-ACBF-4C55-9BFC-02B53B9BC783}" srcOrd="2" destOrd="0" presId="urn:microsoft.com/office/officeart/2005/8/layout/orgChart1"/>
    <dgm:cxn modelId="{0E43CA54-39F2-4283-B1B7-C53952B50059}" type="presParOf" srcId="{9DDBFC8A-EC60-43D5-A346-21811177752A}" destId="{F341D0A8-8B9A-468C-BB38-FF3D4164E958}" srcOrd="3" destOrd="0" presId="urn:microsoft.com/office/officeart/2005/8/layout/orgChart1"/>
    <dgm:cxn modelId="{303E3C7F-EBAF-47F1-AEF9-ADA248580464}" type="presParOf" srcId="{F341D0A8-8B9A-468C-BB38-FF3D4164E958}" destId="{02D2AF09-46BC-43E8-A728-5E110456853A}" srcOrd="0" destOrd="0" presId="urn:microsoft.com/office/officeart/2005/8/layout/orgChart1"/>
    <dgm:cxn modelId="{21BDA10C-5998-40A5-A349-D0020D7ABC08}" type="presParOf" srcId="{02D2AF09-46BC-43E8-A728-5E110456853A}" destId="{952358BE-B300-4D0E-8880-98FF83F2CA90}" srcOrd="0" destOrd="0" presId="urn:microsoft.com/office/officeart/2005/8/layout/orgChart1"/>
    <dgm:cxn modelId="{CEDA47BB-DD2B-4B8F-BBF4-E0A75F75C5D5}" type="presParOf" srcId="{02D2AF09-46BC-43E8-A728-5E110456853A}" destId="{136823AF-002D-4D73-B95A-679FD61E422A}" srcOrd="1" destOrd="0" presId="urn:microsoft.com/office/officeart/2005/8/layout/orgChart1"/>
    <dgm:cxn modelId="{4CBDD9A5-4745-4327-A9D9-CC489E7B7D3D}" type="presParOf" srcId="{F341D0A8-8B9A-468C-BB38-FF3D4164E958}" destId="{0306C45C-CCAE-4727-B75F-8126CA865D1F}" srcOrd="1" destOrd="0" presId="urn:microsoft.com/office/officeart/2005/8/layout/orgChart1"/>
    <dgm:cxn modelId="{E4A9FDE3-1B37-4B1D-94A8-A4F1268BC507}" type="presParOf" srcId="{F341D0A8-8B9A-468C-BB38-FF3D4164E958}" destId="{3499369C-C3E5-4450-B88C-0CFA06AB62B4}" srcOrd="2" destOrd="0" presId="urn:microsoft.com/office/officeart/2005/8/layout/orgChart1"/>
    <dgm:cxn modelId="{BB742E93-1EDD-4A2C-9278-01A4FE945508}" type="presParOf" srcId="{9DDBFC8A-EC60-43D5-A346-21811177752A}" destId="{24624E8E-87F3-4BAC-89E3-88913CDDDBA4}" srcOrd="4" destOrd="0" presId="urn:microsoft.com/office/officeart/2005/8/layout/orgChart1"/>
    <dgm:cxn modelId="{240201AC-9051-4329-A3DD-4F03361C0810}" type="presParOf" srcId="{9DDBFC8A-EC60-43D5-A346-21811177752A}" destId="{B5AC63F4-BF37-486B-A813-BBF2772E44F3}" srcOrd="5" destOrd="0" presId="urn:microsoft.com/office/officeart/2005/8/layout/orgChart1"/>
    <dgm:cxn modelId="{A24627C7-2382-42BD-A8AD-530FD0F707ED}" type="presParOf" srcId="{B5AC63F4-BF37-486B-A813-BBF2772E44F3}" destId="{8B510CA2-7664-43AA-A771-B0A221C0A0AB}" srcOrd="0" destOrd="0" presId="urn:microsoft.com/office/officeart/2005/8/layout/orgChart1"/>
    <dgm:cxn modelId="{60DD889D-5883-449B-874F-F76211833DB9}" type="presParOf" srcId="{8B510CA2-7664-43AA-A771-B0A221C0A0AB}" destId="{54995E7E-8AF3-45A4-B620-F809F4445516}" srcOrd="0" destOrd="0" presId="urn:microsoft.com/office/officeart/2005/8/layout/orgChart1"/>
    <dgm:cxn modelId="{85B0DF40-B09E-434A-AE48-7ACC40F79787}" type="presParOf" srcId="{8B510CA2-7664-43AA-A771-B0A221C0A0AB}" destId="{F38A423D-3B37-404D-82CB-BD9B47DE4BC1}" srcOrd="1" destOrd="0" presId="urn:microsoft.com/office/officeart/2005/8/layout/orgChart1"/>
    <dgm:cxn modelId="{D481056E-87A4-4C03-8356-28F4F385D55C}" type="presParOf" srcId="{B5AC63F4-BF37-486B-A813-BBF2772E44F3}" destId="{941956B9-365B-4F08-A072-EB8A10D3C5EB}" srcOrd="1" destOrd="0" presId="urn:microsoft.com/office/officeart/2005/8/layout/orgChart1"/>
    <dgm:cxn modelId="{14DF5578-6C2A-4AE6-A6B1-1C02843E514F}" type="presParOf" srcId="{B5AC63F4-BF37-486B-A813-BBF2772E44F3}" destId="{3E70A282-5F29-41E8-AA00-D8C6A60B0A84}" srcOrd="2" destOrd="0" presId="urn:microsoft.com/office/officeart/2005/8/layout/orgChart1"/>
    <dgm:cxn modelId="{BDEE4FC6-EDCA-4DE6-A665-AF003AD4E6E8}" type="presParOf" srcId="{9DDBFC8A-EC60-43D5-A346-21811177752A}" destId="{708305A6-BBE1-46DF-81C3-12C68C35F362}" srcOrd="6" destOrd="0" presId="urn:microsoft.com/office/officeart/2005/8/layout/orgChart1"/>
    <dgm:cxn modelId="{753CBA32-4834-46D7-9842-58A9B543E52C}" type="presParOf" srcId="{9DDBFC8A-EC60-43D5-A346-21811177752A}" destId="{6F41C5F9-C4C9-48AF-BB91-69F6B1607BE6}" srcOrd="7" destOrd="0" presId="urn:microsoft.com/office/officeart/2005/8/layout/orgChart1"/>
    <dgm:cxn modelId="{98566136-3B80-40C3-88DB-0EBE324D72F6}" type="presParOf" srcId="{6F41C5F9-C4C9-48AF-BB91-69F6B1607BE6}" destId="{0758E834-3282-4A93-AC48-CE3E519E063D}" srcOrd="0" destOrd="0" presId="urn:microsoft.com/office/officeart/2005/8/layout/orgChart1"/>
    <dgm:cxn modelId="{2C6ECC13-D538-4E77-9E1A-8BA5338B9429}" type="presParOf" srcId="{0758E834-3282-4A93-AC48-CE3E519E063D}" destId="{B9F0463B-39D6-46E6-A850-911FB37165A0}" srcOrd="0" destOrd="0" presId="urn:microsoft.com/office/officeart/2005/8/layout/orgChart1"/>
    <dgm:cxn modelId="{DEE74382-12E4-4078-A62D-5357FE6F7746}" type="presParOf" srcId="{0758E834-3282-4A93-AC48-CE3E519E063D}" destId="{FF32C5D3-26E4-4BC9-8428-783FF4C2751C}" srcOrd="1" destOrd="0" presId="urn:microsoft.com/office/officeart/2005/8/layout/orgChart1"/>
    <dgm:cxn modelId="{C1D6A0BE-1567-4470-B8A4-606992A3751F}" type="presParOf" srcId="{6F41C5F9-C4C9-48AF-BB91-69F6B1607BE6}" destId="{858BA3E3-173C-4346-9A0E-7D82C89CECE7}" srcOrd="1" destOrd="0" presId="urn:microsoft.com/office/officeart/2005/8/layout/orgChart1"/>
    <dgm:cxn modelId="{29A2C4B8-D72E-4EE2-84E0-F6F80A68F0F3}" type="presParOf" srcId="{6F41C5F9-C4C9-48AF-BB91-69F6B1607BE6}" destId="{6C7809C0-EB1B-47D1-82F7-3CAFA91C4EE8}" srcOrd="2" destOrd="0" presId="urn:microsoft.com/office/officeart/2005/8/layout/orgChart1"/>
    <dgm:cxn modelId="{ED757513-5B37-491D-A331-49A78976320E}" type="presParOf" srcId="{9DDBFC8A-EC60-43D5-A346-21811177752A}" destId="{E4A1D0EE-410C-4312-9AC4-4BB217315DD3}" srcOrd="8" destOrd="0" presId="urn:microsoft.com/office/officeart/2005/8/layout/orgChart1"/>
    <dgm:cxn modelId="{87DE7DAC-140F-4FA9-813A-5757E278037A}" type="presParOf" srcId="{9DDBFC8A-EC60-43D5-A346-21811177752A}" destId="{9176E357-97B9-4408-9FFE-33B96D48D883}" srcOrd="9" destOrd="0" presId="urn:microsoft.com/office/officeart/2005/8/layout/orgChart1"/>
    <dgm:cxn modelId="{81B363BB-749C-4DFA-9EB7-823E5067DEF7}" type="presParOf" srcId="{9176E357-97B9-4408-9FFE-33B96D48D883}" destId="{AC16CE9A-5F46-42F8-AEDF-3E87BA4413D4}" srcOrd="0" destOrd="0" presId="urn:microsoft.com/office/officeart/2005/8/layout/orgChart1"/>
    <dgm:cxn modelId="{3CF352E8-6B03-4E40-9A10-2ACD9DA1984B}" type="presParOf" srcId="{AC16CE9A-5F46-42F8-AEDF-3E87BA4413D4}" destId="{850F143D-867E-48D1-8544-2342803CD68F}" srcOrd="0" destOrd="0" presId="urn:microsoft.com/office/officeart/2005/8/layout/orgChart1"/>
    <dgm:cxn modelId="{03681EE8-9E04-4D52-873E-407369DD301B}" type="presParOf" srcId="{AC16CE9A-5F46-42F8-AEDF-3E87BA4413D4}" destId="{DCD8F8DB-DF90-4DBC-8FC2-07C87928100A}" srcOrd="1" destOrd="0" presId="urn:microsoft.com/office/officeart/2005/8/layout/orgChart1"/>
    <dgm:cxn modelId="{37E61FE8-3B80-44B5-A7D1-4C9C777CF558}" type="presParOf" srcId="{9176E357-97B9-4408-9FFE-33B96D48D883}" destId="{531AD6F3-4BCD-4128-AE84-E3B20E986007}" srcOrd="1" destOrd="0" presId="urn:microsoft.com/office/officeart/2005/8/layout/orgChart1"/>
    <dgm:cxn modelId="{4D096292-34B5-40DA-8F4E-6CEB67754058}" type="presParOf" srcId="{9176E357-97B9-4408-9FFE-33B96D48D883}" destId="{DC669814-E606-40FE-91C3-C6BFA4D4E680}" srcOrd="2" destOrd="0" presId="urn:microsoft.com/office/officeart/2005/8/layout/orgChart1"/>
    <dgm:cxn modelId="{7DCD27D3-2D57-4A3A-B766-8C48489B71F2}" type="presParOf" srcId="{9DDBFC8A-EC60-43D5-A346-21811177752A}" destId="{22451DBB-9A25-4182-B234-13489C915295}" srcOrd="10" destOrd="0" presId="urn:microsoft.com/office/officeart/2005/8/layout/orgChart1"/>
    <dgm:cxn modelId="{0CE676E0-B4C8-4C1B-BC59-04E7BBDAA11F}" type="presParOf" srcId="{9DDBFC8A-EC60-43D5-A346-21811177752A}" destId="{0B70C3CB-715A-4473-86BB-F131D767EA3E}" srcOrd="11" destOrd="0" presId="urn:microsoft.com/office/officeart/2005/8/layout/orgChart1"/>
    <dgm:cxn modelId="{F283F7F9-8F09-4DE7-A55F-4B8AA4C66DC6}" type="presParOf" srcId="{0B70C3CB-715A-4473-86BB-F131D767EA3E}" destId="{ADCB7306-47E9-49F0-BC44-90187BBD6DBE}" srcOrd="0" destOrd="0" presId="urn:microsoft.com/office/officeart/2005/8/layout/orgChart1"/>
    <dgm:cxn modelId="{884F7A48-8EC0-44B3-87A0-B3789B2B1A23}" type="presParOf" srcId="{ADCB7306-47E9-49F0-BC44-90187BBD6DBE}" destId="{841C1253-DEA5-42B0-99F8-0451E06180D6}" srcOrd="0" destOrd="0" presId="urn:microsoft.com/office/officeart/2005/8/layout/orgChart1"/>
    <dgm:cxn modelId="{EBDDAB51-B319-4695-8A17-12EBAF887F44}" type="presParOf" srcId="{ADCB7306-47E9-49F0-BC44-90187BBD6DBE}" destId="{F6BC316E-CE03-48AC-9D34-C8253324B822}" srcOrd="1" destOrd="0" presId="urn:microsoft.com/office/officeart/2005/8/layout/orgChart1"/>
    <dgm:cxn modelId="{BAED4A67-B411-4B19-A9C0-3773D6B027AA}" type="presParOf" srcId="{0B70C3CB-715A-4473-86BB-F131D767EA3E}" destId="{4B6B634D-5E95-41BF-986C-80156301A392}" srcOrd="1" destOrd="0" presId="urn:microsoft.com/office/officeart/2005/8/layout/orgChart1"/>
    <dgm:cxn modelId="{C2376FEA-7DB6-4A00-9831-73DAA84F3F78}" type="presParOf" srcId="{0B70C3CB-715A-4473-86BB-F131D767EA3E}" destId="{0E2F95B5-31A7-49E4-A250-B9AAA58107B7}" srcOrd="2" destOrd="0" presId="urn:microsoft.com/office/officeart/2005/8/layout/orgChart1"/>
    <dgm:cxn modelId="{F1BAFF5F-344D-4916-9B14-79837DA1C96C}" type="presParOf" srcId="{B222FC62-7550-4A94-A810-F40D84CBAE30}" destId="{83563111-3163-4A8A-8806-97367548B19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CB4FF9-15C3-465F-8A3B-9BF2EC8D6FDC}" type="doc">
      <dgm:prSet loTypeId="urn:microsoft.com/office/officeart/2005/8/layout/orgChart1" loCatId="hierarchy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0204C9D-2961-49C5-A849-A43BB970F925}">
      <dgm:prSet phldrT="[Текст]"/>
      <dgm:spPr/>
      <dgm:t>
        <a:bodyPr/>
        <a:lstStyle/>
        <a:p>
          <a:r>
            <a:rPr lang="ru-RU" dirty="0"/>
            <a:t>ВДЦ Орленок</a:t>
          </a:r>
        </a:p>
      </dgm:t>
    </dgm:pt>
    <dgm:pt modelId="{5B159B62-F928-4ACE-AB9D-B871A71A76B3}" type="parTrans" cxnId="{DB252021-2FA6-402B-8B68-C7137A7A932E}">
      <dgm:prSet/>
      <dgm:spPr/>
      <dgm:t>
        <a:bodyPr/>
        <a:lstStyle/>
        <a:p>
          <a:endParaRPr lang="ru-RU"/>
        </a:p>
      </dgm:t>
    </dgm:pt>
    <dgm:pt modelId="{A15E2221-439E-47CC-9CB5-3056E6C9305F}" type="sibTrans" cxnId="{DB252021-2FA6-402B-8B68-C7137A7A932E}">
      <dgm:prSet/>
      <dgm:spPr/>
      <dgm:t>
        <a:bodyPr/>
        <a:lstStyle/>
        <a:p>
          <a:endParaRPr lang="ru-RU"/>
        </a:p>
      </dgm:t>
    </dgm:pt>
    <dgm:pt modelId="{9EBD9567-FDDE-44B6-B67B-AE67C8D125E9}">
      <dgm:prSet phldrT="[Текст]"/>
      <dgm:spPr/>
      <dgm:t>
        <a:bodyPr/>
        <a:lstStyle/>
        <a:p>
          <a:r>
            <a:rPr lang="ru-RU" dirty="0"/>
            <a:t>Собственная программа Центра</a:t>
          </a:r>
        </a:p>
      </dgm:t>
    </dgm:pt>
    <dgm:pt modelId="{9C5A24C9-74CC-44AA-BAF8-DC7EEB0C64BD}" type="parTrans" cxnId="{B197C91B-DAA9-49D0-A9EE-45A22637EC93}">
      <dgm:prSet/>
      <dgm:spPr/>
      <dgm:t>
        <a:bodyPr/>
        <a:lstStyle/>
        <a:p>
          <a:endParaRPr lang="ru-RU"/>
        </a:p>
      </dgm:t>
    </dgm:pt>
    <dgm:pt modelId="{C1F22B52-5438-48E7-A0FD-C4B6C735E765}" type="sibTrans" cxnId="{B197C91B-DAA9-49D0-A9EE-45A22637EC93}">
      <dgm:prSet/>
      <dgm:spPr/>
      <dgm:t>
        <a:bodyPr/>
        <a:lstStyle/>
        <a:p>
          <a:endParaRPr lang="ru-RU"/>
        </a:p>
      </dgm:t>
    </dgm:pt>
    <dgm:pt modelId="{F80B76BB-0FF4-4385-AC6C-06DCB30D47ED}">
      <dgm:prSet phldrT="[Текст]"/>
      <dgm:spPr/>
      <dgm:t>
        <a:bodyPr/>
        <a:lstStyle/>
        <a:p>
          <a:r>
            <a:rPr lang="ru-RU" dirty="0"/>
            <a:t>Программы Проекта: </a:t>
          </a:r>
        </a:p>
        <a:p>
          <a:r>
            <a:rPr lang="ru-RU" dirty="0"/>
            <a:t>Ученые</a:t>
          </a:r>
        </a:p>
        <a:p>
          <a:r>
            <a:rPr lang="ru-RU" dirty="0"/>
            <a:t> Лекторы </a:t>
          </a:r>
        </a:p>
        <a:p>
          <a:r>
            <a:rPr lang="ru-RU" dirty="0"/>
            <a:t>Лидеры общественного мнения</a:t>
          </a:r>
        </a:p>
        <a:p>
          <a:r>
            <a:rPr lang="ru-RU" dirty="0"/>
            <a:t>Игровые развивающие программы</a:t>
          </a:r>
        </a:p>
        <a:p>
          <a:r>
            <a:rPr lang="ru-RU" dirty="0"/>
            <a:t>Творческие события</a:t>
          </a:r>
        </a:p>
        <a:p>
          <a:endParaRPr lang="ru-RU" dirty="0"/>
        </a:p>
      </dgm:t>
    </dgm:pt>
    <dgm:pt modelId="{0FF242F4-CF45-4E5F-9B52-E0B2B4AAFB60}" type="parTrans" cxnId="{9879009F-B3E6-4041-9BBE-B32D012CFA98}">
      <dgm:prSet/>
      <dgm:spPr/>
      <dgm:t>
        <a:bodyPr/>
        <a:lstStyle/>
        <a:p>
          <a:endParaRPr lang="ru-RU"/>
        </a:p>
      </dgm:t>
    </dgm:pt>
    <dgm:pt modelId="{6C2D9EFB-3556-41DA-AADA-935CF1AF517B}" type="sibTrans" cxnId="{9879009F-B3E6-4041-9BBE-B32D012CFA98}">
      <dgm:prSet/>
      <dgm:spPr/>
      <dgm:t>
        <a:bodyPr/>
        <a:lstStyle/>
        <a:p>
          <a:endParaRPr lang="ru-RU"/>
        </a:p>
      </dgm:t>
    </dgm:pt>
    <dgm:pt modelId="{D2D5EB1D-DE33-4CC7-8C0D-2D64E33FDEB4}" type="pres">
      <dgm:prSet presAssocID="{46CB4FF9-15C3-465F-8A3B-9BF2EC8D6FD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8616C86-77D8-4BDB-9A8F-BDB7EBFF3809}" type="pres">
      <dgm:prSet presAssocID="{10204C9D-2961-49C5-A849-A43BB970F925}" presName="hierRoot1" presStyleCnt="0">
        <dgm:presLayoutVars>
          <dgm:hierBranch val="init"/>
        </dgm:presLayoutVars>
      </dgm:prSet>
      <dgm:spPr/>
    </dgm:pt>
    <dgm:pt modelId="{261F60A6-953D-4CBB-90F3-DD4D0510A79A}" type="pres">
      <dgm:prSet presAssocID="{10204C9D-2961-49C5-A849-A43BB970F925}" presName="rootComposite1" presStyleCnt="0"/>
      <dgm:spPr/>
    </dgm:pt>
    <dgm:pt modelId="{D49C2B7C-0E5D-4309-A858-B85F824BAF69}" type="pres">
      <dgm:prSet presAssocID="{10204C9D-2961-49C5-A849-A43BB970F925}" presName="rootText1" presStyleLbl="node0" presStyleIdx="0" presStyleCnt="1" custLinFactNeighborX="1630" custLinFactNeighborY="-21353">
        <dgm:presLayoutVars>
          <dgm:chPref val="3"/>
        </dgm:presLayoutVars>
      </dgm:prSet>
      <dgm:spPr/>
    </dgm:pt>
    <dgm:pt modelId="{DE309682-A397-4E2D-9D9F-A09BEF1A7EBB}" type="pres">
      <dgm:prSet presAssocID="{10204C9D-2961-49C5-A849-A43BB970F925}" presName="rootConnector1" presStyleLbl="node1" presStyleIdx="0" presStyleCnt="0"/>
      <dgm:spPr/>
    </dgm:pt>
    <dgm:pt modelId="{D36E9E4F-50D1-4EB3-8A05-B6210E247922}" type="pres">
      <dgm:prSet presAssocID="{10204C9D-2961-49C5-A849-A43BB970F925}" presName="hierChild2" presStyleCnt="0"/>
      <dgm:spPr/>
    </dgm:pt>
    <dgm:pt modelId="{C76A389D-20B7-468F-A3BF-F6469E80984E}" type="pres">
      <dgm:prSet presAssocID="{9C5A24C9-74CC-44AA-BAF8-DC7EEB0C64BD}" presName="Name37" presStyleLbl="parChTrans1D2" presStyleIdx="0" presStyleCnt="2"/>
      <dgm:spPr/>
    </dgm:pt>
    <dgm:pt modelId="{310D5D81-010E-484F-BDEA-D9026C69D4C7}" type="pres">
      <dgm:prSet presAssocID="{9EBD9567-FDDE-44B6-B67B-AE67C8D125E9}" presName="hierRoot2" presStyleCnt="0">
        <dgm:presLayoutVars>
          <dgm:hierBranch val="init"/>
        </dgm:presLayoutVars>
      </dgm:prSet>
      <dgm:spPr/>
    </dgm:pt>
    <dgm:pt modelId="{7A0EDF42-DB08-4EC8-AEB1-3554D42CB002}" type="pres">
      <dgm:prSet presAssocID="{9EBD9567-FDDE-44B6-B67B-AE67C8D125E9}" presName="rootComposite" presStyleCnt="0"/>
      <dgm:spPr/>
    </dgm:pt>
    <dgm:pt modelId="{EC7BBC57-7B53-4A74-BF77-51882BF08B3D}" type="pres">
      <dgm:prSet presAssocID="{9EBD9567-FDDE-44B6-B67B-AE67C8D125E9}" presName="rootText" presStyleLbl="node2" presStyleIdx="0" presStyleCnt="2">
        <dgm:presLayoutVars>
          <dgm:chPref val="3"/>
        </dgm:presLayoutVars>
      </dgm:prSet>
      <dgm:spPr/>
    </dgm:pt>
    <dgm:pt modelId="{D7954565-BFE4-4837-B724-BD06382DDF21}" type="pres">
      <dgm:prSet presAssocID="{9EBD9567-FDDE-44B6-B67B-AE67C8D125E9}" presName="rootConnector" presStyleLbl="node2" presStyleIdx="0" presStyleCnt="2"/>
      <dgm:spPr/>
    </dgm:pt>
    <dgm:pt modelId="{02BB5903-2BC7-43DB-9891-DC087B381109}" type="pres">
      <dgm:prSet presAssocID="{9EBD9567-FDDE-44B6-B67B-AE67C8D125E9}" presName="hierChild4" presStyleCnt="0"/>
      <dgm:spPr/>
    </dgm:pt>
    <dgm:pt modelId="{36384C82-E351-4031-B9DA-A244A4649F5C}" type="pres">
      <dgm:prSet presAssocID="{9EBD9567-FDDE-44B6-B67B-AE67C8D125E9}" presName="hierChild5" presStyleCnt="0"/>
      <dgm:spPr/>
    </dgm:pt>
    <dgm:pt modelId="{27A6EC85-FDC1-4F2A-BBCD-288D22916D97}" type="pres">
      <dgm:prSet presAssocID="{0FF242F4-CF45-4E5F-9B52-E0B2B4AAFB60}" presName="Name37" presStyleLbl="parChTrans1D2" presStyleIdx="1" presStyleCnt="2"/>
      <dgm:spPr/>
    </dgm:pt>
    <dgm:pt modelId="{4B064A92-2C1E-4871-B1D2-F954F60DBCB5}" type="pres">
      <dgm:prSet presAssocID="{F80B76BB-0FF4-4385-AC6C-06DCB30D47ED}" presName="hierRoot2" presStyleCnt="0">
        <dgm:presLayoutVars>
          <dgm:hierBranch val="init"/>
        </dgm:presLayoutVars>
      </dgm:prSet>
      <dgm:spPr/>
    </dgm:pt>
    <dgm:pt modelId="{6ED6A3BD-6675-4016-B3ED-E310A6D336F5}" type="pres">
      <dgm:prSet presAssocID="{F80B76BB-0FF4-4385-AC6C-06DCB30D47ED}" presName="rootComposite" presStyleCnt="0"/>
      <dgm:spPr/>
    </dgm:pt>
    <dgm:pt modelId="{92FDA12B-A0A4-48F8-8D95-DCD3EEB6B4FA}" type="pres">
      <dgm:prSet presAssocID="{F80B76BB-0FF4-4385-AC6C-06DCB30D47ED}" presName="rootText" presStyleLbl="node2" presStyleIdx="1" presStyleCnt="2">
        <dgm:presLayoutVars>
          <dgm:chPref val="3"/>
        </dgm:presLayoutVars>
      </dgm:prSet>
      <dgm:spPr/>
    </dgm:pt>
    <dgm:pt modelId="{722EAC82-14BF-46C8-A3B9-0512847C2C21}" type="pres">
      <dgm:prSet presAssocID="{F80B76BB-0FF4-4385-AC6C-06DCB30D47ED}" presName="rootConnector" presStyleLbl="node2" presStyleIdx="1" presStyleCnt="2"/>
      <dgm:spPr/>
    </dgm:pt>
    <dgm:pt modelId="{51B68A90-6A5E-4522-91E6-6E298F63DF83}" type="pres">
      <dgm:prSet presAssocID="{F80B76BB-0FF4-4385-AC6C-06DCB30D47ED}" presName="hierChild4" presStyleCnt="0"/>
      <dgm:spPr/>
    </dgm:pt>
    <dgm:pt modelId="{233FFFA3-809D-4E6E-A6C8-2BBA3615D175}" type="pres">
      <dgm:prSet presAssocID="{F80B76BB-0FF4-4385-AC6C-06DCB30D47ED}" presName="hierChild5" presStyleCnt="0"/>
      <dgm:spPr/>
    </dgm:pt>
    <dgm:pt modelId="{8E3AAC68-4B25-4A8A-B5B9-42501EAA702B}" type="pres">
      <dgm:prSet presAssocID="{10204C9D-2961-49C5-A849-A43BB970F925}" presName="hierChild3" presStyleCnt="0"/>
      <dgm:spPr/>
    </dgm:pt>
  </dgm:ptLst>
  <dgm:cxnLst>
    <dgm:cxn modelId="{B197C91B-DAA9-49D0-A9EE-45A22637EC93}" srcId="{10204C9D-2961-49C5-A849-A43BB970F925}" destId="{9EBD9567-FDDE-44B6-B67B-AE67C8D125E9}" srcOrd="0" destOrd="0" parTransId="{9C5A24C9-74CC-44AA-BAF8-DC7EEB0C64BD}" sibTransId="{C1F22B52-5438-48E7-A0FD-C4B6C735E765}"/>
    <dgm:cxn modelId="{DB252021-2FA6-402B-8B68-C7137A7A932E}" srcId="{46CB4FF9-15C3-465F-8A3B-9BF2EC8D6FDC}" destId="{10204C9D-2961-49C5-A849-A43BB970F925}" srcOrd="0" destOrd="0" parTransId="{5B159B62-F928-4ACE-AB9D-B871A71A76B3}" sibTransId="{A15E2221-439E-47CC-9CB5-3056E6C9305F}"/>
    <dgm:cxn modelId="{657BD87B-5ABD-4CC5-8452-2B80DA5A43B7}" type="presOf" srcId="{9EBD9567-FDDE-44B6-B67B-AE67C8D125E9}" destId="{D7954565-BFE4-4837-B724-BD06382DDF21}" srcOrd="1" destOrd="0" presId="urn:microsoft.com/office/officeart/2005/8/layout/orgChart1"/>
    <dgm:cxn modelId="{02C5657D-CEB6-4E66-B20F-453026283967}" type="presOf" srcId="{0FF242F4-CF45-4E5F-9B52-E0B2B4AAFB60}" destId="{27A6EC85-FDC1-4F2A-BBCD-288D22916D97}" srcOrd="0" destOrd="0" presId="urn:microsoft.com/office/officeart/2005/8/layout/orgChart1"/>
    <dgm:cxn modelId="{2536988E-B283-4426-99F4-0BEC897D82D0}" type="presOf" srcId="{10204C9D-2961-49C5-A849-A43BB970F925}" destId="{D49C2B7C-0E5D-4309-A858-B85F824BAF69}" srcOrd="0" destOrd="0" presId="urn:microsoft.com/office/officeart/2005/8/layout/orgChart1"/>
    <dgm:cxn modelId="{DC90718F-1E14-4196-89A5-FBDB82F4FD0D}" type="presOf" srcId="{46CB4FF9-15C3-465F-8A3B-9BF2EC8D6FDC}" destId="{D2D5EB1D-DE33-4CC7-8C0D-2D64E33FDEB4}" srcOrd="0" destOrd="0" presId="urn:microsoft.com/office/officeart/2005/8/layout/orgChart1"/>
    <dgm:cxn modelId="{9879009F-B3E6-4041-9BBE-B32D012CFA98}" srcId="{10204C9D-2961-49C5-A849-A43BB970F925}" destId="{F80B76BB-0FF4-4385-AC6C-06DCB30D47ED}" srcOrd="1" destOrd="0" parTransId="{0FF242F4-CF45-4E5F-9B52-E0B2B4AAFB60}" sibTransId="{6C2D9EFB-3556-41DA-AADA-935CF1AF517B}"/>
    <dgm:cxn modelId="{D46282B0-5AE4-4E72-9839-A77C06ED9BE1}" type="presOf" srcId="{F80B76BB-0FF4-4385-AC6C-06DCB30D47ED}" destId="{722EAC82-14BF-46C8-A3B9-0512847C2C21}" srcOrd="1" destOrd="0" presId="urn:microsoft.com/office/officeart/2005/8/layout/orgChart1"/>
    <dgm:cxn modelId="{46AEE6B1-5F0A-433F-8395-7FE4836F933E}" type="presOf" srcId="{9C5A24C9-74CC-44AA-BAF8-DC7EEB0C64BD}" destId="{C76A389D-20B7-468F-A3BF-F6469E80984E}" srcOrd="0" destOrd="0" presId="urn:microsoft.com/office/officeart/2005/8/layout/orgChart1"/>
    <dgm:cxn modelId="{FF0512DA-C724-400D-8ED5-1FA8E5320418}" type="presOf" srcId="{F80B76BB-0FF4-4385-AC6C-06DCB30D47ED}" destId="{92FDA12B-A0A4-48F8-8D95-DCD3EEB6B4FA}" srcOrd="0" destOrd="0" presId="urn:microsoft.com/office/officeart/2005/8/layout/orgChart1"/>
    <dgm:cxn modelId="{F7F066DD-19D6-449A-AD5E-3C60C005C378}" type="presOf" srcId="{9EBD9567-FDDE-44B6-B67B-AE67C8D125E9}" destId="{EC7BBC57-7B53-4A74-BF77-51882BF08B3D}" srcOrd="0" destOrd="0" presId="urn:microsoft.com/office/officeart/2005/8/layout/orgChart1"/>
    <dgm:cxn modelId="{096A88FF-306A-4270-A5E1-8B1857CCF807}" type="presOf" srcId="{10204C9D-2961-49C5-A849-A43BB970F925}" destId="{DE309682-A397-4E2D-9D9F-A09BEF1A7EBB}" srcOrd="1" destOrd="0" presId="urn:microsoft.com/office/officeart/2005/8/layout/orgChart1"/>
    <dgm:cxn modelId="{F1534CEA-D49F-4C94-BEFA-D541EAFF5665}" type="presParOf" srcId="{D2D5EB1D-DE33-4CC7-8C0D-2D64E33FDEB4}" destId="{98616C86-77D8-4BDB-9A8F-BDB7EBFF3809}" srcOrd="0" destOrd="0" presId="urn:microsoft.com/office/officeart/2005/8/layout/orgChart1"/>
    <dgm:cxn modelId="{448F80D0-0BEB-4066-AE4C-8BC92F1F7758}" type="presParOf" srcId="{98616C86-77D8-4BDB-9A8F-BDB7EBFF3809}" destId="{261F60A6-953D-4CBB-90F3-DD4D0510A79A}" srcOrd="0" destOrd="0" presId="urn:microsoft.com/office/officeart/2005/8/layout/orgChart1"/>
    <dgm:cxn modelId="{40EA8577-CE29-45AF-A8FA-17512C31EFF6}" type="presParOf" srcId="{261F60A6-953D-4CBB-90F3-DD4D0510A79A}" destId="{D49C2B7C-0E5D-4309-A858-B85F824BAF69}" srcOrd="0" destOrd="0" presId="urn:microsoft.com/office/officeart/2005/8/layout/orgChart1"/>
    <dgm:cxn modelId="{64402618-6792-4E8A-A4C5-E2466A2B43C8}" type="presParOf" srcId="{261F60A6-953D-4CBB-90F3-DD4D0510A79A}" destId="{DE309682-A397-4E2D-9D9F-A09BEF1A7EBB}" srcOrd="1" destOrd="0" presId="urn:microsoft.com/office/officeart/2005/8/layout/orgChart1"/>
    <dgm:cxn modelId="{699B85AA-DECC-4F5A-8FB8-C34E2B98B356}" type="presParOf" srcId="{98616C86-77D8-4BDB-9A8F-BDB7EBFF3809}" destId="{D36E9E4F-50D1-4EB3-8A05-B6210E247922}" srcOrd="1" destOrd="0" presId="urn:microsoft.com/office/officeart/2005/8/layout/orgChart1"/>
    <dgm:cxn modelId="{49D8145F-AAA5-4FFC-9BE8-2993455E6482}" type="presParOf" srcId="{D36E9E4F-50D1-4EB3-8A05-B6210E247922}" destId="{C76A389D-20B7-468F-A3BF-F6469E80984E}" srcOrd="0" destOrd="0" presId="urn:microsoft.com/office/officeart/2005/8/layout/orgChart1"/>
    <dgm:cxn modelId="{368761D5-52FC-4C5B-93D8-882C97E32F3C}" type="presParOf" srcId="{D36E9E4F-50D1-4EB3-8A05-B6210E247922}" destId="{310D5D81-010E-484F-BDEA-D9026C69D4C7}" srcOrd="1" destOrd="0" presId="urn:microsoft.com/office/officeart/2005/8/layout/orgChart1"/>
    <dgm:cxn modelId="{BB0C0020-8AEF-46CF-82AC-4835D14FD265}" type="presParOf" srcId="{310D5D81-010E-484F-BDEA-D9026C69D4C7}" destId="{7A0EDF42-DB08-4EC8-AEB1-3554D42CB002}" srcOrd="0" destOrd="0" presId="urn:microsoft.com/office/officeart/2005/8/layout/orgChart1"/>
    <dgm:cxn modelId="{8A312BAE-C4CD-4132-979E-454557107EF1}" type="presParOf" srcId="{7A0EDF42-DB08-4EC8-AEB1-3554D42CB002}" destId="{EC7BBC57-7B53-4A74-BF77-51882BF08B3D}" srcOrd="0" destOrd="0" presId="urn:microsoft.com/office/officeart/2005/8/layout/orgChart1"/>
    <dgm:cxn modelId="{7F770156-B4B3-45C0-879D-3D1DEE24F667}" type="presParOf" srcId="{7A0EDF42-DB08-4EC8-AEB1-3554D42CB002}" destId="{D7954565-BFE4-4837-B724-BD06382DDF21}" srcOrd="1" destOrd="0" presId="urn:microsoft.com/office/officeart/2005/8/layout/orgChart1"/>
    <dgm:cxn modelId="{658424CF-1B47-4ECA-B220-0B068DA0A0AB}" type="presParOf" srcId="{310D5D81-010E-484F-BDEA-D9026C69D4C7}" destId="{02BB5903-2BC7-43DB-9891-DC087B381109}" srcOrd="1" destOrd="0" presId="urn:microsoft.com/office/officeart/2005/8/layout/orgChart1"/>
    <dgm:cxn modelId="{22B13FCC-7EA7-4B54-9E2B-FC4A3FA09E17}" type="presParOf" srcId="{310D5D81-010E-484F-BDEA-D9026C69D4C7}" destId="{36384C82-E351-4031-B9DA-A244A4649F5C}" srcOrd="2" destOrd="0" presId="urn:microsoft.com/office/officeart/2005/8/layout/orgChart1"/>
    <dgm:cxn modelId="{FDF0E3E5-FF16-43DF-A815-0BD921121ABE}" type="presParOf" srcId="{D36E9E4F-50D1-4EB3-8A05-B6210E247922}" destId="{27A6EC85-FDC1-4F2A-BBCD-288D22916D97}" srcOrd="2" destOrd="0" presId="urn:microsoft.com/office/officeart/2005/8/layout/orgChart1"/>
    <dgm:cxn modelId="{28A36F05-33D4-4414-A0E2-B999605CEF2F}" type="presParOf" srcId="{D36E9E4F-50D1-4EB3-8A05-B6210E247922}" destId="{4B064A92-2C1E-4871-B1D2-F954F60DBCB5}" srcOrd="3" destOrd="0" presId="urn:microsoft.com/office/officeart/2005/8/layout/orgChart1"/>
    <dgm:cxn modelId="{8E3DD06C-A408-423B-B9A0-A201B7F6DFDE}" type="presParOf" srcId="{4B064A92-2C1E-4871-B1D2-F954F60DBCB5}" destId="{6ED6A3BD-6675-4016-B3ED-E310A6D336F5}" srcOrd="0" destOrd="0" presId="urn:microsoft.com/office/officeart/2005/8/layout/orgChart1"/>
    <dgm:cxn modelId="{D2193962-A271-4A6D-9ABC-ABF2C115159F}" type="presParOf" srcId="{6ED6A3BD-6675-4016-B3ED-E310A6D336F5}" destId="{92FDA12B-A0A4-48F8-8D95-DCD3EEB6B4FA}" srcOrd="0" destOrd="0" presId="urn:microsoft.com/office/officeart/2005/8/layout/orgChart1"/>
    <dgm:cxn modelId="{2E17D313-7BEC-4ED8-B48B-65F610390602}" type="presParOf" srcId="{6ED6A3BD-6675-4016-B3ED-E310A6D336F5}" destId="{722EAC82-14BF-46C8-A3B9-0512847C2C21}" srcOrd="1" destOrd="0" presId="urn:microsoft.com/office/officeart/2005/8/layout/orgChart1"/>
    <dgm:cxn modelId="{CEEF9179-24F7-4F0C-8A6D-28F51827888F}" type="presParOf" srcId="{4B064A92-2C1E-4871-B1D2-F954F60DBCB5}" destId="{51B68A90-6A5E-4522-91E6-6E298F63DF83}" srcOrd="1" destOrd="0" presId="urn:microsoft.com/office/officeart/2005/8/layout/orgChart1"/>
    <dgm:cxn modelId="{B81298C2-FFB2-4607-BEAD-BA3C695B980D}" type="presParOf" srcId="{4B064A92-2C1E-4871-B1D2-F954F60DBCB5}" destId="{233FFFA3-809D-4E6E-A6C8-2BBA3615D175}" srcOrd="2" destOrd="0" presId="urn:microsoft.com/office/officeart/2005/8/layout/orgChart1"/>
    <dgm:cxn modelId="{6664574F-C3F5-475E-B196-963A8F4CCF7D}" type="presParOf" srcId="{98616C86-77D8-4BDB-9A8F-BDB7EBFF3809}" destId="{8E3AAC68-4B25-4A8A-B5B9-42501EAA702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451DBB-9A25-4182-B234-13489C915295}">
      <dsp:nvSpPr>
        <dsp:cNvPr id="0" name=""/>
        <dsp:cNvSpPr/>
      </dsp:nvSpPr>
      <dsp:spPr>
        <a:xfrm>
          <a:off x="6096000" y="1450683"/>
          <a:ext cx="5228006" cy="16701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8677"/>
              </a:lnTo>
              <a:lnTo>
                <a:pt x="5228006" y="1488677"/>
              </a:lnTo>
              <a:lnTo>
                <a:pt x="5228006" y="167014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A1D0EE-410C-4312-9AC4-4BB217315DD3}">
      <dsp:nvSpPr>
        <dsp:cNvPr id="0" name=""/>
        <dsp:cNvSpPr/>
      </dsp:nvSpPr>
      <dsp:spPr>
        <a:xfrm>
          <a:off x="6096000" y="1450683"/>
          <a:ext cx="3136803" cy="16701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8677"/>
              </a:lnTo>
              <a:lnTo>
                <a:pt x="3136803" y="1488677"/>
              </a:lnTo>
              <a:lnTo>
                <a:pt x="3136803" y="167014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8305A6-BBE1-46DF-81C3-12C68C35F362}">
      <dsp:nvSpPr>
        <dsp:cNvPr id="0" name=""/>
        <dsp:cNvSpPr/>
      </dsp:nvSpPr>
      <dsp:spPr>
        <a:xfrm>
          <a:off x="6096000" y="1450683"/>
          <a:ext cx="1045601" cy="16701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8677"/>
              </a:lnTo>
              <a:lnTo>
                <a:pt x="1045601" y="1488677"/>
              </a:lnTo>
              <a:lnTo>
                <a:pt x="1045601" y="167014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624E8E-87F3-4BAC-89E3-88913CDDDBA4}">
      <dsp:nvSpPr>
        <dsp:cNvPr id="0" name=""/>
        <dsp:cNvSpPr/>
      </dsp:nvSpPr>
      <dsp:spPr>
        <a:xfrm>
          <a:off x="5050398" y="1450683"/>
          <a:ext cx="1045601" cy="1670144"/>
        </a:xfrm>
        <a:custGeom>
          <a:avLst/>
          <a:gdLst/>
          <a:ahLst/>
          <a:cxnLst/>
          <a:rect l="0" t="0" r="0" b="0"/>
          <a:pathLst>
            <a:path>
              <a:moveTo>
                <a:pt x="1045601" y="0"/>
              </a:moveTo>
              <a:lnTo>
                <a:pt x="1045601" y="1488677"/>
              </a:lnTo>
              <a:lnTo>
                <a:pt x="0" y="1488677"/>
              </a:lnTo>
              <a:lnTo>
                <a:pt x="0" y="167014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0A17B0-ACBF-4C55-9BFC-02B53B9BC783}">
      <dsp:nvSpPr>
        <dsp:cNvPr id="0" name=""/>
        <dsp:cNvSpPr/>
      </dsp:nvSpPr>
      <dsp:spPr>
        <a:xfrm>
          <a:off x="2959196" y="1450683"/>
          <a:ext cx="3136803" cy="1670144"/>
        </a:xfrm>
        <a:custGeom>
          <a:avLst/>
          <a:gdLst/>
          <a:ahLst/>
          <a:cxnLst/>
          <a:rect l="0" t="0" r="0" b="0"/>
          <a:pathLst>
            <a:path>
              <a:moveTo>
                <a:pt x="3136803" y="0"/>
              </a:moveTo>
              <a:lnTo>
                <a:pt x="3136803" y="1488677"/>
              </a:lnTo>
              <a:lnTo>
                <a:pt x="0" y="1488677"/>
              </a:lnTo>
              <a:lnTo>
                <a:pt x="0" y="167014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C619F0-7E43-4204-A2F4-A96094CF0ADC}">
      <dsp:nvSpPr>
        <dsp:cNvPr id="0" name=""/>
        <dsp:cNvSpPr/>
      </dsp:nvSpPr>
      <dsp:spPr>
        <a:xfrm>
          <a:off x="867993" y="1450683"/>
          <a:ext cx="5228006" cy="1670144"/>
        </a:xfrm>
        <a:custGeom>
          <a:avLst/>
          <a:gdLst/>
          <a:ahLst/>
          <a:cxnLst/>
          <a:rect l="0" t="0" r="0" b="0"/>
          <a:pathLst>
            <a:path>
              <a:moveTo>
                <a:pt x="5228006" y="0"/>
              </a:moveTo>
              <a:lnTo>
                <a:pt x="5228006" y="1488677"/>
              </a:lnTo>
              <a:lnTo>
                <a:pt x="0" y="1488677"/>
              </a:lnTo>
              <a:lnTo>
                <a:pt x="0" y="167014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A7A6F0-91F0-491C-99AE-74066FFE74D5}">
      <dsp:nvSpPr>
        <dsp:cNvPr id="0" name=""/>
        <dsp:cNvSpPr/>
      </dsp:nvSpPr>
      <dsp:spPr>
        <a:xfrm>
          <a:off x="5231866" y="586550"/>
          <a:ext cx="1728266" cy="8641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Программа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 err="1"/>
            <a:t>Атомклассы</a:t>
          </a:r>
          <a:r>
            <a:rPr lang="ru-RU" sz="2000" kern="1200" dirty="0"/>
            <a:t> </a:t>
          </a:r>
        </a:p>
      </dsp:txBody>
      <dsp:txXfrm>
        <a:off x="5231866" y="586550"/>
        <a:ext cx="1728266" cy="864133"/>
      </dsp:txXfrm>
    </dsp:sp>
    <dsp:sp modelId="{34BCCB52-3107-4357-AE5A-D68EC6898012}">
      <dsp:nvSpPr>
        <dsp:cNvPr id="0" name=""/>
        <dsp:cNvSpPr/>
      </dsp:nvSpPr>
      <dsp:spPr>
        <a:xfrm>
          <a:off x="3860" y="3120828"/>
          <a:ext cx="1728266" cy="86413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 err="1"/>
            <a:t>Атомвстречи</a:t>
          </a:r>
          <a:endParaRPr lang="ru-RU" sz="2000" kern="1200" dirty="0"/>
        </a:p>
      </dsp:txBody>
      <dsp:txXfrm>
        <a:off x="3860" y="3120828"/>
        <a:ext cx="1728266" cy="864133"/>
      </dsp:txXfrm>
    </dsp:sp>
    <dsp:sp modelId="{952358BE-B300-4D0E-8880-98FF83F2CA90}">
      <dsp:nvSpPr>
        <dsp:cNvPr id="0" name=""/>
        <dsp:cNvSpPr/>
      </dsp:nvSpPr>
      <dsp:spPr>
        <a:xfrm>
          <a:off x="2095062" y="3120828"/>
          <a:ext cx="1728266" cy="86413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Профильные смены в ВДЦ «Орленок»</a:t>
          </a:r>
        </a:p>
      </dsp:txBody>
      <dsp:txXfrm>
        <a:off x="2095062" y="3120828"/>
        <a:ext cx="1728266" cy="864133"/>
      </dsp:txXfrm>
    </dsp:sp>
    <dsp:sp modelId="{54995E7E-8AF3-45A4-B620-F809F4445516}">
      <dsp:nvSpPr>
        <dsp:cNvPr id="0" name=""/>
        <dsp:cNvSpPr/>
      </dsp:nvSpPr>
      <dsp:spPr>
        <a:xfrm>
          <a:off x="4186265" y="3120828"/>
          <a:ext cx="1728266" cy="86413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Обучающие семинары и курсы повышения квалификации для учителей</a:t>
          </a:r>
        </a:p>
      </dsp:txBody>
      <dsp:txXfrm>
        <a:off x="4186265" y="3120828"/>
        <a:ext cx="1728266" cy="864133"/>
      </dsp:txXfrm>
    </dsp:sp>
    <dsp:sp modelId="{B9F0463B-39D6-46E6-A850-911FB37165A0}">
      <dsp:nvSpPr>
        <dsp:cNvPr id="0" name=""/>
        <dsp:cNvSpPr/>
      </dsp:nvSpPr>
      <dsp:spPr>
        <a:xfrm>
          <a:off x="6277467" y="3120828"/>
          <a:ext cx="1728266" cy="86413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Обновление оборудования </a:t>
          </a:r>
          <a:r>
            <a:rPr lang="ru-RU" sz="1800" kern="1200" dirty="0" err="1"/>
            <a:t>Атомклассов</a:t>
          </a:r>
          <a:endParaRPr lang="ru-RU" sz="1800" kern="1200" dirty="0"/>
        </a:p>
      </dsp:txBody>
      <dsp:txXfrm>
        <a:off x="6277467" y="3120828"/>
        <a:ext cx="1728266" cy="864133"/>
      </dsp:txXfrm>
    </dsp:sp>
    <dsp:sp modelId="{850F143D-867E-48D1-8544-2342803CD68F}">
      <dsp:nvSpPr>
        <dsp:cNvPr id="0" name=""/>
        <dsp:cNvSpPr/>
      </dsp:nvSpPr>
      <dsp:spPr>
        <a:xfrm>
          <a:off x="8368670" y="3120828"/>
          <a:ext cx="1728266" cy="86413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Страницы </a:t>
          </a:r>
          <a:r>
            <a:rPr lang="ru-RU" sz="1300" kern="1200" dirty="0" err="1"/>
            <a:t>атомклассов</a:t>
          </a:r>
          <a:r>
            <a:rPr lang="ru-RU" sz="1300" kern="1200" dirty="0"/>
            <a:t> на сайтах образовательных учреждений</a:t>
          </a:r>
        </a:p>
      </dsp:txBody>
      <dsp:txXfrm>
        <a:off x="8368670" y="3120828"/>
        <a:ext cx="1728266" cy="864133"/>
      </dsp:txXfrm>
    </dsp:sp>
    <dsp:sp modelId="{841C1253-DEA5-42B0-99F8-0451E06180D6}">
      <dsp:nvSpPr>
        <dsp:cNvPr id="0" name=""/>
        <dsp:cNvSpPr/>
      </dsp:nvSpPr>
      <dsp:spPr>
        <a:xfrm>
          <a:off x="10459873" y="3120828"/>
          <a:ext cx="1728266" cy="86413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Сетевые стандарты </a:t>
          </a:r>
          <a:r>
            <a:rPr lang="ru-RU" sz="2000" kern="1200" dirty="0" err="1"/>
            <a:t>Атомклассов</a:t>
          </a:r>
          <a:endParaRPr lang="ru-RU" sz="2000" kern="1200" dirty="0"/>
        </a:p>
      </dsp:txBody>
      <dsp:txXfrm>
        <a:off x="10459873" y="3120828"/>
        <a:ext cx="1728266" cy="8641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A6EC85-FDC1-4F2A-BBCD-288D22916D97}">
      <dsp:nvSpPr>
        <dsp:cNvPr id="0" name=""/>
        <dsp:cNvSpPr/>
      </dsp:nvSpPr>
      <dsp:spPr>
        <a:xfrm>
          <a:off x="5330717" y="2236747"/>
          <a:ext cx="2633546" cy="9403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0649"/>
              </a:lnTo>
              <a:lnTo>
                <a:pt x="2633546" y="470649"/>
              </a:lnTo>
              <a:lnTo>
                <a:pt x="2633546" y="94036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6A389D-20B7-468F-A3BF-F6469E80984E}">
      <dsp:nvSpPr>
        <dsp:cNvPr id="0" name=""/>
        <dsp:cNvSpPr/>
      </dsp:nvSpPr>
      <dsp:spPr>
        <a:xfrm>
          <a:off x="2551335" y="2236747"/>
          <a:ext cx="2779382" cy="940366"/>
        </a:xfrm>
        <a:custGeom>
          <a:avLst/>
          <a:gdLst/>
          <a:ahLst/>
          <a:cxnLst/>
          <a:rect l="0" t="0" r="0" b="0"/>
          <a:pathLst>
            <a:path>
              <a:moveTo>
                <a:pt x="2779382" y="0"/>
              </a:moveTo>
              <a:lnTo>
                <a:pt x="2779382" y="470649"/>
              </a:lnTo>
              <a:lnTo>
                <a:pt x="0" y="470649"/>
              </a:lnTo>
              <a:lnTo>
                <a:pt x="0" y="94036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9C2B7C-0E5D-4309-A858-B85F824BAF69}">
      <dsp:nvSpPr>
        <dsp:cNvPr id="0" name=""/>
        <dsp:cNvSpPr/>
      </dsp:nvSpPr>
      <dsp:spPr>
        <a:xfrm>
          <a:off x="3093970" y="0"/>
          <a:ext cx="4473494" cy="22367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ВДЦ Орленок</a:t>
          </a:r>
        </a:p>
      </dsp:txBody>
      <dsp:txXfrm>
        <a:off x="3093970" y="0"/>
        <a:ext cx="4473494" cy="2236747"/>
      </dsp:txXfrm>
    </dsp:sp>
    <dsp:sp modelId="{EC7BBC57-7B53-4A74-BF77-51882BF08B3D}">
      <dsp:nvSpPr>
        <dsp:cNvPr id="0" name=""/>
        <dsp:cNvSpPr/>
      </dsp:nvSpPr>
      <dsp:spPr>
        <a:xfrm>
          <a:off x="314588" y="3177113"/>
          <a:ext cx="4473494" cy="22367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Собственная программа Центра</a:t>
          </a:r>
        </a:p>
      </dsp:txBody>
      <dsp:txXfrm>
        <a:off x="314588" y="3177113"/>
        <a:ext cx="4473494" cy="2236747"/>
      </dsp:txXfrm>
    </dsp:sp>
    <dsp:sp modelId="{92FDA12B-A0A4-48F8-8D95-DCD3EEB6B4FA}">
      <dsp:nvSpPr>
        <dsp:cNvPr id="0" name=""/>
        <dsp:cNvSpPr/>
      </dsp:nvSpPr>
      <dsp:spPr>
        <a:xfrm>
          <a:off x="5727516" y="3177113"/>
          <a:ext cx="4473494" cy="22367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Программы Проекта: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Ученые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 Лекторы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Лидеры общественного мнения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Игровые развивающие программы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Творческие события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700" kern="1200" dirty="0"/>
        </a:p>
      </dsp:txBody>
      <dsp:txXfrm>
        <a:off x="5727516" y="3177113"/>
        <a:ext cx="4473494" cy="22367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BE339E-BA15-4339-8DE6-C27DC60BEE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8C66AC-5A11-46FE-A370-9AA057635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9B1C25-BD54-4593-9767-28C6A4D3E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EB085-EBFC-436D-A482-5B05FF6BDDDC}" type="datetimeFigureOut">
              <a:rPr lang="ru-RU" smtClean="0"/>
              <a:t>18.09.2017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B59B25-D8E8-428E-8601-17B51903D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C201B0-0469-47ED-B3A6-888A4AAA5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FB36-8359-4872-9FD9-5B78B5C49B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876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D6CFB6-E559-4E5E-B440-F2F3AE30E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6F756D6-9425-4203-8CFF-ABF9D0EC31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8EEFA0-DFAB-475D-AEB7-803DD49FF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EB085-EBFC-436D-A482-5B05FF6BDDDC}" type="datetimeFigureOut">
              <a:rPr lang="ru-RU" smtClean="0"/>
              <a:t>18.09.2017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162678-C7D2-4D00-9883-2506EBE7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A7B38D-3C2D-4AA1-9F04-0EA9CD9AF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FB36-8359-4872-9FD9-5B78B5C49B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680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B3DE3D2-7017-4466-BBAA-C05ADECC7C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734D623-54A5-4EC7-9962-03E45B59C2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9E9E99-0BBE-4353-B053-462B0AA0B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EB085-EBFC-436D-A482-5B05FF6BDDDC}" type="datetimeFigureOut">
              <a:rPr lang="ru-RU" smtClean="0"/>
              <a:t>18.09.2017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BF522B-1E8D-4C1A-9EF0-58CDA1F4F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52F4E5-7F60-4EA7-82E4-441B65D3B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FB36-8359-4872-9FD9-5B78B5C49B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163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BDF686-993A-46AF-BD2C-AC449A59F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4DDED2-EAEA-4D4F-BB7E-551A919375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8E5689-90BF-46CE-BA21-21F56A3AC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EB085-EBFC-436D-A482-5B05FF6BDDDC}" type="datetimeFigureOut">
              <a:rPr lang="ru-RU" smtClean="0"/>
              <a:t>18.09.2017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6C9671-7CCA-4879-B83F-97C7F3B69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173070-1B97-4D73-B86B-83307BC34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FB36-8359-4872-9FD9-5B78B5C49B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593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1F7AA9-5E60-48F8-9556-0ED62C50F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E5D94DB-EEE0-4751-92A5-2F0F44DE5C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FEE8FB-9DAE-498E-A701-D2A5AAD50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EB085-EBFC-436D-A482-5B05FF6BDDDC}" type="datetimeFigureOut">
              <a:rPr lang="ru-RU" smtClean="0"/>
              <a:t>18.09.2017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CA4990-582A-4FEB-A8AB-EFC081D4A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CFF2C3-E5FA-447E-888A-D1399E142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FB36-8359-4872-9FD9-5B78B5C49B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672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61C6DD-9FBC-4BC9-BAA1-249D4173F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5A4830-8D75-426B-BA21-95181E3BC9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6E13E3E-AF0D-45E3-8CE0-8F560AD8E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5A4507D-66D9-4218-B9A1-8893335EA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EB085-EBFC-436D-A482-5B05FF6BDDDC}" type="datetimeFigureOut">
              <a:rPr lang="ru-RU" smtClean="0"/>
              <a:t>18.09.2017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E7D74F3-1FB2-468D-9153-EA950F23D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9396FA-498D-4242-A280-2AD314BE7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FB36-8359-4872-9FD9-5B78B5C49B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171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A49364-C8E9-4641-B96D-E3AB383E9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CBFB1FD-36E1-4EBA-86D1-9F69D7D28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396E7C1-5414-465D-B16E-8D75E2A613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DC6D93C-134B-4335-A582-A63381670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D4F2A6A-1206-4560-A08A-928726290C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DB4053D-A493-46F2-9661-4C1409C88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EB085-EBFC-436D-A482-5B05FF6BDDDC}" type="datetimeFigureOut">
              <a:rPr lang="ru-RU" smtClean="0"/>
              <a:t>18.09.2017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5B765BE-5E6D-48AA-BAAB-25E072B67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57CDA8E-998C-476F-9B6E-C5814D4BE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FB36-8359-4872-9FD9-5B78B5C49B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535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E2E3FF-7A3A-448D-B089-20CDE6F97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90A1514-2561-4964-B0DB-B45E60922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EB085-EBFC-436D-A482-5B05FF6BDDDC}" type="datetimeFigureOut">
              <a:rPr lang="ru-RU" smtClean="0"/>
              <a:t>18.09.2017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E063609-B6B1-4A37-A3C6-4E3B67D7A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E25ADF8-77DC-447E-98A3-443E89C14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FB36-8359-4872-9FD9-5B78B5C49B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148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5397B98-CE28-4C41-9F85-3F2C93B0B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EB085-EBFC-436D-A482-5B05FF6BDDDC}" type="datetimeFigureOut">
              <a:rPr lang="ru-RU" smtClean="0"/>
              <a:t>18.09.2017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8A357D9-1456-4181-AD4D-406CC2C7D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4BDFA91-2470-4EF8-A70A-33599853B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FB36-8359-4872-9FD9-5B78B5C49B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025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A9F26C-5FCF-46E5-8475-3C20A984D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D99EA5-9CC6-4A58-850D-53FF1F0040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6C7A38D-A251-4879-9CEC-8560B42F57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A589EF9-8370-4DBF-9E92-9F6BE538A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EB085-EBFC-436D-A482-5B05FF6BDDDC}" type="datetimeFigureOut">
              <a:rPr lang="ru-RU" smtClean="0"/>
              <a:t>18.09.2017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CDCDCB-7FE8-4FC3-9694-01626E484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DC242C-D860-4E13-8E04-491F802A5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FB36-8359-4872-9FD9-5B78B5C49B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62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3A3A04-1F0A-4CC7-B6FE-146116397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5661A23-D83A-4944-AEE9-4BA5A9BF66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1542FD-C5E1-4C8D-A1F3-E68564FFD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D60360-9DB8-4AF8-A778-515CD8379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EB085-EBFC-436D-A482-5B05FF6BDDDC}" type="datetimeFigureOut">
              <a:rPr lang="ru-RU" smtClean="0"/>
              <a:t>18.09.2017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1972A-B91D-4EA5-96C2-12908B3B4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C232E0-717E-4232-8149-4FAFEDCFF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FB36-8359-4872-9FD9-5B78B5C49B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415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8EAAE9-AEEB-4CE2-9690-D562C7707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C0127D-094B-4F0D-93B0-C86A106A8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8AC495-80EE-4F66-80E0-6F4BC6402D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6EB085-EBFC-436D-A482-5B05FF6BDDDC}" type="datetimeFigureOut">
              <a:rPr lang="ru-RU" smtClean="0"/>
              <a:t>18.09.2017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D10D21-4559-49EF-8919-85C263F465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AEE63B-9541-48F7-A22E-7A27909EC4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4FB36-8359-4872-9FD9-5B78B5C49B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001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1.png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7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352D18-8E65-4355-9961-D29216C9C6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4506" y="1091489"/>
            <a:ext cx="9332536" cy="1819136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Программа "</a:t>
            </a:r>
            <a:r>
              <a:rPr lang="ru-RU" sz="4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Атомклассы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endParaRPr lang="ru-RU" sz="4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0AC7EB3-C3C7-4B27-A867-BDA951640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225" y="3337422"/>
            <a:ext cx="5630426" cy="2187616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CB0F4207-0309-438D-A634-EBD4F1D1DB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39724"/>
            <a:ext cx="7391400" cy="504825"/>
          </a:xfrm>
          <a:prstGeom prst="rect">
            <a:avLst/>
          </a:prstGeom>
          <a:solidFill>
            <a:srgbClr val="00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ru-RU" altLang="ru-RU" sz="2400" b="1" dirty="0">
                <a:solidFill>
                  <a:schemeClr val="bg1"/>
                </a:solidFill>
              </a:rPr>
              <a:t>Проект «Школа Росатома», </a:t>
            </a:r>
            <a:r>
              <a:rPr lang="ru-RU" altLang="ru-RU" sz="2400" b="1" dirty="0" err="1">
                <a:solidFill>
                  <a:schemeClr val="bg1"/>
                </a:solidFill>
              </a:rPr>
              <a:t>Атомклассы</a:t>
            </a:r>
            <a:endParaRPr lang="ru-RU" alt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230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5904164D-1276-4DB0-ACE9-3C0463234D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1750" y="1023717"/>
            <a:ext cx="9935595" cy="5586045"/>
          </a:xfrm>
          <a:prstGeom prst="rect">
            <a:avLst/>
          </a:prstGeom>
        </p:spPr>
      </p:pic>
      <p:pic>
        <p:nvPicPr>
          <p:cNvPr id="1026" name="Picture 2" descr="0_image_1983_1">
            <a:extLst>
              <a:ext uri="{FF2B5EF4-FFF2-40B4-BE49-F238E27FC236}">
                <a16:creationId xmlns:a16="http://schemas.microsoft.com/office/drawing/2014/main" id="{71BB4A27-1A18-4456-A454-E09D36790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700" y="52578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A5A02A-E5F8-483B-AA03-F82EE6BAF1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34" y="181231"/>
            <a:ext cx="1707227" cy="663317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9060FFA6-12FA-44A7-BE8B-B2606CA2B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39724"/>
            <a:ext cx="7391400" cy="504825"/>
          </a:xfrm>
          <a:prstGeom prst="rect">
            <a:avLst/>
          </a:prstGeom>
          <a:solidFill>
            <a:srgbClr val="00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ru-RU" altLang="ru-RU" sz="2400" b="1" dirty="0">
                <a:solidFill>
                  <a:schemeClr val="bg1"/>
                </a:solidFill>
              </a:rPr>
              <a:t>Страница на сайте Проекта </a:t>
            </a:r>
          </a:p>
        </p:txBody>
      </p:sp>
    </p:spTree>
    <p:extLst>
      <p:ext uri="{BB962C8B-B14F-4D97-AF65-F5344CB8AC3E}">
        <p14:creationId xmlns:p14="http://schemas.microsoft.com/office/powerpoint/2010/main" val="2380968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39DE4A-2AD8-497F-8965-DE4127ACA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D5196ED0-943F-4604-BD64-B88160E535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224164"/>
              </p:ext>
            </p:extLst>
          </p:nvPr>
        </p:nvGraphicFramePr>
        <p:xfrm>
          <a:off x="0" y="855315"/>
          <a:ext cx="12192000" cy="5878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702482-4DE3-4862-AB16-E42952008B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34" y="181231"/>
            <a:ext cx="1707227" cy="663317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0E8E71AD-1844-432E-B5D2-822305757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39724"/>
            <a:ext cx="7391400" cy="504825"/>
          </a:xfrm>
          <a:prstGeom prst="rect">
            <a:avLst/>
          </a:prstGeom>
          <a:solidFill>
            <a:srgbClr val="00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ru-RU" altLang="ru-RU" sz="2400" b="1" dirty="0">
                <a:solidFill>
                  <a:schemeClr val="bg1"/>
                </a:solidFill>
              </a:rPr>
              <a:t>Программа </a:t>
            </a:r>
            <a:r>
              <a:rPr lang="ru-RU" altLang="ru-RU" sz="2400" b="1" dirty="0" err="1">
                <a:solidFill>
                  <a:schemeClr val="bg1"/>
                </a:solidFill>
              </a:rPr>
              <a:t>Атомклассы</a:t>
            </a:r>
            <a:endParaRPr lang="ru-RU" alt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843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51337-9475-485A-A95D-3BD939186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107" y="1029840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Москва.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8-10 апреля 2013, встреча 45 учеников  из  9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атомклассов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57B2F56A-DA7E-4A21-81C3-6EA2B94B64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993" y="2508378"/>
            <a:ext cx="6527007" cy="4351338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46AACD-984D-4389-9798-C5CC3E68E2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34" y="181231"/>
            <a:ext cx="1707227" cy="663317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CDF696A0-0147-43D4-958F-D712E3467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39724"/>
            <a:ext cx="7391400" cy="504825"/>
          </a:xfrm>
          <a:prstGeom prst="rect">
            <a:avLst/>
          </a:prstGeom>
          <a:solidFill>
            <a:srgbClr val="00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ru-RU" altLang="ru-RU" sz="2400" b="1" dirty="0" err="1">
                <a:solidFill>
                  <a:schemeClr val="bg1"/>
                </a:solidFill>
              </a:rPr>
              <a:t>Атомвстречи</a:t>
            </a:r>
            <a:r>
              <a:rPr lang="ru-RU" altLang="ru-RU" sz="2400" b="1" dirty="0">
                <a:solidFill>
                  <a:schemeClr val="bg1"/>
                </a:solidFill>
              </a:rPr>
              <a:t> 2013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1B78FE2-1755-44F0-A7B1-8D84E911B9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8377"/>
            <a:ext cx="5999968" cy="434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67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733C42-F090-44AA-887D-B7FEE65E7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33" y="339724"/>
            <a:ext cx="11947049" cy="2532265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Нижний Новгород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. 16 по 18 октября 2013 года.  Принимали участие ребята из 10 городов: Ангарск, Глазов, Зеленогорск, Ковров, Нижний Новгород, Новоуральск, Школа ВДЦ «Орленок»,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Ростов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-на-Дону,  Северск, Электросталь. </a:t>
            </a:r>
          </a:p>
        </p:txBody>
      </p:sp>
      <p:pic>
        <p:nvPicPr>
          <p:cNvPr id="3074" name="Picture 2" descr="http://www.atomic-energy.ru/files/styles/center/public/images/2013/10/atomklasses-nnovg.jpg?itok=0ZTUyZuM">
            <a:extLst>
              <a:ext uri="{FF2B5EF4-FFF2-40B4-BE49-F238E27FC236}">
                <a16:creationId xmlns:a16="http://schemas.microsoft.com/office/drawing/2014/main" id="{F3431C1B-5C96-4A33-BEFB-C5B77FE4984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0600"/>
            <a:ext cx="5924811" cy="438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ОАО ОКБМ Африкантов посетили участники проекта Школа Росатома">
            <a:extLst>
              <a:ext uri="{FF2B5EF4-FFF2-40B4-BE49-F238E27FC236}">
                <a16:creationId xmlns:a16="http://schemas.microsoft.com/office/drawing/2014/main" id="{0598DA2A-C13C-4BC2-9FD3-8BCF14F17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811" y="4227895"/>
            <a:ext cx="6267189" cy="266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4">
            <a:extLst>
              <a:ext uri="{FF2B5EF4-FFF2-40B4-BE49-F238E27FC236}">
                <a16:creationId xmlns:a16="http://schemas.microsoft.com/office/drawing/2014/main" id="{68D3659F-55CD-4AB8-97C9-5D4A0BF852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811" y="2470601"/>
            <a:ext cx="6267189" cy="175729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4949914-CE0D-4A24-81AC-77FE49B95A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34" y="181231"/>
            <a:ext cx="1707227" cy="663317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3594492C-554F-4820-9096-93AA2AE50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39724"/>
            <a:ext cx="7391400" cy="504825"/>
          </a:xfrm>
          <a:prstGeom prst="rect">
            <a:avLst/>
          </a:prstGeom>
          <a:solidFill>
            <a:srgbClr val="00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2400" b="1" dirty="0" err="1">
                <a:solidFill>
                  <a:schemeClr val="bg1"/>
                </a:solidFill>
              </a:rPr>
              <a:t>Атомвстречи</a:t>
            </a:r>
            <a:r>
              <a:rPr lang="ru-RU" altLang="ru-RU" sz="2400" b="1" dirty="0">
                <a:solidFill>
                  <a:schemeClr val="bg1"/>
                </a:solidFill>
              </a:rPr>
              <a:t> 2013 </a:t>
            </a:r>
          </a:p>
        </p:txBody>
      </p:sp>
    </p:spTree>
    <p:extLst>
      <p:ext uri="{BB962C8B-B14F-4D97-AF65-F5344CB8AC3E}">
        <p14:creationId xmlns:p14="http://schemas.microsoft.com/office/powerpoint/2010/main" val="500035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5C827F-DCF3-4081-9433-DE3A91FEA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34" y="844548"/>
            <a:ext cx="7827142" cy="1525165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Новоуральск,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6-7 декабря 2014 года. 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Участники: 70 ребят из 14 городов </a:t>
            </a:r>
            <a:r>
              <a:rPr lang="ru-RU" sz="2800" dirty="0"/>
              <a:t> 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7527C45-7FF3-4806-A8B8-E761F7593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8792"/>
            <a:ext cx="6528437" cy="435133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F0F601-4D22-4E49-8FE4-01384DA63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182" y="2486266"/>
            <a:ext cx="6556818" cy="437173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59C71AA-958A-4DD9-A292-63975FBB43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476" y="0"/>
            <a:ext cx="4106333" cy="27371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7B3A780-DDB8-48EA-A914-FE11B72876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34" y="181231"/>
            <a:ext cx="1707227" cy="663317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F3585D0C-622E-4F59-8194-7943752D1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39724"/>
            <a:ext cx="7391400" cy="504825"/>
          </a:xfrm>
          <a:prstGeom prst="rect">
            <a:avLst/>
          </a:prstGeom>
          <a:solidFill>
            <a:srgbClr val="00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2400" b="1" dirty="0" err="1">
                <a:solidFill>
                  <a:schemeClr val="bg1"/>
                </a:solidFill>
              </a:rPr>
              <a:t>Атомвстречи</a:t>
            </a:r>
            <a:r>
              <a:rPr lang="ru-RU" altLang="ru-RU" sz="2400" b="1" dirty="0">
                <a:solidFill>
                  <a:schemeClr val="bg1"/>
                </a:solidFill>
              </a:rPr>
              <a:t> 2014 </a:t>
            </a:r>
          </a:p>
        </p:txBody>
      </p:sp>
      <p:pic>
        <p:nvPicPr>
          <p:cNvPr id="3074" name="Picture 2" descr="http://old.rosatomschool.ru/res_ru/0_news_3067_2.jpg">
            <a:extLst>
              <a:ext uri="{FF2B5EF4-FFF2-40B4-BE49-F238E27FC236}">
                <a16:creationId xmlns:a16="http://schemas.microsoft.com/office/drawing/2014/main" id="{D4721674-C2AD-4479-9DE4-1BB755CEF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0" y="4953000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993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3E9D0DE-107F-484B-886A-F63A4DAAC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34" y="1180088"/>
            <a:ext cx="6927937" cy="18497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Москва,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8-11 сентября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.  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Участники: 76 человек   (57 школьников и 19 учителей ) из 19 городов</a:t>
            </a:r>
          </a:p>
        </p:txBody>
      </p:sp>
      <p:pic>
        <p:nvPicPr>
          <p:cNvPr id="2050" name="Picture 2" descr="http://gorono-ozersk.ru/sites/default/files/2016news_images/sent/15/atom_03.jpg">
            <a:extLst>
              <a:ext uri="{FF2B5EF4-FFF2-40B4-BE49-F238E27FC236}">
                <a16:creationId xmlns:a16="http://schemas.microsoft.com/office/drawing/2014/main" id="{32542E85-AC83-4EAE-A597-B86DEC754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36" y="2704350"/>
            <a:ext cx="6233952" cy="415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gorono-ozersk.ru/sites/default/files/2016news_images/sent/15/atom_07.jpg">
            <a:extLst>
              <a:ext uri="{FF2B5EF4-FFF2-40B4-BE49-F238E27FC236}">
                <a16:creationId xmlns:a16="http://schemas.microsoft.com/office/drawing/2014/main" id="{FCF7F6BA-F0EF-4847-967C-F3FD1DDC6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663" y="4184"/>
            <a:ext cx="5062337" cy="337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gorono-ozersk.ru/sites/default/files/2016news_images/sent/15/atom_17.jpg">
            <a:extLst>
              <a:ext uri="{FF2B5EF4-FFF2-40B4-BE49-F238E27FC236}">
                <a16:creationId xmlns:a16="http://schemas.microsoft.com/office/drawing/2014/main" id="{08CEA45C-59C7-443F-AC7C-6BDDEB08E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817" y="2704351"/>
            <a:ext cx="6037832" cy="415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07E1F77-2699-4B3B-BA4E-33BFDA905E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34" y="181231"/>
            <a:ext cx="1707227" cy="663317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026D083B-7D18-4265-B4AD-092475BBC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39724"/>
            <a:ext cx="7391400" cy="504825"/>
          </a:xfrm>
          <a:prstGeom prst="rect">
            <a:avLst/>
          </a:prstGeom>
          <a:solidFill>
            <a:srgbClr val="00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2400" b="1" dirty="0" err="1">
                <a:solidFill>
                  <a:schemeClr val="bg1"/>
                </a:solidFill>
              </a:rPr>
              <a:t>Атомвстречи</a:t>
            </a:r>
            <a:r>
              <a:rPr lang="ru-RU" altLang="ru-RU" sz="2400" b="1" dirty="0">
                <a:solidFill>
                  <a:schemeClr val="bg1"/>
                </a:solidFill>
              </a:rPr>
              <a:t> 2016 </a:t>
            </a:r>
          </a:p>
        </p:txBody>
      </p:sp>
    </p:spTree>
    <p:extLst>
      <p:ext uri="{BB962C8B-B14F-4D97-AF65-F5344CB8AC3E}">
        <p14:creationId xmlns:p14="http://schemas.microsoft.com/office/powerpoint/2010/main" val="36992818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enter-orlyonok.ru/netcat_files/Image/camps/zv005.jpg">
            <a:extLst>
              <a:ext uri="{FF2B5EF4-FFF2-40B4-BE49-F238E27FC236}">
                <a16:creationId xmlns:a16="http://schemas.microsoft.com/office/drawing/2014/main" id="{B8B1FF17-79AF-4938-8C48-31ACDAFE3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299" y="4086888"/>
            <a:ext cx="4153701" cy="277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dt26.ru/newsimages/DSC_7509.jpg">
            <a:extLst>
              <a:ext uri="{FF2B5EF4-FFF2-40B4-BE49-F238E27FC236}">
                <a16:creationId xmlns:a16="http://schemas.microsoft.com/office/drawing/2014/main" id="{0A7E1E71-C8FC-4517-B3EA-2217258D0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299" y="1706153"/>
            <a:ext cx="4153701" cy="251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92F10B2C-2EE1-4B13-B34B-3CE7D1024F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1842" y="339724"/>
            <a:ext cx="8560158" cy="504825"/>
          </a:xfrm>
          <a:prstGeom prst="rect">
            <a:avLst/>
          </a:prstGeom>
          <a:solidFill>
            <a:srgbClr val="00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ru-RU" altLang="ru-RU" sz="2400" b="1" dirty="0">
                <a:solidFill>
                  <a:schemeClr val="bg1"/>
                </a:solidFill>
              </a:rPr>
              <a:t>ВДЦ «Орленок», лагерь «Звездный», «Штормовой»   </a:t>
            </a:r>
          </a:p>
        </p:txBody>
      </p:sp>
      <p:pic>
        <p:nvPicPr>
          <p:cNvPr id="7" name="Picture 3" descr="logo rosatomschool">
            <a:extLst>
              <a:ext uri="{FF2B5EF4-FFF2-40B4-BE49-F238E27FC236}">
                <a16:creationId xmlns:a16="http://schemas.microsoft.com/office/drawing/2014/main" id="{666F0ED6-486B-40DC-A49A-ECA79C881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50"/>
            <a:ext cx="2268538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217F1480-D48B-45C1-89F9-40681AE6B160}"/>
              </a:ext>
            </a:extLst>
          </p:cNvPr>
          <p:cNvSpPr txBox="1">
            <a:spLocks/>
          </p:cNvSpPr>
          <p:nvPr/>
        </p:nvSpPr>
        <p:spPr>
          <a:xfrm>
            <a:off x="-96856" y="1580153"/>
            <a:ext cx="4011942" cy="33928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 Профильная смена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«Наш класс –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Атомкласс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!»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4" descr="http://center-orlyonok.ru/images/zvpano1.jpg">
            <a:extLst>
              <a:ext uri="{FF2B5EF4-FFF2-40B4-BE49-F238E27FC236}">
                <a16:creationId xmlns:a16="http://schemas.microsoft.com/office/drawing/2014/main" id="{49609FCC-3B26-4E03-BA6A-3157EFFA0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338" y="1706153"/>
            <a:ext cx="4273449" cy="243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4" descr="Rs logo">
            <a:extLst>
              <a:ext uri="{FF2B5EF4-FFF2-40B4-BE49-F238E27FC236}">
                <a16:creationId xmlns:a16="http://schemas.microsoft.com/office/drawing/2014/main" id="{689D1069-F43B-4D03-99D9-1BBB74820EC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27965" y="3276599"/>
            <a:ext cx="320435" cy="32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https://premier-tur.com/uploads/posts/2011-04/1301895312_child_rest_krasnod_child_information_2011_orlenok_orlenok_camps__6.jpg">
            <a:extLst>
              <a:ext uri="{FF2B5EF4-FFF2-40B4-BE49-F238E27FC236}">
                <a16:creationId xmlns:a16="http://schemas.microsoft.com/office/drawing/2014/main" id="{4343B607-3130-4E15-987F-553772FBD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338" y="4021606"/>
            <a:ext cx="4265254" cy="283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067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A5DE83-3617-4B27-B9F9-4C256866F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B667184B-BB6A-45C6-9253-116CF9BD41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3494174"/>
              </p:ext>
            </p:extLst>
          </p:nvPr>
        </p:nvGraphicFramePr>
        <p:xfrm>
          <a:off x="986947" y="1086214"/>
          <a:ext cx="10515600" cy="54147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B03C18-68CB-4463-AC97-48C1914AAE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34" y="181231"/>
            <a:ext cx="1707227" cy="663317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DEFAA8FD-5FA0-4D93-89C1-FEF406B77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39724"/>
            <a:ext cx="7391400" cy="504825"/>
          </a:xfrm>
          <a:prstGeom prst="rect">
            <a:avLst/>
          </a:prstGeom>
          <a:solidFill>
            <a:srgbClr val="00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ru-RU" altLang="ru-RU" b="1" dirty="0">
                <a:solidFill>
                  <a:schemeClr val="bg1"/>
                </a:solidFill>
              </a:rPr>
              <a:t>ВДЦ «Орленок», лагерь «Звездный», «Штормовой»</a:t>
            </a:r>
          </a:p>
        </p:txBody>
      </p:sp>
    </p:spTree>
    <p:extLst>
      <p:ext uri="{BB962C8B-B14F-4D97-AF65-F5344CB8AC3E}">
        <p14:creationId xmlns:p14="http://schemas.microsoft.com/office/powerpoint/2010/main" val="1851801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1A2311-ACCD-4C53-8838-38A435120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34" y="1716066"/>
            <a:ext cx="4576452" cy="489727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год.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Первая смена с 9 по 30 октября Участники: 20 человек из 4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Атомклассов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AF4DEE4-4CF1-4BD9-BF95-5B2A0DD368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0474"/>
            <a:ext cx="6717181" cy="403752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242F37-E56B-4C6E-A200-82E8A002F4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599" y="0"/>
            <a:ext cx="7391401" cy="44689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E1AED8-5EEA-4A0B-9AAF-B9D9D4B171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34" y="181231"/>
            <a:ext cx="1707227" cy="663317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0DF13BA-A87C-4D03-A20D-4EE180876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39724"/>
            <a:ext cx="7391400" cy="504825"/>
          </a:xfrm>
          <a:prstGeom prst="rect">
            <a:avLst/>
          </a:prstGeom>
          <a:solidFill>
            <a:srgbClr val="00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ru-RU" altLang="ru-RU" sz="2400" b="1" dirty="0">
                <a:solidFill>
                  <a:schemeClr val="bg1"/>
                </a:solidFill>
              </a:rPr>
              <a:t>ВДЦ «Орленок», лагерь «Звездный»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E7BF060-96C7-4A85-883B-C299E0E0A46D}"/>
              </a:ext>
            </a:extLst>
          </p:cNvPr>
          <p:cNvSpPr/>
          <p:nvPr/>
        </p:nvSpPr>
        <p:spPr>
          <a:xfrm>
            <a:off x="6846448" y="4839237"/>
            <a:ext cx="53455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год.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Вторая смена с 14 ноября по 13 декабря Участники: 25 человек из 5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Атомклассов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 с</a:t>
            </a:r>
          </a:p>
        </p:txBody>
      </p:sp>
    </p:spTree>
    <p:extLst>
      <p:ext uri="{BB962C8B-B14F-4D97-AF65-F5344CB8AC3E}">
        <p14:creationId xmlns:p14="http://schemas.microsoft.com/office/powerpoint/2010/main" val="30030720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99B4F5-BEEB-4AED-BCA2-DBD1ED25D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287" y="98929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2014  год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. Смена с 8  по 28 ноября 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Участники: 80 человек из 16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Атомклассов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A1504A8-DB4B-4200-A6B6-B739869AD7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693" y="2506662"/>
            <a:ext cx="7732307" cy="435133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E05F8B-B903-403F-84B0-65A224BD83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06662"/>
            <a:ext cx="5831086" cy="43513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EB7EC41-3869-412C-9C50-29DCD7B99A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34" y="181231"/>
            <a:ext cx="1707227" cy="663317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45B2A27C-5424-40AD-A9CC-90E4785010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39724"/>
            <a:ext cx="7391400" cy="504825"/>
          </a:xfrm>
          <a:prstGeom prst="rect">
            <a:avLst/>
          </a:prstGeom>
          <a:solidFill>
            <a:srgbClr val="00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ru-RU" altLang="ru-RU" sz="2400" b="1" dirty="0">
                <a:solidFill>
                  <a:schemeClr val="bg1"/>
                </a:solidFill>
              </a:rPr>
              <a:t>ВДЦ «Орленок», лагерь «Звездный»</a:t>
            </a:r>
          </a:p>
        </p:txBody>
      </p:sp>
    </p:spTree>
    <p:extLst>
      <p:ext uri="{BB962C8B-B14F-4D97-AF65-F5344CB8AC3E}">
        <p14:creationId xmlns:p14="http://schemas.microsoft.com/office/powerpoint/2010/main" val="3740499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volgodonsk.pro/upload/011/u1118/143/de66107b.jpg">
            <a:extLst>
              <a:ext uri="{FF2B5EF4-FFF2-40B4-BE49-F238E27FC236}">
                <a16:creationId xmlns:a16="http://schemas.microsoft.com/office/drawing/2014/main" id="{70A72AA1-9AF5-4A17-B984-9417818930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637" y="1132877"/>
            <a:ext cx="7795364" cy="572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ydgimnaziya-3.ucoz.ru/_si/1/08981719.jpg">
            <a:extLst>
              <a:ext uri="{FF2B5EF4-FFF2-40B4-BE49-F238E27FC236}">
                <a16:creationId xmlns:a16="http://schemas.microsoft.com/office/drawing/2014/main" id="{261073D4-0CC7-4049-BFDD-32B377974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1144"/>
            <a:ext cx="5756856" cy="575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5BFBF3-31AE-4627-A0EF-F4493D4C2C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34" y="181231"/>
            <a:ext cx="1707227" cy="663317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86532C9D-864D-40AE-B180-F4A5F2412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39724"/>
            <a:ext cx="7391400" cy="504825"/>
          </a:xfrm>
          <a:prstGeom prst="rect">
            <a:avLst/>
          </a:prstGeom>
          <a:solidFill>
            <a:srgbClr val="00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2400" b="1" dirty="0" err="1">
                <a:solidFill>
                  <a:schemeClr val="bg1"/>
                </a:solidFill>
              </a:rPr>
              <a:t>Атомклассы</a:t>
            </a:r>
            <a:endParaRPr lang="ru-RU" alt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341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2ABFDA-79E5-42A6-ADFD-BC565FBDA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357" y="110927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год.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Смена с 8 по 28 ноября. 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Участники: 85 человек из 19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Атомклассов</a:t>
            </a:r>
            <a:r>
              <a:rPr lang="ru-RU" dirty="0"/>
              <a:t>. 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39AF051-241F-45E4-A266-0BA8E17F01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1532"/>
            <a:ext cx="6931036" cy="4256467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347400-C324-4F35-9E6D-F90849B1FF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619" y="2601533"/>
            <a:ext cx="5940381" cy="42312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03989B-441E-42B7-AEAE-A5FC10390E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34" y="181231"/>
            <a:ext cx="1707227" cy="663317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67204249-A9CB-436E-A2A6-BE9523BD04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39724"/>
            <a:ext cx="7391400" cy="504825"/>
          </a:xfrm>
          <a:prstGeom prst="rect">
            <a:avLst/>
          </a:prstGeom>
          <a:solidFill>
            <a:srgbClr val="00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ru-RU" altLang="ru-RU" b="1" dirty="0">
                <a:solidFill>
                  <a:schemeClr val="bg1"/>
                </a:solidFill>
              </a:rPr>
              <a:t>ВДЦ «Орленок», лагерь «Звездный» </a:t>
            </a:r>
          </a:p>
        </p:txBody>
      </p:sp>
    </p:spTree>
    <p:extLst>
      <p:ext uri="{BB962C8B-B14F-4D97-AF65-F5344CB8AC3E}">
        <p14:creationId xmlns:p14="http://schemas.microsoft.com/office/powerpoint/2010/main" val="405869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D3FAC0-0BCC-4D11-9FB7-65F010C19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34" y="1111245"/>
            <a:ext cx="8638799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2016 год.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Смена с 7 ноября по 28 ноября.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Участники: 80 человек из 22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Атомклассов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78DDF85-8E05-447C-99A9-300AC91353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398" y="2506661"/>
            <a:ext cx="6521911" cy="435133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FEF80AF-98F6-4474-8E7D-65C46AA590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9216"/>
            <a:ext cx="5685397" cy="37887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FD930DB-722D-4302-BDAF-5A87FA97D0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034" y="844548"/>
            <a:ext cx="3198275" cy="239870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F1F8F5-0E54-4BD9-943A-423B2819E4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34" y="181231"/>
            <a:ext cx="1707227" cy="663317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37AEEF95-B368-468D-8673-35619D5FAC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39724"/>
            <a:ext cx="7391400" cy="504825"/>
          </a:xfrm>
          <a:prstGeom prst="rect">
            <a:avLst/>
          </a:prstGeom>
          <a:solidFill>
            <a:srgbClr val="00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ru-RU" altLang="ru-RU" b="1" dirty="0">
                <a:solidFill>
                  <a:schemeClr val="bg1"/>
                </a:solidFill>
              </a:rPr>
              <a:t>ВДЦ «Орленок», лагерь «Звездный»</a:t>
            </a:r>
          </a:p>
        </p:txBody>
      </p:sp>
    </p:spTree>
    <p:extLst>
      <p:ext uri="{BB962C8B-B14F-4D97-AF65-F5344CB8AC3E}">
        <p14:creationId xmlns:p14="http://schemas.microsoft.com/office/powerpoint/2010/main" val="18061234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AFB9D2B-73F4-4F43-BCD6-CF7AB59B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673" y="1216333"/>
            <a:ext cx="10748375" cy="553519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/>
              <a:t> 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2013 год.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С 30 сентября по 1 ноября </a:t>
            </a:r>
          </a:p>
          <a:p>
            <a:pPr marL="0" indent="0">
              <a:buNone/>
            </a:pP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Организатор - НИЯУ МИФИ.</a:t>
            </a:r>
          </a:p>
          <a:p>
            <a:pPr marL="0" indent="0">
              <a:buNone/>
            </a:pP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Форма проведения- дистанционная.</a:t>
            </a:r>
          </a:p>
          <a:p>
            <a:pPr marL="0" indent="0">
              <a:buNone/>
            </a:pP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Тема: «Методика использования электронных образовательных ресурсов нового поколения в условиях реализации ФГОС основного общего образования».</a:t>
            </a:r>
          </a:p>
          <a:p>
            <a:pPr marL="0" indent="0">
              <a:buNone/>
            </a:pP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2016 год.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С 31 октября  по  5 ноября </a:t>
            </a:r>
          </a:p>
          <a:p>
            <a:pPr marL="0" indent="0">
              <a:buNone/>
            </a:pP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Организатор – НГУ им. Н. И. Лобачевского</a:t>
            </a:r>
          </a:p>
          <a:p>
            <a:pPr marL="0" indent="0">
              <a:buNone/>
            </a:pP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Форма проведения - очная.</a:t>
            </a:r>
          </a:p>
          <a:p>
            <a:pPr marL="0" indent="0">
              <a:buNone/>
            </a:pP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Количество – 156 человек.</a:t>
            </a:r>
          </a:p>
          <a:p>
            <a:pPr marL="0" indent="0">
              <a:buNone/>
            </a:pP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Тема: «Методика и теория решения задач ЕГЭ и олимпиадной математики, физики и информатики в условиях реализации федеральных государственных стандартов».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BB1D02-CD59-4F4A-ABBB-AEB3C2AA1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34" y="181231"/>
            <a:ext cx="1707227" cy="663317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2B3E63DE-2148-4745-AD2B-5379B2EFD6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1239" y="339724"/>
            <a:ext cx="8070761" cy="504825"/>
          </a:xfrm>
          <a:prstGeom prst="rect">
            <a:avLst/>
          </a:prstGeom>
          <a:solidFill>
            <a:srgbClr val="00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sz="2400" b="1" dirty="0">
                <a:solidFill>
                  <a:schemeClr val="bg1"/>
                </a:solidFill>
              </a:rPr>
              <a:t>Курсы повышения квалификации для учителей</a:t>
            </a:r>
            <a:endParaRPr lang="ru-RU" alt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2099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CA2E5E-4A14-4277-8876-82E86E2F2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34" y="961684"/>
            <a:ext cx="11895534" cy="1325563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Нижегородский Государственный Университет им. Н. И. Лобачевского 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F46911F7-DFCE-488E-9303-B03F82822F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357" y="2545571"/>
            <a:ext cx="6468643" cy="4312429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BB1D02-CD59-4F4A-ABBB-AEB3C2AA19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34" y="181231"/>
            <a:ext cx="1707227" cy="66331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91B5CF8-4CAC-4286-A83B-B8E4C410F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3559"/>
            <a:ext cx="6501008" cy="4334441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ACAB7D43-04AD-4921-B5DC-F9D02ECF4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1239" y="339724"/>
            <a:ext cx="8070761" cy="504825"/>
          </a:xfrm>
          <a:prstGeom prst="rect">
            <a:avLst/>
          </a:prstGeom>
          <a:solidFill>
            <a:srgbClr val="00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sz="2400" b="1" dirty="0">
                <a:solidFill>
                  <a:schemeClr val="bg1"/>
                </a:solidFill>
              </a:rPr>
              <a:t>Курсы повышения квалификации для учителей</a:t>
            </a:r>
            <a:endParaRPr lang="ru-RU" alt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9981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097E014-BA21-4BDE-9086-8A509F8B6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245" y="1043188"/>
            <a:ext cx="11353800" cy="5653825"/>
          </a:xfrm>
        </p:spPr>
        <p:txBody>
          <a:bodyPr numCol="2">
            <a:noAutofit/>
          </a:bodyPr>
          <a:lstStyle/>
          <a:p>
            <a:pPr marL="0" indent="0">
              <a:buNone/>
            </a:pPr>
            <a:r>
              <a:rPr lang="ru-RU" sz="2400" b="1" dirty="0"/>
              <a:t>                  </a:t>
            </a:r>
          </a:p>
          <a:p>
            <a:pPr marL="0" indent="0">
              <a:buNone/>
            </a:pPr>
            <a:r>
              <a:rPr lang="ru-RU" sz="2400" dirty="0"/>
              <a:t>  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2015 год:</a:t>
            </a:r>
          </a:p>
          <a:p>
            <a:pPr marL="0" indent="0"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1. Лицей №58 г. Новоуральск </a:t>
            </a:r>
          </a:p>
          <a:p>
            <a:pPr marL="0" indent="0"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2. Лицей №174 г. Зеленогорск </a:t>
            </a:r>
          </a:p>
          <a:p>
            <a:pPr marL="0" indent="0"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3. Лицей №2 г. Ангарск </a:t>
            </a:r>
          </a:p>
          <a:p>
            <a:pPr marL="0" indent="0"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4. МБОУ СОШ №22 г. Ковров </a:t>
            </a:r>
          </a:p>
          <a:p>
            <a:pPr marL="0" indent="0"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5. МБОУ СОШ №15 г. Глазов </a:t>
            </a:r>
          </a:p>
          <a:p>
            <a:pPr marL="0" indent="0"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6. Гимназия №21 г. Электросталь </a:t>
            </a:r>
          </a:p>
          <a:p>
            <a:pPr marL="0" indent="0"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7. МБОУ СОШ №196 г. Северск </a:t>
            </a:r>
          </a:p>
          <a:p>
            <a:pPr marL="0" indent="0"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8. Общеобразовательная школа ВДЦ   «Орленок»</a:t>
            </a:r>
          </a:p>
          <a:p>
            <a:pPr marL="0" indent="0"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</a:p>
          <a:p>
            <a:pPr marL="0" indent="0">
              <a:buNone/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2017 год:</a:t>
            </a:r>
          </a:p>
          <a:p>
            <a:pPr marL="0" indent="0"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1. МАОУ СОШ №1 г. Заречный </a:t>
            </a:r>
          </a:p>
          <a:p>
            <a:pPr marL="0" indent="0"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2. МБОУ СОШ №4 г. Полярные Зори </a:t>
            </a:r>
          </a:p>
          <a:p>
            <a:pPr marL="0" indent="0"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3. Лицей №1 г. Балаково  </a:t>
            </a:r>
          </a:p>
          <a:p>
            <a:pPr marL="0" indent="0"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4. Лицей №2 г. Балаково  </a:t>
            </a:r>
          </a:p>
          <a:p>
            <a:pPr marL="0" indent="0"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5. МАОУ Лицей №3 г. Курчатов </a:t>
            </a:r>
          </a:p>
          <a:p>
            <a:pPr marL="0" indent="0"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6. МБОУ СОШ №1 г. Сосновый Бор </a:t>
            </a:r>
          </a:p>
          <a:p>
            <a:pPr marL="0" indent="0"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7. МБОУ СОШ №23 г. Волгодонск  </a:t>
            </a:r>
          </a:p>
          <a:p>
            <a:pPr marL="0" indent="0"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8. МБОУ СОШ №1 г. Нововоронеж   </a:t>
            </a:r>
          </a:p>
          <a:p>
            <a:pPr marL="0" indent="0"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9. МАОУ «СОШ № 30» Нижний   Новгород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7FCBADE-4882-42AD-BE81-7CEFE1673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34" y="181231"/>
            <a:ext cx="1707227" cy="663317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A7C51EB-5568-4308-9452-4A0C26F61D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39724"/>
            <a:ext cx="7391400" cy="504825"/>
          </a:xfrm>
          <a:prstGeom prst="rect">
            <a:avLst/>
          </a:prstGeom>
          <a:solidFill>
            <a:srgbClr val="00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ru-RU" altLang="ru-RU" sz="2400" b="1" dirty="0">
                <a:solidFill>
                  <a:schemeClr val="bg1"/>
                </a:solidFill>
              </a:rPr>
              <a:t>Обновление оборудования </a:t>
            </a:r>
            <a:r>
              <a:rPr lang="ru-RU" altLang="ru-RU" sz="2400" b="1" dirty="0" err="1">
                <a:solidFill>
                  <a:schemeClr val="bg1"/>
                </a:solidFill>
              </a:rPr>
              <a:t>Атомклассов</a:t>
            </a:r>
            <a:endParaRPr lang="ru-RU" alt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6672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23E2CD-CE24-46AB-B115-02A362286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454A53-82D8-4CEC-BD1B-00B1146C52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DAAB72-F22A-4981-B452-B8F87A03F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651" y="4331335"/>
            <a:ext cx="5630426" cy="218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293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C705757-275A-4FAF-B119-6840E4979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968" y="737295"/>
            <a:ext cx="10515600" cy="1693806"/>
          </a:xfrm>
        </p:spPr>
        <p:txBody>
          <a:bodyPr numCol="1">
            <a:normAutofit fontScale="92500" lnSpcReduction="20000"/>
          </a:bodyPr>
          <a:lstStyle/>
          <a:p>
            <a:pPr lvl="1"/>
            <a:endParaRPr lang="ru-RU" dirty="0"/>
          </a:p>
          <a:p>
            <a:pPr marL="0" indent="0">
              <a:buNone/>
            </a:pP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2008 год</a:t>
            </a:r>
          </a:p>
          <a:p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Ангарск, Иркутская область  «Ангарский лицей №2», </a:t>
            </a:r>
          </a:p>
          <a:p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Нижний Новгород,  МАОУ «СОШ № 30»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1FAB16-154C-4483-94F4-D9CEBA294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34" y="181231"/>
            <a:ext cx="1707227" cy="663317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4F1BC585-D463-42AC-9EBD-E37954FF4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39724"/>
            <a:ext cx="7391400" cy="504825"/>
          </a:xfrm>
          <a:prstGeom prst="rect">
            <a:avLst/>
          </a:prstGeom>
          <a:solidFill>
            <a:srgbClr val="00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ru-RU" altLang="ru-RU" sz="2400" b="1" dirty="0">
                <a:solidFill>
                  <a:schemeClr val="bg1"/>
                </a:solidFill>
              </a:rPr>
              <a:t>Первые </a:t>
            </a:r>
            <a:r>
              <a:rPr lang="ru-RU" altLang="ru-RU" sz="2400" b="1" dirty="0" err="1">
                <a:solidFill>
                  <a:schemeClr val="bg1"/>
                </a:solidFill>
              </a:rPr>
              <a:t>Атомклассы</a:t>
            </a:r>
            <a:endParaRPr lang="ru-RU" altLang="ru-RU" sz="24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26A96BF-6E3B-4791-B786-5788C103D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2883" y="2562229"/>
            <a:ext cx="6479118" cy="4295771"/>
          </a:xfrm>
          <a:prstGeom prst="rect">
            <a:avLst/>
          </a:prstGeom>
        </p:spPr>
      </p:pic>
      <p:pic>
        <p:nvPicPr>
          <p:cNvPr id="1026" name="Picture 2" descr="http://licey2-angarsk.ru/images/stories/main/rosatom1.png">
            <a:extLst>
              <a:ext uri="{FF2B5EF4-FFF2-40B4-BE49-F238E27FC236}">
                <a16:creationId xmlns:a16="http://schemas.microsoft.com/office/drawing/2014/main" id="{1CA846D3-2003-47E2-AFA8-3DBBAFDDF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380416"/>
            <a:ext cx="5712883" cy="46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764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C705757-275A-4FAF-B119-6840E4979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34" y="1446684"/>
            <a:ext cx="12058666" cy="4351338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       В 2011 году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в рамках общественной образовательной инициативы «Школа Росатома», при финансовой поддержке Топливной компании «ТВЭЛ» были созданы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Атомклассы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в  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6 городах: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г. Глазов, МОУ «СОШ № 15» 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г. Зеленогорск, МБОУ «Лицей № 174»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г. Ковров, МБОУ «СОШ № 22»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г. Новоуральск, МАОУ «Средняя общеобразовательная школа № 58» 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г. Северск, МБОУ «СОШ № 196»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г. Электросталь, МОУ  «Гимназия № 21».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1FAB16-154C-4483-94F4-D9CEBA294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34" y="181231"/>
            <a:ext cx="1707227" cy="663317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4F1BC585-D463-42AC-9EBD-E37954FF4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39724"/>
            <a:ext cx="7391400" cy="504825"/>
          </a:xfrm>
          <a:prstGeom prst="rect">
            <a:avLst/>
          </a:prstGeom>
          <a:solidFill>
            <a:srgbClr val="00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ru-RU" altLang="ru-RU" sz="2400" b="1" dirty="0">
                <a:solidFill>
                  <a:schemeClr val="bg1"/>
                </a:solidFill>
              </a:rPr>
              <a:t>Открытие </a:t>
            </a:r>
            <a:r>
              <a:rPr lang="ru-RU" altLang="ru-RU" sz="2400" b="1" dirty="0" err="1">
                <a:solidFill>
                  <a:schemeClr val="bg1"/>
                </a:solidFill>
              </a:rPr>
              <a:t>Атомклассов</a:t>
            </a:r>
            <a:endParaRPr lang="ru-RU" altLang="ru-RU" sz="2400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http://edukovrov.ru/site/school22/sites/default/files/P1010303.g.JPG">
            <a:extLst>
              <a:ext uri="{FF2B5EF4-FFF2-40B4-BE49-F238E27FC236}">
                <a16:creationId xmlns:a16="http://schemas.microsoft.com/office/drawing/2014/main" id="{6E0DF7B5-EE8F-44A7-B6A7-B0E1D8C4C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122" y="4520115"/>
            <a:ext cx="4210878" cy="233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170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C705757-275A-4FAF-B119-6840E4979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7223" y="1120462"/>
            <a:ext cx="9588969" cy="4075424"/>
          </a:xfrm>
        </p:spPr>
        <p:txBody>
          <a:bodyPr numCol="1">
            <a:normAutofit/>
          </a:bodyPr>
          <a:lstStyle/>
          <a:p>
            <a:pPr marL="0" indent="0" algn="ctr">
              <a:buNone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   В 2013 году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открылись 3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атомкласса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г. Волгодонск, МБОУ «СОШ  №23» ,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г. Сосновый Бор, МБОУ «СОШ № 1»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г. ВДЦ  «Орленок»,  Общеобразовательная школа ВДЦ «Орленок»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1FAB16-154C-4483-94F4-D9CEBA294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34" y="181231"/>
            <a:ext cx="1707227" cy="663317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4F1BC585-D463-42AC-9EBD-E37954FF4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39724"/>
            <a:ext cx="7391400" cy="504825"/>
          </a:xfrm>
          <a:prstGeom prst="rect">
            <a:avLst/>
          </a:prstGeom>
          <a:solidFill>
            <a:srgbClr val="00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2400" b="1" dirty="0">
                <a:solidFill>
                  <a:schemeClr val="bg1"/>
                </a:solidFill>
              </a:rPr>
              <a:t>Открытие </a:t>
            </a:r>
            <a:r>
              <a:rPr lang="ru-RU" altLang="ru-RU" sz="2400" b="1" dirty="0" err="1">
                <a:solidFill>
                  <a:schemeClr val="bg1"/>
                </a:solidFill>
              </a:rPr>
              <a:t>Атомклассов</a:t>
            </a:r>
            <a:endParaRPr lang="ru-RU" altLang="ru-RU" sz="24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http://www.school23v.ru/wp-content/uploads/atomklass.jpg">
            <a:extLst>
              <a:ext uri="{FF2B5EF4-FFF2-40B4-BE49-F238E27FC236}">
                <a16:creationId xmlns:a16="http://schemas.microsoft.com/office/drawing/2014/main" id="{08F03DF6-D6EC-4E67-B093-665D379B7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60229"/>
            <a:ext cx="4651308" cy="309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laes.ru/content/pressa/reliz/2013/IMG_3702.JPG">
            <a:extLst>
              <a:ext uri="{FF2B5EF4-FFF2-40B4-BE49-F238E27FC236}">
                <a16:creationId xmlns:a16="http://schemas.microsoft.com/office/drawing/2014/main" id="{640E0FEC-3019-46D8-AC0A-3A2B96658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45" y="3761755"/>
            <a:ext cx="4144962" cy="310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images.aif.ru/005/633/dd0397a0290ef95fbc91b34e8cc69365.jpg">
            <a:extLst>
              <a:ext uri="{FF2B5EF4-FFF2-40B4-BE49-F238E27FC236}">
                <a16:creationId xmlns:a16="http://schemas.microsoft.com/office/drawing/2014/main" id="{AA10C190-5115-4721-A41D-85534E387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382" y="3760263"/>
            <a:ext cx="4683617" cy="311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021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C705757-275A-4FAF-B119-6840E4979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157" y="844548"/>
            <a:ext cx="10515600" cy="4351338"/>
          </a:xfrm>
        </p:spPr>
        <p:txBody>
          <a:bodyPr numCol="1">
            <a:normAutofit/>
          </a:bodyPr>
          <a:lstStyle/>
          <a:p>
            <a:pPr marL="0" indent="0">
              <a:buNone/>
            </a:pPr>
            <a:r>
              <a:rPr lang="ru-RU" b="1" dirty="0"/>
              <a:t>   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 2014 году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открылись 3 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Атомкласса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г. Новый Егорлык, МБОУ «СОШ №62 имени Е. И. Игнатенко»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г. Курчатов, МБОУ «Лицей № 3»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г. Заречный СО, МКОУ Заречный «СОШ №1»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1FAB16-154C-4483-94F4-D9CEBA294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34" y="181231"/>
            <a:ext cx="1707227" cy="663317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4F1BC585-D463-42AC-9EBD-E37954FF4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39724"/>
            <a:ext cx="7391400" cy="504825"/>
          </a:xfrm>
          <a:prstGeom prst="rect">
            <a:avLst/>
          </a:prstGeom>
          <a:solidFill>
            <a:srgbClr val="00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2400" b="1" dirty="0">
                <a:solidFill>
                  <a:schemeClr val="bg1"/>
                </a:solidFill>
              </a:rPr>
              <a:t>Открытие </a:t>
            </a:r>
            <a:r>
              <a:rPr lang="ru-RU" altLang="ru-RU" sz="2400" b="1" dirty="0" err="1">
                <a:solidFill>
                  <a:schemeClr val="bg1"/>
                </a:solidFill>
              </a:rPr>
              <a:t>Атомклассов</a:t>
            </a:r>
            <a:endParaRPr lang="ru-RU" altLang="ru-RU" sz="24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http://publicatom.ru/uploads/images/00/19/51/2016/09/12/12fc3f.jpg">
            <a:extLst>
              <a:ext uri="{FF2B5EF4-FFF2-40B4-BE49-F238E27FC236}">
                <a16:creationId xmlns:a16="http://schemas.microsoft.com/office/drawing/2014/main" id="{8F07E265-2674-4925-92DC-E73E71192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2493"/>
            <a:ext cx="5821577" cy="387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EA69CD-78FD-4BD1-A06B-8BC06227D7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1577" y="2982492"/>
            <a:ext cx="6370424" cy="387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655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8C749C-23CF-4805-8121-9BCD22203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5360" y="373938"/>
            <a:ext cx="8808373" cy="941220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2015 год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705757-275A-4FAF-B119-6840E4979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34" y="963612"/>
            <a:ext cx="11220466" cy="4351338"/>
          </a:xfrm>
        </p:spPr>
        <p:txBody>
          <a:bodyPr numCol="2"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  С 1 сентября начали свою работу    сразу 6 новых </a:t>
            </a:r>
            <a:r>
              <a:rPr lang="ru-RU" dirty="0" err="1"/>
              <a:t>атомклассов</a:t>
            </a:r>
            <a:r>
              <a:rPr lang="ru-RU" dirty="0"/>
              <a:t> в пяти городах-участниках проекта «Школа Росатома»:</a:t>
            </a:r>
          </a:p>
          <a:p>
            <a:r>
              <a:rPr lang="ru-RU" dirty="0"/>
              <a:t>г. Железногорск — МБОУ «Гимназия № 91 имени М.В. Ломоносова»;</a:t>
            </a:r>
          </a:p>
          <a:p>
            <a:r>
              <a:rPr lang="ru-RU" dirty="0"/>
              <a:t>г. Озерск — МБОУ «Средняя общеобразовательная школа № 32 с углубленным изучением английского языка»;</a:t>
            </a:r>
          </a:p>
          <a:p>
            <a:r>
              <a:rPr lang="ru-RU" dirty="0"/>
              <a:t>г. Балаково — МАОУ «Лицей № 1» и МАОУ «Лицей № 2»;</a:t>
            </a:r>
          </a:p>
          <a:p>
            <a:r>
              <a:rPr lang="ru-RU" dirty="0"/>
              <a:t>г. Десногорск — МБОУ «Средняя общеобразовательная школа № 3»;</a:t>
            </a:r>
          </a:p>
          <a:p>
            <a:r>
              <a:rPr lang="ru-RU" dirty="0"/>
              <a:t>г. Полярные Зори — МБОУ «Средняя общеобразовательная школа № 4».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1FAB16-154C-4483-94F4-D9CEBA294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34" y="181231"/>
            <a:ext cx="1707227" cy="663317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4F1BC585-D463-42AC-9EBD-E37954FF4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39724"/>
            <a:ext cx="7391400" cy="504825"/>
          </a:xfrm>
          <a:prstGeom prst="rect">
            <a:avLst/>
          </a:prstGeom>
          <a:solidFill>
            <a:srgbClr val="00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2400" b="1" dirty="0">
                <a:solidFill>
                  <a:schemeClr val="bg1"/>
                </a:solidFill>
              </a:rPr>
              <a:t>Открытие </a:t>
            </a:r>
            <a:r>
              <a:rPr lang="ru-RU" altLang="ru-RU" sz="2400" b="1" dirty="0" err="1">
                <a:solidFill>
                  <a:schemeClr val="bg1"/>
                </a:solidFill>
              </a:rPr>
              <a:t>Атомклассов</a:t>
            </a:r>
            <a:endParaRPr lang="ru-RU" altLang="ru-RU" sz="24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http://pzschool4.ucoz.ru/2015-2016/atomklass/IMG_0998.jpg">
            <a:extLst>
              <a:ext uri="{FF2B5EF4-FFF2-40B4-BE49-F238E27FC236}">
                <a16:creationId xmlns:a16="http://schemas.microsoft.com/office/drawing/2014/main" id="{FC168591-14CF-44B3-B533-5990A836B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4038600"/>
            <a:ext cx="62992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64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D3BC3E-8BAD-4D10-AC72-23144A8F2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7746" y="512410"/>
            <a:ext cx="4374499" cy="873050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2016 год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F82460-BBD7-4FA6-90A8-0E043AE6B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099576"/>
            <a:ext cx="7871791" cy="3524101"/>
          </a:xfrm>
        </p:spPr>
        <p:txBody>
          <a:bodyPr>
            <a:noAutofit/>
          </a:bodyPr>
          <a:lstStyle/>
          <a:p>
            <a:r>
              <a:rPr lang="ru-RU" dirty="0"/>
              <a:t>1 сентября 2016  -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  <a:r>
              <a:rPr lang="ru-RU" dirty="0"/>
              <a:t>Билибино,  МОУ Школа №1</a:t>
            </a:r>
          </a:p>
          <a:p>
            <a:r>
              <a:rPr lang="ru-RU" dirty="0"/>
              <a:t>14 сентября 2016 -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  <a:r>
              <a:rPr lang="ru-RU" dirty="0"/>
              <a:t>Удомля,  МБОУ «</a:t>
            </a:r>
            <a:r>
              <a:rPr lang="ru-RU" dirty="0" err="1"/>
              <a:t>Удомельская</a:t>
            </a:r>
            <a:r>
              <a:rPr lang="ru-RU" dirty="0"/>
              <a:t> гимназия №3 им. О.Г. Макарова»   </a:t>
            </a:r>
            <a:endParaRPr lang="ru-RU" b="1" dirty="0"/>
          </a:p>
          <a:p>
            <a:r>
              <a:rPr lang="ru-RU" dirty="0"/>
              <a:t>12 декабря 2016 -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  <a:r>
              <a:rPr lang="ru-RU" dirty="0"/>
              <a:t>Трехгорный,  МБОУ "СОШ №109"</a:t>
            </a:r>
          </a:p>
          <a:p>
            <a:r>
              <a:rPr lang="ru-RU" dirty="0"/>
              <a:t>23 ноября 2016 года</a:t>
            </a:r>
            <a:r>
              <a:rPr lang="ru-RU" b="1" dirty="0"/>
              <a:t> -</a:t>
            </a:r>
            <a:r>
              <a:rPr lang="ru-RU" dirty="0"/>
              <a:t> г. Обнинск, МБОУ </a:t>
            </a:r>
          </a:p>
          <a:p>
            <a:r>
              <a:rPr lang="ru-RU" dirty="0"/>
              <a:t>"Средняя общеобразовательная школа № 16"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26" name="Picture 2" descr="При поддержке Билибинской АЭС в заполярном атомграде открылся современный Атомкласс">
            <a:extLst>
              <a:ext uri="{FF2B5EF4-FFF2-40B4-BE49-F238E27FC236}">
                <a16:creationId xmlns:a16="http://schemas.microsoft.com/office/drawing/2014/main" id="{8B17D230-680B-4586-8EF9-C91A3D828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374" y="1306108"/>
            <a:ext cx="4578626" cy="314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007\Desktop\семинары- отчеты\обнинск открытие атомкласса\IMG_8836.JPG">
            <a:extLst>
              <a:ext uri="{FF2B5EF4-FFF2-40B4-BE49-F238E27FC236}">
                <a16:creationId xmlns:a16="http://schemas.microsoft.com/office/drawing/2014/main" id="{72FAAA3E-5735-4AB1-90E3-F95053542CF3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5183"/>
            <a:ext cx="3745282" cy="2062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007\Desktop\семинары- отчеты\обнинск открытие атомкласса\IMG_8883.JPG">
            <a:extLst>
              <a:ext uri="{FF2B5EF4-FFF2-40B4-BE49-F238E27FC236}">
                <a16:creationId xmlns:a16="http://schemas.microsoft.com/office/drawing/2014/main" id="{7227584E-5692-4209-A728-7A7F0521EECC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45282" y="4654157"/>
            <a:ext cx="3868092" cy="2203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http://new.atomic-energy.ru/files/styles/center/public/images/2016/12/1480510698_shkolarosatom026.jpg?itok=NGJ744nb">
            <a:extLst>
              <a:ext uri="{FF2B5EF4-FFF2-40B4-BE49-F238E27FC236}">
                <a16:creationId xmlns:a16="http://schemas.microsoft.com/office/drawing/2014/main" id="{26D9E26F-1590-4490-9DB8-ACF5FB8D4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374" y="3703757"/>
            <a:ext cx="4578626" cy="315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6D74D56-75E5-4DDE-8A6B-77F3FD90AC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34" y="181231"/>
            <a:ext cx="1707227" cy="663317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820FEDF3-0321-42D3-94EA-45F061E83B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39724"/>
            <a:ext cx="7391400" cy="504825"/>
          </a:xfrm>
          <a:prstGeom prst="rect">
            <a:avLst/>
          </a:prstGeom>
          <a:solidFill>
            <a:srgbClr val="00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2400" b="1" dirty="0">
                <a:solidFill>
                  <a:schemeClr val="bg1"/>
                </a:solidFill>
              </a:rPr>
              <a:t>Открытие </a:t>
            </a:r>
            <a:r>
              <a:rPr lang="ru-RU" altLang="ru-RU" sz="2400" b="1" dirty="0" err="1">
                <a:solidFill>
                  <a:schemeClr val="bg1"/>
                </a:solidFill>
              </a:rPr>
              <a:t>Атомклассов</a:t>
            </a:r>
            <a:endParaRPr lang="ru-RU" alt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449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E4D07F5-D648-4026-A61A-9B8639D60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34" y="1742706"/>
            <a:ext cx="11109101" cy="4035012"/>
          </a:xfrm>
        </p:spPr>
        <p:txBody>
          <a:bodyPr/>
          <a:lstStyle/>
          <a:p>
            <a:r>
              <a:rPr lang="ru-RU" dirty="0"/>
              <a:t>г. Москва, Государственное бюджетное общеобразовательное учреждение города Москвы "Школа № 1349"</a:t>
            </a:r>
          </a:p>
          <a:p>
            <a:r>
              <a:rPr lang="ru-RU" dirty="0"/>
              <a:t>г. Снежинск, МБОУ «Гимназия № 127» </a:t>
            </a:r>
          </a:p>
          <a:p>
            <a:r>
              <a:rPr lang="ru-RU" dirty="0"/>
              <a:t>г. Димитровград,  МБОУ «Многопрофильный лицей города Димитровграда Ульяновской области»</a:t>
            </a:r>
          </a:p>
          <a:p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E034C32D-52AA-474C-865C-7D3D94FEB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01" y="767804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2017 год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97D46A-47CA-4B3C-85FA-5D0203290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34" y="181231"/>
            <a:ext cx="1707227" cy="663317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3D3C6951-19DC-457C-A873-ED6B055CEA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39724"/>
            <a:ext cx="7391400" cy="504825"/>
          </a:xfrm>
          <a:prstGeom prst="rect">
            <a:avLst/>
          </a:prstGeom>
          <a:solidFill>
            <a:srgbClr val="00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2400" b="1" dirty="0">
                <a:solidFill>
                  <a:schemeClr val="bg1"/>
                </a:solidFill>
              </a:rPr>
              <a:t>Открытие </a:t>
            </a:r>
            <a:r>
              <a:rPr lang="ru-RU" altLang="ru-RU" sz="2400" b="1" dirty="0" err="1">
                <a:solidFill>
                  <a:schemeClr val="bg1"/>
                </a:solidFill>
              </a:rPr>
              <a:t>Атомклассов</a:t>
            </a:r>
            <a:endParaRPr lang="ru-RU" altLang="ru-RU" sz="24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www.snzadm.ru/files/article_data/images/image007.jpg">
            <a:extLst>
              <a:ext uri="{FF2B5EF4-FFF2-40B4-BE49-F238E27FC236}">
                <a16:creationId xmlns:a16="http://schemas.microsoft.com/office/drawing/2014/main" id="{705DB2A8-B024-4384-8AD7-464E2B163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547" y="4324350"/>
            <a:ext cx="3810000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60F5877-F027-4B72-AE93-EF693DD138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5547" y="4332904"/>
            <a:ext cx="4956453" cy="2533650"/>
          </a:xfrm>
          <a:prstGeom prst="rect">
            <a:avLst/>
          </a:prstGeom>
        </p:spPr>
      </p:pic>
      <p:pic>
        <p:nvPicPr>
          <p:cNvPr id="1030" name="Picture 6" descr="http://photos.wikimapia.org/p/00/01/96/49/05_big.jpg">
            <a:extLst>
              <a:ext uri="{FF2B5EF4-FFF2-40B4-BE49-F238E27FC236}">
                <a16:creationId xmlns:a16="http://schemas.microsoft.com/office/drawing/2014/main" id="{4B1B5E83-64A8-4E51-9270-BE004300A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5796"/>
            <a:ext cx="3525795" cy="254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353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1435</TotalTime>
  <Words>777</Words>
  <Application>Microsoft Office PowerPoint</Application>
  <PresentationFormat>Широкоэкранный</PresentationFormat>
  <Paragraphs>125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Тема Office</vt:lpstr>
      <vt:lpstr>Программа "Атомклассы"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2015 год</vt:lpstr>
      <vt:lpstr>2016 год</vt:lpstr>
      <vt:lpstr>2017 год</vt:lpstr>
      <vt:lpstr>Презентация PowerPoint</vt:lpstr>
      <vt:lpstr>Презентация PowerPoint</vt:lpstr>
      <vt:lpstr>Москва. 8-10 апреля 2013, встреча 45 учеников  из  9 атомклассов.</vt:lpstr>
      <vt:lpstr>Нижний Новгород. 16 по 18 октября 2013 года.  Принимали участие ребята из 10 городов: Ангарск, Глазов, Зеленогорск, Ковров, Нижний Новгород, Новоуральск, Школа ВДЦ «Орленок», Ростов-на-Дону,  Северск, Электросталь. </vt:lpstr>
      <vt:lpstr>Новоуральск, 6-7 декабря 2014 года.  Участники: 70 ребят из 14 городов   </vt:lpstr>
      <vt:lpstr>Презентация PowerPoint</vt:lpstr>
      <vt:lpstr>Презентация PowerPoint</vt:lpstr>
      <vt:lpstr>Презентация PowerPoint</vt:lpstr>
      <vt:lpstr>2013 год. Первая смена с 9 по 30 октября Участники: 20 человек из 4 Атомклассов</vt:lpstr>
      <vt:lpstr>2014  год. Смена с 8  по 28 ноября  Участники: 80 человек из 16 Атомклассов</vt:lpstr>
      <vt:lpstr>2015 год. Смена с 8 по 28 ноября.  Участники: 85 человек из 19 Атомклассов. </vt:lpstr>
      <vt:lpstr>2016 год. Смена с 7 ноября по 28 ноября. Участники: 80 человек из 22 Атомклассов   </vt:lpstr>
      <vt:lpstr>Презентация PowerPoint</vt:lpstr>
      <vt:lpstr>Нижегородский Государственный Университет им. Н. И. Лобачевского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007</dc:creator>
  <cp:lastModifiedBy>007</cp:lastModifiedBy>
  <cp:revision>79</cp:revision>
  <dcterms:created xsi:type="dcterms:W3CDTF">2017-09-17T12:30:42Z</dcterms:created>
  <dcterms:modified xsi:type="dcterms:W3CDTF">2017-09-18T18:00:10Z</dcterms:modified>
</cp:coreProperties>
</file>