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18.09.17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30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18.09.17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66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18.09.17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69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18.09.17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01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18.09.17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74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18.09.17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3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18.09.17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7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18.09.17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82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18.09.17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6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18.09.17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37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18.09.17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2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5C6C-ECB4-8947-B402-77D8E54AD48C}" type="datetimeFigureOut">
              <a:rPr lang="ru-RU" smtClean="0"/>
              <a:t>18.09.17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02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238872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ru-RU" sz="4000" b="1" dirty="0">
                <a:solidFill>
                  <a:srgbClr val="800000"/>
                </a:solidFill>
              </a:rPr>
              <a:t>С</a:t>
            </a:r>
            <a:r>
              <a:rPr lang="ru-RU" sz="4000" b="1" dirty="0" smtClean="0">
                <a:solidFill>
                  <a:srgbClr val="800000"/>
                </a:solidFill>
              </a:rPr>
              <a:t>тандартизация </a:t>
            </a:r>
            <a:r>
              <a:rPr lang="ru-RU" sz="4000" b="1" dirty="0">
                <a:solidFill>
                  <a:srgbClr val="800000"/>
                </a:solidFill>
              </a:rPr>
              <a:t>деятельности в рамках проекта «Школа </a:t>
            </a:r>
            <a:r>
              <a:rPr lang="ru-RU" sz="4000" b="1" dirty="0" err="1">
                <a:solidFill>
                  <a:srgbClr val="800000"/>
                </a:solidFill>
              </a:rPr>
              <a:t>Росатома</a:t>
            </a:r>
            <a:r>
              <a:rPr lang="ru-RU" sz="4000" b="1" dirty="0">
                <a:solidFill>
                  <a:srgbClr val="800000"/>
                </a:solidFill>
              </a:rPr>
              <a:t>» в направлении поддержки и развития эффективного физико-математического и инженерно-технологического образования школьников </a:t>
            </a:r>
            <a:endParaRPr lang="ru-RU" sz="4000" b="1" dirty="0">
              <a:solidFill>
                <a:srgbClr val="8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4941" y="4655430"/>
            <a:ext cx="6993259" cy="1752600"/>
          </a:xfrm>
        </p:spPr>
        <p:txBody>
          <a:bodyPr>
            <a:normAutofit fontScale="85000" lnSpcReduction="10000"/>
          </a:bodyPr>
          <a:lstStyle/>
          <a:p>
            <a:r>
              <a:rPr lang="ru-RU" sz="3000" b="1" dirty="0" smtClean="0">
                <a:solidFill>
                  <a:srgbClr val="000090"/>
                </a:solidFill>
              </a:rPr>
              <a:t>Р.В. Селюков, первый заместитель директора АНО «Институт проблем образовательной политики «Эврика», координатор конкурсных программ проекта «Школа </a:t>
            </a:r>
            <a:r>
              <a:rPr lang="ru-RU" sz="3000" b="1" dirty="0" err="1" smtClean="0">
                <a:solidFill>
                  <a:srgbClr val="000090"/>
                </a:solidFill>
              </a:rPr>
              <a:t>Росатома</a:t>
            </a:r>
            <a:r>
              <a:rPr lang="ru-RU" sz="3000" b="1" dirty="0" smtClean="0">
                <a:solidFill>
                  <a:srgbClr val="000090"/>
                </a:solidFill>
              </a:rPr>
              <a:t>»</a:t>
            </a:r>
            <a:endParaRPr lang="ru-RU" sz="3000" b="1" dirty="0">
              <a:solidFill>
                <a:srgbClr val="000090"/>
              </a:solidFill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509" y="167120"/>
            <a:ext cx="2529643" cy="105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2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-24343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Структура проекта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6437" y="697779"/>
            <a:ext cx="8849713" cy="608711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0090"/>
                </a:solidFill>
              </a:rPr>
              <a:t>Шаг 1. Разработка сетевых стандартов </a:t>
            </a:r>
            <a:r>
              <a:rPr lang="ru-RU" b="1" dirty="0" err="1" smtClean="0">
                <a:solidFill>
                  <a:srgbClr val="000090"/>
                </a:solidFill>
              </a:rPr>
              <a:t>Атомклассов</a:t>
            </a:r>
            <a:r>
              <a:rPr lang="ru-RU" b="1" dirty="0" smtClean="0">
                <a:solidFill>
                  <a:srgbClr val="000090"/>
                </a:solidFill>
              </a:rPr>
              <a:t>:</a:t>
            </a:r>
          </a:p>
          <a:p>
            <a:r>
              <a:rPr lang="ru-RU" b="1" dirty="0" smtClean="0">
                <a:solidFill>
                  <a:srgbClr val="660066"/>
                </a:solidFill>
              </a:rPr>
              <a:t>Требования к инфраструктуре;</a:t>
            </a:r>
          </a:p>
          <a:p>
            <a:r>
              <a:rPr lang="ru-RU" b="1" dirty="0" smtClean="0">
                <a:solidFill>
                  <a:srgbClr val="660066"/>
                </a:solidFill>
              </a:rPr>
              <a:t>Требования к программам;</a:t>
            </a:r>
          </a:p>
          <a:p>
            <a:r>
              <a:rPr lang="ru-RU" b="1" dirty="0" smtClean="0">
                <a:solidFill>
                  <a:srgbClr val="660066"/>
                </a:solidFill>
              </a:rPr>
              <a:t>Требования к технологиям;</a:t>
            </a:r>
          </a:p>
          <a:p>
            <a:r>
              <a:rPr lang="ru-RU" b="1" dirty="0" smtClean="0">
                <a:solidFill>
                  <a:srgbClr val="660066"/>
                </a:solidFill>
              </a:rPr>
              <a:t>Требования к результатам.</a:t>
            </a:r>
          </a:p>
          <a:p>
            <a:endParaRPr lang="ru-RU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90"/>
                </a:solidFill>
              </a:rPr>
              <a:t>Шаг 2. Разработка сетевых стандартов технопарков </a:t>
            </a:r>
            <a:endParaRPr lang="ru-RU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597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Функциональная схема управления</a:t>
            </a:r>
            <a:endParaRPr lang="ru-RU" b="1" dirty="0">
              <a:solidFill>
                <a:srgbClr val="800000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318836"/>
            <a:ext cx="62357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6122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85</Words>
  <Application>Microsoft Macintosh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Стандартизация деятельности в рамках проекта «Школа Росатома» в направлении поддержки и развития эффективного физико-математического и инженерно-технологического образования школьников </vt:lpstr>
      <vt:lpstr>Структура проекта</vt:lpstr>
      <vt:lpstr>Функциональная схема управления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«Школа Росатома»: образовательная инициатива Госкорпорации «Росатом»</dc:title>
  <dc:creator>RomanS</dc:creator>
  <cp:lastModifiedBy>RomanS</cp:lastModifiedBy>
  <cp:revision>46</cp:revision>
  <dcterms:created xsi:type="dcterms:W3CDTF">2016-08-30T05:01:02Z</dcterms:created>
  <dcterms:modified xsi:type="dcterms:W3CDTF">2017-09-19T07:02:16Z</dcterms:modified>
</cp:coreProperties>
</file>