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6322714"/>
          </a:xfrm>
        </p:spPr>
        <p:txBody>
          <a:bodyPr numCol="2">
            <a:normAutofit fontScale="90000"/>
          </a:bodyPr>
          <a:lstStyle/>
          <a:p>
            <a:r>
              <a:rPr lang="ru-RU" dirty="0" smtClean="0"/>
              <a:t>Ребёнок-субъект </a:t>
            </a:r>
            <a:r>
              <a:rPr lang="ru-RU" i="1" dirty="0" smtClean="0">
                <a:solidFill>
                  <a:schemeClr val="tx2"/>
                </a:solidFill>
              </a:rPr>
              <a:t>сотрудничество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ребёнок- объект </a:t>
            </a:r>
            <a:r>
              <a:rPr lang="ru-RU" i="1" dirty="0" smtClean="0">
                <a:solidFill>
                  <a:schemeClr val="tx2"/>
                </a:solidFill>
              </a:rPr>
              <a:t>сопровождение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творчество </a:t>
            </a:r>
            <a:r>
              <a:rPr lang="ru-RU" i="1" dirty="0" smtClean="0">
                <a:solidFill>
                  <a:schemeClr val="tx2"/>
                </a:solidFill>
              </a:rPr>
              <a:t>ошибки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запрос</a:t>
            </a:r>
            <a:br>
              <a:rPr lang="ru-RU" dirty="0" smtClean="0"/>
            </a:br>
            <a:r>
              <a:rPr lang="ru-RU" i="1" dirty="0" smtClean="0">
                <a:solidFill>
                  <a:schemeClr val="tx2"/>
                </a:solidFill>
              </a:rPr>
              <a:t>выбор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проба </a:t>
            </a:r>
            <a:r>
              <a:rPr lang="ru-RU" i="1" dirty="0" smtClean="0">
                <a:solidFill>
                  <a:schemeClr val="tx2"/>
                </a:solidFill>
              </a:rPr>
              <a:t>авторитет</a:t>
            </a:r>
            <a:r>
              <a:rPr lang="ru-RU" dirty="0" smtClean="0"/>
              <a:t> </a:t>
            </a:r>
            <a:r>
              <a:rPr lang="ru-RU" sz="4000" dirty="0" smtClean="0"/>
              <a:t>самостоятельность </a:t>
            </a:r>
            <a:r>
              <a:rPr lang="ru-RU" i="1" dirty="0" smtClean="0">
                <a:solidFill>
                  <a:schemeClr val="tx2"/>
                </a:solidFill>
              </a:rPr>
              <a:t>результат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взаимодействие </a:t>
            </a:r>
            <a:r>
              <a:rPr lang="ru-RU" i="1" dirty="0" smtClean="0">
                <a:solidFill>
                  <a:schemeClr val="tx2"/>
                </a:solidFill>
              </a:rPr>
              <a:t>инициатива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воздействие </a:t>
            </a:r>
            <a:r>
              <a:rPr lang="ru-RU" i="1" dirty="0" smtClean="0">
                <a:solidFill>
                  <a:schemeClr val="tx2"/>
                </a:solidFill>
              </a:rPr>
              <a:t>знание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i="1" dirty="0" smtClean="0"/>
              <a:t>партнерство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отметка </a:t>
            </a:r>
            <a:r>
              <a:rPr lang="ru-RU" i="1" dirty="0" smtClean="0"/>
              <a:t>поддержка</a:t>
            </a:r>
            <a:br>
              <a:rPr lang="ru-RU" i="1" dirty="0" smtClean="0"/>
            </a:br>
            <a:r>
              <a:rPr lang="ru-RU" i="1" dirty="0" smtClean="0">
                <a:solidFill>
                  <a:schemeClr val="tx2"/>
                </a:solidFill>
              </a:rPr>
              <a:t>оценка</a:t>
            </a:r>
            <a:endParaRPr lang="ru-RU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394722"/>
          </a:xfrm>
        </p:spPr>
        <p:txBody>
          <a:bodyPr/>
          <a:lstStyle/>
          <a:p>
            <a:r>
              <a:rPr lang="ru-RU" dirty="0" smtClean="0"/>
              <a:t>1 – ребёнок</a:t>
            </a:r>
            <a:br>
              <a:rPr lang="ru-RU" dirty="0" smtClean="0"/>
            </a:br>
            <a:r>
              <a:rPr lang="ru-RU" dirty="0" smtClean="0"/>
              <a:t>2- родитель</a:t>
            </a:r>
            <a:br>
              <a:rPr lang="ru-RU" dirty="0" smtClean="0"/>
            </a:br>
            <a:r>
              <a:rPr lang="ru-RU" dirty="0" smtClean="0"/>
              <a:t>3- педагог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282154"/>
          </a:xfrm>
        </p:spPr>
        <p:txBody>
          <a:bodyPr/>
          <a:lstStyle/>
          <a:p>
            <a:r>
              <a:rPr lang="en-US" dirty="0" smtClean="0"/>
              <a:t>https://vk.com/sch64_lesnoy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964488" cy="504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Ребёнок-субъект сотрудничество ребёнок- объект сопровождение творчество ошибки  запрос выбор  проба авторитет самостоятельность результат взаимодействие инициатива воздействие знание  партнерство отметка поддержка оценка</vt:lpstr>
      <vt:lpstr>1 – ребёнок 2- родитель 3- педагог</vt:lpstr>
      <vt:lpstr>https://vk.com/sch64_lesnoy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Ребёнок-субъект сотрудничество ребёнок- объект сопровождение творчество ошибки  запрос выбор  проба авторитет самостоятельность результат взаимодействие инициатива воздействие знание  партнерство отметка поддержка оценка</dc:title>
  <dc:creator>FirstUser</dc:creator>
  <cp:lastModifiedBy>FirstUser</cp:lastModifiedBy>
  <cp:revision>2</cp:revision>
  <dcterms:created xsi:type="dcterms:W3CDTF">2019-04-05T17:59:55Z</dcterms:created>
  <dcterms:modified xsi:type="dcterms:W3CDTF">2019-04-05T18:17:39Z</dcterms:modified>
</cp:coreProperties>
</file>