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290" r:id="rId3"/>
    <p:sldId id="317" r:id="rId4"/>
    <p:sldId id="329" r:id="rId5"/>
    <p:sldId id="328" r:id="rId6"/>
    <p:sldId id="330" r:id="rId7"/>
    <p:sldId id="318" r:id="rId8"/>
    <p:sldId id="319" r:id="rId9"/>
    <p:sldId id="320" r:id="rId10"/>
    <p:sldId id="331" r:id="rId11"/>
    <p:sldId id="337" r:id="rId12"/>
    <p:sldId id="334" r:id="rId13"/>
    <p:sldId id="333" r:id="rId14"/>
    <p:sldId id="322" r:id="rId15"/>
    <p:sldId id="323" r:id="rId16"/>
    <p:sldId id="324" r:id="rId17"/>
    <p:sldId id="325" r:id="rId18"/>
    <p:sldId id="32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603" autoAdjust="0"/>
    <p:restoredTop sz="86380" autoAdjust="0"/>
  </p:normalViewPr>
  <p:slideViewPr>
    <p:cSldViewPr snapToGrid="0">
      <p:cViewPr>
        <p:scale>
          <a:sx n="66" d="100"/>
          <a:sy n="66" d="100"/>
        </p:scale>
        <p:origin x="-954" y="-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A36A-E236-47B7-BF41-DCFB89C7B815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80E-C1A3-4EC4-A6BD-CC7FB51E90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085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A36A-E236-47B7-BF41-DCFB89C7B815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80E-C1A3-4EC4-A6BD-CC7FB51E90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620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A36A-E236-47B7-BF41-DCFB89C7B815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80E-C1A3-4EC4-A6BD-CC7FB51E90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4823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A36A-E236-47B7-BF41-DCFB89C7B815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80E-C1A3-4EC4-A6BD-CC7FB51E90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720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A36A-E236-47B7-BF41-DCFB89C7B815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80E-C1A3-4EC4-A6BD-CC7FB51E90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155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A36A-E236-47B7-BF41-DCFB89C7B815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80E-C1A3-4EC4-A6BD-CC7FB51E90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720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A36A-E236-47B7-BF41-DCFB89C7B815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80E-C1A3-4EC4-A6BD-CC7FB51E90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034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A36A-E236-47B7-BF41-DCFB89C7B815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80E-C1A3-4EC4-A6BD-CC7FB51E90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698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A36A-E236-47B7-BF41-DCFB89C7B815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80E-C1A3-4EC4-A6BD-CC7FB51E90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5242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A36A-E236-47B7-BF41-DCFB89C7B815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80E-C1A3-4EC4-A6BD-CC7FB51E90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465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A36A-E236-47B7-BF41-DCFB89C7B815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880E-C1A3-4EC4-A6BD-CC7FB51E90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2395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CA36A-E236-47B7-BF41-DCFB89C7B815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9880E-C1A3-4EC4-A6BD-CC7FB51E90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432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5.png"/><Relationship Id="rId10" Type="http://schemas.openxmlformats.org/officeDocument/2006/relationships/image" Target="../media/image44.jpeg"/><Relationship Id="rId4" Type="http://schemas.openxmlformats.org/officeDocument/2006/relationships/image" Target="../media/image1.pn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jpeg"/><Relationship Id="rId7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5.png"/><Relationship Id="rId10" Type="http://schemas.openxmlformats.org/officeDocument/2006/relationships/image" Target="../media/image50.jpeg"/><Relationship Id="rId4" Type="http://schemas.openxmlformats.org/officeDocument/2006/relationships/image" Target="../media/image1.pn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.jpeg"/><Relationship Id="rId7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jpeg"/><Relationship Id="rId7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jpeg"/><Relationship Id="rId7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.jpeg"/><Relationship Id="rId7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5.png"/><Relationship Id="rId10" Type="http://schemas.openxmlformats.org/officeDocument/2006/relationships/image" Target="../media/image69.jpeg"/><Relationship Id="rId4" Type="http://schemas.openxmlformats.org/officeDocument/2006/relationships/image" Target="../media/image1.pn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10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10" Type="http://schemas.openxmlformats.org/officeDocument/2006/relationships/image" Target="../media/image29.jpeg"/><Relationship Id="rId4" Type="http://schemas.openxmlformats.org/officeDocument/2006/relationships/image" Target="../media/image1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5BFF55E-13BB-42A4-B86B-7CF277891DC9}"/>
              </a:ext>
            </a:extLst>
          </p:cNvPr>
          <p:cNvSpPr/>
          <p:nvPr/>
        </p:nvSpPr>
        <p:spPr>
          <a:xfrm>
            <a:off x="596615" y="1416728"/>
            <a:ext cx="11230999" cy="5072606"/>
          </a:xfrm>
          <a:prstGeom prst="rect">
            <a:avLst/>
          </a:prstGeom>
          <a:solidFill>
            <a:srgbClr val="F9A55E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A829"/>
              </a:solidFill>
            </a:endParaRPr>
          </a:p>
        </p:txBody>
      </p:sp>
      <p:sp>
        <p:nvSpPr>
          <p:cNvPr id="52225" name="Заголовок 1">
            <a:extLst>
              <a:ext uri="{FF2B5EF4-FFF2-40B4-BE49-F238E27FC236}">
                <a16:creationId xmlns:a16="http://schemas.microsoft.com/office/drawing/2014/main" xmlns="" id="{433CC3F7-4216-C844-A103-94D22E61363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08327" y="2555195"/>
            <a:ext cx="9983787" cy="24892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>
                <a:solidFill>
                  <a:srgbClr val="0070C0"/>
                </a:solidFill>
                <a:latin typeface="+mn-lt"/>
              </a:rPr>
              <a:t>«Освоение технологических приемов планирования и инициирования образовательного события в поле режиссерской игры»</a:t>
            </a:r>
            <a:endParaRPr lang="ru-RU" altLang="ru-RU" sz="4000" b="1" spc="3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FC0053-8A35-F340-A877-88068808DA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3129" y="194647"/>
            <a:ext cx="1336298" cy="13362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8769364" y="241774"/>
            <a:ext cx="1650642" cy="12330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3340" y="280756"/>
            <a:ext cx="840817" cy="11116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205A813-B6D5-B543-BD90-491B188584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" y="174172"/>
            <a:ext cx="1517999" cy="1156289"/>
          </a:xfrm>
          <a:prstGeom prst="rect">
            <a:avLst/>
          </a:prstGeom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553028" y="362857"/>
            <a:ext cx="55880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Тема стажировки: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«Пять волшебных монеток, тайно спрятанных в Поле чудес режиссера, или как упаковать когнитивные задачки пяти образовательных областей в пространство режиссерской игры»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47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30400" y="522292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3686629" y="205468"/>
            <a:ext cx="6741886" cy="650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89722" y="0"/>
            <a:ext cx="438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Как же устроен наш день?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" name="Picture 3" descr="C:\Users\12037\Downloads\IMG_20220419_0822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5120" y="589189"/>
            <a:ext cx="4226681" cy="3170011"/>
          </a:xfrm>
          <a:prstGeom prst="rect">
            <a:avLst/>
          </a:prstGeom>
          <a:noFill/>
        </p:spPr>
      </p:pic>
      <p:pic>
        <p:nvPicPr>
          <p:cNvPr id="13" name="Picture 3" descr="C:\Users\12037\Downloads\IMG_20220418_151221.jpg"/>
          <p:cNvPicPr>
            <a:picLocks noChangeAspect="1" noChangeArrowheads="1"/>
          </p:cNvPicPr>
          <p:nvPr/>
        </p:nvPicPr>
        <p:blipFill>
          <a:blip r:embed="rId7" cstate="print"/>
          <a:srcRect l="6112" t="8077" r="610" b="421"/>
          <a:stretch>
            <a:fillRect/>
          </a:stretch>
        </p:blipFill>
        <p:spPr bwMode="auto">
          <a:xfrm rot="5400000">
            <a:off x="1066472" y="1575129"/>
            <a:ext cx="5769429" cy="4244775"/>
          </a:xfrm>
          <a:prstGeom prst="rect">
            <a:avLst/>
          </a:prstGeom>
          <a:noFill/>
        </p:spPr>
      </p:pic>
      <p:pic>
        <p:nvPicPr>
          <p:cNvPr id="14" name="Picture 4" descr="C:\Users\12037\Downloads\IMG_20220418_151104.jpg"/>
          <p:cNvPicPr>
            <a:picLocks noChangeAspect="1" noChangeArrowheads="1"/>
          </p:cNvPicPr>
          <p:nvPr/>
        </p:nvPicPr>
        <p:blipFill>
          <a:blip r:embed="rId8" cstate="print"/>
          <a:srcRect l="4062"/>
          <a:stretch>
            <a:fillRect/>
          </a:stretch>
        </p:blipFill>
        <p:spPr bwMode="auto">
          <a:xfrm rot="5400000">
            <a:off x="6294497" y="4146385"/>
            <a:ext cx="2791238" cy="2182055"/>
          </a:xfrm>
          <a:prstGeom prst="rect">
            <a:avLst/>
          </a:prstGeom>
          <a:noFill/>
        </p:spPr>
      </p:pic>
      <p:pic>
        <p:nvPicPr>
          <p:cNvPr id="15" name="Picture 2" descr="C:\Users\12037\Downloads\IMG_20220418_150944.jpg"/>
          <p:cNvPicPr>
            <a:picLocks noChangeAspect="1" noChangeArrowheads="1"/>
          </p:cNvPicPr>
          <p:nvPr/>
        </p:nvPicPr>
        <p:blipFill>
          <a:blip r:embed="rId9" cstate="print"/>
          <a:srcRect t="9521" r="22608"/>
          <a:stretch>
            <a:fillRect/>
          </a:stretch>
        </p:blipFill>
        <p:spPr bwMode="auto">
          <a:xfrm>
            <a:off x="9127124" y="4034971"/>
            <a:ext cx="2847162" cy="2496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30400" y="522292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3367995" y="175986"/>
            <a:ext cx="7764462" cy="8255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Как же устроен наш день? </a:t>
            </a:r>
            <a:br>
              <a:rPr lang="ru-RU" sz="2800" b="1" dirty="0" smtClean="0">
                <a:solidFill>
                  <a:srgbClr val="0070C0"/>
                </a:solidFill>
                <a:latin typeface="+mn-lt"/>
              </a:rPr>
            </a:b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34864" y="239876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" name="Picture 2" descr="E:\IMG_20220420_0853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9001" y="638628"/>
            <a:ext cx="4442431" cy="3331823"/>
          </a:xfrm>
          <a:prstGeom prst="rect">
            <a:avLst/>
          </a:prstGeom>
          <a:noFill/>
        </p:spPr>
      </p:pic>
      <p:pic>
        <p:nvPicPr>
          <p:cNvPr id="13" name="Picture 4" descr="E:\IMG_20220420_092822.jpg"/>
          <p:cNvPicPr>
            <a:picLocks noChangeAspect="1" noChangeArrowheads="1"/>
          </p:cNvPicPr>
          <p:nvPr/>
        </p:nvPicPr>
        <p:blipFill>
          <a:blip r:embed="rId7" cstate="print"/>
          <a:srcRect l="17036"/>
          <a:stretch>
            <a:fillRect/>
          </a:stretch>
        </p:blipFill>
        <p:spPr bwMode="auto">
          <a:xfrm rot="5400000">
            <a:off x="1107806" y="4245500"/>
            <a:ext cx="2434402" cy="2200728"/>
          </a:xfrm>
          <a:prstGeom prst="rect">
            <a:avLst/>
          </a:prstGeom>
          <a:noFill/>
        </p:spPr>
      </p:pic>
      <p:pic>
        <p:nvPicPr>
          <p:cNvPr id="14" name="Picture 5" descr="E:\IMG_20220420_092830.jpg"/>
          <p:cNvPicPr>
            <a:picLocks noChangeAspect="1" noChangeArrowheads="1"/>
          </p:cNvPicPr>
          <p:nvPr/>
        </p:nvPicPr>
        <p:blipFill>
          <a:blip r:embed="rId8" cstate="print"/>
          <a:srcRect l="3991" r="11329"/>
          <a:stretch>
            <a:fillRect/>
          </a:stretch>
        </p:blipFill>
        <p:spPr bwMode="auto">
          <a:xfrm rot="5400000">
            <a:off x="3833957" y="4312931"/>
            <a:ext cx="2506923" cy="2220363"/>
          </a:xfrm>
          <a:prstGeom prst="rect">
            <a:avLst/>
          </a:prstGeom>
          <a:noFill/>
        </p:spPr>
      </p:pic>
      <p:pic>
        <p:nvPicPr>
          <p:cNvPr id="15" name="Picture 6" descr="E:\IMG_20220420_092837.jpg"/>
          <p:cNvPicPr>
            <a:picLocks noChangeAspect="1" noChangeArrowheads="1"/>
          </p:cNvPicPr>
          <p:nvPr/>
        </p:nvPicPr>
        <p:blipFill>
          <a:blip r:embed="rId9" cstate="print"/>
          <a:srcRect l="9473" r="7333"/>
          <a:stretch>
            <a:fillRect/>
          </a:stretch>
        </p:blipFill>
        <p:spPr bwMode="auto">
          <a:xfrm rot="5400000">
            <a:off x="6503750" y="4312094"/>
            <a:ext cx="2441143" cy="2200728"/>
          </a:xfrm>
          <a:prstGeom prst="rect">
            <a:avLst/>
          </a:prstGeom>
          <a:noFill/>
        </p:spPr>
      </p:pic>
      <p:pic>
        <p:nvPicPr>
          <p:cNvPr id="16" name="Picture 7" descr="E:\IMG_20220420_0929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800000">
            <a:off x="9230026" y="4397828"/>
            <a:ext cx="2700716" cy="2025537"/>
          </a:xfrm>
          <a:prstGeom prst="rect">
            <a:avLst/>
          </a:prstGeom>
          <a:noFill/>
        </p:spPr>
      </p:pic>
      <p:sp>
        <p:nvSpPr>
          <p:cNvPr id="17" name="Стрелка вправо 16"/>
          <p:cNvSpPr/>
          <p:nvPr/>
        </p:nvSpPr>
        <p:spPr>
          <a:xfrm>
            <a:off x="3483429" y="5428343"/>
            <a:ext cx="464457" cy="31931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6197600" y="5471886"/>
            <a:ext cx="406400" cy="3048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8868229" y="5486400"/>
            <a:ext cx="362857" cy="34834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E:\IMG_20220420_09171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26514" y="682057"/>
            <a:ext cx="4383314" cy="3287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30400" y="696463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7" name="Picture 3" descr="C:\Users\12037\Downloads\IMG_20211207_16241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tretch>
            <a:fillRect/>
          </a:stretch>
        </p:blipFill>
        <p:spPr bwMode="auto">
          <a:xfrm rot="5400000">
            <a:off x="5239659" y="2795817"/>
            <a:ext cx="3207661" cy="2405745"/>
          </a:xfrm>
          <a:prstGeom prst="rect">
            <a:avLst/>
          </a:prstGeom>
          <a:noFill/>
        </p:spPr>
      </p:pic>
      <p:pic>
        <p:nvPicPr>
          <p:cNvPr id="1029" name="Picture 5" descr="C:\Users\12037\Downloads\IMG_20211110_09152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t="21735"/>
          <a:stretch>
            <a:fillRect/>
          </a:stretch>
        </p:blipFill>
        <p:spPr bwMode="auto">
          <a:xfrm>
            <a:off x="8150908" y="4034971"/>
            <a:ext cx="3808863" cy="223584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712687" y="181819"/>
            <a:ext cx="10159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ОБРАЗОВАТЕЛЬНОЕ СОБЫТИЕ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4" name="Picture 3" descr="C:\Users\12037\Downloads\IMG_20220404_1719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240" y="3802743"/>
            <a:ext cx="3665132" cy="2750457"/>
          </a:xfrm>
          <a:prstGeom prst="rect">
            <a:avLst/>
          </a:prstGeom>
          <a:noFill/>
        </p:spPr>
      </p:pic>
      <p:pic>
        <p:nvPicPr>
          <p:cNvPr id="16" name="Picture 3" descr="E:\IMG_20220420_09042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7828" y="776399"/>
            <a:ext cx="3697515" cy="2773137"/>
          </a:xfrm>
          <a:prstGeom prst="rect">
            <a:avLst/>
          </a:prstGeom>
          <a:noFill/>
        </p:spPr>
      </p:pic>
      <p:pic>
        <p:nvPicPr>
          <p:cNvPr id="17" name="Picture 4" descr="E:\IMG_20220420_09193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71543" y="722878"/>
            <a:ext cx="3893610" cy="2920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30400" y="522292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3" name="Picture 3" descr="C:\Users\12037\Downloads\IMG_20220405_10001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 l="9258"/>
          <a:stretch>
            <a:fillRect/>
          </a:stretch>
        </p:blipFill>
        <p:spPr bwMode="auto">
          <a:xfrm>
            <a:off x="1791313" y="984313"/>
            <a:ext cx="4950256" cy="409568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326864" y="312448"/>
            <a:ext cx="4905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ОБРАЗОВАТЕЛЬНОЕ СОБЫТИЕ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7" name="Picture 4" descr="C:\Users\12037\Downloads\IMG_20220412_1632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0828" y="2682309"/>
            <a:ext cx="51816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30400" y="522292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38200" y="203201"/>
            <a:ext cx="10515600" cy="14874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75206" y="268905"/>
            <a:ext cx="4905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ОБРАЗОВАТЕЛЬНОЕ СОБЫТИЕ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12037\Downloads\IMG_20220125_09383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291071" y="1627776"/>
            <a:ext cx="5706987" cy="4280240"/>
          </a:xfrm>
          <a:prstGeom prst="rect">
            <a:avLst/>
          </a:prstGeom>
          <a:noFill/>
        </p:spPr>
      </p:pic>
      <p:pic>
        <p:nvPicPr>
          <p:cNvPr id="15" name="Picture 2" descr="C:\Users\12037\Downloads\IMG_20220404_1719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7829" y="885370"/>
            <a:ext cx="3567114" cy="2675336"/>
          </a:xfrm>
          <a:prstGeom prst="rect">
            <a:avLst/>
          </a:prstGeom>
          <a:noFill/>
        </p:spPr>
      </p:pic>
      <p:pic>
        <p:nvPicPr>
          <p:cNvPr id="16" name="Picture 6" descr="C:\Users\12037\Downloads\IMG_20220412_163252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997372" y="3768159"/>
            <a:ext cx="3791856" cy="2843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30400" y="522292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39778" y="254391"/>
            <a:ext cx="5273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ПРАВО ВЫБОРА ДЕЯТЕЛЬНОСТИ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6" name="Picture 7" descr="C:\Users\12037\Downloads\IMG_20220412_1632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0914" y="881629"/>
            <a:ext cx="7605486" cy="5704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1" name="Стрелка влево 20"/>
          <p:cNvSpPr/>
          <p:nvPr/>
        </p:nvSpPr>
        <p:spPr>
          <a:xfrm rot="19815487">
            <a:off x="9710057" y="667657"/>
            <a:ext cx="2133600" cy="87085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30400" y="522292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38200" y="203201"/>
            <a:ext cx="10515600" cy="14874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81835" y="181820"/>
            <a:ext cx="6744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ИГРОВОЙ ИНСТРУМЕНТАРИЙ ВЗРОСЛОГО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C:\Users\12037\Downloads\IMG_20220412_12594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568" y="740228"/>
            <a:ext cx="3898146" cy="2923610"/>
          </a:xfrm>
          <a:prstGeom prst="rect">
            <a:avLst/>
          </a:prstGeom>
          <a:noFill/>
        </p:spPr>
      </p:pic>
      <p:pic>
        <p:nvPicPr>
          <p:cNvPr id="14" name="Picture 2" descr="C:\Users\12037\Downloads\IMG_20220412_1258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4880" y="3823492"/>
            <a:ext cx="3757235" cy="2817927"/>
          </a:xfrm>
          <a:prstGeom prst="rect">
            <a:avLst/>
          </a:prstGeom>
          <a:noFill/>
        </p:spPr>
      </p:pic>
      <p:pic>
        <p:nvPicPr>
          <p:cNvPr id="15" name="Picture 4" descr="C:\Users\12037\Downloads\IMG_20220412_1259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342" y="725714"/>
            <a:ext cx="4196139" cy="3147105"/>
          </a:xfrm>
          <a:prstGeom prst="rect">
            <a:avLst/>
          </a:prstGeom>
          <a:noFill/>
        </p:spPr>
      </p:pic>
      <p:pic>
        <p:nvPicPr>
          <p:cNvPr id="16" name="Picture 6" descr="C:\Users\12037\Downloads\IMG_20220412_1520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39429" y="3998686"/>
            <a:ext cx="4265325" cy="2710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30400" y="522292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38200" y="203201"/>
            <a:ext cx="10515600" cy="14874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76921" y="181819"/>
            <a:ext cx="677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РЕЗУЛЬТАТ ОБРАЗОВАТЕЛЬНОГО СОБЫТИЯ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C:\Users\12037\Downloads\FB_IMG_1648700492569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052713" y="725714"/>
            <a:ext cx="3754361" cy="2815771"/>
          </a:xfrm>
          <a:prstGeom prst="rect">
            <a:avLst/>
          </a:prstGeom>
          <a:noFill/>
        </p:spPr>
      </p:pic>
      <p:pic>
        <p:nvPicPr>
          <p:cNvPr id="14" name="Picture 5" descr="C:\Users\12037\Downloads\IMG_20220412_1519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2120" y="725715"/>
            <a:ext cx="3746199" cy="2809649"/>
          </a:xfrm>
          <a:prstGeom prst="rect">
            <a:avLst/>
          </a:prstGeom>
          <a:noFill/>
        </p:spPr>
      </p:pic>
      <p:pic>
        <p:nvPicPr>
          <p:cNvPr id="15" name="Picture 3" descr="C:\Users\12037\Downloads\IMG_20220412_1530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1035" y="3686628"/>
            <a:ext cx="3978427" cy="2983820"/>
          </a:xfrm>
          <a:prstGeom prst="rect">
            <a:avLst/>
          </a:prstGeom>
          <a:noFill/>
        </p:spPr>
      </p:pic>
      <p:pic>
        <p:nvPicPr>
          <p:cNvPr id="16" name="Picture 3" descr="C:\Users\12037\Downloads\IMG_20220412_15153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33883" y="3686628"/>
            <a:ext cx="3872746" cy="2904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88458" y="217492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РЕЗУЛЬТАТ ОБРАЗОВАТЕЛЬНОГО СОБЫТИЯ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54514" y="174172"/>
            <a:ext cx="7852229" cy="3918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122" name="Picture 2" descr="C:\Users\12037\Downloads\IMG_20220331_142115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73942" y="809625"/>
            <a:ext cx="3683219" cy="2543175"/>
          </a:xfrm>
          <a:prstGeom prst="rect">
            <a:avLst/>
          </a:prstGeom>
          <a:noFill/>
        </p:spPr>
      </p:pic>
      <p:pic>
        <p:nvPicPr>
          <p:cNvPr id="16" name="Picture 5" descr="C:\Users\12037\Downloads\IMG_20220412_1631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69667" y="725715"/>
            <a:ext cx="3513968" cy="2635476"/>
          </a:xfrm>
          <a:prstGeom prst="rect">
            <a:avLst/>
          </a:prstGeom>
          <a:noFill/>
        </p:spPr>
      </p:pic>
      <p:pic>
        <p:nvPicPr>
          <p:cNvPr id="17" name="Picture 2" descr="C:\Users\12037\Downloads\IMG_20211110_091619.jpg"/>
          <p:cNvPicPr>
            <a:picLocks noChangeAspect="1" noChangeArrowheads="1"/>
          </p:cNvPicPr>
          <p:nvPr/>
        </p:nvPicPr>
        <p:blipFill>
          <a:blip r:embed="rId8" cstate="print"/>
          <a:srcRect l="22588" t="6190" r="18918"/>
          <a:stretch>
            <a:fillRect/>
          </a:stretch>
        </p:blipFill>
        <p:spPr bwMode="auto">
          <a:xfrm>
            <a:off x="2496456" y="3381830"/>
            <a:ext cx="2714172" cy="3264645"/>
          </a:xfrm>
          <a:prstGeom prst="rect">
            <a:avLst/>
          </a:prstGeom>
          <a:noFill/>
        </p:spPr>
      </p:pic>
      <p:pic>
        <p:nvPicPr>
          <p:cNvPr id="18" name="Picture 3" descr="C:\Users\12037\Downloads\IMG_20211207_161917.jpg"/>
          <p:cNvPicPr>
            <a:picLocks noChangeAspect="1" noChangeArrowheads="1"/>
          </p:cNvPicPr>
          <p:nvPr/>
        </p:nvPicPr>
        <p:blipFill>
          <a:blip r:embed="rId9" cstate="print"/>
          <a:srcRect l="10784" t="13417" b="22983"/>
          <a:stretch>
            <a:fillRect/>
          </a:stretch>
        </p:blipFill>
        <p:spPr bwMode="auto">
          <a:xfrm rot="5400000">
            <a:off x="4843074" y="2936581"/>
            <a:ext cx="4262077" cy="2278744"/>
          </a:xfrm>
          <a:prstGeom prst="rect">
            <a:avLst/>
          </a:prstGeom>
          <a:noFill/>
        </p:spPr>
      </p:pic>
      <p:pic>
        <p:nvPicPr>
          <p:cNvPr id="19" name="Picture 4" descr="C:\Users\12037\Downloads\IMG_20211207_162334.jpg"/>
          <p:cNvPicPr>
            <a:picLocks noChangeAspect="1" noChangeArrowheads="1"/>
          </p:cNvPicPr>
          <p:nvPr/>
        </p:nvPicPr>
        <p:blipFill>
          <a:blip r:embed="rId10" cstate="print"/>
          <a:srcRect l="4555"/>
          <a:stretch>
            <a:fillRect/>
          </a:stretch>
        </p:blipFill>
        <p:spPr bwMode="auto">
          <a:xfrm rot="5400000">
            <a:off x="8322177" y="3760145"/>
            <a:ext cx="3261161" cy="2562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30400" y="522292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38200" y="203201"/>
            <a:ext cx="10515600" cy="14874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+mn-lt"/>
              </a:rPr>
              <a:t>Событие</a:t>
            </a:r>
            <a:r>
              <a:rPr lang="ru-RU" sz="3200" dirty="0" smtClean="0">
                <a:solidFill>
                  <a:srgbClr val="0070C0"/>
                </a:solidFill>
                <a:latin typeface="+mn-lt"/>
              </a:rPr>
              <a:t> – это систематический </a:t>
            </a:r>
            <a:r>
              <a:rPr lang="ru-RU" sz="3200" dirty="0" err="1" smtClean="0">
                <a:solidFill>
                  <a:srgbClr val="0070C0"/>
                </a:solidFill>
                <a:latin typeface="+mn-lt"/>
              </a:rPr>
              <a:t>целеориентированный</a:t>
            </a:r>
            <a:r>
              <a:rPr lang="ru-RU" sz="3200" dirty="0" smtClean="0">
                <a:solidFill>
                  <a:srgbClr val="0070C0"/>
                </a:solidFill>
                <a:latin typeface="+mn-lt"/>
              </a:rPr>
              <a:t> интерактивный процесс, в котором спонтанная игровая деятельность ребенка является ключевым моментом.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pic>
        <p:nvPicPr>
          <p:cNvPr id="9218" name="Picture 2" descr="C:\Users\12037\Downloads\FB_IMG_1649581101759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989943" y="1529746"/>
            <a:ext cx="7460343" cy="5206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2002971" y="232007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СОБЫТИЙНЫЙ УКЛАД ЖИЗНИ САДА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pic>
        <p:nvPicPr>
          <p:cNvPr id="23555" name="Picture 3" descr="C:\Users\12037\Downloads\FB_IMG_164958112886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 bwMode="auto">
          <a:xfrm>
            <a:off x="1799771" y="740227"/>
            <a:ext cx="3788229" cy="2841173"/>
          </a:xfrm>
          <a:prstGeom prst="rect">
            <a:avLst/>
          </a:prstGeom>
          <a:noFill/>
        </p:spPr>
      </p:pic>
      <p:pic>
        <p:nvPicPr>
          <p:cNvPr id="2050" name="Picture 2" descr="C:\Users\12037\Downloads\IMG_20220410_1622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76685" y="2808246"/>
            <a:ext cx="5114470" cy="3788497"/>
          </a:xfrm>
          <a:prstGeom prst="rect">
            <a:avLst/>
          </a:prstGeom>
          <a:noFill/>
        </p:spPr>
      </p:pic>
      <p:pic>
        <p:nvPicPr>
          <p:cNvPr id="10" name="Picture 2" descr="C:\Users\user\Downloads\FB_IMG_164259841269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26000"/>
                    </a14:imgEffect>
                    <a14:imgEffect>
                      <a14:saturation sat="154000"/>
                    </a14:imgEffect>
                  </a14:imgLayer>
                </a14:imgProps>
              </a:ext>
            </a:extLst>
          </a:blip>
          <a:srcRect b="4019"/>
          <a:stretch/>
        </p:blipFill>
        <p:spPr bwMode="auto">
          <a:xfrm>
            <a:off x="8330521" y="823004"/>
            <a:ext cx="3621095" cy="2907168"/>
          </a:xfrm>
          <a:prstGeom prst="rect">
            <a:avLst/>
          </a:prstGeom>
          <a:noFill/>
        </p:spPr>
      </p:pic>
      <p:pic>
        <p:nvPicPr>
          <p:cNvPr id="11" name="Picture 2" descr="C:\Users\user\Downloads\FB_IMG_16426853823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14000"/>
                    </a14:imgEffect>
                    <a14:imgEffect>
                      <a14:saturation sat="12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79889" y="3742309"/>
            <a:ext cx="3332341" cy="292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30400" y="522292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38200" y="203201"/>
            <a:ext cx="10515600" cy="14874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34305" y="196334"/>
            <a:ext cx="5860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СОБЫТИЙНЫЙ УКЛАД ЖИЗНИ САДА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3" name="Picture 3" descr="C:\Users\12037\Downloads\IMG_20220410_164559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4721" y="812800"/>
            <a:ext cx="3944194" cy="2812064"/>
          </a:xfrm>
          <a:prstGeom prst="rect">
            <a:avLst/>
          </a:prstGeom>
          <a:noFill/>
        </p:spPr>
      </p:pic>
      <p:pic>
        <p:nvPicPr>
          <p:cNvPr id="26626" name="Picture 2" descr="C:\Users\12037\OneDrive\Рабочий стол\IMG_20220410_1632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25600" y="3724214"/>
            <a:ext cx="3788228" cy="2813110"/>
          </a:xfrm>
          <a:prstGeom prst="rect">
            <a:avLst/>
          </a:prstGeom>
          <a:noFill/>
        </p:spPr>
      </p:pic>
      <p:pic>
        <p:nvPicPr>
          <p:cNvPr id="3074" name="Picture 2" descr="C:\Users\12037\Downloads\IMG_20220410_16222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45943" y="801674"/>
            <a:ext cx="5404757" cy="3007647"/>
          </a:xfrm>
          <a:prstGeom prst="rect">
            <a:avLst/>
          </a:prstGeom>
          <a:noFill/>
        </p:spPr>
      </p:pic>
      <p:pic>
        <p:nvPicPr>
          <p:cNvPr id="3075" name="Picture 3" descr="C:\Users\12037\Downloads\IMG_20220410_1624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42515" y="3963599"/>
            <a:ext cx="3707038" cy="2712972"/>
          </a:xfrm>
          <a:prstGeom prst="rect">
            <a:avLst/>
          </a:prstGeom>
          <a:noFill/>
        </p:spPr>
      </p:pic>
      <p:pic>
        <p:nvPicPr>
          <p:cNvPr id="3076" name="Picture 4" descr="C:\Users\12037\Downloads\FB_IMG_164958119184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20656" y="4096657"/>
            <a:ext cx="2304143" cy="2304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15885" y="188463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СОБЫТИЙНЫЙ УКЛАД ЖИЗНИ САДА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468914" y="232229"/>
            <a:ext cx="6241143" cy="406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5603" name="Picture 3" descr="C:\Users\12037\Downloads\IMG_20220410_164456.jpg"/>
          <p:cNvPicPr>
            <a:picLocks noChangeAspect="1" noChangeArrowheads="1"/>
          </p:cNvPicPr>
          <p:nvPr/>
        </p:nvPicPr>
        <p:blipFill>
          <a:blip r:embed="rId6"/>
          <a:srcRect t="5090" b="7571"/>
          <a:stretch>
            <a:fillRect/>
          </a:stretch>
        </p:blipFill>
        <p:spPr bwMode="auto">
          <a:xfrm>
            <a:off x="7445828" y="769258"/>
            <a:ext cx="4441372" cy="2830285"/>
          </a:xfrm>
          <a:prstGeom prst="rect">
            <a:avLst/>
          </a:prstGeom>
          <a:noFill/>
        </p:spPr>
      </p:pic>
      <p:pic>
        <p:nvPicPr>
          <p:cNvPr id="25604" name="Picture 4" descr="C:\Users\12037\Downloads\IMG_20220410_16462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7955" y="783771"/>
            <a:ext cx="5074251" cy="2844800"/>
          </a:xfrm>
          <a:prstGeom prst="rect">
            <a:avLst/>
          </a:prstGeom>
          <a:noFill/>
        </p:spPr>
      </p:pic>
      <p:pic>
        <p:nvPicPr>
          <p:cNvPr id="27650" name="Picture 2" descr="C:\Users\12037\Downloads\IMG_20220410_162311.jpg"/>
          <p:cNvPicPr>
            <a:picLocks noGrp="1" noChangeAspect="1" noChangeArrowheads="1"/>
          </p:cNvPicPr>
          <p:nvPr>
            <p:ph idx="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46513" y="3749074"/>
            <a:ext cx="4895349" cy="2863317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38000"/>
                    </a14:imgEffect>
                    <a14:imgEffect>
                      <a14:saturation sat="1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82" t="20202" r="17045" b="10707"/>
          <a:stretch/>
        </p:blipFill>
        <p:spPr>
          <a:xfrm>
            <a:off x="7209686" y="3744686"/>
            <a:ext cx="4735659" cy="2935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2002971" y="232007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СОБЫТИЙНЫЙ УКЛАД ЖИЗНИ САДА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pic>
        <p:nvPicPr>
          <p:cNvPr id="8" name="Picture 4" descr="C:\Users\12037\Downloads\IMG_20220410_1633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171" y="789257"/>
            <a:ext cx="4034972" cy="3078818"/>
          </a:xfrm>
          <a:prstGeom prst="rect">
            <a:avLst/>
          </a:prstGeom>
          <a:noFill/>
        </p:spPr>
      </p:pic>
      <p:pic>
        <p:nvPicPr>
          <p:cNvPr id="1026" name="Picture 2" descr="C:\Users\12037\Downloads\FB_IMG_164958140439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385" y="812798"/>
            <a:ext cx="4338157" cy="2440213"/>
          </a:xfrm>
          <a:prstGeom prst="rect">
            <a:avLst/>
          </a:prstGeom>
          <a:noFill/>
        </p:spPr>
      </p:pic>
      <p:pic>
        <p:nvPicPr>
          <p:cNvPr id="1027" name="Picture 3" descr="C:\Users\12037\Downloads\IMG_20220410_1621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9828" y="3595431"/>
            <a:ext cx="3590471" cy="2633012"/>
          </a:xfrm>
          <a:prstGeom prst="rect">
            <a:avLst/>
          </a:prstGeom>
          <a:noFill/>
        </p:spPr>
      </p:pic>
      <p:pic>
        <p:nvPicPr>
          <p:cNvPr id="1028" name="Picture 4" descr="C:\Users\12037\Downloads\IMG_20220410_1626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36456" y="3900632"/>
            <a:ext cx="2443843" cy="2713119"/>
          </a:xfrm>
          <a:prstGeom prst="rect">
            <a:avLst/>
          </a:prstGeom>
          <a:noFill/>
        </p:spPr>
      </p:pic>
      <p:pic>
        <p:nvPicPr>
          <p:cNvPr id="1029" name="Picture 5" descr="C:\Users\12037\Downloads\IMG_20220410_16224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0971" y="4031341"/>
            <a:ext cx="4479476" cy="2463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30400" y="522292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910771" y="0"/>
            <a:ext cx="10515600" cy="5660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100" b="1" dirty="0" smtClean="0">
                <a:solidFill>
                  <a:srgbClr val="0070C0"/>
                </a:solidFill>
                <a:latin typeface="+mn-lt"/>
              </a:rPr>
              <a:t>УЧАСТНИКИ СОБЫТИЙ</a:t>
            </a:r>
            <a:endParaRPr lang="ru-RU" sz="31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4583" name="Picture 7" descr="C:\Users\12037\Downloads\IMG_20220410_162744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38030" y="740228"/>
            <a:ext cx="5000148" cy="2853192"/>
          </a:xfrm>
          <a:prstGeom prst="rect">
            <a:avLst/>
          </a:prstGeom>
          <a:noFill/>
        </p:spPr>
      </p:pic>
      <p:pic>
        <p:nvPicPr>
          <p:cNvPr id="24584" name="Picture 8" descr="C:\Users\12037\OneDrive\Рабочий стол\IMG_20220410_1628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0524" y="3701143"/>
            <a:ext cx="2180849" cy="2895683"/>
          </a:xfrm>
          <a:prstGeom prst="rect">
            <a:avLst/>
          </a:prstGeom>
          <a:noFill/>
        </p:spPr>
      </p:pic>
      <p:pic>
        <p:nvPicPr>
          <p:cNvPr id="24585" name="Picture 9" descr="C:\Users\12037\OneDrive\Рабочий стол\IMG_20220410_1629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4114" y="203200"/>
            <a:ext cx="3602688" cy="4776897"/>
          </a:xfrm>
          <a:prstGeom prst="rect">
            <a:avLst/>
          </a:prstGeom>
          <a:noFill/>
        </p:spPr>
      </p:pic>
      <p:pic>
        <p:nvPicPr>
          <p:cNvPr id="24586" name="Picture 10" descr="C:\Users\12037\Downloads\IMG_20220410_1625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5003344" y="3675862"/>
            <a:ext cx="2456997" cy="2978938"/>
          </a:xfrm>
          <a:prstGeom prst="rect">
            <a:avLst/>
          </a:prstGeom>
          <a:noFill/>
        </p:spPr>
      </p:pic>
      <p:pic>
        <p:nvPicPr>
          <p:cNvPr id="4098" name="Picture 2" descr="C:\Users\12037\Downloads\FB_IMG_164958129516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53829" y="4550228"/>
            <a:ext cx="29464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30400" y="522292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078514" y="203201"/>
            <a:ext cx="5544457" cy="84182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06322" y="196334"/>
            <a:ext cx="4905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ОБРАЗОВАТЕЛЬНОЕ СОБЫТИЕ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6" name="Picture 2" descr="C:\Users\12037\Downloads\IMG_20220413_074022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257" y="1262744"/>
            <a:ext cx="5891439" cy="4418579"/>
          </a:xfrm>
          <a:prstGeom prst="rect">
            <a:avLst/>
          </a:prstGeom>
          <a:noFill/>
        </p:spPr>
      </p:pic>
      <p:pic>
        <p:nvPicPr>
          <p:cNvPr id="17" name="Picture 7" descr="C:\Users\12037\Downloads\IMG_20220412_1524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7029" y="751148"/>
            <a:ext cx="3531260" cy="3164042"/>
          </a:xfrm>
          <a:prstGeom prst="rect">
            <a:avLst/>
          </a:prstGeom>
          <a:noFill/>
        </p:spPr>
      </p:pic>
      <p:pic>
        <p:nvPicPr>
          <p:cNvPr id="13" name="Picture 2" descr="E:\IMG_20220412_1544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46293" y="4041435"/>
            <a:ext cx="3523192" cy="2642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30400" y="522292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52EA64F-7E81-684B-826E-0290FE3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43" y="245918"/>
            <a:ext cx="840817" cy="111163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DE3E169-ACDB-D54E-9614-BB882963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t="13250" r="16748" b="21651"/>
          <a:stretch/>
        </p:blipFill>
        <p:spPr>
          <a:xfrm>
            <a:off x="203200" y="1959429"/>
            <a:ext cx="1650642" cy="12330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742BF23-A310-0C41-8FB7-1D1B4062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372"/>
            <a:ext cx="1524000" cy="1524000"/>
          </a:xfrm>
          <a:prstGeom prst="rect">
            <a:avLst/>
          </a:prstGeom>
        </p:spPr>
      </p:pic>
      <p:pic>
        <p:nvPicPr>
          <p:cNvPr id="9" name="Picture 2" descr="C:\Users\12037\Downloads\76c52714632a7ce233049c217a51c07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5141"/>
            <a:ext cx="1325336" cy="132533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133600" y="0"/>
            <a:ext cx="8984344" cy="624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100" b="1" dirty="0" smtClean="0">
                <a:solidFill>
                  <a:srgbClr val="0070C0"/>
                </a:solidFill>
                <a:latin typeface="+mn-lt"/>
              </a:rPr>
              <a:t>ПЛАНИРОВАНИЕ ОБРАЗОВАТЕЛЬНЫХ СОБЫТИЙ</a:t>
            </a:r>
            <a:endParaRPr lang="ru-RU" sz="31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057" name="Picture 9" descr="C:\Users\12037\Downloads\IMG_20220412_15251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5401" t="6364" b="5637"/>
          <a:stretch>
            <a:fillRect/>
          </a:stretch>
        </p:blipFill>
        <p:spPr bwMode="auto">
          <a:xfrm rot="16200000">
            <a:off x="10108143" y="521450"/>
            <a:ext cx="2106697" cy="1451434"/>
          </a:xfrm>
          <a:prstGeom prst="rect">
            <a:avLst/>
          </a:prstGeom>
          <a:noFill/>
        </p:spPr>
      </p:pic>
      <p:pic>
        <p:nvPicPr>
          <p:cNvPr id="26" name="Picture 2" descr="C:\Users\12037\Downloads\IMG_20220412_152447.jpg"/>
          <p:cNvPicPr>
            <a:picLocks noChangeAspect="1" noChangeArrowheads="1"/>
          </p:cNvPicPr>
          <p:nvPr/>
        </p:nvPicPr>
        <p:blipFill>
          <a:blip r:embed="rId7" cstate="print"/>
          <a:srcRect l="6210" t="2312" r="1898" b="2648"/>
          <a:stretch>
            <a:fillRect/>
          </a:stretch>
        </p:blipFill>
        <p:spPr bwMode="auto">
          <a:xfrm rot="16200000">
            <a:off x="1007838" y="1688259"/>
            <a:ext cx="5778500" cy="4194633"/>
          </a:xfrm>
          <a:prstGeom prst="rect">
            <a:avLst/>
          </a:prstGeom>
          <a:noFill/>
        </p:spPr>
      </p:pic>
      <p:pic>
        <p:nvPicPr>
          <p:cNvPr id="29" name="Picture 3" descr="C:\Users\12037\Downloads\IMG_20220411_131329.jpg"/>
          <p:cNvPicPr>
            <a:picLocks noChangeAspect="1" noChangeArrowheads="1"/>
          </p:cNvPicPr>
          <p:nvPr/>
        </p:nvPicPr>
        <p:blipFill>
          <a:blip r:embed="rId8" cstate="print"/>
          <a:srcRect r="1571" b="1741"/>
          <a:stretch>
            <a:fillRect/>
          </a:stretch>
        </p:blipFill>
        <p:spPr bwMode="auto">
          <a:xfrm rot="10800000">
            <a:off x="6111165" y="2416343"/>
            <a:ext cx="5912947" cy="4042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2784</TotalTime>
  <Words>109</Words>
  <Application>Microsoft Office PowerPoint</Application>
  <PresentationFormat>Произвольный</PresentationFormat>
  <Paragraphs>31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«Освоение технологических приемов планирования и инициирования образовательного события в поле режиссерской игры»</vt:lpstr>
      <vt:lpstr>Событие – это систематический целеориентированный интерактивный процесс, в котором спонтанная игровая деятельность ребенка является ключевым моментом.  </vt:lpstr>
      <vt:lpstr>Слайд 3</vt:lpstr>
      <vt:lpstr> </vt:lpstr>
      <vt:lpstr> </vt:lpstr>
      <vt:lpstr>Слайд 6</vt:lpstr>
      <vt:lpstr> УЧАСТНИКИ СОБЫТИЙ</vt:lpstr>
      <vt:lpstr> </vt:lpstr>
      <vt:lpstr> ПЛАНИРОВАНИЕ ОБРАЗОВАТЕЛЬНЫХ СОБЫТИЙ</vt:lpstr>
      <vt:lpstr> </vt:lpstr>
      <vt:lpstr>Как же устроен наш день? 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денис мальцев</cp:lastModifiedBy>
  <cp:revision>279</cp:revision>
  <dcterms:created xsi:type="dcterms:W3CDTF">2021-03-20T02:05:07Z</dcterms:created>
  <dcterms:modified xsi:type="dcterms:W3CDTF">2022-04-20T12:49:07Z</dcterms:modified>
</cp:coreProperties>
</file>