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91" r:id="rId4"/>
    <p:sldId id="290" r:id="rId5"/>
    <p:sldId id="260" r:id="rId6"/>
    <p:sldId id="270" r:id="rId7"/>
    <p:sldId id="271" r:id="rId8"/>
    <p:sldId id="272" r:id="rId9"/>
    <p:sldId id="273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0FA4-4E30-4CD8-A9EF-35DAD5AD7191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03FE5-90C8-47C1-A7CB-1799122A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81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9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9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06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67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77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09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31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1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94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39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72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7EEC-E839-4C33-A686-B72216553922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D5FA-3193-477C-8C0D-BDE9361F82E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313118" y="3444352"/>
            <a:ext cx="6257824" cy="3803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1235" y="5830872"/>
            <a:ext cx="1076553" cy="890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853335" y="185252"/>
            <a:ext cx="1131238" cy="52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105919" y="142072"/>
            <a:ext cx="934846" cy="621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819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916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Добро пожаловать </a:t>
            </a:r>
            <a:br>
              <a:rPr lang="ru-RU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на стажировку</a:t>
            </a:r>
            <a:br>
              <a:rPr lang="ru-RU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«Включи в игру региональный компонент!» </a:t>
            </a:r>
            <a:endParaRPr lang="ru-RU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47686" y="4011301"/>
            <a:ext cx="9700063" cy="253477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Ведущий: </a:t>
            </a:r>
          </a:p>
          <a:p>
            <a:pPr algn="l"/>
            <a:r>
              <a:rPr lang="ru-RU" dirty="0" smtClean="0"/>
              <a:t>Лебедева Нина Игоревна, </a:t>
            </a:r>
          </a:p>
          <a:p>
            <a:pPr algn="l"/>
            <a:r>
              <a:rPr lang="ru-RU" dirty="0" smtClean="0"/>
              <a:t>старший воспитатель МБДОУ № 37 «Теремок»</a:t>
            </a:r>
          </a:p>
          <a:p>
            <a:pPr algn="l"/>
            <a:r>
              <a:rPr lang="ru-RU" dirty="0" smtClean="0"/>
              <a:t> г. Железногорск</a:t>
            </a:r>
          </a:p>
          <a:p>
            <a:pPr algn="l"/>
            <a:r>
              <a:rPr lang="ru-RU" dirty="0" smtClean="0"/>
              <a:t>8-13 мая 2022 г.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7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Программа стажировки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этап. Погружение. «Машина времени: традиции и современность». День 1. 8.05.2022 г., </a:t>
            </a:r>
            <a:r>
              <a:rPr lang="ru-RU" dirty="0" err="1" smtClean="0"/>
              <a:t>вс</a:t>
            </a:r>
            <a:endParaRPr lang="ru-RU" dirty="0" smtClean="0"/>
          </a:p>
          <a:p>
            <a:r>
              <a:rPr lang="ru-RU" dirty="0" smtClean="0"/>
              <a:t>2 этап. Подготовка к самостоятельной пробе стажеров. «Машина времени в группе и в семье». Как зарождается игра.</a:t>
            </a:r>
          </a:p>
          <a:p>
            <a:r>
              <a:rPr lang="ru-RU" dirty="0" smtClean="0"/>
              <a:t>3 этап. Пробы, обсуждение проб. Рефлексия. «Машина времени: маршрут в будущее».</a:t>
            </a:r>
          </a:p>
          <a:p>
            <a:pPr>
              <a:buNone/>
            </a:pPr>
            <a:r>
              <a:rPr lang="ru-RU" u="sng" dirty="0" smtClean="0"/>
              <a:t>Ролевые позиции: </a:t>
            </a:r>
          </a:p>
          <a:p>
            <a:pPr>
              <a:buNone/>
            </a:pPr>
            <a:r>
              <a:rPr lang="ru-RU" dirty="0" smtClean="0"/>
              <a:t>практик, учёный, </a:t>
            </a:r>
          </a:p>
          <a:p>
            <a:pPr>
              <a:buNone/>
            </a:pPr>
            <a:r>
              <a:rPr lang="ru-RU" dirty="0" smtClean="0"/>
              <a:t>родитель, внутренний эксперт.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Эксперты стажировки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Татьяна </a:t>
            </a:r>
            <a:r>
              <a:rPr lang="ru-RU" dirty="0" smtClean="0"/>
              <a:t>Анатольевна Грищенко, кандидат педагогических наук, тифлопедагог МБДОУ № 37 «Теремок», победитель педагогических конкурсов проекта «Школа </a:t>
            </a:r>
            <a:r>
              <a:rPr lang="ru-RU" dirty="0" err="1" smtClean="0"/>
              <a:t>Росатома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Ирина </a:t>
            </a:r>
            <a:r>
              <a:rPr lang="ru-RU" dirty="0" smtClean="0"/>
              <a:t>Леонидовна </a:t>
            </a:r>
            <a:r>
              <a:rPr lang="ru-RU" dirty="0" err="1" smtClean="0"/>
              <a:t>Карасикова</a:t>
            </a:r>
            <a:r>
              <a:rPr lang="ru-RU" dirty="0" smtClean="0"/>
              <a:t>, фольклорист, руководитель ФЭС «</a:t>
            </a:r>
            <a:r>
              <a:rPr lang="ru-RU" dirty="0" err="1" smtClean="0"/>
              <a:t>ТаланЪ</a:t>
            </a:r>
            <a:r>
              <a:rPr lang="ru-RU" dirty="0" smtClean="0"/>
              <a:t>» городского ДК</a:t>
            </a:r>
          </a:p>
          <a:p>
            <a:r>
              <a:rPr lang="ru-RU" dirty="0" smtClean="0"/>
              <a:t>Наталья Сергеевна Венина, музыкальный руководитель МБДОУ № 37 «Теремок», специалист, включенный в тематику стажировки.</a:t>
            </a:r>
          </a:p>
          <a:p>
            <a:r>
              <a:rPr lang="ru-RU" dirty="0" err="1" smtClean="0"/>
              <a:t>Катарина</a:t>
            </a:r>
            <a:r>
              <a:rPr lang="ru-RU" dirty="0" smtClean="0"/>
              <a:t> Викторовна Захарова, магистрант КГПУ им В.П.Астафьева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09" t="-176" r="10305" b="-1000"/>
          <a:stretch/>
        </p:blipFill>
        <p:spPr>
          <a:xfrm>
            <a:off x="3818708" y="982631"/>
            <a:ext cx="2650458" cy="2546782"/>
          </a:xfrm>
          <a:prstGeom prst="flowChartConnector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87437" y="3273039"/>
            <a:ext cx="3085881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Лебедева Н.И – Ведущий стажировки </a:t>
            </a:r>
            <a:endParaRPr lang="ru-RU" sz="11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515"/>
            <a:ext cx="10515600" cy="1046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Команда стажировки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5" t="5872" r="874" b="18254"/>
          <a:stretch/>
        </p:blipFill>
        <p:spPr>
          <a:xfrm>
            <a:off x="508217" y="111095"/>
            <a:ext cx="2149525" cy="2003673"/>
          </a:xfrm>
          <a:prstGeom prst="ellipse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827805" y="1187843"/>
            <a:ext cx="5319558" cy="2807215"/>
            <a:chOff x="6866998" y="1187843"/>
            <a:chExt cx="5319558" cy="280721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6" t="16666" r="-476" b="18889"/>
            <a:stretch/>
          </p:blipFill>
          <p:spPr>
            <a:xfrm>
              <a:off x="6866998" y="1187843"/>
              <a:ext cx="2307178" cy="2230271"/>
            </a:xfrm>
            <a:prstGeom prst="ellipse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629" t="23175" r="11059" b="39206"/>
            <a:stretch/>
          </p:blipFill>
          <p:spPr>
            <a:xfrm>
              <a:off x="8722786" y="1785258"/>
              <a:ext cx="2172504" cy="2209800"/>
            </a:xfrm>
            <a:prstGeom prst="ellips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12122" y="1205680"/>
              <a:ext cx="367443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b="1" dirty="0" err="1"/>
                <a:t>Малетина</a:t>
              </a:r>
              <a:r>
                <a:rPr lang="ru-RU" sz="1200" b="1" dirty="0"/>
                <a:t> А.Г., </a:t>
              </a:r>
              <a:r>
                <a:rPr lang="ru-RU" sz="1200" b="1" dirty="0" err="1"/>
                <a:t>Герасько</a:t>
              </a:r>
              <a:r>
                <a:rPr lang="ru-RU" sz="1200" b="1" dirty="0"/>
                <a:t> Н.П. – специалисты по игровой </a:t>
              </a:r>
              <a:r>
                <a:rPr lang="ru-RU" sz="1200" b="1" dirty="0" smtClean="0"/>
                <a:t>деятельности</a:t>
              </a:r>
            </a:p>
            <a:p>
              <a:r>
                <a:rPr lang="ru-RU" sz="1200" b="1" dirty="0" smtClean="0"/>
                <a:t> </a:t>
              </a:r>
              <a:r>
                <a:rPr lang="ru-RU" sz="1200" b="1" dirty="0"/>
                <a:t>и технологиям «утренний круг» и проектирование.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2550" y="2102335"/>
            <a:ext cx="281156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100" b="1" dirty="0"/>
              <a:t>Корнеева А.В.- специалист по взаимодействию </a:t>
            </a:r>
            <a:endParaRPr lang="ru-RU" sz="1100" b="1" dirty="0" smtClean="0"/>
          </a:p>
          <a:p>
            <a:r>
              <a:rPr lang="ru-RU" sz="1100" b="1" dirty="0" smtClean="0"/>
              <a:t>с </a:t>
            </a:r>
            <a:r>
              <a:rPr lang="ru-RU" sz="1100" b="1" dirty="0"/>
              <a:t>участниками стажировки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5235" y="3694976"/>
            <a:ext cx="1799842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err="1"/>
              <a:t>Доброходская</a:t>
            </a:r>
            <a:r>
              <a:rPr lang="ru-RU" sz="1100" b="1" dirty="0"/>
              <a:t> Е.А.-  </a:t>
            </a:r>
            <a:endParaRPr lang="ru-RU" sz="1100" b="1" dirty="0" smtClean="0"/>
          </a:p>
          <a:p>
            <a:r>
              <a:rPr lang="ru-RU" sz="1100" b="1" dirty="0" smtClean="0"/>
              <a:t>специалист </a:t>
            </a:r>
            <a:r>
              <a:rPr lang="ru-RU" sz="1100" b="1" dirty="0"/>
              <a:t>по дизайну материалов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" t="4922" r="-478" b="31904"/>
          <a:stretch/>
        </p:blipFill>
        <p:spPr>
          <a:xfrm>
            <a:off x="4813761" y="3589029"/>
            <a:ext cx="2362748" cy="2246003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5" b="32540"/>
          <a:stretch/>
        </p:blipFill>
        <p:spPr>
          <a:xfrm>
            <a:off x="118859" y="2808209"/>
            <a:ext cx="2543907" cy="236220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2065" y="5153114"/>
            <a:ext cx="1905837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err="1"/>
              <a:t>Юхта</a:t>
            </a:r>
            <a:r>
              <a:rPr lang="ru-RU" sz="1100" b="1" dirty="0"/>
              <a:t> И.В.- специалист </a:t>
            </a:r>
            <a:endParaRPr lang="ru-RU" sz="1100" b="1" dirty="0" smtClean="0"/>
          </a:p>
          <a:p>
            <a:r>
              <a:rPr lang="ru-RU" sz="1100" b="1" dirty="0" smtClean="0"/>
              <a:t>по </a:t>
            </a:r>
            <a:r>
              <a:rPr lang="ru-RU" sz="1100" b="1" dirty="0"/>
              <a:t>техническому </a:t>
            </a:r>
            <a:endParaRPr lang="ru-RU" sz="1100" b="1" dirty="0" smtClean="0"/>
          </a:p>
          <a:p>
            <a:r>
              <a:rPr lang="ru-RU" sz="1100" b="1" dirty="0" smtClean="0"/>
              <a:t>обеспечению </a:t>
            </a:r>
            <a:r>
              <a:rPr lang="ru-RU" sz="1100" b="1" dirty="0"/>
              <a:t>стажировки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74" r="7684"/>
          <a:stretch/>
        </p:blipFill>
        <p:spPr>
          <a:xfrm rot="16200000">
            <a:off x="2380544" y="4113157"/>
            <a:ext cx="2330941" cy="2432943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26872" y="6062281"/>
            <a:ext cx="2004075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b="1" dirty="0" err="1"/>
              <a:t>Ковырзина</a:t>
            </a:r>
            <a:r>
              <a:rPr lang="ru-RU" sz="1100" b="1" dirty="0"/>
              <a:t> Ю.А.- </a:t>
            </a:r>
            <a:r>
              <a:rPr lang="ru-RU" sz="1100" b="1" dirty="0" smtClean="0"/>
              <a:t>специалист</a:t>
            </a:r>
          </a:p>
          <a:p>
            <a:r>
              <a:rPr lang="ru-RU" sz="1100" b="1" dirty="0" smtClean="0"/>
              <a:t> </a:t>
            </a:r>
            <a:r>
              <a:rPr lang="ru-RU" sz="1100" b="1" dirty="0"/>
              <a:t>по образовательному </a:t>
            </a:r>
            <a:endParaRPr lang="ru-RU" sz="1100" b="1" dirty="0" smtClean="0"/>
          </a:p>
          <a:p>
            <a:r>
              <a:rPr lang="ru-RU" sz="1100" b="1" dirty="0" smtClean="0"/>
              <a:t>проектированию </a:t>
            </a:r>
            <a:r>
              <a:rPr lang="ru-RU" sz="1100" b="1" dirty="0"/>
              <a:t>стажировки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29838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86" y="192881"/>
            <a:ext cx="8850086" cy="808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mtClean="0">
                <a:solidFill>
                  <a:srgbClr val="C00000"/>
                </a:solidFill>
              </a:rPr>
              <a:t/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Парад регионов. </a:t>
            </a:r>
            <a:br>
              <a:rPr lang="ru-RU" sz="4800" b="1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43" y="1001824"/>
            <a:ext cx="11125200" cy="5002895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err="1" smtClean="0"/>
              <a:t>Новоронеж</a:t>
            </a:r>
            <a:r>
              <a:rPr lang="ru-RU" b="1" i="1" dirty="0" smtClean="0"/>
              <a:t>                  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Саров          Новоуральск       </a:t>
            </a:r>
            <a:r>
              <a:rPr lang="ru-RU" b="1" i="1" dirty="0"/>
              <a:t>Заречный   </a:t>
            </a:r>
            <a:r>
              <a:rPr lang="ru-RU" b="1" i="1" dirty="0" smtClean="0"/>
              <a:t>Железногорск 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Усолье-Сибирское        Димитровград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339" y="522514"/>
            <a:ext cx="1213711" cy="1515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521" y="3026039"/>
            <a:ext cx="1215872" cy="1515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506" y="1025919"/>
            <a:ext cx="1294000" cy="1546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483" y="1107379"/>
            <a:ext cx="1204204" cy="1464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282" y="3073983"/>
            <a:ext cx="1274738" cy="1535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7517" y="855943"/>
            <a:ext cx="1706654" cy="1706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2" t="8285" r="22191" b="7714"/>
          <a:stretch/>
        </p:blipFill>
        <p:spPr>
          <a:xfrm>
            <a:off x="5388298" y="977729"/>
            <a:ext cx="1589445" cy="16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6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Мы- единомышленники. Из анкет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715" y="1825625"/>
            <a:ext cx="886056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Мы- единомышленники. Из анкет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715" y="1825625"/>
            <a:ext cx="886056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Мы- единомышленники. Из анкет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715" y="1825625"/>
            <a:ext cx="886056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Мы- единомышленники. Из анкет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715" y="1825625"/>
            <a:ext cx="886056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Мы- единомышленники. Из анкет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715" y="1825625"/>
            <a:ext cx="886056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260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Добро пожаловать  на стажировку  «Включи в игру региональный компонент!» </vt:lpstr>
      <vt:lpstr>Эксперты стажировки </vt:lpstr>
      <vt:lpstr>Команда стажировки</vt:lpstr>
      <vt:lpstr> Парад регионов.  </vt:lpstr>
      <vt:lpstr>Мы- единомышленники. Из анкет</vt:lpstr>
      <vt:lpstr>Мы- единомышленники. Из анкет</vt:lpstr>
      <vt:lpstr>Мы- единомышленники. Из анкет</vt:lpstr>
      <vt:lpstr>Мы- единомышленники. Из анкет</vt:lpstr>
      <vt:lpstr>Мы- единомышленники. Из анкет</vt:lpstr>
      <vt:lpstr>Программа стажировки.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регионов. Самопрезентация участников.</dc:title>
  <dc:creator>Пользователь Windows</dc:creator>
  <cp:lastModifiedBy>work</cp:lastModifiedBy>
  <cp:revision>105</cp:revision>
  <dcterms:created xsi:type="dcterms:W3CDTF">2022-05-02T04:38:27Z</dcterms:created>
  <dcterms:modified xsi:type="dcterms:W3CDTF">2022-05-26T02:26:37Z</dcterms:modified>
</cp:coreProperties>
</file>