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0" r:id="rId2"/>
    <p:sldId id="401" r:id="rId3"/>
    <p:sldId id="402" r:id="rId4"/>
    <p:sldId id="403" r:id="rId5"/>
    <p:sldId id="405" r:id="rId6"/>
    <p:sldId id="406" r:id="rId7"/>
    <p:sldId id="40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8220"/>
    <a:srgbClr val="F9A55E"/>
    <a:srgbClr val="F7BB00"/>
    <a:srgbClr val="FFA8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/>
    <p:restoredTop sz="96663"/>
  </p:normalViewPr>
  <p:slideViewPr>
    <p:cSldViewPr snapToGrid="0" snapToObjects="1">
      <p:cViewPr>
        <p:scale>
          <a:sx n="70" d="100"/>
          <a:sy n="70" d="100"/>
        </p:scale>
        <p:origin x="-7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542921-FF85-7C4D-9D8A-9EA2CE6F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4C2CAF-33D5-0F48-BD3D-8B67CF5D4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DCFEA7-4FC8-2949-8CC0-49E01542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FAEF9E-975B-8A47-A1C9-8A08DD82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037E5D-C179-2F4B-9A8A-5CC63456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06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0B66E7-2508-4B48-99BF-FBD9B313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E59A743-814A-E34D-9DDB-2BE3A9380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B67A5E-AA5B-6C47-BB82-56C4DED1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25536F-2750-0A44-AEED-77F81BF6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E51BAD-665B-904E-9274-EDE13197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49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C4139B-BF82-7246-8320-2034D3822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2077F11-184D-3F41-8B50-8621D9F9A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299049-3E38-3646-ACA2-FAC85E7F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3E6F94-406A-7C43-A751-5977D6C8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374CC2-6DDD-A444-BAEE-6ED7E21A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96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7722E-C717-AF41-8683-EDFB7AE8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6CEA0F-E4DA-5F42-AB90-13BE0809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67D87-FCC7-5640-9D0B-2A926110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684AC7-1CC4-A44C-B715-044B41D2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4F5E93-20ED-A64E-9D71-325B8D88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42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FB2B0C-1C30-D34F-8486-B72A9EEB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F1C704-B180-0045-8A78-25471C3F6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B00FA9-EF20-6347-B51D-2B5A990E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4D02F9-263A-0948-9800-BAA7628C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93997F-8D9B-B349-814C-7CE40089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4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487C1-C752-1848-989E-8C61EBCD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009B74-0203-D241-9706-308B1027E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940AE9-7271-4A41-8815-1CB8F276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6B4947F-3BE3-6544-82DA-739F4EBF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D567E1-A770-B249-A821-73AA796C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C7D35B-17FC-4142-BCB0-1D17A483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3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903C8-C63D-6240-A7EB-97E9F695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E6C964-B15B-7445-AC79-BC652062C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729D395-587B-CD4E-A1F1-04D22875B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DF252D5-6FCA-7D4E-BD02-F1C606D1A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57A6D58-4BD0-5043-A431-560E504D4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BCD1FD7-A998-FB4C-B82C-8FF39309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1E32946-5371-5C42-88B8-8A0AEEF8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5CC6A55-563B-9044-8BC7-92397661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19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671F9-44D9-5F4B-9034-D74D2634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FF6D093-0F25-864D-9D21-4549C75C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DE522D-2091-084A-8A9D-5516EBC5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9456789-63C1-9C43-A368-A0A3FB68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11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4464C8-6745-C048-AB4F-570019A4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30E8487-6F41-B249-AAE8-93BB7990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5CFFFB-B5F0-FA4F-8DC9-CF8428C1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36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3747B8-1EC2-6B45-B461-7B5CBD44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583EA0-3C32-4F45-B0FB-BAB3E23C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FBDE19-613F-624B-A6DF-AF1A36735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AF9052-19F9-B845-9D6F-88933C2D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0294F5-4525-C34E-A9DA-6FC17ACE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EE9C43-3BDF-A546-B967-82C6A638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8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C2981F-BA61-1248-9F92-8E83C2F0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5CF8C9E-C8D5-C442-9B15-4913E8898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13E9BC-EF3E-0E4E-BE3C-8083B0449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310FC5-FA92-5644-BD57-FF3BD94B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DA70EB-5F56-574F-991F-569ACEB2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773000-6CB7-914C-A9DF-9D8DA230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2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CE7D39-1244-0549-A712-F688D3DE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2BA54B-A8F1-C949-B6C3-973A5EACC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01F65D-A7F0-1346-9789-1ADC72452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4B79-CD76-9A47-A1A5-FD14AA9AEF32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E6156C-5D6E-E947-A453-5E1881099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09D7F0-D81F-2546-B56E-FFF6C01DC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84B6-26F3-4A4F-A9C8-07F543B6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61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5BFF55E-13BB-42A4-B86B-7CF277891DC9}"/>
              </a:ext>
            </a:extLst>
          </p:cNvPr>
          <p:cNvSpPr/>
          <p:nvPr/>
        </p:nvSpPr>
        <p:spPr>
          <a:xfrm>
            <a:off x="596615" y="1530945"/>
            <a:ext cx="11230999" cy="5072606"/>
          </a:xfrm>
          <a:prstGeom prst="rect">
            <a:avLst/>
          </a:prstGeom>
          <a:solidFill>
            <a:srgbClr val="F9A55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Результаты </a:t>
            </a:r>
            <a:r>
              <a:rPr lang="ru-RU" sz="2400" dirty="0" smtClean="0">
                <a:solidFill>
                  <a:srgbClr val="0070C0"/>
                </a:solidFill>
              </a:rPr>
              <a:t>входного и выходного </a:t>
            </a:r>
            <a:r>
              <a:rPr lang="ru-RU" sz="2400" dirty="0" err="1" smtClean="0">
                <a:solidFill>
                  <a:srgbClr val="0070C0"/>
                </a:solidFill>
              </a:rPr>
              <a:t>аутотестирование</a:t>
            </a:r>
            <a:r>
              <a:rPr lang="ru-RU" sz="2400" dirty="0" smtClean="0">
                <a:solidFill>
                  <a:srgbClr val="0070C0"/>
                </a:solidFill>
              </a:rPr>
              <a:t>  через </a:t>
            </a:r>
            <a:r>
              <a:rPr lang="ru-RU" sz="2400" dirty="0" err="1" smtClean="0">
                <a:solidFill>
                  <a:srgbClr val="0070C0"/>
                </a:solidFill>
              </a:rPr>
              <a:t>Google</a:t>
            </a:r>
            <a:r>
              <a:rPr lang="ru-RU" sz="2400" dirty="0" smtClean="0">
                <a:solidFill>
                  <a:srgbClr val="0070C0"/>
                </a:solidFill>
              </a:rPr>
              <a:t> Формы</a:t>
            </a:r>
            <a:endParaRPr lang="ru-RU" sz="2400" dirty="0">
              <a:solidFill>
                <a:srgbClr val="FFA829"/>
              </a:solidFill>
            </a:endParaRPr>
          </a:p>
        </p:txBody>
      </p:sp>
      <p:sp>
        <p:nvSpPr>
          <p:cNvPr id="52225" name="Заголовок 1">
            <a:extLst>
              <a:ext uri="{FF2B5EF4-FFF2-40B4-BE49-F238E27FC236}">
                <a16:creationId xmlns:a16="http://schemas.microsoft.com/office/drawing/2014/main" xmlns="" id="{433CC3F7-4216-C844-A103-94D22E6136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08327" y="2374710"/>
            <a:ext cx="9983787" cy="18697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«УМЕЮ ЛИ Я, ИГРАЯ С ДОШКОЛЬНИКАМИ, ОБЕСПЕЧИВАТЬ ВОЗМОЖНОСТИ ДЛЯ ИХ РАЗВИТИЯ И НАКОПЛЕНИЯ ИМИ КУЛЬТУРНОГО ОПЫТА»</a:t>
            </a:r>
            <a:endParaRPr lang="ru-RU" altLang="ru-RU" sz="2800" b="1" spc="3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FC0053-8A35-F340-A877-88068808DA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3129" y="194647"/>
            <a:ext cx="1336298" cy="13362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8769364" y="241774"/>
            <a:ext cx="1650642" cy="12330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3340" y="280756"/>
            <a:ext cx="840817" cy="11116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05A813-B6D5-B543-BD90-491B188584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174172"/>
            <a:ext cx="1517999" cy="1156289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53028" y="362857"/>
            <a:ext cx="5588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Тема стажировки: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«Пять волшебных монеток, тайно спрятанных в Поле чудес режиссера, или как упаковать когнитивные задачки пяти образовательных областей в пространство режиссерской игры»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4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930400" y="522292"/>
            <a:ext cx="8795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43" y="245918"/>
            <a:ext cx="840817" cy="111163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03200" y="1959429"/>
            <a:ext cx="1650642" cy="12330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372"/>
            <a:ext cx="1524000" cy="1524000"/>
          </a:xfrm>
          <a:prstGeom prst="rect">
            <a:avLst/>
          </a:prstGeom>
        </p:spPr>
      </p:pic>
      <p:pic>
        <p:nvPicPr>
          <p:cNvPr id="9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5141"/>
            <a:ext cx="1325336" cy="132533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 l="21843" t="37726" r="33725" b="19730"/>
          <a:stretch>
            <a:fillRect/>
          </a:stretch>
        </p:blipFill>
        <p:spPr bwMode="auto">
          <a:xfrm>
            <a:off x="1325336" y="3192439"/>
            <a:ext cx="5443388" cy="293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1930400" y="723561"/>
            <a:ext cx="4249454" cy="8239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Результаты </a:t>
            </a:r>
            <a:r>
              <a:rPr lang="ru-RU" dirty="0" smtClean="0">
                <a:solidFill>
                  <a:srgbClr val="0070C0"/>
                </a:solidFill>
              </a:rPr>
              <a:t>входного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аутотестирование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6681267" y="633556"/>
            <a:ext cx="5183187" cy="8239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Результаты </a:t>
            </a:r>
            <a:r>
              <a:rPr lang="ru-RU" dirty="0" smtClean="0">
                <a:solidFill>
                  <a:srgbClr val="0070C0"/>
                </a:solidFill>
              </a:rPr>
              <a:t>выходного </a:t>
            </a:r>
            <a:r>
              <a:rPr lang="ru-RU" dirty="0" err="1" smtClean="0">
                <a:solidFill>
                  <a:srgbClr val="0070C0"/>
                </a:solidFill>
              </a:rPr>
              <a:t>аутотестирование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22517" t="29851" r="33393" b="25744"/>
          <a:stretch>
            <a:fillRect/>
          </a:stretch>
        </p:blipFill>
        <p:spPr bwMode="auto">
          <a:xfrm>
            <a:off x="6768724" y="3083926"/>
            <a:ext cx="5366982" cy="303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853842" y="528268"/>
            <a:ext cx="4388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Результаты входного  </a:t>
            </a:r>
            <a:r>
              <a:rPr lang="ru-RU" sz="2800" dirty="0" err="1" smtClean="0">
                <a:solidFill>
                  <a:srgbClr val="0070C0"/>
                </a:solidFill>
              </a:rPr>
              <a:t>аутотестирование</a:t>
            </a:r>
            <a:endParaRPr lang="ru-RU" sz="28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43" y="245918"/>
            <a:ext cx="840817" cy="111163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03200" y="1959429"/>
            <a:ext cx="1650642" cy="12330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372"/>
            <a:ext cx="1524000" cy="1524000"/>
          </a:xfrm>
          <a:prstGeom prst="rect">
            <a:avLst/>
          </a:prstGeom>
        </p:spPr>
      </p:pic>
      <p:pic>
        <p:nvPicPr>
          <p:cNvPr id="9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5141"/>
            <a:ext cx="1325336" cy="132533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l="22342" t="33582" r="32974" b="22575"/>
          <a:stretch>
            <a:fillRect/>
          </a:stretch>
        </p:blipFill>
        <p:spPr bwMode="auto">
          <a:xfrm>
            <a:off x="1524000" y="3192439"/>
            <a:ext cx="5426364" cy="299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676573" y="709684"/>
            <a:ext cx="4188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Результаты выходного </a:t>
            </a:r>
            <a:r>
              <a:rPr lang="ru-RU" sz="2800" dirty="0" err="1" smtClean="0">
                <a:solidFill>
                  <a:srgbClr val="0070C0"/>
                </a:solidFill>
              </a:rPr>
              <a:t>аутотестирование</a:t>
            </a:r>
            <a:endParaRPr lang="ru-RU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22762" t="26200" r="35491" b="30330"/>
          <a:stretch>
            <a:fillRect/>
          </a:stretch>
        </p:blipFill>
        <p:spPr bwMode="auto">
          <a:xfrm>
            <a:off x="6676573" y="3005927"/>
            <a:ext cx="5431809" cy="31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930400" y="522292"/>
            <a:ext cx="8795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43" y="245918"/>
            <a:ext cx="840817" cy="111163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03200" y="1959429"/>
            <a:ext cx="1650642" cy="12330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372"/>
            <a:ext cx="1524000" cy="1524000"/>
          </a:xfrm>
          <a:prstGeom prst="rect">
            <a:avLst/>
          </a:prstGeom>
        </p:spPr>
      </p:pic>
      <p:pic>
        <p:nvPicPr>
          <p:cNvPr id="9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5141"/>
            <a:ext cx="1325336" cy="132533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 l="22447" t="29104" r="33603" b="28572"/>
          <a:stretch>
            <a:fillRect/>
          </a:stretch>
        </p:blipFill>
        <p:spPr bwMode="auto">
          <a:xfrm>
            <a:off x="1325336" y="3192439"/>
            <a:ext cx="5396424" cy="292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332540" y="568458"/>
            <a:ext cx="35040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Результаты входного  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аутотестирование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63195" y="568458"/>
            <a:ext cx="3662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Результаты выходного 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аутотестирование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 l="21398" t="33307" r="33708" b="23134"/>
          <a:stretch>
            <a:fillRect/>
          </a:stretch>
        </p:blipFill>
        <p:spPr bwMode="auto">
          <a:xfrm>
            <a:off x="6541323" y="3031754"/>
            <a:ext cx="5650677" cy="308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930400" y="522292"/>
            <a:ext cx="8795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43" y="245918"/>
            <a:ext cx="840817" cy="111163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03200" y="1959429"/>
            <a:ext cx="1650642" cy="12330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372"/>
            <a:ext cx="1524000" cy="1524000"/>
          </a:xfrm>
          <a:prstGeom prst="rect">
            <a:avLst/>
          </a:prstGeom>
        </p:spPr>
      </p:pic>
      <p:pic>
        <p:nvPicPr>
          <p:cNvPr id="9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5141"/>
            <a:ext cx="1325336" cy="132533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 l="21503" t="34888" r="33078" b="21642"/>
          <a:stretch>
            <a:fillRect/>
          </a:stretch>
        </p:blipFill>
        <p:spPr bwMode="auto">
          <a:xfrm>
            <a:off x="1325336" y="3331004"/>
            <a:ext cx="5248287" cy="2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324668" y="568458"/>
            <a:ext cx="3871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Результаты входного 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аутотестирование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02676" y="568458"/>
            <a:ext cx="4676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Результаты выходного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аутотестирование</a:t>
            </a:r>
            <a:endParaRPr lang="ru-RU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22657" t="29105" r="34442" b="32341"/>
          <a:stretch>
            <a:fillRect/>
          </a:stretch>
        </p:blipFill>
        <p:spPr bwMode="auto">
          <a:xfrm>
            <a:off x="6573623" y="3425372"/>
            <a:ext cx="5402713" cy="27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930400" y="522292"/>
            <a:ext cx="8795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43" y="245918"/>
            <a:ext cx="840817" cy="111163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03200" y="1959429"/>
            <a:ext cx="1650642" cy="12330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372"/>
            <a:ext cx="1524000" cy="1524000"/>
          </a:xfrm>
          <a:prstGeom prst="rect">
            <a:avLst/>
          </a:prstGeom>
        </p:spPr>
      </p:pic>
      <p:pic>
        <p:nvPicPr>
          <p:cNvPr id="9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5141"/>
            <a:ext cx="1325336" cy="132533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 l="21503" t="30037" r="33183" b="24814"/>
          <a:stretch>
            <a:fillRect/>
          </a:stretch>
        </p:blipFill>
        <p:spPr bwMode="auto">
          <a:xfrm>
            <a:off x="1524000" y="3113536"/>
            <a:ext cx="5610296" cy="314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30400" y="568458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Результаты входного 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аутотестирование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65075" y="568458"/>
            <a:ext cx="4107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Результаты выходного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аутотестирование</a:t>
            </a:r>
            <a:endParaRPr lang="ru-RU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21923" t="34328" r="33917" b="19792"/>
          <a:stretch>
            <a:fillRect/>
          </a:stretch>
        </p:blipFill>
        <p:spPr bwMode="auto">
          <a:xfrm>
            <a:off x="6714699" y="3056935"/>
            <a:ext cx="5477301" cy="319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930400" y="522292"/>
            <a:ext cx="8795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52EA64F-7E81-684B-826E-0290FE393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43" y="245918"/>
            <a:ext cx="840817" cy="111163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DE3E169-ACDB-D54E-9614-BB882963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3" t="13250" r="16748" b="21651"/>
          <a:stretch/>
        </p:blipFill>
        <p:spPr>
          <a:xfrm>
            <a:off x="203200" y="1959429"/>
            <a:ext cx="1650642" cy="12330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742BF23-A310-0C41-8FB7-1D1B4062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372"/>
            <a:ext cx="1524000" cy="1524000"/>
          </a:xfrm>
          <a:prstGeom prst="rect">
            <a:avLst/>
          </a:prstGeom>
        </p:spPr>
      </p:pic>
      <p:pic>
        <p:nvPicPr>
          <p:cNvPr id="9" name="Picture 2" descr="C:\Users\12037\Downloads\76c52714632a7ce233049c217a51c070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5141"/>
            <a:ext cx="1325336" cy="132533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 l="21923" t="39552" r="33183" b="16231"/>
          <a:stretch>
            <a:fillRect/>
          </a:stretch>
        </p:blipFill>
        <p:spPr bwMode="auto">
          <a:xfrm>
            <a:off x="1325336" y="3192439"/>
            <a:ext cx="5239238" cy="29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24000" y="568458"/>
            <a:ext cx="4776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Результаты входного 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аутотестирование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51511" y="568458"/>
            <a:ext cx="4635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Результаты выходного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аутотестирование</a:t>
            </a:r>
            <a:endParaRPr lang="ru-RU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21923" t="39552" r="34127" b="17911"/>
          <a:stretch>
            <a:fillRect/>
          </a:stretch>
        </p:blipFill>
        <p:spPr bwMode="auto">
          <a:xfrm>
            <a:off x="6370820" y="3192438"/>
            <a:ext cx="5670339" cy="30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92</Words>
  <Application>Microsoft Office PowerPoint</Application>
  <PresentationFormat>Произвольный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«УМЕЮ ЛИ Я, ИГРАЯ С ДОШКОЛЬНИКАМИ, ОБЕСПЕЧИВАТЬ ВОЗМОЖНОСТИ ДЛЯ ИХ РАЗВИТИЯ И НАКОПЛЕНИЯ ИМИ КУЛЬТУРНОГО ОПЫТА»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«Время Выбора/Сhoice Time» как система поддержки инициативных ситуаций развития ребенка и становления детской самостоятельности  в Open Space  образовательном открытом  пространстве детского сада»</dc:title>
  <dc:creator>Microsoft Office User</dc:creator>
  <cp:lastModifiedBy>денис мальцев</cp:lastModifiedBy>
  <cp:revision>92</cp:revision>
  <dcterms:created xsi:type="dcterms:W3CDTF">2021-03-19T04:13:56Z</dcterms:created>
  <dcterms:modified xsi:type="dcterms:W3CDTF">2022-05-06T02:41:00Z</dcterms:modified>
</cp:coreProperties>
</file>