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3" r:id="rId2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259E7182-6EF7-42BB-AF18-5F101A424F3A}">
          <p14:sldIdLst>
            <p14:sldId id="256"/>
            <p14:sldId id="260"/>
            <p14:sldId id="270"/>
            <p14:sldId id="278"/>
            <p14:sldId id="279"/>
            <p14:sldId id="280"/>
            <p14:sldId id="281"/>
            <p14:sldId id="285"/>
            <p14:sldId id="257"/>
            <p14:sldId id="259"/>
            <p14:sldId id="272"/>
            <p14:sldId id="282"/>
            <p14:sldId id="276"/>
            <p14:sldId id="275"/>
            <p14:sldId id="283"/>
            <p14:sldId id="284"/>
            <p14:sldId id="286"/>
            <p14:sldId id="262"/>
            <p14:sldId id="287"/>
            <p14:sldId id="288"/>
            <p14:sldId id="261"/>
            <p14:sldId id="264"/>
            <p14:sldId id="273"/>
            <p14:sldId id="268"/>
            <p14:sldId id="269"/>
            <p14:sldId id="267"/>
            <p14:sldId id="263"/>
            <p14:sldId id="271"/>
          </p14:sldIdLst>
        </p14:section>
        <p14:section name="Раздел без заголовка" id="{9BA74C24-B693-4D27-88BC-E21E5D44CB1A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511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16" y="-102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0A706-A665-477E-955E-19681CED0E2C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DBA2C-9A7D-4680-B9C9-17346D8EDE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0487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8BD-95F2-4855-8F68-328D466FDFDE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863C-44F1-4F68-B1EF-7208CBC5D2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632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8BD-95F2-4855-8F68-328D466FDFDE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863C-44F1-4F68-B1EF-7208CBC5D2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4166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8BD-95F2-4855-8F68-328D466FDFDE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863C-44F1-4F68-B1EF-7208CBC5D2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9986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8BD-95F2-4855-8F68-328D466FDFDE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863C-44F1-4F68-B1EF-7208CBC5D2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0656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8BD-95F2-4855-8F68-328D466FDFDE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863C-44F1-4F68-B1EF-7208CBC5D2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3683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8BD-95F2-4855-8F68-328D466FDFDE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863C-44F1-4F68-B1EF-7208CBC5D2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2117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8BD-95F2-4855-8F68-328D466FDFDE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863C-44F1-4F68-B1EF-7208CBC5D2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6394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8BD-95F2-4855-8F68-328D466FDFDE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863C-44F1-4F68-B1EF-7208CBC5D2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816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8BD-95F2-4855-8F68-328D466FDFDE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863C-44F1-4F68-B1EF-7208CBC5D2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6574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8BD-95F2-4855-8F68-328D466FDFDE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863C-44F1-4F68-B1EF-7208CBC5D2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5204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8BD-95F2-4855-8F68-328D466FDFDE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863C-44F1-4F68-B1EF-7208CBC5D2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8319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168BD-95F2-4855-8F68-328D466FDFDE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2863C-44F1-4F68-B1EF-7208CBC5D2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2421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law.ru/rubric/63-korporativnaya-rabot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1721" b="44086"/>
          <a:stretch/>
        </p:blipFill>
        <p:spPr>
          <a:xfrm>
            <a:off x="0" y="2583"/>
            <a:ext cx="9144000" cy="16288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79512" y="1052736"/>
            <a:ext cx="878497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</a:pPr>
            <a:endParaRPr lang="ru-RU" sz="140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-27384"/>
            <a:ext cx="1080120" cy="1080120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79699341"/>
              </p:ext>
            </p:extLst>
          </p:nvPr>
        </p:nvGraphicFramePr>
        <p:xfrm>
          <a:off x="467544" y="1470492"/>
          <a:ext cx="8176422" cy="5126969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5466870"/>
                <a:gridCol w="2709552"/>
              </a:tblGrid>
              <a:tr h="7109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89" marR="69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89" marR="6989" marT="0" marB="0" anchor="ctr"/>
                </a:tc>
              </a:tr>
              <a:tr h="365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Игра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89" marR="698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89" marR="6989" marT="0" marB="0" anchor="ctr"/>
                </a:tc>
              </a:tr>
              <a:tr h="552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Детская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инициатива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89" marR="698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89" marR="6989" marT="0" marB="0" anchor="ctr"/>
                </a:tc>
              </a:tr>
              <a:tr h="3219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Проблематизация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89" marR="698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89" marR="6989" marT="0" marB="0" anchor="ctr"/>
                </a:tc>
              </a:tr>
              <a:tr h="3219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Цель и задачи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события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89" marR="698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89" marR="6989" marT="0" marB="0" anchor="ctr"/>
                </a:tc>
              </a:tr>
              <a:tr h="3219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Позиция педагога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89" marR="698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89" marR="6989" marT="0" marB="0" anchor="ctr"/>
                </a:tc>
              </a:tr>
              <a:tr h="3219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Командная работа (вход свободный)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89" marR="698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89" marR="6989" marT="0" marB="0" anchor="ctr"/>
                </a:tc>
              </a:tr>
              <a:tr h="402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Самостоятельная деятельность детей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89" marR="698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89" marR="6989" marT="0" marB="0" anchor="ctr"/>
                </a:tc>
              </a:tr>
              <a:tr h="402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Право выбора деятельности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89" marR="698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89" marR="6989" marT="0" marB="0" anchor="ctr"/>
                </a:tc>
              </a:tr>
              <a:tr h="402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Гибкое планирование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89" marR="698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89" marR="6989" marT="0" marB="0" anchor="ctr"/>
                </a:tc>
              </a:tr>
              <a:tr h="40246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Корпоративная работа</a:t>
                      </a:r>
                      <a:endParaRPr lang="ru-RU" sz="1400" b="1" i="0" u="none" strike="noStrike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  <a:hlinkClick r:id="rId4"/>
                      </a:endParaRPr>
                    </a:p>
                  </a:txBody>
                  <a:tcPr marL="6989" marR="6989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  <a:hlinkClick r:id="rId4"/>
                      </a:endParaRPr>
                    </a:p>
                  </a:txBody>
                  <a:tcPr marL="6989" marR="6989" marT="0" marB="0" anchor="ctr"/>
                </a:tc>
              </a:tr>
              <a:tr h="57482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Продукт</a:t>
                      </a:r>
                      <a:endParaRPr lang="ru-RU" sz="1400" b="1" i="0" u="none" strike="noStrike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  <a:hlinkClick r:id="rId4"/>
                      </a:endParaRPr>
                    </a:p>
                  </a:txBody>
                  <a:tcPr marL="6989" marR="6989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  <a:hlinkClick r:id="rId4"/>
                      </a:endParaRPr>
                    </a:p>
                  </a:txBody>
                  <a:tcPr marL="6989" marR="6989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619672" y="898847"/>
            <a:ext cx="547260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400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Экспертная карта оценки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образовательного события </a:t>
            </a:r>
          </a:p>
        </p:txBody>
      </p:sp>
    </p:spTree>
    <p:extLst>
      <p:ext uri="{BB962C8B-B14F-4D97-AF65-F5344CB8AC3E}">
        <p14:creationId xmlns:p14="http://schemas.microsoft.com/office/powerpoint/2010/main" xmlns="" val="31030179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2505</TotalTime>
  <Words>35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ОСНОВНАЯ ОБЩЕОБРАЗОВАТЕЛЬНАЯ ПРОГРАММА – ОБРАЗОВАТЕЛЬНАЯ  ПРОГРАММА ДОШКОЛЬНОГО ОБРАЗОВАНИЯ</dc:title>
  <dc:creator>USER</dc:creator>
  <cp:lastModifiedBy>Computer</cp:lastModifiedBy>
  <cp:revision>169</cp:revision>
  <cp:lastPrinted>2022-11-08T02:29:56Z</cp:lastPrinted>
  <dcterms:created xsi:type="dcterms:W3CDTF">2017-10-08T16:46:49Z</dcterms:created>
  <dcterms:modified xsi:type="dcterms:W3CDTF">2023-04-11T16:03:25Z</dcterms:modified>
</cp:coreProperties>
</file>