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22139-48DF-BFA1-B3A1-19A78C16C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0AFBCA-50C3-8BE7-7BCB-DAE712D44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C0C34C-CE4F-E519-291B-F8A00B9F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EF4BDB-1C18-6106-F521-7BB2CD2DC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D3888-7137-F7A2-7A1F-435EC136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3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19924-A3FE-F96E-8A2F-7F130E13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46FD75-D2D1-FC7D-5B04-EB17F2A23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94D05B-86EC-FA1B-F7E8-CE4B486A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5569F-4061-5F4A-27AE-838395FD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48DCCB-9F3E-3ADB-F9C1-06B67F37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8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831B71-0AE7-CA99-EE7B-3A7BCAF50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0C602F-967E-AEA6-4A85-A23E91B63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F3E9BE-2D51-4172-4CDC-A0DC83D6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F808C6-01B6-4A93-36FF-7B9A1A43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10EF80-DEE1-1295-5510-A44487A7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6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11000-3777-2074-9005-5B61DB9C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CF3817-26FE-C8F6-633D-EA99A953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77F34D-CA57-4986-6ADF-4A994C68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566EC4-FBB7-BAAD-5A0C-BEBCA1ED7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AD43C6-EBCB-72BC-0D2C-5007BEAA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79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A04CF-11D8-BFC4-CBFA-A75F5B0D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E1F1FD-3705-3865-E672-DD5CD5D42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41C9B-69E2-9AF1-C610-A8A53CDB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779146-9179-7D50-4FC0-3DE1D450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40CF14-C771-5FE0-8FD9-A9330746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97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250DC-1555-7D44-B19D-3E572468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B9B49A-D62F-498F-EC70-5987E9D98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160C7A-99DD-84D8-E39F-76DE95173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3DF693-DC16-9F2C-1129-587CFBBE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5BF080-F9B4-EAE4-461E-1B20411E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38C5DE-EEC8-8D9F-65DE-17D4C455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61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AE46F-DE66-E9B0-A08E-FAE966B8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9D9679-7B26-C8C6-2C65-AE95C5E1F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463A4E-BEB2-48CC-1C2D-43ED49A1A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2EAF11-5009-F260-2741-788D1DDDD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56426F4-F11C-B08E-E8EE-3957D5B72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5B5236-A91C-D3BF-6AD2-234E63D3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031D61-7B15-36BA-79D0-A097FC618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E704CB-801B-6537-541E-3233EA5BA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2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3EB9E-3BA1-B3FA-9E99-FFC2562D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C36768-CE16-1E20-C1CC-36CFA8A9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6DCE0E-DDA1-A183-8BF1-75D9941F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BB4D68-DE08-3270-CA6A-A86D252D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6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20E322-8922-6AF4-3189-6EAE9F03C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FD473D-2BA8-06EA-DB05-287EEA12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78F5C5-F293-F90E-BF31-6338E683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9009E-D12D-903C-8795-60ACA769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7FC190-F2B7-4472-D20C-F3969261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D1F318-BD8D-9555-8B63-DCD0EB279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3E1F4D-5BAA-9032-8878-06BD026B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38A443-F14F-8297-299C-6848217A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2ADD0B-726E-B23E-2C0F-3692E1F4B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19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CFD18-74EC-141C-B05B-A32AA2B2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3032C0-B3C0-5B00-D05F-D5759A8BB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0756C6-724E-DF61-85F0-E1F1A1F25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80A776-4E5C-4FC3-5BB0-8E2FBF91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E9724F-127F-1AAA-5ED9-DB5A8585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23F365-C821-B887-154B-A5E746B5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0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32E84-819B-7577-B699-7C8A8983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9F7B62-40A9-2EB6-3212-A4A554A41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A08692-7D46-4A49-A9B3-D4FFB3912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76EB-1727-7A43-BC9A-8E78F9552D3E}" type="datetimeFigureOut">
              <a:rPr lang="ru-RU" smtClean="0"/>
              <a:t>01.04.2023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40DB1A-51AF-83CD-0743-089CFFCA9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98FB5E-5DA3-FD6A-421B-F87A2BA8E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BCC0-DB6D-034B-B71F-0200243DA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102EE-385B-EDCE-26EE-0530224B75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3800" b="1" dirty="0">
                <a:solidFill>
                  <a:schemeClr val="accent1">
                    <a:lumMod val="50000"/>
                  </a:schemeClr>
                </a:solidFill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185201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654FBA-E00E-51A6-0006-5B620AE9F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721" y="196372"/>
            <a:ext cx="9606337" cy="642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4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F533E9-57FB-90A9-70EB-FD5C76242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53" y="246579"/>
            <a:ext cx="10309261" cy="65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1FEE16-28DE-A003-8D05-6FA5293DA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09" y="94286"/>
            <a:ext cx="9822094" cy="656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3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24CA86-C048-1716-6B12-952211E20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18" y="226031"/>
            <a:ext cx="10852080" cy="651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17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Macintosh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Рефлексия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</dc:title>
  <dc:creator>Жанна Евгеньевна Колюхова</dc:creator>
  <cp:lastModifiedBy>Жанна Евгеньевна Колюхова</cp:lastModifiedBy>
  <cp:revision>1</cp:revision>
  <dcterms:created xsi:type="dcterms:W3CDTF">2023-04-01T12:13:00Z</dcterms:created>
  <dcterms:modified xsi:type="dcterms:W3CDTF">2023-04-01T12:24:02Z</dcterms:modified>
</cp:coreProperties>
</file>