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8" r:id="rId2"/>
    <p:sldId id="257" r:id="rId3"/>
    <p:sldId id="258" r:id="rId4"/>
    <p:sldId id="269" r:id="rId5"/>
    <p:sldId id="259" r:id="rId6"/>
    <p:sldId id="270" r:id="rId7"/>
    <p:sldId id="271" r:id="rId8"/>
    <p:sldId id="260" r:id="rId9"/>
    <p:sldId id="261" r:id="rId10"/>
    <p:sldId id="272" r:id="rId11"/>
    <p:sldId id="273" r:id="rId12"/>
    <p:sldId id="275" r:id="rId13"/>
    <p:sldId id="277" r:id="rId14"/>
    <p:sldId id="262" r:id="rId15"/>
    <p:sldId id="276" r:id="rId16"/>
    <p:sldId id="263" r:id="rId17"/>
    <p:sldId id="278" r:id="rId18"/>
    <p:sldId id="266" r:id="rId19"/>
    <p:sldId id="280" r:id="rId20"/>
    <p:sldId id="265" r:id="rId21"/>
    <p:sldId id="279" r:id="rId22"/>
    <p:sldId id="281" r:id="rId23"/>
    <p:sldId id="267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4E7"/>
    <a:srgbClr val="FFE8CB"/>
    <a:srgbClr val="FFE1BD"/>
    <a:srgbClr val="7030A0"/>
    <a:srgbClr val="EF6C00"/>
    <a:srgbClr val="FFFF00"/>
    <a:srgbClr val="00B0F0"/>
    <a:srgbClr val="3C86BF"/>
    <a:srgbClr val="2D2F7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595" autoAdjust="0"/>
  </p:normalViewPr>
  <p:slideViewPr>
    <p:cSldViewPr snapToGrid="0">
      <p:cViewPr varScale="1">
        <p:scale>
          <a:sx n="79" d="100"/>
          <a:sy n="79" d="100"/>
        </p:scale>
        <p:origin x="773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A726B6-F2CB-4E4C-9FEF-A7E94986BB04}" type="doc">
      <dgm:prSet loTypeId="urn:microsoft.com/office/officeart/2008/layout/LinedList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26B3F895-D89E-4F5C-AE89-FE63BB17CCDC}">
      <dgm:prSet phldrT="[Текст]"/>
      <dgm:spPr/>
      <dgm:t>
        <a:bodyPr/>
        <a:lstStyle/>
        <a:p>
          <a:r>
            <a: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 pitchFamily="2" charset="0"/>
            </a:rPr>
            <a:t>Побуждающий от проблемной ситуации диалог</a:t>
          </a:r>
        </a:p>
      </dgm:t>
    </dgm:pt>
    <dgm:pt modelId="{62B780FF-F4E6-4706-A12C-CF350CAB24BA}" type="parTrans" cxnId="{57B35929-E8ED-48EC-B2C8-B21C7718320F}">
      <dgm:prSet/>
      <dgm:spPr/>
      <dgm:t>
        <a:bodyPr/>
        <a:lstStyle/>
        <a:p>
          <a:endParaRPr lang="ru-RU">
            <a:latin typeface="Comfortaa" pitchFamily="2" charset="0"/>
          </a:endParaRPr>
        </a:p>
      </dgm:t>
    </dgm:pt>
    <dgm:pt modelId="{52B9E5E4-3E44-431C-A58D-88D77DC4E6D8}" type="sibTrans" cxnId="{57B35929-E8ED-48EC-B2C8-B21C7718320F}">
      <dgm:prSet/>
      <dgm:spPr/>
      <dgm:t>
        <a:bodyPr/>
        <a:lstStyle/>
        <a:p>
          <a:endParaRPr lang="ru-RU">
            <a:latin typeface="Comfortaa" pitchFamily="2" charset="0"/>
          </a:endParaRPr>
        </a:p>
      </dgm:t>
    </dgm:pt>
    <dgm:pt modelId="{CA5D8FEB-DC82-48A0-AA5D-E45BD4DEB471}">
      <dgm:prSet phldrT="[Текст]"/>
      <dgm:spPr/>
      <dgm:t>
        <a:bodyPr/>
        <a:lstStyle/>
        <a:p>
          <a:r>
            <a:rPr lang="ru-RU" dirty="0">
              <a:latin typeface="Comfortaa" pitchFamily="2" charset="0"/>
            </a:rPr>
            <a:t>Предъявить противоречивую информацию</a:t>
          </a:r>
        </a:p>
      </dgm:t>
    </dgm:pt>
    <dgm:pt modelId="{D271348B-B083-4DE1-A40E-8748B5466E2E}" type="parTrans" cxnId="{6A76F979-E73B-4334-9721-ABE1DA410FD7}">
      <dgm:prSet/>
      <dgm:spPr/>
      <dgm:t>
        <a:bodyPr/>
        <a:lstStyle/>
        <a:p>
          <a:endParaRPr lang="ru-RU">
            <a:latin typeface="Comfortaa" pitchFamily="2" charset="0"/>
          </a:endParaRPr>
        </a:p>
      </dgm:t>
    </dgm:pt>
    <dgm:pt modelId="{A3A9765E-7786-4BFF-878E-041C810910D3}" type="sibTrans" cxnId="{6A76F979-E73B-4334-9721-ABE1DA410FD7}">
      <dgm:prSet/>
      <dgm:spPr/>
      <dgm:t>
        <a:bodyPr/>
        <a:lstStyle/>
        <a:p>
          <a:endParaRPr lang="ru-RU" dirty="0">
            <a:latin typeface="Comfortaa" pitchFamily="2" charset="0"/>
          </a:endParaRPr>
        </a:p>
      </dgm:t>
    </dgm:pt>
    <dgm:pt modelId="{A45D73E9-0D06-4321-9004-D2EC58D73810}">
      <dgm:prSet phldrT="[Текст]"/>
      <dgm:spPr/>
      <dgm:t>
        <a:bodyPr/>
        <a:lstStyle/>
        <a:p>
          <a:r>
            <a:rPr lang="ru-RU" dirty="0">
              <a:latin typeface="Comfortaa" pitchFamily="2" charset="0"/>
            </a:rPr>
            <a:t>Столкнуть мнения учеников по вопросу</a:t>
          </a:r>
        </a:p>
      </dgm:t>
    </dgm:pt>
    <dgm:pt modelId="{314135D3-5AF9-4E07-89B2-45CA50AFC1DE}" type="parTrans" cxnId="{863FAA57-3DDF-437B-8075-D6F9F1065892}">
      <dgm:prSet/>
      <dgm:spPr/>
      <dgm:t>
        <a:bodyPr/>
        <a:lstStyle/>
        <a:p>
          <a:endParaRPr lang="ru-RU">
            <a:latin typeface="Comfortaa" pitchFamily="2" charset="0"/>
          </a:endParaRPr>
        </a:p>
      </dgm:t>
    </dgm:pt>
    <dgm:pt modelId="{B2429467-7E17-4F99-BD11-E262D1B256B3}" type="sibTrans" cxnId="{863FAA57-3DDF-437B-8075-D6F9F1065892}">
      <dgm:prSet/>
      <dgm:spPr/>
      <dgm:t>
        <a:bodyPr/>
        <a:lstStyle/>
        <a:p>
          <a:endParaRPr lang="ru-RU">
            <a:latin typeface="Comfortaa" pitchFamily="2" charset="0"/>
          </a:endParaRPr>
        </a:p>
      </dgm:t>
    </dgm:pt>
    <dgm:pt modelId="{D0BB63DE-77F4-45D8-9C8E-8A667DAE82F2}">
      <dgm:prSet phldrT="[Текст]"/>
      <dgm:spPr/>
      <dgm:t>
        <a:bodyPr/>
        <a:lstStyle/>
        <a:p>
          <a:r>
            <a:rPr lang="ru-RU" dirty="0">
              <a:latin typeface="Comfortaa" pitchFamily="2" charset="0"/>
            </a:rPr>
            <a:t>Опровергнуть фактом житейское представление</a:t>
          </a:r>
        </a:p>
      </dgm:t>
    </dgm:pt>
    <dgm:pt modelId="{62640C7B-E1E2-42C0-9A7A-238602DDA4BB}" type="parTrans" cxnId="{6590B7D1-1864-40EC-8B9F-E568B15AD0FE}">
      <dgm:prSet/>
      <dgm:spPr/>
      <dgm:t>
        <a:bodyPr/>
        <a:lstStyle/>
        <a:p>
          <a:endParaRPr lang="ru-RU">
            <a:latin typeface="Comfortaa" pitchFamily="2" charset="0"/>
          </a:endParaRPr>
        </a:p>
      </dgm:t>
    </dgm:pt>
    <dgm:pt modelId="{F7B7A0C5-6388-4397-9DB9-1EF1DF77BC6C}" type="sibTrans" cxnId="{6590B7D1-1864-40EC-8B9F-E568B15AD0FE}">
      <dgm:prSet/>
      <dgm:spPr/>
      <dgm:t>
        <a:bodyPr/>
        <a:lstStyle/>
        <a:p>
          <a:endParaRPr lang="ru-RU">
            <a:latin typeface="Comfortaa" pitchFamily="2" charset="0"/>
          </a:endParaRPr>
        </a:p>
      </dgm:t>
    </dgm:pt>
    <dgm:pt modelId="{D26F83B0-D8B9-4BFD-A2CA-4D139D21A0BB}">
      <dgm:prSet phldrT="[Текст]"/>
      <dgm:spPr/>
      <dgm:t>
        <a:bodyPr/>
        <a:lstStyle/>
        <a:p>
          <a:r>
            <a:rPr lang="ru-RU" dirty="0">
              <a:latin typeface="Comfortaa" pitchFamily="2" charset="0"/>
            </a:rPr>
            <a:t>Дать практическое задание не сходное с предыдущим</a:t>
          </a:r>
        </a:p>
      </dgm:t>
    </dgm:pt>
    <dgm:pt modelId="{C0A52F14-D380-49FA-98C8-2C7E3814A655}" type="parTrans" cxnId="{EF8EC851-B2D6-4F19-90AE-A6B8334B56C9}">
      <dgm:prSet/>
      <dgm:spPr/>
      <dgm:t>
        <a:bodyPr/>
        <a:lstStyle/>
        <a:p>
          <a:endParaRPr lang="ru-RU">
            <a:latin typeface="Comfortaa" pitchFamily="2" charset="0"/>
          </a:endParaRPr>
        </a:p>
      </dgm:t>
    </dgm:pt>
    <dgm:pt modelId="{FD20456C-C3A5-4DAF-89A6-DA4932E472B9}" type="sibTrans" cxnId="{EF8EC851-B2D6-4F19-90AE-A6B8334B56C9}">
      <dgm:prSet/>
      <dgm:spPr/>
      <dgm:t>
        <a:bodyPr/>
        <a:lstStyle/>
        <a:p>
          <a:endParaRPr lang="ru-RU">
            <a:latin typeface="Comfortaa" pitchFamily="2" charset="0"/>
          </a:endParaRPr>
        </a:p>
      </dgm:t>
    </dgm:pt>
    <dgm:pt modelId="{BD1A49DD-2F20-43F8-940C-2012C8AE6AA4}">
      <dgm:prSet phldrT="[Текст]"/>
      <dgm:spPr/>
      <dgm:t>
        <a:bodyPr/>
        <a:lstStyle/>
        <a:p>
          <a:r>
            <a: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 pitchFamily="2" charset="0"/>
            </a:rPr>
            <a:t>Подводящий к теме диалог</a:t>
          </a:r>
        </a:p>
      </dgm:t>
    </dgm:pt>
    <dgm:pt modelId="{F19FA26F-CFB5-4413-B606-66FA5333BA04}" type="parTrans" cxnId="{64E0EC46-031A-406F-B926-98B051D21BBB}">
      <dgm:prSet/>
      <dgm:spPr/>
      <dgm:t>
        <a:bodyPr/>
        <a:lstStyle/>
        <a:p>
          <a:endParaRPr lang="ru-RU"/>
        </a:p>
      </dgm:t>
    </dgm:pt>
    <dgm:pt modelId="{0049469F-9D88-4EA0-B924-1630B454A956}" type="sibTrans" cxnId="{64E0EC46-031A-406F-B926-98B051D21BBB}">
      <dgm:prSet/>
      <dgm:spPr/>
      <dgm:t>
        <a:bodyPr/>
        <a:lstStyle/>
        <a:p>
          <a:endParaRPr lang="ru-RU"/>
        </a:p>
      </dgm:t>
    </dgm:pt>
    <dgm:pt modelId="{F767BB6F-5D1B-4AFA-AC65-E9EEA02E51B0}">
      <dgm:prSet phldrT="[Текст]"/>
      <dgm:spPr/>
      <dgm:t>
        <a:bodyPr/>
        <a:lstStyle/>
        <a:p>
          <a:r>
            <a: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 pitchFamily="2" charset="0"/>
            </a:rPr>
            <a:t>Сообщение темы с мотивирующим приёмом</a:t>
          </a:r>
        </a:p>
      </dgm:t>
    </dgm:pt>
    <dgm:pt modelId="{B0E7CAB9-61D8-4E39-BB33-F79892958928}" type="parTrans" cxnId="{93544662-00BA-4123-BB3A-C1A3FF3465A9}">
      <dgm:prSet/>
      <dgm:spPr/>
      <dgm:t>
        <a:bodyPr/>
        <a:lstStyle/>
        <a:p>
          <a:endParaRPr lang="ru-RU"/>
        </a:p>
      </dgm:t>
    </dgm:pt>
    <dgm:pt modelId="{6FD5C26E-4925-4D13-B6E6-03DD7D04F197}" type="sibTrans" cxnId="{93544662-00BA-4123-BB3A-C1A3FF3465A9}">
      <dgm:prSet/>
      <dgm:spPr/>
      <dgm:t>
        <a:bodyPr/>
        <a:lstStyle/>
        <a:p>
          <a:endParaRPr lang="ru-RU"/>
        </a:p>
      </dgm:t>
    </dgm:pt>
    <dgm:pt modelId="{A24DBBF6-19D9-4941-B30E-9C40680CFD70}">
      <dgm:prSet phldrT="[Текст]" custT="1"/>
      <dgm:spPr/>
      <dgm:t>
        <a:bodyPr/>
        <a:lstStyle/>
        <a:p>
          <a:r>
            <a:rPr lang="ru-RU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mfortaa" pitchFamily="2" charset="0"/>
              <a:ea typeface="+mn-ea"/>
              <a:cs typeface="+mn-cs"/>
            </a:rPr>
            <a:t>Система вопросов и заданий, обеспечивающих формулирование темы урока учениками</a:t>
          </a:r>
        </a:p>
      </dgm:t>
    </dgm:pt>
    <dgm:pt modelId="{91A12E32-95EB-4DC9-AAF0-4B906E17D2D4}" type="parTrans" cxnId="{36039564-FF2E-44EA-B71D-441850CDE081}">
      <dgm:prSet/>
      <dgm:spPr/>
      <dgm:t>
        <a:bodyPr/>
        <a:lstStyle/>
        <a:p>
          <a:endParaRPr lang="ru-RU"/>
        </a:p>
      </dgm:t>
    </dgm:pt>
    <dgm:pt modelId="{D0E4DB77-4636-41F1-B714-5D300C209EB4}" type="sibTrans" cxnId="{36039564-FF2E-44EA-B71D-441850CDE081}">
      <dgm:prSet/>
      <dgm:spPr/>
      <dgm:t>
        <a:bodyPr/>
        <a:lstStyle/>
        <a:p>
          <a:endParaRPr lang="ru-RU"/>
        </a:p>
      </dgm:t>
    </dgm:pt>
    <dgm:pt modelId="{55D701A0-EAC5-4272-B63B-01084A45BC3F}">
      <dgm:prSet phldrT="[Текст]" custT="1"/>
      <dgm:spPr/>
      <dgm:t>
        <a:bodyPr/>
        <a:lstStyle/>
        <a:p>
          <a:r>
            <a:rPr lang="ru-RU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mfortaa" pitchFamily="2" charset="0"/>
              <a:ea typeface="+mn-ea"/>
              <a:cs typeface="+mn-cs"/>
            </a:rPr>
            <a:t>Яркое пятно</a:t>
          </a:r>
        </a:p>
      </dgm:t>
    </dgm:pt>
    <dgm:pt modelId="{9ACDA2DE-E480-4E67-8567-905B142F3396}" type="parTrans" cxnId="{7CB8BE1B-D767-4F1D-B5CD-1AC23118C46B}">
      <dgm:prSet/>
      <dgm:spPr/>
      <dgm:t>
        <a:bodyPr/>
        <a:lstStyle/>
        <a:p>
          <a:endParaRPr lang="ru-RU"/>
        </a:p>
      </dgm:t>
    </dgm:pt>
    <dgm:pt modelId="{3498E0A1-6E29-414F-A059-DA045BB5A636}" type="sibTrans" cxnId="{7CB8BE1B-D767-4F1D-B5CD-1AC23118C46B}">
      <dgm:prSet/>
      <dgm:spPr/>
      <dgm:t>
        <a:bodyPr/>
        <a:lstStyle/>
        <a:p>
          <a:endParaRPr lang="ru-RU"/>
        </a:p>
      </dgm:t>
    </dgm:pt>
    <dgm:pt modelId="{C8AB848A-5F84-4D3D-B3CC-5077619B37BD}">
      <dgm:prSet phldrT="[Текст]" custT="1"/>
      <dgm:spPr/>
      <dgm:t>
        <a:bodyPr/>
        <a:lstStyle/>
        <a:p>
          <a:r>
            <a:rPr lang="ru-RU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mfortaa" pitchFamily="2" charset="0"/>
              <a:ea typeface="+mn-ea"/>
              <a:cs typeface="+mn-cs"/>
            </a:rPr>
            <a:t>Актуальность</a:t>
          </a:r>
        </a:p>
      </dgm:t>
    </dgm:pt>
    <dgm:pt modelId="{A68741EA-16AE-4DF6-A42C-D417E462BE0A}" type="parTrans" cxnId="{75F9A1CB-FDAB-40E2-9BD9-483B71FDCA1F}">
      <dgm:prSet/>
      <dgm:spPr/>
      <dgm:t>
        <a:bodyPr/>
        <a:lstStyle/>
        <a:p>
          <a:endParaRPr lang="ru-RU"/>
        </a:p>
      </dgm:t>
    </dgm:pt>
    <dgm:pt modelId="{DA537ADA-FE00-416F-892A-237F0BDCCCC9}" type="sibTrans" cxnId="{75F9A1CB-FDAB-40E2-9BD9-483B71FDCA1F}">
      <dgm:prSet/>
      <dgm:spPr/>
      <dgm:t>
        <a:bodyPr/>
        <a:lstStyle/>
        <a:p>
          <a:endParaRPr lang="ru-RU"/>
        </a:p>
      </dgm:t>
    </dgm:pt>
    <dgm:pt modelId="{51C5EE21-6EB3-4441-A9BD-0B51D1C1BBAA}" type="pres">
      <dgm:prSet presAssocID="{7BA726B6-F2CB-4E4C-9FEF-A7E94986BB0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783DC81-9919-4D59-9B87-269F40817D62}" type="pres">
      <dgm:prSet presAssocID="{26B3F895-D89E-4F5C-AE89-FE63BB17CCDC}" presName="thickLine" presStyleLbl="alignNode1" presStyleIdx="0" presStyleCnt="3"/>
      <dgm:spPr/>
    </dgm:pt>
    <dgm:pt modelId="{4D61C6FD-CB38-45C7-A1F7-F972FB7AD893}" type="pres">
      <dgm:prSet presAssocID="{26B3F895-D89E-4F5C-AE89-FE63BB17CCDC}" presName="horz1" presStyleCnt="0"/>
      <dgm:spPr/>
    </dgm:pt>
    <dgm:pt modelId="{EDA0EF35-6EAB-490B-8912-703A555701C9}" type="pres">
      <dgm:prSet presAssocID="{26B3F895-D89E-4F5C-AE89-FE63BB17CCDC}" presName="tx1" presStyleLbl="revTx" presStyleIdx="0" presStyleCnt="10"/>
      <dgm:spPr/>
      <dgm:t>
        <a:bodyPr/>
        <a:lstStyle/>
        <a:p>
          <a:endParaRPr lang="ru-RU"/>
        </a:p>
      </dgm:t>
    </dgm:pt>
    <dgm:pt modelId="{03EA0AA2-2049-45E6-A32B-3AE8BC8D5B25}" type="pres">
      <dgm:prSet presAssocID="{26B3F895-D89E-4F5C-AE89-FE63BB17CCDC}" presName="vert1" presStyleCnt="0"/>
      <dgm:spPr/>
    </dgm:pt>
    <dgm:pt modelId="{A7572638-AF51-41B8-955A-D50B43C65600}" type="pres">
      <dgm:prSet presAssocID="{CA5D8FEB-DC82-48A0-AA5D-E45BD4DEB471}" presName="vertSpace2a" presStyleCnt="0"/>
      <dgm:spPr/>
    </dgm:pt>
    <dgm:pt modelId="{23519FAC-65C9-43B9-B534-7A62871AE636}" type="pres">
      <dgm:prSet presAssocID="{CA5D8FEB-DC82-48A0-AA5D-E45BD4DEB471}" presName="horz2" presStyleCnt="0"/>
      <dgm:spPr/>
    </dgm:pt>
    <dgm:pt modelId="{6E2D9849-7554-4E0F-BD77-86A7B71BBDBD}" type="pres">
      <dgm:prSet presAssocID="{CA5D8FEB-DC82-48A0-AA5D-E45BD4DEB471}" presName="horzSpace2" presStyleCnt="0"/>
      <dgm:spPr/>
    </dgm:pt>
    <dgm:pt modelId="{7E094283-A4BB-4CE6-BE19-4147D23A014E}" type="pres">
      <dgm:prSet presAssocID="{CA5D8FEB-DC82-48A0-AA5D-E45BD4DEB471}" presName="tx2" presStyleLbl="revTx" presStyleIdx="1" presStyleCnt="10"/>
      <dgm:spPr/>
      <dgm:t>
        <a:bodyPr/>
        <a:lstStyle/>
        <a:p>
          <a:endParaRPr lang="ru-RU"/>
        </a:p>
      </dgm:t>
    </dgm:pt>
    <dgm:pt modelId="{04880298-796F-43F7-9DB0-81AD1C0D3FB3}" type="pres">
      <dgm:prSet presAssocID="{CA5D8FEB-DC82-48A0-AA5D-E45BD4DEB471}" presName="vert2" presStyleCnt="0"/>
      <dgm:spPr/>
    </dgm:pt>
    <dgm:pt modelId="{5A069260-48FA-4541-B471-D4D27F75F194}" type="pres">
      <dgm:prSet presAssocID="{CA5D8FEB-DC82-48A0-AA5D-E45BD4DEB471}" presName="thinLine2b" presStyleLbl="callout" presStyleIdx="0" presStyleCnt="7"/>
      <dgm:spPr/>
    </dgm:pt>
    <dgm:pt modelId="{2FE82BF2-130D-4C11-8AA7-55F70B6B68CF}" type="pres">
      <dgm:prSet presAssocID="{CA5D8FEB-DC82-48A0-AA5D-E45BD4DEB471}" presName="vertSpace2b" presStyleCnt="0"/>
      <dgm:spPr/>
    </dgm:pt>
    <dgm:pt modelId="{9D2F4D9E-AA39-403B-9AB2-3EE30A1DB58E}" type="pres">
      <dgm:prSet presAssocID="{A45D73E9-0D06-4321-9004-D2EC58D73810}" presName="horz2" presStyleCnt="0"/>
      <dgm:spPr/>
    </dgm:pt>
    <dgm:pt modelId="{CB168243-0F82-4A8A-8122-7DC9FE7B5029}" type="pres">
      <dgm:prSet presAssocID="{A45D73E9-0D06-4321-9004-D2EC58D73810}" presName="horzSpace2" presStyleCnt="0"/>
      <dgm:spPr/>
    </dgm:pt>
    <dgm:pt modelId="{2478C7AF-0FF9-452B-AB1B-4A0E7A270253}" type="pres">
      <dgm:prSet presAssocID="{A45D73E9-0D06-4321-9004-D2EC58D73810}" presName="tx2" presStyleLbl="revTx" presStyleIdx="2" presStyleCnt="10"/>
      <dgm:spPr/>
      <dgm:t>
        <a:bodyPr/>
        <a:lstStyle/>
        <a:p>
          <a:endParaRPr lang="ru-RU"/>
        </a:p>
      </dgm:t>
    </dgm:pt>
    <dgm:pt modelId="{BBE64FD3-C637-414A-80B0-DEFA9A0B9294}" type="pres">
      <dgm:prSet presAssocID="{A45D73E9-0D06-4321-9004-D2EC58D73810}" presName="vert2" presStyleCnt="0"/>
      <dgm:spPr/>
    </dgm:pt>
    <dgm:pt modelId="{F9DECAB5-4828-42CA-80EE-096A73A9BF56}" type="pres">
      <dgm:prSet presAssocID="{A45D73E9-0D06-4321-9004-D2EC58D73810}" presName="thinLine2b" presStyleLbl="callout" presStyleIdx="1" presStyleCnt="7"/>
      <dgm:spPr/>
    </dgm:pt>
    <dgm:pt modelId="{5287E3DD-7029-4D64-AE25-F2C085B01254}" type="pres">
      <dgm:prSet presAssocID="{A45D73E9-0D06-4321-9004-D2EC58D73810}" presName="vertSpace2b" presStyleCnt="0"/>
      <dgm:spPr/>
    </dgm:pt>
    <dgm:pt modelId="{5F330E7C-5125-47FA-A970-4D18FD9A2302}" type="pres">
      <dgm:prSet presAssocID="{D0BB63DE-77F4-45D8-9C8E-8A667DAE82F2}" presName="horz2" presStyleCnt="0"/>
      <dgm:spPr/>
    </dgm:pt>
    <dgm:pt modelId="{7F10B8F7-4FD5-49EE-BE2A-FCF857494A04}" type="pres">
      <dgm:prSet presAssocID="{D0BB63DE-77F4-45D8-9C8E-8A667DAE82F2}" presName="horzSpace2" presStyleCnt="0"/>
      <dgm:spPr/>
    </dgm:pt>
    <dgm:pt modelId="{66970025-2C3F-40D8-84D7-31B3CFF79DD3}" type="pres">
      <dgm:prSet presAssocID="{D0BB63DE-77F4-45D8-9C8E-8A667DAE82F2}" presName="tx2" presStyleLbl="revTx" presStyleIdx="3" presStyleCnt="10"/>
      <dgm:spPr/>
      <dgm:t>
        <a:bodyPr/>
        <a:lstStyle/>
        <a:p>
          <a:endParaRPr lang="ru-RU"/>
        </a:p>
      </dgm:t>
    </dgm:pt>
    <dgm:pt modelId="{038C6DFE-FC69-4B34-B39D-0054EE270311}" type="pres">
      <dgm:prSet presAssocID="{D0BB63DE-77F4-45D8-9C8E-8A667DAE82F2}" presName="vert2" presStyleCnt="0"/>
      <dgm:spPr/>
    </dgm:pt>
    <dgm:pt modelId="{4367A088-F694-4733-B51A-8AC9F4CA8AFE}" type="pres">
      <dgm:prSet presAssocID="{D0BB63DE-77F4-45D8-9C8E-8A667DAE82F2}" presName="thinLine2b" presStyleLbl="callout" presStyleIdx="2" presStyleCnt="7"/>
      <dgm:spPr/>
    </dgm:pt>
    <dgm:pt modelId="{19939906-A21C-408B-98BD-1FED13ED4927}" type="pres">
      <dgm:prSet presAssocID="{D0BB63DE-77F4-45D8-9C8E-8A667DAE82F2}" presName="vertSpace2b" presStyleCnt="0"/>
      <dgm:spPr/>
    </dgm:pt>
    <dgm:pt modelId="{587EB7AE-D68D-4037-AB9B-5E8E31479D2E}" type="pres">
      <dgm:prSet presAssocID="{D26F83B0-D8B9-4BFD-A2CA-4D139D21A0BB}" presName="horz2" presStyleCnt="0"/>
      <dgm:spPr/>
    </dgm:pt>
    <dgm:pt modelId="{7CE9A3DB-E98D-4035-8CBB-68BF94C5B75D}" type="pres">
      <dgm:prSet presAssocID="{D26F83B0-D8B9-4BFD-A2CA-4D139D21A0BB}" presName="horzSpace2" presStyleCnt="0"/>
      <dgm:spPr/>
    </dgm:pt>
    <dgm:pt modelId="{92DE78EB-1982-44BC-BA06-25D61EE7C6E8}" type="pres">
      <dgm:prSet presAssocID="{D26F83B0-D8B9-4BFD-A2CA-4D139D21A0BB}" presName="tx2" presStyleLbl="revTx" presStyleIdx="4" presStyleCnt="10"/>
      <dgm:spPr/>
      <dgm:t>
        <a:bodyPr/>
        <a:lstStyle/>
        <a:p>
          <a:endParaRPr lang="ru-RU"/>
        </a:p>
      </dgm:t>
    </dgm:pt>
    <dgm:pt modelId="{EB0DB8A7-38D1-4025-842B-9F7CAB88B6FA}" type="pres">
      <dgm:prSet presAssocID="{D26F83B0-D8B9-4BFD-A2CA-4D139D21A0BB}" presName="vert2" presStyleCnt="0"/>
      <dgm:spPr/>
    </dgm:pt>
    <dgm:pt modelId="{C7668C8B-D58E-46F9-B46E-9434AA0C8029}" type="pres">
      <dgm:prSet presAssocID="{D26F83B0-D8B9-4BFD-A2CA-4D139D21A0BB}" presName="thinLine2b" presStyleLbl="callout" presStyleIdx="3" presStyleCnt="7"/>
      <dgm:spPr/>
    </dgm:pt>
    <dgm:pt modelId="{64D29304-64DF-4D12-A01C-5A2BD2C8F91C}" type="pres">
      <dgm:prSet presAssocID="{D26F83B0-D8B9-4BFD-A2CA-4D139D21A0BB}" presName="vertSpace2b" presStyleCnt="0"/>
      <dgm:spPr/>
    </dgm:pt>
    <dgm:pt modelId="{8AE68923-B787-47B7-A1B1-68556077D98E}" type="pres">
      <dgm:prSet presAssocID="{BD1A49DD-2F20-43F8-940C-2012C8AE6AA4}" presName="thickLine" presStyleLbl="alignNode1" presStyleIdx="1" presStyleCnt="3"/>
      <dgm:spPr/>
    </dgm:pt>
    <dgm:pt modelId="{5F4CDF57-68CB-485B-A4DA-FA33C26B7A97}" type="pres">
      <dgm:prSet presAssocID="{BD1A49DD-2F20-43F8-940C-2012C8AE6AA4}" presName="horz1" presStyleCnt="0"/>
      <dgm:spPr/>
    </dgm:pt>
    <dgm:pt modelId="{DCE24408-8207-4EFC-8B31-626486EB2E68}" type="pres">
      <dgm:prSet presAssocID="{BD1A49DD-2F20-43F8-940C-2012C8AE6AA4}" presName="tx1" presStyleLbl="revTx" presStyleIdx="5" presStyleCnt="10"/>
      <dgm:spPr/>
      <dgm:t>
        <a:bodyPr/>
        <a:lstStyle/>
        <a:p>
          <a:endParaRPr lang="ru-RU"/>
        </a:p>
      </dgm:t>
    </dgm:pt>
    <dgm:pt modelId="{5D0420EC-A4B6-4C6C-BF4E-47BC00963A70}" type="pres">
      <dgm:prSet presAssocID="{BD1A49DD-2F20-43F8-940C-2012C8AE6AA4}" presName="vert1" presStyleCnt="0"/>
      <dgm:spPr/>
    </dgm:pt>
    <dgm:pt modelId="{222B9B6C-F86F-4D8A-A532-B5ABD0448EA5}" type="pres">
      <dgm:prSet presAssocID="{A24DBBF6-19D9-4941-B30E-9C40680CFD70}" presName="vertSpace2a" presStyleCnt="0"/>
      <dgm:spPr/>
    </dgm:pt>
    <dgm:pt modelId="{1DF62870-11FC-4A61-9894-E433AC01E7CF}" type="pres">
      <dgm:prSet presAssocID="{A24DBBF6-19D9-4941-B30E-9C40680CFD70}" presName="horz2" presStyleCnt="0"/>
      <dgm:spPr/>
    </dgm:pt>
    <dgm:pt modelId="{F958CAAE-0E3E-4C1F-8454-14320BB0CBD7}" type="pres">
      <dgm:prSet presAssocID="{A24DBBF6-19D9-4941-B30E-9C40680CFD70}" presName="horzSpace2" presStyleCnt="0"/>
      <dgm:spPr/>
    </dgm:pt>
    <dgm:pt modelId="{91973935-2FB3-47B8-A658-02718266E847}" type="pres">
      <dgm:prSet presAssocID="{A24DBBF6-19D9-4941-B30E-9C40680CFD70}" presName="tx2" presStyleLbl="revTx" presStyleIdx="6" presStyleCnt="10"/>
      <dgm:spPr/>
      <dgm:t>
        <a:bodyPr/>
        <a:lstStyle/>
        <a:p>
          <a:endParaRPr lang="ru-RU"/>
        </a:p>
      </dgm:t>
    </dgm:pt>
    <dgm:pt modelId="{00C182C7-AF0D-4AE2-B21B-DA50F7B47065}" type="pres">
      <dgm:prSet presAssocID="{A24DBBF6-19D9-4941-B30E-9C40680CFD70}" presName="vert2" presStyleCnt="0"/>
      <dgm:spPr/>
    </dgm:pt>
    <dgm:pt modelId="{D413A1CF-5DF8-4909-B5E3-9C9814F99198}" type="pres">
      <dgm:prSet presAssocID="{A24DBBF6-19D9-4941-B30E-9C40680CFD70}" presName="thinLine2b" presStyleLbl="callout" presStyleIdx="4" presStyleCnt="7"/>
      <dgm:spPr/>
    </dgm:pt>
    <dgm:pt modelId="{29EE4559-55A7-4A59-966E-28A33EFC985A}" type="pres">
      <dgm:prSet presAssocID="{A24DBBF6-19D9-4941-B30E-9C40680CFD70}" presName="vertSpace2b" presStyleCnt="0"/>
      <dgm:spPr/>
    </dgm:pt>
    <dgm:pt modelId="{BCA2A3E8-F18D-400D-BF74-E8896274BEAF}" type="pres">
      <dgm:prSet presAssocID="{F767BB6F-5D1B-4AFA-AC65-E9EEA02E51B0}" presName="thickLine" presStyleLbl="alignNode1" presStyleIdx="2" presStyleCnt="3"/>
      <dgm:spPr/>
    </dgm:pt>
    <dgm:pt modelId="{9F378428-82A0-4213-9A3C-8BCE6F20568B}" type="pres">
      <dgm:prSet presAssocID="{F767BB6F-5D1B-4AFA-AC65-E9EEA02E51B0}" presName="horz1" presStyleCnt="0"/>
      <dgm:spPr/>
    </dgm:pt>
    <dgm:pt modelId="{0FBD07F1-BDCD-49E9-A1C7-D935728EA04F}" type="pres">
      <dgm:prSet presAssocID="{F767BB6F-5D1B-4AFA-AC65-E9EEA02E51B0}" presName="tx1" presStyleLbl="revTx" presStyleIdx="7" presStyleCnt="10"/>
      <dgm:spPr/>
      <dgm:t>
        <a:bodyPr/>
        <a:lstStyle/>
        <a:p>
          <a:endParaRPr lang="ru-RU"/>
        </a:p>
      </dgm:t>
    </dgm:pt>
    <dgm:pt modelId="{4AD151FA-A82D-4AB2-B4D5-EC3EEE5394F8}" type="pres">
      <dgm:prSet presAssocID="{F767BB6F-5D1B-4AFA-AC65-E9EEA02E51B0}" presName="vert1" presStyleCnt="0"/>
      <dgm:spPr/>
    </dgm:pt>
    <dgm:pt modelId="{51F8DFC2-D9E4-44FA-ACE1-D2923C61ABE3}" type="pres">
      <dgm:prSet presAssocID="{55D701A0-EAC5-4272-B63B-01084A45BC3F}" presName="vertSpace2a" presStyleCnt="0"/>
      <dgm:spPr/>
    </dgm:pt>
    <dgm:pt modelId="{668CB65E-D130-43BC-AAE8-7B3AE14E4B86}" type="pres">
      <dgm:prSet presAssocID="{55D701A0-EAC5-4272-B63B-01084A45BC3F}" presName="horz2" presStyleCnt="0"/>
      <dgm:spPr/>
    </dgm:pt>
    <dgm:pt modelId="{8BCC90ED-BC08-4717-AC8D-4DAB14728C9F}" type="pres">
      <dgm:prSet presAssocID="{55D701A0-EAC5-4272-B63B-01084A45BC3F}" presName="horzSpace2" presStyleCnt="0"/>
      <dgm:spPr/>
    </dgm:pt>
    <dgm:pt modelId="{61D3C5C7-A4A4-46B6-A411-29C40B9E3BE2}" type="pres">
      <dgm:prSet presAssocID="{55D701A0-EAC5-4272-B63B-01084A45BC3F}" presName="tx2" presStyleLbl="revTx" presStyleIdx="8" presStyleCnt="10"/>
      <dgm:spPr/>
      <dgm:t>
        <a:bodyPr/>
        <a:lstStyle/>
        <a:p>
          <a:endParaRPr lang="ru-RU"/>
        </a:p>
      </dgm:t>
    </dgm:pt>
    <dgm:pt modelId="{CB5FEB91-50F7-47A1-A4AB-E842E73CC9C9}" type="pres">
      <dgm:prSet presAssocID="{55D701A0-EAC5-4272-B63B-01084A45BC3F}" presName="vert2" presStyleCnt="0"/>
      <dgm:spPr/>
    </dgm:pt>
    <dgm:pt modelId="{7D1D8DD0-0D77-42F6-8B71-67F8A3D99B75}" type="pres">
      <dgm:prSet presAssocID="{55D701A0-EAC5-4272-B63B-01084A45BC3F}" presName="thinLine2b" presStyleLbl="callout" presStyleIdx="5" presStyleCnt="7"/>
      <dgm:spPr/>
    </dgm:pt>
    <dgm:pt modelId="{ED0DA38E-6C1E-416E-BDBA-40CC35E4C6C2}" type="pres">
      <dgm:prSet presAssocID="{55D701A0-EAC5-4272-B63B-01084A45BC3F}" presName="vertSpace2b" presStyleCnt="0"/>
      <dgm:spPr/>
    </dgm:pt>
    <dgm:pt modelId="{F7E6E2CE-F6A5-4943-A291-DDC36537503D}" type="pres">
      <dgm:prSet presAssocID="{C8AB848A-5F84-4D3D-B3CC-5077619B37BD}" presName="horz2" presStyleCnt="0"/>
      <dgm:spPr/>
    </dgm:pt>
    <dgm:pt modelId="{ECCADDFB-57F5-4993-883F-A644002DD2F7}" type="pres">
      <dgm:prSet presAssocID="{C8AB848A-5F84-4D3D-B3CC-5077619B37BD}" presName="horzSpace2" presStyleCnt="0"/>
      <dgm:spPr/>
    </dgm:pt>
    <dgm:pt modelId="{1BD971B8-A17C-4FC0-B4D3-CEB96CD24B0B}" type="pres">
      <dgm:prSet presAssocID="{C8AB848A-5F84-4D3D-B3CC-5077619B37BD}" presName="tx2" presStyleLbl="revTx" presStyleIdx="9" presStyleCnt="10"/>
      <dgm:spPr/>
      <dgm:t>
        <a:bodyPr/>
        <a:lstStyle/>
        <a:p>
          <a:endParaRPr lang="ru-RU"/>
        </a:p>
      </dgm:t>
    </dgm:pt>
    <dgm:pt modelId="{9B11E87F-C031-4B78-BCCD-1A108BC7E05E}" type="pres">
      <dgm:prSet presAssocID="{C8AB848A-5F84-4D3D-B3CC-5077619B37BD}" presName="vert2" presStyleCnt="0"/>
      <dgm:spPr/>
    </dgm:pt>
    <dgm:pt modelId="{1EC4A637-BCBB-4CFA-A381-3996EF96C5C6}" type="pres">
      <dgm:prSet presAssocID="{C8AB848A-5F84-4D3D-B3CC-5077619B37BD}" presName="thinLine2b" presStyleLbl="callout" presStyleIdx="6" presStyleCnt="7"/>
      <dgm:spPr/>
    </dgm:pt>
    <dgm:pt modelId="{311A82CD-4BE1-48DD-84E5-1D628F957184}" type="pres">
      <dgm:prSet presAssocID="{C8AB848A-5F84-4D3D-B3CC-5077619B37BD}" presName="vertSpace2b" presStyleCnt="0"/>
      <dgm:spPr/>
    </dgm:pt>
  </dgm:ptLst>
  <dgm:cxnLst>
    <dgm:cxn modelId="{6590B7D1-1864-40EC-8B9F-E568B15AD0FE}" srcId="{26B3F895-D89E-4F5C-AE89-FE63BB17CCDC}" destId="{D0BB63DE-77F4-45D8-9C8E-8A667DAE82F2}" srcOrd="2" destOrd="0" parTransId="{62640C7B-E1E2-42C0-9A7A-238602DDA4BB}" sibTransId="{F7B7A0C5-6388-4397-9DB9-1EF1DF77BC6C}"/>
    <dgm:cxn modelId="{5E23CF8B-5E4C-4D49-A9B9-9F9534CA8746}" type="presOf" srcId="{C8AB848A-5F84-4D3D-B3CC-5077619B37BD}" destId="{1BD971B8-A17C-4FC0-B4D3-CEB96CD24B0B}" srcOrd="0" destOrd="0" presId="urn:microsoft.com/office/officeart/2008/layout/LinedList"/>
    <dgm:cxn modelId="{64E0EC46-031A-406F-B926-98B051D21BBB}" srcId="{7BA726B6-F2CB-4E4C-9FEF-A7E94986BB04}" destId="{BD1A49DD-2F20-43F8-940C-2012C8AE6AA4}" srcOrd="1" destOrd="0" parTransId="{F19FA26F-CFB5-4413-B606-66FA5333BA04}" sibTransId="{0049469F-9D88-4EA0-B924-1630B454A956}"/>
    <dgm:cxn modelId="{E050CFDB-8736-403D-93F5-5E634A731D78}" type="presOf" srcId="{7BA726B6-F2CB-4E4C-9FEF-A7E94986BB04}" destId="{51C5EE21-6EB3-4441-A9BD-0B51D1C1BBAA}" srcOrd="0" destOrd="0" presId="urn:microsoft.com/office/officeart/2008/layout/LinedList"/>
    <dgm:cxn modelId="{57B35929-E8ED-48EC-B2C8-B21C7718320F}" srcId="{7BA726B6-F2CB-4E4C-9FEF-A7E94986BB04}" destId="{26B3F895-D89E-4F5C-AE89-FE63BB17CCDC}" srcOrd="0" destOrd="0" parTransId="{62B780FF-F4E6-4706-A12C-CF350CAB24BA}" sibTransId="{52B9E5E4-3E44-431C-A58D-88D77DC4E6D8}"/>
    <dgm:cxn modelId="{D0D6A33C-0F7D-4FA8-BD0A-0E571ADC1F8E}" type="presOf" srcId="{A45D73E9-0D06-4321-9004-D2EC58D73810}" destId="{2478C7AF-0FF9-452B-AB1B-4A0E7A270253}" srcOrd="0" destOrd="0" presId="urn:microsoft.com/office/officeart/2008/layout/LinedList"/>
    <dgm:cxn modelId="{863FAA57-3DDF-437B-8075-D6F9F1065892}" srcId="{26B3F895-D89E-4F5C-AE89-FE63BB17CCDC}" destId="{A45D73E9-0D06-4321-9004-D2EC58D73810}" srcOrd="1" destOrd="0" parTransId="{314135D3-5AF9-4E07-89B2-45CA50AFC1DE}" sibTransId="{B2429467-7E17-4F99-BD11-E262D1B256B3}"/>
    <dgm:cxn modelId="{93544662-00BA-4123-BB3A-C1A3FF3465A9}" srcId="{7BA726B6-F2CB-4E4C-9FEF-A7E94986BB04}" destId="{F767BB6F-5D1B-4AFA-AC65-E9EEA02E51B0}" srcOrd="2" destOrd="0" parTransId="{B0E7CAB9-61D8-4E39-BB33-F79892958928}" sibTransId="{6FD5C26E-4925-4D13-B6E6-03DD7D04F197}"/>
    <dgm:cxn modelId="{398570D6-94DF-4AE0-91ED-15B71E1F3EE0}" type="presOf" srcId="{D0BB63DE-77F4-45D8-9C8E-8A667DAE82F2}" destId="{66970025-2C3F-40D8-84D7-31B3CFF79DD3}" srcOrd="0" destOrd="0" presId="urn:microsoft.com/office/officeart/2008/layout/LinedList"/>
    <dgm:cxn modelId="{6A76F979-E73B-4334-9721-ABE1DA410FD7}" srcId="{26B3F895-D89E-4F5C-AE89-FE63BB17CCDC}" destId="{CA5D8FEB-DC82-48A0-AA5D-E45BD4DEB471}" srcOrd="0" destOrd="0" parTransId="{D271348B-B083-4DE1-A40E-8748B5466E2E}" sibTransId="{A3A9765E-7786-4BFF-878E-041C810910D3}"/>
    <dgm:cxn modelId="{75F9A1CB-FDAB-40E2-9BD9-483B71FDCA1F}" srcId="{F767BB6F-5D1B-4AFA-AC65-E9EEA02E51B0}" destId="{C8AB848A-5F84-4D3D-B3CC-5077619B37BD}" srcOrd="1" destOrd="0" parTransId="{A68741EA-16AE-4DF6-A42C-D417E462BE0A}" sibTransId="{DA537ADA-FE00-416F-892A-237F0BDCCCC9}"/>
    <dgm:cxn modelId="{7CB8BE1B-D767-4F1D-B5CD-1AC23118C46B}" srcId="{F767BB6F-5D1B-4AFA-AC65-E9EEA02E51B0}" destId="{55D701A0-EAC5-4272-B63B-01084A45BC3F}" srcOrd="0" destOrd="0" parTransId="{9ACDA2DE-E480-4E67-8567-905B142F3396}" sibTransId="{3498E0A1-6E29-414F-A059-DA045BB5A636}"/>
    <dgm:cxn modelId="{82EAD993-E777-4BB4-9291-377C731800BE}" type="presOf" srcId="{55D701A0-EAC5-4272-B63B-01084A45BC3F}" destId="{61D3C5C7-A4A4-46B6-A411-29C40B9E3BE2}" srcOrd="0" destOrd="0" presId="urn:microsoft.com/office/officeart/2008/layout/LinedList"/>
    <dgm:cxn modelId="{4742F4AE-5651-4987-AC6B-B6D2B8A8F97F}" type="presOf" srcId="{D26F83B0-D8B9-4BFD-A2CA-4D139D21A0BB}" destId="{92DE78EB-1982-44BC-BA06-25D61EE7C6E8}" srcOrd="0" destOrd="0" presId="urn:microsoft.com/office/officeart/2008/layout/LinedList"/>
    <dgm:cxn modelId="{D8E36A67-25C6-4E2E-9149-B1AD090870FD}" type="presOf" srcId="{BD1A49DD-2F20-43F8-940C-2012C8AE6AA4}" destId="{DCE24408-8207-4EFC-8B31-626486EB2E68}" srcOrd="0" destOrd="0" presId="urn:microsoft.com/office/officeart/2008/layout/LinedList"/>
    <dgm:cxn modelId="{5FB42346-0F22-4DBA-A7A1-276006ACB9A5}" type="presOf" srcId="{A24DBBF6-19D9-4941-B30E-9C40680CFD70}" destId="{91973935-2FB3-47B8-A658-02718266E847}" srcOrd="0" destOrd="0" presId="urn:microsoft.com/office/officeart/2008/layout/LinedList"/>
    <dgm:cxn modelId="{5DF6A68D-1AB9-4C3C-B4E0-B4EDA4724B96}" type="presOf" srcId="{CA5D8FEB-DC82-48A0-AA5D-E45BD4DEB471}" destId="{7E094283-A4BB-4CE6-BE19-4147D23A014E}" srcOrd="0" destOrd="0" presId="urn:microsoft.com/office/officeart/2008/layout/LinedList"/>
    <dgm:cxn modelId="{563D4B33-7526-4A3D-9185-F68B3315B241}" type="presOf" srcId="{26B3F895-D89E-4F5C-AE89-FE63BB17CCDC}" destId="{EDA0EF35-6EAB-490B-8912-703A555701C9}" srcOrd="0" destOrd="0" presId="urn:microsoft.com/office/officeart/2008/layout/LinedList"/>
    <dgm:cxn modelId="{2B14C96D-C943-44C5-965B-352EB175877C}" type="presOf" srcId="{F767BB6F-5D1B-4AFA-AC65-E9EEA02E51B0}" destId="{0FBD07F1-BDCD-49E9-A1C7-D935728EA04F}" srcOrd="0" destOrd="0" presId="urn:microsoft.com/office/officeart/2008/layout/LinedList"/>
    <dgm:cxn modelId="{EF8EC851-B2D6-4F19-90AE-A6B8334B56C9}" srcId="{26B3F895-D89E-4F5C-AE89-FE63BB17CCDC}" destId="{D26F83B0-D8B9-4BFD-A2CA-4D139D21A0BB}" srcOrd="3" destOrd="0" parTransId="{C0A52F14-D380-49FA-98C8-2C7E3814A655}" sibTransId="{FD20456C-C3A5-4DAF-89A6-DA4932E472B9}"/>
    <dgm:cxn modelId="{36039564-FF2E-44EA-B71D-441850CDE081}" srcId="{BD1A49DD-2F20-43F8-940C-2012C8AE6AA4}" destId="{A24DBBF6-19D9-4941-B30E-9C40680CFD70}" srcOrd="0" destOrd="0" parTransId="{91A12E32-95EB-4DC9-AAF0-4B906E17D2D4}" sibTransId="{D0E4DB77-4636-41F1-B714-5D300C209EB4}"/>
    <dgm:cxn modelId="{1009996E-D1FD-47AF-BAFE-A09CF875030F}" type="presParOf" srcId="{51C5EE21-6EB3-4441-A9BD-0B51D1C1BBAA}" destId="{6783DC81-9919-4D59-9B87-269F40817D62}" srcOrd="0" destOrd="0" presId="urn:microsoft.com/office/officeart/2008/layout/LinedList"/>
    <dgm:cxn modelId="{7E5D6EC7-DDCD-4857-91E5-BC8B3165EB47}" type="presParOf" srcId="{51C5EE21-6EB3-4441-A9BD-0B51D1C1BBAA}" destId="{4D61C6FD-CB38-45C7-A1F7-F972FB7AD893}" srcOrd="1" destOrd="0" presId="urn:microsoft.com/office/officeart/2008/layout/LinedList"/>
    <dgm:cxn modelId="{95595DEA-B852-4888-A7CA-0346F2810FF0}" type="presParOf" srcId="{4D61C6FD-CB38-45C7-A1F7-F972FB7AD893}" destId="{EDA0EF35-6EAB-490B-8912-703A555701C9}" srcOrd="0" destOrd="0" presId="urn:microsoft.com/office/officeart/2008/layout/LinedList"/>
    <dgm:cxn modelId="{2B480989-DEF6-40AB-8C55-51360740D7AF}" type="presParOf" srcId="{4D61C6FD-CB38-45C7-A1F7-F972FB7AD893}" destId="{03EA0AA2-2049-45E6-A32B-3AE8BC8D5B25}" srcOrd="1" destOrd="0" presId="urn:microsoft.com/office/officeart/2008/layout/LinedList"/>
    <dgm:cxn modelId="{C3004FC7-8180-42DC-BD99-208AA655DA82}" type="presParOf" srcId="{03EA0AA2-2049-45E6-A32B-3AE8BC8D5B25}" destId="{A7572638-AF51-41B8-955A-D50B43C65600}" srcOrd="0" destOrd="0" presId="urn:microsoft.com/office/officeart/2008/layout/LinedList"/>
    <dgm:cxn modelId="{467DBDB2-A153-419E-BAA5-CB6CBD4579BB}" type="presParOf" srcId="{03EA0AA2-2049-45E6-A32B-3AE8BC8D5B25}" destId="{23519FAC-65C9-43B9-B534-7A62871AE636}" srcOrd="1" destOrd="0" presId="urn:microsoft.com/office/officeart/2008/layout/LinedList"/>
    <dgm:cxn modelId="{21CD11DD-E3DB-4466-81FE-DACF3E26ED8F}" type="presParOf" srcId="{23519FAC-65C9-43B9-B534-7A62871AE636}" destId="{6E2D9849-7554-4E0F-BD77-86A7B71BBDBD}" srcOrd="0" destOrd="0" presId="urn:microsoft.com/office/officeart/2008/layout/LinedList"/>
    <dgm:cxn modelId="{6968DCB0-D1A9-4837-B994-89D4B619EAAB}" type="presParOf" srcId="{23519FAC-65C9-43B9-B534-7A62871AE636}" destId="{7E094283-A4BB-4CE6-BE19-4147D23A014E}" srcOrd="1" destOrd="0" presId="urn:microsoft.com/office/officeart/2008/layout/LinedList"/>
    <dgm:cxn modelId="{8A963DB8-9C06-47D2-AABC-45280C5E9DF8}" type="presParOf" srcId="{23519FAC-65C9-43B9-B534-7A62871AE636}" destId="{04880298-796F-43F7-9DB0-81AD1C0D3FB3}" srcOrd="2" destOrd="0" presId="urn:microsoft.com/office/officeart/2008/layout/LinedList"/>
    <dgm:cxn modelId="{DEA444DD-A277-478E-B792-FC1FB9A0B474}" type="presParOf" srcId="{03EA0AA2-2049-45E6-A32B-3AE8BC8D5B25}" destId="{5A069260-48FA-4541-B471-D4D27F75F194}" srcOrd="2" destOrd="0" presId="urn:microsoft.com/office/officeart/2008/layout/LinedList"/>
    <dgm:cxn modelId="{41124543-4764-4E1C-B44F-C7ED4C923755}" type="presParOf" srcId="{03EA0AA2-2049-45E6-A32B-3AE8BC8D5B25}" destId="{2FE82BF2-130D-4C11-8AA7-55F70B6B68CF}" srcOrd="3" destOrd="0" presId="urn:microsoft.com/office/officeart/2008/layout/LinedList"/>
    <dgm:cxn modelId="{59589E17-3813-47F5-BAEA-138C84FF7823}" type="presParOf" srcId="{03EA0AA2-2049-45E6-A32B-3AE8BC8D5B25}" destId="{9D2F4D9E-AA39-403B-9AB2-3EE30A1DB58E}" srcOrd="4" destOrd="0" presId="urn:microsoft.com/office/officeart/2008/layout/LinedList"/>
    <dgm:cxn modelId="{303AE820-9058-4CA8-9956-74A6936F7968}" type="presParOf" srcId="{9D2F4D9E-AA39-403B-9AB2-3EE30A1DB58E}" destId="{CB168243-0F82-4A8A-8122-7DC9FE7B5029}" srcOrd="0" destOrd="0" presId="urn:microsoft.com/office/officeart/2008/layout/LinedList"/>
    <dgm:cxn modelId="{47C45A7B-D498-4D48-8B2A-8654A2C16E25}" type="presParOf" srcId="{9D2F4D9E-AA39-403B-9AB2-3EE30A1DB58E}" destId="{2478C7AF-0FF9-452B-AB1B-4A0E7A270253}" srcOrd="1" destOrd="0" presId="urn:microsoft.com/office/officeart/2008/layout/LinedList"/>
    <dgm:cxn modelId="{98837AB8-F704-445A-A57D-B7A227797130}" type="presParOf" srcId="{9D2F4D9E-AA39-403B-9AB2-3EE30A1DB58E}" destId="{BBE64FD3-C637-414A-80B0-DEFA9A0B9294}" srcOrd="2" destOrd="0" presId="urn:microsoft.com/office/officeart/2008/layout/LinedList"/>
    <dgm:cxn modelId="{981FB68F-36D3-4576-8FF5-6687EEF941A0}" type="presParOf" srcId="{03EA0AA2-2049-45E6-A32B-3AE8BC8D5B25}" destId="{F9DECAB5-4828-42CA-80EE-096A73A9BF56}" srcOrd="5" destOrd="0" presId="urn:microsoft.com/office/officeart/2008/layout/LinedList"/>
    <dgm:cxn modelId="{0235B95D-29F9-4305-9432-E3DE53E153F3}" type="presParOf" srcId="{03EA0AA2-2049-45E6-A32B-3AE8BC8D5B25}" destId="{5287E3DD-7029-4D64-AE25-F2C085B01254}" srcOrd="6" destOrd="0" presId="urn:microsoft.com/office/officeart/2008/layout/LinedList"/>
    <dgm:cxn modelId="{DC052FF5-3F8C-4E67-8B79-03F55B8A6CA4}" type="presParOf" srcId="{03EA0AA2-2049-45E6-A32B-3AE8BC8D5B25}" destId="{5F330E7C-5125-47FA-A970-4D18FD9A2302}" srcOrd="7" destOrd="0" presId="urn:microsoft.com/office/officeart/2008/layout/LinedList"/>
    <dgm:cxn modelId="{0EC1A383-29C1-4DF7-A1A8-1B09FD80815D}" type="presParOf" srcId="{5F330E7C-5125-47FA-A970-4D18FD9A2302}" destId="{7F10B8F7-4FD5-49EE-BE2A-FCF857494A04}" srcOrd="0" destOrd="0" presId="urn:microsoft.com/office/officeart/2008/layout/LinedList"/>
    <dgm:cxn modelId="{F279FA8C-2B1D-41F8-A8EE-D723EA2D4D5B}" type="presParOf" srcId="{5F330E7C-5125-47FA-A970-4D18FD9A2302}" destId="{66970025-2C3F-40D8-84D7-31B3CFF79DD3}" srcOrd="1" destOrd="0" presId="urn:microsoft.com/office/officeart/2008/layout/LinedList"/>
    <dgm:cxn modelId="{BEC8123E-5467-4075-9DDC-FB6A88755E1E}" type="presParOf" srcId="{5F330E7C-5125-47FA-A970-4D18FD9A2302}" destId="{038C6DFE-FC69-4B34-B39D-0054EE270311}" srcOrd="2" destOrd="0" presId="urn:microsoft.com/office/officeart/2008/layout/LinedList"/>
    <dgm:cxn modelId="{5BFAAF38-6A2E-4DD9-ACAB-CED1771B28C3}" type="presParOf" srcId="{03EA0AA2-2049-45E6-A32B-3AE8BC8D5B25}" destId="{4367A088-F694-4733-B51A-8AC9F4CA8AFE}" srcOrd="8" destOrd="0" presId="urn:microsoft.com/office/officeart/2008/layout/LinedList"/>
    <dgm:cxn modelId="{85981619-D227-4560-8934-4B6B5ABDF69A}" type="presParOf" srcId="{03EA0AA2-2049-45E6-A32B-3AE8BC8D5B25}" destId="{19939906-A21C-408B-98BD-1FED13ED4927}" srcOrd="9" destOrd="0" presId="urn:microsoft.com/office/officeart/2008/layout/LinedList"/>
    <dgm:cxn modelId="{ED0794E5-FD24-4094-8EED-65541677CC6D}" type="presParOf" srcId="{03EA0AA2-2049-45E6-A32B-3AE8BC8D5B25}" destId="{587EB7AE-D68D-4037-AB9B-5E8E31479D2E}" srcOrd="10" destOrd="0" presId="urn:microsoft.com/office/officeart/2008/layout/LinedList"/>
    <dgm:cxn modelId="{D8F8A9C1-CD5A-45D8-9B39-4FABB4C9BFB9}" type="presParOf" srcId="{587EB7AE-D68D-4037-AB9B-5E8E31479D2E}" destId="{7CE9A3DB-E98D-4035-8CBB-68BF94C5B75D}" srcOrd="0" destOrd="0" presId="urn:microsoft.com/office/officeart/2008/layout/LinedList"/>
    <dgm:cxn modelId="{162E6FFB-AABA-45A4-8730-CEBB0A1F66B4}" type="presParOf" srcId="{587EB7AE-D68D-4037-AB9B-5E8E31479D2E}" destId="{92DE78EB-1982-44BC-BA06-25D61EE7C6E8}" srcOrd="1" destOrd="0" presId="urn:microsoft.com/office/officeart/2008/layout/LinedList"/>
    <dgm:cxn modelId="{EC1C7338-D9F6-458A-9986-2BBA2A01B925}" type="presParOf" srcId="{587EB7AE-D68D-4037-AB9B-5E8E31479D2E}" destId="{EB0DB8A7-38D1-4025-842B-9F7CAB88B6FA}" srcOrd="2" destOrd="0" presId="urn:microsoft.com/office/officeart/2008/layout/LinedList"/>
    <dgm:cxn modelId="{C8B5CF02-2935-4A01-91B4-44A1567356D1}" type="presParOf" srcId="{03EA0AA2-2049-45E6-A32B-3AE8BC8D5B25}" destId="{C7668C8B-D58E-46F9-B46E-9434AA0C8029}" srcOrd="11" destOrd="0" presId="urn:microsoft.com/office/officeart/2008/layout/LinedList"/>
    <dgm:cxn modelId="{2C43601C-97A8-4E44-AA7F-1A516A8DF5FA}" type="presParOf" srcId="{03EA0AA2-2049-45E6-A32B-3AE8BC8D5B25}" destId="{64D29304-64DF-4D12-A01C-5A2BD2C8F91C}" srcOrd="12" destOrd="0" presId="urn:microsoft.com/office/officeart/2008/layout/LinedList"/>
    <dgm:cxn modelId="{9C220F1B-0D9A-44BF-A688-CAE1D975A2BF}" type="presParOf" srcId="{51C5EE21-6EB3-4441-A9BD-0B51D1C1BBAA}" destId="{8AE68923-B787-47B7-A1B1-68556077D98E}" srcOrd="2" destOrd="0" presId="urn:microsoft.com/office/officeart/2008/layout/LinedList"/>
    <dgm:cxn modelId="{8813D3E5-7971-4481-A914-AB0309A2EE10}" type="presParOf" srcId="{51C5EE21-6EB3-4441-A9BD-0B51D1C1BBAA}" destId="{5F4CDF57-68CB-485B-A4DA-FA33C26B7A97}" srcOrd="3" destOrd="0" presId="urn:microsoft.com/office/officeart/2008/layout/LinedList"/>
    <dgm:cxn modelId="{529435CE-18A1-40E6-80BC-E6D3E25A7E28}" type="presParOf" srcId="{5F4CDF57-68CB-485B-A4DA-FA33C26B7A97}" destId="{DCE24408-8207-4EFC-8B31-626486EB2E68}" srcOrd="0" destOrd="0" presId="urn:microsoft.com/office/officeart/2008/layout/LinedList"/>
    <dgm:cxn modelId="{374C8551-7B77-4370-9C3C-FF21C0BB4C82}" type="presParOf" srcId="{5F4CDF57-68CB-485B-A4DA-FA33C26B7A97}" destId="{5D0420EC-A4B6-4C6C-BF4E-47BC00963A70}" srcOrd="1" destOrd="0" presId="urn:microsoft.com/office/officeart/2008/layout/LinedList"/>
    <dgm:cxn modelId="{E9333F6F-B574-49F8-BD15-235C3BE9BA9D}" type="presParOf" srcId="{5D0420EC-A4B6-4C6C-BF4E-47BC00963A70}" destId="{222B9B6C-F86F-4D8A-A532-B5ABD0448EA5}" srcOrd="0" destOrd="0" presId="urn:microsoft.com/office/officeart/2008/layout/LinedList"/>
    <dgm:cxn modelId="{EF04A5CD-857A-4B20-83BA-6392F27D9636}" type="presParOf" srcId="{5D0420EC-A4B6-4C6C-BF4E-47BC00963A70}" destId="{1DF62870-11FC-4A61-9894-E433AC01E7CF}" srcOrd="1" destOrd="0" presId="urn:microsoft.com/office/officeart/2008/layout/LinedList"/>
    <dgm:cxn modelId="{DD616405-B6BD-45F4-B365-E05249F30118}" type="presParOf" srcId="{1DF62870-11FC-4A61-9894-E433AC01E7CF}" destId="{F958CAAE-0E3E-4C1F-8454-14320BB0CBD7}" srcOrd="0" destOrd="0" presId="urn:microsoft.com/office/officeart/2008/layout/LinedList"/>
    <dgm:cxn modelId="{B290B69E-312C-4190-ACAA-84C5A00FDF59}" type="presParOf" srcId="{1DF62870-11FC-4A61-9894-E433AC01E7CF}" destId="{91973935-2FB3-47B8-A658-02718266E847}" srcOrd="1" destOrd="0" presId="urn:microsoft.com/office/officeart/2008/layout/LinedList"/>
    <dgm:cxn modelId="{C0170A73-E5F2-4677-A6A3-BC28DF19AAA5}" type="presParOf" srcId="{1DF62870-11FC-4A61-9894-E433AC01E7CF}" destId="{00C182C7-AF0D-4AE2-B21B-DA50F7B47065}" srcOrd="2" destOrd="0" presId="urn:microsoft.com/office/officeart/2008/layout/LinedList"/>
    <dgm:cxn modelId="{DB2B2D09-5DB5-4441-941A-E1C5F6B07C7A}" type="presParOf" srcId="{5D0420EC-A4B6-4C6C-BF4E-47BC00963A70}" destId="{D413A1CF-5DF8-4909-B5E3-9C9814F99198}" srcOrd="2" destOrd="0" presId="urn:microsoft.com/office/officeart/2008/layout/LinedList"/>
    <dgm:cxn modelId="{1CA76E4C-C0E3-48D5-9263-EFCE0D722E6F}" type="presParOf" srcId="{5D0420EC-A4B6-4C6C-BF4E-47BC00963A70}" destId="{29EE4559-55A7-4A59-966E-28A33EFC985A}" srcOrd="3" destOrd="0" presId="urn:microsoft.com/office/officeart/2008/layout/LinedList"/>
    <dgm:cxn modelId="{22596544-C194-4D82-8C25-E66A8F3ECCBE}" type="presParOf" srcId="{51C5EE21-6EB3-4441-A9BD-0B51D1C1BBAA}" destId="{BCA2A3E8-F18D-400D-BF74-E8896274BEAF}" srcOrd="4" destOrd="0" presId="urn:microsoft.com/office/officeart/2008/layout/LinedList"/>
    <dgm:cxn modelId="{D7217560-F7D7-43A4-B2A2-72CC295903B6}" type="presParOf" srcId="{51C5EE21-6EB3-4441-A9BD-0B51D1C1BBAA}" destId="{9F378428-82A0-4213-9A3C-8BCE6F20568B}" srcOrd="5" destOrd="0" presId="urn:microsoft.com/office/officeart/2008/layout/LinedList"/>
    <dgm:cxn modelId="{62F8922A-1F3A-45AE-9221-52035FF1F667}" type="presParOf" srcId="{9F378428-82A0-4213-9A3C-8BCE6F20568B}" destId="{0FBD07F1-BDCD-49E9-A1C7-D935728EA04F}" srcOrd="0" destOrd="0" presId="urn:microsoft.com/office/officeart/2008/layout/LinedList"/>
    <dgm:cxn modelId="{91B7FE44-478F-45FB-B9FF-E4FE8E0D3279}" type="presParOf" srcId="{9F378428-82A0-4213-9A3C-8BCE6F20568B}" destId="{4AD151FA-A82D-4AB2-B4D5-EC3EEE5394F8}" srcOrd="1" destOrd="0" presId="urn:microsoft.com/office/officeart/2008/layout/LinedList"/>
    <dgm:cxn modelId="{8963FEE6-D969-4157-A9BB-579E4F5D5672}" type="presParOf" srcId="{4AD151FA-A82D-4AB2-B4D5-EC3EEE5394F8}" destId="{51F8DFC2-D9E4-44FA-ACE1-D2923C61ABE3}" srcOrd="0" destOrd="0" presId="urn:microsoft.com/office/officeart/2008/layout/LinedList"/>
    <dgm:cxn modelId="{06F7DAFE-37A9-488F-A10A-5E4862292EF7}" type="presParOf" srcId="{4AD151FA-A82D-4AB2-B4D5-EC3EEE5394F8}" destId="{668CB65E-D130-43BC-AAE8-7B3AE14E4B86}" srcOrd="1" destOrd="0" presId="urn:microsoft.com/office/officeart/2008/layout/LinedList"/>
    <dgm:cxn modelId="{9C3FEA61-A87C-4080-B046-DD36A72DAD6D}" type="presParOf" srcId="{668CB65E-D130-43BC-AAE8-7B3AE14E4B86}" destId="{8BCC90ED-BC08-4717-AC8D-4DAB14728C9F}" srcOrd="0" destOrd="0" presId="urn:microsoft.com/office/officeart/2008/layout/LinedList"/>
    <dgm:cxn modelId="{B7FA8B5D-51E3-4281-BD0B-B0C0D96D59D2}" type="presParOf" srcId="{668CB65E-D130-43BC-AAE8-7B3AE14E4B86}" destId="{61D3C5C7-A4A4-46B6-A411-29C40B9E3BE2}" srcOrd="1" destOrd="0" presId="urn:microsoft.com/office/officeart/2008/layout/LinedList"/>
    <dgm:cxn modelId="{5B6CEDC4-E4AD-4F2B-BF26-BF2E3B46490F}" type="presParOf" srcId="{668CB65E-D130-43BC-AAE8-7B3AE14E4B86}" destId="{CB5FEB91-50F7-47A1-A4AB-E842E73CC9C9}" srcOrd="2" destOrd="0" presId="urn:microsoft.com/office/officeart/2008/layout/LinedList"/>
    <dgm:cxn modelId="{18EA822D-22F4-415B-86D2-FD14544AEC65}" type="presParOf" srcId="{4AD151FA-A82D-4AB2-B4D5-EC3EEE5394F8}" destId="{7D1D8DD0-0D77-42F6-8B71-67F8A3D99B75}" srcOrd="2" destOrd="0" presId="urn:microsoft.com/office/officeart/2008/layout/LinedList"/>
    <dgm:cxn modelId="{94563B26-1E17-4CF0-B68B-28368156B9E8}" type="presParOf" srcId="{4AD151FA-A82D-4AB2-B4D5-EC3EEE5394F8}" destId="{ED0DA38E-6C1E-416E-BDBA-40CC35E4C6C2}" srcOrd="3" destOrd="0" presId="urn:microsoft.com/office/officeart/2008/layout/LinedList"/>
    <dgm:cxn modelId="{7B0EA817-A3AB-4569-AAD2-B2E90DD1CCB8}" type="presParOf" srcId="{4AD151FA-A82D-4AB2-B4D5-EC3EEE5394F8}" destId="{F7E6E2CE-F6A5-4943-A291-DDC36537503D}" srcOrd="4" destOrd="0" presId="urn:microsoft.com/office/officeart/2008/layout/LinedList"/>
    <dgm:cxn modelId="{41E32734-07B5-4B3B-ADE0-C1FF113E9C9C}" type="presParOf" srcId="{F7E6E2CE-F6A5-4943-A291-DDC36537503D}" destId="{ECCADDFB-57F5-4993-883F-A644002DD2F7}" srcOrd="0" destOrd="0" presId="urn:microsoft.com/office/officeart/2008/layout/LinedList"/>
    <dgm:cxn modelId="{77F9AA15-B2B5-404D-A8C6-BDC19E21C416}" type="presParOf" srcId="{F7E6E2CE-F6A5-4943-A291-DDC36537503D}" destId="{1BD971B8-A17C-4FC0-B4D3-CEB96CD24B0B}" srcOrd="1" destOrd="0" presId="urn:microsoft.com/office/officeart/2008/layout/LinedList"/>
    <dgm:cxn modelId="{0E7378DB-F37E-4FE9-A513-F57A7753CCD5}" type="presParOf" srcId="{F7E6E2CE-F6A5-4943-A291-DDC36537503D}" destId="{9B11E87F-C031-4B78-BCCD-1A108BC7E05E}" srcOrd="2" destOrd="0" presId="urn:microsoft.com/office/officeart/2008/layout/LinedList"/>
    <dgm:cxn modelId="{FED31A08-1DF5-4647-9284-CB3E73393644}" type="presParOf" srcId="{4AD151FA-A82D-4AB2-B4D5-EC3EEE5394F8}" destId="{1EC4A637-BCBB-4CFA-A381-3996EF96C5C6}" srcOrd="5" destOrd="0" presId="urn:microsoft.com/office/officeart/2008/layout/LinedList"/>
    <dgm:cxn modelId="{AB04DA7E-5E03-4B95-9F35-FEA9F31F2425}" type="presParOf" srcId="{4AD151FA-A82D-4AB2-B4D5-EC3EEE5394F8}" destId="{311A82CD-4BE1-48DD-84E5-1D628F957184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A726B6-F2CB-4E4C-9FEF-A7E94986BB04}" type="doc">
      <dgm:prSet loTypeId="urn:microsoft.com/office/officeart/2008/layout/LinedList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26B3F895-D89E-4F5C-AE89-FE63BB17CCDC}">
      <dgm:prSet phldrT="[Текст]"/>
      <dgm:spPr/>
      <dgm:t>
        <a:bodyPr/>
        <a:lstStyle/>
        <a:p>
          <a:r>
            <a: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 pitchFamily="2" charset="0"/>
            </a:rPr>
            <a:t>Побуждающий к выдвижению гипотез диалог</a:t>
          </a:r>
        </a:p>
      </dgm:t>
    </dgm:pt>
    <dgm:pt modelId="{62B780FF-F4E6-4706-A12C-CF350CAB24BA}" type="parTrans" cxnId="{57B35929-E8ED-48EC-B2C8-B21C7718320F}">
      <dgm:prSet/>
      <dgm:spPr/>
      <dgm:t>
        <a:bodyPr/>
        <a:lstStyle/>
        <a:p>
          <a:endParaRPr lang="ru-RU">
            <a:latin typeface="Comfortaa" pitchFamily="2" charset="0"/>
          </a:endParaRPr>
        </a:p>
      </dgm:t>
    </dgm:pt>
    <dgm:pt modelId="{52B9E5E4-3E44-431C-A58D-88D77DC4E6D8}" type="sibTrans" cxnId="{57B35929-E8ED-48EC-B2C8-B21C7718320F}">
      <dgm:prSet/>
      <dgm:spPr/>
      <dgm:t>
        <a:bodyPr/>
        <a:lstStyle/>
        <a:p>
          <a:endParaRPr lang="ru-RU">
            <a:latin typeface="Comfortaa" pitchFamily="2" charset="0"/>
          </a:endParaRPr>
        </a:p>
      </dgm:t>
    </dgm:pt>
    <dgm:pt modelId="{CA5D8FEB-DC82-48A0-AA5D-E45BD4DEB471}">
      <dgm:prSet phldrT="[Текст]" custT="1"/>
      <dgm:spPr/>
      <dgm:t>
        <a:bodyPr/>
        <a:lstStyle/>
        <a:p>
          <a:r>
            <a:rPr lang="ru-RU" sz="1700" dirty="0">
              <a:latin typeface="Comfortaa" pitchFamily="2" charset="0"/>
            </a:rPr>
            <a:t>Общее побуждение</a:t>
          </a:r>
        </a:p>
      </dgm:t>
    </dgm:pt>
    <dgm:pt modelId="{D271348B-B083-4DE1-A40E-8748B5466E2E}" type="parTrans" cxnId="{6A76F979-E73B-4334-9721-ABE1DA410FD7}">
      <dgm:prSet/>
      <dgm:spPr/>
      <dgm:t>
        <a:bodyPr/>
        <a:lstStyle/>
        <a:p>
          <a:endParaRPr lang="ru-RU">
            <a:latin typeface="Comfortaa" pitchFamily="2" charset="0"/>
          </a:endParaRPr>
        </a:p>
      </dgm:t>
    </dgm:pt>
    <dgm:pt modelId="{A3A9765E-7786-4BFF-878E-041C810910D3}" type="sibTrans" cxnId="{6A76F979-E73B-4334-9721-ABE1DA410FD7}">
      <dgm:prSet/>
      <dgm:spPr/>
      <dgm:t>
        <a:bodyPr/>
        <a:lstStyle/>
        <a:p>
          <a:endParaRPr lang="ru-RU" dirty="0">
            <a:latin typeface="Comfortaa" pitchFamily="2" charset="0"/>
          </a:endParaRPr>
        </a:p>
      </dgm:t>
    </dgm:pt>
    <dgm:pt modelId="{A45D73E9-0D06-4321-9004-D2EC58D73810}">
      <dgm:prSet phldrT="[Текст]" custT="1"/>
      <dgm:spPr/>
      <dgm:t>
        <a:bodyPr/>
        <a:lstStyle/>
        <a:p>
          <a:r>
            <a:rPr lang="ru-RU" sz="1700" dirty="0">
              <a:latin typeface="Comfortaa" pitchFamily="2" charset="0"/>
            </a:rPr>
            <a:t>Подсказка</a:t>
          </a:r>
        </a:p>
      </dgm:t>
    </dgm:pt>
    <dgm:pt modelId="{314135D3-5AF9-4E07-89B2-45CA50AFC1DE}" type="parTrans" cxnId="{863FAA57-3DDF-437B-8075-D6F9F1065892}">
      <dgm:prSet/>
      <dgm:spPr/>
      <dgm:t>
        <a:bodyPr/>
        <a:lstStyle/>
        <a:p>
          <a:endParaRPr lang="ru-RU">
            <a:latin typeface="Comfortaa" pitchFamily="2" charset="0"/>
          </a:endParaRPr>
        </a:p>
      </dgm:t>
    </dgm:pt>
    <dgm:pt modelId="{B2429467-7E17-4F99-BD11-E262D1B256B3}" type="sibTrans" cxnId="{863FAA57-3DDF-437B-8075-D6F9F1065892}">
      <dgm:prSet/>
      <dgm:spPr/>
      <dgm:t>
        <a:bodyPr/>
        <a:lstStyle/>
        <a:p>
          <a:endParaRPr lang="ru-RU">
            <a:latin typeface="Comfortaa" pitchFamily="2" charset="0"/>
          </a:endParaRPr>
        </a:p>
      </dgm:t>
    </dgm:pt>
    <dgm:pt modelId="{D0BB63DE-77F4-45D8-9C8E-8A667DAE82F2}">
      <dgm:prSet phldrT="[Текст]" custT="1"/>
      <dgm:spPr/>
      <dgm:t>
        <a:bodyPr/>
        <a:lstStyle/>
        <a:p>
          <a:r>
            <a:rPr lang="ru-RU" sz="1700" dirty="0">
              <a:latin typeface="Comfortaa" pitchFamily="2" charset="0"/>
            </a:rPr>
            <a:t>Сообщение</a:t>
          </a:r>
        </a:p>
      </dgm:t>
    </dgm:pt>
    <dgm:pt modelId="{62640C7B-E1E2-42C0-9A7A-238602DDA4BB}" type="parTrans" cxnId="{6590B7D1-1864-40EC-8B9F-E568B15AD0FE}">
      <dgm:prSet/>
      <dgm:spPr/>
      <dgm:t>
        <a:bodyPr/>
        <a:lstStyle/>
        <a:p>
          <a:endParaRPr lang="ru-RU">
            <a:latin typeface="Comfortaa" pitchFamily="2" charset="0"/>
          </a:endParaRPr>
        </a:p>
      </dgm:t>
    </dgm:pt>
    <dgm:pt modelId="{F7B7A0C5-6388-4397-9DB9-1EF1DF77BC6C}" type="sibTrans" cxnId="{6590B7D1-1864-40EC-8B9F-E568B15AD0FE}">
      <dgm:prSet/>
      <dgm:spPr/>
      <dgm:t>
        <a:bodyPr/>
        <a:lstStyle/>
        <a:p>
          <a:endParaRPr lang="ru-RU">
            <a:latin typeface="Comfortaa" pitchFamily="2" charset="0"/>
          </a:endParaRPr>
        </a:p>
      </dgm:t>
    </dgm:pt>
    <dgm:pt modelId="{F767BB6F-5D1B-4AFA-AC65-E9EEA02E51B0}">
      <dgm:prSet phldrT="[Текст]"/>
      <dgm:spPr/>
      <dgm:t>
        <a:bodyPr/>
        <a:lstStyle/>
        <a:p>
          <a:r>
            <a: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 pitchFamily="2" charset="0"/>
            </a:rPr>
            <a:t>Подводящий к знанию диалог</a:t>
          </a:r>
        </a:p>
      </dgm:t>
    </dgm:pt>
    <dgm:pt modelId="{B0E7CAB9-61D8-4E39-BB33-F79892958928}" type="parTrans" cxnId="{93544662-00BA-4123-BB3A-C1A3FF3465A9}">
      <dgm:prSet/>
      <dgm:spPr/>
      <dgm:t>
        <a:bodyPr/>
        <a:lstStyle/>
        <a:p>
          <a:endParaRPr lang="ru-RU"/>
        </a:p>
      </dgm:t>
    </dgm:pt>
    <dgm:pt modelId="{6FD5C26E-4925-4D13-B6E6-03DD7D04F197}" type="sibTrans" cxnId="{93544662-00BA-4123-BB3A-C1A3FF3465A9}">
      <dgm:prSet/>
      <dgm:spPr/>
      <dgm:t>
        <a:bodyPr/>
        <a:lstStyle/>
        <a:p>
          <a:endParaRPr lang="ru-RU"/>
        </a:p>
      </dgm:t>
    </dgm:pt>
    <dgm:pt modelId="{55D701A0-EAC5-4272-B63B-01084A45BC3F}">
      <dgm:prSet phldrT="[Текст]" custT="1"/>
      <dgm:spPr/>
      <dgm:t>
        <a:bodyPr/>
        <a:lstStyle/>
        <a:p>
          <a:r>
            <a:rPr lang="ru-RU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mfortaa" pitchFamily="2" charset="0"/>
              <a:ea typeface="+mn-ea"/>
              <a:cs typeface="+mn-cs"/>
            </a:rPr>
            <a:t>Система вопросов и заданий, обеспечивающих «открытие» нового знания</a:t>
          </a:r>
        </a:p>
      </dgm:t>
    </dgm:pt>
    <dgm:pt modelId="{9ACDA2DE-E480-4E67-8567-905B142F3396}" type="parTrans" cxnId="{7CB8BE1B-D767-4F1D-B5CD-1AC23118C46B}">
      <dgm:prSet/>
      <dgm:spPr/>
      <dgm:t>
        <a:bodyPr/>
        <a:lstStyle/>
        <a:p>
          <a:endParaRPr lang="ru-RU"/>
        </a:p>
      </dgm:t>
    </dgm:pt>
    <dgm:pt modelId="{3498E0A1-6E29-414F-A059-DA045BB5A636}" type="sibTrans" cxnId="{7CB8BE1B-D767-4F1D-B5CD-1AC23118C46B}">
      <dgm:prSet/>
      <dgm:spPr/>
      <dgm:t>
        <a:bodyPr/>
        <a:lstStyle/>
        <a:p>
          <a:endParaRPr lang="ru-RU"/>
        </a:p>
      </dgm:t>
    </dgm:pt>
    <dgm:pt modelId="{51C5EE21-6EB3-4441-A9BD-0B51D1C1BBAA}" type="pres">
      <dgm:prSet presAssocID="{7BA726B6-F2CB-4E4C-9FEF-A7E94986BB0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783DC81-9919-4D59-9B87-269F40817D62}" type="pres">
      <dgm:prSet presAssocID="{26B3F895-D89E-4F5C-AE89-FE63BB17CCDC}" presName="thickLine" presStyleLbl="alignNode1" presStyleIdx="0" presStyleCnt="2"/>
      <dgm:spPr/>
    </dgm:pt>
    <dgm:pt modelId="{4D61C6FD-CB38-45C7-A1F7-F972FB7AD893}" type="pres">
      <dgm:prSet presAssocID="{26B3F895-D89E-4F5C-AE89-FE63BB17CCDC}" presName="horz1" presStyleCnt="0"/>
      <dgm:spPr/>
    </dgm:pt>
    <dgm:pt modelId="{EDA0EF35-6EAB-490B-8912-703A555701C9}" type="pres">
      <dgm:prSet presAssocID="{26B3F895-D89E-4F5C-AE89-FE63BB17CCDC}" presName="tx1" presStyleLbl="revTx" presStyleIdx="0" presStyleCnt="6"/>
      <dgm:spPr/>
      <dgm:t>
        <a:bodyPr/>
        <a:lstStyle/>
        <a:p>
          <a:endParaRPr lang="ru-RU"/>
        </a:p>
      </dgm:t>
    </dgm:pt>
    <dgm:pt modelId="{03EA0AA2-2049-45E6-A32B-3AE8BC8D5B25}" type="pres">
      <dgm:prSet presAssocID="{26B3F895-D89E-4F5C-AE89-FE63BB17CCDC}" presName="vert1" presStyleCnt="0"/>
      <dgm:spPr/>
    </dgm:pt>
    <dgm:pt modelId="{A7572638-AF51-41B8-955A-D50B43C65600}" type="pres">
      <dgm:prSet presAssocID="{CA5D8FEB-DC82-48A0-AA5D-E45BD4DEB471}" presName="vertSpace2a" presStyleCnt="0"/>
      <dgm:spPr/>
    </dgm:pt>
    <dgm:pt modelId="{23519FAC-65C9-43B9-B534-7A62871AE636}" type="pres">
      <dgm:prSet presAssocID="{CA5D8FEB-DC82-48A0-AA5D-E45BD4DEB471}" presName="horz2" presStyleCnt="0"/>
      <dgm:spPr/>
    </dgm:pt>
    <dgm:pt modelId="{6E2D9849-7554-4E0F-BD77-86A7B71BBDBD}" type="pres">
      <dgm:prSet presAssocID="{CA5D8FEB-DC82-48A0-AA5D-E45BD4DEB471}" presName="horzSpace2" presStyleCnt="0"/>
      <dgm:spPr/>
    </dgm:pt>
    <dgm:pt modelId="{7E094283-A4BB-4CE6-BE19-4147D23A014E}" type="pres">
      <dgm:prSet presAssocID="{CA5D8FEB-DC82-48A0-AA5D-E45BD4DEB471}" presName="tx2" presStyleLbl="revTx" presStyleIdx="1" presStyleCnt="6"/>
      <dgm:spPr/>
      <dgm:t>
        <a:bodyPr/>
        <a:lstStyle/>
        <a:p>
          <a:endParaRPr lang="ru-RU"/>
        </a:p>
      </dgm:t>
    </dgm:pt>
    <dgm:pt modelId="{04880298-796F-43F7-9DB0-81AD1C0D3FB3}" type="pres">
      <dgm:prSet presAssocID="{CA5D8FEB-DC82-48A0-AA5D-E45BD4DEB471}" presName="vert2" presStyleCnt="0"/>
      <dgm:spPr/>
    </dgm:pt>
    <dgm:pt modelId="{5A069260-48FA-4541-B471-D4D27F75F194}" type="pres">
      <dgm:prSet presAssocID="{CA5D8FEB-DC82-48A0-AA5D-E45BD4DEB471}" presName="thinLine2b" presStyleLbl="callout" presStyleIdx="0" presStyleCnt="4"/>
      <dgm:spPr/>
    </dgm:pt>
    <dgm:pt modelId="{2FE82BF2-130D-4C11-8AA7-55F70B6B68CF}" type="pres">
      <dgm:prSet presAssocID="{CA5D8FEB-DC82-48A0-AA5D-E45BD4DEB471}" presName="vertSpace2b" presStyleCnt="0"/>
      <dgm:spPr/>
    </dgm:pt>
    <dgm:pt modelId="{9D2F4D9E-AA39-403B-9AB2-3EE30A1DB58E}" type="pres">
      <dgm:prSet presAssocID="{A45D73E9-0D06-4321-9004-D2EC58D73810}" presName="horz2" presStyleCnt="0"/>
      <dgm:spPr/>
    </dgm:pt>
    <dgm:pt modelId="{CB168243-0F82-4A8A-8122-7DC9FE7B5029}" type="pres">
      <dgm:prSet presAssocID="{A45D73E9-0D06-4321-9004-D2EC58D73810}" presName="horzSpace2" presStyleCnt="0"/>
      <dgm:spPr/>
    </dgm:pt>
    <dgm:pt modelId="{2478C7AF-0FF9-452B-AB1B-4A0E7A270253}" type="pres">
      <dgm:prSet presAssocID="{A45D73E9-0D06-4321-9004-D2EC58D73810}" presName="tx2" presStyleLbl="revTx" presStyleIdx="2" presStyleCnt="6"/>
      <dgm:spPr/>
      <dgm:t>
        <a:bodyPr/>
        <a:lstStyle/>
        <a:p>
          <a:endParaRPr lang="ru-RU"/>
        </a:p>
      </dgm:t>
    </dgm:pt>
    <dgm:pt modelId="{BBE64FD3-C637-414A-80B0-DEFA9A0B9294}" type="pres">
      <dgm:prSet presAssocID="{A45D73E9-0D06-4321-9004-D2EC58D73810}" presName="vert2" presStyleCnt="0"/>
      <dgm:spPr/>
    </dgm:pt>
    <dgm:pt modelId="{F9DECAB5-4828-42CA-80EE-096A73A9BF56}" type="pres">
      <dgm:prSet presAssocID="{A45D73E9-0D06-4321-9004-D2EC58D73810}" presName="thinLine2b" presStyleLbl="callout" presStyleIdx="1" presStyleCnt="4"/>
      <dgm:spPr/>
    </dgm:pt>
    <dgm:pt modelId="{5287E3DD-7029-4D64-AE25-F2C085B01254}" type="pres">
      <dgm:prSet presAssocID="{A45D73E9-0D06-4321-9004-D2EC58D73810}" presName="vertSpace2b" presStyleCnt="0"/>
      <dgm:spPr/>
    </dgm:pt>
    <dgm:pt modelId="{5F330E7C-5125-47FA-A970-4D18FD9A2302}" type="pres">
      <dgm:prSet presAssocID="{D0BB63DE-77F4-45D8-9C8E-8A667DAE82F2}" presName="horz2" presStyleCnt="0"/>
      <dgm:spPr/>
    </dgm:pt>
    <dgm:pt modelId="{7F10B8F7-4FD5-49EE-BE2A-FCF857494A04}" type="pres">
      <dgm:prSet presAssocID="{D0BB63DE-77F4-45D8-9C8E-8A667DAE82F2}" presName="horzSpace2" presStyleCnt="0"/>
      <dgm:spPr/>
    </dgm:pt>
    <dgm:pt modelId="{66970025-2C3F-40D8-84D7-31B3CFF79DD3}" type="pres">
      <dgm:prSet presAssocID="{D0BB63DE-77F4-45D8-9C8E-8A667DAE82F2}" presName="tx2" presStyleLbl="revTx" presStyleIdx="3" presStyleCnt="6"/>
      <dgm:spPr/>
      <dgm:t>
        <a:bodyPr/>
        <a:lstStyle/>
        <a:p>
          <a:endParaRPr lang="ru-RU"/>
        </a:p>
      </dgm:t>
    </dgm:pt>
    <dgm:pt modelId="{038C6DFE-FC69-4B34-B39D-0054EE270311}" type="pres">
      <dgm:prSet presAssocID="{D0BB63DE-77F4-45D8-9C8E-8A667DAE82F2}" presName="vert2" presStyleCnt="0"/>
      <dgm:spPr/>
    </dgm:pt>
    <dgm:pt modelId="{4367A088-F694-4733-B51A-8AC9F4CA8AFE}" type="pres">
      <dgm:prSet presAssocID="{D0BB63DE-77F4-45D8-9C8E-8A667DAE82F2}" presName="thinLine2b" presStyleLbl="callout" presStyleIdx="2" presStyleCnt="4"/>
      <dgm:spPr/>
    </dgm:pt>
    <dgm:pt modelId="{19939906-A21C-408B-98BD-1FED13ED4927}" type="pres">
      <dgm:prSet presAssocID="{D0BB63DE-77F4-45D8-9C8E-8A667DAE82F2}" presName="vertSpace2b" presStyleCnt="0"/>
      <dgm:spPr/>
    </dgm:pt>
    <dgm:pt modelId="{BCA2A3E8-F18D-400D-BF74-E8896274BEAF}" type="pres">
      <dgm:prSet presAssocID="{F767BB6F-5D1B-4AFA-AC65-E9EEA02E51B0}" presName="thickLine" presStyleLbl="alignNode1" presStyleIdx="1" presStyleCnt="2"/>
      <dgm:spPr/>
    </dgm:pt>
    <dgm:pt modelId="{9F378428-82A0-4213-9A3C-8BCE6F20568B}" type="pres">
      <dgm:prSet presAssocID="{F767BB6F-5D1B-4AFA-AC65-E9EEA02E51B0}" presName="horz1" presStyleCnt="0"/>
      <dgm:spPr/>
    </dgm:pt>
    <dgm:pt modelId="{0FBD07F1-BDCD-49E9-A1C7-D935728EA04F}" type="pres">
      <dgm:prSet presAssocID="{F767BB6F-5D1B-4AFA-AC65-E9EEA02E51B0}" presName="tx1" presStyleLbl="revTx" presStyleIdx="4" presStyleCnt="6"/>
      <dgm:spPr/>
      <dgm:t>
        <a:bodyPr/>
        <a:lstStyle/>
        <a:p>
          <a:endParaRPr lang="ru-RU"/>
        </a:p>
      </dgm:t>
    </dgm:pt>
    <dgm:pt modelId="{4AD151FA-A82D-4AB2-B4D5-EC3EEE5394F8}" type="pres">
      <dgm:prSet presAssocID="{F767BB6F-5D1B-4AFA-AC65-E9EEA02E51B0}" presName="vert1" presStyleCnt="0"/>
      <dgm:spPr/>
    </dgm:pt>
    <dgm:pt modelId="{51F8DFC2-D9E4-44FA-ACE1-D2923C61ABE3}" type="pres">
      <dgm:prSet presAssocID="{55D701A0-EAC5-4272-B63B-01084A45BC3F}" presName="vertSpace2a" presStyleCnt="0"/>
      <dgm:spPr/>
    </dgm:pt>
    <dgm:pt modelId="{668CB65E-D130-43BC-AAE8-7B3AE14E4B86}" type="pres">
      <dgm:prSet presAssocID="{55D701A0-EAC5-4272-B63B-01084A45BC3F}" presName="horz2" presStyleCnt="0"/>
      <dgm:spPr/>
    </dgm:pt>
    <dgm:pt modelId="{8BCC90ED-BC08-4717-AC8D-4DAB14728C9F}" type="pres">
      <dgm:prSet presAssocID="{55D701A0-EAC5-4272-B63B-01084A45BC3F}" presName="horzSpace2" presStyleCnt="0"/>
      <dgm:spPr/>
    </dgm:pt>
    <dgm:pt modelId="{61D3C5C7-A4A4-46B6-A411-29C40B9E3BE2}" type="pres">
      <dgm:prSet presAssocID="{55D701A0-EAC5-4272-B63B-01084A45BC3F}" presName="tx2" presStyleLbl="revTx" presStyleIdx="5" presStyleCnt="6"/>
      <dgm:spPr/>
      <dgm:t>
        <a:bodyPr/>
        <a:lstStyle/>
        <a:p>
          <a:endParaRPr lang="ru-RU"/>
        </a:p>
      </dgm:t>
    </dgm:pt>
    <dgm:pt modelId="{CB5FEB91-50F7-47A1-A4AB-E842E73CC9C9}" type="pres">
      <dgm:prSet presAssocID="{55D701A0-EAC5-4272-B63B-01084A45BC3F}" presName="vert2" presStyleCnt="0"/>
      <dgm:spPr/>
    </dgm:pt>
    <dgm:pt modelId="{7D1D8DD0-0D77-42F6-8B71-67F8A3D99B75}" type="pres">
      <dgm:prSet presAssocID="{55D701A0-EAC5-4272-B63B-01084A45BC3F}" presName="thinLine2b" presStyleLbl="callout" presStyleIdx="3" presStyleCnt="4"/>
      <dgm:spPr/>
    </dgm:pt>
    <dgm:pt modelId="{ED0DA38E-6C1E-416E-BDBA-40CC35E4C6C2}" type="pres">
      <dgm:prSet presAssocID="{55D701A0-EAC5-4272-B63B-01084A45BC3F}" presName="vertSpace2b" presStyleCnt="0"/>
      <dgm:spPr/>
    </dgm:pt>
  </dgm:ptLst>
  <dgm:cxnLst>
    <dgm:cxn modelId="{398570D6-94DF-4AE0-91ED-15B71E1F3EE0}" type="presOf" srcId="{D0BB63DE-77F4-45D8-9C8E-8A667DAE82F2}" destId="{66970025-2C3F-40D8-84D7-31B3CFF79DD3}" srcOrd="0" destOrd="0" presId="urn:microsoft.com/office/officeart/2008/layout/LinedList"/>
    <dgm:cxn modelId="{6A76F979-E73B-4334-9721-ABE1DA410FD7}" srcId="{26B3F895-D89E-4F5C-AE89-FE63BB17CCDC}" destId="{CA5D8FEB-DC82-48A0-AA5D-E45BD4DEB471}" srcOrd="0" destOrd="0" parTransId="{D271348B-B083-4DE1-A40E-8748B5466E2E}" sibTransId="{A3A9765E-7786-4BFF-878E-041C810910D3}"/>
    <dgm:cxn modelId="{57B35929-E8ED-48EC-B2C8-B21C7718320F}" srcId="{7BA726B6-F2CB-4E4C-9FEF-A7E94986BB04}" destId="{26B3F895-D89E-4F5C-AE89-FE63BB17CCDC}" srcOrd="0" destOrd="0" parTransId="{62B780FF-F4E6-4706-A12C-CF350CAB24BA}" sibTransId="{52B9E5E4-3E44-431C-A58D-88D77DC4E6D8}"/>
    <dgm:cxn modelId="{2B14C96D-C943-44C5-965B-352EB175877C}" type="presOf" srcId="{F767BB6F-5D1B-4AFA-AC65-E9EEA02E51B0}" destId="{0FBD07F1-BDCD-49E9-A1C7-D935728EA04F}" srcOrd="0" destOrd="0" presId="urn:microsoft.com/office/officeart/2008/layout/LinedList"/>
    <dgm:cxn modelId="{863FAA57-3DDF-437B-8075-D6F9F1065892}" srcId="{26B3F895-D89E-4F5C-AE89-FE63BB17CCDC}" destId="{A45D73E9-0D06-4321-9004-D2EC58D73810}" srcOrd="1" destOrd="0" parTransId="{314135D3-5AF9-4E07-89B2-45CA50AFC1DE}" sibTransId="{B2429467-7E17-4F99-BD11-E262D1B256B3}"/>
    <dgm:cxn modelId="{6590B7D1-1864-40EC-8B9F-E568B15AD0FE}" srcId="{26B3F895-D89E-4F5C-AE89-FE63BB17CCDC}" destId="{D0BB63DE-77F4-45D8-9C8E-8A667DAE82F2}" srcOrd="2" destOrd="0" parTransId="{62640C7B-E1E2-42C0-9A7A-238602DDA4BB}" sibTransId="{F7B7A0C5-6388-4397-9DB9-1EF1DF77BC6C}"/>
    <dgm:cxn modelId="{93544662-00BA-4123-BB3A-C1A3FF3465A9}" srcId="{7BA726B6-F2CB-4E4C-9FEF-A7E94986BB04}" destId="{F767BB6F-5D1B-4AFA-AC65-E9EEA02E51B0}" srcOrd="1" destOrd="0" parTransId="{B0E7CAB9-61D8-4E39-BB33-F79892958928}" sibTransId="{6FD5C26E-4925-4D13-B6E6-03DD7D04F197}"/>
    <dgm:cxn modelId="{D0D6A33C-0F7D-4FA8-BD0A-0E571ADC1F8E}" type="presOf" srcId="{A45D73E9-0D06-4321-9004-D2EC58D73810}" destId="{2478C7AF-0FF9-452B-AB1B-4A0E7A270253}" srcOrd="0" destOrd="0" presId="urn:microsoft.com/office/officeart/2008/layout/LinedList"/>
    <dgm:cxn modelId="{7CB8BE1B-D767-4F1D-B5CD-1AC23118C46B}" srcId="{F767BB6F-5D1B-4AFA-AC65-E9EEA02E51B0}" destId="{55D701A0-EAC5-4272-B63B-01084A45BC3F}" srcOrd="0" destOrd="0" parTransId="{9ACDA2DE-E480-4E67-8567-905B142F3396}" sibTransId="{3498E0A1-6E29-414F-A059-DA045BB5A636}"/>
    <dgm:cxn modelId="{82EAD993-E777-4BB4-9291-377C731800BE}" type="presOf" srcId="{55D701A0-EAC5-4272-B63B-01084A45BC3F}" destId="{61D3C5C7-A4A4-46B6-A411-29C40B9E3BE2}" srcOrd="0" destOrd="0" presId="urn:microsoft.com/office/officeart/2008/layout/LinedList"/>
    <dgm:cxn modelId="{E050CFDB-8736-403D-93F5-5E634A731D78}" type="presOf" srcId="{7BA726B6-F2CB-4E4C-9FEF-A7E94986BB04}" destId="{51C5EE21-6EB3-4441-A9BD-0B51D1C1BBAA}" srcOrd="0" destOrd="0" presId="urn:microsoft.com/office/officeart/2008/layout/LinedList"/>
    <dgm:cxn modelId="{5DF6A68D-1AB9-4C3C-B4E0-B4EDA4724B96}" type="presOf" srcId="{CA5D8FEB-DC82-48A0-AA5D-E45BD4DEB471}" destId="{7E094283-A4BB-4CE6-BE19-4147D23A014E}" srcOrd="0" destOrd="0" presId="urn:microsoft.com/office/officeart/2008/layout/LinedList"/>
    <dgm:cxn modelId="{563D4B33-7526-4A3D-9185-F68B3315B241}" type="presOf" srcId="{26B3F895-D89E-4F5C-AE89-FE63BB17CCDC}" destId="{EDA0EF35-6EAB-490B-8912-703A555701C9}" srcOrd="0" destOrd="0" presId="urn:microsoft.com/office/officeart/2008/layout/LinedList"/>
    <dgm:cxn modelId="{1009996E-D1FD-47AF-BAFE-A09CF875030F}" type="presParOf" srcId="{51C5EE21-6EB3-4441-A9BD-0B51D1C1BBAA}" destId="{6783DC81-9919-4D59-9B87-269F40817D62}" srcOrd="0" destOrd="0" presId="urn:microsoft.com/office/officeart/2008/layout/LinedList"/>
    <dgm:cxn modelId="{7E5D6EC7-DDCD-4857-91E5-BC8B3165EB47}" type="presParOf" srcId="{51C5EE21-6EB3-4441-A9BD-0B51D1C1BBAA}" destId="{4D61C6FD-CB38-45C7-A1F7-F972FB7AD893}" srcOrd="1" destOrd="0" presId="urn:microsoft.com/office/officeart/2008/layout/LinedList"/>
    <dgm:cxn modelId="{95595DEA-B852-4888-A7CA-0346F2810FF0}" type="presParOf" srcId="{4D61C6FD-CB38-45C7-A1F7-F972FB7AD893}" destId="{EDA0EF35-6EAB-490B-8912-703A555701C9}" srcOrd="0" destOrd="0" presId="urn:microsoft.com/office/officeart/2008/layout/LinedList"/>
    <dgm:cxn modelId="{2B480989-DEF6-40AB-8C55-51360740D7AF}" type="presParOf" srcId="{4D61C6FD-CB38-45C7-A1F7-F972FB7AD893}" destId="{03EA0AA2-2049-45E6-A32B-3AE8BC8D5B25}" srcOrd="1" destOrd="0" presId="urn:microsoft.com/office/officeart/2008/layout/LinedList"/>
    <dgm:cxn modelId="{C3004FC7-8180-42DC-BD99-208AA655DA82}" type="presParOf" srcId="{03EA0AA2-2049-45E6-A32B-3AE8BC8D5B25}" destId="{A7572638-AF51-41B8-955A-D50B43C65600}" srcOrd="0" destOrd="0" presId="urn:microsoft.com/office/officeart/2008/layout/LinedList"/>
    <dgm:cxn modelId="{467DBDB2-A153-419E-BAA5-CB6CBD4579BB}" type="presParOf" srcId="{03EA0AA2-2049-45E6-A32B-3AE8BC8D5B25}" destId="{23519FAC-65C9-43B9-B534-7A62871AE636}" srcOrd="1" destOrd="0" presId="urn:microsoft.com/office/officeart/2008/layout/LinedList"/>
    <dgm:cxn modelId="{21CD11DD-E3DB-4466-81FE-DACF3E26ED8F}" type="presParOf" srcId="{23519FAC-65C9-43B9-B534-7A62871AE636}" destId="{6E2D9849-7554-4E0F-BD77-86A7B71BBDBD}" srcOrd="0" destOrd="0" presId="urn:microsoft.com/office/officeart/2008/layout/LinedList"/>
    <dgm:cxn modelId="{6968DCB0-D1A9-4837-B994-89D4B619EAAB}" type="presParOf" srcId="{23519FAC-65C9-43B9-B534-7A62871AE636}" destId="{7E094283-A4BB-4CE6-BE19-4147D23A014E}" srcOrd="1" destOrd="0" presId="urn:microsoft.com/office/officeart/2008/layout/LinedList"/>
    <dgm:cxn modelId="{8A963DB8-9C06-47D2-AABC-45280C5E9DF8}" type="presParOf" srcId="{23519FAC-65C9-43B9-B534-7A62871AE636}" destId="{04880298-796F-43F7-9DB0-81AD1C0D3FB3}" srcOrd="2" destOrd="0" presId="urn:microsoft.com/office/officeart/2008/layout/LinedList"/>
    <dgm:cxn modelId="{DEA444DD-A277-478E-B792-FC1FB9A0B474}" type="presParOf" srcId="{03EA0AA2-2049-45E6-A32B-3AE8BC8D5B25}" destId="{5A069260-48FA-4541-B471-D4D27F75F194}" srcOrd="2" destOrd="0" presId="urn:microsoft.com/office/officeart/2008/layout/LinedList"/>
    <dgm:cxn modelId="{41124543-4764-4E1C-B44F-C7ED4C923755}" type="presParOf" srcId="{03EA0AA2-2049-45E6-A32B-3AE8BC8D5B25}" destId="{2FE82BF2-130D-4C11-8AA7-55F70B6B68CF}" srcOrd="3" destOrd="0" presId="urn:microsoft.com/office/officeart/2008/layout/LinedList"/>
    <dgm:cxn modelId="{59589E17-3813-47F5-BAEA-138C84FF7823}" type="presParOf" srcId="{03EA0AA2-2049-45E6-A32B-3AE8BC8D5B25}" destId="{9D2F4D9E-AA39-403B-9AB2-3EE30A1DB58E}" srcOrd="4" destOrd="0" presId="urn:microsoft.com/office/officeart/2008/layout/LinedList"/>
    <dgm:cxn modelId="{303AE820-9058-4CA8-9956-74A6936F7968}" type="presParOf" srcId="{9D2F4D9E-AA39-403B-9AB2-3EE30A1DB58E}" destId="{CB168243-0F82-4A8A-8122-7DC9FE7B5029}" srcOrd="0" destOrd="0" presId="urn:microsoft.com/office/officeart/2008/layout/LinedList"/>
    <dgm:cxn modelId="{47C45A7B-D498-4D48-8B2A-8654A2C16E25}" type="presParOf" srcId="{9D2F4D9E-AA39-403B-9AB2-3EE30A1DB58E}" destId="{2478C7AF-0FF9-452B-AB1B-4A0E7A270253}" srcOrd="1" destOrd="0" presId="urn:microsoft.com/office/officeart/2008/layout/LinedList"/>
    <dgm:cxn modelId="{98837AB8-F704-445A-A57D-B7A227797130}" type="presParOf" srcId="{9D2F4D9E-AA39-403B-9AB2-3EE30A1DB58E}" destId="{BBE64FD3-C637-414A-80B0-DEFA9A0B9294}" srcOrd="2" destOrd="0" presId="urn:microsoft.com/office/officeart/2008/layout/LinedList"/>
    <dgm:cxn modelId="{981FB68F-36D3-4576-8FF5-6687EEF941A0}" type="presParOf" srcId="{03EA0AA2-2049-45E6-A32B-3AE8BC8D5B25}" destId="{F9DECAB5-4828-42CA-80EE-096A73A9BF56}" srcOrd="5" destOrd="0" presId="urn:microsoft.com/office/officeart/2008/layout/LinedList"/>
    <dgm:cxn modelId="{0235B95D-29F9-4305-9432-E3DE53E153F3}" type="presParOf" srcId="{03EA0AA2-2049-45E6-A32B-3AE8BC8D5B25}" destId="{5287E3DD-7029-4D64-AE25-F2C085B01254}" srcOrd="6" destOrd="0" presId="urn:microsoft.com/office/officeart/2008/layout/LinedList"/>
    <dgm:cxn modelId="{DC052FF5-3F8C-4E67-8B79-03F55B8A6CA4}" type="presParOf" srcId="{03EA0AA2-2049-45E6-A32B-3AE8BC8D5B25}" destId="{5F330E7C-5125-47FA-A970-4D18FD9A2302}" srcOrd="7" destOrd="0" presId="urn:microsoft.com/office/officeart/2008/layout/LinedList"/>
    <dgm:cxn modelId="{0EC1A383-29C1-4DF7-A1A8-1B09FD80815D}" type="presParOf" srcId="{5F330E7C-5125-47FA-A970-4D18FD9A2302}" destId="{7F10B8F7-4FD5-49EE-BE2A-FCF857494A04}" srcOrd="0" destOrd="0" presId="urn:microsoft.com/office/officeart/2008/layout/LinedList"/>
    <dgm:cxn modelId="{F279FA8C-2B1D-41F8-A8EE-D723EA2D4D5B}" type="presParOf" srcId="{5F330E7C-5125-47FA-A970-4D18FD9A2302}" destId="{66970025-2C3F-40D8-84D7-31B3CFF79DD3}" srcOrd="1" destOrd="0" presId="urn:microsoft.com/office/officeart/2008/layout/LinedList"/>
    <dgm:cxn modelId="{BEC8123E-5467-4075-9DDC-FB6A88755E1E}" type="presParOf" srcId="{5F330E7C-5125-47FA-A970-4D18FD9A2302}" destId="{038C6DFE-FC69-4B34-B39D-0054EE270311}" srcOrd="2" destOrd="0" presId="urn:microsoft.com/office/officeart/2008/layout/LinedList"/>
    <dgm:cxn modelId="{5BFAAF38-6A2E-4DD9-ACAB-CED1771B28C3}" type="presParOf" srcId="{03EA0AA2-2049-45E6-A32B-3AE8BC8D5B25}" destId="{4367A088-F694-4733-B51A-8AC9F4CA8AFE}" srcOrd="8" destOrd="0" presId="urn:microsoft.com/office/officeart/2008/layout/LinedList"/>
    <dgm:cxn modelId="{85981619-D227-4560-8934-4B6B5ABDF69A}" type="presParOf" srcId="{03EA0AA2-2049-45E6-A32B-3AE8BC8D5B25}" destId="{19939906-A21C-408B-98BD-1FED13ED4927}" srcOrd="9" destOrd="0" presId="urn:microsoft.com/office/officeart/2008/layout/LinedList"/>
    <dgm:cxn modelId="{22596544-C194-4D82-8C25-E66A8F3ECCBE}" type="presParOf" srcId="{51C5EE21-6EB3-4441-A9BD-0B51D1C1BBAA}" destId="{BCA2A3E8-F18D-400D-BF74-E8896274BEAF}" srcOrd="2" destOrd="0" presId="urn:microsoft.com/office/officeart/2008/layout/LinedList"/>
    <dgm:cxn modelId="{D7217560-F7D7-43A4-B2A2-72CC295903B6}" type="presParOf" srcId="{51C5EE21-6EB3-4441-A9BD-0B51D1C1BBAA}" destId="{9F378428-82A0-4213-9A3C-8BCE6F20568B}" srcOrd="3" destOrd="0" presId="urn:microsoft.com/office/officeart/2008/layout/LinedList"/>
    <dgm:cxn modelId="{62F8922A-1F3A-45AE-9221-52035FF1F667}" type="presParOf" srcId="{9F378428-82A0-4213-9A3C-8BCE6F20568B}" destId="{0FBD07F1-BDCD-49E9-A1C7-D935728EA04F}" srcOrd="0" destOrd="0" presId="urn:microsoft.com/office/officeart/2008/layout/LinedList"/>
    <dgm:cxn modelId="{91B7FE44-478F-45FB-B9FF-E4FE8E0D3279}" type="presParOf" srcId="{9F378428-82A0-4213-9A3C-8BCE6F20568B}" destId="{4AD151FA-A82D-4AB2-B4D5-EC3EEE5394F8}" srcOrd="1" destOrd="0" presId="urn:microsoft.com/office/officeart/2008/layout/LinedList"/>
    <dgm:cxn modelId="{8963FEE6-D969-4157-A9BB-579E4F5D5672}" type="presParOf" srcId="{4AD151FA-A82D-4AB2-B4D5-EC3EEE5394F8}" destId="{51F8DFC2-D9E4-44FA-ACE1-D2923C61ABE3}" srcOrd="0" destOrd="0" presId="urn:microsoft.com/office/officeart/2008/layout/LinedList"/>
    <dgm:cxn modelId="{06F7DAFE-37A9-488F-A10A-5E4862292EF7}" type="presParOf" srcId="{4AD151FA-A82D-4AB2-B4D5-EC3EEE5394F8}" destId="{668CB65E-D130-43BC-AAE8-7B3AE14E4B86}" srcOrd="1" destOrd="0" presId="urn:microsoft.com/office/officeart/2008/layout/LinedList"/>
    <dgm:cxn modelId="{9C3FEA61-A87C-4080-B046-DD36A72DAD6D}" type="presParOf" srcId="{668CB65E-D130-43BC-AAE8-7B3AE14E4B86}" destId="{8BCC90ED-BC08-4717-AC8D-4DAB14728C9F}" srcOrd="0" destOrd="0" presId="urn:microsoft.com/office/officeart/2008/layout/LinedList"/>
    <dgm:cxn modelId="{B7FA8B5D-51E3-4281-BD0B-B0C0D96D59D2}" type="presParOf" srcId="{668CB65E-D130-43BC-AAE8-7B3AE14E4B86}" destId="{61D3C5C7-A4A4-46B6-A411-29C40B9E3BE2}" srcOrd="1" destOrd="0" presId="urn:microsoft.com/office/officeart/2008/layout/LinedList"/>
    <dgm:cxn modelId="{5B6CEDC4-E4AD-4F2B-BF26-BF2E3B46490F}" type="presParOf" srcId="{668CB65E-D130-43BC-AAE8-7B3AE14E4B86}" destId="{CB5FEB91-50F7-47A1-A4AB-E842E73CC9C9}" srcOrd="2" destOrd="0" presId="urn:microsoft.com/office/officeart/2008/layout/LinedList"/>
    <dgm:cxn modelId="{18EA822D-22F4-415B-86D2-FD14544AEC65}" type="presParOf" srcId="{4AD151FA-A82D-4AB2-B4D5-EC3EEE5394F8}" destId="{7D1D8DD0-0D77-42F6-8B71-67F8A3D99B75}" srcOrd="2" destOrd="0" presId="urn:microsoft.com/office/officeart/2008/layout/LinedList"/>
    <dgm:cxn modelId="{94563B26-1E17-4CF0-B68B-28368156B9E8}" type="presParOf" srcId="{4AD151FA-A82D-4AB2-B4D5-EC3EEE5394F8}" destId="{ED0DA38E-6C1E-416E-BDBA-40CC35E4C6C2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83DC81-9919-4D59-9B87-269F40817D62}">
      <dsp:nvSpPr>
        <dsp:cNvPr id="0" name=""/>
        <dsp:cNvSpPr/>
      </dsp:nvSpPr>
      <dsp:spPr>
        <a:xfrm>
          <a:off x="0" y="2262"/>
          <a:ext cx="10021267" cy="0"/>
        </a:xfrm>
        <a:prstGeom prst="lin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DA0EF35-6EAB-490B-8912-703A555701C9}">
      <dsp:nvSpPr>
        <dsp:cNvPr id="0" name=""/>
        <dsp:cNvSpPr/>
      </dsp:nvSpPr>
      <dsp:spPr>
        <a:xfrm>
          <a:off x="0" y="2262"/>
          <a:ext cx="2004253" cy="1543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 pitchFamily="2" charset="0"/>
            </a:rPr>
            <a:t>Побуждающий от проблемной ситуации диалог</a:t>
          </a:r>
        </a:p>
      </dsp:txBody>
      <dsp:txXfrm>
        <a:off x="0" y="2262"/>
        <a:ext cx="2004253" cy="1543261"/>
      </dsp:txXfrm>
    </dsp:sp>
    <dsp:sp modelId="{7E094283-A4BB-4CE6-BE19-4147D23A014E}">
      <dsp:nvSpPr>
        <dsp:cNvPr id="0" name=""/>
        <dsp:cNvSpPr/>
      </dsp:nvSpPr>
      <dsp:spPr>
        <a:xfrm>
          <a:off x="2154572" y="20404"/>
          <a:ext cx="7866695" cy="362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latin typeface="Comfortaa" pitchFamily="2" charset="0"/>
            </a:rPr>
            <a:t>Предъявить противоречивую информацию</a:t>
          </a:r>
        </a:p>
      </dsp:txBody>
      <dsp:txXfrm>
        <a:off x="2154572" y="20404"/>
        <a:ext cx="7866695" cy="362832"/>
      </dsp:txXfrm>
    </dsp:sp>
    <dsp:sp modelId="{5A069260-48FA-4541-B471-D4D27F75F194}">
      <dsp:nvSpPr>
        <dsp:cNvPr id="0" name=""/>
        <dsp:cNvSpPr/>
      </dsp:nvSpPr>
      <dsp:spPr>
        <a:xfrm>
          <a:off x="2004253" y="383236"/>
          <a:ext cx="8017014" cy="0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2478C7AF-0FF9-452B-AB1B-4A0E7A270253}">
      <dsp:nvSpPr>
        <dsp:cNvPr id="0" name=""/>
        <dsp:cNvSpPr/>
      </dsp:nvSpPr>
      <dsp:spPr>
        <a:xfrm>
          <a:off x="2154572" y="401378"/>
          <a:ext cx="7866695" cy="362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latin typeface="Comfortaa" pitchFamily="2" charset="0"/>
            </a:rPr>
            <a:t>Столкнуть мнения учеников по вопросу</a:t>
          </a:r>
        </a:p>
      </dsp:txBody>
      <dsp:txXfrm>
        <a:off x="2154572" y="401378"/>
        <a:ext cx="7866695" cy="362832"/>
      </dsp:txXfrm>
    </dsp:sp>
    <dsp:sp modelId="{F9DECAB5-4828-42CA-80EE-096A73A9BF56}">
      <dsp:nvSpPr>
        <dsp:cNvPr id="0" name=""/>
        <dsp:cNvSpPr/>
      </dsp:nvSpPr>
      <dsp:spPr>
        <a:xfrm>
          <a:off x="2004253" y="764210"/>
          <a:ext cx="8017014" cy="0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66970025-2C3F-40D8-84D7-31B3CFF79DD3}">
      <dsp:nvSpPr>
        <dsp:cNvPr id="0" name=""/>
        <dsp:cNvSpPr/>
      </dsp:nvSpPr>
      <dsp:spPr>
        <a:xfrm>
          <a:off x="2154572" y="782351"/>
          <a:ext cx="7866695" cy="362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latin typeface="Comfortaa" pitchFamily="2" charset="0"/>
            </a:rPr>
            <a:t>Опровергнуть фактом житейское представление</a:t>
          </a:r>
        </a:p>
      </dsp:txBody>
      <dsp:txXfrm>
        <a:off x="2154572" y="782351"/>
        <a:ext cx="7866695" cy="362832"/>
      </dsp:txXfrm>
    </dsp:sp>
    <dsp:sp modelId="{4367A088-F694-4733-B51A-8AC9F4CA8AFE}">
      <dsp:nvSpPr>
        <dsp:cNvPr id="0" name=""/>
        <dsp:cNvSpPr/>
      </dsp:nvSpPr>
      <dsp:spPr>
        <a:xfrm>
          <a:off x="2004253" y="1145184"/>
          <a:ext cx="8017014" cy="0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92DE78EB-1982-44BC-BA06-25D61EE7C6E8}">
      <dsp:nvSpPr>
        <dsp:cNvPr id="0" name=""/>
        <dsp:cNvSpPr/>
      </dsp:nvSpPr>
      <dsp:spPr>
        <a:xfrm>
          <a:off x="2154572" y="1163325"/>
          <a:ext cx="7866695" cy="362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latin typeface="Comfortaa" pitchFamily="2" charset="0"/>
            </a:rPr>
            <a:t>Дать практическое задание не сходное с предыдущим</a:t>
          </a:r>
        </a:p>
      </dsp:txBody>
      <dsp:txXfrm>
        <a:off x="2154572" y="1163325"/>
        <a:ext cx="7866695" cy="362832"/>
      </dsp:txXfrm>
    </dsp:sp>
    <dsp:sp modelId="{C7668C8B-D58E-46F9-B46E-9434AA0C8029}">
      <dsp:nvSpPr>
        <dsp:cNvPr id="0" name=""/>
        <dsp:cNvSpPr/>
      </dsp:nvSpPr>
      <dsp:spPr>
        <a:xfrm>
          <a:off x="2004253" y="1526157"/>
          <a:ext cx="8017014" cy="0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8AE68923-B787-47B7-A1B1-68556077D98E}">
      <dsp:nvSpPr>
        <dsp:cNvPr id="0" name=""/>
        <dsp:cNvSpPr/>
      </dsp:nvSpPr>
      <dsp:spPr>
        <a:xfrm>
          <a:off x="0" y="1545523"/>
          <a:ext cx="10021267" cy="0"/>
        </a:xfrm>
        <a:prstGeom prst="line">
          <a:avLst/>
        </a:prstGeom>
        <a:gradFill rotWithShape="0">
          <a:gsLst>
            <a:gs pos="0">
              <a:schemeClr val="accent1">
                <a:shade val="50000"/>
                <a:hueOff val="222839"/>
                <a:satOff val="5970"/>
                <a:lumOff val="263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22839"/>
                <a:satOff val="5970"/>
                <a:lumOff val="263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22839"/>
                <a:satOff val="5970"/>
                <a:lumOff val="263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222839"/>
              <a:satOff val="5970"/>
              <a:lumOff val="26302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CE24408-8207-4EFC-8B31-626486EB2E68}">
      <dsp:nvSpPr>
        <dsp:cNvPr id="0" name=""/>
        <dsp:cNvSpPr/>
      </dsp:nvSpPr>
      <dsp:spPr>
        <a:xfrm>
          <a:off x="0" y="1545523"/>
          <a:ext cx="2004253" cy="1543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 pitchFamily="2" charset="0"/>
            </a:rPr>
            <a:t>Подводящий к теме диалог</a:t>
          </a:r>
        </a:p>
      </dsp:txBody>
      <dsp:txXfrm>
        <a:off x="0" y="1545523"/>
        <a:ext cx="2004253" cy="1543261"/>
      </dsp:txXfrm>
    </dsp:sp>
    <dsp:sp modelId="{91973935-2FB3-47B8-A658-02718266E847}">
      <dsp:nvSpPr>
        <dsp:cNvPr id="0" name=""/>
        <dsp:cNvSpPr/>
      </dsp:nvSpPr>
      <dsp:spPr>
        <a:xfrm>
          <a:off x="2154572" y="1615603"/>
          <a:ext cx="7866695" cy="1401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mfortaa" pitchFamily="2" charset="0"/>
              <a:ea typeface="+mn-ea"/>
              <a:cs typeface="+mn-cs"/>
            </a:rPr>
            <a:t>Система вопросов и заданий, обеспечивающих формулирование темы урока учениками</a:t>
          </a:r>
        </a:p>
      </dsp:txBody>
      <dsp:txXfrm>
        <a:off x="2154572" y="1615603"/>
        <a:ext cx="7866695" cy="1401594"/>
      </dsp:txXfrm>
    </dsp:sp>
    <dsp:sp modelId="{D413A1CF-5DF8-4909-B5E3-9C9814F99198}">
      <dsp:nvSpPr>
        <dsp:cNvPr id="0" name=""/>
        <dsp:cNvSpPr/>
      </dsp:nvSpPr>
      <dsp:spPr>
        <a:xfrm>
          <a:off x="2004253" y="3017198"/>
          <a:ext cx="8017014" cy="0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BCA2A3E8-F18D-400D-BF74-E8896274BEAF}">
      <dsp:nvSpPr>
        <dsp:cNvPr id="0" name=""/>
        <dsp:cNvSpPr/>
      </dsp:nvSpPr>
      <dsp:spPr>
        <a:xfrm>
          <a:off x="0" y="3088785"/>
          <a:ext cx="10021267" cy="0"/>
        </a:xfrm>
        <a:prstGeom prst="line">
          <a:avLst/>
        </a:prstGeom>
        <a:gradFill rotWithShape="0">
          <a:gsLst>
            <a:gs pos="0">
              <a:schemeClr val="accent1">
                <a:shade val="50000"/>
                <a:hueOff val="222839"/>
                <a:satOff val="5970"/>
                <a:lumOff val="263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22839"/>
                <a:satOff val="5970"/>
                <a:lumOff val="263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22839"/>
                <a:satOff val="5970"/>
                <a:lumOff val="263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222839"/>
              <a:satOff val="5970"/>
              <a:lumOff val="26302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FBD07F1-BDCD-49E9-A1C7-D935728EA04F}">
      <dsp:nvSpPr>
        <dsp:cNvPr id="0" name=""/>
        <dsp:cNvSpPr/>
      </dsp:nvSpPr>
      <dsp:spPr>
        <a:xfrm>
          <a:off x="0" y="3088785"/>
          <a:ext cx="2004253" cy="1543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 pitchFamily="2" charset="0"/>
            </a:rPr>
            <a:t>Сообщение темы с мотивирующим приёмом</a:t>
          </a:r>
        </a:p>
      </dsp:txBody>
      <dsp:txXfrm>
        <a:off x="0" y="3088785"/>
        <a:ext cx="2004253" cy="1543261"/>
      </dsp:txXfrm>
    </dsp:sp>
    <dsp:sp modelId="{61D3C5C7-A4A4-46B6-A411-29C40B9E3BE2}">
      <dsp:nvSpPr>
        <dsp:cNvPr id="0" name=""/>
        <dsp:cNvSpPr/>
      </dsp:nvSpPr>
      <dsp:spPr>
        <a:xfrm>
          <a:off x="2154572" y="3124653"/>
          <a:ext cx="7866695" cy="717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mfortaa" pitchFamily="2" charset="0"/>
              <a:ea typeface="+mn-ea"/>
              <a:cs typeface="+mn-cs"/>
            </a:rPr>
            <a:t>Яркое пятно</a:t>
          </a:r>
        </a:p>
      </dsp:txBody>
      <dsp:txXfrm>
        <a:off x="2154572" y="3124653"/>
        <a:ext cx="7866695" cy="717375"/>
      </dsp:txXfrm>
    </dsp:sp>
    <dsp:sp modelId="{7D1D8DD0-0D77-42F6-8B71-67F8A3D99B75}">
      <dsp:nvSpPr>
        <dsp:cNvPr id="0" name=""/>
        <dsp:cNvSpPr/>
      </dsp:nvSpPr>
      <dsp:spPr>
        <a:xfrm>
          <a:off x="2004253" y="3842029"/>
          <a:ext cx="8017014" cy="0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1BD971B8-A17C-4FC0-B4D3-CEB96CD24B0B}">
      <dsp:nvSpPr>
        <dsp:cNvPr id="0" name=""/>
        <dsp:cNvSpPr/>
      </dsp:nvSpPr>
      <dsp:spPr>
        <a:xfrm>
          <a:off x="2154572" y="3877897"/>
          <a:ext cx="7866695" cy="717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mfortaa" pitchFamily="2" charset="0"/>
              <a:ea typeface="+mn-ea"/>
              <a:cs typeface="+mn-cs"/>
            </a:rPr>
            <a:t>Актуальность</a:t>
          </a:r>
        </a:p>
      </dsp:txBody>
      <dsp:txXfrm>
        <a:off x="2154572" y="3877897"/>
        <a:ext cx="7866695" cy="717375"/>
      </dsp:txXfrm>
    </dsp:sp>
    <dsp:sp modelId="{1EC4A637-BCBB-4CFA-A381-3996EF96C5C6}">
      <dsp:nvSpPr>
        <dsp:cNvPr id="0" name=""/>
        <dsp:cNvSpPr/>
      </dsp:nvSpPr>
      <dsp:spPr>
        <a:xfrm>
          <a:off x="2004253" y="4595273"/>
          <a:ext cx="8017014" cy="0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83DC81-9919-4D59-9B87-269F40817D62}">
      <dsp:nvSpPr>
        <dsp:cNvPr id="0" name=""/>
        <dsp:cNvSpPr/>
      </dsp:nvSpPr>
      <dsp:spPr>
        <a:xfrm>
          <a:off x="0" y="0"/>
          <a:ext cx="10021267" cy="0"/>
        </a:xfrm>
        <a:prstGeom prst="lin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DA0EF35-6EAB-490B-8912-703A555701C9}">
      <dsp:nvSpPr>
        <dsp:cNvPr id="0" name=""/>
        <dsp:cNvSpPr/>
      </dsp:nvSpPr>
      <dsp:spPr>
        <a:xfrm>
          <a:off x="0" y="0"/>
          <a:ext cx="2004253" cy="2317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 pitchFamily="2" charset="0"/>
            </a:rPr>
            <a:t>Побуждающий к выдвижению гипотез диалог</a:t>
          </a:r>
        </a:p>
      </dsp:txBody>
      <dsp:txXfrm>
        <a:off x="0" y="0"/>
        <a:ext cx="2004253" cy="2317154"/>
      </dsp:txXfrm>
    </dsp:sp>
    <dsp:sp modelId="{7E094283-A4BB-4CE6-BE19-4147D23A014E}">
      <dsp:nvSpPr>
        <dsp:cNvPr id="0" name=""/>
        <dsp:cNvSpPr/>
      </dsp:nvSpPr>
      <dsp:spPr>
        <a:xfrm>
          <a:off x="2154572" y="36205"/>
          <a:ext cx="7866695" cy="724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latin typeface="Comfortaa" pitchFamily="2" charset="0"/>
            </a:rPr>
            <a:t>Общее побуждение</a:t>
          </a:r>
        </a:p>
      </dsp:txBody>
      <dsp:txXfrm>
        <a:off x="2154572" y="36205"/>
        <a:ext cx="7866695" cy="724110"/>
      </dsp:txXfrm>
    </dsp:sp>
    <dsp:sp modelId="{5A069260-48FA-4541-B471-D4D27F75F194}">
      <dsp:nvSpPr>
        <dsp:cNvPr id="0" name=""/>
        <dsp:cNvSpPr/>
      </dsp:nvSpPr>
      <dsp:spPr>
        <a:xfrm>
          <a:off x="2004253" y="760316"/>
          <a:ext cx="8017014" cy="0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2478C7AF-0FF9-452B-AB1B-4A0E7A270253}">
      <dsp:nvSpPr>
        <dsp:cNvPr id="0" name=""/>
        <dsp:cNvSpPr/>
      </dsp:nvSpPr>
      <dsp:spPr>
        <a:xfrm>
          <a:off x="2154572" y="796521"/>
          <a:ext cx="7866695" cy="724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latin typeface="Comfortaa" pitchFamily="2" charset="0"/>
            </a:rPr>
            <a:t>Подсказка</a:t>
          </a:r>
        </a:p>
      </dsp:txBody>
      <dsp:txXfrm>
        <a:off x="2154572" y="796521"/>
        <a:ext cx="7866695" cy="724110"/>
      </dsp:txXfrm>
    </dsp:sp>
    <dsp:sp modelId="{F9DECAB5-4828-42CA-80EE-096A73A9BF56}">
      <dsp:nvSpPr>
        <dsp:cNvPr id="0" name=""/>
        <dsp:cNvSpPr/>
      </dsp:nvSpPr>
      <dsp:spPr>
        <a:xfrm>
          <a:off x="2004253" y="1520632"/>
          <a:ext cx="8017014" cy="0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66970025-2C3F-40D8-84D7-31B3CFF79DD3}">
      <dsp:nvSpPr>
        <dsp:cNvPr id="0" name=""/>
        <dsp:cNvSpPr/>
      </dsp:nvSpPr>
      <dsp:spPr>
        <a:xfrm>
          <a:off x="2154572" y="1556838"/>
          <a:ext cx="7866695" cy="724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latin typeface="Comfortaa" pitchFamily="2" charset="0"/>
            </a:rPr>
            <a:t>Сообщение</a:t>
          </a:r>
        </a:p>
      </dsp:txBody>
      <dsp:txXfrm>
        <a:off x="2154572" y="1556838"/>
        <a:ext cx="7866695" cy="724110"/>
      </dsp:txXfrm>
    </dsp:sp>
    <dsp:sp modelId="{4367A088-F694-4733-B51A-8AC9F4CA8AFE}">
      <dsp:nvSpPr>
        <dsp:cNvPr id="0" name=""/>
        <dsp:cNvSpPr/>
      </dsp:nvSpPr>
      <dsp:spPr>
        <a:xfrm>
          <a:off x="2004253" y="2280948"/>
          <a:ext cx="8017014" cy="0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BCA2A3E8-F18D-400D-BF74-E8896274BEAF}">
      <dsp:nvSpPr>
        <dsp:cNvPr id="0" name=""/>
        <dsp:cNvSpPr/>
      </dsp:nvSpPr>
      <dsp:spPr>
        <a:xfrm>
          <a:off x="0" y="2317154"/>
          <a:ext cx="10021267" cy="0"/>
        </a:xfrm>
        <a:prstGeom prst="line">
          <a:avLst/>
        </a:prstGeom>
        <a:gradFill rotWithShape="0">
          <a:gsLst>
            <a:gs pos="0">
              <a:schemeClr val="accent1">
                <a:shade val="50000"/>
                <a:hueOff val="334258"/>
                <a:satOff val="8955"/>
                <a:lumOff val="394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334258"/>
                <a:satOff val="8955"/>
                <a:lumOff val="394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334258"/>
                <a:satOff val="8955"/>
                <a:lumOff val="394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334258"/>
              <a:satOff val="8955"/>
              <a:lumOff val="39453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FBD07F1-BDCD-49E9-A1C7-D935728EA04F}">
      <dsp:nvSpPr>
        <dsp:cNvPr id="0" name=""/>
        <dsp:cNvSpPr/>
      </dsp:nvSpPr>
      <dsp:spPr>
        <a:xfrm>
          <a:off x="0" y="2317154"/>
          <a:ext cx="2004253" cy="2317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 pitchFamily="2" charset="0"/>
            </a:rPr>
            <a:t>Подводящий к знанию диалог</a:t>
          </a:r>
        </a:p>
      </dsp:txBody>
      <dsp:txXfrm>
        <a:off x="0" y="2317154"/>
        <a:ext cx="2004253" cy="2317154"/>
      </dsp:txXfrm>
    </dsp:sp>
    <dsp:sp modelId="{61D3C5C7-A4A4-46B6-A411-29C40B9E3BE2}">
      <dsp:nvSpPr>
        <dsp:cNvPr id="0" name=""/>
        <dsp:cNvSpPr/>
      </dsp:nvSpPr>
      <dsp:spPr>
        <a:xfrm>
          <a:off x="2154572" y="2422376"/>
          <a:ext cx="7866695" cy="2104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mfortaa" pitchFamily="2" charset="0"/>
              <a:ea typeface="+mn-ea"/>
              <a:cs typeface="+mn-cs"/>
            </a:rPr>
            <a:t>Система вопросов и заданий, обеспечивающих «открытие» нового знания</a:t>
          </a:r>
        </a:p>
      </dsp:txBody>
      <dsp:txXfrm>
        <a:off x="2154572" y="2422376"/>
        <a:ext cx="7866695" cy="2104446"/>
      </dsp:txXfrm>
    </dsp:sp>
    <dsp:sp modelId="{7D1D8DD0-0D77-42F6-8B71-67F8A3D99B75}">
      <dsp:nvSpPr>
        <dsp:cNvPr id="0" name=""/>
        <dsp:cNvSpPr/>
      </dsp:nvSpPr>
      <dsp:spPr>
        <a:xfrm>
          <a:off x="2004253" y="4526823"/>
          <a:ext cx="8017014" cy="0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F5E6D-319B-4025-8469-A1DBC391FCFF}" type="datetimeFigureOut">
              <a:rPr lang="ru-RU" smtClean="0"/>
              <a:pPr/>
              <a:t>01.05.2023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2B837-29A5-42C9-8CC7-4E8B8F989F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27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2B837-29A5-42C9-8CC7-4E8B8F989FE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213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2B837-29A5-42C9-8CC7-4E8B8F989FE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396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2B837-29A5-42C9-8CC7-4E8B8F989FE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60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7095-C320-4A56-B90E-D56BEABEFFA0}" type="datetimeFigureOut">
              <a:rPr lang="ru-RU" smtClean="0"/>
              <a:pPr/>
              <a:t>01.05.2023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2BD3-36F8-46FD-8E07-2D222DBC86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12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7095-C320-4A56-B90E-D56BEABEFFA0}" type="datetimeFigureOut">
              <a:rPr lang="ru-RU" smtClean="0"/>
              <a:pPr/>
              <a:t>01.05.2023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2BD3-36F8-46FD-8E07-2D222DBC86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89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7095-C320-4A56-B90E-D56BEABEFFA0}" type="datetimeFigureOut">
              <a:rPr lang="ru-RU" smtClean="0"/>
              <a:pPr/>
              <a:t>01.05.2023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2BD3-36F8-46FD-8E07-2D222DBC86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2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7095-C320-4A56-B90E-D56BEABEFFA0}" type="datetimeFigureOut">
              <a:rPr lang="ru-RU" smtClean="0"/>
              <a:pPr/>
              <a:t>01.05.2023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2BD3-36F8-46FD-8E07-2D222DBC86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85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7095-C320-4A56-B90E-D56BEABEFFA0}" type="datetimeFigureOut">
              <a:rPr lang="ru-RU" smtClean="0"/>
              <a:pPr/>
              <a:t>01.05.2023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2BD3-36F8-46FD-8E07-2D222DBC86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44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7095-C320-4A56-B90E-D56BEABEFFA0}" type="datetimeFigureOut">
              <a:rPr lang="ru-RU" smtClean="0"/>
              <a:pPr/>
              <a:t>01.05.2023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2BD3-36F8-46FD-8E07-2D222DBC86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54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7095-C320-4A56-B90E-D56BEABEFFA0}" type="datetimeFigureOut">
              <a:rPr lang="ru-RU" smtClean="0"/>
              <a:pPr/>
              <a:t>01.05.2023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2BD3-36F8-46FD-8E07-2D222DBC86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88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7095-C320-4A56-B90E-D56BEABEFFA0}" type="datetimeFigureOut">
              <a:rPr lang="ru-RU" smtClean="0"/>
              <a:pPr/>
              <a:t>01.05.2023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2BD3-36F8-46FD-8E07-2D222DBC86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72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7095-C320-4A56-B90E-D56BEABEFFA0}" type="datetimeFigureOut">
              <a:rPr lang="ru-RU" smtClean="0"/>
              <a:pPr/>
              <a:t>01.05.2023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2BD3-36F8-46FD-8E07-2D222DBC86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35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7095-C320-4A56-B90E-D56BEABEFFA0}" type="datetimeFigureOut">
              <a:rPr lang="ru-RU" smtClean="0"/>
              <a:pPr/>
              <a:t>01.05.2023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2BD3-36F8-46FD-8E07-2D222DBC86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93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7095-C320-4A56-B90E-D56BEABEFFA0}" type="datetimeFigureOut">
              <a:rPr lang="ru-RU" smtClean="0"/>
              <a:pPr/>
              <a:t>01.05.2023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2BD3-36F8-46FD-8E07-2D222DBC86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37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B7095-C320-4A56-B90E-D56BEABEFFA0}" type="datetimeFigureOut">
              <a:rPr lang="ru-RU" smtClean="0"/>
              <a:pPr/>
              <a:t>01.05.2023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42BD3-36F8-46FD-8E07-2D222DBC86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90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microsoft.com/office/2007/relationships/hdphoto" Target="../media/hdphoto1.wdp"/><Relationship Id="rId9" Type="http://schemas.microsoft.com/office/2007/relationships/diagramDrawing" Target="../diagrams/drawing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microsoft.com/office/2007/relationships/hdphoto" Target="../media/hdphoto1.wdp"/><Relationship Id="rId9" Type="http://schemas.microsoft.com/office/2007/relationships/diagramDrawing" Target="../diagrams/drawing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image" Target="../media/image2.png"/><Relationship Id="rId3" Type="http://schemas.openxmlformats.org/officeDocument/2006/relationships/slide" Target="slide3.xml"/><Relationship Id="rId7" Type="http://schemas.openxmlformats.org/officeDocument/2006/relationships/slide" Target="slide14.xml"/><Relationship Id="rId12" Type="http://schemas.openxmlformats.org/officeDocument/2006/relationships/slide" Target="slide2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22.xml"/><Relationship Id="rId5" Type="http://schemas.openxmlformats.org/officeDocument/2006/relationships/slide" Target="slide8.xml"/><Relationship Id="rId10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8.xml"/><Relationship Id="rId1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5216" y="1122363"/>
            <a:ext cx="11109960" cy="238760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</a:rPr>
              <a:t>Использование проблемно-диалогической технологии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</a:rPr>
            </a:b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</a:rPr>
              <a:t>для формирования у учащихся функциональной грамотности</a:t>
            </a:r>
            <a:endParaRPr lang="ru-RU" sz="4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15784" y="4461574"/>
            <a:ext cx="4011168" cy="1655762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</a:rPr>
              <a:t>Терпугова </a:t>
            </a:r>
          </a:p>
          <a:p>
            <a:pPr algn="r">
              <a:spcBef>
                <a:spcPts val="0"/>
              </a:spcBef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</a:rPr>
              <a:t>Екатерина Сергеевна</a:t>
            </a:r>
          </a:p>
          <a:p>
            <a:pPr algn="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</a:rPr>
              <a:t>МБОУ «СОШ №112»</a:t>
            </a:r>
          </a:p>
          <a:p>
            <a:pPr algn="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</a:rPr>
              <a:t>г. Трехгорный</a:t>
            </a:r>
          </a:p>
        </p:txBody>
      </p:sp>
    </p:spTree>
    <p:extLst>
      <p:ext uri="{BB962C8B-B14F-4D97-AF65-F5344CB8AC3E}">
        <p14:creationId xmlns:p14="http://schemas.microsoft.com/office/powerpoint/2010/main" val="1611516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750" b="58667" l="31513" r="71218">
                        <a14:foregroundMark x1="45168" y1="40500" x2="53992" y2="41833"/>
                        <a14:foregroundMark x1="45168" y1="54000" x2="41912" y2="48833"/>
                        <a14:foregroundMark x1="56933" y1="55083" x2="60924" y2="51500"/>
                        <a14:foregroundMark x1="52206" y1="50417" x2="55252" y2="45167"/>
                        <a14:foregroundMark x1="56723" y1="46667" x2="53676" y2="51750"/>
                        <a14:foregroundMark x1="58193" y1="45500" x2="55357" y2="43333"/>
                        <a14:foregroundMark x1="51891" y1="50917" x2="51891" y2="4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425" t="37066" r="31961" b="43333"/>
          <a:stretch/>
        </p:blipFill>
        <p:spPr>
          <a:xfrm>
            <a:off x="-146304" y="5775577"/>
            <a:ext cx="1472686" cy="1082424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000441"/>
              </p:ext>
            </p:extLst>
          </p:nvPr>
        </p:nvGraphicFramePr>
        <p:xfrm>
          <a:off x="590039" y="285750"/>
          <a:ext cx="11010900" cy="5489827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202180">
                  <a:extLst>
                    <a:ext uri="{9D8B030D-6E8A-4147-A177-3AD203B41FA5}">
                      <a16:colId xmlns:a16="http://schemas.microsoft.com/office/drawing/2014/main" val="3867773718"/>
                    </a:ext>
                  </a:extLst>
                </a:gridCol>
                <a:gridCol w="2202180">
                  <a:extLst>
                    <a:ext uri="{9D8B030D-6E8A-4147-A177-3AD203B41FA5}">
                      <a16:colId xmlns:a16="http://schemas.microsoft.com/office/drawing/2014/main" val="1692725023"/>
                    </a:ext>
                  </a:extLst>
                </a:gridCol>
                <a:gridCol w="2202180">
                  <a:extLst>
                    <a:ext uri="{9D8B030D-6E8A-4147-A177-3AD203B41FA5}">
                      <a16:colId xmlns:a16="http://schemas.microsoft.com/office/drawing/2014/main" val="3553673906"/>
                    </a:ext>
                  </a:extLst>
                </a:gridCol>
                <a:gridCol w="2202180">
                  <a:extLst>
                    <a:ext uri="{9D8B030D-6E8A-4147-A177-3AD203B41FA5}">
                      <a16:colId xmlns:a16="http://schemas.microsoft.com/office/drawing/2014/main" val="1423286391"/>
                    </a:ext>
                  </a:extLst>
                </a:gridCol>
                <a:gridCol w="2202180">
                  <a:extLst>
                    <a:ext uri="{9D8B030D-6E8A-4147-A177-3AD203B41FA5}">
                      <a16:colId xmlns:a16="http://schemas.microsoft.com/office/drawing/2014/main" val="20414292"/>
                    </a:ext>
                  </a:extLst>
                </a:gridCol>
              </a:tblGrid>
              <a:tr h="1582565">
                <a:tc>
                  <a:txBody>
                    <a:bodyPr/>
                    <a:lstStyle/>
                    <a:p>
                      <a:endParaRPr lang="ru-RU" dirty="0">
                        <a:latin typeface="Comfortaa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F4E7">
                        <a:alpha val="4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fortaa" pitchFamily="2" charset="0"/>
                        </a:rPr>
                        <a:t>Проблемно-диалогические методы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E1BD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fortaa" pitchFamily="2" charset="0"/>
                        </a:rPr>
                        <a:t>Традиционные методы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FFE1BD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030810"/>
                  </a:ext>
                </a:extLst>
              </a:tr>
              <a:tr h="1786177">
                <a:tc>
                  <a:txBody>
                    <a:bodyPr/>
                    <a:lstStyle/>
                    <a:p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fortaa" pitchFamily="2" charset="0"/>
                        </a:rPr>
                        <a:t>постановка</a:t>
                      </a:r>
                      <a:r>
                        <a:rPr lang="ru-RU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fortaa" pitchFamily="2" charset="0"/>
                        </a:rPr>
                        <a:t> проблемы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fortaa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solidFill>
                      <a:srgbClr val="FFE1BD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fortaa" pitchFamily="2" charset="0"/>
                        </a:rPr>
                        <a:t>побуждающий от проблемной ситуации диалог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solidFill>
                      <a:srgbClr val="FFF4E7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fortaa" pitchFamily="2" charset="0"/>
                        </a:rPr>
                        <a:t>подводящий к теме диалог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solidFill>
                      <a:srgbClr val="FFF4E7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fortaa" pitchFamily="2" charset="0"/>
                        </a:rPr>
                        <a:t>сообщение темы с мотивирующим приемом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solidFill>
                      <a:srgbClr val="FFF4E7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fortaa" pitchFamily="2" charset="0"/>
                        </a:rPr>
                        <a:t>сообщение темы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solidFill>
                      <a:srgbClr val="FFF4E7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724129"/>
                  </a:ext>
                </a:extLst>
              </a:tr>
              <a:tr h="2121085">
                <a:tc>
                  <a:txBody>
                    <a:bodyPr/>
                    <a:lstStyle/>
                    <a:p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fortaa" pitchFamily="2" charset="0"/>
                        </a:rPr>
                        <a:t>поиск решения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FFE1BD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fortaa" pitchFamily="2" charset="0"/>
                        </a:rPr>
                        <a:t>побуждающий к</a:t>
                      </a:r>
                      <a:r>
                        <a:rPr lang="ru-RU" sz="1600" baseline="0" dirty="0">
                          <a:latin typeface="Comfortaa" pitchFamily="2" charset="0"/>
                        </a:rPr>
                        <a:t> выдвижению и проверке гипотез диалог</a:t>
                      </a:r>
                      <a:endParaRPr lang="ru-RU" sz="1600" dirty="0">
                        <a:latin typeface="Comforta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solidFill>
                      <a:srgbClr val="FFF4E7">
                        <a:alpha val="8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latin typeface="Comfortaa" pitchFamily="2" charset="0"/>
                        </a:rPr>
                        <a:t>подводящий к знанию диалог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FFF4E7">
                        <a:alpha val="8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ru-RU" sz="1600" dirty="0">
                          <a:latin typeface="Comfortaa" pitchFamily="2" charset="0"/>
                        </a:rPr>
                        <a:t>подводящий без проблемы диалог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FFF4E7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omfortaa" pitchFamily="2" charset="0"/>
                        </a:rPr>
                        <a:t>сообщение знаний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solidFill>
                      <a:srgbClr val="FFF4E7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121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769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65761" y="10247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</a:rPr>
              <a:t>Постановка проблемы </a:t>
            </a:r>
            <a:endParaRPr lang="ru-RU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750" b="58667" l="31513" r="71218">
                        <a14:foregroundMark x1="45168" y1="40500" x2="53992" y2="41833"/>
                        <a14:foregroundMark x1="45168" y1="54000" x2="41912" y2="48833"/>
                        <a14:foregroundMark x1="56933" y1="55083" x2="60924" y2="51500"/>
                        <a14:foregroundMark x1="52206" y1="50417" x2="55252" y2="45167"/>
                        <a14:foregroundMark x1="56723" y1="46667" x2="53676" y2="51750"/>
                        <a14:foregroundMark x1="58193" y1="45500" x2="55357" y2="43333"/>
                        <a14:foregroundMark x1="51891" y1="50917" x2="51891" y2="4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425" t="37066" r="31961" b="43333"/>
          <a:stretch/>
        </p:blipFill>
        <p:spPr>
          <a:xfrm>
            <a:off x="-146304" y="5775577"/>
            <a:ext cx="1472686" cy="1082424"/>
          </a:xfrm>
          <a:prstGeom prst="rect">
            <a:avLst/>
          </a:prstGeom>
        </p:spPr>
      </p:pic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1B687041-8461-41E5-9F46-B1A6B3C4F1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2018478"/>
              </p:ext>
            </p:extLst>
          </p:nvPr>
        </p:nvGraphicFramePr>
        <p:xfrm>
          <a:off x="1112927" y="1569846"/>
          <a:ext cx="10021268" cy="4634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501230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750" b="58667" l="31513" r="71218">
                        <a14:foregroundMark x1="45168" y1="40500" x2="53992" y2="41833"/>
                        <a14:foregroundMark x1="45168" y1="54000" x2="41912" y2="48833"/>
                        <a14:foregroundMark x1="56933" y1="55083" x2="60924" y2="51500"/>
                        <a14:foregroundMark x1="52206" y1="50417" x2="55252" y2="45167"/>
                        <a14:foregroundMark x1="56723" y1="46667" x2="53676" y2="51750"/>
                        <a14:foregroundMark x1="58193" y1="45500" x2="55357" y2="43333"/>
                        <a14:foregroundMark x1="51891" y1="50917" x2="51891" y2="4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425" t="37066" r="31961" b="43333"/>
          <a:stretch/>
        </p:blipFill>
        <p:spPr>
          <a:xfrm>
            <a:off x="-146304" y="5775577"/>
            <a:ext cx="1472686" cy="1082424"/>
          </a:xfrm>
          <a:prstGeom prst="rect">
            <a:avLst/>
          </a:prstGeom>
        </p:spPr>
      </p:pic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013365D1-5A8C-4178-903B-EB7279981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761" y="10247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Comfortaa" pitchFamily="2" charset="0"/>
              </a:rPr>
              <a:t>Поиск решения</a:t>
            </a:r>
            <a:endParaRPr lang="ru-RU" sz="6600" dirty="0"/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2C6DF8E9-3F1C-4AAF-8F1E-581DCDD6CA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4002513"/>
              </p:ext>
            </p:extLst>
          </p:nvPr>
        </p:nvGraphicFramePr>
        <p:xfrm>
          <a:off x="1085366" y="1423522"/>
          <a:ext cx="10021268" cy="4634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802311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750" b="58667" l="31513" r="71218">
                        <a14:foregroundMark x1="45168" y1="40500" x2="53992" y2="41833"/>
                        <a14:foregroundMark x1="45168" y1="54000" x2="41912" y2="48833"/>
                        <a14:foregroundMark x1="56933" y1="55083" x2="60924" y2="51500"/>
                        <a14:foregroundMark x1="52206" y1="50417" x2="55252" y2="45167"/>
                        <a14:foregroundMark x1="56723" y1="46667" x2="53676" y2="51750"/>
                        <a14:foregroundMark x1="58193" y1="45500" x2="55357" y2="43333"/>
                        <a14:foregroundMark x1="51891" y1="50917" x2="51891" y2="4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425" t="37066" r="31961" b="43333"/>
          <a:stretch/>
        </p:blipFill>
        <p:spPr>
          <a:xfrm>
            <a:off x="-146304" y="5775577"/>
            <a:ext cx="1472686" cy="1082424"/>
          </a:xfrm>
          <a:prstGeom prst="rect">
            <a:avLst/>
          </a:prstGeom>
        </p:spPr>
      </p:pic>
      <p:sp>
        <p:nvSpPr>
          <p:cNvPr id="8" name="Овал 7">
            <a:extLst>
              <a:ext uri="{FF2B5EF4-FFF2-40B4-BE49-F238E27FC236}">
                <a16:creationId xmlns:a16="http://schemas.microsoft.com/office/drawing/2014/main" id="{536A2488-CD0F-4AAA-8AC6-2CCE746FC380}"/>
              </a:ext>
            </a:extLst>
          </p:cNvPr>
          <p:cNvSpPr/>
          <p:nvPr/>
        </p:nvSpPr>
        <p:spPr>
          <a:xfrm>
            <a:off x="11880273" y="6775912"/>
            <a:ext cx="55203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omfortaa Light" pitchFamily="2" charset="0"/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093DF7D3-F955-4386-BED0-3748D9AFD448}"/>
              </a:ext>
            </a:extLst>
          </p:cNvPr>
          <p:cNvSpPr/>
          <p:nvPr/>
        </p:nvSpPr>
        <p:spPr>
          <a:xfrm>
            <a:off x="11989955" y="6776433"/>
            <a:ext cx="55203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omfortaa Light" pitchFamily="2" charset="0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071FC541-7427-4F71-8492-04AFA64CC700}"/>
              </a:ext>
            </a:extLst>
          </p:cNvPr>
          <p:cNvSpPr/>
          <p:nvPr/>
        </p:nvSpPr>
        <p:spPr>
          <a:xfrm>
            <a:off x="12093864" y="6775913"/>
            <a:ext cx="55203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omfortaa Light" pitchFamily="2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06651B5-7E1B-44E4-9568-81212D92C3E6}"/>
              </a:ext>
            </a:extLst>
          </p:cNvPr>
          <p:cNvSpPr/>
          <p:nvPr/>
        </p:nvSpPr>
        <p:spPr>
          <a:xfrm>
            <a:off x="2177891" y="3252725"/>
            <a:ext cx="2068805" cy="621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omfortaa Light" pitchFamily="2" charset="0"/>
              </a:rPr>
              <a:t>СНЕГОВИКИ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12E9D91-D959-45A0-B54C-87FEC4D9A84E}"/>
              </a:ext>
            </a:extLst>
          </p:cNvPr>
          <p:cNvSpPr/>
          <p:nvPr/>
        </p:nvSpPr>
        <p:spPr>
          <a:xfrm>
            <a:off x="8267974" y="3047082"/>
            <a:ext cx="2068805" cy="62143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omfortaa Light" pitchFamily="2" charset="0"/>
              </a:rPr>
              <a:t>РОБОТЫ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3938CD4-34D5-4E3C-A4E9-6AFD69EE7794}"/>
              </a:ext>
            </a:extLst>
          </p:cNvPr>
          <p:cNvSpPr/>
          <p:nvPr/>
        </p:nvSpPr>
        <p:spPr>
          <a:xfrm>
            <a:off x="4845632" y="3696398"/>
            <a:ext cx="2068805" cy="6214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omfortaa Light" pitchFamily="2" charset="0"/>
              </a:rPr>
              <a:t>КУКЛЫ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8B98A272-D45B-4A7F-A97A-92ED81689940}"/>
              </a:ext>
            </a:extLst>
          </p:cNvPr>
          <p:cNvSpPr/>
          <p:nvPr/>
        </p:nvSpPr>
        <p:spPr>
          <a:xfrm>
            <a:off x="7282552" y="4612890"/>
            <a:ext cx="2068805" cy="6214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omfortaa Light" pitchFamily="2" charset="0"/>
              </a:rPr>
              <a:t>ТОЛПЫ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1F2ED9E-3916-475C-95BD-E021E39B28B2}"/>
              </a:ext>
            </a:extLst>
          </p:cNvPr>
          <p:cNvSpPr/>
          <p:nvPr/>
        </p:nvSpPr>
        <p:spPr>
          <a:xfrm>
            <a:off x="3132242" y="4909510"/>
            <a:ext cx="2068805" cy="62143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omfortaa Light" pitchFamily="2" charset="0"/>
              </a:rPr>
              <a:t>ИГРУШКИ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7FA80B5-3B09-4A48-9EA6-53CF677839EB}"/>
              </a:ext>
            </a:extLst>
          </p:cNvPr>
          <p:cNvSpPr/>
          <p:nvPr/>
        </p:nvSpPr>
        <p:spPr>
          <a:xfrm>
            <a:off x="5942024" y="2724718"/>
            <a:ext cx="2068805" cy="62143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omfortaa Light" pitchFamily="2" charset="0"/>
              </a:rPr>
              <a:t>РОМАШКИ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613DF09-E498-42AF-932A-5BEBD4EDAE42}"/>
              </a:ext>
            </a:extLst>
          </p:cNvPr>
          <p:cNvSpPr/>
          <p:nvPr/>
        </p:nvSpPr>
        <p:spPr>
          <a:xfrm>
            <a:off x="2919178" y="1184247"/>
            <a:ext cx="2829869" cy="6875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 Light" pitchFamily="2" charset="0"/>
              </a:rPr>
              <a:t>ОДУШЕВЛЕННЫЕ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A7B126D-B0F3-41D5-8DE6-03500E30A841}"/>
              </a:ext>
            </a:extLst>
          </p:cNvPr>
          <p:cNvSpPr/>
          <p:nvPr/>
        </p:nvSpPr>
        <p:spPr>
          <a:xfrm>
            <a:off x="6381469" y="1184247"/>
            <a:ext cx="2829869" cy="6875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 Light" pitchFamily="2" charset="0"/>
              </a:rPr>
              <a:t>НЕОДУШЕВЛЕННЫЕ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50E580-ED3A-4484-A9D4-775558B0E8E5}"/>
              </a:ext>
            </a:extLst>
          </p:cNvPr>
          <p:cNvSpPr txBox="1"/>
          <p:nvPr/>
        </p:nvSpPr>
        <p:spPr>
          <a:xfrm>
            <a:off x="2004891" y="5691919"/>
            <a:ext cx="9095947" cy="101430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algn="ctr">
              <a:defRPr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/>
            <a:r>
              <a:rPr lang="ru-RU" sz="2000" dirty="0">
                <a:latin typeface="Comfortaa Light" pitchFamily="2" charset="0"/>
              </a:rPr>
              <a:t>Во множественном числе:	у одушевлённых В. п. = Р. п.					</a:t>
            </a:r>
            <a:r>
              <a:rPr lang="ru-RU" sz="2000" dirty="0" smtClean="0">
                <a:latin typeface="Comfortaa Light" pitchFamily="2" charset="0"/>
              </a:rPr>
              <a:t>	у </a:t>
            </a:r>
            <a:r>
              <a:rPr lang="ru-RU" sz="2000" dirty="0">
                <a:latin typeface="Comfortaa Light" pitchFamily="2" charset="0"/>
              </a:rPr>
              <a:t>неодушевлённых В. п. = И. п.</a:t>
            </a:r>
          </a:p>
        </p:txBody>
      </p:sp>
    </p:spTree>
    <p:extLst>
      <p:ext uri="{BB962C8B-B14F-4D97-AF65-F5344CB8AC3E}">
        <p14:creationId xmlns:p14="http://schemas.microsoft.com/office/powerpoint/2010/main" val="302240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8 0.01181 L 0.08711 -0.148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2" y="-803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06159 -0.0717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3" y="-358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1.11111E-6 L -0.13177 -0.081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89" y="-407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7.40741E-7 L 0.29284 -0.2594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35" y="-1298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62 -0.03796 L -0.41328 0.153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40" y="956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7037E-6 L -0.04766 -0.075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3" y="-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64507" y="597503"/>
            <a:ext cx="5839299" cy="5598311"/>
          </a:xfrm>
          <a:prstGeom prst="ellipse">
            <a:avLst/>
          </a:prstGeom>
          <a:gradFill flip="none" rotWithShape="1">
            <a:gsLst>
              <a:gs pos="0">
                <a:srgbClr val="2D2B6B"/>
              </a:gs>
              <a:gs pos="44000">
                <a:srgbClr val="2C337F"/>
              </a:gs>
              <a:gs pos="82000">
                <a:srgbClr val="314D93"/>
              </a:gs>
              <a:gs pos="91000">
                <a:srgbClr val="3768A7"/>
              </a:gs>
              <a:gs pos="100000">
                <a:srgbClr val="3C89C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Рефлексия</a:t>
            </a:r>
          </a:p>
        </p:txBody>
      </p:sp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750" b="58667" l="31513" r="71218">
                        <a14:foregroundMark x1="45168" y1="40500" x2="53992" y2="41833"/>
                        <a14:foregroundMark x1="45168" y1="54000" x2="41912" y2="48833"/>
                        <a14:foregroundMark x1="56933" y1="55083" x2="60924" y2="51500"/>
                        <a14:foregroundMark x1="52206" y1="50417" x2="55252" y2="45167"/>
                        <a14:foregroundMark x1="56723" y1="46667" x2="53676" y2="51750"/>
                        <a14:foregroundMark x1="58193" y1="45500" x2="55357" y2="43333"/>
                        <a14:foregroundMark x1="51891" y1="50917" x2="51891" y2="4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425" t="37066" r="31961" b="43333"/>
          <a:stretch/>
        </p:blipFill>
        <p:spPr>
          <a:xfrm>
            <a:off x="-146304" y="5775577"/>
            <a:ext cx="1472686" cy="1082424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3264506" y="597502"/>
            <a:ext cx="5839299" cy="5598311"/>
            <a:chOff x="3264506" y="597502"/>
            <a:chExt cx="5839299" cy="5598311"/>
          </a:xfrm>
        </p:grpSpPr>
        <p:sp>
          <p:nvSpPr>
            <p:cNvPr id="5" name="Овал 4"/>
            <p:cNvSpPr/>
            <p:nvPr/>
          </p:nvSpPr>
          <p:spPr>
            <a:xfrm>
              <a:off x="3264506" y="597502"/>
              <a:ext cx="5839299" cy="5598311"/>
            </a:xfrm>
            <a:prstGeom prst="ellipse">
              <a:avLst/>
            </a:prstGeom>
            <a:gradFill flip="none" rotWithShape="1">
              <a:gsLst>
                <a:gs pos="0">
                  <a:srgbClr val="2D2B6B"/>
                </a:gs>
                <a:gs pos="44000">
                  <a:srgbClr val="2C337F"/>
                </a:gs>
                <a:gs pos="82000">
                  <a:srgbClr val="314D93"/>
                </a:gs>
                <a:gs pos="91000">
                  <a:srgbClr val="3768A7"/>
                </a:gs>
                <a:gs pos="100000">
                  <a:srgbClr val="3C89C1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dist="12700" dir="4200000" sx="107000" sy="107000" algn="tl" rotWithShape="0">
                <a:prstClr val="black">
                  <a:alpha val="2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endParaRPr>
            </a:p>
          </p:txBody>
        </p:sp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5582" y="1768084"/>
              <a:ext cx="3257145" cy="32571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6162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750" b="58667" l="31513" r="71218">
                        <a14:foregroundMark x1="45168" y1="40500" x2="53992" y2="41833"/>
                        <a14:foregroundMark x1="45168" y1="54000" x2="41912" y2="48833"/>
                        <a14:foregroundMark x1="56933" y1="55083" x2="60924" y2="51500"/>
                        <a14:foregroundMark x1="52206" y1="50417" x2="55252" y2="45167"/>
                        <a14:foregroundMark x1="56723" y1="46667" x2="53676" y2="51750"/>
                        <a14:foregroundMark x1="58193" y1="45500" x2="55357" y2="43333"/>
                        <a14:foregroundMark x1="51891" y1="50917" x2="51891" y2="4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425" t="37066" r="31961" b="43333"/>
          <a:stretch/>
        </p:blipFill>
        <p:spPr>
          <a:xfrm>
            <a:off x="-146304" y="5775577"/>
            <a:ext cx="1472686" cy="1082424"/>
          </a:xfrm>
          <a:prstGeom prst="rect">
            <a:avLst/>
          </a:prstGeom>
        </p:spPr>
      </p:pic>
      <p:sp>
        <p:nvSpPr>
          <p:cNvPr id="7" name="Овал 6">
            <a:extLst>
              <a:ext uri="{FF2B5EF4-FFF2-40B4-BE49-F238E27FC236}">
                <a16:creationId xmlns:a16="http://schemas.microsoft.com/office/drawing/2014/main" id="{536A2488-CD0F-4AAA-8AC6-2CCE746FC380}"/>
              </a:ext>
            </a:extLst>
          </p:cNvPr>
          <p:cNvSpPr/>
          <p:nvPr/>
        </p:nvSpPr>
        <p:spPr>
          <a:xfrm>
            <a:off x="11880273" y="6775912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093DF7D3-F955-4386-BED0-3748D9AFD448}"/>
              </a:ext>
            </a:extLst>
          </p:cNvPr>
          <p:cNvSpPr/>
          <p:nvPr/>
        </p:nvSpPr>
        <p:spPr>
          <a:xfrm>
            <a:off x="11989955" y="677643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071FC541-7427-4F71-8492-04AFA64CC700}"/>
              </a:ext>
            </a:extLst>
          </p:cNvPr>
          <p:cNvSpPr/>
          <p:nvPr/>
        </p:nvSpPr>
        <p:spPr>
          <a:xfrm>
            <a:off x="12093864" y="677591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3">
            <a:extLst>
              <a:ext uri="{FF2B5EF4-FFF2-40B4-BE49-F238E27FC236}">
                <a16:creationId xmlns:a16="http://schemas.microsoft.com/office/drawing/2014/main" id="{013365D1-5A8C-4178-903B-EB7279981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Comfortaa" pitchFamily="2" charset="0"/>
              </a:rPr>
              <a:t>Домашнее задание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97999"/>
            <a:ext cx="10515600" cy="3271669"/>
          </a:xfrm>
        </p:spPr>
        <p:txBody>
          <a:bodyPr/>
          <a:lstStyle/>
          <a:p>
            <a:pPr marL="0" indent="0">
              <a:buNone/>
            </a:pPr>
            <a:endParaRPr lang="ru-RU" sz="3200" dirty="0">
              <a:latin typeface="Comfortaa Light" pitchFamily="2" charset="0"/>
            </a:endParaRPr>
          </a:p>
          <a:p>
            <a:r>
              <a:rPr lang="ru-RU" sz="3200" dirty="0">
                <a:latin typeface="Comfortaa Light" pitchFamily="2" charset="0"/>
              </a:rPr>
              <a:t>Р</a:t>
            </a:r>
            <a:r>
              <a:rPr lang="ru-RU" sz="3200" dirty="0" smtClean="0">
                <a:latin typeface="Comfortaa Light" pitchFamily="2" charset="0"/>
              </a:rPr>
              <a:t>азместить </a:t>
            </a:r>
            <a:r>
              <a:rPr lang="ru-RU" sz="3200" dirty="0">
                <a:latin typeface="Comfortaa Light" pitchFamily="2" charset="0"/>
              </a:rPr>
              <a:t>пост в группе стажировки по итогам сегодняшнего дня.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294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64507" y="597503"/>
            <a:ext cx="5839299" cy="5598311"/>
          </a:xfrm>
          <a:prstGeom prst="ellipse">
            <a:avLst/>
          </a:prstGeom>
          <a:gradFill flip="none" rotWithShape="1">
            <a:gsLst>
              <a:gs pos="0">
                <a:srgbClr val="2D2B6B"/>
              </a:gs>
              <a:gs pos="44000">
                <a:srgbClr val="2C337F"/>
              </a:gs>
              <a:gs pos="82000">
                <a:srgbClr val="314D93"/>
              </a:gs>
              <a:gs pos="91000">
                <a:srgbClr val="3768A7"/>
              </a:gs>
              <a:gs pos="100000">
                <a:srgbClr val="3C89C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Сценарий</a:t>
            </a:r>
          </a:p>
        </p:txBody>
      </p:sp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750" b="58667" l="31513" r="71218">
                        <a14:foregroundMark x1="45168" y1="40500" x2="53992" y2="41833"/>
                        <a14:foregroundMark x1="45168" y1="54000" x2="41912" y2="48833"/>
                        <a14:foregroundMark x1="56933" y1="55083" x2="60924" y2="51500"/>
                        <a14:foregroundMark x1="52206" y1="50417" x2="55252" y2="45167"/>
                        <a14:foregroundMark x1="56723" y1="46667" x2="53676" y2="51750"/>
                        <a14:foregroundMark x1="58193" y1="45500" x2="55357" y2="43333"/>
                        <a14:foregroundMark x1="51891" y1="50917" x2="51891" y2="4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425" t="37066" r="31961" b="43333"/>
          <a:stretch/>
        </p:blipFill>
        <p:spPr>
          <a:xfrm>
            <a:off x="-146304" y="5775577"/>
            <a:ext cx="1472686" cy="108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73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omfortaa" pitchFamily="2" charset="0"/>
              </a:rPr>
              <a:t>Задание</a:t>
            </a:r>
            <a:endParaRPr lang="ru-RU" dirty="0">
              <a:latin typeface="Comfortaa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2321" y="2403595"/>
            <a:ext cx="10515600" cy="2375439"/>
          </a:xfrm>
        </p:spPr>
        <p:txBody>
          <a:bodyPr/>
          <a:lstStyle/>
          <a:p>
            <a:r>
              <a:rPr lang="ru-RU" dirty="0" smtClean="0">
                <a:latin typeface="Comfortaa" pitchFamily="2" charset="0"/>
              </a:rPr>
              <a:t>Используя алгоритм, разработать сценарий</a:t>
            </a:r>
            <a:r>
              <a:rPr lang="en-US" dirty="0" smtClean="0">
                <a:latin typeface="Comfortaa" pitchFamily="2" charset="0"/>
              </a:rPr>
              <a:t> </a:t>
            </a:r>
            <a:r>
              <a:rPr lang="ru-RU" dirty="0" smtClean="0">
                <a:latin typeface="Comfortaa" pitchFamily="2" charset="0"/>
              </a:rPr>
              <a:t>и подготовиться к проведению </a:t>
            </a:r>
            <a:r>
              <a:rPr lang="ru-RU" dirty="0" err="1" smtClean="0">
                <a:latin typeface="Comfortaa" pitchFamily="2" charset="0"/>
              </a:rPr>
              <a:t>метапредметного</a:t>
            </a:r>
            <a:r>
              <a:rPr lang="ru-RU" dirty="0" smtClean="0">
                <a:latin typeface="Comfortaa" pitchFamily="2" charset="0"/>
              </a:rPr>
              <a:t> мероприятия на 40-45 минут для </a:t>
            </a:r>
            <a:r>
              <a:rPr lang="ru-RU" dirty="0" smtClean="0">
                <a:latin typeface="Comfortaa" pitchFamily="2" charset="0"/>
              </a:rPr>
              <a:t>группы их 7-8 обучающихся </a:t>
            </a:r>
            <a:r>
              <a:rPr lang="ru-RU" dirty="0" smtClean="0">
                <a:latin typeface="Comfortaa" pitchFamily="2" charset="0"/>
              </a:rPr>
              <a:t>старшей школы, направленное на формирование ФГ</a:t>
            </a:r>
            <a:endParaRPr lang="ru-RU" dirty="0">
              <a:latin typeface="Comfortaa" pitchFamily="2" charset="0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536A2488-CD0F-4AAA-8AC6-2CCE746FC380}"/>
              </a:ext>
            </a:extLst>
          </p:cNvPr>
          <p:cNvSpPr/>
          <p:nvPr/>
        </p:nvSpPr>
        <p:spPr>
          <a:xfrm>
            <a:off x="11880273" y="6775912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093DF7D3-F955-4386-BED0-3748D9AFD448}"/>
              </a:ext>
            </a:extLst>
          </p:cNvPr>
          <p:cNvSpPr/>
          <p:nvPr/>
        </p:nvSpPr>
        <p:spPr>
          <a:xfrm>
            <a:off x="11989955" y="677643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071FC541-7427-4F71-8492-04AFA64CC700}"/>
              </a:ext>
            </a:extLst>
          </p:cNvPr>
          <p:cNvSpPr/>
          <p:nvPr/>
        </p:nvSpPr>
        <p:spPr>
          <a:xfrm>
            <a:off x="12093864" y="677591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750" b="58667" l="31513" r="71218">
                        <a14:foregroundMark x1="45168" y1="40500" x2="53992" y2="41833"/>
                        <a14:foregroundMark x1="45168" y1="54000" x2="41912" y2="48833"/>
                        <a14:foregroundMark x1="56933" y1="55083" x2="60924" y2="51500"/>
                        <a14:foregroundMark x1="52206" y1="50417" x2="55252" y2="45167"/>
                        <a14:foregroundMark x1="56723" y1="46667" x2="53676" y2="51750"/>
                        <a14:foregroundMark x1="58193" y1="45500" x2="55357" y2="43333"/>
                        <a14:foregroundMark x1="51891" y1="50917" x2="51891" y2="4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425" t="37066" r="31961" b="43333"/>
          <a:stretch/>
        </p:blipFill>
        <p:spPr>
          <a:xfrm>
            <a:off x="-146304" y="5775577"/>
            <a:ext cx="1472686" cy="10824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64507" y="597503"/>
            <a:ext cx="5839299" cy="5598311"/>
          </a:xfrm>
          <a:prstGeom prst="ellipse">
            <a:avLst/>
          </a:prstGeom>
          <a:gradFill flip="none" rotWithShape="1">
            <a:gsLst>
              <a:gs pos="0">
                <a:srgbClr val="2D2B6B"/>
              </a:gs>
              <a:gs pos="44000">
                <a:srgbClr val="2C337F"/>
              </a:gs>
              <a:gs pos="82000">
                <a:srgbClr val="314D93"/>
              </a:gs>
              <a:gs pos="91000">
                <a:srgbClr val="3768A7"/>
              </a:gs>
              <a:gs pos="100000">
                <a:srgbClr val="3C89C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Проба</a:t>
            </a:r>
          </a:p>
        </p:txBody>
      </p:sp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750" b="58667" l="31513" r="71218">
                        <a14:foregroundMark x1="45168" y1="40500" x2="53992" y2="41833"/>
                        <a14:foregroundMark x1="45168" y1="54000" x2="41912" y2="48833"/>
                        <a14:foregroundMark x1="56933" y1="55083" x2="60924" y2="51500"/>
                        <a14:foregroundMark x1="52206" y1="50417" x2="55252" y2="45167"/>
                        <a14:foregroundMark x1="56723" y1="46667" x2="53676" y2="51750"/>
                        <a14:foregroundMark x1="58193" y1="45500" x2="55357" y2="43333"/>
                        <a14:foregroundMark x1="51891" y1="50917" x2="51891" y2="4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425" t="37066" r="31961" b="43333"/>
          <a:stretch/>
        </p:blipFill>
        <p:spPr>
          <a:xfrm>
            <a:off x="-146304" y="5775577"/>
            <a:ext cx="1472686" cy="108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740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64507" y="597503"/>
            <a:ext cx="5839299" cy="5598311"/>
          </a:xfrm>
          <a:prstGeom prst="ellipse">
            <a:avLst/>
          </a:prstGeom>
          <a:gradFill flip="none" rotWithShape="1">
            <a:gsLst>
              <a:gs pos="0">
                <a:srgbClr val="2D2B6B"/>
              </a:gs>
              <a:gs pos="44000">
                <a:srgbClr val="2C337F"/>
              </a:gs>
              <a:gs pos="82000">
                <a:srgbClr val="314D93"/>
              </a:gs>
              <a:gs pos="91000">
                <a:srgbClr val="3768A7"/>
              </a:gs>
              <a:gs pos="100000">
                <a:srgbClr val="3C89C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Рефлексия</a:t>
            </a:r>
          </a:p>
        </p:txBody>
      </p:sp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750" b="58667" l="31513" r="71218">
                        <a14:foregroundMark x1="45168" y1="40500" x2="53992" y2="41833"/>
                        <a14:foregroundMark x1="45168" y1="54000" x2="41912" y2="48833"/>
                        <a14:foregroundMark x1="56933" y1="55083" x2="60924" y2="51500"/>
                        <a14:foregroundMark x1="52206" y1="50417" x2="55252" y2="45167"/>
                        <a14:foregroundMark x1="56723" y1="46667" x2="53676" y2="51750"/>
                        <a14:foregroundMark x1="58193" y1="45500" x2="55357" y2="43333"/>
                        <a14:foregroundMark x1="51891" y1="50917" x2="51891" y2="4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425" t="37066" r="31961" b="43333"/>
          <a:stretch/>
        </p:blipFill>
        <p:spPr>
          <a:xfrm>
            <a:off x="-146304" y="5775577"/>
            <a:ext cx="1472686" cy="1082424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3264506" y="597502"/>
            <a:ext cx="5839299" cy="5598311"/>
            <a:chOff x="3264506" y="597502"/>
            <a:chExt cx="5839299" cy="5598311"/>
          </a:xfrm>
        </p:grpSpPr>
        <p:sp>
          <p:nvSpPr>
            <p:cNvPr id="5" name="Овал 4"/>
            <p:cNvSpPr/>
            <p:nvPr/>
          </p:nvSpPr>
          <p:spPr>
            <a:xfrm>
              <a:off x="3264506" y="597502"/>
              <a:ext cx="5839299" cy="5598311"/>
            </a:xfrm>
            <a:prstGeom prst="ellipse">
              <a:avLst/>
            </a:prstGeom>
            <a:gradFill flip="none" rotWithShape="1">
              <a:gsLst>
                <a:gs pos="0">
                  <a:srgbClr val="2D2B6B"/>
                </a:gs>
                <a:gs pos="44000">
                  <a:srgbClr val="2C337F"/>
                </a:gs>
                <a:gs pos="82000">
                  <a:srgbClr val="314D93"/>
                </a:gs>
                <a:gs pos="91000">
                  <a:srgbClr val="3768A7"/>
                </a:gs>
                <a:gs pos="100000">
                  <a:srgbClr val="3C89C1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dist="12700" dir="4200000" sx="107000" sy="107000" algn="tl" rotWithShape="0">
                <a:prstClr val="black">
                  <a:alpha val="2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endParaRPr>
            </a:p>
          </p:txBody>
        </p:sp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5582" y="1768084"/>
              <a:ext cx="3257145" cy="3257145"/>
            </a:xfrm>
            <a:prstGeom prst="rect">
              <a:avLst/>
            </a:prstGeom>
          </p:spPr>
        </p:pic>
      </p:grpSp>
      <p:sp>
        <p:nvSpPr>
          <p:cNvPr id="7" name="Овал 6">
            <a:extLst>
              <a:ext uri="{FF2B5EF4-FFF2-40B4-BE49-F238E27FC236}">
                <a16:creationId xmlns:a16="http://schemas.microsoft.com/office/drawing/2014/main" id="{CD765F0F-9E20-4351-A0F1-CE06A8A171EA}"/>
              </a:ext>
            </a:extLst>
          </p:cNvPr>
          <p:cNvSpPr/>
          <p:nvPr/>
        </p:nvSpPr>
        <p:spPr>
          <a:xfrm>
            <a:off x="11880273" y="6775912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72902F0F-86DF-4F59-8BC9-2D3384DD2E37}"/>
              </a:ext>
            </a:extLst>
          </p:cNvPr>
          <p:cNvSpPr/>
          <p:nvPr/>
        </p:nvSpPr>
        <p:spPr>
          <a:xfrm>
            <a:off x="11989955" y="677643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61182707-3887-47AF-842F-23329D549DA9}"/>
              </a:ext>
            </a:extLst>
          </p:cNvPr>
          <p:cNvSpPr/>
          <p:nvPr/>
        </p:nvSpPr>
        <p:spPr>
          <a:xfrm>
            <a:off x="12093864" y="677591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426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hlinkClick r:id="rId3" action="ppaction://hlinksldjump"/>
          </p:cNvPr>
          <p:cNvSpPr/>
          <p:nvPr/>
        </p:nvSpPr>
        <p:spPr>
          <a:xfrm>
            <a:off x="113856" y="5114939"/>
            <a:ext cx="1342126" cy="1296740"/>
          </a:xfrm>
          <a:prstGeom prst="ellipse">
            <a:avLst/>
          </a:prstGeom>
          <a:gradFill flip="none" rotWithShape="1">
            <a:gsLst>
              <a:gs pos="0">
                <a:srgbClr val="2D2B6B"/>
              </a:gs>
              <a:gs pos="44000">
                <a:srgbClr val="2C337F"/>
              </a:gs>
              <a:gs pos="82000">
                <a:srgbClr val="314D93"/>
              </a:gs>
              <a:gs pos="91000">
                <a:srgbClr val="3768A7"/>
              </a:gs>
              <a:gs pos="100000">
                <a:srgbClr val="3C89C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 Light" pitchFamily="2" charset="0"/>
                <a:ea typeface="Yu Gothic UI Light" panose="020B0300000000000000" pitchFamily="34" charset="-128"/>
              </a:rPr>
              <a:t>Здравствуй</a:t>
            </a:r>
            <a:endParaRPr lang="ru-RU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 Light" pitchFamily="2" charset="0"/>
              <a:ea typeface="Yu Gothic UI Light" panose="020B0300000000000000" pitchFamily="34" charset="-128"/>
            </a:endParaRPr>
          </a:p>
        </p:txBody>
      </p:sp>
      <p:sp>
        <p:nvSpPr>
          <p:cNvPr id="5" name="Овал 4">
            <a:hlinkClick r:id="rId4" action="ppaction://hlinksldjump"/>
          </p:cNvPr>
          <p:cNvSpPr/>
          <p:nvPr/>
        </p:nvSpPr>
        <p:spPr>
          <a:xfrm>
            <a:off x="399607" y="3254892"/>
            <a:ext cx="1562289" cy="1509458"/>
          </a:xfrm>
          <a:prstGeom prst="ellipse">
            <a:avLst/>
          </a:prstGeom>
          <a:gradFill flip="none" rotWithShape="1">
            <a:gsLst>
              <a:gs pos="0">
                <a:srgbClr val="2D2B6B"/>
              </a:gs>
              <a:gs pos="26000">
                <a:srgbClr val="2C337F"/>
              </a:gs>
              <a:gs pos="82000">
                <a:srgbClr val="314D93"/>
              </a:gs>
              <a:gs pos="91000">
                <a:srgbClr val="3768A7"/>
              </a:gs>
              <a:gs pos="100000">
                <a:srgbClr val="3C89C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 Light" pitchFamily="2" charset="0"/>
                <a:ea typeface="Yu Gothic UI Light" panose="020B0300000000000000" pitchFamily="34" charset="-128"/>
                <a:cs typeface="Segoe UI" panose="020B0502040204020203" pitchFamily="34" charset="0"/>
              </a:rPr>
              <a:t>Спрашиваю</a:t>
            </a:r>
          </a:p>
        </p:txBody>
      </p:sp>
      <p:sp>
        <p:nvSpPr>
          <p:cNvPr id="6" name="Овал 5">
            <a:hlinkClick r:id="rId5" action="ppaction://hlinksldjump"/>
          </p:cNvPr>
          <p:cNvSpPr/>
          <p:nvPr/>
        </p:nvSpPr>
        <p:spPr>
          <a:xfrm>
            <a:off x="1988052" y="4133578"/>
            <a:ext cx="1818882" cy="1757373"/>
          </a:xfrm>
          <a:prstGeom prst="ellipse">
            <a:avLst/>
          </a:prstGeom>
          <a:gradFill flip="none" rotWithShape="1">
            <a:gsLst>
              <a:gs pos="0">
                <a:srgbClr val="2D2B6B"/>
              </a:gs>
              <a:gs pos="33000">
                <a:srgbClr val="2C337F"/>
              </a:gs>
              <a:gs pos="61000">
                <a:srgbClr val="314D93"/>
              </a:gs>
              <a:gs pos="91000">
                <a:srgbClr val="3768A7"/>
              </a:gs>
              <a:gs pos="100000">
                <a:srgbClr val="3C89C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 Light" pitchFamily="2" charset="0"/>
                <a:ea typeface="Yu Gothic UI Light" panose="020B0300000000000000" pitchFamily="34" charset="-128"/>
              </a:rPr>
              <a:t>Наблюдаю</a:t>
            </a:r>
          </a:p>
        </p:txBody>
      </p:sp>
      <p:sp>
        <p:nvSpPr>
          <p:cNvPr id="7" name="Овал 6">
            <a:hlinkClick r:id="rId6" action="ppaction://hlinksldjump"/>
          </p:cNvPr>
          <p:cNvSpPr/>
          <p:nvPr/>
        </p:nvSpPr>
        <p:spPr>
          <a:xfrm>
            <a:off x="2384112" y="1739309"/>
            <a:ext cx="2120807" cy="2049089"/>
          </a:xfrm>
          <a:prstGeom prst="ellipse">
            <a:avLst/>
          </a:prstGeom>
          <a:gradFill flip="none" rotWithShape="1">
            <a:gsLst>
              <a:gs pos="0">
                <a:srgbClr val="2D2B6B"/>
              </a:gs>
              <a:gs pos="22000">
                <a:srgbClr val="2C337F"/>
              </a:gs>
              <a:gs pos="57000">
                <a:srgbClr val="314D93"/>
              </a:gs>
              <a:gs pos="82000">
                <a:srgbClr val="3768A7"/>
              </a:gs>
              <a:gs pos="100000">
                <a:srgbClr val="3C89C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 Light" pitchFamily="2" charset="0"/>
                <a:ea typeface="Yu Gothic UI Light" panose="020B0300000000000000" pitchFamily="34" charset="-128"/>
              </a:rPr>
              <a:t>Узнаю</a:t>
            </a:r>
          </a:p>
        </p:txBody>
      </p:sp>
      <p:sp>
        <p:nvSpPr>
          <p:cNvPr id="8" name="Овал 7">
            <a:hlinkClick r:id="rId7" action="ppaction://hlinksldjump"/>
          </p:cNvPr>
          <p:cNvSpPr/>
          <p:nvPr/>
        </p:nvSpPr>
        <p:spPr>
          <a:xfrm>
            <a:off x="4339004" y="3661719"/>
            <a:ext cx="1397815" cy="1350545"/>
          </a:xfrm>
          <a:prstGeom prst="ellipse">
            <a:avLst/>
          </a:prstGeom>
          <a:gradFill flip="none" rotWithShape="1">
            <a:gsLst>
              <a:gs pos="0">
                <a:srgbClr val="2D2B6B"/>
              </a:gs>
              <a:gs pos="15000">
                <a:srgbClr val="2C337F"/>
              </a:gs>
              <a:gs pos="44000">
                <a:srgbClr val="314D93"/>
              </a:gs>
              <a:gs pos="73000">
                <a:srgbClr val="3768A7"/>
              </a:gs>
              <a:gs pos="100000">
                <a:srgbClr val="3C89C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 Light" pitchFamily="2" charset="0"/>
                <a:ea typeface="Yu Gothic UI Light" panose="020B0300000000000000" pitchFamily="34" charset="-128"/>
              </a:rPr>
              <a:t>Обсуждаем</a:t>
            </a:r>
          </a:p>
        </p:txBody>
      </p:sp>
      <p:sp>
        <p:nvSpPr>
          <p:cNvPr id="9" name="Овал 8">
            <a:hlinkClick r:id="rId8" action="ppaction://hlinksldjump"/>
          </p:cNvPr>
          <p:cNvSpPr/>
          <p:nvPr/>
        </p:nvSpPr>
        <p:spPr>
          <a:xfrm>
            <a:off x="5101916" y="1977615"/>
            <a:ext cx="1818882" cy="1757373"/>
          </a:xfrm>
          <a:prstGeom prst="ellipse">
            <a:avLst/>
          </a:prstGeom>
          <a:gradFill flip="none" rotWithShape="1">
            <a:gsLst>
              <a:gs pos="0">
                <a:srgbClr val="2D2B6B"/>
              </a:gs>
              <a:gs pos="24000">
                <a:srgbClr val="2C337F"/>
              </a:gs>
              <a:gs pos="43000">
                <a:srgbClr val="314D93"/>
              </a:gs>
              <a:gs pos="66000">
                <a:srgbClr val="3768A7"/>
              </a:gs>
              <a:gs pos="90000">
                <a:srgbClr val="3C89C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 Light" pitchFamily="2" charset="0"/>
                <a:ea typeface="Yu Gothic UI Light" panose="020B0300000000000000" pitchFamily="34" charset="-128"/>
              </a:rPr>
              <a:t>Делаем вместе</a:t>
            </a:r>
          </a:p>
        </p:txBody>
      </p:sp>
      <p:sp>
        <p:nvSpPr>
          <p:cNvPr id="10" name="Овал 9">
            <a:hlinkClick r:id="rId9" action="ppaction://hlinksldjump"/>
          </p:cNvPr>
          <p:cNvSpPr/>
          <p:nvPr/>
        </p:nvSpPr>
        <p:spPr>
          <a:xfrm>
            <a:off x="6645029" y="3462494"/>
            <a:ext cx="2120807" cy="2049089"/>
          </a:xfrm>
          <a:prstGeom prst="ellipse">
            <a:avLst/>
          </a:prstGeom>
          <a:gradFill flip="none" rotWithShape="1">
            <a:gsLst>
              <a:gs pos="0">
                <a:srgbClr val="2D2B6B"/>
              </a:gs>
              <a:gs pos="29000">
                <a:srgbClr val="314D93"/>
              </a:gs>
              <a:gs pos="55000">
                <a:srgbClr val="3768A7"/>
              </a:gs>
              <a:gs pos="86000">
                <a:srgbClr val="3C89C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 Light" pitchFamily="2" charset="0"/>
                <a:ea typeface="Yu Gothic UI Light" panose="020B0300000000000000" pitchFamily="34" charset="-128"/>
              </a:rPr>
              <a:t>Пробуем</a:t>
            </a:r>
          </a:p>
        </p:txBody>
      </p:sp>
      <p:sp>
        <p:nvSpPr>
          <p:cNvPr id="11" name="Овал 10">
            <a:hlinkClick r:id="rId10" action="ppaction://hlinksldjump"/>
          </p:cNvPr>
          <p:cNvSpPr/>
          <p:nvPr/>
        </p:nvSpPr>
        <p:spPr>
          <a:xfrm>
            <a:off x="7245677" y="778691"/>
            <a:ext cx="2767161" cy="2673586"/>
          </a:xfrm>
          <a:prstGeom prst="ellipse">
            <a:avLst/>
          </a:prstGeom>
          <a:gradFill flip="none" rotWithShape="1">
            <a:gsLst>
              <a:gs pos="0">
                <a:srgbClr val="2C337F"/>
              </a:gs>
              <a:gs pos="24000">
                <a:srgbClr val="314D93"/>
              </a:gs>
              <a:gs pos="54000">
                <a:srgbClr val="3768A7"/>
              </a:gs>
              <a:gs pos="83000">
                <a:srgbClr val="3C89C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 Light" pitchFamily="2" charset="0"/>
                <a:ea typeface="Yu Gothic UI Light" panose="020B0300000000000000" pitchFamily="34" charset="-128"/>
              </a:rPr>
              <a:t>Умею</a:t>
            </a:r>
          </a:p>
        </p:txBody>
      </p:sp>
      <p:sp>
        <p:nvSpPr>
          <p:cNvPr id="12" name="Овал 11">
            <a:hlinkClick r:id="rId11" action="ppaction://hlinksldjump"/>
          </p:cNvPr>
          <p:cNvSpPr/>
          <p:nvPr/>
        </p:nvSpPr>
        <p:spPr>
          <a:xfrm>
            <a:off x="9463821" y="3130934"/>
            <a:ext cx="1818882" cy="1757373"/>
          </a:xfrm>
          <a:prstGeom prst="ellipse">
            <a:avLst/>
          </a:prstGeom>
          <a:gradFill flip="none" rotWithShape="1">
            <a:gsLst>
              <a:gs pos="0">
                <a:srgbClr val="3A5DA4"/>
              </a:gs>
              <a:gs pos="49000">
                <a:srgbClr val="3C89C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 Light" pitchFamily="2" charset="0"/>
                <a:ea typeface="Yu Gothic UI Light" panose="020B0300000000000000" pitchFamily="34" charset="-128"/>
              </a:rPr>
              <a:t>Приобретаю навык</a:t>
            </a:r>
          </a:p>
        </p:txBody>
      </p:sp>
      <p:sp>
        <p:nvSpPr>
          <p:cNvPr id="13" name="Овал 12">
            <a:hlinkClick r:id="rId12" action="ppaction://hlinksldjump"/>
          </p:cNvPr>
          <p:cNvSpPr/>
          <p:nvPr/>
        </p:nvSpPr>
        <p:spPr>
          <a:xfrm>
            <a:off x="10450232" y="1467114"/>
            <a:ext cx="1342126" cy="1296740"/>
          </a:xfrm>
          <a:prstGeom prst="ellipse">
            <a:avLst/>
          </a:prstGeom>
          <a:gradFill flip="none" rotWithShape="1">
            <a:gsLst>
              <a:gs pos="0">
                <a:srgbClr val="4392CD"/>
              </a:gs>
              <a:gs pos="24000">
                <a:srgbClr val="3C89C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 Light" pitchFamily="2" charset="0"/>
                <a:ea typeface="Yu Gothic UI Light" panose="020B0300000000000000" pitchFamily="34" charset="-128"/>
              </a:rPr>
              <a:t>До скорой встречи</a:t>
            </a:r>
            <a:endParaRPr lang="ru-RU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 Light" pitchFamily="2" charset="0"/>
              <a:ea typeface="Yu Gothic UI Light" panose="020B0300000000000000" pitchFamily="34" charset="-128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35750" b="58667" l="31513" r="71218">
                        <a14:foregroundMark x1="45168" y1="40500" x2="53992" y2="41833"/>
                        <a14:foregroundMark x1="45168" y1="54000" x2="41912" y2="48833"/>
                        <a14:foregroundMark x1="56933" y1="55083" x2="60924" y2="51500"/>
                        <a14:foregroundMark x1="52206" y1="50417" x2="55252" y2="45167"/>
                        <a14:foregroundMark x1="56723" y1="46667" x2="53676" y2="51750"/>
                        <a14:foregroundMark x1="58193" y1="45500" x2="55357" y2="43333"/>
                        <a14:foregroundMark x1="51891" y1="50917" x2="51891" y2="4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425" t="37066" r="31961" b="43333"/>
          <a:stretch/>
        </p:blipFill>
        <p:spPr>
          <a:xfrm>
            <a:off x="10719314" y="71327"/>
            <a:ext cx="1472686" cy="10824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71327"/>
            <a:ext cx="7918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</a:rPr>
              <a:t>Проблемно-диалогическая технология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76246" y="5559926"/>
            <a:ext cx="88808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</a:rPr>
              <a:t>грамотность</a:t>
            </a:r>
          </a:p>
          <a:p>
            <a:pPr algn="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</a:rPr>
              <a:t>Функциональная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CD765F0F-9E20-4351-A0F1-CE06A8A171EA}"/>
              </a:ext>
            </a:extLst>
          </p:cNvPr>
          <p:cNvSpPr/>
          <p:nvPr/>
        </p:nvSpPr>
        <p:spPr>
          <a:xfrm>
            <a:off x="11880273" y="6775912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72902F0F-86DF-4F59-8BC9-2D3384DD2E37}"/>
              </a:ext>
            </a:extLst>
          </p:cNvPr>
          <p:cNvSpPr/>
          <p:nvPr/>
        </p:nvSpPr>
        <p:spPr>
          <a:xfrm>
            <a:off x="11989955" y="677643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61182707-3887-47AF-842F-23329D549DA9}"/>
              </a:ext>
            </a:extLst>
          </p:cNvPr>
          <p:cNvSpPr/>
          <p:nvPr/>
        </p:nvSpPr>
        <p:spPr>
          <a:xfrm>
            <a:off x="12093864" y="677591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23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64507" y="597503"/>
            <a:ext cx="5839299" cy="5598311"/>
          </a:xfrm>
          <a:prstGeom prst="ellipse">
            <a:avLst/>
          </a:prstGeom>
          <a:gradFill flip="none" rotWithShape="1">
            <a:gsLst>
              <a:gs pos="0">
                <a:srgbClr val="2D2B6B"/>
              </a:gs>
              <a:gs pos="44000">
                <a:srgbClr val="2C337F"/>
              </a:gs>
              <a:gs pos="82000">
                <a:srgbClr val="314D93"/>
              </a:gs>
              <a:gs pos="91000">
                <a:srgbClr val="3768A7"/>
              </a:gs>
              <a:gs pos="100000">
                <a:srgbClr val="3C89C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Домашнее задание</a:t>
            </a:r>
          </a:p>
        </p:txBody>
      </p:sp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750" b="58667" l="31513" r="71218">
                        <a14:foregroundMark x1="45168" y1="40500" x2="53992" y2="41833"/>
                        <a14:foregroundMark x1="45168" y1="54000" x2="41912" y2="48833"/>
                        <a14:foregroundMark x1="56933" y1="55083" x2="60924" y2="51500"/>
                        <a14:foregroundMark x1="52206" y1="50417" x2="55252" y2="45167"/>
                        <a14:foregroundMark x1="56723" y1="46667" x2="53676" y2="51750"/>
                        <a14:foregroundMark x1="58193" y1="45500" x2="55357" y2="43333"/>
                        <a14:foregroundMark x1="51891" y1="50917" x2="51891" y2="4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425" t="37066" r="31961" b="43333"/>
          <a:stretch/>
        </p:blipFill>
        <p:spPr>
          <a:xfrm>
            <a:off x="-146304" y="5775577"/>
            <a:ext cx="1472686" cy="108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987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13365D1-5A8C-4178-903B-EB7279981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Comfortaa" pitchFamily="2" charset="0"/>
              </a:rPr>
              <a:t>Домашнее задание</a:t>
            </a:r>
            <a:endParaRPr lang="ru-RU" sz="6600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200" y="2097999"/>
            <a:ext cx="10515600" cy="3271669"/>
          </a:xfrm>
        </p:spPr>
        <p:txBody>
          <a:bodyPr/>
          <a:lstStyle/>
          <a:p>
            <a:pPr marL="0" indent="0">
              <a:buNone/>
            </a:pPr>
            <a:endParaRPr lang="ru-RU" sz="3200" dirty="0">
              <a:latin typeface="Comfortaa Light" pitchFamily="2" charset="0"/>
            </a:endParaRPr>
          </a:p>
          <a:p>
            <a:r>
              <a:rPr lang="ru-RU" sz="3200" dirty="0">
                <a:latin typeface="Comfortaa Light" pitchFamily="2" charset="0"/>
              </a:rPr>
              <a:t>Р</a:t>
            </a:r>
            <a:r>
              <a:rPr lang="ru-RU" sz="3200" dirty="0" smtClean="0">
                <a:latin typeface="Comfortaa Light" pitchFamily="2" charset="0"/>
              </a:rPr>
              <a:t>азместить </a:t>
            </a:r>
            <a:r>
              <a:rPr lang="ru-RU" sz="3200" dirty="0">
                <a:latin typeface="Comfortaa Light" pitchFamily="2" charset="0"/>
              </a:rPr>
              <a:t>пост в группе стажировки по итогам сегодняшнего </a:t>
            </a:r>
            <a:r>
              <a:rPr lang="ru-RU" sz="3200" dirty="0" smtClean="0">
                <a:latin typeface="Comfortaa Light" pitchFamily="2" charset="0"/>
              </a:rPr>
              <a:t>дня;</a:t>
            </a:r>
          </a:p>
          <a:p>
            <a:r>
              <a:rPr lang="ru-RU" sz="3200" dirty="0" smtClean="0">
                <a:latin typeface="Comfortaa Light" pitchFamily="2" charset="0"/>
              </a:rPr>
              <a:t>разработать урок, используя проблемно-диалогическую технологию.</a:t>
            </a:r>
            <a:endParaRPr lang="ru-RU" sz="3200" dirty="0">
              <a:latin typeface="Comfortaa Light" pitchFamily="2" charset="0"/>
            </a:endParaRPr>
          </a:p>
          <a:p>
            <a:endParaRPr lang="ru-RU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CD765F0F-9E20-4351-A0F1-CE06A8A171EA}"/>
              </a:ext>
            </a:extLst>
          </p:cNvPr>
          <p:cNvSpPr/>
          <p:nvPr/>
        </p:nvSpPr>
        <p:spPr>
          <a:xfrm>
            <a:off x="11880273" y="6775912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72902F0F-86DF-4F59-8BC9-2D3384DD2E37}"/>
              </a:ext>
            </a:extLst>
          </p:cNvPr>
          <p:cNvSpPr/>
          <p:nvPr/>
        </p:nvSpPr>
        <p:spPr>
          <a:xfrm>
            <a:off x="11989955" y="677643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61182707-3887-47AF-842F-23329D549DA9}"/>
              </a:ext>
            </a:extLst>
          </p:cNvPr>
          <p:cNvSpPr/>
          <p:nvPr/>
        </p:nvSpPr>
        <p:spPr>
          <a:xfrm>
            <a:off x="12093864" y="677591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750" b="58667" l="31513" r="71218">
                        <a14:foregroundMark x1="45168" y1="40500" x2="53992" y2="41833"/>
                        <a14:foregroundMark x1="45168" y1="54000" x2="41912" y2="48833"/>
                        <a14:foregroundMark x1="56933" y1="55083" x2="60924" y2="51500"/>
                        <a14:foregroundMark x1="52206" y1="50417" x2="55252" y2="45167"/>
                        <a14:foregroundMark x1="56723" y1="46667" x2="53676" y2="51750"/>
                        <a14:foregroundMark x1="58193" y1="45500" x2="55357" y2="43333"/>
                        <a14:foregroundMark x1="51891" y1="50917" x2="51891" y2="4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425" t="37066" r="31961" b="43333"/>
          <a:stretch/>
        </p:blipFill>
        <p:spPr>
          <a:xfrm>
            <a:off x="-146304" y="5775577"/>
            <a:ext cx="1472686" cy="10824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64507" y="597503"/>
            <a:ext cx="5839299" cy="5598311"/>
          </a:xfrm>
          <a:prstGeom prst="ellipse">
            <a:avLst/>
          </a:prstGeom>
          <a:gradFill flip="none" rotWithShape="1">
            <a:gsLst>
              <a:gs pos="0">
                <a:srgbClr val="2D2B6B"/>
              </a:gs>
              <a:gs pos="44000">
                <a:srgbClr val="2C337F"/>
              </a:gs>
              <a:gs pos="82000">
                <a:srgbClr val="314D93"/>
              </a:gs>
              <a:gs pos="91000">
                <a:srgbClr val="3768A7"/>
              </a:gs>
              <a:gs pos="100000">
                <a:srgbClr val="3C89C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Рефлексия</a:t>
            </a:r>
          </a:p>
        </p:txBody>
      </p:sp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750" b="58667" l="31513" r="71218">
                        <a14:foregroundMark x1="45168" y1="40500" x2="53992" y2="41833"/>
                        <a14:foregroundMark x1="45168" y1="54000" x2="41912" y2="48833"/>
                        <a14:foregroundMark x1="56933" y1="55083" x2="60924" y2="51500"/>
                        <a14:foregroundMark x1="52206" y1="50417" x2="55252" y2="45167"/>
                        <a14:foregroundMark x1="56723" y1="46667" x2="53676" y2="51750"/>
                        <a14:foregroundMark x1="58193" y1="45500" x2="55357" y2="43333"/>
                        <a14:foregroundMark x1="51891" y1="50917" x2="51891" y2="4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425" t="37066" r="31961" b="43333"/>
          <a:stretch/>
        </p:blipFill>
        <p:spPr>
          <a:xfrm>
            <a:off x="-146304" y="5775577"/>
            <a:ext cx="1472686" cy="1082424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3264506" y="597502"/>
            <a:ext cx="5839299" cy="5598311"/>
            <a:chOff x="3264506" y="597502"/>
            <a:chExt cx="5839299" cy="5598311"/>
          </a:xfrm>
        </p:grpSpPr>
        <p:sp>
          <p:nvSpPr>
            <p:cNvPr id="5" name="Овал 4"/>
            <p:cNvSpPr/>
            <p:nvPr/>
          </p:nvSpPr>
          <p:spPr>
            <a:xfrm>
              <a:off x="3264506" y="597502"/>
              <a:ext cx="5839299" cy="5598311"/>
            </a:xfrm>
            <a:prstGeom prst="ellipse">
              <a:avLst/>
            </a:prstGeom>
            <a:gradFill flip="none" rotWithShape="1">
              <a:gsLst>
                <a:gs pos="0">
                  <a:srgbClr val="2D2B6B"/>
                </a:gs>
                <a:gs pos="44000">
                  <a:srgbClr val="2C337F"/>
                </a:gs>
                <a:gs pos="82000">
                  <a:srgbClr val="314D93"/>
                </a:gs>
                <a:gs pos="91000">
                  <a:srgbClr val="3768A7"/>
                </a:gs>
                <a:gs pos="100000">
                  <a:srgbClr val="3C89C1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dist="12700" dir="4200000" sx="107000" sy="107000" algn="tl" rotWithShape="0">
                <a:prstClr val="black">
                  <a:alpha val="2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endParaRPr>
            </a:p>
          </p:txBody>
        </p:sp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5582" y="1768084"/>
              <a:ext cx="3257145" cy="3257145"/>
            </a:xfrm>
            <a:prstGeom prst="rect">
              <a:avLst/>
            </a:prstGeom>
          </p:spPr>
        </p:pic>
      </p:grpSp>
      <p:sp>
        <p:nvSpPr>
          <p:cNvPr id="7" name="Овал 6">
            <a:extLst>
              <a:ext uri="{FF2B5EF4-FFF2-40B4-BE49-F238E27FC236}">
                <a16:creationId xmlns:a16="http://schemas.microsoft.com/office/drawing/2014/main" id="{CD765F0F-9E20-4351-A0F1-CE06A8A171EA}"/>
              </a:ext>
            </a:extLst>
          </p:cNvPr>
          <p:cNvSpPr/>
          <p:nvPr/>
        </p:nvSpPr>
        <p:spPr>
          <a:xfrm>
            <a:off x="11880273" y="6775912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72902F0F-86DF-4F59-8BC9-2D3384DD2E37}"/>
              </a:ext>
            </a:extLst>
          </p:cNvPr>
          <p:cNvSpPr/>
          <p:nvPr/>
        </p:nvSpPr>
        <p:spPr>
          <a:xfrm>
            <a:off x="11989955" y="677643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61182707-3887-47AF-842F-23329D549DA9}"/>
              </a:ext>
            </a:extLst>
          </p:cNvPr>
          <p:cNvSpPr/>
          <p:nvPr/>
        </p:nvSpPr>
        <p:spPr>
          <a:xfrm>
            <a:off x="12093864" y="677591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209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07307" y="214007"/>
            <a:ext cx="6462522" cy="6195814"/>
          </a:xfrm>
          <a:prstGeom prst="ellipse">
            <a:avLst/>
          </a:prstGeom>
          <a:gradFill flip="none" rotWithShape="1">
            <a:gsLst>
              <a:gs pos="0">
                <a:srgbClr val="2D2B6B"/>
              </a:gs>
              <a:gs pos="44000">
                <a:srgbClr val="2C337F"/>
              </a:gs>
              <a:gs pos="82000">
                <a:srgbClr val="314D93"/>
              </a:gs>
              <a:gs pos="91000">
                <a:srgbClr val="3768A7"/>
              </a:gs>
              <a:gs pos="100000">
                <a:srgbClr val="3C89C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Школа РОСАТОМА – это МЫ!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 pitchFamily="2" charset="0"/>
              <a:ea typeface="Yu Gothic UI Light" panose="020B0300000000000000" pitchFamily="34" charset="-128"/>
            </a:endParaRPr>
          </a:p>
        </p:txBody>
      </p:sp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750" b="58667" l="31513" r="71218">
                        <a14:foregroundMark x1="45168" y1="40500" x2="53992" y2="41833"/>
                        <a14:foregroundMark x1="45168" y1="54000" x2="41912" y2="48833"/>
                        <a14:foregroundMark x1="56933" y1="55083" x2="60924" y2="51500"/>
                        <a14:foregroundMark x1="52206" y1="50417" x2="55252" y2="45167"/>
                        <a14:foregroundMark x1="56723" y1="46667" x2="53676" y2="51750"/>
                        <a14:foregroundMark x1="58193" y1="45500" x2="55357" y2="43333"/>
                        <a14:foregroundMark x1="51891" y1="50917" x2="51891" y2="4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425" t="37066" r="31961" b="43333"/>
          <a:stretch/>
        </p:blipFill>
        <p:spPr>
          <a:xfrm>
            <a:off x="-146304" y="5775577"/>
            <a:ext cx="1472686" cy="1082424"/>
          </a:xfrm>
          <a:prstGeom prst="rect">
            <a:avLst/>
          </a:prstGeom>
        </p:spPr>
      </p:pic>
      <p:sp>
        <p:nvSpPr>
          <p:cNvPr id="5" name="Овал 4">
            <a:extLst>
              <a:ext uri="{FF2B5EF4-FFF2-40B4-BE49-F238E27FC236}">
                <a16:creationId xmlns:a16="http://schemas.microsoft.com/office/drawing/2014/main" id="{CD765F0F-9E20-4351-A0F1-CE06A8A171EA}"/>
              </a:ext>
            </a:extLst>
          </p:cNvPr>
          <p:cNvSpPr/>
          <p:nvPr/>
        </p:nvSpPr>
        <p:spPr>
          <a:xfrm>
            <a:off x="11880273" y="6775912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72902F0F-86DF-4F59-8BC9-2D3384DD2E37}"/>
              </a:ext>
            </a:extLst>
          </p:cNvPr>
          <p:cNvSpPr/>
          <p:nvPr/>
        </p:nvSpPr>
        <p:spPr>
          <a:xfrm>
            <a:off x="11989955" y="677643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61182707-3887-47AF-842F-23329D549DA9}"/>
              </a:ext>
            </a:extLst>
          </p:cNvPr>
          <p:cNvSpPr/>
          <p:nvPr/>
        </p:nvSpPr>
        <p:spPr>
          <a:xfrm>
            <a:off x="12093864" y="677591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933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533099" y="77151"/>
            <a:ext cx="1340993" cy="1285650"/>
          </a:xfrm>
          <a:prstGeom prst="ellipse">
            <a:avLst/>
          </a:prstGeom>
          <a:gradFill flip="none" rotWithShape="1">
            <a:gsLst>
              <a:gs pos="0">
                <a:srgbClr val="FECA28">
                  <a:alpha val="0"/>
                </a:srgbClr>
              </a:gs>
              <a:gs pos="100000">
                <a:srgbClr val="86B6D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Личностные особенности</a:t>
            </a:r>
          </a:p>
        </p:txBody>
      </p:sp>
      <p:sp>
        <p:nvSpPr>
          <p:cNvPr id="8" name="Овал 7"/>
          <p:cNvSpPr/>
          <p:nvPr/>
        </p:nvSpPr>
        <p:spPr>
          <a:xfrm>
            <a:off x="1574456" y="1346816"/>
            <a:ext cx="1722703" cy="1651606"/>
          </a:xfrm>
          <a:prstGeom prst="ellipse">
            <a:avLst/>
          </a:prstGeom>
          <a:gradFill flip="none" rotWithShape="1">
            <a:gsLst>
              <a:gs pos="0">
                <a:srgbClr val="FED650">
                  <a:alpha val="0"/>
                </a:srgbClr>
              </a:gs>
              <a:gs pos="100000">
                <a:srgbClr val="86B6D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Новые образовательные технологии</a:t>
            </a:r>
          </a:p>
        </p:txBody>
      </p:sp>
      <p:sp>
        <p:nvSpPr>
          <p:cNvPr id="9" name="Овал 8"/>
          <p:cNvSpPr/>
          <p:nvPr/>
        </p:nvSpPr>
        <p:spPr>
          <a:xfrm>
            <a:off x="2538070" y="3250016"/>
            <a:ext cx="1485979" cy="1424652"/>
          </a:xfrm>
          <a:prstGeom prst="ellipse">
            <a:avLst/>
          </a:prstGeom>
          <a:gradFill flip="none" rotWithShape="1">
            <a:gsLst>
              <a:gs pos="0">
                <a:srgbClr val="FFE083">
                  <a:alpha val="0"/>
                </a:srgbClr>
              </a:gs>
              <a:gs pos="100000">
                <a:srgbClr val="86B6D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Методические знания</a:t>
            </a:r>
          </a:p>
        </p:txBody>
      </p:sp>
      <p:sp>
        <p:nvSpPr>
          <p:cNvPr id="10" name="Овал 9"/>
          <p:cNvSpPr/>
          <p:nvPr/>
        </p:nvSpPr>
        <p:spPr>
          <a:xfrm>
            <a:off x="1469104" y="4962511"/>
            <a:ext cx="1264756" cy="1212559"/>
          </a:xfrm>
          <a:prstGeom prst="ellipse">
            <a:avLst/>
          </a:prstGeom>
          <a:gradFill flip="none" rotWithShape="1">
            <a:gsLst>
              <a:gs pos="0">
                <a:srgbClr val="FFE083">
                  <a:alpha val="0"/>
                </a:srgbClr>
              </a:gs>
              <a:gs pos="100000">
                <a:srgbClr val="86B6D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ИКТ </a:t>
            </a:r>
          </a:p>
          <a:p>
            <a:pPr algn="ctr"/>
            <a:r>
              <a:rPr lang="ru-RU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компетенции</a:t>
            </a:r>
          </a:p>
        </p:txBody>
      </p:sp>
      <p:sp>
        <p:nvSpPr>
          <p:cNvPr id="11" name="Овал 10"/>
          <p:cNvSpPr/>
          <p:nvPr/>
        </p:nvSpPr>
        <p:spPr>
          <a:xfrm>
            <a:off x="6736845" y="212418"/>
            <a:ext cx="1576934" cy="1511854"/>
          </a:xfrm>
          <a:prstGeom prst="ellipse">
            <a:avLst/>
          </a:prstGeom>
          <a:gradFill flip="none" rotWithShape="1">
            <a:gsLst>
              <a:gs pos="0">
                <a:srgbClr val="FFB200">
                  <a:alpha val="0"/>
                </a:srgbClr>
              </a:gs>
              <a:gs pos="100000">
                <a:srgbClr val="86B6D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Повышение квалификации (курсы, стажировки, семинары)</a:t>
            </a:r>
          </a:p>
        </p:txBody>
      </p:sp>
      <p:sp>
        <p:nvSpPr>
          <p:cNvPr id="12" name="Овал 11"/>
          <p:cNvSpPr/>
          <p:nvPr/>
        </p:nvSpPr>
        <p:spPr>
          <a:xfrm>
            <a:off x="9287411" y="597503"/>
            <a:ext cx="1222121" cy="1171684"/>
          </a:xfrm>
          <a:prstGeom prst="ellipse">
            <a:avLst/>
          </a:prstGeom>
          <a:gradFill flip="none" rotWithShape="1">
            <a:gsLst>
              <a:gs pos="0">
                <a:srgbClr val="FFB200">
                  <a:alpha val="0"/>
                </a:srgbClr>
              </a:gs>
              <a:gs pos="100000">
                <a:srgbClr val="86B6D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Само</a:t>
            </a:r>
          </a:p>
          <a:p>
            <a:pPr algn="ctr"/>
            <a:r>
              <a:rPr lang="ru-RU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образование</a:t>
            </a:r>
          </a:p>
        </p:txBody>
      </p:sp>
      <p:sp>
        <p:nvSpPr>
          <p:cNvPr id="13" name="Овал 12"/>
          <p:cNvSpPr/>
          <p:nvPr/>
        </p:nvSpPr>
        <p:spPr>
          <a:xfrm>
            <a:off x="8142237" y="3626573"/>
            <a:ext cx="1756234" cy="1683754"/>
          </a:xfrm>
          <a:prstGeom prst="ellipse">
            <a:avLst/>
          </a:prstGeom>
          <a:gradFill flip="none" rotWithShape="1">
            <a:gsLst>
              <a:gs pos="0">
                <a:srgbClr val="FCCA29">
                  <a:alpha val="0"/>
                </a:srgbClr>
              </a:gs>
              <a:gs pos="100000">
                <a:srgbClr val="86B6D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Социальные взаимоотношения</a:t>
            </a:r>
          </a:p>
        </p:txBody>
      </p:sp>
      <p:sp>
        <p:nvSpPr>
          <p:cNvPr id="14" name="Овал 13"/>
          <p:cNvSpPr/>
          <p:nvPr/>
        </p:nvSpPr>
        <p:spPr>
          <a:xfrm>
            <a:off x="9371810" y="2128780"/>
            <a:ext cx="1276866" cy="1224169"/>
          </a:xfrm>
          <a:prstGeom prst="ellipse">
            <a:avLst/>
          </a:prstGeom>
          <a:gradFill flip="none" rotWithShape="1">
            <a:gsLst>
              <a:gs pos="0">
                <a:srgbClr val="FECA28">
                  <a:alpha val="0"/>
                </a:srgbClr>
              </a:gs>
              <a:gs pos="100000">
                <a:srgbClr val="86B6D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Нехватка времени</a:t>
            </a:r>
          </a:p>
        </p:txBody>
      </p:sp>
      <p:sp>
        <p:nvSpPr>
          <p:cNvPr id="15" name="Овал 14"/>
          <p:cNvSpPr/>
          <p:nvPr/>
        </p:nvSpPr>
        <p:spPr>
          <a:xfrm>
            <a:off x="9828641" y="5350521"/>
            <a:ext cx="1119633" cy="1073426"/>
          </a:xfrm>
          <a:prstGeom prst="ellipse">
            <a:avLst/>
          </a:prstGeom>
          <a:gradFill flip="none" rotWithShape="1">
            <a:gsLst>
              <a:gs pos="0">
                <a:srgbClr val="FB8B01">
                  <a:alpha val="0"/>
                </a:srgbClr>
              </a:gs>
              <a:gs pos="100000">
                <a:srgbClr val="86B6D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Нехватка опыта</a:t>
            </a:r>
          </a:p>
        </p:txBody>
      </p:sp>
      <p:sp>
        <p:nvSpPr>
          <p:cNvPr id="16" name="Овал 15"/>
          <p:cNvSpPr/>
          <p:nvPr/>
        </p:nvSpPr>
        <p:spPr>
          <a:xfrm>
            <a:off x="6503559" y="5311004"/>
            <a:ext cx="1465649" cy="1405162"/>
          </a:xfrm>
          <a:prstGeom prst="ellipse">
            <a:avLst/>
          </a:prstGeom>
          <a:gradFill flip="none" rotWithShape="1">
            <a:gsLst>
              <a:gs pos="0">
                <a:srgbClr val="FED650">
                  <a:alpha val="0"/>
                </a:srgbClr>
              </a:gs>
              <a:gs pos="100000">
                <a:srgbClr val="86B6D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Неготовность к инновациям</a:t>
            </a:r>
          </a:p>
        </p:txBody>
      </p:sp>
      <p:sp>
        <p:nvSpPr>
          <p:cNvPr id="17" name="Овал 16"/>
          <p:cNvSpPr/>
          <p:nvPr/>
        </p:nvSpPr>
        <p:spPr>
          <a:xfrm>
            <a:off x="3900650" y="4798016"/>
            <a:ext cx="1228666" cy="1177958"/>
          </a:xfrm>
          <a:prstGeom prst="ellipse">
            <a:avLst/>
          </a:prstGeom>
          <a:gradFill flip="none" rotWithShape="1">
            <a:gsLst>
              <a:gs pos="0">
                <a:srgbClr val="FFE083">
                  <a:alpha val="0"/>
                </a:srgbClr>
              </a:gs>
              <a:gs pos="100000">
                <a:srgbClr val="86B6D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Отсутствие научного знания</a:t>
            </a:r>
          </a:p>
        </p:txBody>
      </p:sp>
      <p:sp>
        <p:nvSpPr>
          <p:cNvPr id="18" name="Овал 17"/>
          <p:cNvSpPr/>
          <p:nvPr/>
        </p:nvSpPr>
        <p:spPr>
          <a:xfrm>
            <a:off x="10648676" y="3250016"/>
            <a:ext cx="1388402" cy="1331103"/>
          </a:xfrm>
          <a:prstGeom prst="ellipse">
            <a:avLst/>
          </a:prstGeom>
          <a:gradFill flip="none" rotWithShape="1">
            <a:gsLst>
              <a:gs pos="0">
                <a:srgbClr val="F67C01">
                  <a:alpha val="0"/>
                </a:srgbClr>
              </a:gs>
              <a:gs pos="100000">
                <a:srgbClr val="86B6D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Разочарование</a:t>
            </a:r>
          </a:p>
          <a:p>
            <a:pPr algn="ctr"/>
            <a:r>
              <a:rPr lang="ru-RU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от неудач</a:t>
            </a:r>
          </a:p>
        </p:txBody>
      </p:sp>
      <p:sp>
        <p:nvSpPr>
          <p:cNvPr id="19" name="Овал 18"/>
          <p:cNvSpPr/>
          <p:nvPr/>
        </p:nvSpPr>
        <p:spPr>
          <a:xfrm>
            <a:off x="611932" y="3396658"/>
            <a:ext cx="1461682" cy="1401358"/>
          </a:xfrm>
          <a:prstGeom prst="ellipse">
            <a:avLst/>
          </a:prstGeom>
          <a:gradFill flip="none" rotWithShape="1">
            <a:gsLst>
              <a:gs pos="0">
                <a:srgbClr val="FFE083">
                  <a:alpha val="0"/>
                </a:srgbClr>
              </a:gs>
              <a:gs pos="100000">
                <a:srgbClr val="86B6D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Собственная</a:t>
            </a:r>
          </a:p>
          <a:p>
            <a:pPr algn="ctr"/>
            <a:r>
              <a:rPr lang="ru-RU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инерция</a:t>
            </a:r>
          </a:p>
        </p:txBody>
      </p:sp>
      <p:sp>
        <p:nvSpPr>
          <p:cNvPr id="23" name="Овал 22"/>
          <p:cNvSpPr/>
          <p:nvPr/>
        </p:nvSpPr>
        <p:spPr>
          <a:xfrm>
            <a:off x="332339" y="78015"/>
            <a:ext cx="1340092" cy="1284786"/>
          </a:xfrm>
          <a:prstGeom prst="ellipse">
            <a:avLst/>
          </a:prstGeom>
          <a:gradFill flip="none" rotWithShape="1">
            <a:gsLst>
              <a:gs pos="0">
                <a:srgbClr val="FED650">
                  <a:alpha val="0"/>
                </a:srgbClr>
              </a:gs>
              <a:gs pos="100000">
                <a:srgbClr val="86B6D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Ограниченные ресурсы</a:t>
            </a:r>
          </a:p>
        </p:txBody>
      </p:sp>
      <p:sp>
        <p:nvSpPr>
          <p:cNvPr id="20" name="Овал 19"/>
          <p:cNvSpPr/>
          <p:nvPr/>
        </p:nvSpPr>
        <p:spPr>
          <a:xfrm>
            <a:off x="4170944" y="1362801"/>
            <a:ext cx="2121408" cy="2033857"/>
          </a:xfrm>
          <a:prstGeom prst="ellipse">
            <a:avLst/>
          </a:prstGeom>
          <a:gradFill flip="none" rotWithShape="1">
            <a:gsLst>
              <a:gs pos="0">
                <a:srgbClr val="2D2B6B"/>
              </a:gs>
              <a:gs pos="44000">
                <a:srgbClr val="2C337F"/>
              </a:gs>
              <a:gs pos="82000">
                <a:srgbClr val="314D93"/>
              </a:gs>
              <a:gs pos="91000">
                <a:srgbClr val="3768A7"/>
              </a:gs>
              <a:gs pos="100000">
                <a:srgbClr val="3C89C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Ресурсы</a:t>
            </a:r>
          </a:p>
        </p:txBody>
      </p:sp>
      <p:sp>
        <p:nvSpPr>
          <p:cNvPr id="21" name="Овал 20"/>
          <p:cNvSpPr/>
          <p:nvPr/>
        </p:nvSpPr>
        <p:spPr>
          <a:xfrm>
            <a:off x="6556250" y="1938655"/>
            <a:ext cx="1938125" cy="1858138"/>
          </a:xfrm>
          <a:prstGeom prst="ellipse">
            <a:avLst/>
          </a:prstGeom>
          <a:gradFill flip="none" rotWithShape="1">
            <a:gsLst>
              <a:gs pos="0">
                <a:srgbClr val="2D2B6B"/>
              </a:gs>
              <a:gs pos="44000">
                <a:srgbClr val="2C337F"/>
              </a:gs>
              <a:gs pos="82000">
                <a:srgbClr val="314D93"/>
              </a:gs>
              <a:gs pos="91000">
                <a:srgbClr val="3768A7"/>
              </a:gs>
              <a:gs pos="100000">
                <a:srgbClr val="3C89C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Проблемы</a:t>
            </a:r>
          </a:p>
        </p:txBody>
      </p:sp>
      <p:sp>
        <p:nvSpPr>
          <p:cNvPr id="22" name="Овал 21"/>
          <p:cNvSpPr/>
          <p:nvPr/>
        </p:nvSpPr>
        <p:spPr>
          <a:xfrm>
            <a:off x="5085344" y="3549905"/>
            <a:ext cx="1916171" cy="1837090"/>
          </a:xfrm>
          <a:prstGeom prst="ellipse">
            <a:avLst/>
          </a:prstGeom>
          <a:gradFill flip="none" rotWithShape="1">
            <a:gsLst>
              <a:gs pos="0">
                <a:srgbClr val="2D2B6B"/>
              </a:gs>
              <a:gs pos="44000">
                <a:srgbClr val="2C337F"/>
              </a:gs>
              <a:gs pos="82000">
                <a:srgbClr val="314D93"/>
              </a:gs>
              <a:gs pos="91000">
                <a:srgbClr val="3768A7"/>
              </a:gs>
              <a:gs pos="100000">
                <a:srgbClr val="3C89C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Препятствия</a:t>
            </a:r>
          </a:p>
        </p:txBody>
      </p:sp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750" b="58667" l="31513" r="71218">
                        <a14:foregroundMark x1="45168" y1="40500" x2="53992" y2="41833"/>
                        <a14:foregroundMark x1="45168" y1="54000" x2="41912" y2="48833"/>
                        <a14:foregroundMark x1="56933" y1="55083" x2="60924" y2="51500"/>
                        <a14:foregroundMark x1="52206" y1="50417" x2="55252" y2="45167"/>
                        <a14:foregroundMark x1="56723" y1="46667" x2="53676" y2="51750"/>
                        <a14:foregroundMark x1="58193" y1="45500" x2="55357" y2="43333"/>
                        <a14:foregroundMark x1="51891" y1="50917" x2="51891" y2="4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425" t="37066" r="31961" b="43333"/>
          <a:stretch/>
        </p:blipFill>
        <p:spPr>
          <a:xfrm>
            <a:off x="-146304" y="5775577"/>
            <a:ext cx="1472686" cy="1082424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3123779" y="611831"/>
            <a:ext cx="5839299" cy="5598311"/>
          </a:xfrm>
          <a:prstGeom prst="ellipse">
            <a:avLst/>
          </a:prstGeom>
          <a:gradFill flip="none" rotWithShape="1">
            <a:gsLst>
              <a:gs pos="0">
                <a:srgbClr val="2D2B6B"/>
              </a:gs>
              <a:gs pos="44000">
                <a:srgbClr val="2C337F"/>
              </a:gs>
              <a:gs pos="82000">
                <a:srgbClr val="314D93"/>
              </a:gs>
              <a:gs pos="91000">
                <a:srgbClr val="3768A7"/>
              </a:gs>
              <a:gs pos="100000">
                <a:srgbClr val="3C89C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Личная траектория роста</a:t>
            </a:r>
          </a:p>
        </p:txBody>
      </p:sp>
    </p:spTree>
    <p:extLst>
      <p:ext uri="{BB962C8B-B14F-4D97-AF65-F5344CB8AC3E}">
        <p14:creationId xmlns:p14="http://schemas.microsoft.com/office/powerpoint/2010/main" val="1795066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"/>
                            </p:stCondLst>
                            <p:childTnLst>
                              <p:par>
                                <p:cTn id="54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"/>
                            </p:stCondLst>
                            <p:childTnLst>
                              <p:par>
                                <p:cTn id="70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50"/>
                            </p:stCondLst>
                            <p:childTnLst>
                              <p:par>
                                <p:cTn id="86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750"/>
                            </p:stCondLst>
                            <p:childTnLst>
                              <p:par>
                                <p:cTn id="10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250"/>
                            </p:stCondLst>
                            <p:childTnLst>
                              <p:par>
                                <p:cTn id="118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00"/>
                            </p:stCondLst>
                            <p:childTnLst>
                              <p:par>
                                <p:cTn id="126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750"/>
                            </p:stCondLst>
                            <p:childTnLst>
                              <p:par>
                                <p:cTn id="134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000"/>
                            </p:stCondLst>
                            <p:childTnLst>
                              <p:par>
                                <p:cTn id="14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250"/>
                            </p:stCondLst>
                            <p:childTnLst>
                              <p:par>
                                <p:cTn id="150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3" grpId="0" animBg="1"/>
      <p:bldP spid="20" grpId="0" build="allAtOnce" animBg="1"/>
      <p:bldP spid="21" grpId="0" build="allAtOnce" animBg="1"/>
      <p:bldP spid="22" grpId="0" build="allAtOnce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hlinkClick r:id="rId3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5750" b="58667" l="31513" r="71218">
                        <a14:foregroundMark x1="45168" y1="40500" x2="53992" y2="41833"/>
                        <a14:foregroundMark x1="45168" y1="54000" x2="41912" y2="48833"/>
                        <a14:foregroundMark x1="56933" y1="55083" x2="60924" y2="51500"/>
                        <a14:foregroundMark x1="52206" y1="50417" x2="55252" y2="45167"/>
                        <a14:foregroundMark x1="56723" y1="46667" x2="53676" y2="51750"/>
                        <a14:foregroundMark x1="58193" y1="45500" x2="55357" y2="43333"/>
                        <a14:foregroundMark x1="51891" y1="50917" x2="51891" y2="4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425" t="37066" r="31961" b="43333"/>
          <a:stretch/>
        </p:blipFill>
        <p:spPr>
          <a:xfrm>
            <a:off x="-146304" y="5775577"/>
            <a:ext cx="1472686" cy="1082424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2379740" y="117787"/>
            <a:ext cx="8564335" cy="6349727"/>
            <a:chOff x="3716662" y="578727"/>
            <a:chExt cx="6974433" cy="5170949"/>
          </a:xfrm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grpSpPr>
        <p:cxnSp>
          <p:nvCxnSpPr>
            <p:cNvPr id="20" name="Прямая со стрелкой 19"/>
            <p:cNvCxnSpPr/>
            <p:nvPr/>
          </p:nvCxnSpPr>
          <p:spPr>
            <a:xfrm>
              <a:off x="7575569" y="4203396"/>
              <a:ext cx="520500" cy="449727"/>
            </a:xfrm>
            <a:prstGeom prst="straightConnector1">
              <a:avLst/>
            </a:prstGeom>
            <a:ln>
              <a:solidFill>
                <a:srgbClr val="2C337F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4880861" y="1975766"/>
              <a:ext cx="2931688" cy="2931688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</a:endParaRP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 flipV="1">
              <a:off x="4575912" y="1674747"/>
              <a:ext cx="3533727" cy="3533726"/>
            </a:xfrm>
            <a:prstGeom prst="straightConnector1">
              <a:avLst/>
            </a:prstGeom>
            <a:ln>
              <a:solidFill>
                <a:srgbClr val="2D2B6B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Овал 12"/>
            <p:cNvSpPr/>
            <p:nvPr/>
          </p:nvSpPr>
          <p:spPr>
            <a:xfrm>
              <a:off x="3991697" y="4767410"/>
              <a:ext cx="982115" cy="982266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56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7994647" y="578727"/>
              <a:ext cx="1398415" cy="1397661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6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31312" y="2702083"/>
              <a:ext cx="1258696" cy="476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rgbClr val="A2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fortaa" pitchFamily="2" charset="0"/>
                </a:rPr>
                <a:t>Ресурсы</a:t>
              </a:r>
            </a:p>
            <a:p>
              <a:r>
                <a:rPr lang="ru-RU" sz="1600" b="1" dirty="0">
                  <a:solidFill>
                    <a:srgbClr val="A2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fortaa" pitchFamily="2" charset="0"/>
                </a:rPr>
                <a:t>роста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02475" y="3304923"/>
              <a:ext cx="1546796" cy="426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2D2B6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fortaa" pitchFamily="2" charset="0"/>
                </a:rPr>
                <a:t>Проблемы</a:t>
              </a:r>
            </a:p>
            <a:p>
              <a:r>
                <a:rPr lang="ru-RU" sz="1400" b="1" dirty="0">
                  <a:solidFill>
                    <a:srgbClr val="2D2B6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fortaa" pitchFamily="2" charset="0"/>
                </a:rPr>
                <a:t>роста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20289" y="4105694"/>
              <a:ext cx="1492378" cy="426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2D2B6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fortaa" pitchFamily="2" charset="0"/>
                </a:rPr>
                <a:t>Препятствия</a:t>
              </a:r>
            </a:p>
            <a:p>
              <a:r>
                <a:rPr lang="ru-RU" sz="1400" b="1" dirty="0">
                  <a:solidFill>
                    <a:srgbClr val="2D2B6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fortaa" pitchFamily="2" charset="0"/>
                </a:rPr>
                <a:t>роста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 rot="18829535">
              <a:off x="5029827" y="3017068"/>
              <a:ext cx="2772435" cy="250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fortaa" pitchFamily="2" charset="0"/>
                </a:rPr>
                <a:t>Проф-личн рост педагога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 rot="18829535">
              <a:off x="5034614" y="3324582"/>
              <a:ext cx="2912650" cy="250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fortaa" pitchFamily="2" charset="0"/>
                </a:rPr>
                <a:t>этапы профразвития, кризисы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72799" y="4636758"/>
              <a:ext cx="2618296" cy="360495"/>
            </a:xfrm>
            <a:prstGeom prst="roundRect">
              <a:avLst/>
            </a:prstGeom>
            <a:solidFill>
              <a:schemeClr val="bg1">
                <a:alpha val="55000"/>
              </a:schemeClr>
            </a:solidFill>
            <a:ln>
              <a:noFill/>
            </a:ln>
            <a:effectLst>
              <a:softEdge rad="31750"/>
            </a:effectLst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fortaa" pitchFamily="2" charset="0"/>
                </a:rPr>
                <a:t>Поле возможностей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937562" y="994078"/>
              <a:ext cx="1492378" cy="60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fortaa" pitchFamily="2" charset="0"/>
                </a:rPr>
                <a:t>Проф-личн. компетенции</a:t>
              </a:r>
            </a:p>
            <a:p>
              <a:pPr algn="ctr"/>
              <a:r>
                <a:rPr lang="ru-RU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fortaa" pitchFamily="2" charset="0"/>
                </a:rPr>
                <a:t>100%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16662" y="5133222"/>
              <a:ext cx="1492378" cy="250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fortaa" pitchFamily="2" charset="0"/>
                </a:rPr>
                <a:t>??%</a:t>
              </a:r>
            </a:p>
          </p:txBody>
        </p:sp>
      </p:grpSp>
      <p:sp>
        <p:nvSpPr>
          <p:cNvPr id="24" name="Овал 23">
            <a:extLst>
              <a:ext uri="{FF2B5EF4-FFF2-40B4-BE49-F238E27FC236}">
                <a16:creationId xmlns:a16="http://schemas.microsoft.com/office/drawing/2014/main" id="{BD98A2DB-B82F-4C8E-A9F7-75F54B489C62}"/>
              </a:ext>
            </a:extLst>
          </p:cNvPr>
          <p:cNvSpPr/>
          <p:nvPr/>
        </p:nvSpPr>
        <p:spPr>
          <a:xfrm>
            <a:off x="11880273" y="6775912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31252B08-A118-4C23-BC0C-66AA0784C5D3}"/>
              </a:ext>
            </a:extLst>
          </p:cNvPr>
          <p:cNvSpPr/>
          <p:nvPr/>
        </p:nvSpPr>
        <p:spPr>
          <a:xfrm>
            <a:off x="11989955" y="677643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CCAEAA32-A26C-4A4C-A855-8C2B31EEFA48}"/>
              </a:ext>
            </a:extLst>
          </p:cNvPr>
          <p:cNvSpPr/>
          <p:nvPr/>
        </p:nvSpPr>
        <p:spPr>
          <a:xfrm>
            <a:off x="12093864" y="677591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418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Группа 48"/>
          <p:cNvGrpSpPr/>
          <p:nvPr/>
        </p:nvGrpSpPr>
        <p:grpSpPr>
          <a:xfrm>
            <a:off x="1303054" y="134489"/>
            <a:ext cx="2076228" cy="2032998"/>
            <a:chOff x="1303054" y="134489"/>
            <a:chExt cx="2076228" cy="2032998"/>
          </a:xfrm>
        </p:grpSpPr>
        <p:sp>
          <p:nvSpPr>
            <p:cNvPr id="43" name="Овал 42"/>
            <p:cNvSpPr/>
            <p:nvPr/>
          </p:nvSpPr>
          <p:spPr>
            <a:xfrm>
              <a:off x="1325899" y="136953"/>
              <a:ext cx="2027484" cy="2027484"/>
            </a:xfrm>
            <a:prstGeom prst="ellipse">
              <a:avLst/>
            </a:prstGeom>
            <a:solidFill>
              <a:srgbClr val="FFFFFF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grpSp>
          <p:nvGrpSpPr>
            <p:cNvPr id="17" name="Группа 16"/>
            <p:cNvGrpSpPr/>
            <p:nvPr/>
          </p:nvGrpSpPr>
          <p:grpSpPr>
            <a:xfrm>
              <a:off x="1303054" y="134489"/>
              <a:ext cx="2076228" cy="2032998"/>
              <a:chOff x="1108695" y="291105"/>
              <a:chExt cx="2076228" cy="2032998"/>
            </a:xfrm>
          </p:grpSpPr>
          <p:grpSp>
            <p:nvGrpSpPr>
              <p:cNvPr id="12" name="Группа 11"/>
              <p:cNvGrpSpPr/>
              <p:nvPr/>
            </p:nvGrpSpPr>
            <p:grpSpPr>
              <a:xfrm rot="5400000">
                <a:off x="1130310" y="269490"/>
                <a:ext cx="2032998" cy="2076228"/>
                <a:chOff x="952126" y="142873"/>
                <a:chExt cx="2295526" cy="2344339"/>
              </a:xfrm>
            </p:grpSpPr>
            <p:sp>
              <p:nvSpPr>
                <p:cNvPr id="9" name="Арка 8"/>
                <p:cNvSpPr/>
                <p:nvPr/>
              </p:nvSpPr>
              <p:spPr>
                <a:xfrm rot="861180">
                  <a:off x="952127" y="142873"/>
                  <a:ext cx="2295525" cy="2295525"/>
                </a:xfrm>
                <a:prstGeom prst="blockArc">
                  <a:avLst>
                    <a:gd name="adj1" fmla="val 10800000"/>
                    <a:gd name="adj2" fmla="val 19674276"/>
                    <a:gd name="adj3" fmla="val 1496"/>
                  </a:avLst>
                </a:prstGeom>
                <a:solidFill>
                  <a:srgbClr val="C00000"/>
                </a:solidFill>
                <a:ln w="762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400"/>
                </a:p>
              </p:txBody>
            </p:sp>
            <p:sp>
              <p:nvSpPr>
                <p:cNvPr id="10" name="Арка 9"/>
                <p:cNvSpPr/>
                <p:nvPr/>
              </p:nvSpPr>
              <p:spPr>
                <a:xfrm rot="11778361">
                  <a:off x="952126" y="191687"/>
                  <a:ext cx="2295525" cy="2295525"/>
                </a:xfrm>
                <a:prstGeom prst="blockArc">
                  <a:avLst>
                    <a:gd name="adj1" fmla="val 10800000"/>
                    <a:gd name="adj2" fmla="val 19674276"/>
                    <a:gd name="adj3" fmla="val 1496"/>
                  </a:avLst>
                </a:prstGeom>
                <a:solidFill>
                  <a:srgbClr val="C00000"/>
                </a:solidFill>
                <a:ln w="762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400"/>
                </a:p>
              </p:txBody>
            </p:sp>
          </p:grpSp>
          <p:sp>
            <p:nvSpPr>
              <p:cNvPr id="13" name="TextBox 12"/>
              <p:cNvSpPr txBox="1"/>
              <p:nvPr/>
            </p:nvSpPr>
            <p:spPr>
              <a:xfrm>
                <a:off x="1177824" y="1015215"/>
                <a:ext cx="1981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fortaa Light" pitchFamily="2" charset="0"/>
                  </a:rPr>
                  <a:t>Читательская грамотность</a:t>
                </a:r>
              </a:p>
            </p:txBody>
          </p:sp>
        </p:grpSp>
      </p:grpSp>
      <p:grpSp>
        <p:nvGrpSpPr>
          <p:cNvPr id="50" name="Группа 49"/>
          <p:cNvGrpSpPr/>
          <p:nvPr/>
        </p:nvGrpSpPr>
        <p:grpSpPr>
          <a:xfrm>
            <a:off x="116423" y="2339033"/>
            <a:ext cx="2076228" cy="2032998"/>
            <a:chOff x="116423" y="2339033"/>
            <a:chExt cx="2076228" cy="2032998"/>
          </a:xfrm>
        </p:grpSpPr>
        <p:sp>
          <p:nvSpPr>
            <p:cNvPr id="44" name="Овал 43"/>
            <p:cNvSpPr/>
            <p:nvPr/>
          </p:nvSpPr>
          <p:spPr>
            <a:xfrm>
              <a:off x="139268" y="2340952"/>
              <a:ext cx="2027484" cy="2027484"/>
            </a:xfrm>
            <a:prstGeom prst="ellipse">
              <a:avLst/>
            </a:prstGeom>
            <a:solidFill>
              <a:srgbClr val="FFFFFF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grpSp>
          <p:nvGrpSpPr>
            <p:cNvPr id="18" name="Группа 17"/>
            <p:cNvGrpSpPr/>
            <p:nvPr/>
          </p:nvGrpSpPr>
          <p:grpSpPr>
            <a:xfrm>
              <a:off x="116423" y="2339033"/>
              <a:ext cx="2076228" cy="2032998"/>
              <a:chOff x="1108695" y="291105"/>
              <a:chExt cx="2076228" cy="2032998"/>
            </a:xfrm>
          </p:grpSpPr>
          <p:grpSp>
            <p:nvGrpSpPr>
              <p:cNvPr id="19" name="Группа 18"/>
              <p:cNvGrpSpPr/>
              <p:nvPr/>
            </p:nvGrpSpPr>
            <p:grpSpPr>
              <a:xfrm rot="5400000">
                <a:off x="1130310" y="269490"/>
                <a:ext cx="2032998" cy="2076228"/>
                <a:chOff x="952126" y="142873"/>
                <a:chExt cx="2295526" cy="2344339"/>
              </a:xfrm>
            </p:grpSpPr>
            <p:sp>
              <p:nvSpPr>
                <p:cNvPr id="21" name="Арка 20"/>
                <p:cNvSpPr/>
                <p:nvPr/>
              </p:nvSpPr>
              <p:spPr>
                <a:xfrm rot="861180">
                  <a:off x="952127" y="142873"/>
                  <a:ext cx="2295525" cy="2295525"/>
                </a:xfrm>
                <a:prstGeom prst="blockArc">
                  <a:avLst>
                    <a:gd name="adj1" fmla="val 10800000"/>
                    <a:gd name="adj2" fmla="val 19674276"/>
                    <a:gd name="adj3" fmla="val 1496"/>
                  </a:avLst>
                </a:prstGeom>
                <a:solidFill>
                  <a:schemeClr val="accent6">
                    <a:lumMod val="75000"/>
                  </a:schemeClr>
                </a:solidFill>
                <a:ln w="762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400"/>
                </a:p>
              </p:txBody>
            </p:sp>
            <p:sp>
              <p:nvSpPr>
                <p:cNvPr id="22" name="Арка 21"/>
                <p:cNvSpPr/>
                <p:nvPr/>
              </p:nvSpPr>
              <p:spPr>
                <a:xfrm rot="11778361">
                  <a:off x="952126" y="191687"/>
                  <a:ext cx="2295525" cy="2295525"/>
                </a:xfrm>
                <a:prstGeom prst="blockArc">
                  <a:avLst>
                    <a:gd name="adj1" fmla="val 10800000"/>
                    <a:gd name="adj2" fmla="val 19674276"/>
                    <a:gd name="adj3" fmla="val 1496"/>
                  </a:avLst>
                </a:prstGeom>
                <a:solidFill>
                  <a:schemeClr val="accent6">
                    <a:lumMod val="75000"/>
                  </a:schemeClr>
                </a:solidFill>
                <a:ln w="762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400"/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1177824" y="1015215"/>
                <a:ext cx="1981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fortaa Light" pitchFamily="2" charset="0"/>
                  </a:rPr>
                  <a:t>Финансовая грамотность</a:t>
                </a:r>
              </a:p>
            </p:txBody>
          </p:sp>
        </p:grpSp>
      </p:grpSp>
      <p:grpSp>
        <p:nvGrpSpPr>
          <p:cNvPr id="51" name="Группа 50"/>
          <p:cNvGrpSpPr/>
          <p:nvPr/>
        </p:nvGrpSpPr>
        <p:grpSpPr>
          <a:xfrm>
            <a:off x="1244777" y="4588762"/>
            <a:ext cx="2076228" cy="2037736"/>
            <a:chOff x="1328953" y="4567830"/>
            <a:chExt cx="2076228" cy="2037736"/>
          </a:xfrm>
        </p:grpSpPr>
        <p:sp>
          <p:nvSpPr>
            <p:cNvPr id="45" name="Овал 44"/>
            <p:cNvSpPr/>
            <p:nvPr/>
          </p:nvSpPr>
          <p:spPr>
            <a:xfrm>
              <a:off x="1359010" y="4578082"/>
              <a:ext cx="2027484" cy="2027484"/>
            </a:xfrm>
            <a:prstGeom prst="ellipse">
              <a:avLst/>
            </a:prstGeom>
            <a:solidFill>
              <a:srgbClr val="FFFFFF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1328953" y="4567830"/>
              <a:ext cx="2076228" cy="2032998"/>
              <a:chOff x="1108695" y="291105"/>
              <a:chExt cx="2076228" cy="2032998"/>
            </a:xfrm>
          </p:grpSpPr>
          <p:grpSp>
            <p:nvGrpSpPr>
              <p:cNvPr id="24" name="Группа 23"/>
              <p:cNvGrpSpPr/>
              <p:nvPr/>
            </p:nvGrpSpPr>
            <p:grpSpPr>
              <a:xfrm rot="5400000">
                <a:off x="1130310" y="269490"/>
                <a:ext cx="2032998" cy="2076228"/>
                <a:chOff x="952126" y="142873"/>
                <a:chExt cx="2295526" cy="2344339"/>
              </a:xfrm>
            </p:grpSpPr>
            <p:sp>
              <p:nvSpPr>
                <p:cNvPr id="26" name="Арка 25"/>
                <p:cNvSpPr/>
                <p:nvPr/>
              </p:nvSpPr>
              <p:spPr>
                <a:xfrm rot="861180">
                  <a:off x="952127" y="142873"/>
                  <a:ext cx="2295525" cy="2295525"/>
                </a:xfrm>
                <a:prstGeom prst="blockArc">
                  <a:avLst>
                    <a:gd name="adj1" fmla="val 10800000"/>
                    <a:gd name="adj2" fmla="val 19674276"/>
                    <a:gd name="adj3" fmla="val 1496"/>
                  </a:avLst>
                </a:prstGeom>
                <a:solidFill>
                  <a:srgbClr val="00B0F0"/>
                </a:solidFill>
                <a:ln w="762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400"/>
                </a:p>
              </p:txBody>
            </p:sp>
            <p:sp>
              <p:nvSpPr>
                <p:cNvPr id="27" name="Арка 26"/>
                <p:cNvSpPr/>
                <p:nvPr/>
              </p:nvSpPr>
              <p:spPr>
                <a:xfrm rot="11778361">
                  <a:off x="952126" y="191687"/>
                  <a:ext cx="2295525" cy="2295525"/>
                </a:xfrm>
                <a:prstGeom prst="blockArc">
                  <a:avLst>
                    <a:gd name="adj1" fmla="val 10800000"/>
                    <a:gd name="adj2" fmla="val 19674276"/>
                    <a:gd name="adj3" fmla="val 1496"/>
                  </a:avLst>
                </a:prstGeom>
                <a:solidFill>
                  <a:srgbClr val="00B0F0"/>
                </a:solidFill>
                <a:ln w="762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400"/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1177824" y="1015215"/>
                <a:ext cx="1981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fortaa Light" pitchFamily="2" charset="0"/>
                  </a:rPr>
                  <a:t>Креативное мышление</a:t>
                </a:r>
              </a:p>
            </p:txBody>
          </p:sp>
        </p:grpSp>
      </p:grpSp>
      <p:grpSp>
        <p:nvGrpSpPr>
          <p:cNvPr id="52" name="Группа 51"/>
          <p:cNvGrpSpPr/>
          <p:nvPr/>
        </p:nvGrpSpPr>
        <p:grpSpPr>
          <a:xfrm>
            <a:off x="9299691" y="164332"/>
            <a:ext cx="2076228" cy="2032998"/>
            <a:chOff x="9329953" y="134487"/>
            <a:chExt cx="2076228" cy="2032998"/>
          </a:xfrm>
        </p:grpSpPr>
        <p:sp>
          <p:nvSpPr>
            <p:cNvPr id="48" name="Овал 47"/>
            <p:cNvSpPr/>
            <p:nvPr/>
          </p:nvSpPr>
          <p:spPr>
            <a:xfrm>
              <a:off x="9349962" y="136953"/>
              <a:ext cx="2027484" cy="2027484"/>
            </a:xfrm>
            <a:prstGeom prst="ellipse">
              <a:avLst/>
            </a:prstGeom>
            <a:solidFill>
              <a:srgbClr val="FFFFFF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grpSp>
          <p:nvGrpSpPr>
            <p:cNvPr id="28" name="Группа 27"/>
            <p:cNvGrpSpPr/>
            <p:nvPr/>
          </p:nvGrpSpPr>
          <p:grpSpPr>
            <a:xfrm>
              <a:off x="9329953" y="134487"/>
              <a:ext cx="2076228" cy="2032998"/>
              <a:chOff x="1108695" y="291105"/>
              <a:chExt cx="2076228" cy="2032998"/>
            </a:xfrm>
          </p:grpSpPr>
          <p:grpSp>
            <p:nvGrpSpPr>
              <p:cNvPr id="29" name="Группа 28"/>
              <p:cNvGrpSpPr/>
              <p:nvPr/>
            </p:nvGrpSpPr>
            <p:grpSpPr>
              <a:xfrm rot="5400000">
                <a:off x="1130310" y="269490"/>
                <a:ext cx="2032998" cy="2076228"/>
                <a:chOff x="952126" y="142873"/>
                <a:chExt cx="2295526" cy="2344339"/>
              </a:xfrm>
            </p:grpSpPr>
            <p:sp>
              <p:nvSpPr>
                <p:cNvPr id="31" name="Арка 30"/>
                <p:cNvSpPr/>
                <p:nvPr/>
              </p:nvSpPr>
              <p:spPr>
                <a:xfrm rot="861180">
                  <a:off x="952127" y="142873"/>
                  <a:ext cx="2295525" cy="2295525"/>
                </a:xfrm>
                <a:prstGeom prst="blockArc">
                  <a:avLst>
                    <a:gd name="adj1" fmla="val 10800000"/>
                    <a:gd name="adj2" fmla="val 19674276"/>
                    <a:gd name="adj3" fmla="val 149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762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400"/>
                </a:p>
              </p:txBody>
            </p:sp>
            <p:sp>
              <p:nvSpPr>
                <p:cNvPr id="32" name="Арка 31"/>
                <p:cNvSpPr/>
                <p:nvPr/>
              </p:nvSpPr>
              <p:spPr>
                <a:xfrm rot="11778361">
                  <a:off x="952126" y="191687"/>
                  <a:ext cx="2295525" cy="2295525"/>
                </a:xfrm>
                <a:prstGeom prst="blockArc">
                  <a:avLst>
                    <a:gd name="adj1" fmla="val 10800000"/>
                    <a:gd name="adj2" fmla="val 19674276"/>
                    <a:gd name="adj3" fmla="val 149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762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400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1177824" y="892104"/>
                <a:ext cx="19812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fortaa Light" pitchFamily="2" charset="0"/>
                  </a:rPr>
                  <a:t>Естественно-научная грамотность</a:t>
                </a:r>
              </a:p>
            </p:txBody>
          </p:sp>
        </p:grpSp>
      </p:grpSp>
      <p:grpSp>
        <p:nvGrpSpPr>
          <p:cNvPr id="53" name="Группа 52"/>
          <p:cNvGrpSpPr/>
          <p:nvPr/>
        </p:nvGrpSpPr>
        <p:grpSpPr>
          <a:xfrm>
            <a:off x="9997333" y="2405757"/>
            <a:ext cx="2076228" cy="2033992"/>
            <a:chOff x="9958016" y="2436251"/>
            <a:chExt cx="2076228" cy="2033992"/>
          </a:xfrm>
        </p:grpSpPr>
        <p:sp>
          <p:nvSpPr>
            <p:cNvPr id="47" name="Овал 46"/>
            <p:cNvSpPr/>
            <p:nvPr/>
          </p:nvSpPr>
          <p:spPr>
            <a:xfrm>
              <a:off x="9976585" y="2442759"/>
              <a:ext cx="2027484" cy="2027484"/>
            </a:xfrm>
            <a:prstGeom prst="ellipse">
              <a:avLst/>
            </a:prstGeom>
            <a:solidFill>
              <a:srgbClr val="FFFFFF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grpSp>
          <p:nvGrpSpPr>
            <p:cNvPr id="33" name="Группа 32"/>
            <p:cNvGrpSpPr/>
            <p:nvPr/>
          </p:nvGrpSpPr>
          <p:grpSpPr>
            <a:xfrm>
              <a:off x="9958016" y="2436251"/>
              <a:ext cx="2076228" cy="2032998"/>
              <a:chOff x="1108695" y="291105"/>
              <a:chExt cx="2076228" cy="2032998"/>
            </a:xfrm>
          </p:grpSpPr>
          <p:grpSp>
            <p:nvGrpSpPr>
              <p:cNvPr id="34" name="Группа 33"/>
              <p:cNvGrpSpPr/>
              <p:nvPr/>
            </p:nvGrpSpPr>
            <p:grpSpPr>
              <a:xfrm rot="5400000">
                <a:off x="1130310" y="269490"/>
                <a:ext cx="2032998" cy="2076228"/>
                <a:chOff x="952126" y="142873"/>
                <a:chExt cx="2295526" cy="2344339"/>
              </a:xfrm>
            </p:grpSpPr>
            <p:sp>
              <p:nvSpPr>
                <p:cNvPr id="36" name="Арка 35"/>
                <p:cNvSpPr/>
                <p:nvPr/>
              </p:nvSpPr>
              <p:spPr>
                <a:xfrm rot="861180">
                  <a:off x="952127" y="142873"/>
                  <a:ext cx="2295525" cy="2295525"/>
                </a:xfrm>
                <a:prstGeom prst="blockArc">
                  <a:avLst>
                    <a:gd name="adj1" fmla="val 10800000"/>
                    <a:gd name="adj2" fmla="val 19674276"/>
                    <a:gd name="adj3" fmla="val 1496"/>
                  </a:avLst>
                </a:prstGeom>
                <a:solidFill>
                  <a:srgbClr val="7030A0"/>
                </a:solidFill>
                <a:ln w="762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400"/>
                </a:p>
              </p:txBody>
            </p:sp>
            <p:sp>
              <p:nvSpPr>
                <p:cNvPr id="37" name="Арка 36"/>
                <p:cNvSpPr/>
                <p:nvPr/>
              </p:nvSpPr>
              <p:spPr>
                <a:xfrm rot="11778361">
                  <a:off x="952126" y="191687"/>
                  <a:ext cx="2295525" cy="2295525"/>
                </a:xfrm>
                <a:prstGeom prst="blockArc">
                  <a:avLst>
                    <a:gd name="adj1" fmla="val 10800000"/>
                    <a:gd name="adj2" fmla="val 19674276"/>
                    <a:gd name="adj3" fmla="val 1496"/>
                  </a:avLst>
                </a:prstGeom>
                <a:solidFill>
                  <a:srgbClr val="7030A0"/>
                </a:solidFill>
                <a:ln w="762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400"/>
                </a:p>
              </p:txBody>
            </p:sp>
          </p:grpSp>
          <p:sp>
            <p:nvSpPr>
              <p:cNvPr id="35" name="TextBox 34"/>
              <p:cNvSpPr txBox="1"/>
              <p:nvPr/>
            </p:nvSpPr>
            <p:spPr>
              <a:xfrm>
                <a:off x="1177824" y="1045993"/>
                <a:ext cx="1981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fortaa Light" pitchFamily="2" charset="0"/>
                  </a:rPr>
                  <a:t>Математическая грамотность</a:t>
                </a:r>
              </a:p>
            </p:txBody>
          </p:sp>
        </p:grpSp>
      </p:grpSp>
      <p:grpSp>
        <p:nvGrpSpPr>
          <p:cNvPr id="54" name="Группа 53"/>
          <p:cNvGrpSpPr/>
          <p:nvPr/>
        </p:nvGrpSpPr>
        <p:grpSpPr>
          <a:xfrm>
            <a:off x="9325590" y="4595716"/>
            <a:ext cx="2076228" cy="2032998"/>
            <a:chOff x="9172559" y="4616542"/>
            <a:chExt cx="2076228" cy="2032998"/>
          </a:xfrm>
        </p:grpSpPr>
        <p:sp>
          <p:nvSpPr>
            <p:cNvPr id="46" name="Овал 45"/>
            <p:cNvSpPr/>
            <p:nvPr/>
          </p:nvSpPr>
          <p:spPr>
            <a:xfrm>
              <a:off x="9195404" y="4619840"/>
              <a:ext cx="2027484" cy="2027484"/>
            </a:xfrm>
            <a:prstGeom prst="ellipse">
              <a:avLst/>
            </a:prstGeom>
            <a:solidFill>
              <a:srgbClr val="FFFFFF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grpSp>
          <p:nvGrpSpPr>
            <p:cNvPr id="38" name="Группа 37"/>
            <p:cNvGrpSpPr/>
            <p:nvPr/>
          </p:nvGrpSpPr>
          <p:grpSpPr>
            <a:xfrm>
              <a:off x="9172559" y="4616542"/>
              <a:ext cx="2076228" cy="2032998"/>
              <a:chOff x="1108695" y="291105"/>
              <a:chExt cx="2076228" cy="2032998"/>
            </a:xfrm>
          </p:grpSpPr>
          <p:grpSp>
            <p:nvGrpSpPr>
              <p:cNvPr id="39" name="Группа 38"/>
              <p:cNvGrpSpPr/>
              <p:nvPr/>
            </p:nvGrpSpPr>
            <p:grpSpPr>
              <a:xfrm rot="5400000">
                <a:off x="1130310" y="269490"/>
                <a:ext cx="2032998" cy="2076228"/>
                <a:chOff x="952126" y="142873"/>
                <a:chExt cx="2295526" cy="2344339"/>
              </a:xfrm>
            </p:grpSpPr>
            <p:sp>
              <p:nvSpPr>
                <p:cNvPr id="41" name="Арка 40"/>
                <p:cNvSpPr/>
                <p:nvPr/>
              </p:nvSpPr>
              <p:spPr>
                <a:xfrm rot="861180">
                  <a:off x="952127" y="142873"/>
                  <a:ext cx="2295525" cy="2295525"/>
                </a:xfrm>
                <a:prstGeom prst="blockArc">
                  <a:avLst>
                    <a:gd name="adj1" fmla="val 10800000"/>
                    <a:gd name="adj2" fmla="val 19674276"/>
                    <a:gd name="adj3" fmla="val 1496"/>
                  </a:avLst>
                </a:prstGeom>
                <a:solidFill>
                  <a:srgbClr val="EF6C00"/>
                </a:solidFill>
                <a:ln w="762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400"/>
                </a:p>
              </p:txBody>
            </p:sp>
            <p:sp>
              <p:nvSpPr>
                <p:cNvPr id="42" name="Арка 41"/>
                <p:cNvSpPr/>
                <p:nvPr/>
              </p:nvSpPr>
              <p:spPr>
                <a:xfrm rot="11778361">
                  <a:off x="952126" y="191687"/>
                  <a:ext cx="2295525" cy="2295525"/>
                </a:xfrm>
                <a:prstGeom prst="blockArc">
                  <a:avLst>
                    <a:gd name="adj1" fmla="val 10800000"/>
                    <a:gd name="adj2" fmla="val 19674276"/>
                    <a:gd name="adj3" fmla="val 1496"/>
                  </a:avLst>
                </a:prstGeom>
                <a:solidFill>
                  <a:srgbClr val="EF6C00"/>
                </a:solidFill>
                <a:ln w="762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400"/>
                </a:p>
              </p:txBody>
            </p:sp>
          </p:grpSp>
          <p:sp>
            <p:nvSpPr>
              <p:cNvPr id="40" name="TextBox 39"/>
              <p:cNvSpPr txBox="1"/>
              <p:nvPr/>
            </p:nvSpPr>
            <p:spPr>
              <a:xfrm>
                <a:off x="1177824" y="1015215"/>
                <a:ext cx="1981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fortaa Light" pitchFamily="2" charset="0"/>
                  </a:rPr>
                  <a:t>Глобальные компетенции</a:t>
                </a:r>
              </a:p>
            </p:txBody>
          </p:sp>
        </p:grpSp>
      </p:grpSp>
      <p:sp>
        <p:nvSpPr>
          <p:cNvPr id="4" name="Овал 3"/>
          <p:cNvSpPr/>
          <p:nvPr/>
        </p:nvSpPr>
        <p:spPr>
          <a:xfrm>
            <a:off x="3264507" y="597503"/>
            <a:ext cx="5839299" cy="5598311"/>
          </a:xfrm>
          <a:prstGeom prst="ellipse">
            <a:avLst/>
          </a:prstGeom>
          <a:gradFill flip="none" rotWithShape="1">
            <a:gsLst>
              <a:gs pos="0">
                <a:srgbClr val="2D2B6B"/>
              </a:gs>
              <a:gs pos="44000">
                <a:srgbClr val="2C337F"/>
              </a:gs>
              <a:gs pos="82000">
                <a:srgbClr val="314D93"/>
              </a:gs>
              <a:gs pos="91000">
                <a:srgbClr val="3768A7"/>
              </a:gs>
              <a:gs pos="100000">
                <a:srgbClr val="3C89C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Функциональная грамотность</a:t>
            </a:r>
          </a:p>
        </p:txBody>
      </p:sp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750" b="58667" l="31513" r="71218">
                        <a14:foregroundMark x1="45168" y1="40500" x2="53992" y2="41833"/>
                        <a14:foregroundMark x1="45168" y1="54000" x2="41912" y2="48833"/>
                        <a14:foregroundMark x1="56933" y1="55083" x2="60924" y2="51500"/>
                        <a14:foregroundMark x1="52206" y1="50417" x2="55252" y2="45167"/>
                        <a14:foregroundMark x1="56723" y1="46667" x2="53676" y2="51750"/>
                        <a14:foregroundMark x1="58193" y1="45500" x2="55357" y2="43333"/>
                        <a14:foregroundMark x1="51891" y1="50917" x2="51891" y2="4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425" t="37066" r="31961" b="43333"/>
          <a:stretch/>
        </p:blipFill>
        <p:spPr>
          <a:xfrm>
            <a:off x="-146304" y="5775577"/>
            <a:ext cx="1472686" cy="1082424"/>
          </a:xfrm>
          <a:prstGeom prst="rect">
            <a:avLst/>
          </a:prstGeom>
        </p:spPr>
      </p:pic>
      <p:grpSp>
        <p:nvGrpSpPr>
          <p:cNvPr id="57" name="Группа 56"/>
          <p:cNvGrpSpPr/>
          <p:nvPr/>
        </p:nvGrpSpPr>
        <p:grpSpPr>
          <a:xfrm>
            <a:off x="2921170" y="244362"/>
            <a:ext cx="6557310" cy="6426298"/>
            <a:chOff x="2921170" y="244362"/>
            <a:chExt cx="6557310" cy="6426298"/>
          </a:xfrm>
          <a:gradFill>
            <a:gsLst>
              <a:gs pos="0">
                <a:srgbClr val="C00000"/>
              </a:gs>
              <a:gs pos="48000">
                <a:schemeClr val="accent6">
                  <a:lumMod val="5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5" name="Арка 54"/>
            <p:cNvSpPr/>
            <p:nvPr/>
          </p:nvSpPr>
          <p:spPr>
            <a:xfrm rot="17198287">
              <a:off x="2921170" y="244362"/>
              <a:ext cx="6416773" cy="6416773"/>
            </a:xfrm>
            <a:prstGeom prst="blockArc">
              <a:avLst>
                <a:gd name="adj1" fmla="val 10800000"/>
                <a:gd name="adj2" fmla="val 19557287"/>
                <a:gd name="adj3" fmla="val 1102"/>
              </a:avLst>
            </a:prstGeom>
            <a:gradFill flip="none" rotWithShape="1">
              <a:gsLst>
                <a:gs pos="18000">
                  <a:srgbClr val="C00000"/>
                </a:gs>
                <a:gs pos="58000">
                  <a:schemeClr val="accent6">
                    <a:lumMod val="50000"/>
                  </a:schemeClr>
                </a:gs>
                <a:gs pos="100000">
                  <a:srgbClr val="00B0F0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6" name="Арка 55"/>
            <p:cNvSpPr/>
            <p:nvPr/>
          </p:nvSpPr>
          <p:spPr>
            <a:xfrm rot="6384797">
              <a:off x="3061707" y="253887"/>
              <a:ext cx="6416773" cy="6416773"/>
            </a:xfrm>
            <a:prstGeom prst="blockArc">
              <a:avLst>
                <a:gd name="adj1" fmla="val 10800000"/>
                <a:gd name="adj2" fmla="val 19557287"/>
                <a:gd name="adj3" fmla="val 1102"/>
              </a:avLst>
            </a:prstGeom>
            <a:gradFill flip="none" rotWithShape="1">
              <a:gsLst>
                <a:gs pos="30000">
                  <a:srgbClr val="FFFF00"/>
                </a:gs>
                <a:gs pos="60000">
                  <a:srgbClr val="7030A0"/>
                </a:gs>
                <a:gs pos="85000">
                  <a:srgbClr val="EF6C00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58" name="Овал 57"/>
          <p:cNvSpPr/>
          <p:nvPr/>
        </p:nvSpPr>
        <p:spPr>
          <a:xfrm>
            <a:off x="3546992" y="1347364"/>
            <a:ext cx="257175" cy="257175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2829710" y="3226106"/>
            <a:ext cx="257175" cy="257175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3632269" y="5445894"/>
            <a:ext cx="257175" cy="257175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8585332" y="5432752"/>
            <a:ext cx="257175" cy="257175"/>
          </a:xfrm>
          <a:prstGeom prst="ellipse">
            <a:avLst/>
          </a:prstGeom>
          <a:solidFill>
            <a:srgbClr val="EF6C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9346767" y="3272735"/>
            <a:ext cx="257175" cy="257175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8667290" y="1347365"/>
            <a:ext cx="257175" cy="257175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3164958" y="596467"/>
            <a:ext cx="6038395" cy="5578384"/>
            <a:chOff x="3164958" y="596467"/>
            <a:chExt cx="6038395" cy="5578384"/>
          </a:xfrm>
        </p:grpSpPr>
        <p:sp>
          <p:nvSpPr>
            <p:cNvPr id="2" name="Арка 1"/>
            <p:cNvSpPr/>
            <p:nvPr/>
          </p:nvSpPr>
          <p:spPr>
            <a:xfrm>
              <a:off x="3270815" y="596467"/>
              <a:ext cx="5819407" cy="5578384"/>
            </a:xfrm>
            <a:prstGeom prst="blockArc">
              <a:avLst>
                <a:gd name="adj1" fmla="val 10800000"/>
                <a:gd name="adj2" fmla="val 21599999"/>
                <a:gd name="adj3" fmla="val 50000"/>
              </a:avLst>
            </a:prstGeom>
            <a:solidFill>
              <a:schemeClr val="accent5">
                <a:lumMod val="50000"/>
                <a:alpha val="6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64958" y="734340"/>
              <a:ext cx="6038395" cy="2354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300" dirty="0">
                <a:solidFill>
                  <a:schemeClr val="bg1"/>
                </a:solidFill>
                <a:latin typeface="Comfortaa Light" pitchFamily="2" charset="0"/>
              </a:endParaRPr>
            </a:p>
            <a:p>
              <a:pPr algn="ctr"/>
              <a:r>
                <a:rPr lang="ru-RU" sz="1600" dirty="0">
                  <a:solidFill>
                    <a:schemeClr val="bg1"/>
                  </a:solidFill>
                  <a:latin typeface="Comfortaa Light" pitchFamily="2" charset="0"/>
                </a:rPr>
                <a:t>Тот, кто может </a:t>
              </a:r>
            </a:p>
            <a:p>
              <a:pPr algn="ctr"/>
              <a:r>
                <a:rPr lang="ru-RU" sz="1600" dirty="0">
                  <a:solidFill>
                    <a:schemeClr val="bg1"/>
                  </a:solidFill>
                  <a:latin typeface="Comfortaa Light" pitchFamily="2" charset="0"/>
                </a:rPr>
                <a:t>участвовать во всех тех </a:t>
              </a:r>
            </a:p>
            <a:p>
              <a:pPr algn="ctr"/>
              <a:r>
                <a:rPr lang="ru-RU" sz="1600" dirty="0">
                  <a:solidFill>
                    <a:schemeClr val="bg1"/>
                  </a:solidFill>
                  <a:latin typeface="Comfortaa Light" pitchFamily="2" charset="0"/>
                </a:rPr>
                <a:t>видах деятельности, где </a:t>
              </a:r>
            </a:p>
            <a:p>
              <a:pPr algn="ctr"/>
              <a:r>
                <a:rPr lang="ru-RU" sz="1600" dirty="0">
                  <a:solidFill>
                    <a:schemeClr val="bg1"/>
                  </a:solidFill>
                  <a:latin typeface="Comfortaa Light" pitchFamily="2" charset="0"/>
                </a:rPr>
                <a:t>грамотность необходима для </a:t>
              </a:r>
            </a:p>
            <a:p>
              <a:pPr algn="ctr"/>
              <a:r>
                <a:rPr lang="ru-RU" sz="1600" dirty="0">
                  <a:solidFill>
                    <a:schemeClr val="bg1"/>
                  </a:solidFill>
                  <a:latin typeface="Comfortaa Light" pitchFamily="2" charset="0"/>
                </a:rPr>
                <a:t>эффективного функционирования его </a:t>
              </a:r>
            </a:p>
            <a:p>
              <a:pPr algn="ctr"/>
              <a:r>
                <a:rPr lang="ru-RU" sz="1600" dirty="0">
                  <a:solidFill>
                    <a:schemeClr val="bg1"/>
                  </a:solidFill>
                  <a:latin typeface="Comfortaa Light" pitchFamily="2" charset="0"/>
                </a:rPr>
                <a:t>группы и общества и которые дают ему </a:t>
              </a:r>
            </a:p>
            <a:p>
              <a:pPr algn="ctr"/>
              <a:r>
                <a:rPr lang="ru-RU" sz="1600" dirty="0">
                  <a:solidFill>
                    <a:schemeClr val="bg1"/>
                  </a:solidFill>
                  <a:latin typeface="Comfortaa Light" pitchFamily="2" charset="0"/>
                </a:rPr>
                <a:t>также возможность продолжать пользоваться чтением, письмом и счётом для своего собственного развития и для развития общества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3268062" y="633063"/>
            <a:ext cx="5819407" cy="5578384"/>
            <a:chOff x="3268062" y="633063"/>
            <a:chExt cx="5819407" cy="5578384"/>
          </a:xfrm>
        </p:grpSpPr>
        <p:sp>
          <p:nvSpPr>
            <p:cNvPr id="64" name="Арка 63"/>
            <p:cNvSpPr/>
            <p:nvPr/>
          </p:nvSpPr>
          <p:spPr>
            <a:xfrm rot="10800000">
              <a:off x="3268062" y="633063"/>
              <a:ext cx="5819407" cy="5578384"/>
            </a:xfrm>
            <a:prstGeom prst="blockArc">
              <a:avLst>
                <a:gd name="adj1" fmla="val 10800000"/>
                <a:gd name="adj2" fmla="val 21599999"/>
                <a:gd name="adj3" fmla="val 50000"/>
              </a:avLst>
            </a:prstGeom>
            <a:solidFill>
              <a:schemeClr val="accent5">
                <a:lumMod val="50000"/>
                <a:alpha val="6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83484" y="3903351"/>
              <a:ext cx="5776809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>
                  <a:solidFill>
                    <a:schemeClr val="bg1"/>
                  </a:solidFill>
                  <a:latin typeface="Comfortaa Light" pitchFamily="2" charset="0"/>
                </a:rPr>
                <a:t>Личность, которая способна использовать все постоянно приобретаемые в течение жизни знания, умения и навыки для решения максимально широкого диапазона </a:t>
              </a:r>
            </a:p>
            <a:p>
              <a:pPr algn="ctr"/>
              <a:r>
                <a:rPr lang="ru-RU" sz="1600" dirty="0">
                  <a:solidFill>
                    <a:schemeClr val="bg1"/>
                  </a:solidFill>
                  <a:latin typeface="Comfortaa Light" pitchFamily="2" charset="0"/>
                </a:rPr>
                <a:t>жизненных задач в различных сферах человеческой деятельности, </a:t>
              </a:r>
            </a:p>
            <a:p>
              <a:pPr algn="ctr"/>
              <a:r>
                <a:rPr lang="ru-RU" sz="1600" dirty="0">
                  <a:solidFill>
                    <a:schemeClr val="bg1"/>
                  </a:solidFill>
                  <a:latin typeface="Comfortaa Light" pitchFamily="2" charset="0"/>
                </a:rPr>
                <a:t>общения и социальных </a:t>
              </a:r>
            </a:p>
            <a:p>
              <a:pPr algn="ctr"/>
              <a:r>
                <a:rPr lang="ru-RU" sz="1600" dirty="0">
                  <a:solidFill>
                    <a:schemeClr val="bg1"/>
                  </a:solidFill>
                  <a:latin typeface="Comfortaa Light" pitchFamily="2" charset="0"/>
                </a:rPr>
                <a:t>отношений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8942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743201" y="2361364"/>
            <a:ext cx="7007376" cy="1808704"/>
            <a:chOff x="3265714" y="2453476"/>
            <a:chExt cx="5365820" cy="1384995"/>
          </a:xfrm>
        </p:grpSpPr>
        <p:sp>
          <p:nvSpPr>
            <p:cNvPr id="4" name="Двойные круглые скобки 3"/>
            <p:cNvSpPr/>
            <p:nvPr/>
          </p:nvSpPr>
          <p:spPr>
            <a:xfrm>
              <a:off x="3265714" y="2461846"/>
              <a:ext cx="5365820" cy="1376625"/>
            </a:xfrm>
            <a:prstGeom prst="bracketPair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552092" y="2453476"/>
              <a:ext cx="5079442" cy="1343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fortaa" pitchFamily="2" charset="0"/>
                </a:rPr>
                <a:t>З</a:t>
              </a:r>
              <a:r>
                <a:rPr lang="ru-RU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fortaa" pitchFamily="2" charset="0"/>
                </a:rPr>
                <a:t>нания</a:t>
              </a:r>
            </a:p>
            <a:p>
              <a:r>
                <a:rPr lang="ru-RU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fortaa" pitchFamily="2" charset="0"/>
                </a:rPr>
                <a:t>	         У</a:t>
              </a:r>
              <a:r>
                <a:rPr lang="ru-RU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fortaa" pitchFamily="2" charset="0"/>
                </a:rPr>
                <a:t>мения</a:t>
              </a:r>
            </a:p>
            <a:p>
              <a:r>
                <a:rPr lang="ru-RU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fortaa" pitchFamily="2" charset="0"/>
                </a:rPr>
                <a:t>			           Н</a:t>
              </a:r>
              <a:r>
                <a:rPr lang="ru-RU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fortaa" pitchFamily="2" charset="0"/>
                </a:rPr>
                <a:t>авыки</a:t>
              </a:r>
            </a:p>
          </p:txBody>
        </p:sp>
      </p:grp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750" b="58667" l="31513" r="71218">
                        <a14:foregroundMark x1="45168" y1="40500" x2="53992" y2="41833"/>
                        <a14:foregroundMark x1="45168" y1="54000" x2="41912" y2="48833"/>
                        <a14:foregroundMark x1="56933" y1="55083" x2="60924" y2="51500"/>
                        <a14:foregroundMark x1="52206" y1="50417" x2="55252" y2="45167"/>
                        <a14:foregroundMark x1="56723" y1="46667" x2="53676" y2="51750"/>
                        <a14:foregroundMark x1="58193" y1="45500" x2="55357" y2="43333"/>
                        <a14:foregroundMark x1="51891" y1="50917" x2="51891" y2="4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425" t="37066" r="31961" b="43333"/>
          <a:stretch/>
        </p:blipFill>
        <p:spPr>
          <a:xfrm>
            <a:off x="-146304" y="5775577"/>
            <a:ext cx="1472686" cy="108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061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5433808" y="2912458"/>
            <a:ext cx="1344804" cy="717444"/>
            <a:chOff x="3265714" y="2461846"/>
            <a:chExt cx="5365820" cy="1376625"/>
          </a:xfrm>
        </p:grpSpPr>
        <p:sp>
          <p:nvSpPr>
            <p:cNvPr id="5" name="Двойные круглые скобки 4"/>
            <p:cNvSpPr/>
            <p:nvPr/>
          </p:nvSpPr>
          <p:spPr>
            <a:xfrm>
              <a:off x="3265714" y="2461846"/>
              <a:ext cx="5365820" cy="1376625"/>
            </a:xfrm>
            <a:prstGeom prst="bracketPair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52091" y="2530071"/>
              <a:ext cx="5079443" cy="12401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fortaa" pitchFamily="2" charset="0"/>
                </a:rPr>
                <a:t>ЗУН</a:t>
              </a:r>
              <a:endPara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</a:endParaRPr>
            </a:p>
          </p:txBody>
        </p:sp>
      </p:grpSp>
      <p:pic>
        <p:nvPicPr>
          <p:cNvPr id="7" name="Рисунок 6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750" b="58667" l="31513" r="71218">
                        <a14:foregroundMark x1="45168" y1="40500" x2="53992" y2="41833"/>
                        <a14:foregroundMark x1="45168" y1="54000" x2="41912" y2="48833"/>
                        <a14:foregroundMark x1="56933" y1="55083" x2="60924" y2="51500"/>
                        <a14:foregroundMark x1="52206" y1="50417" x2="55252" y2="45167"/>
                        <a14:foregroundMark x1="56723" y1="46667" x2="53676" y2="51750"/>
                        <a14:foregroundMark x1="58193" y1="45500" x2="55357" y2="43333"/>
                        <a14:foregroundMark x1="51891" y1="50917" x2="51891" y2="4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425" t="37066" r="31961" b="43333"/>
          <a:stretch/>
        </p:blipFill>
        <p:spPr>
          <a:xfrm>
            <a:off x="-146304" y="5775577"/>
            <a:ext cx="1472686" cy="1082424"/>
          </a:xfrm>
          <a:prstGeom prst="rect">
            <a:avLst/>
          </a:prstGeom>
        </p:spPr>
      </p:pic>
      <p:grpSp>
        <p:nvGrpSpPr>
          <p:cNvPr id="23" name="Группа 22"/>
          <p:cNvGrpSpPr/>
          <p:nvPr/>
        </p:nvGrpSpPr>
        <p:grpSpPr>
          <a:xfrm>
            <a:off x="5580703" y="711368"/>
            <a:ext cx="2479060" cy="830152"/>
            <a:chOff x="5164849" y="711368"/>
            <a:chExt cx="2479060" cy="830152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6097878" y="824076"/>
              <a:ext cx="1344804" cy="717444"/>
              <a:chOff x="3265714" y="2461846"/>
              <a:chExt cx="5365820" cy="1376625"/>
            </a:xfrm>
          </p:grpSpPr>
          <p:sp>
            <p:nvSpPr>
              <p:cNvPr id="9" name="Двойные круглые скобки 8"/>
              <p:cNvSpPr/>
              <p:nvPr/>
            </p:nvSpPr>
            <p:spPr>
              <a:xfrm>
                <a:off x="3265714" y="2461846"/>
                <a:ext cx="5365820" cy="1376625"/>
              </a:xfrm>
              <a:prstGeom prst="bracketPair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552091" y="2530071"/>
                <a:ext cx="5079443" cy="1240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fortaa" pitchFamily="2" charset="0"/>
                  </a:rPr>
                  <a:t>ЗУН</a:t>
                </a:r>
                <a:endParaRPr lang="ru-RU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fortaa" pitchFamily="2" charset="0"/>
                </a:endParaRPr>
              </a:p>
            </p:txBody>
          </p:sp>
        </p:grpSp>
        <p:cxnSp>
          <p:nvCxnSpPr>
            <p:cNvPr id="19" name="Прямая со стрелкой 18"/>
            <p:cNvCxnSpPr/>
            <p:nvPr/>
          </p:nvCxnSpPr>
          <p:spPr>
            <a:xfrm>
              <a:off x="5333325" y="1165609"/>
              <a:ext cx="6052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164849" y="715108"/>
              <a:ext cx="2589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Comfortaa Light" pitchFamily="2" charset="0"/>
                </a:rPr>
                <a:t>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385001" y="711368"/>
              <a:ext cx="2589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Comfortaa Light" pitchFamily="2" charset="0"/>
                </a:rPr>
                <a:t>2</a:t>
              </a: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312499" y="2664284"/>
            <a:ext cx="1344804" cy="717444"/>
            <a:chOff x="3265714" y="2461846"/>
            <a:chExt cx="5365820" cy="1376625"/>
          </a:xfrm>
        </p:grpSpPr>
        <p:sp>
          <p:nvSpPr>
            <p:cNvPr id="25" name="Двойные круглые скобки 24"/>
            <p:cNvSpPr/>
            <p:nvPr/>
          </p:nvSpPr>
          <p:spPr>
            <a:xfrm>
              <a:off x="3265714" y="2461846"/>
              <a:ext cx="5365820" cy="1376625"/>
            </a:xfrm>
            <a:prstGeom prst="bracketPair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52091" y="2530071"/>
              <a:ext cx="5079443" cy="12401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fortaa" pitchFamily="2" charset="0"/>
                </a:rPr>
                <a:t>ЗУН</a:t>
              </a:r>
              <a:endPara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</a:endParaRPr>
            </a:p>
          </p:txBody>
        </p:sp>
      </p:grpSp>
      <p:sp>
        <p:nvSpPr>
          <p:cNvPr id="30" name="Двойные круглые скобки 29"/>
          <p:cNvSpPr/>
          <p:nvPr/>
        </p:nvSpPr>
        <p:spPr>
          <a:xfrm>
            <a:off x="4179149" y="4323703"/>
            <a:ext cx="3796758" cy="2025545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451216" y="5015010"/>
            <a:ext cx="1273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</a:rPr>
              <a:t>ЗУН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 pitchFamily="2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5574607" y="2544352"/>
            <a:ext cx="2729728" cy="830152"/>
            <a:chOff x="5164848" y="711368"/>
            <a:chExt cx="2729728" cy="830152"/>
          </a:xfrm>
        </p:grpSpPr>
        <p:grpSp>
          <p:nvGrpSpPr>
            <p:cNvPr id="44" name="Группа 43"/>
            <p:cNvGrpSpPr/>
            <p:nvPr/>
          </p:nvGrpSpPr>
          <p:grpSpPr>
            <a:xfrm>
              <a:off x="6097878" y="824076"/>
              <a:ext cx="1344804" cy="717444"/>
              <a:chOff x="3265714" y="2461846"/>
              <a:chExt cx="5365820" cy="1376625"/>
            </a:xfrm>
          </p:grpSpPr>
          <p:sp>
            <p:nvSpPr>
              <p:cNvPr id="48" name="Двойные круглые скобки 47"/>
              <p:cNvSpPr/>
              <p:nvPr/>
            </p:nvSpPr>
            <p:spPr>
              <a:xfrm>
                <a:off x="3265714" y="2461846"/>
                <a:ext cx="5365820" cy="1376625"/>
              </a:xfrm>
              <a:prstGeom prst="bracketPair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3552091" y="2530071"/>
                <a:ext cx="5079443" cy="1240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fortaa" pitchFamily="2" charset="0"/>
                  </a:rPr>
                  <a:t>ЗУН</a:t>
                </a:r>
                <a:endParaRPr lang="ru-RU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fortaa" pitchFamily="2" charset="0"/>
                </a:endParaRPr>
              </a:p>
            </p:txBody>
          </p:sp>
        </p:grpSp>
        <p:cxnSp>
          <p:nvCxnSpPr>
            <p:cNvPr id="45" name="Прямая со стрелкой 44"/>
            <p:cNvCxnSpPr/>
            <p:nvPr/>
          </p:nvCxnSpPr>
          <p:spPr>
            <a:xfrm>
              <a:off x="5333325" y="1165609"/>
              <a:ext cx="6052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5164848" y="715108"/>
              <a:ext cx="579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Comfortaa Light" pitchFamily="2" charset="0"/>
                </a:rPr>
                <a:t>П1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385000" y="711368"/>
              <a:ext cx="5095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Comfortaa Light" pitchFamily="2" charset="0"/>
                </a:rPr>
                <a:t>П2</a:t>
              </a:r>
            </a:p>
          </p:txBody>
        </p:sp>
      </p:grpSp>
      <p:sp>
        <p:nvSpPr>
          <p:cNvPr id="54" name="Прямоугольник 53"/>
          <p:cNvSpPr/>
          <p:nvPr/>
        </p:nvSpPr>
        <p:spPr>
          <a:xfrm rot="16200000">
            <a:off x="2933027" y="5136419"/>
            <a:ext cx="21836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fortaa" pitchFamily="2" charset="0"/>
              </a:rPr>
              <a:t>искусственно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fortaa" pitchFamily="2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 rot="5400000">
            <a:off x="7054761" y="5136420"/>
            <a:ext cx="212750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fortaa" pitchFamily="2" charset="0"/>
              </a:rPr>
              <a:t>естественно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fortaa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90039" y="859631"/>
            <a:ext cx="2557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Comfortaa" pitchFamily="2" charset="0"/>
              </a:rPr>
              <a:t>1 уровень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90039" y="2699840"/>
            <a:ext cx="2872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Comfortaa" pitchFamily="2" charset="0"/>
              </a:rPr>
              <a:t>2 уровень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90038" y="4901658"/>
            <a:ext cx="2667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Comfortaa" pitchFamily="2" charset="0"/>
              </a:rPr>
              <a:t>3 уровень</a:t>
            </a:r>
          </a:p>
        </p:txBody>
      </p:sp>
      <p:sp>
        <p:nvSpPr>
          <p:cNvPr id="3" name="Овал 2"/>
          <p:cNvSpPr/>
          <p:nvPr/>
        </p:nvSpPr>
        <p:spPr>
          <a:xfrm>
            <a:off x="11880273" y="6775912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11989955" y="677643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12093864" y="677591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8328715" y="750697"/>
            <a:ext cx="21451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fortaa" pitchFamily="2" charset="0"/>
              </a:rPr>
              <a:t>системный</a:t>
            </a:r>
          </a:p>
          <a:p>
            <a:pPr algn="ctr"/>
            <a:r>
              <a:rPr lang="ru-RU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fortaa" pitchFamily="2" charset="0"/>
              </a:rPr>
              <a:t>несистемный</a:t>
            </a:r>
          </a:p>
        </p:txBody>
      </p:sp>
    </p:spTree>
    <p:extLst>
      <p:ext uri="{BB962C8B-B14F-4D97-AF65-F5344CB8AC3E}">
        <p14:creationId xmlns:p14="http://schemas.microsoft.com/office/powerpoint/2010/main" val="3093657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3.33333E-6 L -0.0918 -0.3025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96" y="-15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54" grpId="0"/>
      <p:bldP spid="55" grpId="0"/>
      <p:bldP spid="56" grpId="0"/>
      <p:bldP spid="57" grpId="0"/>
      <p:bldP spid="58" grpId="0"/>
      <p:bldP spid="3" grpId="0" animBg="1"/>
      <p:bldP spid="34" grpId="0" animBg="1"/>
      <p:bldP spid="35" grpId="0" animBg="1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64507" y="597503"/>
            <a:ext cx="5839299" cy="5598311"/>
          </a:xfrm>
          <a:prstGeom prst="ellipse">
            <a:avLst/>
          </a:prstGeom>
          <a:gradFill flip="none" rotWithShape="1">
            <a:gsLst>
              <a:gs pos="0">
                <a:srgbClr val="2D2B6B"/>
              </a:gs>
              <a:gs pos="44000">
                <a:srgbClr val="2C337F"/>
              </a:gs>
              <a:gs pos="82000">
                <a:srgbClr val="314D93"/>
              </a:gs>
              <a:gs pos="91000">
                <a:srgbClr val="3768A7"/>
              </a:gs>
              <a:gs pos="100000">
                <a:srgbClr val="3C89C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Урок</a:t>
            </a:r>
          </a:p>
        </p:txBody>
      </p:sp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750" b="58667" l="31513" r="71218">
                        <a14:foregroundMark x1="45168" y1="40500" x2="53992" y2="41833"/>
                        <a14:foregroundMark x1="45168" y1="54000" x2="41912" y2="48833"/>
                        <a14:foregroundMark x1="56933" y1="55083" x2="60924" y2="51500"/>
                        <a14:foregroundMark x1="52206" y1="50417" x2="55252" y2="45167"/>
                        <a14:foregroundMark x1="56723" y1="46667" x2="53676" y2="51750"/>
                        <a14:foregroundMark x1="58193" y1="45500" x2="55357" y2="43333"/>
                        <a14:foregroundMark x1="51891" y1="50917" x2="51891" y2="4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425" t="37066" r="31961" b="43333"/>
          <a:stretch/>
        </p:blipFill>
        <p:spPr>
          <a:xfrm>
            <a:off x="-146304" y="5775577"/>
            <a:ext cx="1472686" cy="1082424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11880273" y="6775912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1989955" y="677643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093864" y="677591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753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64507" y="597503"/>
            <a:ext cx="5839299" cy="5598311"/>
          </a:xfrm>
          <a:prstGeom prst="ellipse">
            <a:avLst/>
          </a:prstGeom>
          <a:gradFill flip="none" rotWithShape="1">
            <a:gsLst>
              <a:gs pos="0">
                <a:srgbClr val="2D2B6B"/>
              </a:gs>
              <a:gs pos="44000">
                <a:srgbClr val="2C337F"/>
              </a:gs>
              <a:gs pos="82000">
                <a:srgbClr val="314D93"/>
              </a:gs>
              <a:gs pos="91000">
                <a:srgbClr val="3768A7"/>
              </a:gs>
              <a:gs pos="100000">
                <a:srgbClr val="3C89C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dist="12700" dir="4200000" sx="107000" sy="107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itchFamily="2" charset="0"/>
                <a:ea typeface="Yu Gothic UI Light" panose="020B0300000000000000" pitchFamily="34" charset="-128"/>
              </a:rPr>
              <a:t>Проблемный диалог</a:t>
            </a:r>
          </a:p>
        </p:txBody>
      </p:sp>
      <p:pic>
        <p:nvPicPr>
          <p:cNvPr id="6" name="Рисунок 5">
            <a:hlinkClick r:id="rId4" action="ppaction://hlinksldjump"/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5750" b="58667" l="31513" r="71218">
                        <a14:foregroundMark x1="45168" y1="40500" x2="53992" y2="41833"/>
                        <a14:foregroundMark x1="45168" y1="54000" x2="41912" y2="48833"/>
                        <a14:foregroundMark x1="56933" y1="55083" x2="60924" y2="51500"/>
                        <a14:foregroundMark x1="52206" y1="50417" x2="55252" y2="45167"/>
                        <a14:foregroundMark x1="56723" y1="46667" x2="53676" y2="51750"/>
                        <a14:foregroundMark x1="58193" y1="45500" x2="55357" y2="43333"/>
                        <a14:foregroundMark x1="51891" y1="50917" x2="51891" y2="4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425" t="37066" r="31961" b="43333"/>
          <a:stretch/>
        </p:blipFill>
        <p:spPr>
          <a:xfrm>
            <a:off x="-146304" y="5775577"/>
            <a:ext cx="1472686" cy="108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200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1344</TotalTime>
  <Words>408</Words>
  <Application>Microsoft Office PowerPoint</Application>
  <PresentationFormat>Широкоэкранный</PresentationFormat>
  <Paragraphs>149</Paragraphs>
  <Slides>23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Yu Gothic UI Light</vt:lpstr>
      <vt:lpstr>Arial</vt:lpstr>
      <vt:lpstr>Calibri</vt:lpstr>
      <vt:lpstr>Calibri Light</vt:lpstr>
      <vt:lpstr>Comfortaa</vt:lpstr>
      <vt:lpstr>Comfortaa Light</vt:lpstr>
      <vt:lpstr>Segoe UI</vt:lpstr>
      <vt:lpstr>Тема Office</vt:lpstr>
      <vt:lpstr>Использование проблемно-диалогической технологии для формирования у учащихся функциональной грамотности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Постановка проблемы </vt:lpstr>
      <vt:lpstr>Поиск решения</vt:lpstr>
      <vt:lpstr>Презентация PowerPoint</vt:lpstr>
      <vt:lpstr>Презентация PowerPoint</vt:lpstr>
      <vt:lpstr>Домашнее задание</vt:lpstr>
      <vt:lpstr>Презентация PowerPoint</vt:lpstr>
      <vt:lpstr>Задание</vt:lpstr>
      <vt:lpstr>Презентация PowerPoint</vt:lpstr>
      <vt:lpstr>Презентация PowerPoint</vt:lpstr>
      <vt:lpstr>Презентация PowerPoint</vt:lpstr>
      <vt:lpstr>Домашнее задание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Study1</dc:creator>
  <cp:lastModifiedBy>Study1</cp:lastModifiedBy>
  <cp:revision>102</cp:revision>
  <dcterms:created xsi:type="dcterms:W3CDTF">2023-04-05T03:27:17Z</dcterms:created>
  <dcterms:modified xsi:type="dcterms:W3CDTF">2023-05-01T08:40:16Z</dcterms:modified>
</cp:coreProperties>
</file>