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72" r:id="rId5"/>
    <p:sldId id="273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68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A87C5-927A-4D28-BFF7-6FBEAFF9F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AB43AD-4D12-49BF-B62E-11A6AD895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D41742-2998-440D-809C-75A9135A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7B46B3-A11E-4F12-A1EF-339255F3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6EAAB0-6C85-4760-A8D4-814FA17B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3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1DDCE-924F-43AC-9B21-C6768DB04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E7426B-ECAF-4088-AEC6-5E3F3464F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5BFEC-ACC3-461D-A045-18E5294B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F854DF-FF20-4064-9ABD-CAABA4FF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50AB5A-3D44-466E-80C8-D00FEF591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5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537590C-9F62-47AD-9289-574C97DC8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171B75-490D-491F-AB36-10EBA18AB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D47C22-0FCA-446C-99E3-AE705E9B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598670-6495-4F09-B295-FFBAF4A1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88129-C5D4-41AC-97E1-BFD1AE83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9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F9452-EEDF-43BF-9A64-FF000393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96593E-CA4D-4E78-BA3F-0EA04148C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6BD080-7056-4448-88BB-B12618EF2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7B3D4C-757A-4670-AB9F-953E91AB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A918A3-003A-4B8D-A572-41AE82D0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9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5645C-3929-45B4-88D6-71A187E4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B6C095-7B25-423D-95C9-5356E38A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F526EA-F307-488D-BFA1-70EDB483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1DDCBD-E53B-4CB4-BB37-D1D1AD58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8943A-A5BB-463E-8ECD-8C74C410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92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20AE9-D710-4C93-90D6-18A3D6AF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D81C1A-4189-41DA-9373-451DD3DA2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3709BD-1FC5-42F4-B0A6-6EEBF1A4F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2C0404-1FC6-4A74-8D51-996D4BAF8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93F962-1DBB-4791-9EE2-85F776ED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327C09-5A1A-4405-B571-D29F4E41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57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9D95A-56DB-4D19-9BD7-0EA6BB7D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17A0B6-C8D3-4FA0-97D5-B29F57948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28E2EF-999A-4395-80ED-181566476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BBA3BB-E2F0-45A1-99D8-9DC7999FC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7A9F08-E89E-4644-9F47-85FFE3D17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F3A893-20F7-4684-B23A-DC9CA7244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4A6FB2B-FDB7-4460-95E3-AF0CF7C42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29ADEE-EFC5-47ED-9CFC-685D1AF3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6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D9C3-FDC2-45A9-B8D5-BA3EA0DF6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7B9941E-0116-44D1-B70C-1B5A7955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417C6F-6AFD-4ADE-B8D9-85177DCA2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863AC4-6E0B-4977-99FF-3571DB8CF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3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A24B06-9127-459E-AD31-0E50780B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5AE807-17C5-4611-BF0A-E92644BB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2E5ADB-F1E3-41EB-BFDB-58AB1BA1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6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38DD1-03F4-40AF-8493-79267805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488C5E-B864-4E65-A9FB-4E22758EC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028EAB-BD3D-41D1-B210-8AA1C3E4C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328D67-A692-4FC4-BFD8-4B850214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5BD538-E3FF-4BCE-A5AE-10FF80EB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F7D32-99C6-4300-B9B3-B6F7EC8D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66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604BA-9D68-4477-8178-317D41C4C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06F0C74-FB18-412D-B3AA-B78299F07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2D3F17-660B-4045-9983-CB2A81CAB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D7DC6B-0A50-49A1-A621-3B8D69265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92A3F6-724C-4D92-A166-9E63C593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6AE328-3CC8-430D-9AFE-B184F8B4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32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0EC4D-60B0-47F6-BE0A-8BC7C9BD2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ABFBD8-85DF-444F-8456-C65135942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644A1A-8A51-4F5F-95C5-FF89A3927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ACED4-7214-4898-850B-E2FF1CF3F35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62231-D2F1-4576-892D-58235F9B9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E8E1C7-E98D-4E15-8532-5B9580606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9D4F3-64D5-4F3A-AF38-E6DA77FF6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78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0B2EE-0A22-4195-9AF6-60A5990B1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2CAA9E-F4E8-42B6-AAC4-B86F9FA022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047606-3346-4999-8E19-9EC7D969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57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F29A7-A749-49C7-B6DD-53069ED5E2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AE2DD-253F-424D-AE6E-3B321C8F9B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42B095-3CF7-405A-98A6-705AC640C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12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4F065-5C4B-4A00-B464-B7606BD300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541CF0-3464-4CC9-A409-4D42323E48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52DCE4-EAF0-4A2C-816C-2AF1F6E32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8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99933-85FA-4220-B7F8-C88543C7B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DED703-B3BE-4752-A306-BFD9CE3FB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4F66AA-C7A7-4EF6-8265-5E0DCCA5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32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A087-935E-4907-87E3-19A392A76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EE2486-DEF6-4FAA-98CF-8C37D4AF67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1DB2EB-66F6-4EC0-83AA-8A678663E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17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1C219-5121-420A-8C70-90C2B49DA2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F5F487-8228-41E1-8F56-F1E6C8E418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36E9CB-855F-4F31-88EB-82939A6F4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80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2C3BA-BD89-4E24-B039-2492F6DFAD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BB7538-2CB6-4B75-A1C9-0D57B37E6F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105F6F-EF48-4934-8D45-49F236445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58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A6C18C-F60F-435F-8D18-9BA5F047F3B3}"/>
              </a:ext>
            </a:extLst>
          </p:cNvPr>
          <p:cNvPicPr/>
          <p:nvPr/>
        </p:nvPicPr>
        <p:blipFill rotWithShape="1">
          <a:blip r:embed="rId2"/>
          <a:srcRect t="4561" r="45591" b="8019"/>
          <a:stretch/>
        </p:blipFill>
        <p:spPr bwMode="auto">
          <a:xfrm>
            <a:off x="2291715" y="0"/>
            <a:ext cx="8142606" cy="665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429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8B9319-8BEF-421F-90D3-E76E9BE0A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9251E2-D2C9-46FB-86F5-9EBF834C56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9278C-4D71-4535-86A9-093A44A20243}"/>
              </a:ext>
            </a:extLst>
          </p:cNvPr>
          <p:cNvPicPr/>
          <p:nvPr/>
        </p:nvPicPr>
        <p:blipFill rotWithShape="1">
          <a:blip r:embed="rId2"/>
          <a:srcRect b="669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1532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4339-4BF0-4905-B49C-33BE2860D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80E23E-8B63-4EE6-AD8C-53C323589A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F0D110-D5CD-43C2-AB2A-8C61E2C55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7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59E99-180D-4AAA-B0BD-071FC506E0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B684B8-EAD8-4DBB-84CD-51D474B156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0DA894-19F5-46D3-8932-5A1A4A557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3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F5F39-6065-4D74-9444-6BE62ECE06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332D38-25D1-49A0-B835-EDF1AF650C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111BA-A64C-4FB9-AF0F-5EB6F0ACF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856C5-F1E3-4CC6-B643-6696A268E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B9040-658C-4DBB-999B-B1201C505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9C3BE-773A-4219-8A54-2C3AF614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60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9C7BA-971F-4E9D-AF96-E3B894C9E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3D5BB-03E5-4A88-9C31-CAD5BDDEA8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89858F-9DE1-409C-BF72-BB10AFA41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6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85D5D-F65A-4002-B022-9017832653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DE5608-9934-46D2-8A79-EFE62C398A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1A7ACD-F34D-4A51-8EEF-4BA7F817F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9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F664B-BD21-492A-B025-B83AE5A179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6F9ECE-2DFC-4CF3-8F1C-A35137046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C05E96-4BB2-49FD-9E22-A8E2554D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22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24EBA-E6DB-4265-80C8-2B2A8CBEF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0A4368-82EC-47DF-8AC4-07CD9D3FBE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E8A4A5-D8A3-42A9-B4C8-935869756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72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Ивановна Искакова</dc:creator>
  <cp:lastModifiedBy>Ксения Ивановна Искакова</cp:lastModifiedBy>
  <cp:revision>3</cp:revision>
  <dcterms:created xsi:type="dcterms:W3CDTF">2022-04-21T06:14:19Z</dcterms:created>
  <dcterms:modified xsi:type="dcterms:W3CDTF">2022-04-21T07:47:33Z</dcterms:modified>
</cp:coreProperties>
</file>