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8" r:id="rId1"/>
  </p:sldMasterIdLst>
  <p:notesMasterIdLst>
    <p:notesMasterId r:id="rId8"/>
  </p:notesMasterIdLst>
  <p:sldIdLst>
    <p:sldId id="258" r:id="rId2"/>
    <p:sldId id="262" r:id="rId3"/>
    <p:sldId id="263" r:id="rId4"/>
    <p:sldId id="264" r:id="rId5"/>
    <p:sldId id="265" r:id="rId6"/>
    <p:sldId id="266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00"/>
    <a:srgbClr val="800080"/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09" autoAdjust="0"/>
    <p:restoredTop sz="94660"/>
  </p:normalViewPr>
  <p:slideViewPr>
    <p:cSldViewPr snapToGrid="0">
      <p:cViewPr>
        <p:scale>
          <a:sx n="63" d="100"/>
          <a:sy n="63" d="100"/>
        </p:scale>
        <p:origin x="-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2F1C2-461B-44DE-BFFC-8B1FA351A766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92C74-33A4-45FD-8846-934264CAD1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78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92C74-33A4-45FD-8846-934264CAD1A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54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098-C303-420B-8269-0FAEC4D3ABE5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C4D5-D2DB-4271-AE72-BB68D5C32E4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098-C303-420B-8269-0FAEC4D3ABE5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C4D5-D2DB-4271-AE72-BB68D5C3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098-C303-420B-8269-0FAEC4D3ABE5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C4D5-D2DB-4271-AE72-BB68D5C3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098-C303-420B-8269-0FAEC4D3ABE5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C4D5-D2DB-4271-AE72-BB68D5C32E4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098-C303-420B-8269-0FAEC4D3ABE5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C4D5-D2DB-4271-AE72-BB68D5C3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098-C303-420B-8269-0FAEC4D3ABE5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C4D5-D2DB-4271-AE72-BB68D5C32E4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098-C303-420B-8269-0FAEC4D3ABE5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C4D5-D2DB-4271-AE72-BB68D5C32E4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098-C303-420B-8269-0FAEC4D3ABE5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C4D5-D2DB-4271-AE72-BB68D5C3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098-C303-420B-8269-0FAEC4D3ABE5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C4D5-D2DB-4271-AE72-BB68D5C3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098-C303-420B-8269-0FAEC4D3ABE5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C4D5-D2DB-4271-AE72-BB68D5C32E4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5098-C303-420B-8269-0FAEC4D3ABE5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C4D5-D2DB-4271-AE72-BB68D5C32E4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E35098-C303-420B-8269-0FAEC4D3ABE5}" type="datetimeFigureOut">
              <a:rPr lang="ru-RU" smtClean="0"/>
              <a:t>01.02.2017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A42C4D5-D2DB-4271-AE72-BB68D5C32E4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3.jpeg"/><Relationship Id="rId4" Type="http://schemas.openxmlformats.org/officeDocument/2006/relationships/image" Target="../media/image1.png"/><Relationship Id="rId9" Type="http://schemas.openxmlformats.org/officeDocument/2006/relationships/slide" Target="slide3.xml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open?id=0B1lluE9JTXrMVnI3QW1sQU1sTVE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hyperlink" Target="https://vk.com/atomtv_16?w=wall-106581628_1547%2Fall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rive.google.com/open?id=0B1lluE9JTXrMVlNnMFQ0V1ZMT0U" TargetMode="External"/><Relationship Id="rId11" Type="http://schemas.openxmlformats.org/officeDocument/2006/relationships/hyperlink" Target="https://drive.google.com/open?id=0B1lluE9JTXrMMENQSmpISXJuSHM" TargetMode="External"/><Relationship Id="rId5" Type="http://schemas.openxmlformats.org/officeDocument/2006/relationships/slide" Target="slide1.xml"/><Relationship Id="rId15" Type="http://schemas.openxmlformats.org/officeDocument/2006/relationships/image" Target="../media/image12.jpeg"/><Relationship Id="rId10" Type="http://schemas.openxmlformats.org/officeDocument/2006/relationships/hyperlink" Target="https://drive.google.com/open?id=0B1lluE9JTXrMQkRrcFlDSEJ2QU0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www.youtube.com/watch?v=E2uL-4j1Je8&amp;feature=youtu.be" TargetMode="Externa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slide" Target="slide1.xml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/>
          <a:stretch/>
        </p:blipFill>
        <p:spPr bwMode="auto">
          <a:xfrm>
            <a:off x="11173708" y="0"/>
            <a:ext cx="1018297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490" y="238207"/>
            <a:ext cx="8894763" cy="479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2242001">
            <a:off x="6141961" y="1518278"/>
            <a:ext cx="2386119" cy="86319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317773"/>
              </a:avLst>
            </a:prstTxWarp>
            <a:spAutoFit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Мои достижения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7" action="ppaction://hlinksldjump"/>
          </p:cNvPr>
          <p:cNvSpPr txBox="1"/>
          <p:nvPr/>
        </p:nvSpPr>
        <p:spPr>
          <a:xfrm rot="18410023">
            <a:off x="3253048" y="2921326"/>
            <a:ext cx="2331720" cy="65059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035188"/>
              </a:avLst>
            </a:prstTxWarp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АтомСфера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3968336">
            <a:off x="7690998" y="2675161"/>
            <a:ext cx="1854803" cy="41262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Мои увлечения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hlinkClick r:id="rId9" action="ppaction://hlinksldjump"/>
          </p:cNvPr>
          <p:cNvSpPr txBox="1"/>
          <p:nvPr/>
        </p:nvSpPr>
        <p:spPr>
          <a:xfrm rot="20038162">
            <a:off x="3958362" y="1683888"/>
            <a:ext cx="2783564" cy="7830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159779"/>
              </a:avLst>
            </a:prstTxWarp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Я и «Школа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Росатома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928" y="4320895"/>
            <a:ext cx="3252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Нажимайте на гиперссылки, находящиеся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радуге,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переходите на следующий слайд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1965960" y="3813064"/>
            <a:ext cx="1493661" cy="4950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t="11746" r="3720" b="1916"/>
          <a:stretch/>
        </p:blipFill>
        <p:spPr bwMode="auto">
          <a:xfrm>
            <a:off x="195262" y="223469"/>
            <a:ext cx="4312920" cy="63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>
            <a:hlinkClick r:id="rId8" action="ppaction://hlinksldjump"/>
          </p:cNvPr>
          <p:cNvSpPr/>
          <p:nvPr/>
        </p:nvSpPr>
        <p:spPr>
          <a:xfrm>
            <a:off x="5077708" y="2399495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 – 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Судакова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Александра 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Валерьевна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Родилась 6 декабря 2000 года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Обучающаяся МБОУ ДОД «ДДТ»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«Компьютерный клуб»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354850" y="321984"/>
            <a:ext cx="6835424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Всем-всем привет!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912" y="952786"/>
            <a:ext cx="328612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Bring_Me_The_Horizon_-_Sleepwalking_(-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0080" y="6074687"/>
            <a:ext cx="609600" cy="609600"/>
          </a:xfrm>
          <a:prstGeom prst="rect">
            <a:avLst/>
          </a:prstGeom>
        </p:spPr>
      </p:pic>
      <p:sp>
        <p:nvSpPr>
          <p:cNvPr id="25" name="Управляющая кнопка: в конец 24">
            <a:hlinkClick r:id="" action="ppaction://hlinkshowjump?jump=lastslide" highlightClick="1"/>
          </p:cNvPr>
          <p:cNvSpPr/>
          <p:nvPr/>
        </p:nvSpPr>
        <p:spPr>
          <a:xfrm>
            <a:off x="11796073" y="6462037"/>
            <a:ext cx="395929" cy="39920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9019731" y="4374767"/>
            <a:ext cx="2301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Чтобы закончить наше знакомство, перейдите по этой гиперссылке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10572253" y="5474791"/>
            <a:ext cx="1110602" cy="9046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00" b="100000" l="10000" r="90000">
                        <a14:foregroundMark x1="51733" y1="10667" x2="51733" y2="10667"/>
                        <a14:foregroundMark x1="46667" y1="10667" x2="46667" y2="10667"/>
                        <a14:foregroundMark x1="50933" y1="10667" x2="50933" y2="10667"/>
                        <a14:foregroundMark x1="52867" y1="10222" x2="52867" y2="10222"/>
                        <a14:backgroundMark x1="43267" y1="9422" x2="59600" y2="9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1" t="8420" r="12646" b="-1875"/>
          <a:stretch/>
        </p:blipFill>
        <p:spPr bwMode="auto">
          <a:xfrm>
            <a:off x="2865120" y="1763896"/>
            <a:ext cx="5842792" cy="522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853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25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7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25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2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7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75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75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8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22" grpId="0"/>
      <p:bldP spid="22" grpId="1"/>
      <p:bldP spid="23" grpId="0"/>
      <p:bldP spid="23" grpId="1"/>
      <p:bldP spid="25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7148698" y="1735986"/>
            <a:ext cx="4739692" cy="3554770"/>
            <a:chOff x="6927872" y="1374260"/>
            <a:chExt cx="4739692" cy="355477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872" y="1374260"/>
              <a:ext cx="4739692" cy="3554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927872" y="4559698"/>
              <a:ext cx="236984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dirty="0" smtClean="0"/>
                <a:t>Репортажное фото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148697" y="1761293"/>
            <a:ext cx="4739693" cy="3554770"/>
            <a:chOff x="3718562" y="2088098"/>
            <a:chExt cx="4739693" cy="355477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562" y="2088098"/>
              <a:ext cx="4739693" cy="3554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718563" y="5254447"/>
              <a:ext cx="473969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dirty="0" smtClean="0"/>
                <a:t>Портретное </a:t>
              </a:r>
              <a:r>
                <a:rPr lang="ru-RU" dirty="0"/>
                <a:t>фото </a:t>
              </a:r>
              <a:r>
                <a:rPr lang="en-US" dirty="0" smtClean="0"/>
                <a:t>“</a:t>
              </a:r>
              <a:r>
                <a:rPr lang="ru-RU" dirty="0" smtClean="0"/>
                <a:t>Человек </a:t>
              </a:r>
              <a:r>
                <a:rPr lang="ru-RU" dirty="0"/>
                <a:t>в </a:t>
              </a:r>
              <a:r>
                <a:rPr lang="ru-RU" dirty="0" smtClean="0"/>
                <a:t>профессии</a:t>
              </a:r>
              <a:r>
                <a:rPr lang="en-US" dirty="0" smtClean="0"/>
                <a:t>”</a:t>
              </a:r>
              <a:endParaRPr lang="ru-RU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/>
          <a:stretch/>
        </p:blipFill>
        <p:spPr bwMode="auto">
          <a:xfrm>
            <a:off x="11173708" y="0"/>
            <a:ext cx="1018297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назад 1">
            <a:hlinkClick r:id="rId5" action="ppaction://hlinksldjump" highlightClick="1"/>
          </p:cNvPr>
          <p:cNvSpPr/>
          <p:nvPr/>
        </p:nvSpPr>
        <p:spPr>
          <a:xfrm>
            <a:off x="9576" y="6462042"/>
            <a:ext cx="395963" cy="39596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384359" y="5821682"/>
            <a:ext cx="423956" cy="5680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4359" y="1460025"/>
            <a:ext cx="647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этом году я участвовала в конкурс-фестивале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АтомСфера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Заочный этап конкурса состоял из пяти этапов: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Фотокросс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«Мой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взгляд»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6"/>
              </a:rPr>
              <a:t>Новостной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hlinkClick r:id="rId6"/>
              </a:rPr>
              <a:t>кросс «Короткой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6"/>
              </a:rPr>
              <a:t>строкой»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7"/>
              </a:rPr>
              <a:t>Опрос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hlinkClick r:id="rId7"/>
              </a:rPr>
              <a:t>в социальной сети «24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7"/>
              </a:rPr>
              <a:t>часа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8"/>
              </a:rPr>
              <a:t>Мини-эссе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hlinkClick r:id="rId8"/>
              </a:rPr>
              <a:t>«Мне не даёт покоя…»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Видео-интервью 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Есть вопрос!»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4632960" y="2838004"/>
            <a:ext cx="2367843" cy="3994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958463" y="5513892"/>
            <a:ext cx="334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https://youtu.be/E2uL-4j1Je8</a:t>
            </a:r>
            <a:endParaRPr lang="ru-RU" dirty="0"/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3171823" y="4436626"/>
            <a:ext cx="518160" cy="8794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31243" y="672522"/>
            <a:ext cx="5185638" cy="6001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Очный этап проходил в городе Лесном Свердловской области.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очном этапе оценивалась работа на мастер-классах и в команде. А также в конце первого и второго дня нам было дано задание: написать 3(5) главных событий этого дня.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Ссылка на конечный продукт: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10"/>
              </a:rPr>
              <a:t>1-ый день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11"/>
              </a:rPr>
              <a:t>2-ой день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Этот конкурс подарил мне море положительных эмоций, ярких воспоминаний, новых друзей и, конечно же, новых знаний в сфере журналистики.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 победила в номинации «Открытие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АтомСферы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57" y="349813"/>
            <a:ext cx="4993098" cy="332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79047" y="22689"/>
            <a:ext cx="37290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АтомСфера</a:t>
            </a:r>
            <a:r>
              <a:rPr lang="ru-RU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7100568" y="1735986"/>
            <a:ext cx="4787822" cy="3590867"/>
            <a:chOff x="2425563" y="1525845"/>
            <a:chExt cx="4787822" cy="359086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563" y="1525845"/>
              <a:ext cx="4787822" cy="3590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425563" y="4744364"/>
              <a:ext cx="423439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dirty="0"/>
                <a:t>Фото пейзажа "Мой город особенный"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091525" y="1761293"/>
            <a:ext cx="4795350" cy="3587851"/>
            <a:chOff x="4669887" y="2801864"/>
            <a:chExt cx="4795350" cy="3587851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436" y="2801864"/>
              <a:ext cx="4783801" cy="3587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669887" y="5982783"/>
              <a:ext cx="2257985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dirty="0"/>
                <a:t>Социальное </a:t>
              </a:r>
              <a:r>
                <a:rPr lang="ru-RU" dirty="0" smtClean="0"/>
                <a:t>фото</a:t>
              </a:r>
              <a:endParaRPr lang="ru-RU" dirty="0"/>
            </a:p>
          </p:txBody>
        </p:sp>
      </p:grp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7457" y="3290935"/>
            <a:ext cx="4993098" cy="363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833206" y="3935277"/>
            <a:ext cx="2444735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Чтобы вернуться на «маршрутный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лист»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нашего знакомства, перейдите по этой гиперссылке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78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25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500"/>
                            </p:stCondLst>
                            <p:childTnLst>
                              <p:par>
                                <p:cTn id="9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1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1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775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4" grpId="0"/>
      <p:bldP spid="24" grpId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362" y="2384058"/>
            <a:ext cx="6439641" cy="453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" b="6546"/>
          <a:stretch/>
        </p:blipFill>
        <p:spPr bwMode="auto">
          <a:xfrm>
            <a:off x="19877" y="663639"/>
            <a:ext cx="5752359" cy="625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Управляющая кнопка: назад 1">
            <a:hlinkClick r:id="" action="ppaction://hlinkshowjump?jump=previousslide" highlightClick="1"/>
          </p:cNvPr>
          <p:cNvSpPr/>
          <p:nvPr/>
        </p:nvSpPr>
        <p:spPr>
          <a:xfrm>
            <a:off x="9576" y="6462041"/>
            <a:ext cx="395963" cy="39596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67485" y="4"/>
            <a:ext cx="60570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Я и «Школа </a:t>
            </a:r>
            <a:r>
              <a:rPr lang="ru-RU" sz="4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Росатома</a:t>
            </a:r>
            <a:r>
              <a:rPr lang="ru-RU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8026" y="1021485"/>
            <a:ext cx="66530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году в рамках проекта «Школа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Росатома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 я участвовала в конкурсе экологических квест-проектов «Человек. Природа. Мирный атом».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"/>
          <a:stretch/>
        </p:blipFill>
        <p:spPr bwMode="auto">
          <a:xfrm>
            <a:off x="833205" y="1428255"/>
            <a:ext cx="403413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6" y="1129156"/>
            <a:ext cx="5382505" cy="398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/>
          <a:stretch/>
        </p:blipFill>
        <p:spPr bwMode="auto">
          <a:xfrm>
            <a:off x="11173708" y="0"/>
            <a:ext cx="1018297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877" y="59574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нашим квест-проектом мы стали первыми в своей номинации.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22321" y="511344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Это была очень творческая и интересная работа. Благодаря этому проекту мы узнали много нового. Это помогло нам при создании нашей квест-игры и пригодится в будущем. 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405540" y="5684520"/>
            <a:ext cx="569821" cy="6248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94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25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75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F:\Судакова А\Аттестат - 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12889" r="6178" b="9333"/>
          <a:stretch/>
        </p:blipFill>
        <p:spPr bwMode="auto">
          <a:xfrm>
            <a:off x="384359" y="3485221"/>
            <a:ext cx="4193065" cy="297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/>
          <a:stretch/>
        </p:blipFill>
        <p:spPr bwMode="auto">
          <a:xfrm>
            <a:off x="11173708" y="0"/>
            <a:ext cx="1018297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60137" y="4"/>
            <a:ext cx="4485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Мои достижения</a:t>
            </a:r>
            <a:endParaRPr lang="ru-RU" sz="4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Управляющая кнопка: назад 1">
            <a:hlinkClick r:id="rId4" action="ppaction://hlinksldjump" highlightClick="1"/>
          </p:cNvPr>
          <p:cNvSpPr/>
          <p:nvPr/>
        </p:nvSpPr>
        <p:spPr>
          <a:xfrm>
            <a:off x="9576" y="6462042"/>
            <a:ext cx="395963" cy="39596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384359" y="5821682"/>
            <a:ext cx="423956" cy="5680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4" name="Picture 2" descr="F:\Скан\2017-02-01 1\1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59" y="378679"/>
            <a:ext cx="2816128" cy="387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Скан\2017-02-01 2\2 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0314" y="3049287"/>
            <a:ext cx="2850398" cy="392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Скан\2017-02-01 3\3 0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9" r="3729" b="3778"/>
          <a:stretch/>
        </p:blipFill>
        <p:spPr bwMode="auto">
          <a:xfrm>
            <a:off x="8507397" y="384724"/>
            <a:ext cx="2583663" cy="341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Скан\2017-02-01 4\4 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41" y="3032760"/>
            <a:ext cx="2781200" cy="382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Судакова А\Справк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198" y="2999716"/>
            <a:ext cx="2815225" cy="39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29509" y="769445"/>
            <a:ext cx="4146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Пробуя себя в разных сферах, участвую в конкурсах чтецов, экологических конференциях, декадах наук и олимпиадах.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523" y="755549"/>
            <a:ext cx="41335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пятого класса являюсь отличницей. ОГЭ по русскому языку, математике, информатике и физике сдала на пятерки, а также получила свой заслуженный красный аттестат.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1" name="Picture 9" descr="F:\Судакова А\Аттестат - 000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b="3166"/>
          <a:stretch/>
        </p:blipFill>
        <p:spPr bwMode="auto">
          <a:xfrm>
            <a:off x="4988253" y="755549"/>
            <a:ext cx="4251872" cy="301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:\Судакова А\Аттестат - 000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b="2887"/>
          <a:stretch/>
        </p:blipFill>
        <p:spPr bwMode="auto">
          <a:xfrm>
            <a:off x="4988253" y="3644289"/>
            <a:ext cx="4251872" cy="301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14829" r="6115" b="2169"/>
          <a:stretch/>
        </p:blipFill>
        <p:spPr bwMode="auto">
          <a:xfrm>
            <a:off x="8823960" y="1643451"/>
            <a:ext cx="3165033" cy="400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987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xit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7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4666" y="1680558"/>
            <a:ext cx="5512201" cy="413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/>
          <a:stretch/>
        </p:blipFill>
        <p:spPr bwMode="auto">
          <a:xfrm>
            <a:off x="11173708" y="0"/>
            <a:ext cx="1018297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39219" y="4"/>
            <a:ext cx="4113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Мои увлечения</a:t>
            </a:r>
            <a:endParaRPr lang="ru-RU" sz="4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Управляющая кнопка: назад 1">
            <a:hlinkClick r:id="rId4" action="ppaction://hlinksldjump" highlightClick="1"/>
          </p:cNvPr>
          <p:cNvSpPr/>
          <p:nvPr/>
        </p:nvSpPr>
        <p:spPr>
          <a:xfrm>
            <a:off x="9576" y="6462042"/>
            <a:ext cx="395963" cy="39596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384359" y="5821682"/>
            <a:ext cx="423956" cy="5680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4518510" y="1266770"/>
            <a:ext cx="33774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Хм, чем же я увлекаюсь? Я люблю узнавать новое, но особенно меня привлекают физика, книги, а теперь и журналистика.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75850" y="4252022"/>
            <a:ext cx="34627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Также я стараюсь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больше времени уделять своей младшей сестренке и братику.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381" y="991533"/>
            <a:ext cx="3663315" cy="551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37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/>
          <a:stretch/>
        </p:blipFill>
        <p:spPr bwMode="auto">
          <a:xfrm>
            <a:off x="4754880" y="874707"/>
            <a:ext cx="7106602" cy="530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920" y="865996"/>
            <a:ext cx="4632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Большое спасибо Школе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Росатома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Благодаря участию в конкурсах Школы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Росатома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узнала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много нового и интересного.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Росатом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дает возможность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пробовать себя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разных сферах, меняет взгляды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многие вещи, например, я никогда не думала, что заинтересуюсь журналистикой.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помощью этих конкурсов мы открываем новые возможности, которые помогут найти себя в будущем.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4413" y="9364"/>
            <a:ext cx="101758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zbook.by\Desktop\DSCN51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1778" b="4222"/>
          <a:stretch/>
        </p:blipFill>
        <p:spPr bwMode="auto">
          <a:xfrm>
            <a:off x="2636520" y="370494"/>
            <a:ext cx="7351666" cy="53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54659" y="5722912"/>
            <a:ext cx="6088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Все мы вместе…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9842" y="2144375"/>
            <a:ext cx="897232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за внимание</a:t>
            </a:r>
            <a:b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 скорых встреч!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5561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4" grpId="0"/>
      <p:bldP spid="4" grpId="1"/>
      <p:bldP spid="5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Другая 12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002060"/>
      </a:hlink>
      <a:folHlink>
        <a:srgbClr val="00B05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1087</TotalTime>
  <Words>410</Words>
  <Application>Microsoft Office PowerPoint</Application>
  <PresentationFormat>Произвольный</PresentationFormat>
  <Paragraphs>47</Paragraphs>
  <Slides>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Захряпин Игорь Олегович</dc:title>
  <dc:creator>Sirius</dc:creator>
  <cp:lastModifiedBy>zbook.by</cp:lastModifiedBy>
  <cp:revision>97</cp:revision>
  <dcterms:created xsi:type="dcterms:W3CDTF">2014-04-23T04:48:09Z</dcterms:created>
  <dcterms:modified xsi:type="dcterms:W3CDTF">2017-02-01T22:40:27Z</dcterms:modified>
</cp:coreProperties>
</file>