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9"/>
  </p:handoutMasterIdLst>
  <p:sldIdLst>
    <p:sldId id="261" r:id="rId2"/>
    <p:sldId id="268" r:id="rId3"/>
    <p:sldId id="277" r:id="rId4"/>
    <p:sldId id="297" r:id="rId5"/>
    <p:sldId id="278" r:id="rId6"/>
    <p:sldId id="264" r:id="rId7"/>
    <p:sldId id="29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-" initials="-" lastIdx="0" clrIdx="0">
    <p:extLst>
      <p:ext uri="{19B8F6BF-5375-455C-9EA6-DF929625EA0E}">
        <p15:presenceInfo xmlns:p15="http://schemas.microsoft.com/office/powerpoint/2012/main" userId="-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39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5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iuOxLzacO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%D0%90%D1%82%D0%BE%D0%BC%D0%A1%D1%84%D0%B5%D1%80%D0%B0201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056784" cy="1800199"/>
          </a:xfrm>
        </p:spPr>
        <p:txBody>
          <a:bodyPr>
            <a:normAutofit fontScale="90000"/>
          </a:bodyPr>
          <a:lstStyle/>
          <a:p>
            <a:pPr indent="534988"/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7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ru-RU" sz="2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72910" y="-171400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7" descr="log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02515"/>
            <a:ext cx="1231316" cy="57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74925" y="1124744"/>
            <a:ext cx="5499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Конкурсный отбор учащихся, ставших победителями в мероприятиях для талантливых детей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проекта «Школа </a:t>
            </a:r>
            <a:r>
              <a:rPr lang="ru-RU" sz="1400" b="1" dirty="0" err="1" smtClean="0">
                <a:solidFill>
                  <a:srgbClr val="C00000"/>
                </a:solidFill>
              </a:rPr>
              <a:t>Росатома</a:t>
            </a:r>
            <a:r>
              <a:rPr lang="ru-RU" sz="1400" b="1" dirty="0" smtClean="0">
                <a:solidFill>
                  <a:srgbClr val="C00000"/>
                </a:solidFill>
              </a:rPr>
              <a:t>» в 2016 – 2017 учебном году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956" y="2711281"/>
            <a:ext cx="422045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Комарова Ольга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Александровна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(дата рождения - 16.08.2002 год), 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ученица 8 «А» класса 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Муниципального бюджетного общеобразовательного учреждения 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Средняя общеобразовательная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школа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№64» 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городского округа «Город Лесной» Свердловской области</a:t>
            </a:r>
          </a:p>
          <a:p>
            <a:endParaRPr lang="ru-RU" sz="1600" b="1" dirty="0"/>
          </a:p>
        </p:txBody>
      </p:sp>
      <p:pic>
        <p:nvPicPr>
          <p:cNvPr id="4098" name="Picture 2" descr="https://pp.vk.me/c636721/v636721067/4a55a/rJEJKAOvJU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r="39659" b="39672"/>
          <a:stretch/>
        </p:blipFill>
        <p:spPr bwMode="auto">
          <a:xfrm>
            <a:off x="1073762" y="1894847"/>
            <a:ext cx="3354222" cy="39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296144" cy="61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9752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Моя сфера интересов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Наблюдение за животными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Художественное творчество в области пейзажной живописи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Чтение книг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Спортивная деятельность (бег, шахматы)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Экспериментирование в условиях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био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-лаборатории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Журналистика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Сценическое чтение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https://cs7064.vk.me/c810129/u7136466/docs/1b9acec90b26/IMG_20161127_130301.jpg?extra=xeLis8xBPxlvNx15vTWc_j2lfoyBy5uNL63jXAyh4gxSfxd6XBJmPOG5BpbY7Q3DOxd-SbOWJW8kVhphBHDZE7a9ce_LLVEK5UiLJXU9gRpiNYzqMzl6zDlK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519" flipH="1">
            <a:off x="4390607" y="3094008"/>
            <a:ext cx="2084997" cy="27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3362" y="993716"/>
            <a:ext cx="1810524" cy="2525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4035" r="10227" b="12654"/>
          <a:stretch/>
        </p:blipFill>
        <p:spPr>
          <a:xfrm rot="208867">
            <a:off x="6474490" y="3317908"/>
            <a:ext cx="1936074" cy="28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6"/>
            <a:ext cx="1296143" cy="61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в мероприятиях в рамках проекта «Школа </a:t>
            </a:r>
            <a:r>
              <a:rPr lang="ru-RU" sz="2400" b="1" dirty="0" err="1" smtClean="0">
                <a:solidFill>
                  <a:srgbClr val="C00000"/>
                </a:solidFill>
              </a:rPr>
              <a:t>Росатома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615" y="5652542"/>
            <a:ext cx="4680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Конкурс-фестиваль «</a:t>
            </a:r>
            <a:r>
              <a:rPr lang="ru-RU" sz="2000" b="1" dirty="0" err="1" smtClean="0">
                <a:solidFill>
                  <a:srgbClr val="C00000"/>
                </a:solidFill>
              </a:rPr>
              <a:t>АтомСфера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https://vk.com/atomsfera2016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71" y="153791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Победитель в номинации «Открытие»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437" y="20515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Продукты интеллектуальной деятельности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437" y="2420888"/>
            <a:ext cx="4569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Фотографии в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Фотокроссе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Заметки в газету в рубрике «Новостной кросс»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Эссе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Видеосюжеты в проекте «Встреча с интересным взрослым»</a:t>
            </a:r>
            <a:r>
              <a:rPr lang="ru-RU" sz="2000" dirty="0"/>
              <a:t> </a:t>
            </a:r>
            <a:r>
              <a:rPr lang="en-US" sz="1400" b="1" dirty="0" smtClean="0">
                <a:hlinkClick r:id="rId3"/>
              </a:rPr>
              <a:t>https</a:t>
            </a:r>
            <a:r>
              <a:rPr lang="en-US" sz="1400" b="1" dirty="0">
                <a:hlinkClick r:id="rId3"/>
              </a:rPr>
              <a:t>://youtu.be/JiuOxLzacO8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547" y="2393880"/>
            <a:ext cx="2703877" cy="32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6"/>
            <a:ext cx="1296143" cy="61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70530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 2015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45243"/>
              </p:ext>
            </p:extLst>
          </p:nvPr>
        </p:nvGraphicFramePr>
        <p:xfrm>
          <a:off x="1043609" y="1325074"/>
          <a:ext cx="7128791" cy="453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213"/>
                <a:gridCol w="2571476"/>
                <a:gridCol w="1160237"/>
                <a:gridCol w="1271281"/>
                <a:gridCol w="1776584"/>
              </a:tblGrid>
              <a:tr h="37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Название 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или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конкурса</a:t>
                      </a: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Форма участия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Уровень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Результат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Всероссийская олимпиада школьников по предмету «Биология»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муниципальный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37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Областная олимпиада по биологии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региональный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XI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Международная Олимпиада по основам наук по предмету «Биология» (финальный этап)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призёр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XI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Международная Олимпиада по основам наук по предмету «Французский язык» (второй этап)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призёр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Всероссийский конкурс социальных проектов «Изменим мир к лучшему»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всероссийский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XIII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Международный детский экологический форум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«Зелёная планета 2015»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конкурс рисунков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лауреат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18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Всероссийский конкурс сочинений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региональный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180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Всероссийский конкурс сочинений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всероссийский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  <a:tr h="56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XIII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Международный детский экологический форум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«Зелёная планета 2015»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литературный 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лауреат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2" marR="34732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1" y="548680"/>
            <a:ext cx="15297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75281"/>
              </p:ext>
            </p:extLst>
          </p:nvPr>
        </p:nvGraphicFramePr>
        <p:xfrm>
          <a:off x="899592" y="1268760"/>
          <a:ext cx="7416823" cy="4888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84"/>
                <a:gridCol w="2508249"/>
                <a:gridCol w="495654"/>
                <a:gridCol w="1131710"/>
                <a:gridCol w="1244734"/>
                <a:gridCol w="1728192"/>
              </a:tblGrid>
              <a:tr h="36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Название 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или конкурса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Форма участия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Уровень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Результат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Всероссийская олимпиада школьников по обслуживающему труду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муниципальный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призёр  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Всероссийская олимпиада школьников по экологии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муниципальный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Всероссийская олимпиада школьников по биологии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муниципальный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Областная олимпиада по биологии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региональный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XI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Международная Олимпиада по основам наук по предмету «Математика» (второй этап)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призёр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XI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Международная Олимпиада по основам наук по предмету «Биология» (второй этап)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призёр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XI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 Международная Олимпиада по основам наук по предмету «География» (второй этап)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олимпиада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Международный творческий конкурс, проводимый на сайте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«Солнечный свет»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  <a:tr h="537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Областной экологический конкурс А.Н.Белкина «Твои первые открытия»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конкурс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региональный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победитель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8" marR="41968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7259" y="1819726"/>
            <a:ext cx="11752672" cy="52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70530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Результаты  2016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53611"/>
            <a:ext cx="1553338" cy="7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b="10120"/>
          <a:stretch/>
        </p:blipFill>
        <p:spPr>
          <a:xfrm>
            <a:off x="1094150" y="1516482"/>
            <a:ext cx="1874297" cy="2776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b="2917"/>
          <a:stretch/>
        </p:blipFill>
        <p:spPr>
          <a:xfrm>
            <a:off x="6438192" y="3176871"/>
            <a:ext cx="1870506" cy="3083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6296"/>
          <a:stretch/>
        </p:blipFill>
        <p:spPr>
          <a:xfrm rot="5400000">
            <a:off x="5324887" y="1093574"/>
            <a:ext cx="2878683" cy="1936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4584"/>
          <a:stretch/>
        </p:blipFill>
        <p:spPr>
          <a:xfrm rot="10800000">
            <a:off x="1221949" y="4149080"/>
            <a:ext cx="3130201" cy="2075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/>
          <a:stretch/>
        </p:blipFill>
        <p:spPr>
          <a:xfrm>
            <a:off x="3138994" y="595826"/>
            <a:ext cx="1721038" cy="29231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 b="5523"/>
          <a:stretch/>
        </p:blipFill>
        <p:spPr>
          <a:xfrm>
            <a:off x="4042702" y="2852936"/>
            <a:ext cx="2023574" cy="3096344"/>
          </a:xfrm>
        </p:spPr>
      </p:pic>
    </p:spTree>
    <p:extLst>
      <p:ext uri="{BB962C8B-B14F-4D97-AF65-F5344CB8AC3E}">
        <p14:creationId xmlns:p14="http://schemas.microsoft.com/office/powerpoint/2010/main" val="4265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924"/>
            <a:ext cx="1440160" cy="6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768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Всем привет! В связи с плотным графиком очного этапа конкурса </a:t>
            </a:r>
            <a:r>
              <a:rPr lang="ru-RU" sz="1400" u="sng" dirty="0">
                <a:hlinkClick r:id="rId3"/>
              </a:rPr>
              <a:t>#АтомСфера2017</a:t>
            </a:r>
            <a:r>
              <a:rPr lang="ru-RU" sz="1400" dirty="0"/>
              <a:t> мне не удавалось писать в группе. Но </a:t>
            </a:r>
            <a:r>
              <a:rPr lang="ru-RU" sz="1400" dirty="0" smtClean="0"/>
              <a:t>настало время поделиться своими мыслями!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 smtClean="0"/>
              <a:t>                 Первый </a:t>
            </a:r>
            <a:r>
              <a:rPr lang="ru-RU" sz="1400" dirty="0"/>
              <a:t>день – день знакомств и встреч. В этот день мы впервые собрались всей своей компанией, увидели друг друга, познакомились с нашим замечательным городом и, наконец, официально открыли очный этап фестиваля «</a:t>
            </a:r>
            <a:r>
              <a:rPr lang="ru-RU" sz="1400" dirty="0" err="1"/>
              <a:t>АтомСфера</a:t>
            </a:r>
            <a:r>
              <a:rPr lang="ru-RU" sz="1400" dirty="0"/>
              <a:t>»! Ура! Позитив, счастье, радость! </a:t>
            </a:r>
            <a:br>
              <a:rPr lang="ru-RU" sz="1400" dirty="0"/>
            </a:br>
            <a:r>
              <a:rPr lang="ru-RU" sz="1400" dirty="0"/>
              <a:t>         	</a:t>
            </a:r>
            <a:r>
              <a:rPr lang="ru-RU" sz="1400" dirty="0" smtClean="0"/>
              <a:t>К </a:t>
            </a:r>
            <a:r>
              <a:rPr lang="ru-RU" sz="1400" dirty="0"/>
              <a:t>началу второго дня все уже пообщались, сдружились, развеселились. А самыми яркими событиями 26 января стали… пресс-конференция с Ксенией Перовой и, конечно, премьера спектакля «Тебе светящее окно»! Говорю «спасибо» организатором этих событий, на которых эмоции просто зашкаливали! Задавая вопросы и фотографируя во время встречи с олимпийской чемпионкой, я получила большой журналистский опыт. А театральная студия «Арлекин» вновь порадовала всех своим творчеством. Хотелось плакать. Такая атмосфера была создана юными актёрами! Стоит поблагодарить Ирину Альбертовну Власову, я восхищена тем как Вы, Ирина Альбертовна, смогли окунуть ребят в мир Астафьева, «Кража» очень трудно читается! В такой работе мало быть хорошим режиссёром и сценаристом, нужно ещё и понимать детей, и Вам это удается! Ваши ребята просто сияют на сцене! </a:t>
            </a:r>
            <a:br>
              <a:rPr lang="ru-RU" sz="1400" dirty="0"/>
            </a:br>
            <a:r>
              <a:rPr lang="ru-RU" sz="1400" dirty="0"/>
              <a:t>        	Утром третьего дня я проснулась с </a:t>
            </a:r>
            <a:r>
              <a:rPr lang="ru-RU" sz="1400" dirty="0" smtClean="0"/>
              <a:t>мыслью: «Неужели </a:t>
            </a:r>
            <a:r>
              <a:rPr lang="ru-RU" sz="1400" dirty="0"/>
              <a:t>сегодня финал?». Всё время, обсуждая работу большой редакции, принимая участие в интеллектуальной игре, даже обедая, я постоянно смотрела вокруг и не могла поверить, что мы расстаёмся… </a:t>
            </a:r>
          </a:p>
          <a:p>
            <a:r>
              <a:rPr lang="ru-RU" sz="1400" b="1" dirty="0" smtClean="0"/>
              <a:t>                 </a:t>
            </a:r>
            <a:r>
              <a:rPr lang="ru-RU" sz="1400" b="1" u="sng" dirty="0" smtClean="0"/>
              <a:t>Но </a:t>
            </a:r>
            <a:r>
              <a:rPr lang="ru-RU" sz="1400" b="1" u="sng" dirty="0"/>
              <a:t>за расставанием перспективы собственного развития</a:t>
            </a:r>
            <a:r>
              <a:rPr lang="ru-RU" sz="1400" dirty="0"/>
              <a:t>: в профессиональном самоопределении, инициации новых социальных и исследовательских проектов, продолжении </a:t>
            </a:r>
            <a:r>
              <a:rPr lang="ru-RU" sz="1400" dirty="0" smtClean="0"/>
              <a:t>видео-проекта </a:t>
            </a:r>
            <a:r>
              <a:rPr lang="ru-RU" sz="1400" dirty="0"/>
              <a:t>«Встреча с интересным взрослым», а ещё </a:t>
            </a:r>
            <a:r>
              <a:rPr lang="ru-RU" sz="1400" dirty="0" err="1"/>
              <a:t>метапредметная</a:t>
            </a:r>
            <a:r>
              <a:rPr lang="ru-RU" sz="1400" dirty="0"/>
              <a:t> олимпиада, шахматный турнир и долгожданные «Волжские встречи» юных журналистов</a:t>
            </a:r>
            <a:r>
              <a:rPr lang="ru-RU" sz="1400" dirty="0" smtClean="0"/>
              <a:t>..!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0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842</TotalTime>
  <Words>411</Words>
  <Application>Microsoft Office PowerPoint</Application>
  <PresentationFormat>Экран (4:3)</PresentationFormat>
  <Paragraphs>153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</vt:lpstr>
      <vt:lpstr>Кнопка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Родители</dc:creator>
  <cp:lastModifiedBy>-</cp:lastModifiedBy>
  <cp:revision>78</cp:revision>
  <dcterms:created xsi:type="dcterms:W3CDTF">2011-08-29T17:52:50Z</dcterms:created>
  <dcterms:modified xsi:type="dcterms:W3CDTF">2017-02-02T12:33:47Z</dcterms:modified>
</cp:coreProperties>
</file>